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259" r:id="rId3"/>
    <p:sldId id="303" r:id="rId4"/>
    <p:sldId id="305" r:id="rId5"/>
    <p:sldId id="265" r:id="rId6"/>
    <p:sldId id="302" r:id="rId7"/>
    <p:sldId id="304" r:id="rId8"/>
    <p:sldId id="267" r:id="rId9"/>
    <p:sldId id="278" r:id="rId10"/>
    <p:sldId id="266" r:id="rId11"/>
    <p:sldId id="306" r:id="rId12"/>
    <p:sldId id="284" r:id="rId13"/>
  </p:sldIdLst>
  <p:sldSz cx="9144000" cy="5143500" type="screen16x9"/>
  <p:notesSz cx="6858000" cy="9144000"/>
  <p:embeddedFontLst>
    <p:embeddedFont>
      <p:font typeface="DM Serif Text" panose="020B0604020202020204" charset="0"/>
      <p:regular r:id="rId15"/>
      <p:italic r:id="rId16"/>
    </p:embeddedFont>
    <p:embeddedFont>
      <p:font typeface="Merriweather Sans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1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5ABAA7-B3F8-475F-9F4E-66D19A3528A9}" v="1387" dt="2023-06-01T10:24:27.344"/>
    <p1510:client id="{A5BD37C6-73E6-430D-84F9-1391C8B79D56}" v="13" vWet="14" dt="2023-06-01T10:22:07.827"/>
  </p1510:revLst>
</p1510:revInfo>
</file>

<file path=ppt/tableStyles.xml><?xml version="1.0" encoding="utf-8"?>
<a:tblStyleLst xmlns:a="http://schemas.openxmlformats.org/drawingml/2006/main" def="{8329E91E-5077-4C88-B7A2-4F4ABB0C3086}">
  <a:tblStyle styleId="{8329E91E-5077-4C88-B7A2-4F4ABB0C308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na Gomes" userId="c3b98030b34ad79a" providerId="Windows Live" clId="Web-{C8841C94-7028-4CD0-B415-ACAD944160C4}"/>
    <pc:docChg chg="modSld">
      <pc:chgData name="Joana Gomes" userId="c3b98030b34ad79a" providerId="Windows Live" clId="Web-{C8841C94-7028-4CD0-B415-ACAD944160C4}" dt="2023-05-29T18:15:01.467" v="107"/>
      <pc:docMkLst>
        <pc:docMk/>
      </pc:docMkLst>
      <pc:sldChg chg="addSp delSp modSp">
        <pc:chgData name="Joana Gomes" userId="c3b98030b34ad79a" providerId="Windows Live" clId="Web-{C8841C94-7028-4CD0-B415-ACAD944160C4}" dt="2023-05-29T18:15:01.467" v="107"/>
        <pc:sldMkLst>
          <pc:docMk/>
          <pc:sldMk cId="0" sldId="259"/>
        </pc:sldMkLst>
        <pc:spChg chg="add del mod">
          <ac:chgData name="Joana Gomes" userId="c3b98030b34ad79a" providerId="Windows Live" clId="Web-{C8841C94-7028-4CD0-B415-ACAD944160C4}" dt="2023-05-29T18:14:51.560" v="104"/>
          <ac:spMkLst>
            <pc:docMk/>
            <pc:sldMk cId="0" sldId="259"/>
            <ac:spMk id="3" creationId="{225C470D-F8C9-EA77-956B-F08966B97592}"/>
          </ac:spMkLst>
        </pc:spChg>
        <pc:spChg chg="add">
          <ac:chgData name="Joana Gomes" userId="c3b98030b34ad79a" providerId="Windows Live" clId="Web-{C8841C94-7028-4CD0-B415-ACAD944160C4}" dt="2023-05-29T18:14:52.107" v="105"/>
          <ac:spMkLst>
            <pc:docMk/>
            <pc:sldMk cId="0" sldId="259"/>
            <ac:spMk id="4" creationId="{90CB109F-D108-ED27-9E53-883252BB82CE}"/>
          </ac:spMkLst>
        </pc:spChg>
        <pc:spChg chg="add">
          <ac:chgData name="Joana Gomes" userId="c3b98030b34ad79a" providerId="Windows Live" clId="Web-{C8841C94-7028-4CD0-B415-ACAD944160C4}" dt="2023-05-29T18:14:54.857" v="106"/>
          <ac:spMkLst>
            <pc:docMk/>
            <pc:sldMk cId="0" sldId="259"/>
            <ac:spMk id="5" creationId="{D3CB0375-E332-46EF-32EF-B73B4739980D}"/>
          </ac:spMkLst>
        </pc:spChg>
        <pc:spChg chg="add">
          <ac:chgData name="Joana Gomes" userId="c3b98030b34ad79a" providerId="Windows Live" clId="Web-{C8841C94-7028-4CD0-B415-ACAD944160C4}" dt="2023-05-29T18:15:01.467" v="107"/>
          <ac:spMkLst>
            <pc:docMk/>
            <pc:sldMk cId="0" sldId="259"/>
            <ac:spMk id="6" creationId="{CB2DF45F-DA1A-E65B-3614-E007EC1D1AC3}"/>
          </ac:spMkLst>
        </pc:spChg>
        <pc:spChg chg="del mod">
          <ac:chgData name="Joana Gomes" userId="c3b98030b34ad79a" providerId="Windows Live" clId="Web-{C8841C94-7028-4CD0-B415-ACAD944160C4}" dt="2023-05-29T18:14:31.262" v="94"/>
          <ac:spMkLst>
            <pc:docMk/>
            <pc:sldMk cId="0" sldId="259"/>
            <ac:spMk id="1859" creationId="{00000000-0000-0000-0000-000000000000}"/>
          </ac:spMkLst>
        </pc:spChg>
      </pc:sldChg>
    </pc:docChg>
  </pc:docChgLst>
  <pc:docChgLst>
    <pc:chgData name="Utilizador Convidado" providerId="Windows Live" clId="Web-{8772BB39-BC65-4FF6-98D8-D08DFC1420F5}"/>
    <pc:docChg chg="modSld">
      <pc:chgData name="Utilizador Convidado" userId="" providerId="Windows Live" clId="Web-{8772BB39-BC65-4FF6-98D8-D08DFC1420F5}" dt="2023-05-25T10:47:22.726" v="9" actId="20577"/>
      <pc:docMkLst>
        <pc:docMk/>
      </pc:docMkLst>
      <pc:sldChg chg="modSp">
        <pc:chgData name="Utilizador Convidado" userId="" providerId="Windows Live" clId="Web-{8772BB39-BC65-4FF6-98D8-D08DFC1420F5}" dt="2023-05-25T10:47:22.726" v="9" actId="20577"/>
        <pc:sldMkLst>
          <pc:docMk/>
          <pc:sldMk cId="0" sldId="256"/>
        </pc:sldMkLst>
        <pc:spChg chg="mod">
          <ac:chgData name="Utilizador Convidado" userId="" providerId="Windows Live" clId="Web-{8772BB39-BC65-4FF6-98D8-D08DFC1420F5}" dt="2023-05-25T10:47:22.726" v="9" actId="20577"/>
          <ac:spMkLst>
            <pc:docMk/>
            <pc:sldMk cId="0" sldId="256"/>
            <ac:spMk id="627" creationId="{00000000-0000-0000-0000-000000000000}"/>
          </ac:spMkLst>
        </pc:spChg>
      </pc:sldChg>
    </pc:docChg>
  </pc:docChgLst>
  <pc:docChgLst>
    <pc:chgData name="Utilizador Convidado" providerId="Windows Live" clId="Web-{A5BD37C6-73E6-430D-84F9-1391C8B79D56}"/>
    <pc:docChg chg="addSld delSld modSld sldOrd">
      <pc:chgData name="Utilizador Convidado" userId="" providerId="Windows Live" clId="Web-{A5BD37C6-73E6-430D-84F9-1391C8B79D56}" dt="2023-06-01T10:22:05.030" v="10" actId="20577"/>
      <pc:docMkLst>
        <pc:docMk/>
      </pc:docMkLst>
      <pc:sldChg chg="del">
        <pc:chgData name="Utilizador Convidado" userId="" providerId="Windows Live" clId="Web-{A5BD37C6-73E6-430D-84F9-1391C8B79D56}" dt="2023-06-01T10:19:16.898" v="1"/>
        <pc:sldMkLst>
          <pc:docMk/>
          <pc:sldMk cId="0" sldId="257"/>
        </pc:sldMkLst>
      </pc:sldChg>
      <pc:sldChg chg="modSp">
        <pc:chgData name="Utilizador Convidado" userId="" providerId="Windows Live" clId="Web-{A5BD37C6-73E6-430D-84F9-1391C8B79D56}" dt="2023-06-01T10:19:58.119" v="5" actId="20577"/>
        <pc:sldMkLst>
          <pc:docMk/>
          <pc:sldMk cId="0" sldId="266"/>
        </pc:sldMkLst>
        <pc:spChg chg="mod">
          <ac:chgData name="Utilizador Convidado" userId="" providerId="Windows Live" clId="Web-{A5BD37C6-73E6-430D-84F9-1391C8B79D56}" dt="2023-06-01T10:19:58.119" v="5" actId="20577"/>
          <ac:spMkLst>
            <pc:docMk/>
            <pc:sldMk cId="0" sldId="266"/>
            <ac:spMk id="4185" creationId="{00000000-0000-0000-0000-000000000000}"/>
          </ac:spMkLst>
        </pc:spChg>
      </pc:sldChg>
      <pc:sldChg chg="modSp">
        <pc:chgData name="Utilizador Convidado" userId="" providerId="Windows Live" clId="Web-{A5BD37C6-73E6-430D-84F9-1391C8B79D56}" dt="2023-06-01T10:19:50.431" v="4" actId="20577"/>
        <pc:sldMkLst>
          <pc:docMk/>
          <pc:sldMk cId="0" sldId="278"/>
        </pc:sldMkLst>
        <pc:spChg chg="mod">
          <ac:chgData name="Utilizador Convidado" userId="" providerId="Windows Live" clId="Web-{A5BD37C6-73E6-430D-84F9-1391C8B79D56}" dt="2023-06-01T10:19:50.431" v="4" actId="20577"/>
          <ac:spMkLst>
            <pc:docMk/>
            <pc:sldMk cId="0" sldId="278"/>
            <ac:spMk id="8237" creationId="{00000000-0000-0000-0000-000000000000}"/>
          </ac:spMkLst>
        </pc:spChg>
      </pc:sldChg>
      <pc:sldChg chg="ord">
        <pc:chgData name="Utilizador Convidado" userId="" providerId="Windows Live" clId="Web-{A5BD37C6-73E6-430D-84F9-1391C8B79D56}" dt="2023-06-01T10:19:03.789" v="0"/>
        <pc:sldMkLst>
          <pc:docMk/>
          <pc:sldMk cId="590313347" sldId="304"/>
        </pc:sldMkLst>
      </pc:sldChg>
      <pc:sldChg chg="modSp add replId">
        <pc:chgData name="Utilizador Convidado" userId="" providerId="Windows Live" clId="Web-{A5BD37C6-73E6-430D-84F9-1391C8B79D56}" dt="2023-06-01T10:22:05.030" v="10" actId="20577"/>
        <pc:sldMkLst>
          <pc:docMk/>
          <pc:sldMk cId="2452854313" sldId="306"/>
        </pc:sldMkLst>
        <pc:spChg chg="mod">
          <ac:chgData name="Utilizador Convidado" userId="" providerId="Windows Live" clId="Web-{A5BD37C6-73E6-430D-84F9-1391C8B79D56}" dt="2023-06-01T10:22:05.030" v="10" actId="20577"/>
          <ac:spMkLst>
            <pc:docMk/>
            <pc:sldMk cId="2452854313" sldId="306"/>
            <ac:spMk id="4185" creationId="{00000000-0000-0000-0000-000000000000}"/>
          </ac:spMkLst>
        </pc:spChg>
      </pc:sldChg>
      <pc:sldChg chg="new del">
        <pc:chgData name="Utilizador Convidado" userId="" providerId="Windows Live" clId="Web-{A5BD37C6-73E6-430D-84F9-1391C8B79D56}" dt="2023-06-01T10:21:57.529" v="7"/>
        <pc:sldMkLst>
          <pc:docMk/>
          <pc:sldMk cId="3736901867" sldId="306"/>
        </pc:sldMkLst>
      </pc:sldChg>
    </pc:docChg>
  </pc:docChgLst>
  <pc:docChgLst>
    <pc:chgData name="Utilizador Convidado" providerId="Windows Live" clId="Web-{0D16894C-6A71-426D-B759-CF440773E7EA}"/>
    <pc:docChg chg="modSld">
      <pc:chgData name="Utilizador Convidado" userId="" providerId="Windows Live" clId="Web-{0D16894C-6A71-426D-B759-CF440773E7EA}" dt="2023-05-28T18:25:30.302" v="0" actId="20577"/>
      <pc:docMkLst>
        <pc:docMk/>
      </pc:docMkLst>
      <pc:sldChg chg="modSp">
        <pc:chgData name="Utilizador Convidado" userId="" providerId="Windows Live" clId="Web-{0D16894C-6A71-426D-B759-CF440773E7EA}" dt="2023-05-28T18:25:30.302" v="0" actId="20577"/>
        <pc:sldMkLst>
          <pc:docMk/>
          <pc:sldMk cId="0" sldId="276"/>
        </pc:sldMkLst>
        <pc:spChg chg="mod">
          <ac:chgData name="Utilizador Convidado" userId="" providerId="Windows Live" clId="Web-{0D16894C-6A71-426D-B759-CF440773E7EA}" dt="2023-05-28T18:25:30.302" v="0" actId="20577"/>
          <ac:spMkLst>
            <pc:docMk/>
            <pc:sldMk cId="0" sldId="276"/>
            <ac:spMk id="8162" creationId="{00000000-0000-0000-0000-000000000000}"/>
          </ac:spMkLst>
        </pc:spChg>
      </pc:sldChg>
    </pc:docChg>
  </pc:docChgLst>
  <pc:docChgLst>
    <pc:chgData name="Joana Gomes" userId="bf40fd9ebefbdeec" providerId="LiveId" clId="{065ABAA7-B3F8-475F-9F4E-66D19A3528A9}"/>
    <pc:docChg chg="undo custSel addSld delSld modSld sldOrd delMainMaster">
      <pc:chgData name="Joana Gomes" userId="bf40fd9ebefbdeec" providerId="LiveId" clId="{065ABAA7-B3F8-475F-9F4E-66D19A3528A9}" dt="2023-06-01T10:24:27.344" v="3056" actId="478"/>
      <pc:docMkLst>
        <pc:docMk/>
      </pc:docMkLst>
      <pc:sldChg chg="modSp mod">
        <pc:chgData name="Joana Gomes" userId="bf40fd9ebefbdeec" providerId="LiveId" clId="{065ABAA7-B3F8-475F-9F4E-66D19A3528A9}" dt="2023-05-31T22:23:08.135" v="2753" actId="948"/>
        <pc:sldMkLst>
          <pc:docMk/>
          <pc:sldMk cId="0" sldId="256"/>
        </pc:sldMkLst>
        <pc:spChg chg="mod">
          <ac:chgData name="Joana Gomes" userId="bf40fd9ebefbdeec" providerId="LiveId" clId="{065ABAA7-B3F8-475F-9F4E-66D19A3528A9}" dt="2023-05-31T22:23:08.135" v="2753" actId="948"/>
          <ac:spMkLst>
            <pc:docMk/>
            <pc:sldMk cId="0" sldId="256"/>
            <ac:spMk id="627" creationId="{00000000-0000-0000-0000-000000000000}"/>
          </ac:spMkLst>
        </pc:spChg>
        <pc:grpChg chg="mod">
          <ac:chgData name="Joana Gomes" userId="bf40fd9ebefbdeec" providerId="LiveId" clId="{065ABAA7-B3F8-475F-9F4E-66D19A3528A9}" dt="2023-05-29T18:42:52.323" v="1322" actId="1076"/>
          <ac:grpSpMkLst>
            <pc:docMk/>
            <pc:sldMk cId="0" sldId="256"/>
            <ac:grpSpMk id="629" creationId="{00000000-0000-0000-0000-000000000000}"/>
          </ac:grpSpMkLst>
        </pc:grpChg>
      </pc:sldChg>
      <pc:sldChg chg="addSp delSp modSp mod ord">
        <pc:chgData name="Joana Gomes" userId="bf40fd9ebefbdeec" providerId="LiveId" clId="{065ABAA7-B3F8-475F-9F4E-66D19A3528A9}" dt="2023-05-31T22:26:24.317" v="2764" actId="478"/>
        <pc:sldMkLst>
          <pc:docMk/>
          <pc:sldMk cId="0" sldId="257"/>
        </pc:sldMkLst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3" creationId="{8A59DA6D-8D87-9652-FC60-169E46F1B53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4" creationId="{AD3B7565-30D7-77A0-C91C-8B1D217A923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5" creationId="{E591768C-FCC2-B883-37C0-635994398C0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6" creationId="{D3C6EB50-ECAF-CC74-EA87-80397D21253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7" creationId="{92F7417A-33C7-50CE-6571-4568712AD28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8" creationId="{FBEF816C-2881-F291-D66C-D6AC5F6A298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9" creationId="{B82F8291-400D-679E-6CCC-807A3AEE669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0" creationId="{0A25089A-8CBC-39DD-46E1-FB7D148F771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1" creationId="{57E2B4B9-EA40-9BCB-863E-31FE1F97EEB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2" creationId="{4DD008D1-9EC3-7F7A-C29D-CCF523852E2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3" creationId="{128ECFD2-5D5E-FAD3-852A-17C7537815C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4" creationId="{F42C0A22-ECA4-10B2-43AB-51E874C1ED0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5" creationId="{FBCAC2B0-5F90-DE9C-394B-B6AE29F580D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6" creationId="{B26DE7D3-20CC-97A2-7CDC-99965F9A76A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7" creationId="{B64D8209-45D2-7209-0C5E-EE1FD34D766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" creationId="{3964D2AB-9D47-F23B-576D-A922C876183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" creationId="{3EE94433-6055-A612-3402-CDA301332FE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" creationId="{7C0A6095-492D-D2D5-2B2B-DF12E65620C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" creationId="{4BF75DEA-D585-7F49-F3F7-871B33BC674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" creationId="{07DA7A4D-80E4-B85C-46AC-40275461BB7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" creationId="{F7EA10A1-DD1F-1535-BA64-EA0BB7479B5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" creationId="{A10C078A-E297-3C19-151A-A1AF4A2E076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" creationId="{27E25127-16B3-690B-0DE5-732B9F0F5F5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" creationId="{3172B2E7-5E8E-5004-4218-A4E64D914A3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" creationId="{8982C05E-C82E-86BA-C3F6-B3574F533AC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" creationId="{467E5858-447A-42E4-DF3D-990BA615807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" creationId="{C1F8DD9F-420A-D610-9DCC-B871E5A581B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30" creationId="{2B9EFC97-411C-0DAA-1F58-56C058E6BF1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31" creationId="{06717F13-49D8-9ED3-A9B0-7FF5A1AB11A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32" creationId="{C32A420F-5230-C572-F516-5DF093D8323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33" creationId="{EE31ECFD-FFAE-81D8-710C-411373577A1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34" creationId="{6C741AD4-A4B5-CE4E-D3B7-29ABCD827B3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35" creationId="{3FDB2F54-AA92-40D1-0870-9F8CFC5B827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36" creationId="{7D588D85-DECB-DEF8-6089-048FC365797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37" creationId="{B302DEA7-F85E-83DF-F33E-5FC0E430E22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38" creationId="{CDD569ED-6D77-5A1A-2AC3-4BCEEB4A37A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39" creationId="{D0D205B7-983E-C94C-F69B-38A7D2EDC0D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40" creationId="{FAB53930-5063-F33B-F68E-101C049D274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41" creationId="{6315690C-9804-DF18-6569-270100BB35A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42" creationId="{DB85B5BB-6BF5-1DFF-91B8-EE602828868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43" creationId="{E4947886-F3C7-F234-208B-82CB10D64F8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44" creationId="{189B1A16-44B2-CC64-A32D-93367B0ABB2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45" creationId="{6577DDAD-6E7A-21E8-1B32-33D2CB96790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46" creationId="{A3BCCBE1-0537-525E-6B08-AAA32B56470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47" creationId="{C14F9692-2C00-1E57-1B83-17945D4057F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48" creationId="{B88B0B0E-285B-2237-FCE8-634AACC5E64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49" creationId="{11D23B3A-4972-75D7-8CB4-E1044402239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50" creationId="{01F2BF6E-0DA1-97A7-C254-765446F1DBF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51" creationId="{C1DFB4F5-7DEA-8BCB-016A-BD005A7D2C3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52" creationId="{116077B7-2440-6ADE-3ACA-805B79E3E21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53" creationId="{F6CEB48F-79AB-CDD8-2DE0-7C962358E57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54" creationId="{E3DB85C1-5C24-1173-1A13-534D97AD4A4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55" creationId="{C5FDB263-2335-6E1E-EDA3-095774DD25C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56" creationId="{730961C5-0676-0493-2FD0-8AFE951377B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57" creationId="{959376A9-0B20-6F02-EBCE-3C5BE2F81FD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58" creationId="{2B39EDD7-8C2F-87AB-FEE2-E533742E985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59" creationId="{92268C86-2F69-9242-CD4E-A5BED92DBE8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60" creationId="{897791C2-8CAE-CA7C-411D-7078D1C0A46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61" creationId="{AC3E7E49-E25F-39FD-8380-D49C66E3170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62" creationId="{8A381395-DA75-094E-DCBF-F559A5966F3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63" creationId="{F089F968-2235-738A-8C6D-4AED27A9D6A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792" creationId="{77BDB99E-397E-FFEC-D0EE-0E5E4136FE6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793" creationId="{9F0629AC-BCBD-9545-4F82-3F9D23DB5D8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794" creationId="{EA305817-E56F-C48D-A8CA-ED00BCC62FA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795" creationId="{6E60B6C5-EF4B-F3DA-374A-FF416A5E3D6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796" creationId="{ED97CBD6-A1C1-A250-A772-EB6C2DAA7D6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797" creationId="{E7A40B4F-C776-4E97-7709-8AEF2180FA8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798" creationId="{877829AB-D1F5-83D3-420A-70FA3607875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799" creationId="{BB707DCB-D6CC-95FF-E01E-1FC0C9E11AA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00" creationId="{3C1E1736-9A62-C690-60BE-13A7CAB9DB3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01" creationId="{197FECD1-6461-107C-69A7-AF7CE142128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02" creationId="{9CB501BD-0BCA-1954-0478-226195C7D83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03" creationId="{3B6C18A4-5CE0-CC85-3395-10576A5811A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04" creationId="{A66386D2-E8C9-749F-5571-85963B54B79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05" creationId="{764D09FD-98D8-7013-0488-EE7E5B2CAA5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06" creationId="{95DA12E5-1F14-DB2C-7FEF-6AE8F3C02F1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07" creationId="{1C0D5008-E2DC-7DC5-1966-026A79EF015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08" creationId="{7556701F-F773-DD29-14AA-2BA18DFA1A0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09" creationId="{BAA0EFBD-780E-C77D-BECB-A69AD6E134C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10" creationId="{D846DF54-C544-772E-F0AE-E9113248D69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11" creationId="{AFAAE3E4-8081-C998-60F3-B8C06413409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12" creationId="{D7C1B0BA-D247-71C1-1ECE-25654EF1F16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13" creationId="{4A2F7992-EE59-FE63-2F70-07BC7EBD83F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14" creationId="{6EC12D7A-C794-33B4-DE8E-861F2D5784D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15" creationId="{0C60220A-5DB5-0616-5ED5-9433DFA810D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16" creationId="{F957001D-0486-A706-46E0-2DEDB3691AF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17" creationId="{2C9D39BB-F2B2-AA54-9C5A-233E5DB6372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18" creationId="{7A41B423-056D-D7B7-4F15-A17A8EF272F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19" creationId="{E5C3AB1A-E571-6A52-2758-F8CE89DBD589}"/>
          </ac:spMkLst>
        </pc:spChg>
        <pc:spChg chg="mod">
          <ac:chgData name="Joana Gomes" userId="bf40fd9ebefbdeec" providerId="LiveId" clId="{065ABAA7-B3F8-475F-9F4E-66D19A3528A9}" dt="2023-05-31T22:16:27.197" v="2685" actId="20577"/>
          <ac:spMkLst>
            <pc:docMk/>
            <pc:sldMk cId="0" sldId="257"/>
            <ac:spMk id="1820" creationId="{00000000-0000-0000-0000-000000000000}"/>
          </ac:spMkLst>
        </pc:spChg>
        <pc:spChg chg="del mod">
          <ac:chgData name="Joana Gomes" userId="bf40fd9ebefbdeec" providerId="LiveId" clId="{065ABAA7-B3F8-475F-9F4E-66D19A3528A9}" dt="2023-05-29T18:46:50.919" v="1352" actId="478"/>
          <ac:spMkLst>
            <pc:docMk/>
            <pc:sldMk cId="0" sldId="257"/>
            <ac:spMk id="1821" creationId="{00000000-0000-0000-0000-000000000000}"/>
          </ac:spMkLst>
        </pc:spChg>
        <pc:spChg chg="del">
          <ac:chgData name="Joana Gomes" userId="bf40fd9ebefbdeec" providerId="LiveId" clId="{065ABAA7-B3F8-475F-9F4E-66D19A3528A9}" dt="2023-05-25T10:10:35.560" v="266" actId="478"/>
          <ac:spMkLst>
            <pc:docMk/>
            <pc:sldMk cId="0" sldId="257"/>
            <ac:spMk id="1823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23" creationId="{597744AA-3D28-5A74-0BE7-DCA46EB0F4AA}"/>
          </ac:spMkLst>
        </pc:spChg>
        <pc:spChg chg="del">
          <ac:chgData name="Joana Gomes" userId="bf40fd9ebefbdeec" providerId="LiveId" clId="{065ABAA7-B3F8-475F-9F4E-66D19A3528A9}" dt="2023-05-25T10:10:38.182" v="267" actId="478"/>
          <ac:spMkLst>
            <pc:docMk/>
            <pc:sldMk cId="0" sldId="257"/>
            <ac:spMk id="1824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24" creationId="{624E5AFE-9D95-740C-5849-C85E0E65B6D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25" creationId="{F4FBD788-2375-A425-0338-2C98072F905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26" creationId="{E91079FB-F927-101D-6860-0E9CE803898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27" creationId="{E35DF73C-01FC-9E3C-82E1-52DCD43CEB5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28" creationId="{DB66182E-8EAB-51F6-758E-16E694D8709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29" creationId="{245D8584-4D02-2A50-BDE9-7CE85994FD1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30" creationId="{4BE74DEA-E213-174B-2534-C5FC402C4CD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31" creationId="{10C4A5A0-1CB6-4A67-3A63-E2D20855328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32" creationId="{2DB9B022-8F98-B7EE-C615-E8A471E24EC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33" creationId="{EFD86A7B-2409-62BB-B306-D2BE0B9263B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34" creationId="{40E90790-1A1B-860F-07F3-3249FC4C9F7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35" creationId="{F3ACABDF-726F-E0FF-2337-D31DC4B24A2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36" creationId="{D5530C6D-F8C9-C1DF-470F-68D1BDA2691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37" creationId="{9EBA8227-3CEA-6A54-24A1-4F7FCCF9A45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38" creationId="{7459FC03-48D1-52E3-2C7E-D699D713055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39" creationId="{9DF3D5FD-1B6C-A9DA-D522-102E886FD51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40" creationId="{B78E9B85-0ABC-F6BB-5D06-9C254FE2056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41" creationId="{4A6123C5-8AD9-A514-3057-0E00877B5C9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42" creationId="{6F1AE6F5-F3D9-9BDB-4385-E016D957F38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43" creationId="{A7B6E40C-CACD-B7D5-EBF3-2F55E39DD24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44" creationId="{07251C16-1CE3-1642-27EF-3194429BBCB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45" creationId="{2E21FFF8-81E4-0D7B-2160-6B7970A5054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46" creationId="{BC106318-07BE-C4EC-F476-93C636B22BA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47" creationId="{598B9470-F943-E2CD-AD3A-0A27255239F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48" creationId="{FFEE1A8A-500A-46F1-45EE-4684782C699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49" creationId="{B2665988-2A68-2997-6696-806438BB070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50" creationId="{454A92EB-CB34-4CC7-33B1-0656F5CB126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51" creationId="{9247007D-CA63-71CF-B32A-98CCF0F7D9C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52" creationId="{B67ECF0A-E391-3785-054E-97F13A5C9A6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53" creationId="{40A22F96-57E8-88E4-6F4E-D7466190475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54" creationId="{7AAEB19D-4DE1-7329-EB03-33A1FCF1274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55" creationId="{15AD53D2-C643-5AC3-6130-5639CB03C13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56" creationId="{E05C3EC3-7119-291B-7A75-69C6478A1BC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57" creationId="{3C70C1B7-F6BA-1528-5F05-66FAB6711CE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58" creationId="{DB1AC147-D605-9A0F-5952-0BB979FE0D3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59" creationId="{59BAD84F-A0E0-1073-6B9A-35BB8F63F66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60" creationId="{55EC2DBF-1F44-F5EF-C788-49D625ADB35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61" creationId="{B96841D8-B8F6-1A29-B1F2-D25312182B9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62" creationId="{2B95428F-B482-E89B-7530-A8F69ABEF1E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63" creationId="{A106C624-4A07-7B8A-AB0A-2AC3DD61D23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64" creationId="{EE526BA1-5AF4-AFA8-49A0-566B7AA09AB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65" creationId="{CFE59F07-C1A9-2655-DF1F-2946A7CF49C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66" creationId="{F7203FF3-E454-888A-4708-8A464C9DED1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67" creationId="{8105B379-A900-CB1B-E085-1532C4DFC43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68" creationId="{BD16963F-0922-D4BD-90AC-58D644B436A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69" creationId="{6C733A4D-E8EE-25CA-A51E-D21B17D0A51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70" creationId="{BE83FFF0-4CCB-2BE4-5151-C8C487D4CD9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71" creationId="{0A4D2E7D-A9C5-E3C9-DF1D-8B3E900C8C3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72" creationId="{30D8A704-30EE-C74A-A95F-9ABFD0BCA0D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73" creationId="{81604FD8-F54B-3D95-9ADE-BE70BB23D77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74" creationId="{2F8ED99C-9D97-4534-1F43-702AA6428AE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75" creationId="{A1FE82D5-4361-D61A-19C7-109ABA494ED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76" creationId="{A240BE26-C55B-5907-9E01-77E341E0261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77" creationId="{145C19E5-17FB-97C4-5856-C851911C0C2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78" creationId="{B6808811-B9DB-23DE-3A2E-82930109DF8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79" creationId="{841037BD-411E-3DEB-7C1A-66CD1AFE43C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80" creationId="{3FD690FF-73C1-77BE-57AE-BDFB0E1AF34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81" creationId="{F1E5FA70-FFC2-67B9-E2B0-E140431A9E6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82" creationId="{3E0BB43F-7E77-E4FA-24B3-56E0E706FC0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83" creationId="{C5088A77-663B-4408-3EC9-9C3817B7EB0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84" creationId="{DD2A109B-CEB9-41C0-561C-67F7E3FB083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85" creationId="{E713E809-DB23-3523-91FC-89048B1148A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86" creationId="{46503AC1-D080-7A26-EA04-1DEBDB34754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87" creationId="{CDECE6CF-798E-7A69-CB32-F3EEEF0198C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88" creationId="{2DE35F34-7F0C-B292-CA98-B3C583154A9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89" creationId="{AD2DD058-A9ED-A316-695D-60FB484D408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90" creationId="{9A211142-87E0-E4CF-9756-FA88B9AF307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91" creationId="{5C3A4BB4-6E5A-C6EF-1CEB-DA9D3C9EBC0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92" creationId="{35BE1581-7871-5B99-5057-06F4293320A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93" creationId="{65C57B7C-6AB0-FB60-8659-580FE66E1AF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94" creationId="{D46EE544-44DC-F4CF-0754-2AB4CB76755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95" creationId="{3869D724-7DF3-2EB3-C929-BD8C574DEAB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96" creationId="{19510B78-6C05-7654-31C5-4F1E118DDD1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97" creationId="{23E48F19-CAC6-D8C2-0D7D-F1168A19E17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98" creationId="{00C80BA8-530A-039F-1E35-6DB5AC92456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899" creationId="{BE403E51-F5AD-D51A-E799-EE35D3BC2B8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00" creationId="{13C12F6C-05A8-C283-6749-F5D7D68051C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01" creationId="{5595C328-A9D5-B7F7-D66F-9E381807715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02" creationId="{B0576634-3A56-71A8-A7DA-3A7BAD2377E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03" creationId="{53B7D545-FB3E-85D4-A5C8-B29ACB72D9A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04" creationId="{EB22407C-3983-A064-A3AC-2510A0A60F0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05" creationId="{8A3FF843-7D1D-B117-C518-0D2A9285348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06" creationId="{78948134-B267-01AA-7ECD-39D34857628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07" creationId="{8E0AC2AF-450E-BC3B-894D-C0F391FB553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08" creationId="{D3419254-DE84-18E9-49D5-500D07DB44C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09" creationId="{6BB451E4-C78B-73D2-B216-E36C021BAEC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10" creationId="{9CE53F6B-A5F7-910B-65C2-68CAFAA58F1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11" creationId="{2B2DF24A-9CF1-1EAC-7852-400A4D41813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12" creationId="{7A11BAB3-E527-99FB-94FC-ADF67750D9F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13" creationId="{30591D90-12DC-864E-CA12-2AAE7E9B512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14" creationId="{FC3CD92D-366E-6F40-2A41-E43B92078AF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15" creationId="{3DA4AD0D-ACBD-B3AC-6ED0-05EBB0C9EA2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16" creationId="{958C9158-242B-6FDF-4DE9-10CD6FBCF5B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17" creationId="{632CCEFD-E41D-3C05-5829-FF6BAA0648E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18" creationId="{655CD4BF-DCB4-63FF-983C-75C4525CD56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19" creationId="{7F5C97C7-460D-DA94-6ADD-AC2255A5EBE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20" creationId="{F1EA16F3-B839-60CF-BD11-7F9A55E64E2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21" creationId="{CE719EEF-04D0-25C1-775E-FAEEC4F4342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22" creationId="{AB87B4FB-53CA-9D51-A4E8-2C0E99569BA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23" creationId="{5C15AE63-B0B8-8FF8-1539-02F9BB1941C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24" creationId="{2ACD2A2E-3D0A-9F30-C0DD-5F2C5B2BCDB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25" creationId="{BCFEE904-3B94-68E8-94B4-9620C12E4DC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26" creationId="{2AA05D4A-F1F8-FD62-255D-8BBC59FEE95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27" creationId="{F63DAA78-C6F6-9C1D-B614-6F419703283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28" creationId="{D793A2DD-C5D7-8287-C834-F79CDB9DB39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29" creationId="{E94A855A-9E95-D279-1A8E-90E363CB55C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30" creationId="{95766412-BCA0-6F90-C8D1-88581E18229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31" creationId="{40920D36-EB4C-5944-110E-F690AC34A3F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32" creationId="{DF4D1DF2-57DD-0CB3-65E6-4B842BBD23F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33" creationId="{1D125C7F-9A1A-DF2F-8398-8F54136965B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34" creationId="{2A634B1C-F262-4F16-5F52-91408B7F74A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35" creationId="{E1C6DEDD-7060-D8EC-BD24-1FF7E2DD003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36" creationId="{6ACEEBBD-A883-4493-8DE7-BDEDCE4D18E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37" creationId="{CDFFC879-1835-9EAB-5B67-F305A65D9F9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38" creationId="{18D3B1AD-0A0C-E093-6386-5BD4F194C18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39" creationId="{4958BAEF-2C79-11DC-9A06-8828F884381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40" creationId="{AB83311C-E12C-B6C0-4E91-74AE7EEFF79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41" creationId="{43307B55-EE1E-AB5B-4F4E-BA60AA1C57A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42" creationId="{7A5D82B1-7265-01BD-DF77-5E730E9C7BC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43" creationId="{7D1E098C-6BF1-C47B-BF8E-B07D92C5EDC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44" creationId="{854FA478-076A-9F1F-C7BE-B29797FB56E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45" creationId="{05AC061F-B65C-5BCE-3285-1C585250752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46" creationId="{FB7F2537-B6CE-5A1C-5E12-8E5D0EC08E8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47" creationId="{4A06CB18-8CE8-1628-7E70-AA2F67520F6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48" creationId="{7775AABB-7636-4E46-2691-C16FA55BEEC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49" creationId="{B9081322-A280-CCAA-5515-D53A4A33527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50" creationId="{AF860906-4181-4561-ED5E-4E6DCCD9C83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51" creationId="{358E6B3C-FDD1-9941-E8E8-CF878341B88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52" creationId="{1CF21E30-45E5-063B-0CE3-CEDF21CCAB1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53" creationId="{0B29D0D1-8F52-F80D-B7E0-91314D1233C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54" creationId="{9685BDE8-0B85-EDD7-8A7F-C142CC229BA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55" creationId="{5C261C3A-9AC5-5D9E-EFF5-E0B7D50D672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56" creationId="{2A61AA19-57D4-D99F-ED64-BBB16A4D870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57" creationId="{0564E657-88A1-2361-82D8-4913DE3DB0F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58" creationId="{17E58646-A979-DFD1-73C2-3BD96835D23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59" creationId="{4956F9F8-403D-CF47-C55A-214C7ADDB01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60" creationId="{34DFE7AF-8C29-9A9A-B6EF-9B16D959B38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61" creationId="{0DBA764A-D876-602A-B617-49D60EA5312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62" creationId="{C38F5794-2FA5-C0CE-F7D8-BE3CE30C59B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63" creationId="{9C2D5416-241A-AB5C-0799-3B2E21E6C46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64" creationId="{CFCFB26B-50E8-604E-6D7F-A78962B84EE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65" creationId="{D73DCA11-79E7-299F-F5A8-576D1A7337F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66" creationId="{1305055B-5A2F-A7FD-551B-AA8D3E39C68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67" creationId="{87402C3C-28F2-5C2F-C9C7-D52044D9B92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68" creationId="{96F4CD87-D881-2967-8FDA-6F035CA5844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69" creationId="{FE454004-5EEC-456A-9865-8086A2A99A3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70" creationId="{A1B601D2-2BD4-D8D4-176E-9395486FD5B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71" creationId="{D56750CC-3D0C-FB72-3B94-4EC11F02747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72" creationId="{71E981EA-9F54-6867-1263-6E4A741C7F5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73" creationId="{464C210E-C73B-701F-4199-5B8A741C4D6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74" creationId="{769E7D0B-9199-2465-BBAD-88FAC440015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75" creationId="{FB717228-EAC5-4667-C44B-25CF371ACFA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76" creationId="{72F9C8A8-3300-8B01-3FEA-77C473C5043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77" creationId="{A6A5D397-85C2-C0C0-C199-57EF76DDFEF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78" creationId="{01D461CF-A6C6-21E9-A175-82FD5522813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79" creationId="{044F5D9E-43EB-9A3B-F6EB-E6588390026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80" creationId="{2F6FBB45-69E9-7FE5-CACC-A889D98104B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81" creationId="{541DBD42-757A-CD09-4F45-40207F78150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82" creationId="{D5B95CDA-8C80-1821-30E0-C7955AF8F12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83" creationId="{CA7D42DF-E86E-F87F-89F9-72BA4CE3D3C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84" creationId="{4FD56010-3C0D-E2CA-80CB-DE60D0EE7B0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85" creationId="{CBC027C5-0781-260C-0DA1-146EB2E2418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86" creationId="{E92ED141-928C-C0C7-2D21-351A1719CCA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87" creationId="{6C1ADBE2-511C-356F-2799-322E90CE96F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88" creationId="{083AD03B-3198-B192-6007-ED970102B38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89" creationId="{F68726C2-D267-73D2-0EC6-DEDA7AD5A7C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90" creationId="{D33043E0-129A-9F3E-0E28-2B80064F3F4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91" creationId="{63C49BBF-17FE-CDE2-1790-92B2A861D4C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92" creationId="{934B9CE3-F831-6DE3-91A5-D57E02B7791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93" creationId="{A4851849-70BD-95F9-68E1-B46272A64B7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94" creationId="{35313D24-C015-0C0B-B022-BBFCBE88E2D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95" creationId="{1A9F4934-2D85-1F40-DD27-25EF98E100A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96" creationId="{060E17EA-6039-797C-DAFC-552DDB361A6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97" creationId="{9705FA59-AD47-ED87-543D-455632584E1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98" creationId="{7CECBA74-AA31-FD48-1933-76C04156B46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1999" creationId="{F441E933-469E-33B6-686C-62F929904DF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00" creationId="{1B4B81A5-7457-32E6-E26E-F3B4E5B9939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01" creationId="{DC3F0A73-4A77-D7D9-D4C1-18CB74D278D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02" creationId="{84D6B088-9C95-B84A-C95D-4B26164F80F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03" creationId="{94E25307-3284-E6D7-EAA5-A09DACE56EA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04" creationId="{BBF1833A-8015-1239-B9F0-D0DCE5BF516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05" creationId="{F87ED3AA-A8C3-0033-232E-C06DB383FF2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06" creationId="{EFFA4F44-DD06-BD18-894B-19EA534C16E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07" creationId="{6564940A-BBFC-8C12-4D16-D3235F53E03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08" creationId="{4962BC69-2CBF-FC3A-F0F9-3789F6D43E6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09" creationId="{1B74969F-1BE6-B487-5BFB-938249A3D69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10" creationId="{AD12DCEF-700C-9848-A3C6-82BB24CFB4C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11" creationId="{77A84B66-B2EA-B735-60CF-CA2073F4374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12" creationId="{0E56BD04-1A33-C4E5-7129-0A6BC6D3BC7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13" creationId="{D2C8098B-BC45-DF6D-A3BC-0B8F1D2D9C8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14" creationId="{DEC6C9EE-6834-8222-B2BB-BB8A966E9EF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15" creationId="{5C261B84-89F5-4923-A1B1-F881B637A1B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16" creationId="{F1130408-89DF-2098-1707-2438C1527BB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17" creationId="{88397175-D47B-E8E3-E378-CA4E7777FB3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18" creationId="{4E967FC5-5156-E760-705A-12969FF9552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19" creationId="{5C00C086-FC56-6573-FE26-3EA517BF84A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20" creationId="{042F1E9D-E91D-ED06-0565-5F0C74EB275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21" creationId="{C76D1F04-DE40-96B0-0A6B-2173E7CF39F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22" creationId="{D37FA0FE-3012-1A1E-B29B-E027FCE4947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23" creationId="{12727DC2-929E-C7FB-35DF-9F109096ACD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24" creationId="{AE709A6D-3BA9-CF7F-BE10-4D05D4CC9B0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25" creationId="{23D201E7-86AE-FBF7-9587-C2387708634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26" creationId="{AC41FCC5-8EE6-50A8-CB5E-02FE7C0491A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27" creationId="{8B3AA594-B5E1-20CD-9B08-E29FE30AE86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28" creationId="{17E8CBF2-4CC2-CB4C-5B5C-4AECF2F071A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29" creationId="{4BBB4030-EAC9-4553-9EFC-34BDD991D2D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30" creationId="{B0ED4D27-0299-B1E3-68E9-3F7FE77A47B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31" creationId="{6AB7508F-C703-B0B9-360C-E447B7BA92C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32" creationId="{B4FAE459-39B6-4AE1-E97D-96CB3ED9493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33" creationId="{F512A710-38D4-1FF6-CC17-4E6A2ED05D0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34" creationId="{8A8B20AE-BEE9-555C-267E-4017850B769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35" creationId="{7FBC0EDB-4252-4677-F38A-6E00549B499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36" creationId="{A5F264E2-36C6-4914-3D39-43BCB45B042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37" creationId="{49552723-77F3-14E5-C9CC-DCA1A08AB72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38" creationId="{FE20CF8F-A908-D608-0835-705491444FE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39" creationId="{237B1914-F1B5-D2DB-182F-3D292E28617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40" creationId="{814D909F-0157-F897-F877-00BC6C3C398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41" creationId="{9D5B16BC-7ED1-D596-83D9-8FE61A23828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42" creationId="{EF94438D-6923-470A-D4C1-1C12B616E55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43" creationId="{73D614F5-4A14-DD09-47AF-3F90992C635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44" creationId="{83837367-3833-3E42-3878-54509EBC732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45" creationId="{07267819-0D8F-165A-5DCE-519A53578EA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46" creationId="{C120127F-D737-73C7-BE1D-DD538C3855F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47" creationId="{5457C214-E4B0-DB34-9FFE-A67521EF816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48" creationId="{1A48B769-4ABD-FB58-28BB-F53474EB8B7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49" creationId="{25606129-24BE-DB35-7CD2-F1EDCF0831C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50" creationId="{7B9D65F8-2B66-255F-65A7-8BFB6C9A37F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51" creationId="{F5CBCE55-85F0-6BA3-9A06-E2566883660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52" creationId="{2CED9A52-993F-936D-F88B-787B0DC80BF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53" creationId="{FAC3F2BF-40C1-3E93-83B7-49F29B4B65D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54" creationId="{F4D0927B-48E4-E621-FB59-6D0FB40ED96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55" creationId="{42FB5CCF-4C59-4892-073C-F2CBA370CD7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56" creationId="{FB2C0583-75D5-AA66-BD47-8E544984581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57" creationId="{91484B68-5F5D-9096-A338-5E1079BBD02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58" creationId="{21A99A13-28F6-2530-90CD-FBE66AA7080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59" creationId="{9B38984C-3E36-8C05-74E8-54825BC9D78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60" creationId="{34370CBA-C610-5184-E518-C24083514D8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61" creationId="{1C9839A4-194E-E975-A438-473F1A311A6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62" creationId="{DB2CA98F-7D34-43D8-1525-55930F09B3F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63" creationId="{B140F72F-8831-DD54-740B-3B4F3D372F0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64" creationId="{EDEE87FC-A688-CEB2-3029-C51D307D9D9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65" creationId="{BE4BB650-A323-F4BC-3558-531D553CB5D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66" creationId="{4CB6A823-2293-250D-F34E-77194974036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67" creationId="{2BB8CBCA-71C6-95D1-D1B2-95D8001D5AE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68" creationId="{9AAB2977-5F7B-28C7-6581-7F5EB3B266C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69" creationId="{869CD1F8-2196-30B2-549E-581CD962D8E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70" creationId="{17CC9999-C403-389F-3988-9DA2C6B548A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71" creationId="{6E5E8C95-C039-3ABC-CE89-82891A4DEE9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72" creationId="{C6EC63A5-8A20-5FA1-5E68-FF8A5B4C5B1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73" creationId="{57C9FEC6-00A7-1C46-D6C9-B7618EB0876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74" creationId="{4EA06B30-5185-10DE-32B4-F80A7C3327C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75" creationId="{0DAF1901-FB23-5A65-158C-7547A75F3EB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76" creationId="{320376BD-558B-C9FB-ECD1-01CE74A5390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77" creationId="{CFB3F142-6FA1-F6C6-3A45-D8E22A6A1FD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78" creationId="{0486FAB8-81C1-B63B-FBF1-82940D0C3CD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79" creationId="{AD84F90B-CEB3-6736-F7E8-BAB0A68F7BF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80" creationId="{C4BC1981-FB8B-6B77-4FE6-A0394A34F52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81" creationId="{1D69B875-61F3-FAA8-C82E-8DE52A2499D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82" creationId="{8F4209EB-E9BA-15AF-24C0-88DAFC261EE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83" creationId="{4C87ECD1-6130-2E65-D0DB-D7CCB553DEF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84" creationId="{183829C8-055E-FB32-6EDE-170797B8192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85" creationId="{EA19DDEF-4B81-5BB0-DD05-8C933A7054B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86" creationId="{CBC0D873-8701-EA9C-10A4-F54766CEEEA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87" creationId="{33E2EFDC-A566-45AD-667F-2E021D1F5C5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88" creationId="{6A869BE9-3D3F-D33B-D0FC-F6E8DC173DC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89" creationId="{BCDA5471-4704-E52F-1E23-F437B93093F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90" creationId="{C5CFEC41-0F27-FA50-4764-AB55FA3A02A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91" creationId="{D5DAFFB9-5A78-C1F2-F5A1-E3E82CA730B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92" creationId="{42BBDDD4-0997-69B0-58E8-A0D8D333DE6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93" creationId="{235DD60D-65C2-8CCB-4D70-7F164FF4517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94" creationId="{BD028D52-A5AF-7498-492E-57F3FF548A4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95" creationId="{8B8F8506-EB76-14FE-CB5D-B01DD6211DA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96" creationId="{CD3340EE-FFA5-BF2F-129A-016C20733F4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97" creationId="{C8DE3D87-E4A3-7A87-D8C8-0CB59E42AD5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98" creationId="{CC1B6044-9B26-6E4D-5F43-62EAA6860A5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099" creationId="{379904AD-CC9F-6A67-CEC7-4889F6097E6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00" creationId="{272832F3-53DB-D57D-5DC1-839EF82B4DA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01" creationId="{B9860A4C-E75B-36E8-76A2-DA03FAF7D1D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02" creationId="{D18A7F44-C849-B7B8-2745-F07E3906157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03" creationId="{19BD1DDD-FE4F-EFAB-390A-FF8D6AFD1A2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04" creationId="{A2872DC2-FCF9-C15E-4FD5-D8760D9AC8D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05" creationId="{CB741050-7FBA-228C-C3C1-381BFAE1ECC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06" creationId="{5F360D89-AA8A-3D5B-6007-6CF6D67EC76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07" creationId="{0378A560-752B-4197-F59A-EEACA83608D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08" creationId="{446FDBCA-6142-F1EF-FD9A-6C9A71AB27D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09" creationId="{11FB8E2B-3331-159C-A750-83E825BA351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10" creationId="{C11049FF-14DF-AA54-246B-2DBF9E94D6E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11" creationId="{32FB361B-6F6C-1B07-C85A-85CF1B1640B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12" creationId="{FADBF917-DD98-2ABC-3958-73114377190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13" creationId="{0BD7DC5F-9151-E881-7779-9AE665213F3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14" creationId="{8E460D8B-B3A1-8208-7084-9A67175D335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15" creationId="{DEFF21E4-E26F-B8B2-21E2-FB0B5BB187C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16" creationId="{5C131EB8-2417-AEE2-615A-890B148D5C3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17" creationId="{BE23B1D8-5DF6-14A5-40AD-DE1CBA6D8DA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18" creationId="{45184D8E-68B5-8AD3-7BD9-59C4425EFB2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19" creationId="{A5EB6761-7193-0877-3142-84BD613A094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20" creationId="{E4C4E8E0-7EFE-D354-8925-B18000A7B4C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21" creationId="{47B4984F-75F7-D2F9-7B6C-A4E79735E55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22" creationId="{7734E717-905A-9417-01DF-3C0ADA7EA95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23" creationId="{5CF63227-E708-CB04-453F-4DD457273E0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24" creationId="{B16FDAEE-B981-16AE-D980-42C99BFC170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25" creationId="{D6368C4F-DD2F-CD3C-C5D9-D09E3F4B6BD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26" creationId="{830F6A32-10CF-A45E-4546-1F6DF97DDD6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27" creationId="{F3B900AC-6E21-79FD-CEA9-4842C3CC3D8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28" creationId="{0AE6936B-5189-B368-B2DE-1DE225CC944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29" creationId="{47B5349C-ECA7-FC90-5575-5796CA157F6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30" creationId="{964E218A-BC44-D7CF-CE76-8AC32834D98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31" creationId="{F1E37388-9F85-0E33-1DF6-3D42B3D04D1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32" creationId="{3A1022D0-F524-5443-0885-34ADD24EE57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33" creationId="{8E6F5B51-9B4D-D38F-76A5-21C1C56FB4B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34" creationId="{F143D56A-EC06-04D8-0D7E-D96B799351D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35" creationId="{BCE9AA65-3ACD-E6BA-6C19-A6C33C1E6B4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36" creationId="{09555985-AFD6-E1EF-3B89-1243CCCB551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37" creationId="{26D97EB2-76E6-24B0-8820-2FE111551FA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38" creationId="{40EA1681-9FD7-4FD9-5DA1-A298A7A460E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39" creationId="{F7A55E54-06D2-EC0D-F506-1404E3E9B9F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40" creationId="{1B7416BC-4716-6B6A-5B30-8C095C1F329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41" creationId="{E55EB679-76DA-6151-F18D-8A0F3F33EB6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42" creationId="{ACA8F415-6103-7512-8D8A-714FADF6E9C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43" creationId="{B9425663-A3E3-1D81-926D-7E547CA23F0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44" creationId="{87BD135C-8336-B2A1-C60E-9A6B91C314B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45" creationId="{19035026-27EE-90F7-E7B8-FA03CCAFD65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46" creationId="{216DF914-68BF-8EBF-A8E0-52B3B04C5B4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47" creationId="{B1EE2EA3-1E0A-58B2-2FCE-617BBDCC52E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48" creationId="{0DE11E37-AB22-C05A-4300-60C95101434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49" creationId="{90301318-F538-A395-1E56-9263E78B32A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50" creationId="{D9C77D18-5745-D37F-8648-D123A5C549C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51" creationId="{24AA7717-6847-3412-2F13-5D429A023F1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52" creationId="{7BF6B67F-727A-9E86-6A01-4E3ABD048AE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53" creationId="{C5CAAA2E-D842-9ED6-349E-B14B72C6058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54" creationId="{F141A954-79FB-E73C-FDEA-68EB963A95E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55" creationId="{4F20A920-2E38-883A-DBA3-075AB0F3DAC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56" creationId="{2AD58FC9-ABFC-8086-DEA6-F0BFCFFD21A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57" creationId="{0B53B262-0288-9739-AD92-502073FDA16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58" creationId="{C3E4A2DB-D674-936E-0674-AC0BD67B69E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59" creationId="{F7714CB3-492C-7543-B9B1-D5C216C13DA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60" creationId="{07514B56-21B0-F8F6-35A3-8A09D62D730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61" creationId="{958BBDE2-645C-A4FD-1CE4-425F790FD97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62" creationId="{1A7E9AB8-2137-309A-093A-30EA3E3AB48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63" creationId="{FCAB352C-1D5D-1282-784F-241B9FEE236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64" creationId="{25D64F3D-D2A8-F1D8-2A92-17EFDF60343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65" creationId="{686A901C-3EC3-E92E-5378-BD6E35237C0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66" creationId="{67689104-76D9-F8FB-8548-E25C8158D34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67" creationId="{D542DD67-25A1-3938-3674-35DEBECE658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68" creationId="{187B41D3-EDF0-3336-9D39-DC8BC5E526F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69" creationId="{AB973092-92F2-C863-EFB7-BF87DBE9445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70" creationId="{C6CCA8BD-BC69-DD05-9B0E-6923F517642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71" creationId="{59644B39-DDC3-1A4D-3932-9409907356A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72" creationId="{DD5D143B-8DD7-5289-8160-479A95E7835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73" creationId="{561C7FE2-0FD8-2005-0C9E-4763DF86CF3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74" creationId="{238AB3E3-BD3A-551A-372C-C9538019B69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75" creationId="{F9ACE779-4384-3DFE-6346-0228867EBAD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76" creationId="{7B7C7E9A-0FCF-1DF7-7DF7-8BE3C6E19C5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77" creationId="{9218C96E-9D8C-EB5C-3D32-879AD5E4CF2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78" creationId="{3BC6610C-EB84-E855-1358-B33C5DC24CD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79" creationId="{C37A93FD-4A14-2997-A977-BE683B302CE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80" creationId="{8D5BC399-0522-6FA4-D33F-D11D341DBE3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81" creationId="{F26A76C6-035B-27A0-BEBE-81DAB71EDF0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82" creationId="{E0E2A9CA-8BAF-C36B-4013-8BE62D4E414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83" creationId="{C379C0E7-1D81-170F-4E12-D54F591D0AB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84" creationId="{A4DD7FB8-D06C-9FC3-3826-2E63D457C8A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85" creationId="{142A9CD8-4C5D-F0A0-57BA-E015C0FF0B2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86" creationId="{086CAE86-EC5A-4447-240A-FFDD0489892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87" creationId="{D2937034-5D05-3CF2-EA37-CA129DCA8FC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88" creationId="{9856C9CB-9206-BFF0-6DC1-5D9922170CE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89" creationId="{8413F6F8-C885-2712-6646-B63CDD426C1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90" creationId="{83F88A08-F946-3595-7977-92E95DBE163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91" creationId="{72703956-7651-88E0-4433-DEF7FDEA54B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92" creationId="{8550D548-BB3F-7DA1-CE20-36725137E86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93" creationId="{EF77EC96-F2D1-662E-7505-EE948A2C92E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94" creationId="{63B117A1-9074-1553-4E54-E8FD3A432AD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95" creationId="{42F87615-74A4-08BC-1D6F-FFBD209BE3A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96" creationId="{692038C2-54B6-5726-7C6E-583FEDB1701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97" creationId="{74BB0DC4-81F9-51B1-F568-004555A88B6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98" creationId="{E19B9C21-0C5D-E21D-5F4C-465E6AE4162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199" creationId="{86ED30F3-E4D4-F4D3-DC56-B8F4A70786D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00" creationId="{4EA3D8D4-CD57-C814-0D89-8EE996FBDA0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01" creationId="{7D31B0FD-154B-781D-68C8-C704721E3FC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02" creationId="{FDCBC63D-7CAA-8AB2-DB9F-87FDCEEE476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03" creationId="{28037A2E-CF98-2478-E812-291C56FBB78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04" creationId="{90B5B8C4-1558-2ADA-BDD3-63EC1E15490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05" creationId="{5A2224AC-14D4-E986-351A-FDD41F00E8E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06" creationId="{16554A06-A32B-5151-C54F-31ABAF62773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07" creationId="{BE63CC82-EABA-5739-76FE-41C220511D9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08" creationId="{84C06FDA-C488-8321-D7C7-6B970934F39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09" creationId="{B623BFD6-F05D-110B-2F3D-A8ED80F34EA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10" creationId="{5F9F5DE9-EEA7-F8E2-6DC2-FD4C6997B1E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11" creationId="{039FBC0F-E76D-6D2D-410D-5E19828A35F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12" creationId="{801BC1BC-AC99-FF6A-916D-881022C80E8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13" creationId="{B3523C01-3E10-01FC-3C6A-122B53AFD4D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14" creationId="{C5EAE8D4-9A2E-756B-64A3-04CFD2C9085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15" creationId="{67A92EAA-E809-6BD9-1452-8B4DA5F1DCE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16" creationId="{DE1E3601-3BBF-B6DD-7E79-FEBFF0266AC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17" creationId="{47934951-F21B-E21E-0FE2-8E9F52ADBB0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18" creationId="{54039C96-94CE-91D0-DA21-A1437C4A382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19" creationId="{3FF85B07-A053-D310-718B-1613ECAB599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20" creationId="{9A461F03-4B06-CA54-9186-BEBF0302239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21" creationId="{511ABF9B-E30A-634E-6B69-ED110D6D321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22" creationId="{8E436C4D-F6A0-36C1-F675-D50B2F42297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23" creationId="{48B09EAE-6A45-EF53-823D-E3D0A7D585F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24" creationId="{D38F99E4-58FD-149A-65AB-E7A7D34F9AD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25" creationId="{6D5681C8-7844-E1C6-56F8-5C274D16203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26" creationId="{64BE9249-23C4-AC57-019C-58C7C9A1001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27" creationId="{276D543E-C321-5ADA-DAC2-68732C6B1BA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28" creationId="{1E5D9190-E01D-62C6-B53D-00D9D62E666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29" creationId="{ECE74527-5923-7C38-DA65-F3E423E2454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30" creationId="{8FD22A41-3A46-07B4-E028-0170532B1B5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31" creationId="{F4A26DC2-6E82-A24F-661D-43C31332E24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32" creationId="{89AC3DCE-B636-2DB0-12DC-BE8AA43D345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33" creationId="{8DD446A1-3C25-1F79-4295-F5DFC2ED30E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34" creationId="{85E3971D-496D-1085-4988-43CCBFCE675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35" creationId="{5BA11C9B-F79D-D4FA-973B-6CA61C596F4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36" creationId="{62A7A0C8-CFC8-E523-70C8-788E6FD0343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37" creationId="{8683117C-118C-35DB-3FBE-5DB1B1B1FB9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38" creationId="{016626E0-78C1-2788-63F5-FF2BBC27EC5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39" creationId="{1AFED857-01AA-4BC1-508B-7C1F7FE88BC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40" creationId="{28555B74-6808-2E52-5F3D-BE3DACAF5D0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41" creationId="{68CD96DA-74AC-F6AF-0FA0-559622BDD9E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42" creationId="{CECE10BE-C87F-8507-6A3F-23C6AB5815C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43" creationId="{2DF5E2AD-F28A-6EB3-628B-68A96A93F41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44" creationId="{07B20B2B-88F3-797E-162B-3759F9701A3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45" creationId="{F4EED39E-2582-E948-A0C4-98A4FF0DC1B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46" creationId="{287A5621-A936-CC22-33DB-051E3D1BD56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47" creationId="{BCB4D64A-16BF-0697-3744-7666E5CC049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48" creationId="{982BA04F-25E3-1EDF-7627-6B6D55084E6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49" creationId="{484E79B8-A940-7B40-BAA3-86BDACCCEEE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50" creationId="{2B1DCAA6-C136-51FE-52FA-DBE46E16023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51" creationId="{4C2FCE1E-A5C3-695B-F1CD-764E026E383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52" creationId="{62128590-BE31-38A5-80E0-A1A329A0237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53" creationId="{69165D81-50CA-CACB-64B4-BE9ADD87D67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54" creationId="{075D35DE-5837-C8DF-19ED-795705F15F6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55" creationId="{C9CA7028-E29E-3759-CC83-6C21C3E18FA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56" creationId="{D8959CBA-3EE4-218E-3B96-C0EB0D951E4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57" creationId="{0F387221-D692-9DFE-6DE0-4A065295E33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58" creationId="{6CC1E81C-C6EF-D456-3A66-99B7CCC5F16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59" creationId="{1B9E34E7-8967-1265-55B9-FAB2E7BF688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60" creationId="{C4E52D19-0FA1-DC13-0F6E-C0032ED68C1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61" creationId="{DEC6175E-92F5-0F46-1703-27290EEE533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62" creationId="{98D7B0E2-567B-6B2A-E92E-EED3A29452C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63" creationId="{7F43DA36-4FEC-174F-C0C7-A3DCAB903A3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64" creationId="{75801D30-D934-2F99-5FC0-44FA30744A0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65" creationId="{9CA14D98-EB14-B23E-0DBF-20C0100B8FE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66" creationId="{CB1B2EA6-22DA-2802-4ADB-4D1C2379B3E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67" creationId="{BCEF49A9-F73D-A67D-FD5C-09C3CCA69D9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68" creationId="{E412DD63-0775-6420-CF09-51C8E8F5B1B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69" creationId="{BBC1403E-C865-BE8C-A264-9BBB609C769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70" creationId="{D72C7AF2-65F4-C2B0-2975-AD1C2ECE156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71" creationId="{67FF9D8B-DE5C-B4F6-3E7E-D2BF4F590C3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72" creationId="{75D55F03-8987-E46D-E74F-F15CD7C80E0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73" creationId="{281FAF66-EE8D-FAA4-BFD7-9326F0084C5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74" creationId="{46CF990F-FFA7-06DC-088E-2E982E9DB6A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75" creationId="{B112BA24-DB96-7514-24A2-203E49B5410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76" creationId="{64D3FE04-20A7-D44E-2B87-3B047709814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77" creationId="{39C8A4AA-2E38-2313-7B31-7291C96C336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78" creationId="{3DE14EC2-B3D0-4973-D670-8038D604BFD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79" creationId="{CD6C00CF-B8FE-13B7-6CF4-002A4F0707B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80" creationId="{FD72183E-46AB-D220-C409-772EE7B1F46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81" creationId="{E7E20AE8-ED48-405D-F8F7-131B1D5A89A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82" creationId="{4C99D98D-B1CD-A4A6-C555-5FE9EA417C6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83" creationId="{9A1EE8A9-B710-A315-B9CA-4A97E0746AE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84" creationId="{2429B232-1F87-5C91-856A-AE71A334546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85" creationId="{E8364D20-9BB7-A102-E296-4D2CF792EDC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86" creationId="{28AEFF04-0CAE-B24D-CAB3-8AFA72B6163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87" creationId="{4B666429-2D91-DB2E-7F6D-DDF108ED7EF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88" creationId="{A0126CDE-C9DE-FCF3-82FF-D9637E23CA5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89" creationId="{ED7B192A-7F1D-4E5C-AEE6-B87822DE876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90" creationId="{94958778-475F-B529-1942-9CFC8BE8944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91" creationId="{BC372F6E-6B69-B16F-C24A-EB94FD9ED0A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92" creationId="{2B8C1A33-7BEB-068F-2D82-4C5B7D48EC6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93" creationId="{C233CC8C-DD9A-C845-88F6-F70BFA481AA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94" creationId="{ED381FAB-FF16-8AEA-2412-BAA9760DA70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95" creationId="{9EADD89D-0FE1-1BB9-72E3-82A3DA2783D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96" creationId="{D038A27C-57F5-CC69-0726-A82A9C8D87F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97" creationId="{229C83C9-A3A0-00CA-9295-45C2E2A0E4F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98" creationId="{FD9A85CA-8C3E-64FD-3478-9ED28E432B5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299" creationId="{8885FD3F-DF77-1CD6-569D-3A074448715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00" creationId="{DD72BC5A-F2E1-E103-C427-5A3E479E59F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01" creationId="{AD241838-597C-47A6-5644-CC6DE0014F0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02" creationId="{4F67B99A-070E-7F2D-12B0-D997AF0638D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03" creationId="{3A5F9BE8-7727-AB86-2A8A-F140AFA9791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04" creationId="{E90B64D3-E87C-8D46-80CC-BD8E5162F82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05" creationId="{2A58CCEA-DC97-8ECC-4A7A-F9F6FBA1639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06" creationId="{79FF44E7-F1F5-88E6-7269-16CFC3CA1D3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07" creationId="{6E2B604E-A573-3DB5-E45D-43586806BA2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08" creationId="{28C03C1F-A05E-B77C-A7BB-6666F0EE814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09" creationId="{19A201BE-9A82-83C6-9199-3A16A6E003E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10" creationId="{D2808BC7-A6D2-B6DE-9713-748E21B06E2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11" creationId="{077528EA-F45A-17F7-6438-DBCA8561D04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12" creationId="{0D7DA70F-4D19-BD0D-6AC5-314A7585CA9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13" creationId="{08A14D4F-2FE9-B0FE-94EB-8A117DEDECD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14" creationId="{B0C0CEC9-3B9E-0C87-B26A-3545AE420C1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15" creationId="{6FB6C820-3A76-B422-6F95-F6756DD95CC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16" creationId="{374F76C6-4445-D81B-41D9-9BB799AB907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17" creationId="{8E7EEBB7-9A7C-CD34-EEF3-62994B5A015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18" creationId="{E301CE0F-4137-72AC-6BA8-4FB74E8FA49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19" creationId="{8646225B-7CCB-19B0-CF66-DB0A32588AF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20" creationId="{45AB1353-93BE-A239-D39E-40EBF68AC56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21" creationId="{B84452C5-8DA1-6E6A-CC62-B7640141E5A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22" creationId="{1B2CF620-7230-6410-EC3C-0B717BC5730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23" creationId="{6EFD71A9-A519-FF01-D003-E390D6F8FB5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24" creationId="{B9B1B951-5CBE-4968-6E3A-26AA00CE5C3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25" creationId="{013DA799-EAB9-7FC7-59E8-8DDED4C8A52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26" creationId="{0359D98B-8556-0F3A-E764-18F82B65F43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27" creationId="{D64EDAF6-308E-D6C9-A652-C445E9B26D4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28" creationId="{1C4492F3-346F-E3D9-A827-158CA9F2F63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29" creationId="{76359F5D-A7DB-60E3-459A-C0F479AEFD2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30" creationId="{4FDB7078-A60D-610A-7FCF-16B8DBABFAD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31" creationId="{CA309C7D-7823-7E7A-2E20-907882B7CF7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32" creationId="{903C4CA2-4002-5442-DDB8-9B8EAD4CB29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33" creationId="{E1B4A321-4ED1-4735-4D9F-A9CE2274375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34" creationId="{17C4FCF8-4A69-2B98-5507-AD8E555D832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35" creationId="{45A22566-3DAA-11D9-5EE1-5DF9EF4932A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36" creationId="{D34A7632-5B35-3D5D-0263-FD5D1107527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37" creationId="{71B6F100-873A-55D5-DDB0-2A0B45174B0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38" creationId="{31F03610-C1C2-E6EB-E3DF-238EE502905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39" creationId="{4F245884-E5AD-D32D-EE8F-27589496943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40" creationId="{7B854105-130E-CBAB-6D28-50F794BF1EC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41" creationId="{8562A2A0-5F5D-718D-FB69-2B4C0CC9635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42" creationId="{DE42FF55-6E35-8374-5CDA-8489F0FC6A2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43" creationId="{B1267E5B-D6DA-56D1-2B04-70CFC68E6AC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44" creationId="{D16FEB99-1E73-7E51-0F64-750FB120E13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45" creationId="{77AE40D1-775B-C3B2-6F81-7E6E015037F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46" creationId="{96ED1A0B-9307-69E5-B472-D95FA952396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47" creationId="{47D95C6F-20E7-9960-FBF9-A18616819EB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48" creationId="{967D0BE1-2EE7-FEBB-AAB4-6C289615EA0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49" creationId="{CFEDACE4-6CBB-8503-63EB-59BF8EEE39A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50" creationId="{382BDE9C-0061-045F-0731-46061515086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51" creationId="{FC3B3618-B5CD-C033-B638-5DAA0BA672B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52" creationId="{DD370A75-17D0-A356-B256-69231C0744C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53" creationId="{68453480-6B00-C76D-FF2A-2BF05B6819C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54" creationId="{AD59A4D8-348D-7CC9-3898-7266F5EA9DF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55" creationId="{2E1901A8-C503-DBA3-2E7C-9EF6CC312D3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56" creationId="{9E35556E-AA4C-A598-AEC4-FFB57CFBDA2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57" creationId="{85643373-D97F-A471-682B-5FEF77B03EC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58" creationId="{638559BA-1CF3-EA11-4D23-C2CD1D8C406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59" creationId="{C9894407-7AF5-2B64-EDBC-B53C30C3F3B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60" creationId="{0DEBFB86-77F8-51BE-6C93-82FA0581D1E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61" creationId="{D4ED9962-A39C-6EAF-9CFF-F267F199B44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62" creationId="{A079E498-6055-5358-971D-90E88620FE2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63" creationId="{B8C79C98-5417-5EC6-0D3B-7E741FACB6E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64" creationId="{47AABF25-EEEB-F985-0013-3C0D32C3DCF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65" creationId="{E214816C-D670-A15A-BEB9-03404F03DE2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66" creationId="{81E57661-33BC-8F54-44F4-C16322DB327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67" creationId="{B174AD44-0042-BA44-F3C8-EA2A768C1F9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68" creationId="{7E7FB912-C603-3382-AE8C-1F556E57D8D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69" creationId="{BE888480-D31E-C706-1964-1584D8BC944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70" creationId="{F16C568D-1895-868E-1D5A-000B9FD8821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71" creationId="{18C2C629-D85A-D03B-5FDB-AB1CD71A8A4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72" creationId="{D104B113-A0C4-F9D3-C7ED-44DE1E759DD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73" creationId="{4CE11579-7F6E-9D31-0AEE-225E9BF6678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74" creationId="{BEB0AC59-B289-E516-6963-444EF5144E0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75" creationId="{56E357D3-CD11-5BB7-9E73-0C718767A59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76" creationId="{E1B102DF-EBC5-ACA3-0AD9-93D15C44BAB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77" creationId="{B62FB6F8-BACE-C075-710B-4C19D6BEAC0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78" creationId="{5F987A02-EEE9-0D53-D32B-9DDD10BE86C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79" creationId="{E7928D76-21DE-D5AD-60BF-9267FFEF70E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80" creationId="{2CDA890D-CDAB-6F24-357A-23C05EA5D29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81" creationId="{E9F1414C-0A08-1484-7C8A-0B6EA4F894B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82" creationId="{48387D32-983D-8D5B-5309-AF317E4317B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83" creationId="{8AA57931-1C7A-CAC5-53CE-63157A49950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84" creationId="{6CA4A1A1-7509-5D50-3B58-584C0E1F5DF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85" creationId="{ED4B942F-0610-4062-48EB-D9E0D8AA453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86" creationId="{963770F0-49F0-C78E-04CB-56AD07B1020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87" creationId="{E2CF2BD9-866B-359E-B365-F64CB82BDED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88" creationId="{26F53460-5A07-311D-3A74-4E914BE4D1F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89" creationId="{99A2141A-7B67-394D-1759-533AFF4AE61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90" creationId="{5BF97460-78C2-2ED3-54CF-F80B0764548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91" creationId="{0841E61D-705C-C863-8459-A70B7490FE1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92" creationId="{BE236998-13D9-3DC4-423E-4E5DB645D9C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93" creationId="{32D16533-6730-D51F-99B3-0BEA9B2E036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94" creationId="{99B941D3-F15E-FF22-562B-C42746F8F16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95" creationId="{B45B8144-91C9-A6E3-0D7D-8D8EE80F40C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96" creationId="{A7D37E4D-EC8A-FDD3-1D22-EC309573AE4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97" creationId="{B1F2984B-D2FA-DB48-3E91-E7A798D9E40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98" creationId="{50DEA6D2-5941-0E5A-FCAA-56350A94C68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399" creationId="{0F749A9F-A38B-B42A-B661-C7938938C5F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00" creationId="{8CC7DC30-6188-7225-505C-0CE8F387719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01" creationId="{BF311D0A-AE09-4C4C-24B0-F062183F079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02" creationId="{3B642BDF-38C3-BE38-EFE5-E5EB9BCC9A4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03" creationId="{C996BEEF-08DC-A0D3-CC3E-F93B2364539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04" creationId="{F717B9BD-6475-972B-EF51-A3BCE30894B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05" creationId="{9FA870F5-0EAA-8A50-6C33-5CC31BF26BE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06" creationId="{F4A44322-77D2-3B4B-82BC-47CD9EA099F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07" creationId="{A4B2FCA6-A28B-28DD-9252-8CD1B16AFB6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08" creationId="{28AC51EC-4377-E33B-BDCA-914ED2B7D86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09" creationId="{765A68BE-5F7D-B92A-CA73-72EB5ED1967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10" creationId="{5E4BB196-DEE0-2F73-AE66-4BECEBB857A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11" creationId="{48387117-7254-DEE5-5948-FA4B58BF4C3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12" creationId="{01A6BBB2-9D70-5D67-F324-3BA919E248D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13" creationId="{84CBB0C9-6F44-8989-C1DA-BD72923F850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14" creationId="{2E897ABF-697C-2647-36AF-2542787D8E0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15" creationId="{9AB557E9-31D0-9556-B60D-E9708E3D7E0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16" creationId="{4ADCBA07-BA9B-9181-F42A-6991D158D2A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17" creationId="{C8FF15A5-30AB-1893-9519-C4BDEBA610F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18" creationId="{B7E15431-1D5B-FF84-F6AF-53B9EA577FF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19" creationId="{34808ED4-E667-7374-97DB-51B1AD1F685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20" creationId="{A36C4BAB-FAB0-79DB-21F7-EC45A58B309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21" creationId="{9253B3E5-7DAF-977D-1B49-FBE50D67741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22" creationId="{A93590F9-E920-7F6A-731A-93FF9B69947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23" creationId="{89729419-0735-1C6F-DBA1-729A74EC8CA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24" creationId="{602101EA-09CD-8B32-2480-A1D15E6D60E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25" creationId="{302706A5-AB60-B658-7F2C-321A4A59A7B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26" creationId="{51D5678C-1F51-92B3-85E1-E28B6949283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27" creationId="{40BF2E96-4887-7FA6-2C00-2A322BB5CBD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28" creationId="{E0334A51-B382-CD6E-D6FE-6CAA8C4D649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29" creationId="{2D14A6D3-5734-0091-4573-C46EE32D6D2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30" creationId="{716BC1ED-6745-29B6-0755-0228A0DF5F3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31" creationId="{75935A17-D7B0-2AB1-E7F7-A16725A8408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32" creationId="{129BFB22-6E31-5B6E-55E9-91507519857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33" creationId="{A4639AEE-CAC5-2572-44D3-BAEA41BC70B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34" creationId="{750C7D76-4631-109C-4B8C-84CFF0ECAB1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35" creationId="{FEE87DCE-F44C-2F56-5B5D-94F7A53B14A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36" creationId="{E0BA25D0-61B3-85B3-7746-1FE54B7464E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37" creationId="{84D8BE21-A450-56B1-6BB6-4DE9D8172E7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38" creationId="{72F1EF37-3B7C-20FF-6641-9A0D487F9EA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39" creationId="{F4318630-33C9-C32A-FC58-C67BCCCCCA3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40" creationId="{7AD5F627-2BCF-A730-B7FC-BA38D35CDEF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41" creationId="{344B64D3-C47E-D1C7-8E15-1DC4D565A9F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42" creationId="{1A8AA1E8-868D-1479-513B-5DD9891DA2F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43" creationId="{9AF6A818-514C-2518-4839-68E58550E12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44" creationId="{BD0A290E-4B77-DB4F-ED3B-A67062E3511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45" creationId="{C2FEBA62-3E78-04D9-05B3-F497858CE9D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46" creationId="{74DC001D-F189-33B6-86A3-ADA5A6C72AC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47" creationId="{19558BED-0627-CF65-1932-F9B46B24591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48" creationId="{09BD8739-28BC-26C0-B4FF-FC15E8F5DA5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49" creationId="{6860C5B6-91D0-0A4F-AA00-B3134540FCB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50" creationId="{A5999B42-A944-A218-BA86-DF0B46CA3EC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51" creationId="{54AB126C-C3B4-259B-4973-DBC476C4CC9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52" creationId="{F150479E-FB1E-CFD0-E647-57A00782C06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53" creationId="{C306FE0A-FBD8-4622-5385-8A119709AFD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54" creationId="{A5A7E534-AAA6-C3BB-523D-FEF11BD311F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55" creationId="{EDC8AF54-0C7E-E13D-FDE8-2F94FC4CB8B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56" creationId="{4CC417D3-551B-8585-67DC-FADF756927D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57" creationId="{EDFA8A1F-4C91-1047-A2DF-3F769C467CB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58" creationId="{9C59C920-0C53-11FA-D1DF-A6ABBC2D1DC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59" creationId="{DDA9859C-9525-90B0-F608-94877FCF940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60" creationId="{D1C8E886-ED8D-95DD-9499-367D7F650A2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61" creationId="{2D097504-F45B-F619-8CD7-75817189E73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62" creationId="{81B255BA-5256-D54F-F58B-04874916986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63" creationId="{C70D5339-AC38-7AAA-F9D6-A1F35930A60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64" creationId="{948928F6-2468-293F-A122-1FFDD11DE49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65" creationId="{8CE2A358-9EBE-50C6-9A9D-2953546E737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66" creationId="{EAF82108-7092-1B46-12A8-F61DFEDE438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67" creationId="{1D0A6CD3-A330-C969-3E3C-D0C6DF4DA41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68" creationId="{08CB02F1-E9C0-0280-7A8B-052EFEBDA91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69" creationId="{D4D8FB4B-CCCD-4FC2-CA15-FD49F2B0ECD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70" creationId="{EFDA9F93-1A48-5E53-A880-C5E043B2F26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71" creationId="{0970E122-013D-3505-F9B0-A8AA86B3BA6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72" creationId="{6C051A8F-7A22-55CC-FF8D-572BADF8570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73" creationId="{AF0F2BDB-A14E-1714-9C7B-E0EB75D0279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74" creationId="{D4418F60-01B3-2B3B-E82D-B1777896312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75" creationId="{72149455-EF10-3888-F5F8-CCD8EF92696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76" creationId="{D0E5F466-2611-6F90-B561-C64EE5B874C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77" creationId="{D786CE70-5FBB-1D93-2383-5EE902FF840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78" creationId="{80665AAD-B703-D1B8-DFDC-1030AEBAABC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79" creationId="{867A2873-B555-43BB-FEDB-0061C2176E2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80" creationId="{F03AC24D-5679-898E-18EA-7F086D02623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81" creationId="{DF8DC9B9-0FC4-F5AE-E22A-F052CC8FA81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82" creationId="{391F57CB-B3FD-2FD5-7CB1-92F2900FED7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83" creationId="{28185E59-77B6-5A9A-1EFB-1845E585F24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84" creationId="{A9F1508D-1DAE-ECDD-C412-5F50D87D968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85" creationId="{87DFA62F-1FD4-6A6F-954B-C5E4A5A55C6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86" creationId="{6CCD9025-4075-8AE0-663E-1E1AECAB830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87" creationId="{FB2E7EB9-CED1-9F17-635C-5B676704802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88" creationId="{2D82607E-45A6-4AAC-D6DA-1FA1F853CD1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89" creationId="{57D2C062-E8DC-3C68-7D0E-373BC9C518A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90" creationId="{73BB28C0-1861-3F11-3516-F836526D8AC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91" creationId="{24DFE920-6149-7222-1CB6-1DF4245BE4C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92" creationId="{964ADFE5-71D3-DF67-B02A-C02A7E2C14F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93" creationId="{20F9E58F-C016-67FF-529A-FB424754700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94" creationId="{75867A36-1CEA-20CD-0DC8-1BC3A531AD6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95" creationId="{818B9C95-92A3-C292-56AF-17ADF493B9F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96" creationId="{0D17007E-B120-78E8-A174-C86B9980F9D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97" creationId="{A83B70D5-B051-571C-4C91-CD12A885213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98" creationId="{EA9F4487-4376-508B-033A-10505C0E867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499" creationId="{CA939186-1653-C54B-1798-33F395D467C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00" creationId="{524AD31B-9553-D0DA-AFB0-D52B1AF36E9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01" creationId="{91AF2A1A-2395-6FCC-6035-80A7DD16114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02" creationId="{39135A7F-23D9-DB1B-79EC-47BEC5F595F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03" creationId="{86755F5F-769D-781D-5609-F7A8E1BE8C7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04" creationId="{0FDE47BE-758A-B63C-14CF-0AB379D0300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05" creationId="{F5C5F92C-EDB8-BF94-6FC4-949E067C2A0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06" creationId="{78DE660E-8A59-BDFC-2252-E783AEA7162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07" creationId="{363CB451-5B52-323A-0042-A67275134C4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08" creationId="{F4890323-EB09-082A-7F49-805FF2A44B5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09" creationId="{003FD271-3689-13D9-9946-1F697423751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10" creationId="{B6A6D9A9-E8CE-B394-4F58-E1180981BC4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11" creationId="{E1F3E856-FEA1-019C-6A77-5882E24B9BD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12" creationId="{473F42FB-2619-1BBA-4179-B985BFF4D4F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13" creationId="{5A5C1A24-B2C0-EB1A-615D-8FC3370C6DA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14" creationId="{AA3DFC4F-6E83-A8B6-8287-F62C5AB2F44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15" creationId="{A181D3B4-0B51-7961-CD18-3941520290F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16" creationId="{52EBD492-7DAD-463F-F874-76DA9432BBC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17" creationId="{163D1926-0C57-06A2-2225-5A66EAFBA7E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18" creationId="{25FE70BD-76E4-4465-206D-F901F1F4CB6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19" creationId="{2A4F723F-31FB-90CE-3BD5-3803F3D56EA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20" creationId="{AB3F9F44-BBF0-6D61-84AC-EFC0DFF799E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21" creationId="{04E8E285-064D-97AC-35F7-839812B4413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22" creationId="{FC720477-3E84-14EC-99F1-4B8E90C9704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23" creationId="{0553534F-27A0-29B1-9D46-57911072BBE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24" creationId="{8A32B82E-BFCE-C246-2BB5-C67B1AE60EE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25" creationId="{C774904C-168E-7801-6734-D474753B1DE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26" creationId="{A396B414-3082-EB7F-5D1E-E358C588226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27" creationId="{E557188C-A0F9-2769-BAFD-596CCEC3DFD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28" creationId="{093267B8-AA18-4A51-714F-E221968AF6B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29" creationId="{04BDBE70-677B-4A04-E71F-1D962E0D0C7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30" creationId="{81BC8F82-AEAF-B616-39B0-4E0DAB80DEC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31" creationId="{96A1A8FC-632E-D4CB-CA19-164308DCB09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32" creationId="{E7307994-F3B8-B4BC-057E-1E4352660CD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33" creationId="{4A7789EF-A952-F75D-2DFC-6A964016A96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34" creationId="{B70F9458-42D4-AB1F-04E4-10B6CF8DCE3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35" creationId="{7CF4655F-F3D0-04D6-AE7A-2B68AE12007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36" creationId="{A5DA50F8-9E37-728B-C4F2-86F2539D9F1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37" creationId="{1DD28AB5-7765-D189-EAC9-E560D968D26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38" creationId="{E7978D94-2BB0-88C5-FFF8-497B192C29C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39" creationId="{08A804A0-32C3-21EF-9BEF-1EB9F2A02DE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40" creationId="{8888AB64-2743-D789-23B1-ECCEA9CF739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41" creationId="{5E8F3EF8-417D-B83D-160F-5C81CFDB49E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42" creationId="{4CBD5329-2F22-20CE-269B-562C69F0D57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43" creationId="{C824E4E3-B1C9-3529-59E1-444EE7213F7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44" creationId="{381415FE-AB55-37B5-E308-15C8B94FE9B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45" creationId="{FA37D99B-D714-8CF4-A66F-65622372CF6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46" creationId="{961CCAE4-B5F8-E9FD-A32A-713D5254B8E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47" creationId="{845A732B-17C9-1440-14BB-3D6C2934B7B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48" creationId="{E5486F93-4286-C738-1CC0-739EB721EF3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49" creationId="{B07E5EC2-FD8B-87E0-234D-40303919A31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50" creationId="{301A3B1D-1B0F-A6F2-D03A-8898DEA2058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51" creationId="{3F6E9448-D892-D391-0812-F75F3621095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52" creationId="{AD938030-16A0-7FC0-05E2-0E8ED543505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53" creationId="{A0F1D121-FF43-819C-2593-5FC04F96BB1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54" creationId="{E169248C-E0C7-0280-E9F2-4622F1C69BF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55" creationId="{A632E01B-D3D0-F97D-9F57-D412280793C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56" creationId="{BE367DC1-18FF-C0AB-B439-A14713E1BDE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57" creationId="{9A542409-7B1D-60A0-E511-5A8406DCC4F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58" creationId="{E679A327-7AB4-8A40-DF03-0387F417B34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59" creationId="{A2EDE15A-20D7-2FE6-51BD-F4EF4E70B7E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60" creationId="{44B8C8BA-6926-2C33-CDAB-B10D6F219CF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61" creationId="{11A53768-2117-1571-DDD8-DD445940E0D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62" creationId="{863B1B67-26A3-61CD-2AFF-09E506B2BFB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63" creationId="{18FD69AD-3823-F1D0-9452-25E79D5DC6F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64" creationId="{06FEAEC1-FC14-D982-1517-044A825171C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65" creationId="{FC58F34D-73F2-489C-EA30-97237C6E16F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66" creationId="{729D1E4B-64EF-15D3-B239-931BFF2DEB4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67" creationId="{3ED85569-CB1F-34C9-2CF4-7FBDB887B55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68" creationId="{9692D92F-FE20-6BD2-3731-9CDCBC95D43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69" creationId="{C8010DA6-3677-31B1-270F-96E76B268B9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70" creationId="{9647434F-4495-BDE2-3027-7E2BDDDE808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71" creationId="{70A5CB68-06CD-229F-891B-C9982B4E337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72" creationId="{082D1FC8-149A-7CE1-08BB-47542F6DEC9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73" creationId="{F59E52E9-E312-8F5D-183C-C80384C63E2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74" creationId="{ED14008F-FA1F-1C9F-C55A-FBF9E70F165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75" creationId="{3F208167-82B8-94B7-6478-6594D43FC32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76" creationId="{A341E46F-A1AB-2268-FE2B-78D3F6BE437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77" creationId="{6BEC3D90-B294-6E8D-28AF-A397E43D69B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78" creationId="{4C2643FF-A9AF-6B80-51D5-CF0DBC393AC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79" creationId="{23374B47-9366-1A03-E943-8D7C9E23DD3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80" creationId="{8CFE0CD1-EECA-7AF9-0B79-DB06DBC0B0D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81" creationId="{E9340C43-D996-FC21-D5ED-48B07CC67F9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82" creationId="{88830658-3736-010D-866B-604932C6A10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83" creationId="{25734AAD-234B-F457-9AAD-76A90590915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84" creationId="{AF9B664A-D7C4-1B40-FC04-50D4E9643D6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85" creationId="{90C90259-1A77-1061-3A67-6AA4F163AA4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86" creationId="{E0D5ED22-FD67-C028-03BF-949D3F6704E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87" creationId="{50D8F37C-AE39-E2F6-098D-7C9F7113FB4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88" creationId="{D9E00614-BDD4-669A-4A32-9A416D7658A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89" creationId="{F63BC613-F60D-CE43-75D1-2B7B9AFFC57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90" creationId="{345A9C9B-DFC7-4A39-F907-90502F4F0B2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91" creationId="{B5543FD5-B65C-13D9-BA3B-C929CC32948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92" creationId="{74DF651F-1135-8D93-2A63-D08072110E1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93" creationId="{751959A8-2095-0D22-DC1F-B48D55EBF46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94" creationId="{7505EC56-00C8-771A-DA89-86ED66A4C4F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95" creationId="{06AF8C4C-EE0F-BC2E-C649-49A0DC32C5F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96" creationId="{028F0E7B-FA83-D68B-B36E-C935F85CBBF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97" creationId="{61B21E5E-DB20-96F0-0B54-47253B627A2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98" creationId="{14D8E82E-5024-A427-1343-FCD1C4D60E6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599" creationId="{8EA0048F-66CF-FC49-1F68-0A77992AEAF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00" creationId="{E016CF79-2CCB-6273-72CC-CEF1FCD6882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01" creationId="{54902CCA-A12A-D755-9536-C43951B453E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02" creationId="{7E882AFB-F37D-8FB5-1BDE-A568A7F7854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03" creationId="{227EEE5D-310D-8379-8455-021A56FC105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04" creationId="{504F3DE2-35F6-E9B2-8612-CAA34D3CE8D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05" creationId="{BA6CC17D-8C98-6C45-79DF-02253F4CD92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06" creationId="{CD491295-4432-130B-7803-EA6445509B0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07" creationId="{9AC4050A-C9AD-F6A9-8B59-F6B67F0C2DB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08" creationId="{C87462FC-96DF-2D58-2DD3-2B3131BDF2B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09" creationId="{B4D437BC-4514-3550-FE43-0633C827E64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10" creationId="{02764BF3-167A-6DC9-7871-D0E928E8901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11" creationId="{E8D0DA5F-A9BF-4521-0599-556D50FCE72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12" creationId="{9453E924-1CED-8D8D-8F00-BA138BF7A46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13" creationId="{1F281809-D73A-4189-46DF-731F2A081D2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14" creationId="{D0C7FD3D-0922-D66E-755A-EB2ACC2D4E0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15" creationId="{A0849886-27A2-13CF-AA3D-3D10941B90F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16" creationId="{C65E9304-E0D2-E4D3-4D18-1901AFAEC98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17" creationId="{6E066B56-FD87-F3FD-6EC4-E7D2F9BA4CB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18" creationId="{04693779-3B05-DC5C-F1AE-B1D3E8BD803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19" creationId="{10A591E6-CEEA-0E89-C5C9-730688CE2EE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20" creationId="{7357B898-FEAE-B83B-4F00-38FB1120B7D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21" creationId="{110F9A9D-FBA4-4060-EBD7-935C3CCF436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22" creationId="{EEB45D48-5B7D-6657-1BF7-DB2DD747CC7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23" creationId="{348E2F20-D97E-C3D2-150E-31EDE77B0D0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24" creationId="{82624D19-5A6E-8CD5-B0F6-5650F3714C1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25" creationId="{CCF4F4EC-1EE3-0C22-95AF-C49DF21BF8B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26" creationId="{DABB06C6-A5F6-1B25-2A94-FEA67927FCC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27" creationId="{C007463A-C70E-156E-C7C0-BD1B07BC717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28" creationId="{5D612264-B6AF-8C15-AB6A-E47BCE3C047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29" creationId="{7596B07C-D422-096D-F373-E43E61D5287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30" creationId="{71B57852-70A4-F01E-24C2-BD42600CF1A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31" creationId="{8367B886-24E9-81E6-A6F7-B8A451D8BE9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32" creationId="{53BD288D-46C9-3699-C961-F68AAB29AA2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33" creationId="{E089C6A8-3469-B734-32E2-99C233B7ABB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34" creationId="{E7940A03-8F11-4828-0A4E-A744F496E6E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35" creationId="{D580F8F2-9C30-C30B-C9A9-E5209B0D79F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36" creationId="{D5FE4101-5B14-8CA1-07A6-67E5D428267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37" creationId="{6E301E79-623A-6E82-2860-81DA02943A1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38" creationId="{043E1677-F547-50C1-8023-D670B2F3575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39" creationId="{CA33F86C-51E3-6C9E-D154-8D48E89BA4F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40" creationId="{16CF8C4D-5BBB-3D21-4C69-59521444DC5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41" creationId="{96F68310-D2DD-BFE0-C4EB-60F3ABE632C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42" creationId="{17265A64-77C7-55EB-5F24-61F3B4E972D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43" creationId="{6DCC0332-F434-62B0-BBB4-6A7E45D4F31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44" creationId="{65FE9141-F9C6-CC20-0DE8-81FEC1C642D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45" creationId="{BF250456-2035-7A7F-70DC-9D6A64C6458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46" creationId="{9DA6B7E2-A6E8-BAC4-92D3-0039D101399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47" creationId="{3F0298B1-3358-D7FF-5617-8454CD493BA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48" creationId="{127EDD5D-30E0-C03E-AE92-FE560DDEFCF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49" creationId="{D04105D4-467C-02C5-CC6D-622F6612826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50" creationId="{F369CE57-5820-F1AD-4149-7E5474D8825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51" creationId="{F7B7F991-AC67-4C0E-31B9-BBD49F0637B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52" creationId="{40BC0E2B-8A72-3A85-F1E0-9721A635313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53" creationId="{CB373C0A-3C10-4B42-BB54-C2B2A6DFEDA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54" creationId="{A74A6936-056B-3E82-CED5-2267AE86615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55" creationId="{AD9EB3ED-BFCE-DB2D-461A-21BDD715F3E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56" creationId="{8BA0EB48-B9FB-4A9C-6DF4-A84296DB1E5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57" creationId="{B317972B-F650-C3FB-0CB3-CABF96D8D7A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58" creationId="{5215DF2F-1061-BEE8-06E9-0E9B162F9E1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59" creationId="{9F0FF26A-0991-739B-FB80-D60C87DBDC6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60" creationId="{320BDA8B-E316-011D-C7D5-58E5D8B5930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61" creationId="{F0AD154F-28A9-A912-9BB1-17C549E6DC4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62" creationId="{3D03ABA8-C37C-CF30-BF7C-79A81AE68E7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63" creationId="{A1AF02BC-5182-8423-B105-1E833E4C815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64" creationId="{E48AA8F7-F7AA-FC48-0D25-DEFD81DD3F3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65" creationId="{368C0052-5407-FC27-A098-2934F58E3AC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66" creationId="{C66E2788-CD76-A982-A8EA-A34451571C4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67" creationId="{4CD75C00-22EB-F395-4063-E0C0E949ADD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68" creationId="{0B9C93A6-13EE-A4F0-332B-DCBA88BCF73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69" creationId="{4E698054-97C1-C130-C715-F80CC82D357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70" creationId="{B7141771-F7EB-8460-3903-2E3E49B38B0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71" creationId="{15B34F9C-7AD6-C8E5-79C1-6387CF5BA11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72" creationId="{FE689110-B7F7-699C-1BB8-43256AD529A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73" creationId="{C870CBAC-1AE9-1CE9-5746-62CBB85FCC3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74" creationId="{B833DC74-9568-1E0F-E88E-026BCDD2241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75" creationId="{F1109870-A8B7-15F1-50E1-0F81BCE697A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76" creationId="{F1B98031-1EFF-6859-82EC-E0DE4A02261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77" creationId="{7F305312-90D3-9FFE-FB5E-3006C6BD8AC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78" creationId="{5E61889E-B2BE-D893-0F4C-3C4FB53153E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79" creationId="{C30589D4-A345-3BA3-A19E-AFC00C92EF6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80" creationId="{1CCF5AE7-D977-FBB5-9CF2-827B0A1E932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81" creationId="{F62B3785-A422-C109-100F-E7EC226011F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82" creationId="{F6E7467B-C214-BC29-EE7A-5BDA725D9D0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83" creationId="{A58368A7-E718-CA10-3DD1-B941E230715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84" creationId="{0E114E15-8CC4-ED39-8E13-D431970517B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85" creationId="{5DF879E1-3B64-9EA0-4369-0BD45FECC23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86" creationId="{8113F330-0E01-9990-6315-42B73F10795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87" creationId="{68C1D9D2-83E3-F4CC-96F8-3B6E08F0845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88" creationId="{657107FF-C4D8-BF60-20CD-B2B3B0E8649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89" creationId="{6F3CCC00-51CE-774F-0A71-2C0D16AA3E3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90" creationId="{1947FD2A-A4F9-227B-9509-A0D1D0CD5C8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91" creationId="{D69E42D9-4A8B-D1DD-C304-3AAB4D3A2D1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92" creationId="{FAA4DD0A-CDB2-8D10-8A91-B5DBF8397FA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93" creationId="{C82A5558-E8FA-A7D7-0C96-6CD04DEC287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94" creationId="{D2D2DB04-42F7-EE06-D224-34D3013EFDF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95" creationId="{8E52A835-D731-B5FF-5C27-5D9E508BD23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96" creationId="{10DD2C46-28C1-A29C-48C8-BAA4660EDFC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97" creationId="{AC95E859-A1F8-53D6-98E4-A8E2F1C2261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98" creationId="{AAFC944E-8065-C139-D048-1F65607ED4D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699" creationId="{FC22C2AB-96D6-539C-087F-33ECE82EE25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00" creationId="{B5293EB1-145E-2D1A-F794-73C6A7164CF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01" creationId="{5521B89D-0FB0-6B49-D541-7E9AAFB4052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02" creationId="{BCDD1858-8828-83A5-5845-D9796B6DDBF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03" creationId="{7BCBECC2-6A32-478F-A418-03520B914A8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04" creationId="{14B8D075-1DE7-08B9-75FE-D01730D8370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05" creationId="{90BE6DC4-BC44-67EF-9EE7-95AB1AF7C3F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06" creationId="{48495E1F-4818-4336-50D5-9BD58FA4CCD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07" creationId="{C6C0D823-4BE7-2F83-3934-E5221BDEBD1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08" creationId="{10EAA0E7-DE20-1133-DE0E-3E9DA693EB8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09" creationId="{6383D256-6884-65DB-2A0A-19AE7ED6151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10" creationId="{906E9166-78E8-24A7-5154-E70A05A0A7D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11" creationId="{AC603320-FFD1-2308-8E93-1D57D690A54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12" creationId="{6328268D-0ECB-A316-881C-C4D0BD1FD9C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13" creationId="{EB070D74-DE8D-7534-FE2F-BF2019DCB7D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14" creationId="{749ADE4F-3D2D-1254-AA80-ED2C3011154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15" creationId="{FF2264A8-5D7C-9F4B-FB3B-75D09B71D80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16" creationId="{57754C7A-E35F-D0B3-0EBD-8B2D276FC11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17" creationId="{0AC4F6DB-DA02-9477-E3C5-0F66C89908B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18" creationId="{E174AE68-6269-0D1D-94ED-D3B2AE580C6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19" creationId="{D4EC0508-671D-098C-CCE4-9A63C9D1C97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20" creationId="{6831194B-CEEE-A279-5D57-8BED96296B0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21" creationId="{725F6B13-890F-53AA-3AA1-4667E967DE9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22" creationId="{0DE7E3D9-C1AA-5A9D-D1B0-880A523EF72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23" creationId="{57E59A70-93FE-26DB-0CED-1EEE9EA9A78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24" creationId="{2179A537-C0CD-9B5C-08B0-E86017B0E84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25" creationId="{908EDA20-F553-FADE-14BE-45A2CBD15B5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26" creationId="{945B8233-FC40-FA23-8EE4-87F4151C0F8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27" creationId="{6FE1F22A-8C05-306D-5BEB-540CECD10E1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28" creationId="{ECD9C815-32C8-E2F4-3190-37C87D0EBAF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29" creationId="{777ACA89-0D2D-AC44-BEC7-F34F86D4E4E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30" creationId="{FA6DCB29-B225-1FB6-6FB6-EA841AB6479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31" creationId="{8A5F3045-EA56-65A2-E258-EA78F0B71B6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32" creationId="{0CF7FB79-5746-6B96-1346-77760D81E58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33" creationId="{CE852019-B2FD-95C5-11D5-35A54A72C3B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34" creationId="{B6A60E77-45EA-501B-5A60-7220B97FDFF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35" creationId="{A689E4B9-2546-9063-6224-467D7A32600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36" creationId="{5D51AA2C-D0C0-DC2F-D9BC-2160861A1D8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37" creationId="{699D8B12-B434-3810-F0D7-684312502FD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38" creationId="{4A27A6C1-400A-8FF9-9287-43E0BEAB0C6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39" creationId="{5A80697C-6B6C-E780-3933-8F01B01A4B9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40" creationId="{97ABEB66-D573-9E7F-A174-82BB12B275D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41" creationId="{86D80386-893F-8351-39EC-6A3F6C2EC33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42" creationId="{69FE8783-C444-30C9-5075-655C56116AC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43" creationId="{4BDB699C-E20E-B56E-78B2-7B2AC281823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44" creationId="{A60E37EA-AA6F-2766-ABE1-04F49F40DF8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45" creationId="{39CD017A-7232-3143-4B9C-A10466F45D7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46" creationId="{93A68E16-F856-F8E0-66FA-5E1FDDAC51E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47" creationId="{88DE7A57-DC76-2375-E6A0-1E3CB0CC7AA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48" creationId="{324CC6A9-221E-23F6-D930-0A11ABD0F23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49" creationId="{30E3310F-9908-91E3-FEC5-AB196AE45BA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50" creationId="{C75E8A36-6EBB-9B11-6E37-675DC511F10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51" creationId="{F1A930EF-F471-CA98-83D7-F03B879BD50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52" creationId="{50F7AF9D-4D2C-80E0-3F34-CCCA2579811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53" creationId="{3222545D-F81E-B263-27E2-66CCC449BB2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54" creationId="{49DCA935-615C-ED92-F05F-8B7656A42FC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55" creationId="{50C59051-646F-45D6-0736-B50DA3DD3EC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56" creationId="{DFA3C82D-D5BE-8124-51F9-74B37102E21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57" creationId="{578B0162-92D6-48C2-43E1-321F7AFED64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58" creationId="{812E6A0D-796C-63E0-6FE9-61CE83FBD93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59" creationId="{621455A7-9B40-E37B-3E73-77B29B27749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60" creationId="{AE1DB539-D5C6-49B8-6F0D-CFC3D535CB3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61" creationId="{12EF1299-85AD-2AF8-A92B-B7D5436E69E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62" creationId="{356B8ABB-FFDA-6755-9050-66F5A7136A2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63" creationId="{835A4DD9-0E1D-C3B3-2F26-A5DC37831C1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64" creationId="{B2FAB562-7451-67D3-07C0-9F7A5940ADB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65" creationId="{9414CFB8-58BA-69F6-F1C8-82EB84FB46C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66" creationId="{DA43C7BE-F0B9-CE59-8EC0-5F30627F06C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67" creationId="{6A39125A-BEB5-2897-A213-ED5E87DD294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68" creationId="{6171BA6E-FC41-462B-083F-E98DE7E3A6C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69" creationId="{0631391D-03C1-99ED-452D-77007D7DDBA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70" creationId="{6FA72A5E-F760-D26B-A46E-5726A5B3642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71" creationId="{2E512EC3-03B3-E409-C107-7AD22029E9A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72" creationId="{B3D49D3C-1E6F-95B0-3885-31E67757740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73" creationId="{26EEAEAC-05AE-D9E2-8AC7-78F6C435B9F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74" creationId="{F68942FD-F46E-F05C-BB62-F20BBC90832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75" creationId="{33143059-7A0E-9CAD-9E1F-89F95DB101F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76" creationId="{208E9986-22ED-BD27-A55F-DF5262EFD6C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77" creationId="{DA6BFAD4-FD96-65FB-8574-BB347A42576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78" creationId="{CE02689F-9488-B869-7BE3-FD0256136A1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79" creationId="{D79CCA89-D53B-775E-1EFD-96CCC0C5EC0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80" creationId="{6ADB1142-BF33-F11C-3A21-62CE5D32AA1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81" creationId="{B7C318CF-7ABC-5F6E-7D8F-0B86459CDE9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82" creationId="{0124F486-285B-685B-02FF-60A5C661B08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83" creationId="{010CAF00-16F8-4D0C-0D60-BEDA5D9581C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84" creationId="{34D57FEF-5ECE-7AF0-7646-FBA44E0A965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85" creationId="{6FE23FDA-04E8-3500-F7D6-FE62BFEEE6F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86" creationId="{FF888D34-704D-92F9-D298-43B0862A901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87" creationId="{5DE2BD29-2514-5021-7016-598D2D8087C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88" creationId="{75BA6E5B-E9A4-407B-C1F5-CE5D9560C88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89" creationId="{D754E6AB-0F21-BFB5-C90E-C1FCCEEB930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90" creationId="{F754C454-B1FE-EAA7-BED3-F9FC749EBA0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91" creationId="{D32E2623-6C67-4E24-80C4-BB7AF89B885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92" creationId="{B98F6549-0E12-5F71-F315-93E92A00FA7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93" creationId="{138182E2-1361-1FEE-4B63-99928638A73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94" creationId="{F1633C93-4194-3609-33C8-C20CB14B015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95" creationId="{A8A06796-CB7E-DA89-52AF-C4902DCD904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96" creationId="{3C08F108-4E80-001F-36C5-C3CBC2F0095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97" creationId="{474206EB-9BFE-350D-9831-45076708175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98" creationId="{D1FB344C-CDF2-C447-AD0A-001B8D5A331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799" creationId="{CE665968-E757-C6FC-7A18-B75CCD76441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00" creationId="{BE758ED9-01AD-690E-A292-9DFD34D064B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01" creationId="{36943A56-03C9-2EC4-E8F0-15C2F926C34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02" creationId="{1356E0B7-196F-9882-C023-D6BE291DB99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03" creationId="{9B4F022E-9139-D0D4-E92C-9F809748904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04" creationId="{4A4B4FA8-954B-EBBF-2876-B34A1114855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05" creationId="{0EEBE808-BB25-2EB0-A272-D3950B63FCF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06" creationId="{2F97439B-FFB9-4BDB-038E-E2ED3F8F7FD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07" creationId="{CAF928B8-C1A6-3501-3F73-CCF0DCF1674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08" creationId="{2FBC79A5-5DCE-1C53-F2D4-A7285816A6D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09" creationId="{339B0F47-55D2-3503-CE5B-74C46E29715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10" creationId="{35AE8077-D890-6FD5-B721-2931654B546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11" creationId="{898D2DBA-4114-6B3A-68E0-C23B6182EEA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12" creationId="{B549A381-1B52-BA55-9070-6E5B797D1D2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13" creationId="{6D46D5EC-6133-66A1-78E1-2A8621A304B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14" creationId="{C2484501-7E17-1E24-EB2B-40F1C412DCF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15" creationId="{1C4B1779-769C-DBA2-D83E-5B220DEA026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16" creationId="{DF50C079-05E4-7516-4288-D1DABE67410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17" creationId="{808E2473-7092-1F42-4E00-95BB0BE70BE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18" creationId="{F8A9A099-DDA9-497A-8B3C-A0017DC07F4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19" creationId="{645CB615-00CC-9B51-A077-59C5D4E0592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20" creationId="{4DEE8466-9B4C-A9C5-EE1E-8378A34B0E0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21" creationId="{A0B81F04-2396-DFE8-0F0B-0C1A2121CEA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22" creationId="{E7EF27D6-67D3-32F9-0614-B40E3D24E7F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23" creationId="{F82C6214-12F8-BE76-3AB6-897D36686AC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24" creationId="{57942244-9301-0626-66B3-587114ABE4D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25" creationId="{12ADDED3-0BE0-14D3-954A-7E00D165CA1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26" creationId="{1B46804E-D1B9-0431-B6AD-56F9CDFE394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27" creationId="{1E9F9A4C-F538-8986-456D-4E031FF06B7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28" creationId="{BC9C32FF-8B31-CC55-945A-94C130DB953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29" creationId="{CC0581C2-E369-AD35-E74A-7F43D76131D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30" creationId="{9A126616-045A-026C-B76E-2B6F47E93F9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31" creationId="{C8920D75-365B-D809-0018-3A0AC33FBE7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32" creationId="{1FF06936-9E2C-D6A3-1586-C4B6C190F24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33" creationId="{7419C650-DC15-165A-0181-61583EB43A3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34" creationId="{9D5C7A9E-965C-4E2F-13B3-0DA3D9D8F7C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35" creationId="{FDE21189-0FFC-AD22-16C3-DC7BA285580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36" creationId="{302AB73D-C89A-B752-D053-584CAA9E2DA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37" creationId="{85FFEDE7-651B-AEB1-7E55-AD4F0AEC0DB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38" creationId="{25CCA280-414E-F9E4-F528-B50685FA7F3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39" creationId="{4267B9CF-F1C1-71A3-84C1-55E9B9E0CC0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40" creationId="{94D5D708-1EA8-525E-F151-DA1BCE8CA88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41" creationId="{5F87A44E-FF97-E18E-1C5A-A7AB9AEF56A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42" creationId="{5FD0687D-0C99-D56A-3877-574954E76E7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43" creationId="{17DE09AA-348C-8C69-305D-31219C902C0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44" creationId="{12B6D635-6D60-8BEE-0FF1-C0DFFBA2E5A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45" creationId="{0E53A133-FE2E-6A8D-FF34-105705E9D85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46" creationId="{90773514-65C3-9924-CC45-2F0AA212448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47" creationId="{AEF77875-D8E1-DDC8-0D7B-C434768129B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48" creationId="{296DAA72-6570-541E-6179-BCF4C151AB1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49" creationId="{F01D3DB7-1A70-BA2E-3B50-7C7AE39ADF7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50" creationId="{04B3D8A6-75CF-9D64-7C9D-2C0948F0619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51" creationId="{91993A9B-C9B8-A89B-73A7-306199A5C61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52" creationId="{86018E3B-55FE-B2B3-16FD-5BA3D7D514D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53" creationId="{AB772AD7-5E03-7703-8FD1-BEAA393E7BC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54" creationId="{BCF247D9-5FF0-E8A7-1FEC-BB95B46D41C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55" creationId="{F39FBF8A-7F17-FA8D-3DC0-2B76E8F1FD9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56" creationId="{1E85B1C8-5092-C404-146F-8D1BA69EECE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57" creationId="{F19A0558-1434-02F9-8D22-2099C29AAFF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58" creationId="{8AED3E1B-8CA2-CE2C-9545-38F85CAFF7F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59" creationId="{D937FFE7-3847-6A71-E7A9-71CEFDB962B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60" creationId="{14C4B302-97C0-EF26-7460-570B142FFC9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61" creationId="{0FB7DD5D-5777-C384-4009-4CF03B36DC9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62" creationId="{34BEA841-9710-E7C1-7C27-92004699B7D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63" creationId="{45B0859E-169E-C4CB-5403-374E109E30D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64" creationId="{AB325551-3155-240C-5932-65D3197C848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65" creationId="{28F634CD-7549-A4BA-0936-E1EEE69AC16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66" creationId="{E8033E99-65CF-B959-FEC5-2C50AB9C8C1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67" creationId="{0F1EC153-324F-440B-0C1D-D4AFB87020C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68" creationId="{DF8CC98D-2C95-61FB-670E-6D610818DA2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69" creationId="{91131B1A-F416-03A1-09CE-2671CC5D4C8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70" creationId="{301CC418-21D3-B3A6-D873-56D56F5C74F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71" creationId="{8AEED7FB-319F-AE29-0A12-F5794F56AED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72" creationId="{F360FFA1-2964-C5BE-D2A4-4B1DDF5AE02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73" creationId="{A12026D4-407B-BF19-DE46-32E2737829F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74" creationId="{6DCAF307-A0FE-2C3A-16D4-DB5EB8422A7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75" creationId="{1510E94F-5A2F-7F8A-170F-E2CC1F64C72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76" creationId="{B3711A63-842D-D925-7747-97951F27027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77" creationId="{A3E641FB-3EEF-81B1-4843-314E1C9653F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78" creationId="{76503465-636A-773C-61B1-A59102CEF7A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79" creationId="{580B601E-DD61-70B3-95A6-BCFD0D92085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80" creationId="{AA515B72-7FAB-8E23-7D4A-BF76B238BD5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81" creationId="{8C9F9C6E-1BB8-C274-13BA-F418D157190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82" creationId="{3C4C5AC1-91E8-54B0-E52D-3BDE398F145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83" creationId="{502EDBA3-15F2-FE8C-F7BA-F7CFC61E088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84" creationId="{AE321DB6-0E7E-B7DC-07C5-6A9896CFB31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85" creationId="{67F6FF86-A07E-E2AA-4752-22BA74AB2EC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86" creationId="{56C85FAA-3782-2BC6-F78A-6990FF73637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87" creationId="{8ED4C125-8513-93A5-48DE-2EBAA971DBF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88" creationId="{CA19E8FA-B835-6ECA-7560-40843B38A76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89" creationId="{7BFBDC19-47AF-84DF-AFE3-A696D54D3DB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90" creationId="{4945DA80-CDDA-A01A-7BCF-23148A19C46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91" creationId="{AB0B3656-81B0-D5AE-9F7A-10870F30B0D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92" creationId="{F1C822DF-FF3F-0A94-2DED-8A89505AE46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93" creationId="{2EBF1FC9-11D4-7118-43EB-5DADE967CDA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94" creationId="{778E0059-E0AF-7104-9DEE-96D3F817943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95" creationId="{EF483AAE-732F-92CA-8CB9-4C0CCA9861B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96" creationId="{D56377A1-DE6A-6E8A-7504-6999B5B8D8A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97" creationId="{C7DBADDB-F462-36B9-40E2-CA005BCB3FB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98" creationId="{4F899468-D6F0-B78F-8BCB-B090F41D310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899" creationId="{2FCEC323-845F-1473-FCE6-928E92A1707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00" creationId="{9B9AEFC7-6F10-B51A-8FF5-9FAAEF1DB90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01" creationId="{951A68CD-D6AF-4B14-BD37-12A1E4B9F3D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02" creationId="{A0E3476A-0895-2A24-493D-92C69F74F71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03" creationId="{3FB32B24-0188-5FC1-A2F5-D0FAE8F53C1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04" creationId="{6F224CC7-012F-B070-6A4E-E73CBBE9360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05" creationId="{76A2D49E-2903-23EF-9DFD-4B925D74885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06" creationId="{AADB6FA9-D35A-90F6-868F-C4FB3370519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07" creationId="{5427D6E4-9C91-6FFD-6364-42B97A433E0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08" creationId="{3CE7CF06-6785-BFEE-EAFE-8578146A31D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09" creationId="{802A98EF-31C4-6F05-09DA-87AB65AA46F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10" creationId="{5EA2D3CF-1191-A72C-FC58-9154B368F8C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11" creationId="{86066A30-9F78-2511-A9F0-659C4D12D26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12" creationId="{4730402D-4DB6-20D4-324E-92DBB8CED85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13" creationId="{94FE826A-EC6E-70F6-0B7C-E18DF27FA1E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14" creationId="{F497AD19-2797-269B-D318-9EE478BA017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15" creationId="{F936F953-2194-3467-F079-0A3A5387375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16" creationId="{209D7309-50AC-B86E-82AD-14C73669E4A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17" creationId="{B5BB546D-A8BA-FC48-E55A-C9FD5BFA19A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18" creationId="{4A9B1393-34A3-78FA-D32B-7A521BA4E0D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19" creationId="{6C0B8F27-D54E-52EB-3A28-2F7B57319E5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20" creationId="{67D3F2BA-630D-4621-8337-414D93980B2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21" creationId="{2511B6DD-3A88-EFF7-FAA3-7E4A5CF2829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22" creationId="{7BBE5320-B80B-B665-2B64-C5D6A056C1C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23" creationId="{2C7AE4A0-8EF2-D995-D81F-B44095A3C04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24" creationId="{8ACA9FBF-7FDA-D300-725C-FD0E597FCB7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25" creationId="{F758603D-4A8F-DF6A-E4AD-C9262033381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26" creationId="{E1EEE342-02E2-A1F0-5123-BA150BBD06F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27" creationId="{F8385893-7CC9-BF8A-B752-416B283876B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28" creationId="{D2C957E7-5D07-2612-E5E2-0D2FB3E957B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29" creationId="{1D83986C-D3AE-C4FF-AD5D-A63E8B5BBD2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30" creationId="{A7D09BAD-BE9A-FE55-5531-97A5D99D5DB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31" creationId="{7FE64952-1A96-E751-42AE-35654A9A7DD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32" creationId="{D94F9BD8-91FB-EC2D-D7CE-E5E754543A8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33" creationId="{1C56C6D1-82FF-3A43-1FF7-196317506A7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34" creationId="{F0C5A291-06D8-698D-2F90-C60CCFC5598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35" creationId="{4D109B54-227F-23BB-45F3-E765760F9E1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36" creationId="{A1ACC2B6-FBEC-8AD7-7CDE-AF39229F413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37" creationId="{65C74274-B17C-F323-794C-D63762870F1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38" creationId="{E5CD5A36-2322-5CBB-2280-39F6DCD1137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39" creationId="{8DE0ED7C-F2E2-1AE5-EEAD-0B8CF4F791F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40" creationId="{A4B60F75-13BD-D384-B4C0-CF9979C3DF4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41" creationId="{728F956C-5DB0-A6AF-6D98-25A7B34DE1B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42" creationId="{D517DF47-D4C8-B1C5-3DF2-39E559DAC3E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43" creationId="{58D3D8DA-830E-672B-6DFB-DE5150B70F1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44" creationId="{3119F63F-9D9F-9E8F-E579-8F9B97AAB18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45" creationId="{67D0A2EA-709C-8DB5-B047-8D1D44E0B7B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46" creationId="{F55F32C3-2082-8AEC-B8C6-11F3968C8C0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47" creationId="{ACB73DF9-FDB9-B2D0-D93E-F5BF08FD91B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48" creationId="{37217662-FF77-FE70-8ED9-A053CEEF046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49" creationId="{CD2B728A-A6DA-B808-AB09-C705FCC061D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50" creationId="{13DFAFD6-578E-DCD4-F1F3-E0E97967D65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51" creationId="{3BE0CEC0-B61C-2627-6255-8F7CAE7BEB9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52" creationId="{6C3A851D-84CA-711A-EF22-B3189587D10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53" creationId="{C835ED5B-22F4-C5E4-8A6A-D7199156EE1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54" creationId="{6390297C-0900-CDF0-CA4C-DE0A811383B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55" creationId="{C3DAC75B-B257-B370-CCC3-D69B2626822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56" creationId="{2D064B72-7C20-D0FF-4454-76C16B7534F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57" creationId="{1C0463B7-545B-2EF4-A715-7118BCF85E8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58" creationId="{42247870-E451-DB3D-C0D4-70DCA80C7A9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59" creationId="{EA2EB570-BC83-E353-DF99-06BBB278D19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60" creationId="{9E4C165A-99F9-52AD-0959-C7EB90941EF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61" creationId="{AC219644-654A-7847-23A1-ED1064190D2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62" creationId="{9E69BBFE-205C-E95F-F4B3-F785A6DABF3F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63" creationId="{15AD645B-A4AF-EBAE-A2EC-4514D861102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64" creationId="{BD1CBA26-18EE-1C1E-2E14-6CCB7887BC8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65" creationId="{0C470349-585A-07B4-83F2-088C5763AE7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66" creationId="{9F35684B-85E5-9298-E05C-EE669E9CED33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67" creationId="{63F043C3-94B1-F187-AE64-E44CD11FDE1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68" creationId="{691F1160-9068-5D94-3742-C0636E38BE8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69" creationId="{E844E938-94A0-CC91-AA43-5C4F1AF544A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70" creationId="{03FAD377-EF8D-F07C-634B-FB52AF176B5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71" creationId="{CCA9B78F-FCBC-9698-E650-A4E58219527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72" creationId="{B5E19FA2-E840-42FB-CEA3-AB6C21B82A1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73" creationId="{45353D9D-8860-2FD1-1736-F48A8ECBC62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74" creationId="{AC4BCD7E-F41D-B3CF-8F4E-091D68921E94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75" creationId="{C4220F1C-7859-0F27-9D05-5845376819B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76" creationId="{3E046DB8-9C5C-4A42-C45E-9DB408E1481A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77" creationId="{C598747A-A953-9645-98E9-339D97DAD38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78" creationId="{BE5FA421-9C4F-F4AB-C72E-8C147580B3BD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79" creationId="{9CEC3FC6-8D76-51E2-B6A9-37BFE21629E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80" creationId="{B37337D7-0DB4-A673-1109-3619374F26D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81" creationId="{EA5D8DA2-DE67-59E7-26BD-4FE3E59016A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82" creationId="{39CA4A56-47D2-8030-3825-EA5888BB62A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83" creationId="{A8CC40E3-047B-2563-4B48-BE4F6BC74CB2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84" creationId="{61F23752-C837-A2E4-034E-C511BC850C16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85" creationId="{F3992F11-6FA0-9347-9A9D-60B6BA923D0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86" creationId="{4A8C0884-2973-4C8A-B222-CCC8314AF331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87" creationId="{27DC1883-487C-B746-9119-7A213BEC2F8B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88" creationId="{A8EAC1FB-421A-4CB0-8909-229382E1751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89" creationId="{8ABE69E2-66DC-DE94-277F-1356206495B9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90" creationId="{F29775A0-0B58-C0DF-7C65-6EBED6EABB2C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91" creationId="{AE907E43-FF57-EC2F-D89E-9FD4DF8C6635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92" creationId="{2DA59875-51F1-53EC-98DA-FB181E08FAE8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93" creationId="{8198DFD3-98BE-2077-2012-FD829BC2B7C7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94" creationId="{D385FEC9-89E7-4114-9FB0-4361C11BA82E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95" creationId="{75326790-5198-5CCB-62C5-3B7FD6FC0CC0}"/>
          </ac:spMkLst>
        </pc:spChg>
        <pc:spChg chg="mod">
          <ac:chgData name="Joana Gomes" userId="bf40fd9ebefbdeec" providerId="LiveId" clId="{065ABAA7-B3F8-475F-9F4E-66D19A3528A9}" dt="2023-05-29T18:46:42.385" v="1350"/>
          <ac:spMkLst>
            <pc:docMk/>
            <pc:sldMk cId="0" sldId="257"/>
            <ac:spMk id="2996" creationId="{7674B445-0C00-5227-CB97-1D85BA315E33}"/>
          </ac:spMkLst>
        </pc:spChg>
        <pc:spChg chg="add del mod">
          <ac:chgData name="Joana Gomes" userId="bf40fd9ebefbdeec" providerId="LiveId" clId="{065ABAA7-B3F8-475F-9F4E-66D19A3528A9}" dt="2023-05-29T18:46:52.094" v="1353" actId="478"/>
          <ac:spMkLst>
            <pc:docMk/>
            <pc:sldMk cId="0" sldId="257"/>
            <ac:spMk id="2998" creationId="{65981FF0-B944-923E-4196-46B87A74FCDA}"/>
          </ac:spMkLst>
        </pc:spChg>
        <pc:spChg chg="add del">
          <ac:chgData name="Joana Gomes" userId="bf40fd9ebefbdeec" providerId="LiveId" clId="{065ABAA7-B3F8-475F-9F4E-66D19A3528A9}" dt="2023-05-31T22:05:42.751" v="2652" actId="478"/>
          <ac:spMkLst>
            <pc:docMk/>
            <pc:sldMk cId="0" sldId="257"/>
            <ac:spMk id="2998" creationId="{B188F073-2938-26BD-3556-F76BAFEF51AE}"/>
          </ac:spMkLst>
        </pc:spChg>
        <pc:grpChg chg="add mod">
          <ac:chgData name="Joana Gomes" userId="bf40fd9ebefbdeec" providerId="LiveId" clId="{065ABAA7-B3F8-475F-9F4E-66D19A3528A9}" dt="2023-05-31T22:16:41.695" v="2687" actId="1076"/>
          <ac:grpSpMkLst>
            <pc:docMk/>
            <pc:sldMk cId="0" sldId="257"/>
            <ac:grpSpMk id="2" creationId="{28682770-75CE-7D98-6D62-568B6D3C9768}"/>
          </ac:grpSpMkLst>
        </pc:grpChg>
        <pc:graphicFrameChg chg="del">
          <ac:chgData name="Joana Gomes" userId="bf40fd9ebefbdeec" providerId="LiveId" clId="{065ABAA7-B3F8-475F-9F4E-66D19A3528A9}" dt="2023-05-29T18:46:56.502" v="1354" actId="478"/>
          <ac:graphicFrameMkLst>
            <pc:docMk/>
            <pc:sldMk cId="0" sldId="257"/>
            <ac:graphicFrameMk id="1822" creationId="{00000000-0000-0000-0000-000000000000}"/>
          </ac:graphicFrameMkLst>
        </pc:graphicFrameChg>
        <pc:picChg chg="add del mod">
          <ac:chgData name="Joana Gomes" userId="bf40fd9ebefbdeec" providerId="LiveId" clId="{065ABAA7-B3F8-475F-9F4E-66D19A3528A9}" dt="2023-05-31T22:05:04.751" v="2650" actId="478"/>
          <ac:picMkLst>
            <pc:docMk/>
            <pc:sldMk cId="0" sldId="257"/>
            <ac:picMk id="2997" creationId="{6CB126D3-E545-253A-B066-63BA819B3171}"/>
          </ac:picMkLst>
        </pc:picChg>
        <pc:picChg chg="add mod">
          <ac:chgData name="Joana Gomes" userId="bf40fd9ebefbdeec" providerId="LiveId" clId="{065ABAA7-B3F8-475F-9F4E-66D19A3528A9}" dt="2023-05-31T22:19:22.036" v="2744" actId="1582"/>
          <ac:picMkLst>
            <pc:docMk/>
            <pc:sldMk cId="0" sldId="257"/>
            <ac:picMk id="2999" creationId="{0507FD06-EC1A-1ADB-C76C-D3DE14333F71}"/>
          </ac:picMkLst>
        </pc:picChg>
        <pc:picChg chg="add del mod">
          <ac:chgData name="Joana Gomes" userId="bf40fd9ebefbdeec" providerId="LiveId" clId="{065ABAA7-B3F8-475F-9F4E-66D19A3528A9}" dt="2023-05-31T22:26:24.317" v="2764" actId="478"/>
          <ac:picMkLst>
            <pc:docMk/>
            <pc:sldMk cId="0" sldId="257"/>
            <ac:picMk id="3001" creationId="{48686E23-8735-7650-88C6-C7A3277B5EBF}"/>
          </ac:picMkLst>
        </pc:picChg>
      </pc:sldChg>
      <pc:sldChg chg="del">
        <pc:chgData name="Joana Gomes" userId="bf40fd9ebefbdeec" providerId="LiveId" clId="{065ABAA7-B3F8-475F-9F4E-66D19A3528A9}" dt="2023-05-31T22:09:26.129" v="2669" actId="47"/>
        <pc:sldMkLst>
          <pc:docMk/>
          <pc:sldMk cId="0" sldId="258"/>
        </pc:sldMkLst>
      </pc:sldChg>
      <pc:sldChg chg="modSp mod">
        <pc:chgData name="Joana Gomes" userId="bf40fd9ebefbdeec" providerId="LiveId" clId="{065ABAA7-B3F8-475F-9F4E-66D19A3528A9}" dt="2023-05-31T22:29:27.873" v="2768" actId="403"/>
        <pc:sldMkLst>
          <pc:docMk/>
          <pc:sldMk cId="0" sldId="259"/>
        </pc:sldMkLst>
        <pc:spChg chg="mod">
          <ac:chgData name="Joana Gomes" userId="bf40fd9ebefbdeec" providerId="LiveId" clId="{065ABAA7-B3F8-475F-9F4E-66D19A3528A9}" dt="2023-05-31T22:21:31.850" v="2748" actId="1076"/>
          <ac:spMkLst>
            <pc:docMk/>
            <pc:sldMk cId="0" sldId="259"/>
            <ac:spMk id="4" creationId="{90CB109F-D108-ED27-9E53-883252BB82CE}"/>
          </ac:spMkLst>
        </pc:spChg>
        <pc:spChg chg="mod">
          <ac:chgData name="Joana Gomes" userId="bf40fd9ebefbdeec" providerId="LiveId" clId="{065ABAA7-B3F8-475F-9F4E-66D19A3528A9}" dt="2023-05-31T22:21:31.850" v="2748" actId="1076"/>
          <ac:spMkLst>
            <pc:docMk/>
            <pc:sldMk cId="0" sldId="259"/>
            <ac:spMk id="5" creationId="{D3CB0375-E332-46EF-32EF-B73B4739980D}"/>
          </ac:spMkLst>
        </pc:spChg>
        <pc:spChg chg="mod">
          <ac:chgData name="Joana Gomes" userId="bf40fd9ebefbdeec" providerId="LiveId" clId="{065ABAA7-B3F8-475F-9F4E-66D19A3528A9}" dt="2023-05-31T22:29:27.873" v="2768" actId="403"/>
          <ac:spMkLst>
            <pc:docMk/>
            <pc:sldMk cId="0" sldId="259"/>
            <ac:spMk id="6" creationId="{CB2DF45F-DA1A-E65B-3614-E007EC1D1AC3}"/>
          </ac:spMkLst>
        </pc:spChg>
        <pc:spChg chg="mod">
          <ac:chgData name="Joana Gomes" userId="bf40fd9ebefbdeec" providerId="LiveId" clId="{065ABAA7-B3F8-475F-9F4E-66D19A3528A9}" dt="2023-05-31T22:21:31.850" v="2748" actId="1076"/>
          <ac:spMkLst>
            <pc:docMk/>
            <pc:sldMk cId="0" sldId="259"/>
            <ac:spMk id="1858" creationId="{00000000-0000-0000-0000-000000000000}"/>
          </ac:spMkLst>
        </pc:spChg>
      </pc:sldChg>
      <pc:sldChg chg="addSp delSp modSp del mod">
        <pc:chgData name="Joana Gomes" userId="bf40fd9ebefbdeec" providerId="LiveId" clId="{065ABAA7-B3F8-475F-9F4E-66D19A3528A9}" dt="2023-05-31T21:17:03.287" v="1977" actId="47"/>
        <pc:sldMkLst>
          <pc:docMk/>
          <pc:sldMk cId="0" sldId="260"/>
        </pc:sldMkLst>
        <pc:spChg chg="add del mod">
          <ac:chgData name="Joana Gomes" userId="bf40fd9ebefbdeec" providerId="LiveId" clId="{065ABAA7-B3F8-475F-9F4E-66D19A3528A9}" dt="2023-05-29T18:26:43.526" v="438" actId="11529"/>
          <ac:spMkLst>
            <pc:docMk/>
            <pc:sldMk cId="0" sldId="260"/>
            <ac:spMk id="2" creationId="{40D56621-95A8-5F15-681C-2A3DD418F604}"/>
          </ac:spMkLst>
        </pc:spChg>
        <pc:spChg chg="add del mod">
          <ac:chgData name="Joana Gomes" userId="bf40fd9ebefbdeec" providerId="LiveId" clId="{065ABAA7-B3F8-475F-9F4E-66D19A3528A9}" dt="2023-05-25T09:53:04.023" v="61" actId="478"/>
          <ac:spMkLst>
            <pc:docMk/>
            <pc:sldMk cId="0" sldId="260"/>
            <ac:spMk id="2" creationId="{4E5AD638-1F60-DBF7-CA22-81BB7D9FCE91}"/>
          </ac:spMkLst>
        </pc:spChg>
        <pc:spChg chg="add del mod">
          <ac:chgData name="Joana Gomes" userId="bf40fd9ebefbdeec" providerId="LiveId" clId="{065ABAA7-B3F8-475F-9F4E-66D19A3528A9}" dt="2023-05-29T18:26:39.464" v="432"/>
          <ac:spMkLst>
            <pc:docMk/>
            <pc:sldMk cId="0" sldId="260"/>
            <ac:spMk id="3" creationId="{8F2E7F7C-D005-A3E7-74E9-FBF96A60302D}"/>
          </ac:spMkLst>
        </pc:spChg>
        <pc:spChg chg="add del mod">
          <ac:chgData name="Joana Gomes" userId="bf40fd9ebefbdeec" providerId="LiveId" clId="{065ABAA7-B3F8-475F-9F4E-66D19A3528A9}" dt="2023-05-25T09:53:00.359" v="58"/>
          <ac:spMkLst>
            <pc:docMk/>
            <pc:sldMk cId="0" sldId="260"/>
            <ac:spMk id="3" creationId="{B7DA6ADD-02EE-76E4-8349-44C58A923658}"/>
          </ac:spMkLst>
        </pc:spChg>
        <pc:spChg chg="add del mod">
          <ac:chgData name="Joana Gomes" userId="bf40fd9ebefbdeec" providerId="LiveId" clId="{065ABAA7-B3F8-475F-9F4E-66D19A3528A9}" dt="2023-05-25T09:56:29.698" v="87" actId="478"/>
          <ac:spMkLst>
            <pc:docMk/>
            <pc:sldMk cId="0" sldId="260"/>
            <ac:spMk id="5" creationId="{E28A6F55-63BE-B17F-E2DF-C0E8C519D3EF}"/>
          </ac:spMkLst>
        </pc:spChg>
        <pc:spChg chg="mod">
          <ac:chgData name="Joana Gomes" userId="bf40fd9ebefbdeec" providerId="LiveId" clId="{065ABAA7-B3F8-475F-9F4E-66D19A3528A9}" dt="2023-05-31T20:58:45.717" v="1753"/>
          <ac:spMkLst>
            <pc:docMk/>
            <pc:sldMk cId="0" sldId="260"/>
            <ac:spMk id="15" creationId="{64A0A3FC-681C-7242-7A83-E737EA768333}"/>
          </ac:spMkLst>
        </pc:spChg>
        <pc:spChg chg="mod">
          <ac:chgData name="Joana Gomes" userId="bf40fd9ebefbdeec" providerId="LiveId" clId="{065ABAA7-B3F8-475F-9F4E-66D19A3528A9}" dt="2023-05-31T20:58:45.717" v="1753"/>
          <ac:spMkLst>
            <pc:docMk/>
            <pc:sldMk cId="0" sldId="260"/>
            <ac:spMk id="16" creationId="{D8569BDD-5BEE-5068-0F91-6FDDCD528593}"/>
          </ac:spMkLst>
        </pc:spChg>
        <pc:spChg chg="mod">
          <ac:chgData name="Joana Gomes" userId="bf40fd9ebefbdeec" providerId="LiveId" clId="{065ABAA7-B3F8-475F-9F4E-66D19A3528A9}" dt="2023-05-31T20:58:45.717" v="1753"/>
          <ac:spMkLst>
            <pc:docMk/>
            <pc:sldMk cId="0" sldId="260"/>
            <ac:spMk id="17" creationId="{7D9264B7-6CF7-C1C1-98FE-2DED8331E903}"/>
          </ac:spMkLst>
        </pc:spChg>
        <pc:spChg chg="mod">
          <ac:chgData name="Joana Gomes" userId="bf40fd9ebefbdeec" providerId="LiveId" clId="{065ABAA7-B3F8-475F-9F4E-66D19A3528A9}" dt="2023-05-31T20:58:45.717" v="1753"/>
          <ac:spMkLst>
            <pc:docMk/>
            <pc:sldMk cId="0" sldId="260"/>
            <ac:spMk id="18" creationId="{36CB8864-E7E2-95B8-4C98-C057EF89F465}"/>
          </ac:spMkLst>
        </pc:spChg>
        <pc:spChg chg="mod">
          <ac:chgData name="Joana Gomes" userId="bf40fd9ebefbdeec" providerId="LiveId" clId="{065ABAA7-B3F8-475F-9F4E-66D19A3528A9}" dt="2023-05-31T20:58:45.717" v="1753"/>
          <ac:spMkLst>
            <pc:docMk/>
            <pc:sldMk cId="0" sldId="260"/>
            <ac:spMk id="19" creationId="{96E409FC-2B7D-E93A-6235-17D7D4E985F3}"/>
          </ac:spMkLst>
        </pc:spChg>
        <pc:spChg chg="mod">
          <ac:chgData name="Joana Gomes" userId="bf40fd9ebefbdeec" providerId="LiveId" clId="{065ABAA7-B3F8-475F-9F4E-66D19A3528A9}" dt="2023-05-31T20:58:45.717" v="1753"/>
          <ac:spMkLst>
            <pc:docMk/>
            <pc:sldMk cId="0" sldId="260"/>
            <ac:spMk id="20" creationId="{44421CF6-9F80-92E7-78FB-16D990BCCBB6}"/>
          </ac:spMkLst>
        </pc:spChg>
        <pc:spChg chg="mod">
          <ac:chgData name="Joana Gomes" userId="bf40fd9ebefbdeec" providerId="LiveId" clId="{065ABAA7-B3F8-475F-9F4E-66D19A3528A9}" dt="2023-05-31T21:03:19.911" v="1805" actId="2085"/>
          <ac:spMkLst>
            <pc:docMk/>
            <pc:sldMk cId="0" sldId="260"/>
            <ac:spMk id="27" creationId="{62C519B1-5E18-878C-7413-D96D94300FAE}"/>
          </ac:spMkLst>
        </pc:spChg>
        <pc:spChg chg="mod">
          <ac:chgData name="Joana Gomes" userId="bf40fd9ebefbdeec" providerId="LiveId" clId="{065ABAA7-B3F8-475F-9F4E-66D19A3528A9}" dt="2023-05-31T21:02:00.900" v="1797" actId="208"/>
          <ac:spMkLst>
            <pc:docMk/>
            <pc:sldMk cId="0" sldId="260"/>
            <ac:spMk id="28" creationId="{9504D6B0-831F-A388-476C-846FA9172334}"/>
          </ac:spMkLst>
        </pc:spChg>
        <pc:spChg chg="mod">
          <ac:chgData name="Joana Gomes" userId="bf40fd9ebefbdeec" providerId="LiveId" clId="{065ABAA7-B3F8-475F-9F4E-66D19A3528A9}" dt="2023-05-31T21:01:52.856" v="1795" actId="207"/>
          <ac:spMkLst>
            <pc:docMk/>
            <pc:sldMk cId="0" sldId="260"/>
            <ac:spMk id="29" creationId="{D5916E07-4E05-3261-2182-C58CEE93F911}"/>
          </ac:spMkLst>
        </pc:spChg>
        <pc:spChg chg="mod">
          <ac:chgData name="Joana Gomes" userId="bf40fd9ebefbdeec" providerId="LiveId" clId="{065ABAA7-B3F8-475F-9F4E-66D19A3528A9}" dt="2023-05-31T21:00:08.266" v="1764" actId="1076"/>
          <ac:spMkLst>
            <pc:docMk/>
            <pc:sldMk cId="0" sldId="260"/>
            <ac:spMk id="2899" creationId="{00000000-0000-0000-0000-000000000000}"/>
          </ac:spMkLst>
        </pc:spChg>
        <pc:spChg chg="del mod">
          <ac:chgData name="Joana Gomes" userId="bf40fd9ebefbdeec" providerId="LiveId" clId="{065ABAA7-B3F8-475F-9F4E-66D19A3528A9}" dt="2023-05-25T09:56:26.638" v="86" actId="478"/>
          <ac:spMkLst>
            <pc:docMk/>
            <pc:sldMk cId="0" sldId="260"/>
            <ac:spMk id="2900" creationId="{00000000-0000-0000-0000-000000000000}"/>
          </ac:spMkLst>
        </pc:spChg>
        <pc:grpChg chg="add del mod">
          <ac:chgData name="Joana Gomes" userId="bf40fd9ebefbdeec" providerId="LiveId" clId="{065ABAA7-B3F8-475F-9F4E-66D19A3528A9}" dt="2023-05-31T20:58:47.997" v="1754"/>
          <ac:grpSpMkLst>
            <pc:docMk/>
            <pc:sldMk cId="0" sldId="260"/>
            <ac:grpSpMk id="14" creationId="{90B8EBB2-7737-2379-3A4C-28466B3B5A1B}"/>
          </ac:grpSpMkLst>
        </pc:grpChg>
        <pc:grpChg chg="add del mod">
          <ac:chgData name="Joana Gomes" userId="bf40fd9ebefbdeec" providerId="LiveId" clId="{065ABAA7-B3F8-475F-9F4E-66D19A3528A9}" dt="2023-05-31T21:02:08.706" v="1799" actId="478"/>
          <ac:grpSpMkLst>
            <pc:docMk/>
            <pc:sldMk cId="0" sldId="260"/>
            <ac:grpSpMk id="21" creationId="{4CA94D3A-B4DA-A551-B428-73DE33E55BE8}"/>
          </ac:grpSpMkLst>
        </pc:grpChg>
        <pc:grpChg chg="mod topLvl">
          <ac:chgData name="Joana Gomes" userId="bf40fd9ebefbdeec" providerId="LiveId" clId="{065ABAA7-B3F8-475F-9F4E-66D19A3528A9}" dt="2023-05-31T21:02:49.279" v="1803" actId="1076"/>
          <ac:grpSpMkLst>
            <pc:docMk/>
            <pc:sldMk cId="0" sldId="260"/>
            <ac:grpSpMk id="26" creationId="{F871A764-1FEE-2743-E7A7-5B7FDF09DE51}"/>
          </ac:grpSpMkLst>
        </pc:grpChg>
        <pc:grpChg chg="mod">
          <ac:chgData name="Joana Gomes" userId="bf40fd9ebefbdeec" providerId="LiveId" clId="{065ABAA7-B3F8-475F-9F4E-66D19A3528A9}" dt="2023-05-29T18:26:38.556" v="430" actId="1076"/>
          <ac:grpSpMkLst>
            <pc:docMk/>
            <pc:sldMk cId="0" sldId="260"/>
            <ac:grpSpMk id="2902" creationId="{00000000-0000-0000-0000-000000000000}"/>
          </ac:grpSpMkLst>
        </pc:grpChg>
        <pc:picChg chg="add del mod">
          <ac:chgData name="Joana Gomes" userId="bf40fd9ebefbdeec" providerId="LiveId" clId="{065ABAA7-B3F8-475F-9F4E-66D19A3528A9}" dt="2023-05-31T20:54:10.700" v="1710"/>
          <ac:picMkLst>
            <pc:docMk/>
            <pc:sldMk cId="0" sldId="260"/>
            <ac:picMk id="3" creationId="{EC67A912-1B6C-6E66-3A78-44C7C090C026}"/>
          </ac:picMkLst>
        </pc:picChg>
        <pc:picChg chg="add del mod">
          <ac:chgData name="Joana Gomes" userId="bf40fd9ebefbdeec" providerId="LiveId" clId="{065ABAA7-B3F8-475F-9F4E-66D19A3528A9}" dt="2023-05-31T20:54:15.342" v="1712"/>
          <ac:picMkLst>
            <pc:docMk/>
            <pc:sldMk cId="0" sldId="260"/>
            <ac:picMk id="5" creationId="{3B2780CB-A625-2497-EC11-00677DE620D1}"/>
          </ac:picMkLst>
        </pc:picChg>
        <pc:picChg chg="add mod">
          <ac:chgData name="Joana Gomes" userId="bf40fd9ebefbdeec" providerId="LiveId" clId="{065ABAA7-B3F8-475F-9F4E-66D19A3528A9}" dt="2023-05-31T21:02:52.292" v="1804" actId="1076"/>
          <ac:picMkLst>
            <pc:docMk/>
            <pc:sldMk cId="0" sldId="260"/>
            <ac:picMk id="7" creationId="{01953E1D-C95F-EA34-1C7E-8D89844C9C1E}"/>
          </ac:picMkLst>
        </pc:picChg>
        <pc:picChg chg="add mod">
          <ac:chgData name="Joana Gomes" userId="bf40fd9ebefbdeec" providerId="LiveId" clId="{065ABAA7-B3F8-475F-9F4E-66D19A3528A9}" dt="2023-05-31T21:00:39.394" v="1777" actId="1036"/>
          <ac:picMkLst>
            <pc:docMk/>
            <pc:sldMk cId="0" sldId="260"/>
            <ac:picMk id="9" creationId="{BF31D444-BF77-C5FA-4F99-D01D957808F6}"/>
          </ac:picMkLst>
        </pc:picChg>
        <pc:picChg chg="add mod">
          <ac:chgData name="Joana Gomes" userId="bf40fd9ebefbdeec" providerId="LiveId" clId="{065ABAA7-B3F8-475F-9F4E-66D19A3528A9}" dt="2023-05-31T21:02:42.215" v="1802" actId="1076"/>
          <ac:picMkLst>
            <pc:docMk/>
            <pc:sldMk cId="0" sldId="260"/>
            <ac:picMk id="11" creationId="{C1B4D14F-22E2-92E7-EC89-128BE28961BB}"/>
          </ac:picMkLst>
        </pc:picChg>
        <pc:picChg chg="add mod">
          <ac:chgData name="Joana Gomes" userId="bf40fd9ebefbdeec" providerId="LiveId" clId="{065ABAA7-B3F8-475F-9F4E-66D19A3528A9}" dt="2023-05-31T21:01:08.871" v="1789" actId="1035"/>
          <ac:picMkLst>
            <pc:docMk/>
            <pc:sldMk cId="0" sldId="260"/>
            <ac:picMk id="13" creationId="{C4453645-572E-9DAD-56A4-F4D3943A32EE}"/>
          </ac:picMkLst>
        </pc:picChg>
        <pc:picChg chg="add del mod">
          <ac:chgData name="Joana Gomes" userId="bf40fd9ebefbdeec" providerId="LiveId" clId="{065ABAA7-B3F8-475F-9F4E-66D19A3528A9}" dt="2023-05-31T20:53:14.241" v="1702" actId="21"/>
          <ac:picMkLst>
            <pc:docMk/>
            <pc:sldMk cId="0" sldId="260"/>
            <ac:picMk id="1030" creationId="{ACBC9A09-925C-783C-6F28-50B80D9982F7}"/>
          </ac:picMkLst>
        </pc:picChg>
        <pc:picChg chg="add del mod">
          <ac:chgData name="Joana Gomes" userId="bf40fd9ebefbdeec" providerId="LiveId" clId="{065ABAA7-B3F8-475F-9F4E-66D19A3528A9}" dt="2023-05-31T20:57:25.838" v="1745" actId="21"/>
          <ac:picMkLst>
            <pc:docMk/>
            <pc:sldMk cId="0" sldId="260"/>
            <ac:picMk id="1032" creationId="{D323D8AB-AE7D-4B41-579E-3388BBAF0C25}"/>
          </ac:picMkLst>
        </pc:picChg>
        <pc:picChg chg="add del mod">
          <ac:chgData name="Joana Gomes" userId="bf40fd9ebefbdeec" providerId="LiveId" clId="{065ABAA7-B3F8-475F-9F4E-66D19A3528A9}" dt="2023-05-31T20:57:31.464" v="1747" actId="21"/>
          <ac:picMkLst>
            <pc:docMk/>
            <pc:sldMk cId="0" sldId="260"/>
            <ac:picMk id="1034" creationId="{29ADDD0D-6EE5-AF85-4FE5-37A404D65F7E}"/>
          </ac:picMkLst>
        </pc:picChg>
        <pc:cxnChg chg="del mod">
          <ac:chgData name="Joana Gomes" userId="bf40fd9ebefbdeec" providerId="LiveId" clId="{065ABAA7-B3F8-475F-9F4E-66D19A3528A9}" dt="2023-05-31T21:01:37.442" v="1792" actId="478"/>
          <ac:cxnSpMkLst>
            <pc:docMk/>
            <pc:sldMk cId="0" sldId="260"/>
            <ac:cxnSpMk id="22" creationId="{C7FB94D7-7815-9826-451D-69FDFFB9304D}"/>
          </ac:cxnSpMkLst>
        </pc:cxnChg>
        <pc:cxnChg chg="del mod">
          <ac:chgData name="Joana Gomes" userId="bf40fd9ebefbdeec" providerId="LiveId" clId="{065ABAA7-B3F8-475F-9F4E-66D19A3528A9}" dt="2023-05-31T21:02:05.633" v="1798" actId="478"/>
          <ac:cxnSpMkLst>
            <pc:docMk/>
            <pc:sldMk cId="0" sldId="260"/>
            <ac:cxnSpMk id="23" creationId="{7B361CC6-4E83-7E48-EFF5-1235C04833B3}"/>
          </ac:cxnSpMkLst>
        </pc:cxnChg>
        <pc:cxnChg chg="del mod topLvl">
          <ac:chgData name="Joana Gomes" userId="bf40fd9ebefbdeec" providerId="LiveId" clId="{065ABAA7-B3F8-475F-9F4E-66D19A3528A9}" dt="2023-05-31T21:02:08.706" v="1799" actId="478"/>
          <ac:cxnSpMkLst>
            <pc:docMk/>
            <pc:sldMk cId="0" sldId="260"/>
            <ac:cxnSpMk id="24" creationId="{BB170F2D-9A1D-1B58-8488-7B36A0C6770C}"/>
          </ac:cxnSpMkLst>
        </pc:cxnChg>
        <pc:cxnChg chg="del mod">
          <ac:chgData name="Joana Gomes" userId="bf40fd9ebefbdeec" providerId="LiveId" clId="{065ABAA7-B3F8-475F-9F4E-66D19A3528A9}" dt="2023-05-31T21:01:42.246" v="1793" actId="478"/>
          <ac:cxnSpMkLst>
            <pc:docMk/>
            <pc:sldMk cId="0" sldId="260"/>
            <ac:cxnSpMk id="25" creationId="{A1EA1298-D92B-B5C0-696B-3D20C5EA8990}"/>
          </ac:cxnSpMkLst>
        </pc:cxnChg>
        <pc:cxnChg chg="del mod">
          <ac:chgData name="Joana Gomes" userId="bf40fd9ebefbdeec" providerId="LiveId" clId="{065ABAA7-B3F8-475F-9F4E-66D19A3528A9}" dt="2023-05-31T21:02:10.210" v="1800" actId="478"/>
          <ac:cxnSpMkLst>
            <pc:docMk/>
            <pc:sldMk cId="0" sldId="260"/>
            <ac:cxnSpMk id="3991" creationId="{00000000-0000-0000-0000-000000000000}"/>
          </ac:cxnSpMkLst>
        </pc:cxnChg>
      </pc:sldChg>
      <pc:sldChg chg="del">
        <pc:chgData name="Joana Gomes" userId="bf40fd9ebefbdeec" providerId="LiveId" clId="{065ABAA7-B3F8-475F-9F4E-66D19A3528A9}" dt="2023-05-31T22:09:24.773" v="2668" actId="47"/>
        <pc:sldMkLst>
          <pc:docMk/>
          <pc:sldMk cId="0" sldId="261"/>
        </pc:sldMkLst>
      </pc:sldChg>
      <pc:sldChg chg="del">
        <pc:chgData name="Joana Gomes" userId="bf40fd9ebefbdeec" providerId="LiveId" clId="{065ABAA7-B3F8-475F-9F4E-66D19A3528A9}" dt="2023-05-31T22:09:23.273" v="2667" actId="47"/>
        <pc:sldMkLst>
          <pc:docMk/>
          <pc:sldMk cId="0" sldId="263"/>
        </pc:sldMkLst>
      </pc:sldChg>
      <pc:sldChg chg="addSp delSp modSp mod">
        <pc:chgData name="Joana Gomes" userId="bf40fd9ebefbdeec" providerId="LiveId" clId="{065ABAA7-B3F8-475F-9F4E-66D19A3528A9}" dt="2023-05-31T22:26:53.456" v="2765" actId="1076"/>
        <pc:sldMkLst>
          <pc:docMk/>
          <pc:sldMk cId="0" sldId="265"/>
        </pc:sldMkLst>
        <pc:spChg chg="del mod">
          <ac:chgData name="Joana Gomes" userId="bf40fd9ebefbdeec" providerId="LiveId" clId="{065ABAA7-B3F8-475F-9F4E-66D19A3528A9}" dt="2023-05-29T18:45:22.700" v="1337" actId="478"/>
          <ac:spMkLst>
            <pc:docMk/>
            <pc:sldMk cId="0" sldId="265"/>
            <ac:spMk id="3" creationId="{BEA2FD94-4157-E1DB-1F80-0C0E6E81B468}"/>
          </ac:spMkLst>
        </pc:spChg>
        <pc:spChg chg="add del mod">
          <ac:chgData name="Joana Gomes" userId="bf40fd9ebefbdeec" providerId="LiveId" clId="{065ABAA7-B3F8-475F-9F4E-66D19A3528A9}" dt="2023-05-25T09:46:39.495" v="1" actId="478"/>
          <ac:spMkLst>
            <pc:docMk/>
            <pc:sldMk cId="0" sldId="265"/>
            <ac:spMk id="5" creationId="{36B3F78B-AEF6-51FC-D331-728A332248A9}"/>
          </ac:spMkLst>
        </pc:spChg>
        <pc:spChg chg="add del mod">
          <ac:chgData name="Joana Gomes" userId="bf40fd9ebefbdeec" providerId="LiveId" clId="{065ABAA7-B3F8-475F-9F4E-66D19A3528A9}" dt="2023-05-25T09:46:39.495" v="1" actId="478"/>
          <ac:spMkLst>
            <pc:docMk/>
            <pc:sldMk cId="0" sldId="265"/>
            <ac:spMk id="7" creationId="{993E314F-EB65-E13D-A64E-FA6DBF2B0012}"/>
          </ac:spMkLst>
        </pc:spChg>
        <pc:spChg chg="add del mod">
          <ac:chgData name="Joana Gomes" userId="bf40fd9ebefbdeec" providerId="LiveId" clId="{065ABAA7-B3F8-475F-9F4E-66D19A3528A9}" dt="2023-05-25T09:46:46.671" v="3" actId="478"/>
          <ac:spMkLst>
            <pc:docMk/>
            <pc:sldMk cId="0" sldId="265"/>
            <ac:spMk id="9" creationId="{85BBD5AF-C350-3D06-B2EE-F9D0EAE60330}"/>
          </ac:spMkLst>
        </pc:spChg>
        <pc:spChg chg="add del mod">
          <ac:chgData name="Joana Gomes" userId="bf40fd9ebefbdeec" providerId="LiveId" clId="{065ABAA7-B3F8-475F-9F4E-66D19A3528A9}" dt="2023-05-25T09:47:01.258" v="5" actId="478"/>
          <ac:spMkLst>
            <pc:docMk/>
            <pc:sldMk cId="0" sldId="265"/>
            <ac:spMk id="11" creationId="{63BF2788-C1E4-9E95-C9D6-16A2D5BE16A8}"/>
          </ac:spMkLst>
        </pc:spChg>
        <pc:spChg chg="add del mod">
          <ac:chgData name="Joana Gomes" userId="bf40fd9ebefbdeec" providerId="LiveId" clId="{065ABAA7-B3F8-475F-9F4E-66D19A3528A9}" dt="2023-05-25T09:47:18.627" v="7" actId="478"/>
          <ac:spMkLst>
            <pc:docMk/>
            <pc:sldMk cId="0" sldId="265"/>
            <ac:spMk id="13" creationId="{7A264A21-460E-FF38-FA72-8BC1350B823C}"/>
          </ac:spMkLst>
        </pc:spChg>
        <pc:spChg chg="add del mod">
          <ac:chgData name="Joana Gomes" userId="bf40fd9ebefbdeec" providerId="LiveId" clId="{065ABAA7-B3F8-475F-9F4E-66D19A3528A9}" dt="2023-05-25T09:47:18.627" v="7" actId="478"/>
          <ac:spMkLst>
            <pc:docMk/>
            <pc:sldMk cId="0" sldId="265"/>
            <ac:spMk id="15" creationId="{197901FD-2FAA-6BC3-8D79-6860C3881635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22" creationId="{C1F06A71-42C1-224B-887A-67AA48A1A12E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23" creationId="{ED59C0FC-2A28-E829-44FB-B4BD5F13C669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24" creationId="{380EFBE0-8C44-120A-FD9D-EE3071CC8B51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25" creationId="{08CB973C-DDB5-75A9-6B93-59927F6DE63E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26" creationId="{44C100F9-E3DE-C862-0044-2A39D22E2CB6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27" creationId="{9F8F995C-7A90-D315-56C3-B5CAFFF56C95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28" creationId="{6A60CA2D-BAC2-DFD2-4929-95ACDA59312A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29" creationId="{1F0A1880-91EF-21C8-1C4A-11F50767D90D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30" creationId="{FBABBB93-B8FA-BD7B-4347-849144350368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31" creationId="{74685E05-6A41-27FE-7897-94A4FC8158FD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32" creationId="{752DCE1A-4142-EE18-6B5E-DB603458F32E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33" creationId="{F5C07887-8F2F-65DD-9D2C-7169CC4514FD}"/>
          </ac:spMkLst>
        </pc:spChg>
        <pc:spChg chg="mod">
          <ac:chgData name="Joana Gomes" userId="bf40fd9ebefbdeec" providerId="LiveId" clId="{065ABAA7-B3F8-475F-9F4E-66D19A3528A9}" dt="2023-05-25T09:49:49.549" v="27"/>
          <ac:spMkLst>
            <pc:docMk/>
            <pc:sldMk cId="0" sldId="265"/>
            <ac:spMk id="34" creationId="{36E77035-2D7D-D80C-0E2A-F243BA3E102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38" creationId="{28650DED-F733-92E5-FC7F-59AF1E37ECE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39" creationId="{0A5BF79D-46BB-20E8-F2F0-EB0271F5C8D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0" creationId="{49ED9C74-3F44-62CF-0B90-C7E7C71C7AA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" creationId="{28F16ADD-B5B4-849F-78EF-B44CC635548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" creationId="{D7858304-C47A-914C-980D-72260188A82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" creationId="{9BEA0778-22DD-ECBF-C62B-27B04324608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" creationId="{F05E21BD-8879-2090-8679-EF0D03B63F0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" creationId="{81554AB0-414D-EC56-B5ED-DBCA5D8C259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" creationId="{A0B12F53-2991-7316-9D20-C7ABE051245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" creationId="{856E1D33-220B-FC71-021A-8FF6760F123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" creationId="{1AA19789-6CF9-12E6-BFB6-DF5A391F1A9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" creationId="{D11A41EA-463F-0341-E78E-78BEFEF8CFA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" creationId="{119C61DE-D2CB-702F-AFC1-6BE1A39A38C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" creationId="{D24A604D-516B-9F74-0A4C-BB8BB3DC617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" creationId="{BDE4A554-4A88-0744-0071-DC6E9122E1C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" creationId="{203AA234-D4F4-109F-1218-D7F1F2BB0F7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" creationId="{CF3B9A6E-A95F-7F80-B633-AE4D8EA3058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5" creationId="{2E4CAA7E-C6B4-5445-DDFB-DF303E46E6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6" creationId="{7D15A890-1CDB-49CE-7CD3-313DCE2DACD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7" creationId="{679F10F1-FDF1-F5D6-8C26-5470EAD071B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8" creationId="{A8270D30-4A87-4845-C9A4-F4D3911B08E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9" creationId="{2ADFDE29-28A3-8AFE-5028-50B04FDFB63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60" creationId="{459ED061-59D7-C1BB-C8AA-C118E8AA613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61" creationId="{7186972C-48CC-0AF7-2B26-394E86D932A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62" creationId="{23A4A024-00FE-E408-6EE4-F7C1CF1E1FF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63" creationId="{7913D60F-A52A-C384-2AF2-C982160166D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096" creationId="{E78F0697-E6FD-8A91-D741-F811DE7D3BA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097" creationId="{6E4F49EF-EE44-D48E-4887-6C2C8793944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098" creationId="{1010F3F2-1540-D703-E56F-D47B8733BFE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099" creationId="{176DD0EA-74BA-78F2-7210-0942D25CBC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00" creationId="{239C9D69-A62C-6206-426B-1467D67391E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01" creationId="{357C2351-34D3-7E45-4C7B-79275EAFDEB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02" creationId="{064A6259-1B5B-98F3-6B9C-C568BAC077C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03" creationId="{3135B986-8465-2130-69B8-3F20F17C3F8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04" creationId="{078B87B3-B59D-9B5C-0769-F8C1BDA6C19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05" creationId="{EE37FCBB-D8E8-43FB-010E-00E92206B56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06" creationId="{0CCF3538-8ABD-9044-DCA9-224CB86B8BF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07" creationId="{E9F8480A-339B-1E70-48A4-78E39426536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08" creationId="{8D22F519-C939-BD0B-D8ED-6593103DB52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09" creationId="{3366A1BB-A177-DAA8-3F9D-D9F357B6005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10" creationId="{CAEB1562-6535-FD61-8EDB-15948ECF5A7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11" creationId="{28909570-37C1-A21F-A313-01197D803E8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12" creationId="{6F1FCB4A-9D8D-F16C-10B2-DD9C5C78F81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13" creationId="{352E4746-3FA0-5204-C346-C46302094BB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14" creationId="{F24F9919-2D80-ABE0-67F6-761D5A1483A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15" creationId="{D573C67E-15C6-9A95-5C47-1716B0338BE7}"/>
          </ac:spMkLst>
        </pc:spChg>
        <pc:spChg chg="del">
          <ac:chgData name="Joana Gomes" userId="bf40fd9ebefbdeec" providerId="LiveId" clId="{065ABAA7-B3F8-475F-9F4E-66D19A3528A9}" dt="2023-05-25T09:47:07.997" v="6" actId="478"/>
          <ac:spMkLst>
            <pc:docMk/>
            <pc:sldMk cId="0" sldId="265"/>
            <ac:spMk id="4116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7:47.387" v="1358" actId="1076"/>
          <ac:spMkLst>
            <pc:docMk/>
            <pc:sldMk cId="0" sldId="265"/>
            <ac:spMk id="4117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7:47.387" v="1358" actId="1076"/>
          <ac:spMkLst>
            <pc:docMk/>
            <pc:sldMk cId="0" sldId="265"/>
            <ac:spMk id="4118" creationId="{00000000-0000-0000-0000-000000000000}"/>
          </ac:spMkLst>
        </pc:spChg>
        <pc:spChg chg="del">
          <ac:chgData name="Joana Gomes" userId="bf40fd9ebefbdeec" providerId="LiveId" clId="{065ABAA7-B3F8-475F-9F4E-66D19A3528A9}" dt="2023-05-25T09:46:46.671" v="3" actId="478"/>
          <ac:spMkLst>
            <pc:docMk/>
            <pc:sldMk cId="0" sldId="265"/>
            <ac:spMk id="4119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7:47.387" v="1358" actId="1076"/>
          <ac:spMkLst>
            <pc:docMk/>
            <pc:sldMk cId="0" sldId="265"/>
            <ac:spMk id="4120" creationId="{00000000-0000-0000-0000-000000000000}"/>
          </ac:spMkLst>
        </pc:spChg>
        <pc:spChg chg="del">
          <ac:chgData name="Joana Gomes" userId="bf40fd9ebefbdeec" providerId="LiveId" clId="{065ABAA7-B3F8-475F-9F4E-66D19A3528A9}" dt="2023-05-25T09:46:39.495" v="1" actId="478"/>
          <ac:spMkLst>
            <pc:docMk/>
            <pc:sldMk cId="0" sldId="265"/>
            <ac:spMk id="4121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8:02.940" v="1360" actId="1076"/>
          <ac:spMkLst>
            <pc:docMk/>
            <pc:sldMk cId="0" sldId="265"/>
            <ac:spMk id="4122" creationId="{00000000-0000-0000-0000-000000000000}"/>
          </ac:spMkLst>
        </pc:spChg>
        <pc:spChg chg="del mod">
          <ac:chgData name="Joana Gomes" userId="bf40fd9ebefbdeec" providerId="LiveId" clId="{065ABAA7-B3F8-475F-9F4E-66D19A3528A9}" dt="2023-05-29T18:45:20.562" v="1336" actId="478"/>
          <ac:spMkLst>
            <pc:docMk/>
            <pc:sldMk cId="0" sldId="265"/>
            <ac:spMk id="4123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7:47.387" v="1358" actId="1076"/>
          <ac:spMkLst>
            <pc:docMk/>
            <pc:sldMk cId="0" sldId="265"/>
            <ac:spMk id="4124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7:52.440" v="1359" actId="1076"/>
          <ac:spMkLst>
            <pc:docMk/>
            <pc:sldMk cId="0" sldId="265"/>
            <ac:spMk id="4126" creationId="{00000000-0000-0000-0000-000000000000}"/>
          </ac:spMkLst>
        </pc:spChg>
        <pc:spChg chg="del mod">
          <ac:chgData name="Joana Gomes" userId="bf40fd9ebefbdeec" providerId="LiveId" clId="{065ABAA7-B3F8-475F-9F4E-66D19A3528A9}" dt="2023-05-29T18:45:25.158" v="1338" actId="478"/>
          <ac:spMkLst>
            <pc:docMk/>
            <pc:sldMk cId="0" sldId="265"/>
            <ac:spMk id="4127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7:47.387" v="1358" actId="1076"/>
          <ac:spMkLst>
            <pc:docMk/>
            <pc:sldMk cId="0" sldId="265"/>
            <ac:spMk id="4128" creationId="{00000000-0000-0000-0000-000000000000}"/>
          </ac:spMkLst>
        </pc:spChg>
        <pc:spChg chg="del">
          <ac:chgData name="Joana Gomes" userId="bf40fd9ebefbdeec" providerId="LiveId" clId="{065ABAA7-B3F8-475F-9F4E-66D19A3528A9}" dt="2023-05-25T09:46:35.099" v="0" actId="478"/>
          <ac:spMkLst>
            <pc:docMk/>
            <pc:sldMk cId="0" sldId="265"/>
            <ac:spMk id="4129" creationId="{00000000-0000-0000-0000-000000000000}"/>
          </ac:spMkLst>
        </pc:spChg>
        <pc:spChg chg="del">
          <ac:chgData name="Joana Gomes" userId="bf40fd9ebefbdeec" providerId="LiveId" clId="{065ABAA7-B3F8-475F-9F4E-66D19A3528A9}" dt="2023-05-25T09:46:35.099" v="0" actId="478"/>
          <ac:spMkLst>
            <pc:docMk/>
            <pc:sldMk cId="0" sldId="265"/>
            <ac:spMk id="4130" creationId="{00000000-0000-0000-0000-000000000000}"/>
          </ac:spMkLst>
        </pc:spChg>
        <pc:spChg chg="del">
          <ac:chgData name="Joana Gomes" userId="bf40fd9ebefbdeec" providerId="LiveId" clId="{065ABAA7-B3F8-475F-9F4E-66D19A3528A9}" dt="2023-05-25T09:47:07.997" v="6" actId="478"/>
          <ac:spMkLst>
            <pc:docMk/>
            <pc:sldMk cId="0" sldId="265"/>
            <ac:spMk id="4131" creationId="{00000000-0000-0000-0000-000000000000}"/>
          </ac:spMkLst>
        </pc:spChg>
        <pc:spChg chg="del">
          <ac:chgData name="Joana Gomes" userId="bf40fd9ebefbdeec" providerId="LiveId" clId="{065ABAA7-B3F8-475F-9F4E-66D19A3528A9}" dt="2023-05-25T09:47:07.997" v="6" actId="478"/>
          <ac:spMkLst>
            <pc:docMk/>
            <pc:sldMk cId="0" sldId="265"/>
            <ac:spMk id="4132" creationId="{00000000-0000-0000-0000-000000000000}"/>
          </ac:spMkLst>
        </pc:spChg>
        <pc:spChg chg="del">
          <ac:chgData name="Joana Gomes" userId="bf40fd9ebefbdeec" providerId="LiveId" clId="{065ABAA7-B3F8-475F-9F4E-66D19A3528A9}" dt="2023-05-25T09:46:49.226" v="4" actId="478"/>
          <ac:spMkLst>
            <pc:docMk/>
            <pc:sldMk cId="0" sldId="265"/>
            <ac:spMk id="4133" creationId="{00000000-0000-0000-0000-000000000000}"/>
          </ac:spMkLst>
        </pc:spChg>
        <pc:spChg chg="del">
          <ac:chgData name="Joana Gomes" userId="bf40fd9ebefbdeec" providerId="LiveId" clId="{065ABAA7-B3F8-475F-9F4E-66D19A3528A9}" dt="2023-05-25T09:46:43.754" v="2" actId="478"/>
          <ac:spMkLst>
            <pc:docMk/>
            <pc:sldMk cId="0" sldId="265"/>
            <ac:spMk id="4134" creationId="{00000000-0000-0000-0000-00000000000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81" creationId="{33E4EF93-0890-1EA4-50A3-E5C0A7F4DC6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82" creationId="{1989AEA1-6E5C-0244-3956-323E5AAC11A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83" creationId="{BF914262-0C6F-DBCF-F38B-C45E69D188C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84" creationId="{1FD9130F-3D9C-AA7B-A1AE-07B7853C623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85" creationId="{7D9577CB-6FFE-4CEA-B2A6-E79B8DC93AE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86" creationId="{EE08D142-97A7-99EB-639E-23A7E1454E4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87" creationId="{BC713B83-3635-F328-63E3-6F004BE3F65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88" creationId="{A772B077-0125-1E0B-86D1-5A55A8C1969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89" creationId="{A2627856-5E6C-EE24-73EA-DCA6931CFC0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90" creationId="{0BDBB6D4-7175-5C4A-BE60-3C15F196F47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91" creationId="{91F27A3B-0C0C-57C6-07B5-DE311061E46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92" creationId="{C3914579-ABED-EE27-38A4-F1A187154E7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93" creationId="{3F9B2089-BF08-6738-6AED-FA730C8B3D2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94" creationId="{F2CA3308-8367-19A3-A80B-DDC2AD4A5D3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95" creationId="{1FF83619-3B73-A536-5B2E-AB1269EBA87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96" creationId="{552D5CFB-07E6-AE7B-5408-3EC16EFF75E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97" creationId="{65661F63-3546-FA96-ABF8-A22A6800413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98" creationId="{1EF02058-7DEF-F5A0-4C2F-11747F6A643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199" creationId="{380903ED-DEA3-0D02-A904-5F4F0639345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00" creationId="{936AA21A-DFB4-BCE8-289E-CC120EE38CF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01" creationId="{2A9C7459-BF47-5DED-D0DF-87A9BCD2124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02" creationId="{6039CEC6-4044-69A7-5269-60119877CD6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03" creationId="{F21EC4DA-C3FF-CEA8-776E-A04F21B87D7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04" creationId="{7843A1CD-A6E8-19E7-314D-45211EBE3BC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05" creationId="{98809404-57FC-564F-1953-7584B311DA9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06" creationId="{91F870F8-A528-779C-7C5E-CE3D1251246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07" creationId="{8B53B5FC-0F3E-AFED-20D6-16A42439DE7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08" creationId="{13411150-E388-FB9E-A425-A65A5B1687C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09" creationId="{4775F1A0-CD15-B298-1330-A64D5CED9CA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10" creationId="{54D5F50E-AA71-D338-5B31-DC5B77CD7F9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11" creationId="{A860A8EE-EF47-71F2-C183-98F57D8B373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12" creationId="{D70C0566-9B75-F09A-6854-7AE78DF91B8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13" creationId="{265DF40D-89B3-BE74-68A0-43330ACBC7C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14" creationId="{67F24CBE-920F-4148-A297-21C7E28B1B4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15" creationId="{701E6B24-503B-AD7E-B51D-140F90417BD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16" creationId="{C81823F4-D67B-CCD8-2A1A-BB508FAE0B3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17" creationId="{A392769F-81AF-4BF6-0800-A0774141EEA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18" creationId="{84FBDCE9-3D6F-7000-15C6-D792C5685C7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19" creationId="{610BADDB-3C90-4ACD-6A78-EF59DDBF77F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20" creationId="{804AFEF8-8F6E-1EB0-F812-ED6EE678D13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21" creationId="{A03C5954-A7F1-70BC-336A-15B5DF033F7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22" creationId="{510A0221-D489-FA79-B526-F69D49EE615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23" creationId="{2F4775E5-685F-063E-F4E0-1651192C295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24" creationId="{264C04B5-5398-EE85-C68A-F72B9057137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25" creationId="{ACD75A01-B085-C534-80BA-C7521BC045D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26" creationId="{A9671946-95AA-6F24-C32B-6A72E05D2BA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27" creationId="{7865B854-6108-93AE-4EA8-26E9C334634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28" creationId="{46A52661-6B29-5F4C-89BF-CE0A1932BA1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29" creationId="{698A4392-CBD0-9DD6-7DC7-AE059B225CF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30" creationId="{B3A34F59-5E59-B979-C299-DCEFC8DE0E3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31" creationId="{DBAB687F-32FD-1352-AF09-70911913EB7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32" creationId="{1AEAC67E-BE69-B9CC-15F6-F9CE6FB52DF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33" creationId="{3242604D-0471-43F0-EBEE-5A0B3EE2961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34" creationId="{5613DCDA-B650-B9F3-90A9-0941DBF186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35" creationId="{1F9A2E45-1180-421A-8C1E-86BABC92AB8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36" creationId="{B7B620D4-983F-37DF-A89E-ABB9B1B347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37" creationId="{B8EDCB26-AA26-AE6D-6FF6-B8BCC2233B4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38" creationId="{F17BC360-2B5E-8357-DF69-F49127EE52C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39" creationId="{6985066C-200A-94C1-96AF-EA1A61C060B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40" creationId="{32BE13DD-09F3-1809-FB3A-8F5737CFE75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41" creationId="{6CCA83DA-A46B-0EED-7D99-51E593906D7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42" creationId="{DB7B4F53-EE45-271E-F0BE-DEBFF413159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43" creationId="{A72C8EE5-98FE-13A2-CAE3-02824EF5D7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44" creationId="{966D0361-E721-4EB8-9A09-C0FCD341D8F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45" creationId="{9CB41204-7B49-21C7-502D-B1B9189D83A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46" creationId="{2C0D3EC9-65D9-3874-464D-956519C46C0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47" creationId="{B9E6CE10-8669-C883-979C-3DCFE6FF0E8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48" creationId="{5088BF92-E652-A137-A8B2-AC0285B3FEF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49" creationId="{AB0583D1-F8C8-FAC2-017E-9D0325B7204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50" creationId="{3541804D-09F2-CA2A-699B-BF82FBBB277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51" creationId="{20B7485E-732E-F941-3088-27C1B81769A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52" creationId="{EA70A1F7-8930-E405-3387-E2D4C273B58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53" creationId="{A392437A-CFA7-CE70-21FD-1498B4095D3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54" creationId="{0BD4DA51-1DEE-CA84-2923-B574042E6BC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55" creationId="{3A064766-04DA-7462-AC29-937A98F5805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56" creationId="{91BD8CD2-9856-B154-405E-D18EF77CCA9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57" creationId="{A9F54586-D020-9EED-0B85-CC8872EC7E8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58" creationId="{CE7A2089-9322-8EBB-0D81-D45AB3EFCF1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59" creationId="{930A932A-DE68-5DC6-5864-C92AA62EA0E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60" creationId="{B1774039-E020-35D1-297A-264F3406E6B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61" creationId="{BADFF373-CFFB-0128-5AF7-C3A589920E0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62" creationId="{D625F81E-FB51-A95C-7969-1C31449FBC7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63" creationId="{2DD60234-790E-D9BA-C3F4-7EE4C6D5170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64" creationId="{E8014F3C-4E9F-D5FE-E7DE-19ADF34BE9F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65" creationId="{C02C3584-78E3-F38C-81A1-2B17442D3DC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66" creationId="{39DA2B91-3659-A8D1-EB83-BC13E40179F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67" creationId="{B632F592-5B8E-D39E-BD4A-84A847764CA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68" creationId="{72726EF4-4826-2FC2-D70B-66A1864EE29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69" creationId="{11D2A0D1-5AFF-FC26-C434-081F4594864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70" creationId="{2A57F293-04D8-E7D4-AB42-9C5A82BEDAB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71" creationId="{5620FC97-F6EE-5B48-4792-02E45A0505F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72" creationId="{9270FC33-4256-4C40-39DE-A815223670C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73" creationId="{41C2C468-CB02-A2E6-DABC-52477B8758F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74" creationId="{B2CA6F1D-3A34-421A-81B9-C5C123A341D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75" creationId="{8FCD43AB-29AE-53D5-2FCD-26330027133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76" creationId="{F3AFAFCD-6C70-CFF0-C0F5-29723CD4E54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77" creationId="{8A922EB8-8615-37C6-1FE2-1FFF8593FE3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78" creationId="{DF256B6B-B4E0-7D64-8B24-186C218C487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79" creationId="{3DBB9C6C-AA25-B27F-C9A6-33628D46C62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80" creationId="{7FA9D1F2-20FD-68A1-7655-3961B224DEB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81" creationId="{11264533-5322-8D36-95FA-DAE841F1F03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82" creationId="{1AABF1F3-1D4C-0FF9-9493-DF5EFD8B743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83" creationId="{8FBB4765-0659-0A20-3E61-8949624BFC7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84" creationId="{76594E3E-A522-3C7B-8BFE-10BDB490487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85" creationId="{5028C293-D9C0-44EF-34F6-BDC1EEB55C7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86" creationId="{AACC0E79-8BE4-AA59-F114-E2723E6FC88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87" creationId="{BB3064D4-15E4-7946-1A3E-98FF0151423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88" creationId="{23F654EB-9D3E-C8BC-EAA9-0525C662850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89" creationId="{81BC250B-60F7-CF9D-38ED-9EE1B25BBF2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90" creationId="{A9E9898E-C0B2-E03E-38BF-E1C6F41FBD7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91" creationId="{DC1F0448-7EC4-492A-5516-E3FA19D7207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92" creationId="{7B0BB7C0-FFCF-9F6C-3280-9CD071738BD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93" creationId="{737F0DBE-5FC4-D21C-20ED-D1EC43BD75D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94" creationId="{0DEBD53D-D46B-D457-F753-1801BC248FA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95" creationId="{30970F14-75E5-AEE4-F94E-88AEA41CD10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96" creationId="{E6C889DF-EFB9-086D-3B84-05BC08319BF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97" creationId="{99127420-6597-D970-37AD-F7C10564351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98" creationId="{9EB0DB93-E870-4D4C-F0EE-0728DDCB328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299" creationId="{51A08CC8-DF39-1EDA-B566-39C6D24C4C9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00" creationId="{1BB67EDA-D56D-2A46-F3C7-0E71274CCBC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01" creationId="{98FA569B-C84C-4512-8BA7-037C821FD11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02" creationId="{E4DF77EC-3A35-071C-888D-C9DF03A47A9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03" creationId="{289BB67A-2015-B1C2-6A8D-C1848D9C154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04" creationId="{8157E407-AE9E-7926-AFBA-11DB5B2B12A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05" creationId="{FE0615FA-BCD5-2606-90A3-F89455FE369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06" creationId="{1D808D3E-1AF8-9E97-B8B3-FA6DEDB67A2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07" creationId="{EF710D6F-1712-9146-18F3-F7407EE0A90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08" creationId="{F7E1F4C4-BD64-FFA8-A4AE-688A0B72C09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09" creationId="{C5C0ADE6-B822-5816-54DE-1AE28C29615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10" creationId="{12273A05-E956-3503-DD94-6E8ED9125E8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11" creationId="{F901DDE2-5312-1497-8296-877575CCA28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12" creationId="{B9DEE840-60DC-D62D-016C-ED91663CD7F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13" creationId="{BF9DCE55-772F-6C96-C6D2-11B2F92949B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14" creationId="{0321833D-523A-B7A0-DE7D-2EF3AA961C9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15" creationId="{3F727CA7-BE36-9306-FF17-5407478196F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16" creationId="{C5955C49-06FC-C3E4-CC1D-7C805217D96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17" creationId="{7BA842FF-886B-B83A-94B5-43181331E0B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18" creationId="{67BCCAD5-222B-7664-AFB4-6347BB1B940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19" creationId="{5C65F5EA-2842-B8F4-0603-D1CC5648A01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20" creationId="{04133490-8BF0-D5D3-5924-6D41A7145CF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21" creationId="{D2BFAAC2-B133-F259-6418-1FA0F853660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22" creationId="{8B3A63D7-21D7-08F2-3CB4-F3CAEDBC3FC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23" creationId="{CE913EB8-E074-CBA4-4F0A-892642E2FE6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24" creationId="{4E6EF14C-653B-F451-39A9-B72B48C9013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25" creationId="{0F19692C-5671-41D9-C5B4-2E66C37F443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26" creationId="{5F8C84EF-E57F-367A-A803-E17E025673C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27" creationId="{35E16F53-6336-B9AE-2A19-34ECB39123D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28" creationId="{EF27FD7D-C152-93CE-EE99-1D0622B9366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29" creationId="{9C511C6A-52FB-4929-4C2B-939BFEB1F3E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30" creationId="{A5612738-E609-31B6-B306-4E4B94DAAF1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31" creationId="{725B44BF-77EF-C4B5-972F-2EC56BD100F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32" creationId="{BE970CC6-6C0A-735A-E901-F0E38908B4F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33" creationId="{57A7FED3-75B8-33F3-0261-83F23F1ACC1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34" creationId="{4019C302-2356-3FA2-054F-BF4983C6165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35" creationId="{B7F9C6D3-B907-1B7F-194D-1E0DCC87474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36" creationId="{C2DCFA46-504E-0067-5CF9-BA9AB1D21E3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37" creationId="{A3484B31-7F06-2FC5-296A-7DBA0FA6242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38" creationId="{AD6299BB-2D5C-8873-FF7F-B7AF73B84D7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39" creationId="{A29BC711-298D-46D5-A8A8-F861ED6FB87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40" creationId="{02D72EB2-4CCE-3A32-30D1-F79D7CB369F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41" creationId="{D5ECC0FA-2523-67D0-F09C-727C05C532A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42" creationId="{A8BD35AF-2667-7DCA-D682-211D713A836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43" creationId="{45EEBA5A-4995-37A9-1459-38CB4FF18FB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44" creationId="{9DE60E78-A8F5-AE57-BAB1-4A4CAB0635B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45" creationId="{8ED2823C-C960-9511-B795-3CAAE39D459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46" creationId="{B64AB027-BE2E-A8E5-DDE4-7865400B9BD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47" creationId="{933A9446-6075-EE6E-2A5B-416B6C951A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48" creationId="{7D0815AB-1556-B806-FAAC-0418EA89A0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49" creationId="{D39B6521-C8B7-EF37-A3A0-2AA0EBEAB6C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50" creationId="{E6F5FC2E-CBA7-1EE9-3406-3D64A6584FE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51" creationId="{2DFE4098-C47A-009D-6520-D36E1668D93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52" creationId="{65800856-86ED-85A6-1E96-5CF6CF9DB81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53" creationId="{C76DEF91-82A2-D23C-1FE0-D01CDFEC62A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54" creationId="{DC7886D6-6023-9DF9-BE66-676A42F6EB2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55" creationId="{66376493-6D0D-0A94-B82F-501E6AD78F7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56" creationId="{6415CCB9-1C55-9FF0-D31D-30594CC403E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57" creationId="{32C29166-A806-80BE-01CE-4378BEAAA66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58" creationId="{96778CD0-99BA-B0B8-1E0F-4B8C166E0C7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59" creationId="{FF588FA0-42E9-9320-4F37-D461E81219A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60" creationId="{BAA5EA55-C84F-3C54-4A50-178DAE0816A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61" creationId="{1AD884ED-31C0-5631-1C85-FDF372F8BD4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62" creationId="{9687B3C3-B362-0C13-B7E8-5AA2BE6F066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63" creationId="{B5123CB8-8F41-1A5B-C881-EE42678A705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64" creationId="{D836EC27-2682-CE53-DE8A-94EA9469A66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65" creationId="{6B805AE9-D861-13BC-527D-2226608B831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66" creationId="{673DF50F-C276-74B9-7C41-C1DCCE031E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67" creationId="{76F86013-8E31-2F0E-B60E-F11E5FEB65A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68" creationId="{81AEBE49-E969-7979-927D-B836C10CF03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69" creationId="{36109C90-E0DF-DA60-7FD3-5406989CC12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70" creationId="{54AB3458-1434-403B-8C39-5A616929BD7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71" creationId="{7AF68ADC-102D-4007-49CB-054528278A2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72" creationId="{E717DF73-6CC4-1CCA-0FF6-2E49C43697E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73" creationId="{332DE009-96EC-8E76-BA80-8707E06E7B0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74" creationId="{3EC0D1B4-291C-49FB-B4D1-A1CD5837D24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75" creationId="{B020762B-A8CE-3C7C-B521-3339AB93CF8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76" creationId="{0EC7D92A-E3AB-C692-3B7B-0D7035453A3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77" creationId="{A7BFBF2A-17A3-372A-FCF7-2C1C02B94E3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78" creationId="{9E9D33A7-8F83-5D88-4239-535CBEF98E6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79" creationId="{EFFD79B1-1CA6-EBDE-6068-BCE606264DB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80" creationId="{690E30D9-77E2-F6F9-C6C8-00BFD1C4B48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81" creationId="{CF1BA20F-C304-26F3-F576-0C9E438DA62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82" creationId="{59B354BB-9AE0-492F-85E2-27335D15A1C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83" creationId="{D1BDEE11-9CD0-E365-1DB5-380080A0489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84" creationId="{4A2E3A51-3344-7AF6-D80F-E0F45778C86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85" creationId="{7E3CA3AF-DFC0-D39D-24F4-D4654CD2073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86" creationId="{06984803-EDDA-3D38-A4A3-B3D93580A92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87" creationId="{538BCE1C-BE0A-B1C9-F721-7540131EABE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88" creationId="{69FB9ED2-26DC-EA11-83CB-10A6EC4ED17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89" creationId="{442C73B6-1110-A121-AE47-E1C54E74891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90" creationId="{63040B5E-BD34-CCA7-B236-8D626FDCA60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91" creationId="{12A55F52-D498-1A90-39D0-B7360B5DCFA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92" creationId="{E601EC8A-3CE1-3FC2-700D-E32D4E04D88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93" creationId="{9F673D08-2D0F-EB7E-280F-EB12EC9AFD0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94" creationId="{91BBD833-46FC-0842-DA5C-A6C94B44B2F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95" creationId="{34975F57-D5E1-BB8F-24F9-B5206327F34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96" creationId="{97A4D3EC-505A-0748-5D06-B02D19E81AA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97" creationId="{654FB933-9E98-B658-186B-D7D850ED643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98" creationId="{9326F590-A699-61BD-650E-5A685C6B70F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399" creationId="{5FDD3ACE-634F-A654-C571-FD3DB7625FF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00" creationId="{EB809895-8232-C96C-0DB2-39BD897264A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01" creationId="{4ADE66B2-38C6-835B-E298-89B343A693A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02" creationId="{43E089C9-FCEB-43A2-E9B9-6E5868CE8EB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03" creationId="{C91AC631-4502-040A-BA01-CB3468BE297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04" creationId="{4290DE2A-D203-CF3D-0A4D-3FD21399269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05" creationId="{62AA1FD7-A981-5951-A922-CC2DFA9A33C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06" creationId="{0EDF18C5-94A1-6766-CB43-A2DB2DA4DD4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07" creationId="{99658092-4DD8-B270-3D11-12929744571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08" creationId="{55420D2D-46E2-0B89-E8F8-9F1F7C54FA0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09" creationId="{CD169DC7-AE75-457A-27C8-9A68CC62ABC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10" creationId="{F9EDF607-9CF5-5DEF-C733-6308BC0A3FD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11" creationId="{0ECB5481-DE23-19AC-1957-80B3BDA058C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12" creationId="{1A1E8C58-81B8-9EDA-CEA3-A971E0D87E7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13" creationId="{CF1AB07C-302E-2D06-C03E-C6F0A1F0777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14" creationId="{4F8030E6-BE9B-C30C-9864-49E35BEB9F8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15" creationId="{9259955A-98D4-0D50-3838-59AA6F19F8E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16" creationId="{E0E78974-8058-A364-244F-7A9A47461FB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17" creationId="{849634DF-038B-BE19-6494-9CB0264B10E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18" creationId="{8A536B47-214F-0C4A-E0C4-4FD93A1FC4B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19" creationId="{E4D39424-4797-A3AD-B064-74D3BFD32EE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20" creationId="{8948BE0D-8CC9-8B0B-E4E9-0E732494543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21" creationId="{6416176A-CF28-06BB-C11D-33B29F9AFA6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22" creationId="{4355E8C2-D3E3-EE00-8756-7E59D563979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23" creationId="{B655B939-A6F4-0F24-BB02-7DCE399AD2E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24" creationId="{E62BDBFE-3F7C-BF93-507B-802941970C7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25" creationId="{2F61D101-4957-9686-6735-37C0970A267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26" creationId="{74422B05-A4C7-8B35-6A19-57BEBE24CE6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27" creationId="{619A8F35-9342-62C1-A6EA-114FA2916E7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28" creationId="{0F615196-678B-D72E-6654-61A8A0F09CD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29" creationId="{3B53B9A8-D23C-BD71-5413-971D1990526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30" creationId="{B2CBDBCD-228F-AB60-F910-1D12EA40043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31" creationId="{2BB23322-A12A-FB26-7746-7A641D99CDF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32" creationId="{34487CDA-A3AA-706B-5152-4E511B2CF3B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33" creationId="{DE2DEC68-DC3F-9F92-502A-27AEB506F3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34" creationId="{41E15E79-6DB1-A42F-A575-CB413BB4B69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35" creationId="{2D1F7DA2-8E52-8765-B8EC-63A69798A3F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36" creationId="{0A5A5195-14F7-00E5-A664-CFF341B3F54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37" creationId="{1925A3C0-2ECA-796A-E6B4-EAE8BDA3C8B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38" creationId="{A86C1978-3B91-F27D-F525-BAB6477C1A8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39" creationId="{BFA07D1C-3E22-B214-6E78-4321C5FF939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40" creationId="{6C8797A0-E1F6-48CA-9C09-BC121445E1F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41" creationId="{482EAA18-C90D-2DC6-0E34-6C255E7A083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42" creationId="{E5B03E6B-ED04-6DF9-CD1E-33341DFC629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43" creationId="{3BC1420E-9568-7B89-874A-C9ABD2B5340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44" creationId="{30EDFE6E-9B01-8AB3-6FDB-FE6AABFAE70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45" creationId="{220CFBDA-8D2B-1B15-7F77-E740B42EFBE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46" creationId="{7E08FE2C-0D2F-3FBD-F201-C000099E70A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47" creationId="{C4AEF5F8-80F6-9B5A-BD11-E6B150585DE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48" creationId="{79DA336D-0336-487D-0572-7B333EE2CE2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49" creationId="{9D4B75DD-9BB5-D4B6-173C-F76A439A8F7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50" creationId="{8CE5137F-67F8-2DF4-D93B-A7A3A7B12D8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51" creationId="{47BFD0F2-9CDF-D731-C7B7-B99935968C1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52" creationId="{61CBE871-5121-53D5-AA7D-01A7D97EC13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53" creationId="{D2694FB0-F528-2B86-DABC-E2DE6800945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54" creationId="{45385CD3-8449-8654-ADB8-E9AD82ED401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55" creationId="{A1E05A38-42C4-60E5-DF4D-78F3E9C1E74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56" creationId="{D04B1967-DC4B-AE74-58D2-CD9F91D41CE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57" creationId="{FFB4DB2B-4316-0BBE-DFEF-B42A3EAC49C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58" creationId="{667F0188-B992-B23C-D9E3-0B79C2F6E0D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59" creationId="{9F4EC379-6265-5585-D106-5687C8E5CF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60" creationId="{312730FD-1F96-C5A6-8A21-68DB82F07FC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61" creationId="{42B0E9FA-B372-A5F1-B311-BAC4C33D447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62" creationId="{4DB824D4-F697-5FD1-5A31-11DE71E8633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63" creationId="{33BF48CE-9F93-6BF5-C9BD-D6D4291FD6D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64" creationId="{90C7FCE0-2297-0CF1-CA89-E3DC9FF1621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65" creationId="{A946225B-8218-4BAF-76CF-59770219E8C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66" creationId="{A7D3D5F5-E8C9-6006-74C6-A81BB08A808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67" creationId="{B4BC8374-0A49-C2FD-3193-6C43CF279EA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68" creationId="{B2922B42-4FA5-87C7-F170-10613924C3E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69" creationId="{3CA12C73-93C6-BE26-2B96-C357179A000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70" creationId="{A6C9C71D-4D7E-B3AE-9A85-F8DF4527085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71" creationId="{723F13A3-274D-5B12-2A65-52624B37CD2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72" creationId="{97197E63-40D6-623A-C6FE-95922323DD7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73" creationId="{D6E98E1A-B74A-5342-3145-1AAA90863B6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74" creationId="{EACDDAC5-7C8F-D2D1-0263-1E49988AC59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75" creationId="{AB926B42-688E-67B0-AD15-DC7A401172A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76" creationId="{E2763B00-2153-19F8-2AA2-4432A285D5E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77" creationId="{A850943D-479C-9780-49A2-AEF8B3116A6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78" creationId="{B462766B-4594-81FF-ED4C-723691D4C7E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79" creationId="{0F5A40E3-6683-5CF9-69F3-B70871B620D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80" creationId="{4CA64E93-44B4-0062-4953-75B40FF79D9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81" creationId="{320A50B2-B947-7C57-323D-AF6CC20F8DE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82" creationId="{C4F65082-FD60-11D7-5A19-DD518E50AB9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83" creationId="{FFEE372C-6173-0CF8-2E9E-5967E52C46A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84" creationId="{F215E93E-9958-0F34-8DB7-0034AEC63F1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85" creationId="{07ED3C5A-0E98-F295-A4F7-2F372124BC1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86" creationId="{46D3B102-3AEE-F87A-D565-68862C9FD02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87" creationId="{7C3C8EFF-2ABD-77D9-7C9F-EEA5FBABCDD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88" creationId="{38482A5B-D7D9-FD5B-2765-93C3FFF15BE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89" creationId="{9DDC8DBC-C772-8267-85E0-187DBC60E9E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90" creationId="{62D6A82B-B46D-2DC1-010A-F48BDF7E6F3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91" creationId="{6ECC6FC9-78F5-4EB9-D58D-39DDDA057B8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92" creationId="{054EBB62-C15C-AAA9-4895-620B695F314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93" creationId="{23BA31F0-CFE4-7F95-244F-2D49448EABB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94" creationId="{3D00291F-8D89-C7F2-1F3B-2830D4F5814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95" creationId="{B572FC22-62B5-CEAF-4087-339CB357652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96" creationId="{1101DFE4-E09B-D227-41EA-5C9B90587B7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97" creationId="{180500BE-389F-0ABA-F834-56F881BE620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98" creationId="{946C56A9-975A-C52D-3226-06DB3B54C7F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499" creationId="{05C80A8F-C281-6717-3E5C-84751DB86EF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00" creationId="{98E01AC7-9C9F-05C7-BE6E-F0C33586DBD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01" creationId="{0196CD46-7198-2CB2-1C68-6A0106E04EA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02" creationId="{F76DFE60-812D-756E-19A4-D268E842B57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03" creationId="{73505932-FE78-9AE0-AAB7-A4BD1C469A0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04" creationId="{350CDB42-16B5-6A6B-62F0-BB63D5B4D8F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05" creationId="{05B6D74C-4C06-AE86-F30D-9E7BF7B6F4A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06" creationId="{5D9A9E7C-5584-8251-56DF-5A0051C39C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07" creationId="{8C16BEF6-B159-9C20-815D-21CD2AF0CB7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08" creationId="{523AF1FC-1EC1-4094-526E-F205A1CA079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09" creationId="{331F5919-0B77-801D-C803-BE1BF49E059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10" creationId="{0552D756-8A91-CB4B-ACE8-81F46B6AA7C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11" creationId="{176065DE-9B93-8703-2F36-6B443FC2DE9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12" creationId="{20038592-CDED-06BB-E10E-5FE06BCF5B0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13" creationId="{01D1C3BD-53D8-CDA7-D005-89268110CF2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14" creationId="{1B655196-8590-1EDC-216C-06E4D45ABCE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15" creationId="{9DB80DDB-74C1-642E-3011-D96F937B547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16" creationId="{7D92C589-DBB5-D9C7-0B57-2C435E12FE0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17" creationId="{35EFCD96-23E6-298F-CC50-6CB28664495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18" creationId="{3AA3CDF9-A260-02E0-61A8-B1E2A075231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19" creationId="{124FA91B-A556-F2FE-E410-027CF756D48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20" creationId="{EA5AC407-1569-4142-2D9A-51C97553F78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21" creationId="{903B8EF4-AA3D-FCB0-C592-2CA8D890D3C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22" creationId="{C53879F3-0BFE-C378-DF2D-C0936B06429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23" creationId="{EABFA5B4-2772-B417-CEAA-DAA78EE879A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24" creationId="{47906418-5080-5BD0-1AA5-F49C36C46A9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25" creationId="{FDEFFF9D-6DD1-72C8-DF76-B662A7005A1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26" creationId="{CA36DC60-6595-DDA7-A101-325E35DB35E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27" creationId="{A68D63A9-1423-4B65-E859-459FB7B3588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28" creationId="{3439C4B6-180E-EB43-BAB0-9907CEB3A6F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29" creationId="{95296F1A-5837-886A-F7FB-4ED7AA826EC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30" creationId="{831EFAA0-ED5C-F441-5341-66C2CEC8E9C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31" creationId="{6FF1759D-AF7D-883D-8E89-7AB814D1B71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32" creationId="{E249693D-1670-7BD7-DBCE-570006E79B0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33" creationId="{D9326A68-4E1A-82FA-0B27-B14D27241F5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34" creationId="{BAC4734D-DB20-8A8C-D4C1-E91B5EF52C9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35" creationId="{19B2E7AA-6D77-E3F4-B031-05D403818EA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36" creationId="{04ACA523-E68D-E329-534D-D5E388DB913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37" creationId="{45E48E21-A8FF-2B2E-3777-059F9BB236D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38" creationId="{472DA969-2B95-8D53-0EE5-4D4655255EF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39" creationId="{0491BF89-D06E-F700-F5EA-20D4B5F53C4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40" creationId="{BD0E4518-0B51-9A51-8C88-4CB7F380834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41" creationId="{F5287988-0267-52EE-6212-A47602FAB88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42" creationId="{4E6F6D49-DEA7-3D1E-B64F-AF3C67E02EC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43" creationId="{432FFB40-2AE2-67C5-1FDA-B2247E5ACDE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44" creationId="{C0C06C9D-A35B-8BCA-1386-E87C8E79067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45" creationId="{9A981526-BFD7-391F-6CA4-29F27E09F85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46" creationId="{93C04CFA-177D-5E7D-82FE-024FE66F5BD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47" creationId="{B094C1F0-97C0-90BA-51A4-D46FA6EA081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48" creationId="{B9D38486-2E12-95E0-46B2-14E77DD7F79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49" creationId="{5DCC4C45-3EC7-1DDA-4938-64A1E99A33D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50" creationId="{5524C035-D1E9-4027-C5F1-D54654DE553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51" creationId="{6BFA2783-7A52-8C7D-DEB4-72AEFDFDD20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52" creationId="{7834E5D2-802F-3606-C365-B1293D3D309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53" creationId="{63907CC3-AEA6-E3C6-9347-1079A62116B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54" creationId="{D3DD118F-7680-CCBE-6BEE-F97444D8972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55" creationId="{1099226C-474A-C86D-5829-A41308DCCD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56" creationId="{0A15E8E1-79E9-479D-8F03-76D5212A1DA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57" creationId="{19C679AC-5D5D-AD96-73BE-51603408547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58" creationId="{40E41640-64FE-290B-8E0F-3889D320D36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59" creationId="{7A918759-0532-8C82-61D6-3393A9A564F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60" creationId="{E9BFC318-9B69-83ED-0063-0DB36BA837B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61" creationId="{DB4333C1-F9E5-A603-92A8-324C7CB9BE0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62" creationId="{E50CFD44-BAA8-C0C5-7014-4B673A30B0D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63" creationId="{4ACEE51F-8269-1F99-1075-8A1CC5BC173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64" creationId="{EB464748-C9B2-3F41-F25B-25C6953FE5D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65" creationId="{60A64045-F121-7A01-127A-1A5EEA39E69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66" creationId="{2477F06B-4797-38D6-C81C-D9FC56688BB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67" creationId="{0B54F082-127E-ED64-6108-58D71A13260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68" creationId="{16420EBE-A2DD-1EF4-6676-601A30D8112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69" creationId="{AAF673D2-EEF8-D978-6017-E8E6410A26B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70" creationId="{99F4BF24-9862-7637-01BB-E436E10E875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71" creationId="{94F3C477-9F3B-C3B6-283D-7A280D103FA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72" creationId="{2173D37D-004E-FB63-5BD2-8DCAA6E21B1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73" creationId="{589FFE35-3558-6D27-AFF2-7933C268711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74" creationId="{F140D3F3-2BC9-1240-F71A-1893FA48FBA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75" creationId="{4B75D2D1-2B77-462B-D6E6-981FE4460E7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76" creationId="{B8C60E4D-69A6-8386-4FFA-DAB9F7D1955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77" creationId="{DBDFEF76-F975-97AF-39D1-0DCF01FC50A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78" creationId="{D385F1E4-36E1-F5F0-7093-BA58B01D1D8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79" creationId="{102553F8-9ED5-B256-D086-3FCD3C309E3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80" creationId="{B5FB4753-0595-9715-42C2-10C9C58F5BF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81" creationId="{D209501B-75F7-A0D9-39CF-C1544543240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82" creationId="{E632D04F-99A0-6731-61B7-FAF8ED2A795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83" creationId="{06723137-43D1-14CD-C29C-3406F268125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84" creationId="{2EFD0FC8-15B0-DB06-39C0-895DAC94CB4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85" creationId="{58A5148E-EA02-1E02-448B-7357A860E07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86" creationId="{8B34D951-F639-826A-83A6-FCCB8B86A7F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87" creationId="{89C53005-5868-D95C-6C97-A4C4CC51F35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88" creationId="{CE50B60F-D8C3-2C55-40F6-2D9C23F06DA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89" creationId="{AF96A326-0BB9-750F-D132-8876E6BAA5D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90" creationId="{DE0C1BD8-3880-1333-B261-3DE35330AEF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91" creationId="{80DE9E55-7C63-500A-5806-023BEC3F229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92" creationId="{CE340711-6E56-22AD-38C7-BD9F3D0C95E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93" creationId="{5CE03E85-FCFC-89C2-38F6-6D3CBE8FFBD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94" creationId="{3AA69BCA-FCB8-23F5-A894-1B0AE2B7A0A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95" creationId="{D42E8F8A-6682-342E-B94F-88EE8FBA744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96" creationId="{2A0D17C2-014B-C10E-04FB-14E1ACAA8AC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97" creationId="{26782C9D-3E7E-B75C-8EB3-103C4C1CF51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98" creationId="{008F6757-0A86-8680-F715-83AB5E53519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599" creationId="{A4E3B0CF-52BD-2EF6-F171-AB8055A5D16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00" creationId="{1B6758D7-15AB-2CDD-93E2-8B679DCA7A6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01" creationId="{A088DFEB-7659-FED2-5FC3-D5599F283D3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02" creationId="{811BA5AE-D889-8D8F-9ED6-8DE30C5DD3A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03" creationId="{ABE3ADED-618A-084B-5555-ADA88F9C7D4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04" creationId="{EA84DA33-C715-DE2F-E5B2-5864F460E98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05" creationId="{4483D13A-5C74-46FC-9A78-C3DB12598C2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06" creationId="{4A082682-A543-64AD-246A-AE19914CF21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07" creationId="{343B28B8-FBD1-AA82-9595-537E39C3DC9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08" creationId="{A5C6ADD2-078B-74E7-85D4-88565E473C4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09" creationId="{8062A0E2-5116-E5B5-086A-35AF6F06215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10" creationId="{8E1A12F6-1794-E50A-E720-1A33CA5F4FE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11" creationId="{C8503573-D405-6328-8D63-68E14A32139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12" creationId="{8AD1339C-F148-FE5D-0010-911DA55018C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13" creationId="{C5B74DD2-41B6-76FB-8B34-FED27EEE7A0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14" creationId="{87FA7227-FE47-FBA4-1A22-9D4558AE111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15" creationId="{E8AAD9DC-63EC-47B4-A305-5166CF2852D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16" creationId="{1616E519-3395-0A13-7F78-301B5790DE4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17" creationId="{90B7BF68-DDFF-AC9A-3924-128299ADD95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18" creationId="{423F9735-7489-C001-B321-7DA3FB490E6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19" creationId="{B1A2D0C3-7697-D854-3CE8-1B28A8E1DC3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20" creationId="{E74B130D-C9AD-B785-9559-E1768EABFB0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21" creationId="{6E8B4B96-E060-C42E-8243-3697EE9367E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22" creationId="{1D07E9DF-C71A-EAFB-2093-9FAB4B128A6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23" creationId="{3C63D957-1712-D348-775F-52B42AF3AE1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24" creationId="{503119D7-98F8-E120-9B78-0DF8329A0C0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25" creationId="{50CC0D60-1935-551F-8F5C-3F4BB55E62D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26" creationId="{8E8F4A5B-AE99-66B7-C02F-EE50486C556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27" creationId="{518BA23C-3DDA-1F9C-C6CE-F92449F5F2D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28" creationId="{7A48A4AB-A3EA-68B9-6332-0538E8DF01F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29" creationId="{8C934BC5-C901-7F1D-EB36-925D0C577E6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30" creationId="{7540EA47-A1E1-0F6D-2CAE-CFEB8772806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31" creationId="{A34680A1-4A2A-78EB-2C25-F34DD21AEA9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32" creationId="{53B1C85C-065A-32AF-CA75-211BA12237B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33" creationId="{0A6A161C-AB2A-FECC-44E1-036B75E8D9B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34" creationId="{010FF812-8E76-D83F-1EA7-C514EAF3074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35" creationId="{E960B7D2-BC9A-AD14-4F31-7F0199CAA38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36" creationId="{75A24C63-4DB3-BAD8-3AD0-BB1711A04A5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37" creationId="{A4E795B4-06C2-74DD-9A34-B4327F5C79C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38" creationId="{150D43A5-5A4D-B87E-4027-9AC9F10F5B0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39" creationId="{263A691F-6DD9-FC72-9626-0E9F6A0C3D3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40" creationId="{3456909A-824F-72CE-C915-1ED9C3338C6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41" creationId="{88300DEE-C2B2-912E-91C0-4B6EE91143E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42" creationId="{EB960B3E-E57E-3F15-A23C-01E8D9978BF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43" creationId="{AFA658C3-117F-B20A-4292-16FACD2DADC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44" creationId="{80F3FB3F-42D0-525A-DE00-272D02B2728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45" creationId="{1BF72AE7-E517-1444-7547-C5387BFD4DD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46" creationId="{7427BA7B-9759-8987-50B9-E8C298E9E44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47" creationId="{2DF6FA2E-52AC-B3F0-9BC8-213881FEC9F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48" creationId="{9B0C9347-C4E4-49EB-0ED6-F8A935AB60B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49" creationId="{7EC0DCB5-DC42-A571-028D-8923358BAE6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50" creationId="{65E48947-3F6E-7E1C-655D-0CC0F9B67E8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51" creationId="{B5635EE6-22F4-61E6-D712-0A6B25A39A9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52" creationId="{CB5EC15B-2F14-3537-3987-EA362D1B477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53" creationId="{1D19A4B6-0324-8DC2-FE61-31D3136A047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54" creationId="{021027A1-6BCE-D848-B8CF-16084267F0B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55" creationId="{1556DE82-4E4F-B9BF-D6B9-E78458AF855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56" creationId="{8A8B6F81-55AA-FE96-7196-E514B0AEC05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57" creationId="{530AF4DB-841C-630D-16DD-1136A4BBA14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58" creationId="{65D38EE7-5396-60F5-68D6-923149BFFED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59" creationId="{5903729C-BF42-B579-C4E7-FE7CDB6F9E8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60" creationId="{BC40B931-F265-E024-268C-1BF9198F497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61" creationId="{F1E90694-0CDE-4C12-DAEE-3B9A3710D59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62" creationId="{7B0EE45F-7369-ED9A-3743-4CC6E0C86D2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63" creationId="{FAA26AAE-423A-FB01-FD3C-2399FBA5BAD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64" creationId="{C3A368C6-E956-B54B-4ED8-C9E688887A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65" creationId="{72AEE298-37CD-406C-B9AC-925B89863FA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66" creationId="{E2671ABC-5A2C-47B4-F023-51E4F47C891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67" creationId="{935CABC1-6D72-0302-7113-CD037360A27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68" creationId="{76EA94F4-E12B-FD5E-3F90-72A303BDCD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69" creationId="{C2C9AECB-8B0C-9010-9BB8-99E9344CC3B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70" creationId="{AE9A33BD-56AA-A22A-3BBD-1F4B2561267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71" creationId="{86ED2F74-D885-D364-1824-7F4C1204BBC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72" creationId="{2120FF2D-A3AA-6B50-F193-FFE36BCE24A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73" creationId="{09ECA44C-3782-64EA-B240-5EF9E214186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74" creationId="{959F90CB-9BCE-75F6-DB19-18C3D911C2B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75" creationId="{E684F098-F207-6610-9B12-12FF3A307DA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76" creationId="{8B2289B3-62CF-9575-21E4-A734083610E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77" creationId="{98A80B58-904A-FEA3-432E-4ACAD7CB518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78" creationId="{9B3A7240-5A32-851D-180A-F0C4339C755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79" creationId="{31289287-0D79-5F5D-01A4-369B94DE6C2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80" creationId="{DBACFE5D-F9F2-739A-A54A-67138FE4406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81" creationId="{70971D88-D52E-358D-5E94-6A39B0F4AF8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82" creationId="{CAE7E409-16AD-BE1B-B6F2-036AB0B0719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83" creationId="{95E57B38-DB39-117C-294E-5413F4EF4A5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84" creationId="{26B548AD-FFB5-346A-07BD-0D671A52DE6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85" creationId="{F90FD844-7588-178C-13F8-324584B4D37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86" creationId="{30541588-DBAB-BF53-7D48-710C6053EE3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87" creationId="{6588A2CB-4227-6895-3CDC-C482A298496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88" creationId="{106782A8-7737-C319-F5A7-F41906A9184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89" creationId="{D52B692F-7F47-F692-18B4-9F3A94DCFA1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90" creationId="{41677DF8-0A87-9CDC-2971-FC13D495F4A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91" creationId="{21F7142F-03DF-A6B6-EB4C-36DB180C931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92" creationId="{BCB0C249-906F-D435-7C44-CBAAAC5EFDC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93" creationId="{603E663D-9AC3-EDCC-8B9B-4D444F321A9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94" creationId="{FCD7C0E2-5BCA-D9FA-0AC2-D5A885B42ED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95" creationId="{79A06F85-2347-DBCD-5386-660D0A6419E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96" creationId="{632A35AC-9C62-D264-A58B-0E437E1C915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97" creationId="{E93B5C89-FDF3-2BD5-B9D4-9E6FFFAB8A2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98" creationId="{1E951BF2-0BCB-2260-DF5F-90A5DE24440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699" creationId="{F6F6341D-FCDF-2604-7015-C8AE451EFE4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00" creationId="{CEA2C2BC-A67C-8DE5-4310-A779CCDE57D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01" creationId="{47E81083-9728-0F47-3C71-F3D41E3C884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02" creationId="{604B02C3-A885-49F1-5078-3B53683F305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03" creationId="{35FC4089-4655-CDAD-50A1-656AA299C25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04" creationId="{C71CB1D3-F084-59F5-3A88-C20AFD89FA6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05" creationId="{75562FF1-5DE4-5C18-5809-337874AB87D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06" creationId="{4F148BA3-002A-35C4-109E-210FD139EDF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07" creationId="{066C9A7C-3D21-0CFF-9929-B93915312EC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08" creationId="{7CD2F6E4-25D8-D9FB-B19B-1EEC7CAA56A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09" creationId="{A298A43A-5EFD-730A-E411-FCDA9138B2C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10" creationId="{DE7F7873-0669-1966-E3A0-EDECDA3CAAE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11" creationId="{753928D8-C432-0803-4040-94626154F78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12" creationId="{30B42460-AA6A-DD06-45DD-0A73269A539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13" creationId="{1860F399-45E1-EF72-4341-BA747EAC9EE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14" creationId="{5211B4EB-63C5-E24A-EEE7-84D3FB4AA4B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15" creationId="{7B538AB2-6A9C-F9AD-28F2-0F80B77FCFD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16" creationId="{B51E1BF1-B1E0-87E4-84ED-9C42FE540AD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17" creationId="{BDDCE39D-A9BB-0789-9F46-B4CDFBB43FA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18" creationId="{0CCE92B2-948E-E59E-D856-6B72A5A9635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19" creationId="{B68BAC1F-69D7-60D4-2410-917248559B4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20" creationId="{73EE4D3C-1E4D-4108-63C4-53FCD362903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21" creationId="{FD0ECA70-A8B8-A5E0-8CB2-48C0A8EDE12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22" creationId="{48839053-5BBB-3CD3-F0AE-1A66CD37940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23" creationId="{7BF0D347-CA0E-06BD-5ECB-1DED8B6A30C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24" creationId="{109C64FC-AF4D-B76A-E964-C0D55534CBB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25" creationId="{334D1940-4468-D8FC-9C7C-BBA78671216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26" creationId="{ABF6E203-9675-8C25-E118-D59CFEDCD8B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27" creationId="{10AEA57F-6134-598E-5E7A-325A6BD0A7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28" creationId="{DFB6D9A2-F0D8-2F5F-1207-306F7F86195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29" creationId="{63F8071C-7D41-BB0D-89C7-19BDC4DEB02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30" creationId="{EF6C791D-F5EC-4DCA-369E-655B62CD1BD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31" creationId="{77988F6B-7828-DBE8-50FB-86ABF01BA11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32" creationId="{331815CB-4581-6D0D-9D0E-3C62C077C14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33" creationId="{A8EBAF20-095A-D001-03E6-19B537242B5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34" creationId="{FC2D0A2F-FD55-9942-FE7B-384879A0CC2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35" creationId="{F8941170-95D0-F4D6-1E04-2FED07FFF6C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36" creationId="{91479A7C-5B36-932C-4D02-2C491C26E04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37" creationId="{27F9993F-54F8-7892-6FCF-5AE7F679463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38" creationId="{D188498D-11B1-3ED8-07CB-9F1F8040367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39" creationId="{CE86323E-5E94-A458-B8CF-85CD130ECFA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40" creationId="{981717DD-5664-D41D-E9A9-387D629DB7B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41" creationId="{4D6CB1A7-993A-E3DD-5D97-A8F855B7DE5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42" creationId="{3CB4D968-9C1B-FE08-54A9-102098CF110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43" creationId="{2958AFFB-A561-B85D-C7D8-5F500F81106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44" creationId="{496F8733-66B4-79F5-DA75-31AD5A4B1E0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45" creationId="{CA2C4820-5D59-7ECA-0324-A58017CD33E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46" creationId="{D2080E63-CF79-56A0-2C83-74A330BC45B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47" creationId="{75BCDB11-2A35-F606-1EB1-CC4115C5FB6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48" creationId="{A13C06FE-283A-072F-B277-E0CD000736D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49" creationId="{6BFD406A-6301-3BAB-FE93-3681427DCF6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50" creationId="{A4A7293E-C2E1-D950-46BE-107593A1274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51" creationId="{66338227-9962-611B-DD12-0551A1730A2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52" creationId="{0F7F5ECF-F6C5-697B-F65A-5F52647D056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53" creationId="{FDABDF63-4294-14C5-8E65-16D7C22676E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54" creationId="{46CBC733-7803-6A35-7264-D19300EC491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55" creationId="{46A4D3BB-3DDA-19DF-136E-C7EE6EBBBBC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56" creationId="{77244564-0B4F-1D24-508D-47EF4814D77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57" creationId="{A85C8BAE-A73E-7736-8FA2-394722EF735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58" creationId="{3D004391-13CE-F327-619F-3579B12F8B0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59" creationId="{C43111A2-5A47-A537-3A53-5AF7976FDCE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60" creationId="{2DD76634-3955-7F4B-1897-431072E16BB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61" creationId="{07B1C589-F71C-3636-A4A3-8D8F25BA53B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62" creationId="{3D67D65F-AA40-EAA7-D55F-A8C99C23928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63" creationId="{A560E68C-3735-98A6-EAA0-9D0E7534ECF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64" creationId="{0D9C829E-4DE2-3FF7-47EB-F36E79C0063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65" creationId="{CC2F3CAE-E303-D3B3-1DBF-1890D4A359D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66" creationId="{6BFA031C-8BB3-8F17-C94A-BE477DED004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67" creationId="{FA233939-FAE1-E0FA-3C69-DE60649BDF1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68" creationId="{E1BAC348-2A0D-378F-0A6D-22D697AE8BA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69" creationId="{B26929C9-77C9-FC36-084E-C8270FDB225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70" creationId="{51215018-F29C-20F6-70CE-3E8FD1CF447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71" creationId="{61D39853-5F86-9AF3-BBB9-8203CB387DC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72" creationId="{721E9837-BD4A-696F-7610-9EAF5DDE32D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73" creationId="{B024E549-6B2B-455F-78E2-8DF26A77D5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74" creationId="{8269629E-1DFA-4763-351A-295C05BCAE4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75" creationId="{3285D6FE-11EF-6864-AE38-97D9B6D4141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76" creationId="{307432CC-35AF-5EF5-4A9F-F22CFF5534B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77" creationId="{52C4B025-7CC8-461F-F11C-7B978A0A442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78" creationId="{3EED69CC-9C8A-E471-7669-F9E99CD231D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79" creationId="{59BDCA3A-4F5B-36DE-8E54-DCEF3959109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80" creationId="{A41AB5B4-2843-B28C-3CF2-2528A4EE44D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81" creationId="{59347091-FCC2-774E-1DDA-12260F4C7F3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82" creationId="{F679955C-8B7A-FBB6-8BA1-49CE2785B85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83" creationId="{8B34940F-AB83-0135-4F3F-CCDABFE7773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84" creationId="{6B7734A2-57A2-A02C-7386-16F124FC6B4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85" creationId="{4007B9F1-BFDD-43BF-EC16-181C6AF268C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86" creationId="{79D12A87-123A-82F1-060C-ADDCF5D9AB9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87" creationId="{B2E61A06-7325-CB91-88C7-7D63B0D2FDE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88" creationId="{8497AAD0-21E2-8DA8-C861-35CF4AF04B6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89" creationId="{4F498E53-2EC3-6C38-B8BD-6A5063F6266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90" creationId="{A90596BB-709A-92ED-79FE-2C271B7C140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91" creationId="{CB4D18BA-CBB7-F83E-BFE9-C95D568EA78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92" creationId="{1C55C0D7-6812-16EB-9DFC-1E8834FACE4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93" creationId="{93A1A670-288B-B700-86A5-45B594D4698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94" creationId="{3373F159-6A21-FB8B-B21A-C2D56453B40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95" creationId="{DB6EAE12-BBF6-3B63-19CA-D876615506A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96" creationId="{9946375C-3AC1-3A09-AF10-5C7545FF4A0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97" creationId="{22B6F56B-B717-99F1-5EF9-1A79293778D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98" creationId="{C42A4BE4-2916-3403-8C31-52A80AC9305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799" creationId="{55D85279-7EF9-2BBF-DE6C-B2D43F6CD1A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00" creationId="{A7089201-1E08-FE3C-C2B0-165818F066F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01" creationId="{63C00F33-3DE7-351B-C660-5F411C4BE8D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02" creationId="{4841E6E6-4C0F-7D48-E594-68EA2626959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03" creationId="{AB24A125-5E3F-CC22-6488-60F0268B2C1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04" creationId="{792F54C8-E1FC-20EC-3502-B07925AF6C1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05" creationId="{1FC597DA-0B27-6F67-F983-7C165C38768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06" creationId="{FE84FD17-648A-915C-36A1-9102EA78292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07" creationId="{F388B8B8-6B78-877C-0DD5-4D5B3D141A0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08" creationId="{7D877922-3CEB-60FA-5FCC-4DE6FD12694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09" creationId="{9C985BE9-D882-67C3-DD26-64D1F652398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10" creationId="{E78801DC-5B41-2770-017E-03895CF0C5E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11" creationId="{71CE70C3-8BFC-752A-CC7C-B2B9F449437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12" creationId="{0B7E05AA-FBE3-2C0F-8241-69498769827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13" creationId="{6E2E1D68-B83B-4BEE-3B28-96AA58DB194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14" creationId="{AE4CA809-5E0B-6944-C045-3DD789D813A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15" creationId="{F308842B-F241-4559-33B3-CAC687A351D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16" creationId="{D980641E-A233-995B-83AA-8C2E642203A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17" creationId="{3291A8CB-558C-1316-4452-A1DDD240343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18" creationId="{FC69F006-2B03-365D-D9B1-B3C5DC732D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19" creationId="{40B4F0D7-001E-155B-D0AC-7266C7F8643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20" creationId="{2DF08942-1061-56B0-6DC8-E6316E059A7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21" creationId="{8A71F6D8-289E-7B60-2EF1-D72381B209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22" creationId="{DA39BCD1-D692-3D7C-6470-7AA36FA7C70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23" creationId="{3EAADD24-C68C-591E-CD86-76255E4BD15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24" creationId="{8D564640-775B-B999-809B-2C7972D372B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25" creationId="{EE195FF7-A1C5-CAC1-479B-FEF8D72927E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26" creationId="{4D5A59E7-CEBD-C33A-7693-2C7F711644D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27" creationId="{565DC64B-80D9-4823-5692-140CCEAC0F6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28" creationId="{E360B9AD-269E-92DB-D69A-3116A6B399A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29" creationId="{FAEA2EEE-735C-E37A-0749-CEAD640AB00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30" creationId="{AC39AFED-06D9-7D32-9703-1764AE14FA1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31" creationId="{2361EB40-0B12-24B8-F857-43A897BF5C1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32" creationId="{64A54FA2-E9C1-5331-225A-1B79BB6ADE0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33" creationId="{50494159-D959-498A-0AAB-4A731C2B78D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34" creationId="{BECBF056-E44D-8C93-74AF-E714C704959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35" creationId="{A0D15265-72D5-AE5C-AC82-D8B42FF968D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36" creationId="{236AB68C-5699-C9BF-F6A1-6D07068F770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37" creationId="{B213EBE6-13B6-AE25-40AE-23714F8F3FD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38" creationId="{BC4A61EA-C2A6-D7AC-ED9F-1DACE3DAE90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39" creationId="{9F7C3F9D-590D-0A06-636C-1C720F9D4E5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40" creationId="{3F04CD23-6F95-4E85-374E-D84953B07D6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41" creationId="{25D6F424-195C-6442-1EB8-525D975E794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42" creationId="{284F5002-CFE3-6CA9-9863-2997482AA52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43" creationId="{ACCEB102-6A07-9377-0678-BE20064AE53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44" creationId="{B0968134-8D1A-6317-1A86-0901F5E4A46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45" creationId="{2B91F352-CCA3-8D0F-45F9-68EAEEA1CFE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46" creationId="{05BC9E47-A23C-E880-CC13-4D58C7D6ED4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47" creationId="{B9DF13C3-5C7D-4DDE-5C2C-6C4A6C936ED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48" creationId="{5BE44A97-7548-232C-B8A0-99C6A6E7738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49" creationId="{6DA08871-0C55-3B27-5E0C-DEBF2BE09A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50" creationId="{FC51B9A6-7EE4-DEFF-A594-F20049F9731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51" creationId="{E0E08F45-6FF2-02BD-50B1-244A02FC019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52" creationId="{0CD0DD12-C091-F22F-361D-D61B6D47D89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53" creationId="{8EA8CA0F-5404-2D8B-5EEE-9B7E966504F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54" creationId="{8973A597-3DC7-1798-FAFE-C00C9CD0DF3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55" creationId="{608D48AD-8F04-EA11-7E70-EB17795F031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56" creationId="{96CBD37E-FE0F-4829-D892-0DD54676D2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57" creationId="{82F5C19E-F574-822D-AFC9-E48ADF52357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58" creationId="{A73C761C-B7F2-3A15-8EAC-12039F52FF2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59" creationId="{E0B3C483-48D0-FB69-1951-3D66702A123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60" creationId="{1894CA40-774F-A1E7-F3B7-46123B66FB6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61" creationId="{5129796D-1319-2849-2A2B-306CAF215F6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62" creationId="{48B6C3FF-3862-B7F0-183E-D61CB32A38D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63" creationId="{9C5569EC-F21E-513F-4DBC-AFCDBFBC363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64" creationId="{1D8FFD03-76C6-B4FD-E625-3A6479361B8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65" creationId="{ADFA0CD6-F91A-B3F2-241E-735B671322E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66" creationId="{92165C1F-D8AC-91EC-1A17-E5736163DC7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67" creationId="{58A91F11-A311-34E9-44EB-6440B551143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68" creationId="{671DA3B2-DA9A-9D5C-1C4D-6721434163D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69" creationId="{169745AE-DD0D-2689-F7AA-77A9C0BF938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70" creationId="{E28D71F1-5E58-54EF-C652-AEADBC58B6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71" creationId="{07FEF4E6-D8F1-18AF-E0AC-5DC7E2D9606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72" creationId="{DF0E041A-F7F7-887E-4C62-1342B0B1D5F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73" creationId="{36E82B3A-3BEB-AA8E-9E15-28B43AFDB2F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74" creationId="{B15347B5-6669-C2AB-1644-9CDAA4B45B3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75" creationId="{93342AF2-2603-3ED4-B4AA-53CBFB31E29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76" creationId="{6ACBFA10-01AD-68F0-6636-BDFC4508396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77" creationId="{AA220B4C-3C5F-90EE-57F2-DAA5001B0DD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78" creationId="{17F420F3-149F-4269-D30B-DA6C03DC804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79" creationId="{C07154B0-AD66-054D-46C3-D8AFFC92ECB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80" creationId="{8623DD5C-FB39-65B2-5CDA-0839777E45A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81" creationId="{4F32FE1A-E78E-94F2-38B3-DFA3155442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82" creationId="{26E9CD59-929A-E7AA-BB14-B47A9C10B06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83" creationId="{72FFBC88-96F4-2D51-B008-0D98911E761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84" creationId="{8146ED48-A060-9204-E79A-8E6EADC056D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85" creationId="{B080B923-94C3-F519-4707-1A280F73D42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86" creationId="{380F78E4-1F8A-988D-5560-A7507D0A1A2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87" creationId="{001425B4-A311-2067-0F54-8457AB7EF56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88" creationId="{3D858B3D-3CA1-D468-0B65-5073DFBB9E7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89" creationId="{36C51298-A8D6-0DF7-FC63-4B13FA743AB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90" creationId="{0E6E02F7-C8EB-8FB5-6229-D023649F133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91" creationId="{D39A88BE-83D2-ADB4-C39B-E2FAF7826C6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92" creationId="{4C1B781C-0B5E-C41A-9070-DDE0D9A2C62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93" creationId="{C988D1F2-89F1-5038-BB0D-16935318AF2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94" creationId="{4CC326D0-7CA4-3531-6500-6668C1962AC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95" creationId="{883C419D-F0FE-1F0C-A9B0-13434DDCF88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96" creationId="{15F8400B-1944-303B-7A7C-437DF99C581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97" creationId="{24BD292A-9E5C-FEA1-F0DC-A8AFB3F6172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98" creationId="{BF5FA6D5-BAAA-0F4D-27D2-871AE49505E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899" creationId="{9D40736A-297E-351B-F884-ED64F093430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00" creationId="{9D47646D-4919-FEE3-ADD1-3F17947AE4F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01" creationId="{0ABBF4A6-11A4-EF42-218A-35DA9130C35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02" creationId="{AC211D9F-7F27-DB1F-A3ED-CE5FDDAE93A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03" creationId="{C629BD49-5385-73D8-4825-CD4BB86E44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04" creationId="{D58178E9-2B2B-806E-26F2-512026DB705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05" creationId="{29E985CB-E56A-A974-7333-7076EE6792E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06" creationId="{ECF61FFB-103E-CD6F-4302-52F3BF0E11C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07" creationId="{ACA7545B-BBE7-ECC6-0AF9-4C8762DF58D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08" creationId="{2B32425A-7D2E-D2D7-AD88-1D2FF7D0E47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09" creationId="{2D602189-626D-EF04-4C6A-F845BE8EBBD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10" creationId="{245A6BAA-9823-6128-C0DF-809A4255193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11" creationId="{D64FC108-CDFF-0972-066C-879E5F0089C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12" creationId="{34D9C8ED-51CF-67CB-0925-98B1725ABAD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13" creationId="{15AB60EF-AE43-7BB6-D134-8C7525BF21B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14" creationId="{6464061F-FDF6-C2DC-1B14-349239AA8DC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15" creationId="{B0AE1088-4B29-E784-7EDC-DA09B19DD14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16" creationId="{8F99AA51-E865-0BE5-139F-E719E4106F2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17" creationId="{BC4AFDA4-1935-E383-B524-FC0939170E5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18" creationId="{8C8E2F31-8D85-3B03-E959-2BD9CA66000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19" creationId="{2FBDD667-311F-3876-DDED-2B86EAE8860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20" creationId="{D2D5B556-9A63-D3B5-EC12-55A991DB491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21" creationId="{9D86674D-F4AD-9AFA-6BF2-F181E98F4F1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22" creationId="{F80F8E0E-A112-99A5-AF29-5E2E71D90B4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23" creationId="{6EE3CEEF-62DA-A05A-8562-3FEBFDFABA9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24" creationId="{AFF0BF24-FD5A-5BE2-EE9D-AB2F188A1C5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25" creationId="{23B37532-633F-416E-25C7-7B0C2F092DC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26" creationId="{51DF519C-6DB7-F994-4A2E-FB3BB1925DA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27" creationId="{702A27FB-3DB0-253F-B3A3-692A7311860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28" creationId="{9FF09BFE-DB56-1978-8330-44540A110F7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29" creationId="{C87E177A-9EA0-BFDC-4321-5DD7B3AA5B5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30" creationId="{6F3EBCB7-BEEC-FEF5-32C8-E2CCA3DCED9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31" creationId="{F5C4FB0C-A06E-79B2-9934-8A8B051A8FB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32" creationId="{B7D679E1-C8A7-7862-05A0-B4DDB06D591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33" creationId="{169E7F9D-9649-5FCA-E726-1F1E0D16BDD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34" creationId="{3994D24A-97D6-2B8A-959D-A5351C83107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35" creationId="{9528DFD6-F00E-5807-1E7C-A4852D74ECE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36" creationId="{A52D9208-04EC-8BC0-92E4-8B1F3580DF2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37" creationId="{83AAF145-D7BE-51D3-CE4B-E62D561C0AC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38" creationId="{73CA8C9A-E613-A5C9-6931-F40E90E30EF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39" creationId="{29F67A6A-5A97-54B2-F21B-584EC2A83F7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40" creationId="{2C8C9B34-E961-4C0C-45C6-05141CAB27E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41" creationId="{D666A8EB-7F68-CE80-2FC5-11CE2FA3DDF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42" creationId="{47AD0589-EC6F-A42E-323D-5A95BC93BB1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43" creationId="{BB113E48-25FD-E6AE-62AA-D829A8E5C1A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44" creationId="{FA9EC68D-8E44-0CEC-228E-67BB332AF01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45" creationId="{5B209E4A-420C-DEC6-ECB8-412E300BA2D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46" creationId="{BD15B316-BF9C-C1AC-C03D-083A3E4A309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47" creationId="{72BD48D7-85CF-DD8B-2E05-8C05936FF50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48" creationId="{D77222D2-3129-D939-233E-A7768007956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49" creationId="{5F9748B5-BCA0-36C6-4845-8C1A38730B6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50" creationId="{7F8D3066-A446-35C8-C937-4F199B2A1F6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51" creationId="{265F1F24-63F4-9C32-32EE-59971F9847D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52" creationId="{625F79ED-681B-B858-57AA-3B363A9C6EF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53" creationId="{CB6030FE-3B29-C98D-B244-F816636A892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54" creationId="{119F1EE5-E819-3FEB-11E5-7790B4096A5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55" creationId="{9F2A76F9-4D42-31C1-4C0F-FB6E33E59FA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56" creationId="{FF76CB7D-3927-AC8C-185A-AC2F2086CA6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57" creationId="{117715DA-6B21-144E-E197-834907EA396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58" creationId="{0426D6B1-1CFB-105B-A809-1ED5DFA44E3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59" creationId="{8AF28CDD-83EA-7BFC-0E9F-0B681755ED6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60" creationId="{61E4B473-E813-548B-9370-D10740B79E6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61" creationId="{4A1D7D9D-016D-171E-DEED-01BB3199A3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62" creationId="{8BB3D883-C3E5-9030-AE1D-2673120F2C5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63" creationId="{716FAC81-410D-CBDF-1BBF-CB2FA206FA0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64" creationId="{DD91BC44-9A37-8BDE-02D0-48D27B565E7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65" creationId="{AF883BDC-F95D-F2FA-D724-20941D1FBF6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66" creationId="{D6E25E93-5CAF-527B-5D13-BDA93400248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67" creationId="{2C3C17BD-113A-5E71-5805-55F4E4C72E6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68" creationId="{661E24E1-BBD5-D9DD-AAAA-EBD86FDAAE8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69" creationId="{C49C148F-76BD-0838-A29E-5C87D44B5AD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70" creationId="{28B43AB3-C5A3-AD17-D922-AA12FFD075B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71" creationId="{735C00C3-03CC-8496-4DD6-4BB08A5F7E6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72" creationId="{D85744C6-D8AA-7E80-E0D2-4AB898270EE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73" creationId="{D916EBCB-C540-533A-E9FF-E00A52B4FE3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74" creationId="{AC5EE683-9C3D-68AA-5A2E-2DBABCFF2F3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75" creationId="{318E4439-EC95-521D-9BF2-795241DA0E5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76" creationId="{84F273D7-DC7E-7137-9065-7F499CD23D5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77" creationId="{815CFB17-F999-68F0-F0C2-63C48D63088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78" creationId="{1CE83708-B4E7-722A-F1CB-0F2E98A8ED9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79" creationId="{7C3CAFAE-1D9F-B76A-DCD9-820F77EA5E6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80" creationId="{2FC9F5C0-27AB-812C-08A4-C324B95B439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81" creationId="{492C4299-9418-7ADE-5662-D2FC75444AA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82" creationId="{558F11C6-2DB8-B1BA-9436-99664993176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83" creationId="{D577A941-46E4-53D5-D951-B649E2DE50F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84" creationId="{081C0D7D-E3A9-3103-04B4-8DF435E5E58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85" creationId="{6E18450B-0259-9763-F234-CE35F627DB2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86" creationId="{6E341FB4-D710-117E-7362-A2D001557E5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87" creationId="{EDB56FE4-5379-1646-333D-5B63A57949E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88" creationId="{B49EEC75-C5CE-7505-366E-C3CEBAD6A59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89" creationId="{E24E9235-1CB8-9560-E576-6038A7A515E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90" creationId="{C7CBB8DD-2220-983C-E8D0-2EEA7A1B451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91" creationId="{E3C2B578-A42E-88C1-7CFC-0DEF4D6391A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92" creationId="{67CD7F93-8C08-F6F1-2E58-F623FE79162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93" creationId="{1AC00D6E-0A53-11EB-E607-F2A11D9B574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94" creationId="{77DBBDCE-8556-54E1-F850-44C649B8599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95" creationId="{AF08AEFD-D09F-B70A-DC47-A190C495E56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96" creationId="{34CFBD13-CF1F-6542-64C1-4C772A0CE2E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97" creationId="{8F173662-1F86-2EDC-1B91-3ED44792855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98" creationId="{8E87AA2A-1027-4FB9-BC9C-6705D3BB549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4999" creationId="{2FD17185-A7BA-E87C-F105-979EE312E31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00" creationId="{7EB282E8-E6EE-DBBE-2AC1-85C754AE90B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01" creationId="{B2BD8D88-9742-0D9F-5C6C-C4B0A08FC98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02" creationId="{87AC0D26-D331-33A4-B0A4-D54006CFF5E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03" creationId="{F2131BDD-1637-9856-9BBF-A2376FD8A6D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04" creationId="{AE783EEF-9CDD-36B4-780C-FBF2B0B072C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05" creationId="{6F40E1AD-BA18-4E24-A3AC-EDB6B9B6582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06" creationId="{64F9C6E3-ED82-B9C2-B6AF-13957370008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07" creationId="{14E7449B-A0AC-8CAF-2F67-5DB24224101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08" creationId="{8202AE9C-D9E9-A54F-75FE-53F2E12BF5E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09" creationId="{CA8E1763-7388-1CE1-7839-2EE84CC87A6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10" creationId="{F4103095-D978-EE08-6BEE-4A891E62917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11" creationId="{875AD3DC-B60E-3DC7-BD7D-BC49E633456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12" creationId="{44BFF5C2-80BB-876F-8719-AA2E369BAE2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13" creationId="{A72D9D7A-950C-83ED-7D11-2BAA5FA7BA0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14" creationId="{6D61C66A-A458-53AB-72CC-9E786D30315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15" creationId="{08FEB4F9-C405-3D07-A5AF-F51C6A67C54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16" creationId="{38C6AD66-73C3-4594-6598-329B56675E3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17" creationId="{366F68C2-934E-34F5-15CD-96EE252612F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18" creationId="{D43D9779-3483-4DFD-1CDB-CF6E417346C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19" creationId="{F53DF9E1-DEDB-E0CE-BEB7-9A7A2083841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20" creationId="{28012A45-850E-E298-A0CB-9A39DEE78CB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21" creationId="{A4145586-FBAA-F994-D934-F8D8786F6CB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22" creationId="{B6394ED9-08CF-6473-0EA5-EC40A4D818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23" creationId="{2A5D4908-6E9E-AE7D-6FC4-6A4CFA096D4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24" creationId="{C91DA088-1934-08AF-AD47-CED6F8540FC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25" creationId="{767F739B-5A60-4762-0D63-C2F3CE82161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26" creationId="{E8DF0A29-3349-8661-7810-899C2E11AA0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27" creationId="{E793231F-6FAD-18A2-4C96-DE46B5D509C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28" creationId="{57564B1C-3B99-3BF6-2E46-154B119DE9C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29" creationId="{8034CEAB-4A7F-EE98-02D0-0976FAAABA1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30" creationId="{504AB3DD-FD1B-E873-CD9F-4AD4231DA1A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31" creationId="{1BE0F399-5B6E-74FC-BE66-82E2D2B28F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32" creationId="{A7B7FBED-5397-2CDC-EF00-3145A43C0AA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33" creationId="{44512416-ED7F-E8AE-C95B-4E1111A77D2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34" creationId="{240C56BF-6234-42D9-A1A8-ADD8E9F7FFA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35" creationId="{10F9471C-C2FE-8176-91CD-9F2033FAE7C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36" creationId="{B9D4B31F-A67D-7E9B-060D-63DEA3F9143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37" creationId="{AD58AB68-365E-4E19-F503-F74C6CFB580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38" creationId="{FEF8C7B1-8CE7-DB60-87E5-07DA3704742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39" creationId="{794BA3A0-EC3F-096A-6B30-EF47FF73667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40" creationId="{10E0448C-CD82-4ECD-8D43-B4FDBF76F07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41" creationId="{F81EC17B-FD56-85D7-5F3F-862F14C2E68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42" creationId="{901340EF-5862-048C-32E7-3A4E5CBAB48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43" creationId="{D1B4FB72-CFDF-33C6-8044-A78DC33D8DC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44" creationId="{AA8F1805-F57D-890C-C67B-4AA83B673D2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45" creationId="{E05179FC-6EE7-9193-761B-92C480F4914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46" creationId="{E1A47D47-6141-9CD4-A74A-81FC4F160FF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47" creationId="{2E36A188-51AA-8DE5-B231-852CA49F516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48" creationId="{4D271D1A-7602-EE33-B156-116B273A1FF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49" creationId="{DF7355E4-488B-C6EC-5E81-0115C3E6AC1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50" creationId="{3243469B-7F7A-F353-D90D-0B357F54836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51" creationId="{64C89A33-DA14-1D0E-C4D7-7EBD50DBAA3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52" creationId="{2A05CDD8-705F-7372-BF8A-F6106B95924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53" creationId="{2795E6F6-B38C-46AE-BA92-23FB49EBA94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54" creationId="{0E9C0215-489F-E49C-DCE9-D3F404FF38F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55" creationId="{9F52105B-A0E0-FCA2-A740-1E6C8C5CB13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56" creationId="{EEED8B5F-05DD-7B59-7711-81F912D8D30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57" creationId="{BE05623E-A7B9-2439-AD97-D31E0366C00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58" creationId="{6B8CB0F6-8E2D-8D28-0362-E5270293058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59" creationId="{ED91EE59-6231-9956-5A41-DD5A19E1541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60" creationId="{175843C4-7838-F331-6171-FCA4D042E86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61" creationId="{882B8961-2873-F087-0D8C-A68363F43A2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62" creationId="{4C1FA9CA-D751-2066-8AA6-EC682D7BCC5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63" creationId="{F2480097-9B93-3824-64DF-86541D5CB1B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64" creationId="{21084BE8-C77B-C7A9-083F-F359DF2085F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65" creationId="{B60ED2D6-413C-FACA-5CA2-569DEBB6A76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66" creationId="{4B531885-2295-D628-64D8-126255AC247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67" creationId="{4D911C19-63BD-10BB-C57C-12350811807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68" creationId="{08404223-3DAB-7B7E-CD9A-8FE65E1629E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69" creationId="{A08E67EA-B3E6-8A60-D293-B36FBD55E69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70" creationId="{F92DDB8A-2E2D-A971-2004-B940BEF2072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71" creationId="{35D5EC84-7B7B-0C1B-8F40-25BAD07D182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72" creationId="{7A0E183B-0206-90CF-E072-332168AD0DA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73" creationId="{FD4CDBB5-A160-15EA-DC6C-1FB0654D52C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74" creationId="{EC1E4F45-3CDE-9796-76B0-699B0118061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75" creationId="{277375C7-69B5-54C0-61CA-8A564E6AC19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76" creationId="{A350016C-71AA-D8C3-2EB2-F7562B1D577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77" creationId="{D210D307-AE2F-848C-71EE-6AE26618601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78" creationId="{6BFBEDE6-D1EC-4E11-E18E-D3ABF764C18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79" creationId="{509C6EE4-B693-3345-4735-F681550547E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80" creationId="{39C85464-3811-64D2-6E59-EA755D3F218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81" creationId="{2622D993-8313-9431-CD02-C296558CB27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82" creationId="{11C96D35-D2C4-5D3D-3C95-7A689A82FED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83" creationId="{D1A493ED-D48C-7B68-8953-602E3B058E9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84" creationId="{D0049158-A37B-1BB1-CBE3-DD7AF463D11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85" creationId="{8D4AA2D6-EBED-E95A-371A-E1E7EE2EF50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86" creationId="{EDAA6735-A5D6-D146-A0B4-6C0049931A1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87" creationId="{C139B9D5-8AB9-3E5D-389F-4F3D9F06357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88" creationId="{6EAE9E81-FFCE-5608-C1FA-34349F1145F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89" creationId="{4D694637-12A3-3870-0295-BAD46A8A1FB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90" creationId="{00F84513-A1ED-5C7C-987D-AA39FF6CCBD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91" creationId="{0671861D-AA2D-48FF-E12A-7971B92130D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92" creationId="{7613789C-B47B-7D5C-DBC5-5787CE4BB76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93" creationId="{CC4A6439-5A02-7BA2-DB56-6DB1FBCD71C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94" creationId="{9CDCBADF-54D7-67EB-2ED2-8EE0AD5AD2B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95" creationId="{692FD65A-FDFC-C8C0-5A71-EF5D844A489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96" creationId="{B530EA17-E5AC-BF63-A6D2-34BFD82BB71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97" creationId="{7FAF1F59-0592-89E6-FFE3-C65E206BA53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98" creationId="{C4544227-AB1B-1C0E-28D7-35D522DADAB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099" creationId="{3FEAB6B0-3CD8-F9AA-39D0-BDE85197C8D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00" creationId="{0E203DD7-BF4C-CAE1-B4A5-17A0DE322CD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01" creationId="{BF0F5435-DE28-35DE-B522-6FB490C96E7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02" creationId="{27CA3206-4409-8308-0FF8-CEABA5A2FDA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03" creationId="{CA5725A4-1BC5-D8DC-B1F6-51ECECC22E1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04" creationId="{90B5442E-1DB9-0B89-797A-80C8319745B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05" creationId="{9A351E6F-F121-1385-B397-B15AFDF139A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06" creationId="{E555C36A-DF74-8BEC-BC00-FB0CD89B672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07" creationId="{018562D9-4156-463C-1B57-0F8895426DF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08" creationId="{DD71AFD4-8092-7868-21E6-2ED97D8237B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09" creationId="{C008D908-41AE-8490-8C19-64806C8C398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10" creationId="{5E09EC03-8FEB-FD7C-1EB6-056ECC14486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11" creationId="{50724B5E-134D-4ECD-65C2-C11DC7892C5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12" creationId="{48F71E02-57E3-AE1E-841F-76055F8A1A4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13" creationId="{2E8EABD6-414F-4468-2672-F882E87FD72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14" creationId="{B7BD46B5-B051-D730-8264-4E1BB5D3C3E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15" creationId="{7A030A29-08E7-3D5B-B87A-5585B51E18C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16" creationId="{CBBAA386-9762-6984-919C-B09D005ACB3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17" creationId="{CF161303-46C5-A2A8-AA9B-011D08363A0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18" creationId="{1BD08C2A-103F-3BFC-E502-A1799B8EFB9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19" creationId="{C75ACAEA-17C9-7CB9-B4C5-A23859B4588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20" creationId="{31F2EB8D-8966-44F3-5252-70244979E57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21" creationId="{0AAC3937-E034-8DD5-DB74-159C72CD378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22" creationId="{54FF574A-5D4A-6969-B723-E1403A2E9FA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23" creationId="{44B74546-9355-26AE-A11A-4C2054BC80B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24" creationId="{D3249EF1-871A-2F9D-FF37-73332AD2CD1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25" creationId="{B4BBEB23-E683-C375-2502-2CC63851A83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26" creationId="{F0B54857-909E-77EA-AC43-9FAC51D8A04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27" creationId="{E9A6DB4E-6549-E922-067C-C7B311BE0C5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28" creationId="{9C944FC2-3372-4B1B-8333-F936FBA1B3A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29" creationId="{E0D69B76-C12D-5983-11FB-A401AE37FFE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30" creationId="{D1A4C208-855E-AB6F-9EC2-9533B49E255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31" creationId="{BC0A25C7-7BDF-4C45-FAF9-68145DFF934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32" creationId="{6778A39C-19E1-8A67-69B8-CA706F698E7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33" creationId="{1226087B-3435-124D-F6D3-D34D1FC1DA4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34" creationId="{F34FA147-6E99-C443-6E96-739C640582C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35" creationId="{2B5D32A4-BBD9-33A9-1FA8-6F277B54B07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36" creationId="{680012BD-0574-DD0E-F993-0FAA5B4CB87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37" creationId="{1C19A1B6-89E8-5256-17CA-4429E024AA2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38" creationId="{18388076-7D99-E73F-548D-EB7687F040D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39" creationId="{80DD5D27-896F-832C-9481-CCEAA608C6A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40" creationId="{B6BB1C4E-205E-34D8-6F4F-B66255C72C4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41" creationId="{7B08DB56-A9FF-C8DB-A260-202425972B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42" creationId="{84019BF8-9B4D-95AE-3844-84696EC2E2C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43" creationId="{AA375C0A-0166-1905-76B3-AD33880D034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44" creationId="{A8024463-6292-EE34-A905-4362CD86ED4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45" creationId="{842FB828-BC0D-7544-CC68-32EE27118CF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46" creationId="{ACAAE432-2267-C65D-9A02-3CF1608F16E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47" creationId="{BE519769-B785-306A-9FE6-34351A9161B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48" creationId="{F52EED17-31BC-8502-36DD-98558D93234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49" creationId="{C9D1E74E-26EF-A86C-BD36-55C6D19EEAF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50" creationId="{B1A8D5C0-F34F-3A68-E3AA-3B52CE4A761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51" creationId="{4C589860-8D58-17D9-B590-EAB671F7A40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52" creationId="{1FF8D98A-6DD2-D65F-0D50-3E17131D483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53" creationId="{6CD40E24-CD67-274E-7C35-B62104318DB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54" creationId="{8798CD4E-02D0-F791-3C0C-A13C0908D40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55" creationId="{DAB8B78F-5CD8-9497-3423-FD6B0B99636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56" creationId="{8EB412F8-54CE-5CCF-3AC8-0A11D66B1FF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57" creationId="{4F11147F-26E9-073B-A594-3D5AA22CEF1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58" creationId="{660E6644-AFB3-9A76-1EFF-8AB736CF820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59" creationId="{F44A0467-8BCE-AB17-6189-4731F9EC4C9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60" creationId="{2CF6D72C-7A9F-3343-FDD2-FFB8B8BC623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61" creationId="{90FB725B-54F7-2174-EF15-0116437D873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62" creationId="{FBF526BF-6BDD-C27F-6B3C-34F0CD39DF3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63" creationId="{B0B80EB6-EAA9-9825-5F9B-75925C547E4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64" creationId="{0F30BB84-526D-F23A-0891-AAB143EA1F8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65" creationId="{CA637C80-11CA-7F2D-1145-D586CF4BC4F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66" creationId="{BA9C5AE2-C1E1-757B-5E30-D5B1BABA16E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67" creationId="{1287EAE5-2F72-A56C-178A-652C1143754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68" creationId="{75B704D5-16A4-A505-C8B0-1CB38FD3848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69" creationId="{2DDC8625-B6AE-621A-20FB-088EB861533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70" creationId="{8080EEB1-503D-C0DB-86CB-0F4EF635C89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71" creationId="{BCC4DC4D-CD74-E5C6-97DF-5C10D817C7F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72" creationId="{0BF3D7DA-A67C-6817-70C7-0824DC2B230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73" creationId="{3863CE8A-E9CC-481F-CA8B-83366BA1F88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74" creationId="{EFD9C862-10B9-2A7D-EC91-5C2F6A1A79F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75" creationId="{5CA2DC2F-6AEC-69B0-B229-8A621436B24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76" creationId="{0DA563B0-85EB-649A-8EBF-1E3B7E2638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77" creationId="{A0B8C4F1-91F4-461E-0F3D-D8029C3A74F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78" creationId="{2245AC9D-7991-72E4-ED5B-C7F315D1EE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79" creationId="{B3DF1DD3-0CFA-1F3A-D34A-94416EEA68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80" creationId="{73F69769-06BC-B801-E1D2-DA62DDBB579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81" creationId="{BECEA554-177C-FDEB-1F98-073665466A6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82" creationId="{D3D05D0A-C090-95E7-B1F4-83BEA5F4397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83" creationId="{8DA02815-5866-4D4F-10EB-C2636B57A6B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84" creationId="{62AE3B92-B29C-B2AE-42BF-186285866FB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85" creationId="{6FF1D3C7-5968-5E38-ED4F-88ED1CB21CC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86" creationId="{4AAE1CCC-3C9F-AD4C-63D8-7F585DB9519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87" creationId="{10872D15-BD44-CD08-AAB0-A1BDBAD2FE0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88" creationId="{6B1A2D26-AED1-C72D-5DEB-C1494E1C388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89" creationId="{E45D012E-6A29-B57E-DD4D-C7D57655EAC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90" creationId="{ECAF813C-A170-461E-372F-969B4745D26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91" creationId="{FA595785-1622-9D70-76C8-1C57EA537FB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92" creationId="{7EC7D37A-3999-82C5-856A-DBFFC65EF2B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93" creationId="{317FCE1B-B0BB-9A8C-1945-D248572E545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94" creationId="{4BEBC5BD-F9F8-512C-D037-FEF500428EA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95" creationId="{44B15E67-8928-0C43-E288-938272C61BF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96" creationId="{160A83E1-007E-7E57-82CB-BCEB4C4D0F6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97" creationId="{8D46AE06-F893-9129-CBFE-013CB3DD161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98" creationId="{4B817C9A-62EC-BC85-90C5-E9D510896FB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199" creationId="{751D88C7-8972-B36A-A7A5-936CAB34D52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00" creationId="{C24F7794-CC8F-FD5C-75D4-8C0AAB14B7E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01" creationId="{87C59FD1-18B2-35EC-0249-263E1F0CF48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02" creationId="{512AF345-D3D7-23D7-52A8-F5D6C10D570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03" creationId="{3321B5B1-6306-9260-C0D0-942C128EA32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04" creationId="{70CE2723-9B9A-3DBE-94A6-BA7EA09F9B2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05" creationId="{AB393D86-8C6F-FCD4-07D0-FCFAC93C0DA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06" creationId="{BE5FF696-F550-5600-2A5D-BD0AEEF24EA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07" creationId="{D9DC32FD-5DFF-F0D7-D362-A03F605E067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08" creationId="{359370C8-CB2F-F5A2-D802-08DED4D987A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09" creationId="{77C93EFC-110A-D19E-B568-F2A5ABCD50F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10" creationId="{80F514EC-2F94-3E45-6B6C-CE79918B264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11" creationId="{34E0C27D-114A-2634-9483-F481E0DAB03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12" creationId="{3612D4DC-FEDF-987B-BCA8-E480963F380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13" creationId="{8BD36DF1-95BF-4EA7-E9D7-BE292510B53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14" creationId="{26C1820D-E39C-A667-67E8-97D983F2DB3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15" creationId="{1170D362-6D6E-21F7-0B8E-95EB0A7DF0B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16" creationId="{01CE0380-4C31-4A17-F455-85204358287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17" creationId="{60214DD4-3E6F-B3B9-9175-B99BA556F25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18" creationId="{BBC66D8F-2776-39AA-A33E-2A719D35750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19" creationId="{60E5AE0E-CDB4-528A-F0EC-8990AF79C07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20" creationId="{C9938076-37B4-8523-DCBA-FA72833D54E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21" creationId="{97633F95-B50F-CC48-B6EC-9B238DBC893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22" creationId="{2A537C63-0383-4706-F673-792134827D0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23" creationId="{8E43100A-FD85-76AB-22EE-C15E9B45459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24" creationId="{DA3D71BE-AA88-90E9-5D33-2D8BD64E8FC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25" creationId="{056DAD47-416D-DEE9-8CAC-236CE14442E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26" creationId="{5FC7D3F7-B892-427A-5D34-CA0CFA54FC2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27" creationId="{5D34E6A8-05AA-01E3-7816-7BD276F75B4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28" creationId="{0C25DFDB-E775-6922-01D9-D87725E2B2E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29" creationId="{18AB60CE-644E-B3D1-DD7D-997EF425BF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30" creationId="{06FC91C5-8CD4-A082-1120-269DBB69118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31" creationId="{930F6AE5-66E1-05A2-6A04-E9A29F00CE9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32" creationId="{C1FC6E8C-9644-9279-828D-C6E33C25436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33" creationId="{A59B4AC6-8BC9-54F1-5C13-D31C4B445FB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34" creationId="{28B02FAE-ED03-AB69-434F-8CB5AF7896A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35" creationId="{EDCCD422-7598-AEA4-F003-C1A0C51D9D9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36" creationId="{0072EF40-0628-487D-4478-C540650D641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37" creationId="{D1E7F722-98D4-9330-C802-75C8D901883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38" creationId="{7760B3A5-9A21-8F4E-2552-0B26C3A0D46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39" creationId="{7E37AD91-8340-0A0A-5288-925587F0F2D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40" creationId="{FE3F4940-8D77-341C-F0FC-5AC38131EF1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41" creationId="{344A5FC3-7991-0245-2F4D-023F08DF78A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42" creationId="{7F927FAB-A65A-61EE-862B-7F35AB40AC8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43" creationId="{D6A7E271-A4BC-F9F9-2B5A-1F680951DC1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44" creationId="{CCFB1FCA-80E2-583F-A19B-742F84A315B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45" creationId="{D8169959-BD39-91C7-D712-271D403D521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46" creationId="{DEF68073-BAA0-CCA0-FCFB-0754E637784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47" creationId="{5CBEBDDF-D2C7-8BD7-91B5-0DBF3A9BA76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48" creationId="{C80114D2-EB2F-B279-65C4-BB348A0F757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49" creationId="{F8A9F699-0197-1F70-B5C8-B829D91E206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50" creationId="{6250911B-9C42-F30F-8ABA-A27522C1E4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51" creationId="{53B4D788-562A-8FA5-0DFF-4EDEF05F421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52" creationId="{1566E2DA-77DC-7F82-C5A0-EA8F09140D1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53" creationId="{B1886AAC-A499-CB9F-748A-8E36503E3E5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54" creationId="{8EA19B81-3212-00FD-88C7-A3787F0FEC6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55" creationId="{72DDDC8D-EEDD-3943-DC9C-4FA10D4DAC9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56" creationId="{C407C294-FD37-654F-A712-1781963B434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57" creationId="{F80AD3C9-BF50-A772-1BB2-900AB9C590D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58" creationId="{2CC4BDCF-8D6F-255C-11BD-3157C8E5FDF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59" creationId="{7A31D99A-E53A-E817-CC28-AD04E256D86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60" creationId="{F1E262F8-CEB3-6B14-706D-D63F447A617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61" creationId="{2B824B42-1984-28EA-8E9E-5FE1912D0C6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62" creationId="{D2D42150-CAB3-0F8E-EAFD-4A46F4674AF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63" creationId="{3AE51B59-A5C8-A48C-4CCE-DD64956A795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64" creationId="{3F83CFA1-87EF-E754-2400-ABE5D68E485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65" creationId="{1AC2DDEE-B365-14CD-6469-CADAB2F02B1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66" creationId="{612F0182-5279-01AC-17E7-3B63EED0A1C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67" creationId="{7EBF260B-1863-B14A-3820-BA4B98E8DBA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68" creationId="{C0BF4DF5-295B-40AF-FEF5-20AF5351F97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69" creationId="{EFB8228F-B58A-5AB1-8934-9EFAA7A7A31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70" creationId="{F854E30C-C82F-841B-694D-B7BDCC8675B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71" creationId="{24A31E91-0235-D2E3-F22E-C0911C895B0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72" creationId="{BBD4DE6A-301D-F592-34D2-0E8677EBF1B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73" creationId="{D25AB574-7D5F-EAF8-490F-124BAE1AA0A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74" creationId="{9A45F08C-F79E-6A94-ADA5-8AD74351A3F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75" creationId="{2E46E5B1-C91F-63D0-0230-8AF69F8A611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76" creationId="{341EA0E5-7B7C-3C46-4A8A-E017A3ACDAA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77" creationId="{ACD5F1E4-A151-0E4A-B692-92A0169C184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78" creationId="{2930D736-347D-355A-6754-C0A5837B6C7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79" creationId="{31BDB011-0B1E-0EC9-3E89-9328D1629D6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80" creationId="{F89B613D-1A46-0830-7D13-FD8026DA4D3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81" creationId="{538AD367-8C38-8344-C1BE-BE6BC63BA6D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82" creationId="{51F2763C-795A-12A2-DAB1-C3893329CCD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83" creationId="{91301CA8-7CDD-3C59-2EF9-705024D7848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84" creationId="{CFD3ED1B-4DA0-6010-52D6-556E72B6B64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85" creationId="{08938130-0016-1C9B-FE89-E5CF59DCA28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86" creationId="{8F503AAE-1430-BCBF-D422-DE57391D8E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87" creationId="{1A8C94F5-2E22-4A85-C4E7-AD8BB9F9BAB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88" creationId="{ECE7C22D-EDDA-E83F-B4F2-E613223B594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89" creationId="{DDB07FC7-8921-4FE5-94D2-BFF7DF2237F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90" creationId="{FC554F48-1B39-56E9-9389-0DD75C5B1B9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91" creationId="{7DEE011C-7DDC-EA08-A7B9-AF952D53212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92" creationId="{DE047D0D-F4CF-3E32-08B2-E128CAF673C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93" creationId="{43F06EBC-EC86-7656-547D-4BC3F1FD7B3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94" creationId="{ADD8A73B-5F15-2421-D347-F0218D6AF1B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95" creationId="{E4605F26-2B0C-B16F-474C-83B2272D05D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96" creationId="{1394EF7D-C3F3-0938-C267-491088E50A4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97" creationId="{E09616A3-D36B-DEEC-A38D-A015202687C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98" creationId="{E2C0E37E-B36D-E2D9-58DB-CA11F1B1516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299" creationId="{1A18B56F-5A71-DB56-639A-C66A104CE05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00" creationId="{71EDA466-9702-DB2E-3C95-5A4D66DC50C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01" creationId="{4F1D0572-ACE8-F412-71BF-4A59F3FF000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02" creationId="{B2EEA0DC-45A0-3FD9-049A-2C4A71FFB16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03" creationId="{31717128-A2FE-B61C-0A40-BEADE6A8216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04" creationId="{CF2D7FAD-BAD7-AD19-57EA-1DA20D0E215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05" creationId="{C51E4CCF-AD57-8F6D-97AA-36E5013A9C3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06" creationId="{E52DAFFF-EB8E-DFCD-0E51-3F4E8728428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07" creationId="{C000AD4E-8B67-6E55-02CA-5792EED55DF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08" creationId="{049320D4-C099-0A55-64C9-9BB7DC2DCC6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09" creationId="{7D21A1AA-5A8A-6AC5-472D-20FAF93EEFF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10" creationId="{4877D758-62B0-14F7-9A65-EA548C5D96D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11" creationId="{00AE535F-13A9-CF19-8683-38930962D34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12" creationId="{396DA2DC-F580-7298-4272-FA9A7160567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13" creationId="{66527A7F-7C1B-E64D-46C5-0951880A801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14" creationId="{519F684C-2877-2EC0-8951-B00D32D46BA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15" creationId="{B6F732B4-3C0F-807E-2AA9-400B89FA628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16" creationId="{218BAB32-167B-4D9E-39E1-ED6371E7C8E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17" creationId="{4268729E-A98A-7943-F8D8-6B400605EB5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18" creationId="{C81E360B-45E4-571C-237E-82016C1FBEC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19" creationId="{579FA5B8-0FFD-FDC5-5B7A-28767023651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20" creationId="{E8C366DA-B3C5-6463-D467-8D37B0C1C5B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21" creationId="{BE08AC2F-68F9-5CCE-82C4-001F9D82866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22" creationId="{5DED2916-E735-76FB-BE79-AF2B49DC5DE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23" creationId="{B0AF6AC8-CDDB-8FF2-3A51-84F56BA9A94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24" creationId="{0CDB61CB-EB9D-CD28-BDAD-0A6340B2F35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25" creationId="{79ABAA23-0246-F77D-97F0-95AADD0D80F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26" creationId="{A97E31D3-2057-A4ED-B6A4-A2808BDB320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27" creationId="{13EBC3F0-C551-EBE4-F962-08C8DC909D9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28" creationId="{E0EBD453-AF79-C371-919A-D04E78E3A9F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29" creationId="{85850405-C5EA-7941-3909-81438B4DDBA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30" creationId="{E9BF0D66-C3CE-EF14-68EE-C8FE12A2B60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31" creationId="{012EC1D1-BC2C-820E-EFDE-9F17FE4F1C1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32" creationId="{A5C8F5C7-8EB3-591F-02AB-C0E1EB138E8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33" creationId="{6782DD2E-CFE4-A620-9343-AF2C6ADE72D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34" creationId="{49C50AEF-B03F-5371-BFDF-B567DFD1D3A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35" creationId="{9AA64429-1661-DFEF-B0F5-FC154601CF4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36" creationId="{538CA212-CE32-F0CC-B5FE-FB6922D5000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37" creationId="{69B2C2E8-BB5A-C204-D9D5-F7B6942BCA2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38" creationId="{42AD13E4-CA7D-3BDD-C312-4F53032C5CE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39" creationId="{D952E89A-BD67-7EB9-9C33-8D4BE5B9F0E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40" creationId="{BED26EDA-FBFF-20B9-6DF1-AEE685CCADD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41" creationId="{14A1B821-1436-56DB-6C70-4B1A880CE34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42" creationId="{5FE26E2D-4E30-4605-6A66-139AC960A09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43" creationId="{31C5F1CA-8FA9-E708-FB35-202A76B5707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44" creationId="{127DCBAB-429A-269C-31E0-F6AF06AA5C1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45" creationId="{2EE6D187-DBED-CD56-9652-02CDB2F2E9F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46" creationId="{EB076A93-12AE-09FB-399A-5F8AE9CBCDD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47" creationId="{18DA1B59-5A0B-2EF5-2E4B-B1F6F4666AB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48" creationId="{6182A74A-EA36-0850-94F8-6DB26D86BD5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49" creationId="{5A830266-BD0A-C56A-F0BC-F66830B93E6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50" creationId="{0A53235F-8DE5-7B3B-0193-91E5B9FD59F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51" creationId="{2F01418A-788B-0466-0192-4BBB951E455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52" creationId="{4EE0798B-FFA0-7AB1-BDC0-09D5F6FF638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53" creationId="{FD677FF0-9101-9F62-DCFE-675B35E34BF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54" creationId="{838E80FF-6E02-559E-7461-2EEFDEC7761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55" creationId="{630C3543-B32C-13AB-7AB7-A4914D1BF2B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56" creationId="{A466DE25-5977-29BB-BA0A-785753329DB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57" creationId="{9C0B85A0-22D7-5C40-E25B-D9305A183E7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58" creationId="{DA87D795-A6B2-15DC-1CC7-A1D8EB67E8D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59" creationId="{61151D1A-7EB8-2E51-1C5C-347D248F5FF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60" creationId="{E3CDB4D0-CEA4-4AE9-A29C-7631256A4F6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61" creationId="{D229D9BC-C8E4-7009-214B-F17382ED0D7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62" creationId="{3B46951A-7567-D05C-6ECD-7D969F6A9B9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63" creationId="{240363F2-A8BC-A97B-453F-7C7A63391DE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64" creationId="{42CCBBD4-C693-DACA-D0E8-FC079BD4B82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65" creationId="{5258828C-A285-C537-1456-3EE24CE1FBD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66" creationId="{573FC761-4F50-BFFB-BA9A-77FDCDB9CEF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67" creationId="{022736D1-FC55-9AEA-21F8-FC735DD3188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68" creationId="{9E58C0FF-A7C5-FB5A-839F-787FD39BACC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69" creationId="{24D3DA68-3E1B-9219-5881-457398A90EE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70" creationId="{4B83DFCD-B343-7B68-C4B7-BE94E89190A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71" creationId="{96BCA242-C4F6-C11B-E91C-02BE1284E09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72" creationId="{70EB2F03-F9DC-2DF0-D5C3-0DA47D2DDC3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73" creationId="{FA67550B-3765-EBA5-EDCB-FC4516ACC28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74" creationId="{23120B4A-AA15-B399-43A5-10FBF4A58CB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75" creationId="{0F27C6EE-9526-4828-FB9E-26DE65B9919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76" creationId="{C23ED38C-4931-AA05-6067-D5F90DB0348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77" creationId="{6116D02D-E820-298B-5AAD-10FE43B9796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78" creationId="{334A3935-BBD5-89B1-FF9A-12692DE16AB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79" creationId="{1E552916-FB00-37E0-B96B-AF63674500B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80" creationId="{4AEE68B3-7C63-F66C-3BD7-FB70B2C4511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81" creationId="{1B971A79-CC6A-FE9E-E80A-FEB930223DF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82" creationId="{10A79A47-47C2-4B74-782D-A6D998AEBA9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83" creationId="{6DDB7553-B303-0731-3DCB-59D7DFBC4D1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84" creationId="{3DB16CDD-7361-8E16-D12A-090030B0CD5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85" creationId="{B4644B7A-77E9-83A5-0038-B32F520D08D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86" creationId="{88BADAC2-4385-E73B-0C16-D6947975D7E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87" creationId="{B56D0C0B-00F5-491B-03F7-731A68A0B5F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88" creationId="{654A62C4-123C-901B-EAB6-FD74087F616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89" creationId="{CC2DEBD1-963B-F9C0-9B88-30E4F4E7BFB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90" creationId="{1D29D0CD-6283-F0C7-1976-BE3A663E69B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91" creationId="{3F63FACE-C6CF-6D7C-1B08-7B07265139A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92" creationId="{0A94101B-5040-BB4F-381A-98AFCA55093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93" creationId="{96D06528-3C05-32A9-D283-AF07EAD7C55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94" creationId="{DE897904-523D-B51E-C66D-1A8F8510B7C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95" creationId="{55F211C0-8534-AA52-4DE6-6378C43821E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96" creationId="{E6879CD5-2409-7657-CE6C-4F88631A232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97" creationId="{F2450DD7-1DE4-C5DC-D233-FBB3DE8F5ED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98" creationId="{0CA2A38D-F532-BEF7-4316-61FAC14B20D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399" creationId="{24B080BB-CBCE-DCCC-91E1-D04C2EF297D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00" creationId="{852D3242-5268-01C2-F9E2-9E8C19DF1F3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01" creationId="{AD4C02A5-D08B-46A0-BAD1-8F7F370A96E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02" creationId="{D6AD9376-B384-AE75-5043-B94EBB82A01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03" creationId="{91FA6478-EB15-F331-22F4-62E9C09AB31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04" creationId="{59274ED3-6D10-8F8D-AF00-7D9C4D24B4A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05" creationId="{6FDFC13B-DD0E-9BEF-02F3-B4E4B818611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06" creationId="{2AE393CC-46F9-FFE5-667B-E0B547D3152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07" creationId="{A23E1F96-AEF1-D907-A962-682A450EDCA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08" creationId="{76C10955-3711-4509-1BC2-0D4970164C6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09" creationId="{B50DF2CB-55EB-81FC-283A-A10C4E81B6A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10" creationId="{B8780230-78E8-8DEB-F664-260CC911BB7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11" creationId="{3EB43014-586C-F047-1C8C-601580DB6B8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12" creationId="{4ABC3A7A-F95E-B08C-4A7B-5EF6D12E7BE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13" creationId="{8725A560-9C9D-6180-F975-F14B3613A96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14" creationId="{AD70C98A-4555-7C36-A26F-FE2CB0F4ECF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15" creationId="{3CBD37DA-2C9E-6828-F45D-C1E0A34E298D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16" creationId="{1ECE1C51-9FD6-6AAC-F268-93B7CF841E7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17" creationId="{1D76CF21-A34D-F274-5B7B-BCD4EBC57E1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18" creationId="{C55DD0C2-40EC-A68E-F506-A819CBFC0EF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19" creationId="{972D2C73-6A33-27AA-C544-28512B73CDE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20" creationId="{61B0903E-2428-FE98-8BF7-D69FF694875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21" creationId="{32720750-8E8B-8415-957C-1D39933A945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22" creationId="{73A456EC-C42D-922B-E1B7-7FB1414AEA9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23" creationId="{B5ECC21D-2275-EB95-DDFB-681BF65B452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24" creationId="{7874F28A-8108-06C6-D08C-91B080DFB77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25" creationId="{D4842516-37B5-12DD-3DE4-DAF7A7BB802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26" creationId="{4A97330F-D297-81A8-19B6-BB069EE6E3B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27" creationId="{6A4C4BB0-D5A1-4801-18CF-A421FD70C7A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28" creationId="{A621E01B-22FE-34C1-E583-DA086788A8B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29" creationId="{3ABA5554-6690-D6BB-A2B9-081E4017C77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30" creationId="{38EBD393-B9A7-2BA9-2971-44B2E7EC9D39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31" creationId="{89235352-5197-2808-86E7-AEB7E7021BA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32" creationId="{51DEA873-C999-B17A-C54D-C89E5ECAFD2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33" creationId="{D63DDAE7-6978-59AA-8182-3FF26DF6BE1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34" creationId="{E5D9EB6A-4F74-269A-722A-1E995E338D1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35" creationId="{833C7F72-0E5F-DB00-72ED-79BB13B03FB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36" creationId="{6C03617E-8495-D253-9A06-95A6CE6324B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37" creationId="{173583F5-F7A1-98DA-E0DF-53C48881473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38" creationId="{16A5D08A-28A5-EF36-F45D-46B87CA1162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39" creationId="{24D313ED-7CFD-C862-8053-F2AEB4F4CB1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40" creationId="{A4E48B26-0047-1C3D-0B3A-E26CE79F3E5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41" creationId="{26784C00-1C6A-811E-6843-29A981D890F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42" creationId="{49C68ED2-2C44-1AFE-9C67-2F3B2029D6E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43" creationId="{167BBF4C-2CB6-7DD6-D7D3-5402897D7C5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44" creationId="{EDBF7480-32CA-79D0-C6EA-5CF9E36E724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45" creationId="{38BF801B-C5B1-4315-0216-78807D7F0656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46" creationId="{4D565C50-07DD-1FAE-EB5C-21F8A91ABCE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47" creationId="{0A1F1AF2-6246-82F9-303C-0E9C28109320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48" creationId="{035794CC-3EED-1471-9FD4-3F9B077A0F8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49" creationId="{B5AEE0C4-AF0B-6D88-D1E8-6126B1B2F3E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50" creationId="{1C8FBA6E-875A-0836-60D5-21F1A435DA6C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51" creationId="{8FA9B6A2-F841-6C7F-1336-06E83AC4A9B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52" creationId="{177F35A6-6D53-56D9-D71B-1A93A49483B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53" creationId="{EDB39CBF-36E8-7CBF-1E4C-A26083847A18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54" creationId="{DCD62D2F-5C2F-3F99-C71C-7FBA538DA55A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55" creationId="{70128F53-7D97-0B59-67CE-90E8276C2491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56" creationId="{DCFFC3B4-8CD6-B761-7745-EA990F87848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57" creationId="{F3F995F8-9EC2-199E-5288-F13D47B6EBEB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58" creationId="{DA4C757E-CDCD-6F46-F598-8E923E7EB20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59" creationId="{8E364D6A-CD44-00D0-19E4-ADDA23C167A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60" creationId="{70E7AA0E-7CC7-C7E5-2285-B67127ABB97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61" creationId="{6A581FBA-E2E8-2206-E526-71949CACB337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62" creationId="{0ECA9E08-A63B-5670-9B67-1E20CEE6EEF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63" creationId="{DE924BAA-2F43-BE3B-1DE5-24E6712F7B72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64" creationId="{E230615B-3342-C7F2-9838-7E5747AE789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65" creationId="{00E5FC7C-E09A-FECE-720E-05138C81F2E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66" creationId="{2615DED7-6069-2D9E-E6BF-168C81B4478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67" creationId="{3D289B8C-3D52-2D6B-F61C-E9BC5878EF8F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68" creationId="{1CD9F69D-ABCD-9B2E-EC86-63DDBA00192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69" creationId="{329496D8-2D6D-BEB0-5BEE-0FCDFADBAB53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70" creationId="{94D026D7-033C-5C37-76A0-F5DC8D917A24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71" creationId="{75215B70-AED0-F766-2670-9D0C50A99615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72" creationId="{00C1016F-F840-57AC-98C0-913A5C4119AE}"/>
          </ac:spMkLst>
        </pc:spChg>
        <pc:spChg chg="mod">
          <ac:chgData name="Joana Gomes" userId="bf40fd9ebefbdeec" providerId="LiveId" clId="{065ABAA7-B3F8-475F-9F4E-66D19A3528A9}" dt="2023-05-25T10:02:24.392" v="219"/>
          <ac:spMkLst>
            <pc:docMk/>
            <pc:sldMk cId="0" sldId="265"/>
            <ac:spMk id="5473" creationId="{2804FF1F-B74C-2BDC-C630-1549FCEEF93C}"/>
          </ac:spMkLst>
        </pc:spChg>
        <pc:grpChg chg="add mod">
          <ac:chgData name="Joana Gomes" userId="bf40fd9ebefbdeec" providerId="LiveId" clId="{065ABAA7-B3F8-475F-9F4E-66D19A3528A9}" dt="2023-05-29T18:47:47.387" v="1358" actId="1076"/>
          <ac:grpSpMkLst>
            <pc:docMk/>
            <pc:sldMk cId="0" sldId="265"/>
            <ac:grpSpMk id="21" creationId="{BE84C37A-5B7C-7996-45CD-C705C513F496}"/>
          </ac:grpSpMkLst>
        </pc:grpChg>
        <pc:grpChg chg="add mod">
          <ac:chgData name="Joana Gomes" userId="bf40fd9ebefbdeec" providerId="LiveId" clId="{065ABAA7-B3F8-475F-9F4E-66D19A3528A9}" dt="2023-05-31T22:26:53.456" v="2765" actId="1076"/>
          <ac:grpSpMkLst>
            <pc:docMk/>
            <pc:sldMk cId="0" sldId="265"/>
            <ac:grpSpMk id="37" creationId="{1EB245C5-7E79-3D21-1FAB-DB8CAF37E719}"/>
          </ac:grpSpMkLst>
        </pc:grpChg>
        <pc:grpChg chg="del mod">
          <ac:chgData name="Joana Gomes" userId="bf40fd9ebefbdeec" providerId="LiveId" clId="{065ABAA7-B3F8-475F-9F4E-66D19A3528A9}" dt="2023-05-25T09:57:22.177" v="124" actId="478"/>
          <ac:grpSpMkLst>
            <pc:docMk/>
            <pc:sldMk cId="0" sldId="265"/>
            <ac:grpSpMk id="4135" creationId="{00000000-0000-0000-0000-000000000000}"/>
          </ac:grpSpMkLst>
        </pc:grpChg>
        <pc:grpChg chg="mod">
          <ac:chgData name="Joana Gomes" userId="bf40fd9ebefbdeec" providerId="LiveId" clId="{065ABAA7-B3F8-475F-9F4E-66D19A3528A9}" dt="2023-05-29T18:47:47.387" v="1358" actId="1076"/>
          <ac:grpSpMkLst>
            <pc:docMk/>
            <pc:sldMk cId="0" sldId="265"/>
            <ac:grpSpMk id="4144" creationId="{00000000-0000-0000-0000-000000000000}"/>
          </ac:grpSpMkLst>
        </pc:grpChg>
        <pc:grpChg chg="del">
          <ac:chgData name="Joana Gomes" userId="bf40fd9ebefbdeec" providerId="LiveId" clId="{065ABAA7-B3F8-475F-9F4E-66D19A3528A9}" dt="2023-05-25T09:47:07.997" v="6" actId="478"/>
          <ac:grpSpMkLst>
            <pc:docMk/>
            <pc:sldMk cId="0" sldId="265"/>
            <ac:grpSpMk id="4150" creationId="{00000000-0000-0000-0000-000000000000}"/>
          </ac:grpSpMkLst>
        </pc:grpChg>
        <pc:grpChg chg="mod">
          <ac:chgData name="Joana Gomes" userId="bf40fd9ebefbdeec" providerId="LiveId" clId="{065ABAA7-B3F8-475F-9F4E-66D19A3528A9}" dt="2023-05-29T18:47:47.387" v="1358" actId="1076"/>
          <ac:grpSpMkLst>
            <pc:docMk/>
            <pc:sldMk cId="0" sldId="265"/>
            <ac:grpSpMk id="4164" creationId="{00000000-0000-0000-0000-000000000000}"/>
          </ac:grpSpMkLst>
        </pc:grpChg>
        <pc:grpChg chg="del">
          <ac:chgData name="Joana Gomes" userId="bf40fd9ebefbdeec" providerId="LiveId" clId="{065ABAA7-B3F8-475F-9F4E-66D19A3528A9}" dt="2023-05-25T09:46:35.099" v="0" actId="478"/>
          <ac:grpSpMkLst>
            <pc:docMk/>
            <pc:sldMk cId="0" sldId="265"/>
            <ac:grpSpMk id="4171" creationId="{00000000-0000-0000-0000-000000000000}"/>
          </ac:grpSpMkLst>
        </pc:grpChg>
        <pc:grpChg chg="del">
          <ac:chgData name="Joana Gomes" userId="bf40fd9ebefbdeec" providerId="LiveId" clId="{065ABAA7-B3F8-475F-9F4E-66D19A3528A9}" dt="2023-05-25T09:46:43.754" v="2" actId="478"/>
          <ac:grpSpMkLst>
            <pc:docMk/>
            <pc:sldMk cId="0" sldId="265"/>
            <ac:grpSpMk id="4177" creationId="{00000000-0000-0000-0000-000000000000}"/>
          </ac:grpSpMkLst>
        </pc:grpChg>
        <pc:cxnChg chg="add mod">
          <ac:chgData name="Joana Gomes" userId="bf40fd9ebefbdeec" providerId="LiveId" clId="{065ABAA7-B3F8-475F-9F4E-66D19A3528A9}" dt="2023-05-29T18:47:47.387" v="1358" actId="1076"/>
          <ac:cxnSpMkLst>
            <pc:docMk/>
            <pc:sldMk cId="0" sldId="265"/>
            <ac:cxnSpMk id="17" creationId="{1A22166C-5C4B-5B31-685D-0E1FEF39CFA7}"/>
          </ac:cxnSpMkLst>
        </pc:cxnChg>
        <pc:cxnChg chg="add mod">
          <ac:chgData name="Joana Gomes" userId="bf40fd9ebefbdeec" providerId="LiveId" clId="{065ABAA7-B3F8-475F-9F4E-66D19A3528A9}" dt="2023-05-29T18:47:47.387" v="1358" actId="1076"/>
          <ac:cxnSpMkLst>
            <pc:docMk/>
            <pc:sldMk cId="0" sldId="265"/>
            <ac:cxnSpMk id="18" creationId="{A84AAE54-C4F2-61B1-D38B-82A17CED9FE0}"/>
          </ac:cxnSpMkLst>
        </pc:cxnChg>
      </pc:sldChg>
      <pc:sldChg chg="addSp delSp modSp mod">
        <pc:chgData name="Joana Gomes" userId="bf40fd9ebefbdeec" providerId="LiveId" clId="{065ABAA7-B3F8-475F-9F4E-66D19A3528A9}" dt="2023-06-01T10:22:53.719" v="2829" actId="20577"/>
        <pc:sldMkLst>
          <pc:docMk/>
          <pc:sldMk cId="0" sldId="266"/>
        </pc:sldMkLst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3" creationId="{059D4AF0-3DAD-4208-6CB2-84844C77CB5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" creationId="{C94B4BD4-8A5B-8C56-A929-8C7F7DA0073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" creationId="{9F7F2C61-64DD-AA4B-0912-E3E8A82465F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" creationId="{107D9EEA-7E03-FE62-2825-5E982769FE8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7" creationId="{8B8A9EC1-4B09-1EB6-EC03-4CE4EB829AB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8" creationId="{4ED606B3-180A-D300-48F2-E12A247DCD5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9" creationId="{C1EEC17E-2450-8950-9CAB-E2F96A722DF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10" creationId="{3EDC7DAA-6674-DD8A-6F09-EA153F7939F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11" creationId="{A43EF6E7-1410-7FBC-B728-33CEE13D381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12" creationId="{92967DFA-78B3-1FD0-B579-E5FE30688BF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13" creationId="{C8A05316-760F-9068-934B-2A7ED6CF943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14" creationId="{10A0A8D8-C700-B716-6E3F-FFADC3D989E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15" creationId="{67EE4D66-4817-A67E-1341-52DEB512E80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16" creationId="{E6FBC41C-AB0C-7E9C-AD54-ED89EAF712A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17" creationId="{AA99E5A4-3357-9249-99C8-C6AEB58E77D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18" creationId="{432001C1-07C9-0CC3-1CEA-D29C5300D36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19" creationId="{657CF4AE-A748-EEDD-A697-A2A9D38A4DE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20" creationId="{D16B3F8D-E851-454B-DAE2-F1BCB0018E0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21" creationId="{1ECFAC4D-A5E6-102D-4EEC-55E4AA69F6C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22" creationId="{A5082B28-54B9-ED43-DB0A-54DAB8F0375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23" creationId="{DAA645B0-68A3-7D59-7032-B1C0690EEE2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24" creationId="{C564DD29-8671-8B76-C943-66025AD254F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25" creationId="{1B0289BC-967A-39F4-2FAE-8DE6397B0BC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26" creationId="{1C423598-A695-59E1-260F-52DF0213C3A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27" creationId="{330D2B9E-A1BB-BD9C-CB4D-FC694BD874B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28" creationId="{B4820197-6E3C-C7DD-C01E-20331B6D52E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29" creationId="{467F9367-FF65-2216-9489-50EAB7F4E96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30" creationId="{4B394495-4C6E-CD17-0F9F-9DF205127FD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31" creationId="{553F3CED-BA40-9DD2-CF60-F8EBC1F4E22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32" creationId="{4FA44663-D7B5-BEFE-2EA5-362180DE26C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33" creationId="{8BE6EC56-876B-7427-CF80-62889D4E79C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34" creationId="{494821E2-54CF-4CBC-EFA0-9A693C966C8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35" creationId="{39A6BCBB-2BF7-FA46-81F4-33498256BFA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36" creationId="{C648F4D1-31AE-B606-38B7-C313160B9F2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37" creationId="{3DCC080B-2DBE-AAE2-3E75-7D81CF7B00F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38" creationId="{E1CB6087-F089-6055-6C36-742526DACAB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39" creationId="{D7BFB896-F7CD-F5ED-C04F-D12E56D16C8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0" creationId="{71DF562E-CDA8-B335-7079-AF9AC23549D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" creationId="{21178287-414F-70FF-6F86-AF912E17FD8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2" creationId="{2EEC2659-1DDC-023E-92F9-9030E07D848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3" creationId="{CB890490-F63B-0E47-5610-87785F3E4A5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4" creationId="{6501FAB1-86D1-472E-66E4-DBAAF206898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5" creationId="{69CBE0C2-3868-2EB8-EF95-55DE1907E87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6" creationId="{EDE7A3B2-37E6-1A95-5C9E-23656C56C37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7" creationId="{EF59D27A-7E4B-49C7-816D-A60EB07C7CA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8" creationId="{A291D944-2486-A2FA-9A32-52706EF588D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9" creationId="{E03C830B-F44A-304B-5EFA-5131D827091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0" creationId="{644E6CFB-C21B-44D4-DD73-D59C48DFAA5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1" creationId="{21ECCA6C-4E88-3920-596D-65B9958D960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2" creationId="{F0C30F02-E216-6287-D39F-50440B239E1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3" creationId="{95F4E822-0EBE-B5BA-F89A-8E0944AE571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" creationId="{832610B7-2964-9B80-123B-7D82AC642E0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" creationId="{411F3160-3183-9635-6A1D-9F97606A1AA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" creationId="{45839B1B-193E-BF92-C077-F85A263036D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" creationId="{62F98E45-E042-027E-2D75-4055988745A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" creationId="{3A8DB019-BE8C-9531-8189-00E9E168BAC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" creationId="{F2FAC451-AC58-6E1B-4C3A-DCA2670F25E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" creationId="{593ACE4B-3DEE-50CB-C854-AD8A8EC9ECB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" creationId="{3AF01E40-9651-6772-F0AE-A274D56B8ED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" creationId="{31D5CD20-66CE-4DA7-D323-F8D78691684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" creationId="{BF0B558A-5EE4-7CB2-D5B0-B00BCE097A4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60" creationId="{79870427-BCCF-A346-999B-BB28469136A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61" creationId="{308F93BD-4463-B6E2-2654-70BA805A5B9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62" creationId="{7497CDC8-98F7-EBB2-7609-FE29FA57AD3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63" creationId="{9546D689-EE34-FCDB-E022-7055D3FD10A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64" creationId="{E5A0F661-D5D1-5194-1AFF-C88EBF0068A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65" creationId="{F1FA0D38-CCA9-8912-3B30-170C9379314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66" creationId="{879A91F9-0740-0698-71EF-7DA1F5E4B8D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67" creationId="{CC9AF079-4F1C-87D9-FD49-1F2A3A7E894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68" creationId="{7C0EE633-B81E-E9E8-118E-841FD4D2BDF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69" creationId="{1812F704-2A02-283D-5C64-5A5E6B49EE5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70" creationId="{2763FE1F-1AFF-09C1-B9A8-8320513866F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71" creationId="{485E07D6-C881-CDDD-3CC8-34A98858F83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72" creationId="{51D9A59A-B7CF-9528-A76C-30BA613E436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73" creationId="{98F78AAD-EF3C-1298-997F-C03408FD04A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74" creationId="{5CD6216C-7984-5F01-F473-7C1CD595064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75" creationId="{FA942F43-A598-3CDC-4CA9-75480F4E2C2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76" creationId="{4DFBCF05-EC28-1292-A96D-6E19B068490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77" creationId="{AEF96CA7-5107-CB44-B353-4698D52C8C5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78" creationId="{EADB8F43-1833-DF7D-C3C9-5E7E02F3BDA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79" creationId="{CF4586A8-6061-03BB-928B-23311C52905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80" creationId="{FC8216DF-B48D-D642-A69D-1FB994EC429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81" creationId="{F2C23473-CFEB-4A80-318F-73094F80D48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82" creationId="{24803184-9953-96DF-2BAD-9EEC53BE571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83" creationId="{AD13D11C-CCB6-1546-E32E-1B4B9300FD9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4184" creationId="{327E613F-7993-55D8-7493-91D6305DA14A}"/>
          </ac:spMkLst>
        </pc:spChg>
        <pc:spChg chg="mod">
          <ac:chgData name="Joana Gomes" userId="bf40fd9ebefbdeec" providerId="LiveId" clId="{065ABAA7-B3F8-475F-9F4E-66D19A3528A9}" dt="2023-05-31T21:56:26.712" v="2547" actId="1076"/>
          <ac:spMkLst>
            <pc:docMk/>
            <pc:sldMk cId="0" sldId="266"/>
            <ac:spMk id="4185" creationId="{00000000-0000-0000-0000-000000000000}"/>
          </ac:spMkLst>
        </pc:spChg>
        <pc:spChg chg="mod">
          <ac:chgData name="Joana Gomes" userId="bf40fd9ebefbdeec" providerId="LiveId" clId="{065ABAA7-B3F8-475F-9F4E-66D19A3528A9}" dt="2023-06-01T10:22:53.719" v="2829" actId="20577"/>
          <ac:spMkLst>
            <pc:docMk/>
            <pc:sldMk cId="0" sldId="266"/>
            <ac:spMk id="5450" creationId="{00000000-0000-0000-0000-000000000000}"/>
          </ac:spMkLst>
        </pc:spChg>
        <pc:spChg chg="del mod">
          <ac:chgData name="Joana Gomes" userId="bf40fd9ebefbdeec" providerId="LiveId" clId="{065ABAA7-B3F8-475F-9F4E-66D19A3528A9}" dt="2023-05-31T21:52:15.897" v="2334" actId="478"/>
          <ac:spMkLst>
            <pc:docMk/>
            <pc:sldMk cId="0" sldId="266"/>
            <ac:spMk id="5451" creationId="{00000000-0000-0000-0000-000000000000}"/>
          </ac:spMkLst>
        </pc:spChg>
        <pc:spChg chg="mod">
          <ac:chgData name="Joana Gomes" userId="bf40fd9ebefbdeec" providerId="LiveId" clId="{065ABAA7-B3F8-475F-9F4E-66D19A3528A9}" dt="2023-05-25T10:12:06.727" v="310" actId="20577"/>
          <ac:spMkLst>
            <pc:docMk/>
            <pc:sldMk cId="0" sldId="266"/>
            <ac:spMk id="5452" creationId="{00000000-0000-0000-0000-000000000000}"/>
          </ac:spMkLst>
        </pc:spChg>
        <pc:spChg chg="mod">
          <ac:chgData name="Joana Gomes" userId="bf40fd9ebefbdeec" providerId="LiveId" clId="{065ABAA7-B3F8-475F-9F4E-66D19A3528A9}" dt="2023-05-25T10:12:04.741" v="309" actId="20577"/>
          <ac:spMkLst>
            <pc:docMk/>
            <pc:sldMk cId="0" sldId="266"/>
            <ac:spMk id="5453" creationId="{00000000-0000-0000-0000-000000000000}"/>
          </ac:spMkLst>
        </pc:spChg>
        <pc:spChg chg="del">
          <ac:chgData name="Joana Gomes" userId="bf40fd9ebefbdeec" providerId="LiveId" clId="{065ABAA7-B3F8-475F-9F4E-66D19A3528A9}" dt="2023-05-25T10:12:20.977" v="311" actId="478"/>
          <ac:spMkLst>
            <pc:docMk/>
            <pc:sldMk cId="0" sldId="266"/>
            <ac:spMk id="5454" creationId="{00000000-0000-0000-0000-00000000000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54" creationId="{EB8CA2F1-30D1-26BD-1A3E-CE0157086F77}"/>
          </ac:spMkLst>
        </pc:spChg>
        <pc:spChg chg="del">
          <ac:chgData name="Joana Gomes" userId="bf40fd9ebefbdeec" providerId="LiveId" clId="{065ABAA7-B3F8-475F-9F4E-66D19A3528A9}" dt="2023-05-25T10:12:20.977" v="311" actId="478"/>
          <ac:spMkLst>
            <pc:docMk/>
            <pc:sldMk cId="0" sldId="266"/>
            <ac:spMk id="5455" creationId="{00000000-0000-0000-0000-00000000000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55" creationId="{C493286C-BE09-14B9-4D5B-943585A11B87}"/>
          </ac:spMkLst>
        </pc:spChg>
        <pc:spChg chg="del">
          <ac:chgData name="Joana Gomes" userId="bf40fd9ebefbdeec" providerId="LiveId" clId="{065ABAA7-B3F8-475F-9F4E-66D19A3528A9}" dt="2023-05-25T10:12:20.977" v="311" actId="478"/>
          <ac:spMkLst>
            <pc:docMk/>
            <pc:sldMk cId="0" sldId="266"/>
            <ac:spMk id="5456" creationId="{00000000-0000-0000-0000-00000000000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56" creationId="{972057B5-6FDB-B1B5-E406-549F28D19572}"/>
          </ac:spMkLst>
        </pc:spChg>
        <pc:spChg chg="del">
          <ac:chgData name="Joana Gomes" userId="bf40fd9ebefbdeec" providerId="LiveId" clId="{065ABAA7-B3F8-475F-9F4E-66D19A3528A9}" dt="2023-05-25T10:12:20.977" v="311" actId="478"/>
          <ac:spMkLst>
            <pc:docMk/>
            <pc:sldMk cId="0" sldId="266"/>
            <ac:spMk id="5457" creationId="{00000000-0000-0000-0000-00000000000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57" creationId="{FB5C1CE2-D5F1-C29B-2963-88521211773F}"/>
          </ac:spMkLst>
        </pc:spChg>
        <pc:spChg chg="del">
          <ac:chgData name="Joana Gomes" userId="bf40fd9ebefbdeec" providerId="LiveId" clId="{065ABAA7-B3F8-475F-9F4E-66D19A3528A9}" dt="2023-05-25T10:12:20.977" v="311" actId="478"/>
          <ac:spMkLst>
            <pc:docMk/>
            <pc:sldMk cId="0" sldId="266"/>
            <ac:spMk id="5460" creationId="{00000000-0000-0000-0000-00000000000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60" creationId="{45D70405-DC4D-BDCE-44A6-CD517EF7CD3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62" creationId="{B3568878-0719-9E05-E47E-A4021F05AB9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63" creationId="{8FBCCFB7-F2A4-2FA6-B46E-B9F1C14A6EB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64" creationId="{3B213DA1-2460-3350-99F9-7C37E160871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65" creationId="{AA85DDC5-45DA-A114-AB37-277F692C7B9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66" creationId="{C91AAC37-64FA-25ED-0E36-D5CC8197648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67" creationId="{D68455CB-61E9-0931-AD19-579567A136B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68" creationId="{D2FBEF1A-B3AD-10FC-5996-1CA0B1D381F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69" creationId="{CC07ED30-7455-3A8E-FB7B-7D517705F0E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70" creationId="{780069C1-CDD8-DEA2-7684-726F11C7F0A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71" creationId="{84C88F88-2814-B63B-5B59-7C98EC86C7B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72" creationId="{494CA571-2DFF-4F8C-392B-D16253D7040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73" creationId="{24B7E46F-DA12-6914-FF7A-15550C9848D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74" creationId="{9BB15F7D-6975-986C-BE52-0D21B537FCF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75" creationId="{E376EE1D-10F6-308A-D837-0413E302EE9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76" creationId="{521D33A5-DB12-DB98-20E2-EBB44C0ABDB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77" creationId="{10BBD2AA-DFF5-50DC-6C92-D1633499A02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78" creationId="{CEF5F953-CE7B-DE2B-E80A-556B926331A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79" creationId="{17D2C63A-F541-ED1E-94AA-FD2E89F340F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80" creationId="{1580BFD8-7529-6FCF-57D3-083098490A7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81" creationId="{5D590786-A9DA-3240-8866-5D54590F82E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82" creationId="{B810B120-E503-1515-93DA-5CFAAE06DDB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83" creationId="{6BCB8BD0-54C2-4639-8C15-EA3C00A620A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84" creationId="{827A60E4-23B0-1BD4-CB44-797F82D0CC5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85" creationId="{6282885F-289F-B012-B740-576C98A5BEF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86" creationId="{4F599445-32F7-9B2D-B3F8-86D07A91FB6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87" creationId="{09999E5F-883B-684C-883A-9ED611EA8A2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88" creationId="{27340007-54C0-37DE-69F5-7975926359D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89" creationId="{4351C976-1785-F5EE-0C1D-53F3696844D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90" creationId="{8D2087D7-D64B-8450-F0CB-7C8A1694A24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91" creationId="{FDA53A79-0B75-EF41-E00E-59F777A161B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92" creationId="{389A5B7A-BB50-A6B4-642F-570B868E5C8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93" creationId="{D657BAF0-B075-2DF0-46AC-4377F0A6D34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94" creationId="{B6E6AEF4-6E16-8521-B415-97680062B90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95" creationId="{AFC8E582-5FB7-5C13-767D-BE617E197B9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96" creationId="{9C509DBF-9472-A0CB-EA40-CE8EAEB1388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97" creationId="{C2B8E154-5641-0D42-0D33-C3008E04308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98" creationId="{0F5A291D-CE09-A7F6-FA4A-B020C5BDDA8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499" creationId="{8080A794-5DC7-70DF-84BF-83278897D22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00" creationId="{7C2FB1A7-0F39-0672-3E25-4D3855506B1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01" creationId="{B07CE83B-471A-9687-9404-E0ADF4308A8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02" creationId="{3322A407-6A66-E556-EDA1-A9CDC4AE8F4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03" creationId="{462D6060-F08B-0257-F674-F03822275F9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04" creationId="{A9D3F8AD-79CF-D66A-D857-19693D78646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05" creationId="{10823898-E70C-E4FE-A315-41FE558C198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06" creationId="{84B9CC2A-0FEC-1CC7-A6DE-FBB2AD8BEA4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07" creationId="{A8208EFF-E157-1E1A-8F1B-ED3D1C9D6EF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08" creationId="{92163AF9-6B89-D20D-C113-D66C0663015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09" creationId="{A1228C00-C315-C44B-6E4C-F7C8CC71C4B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10" creationId="{4EB9FA7D-6D61-A714-EC80-F52CA53AA47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11" creationId="{59FEE795-94DE-363D-03C6-648AFAC3FCD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12" creationId="{5F64B391-EA00-0F68-1860-E625962B3C7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13" creationId="{7F0BB366-3D17-C1ED-3EAA-AD30FCF2875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14" creationId="{0A879B12-F039-C7F5-200F-A87A05D4C81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15" creationId="{34FFDB1D-ADE5-628F-CFA2-6E365B71D80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16" creationId="{686E6AA5-99AA-A316-38A4-04941659A1C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17" creationId="{23ED3407-BD6B-DD8C-2E83-6A586FCC4B9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18" creationId="{FF8D2D91-840C-199C-3864-FB8A41DDD99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19" creationId="{23CCF7C8-D4F8-13E5-3D21-FEF576A8B6E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20" creationId="{94B84CBC-D2EB-2AA1-EC72-11CB9A47A8B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21" creationId="{FB7D6CA4-1CAE-21B8-4EA6-CF164FBF79D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22" creationId="{CDD6DF82-FF26-DD11-4E3A-09B59D70E9C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23" creationId="{F74D84FD-034E-AEC9-F02A-7E9DC4F6A1A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24" creationId="{82B34E51-715A-B556-0944-48134C4635D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25" creationId="{2CAABAA7-61FB-5077-782B-48267738868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26" creationId="{A802501A-C4E6-3BF0-963E-01D0DF692E6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27" creationId="{5EF2AE62-0540-F4CF-5C77-ED8E25928A2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28" creationId="{BACCBEFF-5495-C97F-8607-D8A097DA545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29" creationId="{EFB62ABB-A38A-62E6-5DE4-EDD264989B1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30" creationId="{3669D446-41DE-6591-7A76-BC721CC81ED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31" creationId="{0D253987-3E6C-4D6B-B7A2-2A1932BD6EA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32" creationId="{5DF8DA7E-D1EA-CE0E-2A8C-4AA703F5F1F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33" creationId="{AA229969-CBEF-BFBA-83B4-021A1B199A5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34" creationId="{A5F039A6-3AAE-EADA-5C9B-9AF8693AADF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35" creationId="{CCB86CD4-BF29-5FCC-2200-935F695101C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36" creationId="{C63D73DB-35CC-E436-DC31-64442DB0224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37" creationId="{C85E2C50-7CC6-4F51-30E2-39C19CE6122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38" creationId="{3E8F3A22-67C1-C777-D904-00FACBBB2D2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39" creationId="{5EF3D1C5-5880-3CC2-800B-CD3376B335C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40" creationId="{5B9DDE20-C208-E2F3-F02B-CCC1A0AC66E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41" creationId="{4E2F431E-220F-C6D8-FCBE-E2FA1DCF862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42" creationId="{FA733843-22FA-1F8B-F6F8-3A78A86EC54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43" creationId="{78827DE9-A0C2-15EA-820B-EEAA8B4CDF4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44" creationId="{4949BADB-1CB7-8B18-7F99-2BF29263438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45" creationId="{A9CF5612-E357-C2E3-05FE-0B3696B2D78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46" creationId="{B5D96B12-7F31-5950-AA8C-E0BAD188783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47" creationId="{BB151E26-FACF-CE9D-474C-7B94DE43068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48" creationId="{9D7E9907-7753-EA40-EBE6-0255AD934EF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49" creationId="{BBD5279B-B713-F3C4-B5DD-7722D3796FF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50" creationId="{52F46F7D-BBCF-6AEC-F2E9-276767A5B6B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51" creationId="{71EB2AA0-8B16-9212-687B-7A9132FA1B0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52" creationId="{A851D062-146D-2417-B01B-78407A5F0B6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53" creationId="{2971A4EC-294F-FC62-0FAA-07B54FE2BFD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54" creationId="{17F123E3-2935-E3AA-22F4-38F36496B10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55" creationId="{F9FB8CF7-DEA7-E554-7443-11F466850A8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56" creationId="{8B58D381-00E9-5CAA-C705-CE381EA1249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57" creationId="{D80B0279-70D4-6306-A8F0-CF1F84BF537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58" creationId="{DDFE7D98-6CDB-982B-A299-166FAD4DBCA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59" creationId="{905FE92E-F9DF-9B87-4CF6-D6BB0FC88D5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60" creationId="{3C0934B5-77E7-DABC-AE57-D465A8B4D46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61" creationId="{7A1D49A3-4688-87A6-E266-4EC69493D55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62" creationId="{3DB505EB-D7A5-E4F3-C833-7BB1E8DC91D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63" creationId="{233E4862-9A42-E32D-8C45-8FDFFE40617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64" creationId="{CD1B5F17-19CB-E2F5-120D-A49846CF840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65" creationId="{5F048FE4-11D0-61DF-31CB-9F46666D0B5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66" creationId="{6F4B953E-D7D6-18DE-503F-056EEC76742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67" creationId="{39D2373A-6B11-A19F-5055-5B27B1E9FCE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68" creationId="{422D611E-00F6-4438-7D3D-6C3AE84148A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69" creationId="{55B40346-1AB6-1C5F-2DA8-A88B95AEC2E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70" creationId="{4C1A21EC-8A25-9D6C-F5FD-5A961D66438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71" creationId="{921CF447-DE14-BE3A-6CD5-2E1D94A88E3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72" creationId="{EDD7AE9B-5046-7D88-E41F-4D474A2EB9D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73" creationId="{DBD6AAE6-5CFC-BDD7-5818-70A686F329E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74" creationId="{2DE66E0B-DEB7-476B-83CE-F66B0747E1A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75" creationId="{C6069A94-9BAE-D731-D137-55221CA07D7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76" creationId="{74094EB4-71C0-B403-A242-414EE3D3021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77" creationId="{20A0164F-706A-AF02-C224-F6AC43FD517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78" creationId="{5D734F45-8C44-E234-A1BA-38099C7E044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79" creationId="{C8A42410-D246-ABE3-E79E-75F34A802B5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80" creationId="{01F9DBAE-5960-96B8-431E-A9EDB7524E6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81" creationId="{449598CD-9564-0EDB-D481-0DEFDC05138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82" creationId="{235BA9CC-30AD-1638-6B63-98999196B16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83" creationId="{4CD287C0-F04D-694D-29FD-F258AFD4A2B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84" creationId="{D6047927-91F8-16FD-94E0-46DA92BB78B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85" creationId="{321A729C-F9B2-AC2F-9377-3A491630CF9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86" creationId="{C7F3279A-C383-15A2-618F-010FF1D14C7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87" creationId="{47039E01-B249-98FC-10BB-7025D57509C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88" creationId="{ED39F3D1-F6DB-57B5-3BD2-4692763BF7A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89" creationId="{76AF5406-4EE6-1810-C134-01281B11D66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90" creationId="{3D9D46EC-FA60-16DF-1296-3FF86486E0F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91" creationId="{9B04B4A4-CCA1-F8F4-7D58-38DFF13E494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92" creationId="{6B46DAAE-3759-79E6-E2CA-8ADE1582183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93" creationId="{F9D6FBBF-484D-427A-75F8-D10C01757E2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94" creationId="{AAE6F6EA-1252-3B35-FB66-AB5815C0B65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95" creationId="{BAB7E1E8-3FD1-DA25-2108-189D1BECEC7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96" creationId="{A244DDF4-BF6E-AFAD-3901-041B4C9372D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97" creationId="{F9582D0C-D37B-CEF1-770F-B13197B4010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98" creationId="{D49D2575-21D0-FD54-5B8F-750591F51E7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599" creationId="{2425DCB5-88C6-E7FB-35FD-E2FEAB49016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00" creationId="{123F5A41-B7B0-D61A-EB59-6523BF3C0D7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01" creationId="{DD82DA34-5D41-183D-8329-A88A2228AA8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02" creationId="{39812AF9-AB2E-8DD7-D5B7-4CEFCB97DD3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03" creationId="{E158CB22-8B2A-063A-173C-A8D3904E342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04" creationId="{E0E4EA8A-D167-2EAF-0910-C212A7D2D5E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05" creationId="{CF0BECFE-8F54-F7FD-B478-C9C0B31E9CB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06" creationId="{4A7F39BB-E8AB-9350-9859-22CE449D7B5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07" creationId="{7A80DD43-4DB8-C368-530E-F597D0DDF1B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08" creationId="{6BCBA965-192F-E48D-8179-0D4B0692E80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09" creationId="{B5C53975-1466-8BCB-E7E5-748819B47FA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10" creationId="{A61E78D8-B786-F7D2-B13C-1A07AE14F33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11" creationId="{1A233558-A888-102F-7608-42E4218C82C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12" creationId="{CD35BE55-46E1-703A-9351-CCA087469B4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13" creationId="{F00A40C8-0582-1A1B-5078-D563B0C8503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14" creationId="{28DB3E06-C885-F617-26AC-AC9FD8D86B6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15" creationId="{2345E571-D446-CB56-5980-B7757A15AB5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16" creationId="{CC5E71B2-966B-8A99-7F43-65C754F28C3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17" creationId="{35AD15DD-4112-7145-78BF-0F5EACA7049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18" creationId="{C8A7C64F-0D1D-5F64-2FD0-F9830AE5ECF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19" creationId="{A8BFDA95-ED3F-FECE-C264-A326B447ADA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20" creationId="{E818B354-B2E7-36D9-353D-7D9EFE0E5DE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21" creationId="{682FC502-E6E6-2FDB-0633-9FBCB2669FA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22" creationId="{A9E73714-131C-D336-1C79-4998D4414DF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23" creationId="{38610674-CDF9-0170-E335-343F839BA9F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24" creationId="{BE8A9F93-8791-7337-C055-85D5F884243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25" creationId="{0295F439-C26B-BD62-BC68-641204F05DE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26" creationId="{C0D08EAE-72B7-A8D3-B88B-00682E222EA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27" creationId="{0CC66F90-4A31-168A-9DFA-8FBC5985A23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28" creationId="{FCF9281B-4536-2C8D-14B0-5BA5E0A5DB6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29" creationId="{3B787328-372E-8DFC-F099-27912D2EE1F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30" creationId="{100CAB19-A158-2527-D600-501A38D490C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31" creationId="{703B224B-2945-34C4-85FE-8C6ADC1AED9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32" creationId="{B17FAC9D-38DD-C72C-E02A-D70CA6CBB24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33" creationId="{ACED62F6-8D4B-FCF3-09D1-7C8C3C92E0C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34" creationId="{66CAB415-425B-6B80-9A7F-FA7EF61899A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35" creationId="{8CC579B4-136A-4B51-1FCE-F7E07A0BEE2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36" creationId="{770AE5E6-3A4E-4BEF-84CD-4EA99A9AB7C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37" creationId="{C9AFE35A-B05B-8FD7-3C5A-EDBB18DD6E8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38" creationId="{4D3810AC-7D45-4131-5FF8-8441894114D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39" creationId="{C4C0EEF1-C9D0-D157-8791-E0F3DFDEAAD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40" creationId="{6BD8C733-3519-7DD3-6694-B4654762C7E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41" creationId="{84F1FED4-C3A7-060F-ECB6-8412C7CF4BC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42" creationId="{923474B8-C290-D194-FA63-28C37E3AF3A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43" creationId="{5AC6EEF2-E4B2-8646-0C73-81A55D13F5C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44" creationId="{C9FD0C94-FAE1-5244-0AC3-A3AF18E1CA9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45" creationId="{3343E0AA-E494-8082-3175-2B78BE566B7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46" creationId="{7B046F10-E451-D6A9-F4EB-CDDA8281BC3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47" creationId="{26487340-4714-524A-4C9F-C2B99E6906D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48" creationId="{042595C7-A25B-FAE3-E0BE-0494F30C619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49" creationId="{C06BC130-EE5D-E14E-6693-7ECB55B7746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50" creationId="{C63C6101-A5A6-6CA2-901E-11D33FCAA30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51" creationId="{B3DC5605-D5B0-7C9C-5F24-6B95385F350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52" creationId="{C16813E5-F727-4D61-37B1-4BAB32454C7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53" creationId="{4FD452AE-9469-ADC6-7A77-42D3E995559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54" creationId="{4CE7B575-BE2C-41A7-BB8D-D21A1BCF301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55" creationId="{81264795-B120-12E2-4770-489B75831CC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56" creationId="{8B417F9B-FD28-1B7B-A19A-CC7DD5D1CDC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57" creationId="{B1A7ADEC-DCFE-DCAC-2005-6D52A6E74B6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58" creationId="{551B9AC3-33E2-4DDA-2819-0262B6DE33D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59" creationId="{58F701CA-8291-4068-41ED-387BF1A5B8D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60" creationId="{C815779D-D99C-F485-4EAF-A4DA11C25C2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61" creationId="{61AFE374-A818-B9C6-3EE8-5763B2F1653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62" creationId="{71644492-7E68-0893-0F9C-7C92E250958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63" creationId="{095EA710-314B-2AA8-DC76-B118AA38867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64" creationId="{FD8FF79F-CD16-E2C5-3E67-66C5E234394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65" creationId="{AC640D4C-F927-CDF9-FF22-FBE389B16AB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66" creationId="{712A64C5-0788-60AE-1B96-E2DFEAD0FF2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67" creationId="{315D9557-09C5-83CA-C580-5B42EE6A5BE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68" creationId="{44285A23-18E6-2F76-D26D-580C59FF45D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69" creationId="{13771D1B-3494-31E1-6F62-56D92695700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70" creationId="{52446487-5754-FDB7-ECE5-17E7C1AB36E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71" creationId="{4CE8C74C-C104-F51D-1041-6F17091A2A3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72" creationId="{14D1E866-C987-79D9-B949-20B194553E1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73" creationId="{B72DF3E8-3DE3-8A12-3A22-3B25F97D56D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74" creationId="{EC068CE2-55EC-DEAF-F68D-88BDED5792C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75" creationId="{EA112864-845E-555C-21AE-ABE37A73132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76" creationId="{42934B41-09B4-EF17-28FE-BAB3E59E6F6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77" creationId="{4A278B3C-5C78-368A-8C74-07906D48D27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78" creationId="{36F05FEF-220B-194F-D386-5BF65537DFB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79" creationId="{AC51D9E2-E6E7-A2AE-FADC-1D3D5D56A4F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80" creationId="{A017F1C1-9B6D-17DD-FB37-36F9C538E33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81" creationId="{D54DA591-6BC8-23B4-E37E-A1B72554742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82" creationId="{438219B7-DF67-3FFF-C45F-DEBE44A0925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83" creationId="{B5E61EE7-228F-74DE-E7EF-7445CD9B35D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84" creationId="{89C81DD8-124E-3F98-0D37-27653C4A896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85" creationId="{2676916F-F52A-215F-2D5A-FB019958D64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86" creationId="{91D3E1E3-A16F-B99B-5BA8-5D9ABE08E72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87" creationId="{7B51ADB4-7985-8724-D8E4-38EC64E0D06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88" creationId="{A8DD4186-DA1A-4722-79F9-FD294CCA001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89" creationId="{D28DECB9-9099-1EDD-C78B-23C38B692C6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90" creationId="{D125A3F5-61A4-2E08-701C-E7EF31BE9BC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91" creationId="{A2108C02-8192-7233-C3C4-0C9246F06DB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92" creationId="{D388DB24-91F7-70F0-79F7-86C878E82B8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93" creationId="{2535DBFB-8BA7-F5F9-88CA-4D0393AB72B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94" creationId="{C92CDB37-8842-2024-29A7-B08CF75658D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95" creationId="{A35C20CF-39B7-5F90-F0CD-55E03A03B97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96" creationId="{E61EE3C0-8ED1-1915-7567-049ECE3B8D4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97" creationId="{D2426EC7-D9A1-6B47-5038-F3CE6FE0587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98" creationId="{688FCF5A-DC98-237F-B5EF-24723086F2B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699" creationId="{101A8C40-2766-FCE5-A7DE-EB68B65E3BC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00" creationId="{11012633-311B-9105-750A-C658410A543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01" creationId="{165F033E-0EB2-1BF3-C3B7-569BCA0BD4C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02" creationId="{6D271577-60D9-0ECD-3710-48260AC1F4C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03" creationId="{8BB0B5C4-33A0-8456-A033-5BCD4AD4B8F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04" creationId="{1F8963E4-17C6-6659-0285-1AE6B9D4E12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05" creationId="{37D667AE-0CC0-3D7D-55BB-F303280E497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06" creationId="{3C38A039-52F7-4557-B265-28DEE570332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07" creationId="{53B211EE-D5E3-CCA9-E8F7-3C1675F36C1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08" creationId="{0E15CD30-7EAC-E4C9-5DC1-E0D57E45619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09" creationId="{E8F4A0A0-4F5C-1085-F9BA-62249CEB8E6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10" creationId="{3A2C9B7A-2552-63A9-0283-DBC88AE8EB9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11" creationId="{8D649CBF-CAF1-79BA-8CCD-E51AA3AB6CA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12" creationId="{2413E855-E468-4A12-A00B-A9CA8FEEE44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13" creationId="{38C35526-0045-F383-7B20-A8D59553D6C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14" creationId="{EF90C94F-FDDA-E40B-A837-AE5476D3EB1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15" creationId="{06D12041-71C5-923B-E712-F0E52582389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16" creationId="{58C5CA21-8E79-7D00-C32C-C2DEBF584AB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17" creationId="{0959E26D-DE84-CE67-5BD7-160C4DDE08B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18" creationId="{2FC7D5B6-73AE-E3A1-C46E-F1A2E7099F8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19" creationId="{5EB30F4A-D794-3F93-E4DF-ABABBCE89C6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20" creationId="{025F9D23-CC21-B723-7561-A78A0C70F7F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21" creationId="{71FD2482-2913-B739-8CA9-D6F142A49CE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22" creationId="{1A971D29-EBB5-D65B-04CC-D5DE44204D8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23" creationId="{6E766FE9-DC4C-E601-4794-6830957300C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24" creationId="{233B2802-A401-F57E-DD12-DE763A86073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25" creationId="{43565747-5BFD-D40C-2F47-132BCB9D42A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26" creationId="{53AE9C8B-68FC-11EA-6E58-F23794ABA8B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27" creationId="{6E5822BF-85C8-9744-8ECF-7EFDD489D5B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28" creationId="{0183C3D6-F816-3331-23E8-1F7FBAA3032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29" creationId="{F3AAA614-5BEE-A25E-3A17-45070E42EC0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30" creationId="{EB01C649-B0DD-017D-807F-DC429FDD2B2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31" creationId="{FB27F315-0089-6C81-772F-760DE2C7040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32" creationId="{A794E565-F43C-BCDF-B174-1F61EB32674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33" creationId="{CEE093A4-5B8C-40B7-844F-E92BCB34506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34" creationId="{97B62872-DACA-457B-D823-BAC3851E09A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35" creationId="{39310624-985D-056A-6AF4-9B6FC757B30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36" creationId="{8A8C5244-30D3-67EA-D996-A2A7FCD713A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37" creationId="{4DA30F16-13D4-3BB7-2A40-B968427AB81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38" creationId="{FCE47FCB-5842-FF79-0962-CD2D4075E21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39" creationId="{7948F95B-1B42-1016-E0FE-C006A20F90F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40" creationId="{FD6A05D3-895D-C25E-D198-F3E0E878745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41" creationId="{8FB48E1F-7534-1EF6-1E55-03E2191FE22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42" creationId="{B4D71712-4011-EBBD-A698-D0554A78EA6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43" creationId="{CD0FC8E8-C048-7564-71E0-A78F42AF2FA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44" creationId="{8AA26294-51F5-71FD-8A26-5355637DCD5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45" creationId="{F2C4B943-7BE7-2D23-2FC8-7AC7CD87FB8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46" creationId="{C38974A4-FD0D-E97A-0672-C0AAD86749A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47" creationId="{9B1B178F-3E84-0422-45C5-96EC1460C28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48" creationId="{58FE09DF-6778-80D9-24CB-AB1AD49E09E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49" creationId="{54DB036D-C9C1-B2F8-6E3B-194F3CD9942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50" creationId="{938ACA10-F20C-2503-4E07-26A862863B2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51" creationId="{C417A6BD-71E2-0A75-445B-141591B58DF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52" creationId="{0A2629F3-7BD1-5BF9-62A1-0A6AD3F958C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53" creationId="{6B1832C6-A98E-949B-7CAF-C2DD475DB92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54" creationId="{B1B24491-0CB4-6868-045F-7775CD3ABD6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55" creationId="{C35FDB2E-1482-F571-7E2B-5FBF405A248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56" creationId="{CD81C4DB-32B3-FF77-8750-43435F11DC0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57" creationId="{BE5E0753-A25C-A96A-4898-E4A3372C0DF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58" creationId="{206DDDC9-5481-71FE-FA3B-FABBB4DF277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59" creationId="{15C2B7C8-D0EE-443D-D92E-FDB5B47B3A5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60" creationId="{301D06C7-13B1-130C-0C03-A943D0F0F04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61" creationId="{47839F79-859B-544B-827E-8A7980287A6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62" creationId="{C2215752-1D63-615C-B40D-EC32E748080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63" creationId="{C678D36B-3D50-040E-E9B9-8C5C964E7E7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64" creationId="{D7496DD1-8B6C-FDE0-7010-04106DEB343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65" creationId="{4DBD9B2E-5B76-AEAC-D05D-C5FD8EA8407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66" creationId="{A514075F-5133-3CDF-DF31-B9057C6C17D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67" creationId="{75C1C8F8-B4ED-E92D-7F4C-8EA32777FD4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68" creationId="{EB0BDFA0-1E94-3963-D0F7-2FBDFD4E3EB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69" creationId="{D793FF2A-A51C-F5FF-9723-779B0C1A95B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70" creationId="{E1D34715-8EAC-F3CB-C224-DBE2CAE2E7E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71" creationId="{6DB45D8F-8065-FE5D-AD3F-9B19629FA73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72" creationId="{8E869594-DB85-AA8F-B814-227888C55FF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73" creationId="{E049334A-DCF3-FBEF-74CA-B40B0B6F0A6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74" creationId="{773BE490-951F-5021-A8D7-418BD045E52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75" creationId="{83407328-2D9E-8B62-4F59-EA0316F8652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76" creationId="{2CEB8725-2D36-099E-02D0-5E4BDBDF52E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77" creationId="{741C3DCE-2877-4C34-5C06-8AE0C5DE4AE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78" creationId="{B2708A82-62A8-F23D-9B08-E010F091C56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79" creationId="{4D9DEC46-BA3D-CD1E-CBB4-220EB408913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80" creationId="{594C4DAE-24D3-41CF-1A4B-EDC528684E4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81" creationId="{336B8C8B-6B46-0458-ABAC-F950D15E638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82" creationId="{19FEF8CC-53FA-6E79-8B5C-A9C8A590069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83" creationId="{BB9F6C9D-55B2-4EB2-922D-E064EA17DCE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84" creationId="{1ACC7B28-00D4-01D9-E2E8-CCECAA7F72F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85" creationId="{9293EFF0-EAE8-E2B6-849B-02B7FC3C341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86" creationId="{FB8DBA4B-B271-3576-8FF0-051F099FB73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87" creationId="{86296AA3-45EF-7C49-AD19-3AB5DF8109A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88" creationId="{4592CEC1-A3CD-F197-F283-3A76D7712D3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89" creationId="{5772EA26-8400-0BBF-3F52-A33C5AFA1B2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90" creationId="{840A50D4-204F-8284-6482-8C4F6C9A197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91" creationId="{51C28DF4-11B6-3303-E3AD-2FFA9459A44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92" creationId="{31465297-4074-FDDA-A7DE-4D7ED6EA575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93" creationId="{E19FD83C-A3C8-6488-2696-CD0B902CC65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94" creationId="{29002EEB-E1DF-CFA5-E3EA-C7722782DB0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95" creationId="{2648BB49-07DD-E810-4C17-C59F7A470C4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96" creationId="{6AD8C254-AB78-ECF3-4659-1350FCC8200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97" creationId="{A2BC95C1-89D1-41FF-D7E0-133D1D378A4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98" creationId="{59544102-3576-4C75-C758-098079FD9FA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799" creationId="{934181EC-88B3-FF1E-88E5-50E2F01BD5F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00" creationId="{28029184-D8C7-07D5-B56D-C71C3D93564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01" creationId="{85D407FD-031B-C30F-DA64-62AF0F76114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02" creationId="{50B61C3B-E7B2-3D22-C919-AF9CA1DE9EB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03" creationId="{700CBA5C-857E-90E2-1328-497591C7CF5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04" creationId="{483441AB-1AC0-C166-029E-AA643D61C17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05" creationId="{99DA76C8-E8F1-2DC6-36FE-C0295EEF305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06" creationId="{669F9C43-00CD-5111-E9FC-E5EEA9BB682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07" creationId="{A0712EAD-8643-696D-6BF4-639258784A5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08" creationId="{812787DC-C6D5-625A-B439-84454F4B6E1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09" creationId="{44BCC138-1747-8D64-76B5-4513DE7BC29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10" creationId="{010B7008-042F-5F62-8E41-8A7C41E1624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11" creationId="{E7FC0D54-351A-DC18-D54F-CC43DFEB084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12" creationId="{AF9C8D24-7E7E-1E49-68C0-F58CF7F12B0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13" creationId="{2260B8F2-DDAC-805E-CFC9-C469C283395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14" creationId="{0A2F6144-86FD-818C-EFD5-2362C9B8AB0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15" creationId="{19E1FF8F-4F33-59F2-84C4-BE2C17670BD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16" creationId="{111EE849-0BA4-BD93-4D72-C190F3D4D4D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17" creationId="{90BA1C44-31FA-F98E-6B75-5D711702EB6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18" creationId="{F9417D34-A970-3CD7-AEDE-3D1D8A1D677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19" creationId="{C54561C6-78C3-CD04-6D96-BA781865974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20" creationId="{7E1A349B-FD57-245B-F2B4-5FCE0EB8495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21" creationId="{5E757163-1FBC-33D4-2CBB-8324B13654C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22" creationId="{3A4F18F0-8708-EEED-2865-5AC806F1FCD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23" creationId="{236CB090-C913-E500-4588-A72D5470CC1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24" creationId="{43F5CBF2-7911-6937-0647-52E998E3A9C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25" creationId="{F8F2EBD6-DF8A-7C2A-4C5C-793E4029139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26" creationId="{293DD1AB-19BE-8CAE-4E8E-60E68D93526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27" creationId="{DFB9F61C-F029-4406-EEB4-67D207C59C9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28" creationId="{96E61DA9-1928-9FF8-3E79-21429E754D8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29" creationId="{0A67E993-6B34-0DFD-E480-8B13FA3D8CA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30" creationId="{8EE56223-E151-7A66-A6B8-B3C5BA12DCB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31" creationId="{ACBD58E6-4A63-5FE9-3DE7-2CE8112EA7D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32" creationId="{45675A5F-7A22-BB87-CAB2-1232412C197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33" creationId="{BF067CB6-84AD-BBF9-4ED9-36FC7954AFE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34" creationId="{4C06284C-E1EF-5E84-EB6B-EF557BAFD24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35" creationId="{990A0065-A4F3-D429-B42F-873CCE61233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36" creationId="{010BD561-66A0-9C60-256E-1002839DDB6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37" creationId="{F78AE99C-969D-AC33-3EF8-57FACA6EA51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38" creationId="{0ADF2EDF-2B73-DE77-A8CB-E3A1CEBD349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39" creationId="{73257359-0889-CEA9-2343-3542B2784F7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40" creationId="{1483739B-FD4C-2D07-D8B2-8671508DB3C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41" creationId="{788F8EA7-6F88-6909-177B-95ADE1794D8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42" creationId="{7DFD237F-9EA9-6281-B49F-98ADE402EAB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43" creationId="{524AEF99-5AE2-522E-1E54-B8205246CD9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44" creationId="{9706E228-EA81-08BD-8807-74469B703F9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45" creationId="{4AAD5654-9C58-6758-12F1-CDB6FDE88A4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46" creationId="{5A77EB84-F309-A204-23EA-89990F4DA1B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47" creationId="{9FFF06BD-281C-73AC-1DA5-A3A2C7677FA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48" creationId="{3EAD3548-F323-6DF7-CD53-E84CBFB8B7A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49" creationId="{04D09D3F-E66A-E0B0-72E8-C0091F04C64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50" creationId="{C49FBB3A-7981-D018-5CC8-3F70FFE2630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51" creationId="{23A9A53C-FDBF-C4A1-18A4-E05ABE32989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52" creationId="{EEDB99BC-AEF0-B061-27AF-1D479DF2BF6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53" creationId="{1A757EF0-E2AB-299F-48DE-0B82A5F8F6F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54" creationId="{E7D71686-5532-E8D5-0B62-2BFC0650197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55" creationId="{9210ED9E-D07D-6605-49A5-C093C1ADE43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56" creationId="{B826EDD5-2FCB-CE15-B70A-641BF2CAA9F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57" creationId="{3DFE8C7C-1421-B8F7-9990-494BE584E91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58" creationId="{960125EA-5ADF-B34B-F01A-1BC56FD559F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59" creationId="{50DC1C89-45BD-6DC0-E573-3B050360A04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60" creationId="{F118B128-0819-7336-B6DD-4EB85AF70D2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61" creationId="{8CFE5679-7B4A-B93D-DA2D-EEB9AFE52B9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62" creationId="{C8136B78-0177-3765-8E30-115C48DC031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63" creationId="{C83C797C-5DBC-9D08-94EB-7116FCA7591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64" creationId="{5F354B49-09F5-46EE-D3A6-2EAE0CC0518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65" creationId="{182E7265-D89A-EEC3-4DAA-F5B5D7D977C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66" creationId="{58B27188-D693-567C-1D6B-F8853B8101A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67" creationId="{0266EBEC-F9D2-5890-B936-47A2DFB19EE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68" creationId="{DBD2A977-C06E-72D5-2025-7673FD232B4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69" creationId="{907856DB-CDEB-4356-30FF-B4252B934BB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70" creationId="{B8A24ECB-120A-CF9E-D6FD-3E7BF50A17E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71" creationId="{A1181E7C-8475-5F7A-BA38-091F6B43DD4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72" creationId="{88505543-AD85-7400-6341-95DAB933CE4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73" creationId="{E4A3BCF8-6449-AD8F-8929-EFB8EE8B786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74" creationId="{7F1803F3-7C1B-E554-DD78-BA1E850BFC1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75" creationId="{912CDDCE-573C-C319-0657-6F1C00857B6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76" creationId="{538425E1-277E-073D-642E-7C639FEAF52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77" creationId="{51BDA699-C00E-DCBE-C44E-9E632B683A9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78" creationId="{556C138F-20BB-B965-7512-0B6D2B7C73A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79" creationId="{B17500A7-1953-E98E-4EF6-738F53931C4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80" creationId="{350FB340-5E82-3C64-32BF-D8AB9485F65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81" creationId="{8D9CCC56-DCBC-B2B8-35E7-EEB717B2E3A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82" creationId="{82FB0AC0-318C-9923-C28F-34E898087AA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83" creationId="{61CF7EC4-0EA3-00C5-17A2-025DF30DEF2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84" creationId="{E1E4E137-6BD3-3CD0-4620-FAFFCFDA3AF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85" creationId="{E6E850E6-0945-B2B2-06FF-44B3C1CEA54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86" creationId="{378EEEF3-3F1B-E4E8-D844-9F80E32CA44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87" creationId="{2298B007-9BAD-F5C4-314D-0E4E6073E46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88" creationId="{AA916123-BFE3-101C-222A-D63B2D1F92A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89" creationId="{D49E46AD-8A3F-88EF-DEB0-CD1438EE403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90" creationId="{9336DD20-3FD4-AF9E-3381-06D93DCC8F1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91" creationId="{D65B647E-5019-F5F3-4F59-5C165DDABF5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92" creationId="{910E02C7-5E70-EA98-6791-394ACCAD726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93" creationId="{716FEF4C-FD53-6466-4C68-0B45F0A0EB5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94" creationId="{042D603D-F893-EC73-E804-F833CC4A61F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95" creationId="{8A92953B-E1F3-77E2-5AE0-9541A1A411B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96" creationId="{D3672E85-4427-C17D-0566-CEA0706359E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97" creationId="{7E7F3EEB-923D-5B94-35B5-D8723B5B2D9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98" creationId="{F05092C3-FB55-B380-7E87-5B28021EAFF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899" creationId="{EC5ED6F0-A924-5759-685A-C670037BD25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00" creationId="{611EFC36-CEB3-BFCE-7960-E09868D0C4E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01" creationId="{6080E261-8FFD-775B-645F-2910D0C9196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02" creationId="{EC96792F-C122-4FAC-589B-67280428B66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03" creationId="{74541D5A-5DA9-D6D3-FE42-4EB582D953F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04" creationId="{B73EBB14-5AA1-278A-1F54-065E2ED23FD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05" creationId="{E6177E4F-6C02-87DE-4947-624036ED009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06" creationId="{502640FA-CCE2-1B56-7E36-877C9997D37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07" creationId="{5491C69C-B6A3-EB79-18EF-D839CA437B1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08" creationId="{698144C7-48A6-A400-B927-0B221C450DD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09" creationId="{CBD0A8CA-32AC-CB84-89DC-B745E509ACF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10" creationId="{0A667AC1-5C23-6954-6EB9-EDDF5733664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11" creationId="{621EC0C2-6EDE-154E-B76E-FBA22E3AFBC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12" creationId="{6FCEB512-EC4C-A1A3-75E0-20D6FF1C672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13" creationId="{80308CA1-0194-8E13-88B5-9C923373D7C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14" creationId="{ADEF928D-0D2B-A35D-C925-681AE9E34AE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15" creationId="{6716FFD8-D14E-1B00-7F21-461683A537E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16" creationId="{A264A695-94BD-69A8-D118-FCB61C81897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17" creationId="{E4F0CC08-C04F-88E3-B0A7-E37E57D61E2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18" creationId="{D6D4A987-0B7C-0952-62B6-A9E7ADD834C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19" creationId="{CF083414-3944-C77A-230D-BAD619500DE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20" creationId="{93ABB737-5ED0-A3E1-7234-F1A576CFF9D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21" creationId="{1284F650-44AA-7F00-1157-6D79569B505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22" creationId="{FDDA6DF8-ACCB-34DC-65E8-64255B53740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23" creationId="{86E01CD9-53B3-CEE8-E9F2-81A709BF666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24" creationId="{028FCBE0-AB11-9FDC-8B9A-B7506E507B4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25" creationId="{236E1580-EE2F-E089-D7E9-FB74996EF92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26" creationId="{754441DF-4BD8-29F6-A697-8603B4C03A8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27" creationId="{A6FA5555-1645-E29A-E6AD-BFB42774291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28" creationId="{7F0A010D-6BCA-630A-2796-B0395CB761D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29" creationId="{85972ACA-25D4-9DFA-AB8C-0823ADAAC50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30" creationId="{BABF573B-378B-C790-A985-350AD69EF5F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31" creationId="{E5EC1C5A-DF17-020E-565E-B30B1380D33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32" creationId="{1A6AC475-92C8-9A3F-EB5F-729B85A95F6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33" creationId="{3224C801-9D31-8C23-5D90-D166F3A83E5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34" creationId="{85FD2F52-CD09-0CF5-4380-37B23027579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35" creationId="{FE810A44-8138-866D-1881-E65DB0FE437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36" creationId="{CDB8A2FD-D465-5ECB-E340-1FAF3025D21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37" creationId="{23200120-E118-1CDF-B0D9-50E1825EB4B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38" creationId="{96D3546D-0143-D27D-D98D-7B3B05B4478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39" creationId="{9C55F311-CE05-CE36-AA77-80CB023C99C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40" creationId="{325BA419-95B8-A0CE-321C-3321BB99FF2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41" creationId="{BA98E8D7-8908-5CD8-8ED9-E6E36A5B46E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42" creationId="{E1E29A3A-22F9-0B6B-571F-C6D9D4EFECD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43" creationId="{E3134DC1-8FD0-4B21-236B-DACB4479606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44" creationId="{1559B0CA-CE52-E648-45AE-48198A2F0A2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45" creationId="{F3AF73C7-F496-D2E9-F9AD-7EF6AD0C1CE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46" creationId="{4321FF5F-99C2-473A-9670-1D1B4B18D1D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47" creationId="{00B118F4-25AE-CFD0-9058-6F0CAAAEF48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48" creationId="{569AE849-9420-D8F0-3D11-ACEC12955FD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49" creationId="{E50C5548-5EEE-4FC6-65A7-77AFB37AC7C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50" creationId="{C4C72464-62E1-3712-CD18-2A0D4E0872C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51" creationId="{DDE66126-F435-3E0A-F3CD-CE82781E682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52" creationId="{A6591983-CF4C-BB1E-4734-F4E3614B29A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53" creationId="{C6EB8211-1388-62F1-87E2-0B20C104421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54" creationId="{B6133867-7363-C180-2531-CB79338071B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55" creationId="{F3856FBE-1640-DCBD-F0C9-02209852184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56" creationId="{BEE2EF34-882C-794A-90AD-3C5EC451CAD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57" creationId="{2D60090C-7DD7-84AD-031D-31C5B90BFF9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58" creationId="{8DF755B6-9476-2D55-A0A8-DBDB4938852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59" creationId="{DD8B7E7D-36CC-9EB2-92A7-D2FD26D63A9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60" creationId="{CDA5BFE4-9370-C53D-4CEB-163B63A0332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61" creationId="{3C506646-4CA1-9824-E4DC-33B750370FC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62" creationId="{44F7DB80-6694-E70E-9327-D5473C41DF8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63" creationId="{AE1B5812-5EC5-9305-C440-3EDA4285D7C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64" creationId="{4758E155-1A13-C045-1583-3F0BEB29051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65" creationId="{CF500A56-35E6-E9A6-E214-56E2FAB80FA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66" creationId="{1B6CBBC1-1FD8-1D01-91E8-4B2C77A244B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67" creationId="{6712772C-8027-1B20-41BB-53A8B1B58EF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68" creationId="{906AB883-8E73-CE41-4339-63859C07B92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69" creationId="{1059BB63-20A4-6401-F452-0B24F0D98CA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70" creationId="{0A25480C-DD3D-EA11-CCED-9F5F7B91C67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71" creationId="{CE01308D-510C-51ED-8192-47AEE261E31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72" creationId="{5B0043C2-ADFA-A44F-C223-F081E2A4BCB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73" creationId="{DFF8F581-CCFB-0188-044E-25130F52820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74" creationId="{F7713C2B-0C9A-D64A-D039-1A2C87F3B42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75" creationId="{C660A11B-796D-61E9-43FE-2C532D0D005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76" creationId="{1B01ABFC-AF15-771F-ECBB-E507C128005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77" creationId="{A00AC740-7768-C7BE-FCBC-243A74E57C6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78" creationId="{E892DC70-3203-49A8-0943-2F1FDC0BBCF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79" creationId="{3CE1362C-F575-23E8-6930-819CB6AE95B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80" creationId="{F46BE50C-62E5-9D9D-DFF9-1C1923F9275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81" creationId="{8613073D-72D8-D1B7-A46D-6961343FB10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82" creationId="{0FC7CA6C-E15B-162E-AE71-02D6C12BDA6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83" creationId="{86A3AFFA-C63D-89AB-ED5F-B53761631D0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84" creationId="{0B9191D8-721D-DC1C-3A8D-8189614AAA0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85" creationId="{374D94BA-0FA8-9B87-13F0-7BB79781F12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86" creationId="{F8B59A04-30B4-750A-8AD8-EF26766285C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87" creationId="{B54C20D4-7602-4F9E-3E8A-68AC72F5C8B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88" creationId="{A50A5C54-67CE-0D96-2188-0AD5236B19A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89" creationId="{B358B325-A835-53D2-3EBC-55E62C1B67C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90" creationId="{0550FA1F-D99D-699C-C7E7-2B6DA4AFB0D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91" creationId="{77BE8FC3-13FC-9996-68E1-2B458A422DE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92" creationId="{9A517D71-4998-B089-046F-926152D29E1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93" creationId="{87F5A402-1468-8A9C-AD66-E44FCA3AF55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94" creationId="{65D194A3-9F48-365D-48DC-2E80D5ADF98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95" creationId="{6934E693-A123-BAC4-8745-361CA331E82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96" creationId="{83AC1ED3-D88F-CDAC-A97C-6C24CDEA67C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97" creationId="{E15EA132-E5D0-E97C-C96C-63A9DFD13AF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98" creationId="{82CA5D3D-68A5-1F84-AFC2-DCB838ADDFC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5999" creationId="{E11F4597-34D9-8C42-1A32-9046FC2AE0A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00" creationId="{269EEB30-CCE9-F4A2-84B1-3CBC209B91C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01" creationId="{30A399D3-2A07-5E2D-25EF-C4DA9F7874A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02" creationId="{8AC43F3D-718D-BC53-C9E8-4C714BA4436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03" creationId="{67DC6D60-8BF9-46EF-3288-71E0A889643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04" creationId="{D0D13BF7-4CD1-8C00-3DAF-48717D57031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05" creationId="{67F8A188-372B-685A-8301-032A4D6CB25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06" creationId="{3E89E96E-D2C2-1073-4939-F06F6A7D064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07" creationId="{60643A60-E656-463E-80FC-A3C4731F14A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08" creationId="{5266046C-A652-E6B0-D1C7-AAD7B3A25ED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09" creationId="{EDF7C2A2-0ED1-E3FD-06C7-42095C134A2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10" creationId="{A37BB1B3-D6F8-FA58-E258-1E37F927E66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11" creationId="{397F5AE6-2D83-2EFC-0E28-47FB1F37722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12" creationId="{0768CB75-B586-6B7A-8753-68D9528D656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13" creationId="{D9BB9498-F305-3DF0-79E3-62A4003E3FC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14" creationId="{8A4D9649-E48C-9F54-A17D-C9DB22FC2DE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15" creationId="{CF781692-8F32-28BC-2569-09436083947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16" creationId="{0230C31A-6CF0-6D75-A08D-A0D41CA848F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17" creationId="{1DB85911-EE76-26CB-A83B-8858E918BD5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18" creationId="{CE802F45-4FBB-5BFD-A5E5-1CAE93BAB03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19" creationId="{CC5250CA-CF77-11AE-00DC-566D9C3674F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20" creationId="{5F6913A1-EB53-8A89-225D-B5BC0CDF18E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21" creationId="{0FD6E5D2-9B93-DF17-9C86-8C6BC3597C2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22" creationId="{CAF5DDEB-CCC7-A1F0-0E97-D534778CEEA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23" creationId="{86F906E4-CD99-96F2-F3EE-558AB4F8179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24" creationId="{434CED2F-7269-7C69-D062-CA9D71B83BD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25" creationId="{A177A1A7-F1EE-821C-78B9-D7805E9F286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26" creationId="{60ACE040-38F8-A668-3623-9D4129494D9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27" creationId="{96B618F4-51D1-D311-24CA-EB632F0CB5F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28" creationId="{246C73F7-B261-ED88-0902-90F3ACC9583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29" creationId="{88B95CEE-3079-A281-EEE1-AA57C8BA184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30" creationId="{9E6E5EEF-7DAE-5BE1-A6A9-49BB82E976E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31" creationId="{575C3957-8A81-027C-50FF-2054619A468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32" creationId="{D781A368-4C30-5344-D5A8-8B1A4F980DF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33" creationId="{4836E721-03FB-53E0-C168-F91A1D3FF6C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34" creationId="{9FB71838-21A8-0DEF-E8FC-96F6E5415AD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35" creationId="{D7AA8380-ED78-3371-FD5E-1841A5B39B5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36" creationId="{96653D0A-E904-18CF-838E-812CF7A8FFD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37" creationId="{EA893F5A-BFC8-A6AF-35EA-B2E70EB0DBF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38" creationId="{98E4BEA3-C0BB-5A3F-FBBE-32E07C77E28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39" creationId="{8DF0E029-9FC6-64B1-322E-A3A4F4E2E26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40" creationId="{9B5C45CB-AA4D-0C5D-4234-ADB1B89AB01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41" creationId="{833AC470-0FDF-7F8A-B38F-5D40BBD30D3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42" creationId="{CA3CEE02-4B75-D607-FBAB-CDB6ADB5C0F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43" creationId="{6E230387-D50C-4014-FD2B-27F20045378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44" creationId="{57AF121A-7A7C-C277-F604-BF249DC0BA6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45" creationId="{42C5D000-B2B2-C4AA-51DB-4E18A794B19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46" creationId="{61C68092-508A-776A-B0B2-093C6A69C17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47" creationId="{3334D4D9-087A-521F-1B0A-187CF9C1942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48" creationId="{2B7F276B-DD5B-74B0-DB74-4AD285090AA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49" creationId="{4F6F5976-8055-5691-80DF-C517879645B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50" creationId="{8A09E58B-0DEC-A276-3301-6A92291C085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51" creationId="{E8307B65-2319-B4EF-94FD-75DEE40A2C5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52" creationId="{090D1FA2-4DFD-15AA-3FD0-5842FB4EB6A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53" creationId="{65A2FC0D-75B5-C761-5840-FEC3467F730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54" creationId="{29D9D1BB-DD10-C281-0139-410B67BEB36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55" creationId="{A43C907D-1384-7E14-3777-07CF8BD7AB2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56" creationId="{506F5FDE-C0CE-0BB8-4355-D6E2918513E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57" creationId="{EFC334AD-C484-939D-D86E-C8A1B6993CE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58" creationId="{7BCDC35E-70C6-1F12-70AD-6502A394F7E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59" creationId="{8DF4C0B7-D5C5-01BD-3A27-6AD26486167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60" creationId="{3E52CA18-1C04-043C-283D-296D6D81919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61" creationId="{DB7FBE7D-7581-B990-1BAA-7CEC0606431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62" creationId="{20D8BF56-2EB7-85EB-5958-01B0254FC26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63" creationId="{80E5E652-A8C9-5E0F-33FD-5C75B8732E5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64" creationId="{392139D7-5A70-E248-32BD-A74BA306806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65" creationId="{BDFFD6A4-644B-3D43-70A8-C5368916788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66" creationId="{41994FEB-F9D7-1685-13D8-27354BF1AF8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67" creationId="{241BA7C3-0DF9-A150-DC8F-DEB6A18FA0C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68" creationId="{2E9AB9C0-04C1-6E3C-2DF2-34C2D52DD47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69" creationId="{E5B4E99A-232D-DFF8-2786-245F32D5E08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70" creationId="{C135BBB9-A162-CF0A-2D64-E6C287F5CD4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71" creationId="{BE93CA8A-D46A-E52C-FB8B-DD33084501E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72" creationId="{C73FF526-0AB7-1006-759F-ECD42DBCA52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73" creationId="{1F1E3DFA-2865-C5D9-EEB9-8BFCB5DCDB0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74" creationId="{58432E1F-7D91-198B-0D8F-D1876374604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75" creationId="{96515F8D-1F2E-6387-13FF-69E8F42D502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76" creationId="{3C503932-A7C3-B636-88C1-5529AEFD1B7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77" creationId="{D90D111A-747F-25AC-343C-FAD8C4C758C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78" creationId="{E7FEB483-8A26-08E8-E6F3-D6E58764FB5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79" creationId="{B8CA3854-0103-669E-C466-A92FF332307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80" creationId="{4E39E368-1BA3-F56E-B99B-120B803231D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81" creationId="{97F1BB7A-3C17-360A-D50D-5823482ADA2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82" creationId="{BDBB5D87-A610-5CAC-6335-54941BA8C23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83" creationId="{02B4BBFE-80D4-5639-22FE-5D50A8DE298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84" creationId="{BD1BE4CE-264C-EC79-2C5B-D364871EE95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85" creationId="{7830742F-3EFA-6A00-EDD5-182D8D5E68C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86" creationId="{10197E1E-2BB6-27E7-1470-4DFC56CE741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87" creationId="{5FD9DB16-52FE-FEC8-0BDA-0324995EDDC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88" creationId="{895DE512-8A80-A9F7-8CA8-79EF8026A7B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89" creationId="{1C60E7BE-7BD0-4D4F-9B11-2AF80A172F1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90" creationId="{53D680EB-D05B-30DF-B4FC-C75119BA442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91" creationId="{948B16E9-574C-F734-CCDA-0A65B123F29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92" creationId="{2CC9E03D-37A2-C5DC-D52B-F3B9BD5E52B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93" creationId="{17C75223-43F1-4195-1419-81D918D1FD5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94" creationId="{22B18109-ABB6-28D8-A057-4DA5E0C5749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95" creationId="{4A1D4225-5E79-7564-8628-F7AD93FFAC7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96" creationId="{E87B3589-1E76-9CBF-1883-7D574C3553B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97" creationId="{99AE90E4-4531-540D-2420-1016F5B6193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98" creationId="{FC2B3B6E-A295-E895-FF20-61EDEB2E8A7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099" creationId="{C5A7FCB2-A065-00EA-361C-E639325835C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00" creationId="{601A4959-2233-D9D7-1A18-D9E96A4BF9C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01" creationId="{1627BB0A-1618-5C90-D936-4554B690525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02" creationId="{57A83427-71BF-BB9B-C35B-F3157E1AF98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03" creationId="{49BF3381-5472-3AEF-0B31-9E0B12E66AA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04" creationId="{D296BE0E-234C-E7A8-C17F-A7CA5E29A1D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05" creationId="{C79F96ED-134C-5671-3C51-83C219972B0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06" creationId="{B57265CC-3B96-5E93-FBA2-40EA4BEA85A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07" creationId="{926B464C-45F5-5C2C-26F9-8B3412EA47F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08" creationId="{F2623B46-5B4E-3479-85EE-D2316B4AD2C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09" creationId="{51FB7149-C6DC-AB36-B032-2C8912A02DB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10" creationId="{949C4BD0-F6AA-1910-7CA9-015E75BAFFB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11" creationId="{3EF5DF78-50F6-2B62-A366-83BD08C944E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12" creationId="{7705045B-E41A-8EBE-8B17-30F59647F68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13" creationId="{4A395BBA-750E-9D69-2840-1DD04A10EC9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14" creationId="{62B132D0-4BD3-9E75-9B86-42D8B6B7EB1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15" creationId="{93CBD4D9-56E3-F9E9-415D-39EE6F28E6E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16" creationId="{83D52A2B-22A4-7B2B-EC98-87A60D0F37B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17" creationId="{051228E1-79D0-5E9F-D548-ECBDA64226A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18" creationId="{BD9DA289-29FD-389F-6858-8AA696D6A38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19" creationId="{0282F823-9892-8E4C-F11D-92A3506206E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20" creationId="{2D8664F5-9C04-D9C5-41FF-2CACC9840D6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21" creationId="{E2D14745-EF11-AE2F-96DA-401B4E477D8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22" creationId="{2E9F3DDB-F5A8-0472-59DC-A5FDF3F2043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23" creationId="{51F2A3FA-4BE0-537D-A20C-D2D5AF837D2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24" creationId="{E0FC43B6-8400-5E46-38BF-68C42964508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25" creationId="{78F80057-691A-AD81-6BFC-4496B4FCC74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26" creationId="{4D7B9C57-B128-10D8-BA04-6DF46CA0480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27" creationId="{35AE97FC-1C81-E457-11FB-4E17531BC78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28" creationId="{76480E6B-9C85-25AE-CAA9-BE2609CB291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29" creationId="{E594DBCB-2EFB-4EE3-4C01-1379D962125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30" creationId="{4B7DD69B-3226-66CF-A291-D79E6805A0B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31" creationId="{C84E9083-A62B-C4F5-14EE-1399DB1FC45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32" creationId="{59F7DECC-3E4E-E4EC-A3B5-FE39FD006FC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33" creationId="{96381FD1-4381-9727-18F2-167B7E4F708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34" creationId="{0CC7230F-5F71-E867-3344-35BFB9244CB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35" creationId="{31BEA50D-B604-2A29-E716-A36B81F3047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36" creationId="{DFA5FAB3-9650-CE84-3625-535C9B3151C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37" creationId="{DDB4C1F0-0FD1-90E2-8CF2-B0C51C87F5A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38" creationId="{0129925C-878B-8BD4-C464-48E0F55C2DE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39" creationId="{D462B4B6-9AEE-9CD8-36C8-A29F3198987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40" creationId="{2BFD38BC-11DB-F6EB-AC4E-784D4BBCEF0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41" creationId="{1D468D9F-1ACE-0CFA-BA29-C9D991B3DD8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42" creationId="{A3938BBA-EAEE-7908-D2B8-72FEFCCA6AE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43" creationId="{40E2A91C-57EF-A1BB-4D62-767657D5E8B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44" creationId="{AF11654D-2222-1A0C-BBFA-5E9F63A1B2F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45" creationId="{EE83B361-6FDF-1B9F-7CC0-80918C53E7D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46" creationId="{60AAE5B5-E752-A33C-5BCF-40A2C2433AE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47" creationId="{6B4E7F81-5013-F4C7-9A20-58234898152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48" creationId="{7549BFE6-001D-5267-C2F3-F1C6FF02069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49" creationId="{C2A79E38-D529-F639-AD1F-C06A54B9327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50" creationId="{7B8BEEFB-3BA3-8334-06CA-D3EC1244825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51" creationId="{903A3C31-5B5A-EB10-8116-88FE6C3826E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52" creationId="{75E2F146-B78E-EBFB-EB44-671197866CE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53" creationId="{A5922A33-AA07-634C-F5C8-42EFAE4E996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54" creationId="{5D1719D9-F03F-2D03-B270-5E344BE7C40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55" creationId="{B6D1EBC3-B592-88A9-70F1-AD977D84101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56" creationId="{EE495B6D-50F6-4D8E-FD26-5DDC2553EA3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57" creationId="{72A85453-A1AB-2EC1-9341-8D263839A88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58" creationId="{8D309219-5C32-57FD-8E57-6D932B2CF0E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59" creationId="{EC5D261D-218D-D0B2-31BB-FBF69FAA29B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60" creationId="{E813AECB-925F-D5D3-8E45-A032F4EE254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61" creationId="{7AD9A9D0-C718-6FE4-13E4-CDA43174F96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62" creationId="{014B9B13-9B05-6BFA-3589-230E60788C8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63" creationId="{9E05BA90-5638-B397-CD54-05789F9429B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64" creationId="{ABF34DB5-937F-695C-FEDE-5FE468AE84F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65" creationId="{56347671-1586-9C3E-AF76-898AB8C7ADE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66" creationId="{AB40EC1E-41B6-0C52-66B6-7CEA8B6284E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67" creationId="{3F0E21D4-D9C2-4954-7282-FC134B16D8B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68" creationId="{44688646-359D-563A-4BB8-4CB79BBA3F7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69" creationId="{0AB6225E-6D92-38B4-7641-4FEA427D6A2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70" creationId="{F2A5C876-5211-5009-A376-A53F3E70FB8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71" creationId="{A1FD4743-059C-051E-0FB5-C32220008F2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72" creationId="{A8650799-B10A-823C-A104-9E40FC3C6EB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73" creationId="{4085C100-7B05-4AC0-63B7-2554E8F72DB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74" creationId="{0537E832-5B25-9E3D-125A-A9E38E90B72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75" creationId="{38A1C31C-EDA0-4D34-4DC6-1913CB3C0FD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76" creationId="{D2F9409A-CE22-2861-1022-6F16D4EF974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77" creationId="{29230002-85B6-2E31-121D-DDF986A563A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78" creationId="{268497F1-576B-EC1D-E310-85E11AB217D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79" creationId="{065373E8-D242-FF1A-8F9E-FD895DD9E23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80" creationId="{852319F9-6EDF-83AD-8C40-B2CCB20E228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81" creationId="{66CF2EC5-3F84-2D6E-D11E-247D6495847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82" creationId="{4174202D-BC4C-103D-6DE3-A162CE69B50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83" creationId="{B7138D4B-55DA-F18B-E8CE-2D149FF64B6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84" creationId="{7D1E00F2-E6FE-D234-6D95-8CC7FA23047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85" creationId="{2DCA7E52-63C9-73FD-E137-316DDCA0F4F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86" creationId="{D0AB85B5-7C5F-2CC3-78BC-5BAC18A651D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87" creationId="{D6FD64F2-301E-4EBC-2644-EA92F71304F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88" creationId="{18174825-CE5B-0FE0-9948-A9A2DAF05DD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89" creationId="{27FB9760-6D02-6CDB-5018-74AB6351412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90" creationId="{E9656DF8-803B-8209-052F-4368E8F2458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91" creationId="{F3FE8BBE-F1B3-70F3-F77A-373F6E1AAD9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92" creationId="{AFA7C1EA-4FDE-02E7-39A2-116BF9EEA2D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93" creationId="{F3AAEE73-5537-8BAE-42C6-F4216C4F680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94" creationId="{1BB628FB-A33D-BC4D-8C63-46A4C76DE72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95" creationId="{CEFBFA30-E1D1-24DE-7A4B-537A11231DB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96" creationId="{D68BEA32-F707-84E6-C852-9671FCA8EE5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97" creationId="{C73A5D1A-D98E-C20A-4287-1264410A1D5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98" creationId="{CB7B5560-DF86-EA25-F7A8-3044C16B71C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199" creationId="{EBAB5214-0933-240D-72AB-DD8C614538A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00" creationId="{ACE44E06-41F9-AE20-0E97-F8FB1222658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01" creationId="{6F4F4AD2-6D55-EDAB-5412-3852948263B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02" creationId="{72651A38-E7B3-CF93-CD3C-7FE83CF4BBB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03" creationId="{FCEA3225-B32F-1861-8C87-F13354A1254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04" creationId="{CACE11F7-76C0-2FB7-B483-0931B39764C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05" creationId="{F3830913-C16F-E3AB-652C-CC0B809C474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06" creationId="{0F7FF8BD-47A1-D0BC-4DEE-AE024062721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07" creationId="{87736CB8-BC1A-235E-B6F1-2F9B7993779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08" creationId="{107BC4C8-4F2E-2FCA-5F30-E82BB8A43E5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09" creationId="{037810AB-D287-FA9D-5167-A6328C15F1C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10" creationId="{E5BC86D0-E5DA-DFFC-704B-338E82BE837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11" creationId="{CFCC786D-C1AD-624D-E7D9-89E42B6D776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12" creationId="{C0CAC147-D41C-DEB3-BA3C-4619775B048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13" creationId="{5AF40AC3-44F9-D37C-752E-89428795F49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14" creationId="{EBE87855-F1D4-073B-785E-381564EE1C4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15" creationId="{A2DBC4C2-7BFE-4642-460F-3F077050B36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16" creationId="{8022BA35-C9A4-6CBD-368D-74291A65907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17" creationId="{4B957BE2-BFDE-514B-14A9-4C2FC2ABC80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18" creationId="{EEBFDB48-E26C-8485-F767-DCA66BC7725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19" creationId="{856A3433-7350-2CB7-CE85-203C83591E5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20" creationId="{C0ABD71D-6F80-3E76-3C64-9134C8767E9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21" creationId="{C2BC0C45-D82E-3761-5858-A996AAEA6D2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22" creationId="{2BFBAFE1-3431-18AD-CD08-9F16B039FA3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23" creationId="{E96366FA-256A-26E0-BE97-119FF214E58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24" creationId="{B724C59A-C32E-1ECA-D19D-4F16133EF9E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25" creationId="{3F3EB76A-AB72-CD4C-AA99-F92D215D466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26" creationId="{1BF69EC6-29A5-696C-4B2F-040B411B095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27" creationId="{278B6D6A-74B0-DCEC-D869-436B33577C2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28" creationId="{1635733C-2CCC-6071-62A5-CD194702DB1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29" creationId="{63D35CD1-4BA4-46F9-B183-BA9489E3A12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30" creationId="{ACA78A42-5434-0E4F-FB38-B9D5D2622FB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31" creationId="{CFC41074-3690-2FAB-6585-7B1D9E7EAF6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32" creationId="{6EFC070F-0AEF-4C15-2A08-CF94079EF15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33" creationId="{788D4819-56C6-DD39-3DD4-978567E2A87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34" creationId="{C416E478-AD83-B218-F838-6C7FC7B38B1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35" creationId="{55C36D9C-E070-D00C-438E-52F7B7DF5AA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36" creationId="{D64DA79B-4B6B-1913-4C79-6A1CA4235B0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37" creationId="{D7D08651-C0B6-9D0A-9EA2-9A6D355A871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38" creationId="{705DD8E7-FBD0-1869-AB9C-607CA481F50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39" creationId="{8B2C89E7-D7EF-DB4F-7CAC-A8B38F9AD21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40" creationId="{FD2A2A66-E150-E22A-D3FD-935F258392E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41" creationId="{40442DA5-8259-742D-1227-D743899D681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42" creationId="{639C825F-8E7D-4D68-C131-6E4A7970C8B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43" creationId="{E8DB7542-F907-DF30-C7CC-729EC40F690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44" creationId="{F5F05FF2-3D00-443A-280B-DA7F93B8E26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45" creationId="{232A4CF6-7CC4-F058-1B1C-291A65CFA5B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46" creationId="{8144F844-696D-979E-83A9-22702085D66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47" creationId="{13470136-6224-8531-CF25-D91E2962535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48" creationId="{FAB72FED-0213-64E3-451A-4E3724A8201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49" creationId="{922DCC5E-EDB5-DAD7-22B8-9253000DC98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50" creationId="{A3E51FCC-C6D3-9AE8-A19F-1EF5F6EB65B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51" creationId="{E89AC203-F74D-9BCD-E548-F3DE89601FE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52" creationId="{FA12A9DE-98A5-53CA-E6A0-D1822EB7D8E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53" creationId="{661D79E8-8496-6592-785A-AAA23675215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54" creationId="{39B2BD0A-5616-87B6-B38C-B75874FB0C9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55" creationId="{E58F9841-D659-99CA-6DD7-E02C141873E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56" creationId="{9753AF67-F347-113E-4958-FFDB8292251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57" creationId="{6C097F3E-4154-A57A-2DF6-D030DBDC39E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58" creationId="{67A6B594-B5D2-AB0E-070A-177CFD79128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59" creationId="{01898222-0375-EF5E-B93E-80E3256CCA0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60" creationId="{444F013C-34D5-F547-4E4A-71CF8231005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61" creationId="{F382626B-16A2-3158-2E3A-356EBA5ECBE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62" creationId="{B28284EF-A88B-472F-305C-75AAFCDC8F9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63" creationId="{6A3A1EEB-00D2-6A3A-3421-AA04DC8FE84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64" creationId="{1993D9EA-758A-6A80-3F8F-9905517CEB5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65" creationId="{8DF23BED-AA7C-2C94-7315-6C7ECAF69FE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66" creationId="{47D5B587-6C7B-DC9F-0473-105DA89FE5F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67" creationId="{C93E0E60-62CE-0AFC-2024-B497DF0D31A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68" creationId="{4C898441-6342-7804-F070-14E8CE9FE5C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69" creationId="{65F113DE-B496-A017-BA4B-A5BDAC1FC35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70" creationId="{34BF7D05-810A-C271-D566-F816A9F24D1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71" creationId="{D3E03D51-497F-0DC8-E40D-5A81251E71A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72" creationId="{6BD5E3A8-BBD1-213C-7EC9-4FBC4578211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73" creationId="{64647FA9-A810-CE87-5D30-695C7C59793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74" creationId="{D0E62953-6828-3871-2DD3-B30D070C933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75" creationId="{AB559C16-36C1-6806-5881-B491B33763D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76" creationId="{FDEB220A-DEFF-DBD6-2BD2-B0E53A24838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77" creationId="{32B01851-CC89-6413-2CBE-6FA3BDE29FB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78" creationId="{9EE29BEB-0FA1-6A26-2342-D2CB1D04433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79" creationId="{F2BE21FE-5FCA-AB4C-0577-9484B08E4EA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80" creationId="{D63FFF77-2D08-EE60-15FB-12B5AA1EF14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81" creationId="{789E52EE-2E21-D6D2-DD0F-E599011DBDF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82" creationId="{48E25E65-9FA9-0FDD-D3B2-152EA02846B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83" creationId="{DB37EB52-EF33-3678-2E7B-9C7F881B1F3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84" creationId="{4EC11278-21A8-8302-6A95-C7E7EEABFBB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85" creationId="{65E0EDB1-005B-5366-32CA-D7C0963D168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86" creationId="{0EF517FF-C067-D142-5288-A8D9C005DE0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87" creationId="{5758760A-3746-FF35-B22F-D9ADD5C617F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88" creationId="{56541241-3992-DE9A-A883-C94364C3F01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89" creationId="{C66DF37F-87F2-C045-B8DC-7480E8636FB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90" creationId="{39B9E5F6-FC1A-4A63-A68B-380B9E4E592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91" creationId="{986C1424-E120-3E3E-85D6-4389DD9896F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92" creationId="{C8A88630-E316-4ED8-B354-85A6788065F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93" creationId="{4D5C177F-8572-A37A-FCBF-B1F1A8E18C1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94" creationId="{26EC5A47-E730-B3E8-7943-6E435892213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95" creationId="{A9DECA77-4744-193E-2E9F-F6F2F43F0CD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96" creationId="{8767BA64-ACF2-07A5-9473-BF555CCFBC7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97" creationId="{6DCDCB80-AFDA-E81E-DA4F-433ECB3500F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98" creationId="{33750D8D-7E62-2B60-5570-7A30D14FE9A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299" creationId="{9D17CF52-6B25-8381-20D4-C39F93184CA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00" creationId="{16C633CA-A951-8FE2-E7E0-86D626CC7B3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01" creationId="{A78D64E1-66AC-FE07-7763-C209D67C55B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02" creationId="{F8E377A7-867E-FEF1-9DFD-0C4E8655554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03" creationId="{3B3A6F28-F2C9-D346-8912-E32CFC0654F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04" creationId="{5DDC360F-8ECB-EF91-5EB9-BE7B3CB9407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05" creationId="{B79EE3A5-93B3-A16B-6A1E-C8453E76236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06" creationId="{DA5CC86E-1015-52DF-EA8D-47768315186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07" creationId="{6A74088F-DBDD-FF75-7D3B-0C876C98302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08" creationId="{DE23C0C0-0B62-5E0D-A490-76702F515F1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09" creationId="{FAD904A5-6EBF-F681-0F56-31FF48C38F0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10" creationId="{715429AC-971D-F9CD-5E40-E5757456A83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11" creationId="{0693A9CD-2CDD-969F-4656-2163193527D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12" creationId="{41BE77E8-25D3-6494-1FE8-4DD60B7026C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13" creationId="{64CA99D0-2FDC-A0EE-44DD-24BC4D344A0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14" creationId="{118184CD-FD74-3E5B-F9DB-49F7E978EA8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15" creationId="{D0DF4997-6E21-4921-0BB8-250AFA568A5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16" creationId="{02B88A09-5B2E-3ED3-2079-F69FCDFC9B3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17" creationId="{8C509478-73C3-0189-7C81-F9C079C4377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18" creationId="{4D7BC8B4-E5B3-DF90-B225-511BE63122B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19" creationId="{9711CEE5-91D1-D92B-AD4C-EAB10D42FA0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20" creationId="{2E5030E7-805C-F7D9-DD7C-0F97A0B9013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21" creationId="{0FD98B41-E47D-7D3D-12D9-7F96E35BE7F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22" creationId="{F1646926-A2F4-32DB-A6FA-AF09A59E422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23" creationId="{0EFDDCFD-6CE2-11CC-3049-44BE7F71AC5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24" creationId="{4896206D-0A3E-3C62-649A-533A98CE03F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25" creationId="{95430741-8921-F241-73BF-77D3BE0B7FA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26" creationId="{BCB1CBCF-F884-D837-0D7A-FD8D38FEE5C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27" creationId="{D43910E9-6A6E-468E-12CF-00D74C6C4C0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28" creationId="{253E8DEB-2929-92B3-E4A6-8A352CCAA2D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29" creationId="{C6D2E1F4-577C-8D5A-1A7A-F93B1A1A317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30" creationId="{A7E470CF-E685-7E2E-D2E0-D147F8EAA88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31" creationId="{E5DD79BE-7087-5796-178E-CD914171B7C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32" creationId="{FCF086E2-6FF0-DBD7-9683-B0EC000C7C0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33" creationId="{843C7C6C-EA1A-73E9-F711-36F1C0289AE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34" creationId="{CCB4C5F1-3AC1-54BE-87C0-5957244A12D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35" creationId="{6C1F3BB2-A7FD-24F4-2B80-99A61B412F6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36" creationId="{3B599427-49FE-7CE5-F115-AE62F2B273E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37" creationId="{93A24740-9B51-733C-BB48-4FBB2EBF361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38" creationId="{E8E3861D-1E44-5C69-7374-0E9FB1439EF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39" creationId="{FC2979B8-6926-156F-7C79-E2F63A70FFC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40" creationId="{A86B9EA1-30FA-6B67-1F8B-B2D734AB461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41" creationId="{9FFB5085-7B64-EB45-1FD9-2F54EB86A61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42" creationId="{F56A4E44-2F29-2B8D-7991-4C51AC27569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43" creationId="{89FB4393-A8D7-03F3-E08A-0E25D072E66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44" creationId="{E7FBB474-C87E-0E43-FDC0-D76D552E440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45" creationId="{491431FA-BD55-A5A7-9C67-6F99E80B1B1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46" creationId="{9B93F9FF-063D-D6F3-9F0D-B4C3B91FF97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47" creationId="{1ECC3408-C2B7-0708-3B0F-009AEB6CA0E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48" creationId="{78572291-2C32-632B-AB14-C2A81346BC0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49" creationId="{5181DDE4-2E4A-43DA-9BAB-A3FD626FFE9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50" creationId="{0532C3EE-4767-A0F3-64CE-29779C78392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51" creationId="{1CA11B1E-1256-8043-0E9D-21E9BD6AC0E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52" creationId="{8D49EFC4-AAB9-3902-9C24-2B76F147EAE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53" creationId="{BA9C9432-AC46-6B2F-1711-61C50E218EA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54" creationId="{29B4B2D9-FADE-7B61-E911-F8FD47DA220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55" creationId="{A5E4D2B8-3BE8-9244-951F-D97F5EDFC52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56" creationId="{BA020AB9-A5F3-11FD-74E6-6AA4459D2CA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57" creationId="{6E7604EE-0483-C2AB-2C71-206E8758D3C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58" creationId="{7782A26E-979E-B8BA-C85D-8DAA42C7BFD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59" creationId="{6D0919F0-D854-28A9-A265-F70022CFF8B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60" creationId="{A63B93ED-194B-9C65-CEA1-856719FEBBB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61" creationId="{FCF9CE3B-A85C-252E-EC52-B2EC5A72897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62" creationId="{113149CC-F062-2012-8EBA-277DE916510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63" creationId="{146CBFAC-5F75-C937-BED5-4C8502DAEC0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64" creationId="{175FE089-7B7B-96A3-06C2-0CE99807368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65" creationId="{BC83A551-A8B6-BA29-05B5-AAD6B29050F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66" creationId="{B7BA561A-A7F7-F322-1453-4390F84A811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67" creationId="{AAA0254C-C3CD-84BC-D4F4-87970D1C681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68" creationId="{53199459-7432-611A-A82B-63780720AD0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69" creationId="{C9FF9AED-2964-9180-3C12-72614352BDD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70" creationId="{FB0EE78A-61FD-8F59-0879-7DCE13354C9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71" creationId="{CF060D85-2894-6017-C973-44C60E9A30F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72" creationId="{DC364E8E-7E05-3AE7-3079-8D342AA551E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73" creationId="{386CDDE8-D0DE-12CB-6536-B402734C305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74" creationId="{389552A2-E761-090F-7D3D-C94135C3603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75" creationId="{070A0CC3-A11F-1094-756B-8099D23BB5B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76" creationId="{F0CA58A0-DE04-6950-68F5-12B516A3B4C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77" creationId="{8A8D4486-BDC4-01D9-58F1-4BE557B9DB9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78" creationId="{5109D4FC-2E3E-837F-4F4A-8BCDFF589DC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79" creationId="{123296D6-EC3C-DD32-C534-A13C1F7965C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80" creationId="{162F1B76-087E-D323-9139-3BAA69C8213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81" creationId="{4733B9FF-E840-B336-DC4E-D0EAF3E38E6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82" creationId="{93F7CE6D-BD49-FC7A-6A7F-AA419D5D2D1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83" creationId="{1E51ACF6-56FC-C75B-A8D8-6F5DF831345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84" creationId="{466590E8-C985-E323-DE94-B2A9012A2EE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85" creationId="{FAD2C8EE-B067-15CC-2DFC-E572A279256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86" creationId="{96B8A482-9028-F545-C16F-08F1F2C3634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87" creationId="{1BECB658-3CB6-6751-D40F-B71ADF1991A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88" creationId="{94A3BE44-2FAF-259E-DDC2-06BEF4822A5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89" creationId="{5EC66B25-1445-93B7-F3CE-91D04E77129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90" creationId="{DC9DBB00-10E6-D0BE-CC30-52CC9BBDFE3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91" creationId="{9307E5A2-8038-976A-0A11-5537BE68D07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92" creationId="{77D25980-8D6C-6CFD-6404-B637AB36DEF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93" creationId="{2BD1EBF6-BB5B-6E04-1EAF-1340A5188D3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94" creationId="{A9FB8277-6DDE-D7AF-B91D-7F081D2EE7D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95" creationId="{C8064F5C-62E3-F156-87C4-5B65E12B415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96" creationId="{5E4AA4DD-1318-975F-7EFC-14920AF70BA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97" creationId="{5499E58C-6323-F39D-8400-F5ECF864AD8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98" creationId="{BD063E75-5DA7-9518-8476-C6003983DA1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399" creationId="{E0CAB2CD-701C-B7A1-8CED-20418A55008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00" creationId="{210F3596-0A2A-6967-A159-CAC0A055EC9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01" creationId="{A76B15B9-1958-A816-2B2E-04C0F3A59ED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02" creationId="{092BE93C-3E58-AB30-4307-1498A5B6737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03" creationId="{207C6F02-9BF2-F3C3-7359-A2843D701D9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04" creationId="{1F347E80-F5BC-13E9-8291-F64EF69D3A0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05" creationId="{6A5DB6DA-452A-06E5-1F9D-E09E6ECA403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06" creationId="{870ED375-44A4-5DCD-AD1E-4063BDFB64F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07" creationId="{1CB7E7C2-A930-0901-2F57-C7A88F90EBE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08" creationId="{2807AC0A-5DED-9AEF-9B6E-9A909B4191C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09" creationId="{1C67DA56-0FBA-2928-5B27-0D5BB876926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10" creationId="{3664E4DD-08CA-7439-A2B0-23A97D08C43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11" creationId="{6690AFC7-376C-9628-8957-7018963DA58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12" creationId="{C8904E31-8E5D-99E7-8D14-5783FB58EBC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13" creationId="{F00004F3-3B15-7238-510D-8267CAEDE61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14" creationId="{244E380E-ED8C-C042-515B-1829A69A23B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15" creationId="{619EADBC-9D08-7F0C-1BC4-8A4FD07DBB1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16" creationId="{C1CA1A62-4A58-5DB8-A99B-6926CA0EA32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17" creationId="{2355FE31-E4CA-D651-63AE-0A0CF328075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18" creationId="{712FFD8A-18A2-9042-C92C-ADAD7994F78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19" creationId="{BED743FD-EBD9-C943-A7EC-8D0CD14CF15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20" creationId="{A5CEE9E6-B7B8-1950-EEFE-C5A35AE59F5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21" creationId="{095B8B4F-0533-8DAB-3278-9B2C67F2FD7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22" creationId="{BAFF0A75-9A43-EE4B-2987-7FA58A8B4BC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23" creationId="{3BCC798B-3296-CC23-ABE3-030ECA6547D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24" creationId="{6D94E895-BC57-7990-E74C-3429C0390C8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25" creationId="{0D0A4D2F-404B-CCE0-EE3E-75B922FB1AC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26" creationId="{77935DA9-1E14-C252-4D4E-76AC0136E8E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27" creationId="{60C7DC11-9399-E77E-58F7-D0153F05128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28" creationId="{910642F2-D195-E12E-DB46-9044AA8DEF7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29" creationId="{6F47BCEB-5164-4FB6-AF3D-D78B1F618A3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30" creationId="{ED17EA85-34B9-FD40-145D-DABCAF22CFC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31" creationId="{4C60A725-8C87-D17F-28BE-9FCF12F7E15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32" creationId="{408AA768-F0CF-60B9-0EE9-BBB7B103E19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33" creationId="{A8401217-7647-A7F1-378B-7190A475E62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34" creationId="{2BDB2268-201E-4605-CDA0-E973EA9542C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35" creationId="{9BEEAB0A-4B3E-EC14-D496-316895087F4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36" creationId="{7109E4D4-1DD2-9EC5-03A2-C6A63305868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37" creationId="{09A29531-286F-A0E8-3247-5B3688CE6B1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38" creationId="{1CFE9B60-343C-4DD0-DF22-CF6CB5FC45F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39" creationId="{9FD2383E-CB8E-632D-078E-F631EE62276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40" creationId="{A108A5D8-19B1-9440-7DB4-0E3BE6D96B7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41" creationId="{43DA30FD-2A6F-9CC2-908C-C7C1BA30D67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42" creationId="{97D36C54-DCA0-A8B7-AD31-8E49098BBA9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43" creationId="{F6F9087A-E44D-EADA-0ECD-EB418E52A01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44" creationId="{6ABFB057-985E-E4A6-F759-30E335B3882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45" creationId="{948056FE-07B8-210B-1774-C289B36E278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46" creationId="{74EEC704-ED49-A3E1-7DE4-B0A4EEFCABD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47" creationId="{F0A8F195-086D-4B0A-6289-CD96B4D8A7B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48" creationId="{21692704-1DA3-EDAC-835B-5F069FB3CBD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49" creationId="{BE948B10-FDC8-133B-7E71-5FDFC99C653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50" creationId="{99B769AF-A8FB-1B43-6158-A5FF7A96240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51" creationId="{29A80390-F8A9-C7D3-4AFE-F38D550A51F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52" creationId="{C5FB0EAF-57D9-F103-5C32-33FB385FF8C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53" creationId="{BCCBE884-B797-2462-049A-5DAE582934F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54" creationId="{DCD05907-2B51-04A1-5F9A-8C9E053BE1A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55" creationId="{AFEC1BE0-E361-E2BF-5ECD-D0EAE2C97D5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56" creationId="{298ACE3F-C39F-0AD0-01A8-22628B0BFF0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57" creationId="{2F8509FE-49D8-47E2-D925-F6B90480F73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58" creationId="{438329E9-CAAF-7973-9722-7231F7CFDD6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59" creationId="{BBECFB04-7244-083D-46F6-6CEFD57C464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60" creationId="{BE454911-4C6B-EB51-B484-750F4F69C6D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61" creationId="{752A04E2-FE0C-73A7-705B-95A46D9C43E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62" creationId="{CA599367-F3C0-21B4-2E47-C387E7A6E35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63" creationId="{8EB6FD92-ACFC-90AA-7369-F8375F0E703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64" creationId="{4C779FB9-3F03-8B5C-A3EF-2032CCB538D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65" creationId="{9F0A01F3-81B3-3A64-1378-09B11EE2128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66" creationId="{F79C415C-EE5E-CC81-58B8-6C001C6968E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67" creationId="{063F64B9-8483-2FB2-030B-FB5B07F2C8A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68" creationId="{7D707CF7-649C-FFF4-DE0A-992D52736F7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69" creationId="{D706A151-8A34-4D18-52FB-1A2E95F3467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70" creationId="{906EBB6D-A369-2D20-450C-A39F7375C76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71" creationId="{14A77F46-3F3B-3E21-B3A5-120904437DD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72" creationId="{4154D4EC-14D0-047F-9D45-D3E0DB3F2B1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73" creationId="{DCC243DF-EF89-2E7E-66FF-B03A6393B15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74" creationId="{77F2E15B-D7E6-4994-E449-F41465A7EAF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75" creationId="{8368094D-9BEB-0B4B-38CC-42D8AE3C255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76" creationId="{88C7E5EE-6E53-4ABA-F583-8CE3762A147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77" creationId="{DECE1F77-924E-BEA3-C35C-36F007C3273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78" creationId="{0ADB8D06-835D-958D-3E1A-764F4ED370E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79" creationId="{993B0791-E19A-4ADD-AE64-A4203BE4626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80" creationId="{F15AD1D1-8B5D-FC73-9C82-4D65869E81F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81" creationId="{98F1B16C-E657-0C79-BA29-39FE63C5D48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82" creationId="{83418861-51FB-3F3A-FB9B-38741D3D578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83" creationId="{BD332951-3326-00A5-1357-B5C5E355FB2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84" creationId="{054D771D-F20E-0526-70F4-5B1085E7FCA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85" creationId="{CAD35DFC-7988-AD69-2755-45983381483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86" creationId="{1508F24D-DCCD-58D2-19A0-0B1C54FF73F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87" creationId="{1FF47C70-C1F1-52B8-5D49-91BD9042859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88" creationId="{09344A2E-8ACA-E28A-5C2E-7D587F26925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89" creationId="{26CD6F94-2105-B0B8-97ED-9BECB590AD9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90" creationId="{0981E590-7C3D-59A6-8A67-035AF23D57C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91" creationId="{39331674-A09E-CD00-2DB8-91E9C32F78C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92" creationId="{90686E52-0DDE-2DA7-5CCA-FE51A8A674B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93" creationId="{76835218-7C34-F38E-D769-BFF96D45713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94" creationId="{F4229CF7-C1AC-762E-5608-7B3CD7539A0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95" creationId="{DF185F6A-3732-7B46-CFC2-8FF1DAC8352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96" creationId="{55B65606-BFB1-7B9C-67A7-E42A674F116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97" creationId="{E16FEF08-9EBE-AB3A-D539-1FD1815DB5D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98" creationId="{040F591B-08ED-6191-1765-2F053143D76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499" creationId="{D197FBD1-F08A-17FA-D20E-48495D5F6717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00" creationId="{EE9FA1D9-4E5D-41D5-6443-CE81A221D25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01" creationId="{9A6FF244-7B0B-DA05-5A07-0720C2D27C5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02" creationId="{C07B2C6D-A0F0-4E73-77E5-6FC6A202608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03" creationId="{47A35F7E-64F2-9948-082E-22CBE9BF3A8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04" creationId="{AD0E34A2-C96E-F62F-7B04-CFB6FBBE7AB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05" creationId="{A8C391C5-D6C6-10D5-6D67-6A1F951FC7B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06" creationId="{C40678AD-4020-3FF2-C27E-5AE0C1E48F3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07" creationId="{0A0BD846-D0D6-16BC-2B96-CEFA2EACFC5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08" creationId="{34950019-C164-9F59-0B01-748DB6B1D65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09" creationId="{B388AAC2-0894-D848-63DD-AF32A7662690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10" creationId="{FC7D1639-6383-44B5-549B-E4BD0744E3E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11" creationId="{F393BC1B-3BE2-0870-DC94-4B9EE893553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12" creationId="{ECFC6D13-33FF-893A-9D61-041F97DC771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13" creationId="{9CB72010-CAA5-8695-5D8D-BD4B5BC1AFA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14" creationId="{735090AB-3C3A-56EE-50AC-8171843E86B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15" creationId="{EB5DDD35-EC26-CC03-85F0-3E1C1DBDBC8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16" creationId="{B127BD5C-BCCE-76C3-2852-C3CCE36B046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17" creationId="{DEBE8E99-71AF-3E02-282F-B0E0CD65757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18" creationId="{3CD26348-F845-4DBD-8C4E-1DF974C723B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19" creationId="{73045B0F-DF6A-1652-B8CB-EF08ECE8D31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20" creationId="{91FAB9A4-E5D0-8640-B728-59B76F368F7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21" creationId="{62D9FCD0-AFA2-3382-B95E-B18045837B0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22" creationId="{24ADDC41-D29C-58A6-792E-DEB637A9749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23" creationId="{C3FD536C-BECC-7CFE-471C-BF1483C2944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24" creationId="{25DC3E9D-5212-C2AE-0DC4-380D62607C3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25" creationId="{CD4F7959-5D96-4EF1-B00B-361FDC04810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26" creationId="{8BCB38E7-C1C8-6711-3A49-2BF6BB7B9CA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27" creationId="{65924760-FDE4-1CB7-7708-8B20C1C64E8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28" creationId="{1555A02E-4E6F-2FDE-DA83-E632B58AB16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29" creationId="{6281F06B-6A13-3E1C-AB76-33ECAFA4780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30" creationId="{79F7A275-1010-943B-8331-D566378AABF8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31" creationId="{08200826-C09C-9C8E-A12A-720132FAE3D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32" creationId="{395054C2-B4F8-EF10-2FF5-DA839D5F0DF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33" creationId="{BCC9162C-2DE5-4E42-25DB-6F230AD2BEC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34" creationId="{4068A2FC-7255-243C-BD96-BA7A46B70FE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35" creationId="{1509BD6F-9A6A-4B27-0C5F-ADAEBD24C1FF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36" creationId="{3B2D341A-B164-4BB6-F944-8DC8DC25738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37" creationId="{253158B1-19EF-013D-EA8A-7A968861F0C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38" creationId="{D3A49B26-8BB5-E7E5-F65C-3C569149C3C1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39" creationId="{8CECE806-5AAE-9447-A5DA-7A7E6DF2D38C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40" creationId="{A3E5E0AB-ADB2-E998-7FAC-08BBF2146812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41" creationId="{94FB9581-8F43-5FC3-8142-326153FAA215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42" creationId="{7A972AF8-400F-E112-C44C-F9AAF6DE7243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43" creationId="{00AB53B1-5970-EB84-4795-FD7E7F50ED8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44" creationId="{6CF2B2BD-0AAF-BDA3-44E3-69E9B56E8C4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45" creationId="{B8B1CA2C-EF2A-C9C0-0052-1FAC1AD9FF4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46" creationId="{BF2CA249-5B90-004C-99E7-5A6386FCCAA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47" creationId="{AF1001F2-7D44-7900-6541-655886F805A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48" creationId="{F16092F2-4A75-8E39-7D20-0323F31250C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49" creationId="{A9D48D3A-217E-BA96-81FA-1813F97A44C9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50" creationId="{6FC08154-47DE-9646-FC14-73141F80692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51" creationId="{7A0F4BE1-276A-6CC2-CBEF-28131174BC5E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52" creationId="{7B64BC07-2375-F146-BB23-E6C9CAE96866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53" creationId="{B259DD19-B807-418A-2DC8-2FF50A0B4B5A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54" creationId="{7C9F2B33-E57C-8393-3F9C-041273962DA4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55" creationId="{EA541C4E-3DC1-D2B7-3E04-BD9C3A3E2F0B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56" creationId="{DA07AAF2-B31E-8CAC-5064-AF02C61D358D}"/>
          </ac:spMkLst>
        </pc:spChg>
        <pc:spChg chg="mod">
          <ac:chgData name="Joana Gomes" userId="bf40fd9ebefbdeec" providerId="LiveId" clId="{065ABAA7-B3F8-475F-9F4E-66D19A3528A9}" dt="2023-05-31T22:10:48.046" v="2672"/>
          <ac:spMkLst>
            <pc:docMk/>
            <pc:sldMk cId="0" sldId="266"/>
            <ac:spMk id="6557" creationId="{55250531-41CC-48BD-ED8C-3D2059FF33D5}"/>
          </ac:spMkLst>
        </pc:spChg>
        <pc:grpChg chg="add mod">
          <ac:chgData name="Joana Gomes" userId="bf40fd9ebefbdeec" providerId="LiveId" clId="{065ABAA7-B3F8-475F-9F4E-66D19A3528A9}" dt="2023-05-31T22:11:12.375" v="2675" actId="1076"/>
          <ac:grpSpMkLst>
            <pc:docMk/>
            <pc:sldMk cId="0" sldId="266"/>
            <ac:grpSpMk id="2" creationId="{520C9DDB-7C4A-E8EB-0A68-597B47980975}"/>
          </ac:grpSpMkLst>
        </pc:grpChg>
        <pc:grpChg chg="del mod">
          <ac:chgData name="Joana Gomes" userId="bf40fd9ebefbdeec" providerId="LiveId" clId="{065ABAA7-B3F8-475F-9F4E-66D19A3528A9}" dt="2023-05-31T22:10:47.429" v="2671" actId="478"/>
          <ac:grpSpMkLst>
            <pc:docMk/>
            <pc:sldMk cId="0" sldId="266"/>
            <ac:grpSpMk id="4186" creationId="{00000000-0000-0000-0000-000000000000}"/>
          </ac:grpSpMkLst>
        </pc:grpChg>
      </pc:sldChg>
      <pc:sldChg chg="modSp mod">
        <pc:chgData name="Joana Gomes" userId="bf40fd9ebefbdeec" providerId="LiveId" clId="{065ABAA7-B3F8-475F-9F4E-66D19A3528A9}" dt="2023-05-31T21:18:30.649" v="1983" actId="1076"/>
        <pc:sldMkLst>
          <pc:docMk/>
          <pc:sldMk cId="0" sldId="267"/>
        </pc:sldMkLst>
        <pc:spChg chg="mod">
          <ac:chgData name="Joana Gomes" userId="bf40fd9ebefbdeec" providerId="LiveId" clId="{065ABAA7-B3F8-475F-9F4E-66D19A3528A9}" dt="2023-05-31T21:18:21.148" v="1981" actId="1076"/>
          <ac:spMkLst>
            <pc:docMk/>
            <pc:sldMk cId="0" sldId="267"/>
            <ac:spMk id="5470" creationId="{00000000-0000-0000-0000-000000000000}"/>
          </ac:spMkLst>
        </pc:spChg>
        <pc:spChg chg="mod">
          <ac:chgData name="Joana Gomes" userId="bf40fd9ebefbdeec" providerId="LiveId" clId="{065ABAA7-B3F8-475F-9F4E-66D19A3528A9}" dt="2023-05-31T21:18:30.649" v="1983" actId="1076"/>
          <ac:spMkLst>
            <pc:docMk/>
            <pc:sldMk cId="0" sldId="267"/>
            <ac:spMk id="5471" creationId="{00000000-0000-0000-0000-000000000000}"/>
          </ac:spMkLst>
        </pc:spChg>
        <pc:cxnChg chg="mod">
          <ac:chgData name="Joana Gomes" userId="bf40fd9ebefbdeec" providerId="LiveId" clId="{065ABAA7-B3F8-475F-9F4E-66D19A3528A9}" dt="2023-05-31T21:18:24.294" v="1982" actId="1076"/>
          <ac:cxnSpMkLst>
            <pc:docMk/>
            <pc:sldMk cId="0" sldId="267"/>
            <ac:cxnSpMk id="5472" creationId="{00000000-0000-0000-0000-000000000000}"/>
          </ac:cxnSpMkLst>
        </pc:cxnChg>
      </pc:sldChg>
      <pc:sldChg chg="del">
        <pc:chgData name="Joana Gomes" userId="bf40fd9ebefbdeec" providerId="LiveId" clId="{065ABAA7-B3F8-475F-9F4E-66D19A3528A9}" dt="2023-05-25T10:14:28.050" v="327" actId="47"/>
        <pc:sldMkLst>
          <pc:docMk/>
          <pc:sldMk cId="0" sldId="268"/>
        </pc:sldMkLst>
      </pc:sldChg>
      <pc:sldChg chg="del">
        <pc:chgData name="Joana Gomes" userId="bf40fd9ebefbdeec" providerId="LiveId" clId="{065ABAA7-B3F8-475F-9F4E-66D19A3528A9}" dt="2023-05-31T22:09:11.549" v="2666" actId="47"/>
        <pc:sldMkLst>
          <pc:docMk/>
          <pc:sldMk cId="0" sldId="269"/>
        </pc:sldMkLst>
      </pc:sldChg>
      <pc:sldChg chg="addSp modSp del mod">
        <pc:chgData name="Joana Gomes" userId="bf40fd9ebefbdeec" providerId="LiveId" clId="{065ABAA7-B3F8-475F-9F4E-66D19A3528A9}" dt="2023-05-31T21:50:32.465" v="2322" actId="47"/>
        <pc:sldMkLst>
          <pc:docMk/>
          <pc:sldMk cId="0" sldId="270"/>
        </pc:sldMkLst>
        <pc:spChg chg="mod">
          <ac:chgData name="Joana Gomes" userId="bf40fd9ebefbdeec" providerId="LiveId" clId="{065ABAA7-B3F8-475F-9F4E-66D19A3528A9}" dt="2023-05-31T21:26:47.032" v="2289" actId="1076"/>
          <ac:spMkLst>
            <pc:docMk/>
            <pc:sldMk cId="0" sldId="270"/>
            <ac:spMk id="6816" creationId="{00000000-0000-0000-0000-000000000000}"/>
          </ac:spMkLst>
        </pc:spChg>
        <pc:spChg chg="mod">
          <ac:chgData name="Joana Gomes" userId="bf40fd9ebefbdeec" providerId="LiveId" clId="{065ABAA7-B3F8-475F-9F4E-66D19A3528A9}" dt="2023-05-25T10:13:16.368" v="318" actId="20577"/>
          <ac:spMkLst>
            <pc:docMk/>
            <pc:sldMk cId="0" sldId="270"/>
            <ac:spMk id="6817" creationId="{00000000-0000-0000-0000-000000000000}"/>
          </ac:spMkLst>
        </pc:spChg>
        <pc:grpChg chg="mod">
          <ac:chgData name="Joana Gomes" userId="bf40fd9ebefbdeec" providerId="LiveId" clId="{065ABAA7-B3F8-475F-9F4E-66D19A3528A9}" dt="2023-05-25T10:13:12.029" v="317" actId="1076"/>
          <ac:grpSpMkLst>
            <pc:docMk/>
            <pc:sldMk cId="0" sldId="270"/>
            <ac:grpSpMk id="6818" creationId="{00000000-0000-0000-0000-000000000000}"/>
          </ac:grpSpMkLst>
        </pc:grpChg>
        <pc:cxnChg chg="add mod">
          <ac:chgData name="Joana Gomes" userId="bf40fd9ebefbdeec" providerId="LiveId" clId="{065ABAA7-B3F8-475F-9F4E-66D19A3528A9}" dt="2023-05-31T21:26:52.234" v="2291" actId="1076"/>
          <ac:cxnSpMkLst>
            <pc:docMk/>
            <pc:sldMk cId="0" sldId="270"/>
            <ac:cxnSpMk id="2" creationId="{0160F1F7-4C32-DB84-2D84-64BC3AE75941}"/>
          </ac:cxnSpMkLst>
        </pc:cxnChg>
      </pc:sldChg>
      <pc:sldChg chg="del">
        <pc:chgData name="Joana Gomes" userId="bf40fd9ebefbdeec" providerId="LiveId" clId="{065ABAA7-B3F8-475F-9F4E-66D19A3528A9}" dt="2023-05-25T10:14:35.348" v="328" actId="47"/>
        <pc:sldMkLst>
          <pc:docMk/>
          <pc:sldMk cId="0" sldId="271"/>
        </pc:sldMkLst>
      </pc:sldChg>
      <pc:sldChg chg="addSp delSp modSp del mod">
        <pc:chgData name="Joana Gomes" userId="bf40fd9ebefbdeec" providerId="LiveId" clId="{065ABAA7-B3F8-475F-9F4E-66D19A3528A9}" dt="2023-05-25T10:10:12.248" v="255" actId="47"/>
        <pc:sldMkLst>
          <pc:docMk/>
          <pc:sldMk cId="0" sldId="273"/>
        </pc:sldMkLst>
        <pc:spChg chg="mod">
          <ac:chgData name="Joana Gomes" userId="bf40fd9ebefbdeec" providerId="LiveId" clId="{065ABAA7-B3F8-475F-9F4E-66D19A3528A9}" dt="2023-05-25T10:06:52.457" v="238" actId="1076"/>
          <ac:spMkLst>
            <pc:docMk/>
            <pc:sldMk cId="0" sldId="273"/>
            <ac:spMk id="8075" creationId="{00000000-0000-0000-0000-000000000000}"/>
          </ac:spMkLst>
        </pc:spChg>
        <pc:spChg chg="mod">
          <ac:chgData name="Joana Gomes" userId="bf40fd9ebefbdeec" providerId="LiveId" clId="{065ABAA7-B3F8-475F-9F4E-66D19A3528A9}" dt="2023-05-25T09:57:25.532" v="126"/>
          <ac:spMkLst>
            <pc:docMk/>
            <pc:sldMk cId="0" sldId="273"/>
            <ac:spMk id="9385" creationId="{DD3AD86A-20B3-D748-736B-B004AAC8DC79}"/>
          </ac:spMkLst>
        </pc:spChg>
        <pc:spChg chg="mod">
          <ac:chgData name="Joana Gomes" userId="bf40fd9ebefbdeec" providerId="LiveId" clId="{065ABAA7-B3F8-475F-9F4E-66D19A3528A9}" dt="2023-05-25T09:57:25.532" v="126"/>
          <ac:spMkLst>
            <pc:docMk/>
            <pc:sldMk cId="0" sldId="273"/>
            <ac:spMk id="9386" creationId="{835243CE-169F-D0DB-71A1-C5B9A3427804}"/>
          </ac:spMkLst>
        </pc:spChg>
        <pc:spChg chg="mod">
          <ac:chgData name="Joana Gomes" userId="bf40fd9ebefbdeec" providerId="LiveId" clId="{065ABAA7-B3F8-475F-9F4E-66D19A3528A9}" dt="2023-05-25T09:57:25.532" v="126"/>
          <ac:spMkLst>
            <pc:docMk/>
            <pc:sldMk cId="0" sldId="273"/>
            <ac:spMk id="9387" creationId="{7BA8C2C9-CA0A-63F8-AE7F-BBA6575AA359}"/>
          </ac:spMkLst>
        </pc:spChg>
        <pc:spChg chg="mod">
          <ac:chgData name="Joana Gomes" userId="bf40fd9ebefbdeec" providerId="LiveId" clId="{065ABAA7-B3F8-475F-9F4E-66D19A3528A9}" dt="2023-05-25T09:57:25.532" v="126"/>
          <ac:spMkLst>
            <pc:docMk/>
            <pc:sldMk cId="0" sldId="273"/>
            <ac:spMk id="9388" creationId="{697E2A28-2EAA-1F1A-2093-211E5C04F179}"/>
          </ac:spMkLst>
        </pc:spChg>
        <pc:spChg chg="mod">
          <ac:chgData name="Joana Gomes" userId="bf40fd9ebefbdeec" providerId="LiveId" clId="{065ABAA7-B3F8-475F-9F4E-66D19A3528A9}" dt="2023-05-25T09:57:25.532" v="126"/>
          <ac:spMkLst>
            <pc:docMk/>
            <pc:sldMk cId="0" sldId="273"/>
            <ac:spMk id="9389" creationId="{B170A525-3A43-52BD-44D1-5CFDB4104055}"/>
          </ac:spMkLst>
        </pc:spChg>
        <pc:spChg chg="mod">
          <ac:chgData name="Joana Gomes" userId="bf40fd9ebefbdeec" providerId="LiveId" clId="{065ABAA7-B3F8-475F-9F4E-66D19A3528A9}" dt="2023-05-25T09:57:25.532" v="126"/>
          <ac:spMkLst>
            <pc:docMk/>
            <pc:sldMk cId="0" sldId="273"/>
            <ac:spMk id="9390" creationId="{C8FE6F64-9FE9-8349-392F-6511CA5454BA}"/>
          </ac:spMkLst>
        </pc:spChg>
        <pc:spChg chg="mod">
          <ac:chgData name="Joana Gomes" userId="bf40fd9ebefbdeec" providerId="LiveId" clId="{065ABAA7-B3F8-475F-9F4E-66D19A3528A9}" dt="2023-05-25T09:57:25.532" v="126"/>
          <ac:spMkLst>
            <pc:docMk/>
            <pc:sldMk cId="0" sldId="273"/>
            <ac:spMk id="9391" creationId="{BA247DDC-872A-D1BA-A175-D9D3AE74A7C8}"/>
          </ac:spMkLst>
        </pc:spChg>
        <pc:spChg chg="mod">
          <ac:chgData name="Joana Gomes" userId="bf40fd9ebefbdeec" providerId="LiveId" clId="{065ABAA7-B3F8-475F-9F4E-66D19A3528A9}" dt="2023-05-25T09:57:25.532" v="126"/>
          <ac:spMkLst>
            <pc:docMk/>
            <pc:sldMk cId="0" sldId="273"/>
            <ac:spMk id="9392" creationId="{74771D9F-CB4E-A92B-7F82-F3A41EA7CA24}"/>
          </ac:spMkLst>
        </pc:spChg>
        <pc:spChg chg="add mod">
          <ac:chgData name="Joana Gomes" userId="bf40fd9ebefbdeec" providerId="LiveId" clId="{065ABAA7-B3F8-475F-9F4E-66D19A3528A9}" dt="2023-05-25T10:03:51.535" v="229" actId="1076"/>
          <ac:spMkLst>
            <pc:docMk/>
            <pc:sldMk cId="0" sldId="273"/>
            <ac:spMk id="9393" creationId="{FF01911A-016D-D53B-2F3E-651277E92C7B}"/>
          </ac:spMkLst>
        </pc:spChg>
        <pc:grpChg chg="del">
          <ac:chgData name="Joana Gomes" userId="bf40fd9ebefbdeec" providerId="LiveId" clId="{065ABAA7-B3F8-475F-9F4E-66D19A3528A9}" dt="2023-05-25T09:57:25.058" v="125" actId="478"/>
          <ac:grpSpMkLst>
            <pc:docMk/>
            <pc:sldMk cId="0" sldId="273"/>
            <ac:grpSpMk id="8086" creationId="{00000000-0000-0000-0000-000000000000}"/>
          </ac:grpSpMkLst>
        </pc:grpChg>
        <pc:grpChg chg="add del mod">
          <ac:chgData name="Joana Gomes" userId="bf40fd9ebefbdeec" providerId="LiveId" clId="{065ABAA7-B3F8-475F-9F4E-66D19A3528A9}" dt="2023-05-25T10:03:33.960" v="224" actId="478"/>
          <ac:grpSpMkLst>
            <pc:docMk/>
            <pc:sldMk cId="0" sldId="273"/>
            <ac:grpSpMk id="9384" creationId="{70D5D3F6-8C4E-7021-CC3C-8E2CFE1DDEF0}"/>
          </ac:grpSpMkLst>
        </pc:grpChg>
        <pc:cxnChg chg="add del mod">
          <ac:chgData name="Joana Gomes" userId="bf40fd9ebefbdeec" providerId="LiveId" clId="{065ABAA7-B3F8-475F-9F4E-66D19A3528A9}" dt="2023-05-25T09:49:37.941" v="26" actId="478"/>
          <ac:cxnSpMkLst>
            <pc:docMk/>
            <pc:sldMk cId="0" sldId="273"/>
            <ac:cxnSpMk id="9383" creationId="{DAF99FD8-F304-8213-762A-D0FD9D382931}"/>
          </ac:cxnSpMkLst>
        </pc:cxnChg>
      </pc:sldChg>
      <pc:sldChg chg="addSp delSp modSp del mod ord">
        <pc:chgData name="Joana Gomes" userId="bf40fd9ebefbdeec" providerId="LiveId" clId="{065ABAA7-B3F8-475F-9F4E-66D19A3528A9}" dt="2023-05-29T18:24:59.385" v="416" actId="47"/>
        <pc:sldMkLst>
          <pc:docMk/>
          <pc:sldMk cId="0" sldId="275"/>
        </pc:sldMkLst>
        <pc:spChg chg="mod">
          <ac:chgData name="Joana Gomes" userId="bf40fd9ebefbdeec" providerId="LiveId" clId="{065ABAA7-B3F8-475F-9F4E-66D19A3528A9}" dt="2023-05-29T18:23:57.060" v="406" actId="1076"/>
          <ac:spMkLst>
            <pc:docMk/>
            <pc:sldMk cId="0" sldId="275"/>
            <ac:spMk id="8124" creationId="{00000000-0000-0000-0000-000000000000}"/>
          </ac:spMkLst>
        </pc:spChg>
        <pc:spChg chg="del mod">
          <ac:chgData name="Joana Gomes" userId="bf40fd9ebefbdeec" providerId="LiveId" clId="{065ABAA7-B3F8-475F-9F4E-66D19A3528A9}" dt="2023-05-29T18:23:32.717" v="401" actId="478"/>
          <ac:spMkLst>
            <pc:docMk/>
            <pc:sldMk cId="0" sldId="275"/>
            <ac:spMk id="8125" creationId="{00000000-0000-0000-0000-000000000000}"/>
          </ac:spMkLst>
        </pc:spChg>
        <pc:spChg chg="add del mod">
          <ac:chgData name="Joana Gomes" userId="bf40fd9ebefbdeec" providerId="LiveId" clId="{065ABAA7-B3F8-475F-9F4E-66D19A3528A9}" dt="2023-05-29T18:23:46.225" v="404" actId="1076"/>
          <ac:spMkLst>
            <pc:docMk/>
            <pc:sldMk cId="0" sldId="275"/>
            <ac:spMk id="8127" creationId="{00000000-0000-0000-0000-000000000000}"/>
          </ac:spMkLst>
        </pc:spChg>
        <pc:spChg chg="add del mod">
          <ac:chgData name="Joana Gomes" userId="bf40fd9ebefbdeec" providerId="LiveId" clId="{065ABAA7-B3F8-475F-9F4E-66D19A3528A9}" dt="2023-05-29T18:23:34.753" v="402" actId="478"/>
          <ac:spMkLst>
            <pc:docMk/>
            <pc:sldMk cId="0" sldId="275"/>
            <ac:spMk id="8128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24:42.889" v="414" actId="14100"/>
          <ac:spMkLst>
            <pc:docMk/>
            <pc:sldMk cId="0" sldId="275"/>
            <ac:spMk id="8130" creationId="{00000000-0000-0000-0000-000000000000}"/>
          </ac:spMkLst>
        </pc:spChg>
        <pc:spChg chg="add del mod">
          <ac:chgData name="Joana Gomes" userId="bf40fd9ebefbdeec" providerId="LiveId" clId="{065ABAA7-B3F8-475F-9F4E-66D19A3528A9}" dt="2023-05-29T18:22:08.967" v="394" actId="1076"/>
          <ac:spMkLst>
            <pc:docMk/>
            <pc:sldMk cId="0" sldId="275"/>
            <ac:spMk id="8132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22:21.225" v="395" actId="1076"/>
          <ac:spMkLst>
            <pc:docMk/>
            <pc:sldMk cId="0" sldId="275"/>
            <ac:spMk id="8142" creationId="{00000000-0000-0000-0000-000000000000}"/>
          </ac:spMkLst>
        </pc:spChg>
        <pc:spChg chg="del">
          <ac:chgData name="Joana Gomes" userId="bf40fd9ebefbdeec" providerId="LiveId" clId="{065ABAA7-B3F8-475F-9F4E-66D19A3528A9}" dt="2023-05-29T18:22:59.224" v="398" actId="478"/>
          <ac:spMkLst>
            <pc:docMk/>
            <pc:sldMk cId="0" sldId="275"/>
            <ac:spMk id="8143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22:31.009" v="396" actId="1076"/>
          <ac:spMkLst>
            <pc:docMk/>
            <pc:sldMk cId="0" sldId="275"/>
            <ac:spMk id="8145" creationId="{00000000-0000-0000-0000-000000000000}"/>
          </ac:spMkLst>
        </pc:spChg>
        <pc:spChg chg="del mod">
          <ac:chgData name="Joana Gomes" userId="bf40fd9ebefbdeec" providerId="LiveId" clId="{065ABAA7-B3F8-475F-9F4E-66D19A3528A9}" dt="2023-05-29T18:21:41.938" v="392" actId="478"/>
          <ac:spMkLst>
            <pc:docMk/>
            <pc:sldMk cId="0" sldId="275"/>
            <ac:spMk id="8151" creationId="{00000000-0000-0000-0000-000000000000}"/>
          </ac:spMkLst>
        </pc:spChg>
        <pc:spChg chg="del">
          <ac:chgData name="Joana Gomes" userId="bf40fd9ebefbdeec" providerId="LiveId" clId="{065ABAA7-B3F8-475F-9F4E-66D19A3528A9}" dt="2023-05-29T18:21:44.414" v="393" actId="478"/>
          <ac:spMkLst>
            <pc:docMk/>
            <pc:sldMk cId="0" sldId="275"/>
            <ac:spMk id="8152" creationId="{00000000-0000-0000-0000-000000000000}"/>
          </ac:spMkLst>
        </pc:spChg>
        <pc:spChg chg="del">
          <ac:chgData name="Joana Gomes" userId="bf40fd9ebefbdeec" providerId="LiveId" clId="{065ABAA7-B3F8-475F-9F4E-66D19A3528A9}" dt="2023-05-29T18:21:35.547" v="388" actId="478"/>
          <ac:spMkLst>
            <pc:docMk/>
            <pc:sldMk cId="0" sldId="275"/>
            <ac:spMk id="8154" creationId="{00000000-0000-0000-0000-000000000000}"/>
          </ac:spMkLst>
        </pc:spChg>
        <pc:grpChg chg="mod">
          <ac:chgData name="Joana Gomes" userId="bf40fd9ebefbdeec" providerId="LiveId" clId="{065ABAA7-B3F8-475F-9F4E-66D19A3528A9}" dt="2023-05-29T18:22:31.009" v="396" actId="1076"/>
          <ac:grpSpMkLst>
            <pc:docMk/>
            <pc:sldMk cId="0" sldId="275"/>
            <ac:grpSpMk id="8133" creationId="{00000000-0000-0000-0000-000000000000}"/>
          </ac:grpSpMkLst>
        </pc:grpChg>
        <pc:grpChg chg="del">
          <ac:chgData name="Joana Gomes" userId="bf40fd9ebefbdeec" providerId="LiveId" clId="{065ABAA7-B3F8-475F-9F4E-66D19A3528A9}" dt="2023-05-29T18:21:37.593" v="389" actId="478"/>
          <ac:grpSpMkLst>
            <pc:docMk/>
            <pc:sldMk cId="0" sldId="275"/>
            <ac:grpSpMk id="8136" creationId="{00000000-0000-0000-0000-000000000000}"/>
          </ac:grpSpMkLst>
        </pc:grpChg>
        <pc:grpChg chg="del mod">
          <ac:chgData name="Joana Gomes" userId="bf40fd9ebefbdeec" providerId="LiveId" clId="{065ABAA7-B3F8-475F-9F4E-66D19A3528A9}" dt="2023-05-29T18:24:14.462" v="409" actId="478"/>
          <ac:grpSpMkLst>
            <pc:docMk/>
            <pc:sldMk cId="0" sldId="275"/>
            <ac:grpSpMk id="8146" creationId="{00000000-0000-0000-0000-000000000000}"/>
          </ac:grpSpMkLst>
        </pc:grpChg>
        <pc:grpChg chg="add del mod">
          <ac:chgData name="Joana Gomes" userId="bf40fd9ebefbdeec" providerId="LiveId" clId="{065ABAA7-B3F8-475F-9F4E-66D19A3528A9}" dt="2023-05-29T18:22:08.967" v="394" actId="1076"/>
          <ac:grpSpMkLst>
            <pc:docMk/>
            <pc:sldMk cId="0" sldId="275"/>
            <ac:grpSpMk id="8155" creationId="{00000000-0000-0000-0000-000000000000}"/>
          </ac:grpSpMkLst>
        </pc:grpChg>
        <pc:picChg chg="add mod">
          <ac:chgData name="Joana Gomes" userId="bf40fd9ebefbdeec" providerId="LiveId" clId="{065ABAA7-B3F8-475F-9F4E-66D19A3528A9}" dt="2023-05-29T18:24:53.309" v="415" actId="1076"/>
          <ac:picMkLst>
            <pc:docMk/>
            <pc:sldMk cId="0" sldId="275"/>
            <ac:picMk id="7" creationId="{ECA1A04B-BE12-1928-0D30-06B72A1781C1}"/>
          </ac:picMkLst>
        </pc:picChg>
        <pc:cxnChg chg="mod">
          <ac:chgData name="Joana Gomes" userId="bf40fd9ebefbdeec" providerId="LiveId" clId="{065ABAA7-B3F8-475F-9F4E-66D19A3528A9}" dt="2023-05-29T18:21:33.174" v="387" actId="14100"/>
          <ac:cxnSpMkLst>
            <pc:docMk/>
            <pc:sldMk cId="0" sldId="275"/>
            <ac:cxnSpMk id="8126" creationId="{00000000-0000-0000-0000-000000000000}"/>
          </ac:cxnSpMkLst>
        </pc:cxnChg>
        <pc:cxnChg chg="mod">
          <ac:chgData name="Joana Gomes" userId="bf40fd9ebefbdeec" providerId="LiveId" clId="{065ABAA7-B3F8-475F-9F4E-66D19A3528A9}" dt="2023-05-29T18:24:42.889" v="414" actId="14100"/>
          <ac:cxnSpMkLst>
            <pc:docMk/>
            <pc:sldMk cId="0" sldId="275"/>
            <ac:cxnSpMk id="8129" creationId="{00000000-0000-0000-0000-000000000000}"/>
          </ac:cxnSpMkLst>
        </pc:cxnChg>
        <pc:cxnChg chg="add del mod">
          <ac:chgData name="Joana Gomes" userId="bf40fd9ebefbdeec" providerId="LiveId" clId="{065ABAA7-B3F8-475F-9F4E-66D19A3528A9}" dt="2023-05-29T18:23:46.225" v="404" actId="1076"/>
          <ac:cxnSpMkLst>
            <pc:docMk/>
            <pc:sldMk cId="0" sldId="275"/>
            <ac:cxnSpMk id="8131" creationId="{00000000-0000-0000-0000-000000000000}"/>
          </ac:cxnSpMkLst>
        </pc:cxnChg>
        <pc:cxnChg chg="mod">
          <ac:chgData name="Joana Gomes" userId="bf40fd9ebefbdeec" providerId="LiveId" clId="{065ABAA7-B3F8-475F-9F4E-66D19A3528A9}" dt="2023-05-29T18:22:31.009" v="396" actId="1076"/>
          <ac:cxnSpMkLst>
            <pc:docMk/>
            <pc:sldMk cId="0" sldId="275"/>
            <ac:cxnSpMk id="8144" creationId="{00000000-0000-0000-0000-000000000000}"/>
          </ac:cxnSpMkLst>
        </pc:cxnChg>
        <pc:cxnChg chg="del mod">
          <ac:chgData name="Joana Gomes" userId="bf40fd9ebefbdeec" providerId="LiveId" clId="{065ABAA7-B3F8-475F-9F4E-66D19A3528A9}" dt="2023-05-29T18:21:39.517" v="390" actId="478"/>
          <ac:cxnSpMkLst>
            <pc:docMk/>
            <pc:sldMk cId="0" sldId="275"/>
            <ac:cxnSpMk id="8153" creationId="{00000000-0000-0000-0000-000000000000}"/>
          </ac:cxnSpMkLst>
        </pc:cxnChg>
      </pc:sldChg>
      <pc:sldChg chg="del">
        <pc:chgData name="Joana Gomes" userId="bf40fd9ebefbdeec" providerId="LiveId" clId="{065ABAA7-B3F8-475F-9F4E-66D19A3528A9}" dt="2023-05-31T22:09:08.697" v="2665" actId="47"/>
        <pc:sldMkLst>
          <pc:docMk/>
          <pc:sldMk cId="0" sldId="276"/>
        </pc:sldMkLst>
      </pc:sldChg>
      <pc:sldChg chg="addSp modSp mod">
        <pc:chgData name="Joana Gomes" userId="bf40fd9ebefbdeec" providerId="LiveId" clId="{065ABAA7-B3F8-475F-9F4E-66D19A3528A9}" dt="2023-05-31T22:25:04.471" v="2760" actId="1076"/>
        <pc:sldMkLst>
          <pc:docMk/>
          <pc:sldMk cId="0" sldId="278"/>
        </pc:sldMkLst>
        <pc:spChg chg="mod">
          <ac:chgData name="Joana Gomes" userId="bf40fd9ebefbdeec" providerId="LiveId" clId="{065ABAA7-B3F8-475F-9F4E-66D19A3528A9}" dt="2023-05-31T22:25:04.471" v="2760" actId="1076"/>
          <ac:spMkLst>
            <pc:docMk/>
            <pc:sldMk cId="0" sldId="278"/>
            <ac:spMk id="8237" creationId="{00000000-0000-0000-0000-000000000000}"/>
          </ac:spMkLst>
        </pc:spChg>
        <pc:spChg chg="mod">
          <ac:chgData name="Joana Gomes" userId="bf40fd9ebefbdeec" providerId="LiveId" clId="{065ABAA7-B3F8-475F-9F4E-66D19A3528A9}" dt="2023-05-31T22:25:04.471" v="2760" actId="1076"/>
          <ac:spMkLst>
            <pc:docMk/>
            <pc:sldMk cId="0" sldId="278"/>
            <ac:spMk id="8238" creationId="{00000000-0000-0000-0000-000000000000}"/>
          </ac:spMkLst>
        </pc:spChg>
        <pc:grpChg chg="mod">
          <ac:chgData name="Joana Gomes" userId="bf40fd9ebefbdeec" providerId="LiveId" clId="{065ABAA7-B3F8-475F-9F4E-66D19A3528A9}" dt="2023-05-31T21:26:23.049" v="2288" actId="1076"/>
          <ac:grpSpMkLst>
            <pc:docMk/>
            <pc:sldMk cId="0" sldId="278"/>
            <ac:grpSpMk id="8239" creationId="{00000000-0000-0000-0000-000000000000}"/>
          </ac:grpSpMkLst>
        </pc:grpChg>
        <pc:cxnChg chg="add mod">
          <ac:chgData name="Joana Gomes" userId="bf40fd9ebefbdeec" providerId="LiveId" clId="{065ABAA7-B3F8-475F-9F4E-66D19A3528A9}" dt="2023-05-31T22:25:04.471" v="2760" actId="1076"/>
          <ac:cxnSpMkLst>
            <pc:docMk/>
            <pc:sldMk cId="0" sldId="278"/>
            <ac:cxnSpMk id="2" creationId="{500C50BE-4185-AFE0-6AC2-8260ADF0BC03}"/>
          </ac:cxnSpMkLst>
        </pc:cxnChg>
      </pc:sldChg>
      <pc:sldChg chg="del">
        <pc:chgData name="Joana Gomes" userId="bf40fd9ebefbdeec" providerId="LiveId" clId="{065ABAA7-B3F8-475F-9F4E-66D19A3528A9}" dt="2023-05-31T22:24:11.125" v="2755" actId="47"/>
        <pc:sldMkLst>
          <pc:docMk/>
          <pc:sldMk cId="0" sldId="281"/>
        </pc:sldMkLst>
      </pc:sldChg>
      <pc:sldChg chg="del">
        <pc:chgData name="Joana Gomes" userId="bf40fd9ebefbdeec" providerId="LiveId" clId="{065ABAA7-B3F8-475F-9F4E-66D19A3528A9}" dt="2023-06-01T10:18:38.353" v="2806" actId="47"/>
        <pc:sldMkLst>
          <pc:docMk/>
          <pc:sldMk cId="0" sldId="283"/>
        </pc:sldMkLst>
      </pc:sldChg>
      <pc:sldChg chg="addSp modSp mod modAnim">
        <pc:chgData name="Joana Gomes" userId="bf40fd9ebefbdeec" providerId="LiveId" clId="{065ABAA7-B3F8-475F-9F4E-66D19A3528A9}" dt="2023-06-01T10:18:22.071" v="2805" actId="14100"/>
        <pc:sldMkLst>
          <pc:docMk/>
          <pc:sldMk cId="0" sldId="284"/>
        </pc:sldMkLst>
        <pc:spChg chg="mod">
          <ac:chgData name="Joana Gomes" userId="bf40fd9ebefbdeec" providerId="LiveId" clId="{065ABAA7-B3F8-475F-9F4E-66D19A3528A9}" dt="2023-05-29T18:20:05.075" v="355" actId="1076"/>
          <ac:spMkLst>
            <pc:docMk/>
            <pc:sldMk cId="0" sldId="284"/>
            <ac:spMk id="3" creationId="{E8392D62-CFD2-D52A-D5C3-8E6CF4A4A706}"/>
          </ac:spMkLst>
        </pc:spChg>
        <pc:spChg chg="mod">
          <ac:chgData name="Joana Gomes" userId="bf40fd9ebefbdeec" providerId="LiveId" clId="{065ABAA7-B3F8-475F-9F4E-66D19A3528A9}" dt="2023-05-29T18:19:45.040" v="351"/>
          <ac:spMkLst>
            <pc:docMk/>
            <pc:sldMk cId="0" sldId="284"/>
            <ac:spMk id="4" creationId="{D382F913-E8B0-2E0C-5E5A-1B7DDFF0D799}"/>
          </ac:spMkLst>
        </pc:spChg>
        <pc:spChg chg="mod">
          <ac:chgData name="Joana Gomes" userId="bf40fd9ebefbdeec" providerId="LiveId" clId="{065ABAA7-B3F8-475F-9F4E-66D19A3528A9}" dt="2023-05-29T18:19:45.040" v="351"/>
          <ac:spMkLst>
            <pc:docMk/>
            <pc:sldMk cId="0" sldId="284"/>
            <ac:spMk id="5" creationId="{B0DE3025-A70A-D2C1-B593-796EAAF1A1BD}"/>
          </ac:spMkLst>
        </pc:spChg>
        <pc:spChg chg="mod">
          <ac:chgData name="Joana Gomes" userId="bf40fd9ebefbdeec" providerId="LiveId" clId="{065ABAA7-B3F8-475F-9F4E-66D19A3528A9}" dt="2023-05-29T18:19:45.040" v="351"/>
          <ac:spMkLst>
            <pc:docMk/>
            <pc:sldMk cId="0" sldId="284"/>
            <ac:spMk id="6" creationId="{456F4F46-75EF-0F7A-9D88-013BF1F0EFEA}"/>
          </ac:spMkLst>
        </pc:spChg>
        <pc:spChg chg="mod">
          <ac:chgData name="Joana Gomes" userId="bf40fd9ebefbdeec" providerId="LiveId" clId="{065ABAA7-B3F8-475F-9F4E-66D19A3528A9}" dt="2023-05-29T18:19:45.040" v="351"/>
          <ac:spMkLst>
            <pc:docMk/>
            <pc:sldMk cId="0" sldId="284"/>
            <ac:spMk id="7" creationId="{D3B70E4B-E21D-3378-50C4-28080D3E8679}"/>
          </ac:spMkLst>
        </pc:spChg>
        <pc:spChg chg="mod">
          <ac:chgData name="Joana Gomes" userId="bf40fd9ebefbdeec" providerId="LiveId" clId="{065ABAA7-B3F8-475F-9F4E-66D19A3528A9}" dt="2023-06-01T10:17:52.952" v="2799" actId="1076"/>
          <ac:spMkLst>
            <pc:docMk/>
            <pc:sldMk cId="0" sldId="284"/>
            <ac:spMk id="11433" creationId="{00000000-0000-0000-0000-000000000000}"/>
          </ac:spMkLst>
        </pc:spChg>
        <pc:grpChg chg="add mod">
          <ac:chgData name="Joana Gomes" userId="bf40fd9ebefbdeec" providerId="LiveId" clId="{065ABAA7-B3F8-475F-9F4E-66D19A3528A9}" dt="2023-06-01T10:18:22.071" v="2805" actId="14100"/>
          <ac:grpSpMkLst>
            <pc:docMk/>
            <pc:sldMk cId="0" sldId="284"/>
            <ac:grpSpMk id="2" creationId="{2F6473F4-81FD-699B-0E9D-EF2E11FF6247}"/>
          </ac:grpSpMkLst>
        </pc:grpChg>
        <pc:grpChg chg="mod">
          <ac:chgData name="Joana Gomes" userId="bf40fd9ebefbdeec" providerId="LiveId" clId="{065ABAA7-B3F8-475F-9F4E-66D19A3528A9}" dt="2023-05-29T18:19:54.434" v="353" actId="1076"/>
          <ac:grpSpMkLst>
            <pc:docMk/>
            <pc:sldMk cId="0" sldId="284"/>
            <ac:grpSpMk id="12304" creationId="{00000000-0000-0000-0000-000000000000}"/>
          </ac:grpSpMkLst>
        </pc:grpChg>
        <pc:picChg chg="add mod">
          <ac:chgData name="Joana Gomes" userId="bf40fd9ebefbdeec" providerId="LiveId" clId="{065ABAA7-B3F8-475F-9F4E-66D19A3528A9}" dt="2023-06-01T10:18:12.226" v="2803" actId="1076"/>
          <ac:picMkLst>
            <pc:docMk/>
            <pc:sldMk cId="0" sldId="284"/>
            <ac:picMk id="8" creationId="{B1F4A7B5-E40D-3176-05DE-A7D4B629F82D}"/>
          </ac:picMkLst>
        </pc:picChg>
      </pc:sldChg>
      <pc:sldChg chg="del">
        <pc:chgData name="Joana Gomes" userId="bf40fd9ebefbdeec" providerId="LiveId" clId="{065ABAA7-B3F8-475F-9F4E-66D19A3528A9}" dt="2023-05-31T22:08:59.804" v="2664" actId="47"/>
        <pc:sldMkLst>
          <pc:docMk/>
          <pc:sldMk cId="0" sldId="285"/>
        </pc:sldMkLst>
      </pc:sldChg>
      <pc:sldChg chg="del">
        <pc:chgData name="Joana Gomes" userId="bf40fd9ebefbdeec" providerId="LiveId" clId="{065ABAA7-B3F8-475F-9F4E-66D19A3528A9}" dt="2023-05-31T22:08:56.959" v="2663" actId="47"/>
        <pc:sldMkLst>
          <pc:docMk/>
          <pc:sldMk cId="0" sldId="290"/>
        </pc:sldMkLst>
      </pc:sldChg>
      <pc:sldChg chg="del">
        <pc:chgData name="Joana Gomes" userId="bf40fd9ebefbdeec" providerId="LiveId" clId="{065ABAA7-B3F8-475F-9F4E-66D19A3528A9}" dt="2023-05-31T22:08:55.147" v="2662" actId="47"/>
        <pc:sldMkLst>
          <pc:docMk/>
          <pc:sldMk cId="0" sldId="291"/>
        </pc:sldMkLst>
      </pc:sldChg>
      <pc:sldChg chg="delSp modSp del mod">
        <pc:chgData name="Joana Gomes" userId="bf40fd9ebefbdeec" providerId="LiveId" clId="{065ABAA7-B3F8-475F-9F4E-66D19A3528A9}" dt="2023-05-31T22:08:53.685" v="2661" actId="47"/>
        <pc:sldMkLst>
          <pc:docMk/>
          <pc:sldMk cId="0" sldId="292"/>
        </pc:sldMkLst>
        <pc:grpChg chg="del mod">
          <ac:chgData name="Joana Gomes" userId="bf40fd9ebefbdeec" providerId="LiveId" clId="{065ABAA7-B3F8-475F-9F4E-66D19A3528A9}" dt="2023-05-31T22:08:50.918" v="2660" actId="478"/>
          <ac:grpSpMkLst>
            <pc:docMk/>
            <pc:sldMk cId="0" sldId="292"/>
            <ac:grpSpMk id="20083" creationId="{00000000-0000-0000-0000-000000000000}"/>
          </ac:grpSpMkLst>
        </pc:grpChg>
      </pc:sldChg>
      <pc:sldChg chg="del">
        <pc:chgData name="Joana Gomes" userId="bf40fd9ebefbdeec" providerId="LiveId" clId="{065ABAA7-B3F8-475F-9F4E-66D19A3528A9}" dt="2023-05-31T22:08:33.902" v="2659" actId="47"/>
        <pc:sldMkLst>
          <pc:docMk/>
          <pc:sldMk cId="0" sldId="293"/>
        </pc:sldMkLst>
      </pc:sldChg>
      <pc:sldChg chg="del">
        <pc:chgData name="Joana Gomes" userId="bf40fd9ebefbdeec" providerId="LiveId" clId="{065ABAA7-B3F8-475F-9F4E-66D19A3528A9}" dt="2023-05-31T22:08:33.253" v="2658" actId="47"/>
        <pc:sldMkLst>
          <pc:docMk/>
          <pc:sldMk cId="0" sldId="294"/>
        </pc:sldMkLst>
      </pc:sldChg>
      <pc:sldChg chg="del">
        <pc:chgData name="Joana Gomes" userId="bf40fd9ebefbdeec" providerId="LiveId" clId="{065ABAA7-B3F8-475F-9F4E-66D19A3528A9}" dt="2023-05-31T22:08:32.618" v="2657" actId="47"/>
        <pc:sldMkLst>
          <pc:docMk/>
          <pc:sldMk cId="0" sldId="295"/>
        </pc:sldMkLst>
      </pc:sldChg>
      <pc:sldChg chg="del">
        <pc:chgData name="Joana Gomes" userId="bf40fd9ebefbdeec" providerId="LiveId" clId="{065ABAA7-B3F8-475F-9F4E-66D19A3528A9}" dt="2023-05-31T22:08:31.840" v="2656" actId="47"/>
        <pc:sldMkLst>
          <pc:docMk/>
          <pc:sldMk cId="0" sldId="296"/>
        </pc:sldMkLst>
      </pc:sldChg>
      <pc:sldChg chg="del">
        <pc:chgData name="Joana Gomes" userId="bf40fd9ebefbdeec" providerId="LiveId" clId="{065ABAA7-B3F8-475F-9F4E-66D19A3528A9}" dt="2023-05-31T22:08:30.285" v="2655" actId="47"/>
        <pc:sldMkLst>
          <pc:docMk/>
          <pc:sldMk cId="0" sldId="297"/>
        </pc:sldMkLst>
      </pc:sldChg>
      <pc:sldChg chg="del">
        <pc:chgData name="Joana Gomes" userId="bf40fd9ebefbdeec" providerId="LiveId" clId="{065ABAA7-B3F8-475F-9F4E-66D19A3528A9}" dt="2023-05-31T22:08:27.664" v="2654" actId="47"/>
        <pc:sldMkLst>
          <pc:docMk/>
          <pc:sldMk cId="0" sldId="299"/>
        </pc:sldMkLst>
      </pc:sldChg>
      <pc:sldChg chg="del">
        <pc:chgData name="Joana Gomes" userId="bf40fd9ebefbdeec" providerId="LiveId" clId="{065ABAA7-B3F8-475F-9F4E-66D19A3528A9}" dt="2023-05-31T22:08:26.503" v="2653" actId="47"/>
        <pc:sldMkLst>
          <pc:docMk/>
          <pc:sldMk cId="0" sldId="301"/>
        </pc:sldMkLst>
      </pc:sldChg>
      <pc:sldChg chg="addSp delSp modSp add mod">
        <pc:chgData name="Joana Gomes" userId="bf40fd9ebefbdeec" providerId="LiveId" clId="{065ABAA7-B3F8-475F-9F4E-66D19A3528A9}" dt="2023-05-29T18:49:26.877" v="1371" actId="1076"/>
        <pc:sldMkLst>
          <pc:docMk/>
          <pc:sldMk cId="2060534444" sldId="302"/>
        </pc:sldMkLst>
        <pc:spChg chg="del mod">
          <ac:chgData name="Joana Gomes" userId="bf40fd9ebefbdeec" providerId="LiveId" clId="{065ABAA7-B3F8-475F-9F4E-66D19A3528A9}" dt="2023-05-29T18:46:02.324" v="1344" actId="478"/>
          <ac:spMkLst>
            <pc:docMk/>
            <pc:sldMk cId="2060534444" sldId="302"/>
            <ac:spMk id="3" creationId="{BEA2FD94-4157-E1DB-1F80-0C0E6E81B468}"/>
          </ac:spMkLst>
        </pc:spChg>
        <pc:spChg chg="mod">
          <ac:chgData name="Joana Gomes" userId="bf40fd9ebefbdeec" providerId="LiveId" clId="{065ABAA7-B3F8-475F-9F4E-66D19A3528A9}" dt="2023-05-25T09:57:55.798" v="150"/>
          <ac:spMkLst>
            <pc:docMk/>
            <pc:sldMk cId="2060534444" sldId="302"/>
            <ac:spMk id="4" creationId="{7BAFF5A5-55AC-6CC9-50FA-3CFAC7371E81}"/>
          </ac:spMkLst>
        </pc:spChg>
        <pc:spChg chg="mod">
          <ac:chgData name="Joana Gomes" userId="bf40fd9ebefbdeec" providerId="LiveId" clId="{065ABAA7-B3F8-475F-9F4E-66D19A3528A9}" dt="2023-05-25T09:57:55.798" v="150"/>
          <ac:spMkLst>
            <pc:docMk/>
            <pc:sldMk cId="2060534444" sldId="302"/>
            <ac:spMk id="5" creationId="{97418127-B1E7-9ACB-618A-7D127DE78CBB}"/>
          </ac:spMkLst>
        </pc:spChg>
        <pc:spChg chg="mod">
          <ac:chgData name="Joana Gomes" userId="bf40fd9ebefbdeec" providerId="LiveId" clId="{065ABAA7-B3F8-475F-9F4E-66D19A3528A9}" dt="2023-05-25T09:57:55.798" v="150"/>
          <ac:spMkLst>
            <pc:docMk/>
            <pc:sldMk cId="2060534444" sldId="302"/>
            <ac:spMk id="6" creationId="{066967DE-4664-A33A-300E-132B1056DB38}"/>
          </ac:spMkLst>
        </pc:spChg>
        <pc:spChg chg="mod">
          <ac:chgData name="Joana Gomes" userId="bf40fd9ebefbdeec" providerId="LiveId" clId="{065ABAA7-B3F8-475F-9F4E-66D19A3528A9}" dt="2023-05-25T09:57:55.798" v="150"/>
          <ac:spMkLst>
            <pc:docMk/>
            <pc:sldMk cId="2060534444" sldId="302"/>
            <ac:spMk id="7" creationId="{F5044853-0305-1452-5C81-E11F6A3BF6EA}"/>
          </ac:spMkLst>
        </pc:spChg>
        <pc:spChg chg="mod">
          <ac:chgData name="Joana Gomes" userId="bf40fd9ebefbdeec" providerId="LiveId" clId="{065ABAA7-B3F8-475F-9F4E-66D19A3528A9}" dt="2023-05-25T09:57:55.798" v="150"/>
          <ac:spMkLst>
            <pc:docMk/>
            <pc:sldMk cId="2060534444" sldId="302"/>
            <ac:spMk id="8" creationId="{87F381A3-C96B-254F-E3DF-A5FCB0C59AE6}"/>
          </ac:spMkLst>
        </pc:spChg>
        <pc:spChg chg="mod">
          <ac:chgData name="Joana Gomes" userId="bf40fd9ebefbdeec" providerId="LiveId" clId="{065ABAA7-B3F8-475F-9F4E-66D19A3528A9}" dt="2023-05-25T09:57:55.798" v="150"/>
          <ac:spMkLst>
            <pc:docMk/>
            <pc:sldMk cId="2060534444" sldId="302"/>
            <ac:spMk id="9" creationId="{A9AC8388-F018-8F93-6B41-86A204DD1727}"/>
          </ac:spMkLst>
        </pc:spChg>
        <pc:spChg chg="mod">
          <ac:chgData name="Joana Gomes" userId="bf40fd9ebefbdeec" providerId="LiveId" clId="{065ABAA7-B3F8-475F-9F4E-66D19A3528A9}" dt="2023-05-25T09:57:55.798" v="150"/>
          <ac:spMkLst>
            <pc:docMk/>
            <pc:sldMk cId="2060534444" sldId="302"/>
            <ac:spMk id="10" creationId="{5A76EC99-7C9E-84C2-4B74-E25090DDE587}"/>
          </ac:spMkLst>
        </pc:spChg>
        <pc:spChg chg="mod">
          <ac:chgData name="Joana Gomes" userId="bf40fd9ebefbdeec" providerId="LiveId" clId="{065ABAA7-B3F8-475F-9F4E-66D19A3528A9}" dt="2023-05-25T09:57:55.798" v="150"/>
          <ac:spMkLst>
            <pc:docMk/>
            <pc:sldMk cId="2060534444" sldId="302"/>
            <ac:spMk id="11" creationId="{CADCD517-0B2D-E56E-3841-1A6F98C947C5}"/>
          </ac:spMkLst>
        </pc:spChg>
        <pc:spChg chg="mod">
          <ac:chgData name="Joana Gomes" userId="bf40fd9ebefbdeec" providerId="LiveId" clId="{065ABAA7-B3F8-475F-9F4E-66D19A3528A9}" dt="2023-05-25T09:58:47.641" v="177"/>
          <ac:spMkLst>
            <pc:docMk/>
            <pc:sldMk cId="2060534444" sldId="302"/>
            <ac:spMk id="13" creationId="{46458236-8781-646A-EFA1-28418808208A}"/>
          </ac:spMkLst>
        </pc:spChg>
        <pc:spChg chg="mod">
          <ac:chgData name="Joana Gomes" userId="bf40fd9ebefbdeec" providerId="LiveId" clId="{065ABAA7-B3F8-475F-9F4E-66D19A3528A9}" dt="2023-05-25T09:58:47.641" v="177"/>
          <ac:spMkLst>
            <pc:docMk/>
            <pc:sldMk cId="2060534444" sldId="302"/>
            <ac:spMk id="14" creationId="{0C112025-65D8-C876-3168-2097F8EBDBC2}"/>
          </ac:spMkLst>
        </pc:spChg>
        <pc:spChg chg="mod">
          <ac:chgData name="Joana Gomes" userId="bf40fd9ebefbdeec" providerId="LiveId" clId="{065ABAA7-B3F8-475F-9F4E-66D19A3528A9}" dt="2023-05-25T10:01:13.256" v="205" actId="1582"/>
          <ac:spMkLst>
            <pc:docMk/>
            <pc:sldMk cId="2060534444" sldId="302"/>
            <ac:spMk id="16" creationId="{94D7686D-2AAD-9BF9-6EB4-5DD61B05B506}"/>
          </ac:spMkLst>
        </pc:spChg>
        <pc:spChg chg="mod">
          <ac:chgData name="Joana Gomes" userId="bf40fd9ebefbdeec" providerId="LiveId" clId="{065ABAA7-B3F8-475F-9F4E-66D19A3528A9}" dt="2023-05-25T10:01:13.256" v="205" actId="1582"/>
          <ac:spMkLst>
            <pc:docMk/>
            <pc:sldMk cId="2060534444" sldId="302"/>
            <ac:spMk id="19" creationId="{C53EA4DB-9CCC-23A1-85AA-DA08DC4B4064}"/>
          </ac:spMkLst>
        </pc:spChg>
        <pc:spChg chg="mod">
          <ac:chgData name="Joana Gomes" userId="bf40fd9ebefbdeec" providerId="LiveId" clId="{065ABAA7-B3F8-475F-9F4E-66D19A3528A9}" dt="2023-05-25T10:01:13.256" v="205" actId="1582"/>
          <ac:spMkLst>
            <pc:docMk/>
            <pc:sldMk cId="2060534444" sldId="302"/>
            <ac:spMk id="20" creationId="{6F0D33DB-05AC-CA68-1110-98E8FE0601C5}"/>
          </ac:spMkLst>
        </pc:spChg>
        <pc:spChg chg="add mod">
          <ac:chgData name="Joana Gomes" userId="bf40fd9ebefbdeec" providerId="LiveId" clId="{065ABAA7-B3F8-475F-9F4E-66D19A3528A9}" dt="2023-05-29T18:49:20.278" v="1370" actId="1076"/>
          <ac:spMkLst>
            <pc:docMk/>
            <pc:sldMk cId="2060534444" sldId="302"/>
            <ac:spMk id="21" creationId="{579D6DE3-ED92-9F71-8358-4DA3033D13C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36" creationId="{35C76A43-BC05-7A84-C4DA-7B97B464696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37" creationId="{96967167-B648-9E7F-24C9-020BAF67F39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38" creationId="{D8F03699-6F0A-0116-0B40-67D2E8F89DF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39" creationId="{F016F2FE-222B-C02F-F543-82A1C91EF32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0" creationId="{7CC2639F-9E85-78C7-A686-604396B0EFB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" creationId="{BA84ABAA-C0E6-B128-3434-CD781BA0517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" creationId="{78A26DD1-C5B3-CEB6-8395-4E3FBC7B77A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" creationId="{798D216A-1CB4-072D-CB82-609D1DB5A94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" creationId="{0453D573-5B00-0D80-7B12-0E08511C666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" creationId="{512224F1-D3EB-98D2-9440-DE151C5BF9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" creationId="{EC650121-1983-87D8-DDB7-10CF1AB7A2E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" creationId="{23DC8A3B-0067-0E04-7BB6-CFF3722334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" creationId="{20BEE33A-03D7-7AD5-F2CB-EBE1908347C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" creationId="{A4578363-F2F9-0322-834D-69794D0D92B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" creationId="{6E488670-B6EE-3320-2D1E-40C63620F37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" creationId="{E779CA71-9A0F-D053-7A19-AE49826DB0C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" creationId="{EC399A5A-9051-C7B5-FD6B-EA45C550AFE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" creationId="{E897AEE2-2C63-7999-EAAE-9E85416B420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" creationId="{BEAAF6A2-DBA7-3445-FC8D-93FDB572A9C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5" creationId="{94833E68-6516-2424-300D-3512BC9AB7A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6" creationId="{119C03FC-8CF0-56BD-8653-3BE5F890A27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7" creationId="{7A317DD2-59D7-D214-E247-9EA63E48456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8" creationId="{8EC378CE-D7FC-C882-C536-87F9AE06E8C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9" creationId="{43B4467A-18F8-5AF5-B617-951AC696132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60" creationId="{298B92A8-6892-E96A-2B41-27D2C0C5C96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61" creationId="{07891492-5D3B-2CD6-8CF8-843525AB1F2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62" creationId="{07ACB6EB-3A86-E868-8A49-35F701434EF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63" creationId="{9073A70C-CC97-95D3-CCB6-3AFB23CF1E9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096" creationId="{AD3AEB41-13C1-40BD-4BB1-13211B5FC46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097" creationId="{C85D9313-BEF2-66EF-14B4-936CF929A73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098" creationId="{A4686901-5A77-6B4C-EDCF-B1D7A9B8B53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099" creationId="{03FA9D0F-F012-C18A-5EEA-DEC120FA0CE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00" creationId="{83B645B6-1AEF-4BAE-0376-7ABECF4F61C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01" creationId="{D2E270CA-6CA8-AADB-5D22-F1F0318F488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02" creationId="{1C9D08F6-9523-681B-4AA6-1D22126C6A0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03" creationId="{990846B4-F861-6614-9B3C-4A50811425E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04" creationId="{34CBAE0C-518D-C4D3-ABB1-12D754AEC89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05" creationId="{3F778F81-E3F2-FB14-16C2-944C2FBB1B4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06" creationId="{5D61FD51-D9EC-2A0D-25FD-162228F7EA6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07" creationId="{04EF6056-A513-450F-6695-2B42E7EE8A3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08" creationId="{7EE6DF49-1E68-2D2A-9DCF-68CBED3E924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09" creationId="{0AA033E9-2159-8344-6EF8-413DD0BBC93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10" creationId="{7ACD22D4-B30A-91E9-6483-39DC8E9EEDF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11" creationId="{0727A05E-F958-EF29-4EA2-5908FE809DD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12" creationId="{67B3EB17-6440-180E-B99B-B828721FE75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13" creationId="{465D63FE-2523-F1B6-9771-FA88029D464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14" creationId="{B5CA86E7-B070-F222-ACF3-02284E59B9E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15" creationId="{BCA89889-75A7-A71B-FC5E-5C8763D50F6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16" creationId="{ACFD4E77-0F1D-F3B9-A02B-105589A5312E}"/>
          </ac:spMkLst>
        </pc:spChg>
        <pc:spChg chg="mod">
          <ac:chgData name="Joana Gomes" userId="bf40fd9ebefbdeec" providerId="LiveId" clId="{065ABAA7-B3F8-475F-9F4E-66D19A3528A9}" dt="2023-05-29T18:48:32.109" v="1362" actId="1076"/>
          <ac:spMkLst>
            <pc:docMk/>
            <pc:sldMk cId="2060534444" sldId="302"/>
            <ac:spMk id="4117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8:32.109" v="1362" actId="1076"/>
          <ac:spMkLst>
            <pc:docMk/>
            <pc:sldMk cId="2060534444" sldId="302"/>
            <ac:spMk id="4118" creationId="{00000000-0000-0000-0000-0000000000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19" creationId="{9992BD50-D671-FCD6-A421-6C236FEDAA31}"/>
          </ac:spMkLst>
        </pc:spChg>
        <pc:spChg chg="mod">
          <ac:chgData name="Joana Gomes" userId="bf40fd9ebefbdeec" providerId="LiveId" clId="{065ABAA7-B3F8-475F-9F4E-66D19A3528A9}" dt="2023-05-29T18:48:32.109" v="1362" actId="1076"/>
          <ac:spMkLst>
            <pc:docMk/>
            <pc:sldMk cId="2060534444" sldId="302"/>
            <ac:spMk id="4120" creationId="{00000000-0000-0000-0000-0000000000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21" creationId="{C8F13798-B931-F66A-65A3-693BAA238D29}"/>
          </ac:spMkLst>
        </pc:spChg>
        <pc:spChg chg="mod">
          <ac:chgData name="Joana Gomes" userId="bf40fd9ebefbdeec" providerId="LiveId" clId="{065ABAA7-B3F8-475F-9F4E-66D19A3528A9}" dt="2023-05-29T18:46:22.898" v="1348" actId="403"/>
          <ac:spMkLst>
            <pc:docMk/>
            <pc:sldMk cId="2060534444" sldId="302"/>
            <ac:spMk id="4122" creationId="{00000000-0000-0000-0000-000000000000}"/>
          </ac:spMkLst>
        </pc:spChg>
        <pc:spChg chg="del mod">
          <ac:chgData name="Joana Gomes" userId="bf40fd9ebefbdeec" providerId="LiveId" clId="{065ABAA7-B3F8-475F-9F4E-66D19A3528A9}" dt="2023-05-29T18:46:04.221" v="1345" actId="478"/>
          <ac:spMkLst>
            <pc:docMk/>
            <pc:sldMk cId="2060534444" sldId="302"/>
            <ac:spMk id="4123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8:32.109" v="1362" actId="1076"/>
          <ac:spMkLst>
            <pc:docMk/>
            <pc:sldMk cId="2060534444" sldId="302"/>
            <ac:spMk id="4124" creationId="{00000000-0000-0000-0000-0000000000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25" creationId="{604D48CC-4551-6021-EC69-577475AF924C}"/>
          </ac:spMkLst>
        </pc:spChg>
        <pc:spChg chg="mod">
          <ac:chgData name="Joana Gomes" userId="bf40fd9ebefbdeec" providerId="LiveId" clId="{065ABAA7-B3F8-475F-9F4E-66D19A3528A9}" dt="2023-05-29T18:48:37.538" v="1363" actId="1076"/>
          <ac:spMkLst>
            <pc:docMk/>
            <pc:sldMk cId="2060534444" sldId="302"/>
            <ac:spMk id="4126" creationId="{00000000-0000-0000-0000-000000000000}"/>
          </ac:spMkLst>
        </pc:spChg>
        <pc:spChg chg="del mod">
          <ac:chgData name="Joana Gomes" userId="bf40fd9ebefbdeec" providerId="LiveId" clId="{065ABAA7-B3F8-475F-9F4E-66D19A3528A9}" dt="2023-05-29T18:45:56.668" v="1343" actId="478"/>
          <ac:spMkLst>
            <pc:docMk/>
            <pc:sldMk cId="2060534444" sldId="302"/>
            <ac:spMk id="4127" creationId="{00000000-0000-0000-0000-000000000000}"/>
          </ac:spMkLst>
        </pc:spChg>
        <pc:spChg chg="mod">
          <ac:chgData name="Joana Gomes" userId="bf40fd9ebefbdeec" providerId="LiveId" clId="{065ABAA7-B3F8-475F-9F4E-66D19A3528A9}" dt="2023-05-29T18:46:16.297" v="1346" actId="1076"/>
          <ac:spMkLst>
            <pc:docMk/>
            <pc:sldMk cId="2060534444" sldId="302"/>
            <ac:spMk id="4128" creationId="{00000000-0000-0000-0000-0000000000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29" creationId="{5095EB5F-1673-477E-ECF7-64D6A8AC642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30" creationId="{C7CD9F6F-9D17-30CE-7C38-A1DA9DA22D3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31" creationId="{3D5E30C5-0BA0-7673-7451-CAEACEAF4A2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32" creationId="{DDA19FB4-C494-511B-B0EF-CAF6C43C6E6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33" creationId="{0FA92132-1B47-614C-E97D-E4E84CD60F2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34" creationId="{AC225303-52F3-ABE0-DD7A-C5315CA45EE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35" creationId="{C3E95A40-D3F9-BF65-1151-07D63B8807D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36" creationId="{FBCE19DE-F8A0-3ADB-366E-866C2239756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37" creationId="{33D10831-139B-2C38-30B7-856867C593D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38" creationId="{586E09F9-2A0B-F910-7464-90796C2A26D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39" creationId="{85B777F8-E2C3-D613-8A95-B2C3C6408BD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40" creationId="{52A25EEC-F652-1A12-C99C-52C4337609A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41" creationId="{D6C236E2-4963-94D8-06F8-62751177CBB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42" creationId="{76095621-AACA-335B-3412-AF7ADB8242B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43" creationId="{BAAF4811-FFBD-F43E-39CD-2B39CA71652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50" creationId="{153502BB-034A-ED68-74D7-EF59563A45F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51" creationId="{D2FE590A-F3E6-8054-847B-080BB543B99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52" creationId="{595336C0-7456-619A-5B60-4ADEC9816E9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53" creationId="{EA19D894-A4B4-A5F8-1BD7-01C5701475E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54" creationId="{934DF76F-9B95-39BC-4D5D-D7E477E48E4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55" creationId="{4CA3DBDF-2BF7-AFB7-89B4-4C0A8825162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56" creationId="{A146D8A3-1CDC-DB43-8408-F676A270969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57" creationId="{4DABFF09-6E1F-6AF1-703E-A8C12B08718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58" creationId="{0E122342-013F-F215-BFB6-CFD21E470C8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59" creationId="{CB5DD951-09D4-EDC4-BCB6-9AF19CC6F01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60" creationId="{29850BC2-2F2F-E85F-CB2C-D25B67B3719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61" creationId="{4894893F-AB34-A19A-F144-F9B9F59CF17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62" creationId="{B41E9BA0-F9DE-2A4F-6168-06A5DB5A87B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63" creationId="{45737497-708C-7383-0E6D-49D6DB3DB98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71" creationId="{5BBE5884-5B0C-0ABE-704D-55646C5A5FE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72" creationId="{1F4DB64B-B641-58E2-CE13-51887CE7258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73" creationId="{D32F66D1-EB37-A86F-C830-2ADB3645B88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74" creationId="{6432BC9F-34F8-DBA3-6EA2-E69C099630F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75" creationId="{789C57EC-071F-72F0-A553-775A85A88D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76" creationId="{584249BE-62F1-4BC8-13C0-8C2747F192B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77" creationId="{A132F2D8-696D-66F9-17F2-47FCF57B457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78" creationId="{C979AC92-C1D0-5B49-A8D9-7A728FF0E38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79" creationId="{6FB96328-4E95-E039-33C8-EBD7E3AF78D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80" creationId="{A0F8E1B8-FDC1-5F76-A983-97B464F3A50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81" creationId="{B7DFB872-9631-6304-2764-CC1E916CAFA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82" creationId="{AC317CF7-7EAE-3AD2-25A7-58AF3813CC2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83" creationId="{A8AFC95F-CFB1-2067-8E38-6EC5378059D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84" creationId="{58E1F94D-01CC-D7D2-8C75-BFEE49362D1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85" creationId="{4DC98E62-FAAD-1F41-F8C5-62C54600FC7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86" creationId="{FC7C7805-94A6-8EFD-8A24-F18DC5E65F9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87" creationId="{C3DDE383-A59A-5F91-FCE6-19A5516623F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88" creationId="{DA1036E0-166F-AC9D-5D5A-DD6B6388C12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89" creationId="{29939EC7-2294-33FA-F2EC-7E8989C6D01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90" creationId="{E4627735-5957-09FB-03B1-0AEA22CB10D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91" creationId="{DCAEE7E2-B0F6-578A-D87C-A5360D2C6D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92" creationId="{949792C0-B827-4D47-40FA-3438BCE6D3E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93" creationId="{F698940D-E869-7BCF-2C30-2A74A8A57FB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94" creationId="{FC70CE01-E948-C8BF-1725-87A8C849977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95" creationId="{DD4B5A57-3996-69DC-4A4A-255F33F1B5A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96" creationId="{74922704-3DAB-2609-7C65-CECAA6E7286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97" creationId="{80A6E8B5-E5BE-0298-0E64-BED0C65E43D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98" creationId="{AD73A22A-0E67-23CC-894C-5A6308DDCC9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199" creationId="{83F2081A-AC24-EB4C-470B-D4CB9CD4B67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00" creationId="{2072B83B-F1A3-BB1A-21D8-13FC92ED280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01" creationId="{4988A6B9-E278-7E11-07DA-402EF9CF2DF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02" creationId="{19B150CA-9199-ACFD-829E-3FE70CF39CB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03" creationId="{9F54D7AE-A526-02D6-5205-5E414CD56C1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04" creationId="{9D64DCE2-6CD6-B49F-6DA4-B2B1EF56571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05" creationId="{727AFEEA-9131-D2B6-6ADC-805E7406D6A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06" creationId="{85E50D25-1638-B5D6-AE65-4563E71EAAC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07" creationId="{6D26F078-EA07-4DEB-CBA8-91A9116232A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08" creationId="{799B1D3F-CC48-ACE7-00DC-9AE50278652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09" creationId="{35611BC7-2502-F897-CEAC-B61F428D426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10" creationId="{579B47E4-D801-95AB-A7FF-B8F398849B3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11" creationId="{A2700123-19C9-FCA2-65A8-00FCDC6F6F7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12" creationId="{CB371EFC-1EA2-4CB5-140B-7943DB3EA20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13" creationId="{6668871A-2DFE-F5ED-1E5F-CF2408D474D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14" creationId="{AFA35366-D656-EFCD-DCAD-F5C65A73AAC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15" creationId="{8C5A7F29-DB89-C3E9-565E-7228D7F7A0D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16" creationId="{AADC1FBE-F147-AEBB-62F7-584A6FF5A14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17" creationId="{0F652DB3-4F99-CF01-F9B6-7424CAF83AF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18" creationId="{667445E6-56A0-2A68-1857-429CB7B4428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19" creationId="{44854E78-2B5F-83E6-5D04-AC3B039E51C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20" creationId="{067FCC09-4784-80E2-B0AB-577CAD6C8B0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21" creationId="{531BAAE8-CA56-44A1-0A50-0492C5B810F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22" creationId="{5F079644-3D62-F5C2-AF7A-5B971002A39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23" creationId="{68FBC186-C98E-A84A-EE43-D8B17180206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24" creationId="{A7C16FDE-6C25-F5B8-9560-1DFAE7087CA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25" creationId="{214CCD16-A897-DC0F-753F-8014E6E8E10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26" creationId="{71817C58-31A3-FFCF-4954-182C796F475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27" creationId="{E192C17E-A22E-3669-5EB0-E5BBA49BE27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28" creationId="{0F02080A-A607-DD73-FAD3-BDB332C9D27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29" creationId="{69D58F7D-5319-22AE-B0D9-3D533C24735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30" creationId="{059806D4-4349-A0FD-005A-A08A357CDBC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31" creationId="{3B5703FA-1951-5249-3C6E-0A1610E08FE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32" creationId="{81BB5619-44DD-F9FD-370E-D28CE34A3D3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33" creationId="{ADC87A93-EB35-54FD-F9C5-C148B2C7D54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34" creationId="{C0FF8468-F1C1-AACC-BA43-25A931AEB49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35" creationId="{F9DCC232-3FBD-381D-903E-42FFA0A011D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36" creationId="{86D02C60-182D-4675-F601-64BEC93AF78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37" creationId="{ABD6FA41-AA71-0FE6-E60E-6683D625BFF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38" creationId="{1C82324F-9A55-025A-2D9C-D2C51E06017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39" creationId="{5B49E9A4-41A7-FA3E-60A2-CF7D9A81A83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40" creationId="{12D8CF30-C575-2A4E-86B0-04B6A837A34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41" creationId="{77E8483B-0285-5370-3FA2-FD1222C2CD3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42" creationId="{F60345F9-AEC7-1438-EBF7-2981E68CD41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43" creationId="{20197BF6-CA5D-F2AF-E36B-0DEAA839BC7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44" creationId="{A3E1D4A0-6903-22AD-CCE6-883266E74F6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45" creationId="{CCBADDDD-D6EC-7FCF-368B-64774D1F50E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46" creationId="{617414FB-00ED-A4B4-B49C-087D5D45B31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47" creationId="{A346DE03-AD73-56C8-B338-8A27AD10266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48" creationId="{5A140646-0B5C-CBF7-6D58-95132B4155A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49" creationId="{6B321480-5B9D-239D-2D2B-41F41393A3B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50" creationId="{62F8CDF6-ABBE-2571-D862-7A8962854AF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51" creationId="{336329F4-75BA-7E6C-15FC-EF0CABA2A6C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52" creationId="{34447389-A46B-F40A-DFD6-F5C4EC57E0D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53" creationId="{F10E53E3-4DE4-0A7E-7509-B8374959AA8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54" creationId="{FA683B9B-BB9E-410D-49A1-E6D6EA13A0A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55" creationId="{2CA8CECC-66C3-280A-DFE2-CFE1D45A70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56" creationId="{BDD98EE2-36C6-2BFB-628B-5854830C689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57" creationId="{59949EFE-6556-59EC-6E9C-CBE81E9CDED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58" creationId="{17B2556C-E816-0666-8C3F-489F82EA430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59" creationId="{815632F5-8075-781C-6F46-ED07B45C36D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60" creationId="{B6877BDB-33E4-C36F-C149-C6B581B4C45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61" creationId="{8242AFF6-DF27-B27B-10D2-B540C3C5008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62" creationId="{EE5E4024-026F-2446-1C66-B0935D3703B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63" creationId="{A866323D-88C6-35B9-C250-B6A26822954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64" creationId="{D9F403AB-FCCC-CCA0-10C9-C3223583B18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65" creationId="{3C39E843-FC37-7312-750F-4FB7626C427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66" creationId="{F8E24BE1-F085-FE2B-7C74-48FA9FC3AF5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67" creationId="{CB22401C-5DA8-3D07-4E55-8369D7E1F7A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68" creationId="{1628C717-0EDE-6075-B7FD-7280193A79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69" creationId="{28ED58DA-971D-7A41-2782-E0FBB9AB396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70" creationId="{3B193247-FDFD-9264-0076-294AB2351E0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71" creationId="{4C64C6D7-1214-7E12-D983-3391C7C1780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72" creationId="{BEAB8E30-36AB-D587-7DF9-6EE71D9A162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73" creationId="{50F52EEC-2B1D-B212-66E8-8F8C48E180B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74" creationId="{6E7E7234-9CF4-3B21-DC47-76E8BDE6B45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75" creationId="{B740017F-B1C3-92DD-1528-D6B33DB431D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76" creationId="{02C60C00-39EA-AFA4-E223-E4915226EE5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77" creationId="{27198E60-8F2D-0612-4969-4D4D0887280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78" creationId="{5C5C0534-0CA4-8A6E-BA36-816C8F819CB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79" creationId="{DC43A994-6D6A-B551-40D2-92CC0B7A18F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80" creationId="{161F4601-2D72-2A46-6CA1-D3DEC902A51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81" creationId="{A62A20B4-A2F7-72E7-FFE6-233D901E3F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82" creationId="{9FDB0AB0-730A-C711-1BE9-C82F185017B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83" creationId="{70C7FE12-A034-8F62-9548-C17C23370FB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84" creationId="{8C99A4BB-BC4C-5B6F-9000-5A1DBD3291A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85" creationId="{2A2A2F77-B641-9001-89F8-1318624A31A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86" creationId="{46D0D8FC-7D3C-C52D-9449-B60AF76E677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87" creationId="{BCB2138B-53BF-876D-EE35-44664E2D554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88" creationId="{A3C665BA-9C55-95F9-25F4-C7C2841A236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89" creationId="{28133257-8DBE-F9EC-E586-913C5EEC2EF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90" creationId="{339EDAC0-038E-5BCF-F96E-3C7B733D016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91" creationId="{36FF9256-4A35-6129-5B91-4EBCD15B2DE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92" creationId="{A9800A9F-8D48-AD9C-4DDA-8D69F9CAAA0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93" creationId="{9AF62920-3EA7-55B6-C44E-BB3CF63D34C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94" creationId="{9C5327D8-D488-018E-71E6-47D1AD0C728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95" creationId="{2E447560-50D9-689E-CA59-3CD88C2CE97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96" creationId="{F804C2C5-8960-0FEA-D676-BC9606E9CC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97" creationId="{3B015113-15FB-52C5-7F9F-21CADD1A344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98" creationId="{962AB50E-361C-8B3E-C8F4-808D6229405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299" creationId="{43049776-0C94-EF69-FBAE-8534BE42A4B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00" creationId="{4DB04C2B-8C01-456F-4D07-1BF9FD222A0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01" creationId="{3F9CD888-3523-E937-0A9C-EC07E9A7840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02" creationId="{B6FF2D3E-706B-511D-D491-7005B0DA5D8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03" creationId="{1F726D21-D920-DA8D-31A2-0E429478A93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04" creationId="{2D3B492C-9C34-EBBD-BD33-85BC1AC5F4F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05" creationId="{7A23216D-DBAD-DF48-14DC-59FB5DACF6B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06" creationId="{D5A2F640-218F-48B4-B0D0-15FAB65650D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07" creationId="{F31CF085-69D5-6047-21F7-6AD9E517F6F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08" creationId="{E260DA43-CF97-EC1F-809B-CD7DB000D95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09" creationId="{09ABFFA8-0A78-0E95-82CC-4DA293EF2AB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10" creationId="{1E59AE1E-77AF-4816-FE50-0AC0E9BB298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11" creationId="{00DF1B0A-D6AE-C5F2-B74D-53A29D57FB9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12" creationId="{6D5F94AD-A826-966B-1B0B-F9465CD0012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13" creationId="{58D65D56-31EE-A504-C528-465D4C86F2A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14" creationId="{91DBD2F8-706B-81EA-6354-C639337FC6C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15" creationId="{24C5F38D-66EC-B087-D96A-6BA21E2C547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16" creationId="{A8AC9A97-D16D-E678-4771-3492D6C4DBA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17" creationId="{EDA1C84F-EAF9-0634-C797-BF18A8D42C3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18" creationId="{55B65147-AB4B-9CB3-27B5-D299ED7DB8C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19" creationId="{0C9EEDE8-1229-42E6-3654-056BEA1ADA1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20" creationId="{657F790E-8C68-A8C6-2D65-D5FB56820F0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21" creationId="{F847CDB7-3F1A-9066-A1E2-120535AA165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22" creationId="{6728F85E-D70E-805D-A033-550C152BA1F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23" creationId="{2D46CA0F-9D85-4CD7-D62B-47006FA39E5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24" creationId="{625501FC-86DF-3875-F6A4-2FCAFD26186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25" creationId="{A4687FBA-3ECB-1CF0-C3C9-2A322ECCD83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26" creationId="{44EEAA42-9A47-3AF2-AB1C-0E4C53E61EC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27" creationId="{47FC9AF8-FA37-4F34-4513-A6853E9EB39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28" creationId="{E20A737F-397B-7E08-9C6C-02A06C8203D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29" creationId="{ABDE1A1B-7AF0-C259-12F3-A67B31B07F9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30" creationId="{94AE2160-C4FC-9334-97BD-D45D28D80CA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31" creationId="{295C3307-D989-7F1B-82BC-63611F98969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32" creationId="{42D572F3-634E-7256-3B9E-6F8226D23F0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33" creationId="{6D5C8FF6-C39A-C1DA-737A-0F2D0D5AFE6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34" creationId="{6EE129C8-9A64-78F2-D54F-C6F3DB7D91D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35" creationId="{CC84CA4E-A186-1970-0ABC-13AA63802CD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36" creationId="{CF54F167-4350-9C3A-960F-D1C3930C13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37" creationId="{4CB3CB0B-63F7-F3DE-61B1-7E637AACFEF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38" creationId="{151BDD88-2EB5-82EA-5008-5E6EEEDCCCC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39" creationId="{68C33D77-C5C2-6559-4851-D569939AA3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40" creationId="{FA072A46-662F-CE0B-BF50-AB64FF998DD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41" creationId="{68911428-2E2A-F5E9-F4FA-AE72E0FEE02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42" creationId="{55248FDD-5691-F931-660B-F0A417BBE6C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43" creationId="{181B77DB-AF39-45A4-B3BA-6939806C347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44" creationId="{FCD81EEA-980B-E395-B85D-2A972B69A5F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45" creationId="{2AF66D9E-CDD0-B1C1-17BF-708BB139C58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46" creationId="{D5952438-8C4B-CDDD-F8E6-7D7CB0ACB78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47" creationId="{5EAC982B-8BE2-B977-89EF-B68A98A75C7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48" creationId="{962DBD32-F57A-79F0-C064-04AD29912D9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49" creationId="{30829269-5DEC-918D-4247-239A946FD5A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50" creationId="{7CDBFF4D-617E-156B-B183-13BDE3A5809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51" creationId="{321DDC5A-80DE-CA9A-A417-03C49CC781B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52" creationId="{3D9F309D-91B5-1472-1074-39A293C9F8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53" creationId="{837F7FA3-F192-EA6A-578C-C8AB6472CF5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54" creationId="{29CF3698-0C34-D991-E56D-1B532D3C466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55" creationId="{D3187F3A-5444-1C91-9793-63DFA3B53C0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56" creationId="{BDEB5577-718E-E866-13B8-6D2EEAF10E4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57" creationId="{0F511371-D204-31F2-F27A-5005E514B62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58" creationId="{22BB2DFA-F356-2388-D62A-288C6BF5623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59" creationId="{0C2B28D5-2A03-F83C-12F0-D6F4AC247D3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60" creationId="{A2C5A06A-9BE1-E34E-BDAA-2743E08406A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61" creationId="{D93AF7E7-B547-A301-2E43-0CDE796B62E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62" creationId="{CF8FC763-A2FA-C7C5-20DC-744A2245D85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63" creationId="{A0A66DC4-64D8-F5CE-3027-C8A00A2E26E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64" creationId="{3D217D98-4066-548C-2A63-A97CF4B984F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65" creationId="{3115E060-BA7E-0E27-402C-DECB9E95789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66" creationId="{1BB4CEF8-6D11-C931-E63C-2F57BBE87A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67" creationId="{FBCE03A1-81FE-700A-93A9-5D5D9B7C816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68" creationId="{988C868D-273D-C062-2800-B821DEE6E6F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69" creationId="{D132965B-7C43-EF9A-7AB7-B553F9B0FE7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70" creationId="{5C127D11-D163-90AB-01A9-0C074C15945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71" creationId="{9114CAFC-2D9A-AF08-715A-84B8AFED208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72" creationId="{13523CBF-07A3-AEA3-7AB0-78C326E38F6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73" creationId="{C58C1923-0965-FBF3-7D30-B2B6D548B5D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74" creationId="{7ED4CA58-17B1-BBD5-9BCE-837DB92D2DA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75" creationId="{A5BC23D6-6CDA-1C6E-05A6-9C2B808C157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76" creationId="{640A720C-BA3D-2F5A-840B-2DF96652EA0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77" creationId="{89F5BDC2-645F-CF22-D6C3-5C9B414E417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78" creationId="{F47F5951-B05B-7CFC-6257-F4A9CD85129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79" creationId="{5C5120ED-8654-4A45-79B4-8BAF07FC370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80" creationId="{10FF3AEE-6623-9BD5-463B-E056DBB5ACD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81" creationId="{599DF106-529A-CFAE-8E19-8FE28039BAB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82" creationId="{237FC890-35ED-6622-1BF1-3A069F667F2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83" creationId="{9DD67572-0DB3-BD93-9D1F-5C7B2AA7301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84" creationId="{21721CA5-DCC9-87EC-0EF7-67D05EBE135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85" creationId="{E8F16485-F5F1-C77B-80BE-86B46949460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86" creationId="{160F1EBB-6180-3C29-9218-EEB035C25B2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87" creationId="{0A8DDEEE-70D4-4924-FBD0-D47565292E9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88" creationId="{086047D3-3573-526B-B687-FC1FC6A4F68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89" creationId="{5AD907AE-84CF-5854-72D8-9EF8F499AD7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90" creationId="{48925562-BAF6-05E4-C9F3-00C6FA19E4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91" creationId="{E9861B43-D6D4-447D-F77D-325B80D7A17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92" creationId="{CB000876-CEF1-FF28-21DE-3EB1BD0B773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93" creationId="{2D775148-9A89-E63C-3C5F-7BB9A9F4BA3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94" creationId="{85CA3257-B681-19E5-B1AE-A00A0D45D52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95" creationId="{DF1E114D-07DC-BAEB-208F-E04C6A9450C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96" creationId="{424C55CB-DE0E-D439-7052-73DF5D458E4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97" creationId="{004ABFA2-A07D-6616-6BA1-52964AC118C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98" creationId="{3A597C64-249B-43EC-2320-3EF270DB576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399" creationId="{0920E5CB-2F52-1531-C161-468CAB09EA6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00" creationId="{86A7D267-B11C-1967-DD6F-D777E87ADBC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01" creationId="{E526DFA8-8142-8644-19FD-190F1960CF1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02" creationId="{521B0A01-680B-24E7-2661-36C8837BF05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03" creationId="{C79015A7-1D86-AEEA-A00A-3546962A21E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04" creationId="{D9B07C3B-DC8B-A3AD-B5C8-916075870A7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05" creationId="{4C03430A-447B-1D38-B06C-B371E83A09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06" creationId="{8B11F2F8-6A90-3F17-DC54-588741FBE9C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07" creationId="{9DABE8AF-7F74-55DF-F38B-2F16ACA8CC1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08" creationId="{46FF3C88-B7DA-10E6-8F86-6F2A5A8953B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09" creationId="{4D3F5630-2AF0-2A16-B136-BAAE918B0DF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10" creationId="{6BE811D1-5F47-068D-5EB3-DA759E9E715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11" creationId="{CFB530E5-B100-500F-21A4-A129AB74A14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12" creationId="{69AF89F3-E2A0-212F-4BA3-A170FCF1245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13" creationId="{63057F02-3D0B-B8BC-983E-D007E6E7080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14" creationId="{9F2C4EFC-6ED0-67AC-F5EC-055F545BB48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15" creationId="{1BDF24F1-0E60-37CE-FCAA-89343C43A1B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16" creationId="{08F157C3-4ACC-FE05-A496-762345BC9AA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17" creationId="{6530F491-46E7-F934-B0AF-F251ADACA5A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18" creationId="{C34DA233-FB30-8D21-122A-7BE9E9384CF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19" creationId="{44C5B665-5838-D6DD-BF61-3DB21633646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20" creationId="{BED738E0-FD6A-B8F6-C50D-921141D2311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21" creationId="{7311A08C-0E47-0C9D-FE28-BB84B9D585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22" creationId="{D709EE4D-44F9-5FCE-A082-1730BEAAEC0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23" creationId="{BD09FEE3-5307-FF87-A207-8BC81232FF5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24" creationId="{62300384-5489-445D-DAD8-2ED42C59F21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25" creationId="{0F49781E-2B97-4567-E5E6-00AEAB5F78F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26" creationId="{000EA1DB-380F-200F-7B89-0E01ED0C8E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27" creationId="{08CB4B75-F68F-E9A5-FE2A-70B3114F59E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28" creationId="{FFA0D1D5-2E14-EAE5-9AB3-C473FCFC886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29" creationId="{F2737FA5-FB6A-01BB-07D2-A763A873131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30" creationId="{CEA90F12-A25C-8433-7889-6AC2111B290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31" creationId="{C3FFD60A-8EBB-FED9-CF7B-70D371F42F4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32" creationId="{87A37100-E5BD-21D3-9DAC-31E0AEA2CCA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33" creationId="{8FC9CB5B-FBF8-9CDB-002B-045D7DCB694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34" creationId="{AEE60377-F4FE-AAFC-29BB-F622DD75DE1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35" creationId="{50381853-6D41-F6B2-2CEE-56357C2EB98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36" creationId="{3578A3A4-F606-C76F-4CE3-6E52F504D7A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37" creationId="{A1AB7175-9BDD-96BA-8FC3-8E28A00880F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38" creationId="{0F8346EF-F2A3-A4A4-F4C3-63BEE44298C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39" creationId="{355E48B9-CCC8-1251-48E5-BA582175A96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40" creationId="{6B7277D9-F84C-96FF-17F0-E42942E666A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41" creationId="{4C3DD3DC-C6A8-4E60-4ABB-1F8B09D6A99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42" creationId="{ECF22409-B027-D6ED-5C90-23BE5E83400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43" creationId="{E6DF2E29-5F5B-E14B-197D-CD8D679082D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44" creationId="{13973059-3AE3-4938-86D5-865D0928C94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45" creationId="{C01D551B-990A-A2DC-B11F-E5A447E535E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46" creationId="{9F76955F-E567-5600-5B7F-A89C6ADB166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47" creationId="{44FFC787-2BD5-9C13-15FA-9BCF351E60C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48" creationId="{95ACB007-BFEA-6B00-E837-B03C5037516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49" creationId="{F1C5C98E-0BB2-86AA-C34B-E37736EDD15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50" creationId="{9A59AC8D-BE9A-8033-BF20-DC9289A67A0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51" creationId="{2937E1DE-A95F-6021-C93A-5B6825A365F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52" creationId="{EEDF3D96-CB26-B572-9E25-4C70C674565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53" creationId="{ABDB1FC4-93F7-EB5B-E2F2-D0B10236B6B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54" creationId="{E0553589-3502-94DE-A52B-8A555CF0914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55" creationId="{F501A9B6-BE5C-2F7E-B0DB-6C4FA714765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56" creationId="{086A7B6B-4FB0-5C11-D12C-517D2251C38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57" creationId="{68B60726-5B52-2495-9C45-76F12DB45A9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58" creationId="{F3371455-CAAB-34EB-8206-80BD63E52E4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59" creationId="{7904A3D2-D250-A919-9F49-CAAECD4B1FF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60" creationId="{977FE30C-FFA6-D24B-B37C-CE747680F27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61" creationId="{02E56FD6-05D6-0CE6-4355-EBB7F0C505C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62" creationId="{475E074E-8662-7519-CAE8-DEE6F708825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63" creationId="{C9092AB3-4E76-CB9A-1DEA-86EBB548FB7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64" creationId="{336C6822-47B1-3CEF-5186-01A63CFBABB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65" creationId="{FEF7798F-F768-8370-1BBB-53B5960E037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66" creationId="{AE3447AB-A1C6-C82B-99FC-7F7BF3848FD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67" creationId="{51E61B31-967C-55C2-9697-651A4D9B873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68" creationId="{0FB1CBC8-F19F-9E67-989E-38B7A03CB89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69" creationId="{B6245519-2545-0FAB-9281-45574912D4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70" creationId="{3B4B1150-B5DE-0BBD-E7E7-F0C1973FF19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71" creationId="{E3C1A977-F093-83A0-EEAB-7E3A9A45129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72" creationId="{7FBA3276-EA92-6998-AA93-5B29A03C356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73" creationId="{A94DBB3E-02FF-00DD-DCE7-40458927434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74" creationId="{32194AE9-AA1E-7202-B356-DCF5C0E9FED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75" creationId="{EF3F29F7-1EDB-AB51-9174-74413C597A5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76" creationId="{B68F1D38-07DE-29B1-1018-1ABBE126CAF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77" creationId="{F25F22E0-2F35-F4DD-6163-1B3DB47C1E0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78" creationId="{0298134A-008D-CB89-BDD3-9068041C6BD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79" creationId="{B7CB9A14-665F-F840-AEF7-F1FFA848E0E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80" creationId="{3D2EF154-059E-3618-2544-352A42DC6F4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81" creationId="{9CE8A351-D23E-B4C4-9CA3-EBA186BC5F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82" creationId="{BDC33BAE-FAB0-0020-3865-CC1AD019556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83" creationId="{8BFCF2D3-D7CD-7F98-C904-06FB1BDD5DA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84" creationId="{ADA94AAE-8BAF-9271-F516-C05035E3E00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85" creationId="{B9F706EE-FD8F-9834-984D-83EF8C44697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86" creationId="{FA564E7F-3F6A-D2D1-7E94-2B850796F71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87" creationId="{740111FF-CF14-8CBE-A041-15E8BCCA103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88" creationId="{E7C248B6-0CAD-B834-28F8-5E7603387BF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89" creationId="{F5C7DA8A-1957-D529-6B91-D4027052287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90" creationId="{5F68AC7B-9F0A-3D8D-A870-F47740AFD7C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91" creationId="{2F70D7C2-2D7E-BCD3-DEFA-C4ACE482A0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92" creationId="{432F843B-BF21-9DAC-E61A-84B37954A14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93" creationId="{B94B94CA-B906-C738-8347-E8C0E7AD256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94" creationId="{26F63CE2-462F-1D1C-3391-110812421C6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95" creationId="{DAFDB398-F9A4-7399-C178-BA783C790DE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96" creationId="{D53FF309-11E1-DC28-FF40-AE6BBC8C426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97" creationId="{1231586A-82DB-9754-5532-E0A6BB03601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98" creationId="{AFAB53A1-5B81-589A-D3D1-F1B9C1EBD4B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499" creationId="{04FEB430-CE68-5061-417E-DEC395408C5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00" creationId="{78D2C0F4-DADF-F934-76F9-40EC0F1D911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01" creationId="{B267DE03-82D1-CA4C-84D8-06B586E7B05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02" creationId="{6E089093-5223-28AF-FDFF-106CBBEA74D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03" creationId="{AF9E9268-A469-8059-BC54-FB2F003DFC4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04" creationId="{37F6B238-325D-A7DD-59A0-397F6EABC4E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05" creationId="{547D0855-3F2E-F6FA-AFDB-7C7A512550D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06" creationId="{21D6FE72-6C44-3F95-E061-65BD9F3570D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07" creationId="{9BEEA79F-D1D3-BCED-4661-9503308A827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08" creationId="{3DBA483E-E25C-1857-0154-1748C53AC8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09" creationId="{F4CA863A-9477-6776-A1DC-DCBEBBDDE74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10" creationId="{1F36192E-8764-B1D8-8947-045A93C5526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11" creationId="{A12AE453-FFA2-EFA9-1B69-391C3C3B6A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12" creationId="{16EB9E26-050F-2BAC-FBB9-4E12CCE98AD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13" creationId="{A78F7B48-B600-D65F-C9C8-D671FCF938E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14" creationId="{C59B229C-ED56-9B66-9692-2B58B370082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15" creationId="{6FA2422D-9E98-E955-871E-CD359332A24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16" creationId="{59EAD073-9A79-7CE4-FEC5-9D9B329B5BC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17" creationId="{3FAE04A2-C31D-1931-CE95-33A3635509B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18" creationId="{2FD5A40B-0642-832C-8053-F6F0550619F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19" creationId="{7FD1240E-A01A-CFB3-32EF-4F7B3454D70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20" creationId="{1907E4F4-74DE-3FE3-B57A-D0660B88195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21" creationId="{F2037045-0356-72A6-98AB-578E62ED322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22" creationId="{B0D367B7-0E76-CD73-4E63-D94D621D04B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23" creationId="{4F38701A-278D-A9F8-9C5F-274BC9CF2CD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24" creationId="{CC780D1D-FC91-578C-1F3F-573479D4702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25" creationId="{D2DD2F05-DD3E-17CC-7766-3704C06C352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26" creationId="{7FFEECB7-E854-DE12-F489-F66CEA89D1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27" creationId="{E8EAFECA-9459-1B35-E47C-4AC86BEB685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28" creationId="{422577F4-23BC-691F-C8FA-0AF5DFCA01C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29" creationId="{C9031F18-F0F8-0528-D16B-5C91009E68D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30" creationId="{FEA98ADF-BDC5-839B-6D2F-98EFDCB8489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31" creationId="{F0556760-720C-06CD-89A8-5AF2293218F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32" creationId="{5E6B4AA4-2FE6-0A52-4C94-F5951651085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33" creationId="{9B898608-B939-32F9-D1CE-7D45560799A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34" creationId="{AD12A960-D513-C644-5D73-DA27D658AA3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35" creationId="{EA1F7948-801A-6B49-4CC2-9B54BAB20D4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36" creationId="{92DEFDC4-55E4-6181-0F95-0FD8E12CF21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37" creationId="{A3C5DD73-C0A3-51A0-440E-C453FFE43F6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38" creationId="{0962482F-FDE3-3B54-0BE7-BC95AA905EB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39" creationId="{4C4D19EF-F164-C8F6-17B6-609C49AD62F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40" creationId="{2439CC74-37E7-2413-6FBF-0D6FC8C9802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41" creationId="{7D25F896-EE6B-02AE-9793-7B44B83FE20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42" creationId="{EF385C5F-8C8B-865F-6D47-3F5AB6281DA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43" creationId="{09396B5F-0A15-AB89-DA2E-73171CD55C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44" creationId="{B58A6E08-6A99-5AA7-435F-014B7671E5A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45" creationId="{50720F22-085C-F87E-3B7C-F556321908E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46" creationId="{F19FC1B9-1452-4877-164A-DE0593F6099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47" creationId="{E4BFB3E5-68B1-6D04-DB65-D50FD59945C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48" creationId="{4A5DE943-07F6-98D9-16FB-52D6AC68A21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49" creationId="{1E346765-46F8-E59B-575A-105B48697C8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50" creationId="{C94FD63D-4C2B-0DC6-D217-78BD81907D4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51" creationId="{5F2E5000-249B-0FD3-29AE-C7606035C32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52" creationId="{0B35D36F-26E7-6E0D-3E0D-33872D8843A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53" creationId="{81C5BE8A-E888-60E9-BAFD-872FD6E0DBC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54" creationId="{1B757728-000B-89C9-575D-B2A5AF2F8AA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55" creationId="{EBE29CC8-DD3A-127F-57F0-7B5834FCF78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56" creationId="{EB26FF3B-FC3C-86E4-F246-B5899DAFDFA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57" creationId="{0B988EA4-A9D0-CC5C-6ABF-76C3B512AAC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58" creationId="{78FB5D51-C594-AAC5-6395-C8AC11B38F5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59" creationId="{B2BEE229-ACF4-834D-40C9-6FA5D71A0B9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60" creationId="{62708B5D-9316-1C15-2FB1-7F9E8269148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61" creationId="{1A4AF7A6-40FA-9ABB-C6C4-6AA26B6FFD5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62" creationId="{669E7498-2116-AE4F-8A29-34F2DF727A3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63" creationId="{AB0B9320-71D5-0AF7-2770-B62EA177D19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64" creationId="{AF12BDD6-B983-0B04-DE7D-288F20FD24C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65" creationId="{941F1C81-512F-7537-0023-09331F6E374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66" creationId="{D1AA5424-723C-8F60-D960-121D59DC53A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67" creationId="{D1583BEE-D177-D3D0-A040-A87FD49E7AF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68" creationId="{09DEF429-8F03-6BD9-8671-B85052999D3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69" creationId="{CCC8C821-0754-655E-6CE9-8B9EAF2C5BF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70" creationId="{DCE2A7A2-EFBA-840F-F16B-DF666735F83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71" creationId="{A28505AA-FF23-E123-5671-F7C130A42DB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72" creationId="{1BCB9991-FA52-A78F-1832-560E23AB9C4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73" creationId="{FC44B4E1-4CE7-E782-E5A3-E93B0A0C158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74" creationId="{B9249DC7-0261-98B1-9E51-A74732AA1D4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75" creationId="{EB625FA1-55F8-7C23-8D1B-70F7706F360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76" creationId="{07E4C65E-A64D-880C-4971-88F4F12814A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77" creationId="{81F49CDC-A667-D019-9B35-7C3CE4E1603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78" creationId="{B577DB92-2C2F-A18F-CA8C-3EFC3A17676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79" creationId="{B2501A2F-D397-4117-256C-D25FA1EFF6A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80" creationId="{DFD1E39D-FC5B-FAD9-36A5-A1081E80105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81" creationId="{A13922F4-3E35-0F79-0A5F-238043B09A6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82" creationId="{7469D71A-F2C3-5B4B-7350-4896BE679FD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83" creationId="{4A776AF6-F5C7-5D98-E911-4C789AE2AE7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84" creationId="{54F73489-08CF-2DA0-4196-89067282C8E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85" creationId="{C5CB19AA-F7AE-6E0E-BDC9-86E5086D45C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86" creationId="{56683CEA-7FC5-37DB-9510-A8FE433FA83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87" creationId="{992F0272-CBB4-4D6B-A818-83233E35083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88" creationId="{C0B04F39-967E-3D86-9CF8-E0BB78C20B8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89" creationId="{099F1C38-7BAD-7071-1964-A4B2F1848F4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90" creationId="{C7BF9729-1480-EA26-192F-B71F853E07A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91" creationId="{0AC80DC6-6DE4-E1F4-C1EA-03B57B70614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92" creationId="{13372B3B-E23A-D202-D1E1-79836833525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93" creationId="{668E61E7-42E0-A9BE-E405-7AE907E48F3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94" creationId="{6D15CE07-3407-56B9-828C-8853ED722F9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95" creationId="{A935B4DC-6379-15F7-006E-A22F8BE8FC1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96" creationId="{27212234-08B9-AB03-FB0A-FF5331C0FB7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97" creationId="{7C18C31D-8A13-FDC0-AD04-A9D4594BBCE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98" creationId="{94B2E006-E36C-695A-E936-790903206B6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599" creationId="{B7518053-A86B-8918-5A6A-76C2141F575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00" creationId="{CE8C10D6-777F-1EDC-476D-759D2D99697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01" creationId="{F4BC8CAB-5387-1B5C-9E23-181B7BC360D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02" creationId="{A64C59FE-7433-4111-78DC-D7FC060EE01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03" creationId="{986D5799-C56A-7D70-D894-E3C9CE3E281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04" creationId="{43F4B24C-5CDD-6F85-0E33-989C3E3C25B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05" creationId="{014A3D8D-E2C5-C2F7-D4E7-53F54627A92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06" creationId="{A4E429B3-F057-1ED1-F5BD-DC103827222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07" creationId="{7B4DE574-CD73-0BFD-9EC2-2525B74E27B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08" creationId="{457C407F-E271-5264-6DFC-DF7FA9625F0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09" creationId="{7CCCC2C5-46D8-1E03-1780-634277E7A56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10" creationId="{722D2C5B-10F1-1661-90A6-7FFC64D383F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11" creationId="{4B34D066-7A2E-C201-108F-3D5F7FAC673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12" creationId="{C5701BD9-343F-414C-EDAA-0A179D7E252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13" creationId="{BBD62AF4-02FF-E139-1954-DB04E845AF9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14" creationId="{8D8D1BA6-387E-7116-CDB8-EB3D127A893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15" creationId="{C390C2E5-BB4E-9FFB-E683-83341ED5ADA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16" creationId="{CA726F55-1FF6-3220-2813-6A6694F3312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17" creationId="{3C57FAFB-58A6-5EC4-133C-42E8C4175D7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18" creationId="{99164FAE-CEC0-1B7C-FEB2-B4E64D1A00E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19" creationId="{4A29DC79-12F1-111E-207E-5E78A0E2046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20" creationId="{821F0C5F-2BD8-7F9B-D6E2-02E3070EE6E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21" creationId="{43A0A080-A971-92BA-26EC-55CA7CB53E5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22" creationId="{EB66963B-6F20-86DE-E4E5-98EB27FF4E8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23" creationId="{6A835931-C1D1-C2FE-6047-F069E7A1877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24" creationId="{A73E57C7-2D47-4925-9F38-4DE069CC186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25" creationId="{3C0D7A85-4AF3-5B8C-A22B-72A18BBAB8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26" creationId="{8E5C6A58-2CF7-EE74-7437-1A7C3F06195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27" creationId="{E014EBB1-4224-5813-FD26-381F6C599CC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28" creationId="{E445BA69-F1C8-C8EB-1690-8D11389B54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29" creationId="{6219FB73-097D-D999-ED45-AB0D8610842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30" creationId="{821D8C41-80AE-F725-9F38-214294400AC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31" creationId="{A96A4E59-5405-9D09-BBBF-24081196B7F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32" creationId="{FFFA64A9-F72B-5A8F-B970-B62D5978B54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33" creationId="{5BE8C441-4176-A646-00B2-D02E4769144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34" creationId="{035180ED-26FF-2EB7-3EC1-8D3C16D7F63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35" creationId="{BCF09017-CB8D-EB4F-017B-5971A6B44A6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36" creationId="{8528898E-20EC-119C-3179-016B0243A98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37" creationId="{D1FB9127-0B0F-D068-1200-211E11C2D17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38" creationId="{63DFC105-9159-4068-61A2-42E8AFB5C2C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39" creationId="{AF91510A-626B-B7B2-3BDA-3885D188CA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40" creationId="{72609591-087D-C474-1A91-E27E2764959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41" creationId="{01702247-9437-2F3F-A0D0-AB998A8E69C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42" creationId="{BF290B51-6CA7-7CEB-9411-65642C71EE9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43" creationId="{103A20EF-96CC-D991-7FBB-4C5F7F3527C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44" creationId="{3F3F7279-EB52-94C8-D42E-FC8D21BCFBF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45" creationId="{DF068C58-FE9A-CD2A-3752-E121E94FC1D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46" creationId="{751585C1-9DD1-6BCC-2C98-0C35267B914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47" creationId="{2F3BCABB-C3AD-B0A6-C051-214CD68E7BD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48" creationId="{761A448F-0E1C-7AC3-957A-DCD06F24BF4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49" creationId="{8AA52079-5967-A46E-1388-9F8262DD0A5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50" creationId="{1FC94B52-BA35-C7AE-A87A-8497CED0730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51" creationId="{0D175962-EC5A-8345-1015-9D811D8B808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52" creationId="{B67E7A98-7EEB-DBA7-3DA9-8247B9187F8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53" creationId="{657CF489-F89C-FBD8-04FF-1F015726674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54" creationId="{CF5538E8-F4D6-323A-0034-B3B5DD91FE8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55" creationId="{30CA3D97-B78C-6CE5-B8E4-23A3102E599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56" creationId="{F9AEC0DC-3609-BF67-CBF8-4C4875D68E4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57" creationId="{7767BEFA-B4D2-2585-66C8-F2DAD626800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58" creationId="{A3470ABA-4ECE-9035-5718-37DED3E6763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59" creationId="{3EF31B92-1C03-2E8A-0F06-17FF86C927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60" creationId="{6DB5BA57-28A6-D778-227E-C0EDCAA6C1A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61" creationId="{580744A7-85D4-398E-B7AD-D89346A59D2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62" creationId="{8A764FFE-459F-0731-FE72-8FC6BF2D432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63" creationId="{2D44C87C-8136-3C0C-06E7-9D42313B0CC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64" creationId="{9CE6D264-1823-D982-C29C-D5708A6D4DD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65" creationId="{5FAA1986-667D-B2F5-3019-37BC7D03DDC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66" creationId="{C40B6AB7-2A0D-91BF-CB86-73AAE51F316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67" creationId="{AA96EB7B-DA14-EE98-E528-F5497D8523C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68" creationId="{C6C20111-3216-49F7-2538-EA6D987C2EE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69" creationId="{7EC51C68-B1AA-5DA2-D4A4-AFC12E988FE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70" creationId="{48D926FC-6051-E183-2820-289ABF92361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71" creationId="{12843A39-7CC2-6ACB-2672-AD8FB0F9BD6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72" creationId="{F564CB89-2184-5D53-1AF4-77480CC15A2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73" creationId="{8C3E0357-9E73-0DF1-C5FD-D34ACF6DB95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74" creationId="{FC664BC0-54B3-B60A-AF79-51C2037F9DC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75" creationId="{8BF4EED1-6B0E-F228-324A-C20B0CBB242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76" creationId="{075C350B-AB10-6267-C64C-96FE941AEF0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77" creationId="{F81AF2EC-E2A2-76CF-8282-C9DA5441D29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78" creationId="{F45EF16E-41EA-D2B6-84B8-35396DA7DA3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79" creationId="{D7AD9E35-F10D-516A-AA50-C43637AFF3B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80" creationId="{AA6D5603-0715-8A6D-8AF0-A1D6D44C12B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81" creationId="{036E3BCB-58E0-CFC7-F558-52D7DAAB896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82" creationId="{9D685484-79DE-7591-3349-6CEF7AD628A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83" creationId="{CC7775B2-EE5C-B762-A323-4C8B4EE2831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84" creationId="{89351E47-4A60-C88B-A9C6-492E16AF58B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85" creationId="{69EEE012-F697-2A23-BFBE-B24E990BE00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86" creationId="{65683795-3D24-021F-7A94-D64CB5B853B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87" creationId="{AC6B3D4A-AC9C-5309-58AA-27CC9AD9742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88" creationId="{35AA882E-0DFB-7CFB-4515-5B76B1B663E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89" creationId="{BD0FD134-8082-401E-82DF-FE80A112D0A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90" creationId="{8A69676A-92B6-CD1B-50BC-CC61D9D6552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91" creationId="{11C0FF73-626C-5D76-B5C5-3A3110E5F68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92" creationId="{66457028-86A6-7006-47F4-C39A0FA745F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93" creationId="{D8AB7E03-46A0-2D28-F948-F6A57265674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94" creationId="{8194FCE8-DD1E-C8D1-045C-D067BCEFBB7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95" creationId="{FC3780D5-1495-E0FB-BB88-31BDD1CDA73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96" creationId="{5BC70DD7-17A2-3C9A-9B59-7A150CF2703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97" creationId="{80EA8EC8-7673-1F73-79E8-9EB8312595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98" creationId="{7E984D76-E76F-35FC-9E8B-38C764A5B71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699" creationId="{25F0EA0C-FFF8-540F-B375-86564DD44DB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00" creationId="{B2F9E653-56F3-AF12-CFF1-F57B91A5ACD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01" creationId="{708E7F4F-F721-DB76-F816-D9988337CCA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02" creationId="{F326DC3A-55C1-19B4-9BD6-75DE2CA97CB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03" creationId="{6277A3BE-021A-41FC-3F68-EF5E2EA0D1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04" creationId="{78203B0D-99AE-3C68-1DB1-F487CFF4FF7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05" creationId="{4D8F69B7-02B6-1AD5-B87A-715A32DFA9F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06" creationId="{71441408-879C-DF5A-3F84-9B7340F113B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07" creationId="{557D4A0F-3681-6C4F-E38B-F36C79C8FC8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08" creationId="{2FE727D3-F3A3-715B-4E27-1CE5FC82AA9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09" creationId="{AD3E9E99-4191-4386-9888-804B54F6A2B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10" creationId="{D39D7C39-68D3-839A-831F-90184E64952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11" creationId="{10376278-8693-B328-C39C-250D5D0D4E1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12" creationId="{272544BA-0A07-3D6A-D515-425099EC4A7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13" creationId="{A9605A5F-9C63-079D-63C8-E6AFEC9ED3F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14" creationId="{70C6775E-F664-3C7B-78CC-6A39C1166AB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15" creationId="{B8088C18-0D26-FF6B-8E12-680D758F648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16" creationId="{89AD2D7A-BA4F-F3C8-55ED-2D470734389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17" creationId="{494416F9-0E75-4CA3-A641-AE4222CB551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18" creationId="{B3B24147-40B1-7282-1467-A9F57872042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19" creationId="{9530D5EE-862C-877A-DCC5-8B91290E3D2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20" creationId="{0666FB5D-E9BE-A55A-22CD-FFFF6839754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21" creationId="{E531AC2E-BDBF-C064-2404-502FBB9F5C2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22" creationId="{C7A9E81C-F461-160B-46C9-C87BFDE89E3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23" creationId="{B3D0EC52-B541-0657-6CFD-34288C4DB07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24" creationId="{D2079E55-AC77-A31C-D092-E1F403CF9DF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25" creationId="{8EA195B5-5287-0ADA-0F3C-97C78B0BED0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26" creationId="{8429366A-6FAD-0513-C53C-F48251808D1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27" creationId="{26BA164E-F07D-D7C0-4AB5-AFB94C9F734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28" creationId="{449DD898-1A7A-3365-3C5E-4829EB4674F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29" creationId="{B6FA4C87-BF7E-07BA-89D3-B6EF4D5281F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30" creationId="{6888FCD4-DC83-12D6-2488-7A8EDE0790C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31" creationId="{EA9AC021-C695-2F29-F4C3-F50FD587D6B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32" creationId="{900A4051-5D34-146B-438B-40EA76BAFBB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33" creationId="{2F4EE3ED-B431-5EFC-F73D-24582C2E7C0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34" creationId="{8E7CB73E-1521-733C-CBDC-1A6F5DD921E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35" creationId="{7F48BC39-3108-3389-7FAF-03A11D272E9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36" creationId="{FFA30640-E645-BF27-F961-AA922AB56DC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37" creationId="{4F71CD20-3CCA-2474-D931-AD8C5D1D718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38" creationId="{F1D2AC40-9404-CE8E-4227-8DFE53B85F9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39" creationId="{68C3C7A6-EFE8-1A05-DEEB-7F8E86FB0EB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40" creationId="{097887A1-5BFC-92B9-5A0B-C8C323F5033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41" creationId="{07A96B05-58C2-697B-EF3D-76BFB17E9DF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42" creationId="{8653D5F2-4923-87ED-837B-67272C86E71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43" creationId="{57374C2A-849D-91AF-1328-8D55F024B14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44" creationId="{8AAFA3A4-852F-D328-FC0D-AB0D133D56B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45" creationId="{395A1117-8D1F-712E-AA56-91EF8602BBA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46" creationId="{52D2456B-9761-6632-806F-6C231149940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47" creationId="{A48A232A-23C8-9588-FA79-DFA2DD020C5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48" creationId="{C61921DB-FCED-1669-899B-43365AC0073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49" creationId="{2AA72B44-7DC3-6F06-3EBA-9382E2F8EAF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50" creationId="{F8553185-32FD-6207-5F04-99C815D999D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51" creationId="{4D2D1BA9-A8E2-2AF9-EA6E-2ED1C56B765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52" creationId="{439D6F20-5574-DE70-D045-F553A93AF8A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53" creationId="{E5E5AD01-F61D-F1D7-206E-7A67FB4B009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54" creationId="{06054BC3-4B66-1B56-A4D8-13CBDC2FE5A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55" creationId="{2000CED5-019A-DE6C-A0F9-9262D23ABCE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56" creationId="{7D971684-4009-6D29-CA67-F24B28A79E8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57" creationId="{3D2DB679-D06A-F646-F349-4A6D4C03039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58" creationId="{AD47A9E0-E442-3767-002C-A2657D81F87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59" creationId="{F5DF23E5-3657-20B5-5A83-A8329F48134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60" creationId="{4B7BF98B-2FB8-B2BE-2D93-ECC9574B45D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61" creationId="{D6A05DD0-9604-73F3-4499-D99D66F24D1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62" creationId="{FE313B7D-DA7B-150F-BE99-9EFA0211F3A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63" creationId="{3DDD5AFA-992F-194F-2209-0F13A324D7E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64" creationId="{442298C7-C49C-BD6B-431A-63E5C0CDADD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65" creationId="{1345269F-34F4-3FED-B8B5-9E7A154B72B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66" creationId="{A76A7579-83D5-0AAE-04CC-10A0AF78306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67" creationId="{B30C797B-404B-80B7-0EA9-B7FE8E09B37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68" creationId="{F733242D-56F0-D9F2-3874-F575BDDBC0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69" creationId="{BA7B4210-AF27-74EA-F95E-3BF5249F20E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70" creationId="{30A759D0-AA90-5D0D-57CE-749EB1B23B4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71" creationId="{B8D3AA26-58AD-A2AE-58D5-6B85F7AD1E6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72" creationId="{AC1D69BC-7358-E1BA-C479-9250DEBFA2A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73" creationId="{75BF7391-FDA0-DC17-5E7E-E7F5058BB26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74" creationId="{540DE77F-584D-E620-1573-D53265AD495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75" creationId="{E0F0F037-110C-B12A-9B33-C70CCD48440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76" creationId="{AAE48A43-D829-41AD-716B-3907D24917D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77" creationId="{5AF3B1A6-4909-0C53-6F6A-00D9192B5FB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78" creationId="{53766CCD-65C3-54AE-167E-EB628B7EAD0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79" creationId="{505C30FA-8429-58D8-65A5-55C97D49B8D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80" creationId="{9443B580-9C9F-8D56-7434-8E24F375E0F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81" creationId="{4FDA51CD-B6AB-4DCA-0AF7-C5B909B1F6C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82" creationId="{D1D3AE70-0B66-BED6-63EC-7D08F36878D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83" creationId="{6C0EBA56-6387-3EFC-D758-914C5C3F5D6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84" creationId="{7599CB30-64AE-A011-67E3-06D14FE4BFB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85" creationId="{68DB7716-F9F7-7B8D-E543-D504906BC31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86" creationId="{D3FBF528-AD82-61CE-A939-18203ED920F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87" creationId="{D99478F6-6EF7-DF87-7199-613937BD725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88" creationId="{55F8260A-8412-B14A-5EB7-4634FCE491E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89" creationId="{F99632E6-56EF-D448-A03A-B9F8320529D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90" creationId="{7A27210C-A222-7CAB-4B8F-89CA026E755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91" creationId="{499AB10E-F724-3E10-176C-A533FE19996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92" creationId="{D2AF4F91-B2F0-3723-E8FA-687701E65BD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93" creationId="{AC8887D0-1A5E-83D3-C209-3A3D6059DDD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94" creationId="{E8AF60A0-7338-F058-2D6A-A95374B333A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95" creationId="{3502970D-73D3-C7B6-6C42-DA69EA10B0C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96" creationId="{7F6434A1-715E-19AC-21A2-48C5683F64C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97" creationId="{498A6A74-0905-499F-6944-1A7E83C395B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98" creationId="{5E92C05F-A6B7-72A4-9B2B-E1FFB3053C5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799" creationId="{F55AD61C-4444-72FC-8F2C-1E9AC92BC1C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00" creationId="{FC8C87ED-E46D-4A93-F4EB-AA0CF327DD5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01" creationId="{CA995EFE-CDEC-4DBB-9896-4F83F19A189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02" creationId="{A86CCCC5-FCCE-AF90-343E-4474C2F0566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03" creationId="{F2965647-AEE8-EF53-FFAF-E63A26DA07E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04" creationId="{3C681A65-6EF2-C289-8076-5DBE1CF976A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05" creationId="{E5BEC797-9408-EC2A-2BA7-B34CF092D52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06" creationId="{96464982-039B-C809-CA64-8C7F815BC36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07" creationId="{155C9810-A26F-D1FD-D2ED-37A2285A64D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08" creationId="{52016673-13A3-FAC8-35DB-5CA2EB445A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09" creationId="{4CC78E99-3FF2-D38F-6501-FAF1A8113F0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10" creationId="{4FEF20AD-312D-9158-0149-41C1DF8E615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11" creationId="{6162096F-BF63-207E-26C1-87F0B21DC1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12" creationId="{C796FB27-72FC-601A-D9A2-58585B86EB2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13" creationId="{C1965930-ED5C-E54D-58A1-E5EEF82C8A3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14" creationId="{9F7FF40F-31FA-907C-ECD3-F4B6D4491D3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15" creationId="{D6817EB2-3BE9-49B3-0C70-A1DF208597B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16" creationId="{6E0ED5A5-2CFB-95B4-31E0-14FF1BAC56A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17" creationId="{399F63A2-AAF7-EF8C-88D6-12EB870572E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18" creationId="{C2B5C618-3357-1A18-FE3A-74BF6680B97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19" creationId="{1B237601-E686-FED8-78C0-BA9521D671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20" creationId="{A86148E2-0909-E930-E165-AB1CCC544AB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21" creationId="{A537C5C1-A0A6-8612-B5A7-33D8335D298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22" creationId="{A71D70CC-C35D-23E5-B3D7-AFB390E8808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23" creationId="{F7A0E9D3-901C-8B8C-066A-3BB056A92B8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24" creationId="{CC645F02-1FB6-D06C-C701-B84B68FCC24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25" creationId="{E90BDCC2-FD46-A921-F092-32EE297310B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26" creationId="{4FCC7C23-4FCB-9E90-3EC9-EAD06D7A29C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27" creationId="{9A0C4434-1950-B994-9DFA-067A8E5254E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28" creationId="{8922E699-A596-D2BB-EAFB-B67EE8E0E10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29" creationId="{80855DA1-EB9D-E6E0-9FA2-25C3DFA969B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30" creationId="{9F8DEEA5-E88B-6AE5-B41B-FACFCBBC000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31" creationId="{1906956B-0D72-A394-08B6-494D2FDA56A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32" creationId="{7271E8EE-EDC5-B1E0-6722-E489930FD1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33" creationId="{29FD0994-9D70-49CE-EB8F-CECB0B10378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34" creationId="{0039BDDA-CE47-4DCA-220D-89BB8F5989B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35" creationId="{31F14BF3-8ADE-F091-D20D-477746B1815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36" creationId="{13C5F4E0-02C3-9E94-A5E6-D85C504C71B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37" creationId="{09D7AFD5-D625-0128-8071-A021DF1A0E9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38" creationId="{18E853EF-5D7A-083D-7D5B-1980436E51C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39" creationId="{BADBA81C-F1FC-E30C-8E1F-66E81F343EC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40" creationId="{64D7F668-F679-7314-446A-C64DB2E68D1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41" creationId="{9D74E338-408E-51D2-163D-DECA2B67941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42" creationId="{A95202F3-87C3-7AA2-B3AC-4D18D1BF3A0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43" creationId="{8F78930D-B9D4-643A-5087-D4E2834569D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44" creationId="{5323B0F5-0933-3EA9-3CD6-11DC7DA5026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45" creationId="{A8F16D58-D304-1045-67AD-FE73393C354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46" creationId="{CE283AF8-C7E0-A220-B130-2D359E42167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47" creationId="{668026D6-76D0-3B3C-29FB-9DC47F9639C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48" creationId="{C6600756-8BD4-AC81-136D-B74B500176F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49" creationId="{BA91689C-C9E0-ADC7-FF23-A65A1F4829C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50" creationId="{1CA1AD27-7D9A-62AD-8792-F6D36283100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51" creationId="{CAD89AD6-EEF0-DD70-9E06-503F633EAA2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52" creationId="{C8FE7445-06FE-43C7-C172-C654FD3EFD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53" creationId="{8B0AC2AA-39B9-7D85-80A7-78F9F12E6EF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54" creationId="{D7085FAA-5EE1-CFD6-4E70-8F6017408C0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55" creationId="{29149250-A710-B757-2782-5CC764243E5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56" creationId="{7781EBC5-AE7B-97D8-3F77-AC557CDB2CE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57" creationId="{7B2DA5EC-B9A7-6905-C1D6-1260A7C9278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58" creationId="{071AD90B-9815-B30A-B6F6-8627C9D6D56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59" creationId="{D1506FBF-31AC-7C12-043D-4CFB27624CF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60" creationId="{6315A8E8-C99F-5D97-0CCC-9738B761117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61" creationId="{46CC9FB1-06C5-3F9A-4298-FF4A9E401B0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62" creationId="{C37CC454-E8AB-4683-C830-30593E39BC6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63" creationId="{353F1D21-AF5D-801E-A87F-A76BA8941CD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64" creationId="{7D07B39E-B0DD-2A3E-567F-045790B0735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65" creationId="{4E23CFEE-00AA-A27B-4909-E2C5E6A43C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66" creationId="{4556BAB5-4F1C-D51C-2C2F-00950273DBE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67" creationId="{F275CC11-A916-F612-8FCA-0DA7ACB5755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68" creationId="{FD779BC8-8360-ECD2-7A9C-C6F5CA8F473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69" creationId="{2D918BE6-7AA0-01BC-51B7-B2678447109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70" creationId="{4B28079D-B3A7-B8EE-CFE6-AFD7EB38373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71" creationId="{7E7469AB-617A-2998-76D8-6488E97A87E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72" creationId="{44C969F8-A7B0-CC12-0707-C0873E063EB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73" creationId="{5DFA89D8-DAFC-1117-73C7-24D90BBFA8A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74" creationId="{16238B23-CCB5-EE8B-310E-A6E0D91C807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75" creationId="{DB2645E9-B89A-E20C-AB6A-4023484EAA5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76" creationId="{BAA0D822-EADD-5EC2-DA05-94185A9C38F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77" creationId="{E1F80C59-6224-09AC-65C0-D13CFB637F9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78" creationId="{139A03DD-35F8-AB23-0127-1B6A4A52D17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79" creationId="{B29564FE-9613-7803-44B1-AECD2FA53D4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80" creationId="{FADD220B-E166-DA3C-92A3-910309FD11C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81" creationId="{F508D1FD-5F51-D52B-B85E-630106698E5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82" creationId="{783A7958-4C50-40B0-1128-1BDBF70B4F1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83" creationId="{DC1DD2B1-063A-0D40-9602-E251E33A9EB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84" creationId="{B12F6E03-647B-479F-FFDC-AAEE172C84E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85" creationId="{A1860B61-FEB8-B6FD-1CD3-BBAAF03713E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86" creationId="{43946B9E-4331-8B8F-2E43-DB4BDE23E4C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87" creationId="{48966CC8-5C8A-9EF7-7C51-6608827858C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88" creationId="{C08A1F3C-B421-5E1A-C2A1-C5F034EAF59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89" creationId="{E5A7E5B2-D842-F5D4-6FBD-554E4D7AE20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90" creationId="{7693FD93-97C0-25AE-36FA-A1B265B4630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91" creationId="{2FB1F6EF-6B7B-1761-D952-971A138B440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92" creationId="{183AA5DC-F1A3-874A-9897-C2FA2C064A3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93" creationId="{4B1D1D67-BCDC-2E06-0FAD-D82F00D28AC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94" creationId="{A0D61FCE-D9E2-314D-B775-C08BF62239C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95" creationId="{7B3F7D9A-182B-5423-E503-CB79A20D0F8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96" creationId="{096C9CD5-0FC0-69DF-4F66-F7E9D174697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97" creationId="{49856441-F9E0-B5CB-3204-3EEE6FB0DC3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98" creationId="{0BB8B88D-67A0-794E-3575-F37194121E6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899" creationId="{2F72CF94-7F94-3E99-DCB2-27FD48BD801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00" creationId="{8E4F63D7-B1CA-F7D0-7FB6-45D5F191838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01" creationId="{5AB4770E-331F-E6D7-BA1A-671462C4996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02" creationId="{A0A4BC07-AA60-C26B-C358-9EC8A433B1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03" creationId="{242990A7-BBA5-3822-9673-E940E12CF8B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04" creationId="{22FB567A-A64C-DBFF-7FD5-CE5D702B9AA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05" creationId="{C97B6AA3-22F2-A446-CFE2-AEC797B844C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06" creationId="{7880A077-472F-EE1A-2E55-F00EA987A43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07" creationId="{38AE9633-F672-8F56-EE8D-52E613465EB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08" creationId="{E2643AE2-CE17-9DE6-2B35-B8B0FC139A2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09" creationId="{02D62570-2BCF-768D-DF2D-6A22CC5434E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10" creationId="{88DDB294-D8F0-A835-BD03-771697984F8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11" creationId="{12573B98-7A56-9672-9E65-EDC6B0DD159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12" creationId="{04127BE4-E5C5-AAE0-EF5B-1674029F0F7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13" creationId="{AEC3D630-4D9F-B8CE-B118-BC6C98322E4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14" creationId="{786EF91F-E4B8-1D85-AB33-688CB91533A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15" creationId="{0505F6DE-1F97-1E37-F93C-CBDDEABEF0B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16" creationId="{C0B2D5DE-777C-7063-AE71-C81B9BE795F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17" creationId="{34455FCB-DF56-60A1-E5CF-C36D06F873F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18" creationId="{1D5D6571-C9FA-F273-40FC-EE175DB19B6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19" creationId="{2A59B68E-5B0B-2F7C-FDAA-D1F78CCF619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20" creationId="{56D0A151-D984-E20F-2E1C-F9859E24A53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21" creationId="{24B713E6-4BBD-6932-0503-14289587195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22" creationId="{2E24D889-D293-FAE8-951A-B693BE6639A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23" creationId="{C5F9523E-BB89-4392-8194-ABFAD581AB7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24" creationId="{9C72D07F-17B7-82D0-47D3-37ABEC2C86B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25" creationId="{95A90F5F-FEE5-F6DD-BAA2-CD8EBE3D9FC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26" creationId="{E90D3487-9AFA-D3EA-92EF-CB7D5F4F05D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27" creationId="{6CB7C1C9-A2A8-20ED-A60F-6D66F703FF2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28" creationId="{4F534F02-7900-39C6-9CB7-9A3A71B1419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29" creationId="{6AB55ADB-4A4B-13F7-EF6E-9A58B756FA3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30" creationId="{EA72142E-5473-D291-4DB3-5F78F63653E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31" creationId="{B868A7D2-C329-66FA-91A9-A59FA2AA2FB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32" creationId="{F7B8AE09-DCA0-2D50-046A-2087FD8ED8D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33" creationId="{9F40D646-DD5C-AA4D-F4AC-2A49715DA54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34" creationId="{1B96A153-1F7F-6B3C-A9BA-8D35D075EE0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35" creationId="{F6B30809-5AA7-C29D-BB1A-727F9469D9E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36" creationId="{272B9490-6355-5436-0E1A-341959BF4E4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37" creationId="{4F8B1DEB-18FE-938F-0EE4-D33B4738FD9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38" creationId="{9FBC79CC-7C24-AAC7-5A2F-C52FDB2BBE7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39" creationId="{FABFAE37-FADA-90ED-6200-1EF611CD34D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40" creationId="{7AB05D0B-C1D2-6B79-2558-17DADE4C7B7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41" creationId="{B2A60395-DF80-F0A5-2A51-50D59430D90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42" creationId="{C5D3D5DD-F97F-0F26-BF0C-718B80F1544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43" creationId="{696A37A0-A48B-463C-4476-38FB30EA324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44" creationId="{50B1A768-1429-5F0B-5714-F02C82F7A4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45" creationId="{E4EA4E0D-0BDD-140E-C2AB-AC96D13E550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46" creationId="{33986C32-416D-C19C-ACE5-6E3C6AD82F7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47" creationId="{80E02854-8329-9025-3BE0-E8CD8285941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48" creationId="{FBA2540B-5DDB-51EE-F1ED-235752BACF5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49" creationId="{A956A7B6-7832-DC9C-E129-DF7D8ACAA8D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50" creationId="{C5B1C980-3003-2201-6BE1-8CB71280E7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51" creationId="{B85B312F-6E58-5A34-FB13-3FA8FCC62CC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52" creationId="{98149580-071F-5C47-5D8E-2D75C794692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53" creationId="{045CACB3-B62A-1E6F-BF86-341826F0604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54" creationId="{0E1700E4-1F17-DB47-A0D0-37FD9D0872A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55" creationId="{4A70BD29-F19D-6697-4512-F0725F65D2D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56" creationId="{7BAC7403-297A-6329-1C1E-9282BB66D5D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57" creationId="{26C4F183-652C-251E-F66A-D9D7A26EBF8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58" creationId="{728633DA-22DE-7F6D-34FB-636468B4B98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59" creationId="{2A0CACA3-B2A7-29D9-867A-BFB249C19FF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60" creationId="{8D773111-41DE-5386-E999-2EB9A7F474A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61" creationId="{0D77C543-8A29-98EB-373D-E859FFADFF5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62" creationId="{07B9C5A8-1CC3-05B5-2673-BC9DE669C24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63" creationId="{FEFDEBF9-0171-892D-8506-CEDF673DBF7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64" creationId="{BB10B85B-4FCC-9395-35CF-96017DEB397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65" creationId="{CFF70D48-CCA6-4D4D-AF71-46C2E7FA5FB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66" creationId="{C3B6EB88-8839-8C98-94D4-25CCA072906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67" creationId="{C84AA81B-E252-10DF-4054-AE51480D5D3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68" creationId="{B27FFF91-C278-4F5C-8993-8CCCF691AE2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69" creationId="{39FEED59-892C-C73B-A463-1FFCEC22969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70" creationId="{49B024FD-8406-3E0B-5777-2A373533053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71" creationId="{4D5D7910-65C2-1C6D-0D5D-7B87DB3108C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72" creationId="{008AF084-3BA4-FCA7-9A40-C0C83B8E6E3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73" creationId="{9E995F72-FD2F-EFB1-53AD-00C66A67CD9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74" creationId="{81556654-AB47-CE10-7899-A5ACD70F6B3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75" creationId="{B6CBB040-E354-6830-8512-3A16CF5323A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76" creationId="{39552AEB-14C0-806C-BDE4-F32E1FF6A52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77" creationId="{28446072-760B-153E-BD78-774598C31A2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78" creationId="{0763CA9E-E457-24EA-D1A1-C5242073C71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79" creationId="{53D3BD2A-C273-BA1F-4AD3-3D77E13315E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80" creationId="{C7786A5B-04B3-8601-3921-D41605D5E49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81" creationId="{25CB8EA7-2306-6DF8-C0E1-749671DA676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82" creationId="{162D8A68-3992-E5A6-81FD-8117E820218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83" creationId="{4896B4CC-6AFF-982B-36CE-D8F3BC28416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84" creationId="{1CE97264-5177-82F6-CA08-34F01769C5A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85" creationId="{94AF1827-9C1F-2A3D-001D-3C4CF226FC6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86" creationId="{1F5B9FAA-DF99-27F7-64B0-2EFC3BE41AE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87" creationId="{8C041742-F63D-7B0F-4F9A-C20D28E15D3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88" creationId="{6CA6CD76-BB08-3EAF-96E0-3580DA7ABAA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89" creationId="{620A1004-B395-CBCB-3E5A-4A7BDA5780F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90" creationId="{A630468A-B458-16FF-0B8F-B9B2BC287D6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91" creationId="{B6CF60FC-E89C-095F-A08A-0DAA7EE738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92" creationId="{5E2BF3A0-09B5-6DFD-7ECC-FBBD5A7A0AD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93" creationId="{5A29B275-01AC-A8A0-15DD-86823C4E9F2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94" creationId="{BC4393D8-F46A-037F-6158-034AA29F4F2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95" creationId="{80B3DB34-FC00-F270-E1FD-B3266059354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96" creationId="{35537E92-1CF4-DD81-1743-1C60DE84BAE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97" creationId="{EF7DBE83-5A03-A17E-E6AE-C342FB90378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98" creationId="{7C28E8A2-13BC-5CC6-AE0D-23E51EF8983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4999" creationId="{342F72E5-C491-8741-CCA8-ADD5288EA3B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00" creationId="{E9711BF4-5D05-44E5-54E7-6A592D158B1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01" creationId="{6ADCC7A7-8146-E7FA-495B-59BF0DB6D17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02" creationId="{F955A507-8970-8784-36DF-AD4F8ED2BCF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03" creationId="{D371018A-9DAF-5A75-C428-0E3F81DF71A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04" creationId="{69A69E2E-C828-7390-0F1B-BE0D336E5E4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05" creationId="{7464B9E4-7524-58AF-7930-CEDF82B79D3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06" creationId="{56B0508C-2506-0058-70A4-9510CFAC122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07" creationId="{7FBCCBDB-6048-AFF7-0AE0-2B841FA9A38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08" creationId="{6EA7B546-FD23-43BD-AA65-A826971CACC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09" creationId="{A7828508-F8FF-6DC5-950F-5EA6B42E08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10" creationId="{56A15358-7848-A640-DBB2-BFD4BD50FA6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11" creationId="{3EC5696A-8FF1-5DAE-8397-E02CEAF93A8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12" creationId="{3C487F76-A09F-5A43-9CE4-5DD96118BF7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13" creationId="{F06DD395-AA83-E5B8-6D77-E25552EEDA8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14" creationId="{6747D332-CAFF-A77A-9C31-92DF93ADB1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15" creationId="{9FF586DF-34B7-518B-F3C9-71DC277B6F0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16" creationId="{C05D40AB-89F6-0099-AEDF-860F81FD1C5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17" creationId="{23BE0C34-1CBD-074E-B8C3-AADEBF35522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18" creationId="{860DD41E-3A21-56C0-5F42-DE9F79B87E2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19" creationId="{4022AF5C-2ACF-A2D0-912A-820AB2FF506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20" creationId="{AB7311C1-6BF6-8AB1-1447-3A3B649663A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21" creationId="{1B47D16E-7487-E958-85BE-DEE647BD9E4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22" creationId="{564DE3D7-034A-1684-AC90-1E484DF4D55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23" creationId="{9E69C9BC-610B-6DA7-21AB-8E99901102D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24" creationId="{FD73ABE8-5979-70EF-618A-CBA71021B21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25" creationId="{0B5FADBC-2EF5-5703-CB9C-0A5AE002222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26" creationId="{0BC2A0C6-2C8A-5DBB-8CE7-48F1431115F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27" creationId="{0E568A55-948A-D92A-6E36-4CB88E88027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28" creationId="{C3757958-306A-97B3-3D82-82C1AC9A559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29" creationId="{A06CFB3F-5BFC-AA58-8C23-D089B52796F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30" creationId="{891D2CC0-0993-F9A0-4E12-0C55C4E7DB1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31" creationId="{776BC824-EACC-7DE6-21DE-A2E7A21F158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32" creationId="{5725B59C-2935-D3BD-BCC0-494195EA772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33" creationId="{75EED9AE-EAE3-9D89-19BC-56C359A6B9E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34" creationId="{5BE8ABE0-9F68-6200-39F7-36AA702B773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35" creationId="{00002423-B86B-4A76-2A56-54D91FD1924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36" creationId="{0D77C59C-1439-509A-B79F-C7DF673605E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37" creationId="{79B7AEB2-CC7A-C049-DBD3-DBBFB42DC74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38" creationId="{136408D0-F95C-B956-FD8F-9BF0EE207A2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39" creationId="{FCCABD93-17AF-5038-1DCE-8332CC6C93E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40" creationId="{8E947EEA-329B-96EC-3B96-DDA9FEE96F1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41" creationId="{2EE34B29-A0AD-A770-0959-F51A92F786F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42" creationId="{17C7094F-F823-61A5-66CF-6D933B540EA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43" creationId="{D7D37028-F828-EDB4-4962-2EC80768C16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44" creationId="{BBCF634F-FE5F-7122-5C1D-85AEE343045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45" creationId="{6EE161DE-446A-6DCD-FBFC-CFB82081B74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46" creationId="{B04D4249-C955-7797-360C-1D04928A987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47" creationId="{0E3C6535-B33F-F86A-2936-923CACB4E93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48" creationId="{9C253C44-893A-5A55-0375-7EAE6B3F01C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49" creationId="{1EFD9112-E2C2-D618-794F-9A99B63C2E0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50" creationId="{C5B2CF63-468C-77CF-A62D-6B24DA36C9D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51" creationId="{8635FA58-909A-0606-CA66-01CC240E333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52" creationId="{BB98E291-3A12-11DC-9037-FA9E3D0F078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53" creationId="{9CE313D0-BCE9-ED25-DA92-119F5F9FEF3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54" creationId="{127645D2-D446-F1A3-3422-91FD896658D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55" creationId="{77AD0644-0685-480B-D476-9321F2E5342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56" creationId="{BBD9AC1F-7075-6B8B-337B-C1B2102B131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57" creationId="{ADE120E1-2EC1-6AF8-9215-29E5B343FD6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58" creationId="{076692A7-CB8D-D8DD-D375-45CCDC57A62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59" creationId="{50500B20-F737-9B97-4482-AEAC21111DE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60" creationId="{1368BB33-4682-4F10-1F17-3CFCCB83740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61" creationId="{261A9415-01BB-DEF5-5E32-1778FCC70ED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62" creationId="{BAD84F81-AEBB-61C3-1DC8-07731945ECC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63" creationId="{59D35119-B59C-BD9A-82DB-1C9F0293871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64" creationId="{336BCE8F-031A-4FB0-CC5F-245153A9697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65" creationId="{2BBD75D6-A404-B081-C0D7-B9DC37585D6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66" creationId="{7C95F4ED-D7BC-07BF-725C-368B738C5B5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67" creationId="{1263459E-9806-AAB7-7254-954BA875972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68" creationId="{114098FD-C8E2-8652-2C55-AEEE5BF0764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69" creationId="{05BBD7AB-734C-6F0D-FF31-F8818AA48A2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70" creationId="{00767AEB-AFC3-A2E7-D5F8-6123018590C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71" creationId="{E7D561CD-6BA8-3FDD-8EA9-4430115061F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72" creationId="{13FEA3A9-40C6-8F2B-C65B-492D4D0F9F3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73" creationId="{0F66E7B0-C2AE-0961-7A93-071C7B5C85E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74" creationId="{5E43150B-4DA2-C470-4A4B-665CE64BBCF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75" creationId="{D7971D45-9532-A6FC-CA08-BD74DF314D8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76" creationId="{7C706FB4-FD1F-BA7F-FFC2-5996A473F1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77" creationId="{7FCA9539-16DB-6BB5-27D0-71562238F73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78" creationId="{2D983808-0730-B645-80B1-609B71C4302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79" creationId="{C565DDCB-F5EC-E148-D309-4B4B8FAD911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80" creationId="{B67D9963-AB77-8292-A871-D698DC1A734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81" creationId="{5CC10112-A931-72E9-F4FD-75F0EA327B7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82" creationId="{783DFBA7-9135-070D-CCC0-3858CA850A8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83" creationId="{77572AB2-53B0-192E-A8E6-13B4076AFAE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84" creationId="{47854342-FF00-8BEB-47DE-E7EBDC38B3F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85" creationId="{08723A6E-0FA0-781F-B751-5E6F0DA8762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86" creationId="{2FDECFED-8D31-9E7B-3765-E224566945C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87" creationId="{D4E8AA0B-D709-1AB9-E35C-3AE05A8FB2E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88" creationId="{D99E2B95-9C0E-BAF2-69E6-5B55010D8D3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89" creationId="{4DD844DF-79CF-15FE-0A4B-B9EEAECA4A4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90" creationId="{C25A783C-1777-43CF-6D0A-C73A21A4555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91" creationId="{4D466B4E-357E-F778-C39A-EFE112B9744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92" creationId="{9E1E2E9F-7F62-B869-2955-C2C2FEA858A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93" creationId="{844BDE2F-A8DD-E503-52BF-D1AA3142063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94" creationId="{F754F86B-B623-4B05-46F9-CAAC837561E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95" creationId="{A3DD7504-32AD-E052-E10B-FF1386C4E2D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96" creationId="{B5CE2FEC-B048-C983-85A6-5474C411845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97" creationId="{AA5CEDBD-4859-7E4F-8655-E8B8ED928BF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98" creationId="{9C0ACA5C-C11A-2BDF-67DB-EDAB3E3D9D0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099" creationId="{9729A9F9-E439-7EEC-C187-81870F77D39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00" creationId="{A820DBB2-E77B-7A81-A39F-AF916743FEF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01" creationId="{16B91F2B-DAB3-9B1B-622C-12A84AE1D2F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02" creationId="{7E6F124D-06DD-A8CA-1023-D74C0BCB143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03" creationId="{78C28243-CAA3-4B5E-7C26-D867165D2C2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04" creationId="{E8AC8768-26B7-59A9-D579-107684C1FA1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05" creationId="{95A8A887-3538-FB9D-EC6D-3A925E388B5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06" creationId="{0E0DF134-B294-0308-92A8-C771495183C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07" creationId="{F3030E43-C920-6880-A954-A6F6920CDC1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08" creationId="{C49629FB-7DC4-969D-7661-CF65B140C2E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09" creationId="{A26615EF-2A55-6441-ECF5-F67223CCC06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10" creationId="{766D55B8-CEE9-E4D3-1AE2-6FAE276F147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11" creationId="{CD950E0D-14B9-A9E9-47BB-FC4BBC4D091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12" creationId="{68963FDE-8DE1-062D-3C39-39929BBD308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13" creationId="{D32BE40E-E968-EBA5-F131-412815BE3E2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14" creationId="{695743BD-83F3-65FE-42F9-499E36C2CE3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15" creationId="{1A00248D-1A74-DC6A-3591-79D99D4A9B2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16" creationId="{5FD0A59B-DD0B-62A7-CF70-7A3CE5BC43E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17" creationId="{B862AB51-6BC4-AEDA-BB94-1C917D3CEAA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18" creationId="{31B1CC62-A878-E1C6-9E25-BDF39EB1BA0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19" creationId="{9CF42F62-3A23-D857-2137-3732F551C28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20" creationId="{695AA677-2911-3DBD-CDFC-DF0640787CB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21" creationId="{BFB615A0-9C5B-A19A-9296-784FD0279C2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22" creationId="{9BBB71B6-CFC4-945B-8096-83C772C14A4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23" creationId="{9C0C7883-6332-FD1E-996A-98C4E08556D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24" creationId="{485D7D4F-6DD6-1C59-DA5B-D6093DAADB9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25" creationId="{FD2FFEE6-9D0C-14C2-6A35-0A2CD9764CD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26" creationId="{BA9C0BF8-0C82-BBCA-A4C8-9A56ED69B83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27" creationId="{BA3C2680-19E6-36A1-3163-16C9F207DBA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28" creationId="{9F9CF9D3-F03E-161C-77F9-EB8C5832A03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29" creationId="{0791D675-BC7A-E9A9-B396-CDFF95CAF5D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30" creationId="{45D13C8B-4797-59CF-E4DF-40DEED2AFFA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31" creationId="{35153FB6-59B3-B9BF-A7B3-AB59DD89138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32" creationId="{AB49EF45-06FB-F888-3AE2-A3FFD88F4EB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33" creationId="{54A75E66-5CF4-B31F-F487-7A2F0A6E895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34" creationId="{8A164431-2F5B-99E4-76C7-77CCD7211A0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35" creationId="{7E650602-C5B6-E463-798A-46C84D4E4E3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36" creationId="{46A0EBF4-C3C6-9179-87E0-8E396CFB281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37" creationId="{9306EF08-47FF-0792-5DC0-EAC245CFA40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38" creationId="{3E927D95-F130-F25F-27C6-34945040FD9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39" creationId="{DE71E6D8-CB18-AD2A-BDEE-751059A84C3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40" creationId="{8720F3E5-A6B0-0664-BF3F-8D0F1E9A51A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41" creationId="{7BB1F80B-633C-60F4-1A3D-C5378FAB51D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42" creationId="{700AB6D9-2219-7A7F-B613-4EB7B78355E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43" creationId="{847A4DD1-897B-09E8-1E23-1F2423499EF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44" creationId="{C86BBC7D-911B-A323-C58F-74A4D26FC1C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45" creationId="{9D2CCA47-DAAD-238F-E92C-5856F7FF849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46" creationId="{27A943A7-AF4F-DBC5-B886-82A1171B89A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47" creationId="{D4CB158E-22C0-848A-0257-A25B279A538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48" creationId="{16FE4307-2230-182D-4BDB-5FC652F9261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49" creationId="{857B7964-F919-1E4F-BF97-CF3EC5B2463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50" creationId="{DEDCEF38-5C5C-6D79-D71D-EE86B2286C9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51" creationId="{EE47BF06-7F43-B985-C9AF-A34C024B611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52" creationId="{CF1363E6-D7C2-AF98-9BDE-3604D0E38E5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53" creationId="{A54757C8-ED6B-CDD1-7FFA-D791FB7C07A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54" creationId="{40C77E12-8F97-75BD-A46A-DBC0E228C7E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55" creationId="{7CCC23E2-2888-37BF-CD98-7E15EA38F5B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56" creationId="{2BC73FD0-4486-044D-76E8-1FE17700EFB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57" creationId="{E6F33224-999F-F646-78DE-B89D614D00B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58" creationId="{7F07056E-345D-DEDD-8E2E-B74B2C36D04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59" creationId="{B358298B-2367-C8A9-ED6C-EB6E7A0CC6B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60" creationId="{AE7FA544-D23B-0FEE-933E-9FF6D296A64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61" creationId="{C2E5763A-E7A9-F4C2-95D3-6FE36BBC623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62" creationId="{14824E4F-BEF1-5967-C745-0E1FA9EC46D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63" creationId="{F0DDA81F-F062-950C-AD06-CE8D6174E7B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64" creationId="{667CD7C3-00DA-C711-DDD6-221E1CBEE45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65" creationId="{EE9B2EC3-D469-B0B3-1E7B-8167F0B0665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66" creationId="{A9EAE805-E5EE-5084-D636-E4453755037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67" creationId="{1964DBD1-CDC5-E1B4-E9BD-97F040CA545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68" creationId="{4A8043A8-DCDA-D2AC-9FCC-B4F4A00E87C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69" creationId="{2FDC016A-83A8-C208-A590-F6AC95899B4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70" creationId="{8CC88809-D32E-8D5C-63F6-A16877480C0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71" creationId="{748935FD-55D2-F3D8-E6EE-5B02E7E683B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72" creationId="{021E2F14-1AD3-EF79-6908-5F7DEAFE0DC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73" creationId="{BB69A2DD-D9C3-ECEE-137B-79BCAD0F000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74" creationId="{80191301-DAD1-26DF-F3B2-D01E27104F9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75" creationId="{1F9C9110-58B9-2424-1A5F-DB22BC9C4AF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76" creationId="{9F054544-133E-3047-635C-E981DEF83E3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77" creationId="{25A680F1-6F9F-2425-1503-E1C75F2E2D2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78" creationId="{D78657B7-DFBE-9173-8B2F-B5BA7ED21AE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79" creationId="{EDC6638B-4CBC-30AA-57A5-151CBD7D647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80" creationId="{EEB7678C-B876-4F54-1F14-C40A77A995A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81" creationId="{CA33C071-A93E-EDF3-456D-B68170FC1EE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82" creationId="{54A35372-A6C0-4297-10DB-9B3086B9F16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83" creationId="{99E8E866-FA5A-1BE5-8D07-64359625B05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84" creationId="{4BBE14E2-0DEB-3E3D-1951-52FB759E2A4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85" creationId="{0D6919B1-8497-E0E4-D1AE-1A880705212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86" creationId="{F3A64D4C-FED9-CD16-B30A-38A61BAA780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87" creationId="{23881BFE-E944-E204-8483-708CF7BC378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88" creationId="{5ED15849-6F17-F839-42C3-E7369B7D64A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89" creationId="{D9777185-213F-7413-6128-2C45D69EB86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90" creationId="{CEE803BC-C577-804F-280E-E87F1BD50A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91" creationId="{3BFA139D-9D4F-C1B3-3BC2-3E9C7A55DC2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92" creationId="{9A4FD1E0-882F-2A14-A3FF-358CED9BF4B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93" creationId="{CF1C4D3D-7016-A728-622D-418E9D75471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94" creationId="{FA53E7BB-AD5B-354B-F4B4-284935C456C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95" creationId="{6BBD1EE5-BD47-B2C1-7F4E-C5CB264CA81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96" creationId="{29DFBC62-E634-6469-27E8-4A1DB35500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97" creationId="{B410607B-9419-608F-58E1-51114BE25D8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98" creationId="{F2D45EFF-E862-09EC-5957-D6E00E5FFAC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199" creationId="{009B582E-2C1F-ABB9-CA19-F30FA6BAF3B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00" creationId="{AD774CE3-826B-30CA-D0B6-F4F4E133FB8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01" creationId="{022FA72D-63C9-026B-69F0-C5C8955039C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02" creationId="{FD961E4E-4D8B-3276-BCD0-4FC10D8BE32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03" creationId="{D13B1125-D9D2-751C-D407-72F37A89D35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04" creationId="{7139A674-2CEE-71B0-60B8-EFEED31DDCD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05" creationId="{C4FC7319-980E-51CE-AC52-2DC2791ADB8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06" creationId="{0A13AB17-F2EF-8361-1950-5E54DE62B76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07" creationId="{2794B4DE-8B8E-33C2-8DF2-7F49E118381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08" creationId="{2639176C-B40D-922F-2DC1-52AB6AD0C59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09" creationId="{DD4650CB-6602-596D-E859-14BD8E12C18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10" creationId="{854CC30C-F68A-C555-281B-7C6FBFEA2ED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11" creationId="{F3A1808B-4E56-5B6F-862D-034BEB20D22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12" creationId="{C20644CC-E53E-31FA-86CF-18866E2E0EF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13" creationId="{1D6935CF-5CBB-22FD-3581-8981C048430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14" creationId="{A91CDCD4-8A5B-6BF5-986B-18AB541A4A0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15" creationId="{F73FCB1B-9FEF-6EEE-7FFC-F2297189020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16" creationId="{6839C3B8-C8C2-C979-D810-4E121AACC4C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17" creationId="{4F0B182F-2D6C-0654-8943-BF61E3843C3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18" creationId="{A340A56E-41E2-81EB-AEC1-33CC0BA5620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19" creationId="{9F992AAF-263D-3DBD-172A-616F1B6C8C1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20" creationId="{356921D0-DCD4-9381-8EB2-3CC49976998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21" creationId="{98EE4D47-35A6-3423-328C-7AC2C26FDCE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22" creationId="{CF64F8A9-43FD-EF34-CCAE-4A42C7CD482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23" creationId="{5C97D27D-056C-897D-C3E6-F73CC4D0563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24" creationId="{1166266F-0662-472D-4974-2171879CE4F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25" creationId="{CBAE56E4-6D4B-6507-67B1-F1F255A2292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26" creationId="{114779B9-CD3F-0BBE-5A35-8DF6131DCC0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27" creationId="{47519460-A5CC-A2FF-1549-15B3A575B91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28" creationId="{0BAE0227-0C4E-FF76-4C4B-AB5176DA493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29" creationId="{4F87275B-ACAC-04D2-D273-0030AF14F75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30" creationId="{09F1D5E7-023E-640F-15A8-28F81E360F9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31" creationId="{777CF108-33B9-BB0B-57F8-EB4A8086023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32" creationId="{A2B7AD03-760C-6F2A-7703-8CC5C95E4E8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33" creationId="{FAACB503-F5E0-5263-5762-FFB7409E87E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34" creationId="{410780F4-6B48-D863-1BF6-F871DB892A8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35" creationId="{2999CBA1-2806-D328-35DF-6D1B436373D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36" creationId="{C4B82889-F9A1-CDBA-D77F-B89A8B41950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37" creationId="{75999889-C120-3D78-9E87-728A77A5E6C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38" creationId="{FFE56CC0-5362-2B85-4A7B-0C2B8B23DD9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39" creationId="{C2D91E11-D88A-1D56-E1B3-CCF4D851BD9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40" creationId="{98D19BF0-5340-B7E3-ECF7-8AB4603D597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41" creationId="{57F42714-26C4-6CF0-3792-ED3076D418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42" creationId="{87CAC80F-98A7-06C0-2493-CF9B799E975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43" creationId="{920E2BB2-237E-A288-E034-51DEAD02B11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44" creationId="{9DE641F4-4E4B-6CE3-F282-F4F8381CEC1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45" creationId="{813FD2FE-A85C-7BF6-E802-68C4F62B735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46" creationId="{2DBE72BC-4425-3D3C-815D-DAF4847BA1A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47" creationId="{E4E95FBD-0172-9DA9-F9D0-0DE10F201EB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48" creationId="{A8617DB9-B5A1-07CA-1219-B5D3156878F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49" creationId="{40A28E5F-4D43-00EB-423F-72FB85614C8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50" creationId="{9BAAB2AD-223C-8C5C-697F-D822C066557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51" creationId="{889F49D9-61FD-314A-1925-EA76A3298E6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52" creationId="{ADD28108-CB85-E688-0D1F-E4FECEE8F1B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53" creationId="{552BB077-74D9-7EAA-5DC2-5A5B2AD2F53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54" creationId="{BA195EC7-056C-1F7A-04C1-1578F2F45D6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55" creationId="{81B2C883-335C-AAF1-EB02-19FB3A5CED7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56" creationId="{86E918CC-EA29-A503-BD29-0CFA7DBC9C0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57" creationId="{36F3804B-9B66-7BD4-8147-E81F8D7EA39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58" creationId="{C5B09FB8-D917-EFA2-7C87-B9503F3F698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59" creationId="{282CD05A-072D-022A-6E73-8B948973FFF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60" creationId="{253A2DE4-7B6D-F798-A79A-2C50F80AAF0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61" creationId="{1752ECC6-1BAE-6B9A-C60C-C3F48249827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62" creationId="{C17CA11D-9A37-A278-B990-CD399CC0502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63" creationId="{D8029829-2BCA-F6E2-C7A7-8272027C787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64" creationId="{1A4A7361-84A2-870D-EE36-B7CFE024914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65" creationId="{4B984E8A-8A5A-CAA5-5010-EB797F2685A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66" creationId="{AAE644D3-9196-2448-F29A-5F567D3071D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67" creationId="{2D010C38-387F-D3E5-DE36-0FDECD3ECCC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68" creationId="{BA502D7B-25B7-7A43-DF36-059C56E1A14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69" creationId="{B2A052FC-267B-73A9-4683-B61308CFBE7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70" creationId="{688E2AC0-FBF1-C23C-BB1A-239B6D1CFDF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71" creationId="{00E051B9-F610-EDEB-EE16-49E588F0FB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72" creationId="{484910CE-F7DD-C1F3-6078-6176001A438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73" creationId="{3A7675D7-44F5-AD3E-136E-389C01B6B33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74" creationId="{C0740E18-692C-35AC-F0EF-87ECE20387B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75" creationId="{335249A4-6ED4-E926-E5E9-E4FBFDB78DE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76" creationId="{95C2B041-0BAA-1668-8585-7C216AAFC32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77" creationId="{13641619-55B9-1747-6DAD-AB263337BC8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78" creationId="{0C14B694-ACCA-0917-F799-CFABF2B2EE8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79" creationId="{DD4CD56F-DBCF-E2C5-065C-72A06238F41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80" creationId="{51CEB5D3-BBF6-1031-0460-63116A76998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81" creationId="{AC66F7D6-1A1B-CA45-0930-53F785CBB85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82" creationId="{6553CB67-AB17-429C-0349-3D50BE66523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83" creationId="{016651F6-7BF5-5747-84F9-270EFA7A169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84" creationId="{D03F7109-9C68-1423-1CFD-454DBA3B49F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85" creationId="{57F0A40A-E527-C49C-07F8-1342245B667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86" creationId="{D5AA0C5F-2EF5-15F4-544C-E4C48681C0F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87" creationId="{7C23D826-94D1-9280-C3BD-768B2FC689F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88" creationId="{86C2A3A5-EEDC-D49A-AD60-97CCFF4230A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89" creationId="{0E38491E-5A2D-0BBE-BDC8-3A0A860E449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90" creationId="{F21FFE56-1ABA-DE75-BC17-83110190A64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91" creationId="{D67DF748-B2AD-DBD1-0653-FE85CEEF7FE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92" creationId="{67528134-8927-401B-E75A-9591EC7DFA3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93" creationId="{0D39BA24-77C3-DE87-721F-02124BAC9EF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94" creationId="{D2EC2403-022B-60B8-E956-CB56A046DBA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95" creationId="{4FBD2FC8-EBE9-D4FB-92FD-7A3A0121A52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96" creationId="{C543EE1D-2E8C-0B13-9025-30A8C996253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97" creationId="{B794AC9E-30DE-00E1-1921-1206754E5C6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98" creationId="{5838CA25-4E32-9F8F-4E85-74ED897FFE9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299" creationId="{E367D00D-FC8A-2423-D60E-310565B45B8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00" creationId="{B7A35823-AFB0-6074-0B41-FFAF51A3EA8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01" creationId="{8BD02005-D6E4-0830-9AC8-318E443117F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02" creationId="{69508B38-5E47-E797-1198-BFD4B9D402B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03" creationId="{7A65E180-9BF6-D593-A5B9-5D503D76B7C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04" creationId="{B614046C-05A5-C502-C849-8963E877CB5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05" creationId="{3CE06AE8-6BA3-8E0A-5153-DDAF3B4FAF3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06" creationId="{FACBD019-D50D-007D-008B-A957D12E5B6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07" creationId="{00F3DB13-4F51-E008-1AB3-29122D38A65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08" creationId="{CC7CD593-901C-1E11-ADDF-CA9BACA6E52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09" creationId="{9F9422A6-A22B-388D-6212-0A4C079F6AE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10" creationId="{43FFDB3C-A5AF-41B8-2DA7-8D16B0DB5A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11" creationId="{BBAA3198-FC5D-0E1A-E8C5-93E3A46053C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12" creationId="{B461ED05-BC23-B269-9EFA-3EA79BB580F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13" creationId="{AA9EC6C4-1183-73AB-7798-A5FEB0B5E97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14" creationId="{5F508116-2CEB-147B-C310-32D8B080461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15" creationId="{A576BD25-D725-6FC3-3D12-EDB51468099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16" creationId="{EFD436B0-08BB-8675-8C98-0421806EB62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17" creationId="{D50523A7-11F7-E4B8-1CD8-E6CFEEB30BF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18" creationId="{2ED19379-487B-B18B-A63B-032637AD683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19" creationId="{11FCED17-F761-6DC6-555D-739B5C08633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20" creationId="{ECE80BB3-8B46-0302-BDAB-9885FA638FE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21" creationId="{8247B189-5A20-5E18-888F-12A83EC69BE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22" creationId="{30CAFDB5-D292-F116-A872-CA67A6E2B56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23" creationId="{E88906D1-2A41-5C8C-9940-84115403A44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24" creationId="{AAD2BF04-F582-17BA-0647-1F9800E1AA7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25" creationId="{E64EA34F-410E-1BF5-AE4A-91AA09872CF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26" creationId="{A3080EA0-C35E-3346-BF69-9EEE434ADC1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27" creationId="{A7CC894E-3C5D-B03A-994B-0FF1F8C277F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28" creationId="{BDDCBF74-0F1C-384F-CEC7-9BB70D8D7F6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29" creationId="{F50EC9E5-5A63-AF21-056E-E4484745E3E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30" creationId="{186114E9-8D07-E084-6F50-29EFF8823C4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31" creationId="{C8F5BB46-86CF-59B0-169E-C694287C495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32" creationId="{D72B1878-A693-6F2B-F79F-B789833B690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33" creationId="{5D17E3F4-BA3B-C62B-F89A-60B1175D6C4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34" creationId="{20221AAB-A64A-9AB7-8FDA-5CFC251C45E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35" creationId="{BECE52B3-DBBC-95C3-85D1-6E990A68C2A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36" creationId="{BD35B15B-16AC-B6CE-006A-6DCD7C7B39F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37" creationId="{841E56E0-C27A-4B7A-474A-E6A8555F2D0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38" creationId="{87C11E7A-D4AA-25DB-BFC9-7ABF825F8E3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39" creationId="{92FD4E82-023A-B6B0-69D4-366CA31FA11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40" creationId="{A3E841EF-AFE9-1B11-E16E-AAC780ED0D3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41" creationId="{6B32EA01-715F-7A48-449E-52E79F47F70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42" creationId="{9BC67503-4DEC-9E5F-28FE-358BDFCF43D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43" creationId="{70C38FFC-A5F7-18A5-D2A4-F9DF1B79A6B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44" creationId="{F97CAAEB-AA48-69AC-6C24-147FF6A6EF5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45" creationId="{9EE05A79-A7F6-D0A2-1520-72BA7922186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46" creationId="{1B3CA5BC-3616-9274-E76B-66547973F17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47" creationId="{BAA2CD85-BB38-D88B-C996-4FF3B2C2C5D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48" creationId="{8FF47093-0645-B0DA-4EA4-1A7FE99890E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49" creationId="{BD7C493C-BCCA-C5EB-DC0B-D9316FC70F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50" creationId="{BE19E873-51D8-03AD-D297-E266141E537C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51" creationId="{02DD1BA2-8AC0-DFC7-BF42-DDB004813F9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52" creationId="{2BE088CC-5406-2D1C-000A-79F7DDF4AB4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53" creationId="{64C5AC55-F592-03DC-A6C5-4C71DA1B282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54" creationId="{84DD0874-5FFD-46D3-AFB7-E41941CA8CE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55" creationId="{C8A57F19-04E1-801A-57B2-AD2948883C1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56" creationId="{C81284EC-2AEA-82BB-287E-ABE6C9E5988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57" creationId="{9C4E8084-A17B-C1FB-B4E6-B46AD404018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58" creationId="{C2714429-2D5F-D77C-5197-20A66866C75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59" creationId="{A0F6E892-EC2C-5F58-531B-6B04847F4F8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60" creationId="{32464D2B-DEB2-471C-1CD3-61E8CA0C3D9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61" creationId="{41C785A2-CD95-E37F-6E62-63EEEF99711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62" creationId="{7D93579A-C24A-979E-FCB0-1FE24C72B26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63" creationId="{4E187EFB-142A-68A4-2BEF-E321DF755C3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64" creationId="{07637808-E113-9E8B-6470-1E8E6F4DC6A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65" creationId="{3B789248-D5C0-6B39-1BEA-1EB6E74A971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66" creationId="{4ECEC17F-1F77-7146-F0A1-012D8E0811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67" creationId="{799BDA16-544B-A24B-3AE4-A61B0315FE0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68" creationId="{CE2C3F1C-6B35-F821-0F73-D63305EC1EF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69" creationId="{19C3CB75-EF3E-10AB-CBCE-524C1CFB22D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70" creationId="{E9B147F5-6A1B-90A7-E0F5-E8C7B68DC1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71" creationId="{A703B6EB-42A7-D96F-7117-A56264EB6F7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72" creationId="{8287E602-A02E-DAA8-2D71-B63DBEB622D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73" creationId="{DD7E8534-F5F2-65B0-8183-BDBF184933C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74" creationId="{18C1F6CE-56B2-BEA0-1038-10B3E7A9E9E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75" creationId="{E75F3972-9EBC-014B-2074-1AA1CCFBB9D7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76" creationId="{1DD48C3A-1303-15F3-2910-9959E256ACE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77" creationId="{DC929C00-979C-8BCF-F5B4-24B2824A379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78" creationId="{B8257E38-B902-328E-F167-444C672C8C2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79" creationId="{D4125768-5128-889B-B351-C270083006A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80" creationId="{9FB5AC00-02AE-513A-FD40-65B961E1D99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81" creationId="{0097409A-CA65-2F1D-DFBA-60CFCCA720A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82" creationId="{95788235-B48E-FAD0-98F2-1151EBD187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83" creationId="{C2B19C52-938D-30B7-3F78-BB87B980FCB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84" creationId="{89D4319B-6237-C69C-DA6B-A2ED798BD5D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85" creationId="{8AFB5202-7137-1733-0BFE-917F683CE89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86" creationId="{1F4DEFB1-82DA-F3A1-60C8-0D9293F8F92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87" creationId="{96965315-ADBD-0626-5250-0448826FEDE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88" creationId="{1A4014C9-EF47-FE11-D0B4-6A141987C37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89" creationId="{629FE8BC-69B6-5370-F4D6-89025A6827A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90" creationId="{7865E137-7E95-406A-5C4A-9963368801E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91" creationId="{4BF83787-0EE2-75C2-E993-FD4AE1221F8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92" creationId="{44E7CC16-77DB-EFF8-5780-A6F98952709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93" creationId="{0548E96A-5C53-CC0D-7507-6BE7738F900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94" creationId="{BF9F9D5B-0D84-B5EF-E32A-3EF7AD525BE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95" creationId="{B6F994E7-F8D8-AD85-539F-3842903F1C2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96" creationId="{66C18214-5FEF-1130-FC98-0BAD4304A68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97" creationId="{0BFE92CE-29BB-953B-EB12-85F921EC990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98" creationId="{18023C75-84FA-DAED-1A2C-697A41ACEFA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399" creationId="{BE6D8790-23FC-BBC8-43E7-9B5A61C1E05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00" creationId="{72A556A3-3FE4-AF31-8EAB-5FC89934596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01" creationId="{E229A48C-5C37-3982-C559-30CB74983A68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02" creationId="{BB0EB7B1-60AF-2CC0-81DC-C3C1FF1C570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03" creationId="{AE972A4B-8625-E79E-8ACA-ACA201696700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04" creationId="{5A15DC85-6E5A-3F4B-6648-A5F15FAFF04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05" creationId="{2617146A-EF18-B028-8D40-C02C43E7B476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06" creationId="{B13AF14F-B448-97C0-EFB6-3201737B773A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07" creationId="{2C7DCB4C-E3AC-A37C-01B1-59E7A108602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08" creationId="{2EF593C7-91D8-C4F4-2349-90BC053AD53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09" creationId="{3F16F3DE-1011-7148-5A7C-61BF41BA888B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10" creationId="{ED685232-3E67-8E1D-BED7-C659346DEF3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11" creationId="{AB68151F-19A7-C1F6-00F5-72AC90D866C4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12" creationId="{FF87C5DB-383B-4A3F-017B-4F434D24F69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13" creationId="{422AEAAF-5142-B3EF-3B45-88861FF5039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14" creationId="{F14FD27C-DA6A-B0D8-90E1-62EAF09EAEBD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15" creationId="{66527D2F-6328-4316-5957-3954CACBCC6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16" creationId="{5382BF12-2A52-488E-1582-441584734C6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17" creationId="{7B8D9194-23E5-5162-E535-502B57B6890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18" creationId="{76557E6E-60F4-6D72-6459-C045B0E45569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19" creationId="{80F9D1B1-9150-2BA6-0194-FDFC664509EF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20" creationId="{A78F06D3-98ED-EAD1-DB01-C4201C5BE47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21" creationId="{5345F60C-C4D5-B43E-DA5B-EA9860E2F39E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22" creationId="{47A85F48-18ED-AD34-A96E-359713E7B54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23" creationId="{85145D9D-A14B-788B-4789-09F49F4CAFF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24" creationId="{048A4E5D-104B-434D-22B9-70D420B1E1C2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25" creationId="{9D09FCF8-B59D-2EA8-9D1B-3D20E084CC05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26" creationId="{128AB1CA-7AE8-D586-CFAB-51C234D5D2A1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27" creationId="{B21C6257-BA0A-36AB-A3CC-6B652679DA73}"/>
          </ac:spMkLst>
        </pc:spChg>
        <pc:spChg chg="mod">
          <ac:chgData name="Joana Gomes" userId="bf40fd9ebefbdeec" providerId="LiveId" clId="{065ABAA7-B3F8-475F-9F4E-66D19A3528A9}" dt="2023-05-25T10:02:34.269" v="221"/>
          <ac:spMkLst>
            <pc:docMk/>
            <pc:sldMk cId="2060534444" sldId="302"/>
            <ac:spMk id="5428" creationId="{FB9C3FCA-EC04-0E02-08C1-C18FB7D95573}"/>
          </ac:spMkLst>
        </pc:spChg>
        <pc:spChg chg="add mod">
          <ac:chgData name="Joana Gomes" userId="bf40fd9ebefbdeec" providerId="LiveId" clId="{065ABAA7-B3F8-475F-9F4E-66D19A3528A9}" dt="2023-05-29T18:48:43.760" v="1364" actId="1076"/>
          <ac:spMkLst>
            <pc:docMk/>
            <pc:sldMk cId="2060534444" sldId="302"/>
            <ac:spMk id="5431" creationId="{A215A242-7B04-306C-248B-2E4746D690CC}"/>
          </ac:spMkLst>
        </pc:spChg>
        <pc:spChg chg="add del mod">
          <ac:chgData name="Joana Gomes" userId="bf40fd9ebefbdeec" providerId="LiveId" clId="{065ABAA7-B3F8-475F-9F4E-66D19A3528A9}" dt="2023-05-29T18:49:12.530" v="1368" actId="478"/>
          <ac:spMkLst>
            <pc:docMk/>
            <pc:sldMk cId="2060534444" sldId="302"/>
            <ac:spMk id="5432" creationId="{302ABA4B-5790-A0F6-9824-BB9C18437854}"/>
          </ac:spMkLst>
        </pc:spChg>
        <pc:spChg chg="add mod">
          <ac:chgData name="Joana Gomes" userId="bf40fd9ebefbdeec" providerId="LiveId" clId="{065ABAA7-B3F8-475F-9F4E-66D19A3528A9}" dt="2023-05-29T18:49:26.877" v="1371" actId="1076"/>
          <ac:spMkLst>
            <pc:docMk/>
            <pc:sldMk cId="2060534444" sldId="302"/>
            <ac:spMk id="5433" creationId="{8C619786-9171-8F5D-F79A-CE68BF63AC2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35" creationId="{E6EA1CF7-7FE1-AE5D-C95E-26E8A055DC1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36" creationId="{1B6C9A2A-725F-869A-10A2-45DE34DFAD0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37" creationId="{50E75B82-8D41-1BF2-A1BC-DDD47A11B0F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38" creationId="{F9A7A6B2-86E1-D75E-9269-D5BA7C006F8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39" creationId="{A7788383-1BC8-EB09-5639-C7491713FB3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40" creationId="{2A49F950-27CA-77A4-CBCE-FB44A821464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41" creationId="{FC04F1FF-1625-8A08-1D01-286440754C9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42" creationId="{41EE5107-A4F4-2157-AB03-BBB6147FC0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43" creationId="{D7F02BD4-300C-454D-2ECE-86CB96BA115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44" creationId="{FFEF08E0-1559-3E65-F77D-EE8694859BC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45" creationId="{35462E34-BBA1-3B22-BD5E-6F5F01A9C80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46" creationId="{44C8A47E-3794-AAA0-B500-06D934FE110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47" creationId="{8EB49853-4677-4F5C-DE16-66FC3B0AC00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48" creationId="{D3DC7D13-26D2-3E8F-53CA-1A2A7768078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49" creationId="{C5B2A33A-117B-945B-1391-58D9456E38D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50" creationId="{7D5555FD-C137-56D9-65C3-7A454DFCF70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51" creationId="{478D25DC-0EB2-C516-8657-3B3E21A53C0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52" creationId="{18B143C1-2690-6FB3-BC38-4462EA05DAA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53" creationId="{44E81389-A5CB-F354-88C6-7B7F30442CF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54" creationId="{CC7B3FE7-2845-2D0D-A1BC-57FB76A6A88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55" creationId="{B8A0E629-C04B-E213-9809-4788915CCEC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56" creationId="{46242E62-BCC2-5D09-6BBB-75171B18AE6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57" creationId="{B73F7122-F67B-5D73-8BA0-D7F516B201C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58" creationId="{711DCD23-CB2C-AFCA-3DA3-A0F7BF45FEA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59" creationId="{4C9C699B-D529-CF7B-114E-2D05F635349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60" creationId="{9CF90CB0-059B-8266-B9AF-03F07102665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61" creationId="{D459D2AB-3E87-30A9-30C2-842C08ED76E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62" creationId="{FEE3E769-A7F2-5904-801F-889E9D357E5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63" creationId="{035933AB-05C8-413B-115D-1156F850E04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64" creationId="{15494ACE-FB30-8C96-E6A7-6AEF13DDC74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65" creationId="{69E2CECB-41D5-4C8C-C9AA-5471027E2B7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66" creationId="{6204DB50-A90F-7478-5092-66C83A20F59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67" creationId="{948FA7E3-B2B7-C4D7-E0AD-40A8B82C183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68" creationId="{11DC1F82-5608-594A-A18B-E48C908090B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69" creationId="{46C92CA9-5336-5E38-7EDA-190574D6142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70" creationId="{D88D1F10-81CE-8059-C895-A3BC243B8BD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71" creationId="{D9967562-FDAD-76A2-782E-054D02AF370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72" creationId="{8EC96E7A-D220-FA7E-4B9E-425335B89E3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73" creationId="{72D1C1DE-F1C9-C40A-58A0-343EE58BCCF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74" creationId="{F31A27AE-2886-0246-111B-CFFCB906053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75" creationId="{D4D0B63F-B6E7-F9CE-AA83-53404B1E501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76" creationId="{56497612-3FDE-0A52-BB12-EB548C59C56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77" creationId="{71B0D726-2149-B7DC-716C-C083B7E42E9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78" creationId="{64887844-EE2D-5433-B020-4D0E698DB84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79" creationId="{98D85638-52BF-BDAD-7C32-FC4DA121F1C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80" creationId="{1DA3514F-E42C-01B6-B989-A38C78B2F0E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81" creationId="{17D32D66-22CA-A52E-3DA4-7A1DC083C3B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82" creationId="{63B91179-5677-CC3F-FF4F-9C3A747A7FB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83" creationId="{B62CCF24-041A-E189-38E5-8FED889815E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84" creationId="{60EC200D-9A65-5DFD-482C-FC953E15342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85" creationId="{B1370E22-3EF0-1279-2057-95E8AF79CEC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86" creationId="{74A8E1A8-F74D-683B-3D4B-DAD3DB9EC30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87" creationId="{E8DD532B-5BB3-CC4E-6A32-3B5C271A998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88" creationId="{63C25472-F0BA-F216-B3D9-73F5096339C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89" creationId="{3DFAEDB9-2E0D-226A-C072-47A0831BF66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90" creationId="{72CB2A52-D6FA-D9BB-5692-9C998659DBC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91" creationId="{74E02930-AE81-F76A-07C5-456DDD9285B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92" creationId="{2AA8BE82-1B6C-CFA2-316C-352EC874C2E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93" creationId="{7A06D08F-5A58-6852-EF5D-58DF59E14C6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94" creationId="{D3701AFD-99B6-B389-0BB8-7E969F32E05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95" creationId="{00B6A147-6D09-CB6A-D76F-E7582AAA8D1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96" creationId="{D8F441A9-5333-D00D-435B-B264E886148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97" creationId="{D29930BB-F4D0-1CFD-84FC-EEE92A30B9C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98" creationId="{1EA2BD67-FB2B-7944-894F-7BC1A5DA339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499" creationId="{D59987EA-DE19-18DF-3656-B44B796C4EC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00" creationId="{4798BA3F-DC42-A6A2-3D69-BACBDA6D567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01" creationId="{1A411C76-3D41-7A52-BA78-62F7C0E1B50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02" creationId="{6587DA71-37D7-5AE9-D184-386F2653946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03" creationId="{5EFD8455-C408-79A7-8B37-A2E4F691E53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04" creationId="{2F281D39-EA7C-F247-D294-E411EDD33FD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05" creationId="{6EFEA2E9-DFE2-CF62-C0DD-30C36487DA5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06" creationId="{B189487B-B2AB-CC6F-118A-8DAAA7223F4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07" creationId="{94CB99CE-801A-9D0B-301A-9AC70A68604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08" creationId="{6ECB0922-AD28-5F8F-0E20-FDA75FE0D0E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09" creationId="{642D088A-D743-A0C1-CD32-706E01E9566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10" creationId="{C822A6B7-F87B-FE9F-8510-92ACB934528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11" creationId="{E748E142-E368-AE22-B9D3-C948B2433ED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12" creationId="{55FAF6AB-B590-5EBB-26BB-FEAF3C125E3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13" creationId="{50B6D50E-77F3-C482-843E-7083A410086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14" creationId="{A58AD46A-D410-E412-1118-A2B1580B9B0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15" creationId="{1CB24616-34E3-8BC3-B888-2693643AB2F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16" creationId="{432FD1A3-87D6-7FDE-8A0C-958A913AFE3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17" creationId="{496FE9B6-9115-270F-5758-B6BA73B4CD9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18" creationId="{F6394A68-0377-F8D5-86EA-CAF9FD337AB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19" creationId="{8A11B5EA-2B36-2952-E865-41F56CD7A5D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20" creationId="{630BD06A-E5C9-B2FD-8DC1-1371A6FE532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21" creationId="{338EC3C9-E509-64C8-85D4-37F65652889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22" creationId="{A9822A52-9993-3C19-34BE-35CDCA4602F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23" creationId="{C7BC0677-F37D-AA38-299B-9D6BD1604A7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24" creationId="{E18B49EE-AADC-59A1-854F-14B1C4843C8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25" creationId="{DA5955A5-6732-7423-2B97-CED5B98AE4B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26" creationId="{2F743889-0461-4872-627A-2B8C4DCA3EA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27" creationId="{F476F22C-D23B-4CED-D249-B3E7B79E5A6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28" creationId="{94CF93A3-CF8C-CF82-B86D-CA6F3845760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29" creationId="{76255D42-E421-C319-780B-30A85CE41A7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30" creationId="{599636B9-8CC8-E371-8D23-54A2EC2B737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31" creationId="{1B554675-1E78-3057-412B-543B0441A0A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32" creationId="{2FFEF2EB-2D02-639B-3430-13E5F1A25BE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33" creationId="{48253E3C-0ADC-8C8F-1FFE-CE164D878DC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34" creationId="{5ACD7AB0-7DBE-B0AF-D7A9-6116012F075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35" creationId="{9DB513D6-6345-5F1C-DC80-53A40341F2B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36" creationId="{4C68CCD7-1B81-DACB-0993-41516C294C3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37" creationId="{5E45F77E-31CD-5EFD-9634-663775886AC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38" creationId="{56D667DC-BABC-EF10-CD09-32ED2993F48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39" creationId="{332A35A8-E5FC-A4D9-DE4B-11BE051F677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40" creationId="{68CCE8A9-EE54-7FCB-78A6-2BE90609721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41" creationId="{85E35160-6FC8-7490-5585-2770A14A9C6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42" creationId="{63BFD713-3298-68A6-317A-670AAB18AF9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43" creationId="{94541FC1-8FD4-5C5B-C7A9-DB181EB7F67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44" creationId="{678FB047-3643-7ADD-C123-E7D592F1712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45" creationId="{3C322A0A-1C28-2A88-A245-43B5F745580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46" creationId="{D5F68D0F-C389-D193-CF02-4999D1281C5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47" creationId="{40890F04-0808-98F1-2DF1-813E96F877B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48" creationId="{025251F4-5F42-1D29-86BA-49DFA88081A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49" creationId="{5C458537-1676-73D2-ACE8-12A640A6D4E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50" creationId="{B3CAF852-FA98-277E-4F8F-9D99C86EC15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51" creationId="{C9853BD5-B651-0DE7-E85F-54320EC0E19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52" creationId="{3DE55BD1-D749-B8C0-1C65-77341BA5834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53" creationId="{E244B296-5A07-0975-72C4-4B1C87256F3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54" creationId="{85CF99BA-97CE-703D-89C0-EF6EE67CF7E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55" creationId="{65DCBE46-D6B4-371D-ACA3-C422749F058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56" creationId="{F71F7E96-536D-9943-5272-92B8F83894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57" creationId="{9B01305A-B6A1-7A19-3F6D-7816F461361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58" creationId="{DB8A29A7-060A-BAA9-D021-CDED22046C5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59" creationId="{93DA8C52-4879-6AB7-A7B9-5DFE896D093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60" creationId="{6C9DA266-6D75-A5BD-1A7E-3B2459723C7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61" creationId="{83FD744A-D61E-BD5E-8284-2E95EE82F7B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62" creationId="{4F1BE1F0-7820-D8DA-D06E-15267BC4328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63" creationId="{4CA01BF1-9E62-24B0-F766-64F43F3DD47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64" creationId="{16B4648D-53D2-D97B-C643-6D75BE18633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65" creationId="{5A70463A-380A-1F2F-D297-A516EDAA866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66" creationId="{A5A2B210-E35A-D58D-DE4A-66F94F7E6E6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67" creationId="{6AEBA2CF-1439-1B02-E7EF-1672CCC4861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68" creationId="{B185A7F6-8F99-BB9B-2A10-8D6AA8F957A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69" creationId="{5DDFDED1-E878-D3D9-CD05-D28EAECA027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70" creationId="{DA5197A0-4B48-56C7-D62E-3705E8C5DCD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71" creationId="{5A72F0D4-96EF-ED20-A0D1-C1D2F6F6EBF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72" creationId="{6D244920-B82C-FFEB-1A9D-BC94A3A6E8A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73" creationId="{9DC4667D-1AC4-7C3C-53BF-29563B693FC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74" creationId="{CD0E0090-6CA7-C7C2-C8D9-B12284B69CA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75" creationId="{FACCD373-374F-72DD-E165-30F37E6ACED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76" creationId="{67526B3C-1BFE-13AB-DA54-8078DE028A2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77" creationId="{C9729845-467C-6938-1E78-264166A6C1C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78" creationId="{F77AD200-6E16-990F-3CEF-F65BA3BE035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79" creationId="{A035B892-DC45-F8BE-9C9E-A01DCC79587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80" creationId="{B63DFC9F-31DF-9E37-9355-8BB19F3284E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81" creationId="{F81FD2E9-C144-A454-EBC3-E6CD463CC70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82" creationId="{5FF31EB7-AB33-733D-DFCE-8845C1B7C1F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83" creationId="{95EA85A4-FCA9-138B-8D3C-46C2321E889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84" creationId="{8999349A-0311-D635-8527-C49DACCCA06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85" creationId="{3A1AF98C-C2B7-39FE-FF11-23A55DA6375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86" creationId="{575D8D26-E34F-D05A-510A-CB746AAE700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87" creationId="{1DDF915D-5C2C-E6F8-C990-EB64D362455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88" creationId="{AEF3ABB0-EB2D-BFC8-4D07-829AAB980C0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89" creationId="{602E7095-C7A4-2EC9-A740-3235A8DBC81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90" creationId="{8366F94B-49A9-890D-A65C-45825EB81C4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91" creationId="{994F96CC-3F7C-5C1F-B009-BA26A75B950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92" creationId="{8F1AEABC-A4F1-3E37-F4C3-DAA4929EEC8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93" creationId="{596DEBA8-9D17-BD56-5C62-EC23461860D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94" creationId="{6CC2EA91-1124-9E37-3586-D19F96C1219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95" creationId="{D861EB02-C8E8-7119-C440-E73F0A3CD49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96" creationId="{0AEC5F8F-253D-479B-89D3-343404C6DCF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97" creationId="{099A7DBE-217A-F92C-15D0-13875A47599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98" creationId="{19CC72BE-865C-FEEA-2E26-4B68E790555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599" creationId="{AF10439E-DF85-510E-1FFB-21FC0032151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00" creationId="{DEDC93C8-F794-83CD-08AF-9BB73E6E7E1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01" creationId="{B17500A4-99DC-7731-813A-7DE284AFB14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02" creationId="{A2EF6D64-D2E3-4EFD-C4B0-16D9B17BAD0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03" creationId="{90079B14-9179-8323-CA14-3483067F895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04" creationId="{DD686EB7-4262-35FE-7461-B407A5D6565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05" creationId="{55AFCF3C-A92E-499B-AF32-C1CE3B8AB48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06" creationId="{32829D77-FF8F-3EA0-EB45-1614A272ADD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07" creationId="{A149F0C8-73B3-8F68-CE8F-8A257200AF9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08" creationId="{F4D59B29-0866-4D14-14D6-7B2615A755C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09" creationId="{3C036611-7AD3-6CF6-2B53-A6EC97D58E3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10" creationId="{611701AB-DD4B-EADE-CF48-878489CAD77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11" creationId="{595C991A-5EC7-3C7B-F0D5-EC0F1A00476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12" creationId="{490D3D7C-1E2B-8D7F-67A6-84EEF87813B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13" creationId="{4C11D608-7EDE-EF04-D845-9DCFD5051A0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14" creationId="{6909A593-C6F6-F180-D09B-6B45356333E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15" creationId="{268C0E75-3F80-E3B2-B65A-4E185F8D9C3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16" creationId="{21E7FE00-A306-8CD6-073F-FAAB32FF43F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17" creationId="{5F587810-DC49-FDA4-A657-689E90DA1FF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18" creationId="{5FA1516D-8B21-5BA2-2B2D-DE2E090C997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19" creationId="{7B37306E-2045-2D08-030B-1532E847DB1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20" creationId="{20523D14-E626-8263-1591-84CE5744E7E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21" creationId="{DC7F2491-8E1B-5005-750A-977049B85E5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22" creationId="{B3450A79-B2DE-9E0F-64DA-42AFA3D242F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23" creationId="{8B149FCE-BB0A-FFFC-1F98-748D6E1D167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24" creationId="{2969ABAC-0C4C-BAD8-0D17-B201189967F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25" creationId="{EAC69B1A-7352-AF62-5D97-9ABCA1C58DD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26" creationId="{609CC20E-A5FD-D2E0-A1FB-86FC673AF18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27" creationId="{5217C892-D5D4-5909-27BC-76163E58B6A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28" creationId="{E005B26D-A2E0-57A5-4AE0-02F13A0B8E7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29" creationId="{4D028399-63A5-0D99-CB9C-5248FBDFE65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30" creationId="{D5411DDC-E254-2A9F-9360-76F738F7A1A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31" creationId="{93322BCF-52B9-1F8D-B907-3DA864E2030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32" creationId="{6A101777-5B35-9D50-63E8-278985E38EC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33" creationId="{14C431B3-714E-DF60-56FF-ED2B74828DE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34" creationId="{8DCCA979-5438-0037-5433-5E85CC41F32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35" creationId="{4930F3F4-9F25-B78B-8BA2-2873D00818D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36" creationId="{B61344BA-C4FF-55FB-E8D1-1E23C2A5756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37" creationId="{48956A1B-14EE-5074-1E62-9F044B452B3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38" creationId="{7DAB14E9-FDA4-247C-D872-F4AF1431B9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39" creationId="{62DA5578-3CE7-8264-1C95-36922D12997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40" creationId="{89E8C2BB-9929-35C3-BB6E-9BB4A982567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41" creationId="{120287A1-5237-2312-5A0F-55476A5196D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42" creationId="{0F088B68-31D9-8162-5FE7-6C753975FCB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43" creationId="{1F66B995-DFA9-4A52-A228-C9A9B73A8FA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44" creationId="{D52A5E1D-1B6F-BABF-11FF-B177932F17F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45" creationId="{126AE9BC-AA30-7237-04FB-6DCEF423DC5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46" creationId="{5C844B1E-B407-F05A-A809-694919E5B42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47" creationId="{A06BB0A0-D5CC-A9B1-C9E0-19C53428660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48" creationId="{13C106E3-62C2-418C-ECAF-B46FFB4DF7E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49" creationId="{8722BB11-5E58-46BD-E0DF-610B7CD1800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50" creationId="{66306775-19DE-78F9-5F25-0122C33788F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51" creationId="{72D8D420-86BE-0EE4-F61F-68A62B6DCFD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52" creationId="{7DF9C9F4-3370-5247-39F4-7EB8E317DE7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53" creationId="{62F61F49-7B2F-A3F1-7D52-6C0529EB10B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54" creationId="{D89E7AA0-69C3-F832-4AF6-9C709952775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55" creationId="{7FF1ED88-D21B-6488-370B-9C8C13B0D37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56" creationId="{8835876F-A733-91BA-8504-327ABA01C0A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57" creationId="{F2D48912-215E-B41F-2FA8-28AFB070576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58" creationId="{96FBCE24-8C73-EAAF-B097-3F63B25E551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59" creationId="{0F9FB7B3-F62E-BA20-4C32-70FE8AE7A01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60" creationId="{162A4C5B-E199-ADBF-ED07-EB4C10C3D1F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61" creationId="{B36D24FD-2C92-0078-1B8A-0FCB9FFCCCA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62" creationId="{E65339D2-8D59-29FC-8C19-5FEF26CEF6F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63" creationId="{BBC17073-06D0-5D05-B959-8FD75A86109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64" creationId="{9E847BE2-C6EA-E1EF-C662-675AA5712E1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65" creationId="{A0DC53C4-286F-F042-1D31-3418AA4D3DC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66" creationId="{FCF6B8A1-3449-5F18-A223-BFE1400D7F0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67" creationId="{7BEAE29B-BBC4-85AA-DB3C-66DECF928F0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68" creationId="{9AFB77D7-F385-70BD-2D28-DC8D20EE122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69" creationId="{EC3F7F5E-70FA-F4B3-21FC-5CF4ECD06B8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70" creationId="{E6E909FD-F704-37A4-B190-72242C40DD3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71" creationId="{44C9D453-BF7D-E3D8-65B4-2DF60ABBE99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72" creationId="{0A43DCB2-BE54-D2DA-373B-CF823528214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73" creationId="{4311C16F-FDE5-D4D3-E361-A92F2889D19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74" creationId="{863F5894-AACD-07C4-D5F2-FEC7961CEB2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75" creationId="{4D459240-8BC2-E350-B284-58CDAD8505B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76" creationId="{45982239-BB7A-834F-C3E6-E2A4886C594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77" creationId="{154C9774-6430-A0F7-CC01-5CB2FC2B0C7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78" creationId="{7D1E2FE8-32B0-DF8E-5907-696CD8C984F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79" creationId="{DF43A548-6494-BCEA-3BBE-D6FEF4B2CAD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80" creationId="{AEA1533F-BA4B-0D65-0CCE-1ACFB1E48BE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81" creationId="{445D7DB7-021B-242C-52B0-E06AF25A4A1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82" creationId="{D8198DF4-BE24-2AEC-7F5E-74C704D16F0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83" creationId="{63769B48-EBE0-0A56-0B9A-98A419BA1F2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84" creationId="{6A381793-8648-BCFF-699B-C1FC1C75753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85" creationId="{D11474D9-44C9-F1BC-7365-163BA30CF28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86" creationId="{90447A37-1A39-B16A-7930-BEA8FC8F930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87" creationId="{53156385-0831-6192-A0CA-0C8EC74345E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88" creationId="{969876A2-F7AE-5489-1323-401D45E519F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89" creationId="{2B9B820E-6CED-0077-6A8A-98DD0F9645C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90" creationId="{BC6E3805-3822-F6C0-4B80-1A7A89C7DB8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91" creationId="{FDEB3FFD-5471-4117-13B8-1D547B42609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92" creationId="{0D3017FD-EC47-112F-8397-EBA31136E45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93" creationId="{3F099CB4-06DE-5867-6E15-5A10B344864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94" creationId="{AC55911C-7C9D-AEAA-7D32-0048101E7CC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95" creationId="{CC377F20-3144-746D-8C64-509213483BE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96" creationId="{EA2AE88A-41F6-9782-07F3-CDFC2EDB8CF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97" creationId="{4F48CE9C-0501-9EE4-709D-A0D2A1598EF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98" creationId="{75154849-445B-9572-7456-3ED9FA2C15C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699" creationId="{6447BBB7-A7F5-FBA1-BD56-AEF42307AF5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00" creationId="{7A6414EF-5E9D-702E-DD3A-ECF2045AD6F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01" creationId="{FFEF5F34-A5E2-424A-1EAA-559B157827B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02" creationId="{E97DF717-427C-085E-F714-B9CAD603C69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03" creationId="{390C3B92-B23E-61C0-0D2D-4FF1C6981A9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04" creationId="{AF33A4D5-F810-13E8-BA4E-9D511769523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05" creationId="{E42E1AA7-16E0-D0B4-C6B6-3F386D92415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06" creationId="{D04BE47E-6375-798C-9C9C-7F79041BA71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07" creationId="{26B144D5-2D20-A287-6FD1-BA38CC03127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08" creationId="{61423D09-4D43-991D-1CFC-FA1488C2B70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09" creationId="{32AA068F-AA7A-DA34-8252-0E539FA7D50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10" creationId="{6656CCDE-70B2-E2B0-B39C-F1FC2888729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11" creationId="{385B2D0E-14ED-E5C9-2857-B74E4CCF950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12" creationId="{4EA5C2FE-B841-4320-B149-8B8AE16C793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13" creationId="{D991D4AB-6F4E-FAA9-A362-D06A62B3339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14" creationId="{71C19707-1E17-24B9-3BC7-7F879810A23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15" creationId="{14B2159D-A305-0A9F-903D-263C5A53ED1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16" creationId="{65CD74D0-2CBA-9DCD-ED32-42008251DB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17" creationId="{0CC38975-8D98-8B11-D350-C7E326695A1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18" creationId="{1B77D56F-1F2D-1A50-DF38-0432CEC69A9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19" creationId="{2C5F1CAB-83DD-B425-29BC-762BE6DA4DC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20" creationId="{220C4D6E-8AFB-53DC-E060-493795EB9A0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21" creationId="{20AD7609-8ADC-A268-9449-21528472C22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22" creationId="{0DDC95F8-CF2D-CCB1-1C1A-28303CCDF10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23" creationId="{EAC1DC5F-7F47-EDA2-EA72-0FD7E7399BC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24" creationId="{5A8B1E25-0880-19A2-0CAE-052AE91A43A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25" creationId="{BABB2324-B73D-070E-4758-E6D12225479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26" creationId="{A7F6ADDD-D931-6014-00C9-53C8660EB21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27" creationId="{F082BF5B-9635-3521-F6D0-E0946D7D47B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28" creationId="{AC46AEEA-1261-A41A-69F4-E09E3EB9B16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29" creationId="{A7152466-AF84-9883-4B77-06ED898EB8E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30" creationId="{2FF0C262-AC81-B43E-6BEF-FF3EB94D4AA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31" creationId="{05FCD3B3-834A-1B18-4A9B-FB36892E68C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32" creationId="{49B95007-362D-E53C-F510-5DF6A991A5C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33" creationId="{B8C7F814-339B-37BB-ED18-9FA1259BE55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34" creationId="{F04A687E-5612-4D13-0DD2-6D60FD44483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35" creationId="{D176A023-479E-637E-0467-D9E524B5CD0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36" creationId="{18B19D6B-26AF-4907-6BC0-2B9597B1ECD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37" creationId="{D57CF412-2516-005D-725B-6A289410A61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38" creationId="{07B36DF0-7934-5189-5029-1E54A145D60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39" creationId="{89A121B5-564C-A71B-FE48-5C987968EBB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40" creationId="{47890D62-1533-3DDC-629A-F04CE34132C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41" creationId="{031ABDC0-EF31-9C7C-61E2-43E01DEF862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42" creationId="{09E4C2FA-D828-D089-D495-C462BD5D783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43" creationId="{70B3A277-6A02-4508-9CA1-3C235B12F59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44" creationId="{6E713A56-2F93-E68E-3B4A-19901076C6A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45" creationId="{0CBCCAE9-975B-31FD-B753-CF14B59319A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46" creationId="{6967EA8A-58B7-31DE-67B8-E4CC68DA3A5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47" creationId="{4B9D7724-6517-8904-144B-B89141D4C92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48" creationId="{91D117D3-0088-39A0-89AA-2E210A86CFB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49" creationId="{9FDE5581-BD91-B583-5E92-0C453B97D6E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50" creationId="{09D66140-BA14-F6AF-0F2F-250219AECC8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51" creationId="{47457BCA-AB89-4003-9B36-1287520CE3C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52" creationId="{C71773AF-9AA3-E5A1-AF58-AF13A0B14DC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53" creationId="{25356ABF-75EA-0531-52AD-2E636E6C130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54" creationId="{096865BD-B08A-B8DB-E31C-72040645467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55" creationId="{8080108A-F00F-D14B-E9FF-AE5B977190D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56" creationId="{4A2D4103-0D68-5D8C-85CE-B22C889E47B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57" creationId="{BD1FF940-E4D4-999D-8495-872F5477A83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58" creationId="{9F1BE392-2343-2457-B68A-73CB5A9BC98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59" creationId="{BB62D5A6-152A-16E4-9034-D5D1841D5B3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60" creationId="{F245482C-774E-DC3D-D1AB-EC3C394E5A4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61" creationId="{7D28B719-A445-89A3-82D2-9B330F974C9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62" creationId="{F40BBD23-F75E-9D90-B6B8-57A325B5892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63" creationId="{37EF1A10-E268-D419-2E9E-9CE946690DC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64" creationId="{675CFAE8-C4A5-BB30-2404-0010AF4149B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65" creationId="{8A66FBCC-BBD5-B9FA-A170-61540F7930F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66" creationId="{F51E5A5B-7F35-17D5-FF49-C0F18DEAEE7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67" creationId="{0F17FE0D-9A34-0EF8-16D4-E94E27684A5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68" creationId="{ED4D3CB3-9714-BFB1-305C-FCDE2D79195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69" creationId="{510FAE70-A12C-4F44-936B-EECF5D2D1B5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70" creationId="{4559FE7F-DDD3-1B51-00BA-83996078D30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71" creationId="{FCF70891-B41D-BD83-F35C-2F329656D42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72" creationId="{EF106A79-D5BB-F3EB-9D41-3F2BD04F0E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73" creationId="{13EA670C-D077-EEED-1941-F543655C269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74" creationId="{FB1B64D6-5109-3043-37A7-C90B7E28A06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75" creationId="{8C9F028F-1CBE-B0AD-7A33-DA6E984E56B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76" creationId="{F511CDBF-9A63-647B-982B-6ADF00BEECE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77" creationId="{BD76BEFD-2E74-0E83-FD93-DD4DB09C012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78" creationId="{0AF284F7-FA7B-1A16-605C-6E38707046B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79" creationId="{1F6AC107-3DAC-7C06-FB65-CBA1D209838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80" creationId="{7291F4E0-9A14-8D0B-7B0D-ED97AD364E4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81" creationId="{2386F7D8-7EE8-CDB7-42D5-C5DEFDBBDB2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82" creationId="{4F882C15-1DF9-4105-BF7C-9A1D598955B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83" creationId="{EE23F942-4CAB-0DD8-A723-8E7F6DEAC21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84" creationId="{E2FCF492-0A7D-85D3-F219-24AC5195C8C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85" creationId="{8B6F6B13-E320-FC15-4BC0-61159534B2E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86" creationId="{761C5941-661C-95EA-091A-E33BAA85DCF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87" creationId="{7492656B-6970-2903-FC42-DA6542B15E8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88" creationId="{6E4BDFE3-C131-D404-7748-E8D8D33D41F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89" creationId="{AD3FE08A-35A4-E0F2-3307-B2156C03E2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90" creationId="{400E6AA6-8132-0F87-20AC-A151D364278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91" creationId="{CFDAF703-F612-E89C-903F-EE95BC4DE4C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92" creationId="{FE8E0423-4DD3-3748-7195-F650881CAE9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93" creationId="{9FBCB20F-2D06-C011-41C2-665118BA378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94" creationId="{99D4BD86-C465-E875-2726-2FE7739E50F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95" creationId="{51A2771E-26FA-8F17-B719-0711805BF99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96" creationId="{94BE6E6E-6489-FC97-EFD5-886884FC6D4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97" creationId="{1392092E-3597-A2D0-91D1-670740D19D6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98" creationId="{E37E355A-062C-2395-9C40-93725A9F579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799" creationId="{D19E9E4A-9554-638B-168F-0556111148F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00" creationId="{029C04EA-576E-CA29-BBDE-1B714B4F84D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01" creationId="{153F1942-0F92-CC37-32AA-6D217315E3E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02" creationId="{A73BFBFB-6DD2-FC4D-2992-D75D2AE5B5B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03" creationId="{46F638F0-F7BB-FCA6-4886-6C83C485AB5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04" creationId="{71DA2ADD-5F35-CE83-A19D-4FD712D186F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05" creationId="{1A7A0029-FFBB-F1D2-DBA7-FCC407F3098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06" creationId="{72B6E993-18DF-5AAA-3336-2A5BEB70F32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07" creationId="{46BE558E-A5DF-FDA5-0C12-CD99FAFA1F5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08" creationId="{1AFC4C30-9C69-D0C2-B72D-B411ECECD80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09" creationId="{277E3E0E-255F-45B0-3543-4CF19EB1C2D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10" creationId="{09601CFB-3557-2638-02CA-1ECEEFB79BB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11" creationId="{7D886019-4A96-D74D-0347-2FBBE485A11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12" creationId="{0AFBC036-7B3A-889E-5893-7365EB88425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13" creationId="{383D79C7-4B62-C79A-CD8A-3CA7107F3AA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14" creationId="{AF326EDA-8D07-60BE-5F9B-71ED658577C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15" creationId="{7B9E2877-1D85-0D0E-27CE-D46D80A3499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16" creationId="{5F6EFC90-3DFA-63FF-A47F-551BD9AF73A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17" creationId="{544FB8D4-E0E7-88F8-2703-F6FDA00E5E2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18" creationId="{083AE282-A726-E6CD-B703-C982CF913C6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19" creationId="{C7EC1A3C-CE86-87B7-21A6-BE57A3D3015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20" creationId="{DDEF7874-3AC3-D62F-0BD3-D8BCAE4D89C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21" creationId="{05E2E941-E3D2-07CC-FE14-2BEA899DAD6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22" creationId="{0392748B-B425-19BE-17EC-063362C2A24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23" creationId="{0D269488-B57C-2B3D-859E-9A56F3E8D78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24" creationId="{3F793584-3F2A-86BC-CD11-3C894771A74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25" creationId="{83835162-82EC-4842-2D76-244B182B0B9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26" creationId="{F2E61037-148F-D7DF-22EC-62DA03A36FE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27" creationId="{C8160BD2-D0AC-7D25-175A-A235AAAC0CD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28" creationId="{D80C75B1-4E9E-1FC3-DB14-C4933260B2C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29" creationId="{042B241B-7B76-58CE-30F2-76FDF6B88B6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30" creationId="{76315735-C300-38F2-0AE2-7F1DED953F1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31" creationId="{3ADD8C85-F85E-4BEF-B6FB-022698B6202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32" creationId="{E11390B7-71E3-31A2-87AD-9C1CEA8D7E0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33" creationId="{710832F7-2F31-BE31-7039-4569901E10C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34" creationId="{BFECD5D1-C09E-F5A6-8430-DB9D3AAFA39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35" creationId="{B0B2FD29-47F5-F96A-FF50-CB15407D031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36" creationId="{EB1F5B2D-7F2F-C809-4976-D9525A1431E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37" creationId="{D8683328-2C51-F622-EC8E-AAFC2C5BBCA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38" creationId="{DD75FADB-3BEE-4FB5-7F17-EC5073BD905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39" creationId="{F75AA74B-1386-3C48-0125-F3371043C18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40" creationId="{DBB303C4-D81E-47E5-416E-A5F6ED25987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41" creationId="{A090D16E-F1E7-9AA1-6F1D-3C68C3468B1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42" creationId="{9F7C4810-A12E-BFD5-9076-7A602E8923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43" creationId="{1D5136E9-7155-8BC3-2F17-C083121DF0A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44" creationId="{66C40ACE-52CF-EABA-C2ED-466AAD8936E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45" creationId="{1327027E-F110-7F57-1397-318673BDCD1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46" creationId="{353368F8-2FC0-F1CF-ADD8-3055F2F54CF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47" creationId="{B15FA257-10A1-B2B2-F8A0-8FE6839F767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48" creationId="{5058E4EC-C506-F78D-EA7E-9A7A226C8AB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49" creationId="{BE47C1D3-57CD-BFBC-E8D8-607B9E23212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50" creationId="{C875F1C0-2A74-F191-C447-111F366902E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51" creationId="{7F2005BF-D93F-6A72-20D8-C0C968980F6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52" creationId="{A01BD1C0-BB85-7E69-B4B7-01CCC86E99A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53" creationId="{E48DEEAF-ADF8-37EE-171D-CABA7EE4180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54" creationId="{BFC1BE9E-8DCC-B1EB-EF7B-81A209C4E60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55" creationId="{9206771B-2A07-7064-CDCB-48A8AEEE082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56" creationId="{A3653E5A-92C7-1047-A2F5-D4C931557B4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57" creationId="{4D5C1634-2071-77ED-0063-CC002DD284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58" creationId="{47B5FFD6-BAEA-AC75-DD1E-BF55E6F8FC9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59" creationId="{3CACEB64-C02A-61EF-9F1B-27E47C95CB2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60" creationId="{D4679EE0-930F-7784-0E02-19581D9F347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61" creationId="{76D2C8EA-C911-B125-910C-8773CD01C94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62" creationId="{82335518-1D34-CF7B-C639-EDA709A576D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63" creationId="{F60155A7-1FE0-E97B-6EF2-8AC33088CDE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64" creationId="{32A2FB6D-CFCE-334D-F928-734E643C088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65" creationId="{66417C06-BE03-29BA-AAF8-E4D0E5459E3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66" creationId="{7A4C13B9-C0E5-D8D2-2916-489E61E4B83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67" creationId="{5EC29E42-E1E4-A463-E35D-60A0E55467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68" creationId="{774A4335-937B-C2B4-D8A3-20916D7826B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69" creationId="{E5F0F0E2-9CFE-CE2D-9A78-39AEA2B5463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70" creationId="{F4826620-295A-031F-1086-26B10303277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71" creationId="{91344BAA-3B96-FB66-4E72-FDD438536F7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72" creationId="{71AAC940-3945-C3F7-431C-64B511B8762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73" creationId="{371A2C5A-06CA-214B-B94C-8995A75B46E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74" creationId="{A81932A0-91C9-E950-1902-24778E6DF28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75" creationId="{27E3F621-D8EF-0DC6-CB60-EFF4FA51FA8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76" creationId="{C3A44895-6A42-B8CE-A7EC-8FD8EF7D8AB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77" creationId="{B5AC7F44-F1A4-F32C-B1D0-8129A02D3A4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78" creationId="{41639E37-45D4-AD89-F120-85618F12EC7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79" creationId="{935A29FA-14B0-FAC9-CBDF-F7C98C6C276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80" creationId="{E46F7529-B735-ACE7-13D4-F0FE680E9A5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81" creationId="{9AB6A781-54C1-907A-2F2A-28E1238EFE4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82" creationId="{9277FE86-8527-1FE0-67A0-CEA6E8AB4AD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83" creationId="{5D70595D-592D-A623-6D31-8CE52F1E46F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84" creationId="{443C76B8-21E9-39C0-420E-EA0166965E4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85" creationId="{76F5E002-5CC7-F9FF-D31D-7FF97942710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86" creationId="{2A3241C2-1E2C-BD11-E92D-2E5D99BF8F9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87" creationId="{E55C1610-90CB-4F76-C0AE-92A471E5327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88" creationId="{7F14B55F-763E-712B-46B2-3489222975A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89" creationId="{CD4D06A2-2082-732A-3965-4BBFDB71CCB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90" creationId="{CF47FB24-2718-7071-79D2-12FD878F333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91" creationId="{FE6C5558-6B6D-71CD-AF16-FB528EFB19D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92" creationId="{3AD594FF-05F5-EF24-9187-1D9D67A1C1C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93" creationId="{02F37ED1-C961-50B9-CB78-A7E09FD2B08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94" creationId="{C8F3D960-8968-4B8E-FA15-B27A5C5A556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95" creationId="{331072A4-97F5-16F4-1B0E-80909B80878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96" creationId="{FD1377AD-705E-25EF-5DFB-50D55D93486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97" creationId="{713772B2-AF2D-4839-B8FC-6A935D4B2F7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98" creationId="{F9B1C147-2604-EE45-5AF4-F7DAAA2EDEC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899" creationId="{4A0B99AD-8510-FE35-C94A-DA27603535A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00" creationId="{062AA729-B5E7-890A-7268-F1B176C1161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01" creationId="{7D0E437E-F9B0-6084-9671-F0569EBA964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02" creationId="{873413C5-2374-6F83-976A-876850551B4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03" creationId="{AF70D450-C464-1612-6293-342981115F9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04" creationId="{768725B6-D299-0C10-F06E-B61F1187831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05" creationId="{933CC524-7477-EAF4-43CF-E638CFB56FA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06" creationId="{C8C8C700-24EF-1535-F140-8EF4B95EB06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07" creationId="{3E0FA864-9224-63B4-778E-CAB83775011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08" creationId="{BBC9CB5F-AECF-742C-BE5A-533D745628E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09" creationId="{1192D856-7B77-B180-666C-1B9FABE61DD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10" creationId="{69005281-98A4-1F64-64F3-56704B1FF91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11" creationId="{85558A10-30E3-57E9-7DD6-5755FDDF4DE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12" creationId="{9E5CA5F9-DEE6-DE23-97D4-8243CD6CBC1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13" creationId="{D7910E1A-2321-11FA-5A1A-9DD0A0BB694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14" creationId="{F0F0CE86-6427-30BD-FA69-EC88F420EF9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15" creationId="{773D20C6-643E-83BD-202C-B3D368DD1CD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16" creationId="{FC34F3CA-60BA-54BD-B98E-D2FFCFE0E63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17" creationId="{099B280A-A9FD-84FC-4564-52DE0AB6E22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18" creationId="{5B6AB7CB-14C3-1F69-457F-EB71EBB9D07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19" creationId="{5C8A801E-4B35-1357-7A58-C8FCCDA94D3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20" creationId="{AED1B12D-0263-F31E-EEF4-6A7F99C71FC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21" creationId="{02DF1B50-C09A-49B9-EF49-3FC91E5EF8D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22" creationId="{2FE3339B-CD08-C3FC-9BFB-36BEF19F200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23" creationId="{46D762E5-74D8-DE1C-F9CF-444BA4C1646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24" creationId="{F62EAF6D-FAD8-6C6B-F07F-61B8357C634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25" creationId="{205B071F-26ED-5B4E-0BED-15EC372A6A9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26" creationId="{BA379F81-5CB8-84F7-8219-7A297A88117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27" creationId="{3A2F7543-BEC1-DD23-3B8E-EDD40467F8A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28" creationId="{CF40B4AC-0369-C45C-B720-B34D0315C61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29" creationId="{90169B2F-80BF-A328-D1B9-E4962A290C7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30" creationId="{1398C8DC-9B42-84D1-91B6-50A0C8BD2DF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31" creationId="{55CCDAA7-6185-40C3-7E2D-BAA6927F508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32" creationId="{A5B1F4D8-9C75-0980-7EA1-9CF61BE48A7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33" creationId="{867D0EBC-5801-EA43-2264-7CCC7D2D506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34" creationId="{A85236BB-6AA7-3536-94AB-658632B1EF4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35" creationId="{EE0D5967-9B06-7A6B-9B6E-0BEE696FB88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36" creationId="{5A2F2775-F9BE-0570-4C73-C03564C97BB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37" creationId="{AE0806B1-EB27-79B0-C3C4-D3B43ACF6C2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38" creationId="{29E22D21-5153-BF79-F867-637A37EE758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39" creationId="{8206EBD2-F81E-83AD-06E9-E8CEA11BFED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40" creationId="{C86C7B07-D7A5-7668-0EF6-8FEE39FE7C1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41" creationId="{1D0C4D3B-452A-B511-099E-B323F865704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42" creationId="{8D71C353-7008-C58D-01F3-C4E96D88BD3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43" creationId="{2A220B84-2EE1-9FCA-2E12-38CE0D24F12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44" creationId="{3E4141D2-AFCC-41C0-B143-807CA6854F3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45" creationId="{31E3C9FE-3BF2-EDC8-E52F-BDC21031378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46" creationId="{3210B34E-4684-4C16-AC21-3AE3C2CB8D3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47" creationId="{F6C57353-C6F2-3D6F-CFEF-A6ED4865E5E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48" creationId="{61B623A4-C816-E4BC-448C-B2A52C6B000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49" creationId="{481F5DC1-F823-B46F-142A-A1C030A7D1B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50" creationId="{34E63B61-E4C5-6808-269F-31A38861CF8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51" creationId="{7DD54D3B-2F58-340E-F4E5-BFB6A171750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52" creationId="{013FD632-2502-5C5C-850D-CE8C5F6FF57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53" creationId="{71848940-C997-1D90-9BCC-61C8F5D6427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54" creationId="{0713EB36-F596-D2FF-38C6-05B5267E237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55" creationId="{2155CF32-4B84-F520-4A43-085B1B5E68C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56" creationId="{03490C13-552C-9F75-7077-09F2A9ACC3E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57" creationId="{0A158FDF-7E6D-F4C6-F60B-94E2FD89B8A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58" creationId="{85647A62-7EAB-BEDD-DFC0-070E1296851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59" creationId="{7F4D8BCC-F4F5-B49E-2006-2089C947833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60" creationId="{3C565F93-EFE2-06AB-EF60-DCB078604CB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61" creationId="{D9ED1B36-8937-62D5-DBFC-5278D603C69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62" creationId="{56D1B7F8-66C3-DC3C-1724-D81D1DCD731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63" creationId="{9088426B-BBA2-09BD-8722-54F4A78D311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64" creationId="{9ED7567D-99EB-2862-E19C-50B7673C027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65" creationId="{433300E3-BE14-5A45-5D70-F80645DDD2C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66" creationId="{E6818E6D-197D-444D-4E6E-9F4C2F0DD9D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67" creationId="{95AD6369-29D8-34EE-6FF3-AFC16E597C9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68" creationId="{EB6717B9-5A8D-BDA3-7CCB-76E205C72A8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69" creationId="{80426AC6-EDBA-1CFB-413A-3C4A370229C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70" creationId="{B5551A5F-F2BC-FBC2-8433-53099266771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71" creationId="{D63CCF24-3E32-D005-0765-8F545138516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72" creationId="{B390A5AC-2D42-B427-3DDC-C89B5F62B2C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73" creationId="{20484C6A-71D3-5B4F-AD95-B7C8FF7F76F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74" creationId="{0C7695A8-74AB-CEB3-432A-DA6A2015D73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75" creationId="{E0986B2B-A747-7FC7-F7F6-E180AB959E7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76" creationId="{1877933A-5984-3FA5-2CA0-85C00F3292C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77" creationId="{3ABF133A-2707-D365-4490-7024E75E730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78" creationId="{8E6F8AC9-B0A1-6CCA-8799-CDA3CC908A0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79" creationId="{8EBCBC58-2881-5208-8E02-EE0128F035A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80" creationId="{A282B91B-32DC-C1C5-3630-BE426DF588E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81" creationId="{FC250633-DDBF-FF5A-1875-E476C02D923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82" creationId="{1F202ABE-9B21-B91A-44C7-9E742958756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83" creationId="{ED2DF804-CB67-97CB-D84C-7353C9E2A97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84" creationId="{B3FE1056-6ECB-5974-9168-5324C2BC891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85" creationId="{D5F8B463-476A-3E70-A322-337166562B6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86" creationId="{9B6F9236-18E6-201E-285F-96D992E3123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87" creationId="{E6CA82EE-472B-BF27-CA27-139B4F06836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88" creationId="{21A723D9-BB63-8353-CA46-CCE7C378224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89" creationId="{E342C8B2-534E-28D1-3561-FB1B8C69214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90" creationId="{F79F7839-DA22-CCB0-9A49-BE3EE1EB2E8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91" creationId="{353D6CF2-8486-DC64-26E5-A0476401F1C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92" creationId="{CDAA3C47-06C3-C333-4FA7-1FDD2ED6FA3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93" creationId="{5EB1537A-AE1C-F9BF-6F85-DFD3F71160F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94" creationId="{865A677D-3F11-AD24-54AF-A9EACF091D4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95" creationId="{4070C892-03A8-E2BE-16F9-C4510F53B13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96" creationId="{620DF09C-F24A-2A46-2321-3EFCF3DA98C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97" creationId="{3AE79204-ECB2-D754-DA71-617EAD120CD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98" creationId="{DCC010A5-ACB3-DE46-4661-1E2ACBDD94D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5999" creationId="{72462C2B-591E-A4C7-AF98-6F50E7A9A4D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00" creationId="{DA492880-A06C-9195-7B5F-F3324466BF7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01" creationId="{2856BA40-1C14-F73D-8624-B26241667B9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02" creationId="{F6B6A0F7-7890-A6FE-8C90-68600B7BCA4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03" creationId="{842FFBDA-FA65-FC33-CAE8-5E91CE0586A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04" creationId="{FA55369C-15A9-1088-43A4-04E243E7DED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05" creationId="{4894E8DA-F9A0-7FDA-87CC-0BBB16E24C8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06" creationId="{69DC89F6-08A5-0696-6A0A-9066195E37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07" creationId="{C3A35B0E-65A1-0502-AEF5-DD0E579444D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08" creationId="{CB2EAE15-B6AA-81B6-7ABA-59194AC18BC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09" creationId="{65E63150-3561-E76D-7E8A-3FA4BAD57E0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10" creationId="{3121831C-5B9B-ECBC-B3ED-843580DFBB4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11" creationId="{B3461EDD-2975-EE6C-1C05-B4514984AF6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12" creationId="{00F4113E-EA58-6148-DF0D-7024B74E7F0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13" creationId="{01DA0A40-D7D1-C334-51EB-9055996FD4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14" creationId="{26AC42D3-EBD1-E41D-215E-2211F8C0EDF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15" creationId="{64E9CA0A-88B9-039A-C70C-9D7CD41DBAD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16" creationId="{5035DC16-6C39-C17C-CE14-863EBF058AD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17" creationId="{E4720757-B81F-9428-F6B8-C50FACCA8E8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18" creationId="{8FC9DA4C-E586-462B-8BB9-397B9693C3E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19" creationId="{CEAC8599-92AB-90F6-3496-56B92ECDA93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20" creationId="{7970BA50-FF28-363D-E022-C73DD80A868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21" creationId="{E9838A75-9F0C-9FEA-E660-64412289A70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22" creationId="{0EA4D1E0-DCCF-8F31-8EDC-C45BE821D80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23" creationId="{D3AED1B8-403E-F3C0-5C4D-E31D32912A2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24" creationId="{D5BDDE37-ADEC-D3F0-EAC1-87653C002C5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25" creationId="{BB0876D6-8F4D-1098-772C-4F0EA493DCA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26" creationId="{27A367F5-D4AD-9A2E-6173-46CB8EE0DE8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27" creationId="{8CBAD7EB-D114-7E1B-811E-16FC61A69A7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28" creationId="{99446FD9-C263-B7C5-B5EF-077E1A4864B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29" creationId="{66676CFE-1E06-04E6-8169-94ECBAD35E5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30" creationId="{0C4C01C9-8C80-B98E-7FAA-540D894A649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31" creationId="{E15C3DAC-1379-4760-431A-D0A5C2F01D1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32" creationId="{D1613326-81BC-F9DD-9395-2DA454B9F70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33" creationId="{B7A96FBF-CA43-D4B2-D809-DC538C4D604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34" creationId="{EE4EFDBA-EECB-0530-07A6-5A9A15A5920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35" creationId="{5E1F8331-B9EE-4B45-401A-EABC6357F8C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36" creationId="{0F0B3F71-A702-9337-FE21-1518C3358C6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37" creationId="{10C4B6DD-2387-2C41-C2E0-E45FE1C772F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38" creationId="{17966520-B998-F05F-2AAA-9C70C25BD1D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39" creationId="{C16D9F53-5852-CB72-1B75-6A54306B46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40" creationId="{8D0BAE02-52A8-5F8D-8F10-F0F59B4F763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41" creationId="{1ACF6444-399F-AD1D-C551-FEDF993C7F4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42" creationId="{778E439A-D1E9-D38B-5268-451DAD7B571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43" creationId="{4E90190A-D1FB-363F-9DBF-5E3C2B59E59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44" creationId="{70568BAE-2D27-547C-F925-BF2CBEF3976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45" creationId="{216318F4-AD8E-CD1D-47BF-C48EC3ECE6B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46" creationId="{7256D4CF-BE09-0D7D-7353-BFD63FA409A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47" creationId="{781AB42D-C209-6B32-0974-FD2B86949E2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48" creationId="{72D44DD5-66AC-ABAE-7FE2-20CB565E6CD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49" creationId="{C615D3C6-B434-7239-D836-F147A6D0DBF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50" creationId="{E3211B75-DEC6-4E93-4505-1AA18369CE6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51" creationId="{F059324F-23D8-635E-39DF-BC3A1B40382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52" creationId="{64517D28-93EB-720D-1853-64279AFE55C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53" creationId="{1854941E-FA59-429F-ED35-E71A317FFDD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54" creationId="{2FC22079-AE60-3334-3122-EB2029825B9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55" creationId="{3B00DECB-6C4A-EC54-968F-3515F895C45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56" creationId="{95949A8B-5EEF-207B-35D7-8C369045C28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57" creationId="{CA71AE8B-98D3-2FAE-9105-4FAC377AB80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58" creationId="{659C1B41-F4D5-B882-A270-6A91786D7A5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59" creationId="{8BD65BC9-CF69-440A-461A-0B4CBB9FB92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60" creationId="{BA606042-5C16-9C1C-1432-E8166E1225E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61" creationId="{893D34C2-1981-9D1C-29E9-5F8657FACF4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62" creationId="{3BDE4F5B-18B4-50F1-8536-20FBB1F5242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63" creationId="{84CDBAA2-05FB-4E4F-F92F-5876B8C842E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64" creationId="{4A635AE8-641B-547B-C72F-DAE6C8BEF76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65" creationId="{FD7F8819-0F01-1010-C67E-0866B4DBFA3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66" creationId="{6939F4F4-EBF8-F034-A939-D9E02D1F0BF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67" creationId="{479EC730-6D96-1F11-C732-FBEA4451878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68" creationId="{CDD02542-93FE-5461-6AAD-2026CA5AA79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69" creationId="{DEA7F1F9-AF01-415F-EC44-0005D9927A6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70" creationId="{8A0CB881-F8E4-D227-5E3B-43CE069FA7E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71" creationId="{00E11633-7F8E-A0B7-9E7B-8D412595591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72" creationId="{6C4CDD85-8DB7-2BF4-3A5E-523893BCB66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73" creationId="{A192A277-B565-78F2-073C-96C6F739820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74" creationId="{E7866603-210C-43B6-E536-FB2B306F296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75" creationId="{54BC4DF5-C555-25F2-713F-783644AB801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76" creationId="{BF00BCA2-1F4D-5F99-8D7C-2836CA51DD6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77" creationId="{F15D36D6-71CC-8134-487B-680AEDF310D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78" creationId="{236F1024-77F7-C01F-E7C7-50B96FA796A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79" creationId="{4843D124-69A5-E8B9-ADBE-F3455B0E553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80" creationId="{54CE4B34-7B4C-5322-4B59-7EA972B483F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81" creationId="{5F7EBA1C-0A03-3C5C-CB76-A3CFB1FC23B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82" creationId="{937B1C7B-81E7-9388-8888-D920352D9CB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83" creationId="{8954C5F7-5F9F-578E-C144-1B732905E3E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84" creationId="{C62B3933-C259-476C-9802-50A7AF5A0D9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85" creationId="{3476DA6D-3723-AFFF-E407-FCFF4546A68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86" creationId="{1A10E646-0BF4-676F-A99D-D7ABA0EC8A9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87" creationId="{8D18C9E2-5B11-4D78-63A8-6C235383EE6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88" creationId="{C15C7178-F20C-8F3F-B584-F5E7CED9F5E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89" creationId="{E8A90D91-2CFD-0DF4-B4C4-74BB828DBD8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90" creationId="{C50D9593-AA2D-F32B-4211-36218202956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91" creationId="{6A864A5F-776C-5415-F6A6-2B90C8CE279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92" creationId="{B0B82E5F-E024-2514-EA07-FF55EF32068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93" creationId="{D9ABE6D4-1C92-7B41-EECF-CCA2C8DA2ED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94" creationId="{6BD904D1-2A90-2877-88DC-09D45468D3F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95" creationId="{536FE05C-C0F7-41DE-8C7B-5EA1C55D533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96" creationId="{95B1B2AE-310A-8A9A-E708-4B8A441AF7A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97" creationId="{52FA07BB-83F6-DF49-EC54-3C09F3D629B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98" creationId="{C742E4E1-F49B-3C8E-7F97-29C88D1016E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099" creationId="{9EC8E871-9BA9-2D1A-DCCC-542421044C6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00" creationId="{2DCA13ED-880E-5F2E-1BBB-899697D32EE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01" creationId="{818F0D2E-EC34-EEF7-31FB-46C152F530E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02" creationId="{2E3F9B1F-1EFB-69EA-835A-74B42846E50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03" creationId="{F9FB8783-6A46-E346-B2F6-EE4093B28E9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04" creationId="{A99AD3A2-68BE-80B6-DC31-59449F57A17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05" creationId="{AA94C7FC-B76D-F806-3042-68AEEB4EBEA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06" creationId="{5F55F75F-24CC-463B-8B76-ECDA19E11F9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07" creationId="{2C70D10C-892F-12A5-B169-0726A13C0BC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08" creationId="{A22A4EE2-2869-A9DC-CC6D-36CBA42CF74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09" creationId="{3726A48A-A574-7A81-3F99-F39F3000E5D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10" creationId="{92FE8EC3-CDB5-6F54-3DE0-38EAC6088C8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11" creationId="{EC40F8C1-CE63-A164-3B5D-CAB7E937257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12" creationId="{AA201920-AA32-367E-5AA2-5A9B21A6913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13" creationId="{786C2D41-3AA2-B130-694A-EE91F1A6E16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14" creationId="{B714921D-DD99-5967-5DDF-FD17E2A19CB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15" creationId="{FAA74E8E-5551-A0B8-1C62-D0F6BF549B2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16" creationId="{A38B34C9-9409-C7B7-B67D-D2C1A7A3F36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17" creationId="{39E8CDA1-0E6A-C6F9-150D-E3A4EC01CF9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18" creationId="{7B5ECE49-EC0C-D69C-E9B9-6C544F0F7CF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19" creationId="{00643EEA-CA88-78F9-A8E3-2DC66E7E6CF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20" creationId="{9AE5294D-ABD3-995A-867D-D86EF850294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21" creationId="{DF5CD9FA-8848-AB29-378F-ED0CC3BE60F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22" creationId="{65CA86EA-F181-E976-509F-F7413DB2AD1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23" creationId="{38AB8FA9-1FD4-8B19-1FE7-3E58BADEF85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24" creationId="{83028CA6-F6FA-576E-674F-8FBAD201FF5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25" creationId="{942729AB-31F4-6FA7-65B4-EE1C4AA68F0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26" creationId="{E1D78D42-2530-381F-8924-BBE35451DC3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27" creationId="{F27996F9-825D-E55D-E685-AE3CE4C3360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28" creationId="{9B4BDDC3-E710-0A23-ED7A-DF428988873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29" creationId="{4BBC4EFE-2024-761D-1ABE-25155CEB2C7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30" creationId="{5CE4508C-04F7-DFB8-E3C2-3476823621A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31" creationId="{4845BD6A-E315-32D3-651D-29F54B5B22F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32" creationId="{264C55A8-817E-756C-B02D-B2D99150EA1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33" creationId="{87F26467-E7C3-5B54-0F4D-1607AF374FC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34" creationId="{8B28F44E-DF4B-2789-0014-A77A36BC0F2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35" creationId="{8C1046CE-F6DF-9D79-16DD-CAC97DC7641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36" creationId="{D4349F85-570F-3235-74B9-7153CC93769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37" creationId="{82557C52-8D97-F5D5-B946-FF5D31CB1D7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38" creationId="{67B02C98-4BC4-0A65-17A7-A92404A7D3F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39" creationId="{5F30D87D-3359-7E03-C753-B8B4DDD0793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40" creationId="{D1923274-0C29-AD31-D6C2-28CAE3E45B7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41" creationId="{86273EF8-18AD-5A21-2D1F-A654E61BEE9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42" creationId="{38AE7BF3-BE1E-5350-BB55-52F5817C2BA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43" creationId="{F027FC81-4B83-66B6-6E43-15E1B7B41F8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44" creationId="{C8CF9C91-22A7-E6C7-0405-CF21962E168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45" creationId="{5B11040B-E218-2F3D-2D76-B1DECC3F43F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46" creationId="{778DFDCF-C6CD-7A50-315C-C71EF7384F8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47" creationId="{23BFF413-5F93-4556-3352-B1B984FBF54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48" creationId="{C8674652-413E-4011-6E5D-9DA6275CAD4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49" creationId="{176D866D-9163-2997-3105-897995142E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50" creationId="{2916E07B-31E8-5D4A-208D-1515CF2BC33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51" creationId="{CD54706F-5837-4045-9FB8-57734B5D35A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52" creationId="{AFB82BC6-CF52-3DA1-81CB-6C53C7BE09A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53" creationId="{DECA64FD-4E8F-07B7-8216-9AAA09B9E23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54" creationId="{5F9147E3-2723-A965-D22F-936F1A29A24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55" creationId="{A5EE854E-F9CF-29A8-2F45-11C7326A18D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56" creationId="{A2A71CDD-5712-9E54-0754-970203E508E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57" creationId="{75D483BC-B081-9C67-59FC-650BED65D25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58" creationId="{A1850FDD-ECBA-302E-3E21-32F32D8FA1F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59" creationId="{302D85D7-944C-ABD5-BC23-1AFCF780479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60" creationId="{4B8A1A70-EABF-7A6B-7052-80B01C8F75A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61" creationId="{A5C38261-2031-D15F-010A-F13BE182C2C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62" creationId="{85F35207-30FD-5629-1A3F-819BB2F0CE0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63" creationId="{CB60CB76-8EBE-980D-41DA-245B7A1ED30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64" creationId="{05680BA3-6B99-32EA-A20C-C5866CC3585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65" creationId="{059E0ADC-87A3-0DA7-51E5-1A7817B518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66" creationId="{186C9D51-8F54-B770-BE92-5AF77295F13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67" creationId="{4B9A497B-8110-51F8-E372-B980332707D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68" creationId="{4FB65A05-0C67-5F35-FD21-2FE4D6C61B9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69" creationId="{581BB772-C8B6-0DFC-A68C-B343EDDEA19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70" creationId="{BF421C29-C3C2-7849-2662-F6AD3923CE8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71" creationId="{0B1462AF-D306-03BD-8B68-224BF68E839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72" creationId="{696C8D11-4784-8DA4-E1AF-F6CEEFF5917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73" creationId="{D40EF00D-7500-4722-09FE-60A6AA77DE4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74" creationId="{E50F0C9B-F1EB-9638-1BA9-DD73AE9DB81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75" creationId="{80E5A6C6-3994-BF30-6F39-8BCC0002CE2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76" creationId="{355FF3C4-8400-A97B-44A3-CADD2D1200C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77" creationId="{4B2DDD62-8C8E-A8B7-C4AC-AE6CA0DBB5B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78" creationId="{E8AB68D1-B800-B2A8-134A-5AF9498B180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79" creationId="{716E1F40-BD1C-432A-864C-FDCC940E585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80" creationId="{4398CA84-60BC-B08B-AE02-FDB6CBF19A9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81" creationId="{53AA4EAB-7B53-BDEF-9350-B51104709D8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82" creationId="{F7808238-08C9-8EA4-F4E7-C3D0A1AD173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83" creationId="{F18F7A3B-1203-C102-C883-FC478B48D10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84" creationId="{E694DA24-AFB2-4E08-6D2F-F85029D85F7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85" creationId="{6E95B63B-6561-126C-795F-64411F064A3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86" creationId="{D586BE18-62AF-0498-EFF1-E3AFE35B983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87" creationId="{E2F70F3F-9E7B-05B5-E63B-6CBAF0B29AE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88" creationId="{3A365E9F-0123-0D1B-F4B1-DF3907257AD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89" creationId="{C9544070-4539-DDE1-78A6-83BB2A8683F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90" creationId="{E9016D03-3719-DBA5-09F9-7763846ADF3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91" creationId="{E4CBB59B-A478-4E8A-6D36-26191E972E5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92" creationId="{D856E614-E6D8-7722-EEAA-FB966F9F630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93" creationId="{AC431A1F-6C92-E3EC-B556-4E72912C5D0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94" creationId="{2F2F3B8A-26DB-C8C4-159D-5CF3D38F9E9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95" creationId="{7DFB51F1-E15B-C4E9-B7D4-FCD01202D3E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96" creationId="{707D7685-D2A5-FEB8-F61E-8085C62F4E3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97" creationId="{FC8C951B-6FE2-889F-D1E8-DB541DBD22C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98" creationId="{64A2626C-C4EC-F3F2-0414-DB0902E9D66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199" creationId="{B2A3ACB2-08E6-80EC-B71C-7F011A1AA83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00" creationId="{F5B3AA33-0548-E045-EA1A-5A72ABCE002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01" creationId="{EDA761B8-9187-10F5-A865-81F49023CBB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02" creationId="{57151C3A-280A-10E5-CF77-688C8BDF001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03" creationId="{E37FA802-AEA2-EA12-7F64-F379CDDAD17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04" creationId="{B45ED515-D015-EE70-85CA-0EDFDA9F1A2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05" creationId="{DAEDA74D-C586-839A-249E-9F012B35D62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06" creationId="{303E33CB-2475-4D6B-1391-A00E0334AAE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07" creationId="{C0B3591A-E3CD-8B5A-1960-F7BD9A23DA9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08" creationId="{6240DB1F-F408-CA07-B67F-ADFC74F74F7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09" creationId="{0F0BAC04-35C6-D135-D748-3374E621879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10" creationId="{C60130E6-35B8-D508-A0B8-41CA4942DF9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11" creationId="{4FB91342-CFCB-011F-1EB7-EA89F8F17DF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12" creationId="{1BD36FBF-4192-FC96-8BF5-E696A0A942C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13" creationId="{DC4F3A44-85C4-F436-B50D-7EE39C6E93B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14" creationId="{3040856E-5559-12AC-1DC1-6BF2B1F28E2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15" creationId="{77E4C02E-CB51-7234-E34C-B22FDAEF9A6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16" creationId="{354B174A-3D67-2627-BE3F-4E7AE68A11D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17" creationId="{9DD2887B-C9FA-453D-E672-6BC09598714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18" creationId="{CAAC2161-C921-4766-101C-ED4E6D27B15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19" creationId="{AEA590D7-140F-73C0-1532-86BE2C351C1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20" creationId="{BCF0EED3-E9E2-22F5-9BF7-3B2985B2DFA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21" creationId="{085D0B58-5656-C25A-F895-CDE0CDEC60C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22" creationId="{4D3CA49F-A57C-DCBD-DD91-62BCACFCE9B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23" creationId="{9969AB8F-D930-800D-93C1-D8DDBB7DAA8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24" creationId="{2F034480-219C-8E51-A3B5-08629FB2452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25" creationId="{EDFB358F-8E34-69C1-3C85-2D28FE73D08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26" creationId="{9241D35D-3D12-898D-A52B-6CE66EB1E0D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27" creationId="{9FAF5C40-E963-7009-69A7-BF8BCA0E8BE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28" creationId="{3753CB18-2F29-54F5-3786-F8E2053BB62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29" creationId="{5DBC8DF0-1ADD-49A2-5693-68B67ADDBEA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30" creationId="{936FE9A0-F7E4-3DCC-E4AC-7FC9BBD2FBA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31" creationId="{BBEEE943-586B-8246-1F92-6001DAAFA65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32" creationId="{563BDAD0-4010-DDF6-89F8-891119F1D3C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33" creationId="{1B1F8C67-B08B-D821-CE1E-0289CB3E939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34" creationId="{4F227F30-7314-6325-8547-B9B0100BCBA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35" creationId="{3581D9A6-5C6E-1B18-D5D2-EAC40E303D5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36" creationId="{01B90F48-0CBB-21A7-FFB3-234AD49CC6B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37" creationId="{C2B2FFB5-8F9F-DCC3-F317-93B0675275F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38" creationId="{63A42D4E-EA58-DCDD-0226-A6C7F746B86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39" creationId="{00181CEB-57FB-1765-5B91-A0A31FE2F12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40" creationId="{82B3A34E-6896-5614-C756-FA4B22CCAEA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41" creationId="{7848022E-A955-ED3F-12DC-C4A0099A59B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42" creationId="{7A033873-02C0-02C1-0040-3260B978701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43" creationId="{1DBCF936-7F56-3AF5-2E4F-DB32BE44C8B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44" creationId="{9EDF8B6E-D420-8827-88CC-5122F6F52F8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45" creationId="{4150234B-1711-66A7-AC7F-B8089867386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46" creationId="{C53D06F4-CB1E-96D3-2455-6BD55AACB72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47" creationId="{A082FD79-D503-A8BD-9F92-1D424D9BB77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48" creationId="{BC46298D-C877-A402-32F9-1D24E0D11D8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49" creationId="{CC64B07D-5F58-7E6C-A0A5-E8FD82F88B4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50" creationId="{358F72B6-0124-BB82-FD2D-289F85E4120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51" creationId="{F5450395-BAD6-F47B-1579-8B4F36099AE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52" creationId="{96C99A88-D9C5-8CEF-40AE-017380E831C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53" creationId="{41FF6065-EF93-EEF6-057F-B204E56EAC7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54" creationId="{897D7A1D-C930-C18C-007A-64DAE5336A9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55" creationId="{DCAF0692-F677-9D33-4BA9-9A23244652A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56" creationId="{B188EF60-AC6C-3B61-9147-D884A682184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57" creationId="{64232C1A-7573-A93C-1BBA-CD2EA14010B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58" creationId="{96E35ECA-2CA6-80E2-4FE2-04E5B7E901A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59" creationId="{699D2AF8-1ABE-F5EB-E3AA-D9F70BDF149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60" creationId="{B371976C-0E1E-8881-03C6-35B059279F9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61" creationId="{591D9D97-1E7E-BBD7-B792-F845BFB2D2A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62" creationId="{B41DF813-426A-5A31-53B4-8C143ACEBE7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63" creationId="{5924F72B-40C5-98AF-C170-68DC600E0A5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64" creationId="{31C80B04-00FB-FF7B-9941-857FD52184C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65" creationId="{5B353945-DD7C-4D0E-9748-6808A6A1AFE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66" creationId="{E2E840DF-1DE9-A91A-3D9A-D7F062109F6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67" creationId="{3F4E7CA9-1F8A-B18C-31D2-82384C0E275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68" creationId="{856B0C7A-DDF3-B6D4-ED26-31C31CA27A6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69" creationId="{C854F9B3-7EA4-A8C7-DC21-A3D7CCDE599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70" creationId="{1EA5CA58-E30B-E32B-7CD3-1F694039E35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71" creationId="{12963962-7EA6-54E4-B846-6A871ED228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72" creationId="{B10DD10B-4DCD-3B90-C29A-CEF91BC7A81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73" creationId="{7C241201-F089-4237-F270-778C6171F7D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74" creationId="{32DEFF8F-9228-F5E5-62C2-260E5EBA1CD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75" creationId="{0C7A50F2-0069-F25D-3ED3-61321BBC389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76" creationId="{5AA78DEB-226E-1220-5009-3213EAA869A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77" creationId="{EADFD327-3ABD-AFEA-BDD1-14FBA65B4E1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78" creationId="{82BF7043-A96E-F3CE-F21D-CF8A58A8873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79" creationId="{CC57689F-B973-0D63-6A51-2AA6CDCFC45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80" creationId="{D1E37E61-F545-4614-5B7A-4367AA3D51C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81" creationId="{381ABFF5-382F-CC8E-E623-BD731E89CDA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82" creationId="{F831EC85-957B-55A2-F851-1A047D4C69C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83" creationId="{189956B8-7E38-FE27-CD85-798971C6F3E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84" creationId="{FD64B7E0-0143-E054-4DE2-0E493C46D9F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85" creationId="{D0D939DE-5B36-589D-ADAA-4F79CA81A46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86" creationId="{78C0C715-D600-7DBA-AF8A-A6F8E75B425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87" creationId="{05899FD3-3295-9262-8D8B-04B3F4E9D10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88" creationId="{F4047E15-7215-F74B-18D7-2A407945265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89" creationId="{0F1A5673-D791-F0A7-53D0-17F7354375C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90" creationId="{0A92811A-D90E-F94D-39E3-58912779AF2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91" creationId="{068B6A66-54AB-A72C-2B27-E202C924C16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92" creationId="{0D23CECA-52C5-9903-3F04-60920939B26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93" creationId="{C50D09F2-01BB-85E6-7BEC-EE9604E1A3E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94" creationId="{A207A927-9FF9-897D-750B-57D9BC046FD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95" creationId="{A098D249-9CFD-ADDA-682B-5F7C9B3C474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96" creationId="{2B288BFF-7E5A-62B8-9783-213A5ECFE36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97" creationId="{B018EFA6-0013-49D5-5464-35A8AD7C87D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98" creationId="{E93F271F-34D4-9903-2084-D533AAEED32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299" creationId="{46D0E324-378B-A7C9-2341-3587574FCFD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00" creationId="{354B35B9-37A3-666F-B517-CE9F6B8CFA9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01" creationId="{3CB551C2-9556-1FAA-165F-AF87625C4B3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02" creationId="{CF8EDD5C-E02C-A86E-2866-F1703005F71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03" creationId="{98D50A89-5F56-80EA-ABE5-11E965297B5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04" creationId="{30A68E62-4374-98E6-DCFB-7C791D147D0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05" creationId="{EBBD92F8-3F14-8117-E5EF-9E7EB3152B6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06" creationId="{2DC9F299-B3D3-B8DC-274C-2A607CD9FDA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07" creationId="{1319AE54-7BD0-C3E7-1A5A-1B2C6C943AE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08" creationId="{3D4FAAA4-54BD-ED34-24F4-3425C2F7FD3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09" creationId="{C1AB223D-D41C-FFF8-7F26-E381C487041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10" creationId="{5F064A91-5A4A-B3E2-5157-BFD18C43039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11" creationId="{C1D2F38B-74D4-F6D8-3432-D7DBA2163A0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12" creationId="{EDB5B6F0-426E-6123-EB92-85E072AAD24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13" creationId="{DD430789-B266-F210-B91A-DB8EBD99236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14" creationId="{EDE1A2F3-EF56-5CEF-F20B-B9E91F42DB7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15" creationId="{4F18A6A7-73C1-711B-4912-ECB825B012F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16" creationId="{A6C770F8-2FB1-9588-12F0-27E8878C527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17" creationId="{4775D230-DF7B-7231-7C2C-ED179FDFD03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18" creationId="{16335671-5660-D2F8-F401-617DA8ECF49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19" creationId="{4C7BF631-DC57-8252-0307-22D47386DD8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20" creationId="{47E5432D-5857-D1BA-9317-5C85C1AEA14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21" creationId="{A69A1DA3-68A8-6E39-56E3-0353932F088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22" creationId="{0FD772F4-6322-49C2-04B0-1C04D8DD3AB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23" creationId="{EE89FAB9-07E7-B5C2-2292-9CC09CA7B8D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24" creationId="{8D14117B-BD27-3E44-4793-F8758BBD604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25" creationId="{C9504E7A-AB2D-83BD-276E-C252C182AD2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26" creationId="{066D3C7A-D0B0-EF5A-2E10-38F1E587588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27" creationId="{632B77E6-1F70-C575-31B0-3319076455F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28" creationId="{5A431237-084C-157A-0F10-EA36D0E2778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29" creationId="{2791E0F4-AA20-E472-7247-D10C8933EA4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30" creationId="{C1EA95BE-0573-1D54-7512-0182E31A0E0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31" creationId="{6B7C1FE2-3C2C-9D52-DF2E-B2D0A01D779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32" creationId="{F337233B-4190-D59D-C500-C8AC061583D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33" creationId="{599C3AFB-0D5F-4525-596B-C967EF2CB04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34" creationId="{1A1321BD-2B88-C1D3-026C-6C2620E1D7E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35" creationId="{6BC60E87-5A8E-265A-14F3-6FCC98C9D0B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36" creationId="{5EB652C3-9582-1DC2-BAF7-E010C5523E3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37" creationId="{20235413-F399-F96C-82E8-2D8E7F3D06C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38" creationId="{6D89BD89-8492-A6C5-6D55-E7CFD0BAD47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39" creationId="{837E3139-26DC-CD56-4F56-794312FF38D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40" creationId="{4901EA76-BBF2-9193-60B7-9342BD28796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41" creationId="{2F604930-8ECB-FCC2-2753-6BCFBBD5D0F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42" creationId="{897A7C53-49DA-E520-8C28-568A0ECB7FC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43" creationId="{30566E9D-0DA3-59F2-B1B5-0225BA939E8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44" creationId="{98458B99-CF26-6BD9-93EC-44522DF7432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45" creationId="{746A45FA-FAC4-D523-8AA5-05CDD33D887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46" creationId="{17402480-DF23-FC88-A724-9E05B2CA35A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47" creationId="{9A5E2E92-955E-DC33-78A0-7A700066796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48" creationId="{C7DA9D20-899D-8360-9912-0F962FD4CD3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49" creationId="{E070969A-5C21-727C-707B-E9722704BF5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50" creationId="{E0A9B023-D3D1-6507-11B4-064690A404C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51" creationId="{1162429E-364D-A8E2-CD5A-54BBEA28CFD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52" creationId="{450D332D-9BD7-5066-7141-B914983C046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53" creationId="{0C5081EA-9B99-DBD6-68C0-E77A06A7A08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54" creationId="{26E676BF-5DFD-E59C-A6B1-05454CC9304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55" creationId="{B98AA89D-8312-6677-6BDD-A5AF137F57E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56" creationId="{FF45E96D-3567-D453-E3EF-C9790401864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57" creationId="{BC0AFFC5-E050-08A9-F271-DA76710DC5D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58" creationId="{88422B1A-ACF1-1E96-DAE5-0432FA24504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59" creationId="{9A35D49B-5B2E-724A-0C6C-C6D8D8EAE12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60" creationId="{D1C4FC7D-120B-16B4-0D5D-62E5E52E3E5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61" creationId="{17FC6FF6-CEF5-6D17-25C0-88012C9CF08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62" creationId="{119D4D96-F6F9-BC7F-13C1-7782B160BF5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63" creationId="{4ADE0CAD-B733-4C0D-114C-A39B0CA98CF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64" creationId="{6D5209CB-9FE7-CD4E-2CDF-02381763DD0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65" creationId="{EA9B833F-CBF4-19E4-6062-1D3B897167D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66" creationId="{76D7C74B-A531-68C9-327E-E54D1FAE33F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67" creationId="{7D8B66E0-AA8F-F23F-A00F-944F8ADB9C3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68" creationId="{8DB08C6A-DD5B-985B-6D54-CFCDF766CDB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69" creationId="{F358B454-6E32-9857-8E52-0A48EC395E6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70" creationId="{0F101C1C-50C7-9805-F7BE-DF044FEE4A8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71" creationId="{5CDFFCB3-263F-67E9-1F8D-E9E85FCA25C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72" creationId="{FEC8E8B4-9F3C-CF90-6A00-BDA4D0AFB50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73" creationId="{C4134A56-8C00-C15D-397A-51239792201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74" creationId="{DBA223AE-167F-3ED4-7194-1725ECD3F64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75" creationId="{67F15EBF-F420-0F89-5336-516F6351530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76" creationId="{838F4C51-40BF-8944-25AC-1BCD1439CAB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77" creationId="{A0FA7924-BD0D-B5D8-49D0-71C60182828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78" creationId="{3066C550-5A1A-B37F-586F-2B008381FAA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79" creationId="{A64AE681-1701-5BEE-024B-0321D66F74E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80" creationId="{7D83CCFE-850E-3389-56DA-229858E63D5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81" creationId="{9D8A9197-78A6-6359-DC7C-03DD5C4F51D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82" creationId="{CF11D722-9FCB-A705-2485-474252CFA6A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83" creationId="{130027FD-06C4-91B8-0B45-2A2602FBFCC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84" creationId="{762072D6-B08D-4695-CE3D-475CD34BC93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85" creationId="{9844B63C-7936-9231-DFBD-0955613AA79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86" creationId="{BD761305-C2CA-6617-A976-540E714D4B0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87" creationId="{92A13B95-5BE5-E0CF-9BE0-6C6C24F9B33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88" creationId="{A14A95E5-D2A4-52FD-854E-B81DE99A944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89" creationId="{4A59CF39-62FA-E522-43F1-EEF94537D8A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90" creationId="{04E5A7E1-1D87-3C16-E3AB-5B70F229DD4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91" creationId="{8425D60B-8D29-CE0A-D927-90B3361DCAA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92" creationId="{AC60C113-4DC4-B4DA-1BDA-226E70226E4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93" creationId="{4393340A-FCC8-ECC6-1A7E-DFE7752C621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94" creationId="{94A83E6E-2950-C243-8488-4CF307FEFB4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95" creationId="{5B08F09B-C0E9-9321-D3A8-8527C4DFDF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96" creationId="{56F2AE74-5E05-E43E-4187-1CAA163F692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97" creationId="{13D0D98B-411F-7A46-8E39-A69826A79F3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98" creationId="{FC56142F-CD04-ABEF-82F0-0F626096295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399" creationId="{81408C44-0633-A2F1-32E1-2D8E4CB9017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00" creationId="{4A316114-24CB-6CD3-23C5-EF325D28911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01" creationId="{C5B5098E-092F-FADE-0FC0-8E00008B9F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02" creationId="{8A62ABA4-C8BC-09A1-49B5-FF96A37CC4A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03" creationId="{FD154FF4-A967-074D-EAAC-7F21445E899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04" creationId="{E083FC79-7208-4287-436C-C51DECDE008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05" creationId="{50945430-015C-D005-7CA0-4156F0C14CF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06" creationId="{D78BF255-FD2A-D8A1-192E-04AE82CB7E1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07" creationId="{65CB3370-44D5-CCA6-5AC5-E2B499F66D1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08" creationId="{B112633F-D934-9E6F-F1EF-DA2AF5B83AC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09" creationId="{7AEF4151-36CC-3659-7A8F-5F20DC411C7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10" creationId="{C1DF6753-4AB4-F36B-ACB1-BAF700B7222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11" creationId="{C9A1DC07-8CF0-1BA8-12FE-D44CD0035A0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12" creationId="{67750DCB-00C5-C14D-40E9-3778FEA9C40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13" creationId="{0D7A3B5B-2236-6F67-E2E1-64865309776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14" creationId="{BD7995C6-FB91-92C5-8E8B-18F0FB08735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15" creationId="{D09CD219-1899-E6C5-55EF-D36B73A5AFC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16" creationId="{94FD1107-928B-8E7B-C9B4-0B07E50CBA2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17" creationId="{B63CE2D0-88FE-2E64-BB1D-D2BA08335DA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18" creationId="{AB6E55D6-A682-FE7E-E764-57F3BC09EC1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19" creationId="{82386E1B-BA1D-F85E-8623-7C205FF4A67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20" creationId="{37801B72-3589-6649-D574-D332B1B093A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21" creationId="{A4FBB8C6-8B4E-4E37-6DD8-58157626783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22" creationId="{8C6DDF1E-F372-FB06-433E-6548EC7BBB7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23" creationId="{C4E0562C-04C1-2389-BE81-65616AC89DF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24" creationId="{03EECFB7-228E-ADA8-86A0-3704D063D37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25" creationId="{9EBEF714-AB68-2BEA-9DBA-EEE4C49886D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26" creationId="{0F6F40B1-12EE-1C16-C55F-3910F6202BA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27" creationId="{6471EF30-53F2-5224-76FA-A4F9638A6D3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28" creationId="{ECC5F765-6A25-F591-3DB4-36A97D6928D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29" creationId="{6C8FB20A-3ECF-2209-F39B-13C6E2C851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30" creationId="{08C0EEA0-A8CB-72BA-0E46-A9B54B7B94B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31" creationId="{523D5D62-23E5-B3CB-73C0-507EC289E09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32" creationId="{71E2AC16-1FB8-7A0C-0110-47443DDD532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33" creationId="{21010AAB-3973-750F-2525-DD07695055D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34" creationId="{80C588FB-800B-3476-A910-1F6C8FAFF2B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35" creationId="{C2C6C4D0-686F-BE31-1C78-502D1729A47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36" creationId="{D516FAA2-41E6-3CEE-357B-E4966C75B88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37" creationId="{98D3D9CE-0DBA-DF96-FA86-DCE7B8FF8FA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38" creationId="{72CC033D-39CA-38D9-F7FD-F636158AED3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39" creationId="{BF878CFF-A676-7492-F37A-82BA8AB7325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40" creationId="{FE5F9A9C-A47D-FF8F-DBF0-DA17D9B81EC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41" creationId="{32C475D3-05BE-D0A3-AC2E-A88CD1EC460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42" creationId="{4888A169-BAF0-96E2-3F6B-0063DCDB76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43" creationId="{C67E3BF8-405F-E803-9955-2654E49808F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44" creationId="{24A87464-3CB9-E038-3D19-E77F134BAA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45" creationId="{3B60F3DD-C0CB-DEA9-F5B6-F5AA2288D67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46" creationId="{0F307020-091B-ADE5-FE23-9501B1FF042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47" creationId="{FF34C487-4546-88CC-C155-CBBC72CCFB7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48" creationId="{26CAF9C7-5F03-6FAC-C42A-A7C65E40C0C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49" creationId="{D1400713-3EE8-E075-0128-5BFA2FBCF71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50" creationId="{B549E65A-1F71-D554-702D-7CD46EA78FD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51" creationId="{658EA187-6A33-C879-0297-0F92EB58919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52" creationId="{7C4561E5-66FD-07E7-E801-75EE5ED6870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53" creationId="{A4FDB6F9-1AF3-56EA-DE53-C33D1C95CCE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54" creationId="{7C5DF451-6E7F-9C86-9677-51DB35A6224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55" creationId="{098F4B65-045D-0F9C-BBC1-9B3F7402138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56" creationId="{FFD0C06A-C61A-6C4A-57B7-02EB0B6A667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57" creationId="{39516192-AED1-6BE4-EFD0-0167361D1D2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58" creationId="{14854649-6798-A9E7-8E5A-11C31D7837C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59" creationId="{62D2BC8B-2EA5-A94E-6671-63D2DD690D8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60" creationId="{8B920259-2C98-3E25-9829-F27A71474E2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61" creationId="{40C6F03F-F818-4BC6-31EF-FCBBD492B1A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62" creationId="{1C052E1A-5FF1-DCC8-CAC8-FE07F513536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63" creationId="{922C106E-9B50-F319-302C-0481E8A3B84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64" creationId="{BCBEC350-E9FB-2BCB-584D-4296C1499CF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65" creationId="{2F1219EE-0C44-BB08-A2E8-36C80ED28D9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66" creationId="{D4B9087D-84DB-1CFB-48CB-70D51425945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67" creationId="{CCA9DE1A-414F-A11C-FE83-560FEA9C05A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68" creationId="{63D97DF0-22B1-4D56-EF14-72734DE8EEE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69" creationId="{CAEE5921-1CC9-A8AC-4885-190F81BD510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70" creationId="{F8361ECE-C712-03AC-408F-B98409B6FF7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71" creationId="{37456C59-EE48-BF08-8131-C6E9EC5514E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72" creationId="{C8B2B692-06D8-7B7E-FA26-A6B1ED08E70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73" creationId="{B2FC02CE-BF1D-2D31-B294-25C3CF8DF7B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74" creationId="{70FD6208-CFD5-D174-5095-FDD2A07CBC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75" creationId="{2FBB9607-74C1-599D-B8F4-387D6316911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76" creationId="{46326C11-EC0E-A740-3328-4305A053F8B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77" creationId="{0DE22CE0-CDDF-93CF-C272-476C27739B2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78" creationId="{DEB49EC9-D06C-AED8-94B0-2904D1EA80D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79" creationId="{B7CBC994-B87D-9212-D84E-8FF6CF8DF00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80" creationId="{8D2BE9FF-2C24-2D3C-8713-2326DB24E84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81" creationId="{7E814C96-E1CE-3074-BCC5-C1F96A3946A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82" creationId="{EF4B65B2-0B62-DE41-B29C-42F679F6B5C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83" creationId="{25939222-DDD2-ADF3-1D42-0231559153D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84" creationId="{AFDEC752-F67B-F198-CCAD-ABF9F70ECD7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85" creationId="{1D1FA9DE-76DA-414F-99CE-34A6E655888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86" creationId="{0619D436-C435-9074-B650-D3603218F74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87" creationId="{7C0B2C6E-7B7D-9C9D-DA0A-54DA7CE404E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88" creationId="{F1F5BB5F-1C7C-EED0-03AD-44FE3F37C49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89" creationId="{C71030BE-DC0F-96D3-828E-0E1DD1FBA92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90" creationId="{AD425A36-1C6A-8AB1-AF75-B6F147A9971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91" creationId="{C734C890-A34A-58D5-F4D1-D975EAD8540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92" creationId="{F9A390D7-565B-D665-EBB4-F47E5097E8E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93" creationId="{468D44A4-22EF-CCD9-0D94-51F4C8F0C36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94" creationId="{28020185-692C-DA2C-F18C-0268611D55F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95" creationId="{76C473F8-E788-A266-A492-D268178DE59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96" creationId="{94DF34F5-BF4E-85EB-765C-7757F9AE8FB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97" creationId="{9E0449AF-18A7-FB4F-C781-DC43B7138EE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98" creationId="{A482585F-54F2-59CC-F259-93EC875E9DD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499" creationId="{1B419556-FBE9-7AF0-C5C9-9D7420D09F2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00" creationId="{2D26181F-72ED-AA66-D97D-7F5ACF2117C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01" creationId="{FC290FC1-93F0-DB2E-F644-D356FF6A3B2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02" creationId="{C5D99740-EDA2-19B5-CF54-36DFD95D4A7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03" creationId="{DCEA3988-C33C-69E4-CB4E-97B8BAC108C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04" creationId="{E7A8566B-4BFB-5F34-BE90-1B17CD3CE99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05" creationId="{4C741031-54E9-3B03-B19B-5AA3885BCDE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06" creationId="{B6DCBB23-365D-226C-2427-8A1CA24C55C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07" creationId="{6365714D-8571-E4E1-2D81-25FED1A181B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08" creationId="{59FA8587-EE0A-0B13-9805-5FEE6BEC337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09" creationId="{9395A9CE-12D1-C1BD-6DC7-E2517108B2F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10" creationId="{D944B264-B34A-9E12-501C-03C74742B00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11" creationId="{E508007C-67EF-76BC-9F24-C115C798BCD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12" creationId="{EEA4BDB5-5C90-F581-68E6-AE34CEA57F2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13" creationId="{7FAD6DAA-4928-0A7F-463C-D672C4651A5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14" creationId="{782A37E1-E848-C675-FF09-E5C5AC1C16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15" creationId="{6863C452-5824-B746-E8FA-E3EE800091C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16" creationId="{BC19C3D6-640D-453C-D48D-C7BEE62A0F0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17" creationId="{02745F38-3F15-6448-34D8-60CAB7A1B8B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18" creationId="{F2AF4E37-1844-9E2E-3F9E-85CE3650E14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19" creationId="{0A64F665-5FA0-8B2B-6A73-948433C2F4B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20" creationId="{4C830B07-6B93-D20F-4A14-F9384DA94D4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21" creationId="{E482FC81-3859-8871-DF64-5241451CBE0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22" creationId="{20F4241D-188A-CBDA-4CB1-0EF9397491E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23" creationId="{2F4EF10C-B2D8-47E4-305D-DC77598D3AE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24" creationId="{5A6F610B-B7E7-4774-2281-9CB7C3A3322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25" creationId="{EBC4FC24-400C-425F-91FD-3BA450F9DC3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26" creationId="{4A8664C9-9DA6-2A65-227F-2F7C69E2DAD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27" creationId="{ADB47A4C-B711-6179-99CF-DF6589EF7A8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28" creationId="{BC11F002-5386-0032-9420-FACCC603A6E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29" creationId="{5B46F09C-CD6E-B211-FCC1-EC6B01F8C75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30" creationId="{922E8B1B-F772-F1D8-5496-52B4BAEF3A4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31" creationId="{BAB8E78B-436A-CB2D-7449-951EE5F41D7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32" creationId="{A65F4950-5F56-4D7E-101B-0A8611C7E07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33" creationId="{DD244C33-3027-FAF8-4CBF-3FDE1E2CB51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34" creationId="{EA9EDC07-A15B-0981-9E64-CD12DF1ED1A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35" creationId="{BEF4A52F-DDE3-8E69-4BF9-BC8FD90B97D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36" creationId="{05A60B64-41FA-AE55-88E0-FE03950F6A6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37" creationId="{97A34590-5285-BB51-F73B-8E8A833DFB1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38" creationId="{E469BE58-7FE6-A33B-34AC-6A1F3038C1C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39" creationId="{F72CD1D5-EFC3-192F-AB2E-5F72835380A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40" creationId="{74B7FDF2-9CEB-7F53-84CF-463627A6A78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41" creationId="{955540CF-4B91-0619-D217-B68D54E93C9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42" creationId="{B76D0C1A-27BF-A339-EE77-5D9C4224665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43" creationId="{905FE091-9ED2-3063-B2E0-596AB257EBA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44" creationId="{7BBA58F1-1221-886A-7ED4-70A08F4B4EC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45" creationId="{E144766D-6B3F-46B7-7799-CF4BBB21B3F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46" creationId="{D269BB37-7AE5-9E7C-EDB9-E792FFC4957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47" creationId="{BB0896F0-9C99-E48C-C864-F1DF95297E9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48" creationId="{82AB789B-5B25-3F03-1558-BBA029F6A06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49" creationId="{4D896A30-6D1B-12B8-0FE0-5FD1DBC00C4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50" creationId="{F7A0BA9A-254D-A145-F2FD-A98F1C20969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51" creationId="{FFCC6FBE-01F8-3974-7428-E6F42118C96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52" creationId="{A8B43679-868A-D501-04CC-1F2508B7480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53" creationId="{3371D19F-C76D-AE9E-5790-6EF50CBCEC5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54" creationId="{9B01959A-1D30-8AB4-8B4F-E528984EB3D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55" creationId="{1DF7B3A6-7582-7A97-4570-3189CD51251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56" creationId="{F2157956-EEEE-E747-4E4E-4BF4249519D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57" creationId="{1F93E25C-9572-FE9D-94DF-5B00D19851A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58" creationId="{83DBD685-2DAB-C12B-C7E0-91A604E9BEB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59" creationId="{4A908CFD-9DB5-2002-6D6B-EDEBAD30DFE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60" creationId="{1276E18B-1D3D-6CE7-E3EE-5704E6A78CE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61" creationId="{CDCB44DB-7FDC-0E29-FEA4-BD9565059C5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62" creationId="{35502C64-90E6-D11E-A120-FCCB3AD2084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63" creationId="{2318E162-F2EA-0C29-F31D-218D5FAD242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64" creationId="{17928F0F-DC72-3720-D5D0-FD7F61D1217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65" creationId="{8120DFE7-70A2-3D0F-EFE7-166235685C9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66" creationId="{168F9BB3-5ECE-F35F-06A1-A58136275AE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67" creationId="{A6786EB8-2A4A-CAD1-2069-7FEA00D826B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68" creationId="{D3A6DBC1-7885-9C1B-4CD7-B45EFDDE6E3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69" creationId="{0D6B1795-9BCD-6EC5-FF7D-D3DF0C1BCFD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70" creationId="{39A4B45D-2256-E7B7-0A0B-FCDCE875CAA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71" creationId="{A107D01F-780F-7109-FA74-165BD4CFE19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72" creationId="{A61AA8F0-45F3-CE3D-8468-B569F520BF4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73" creationId="{73CE7C12-6252-9775-79A4-29898686FCC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74" creationId="{EF605697-BE5F-3E4A-D439-32A49214F11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75" creationId="{899348E2-9058-59D0-9CB5-C453AEC387A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76" creationId="{0EE3AE2C-EC56-34D3-B80A-5B28ECF8B4B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77" creationId="{8DE56CB2-C33E-B82E-62AA-1B9C64646E4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78" creationId="{BD7FBA31-0AAB-4866-D17B-B8D3B0D8B5A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79" creationId="{9CD6FD1B-4B65-2781-7658-A114E0136F3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80" creationId="{1DE05277-9435-F025-D0A3-CD6E9EF4D58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81" creationId="{1BFC90E2-3787-4068-79FF-B4335CC9FA6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82" creationId="{49C8FC2A-0C3A-859E-8C97-107BFF5583F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83" creationId="{0D1639B3-4C79-7D57-238D-90788C5B013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84" creationId="{50072F15-1359-B4E3-EC7A-0133F1BD42A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85" creationId="{D72C95C3-671A-02BE-D651-9BB2045D24C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86" creationId="{CF5A1CD0-725A-ABFE-7FF1-90A645553F8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87" creationId="{D85A9788-E8E0-478D-8A64-378C2D9FD6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88" creationId="{B09750BE-AF59-6EDD-9645-89203F3C40F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89" creationId="{319C6AB4-9612-0D6B-90F7-3B08611EF3A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90" creationId="{8061272B-A17D-D9AE-D683-10A0EF67503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91" creationId="{B0814246-6450-5BEE-A549-8668727CB88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92" creationId="{8DA8A425-FCE9-022D-71B1-4AF769FBB75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93" creationId="{AFDD9B6F-D358-04E4-8647-D5E81833BAC1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94" creationId="{6C5A9BA7-F706-6AFD-0542-C5559386782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95" creationId="{EE513330-F179-7A71-C86A-8BB5A2AE4EA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96" creationId="{C2FA982F-B732-AF4A-EA03-BE596C48673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97" creationId="{4D6215CD-8FF1-DC52-2A5C-88679E4F038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98" creationId="{D6133C2A-FBFD-B2C2-34F7-875FD94C4BD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599" creationId="{6EE636CA-4EAA-C7A9-B545-897F8C190F9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00" creationId="{D91DDA86-96F5-CA19-3A1B-2BD2B450E55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01" creationId="{494E3856-6D48-D5FC-951E-6DAF82AE6CE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02" creationId="{1C4CC232-0079-AAC3-31F8-C9D6AF6931C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03" creationId="{A610691A-1F36-3DC9-96C3-8E816C1F473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04" creationId="{86300C2B-6179-F0BA-1F5C-A6DA3A4BB68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05" creationId="{845B97D6-C502-F782-3EC3-3B0E5FED215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06" creationId="{3372CA82-0697-446C-AFAF-B5A0C666334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07" creationId="{CF5AD3E2-46BE-FC02-3AA2-C625AD5F718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08" creationId="{2ED3A3CB-632C-C11B-8BA8-46E4ED1EBA9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09" creationId="{00A3BD5A-644B-6C90-F74E-A3127204263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10" creationId="{623BDA91-B212-AB99-F3C9-ADAA2832A8E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11" creationId="{077B7ACD-B8F0-D385-8603-239D02C7D47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12" creationId="{5F3FC0EE-3D00-8BF0-EBE3-E35ACAD5450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13" creationId="{0E61133B-604C-5A9D-C4F3-ED8F23DBCDA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14" creationId="{00F26C20-428B-5353-071F-AEE3BDBE1F0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15" creationId="{5C99CE4D-1D1D-0B3D-90DE-ED259E3A24C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16" creationId="{6EAAA0BC-8C72-563E-9914-9D817129126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17" creationId="{E7C36D88-2778-0F98-3B80-799B944AB56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18" creationId="{71A08056-77E4-B2AE-8FA0-7F9F7C82F39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19" creationId="{150AC37F-6B35-F7FA-EA89-FF14E316A26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20" creationId="{8F4921D8-BD32-B7B4-E831-75253885911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21" creationId="{08B5CB22-56F5-0BCD-B051-14A07F2C845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22" creationId="{89BDA658-06A3-29C1-4233-8AE2BD8F163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23" creationId="{A046DFFF-7834-7FCA-BCD2-CDB7C36EF03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24" creationId="{5DE76D2C-780A-5D18-7B8B-688C1281D33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25" creationId="{00F75D2F-823F-0F11-BECE-54DC9D6B32D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26" creationId="{2170130D-282C-9712-55AB-73A3EB06775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27" creationId="{818116C9-C821-AB44-BC67-9E9C30FA64A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28" creationId="{1D228E0F-AEB1-1271-3EC7-C5AEEA2E1DA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29" creationId="{95BECBC3-CE92-D654-18FF-7406F479FC4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30" creationId="{E1A94FCF-8DE4-BA04-36CF-15B17A2FEE8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31" creationId="{413BDE35-7CF7-B346-E9DE-67942B17556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32" creationId="{E29D56D7-25A5-682C-400D-09AC6B692C4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33" creationId="{A596DE2D-B30E-9A2D-03E1-1ABD0DE0338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34" creationId="{FFA39CE2-BFE7-E325-286C-ABAE9A142C6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35" creationId="{2DF68591-D734-5B1C-D5DB-0AC6EF89C5A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36" creationId="{DF697E5C-5AC0-35EB-0A17-251D35A47A1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37" creationId="{9E0C84E9-EE8E-9684-C604-C8F92F51FAD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38" creationId="{B9B00B43-7EF6-5BED-C0DE-66B274B39BC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39" creationId="{36901CAE-5D6B-8FE6-655E-153C025E671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40" creationId="{9E1B83DA-753B-7FD2-7E8F-D997236D0C7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41" creationId="{E032C2DB-4B17-1DA2-42F5-5456099C651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42" creationId="{1DB80EC1-C5F5-54D3-A38F-6DFC1173C90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43" creationId="{5DD821C3-9E6C-1793-961D-8B658309D63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44" creationId="{B77EDEAA-1D45-2ECF-44DD-1F9E17AA29D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45" creationId="{5C44C54C-F262-5B99-4AAC-B7D2CD24D93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46" creationId="{42250A66-A382-440D-2859-00A6A361E18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47" creationId="{99AA86A9-8469-C0B5-237A-FF56EA6446A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48" creationId="{122CF9E3-D436-BEC0-40CD-20FEA8DAED9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49" creationId="{CDC0D581-B80D-3C3B-2424-F9CE8CE38C4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50" creationId="{A180D0CC-77BB-1BCA-9F51-44405040ACF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51" creationId="{DF00A880-A174-4133-3AD4-164CBA6BF6D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52" creationId="{1F697812-2884-6C24-055A-2DF85B61965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53" creationId="{795341CF-C844-C631-4EC6-D8273ECD855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54" creationId="{D00EB84F-1DF3-7CDE-E72C-73CB9FF1CD6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55" creationId="{6A3A0484-69A7-3644-4553-2609EBBF2FF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56" creationId="{3FF6F0EA-F887-B369-8B7A-D795B64EF57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57" creationId="{8328AF7E-29A5-7D10-AC1B-E6792FB58EF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58" creationId="{ECF485C9-4E33-966E-7939-B79FEAADA39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59" creationId="{287229D4-14BC-2D28-9375-AC2A061D99C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60" creationId="{F57D3C3B-64AB-9075-4C3C-7A54F388AB3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61" creationId="{5CB27E54-29A1-09BF-5545-7678C5EEEFC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62" creationId="{4A939883-7F61-9992-1AD9-3BDCD2DAACA6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63" creationId="{8854A907-0646-3321-2F35-28B21A93B6C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64" creationId="{7C08B269-5ED1-038F-68AB-D6318FC26722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65" creationId="{4727DDDF-BCC2-3912-4F1B-3E434EEFF08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66" creationId="{A7DDF6DF-546B-86CB-5727-7F3DE2A7C46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67" creationId="{1B99F680-3013-CDEE-33B0-EA9C3DD3BBF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68" creationId="{29051BDE-7032-5766-5A97-EB42A3419AC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69" creationId="{9DE668A7-0072-3869-B4B3-C42CBD61BFE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70" creationId="{C5461F5B-67B4-7CB4-B7F8-6A08705FADF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71" creationId="{74F0216D-FCA2-71EC-33AF-DA7A0369FC3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72" creationId="{875075EF-17B3-B9AD-787E-2AC5B192CCE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73" creationId="{0D70E148-747E-BB4F-F07A-9478C4772CBA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74" creationId="{F5524984-05A6-6EB2-AA3B-F0AF4975EFE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75" creationId="{63ABA725-955B-3334-1452-BFCE1F07035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76" creationId="{F4B7553B-49E3-E507-EC12-DE5DACF1F2EB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77" creationId="{15FEDB65-4F57-6234-343E-80051613F68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78" creationId="{ACF2ECDB-1411-5C37-89FA-84D5C843E6A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79" creationId="{6F434405-98BA-5E3B-05A3-379CB966EC9F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80" creationId="{E1D49E6B-8A0B-AB9E-A55C-FDD3AC4B958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81" creationId="{35D9FB81-E750-E3CA-81DE-3A5C5C7B646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82" creationId="{2B102338-8EF9-87AC-5D5E-CB4E96BE765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83" creationId="{618F1AC4-F3F8-8050-F756-D8EB76A8626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84" creationId="{C5444470-AAD1-78A5-75F6-7939EA21A29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85" creationId="{6133A098-D08C-5A51-71BA-45D4B73355DC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86" creationId="{D2E6F154-1196-6177-E49A-A2804D68C50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87" creationId="{0B6FDCFC-F30C-7D22-5F3F-937C5493F7BD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88" creationId="{E8DD06A0-DBDB-8C80-DAB9-E4D637E1BCA8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89" creationId="{2A95B4C4-F75A-EAD1-F6AD-00B8C8871E20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90" creationId="{A083B8A3-28BF-BD60-0E8F-A11A9408D0D4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91" creationId="{97B00B8B-DACC-D74F-A5A1-4C857A5C9219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92" creationId="{F3A024E8-BE2E-EEFE-FD8F-8E4A63A0174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93" creationId="{1E07FCA6-D62B-3CA4-D6B8-5F26608F2B13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94" creationId="{368364C6-FDE9-C44F-C85C-E3E6FCC63287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95" creationId="{40734728-32E6-2249-5193-C2ED7665241E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96" creationId="{F66D9112-AEDD-51B2-69F1-70DE380EF495}"/>
          </ac:spMkLst>
        </pc:spChg>
        <pc:spChg chg="mod">
          <ac:chgData name="Joana Gomes" userId="bf40fd9ebefbdeec" providerId="LiveId" clId="{065ABAA7-B3F8-475F-9F4E-66D19A3528A9}" dt="2023-05-25T10:07:40.099" v="243"/>
          <ac:spMkLst>
            <pc:docMk/>
            <pc:sldMk cId="2060534444" sldId="302"/>
            <ac:spMk id="6697" creationId="{8ABF555C-7CEC-6967-D780-BEBB60E9A53B}"/>
          </ac:spMkLst>
        </pc:spChg>
        <pc:grpChg chg="add mod">
          <ac:chgData name="Joana Gomes" userId="bf40fd9ebefbdeec" providerId="LiveId" clId="{065ABAA7-B3F8-475F-9F4E-66D19A3528A9}" dt="2023-05-29T18:48:32.109" v="1362" actId="1076"/>
          <ac:grpSpMkLst>
            <pc:docMk/>
            <pc:sldMk cId="2060534444" sldId="302"/>
            <ac:grpSpMk id="2" creationId="{874E832D-55B3-5007-F245-D9A8C9949877}"/>
          </ac:grpSpMkLst>
        </pc:grpChg>
        <pc:grpChg chg="add mod">
          <ac:chgData name="Joana Gomes" userId="bf40fd9ebefbdeec" providerId="LiveId" clId="{065ABAA7-B3F8-475F-9F4E-66D19A3528A9}" dt="2023-05-29T18:48:32.109" v="1362" actId="1076"/>
          <ac:grpSpMkLst>
            <pc:docMk/>
            <pc:sldMk cId="2060534444" sldId="302"/>
            <ac:grpSpMk id="12" creationId="{0626DB30-E8EC-7179-8160-E7B7C1158C16}"/>
          </ac:grpSpMkLst>
        </pc:grpChg>
        <pc:grpChg chg="add mod">
          <ac:chgData name="Joana Gomes" userId="bf40fd9ebefbdeec" providerId="LiveId" clId="{065ABAA7-B3F8-475F-9F4E-66D19A3528A9}" dt="2023-05-29T18:48:32.109" v="1362" actId="1076"/>
          <ac:grpSpMkLst>
            <pc:docMk/>
            <pc:sldMk cId="2060534444" sldId="302"/>
            <ac:grpSpMk id="15" creationId="{09864283-D3FD-0324-A48A-BBC27F30BE34}"/>
          </ac:grpSpMkLst>
        </pc:grpChg>
        <pc:grpChg chg="del">
          <ac:chgData name="Joana Gomes" userId="bf40fd9ebefbdeec" providerId="LiveId" clId="{065ABAA7-B3F8-475F-9F4E-66D19A3528A9}" dt="2023-05-25T10:00:08.174" v="188" actId="478"/>
          <ac:grpSpMkLst>
            <pc:docMk/>
            <pc:sldMk cId="2060534444" sldId="302"/>
            <ac:grpSpMk id="21" creationId="{BE84C37A-5B7C-7996-45CD-C705C513F496}"/>
          </ac:grpSpMkLst>
        </pc:grpChg>
        <pc:grpChg chg="add del mod">
          <ac:chgData name="Joana Gomes" userId="bf40fd9ebefbdeec" providerId="LiveId" clId="{065ABAA7-B3F8-475F-9F4E-66D19A3528A9}" dt="2023-05-25T10:06:44.513" v="237" actId="478"/>
          <ac:grpSpMkLst>
            <pc:docMk/>
            <pc:sldMk cId="2060534444" sldId="302"/>
            <ac:grpSpMk id="35" creationId="{F03FDC78-98F9-84A4-57DD-BD9D2720C025}"/>
          </ac:grpSpMkLst>
        </pc:grpChg>
        <pc:grpChg chg="del">
          <ac:chgData name="Joana Gomes" userId="bf40fd9ebefbdeec" providerId="LiveId" clId="{065ABAA7-B3F8-475F-9F4E-66D19A3528A9}" dt="2023-05-25T09:57:55.376" v="149" actId="478"/>
          <ac:grpSpMkLst>
            <pc:docMk/>
            <pc:sldMk cId="2060534444" sldId="302"/>
            <ac:grpSpMk id="4144" creationId="{00000000-0000-0000-0000-000000000000}"/>
          </ac:grpSpMkLst>
        </pc:grpChg>
        <pc:grpChg chg="del">
          <ac:chgData name="Joana Gomes" userId="bf40fd9ebefbdeec" providerId="LiveId" clId="{065ABAA7-B3F8-475F-9F4E-66D19A3528A9}" dt="2023-05-25T09:58:47.143" v="176" actId="478"/>
          <ac:grpSpMkLst>
            <pc:docMk/>
            <pc:sldMk cId="2060534444" sldId="302"/>
            <ac:grpSpMk id="4164" creationId="{00000000-0000-0000-0000-000000000000}"/>
          </ac:grpSpMkLst>
        </pc:grpChg>
        <pc:grpChg chg="add del mod">
          <ac:chgData name="Joana Gomes" userId="bf40fd9ebefbdeec" providerId="LiveId" clId="{065ABAA7-B3F8-475F-9F4E-66D19A3528A9}" dt="2023-05-29T18:46:32.462" v="1349" actId="478"/>
          <ac:grpSpMkLst>
            <pc:docMk/>
            <pc:sldMk cId="2060534444" sldId="302"/>
            <ac:grpSpMk id="5434" creationId="{8B7309E4-BADA-7208-C31C-8D620BAA1837}"/>
          </ac:grpSpMkLst>
        </pc:grpChg>
        <pc:cxnChg chg="mod">
          <ac:chgData name="Joana Gomes" userId="bf40fd9ebefbdeec" providerId="LiveId" clId="{065ABAA7-B3F8-475F-9F4E-66D19A3528A9}" dt="2023-05-29T18:48:32.109" v="1362" actId="1076"/>
          <ac:cxnSpMkLst>
            <pc:docMk/>
            <pc:sldMk cId="2060534444" sldId="302"/>
            <ac:cxnSpMk id="17" creationId="{1A22166C-5C4B-5B31-685D-0E1FEF39CFA7}"/>
          </ac:cxnSpMkLst>
        </pc:cxnChg>
        <pc:cxnChg chg="mod">
          <ac:chgData name="Joana Gomes" userId="bf40fd9ebefbdeec" providerId="LiveId" clId="{065ABAA7-B3F8-475F-9F4E-66D19A3528A9}" dt="2023-05-29T18:48:32.109" v="1362" actId="1076"/>
          <ac:cxnSpMkLst>
            <pc:docMk/>
            <pc:sldMk cId="2060534444" sldId="302"/>
            <ac:cxnSpMk id="18" creationId="{A84AAE54-C4F2-61B1-D38B-82A17CED9FE0}"/>
          </ac:cxnSpMkLst>
        </pc:cxnChg>
      </pc:sldChg>
      <pc:sldChg chg="delSp modSp add mod">
        <pc:chgData name="Joana Gomes" userId="bf40fd9ebefbdeec" providerId="LiveId" clId="{065ABAA7-B3F8-475F-9F4E-66D19A3528A9}" dt="2023-05-31T22:23:36.776" v="2754" actId="1076"/>
        <pc:sldMkLst>
          <pc:docMk/>
          <pc:sldMk cId="2172559274" sldId="303"/>
        </pc:sldMkLst>
        <pc:spChg chg="del mod">
          <ac:chgData name="Joana Gomes" userId="bf40fd9ebefbdeec" providerId="LiveId" clId="{065ABAA7-B3F8-475F-9F4E-66D19A3528A9}" dt="2023-05-29T18:43:09.321" v="1323" actId="478"/>
          <ac:spMkLst>
            <pc:docMk/>
            <pc:sldMk cId="2172559274" sldId="303"/>
            <ac:spMk id="4" creationId="{90CB109F-D108-ED27-9E53-883252BB82CE}"/>
          </ac:spMkLst>
        </pc:spChg>
        <pc:spChg chg="del mod">
          <ac:chgData name="Joana Gomes" userId="bf40fd9ebefbdeec" providerId="LiveId" clId="{065ABAA7-B3F8-475F-9F4E-66D19A3528A9}" dt="2023-05-29T18:35:42.938" v="916" actId="478"/>
          <ac:spMkLst>
            <pc:docMk/>
            <pc:sldMk cId="2172559274" sldId="303"/>
            <ac:spMk id="5" creationId="{D3CB0375-E332-46EF-32EF-B73B4739980D}"/>
          </ac:spMkLst>
        </pc:spChg>
        <pc:spChg chg="mod">
          <ac:chgData name="Joana Gomes" userId="bf40fd9ebefbdeec" providerId="LiveId" clId="{065ABAA7-B3F8-475F-9F4E-66D19A3528A9}" dt="2023-05-31T15:44:43.625" v="1699" actId="1076"/>
          <ac:spMkLst>
            <pc:docMk/>
            <pc:sldMk cId="2172559274" sldId="303"/>
            <ac:spMk id="6" creationId="{CB2DF45F-DA1A-E65B-3614-E007EC1D1AC3}"/>
          </ac:spMkLst>
        </pc:spChg>
        <pc:spChg chg="mod">
          <ac:chgData name="Joana Gomes" userId="bf40fd9ebefbdeec" providerId="LiveId" clId="{065ABAA7-B3F8-475F-9F4E-66D19A3528A9}" dt="2023-05-31T15:44:51.460" v="1700" actId="1076"/>
          <ac:spMkLst>
            <pc:docMk/>
            <pc:sldMk cId="2172559274" sldId="303"/>
            <ac:spMk id="1858" creationId="{00000000-0000-0000-0000-000000000000}"/>
          </ac:spMkLst>
        </pc:spChg>
        <pc:grpChg chg="mod">
          <ac:chgData name="Joana Gomes" userId="bf40fd9ebefbdeec" providerId="LiveId" clId="{065ABAA7-B3F8-475F-9F4E-66D19A3528A9}" dt="2023-05-31T22:23:36.776" v="2754" actId="1076"/>
          <ac:grpSpMkLst>
            <pc:docMk/>
            <pc:sldMk cId="2172559274" sldId="303"/>
            <ac:grpSpMk id="1860" creationId="{00000000-0000-0000-0000-000000000000}"/>
          </ac:grpSpMkLst>
        </pc:grpChg>
      </pc:sldChg>
      <pc:sldChg chg="addSp delSp modSp new mod">
        <pc:chgData name="Joana Gomes" userId="bf40fd9ebefbdeec" providerId="LiveId" clId="{065ABAA7-B3F8-475F-9F4E-66D19A3528A9}" dt="2023-05-31T22:19:39.287" v="2747" actId="1076"/>
        <pc:sldMkLst>
          <pc:docMk/>
          <pc:sldMk cId="590313347" sldId="304"/>
        </pc:sldMkLst>
        <pc:spChg chg="del">
          <ac:chgData name="Joana Gomes" userId="bf40fd9ebefbdeec" providerId="LiveId" clId="{065ABAA7-B3F8-475F-9F4E-66D19A3528A9}" dt="2023-05-31T09:43:24.343" v="1385" actId="478"/>
          <ac:spMkLst>
            <pc:docMk/>
            <pc:sldMk cId="590313347" sldId="304"/>
            <ac:spMk id="2" creationId="{0DFFDA0A-7E81-52F1-3632-A04C348E82C4}"/>
          </ac:spMkLst>
        </pc:spChg>
        <pc:spChg chg="del">
          <ac:chgData name="Joana Gomes" userId="bf40fd9ebefbdeec" providerId="LiveId" clId="{065ABAA7-B3F8-475F-9F4E-66D19A3528A9}" dt="2023-05-31T09:43:26.923" v="1386" actId="478"/>
          <ac:spMkLst>
            <pc:docMk/>
            <pc:sldMk cId="590313347" sldId="304"/>
            <ac:spMk id="3" creationId="{68567E73-600A-FB1B-04C1-3BF76EADC64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" creationId="{77676547-60C9-3934-0AD6-E692B0BE98A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" creationId="{EC0B780A-F6D9-0632-516F-9C4D73B892F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" creationId="{74CB0ED8-A922-43DB-C839-35219B3EF96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" creationId="{7E8328A5-8A16-5F65-92A0-3C00B29807B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" creationId="{8A7AFA08-C58C-5A35-AABE-0C3F86AAC95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" creationId="{09701F93-F88C-E070-76F8-D98727B505F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" creationId="{B1CB1364-63C1-BCB6-A2BF-1DC4B4E432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" creationId="{6DAC378D-1AE9-28FE-8667-CABDE98247E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5" creationId="{396DB762-9DEA-62E0-E69C-DE80AF8860C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6" creationId="{1854103E-B1C2-555D-C6A5-47AEF9E30FF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7" creationId="{2788C0E0-0374-3FDB-8C58-992B0609E59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8" creationId="{64AEAB2F-5F84-2ED6-DCBF-A8C18FDD406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9" creationId="{FC52321B-F564-455D-BB21-44318F45F09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0" creationId="{B43AFFDE-B0A3-F547-EEA6-2E2A39D0CD4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1" creationId="{81CA6C32-0AA0-A1E2-C507-FC6AE720068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2" creationId="{BDBFA96A-17EF-88A2-2CD0-2EC323D54D1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3" creationId="{AD4E5F60-5D08-99A3-4395-305A097FBC9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4" creationId="{7D963DC8-0F69-F71E-BC9D-4FA89F24959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5" creationId="{3EEA0E7F-E18F-848B-AEBB-C9812F71E74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6" creationId="{25B5F9A0-181A-1F07-2EBC-64BBC3D8CFA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7" creationId="{2CCF94A3-2C48-B058-85BD-A38CFCABCAB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8" creationId="{F81A5C3D-6CFF-2CE2-FE9E-EA8CAB6ED45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9" creationId="{0B851233-7912-4C0A-8000-C04466C577A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0" creationId="{92504043-E10B-EEF4-7F93-AF3CE1C289C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1" creationId="{F3EFADED-A4AC-98DF-598E-6B0C327DF78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2" creationId="{67DFCFBE-4B09-5B53-171E-E1DFF89749C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3" creationId="{22BCFB9D-15BA-4972-662A-679CF515F77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4" creationId="{05DAA6EA-B291-9043-C138-8AD873F8A69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5" creationId="{FBBABFC9-9C58-4546-8815-326075D5730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6" creationId="{B13F80CF-A96D-0493-B821-36033420A0D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7" creationId="{686585A2-565F-BFA0-4802-9BD55194C5F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8" creationId="{B0EEEF7E-5ED3-FE5B-CD1C-FB4DDD8D6CA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9" creationId="{AFF15053-AEB7-6AA7-A352-DEC0BC1FA0A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0" creationId="{864E6A9A-9580-413E-97F0-EA3C5B847EF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1" creationId="{BA478C09-52D7-4A0E-0F40-89E162640D2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2" creationId="{D4972B9A-DB45-1B9E-16BD-1F31DC59E00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3" creationId="{AC77F0DB-4382-5D70-D8D6-E9973434E00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4" creationId="{F29B88BB-6FF9-09B1-16C8-4BE279AA30A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5" creationId="{91829224-3EA7-4F59-45C9-64BE22716CD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6" creationId="{D068935F-58C3-1119-D4D3-DDC0CF0658A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7" creationId="{10219418-CE1E-D4C4-A4EB-9F3C62FB265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8" creationId="{8E61B696-C826-A767-C357-48336AF03D1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9" creationId="{573E7565-42ED-EBF0-E91C-C96B30BBB61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0" creationId="{F490C5AD-868F-F268-CDAC-1F652C3D0A0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1" creationId="{2A16CBCE-6B32-4B30-7D0D-371FC898B6C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2" creationId="{C01DF3E6-2FAA-AF36-60E5-3EEBD8D42EA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3" creationId="{7B3B5E97-0F61-5BF8-D99F-EF3F0A08B0D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4" creationId="{194ABE34-A449-BD67-58C9-477FE0A52DC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5" creationId="{1B9AA07F-1C84-52C4-94BB-7C94BB3C898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6" creationId="{A834CF6D-8C45-D347-8C4B-606E170717D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7" creationId="{3DC7465B-BF0A-2331-6804-C2BFE151AD3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8" creationId="{69471308-47EE-30B5-DEAE-69382054048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9" creationId="{A38A65CD-F50F-65D9-7DE0-F5743F7F13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0" creationId="{143AA62C-8D2C-6EEE-2824-BF58AFB3FF3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1" creationId="{679FC721-02D9-B5C9-2DD3-C04C9C8DF5A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2" creationId="{C6B80702-E8EA-C8D7-F8AB-8FB44041614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3" creationId="{8AE4081F-B665-D1FA-50AB-1D9A22C6C7C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4" creationId="{209115BF-FDC1-E926-1E8C-DE4DD7304B8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5" creationId="{360633E5-37FB-8623-1D08-595FF5FD36F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6" creationId="{699F7736-6EEA-62F7-1298-A895B50D996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7" creationId="{18CCFAB9-0EFE-008C-AD9D-4E5FA3A6970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8" creationId="{9CABEBCC-43B7-14A6-F155-5F43F57F524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9" creationId="{174EEFCD-043F-FD6D-BEA1-45CA31A06F4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0" creationId="{1ABAB323-ADFC-0075-BAF7-D541B9D974D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1" creationId="{D66FA5C0-406C-396D-04F3-7B38A9666F0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2" creationId="{B080D786-CBE4-61D8-839C-1B9CA53BFF2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3" creationId="{3BB9AAAF-3774-00BF-3EBC-08BE099F7B4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4" creationId="{C1338E96-FC68-A354-A880-37F2976FEB9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5" creationId="{CBBE24E5-7A5B-553F-EC4E-E4A7AE7FBAE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6" creationId="{9047CCBE-E1F0-D7F6-0AED-377E31FF464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7" creationId="{6DF59A43-1EC4-59BF-E379-19E5C1D4D67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8" creationId="{CFB89A11-AA0A-F782-DFF1-40A34AF8DEB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9" creationId="{BAE6DEFD-6C8F-3C0E-EE50-A33099C81FF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0" creationId="{1B83224C-963A-500F-38E7-41144AC064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1" creationId="{53E8E43B-5DFA-82D6-495B-4D882B9C6E1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2" creationId="{B90A76A1-F24E-719D-3B76-AD7B22AB223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3" creationId="{5406D626-0888-5E97-6B17-C1B42C32F78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4" creationId="{F685B70A-1F23-4FA0-BBB2-3654A81F576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5" creationId="{CB931F66-E393-1751-1415-C8D4E869B4D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6" creationId="{89EE3BEA-53E7-9D2A-6397-C1E270C7A35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7" creationId="{DE602842-3372-B01E-1662-D62173B4BE2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8" creationId="{78CD9B73-CDDB-7A73-4C49-3B79475219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9" creationId="{8F0C279D-208B-118E-AB25-7F55DB0DD46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0" creationId="{E6E9AFAA-626E-39BD-725C-E01AC66A8DA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1" creationId="{105C298B-38EE-9BCF-4D87-AAD1434E0D9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2" creationId="{7145754A-C65D-1B50-C489-8D2EF19990C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3" creationId="{A722342F-28CA-7651-F3C2-334C64B9A3E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4" creationId="{87DAB484-FBE7-9010-0203-F20818EE939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5" creationId="{0453BDA4-39F6-8332-3755-2AFB36DBB92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6" creationId="{72281CB9-3133-13C2-1557-38708699D42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7" creationId="{992632B5-59A4-1C7D-0F09-53B3AEDC7E8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8" creationId="{2B5C371A-176B-DA8D-DC4C-05049292CE5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9" creationId="{CBFEA65B-857E-BF6E-5EA0-7594D237534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0" creationId="{A2604F51-F512-7D09-7BF2-526384B9FC8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1" creationId="{ACEB890F-806E-282B-6F57-2C8E01E8ABE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2" creationId="{6642F63D-1BEE-1049-0173-58ACA0C9571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3" creationId="{68211836-5349-441A-1E86-1E5E446CD64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4" creationId="{EA91CF6D-4565-5D41-4677-B976C915A00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5" creationId="{F2B30B52-5D84-D90F-69B6-F571C67638F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6" creationId="{681591B2-823F-D2F0-0CE6-5A2033CDDC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7" creationId="{26221D0F-C25C-C567-DC3C-A7D111F03B2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8" creationId="{8F27B949-E5FF-CBBC-9E05-66FC1B78ABB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9" creationId="{7EF3E4B3-26F9-7352-0BC0-348CEDF2F77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0" creationId="{D225DFD9-C36D-8386-9462-C7B2A06187A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1" creationId="{457B3C34-D831-B424-99DF-9E9DE80E730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2" creationId="{DF47E711-A119-B8EC-CBC3-2B707E88DC7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3" creationId="{F1D98686-4AE0-212D-4530-3D01CFAFD1D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4" creationId="{C35C22AA-7D75-6F9E-05D3-1E62F69E381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5" creationId="{165C1A36-69AB-4AB8-83AD-696F4C6A2F3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6" creationId="{35BFF59E-DEEE-7471-70CC-BBA41580D78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7" creationId="{F41C5BAC-77F4-CCB6-FCB0-47F73793A7B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8" creationId="{FFE3B912-F172-03FC-2BD8-1AE8E342152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9" creationId="{EED74C48-B9AA-B405-70E4-5DD34B08916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0" creationId="{23E034C1-D317-2CBF-C6F1-593047E7333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1" creationId="{EA85C2FA-FE3E-AFF8-3A98-9CF67B6CD3B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2" creationId="{4234ED48-C852-10D8-E2F7-2E50B37AAB0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3" creationId="{FA14E8E5-F256-2049-3C27-07F7667F1BF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4" creationId="{2A146FEB-3A8B-D219-B3EC-9AE859C1AD5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5" creationId="{D8C66C5D-E080-8333-6CB5-D0535788C27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6" creationId="{F7FECB59-DA70-1E25-6FC9-4447D002769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7" creationId="{B10C9A1C-C5A9-4E67-DA89-446922B7143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8" creationId="{2F8834F4-2C2D-164F-7AEB-C6CF237E44E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9" creationId="{EECD4829-CE7A-9737-7C2F-97EEE581632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0" creationId="{F5CF2332-3380-354C-C9F7-718A0632B9F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1" creationId="{031D36F7-9069-6EF0-39F8-105DD96D229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2" creationId="{701292EC-63A5-213B-A7A8-A870854F043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3" creationId="{4935B98B-0247-8918-D982-CF15AC6FE7F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4" creationId="{6CFCFD81-64B0-9A47-AB05-2C7A87E95E7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5" creationId="{85991930-1828-D8C8-DE3B-F5744189A6C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6" creationId="{FE31C696-F1A2-3C39-2A87-500E36FBADB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7" creationId="{3D91AEA5-4373-6B49-1549-E5733FE7D19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8" creationId="{412E05F7-8A79-59F7-165C-EBF99892819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9" creationId="{4C8B2727-5DE4-948F-5392-60C0AD0E057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0" creationId="{E010AC85-87C4-CE12-2203-A7C854D34B9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1" creationId="{C4E536AA-0842-6CEA-989D-B16EA1B7BB5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2" creationId="{F6434975-B9E6-D674-4987-C08B468731A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3" creationId="{F7E95F6A-A0F9-0FB0-296B-84909F8D0AA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4" creationId="{D2EAE880-A1F9-B6A4-478B-9B70ABB99D1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5" creationId="{80F0DDBB-2567-1A38-937B-CC25F00FFEE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6" creationId="{DCC2B1D4-4C51-F007-A02F-A451E7B2553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7" creationId="{080096FF-BE72-92E0-3148-DB0668444EA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8" creationId="{F19F8812-479D-DA17-3E72-D24FE32298B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9" creationId="{B76842A3-1E8C-83EA-26C0-C493521F596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50" creationId="{89350B8E-4C6A-4A23-11D9-B6B9969FCC5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51" creationId="{AF743936-DA04-9EEF-94EF-7F3FF2F2BA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52" creationId="{39F5C0F5-FE0A-8810-A1A2-CFE0A7AAF38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53" creationId="{7ED24B16-8306-C990-AF38-0E138B571A2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54" creationId="{9A923941-043D-F0AC-A74D-62A8CEBB644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55" creationId="{E413B66B-B331-0711-CA7D-185025AFBB4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56" creationId="{7D3032FC-7B8C-D3ED-BAA0-68E08F7F884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57" creationId="{40FBD458-11D8-3B77-8909-C5EE4F9F4C8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58" creationId="{66A98587-CDF8-362E-A37F-04384679A7D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59" creationId="{AB7A5071-FD84-20DC-12A4-7EE92B7734C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60" creationId="{A88D45F5-1AD8-C117-92FD-C2B092E8BA1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61" creationId="{E603F356-275A-BE45-6B20-36D213C24D5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62" creationId="{7289F987-92D5-A699-E870-268B1906D29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63" creationId="{DBF29F29-1F03-4CBB-42DD-866D68B3D91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64" creationId="{CB540EC4-8811-E901-E3ED-1F10B53E9FA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65" creationId="{6743FCB8-5BF3-EAAA-4CB6-088C1644502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66" creationId="{653D03C4-5CDC-2AF7-2CAE-F456E7D8AC0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67" creationId="{B8AA9A67-1AE4-2ED2-B3C5-4320555CF01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68" creationId="{D8BB2F38-D705-DA17-968C-9A2D077541A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69" creationId="{6EC45C2F-5726-2ABD-A80F-B54004874B4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70" creationId="{D2521EAC-BC59-853E-F309-DF22F2A27E5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71" creationId="{8E93F878-23F7-846B-2025-F0C855608DC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72" creationId="{169018A3-51F7-2DAA-3160-7F3146BA50B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73" creationId="{42314411-AF76-1CAE-A26F-82AD6A0B125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74" creationId="{C0F59F7B-D24C-1C1F-F27D-746FEC4FADA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75" creationId="{83C75834-8FAC-25D2-93B9-948E330FE4B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76" creationId="{0D4655B3-819F-4C3B-3E6D-58A83AAE529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77" creationId="{F5E17F1F-58A9-5156-0107-0532EE20AAB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78" creationId="{4A4C3D60-E25E-9C7C-A6D2-3C58195FB69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79" creationId="{A20D065F-544F-C156-2118-67AB2A2BC56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80" creationId="{65617676-33B1-879B-496D-8DD6530BC04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81" creationId="{7C8DC3A2-8931-D2D0-53BF-4E122A5B26D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82" creationId="{66AAC2F8-37CC-8220-B058-33629B058C5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83" creationId="{083C0DB8-76BF-6A0B-1CBE-43868217868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84" creationId="{666A9753-44D1-7013-55BA-DC27CD66583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85" creationId="{FD09CD07-19DF-7C23-4DCA-362AFE764D7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86" creationId="{FC666D45-499E-C009-81E0-77C5386CB6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87" creationId="{5B33DCD8-47D4-935C-731E-63831AE5047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88" creationId="{C1261FBD-B08C-5F64-2487-C98A9501DD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89" creationId="{26724586-D712-2A75-5FD0-9202D855DD6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90" creationId="{A459344F-5655-48B8-4EC1-910F996A04C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91" creationId="{17BB664B-D6F5-C27E-88B0-DE48F7655A6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92" creationId="{F1D814E0-6E74-0FF5-EE1B-7C0B54547A2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93" creationId="{644026B0-5A44-5073-8A50-73B8A5CB5C7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94" creationId="{59230C24-8012-3C80-6849-BA83F774087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95" creationId="{8C7AAC79-49F5-8B33-47AA-70829998968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96" creationId="{750D000B-18E5-0A61-592E-C880B39216E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97" creationId="{FD9583D3-5F20-494B-DBE0-4E132140C1A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98" creationId="{B58C42A7-07F0-DE74-EE63-F0465030CA9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99" creationId="{FCEB1FEE-70A7-41D9-01BE-154C0D43814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00" creationId="{5E83CD19-0BB2-0E9D-6C63-70778023AB7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01" creationId="{67E806F3-4123-68E3-B332-E72A77D76AB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02" creationId="{0A22E144-BA49-D125-6490-D113EB69702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03" creationId="{250BD0A6-D2CA-E7CE-EF9A-FA82A0BCEA1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04" creationId="{954124D7-49B6-C6F6-5EF0-C5972545400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05" creationId="{7317DDF3-4CD2-65EA-642C-94666BD794B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06" creationId="{4A57F0FC-8D71-3D60-67AE-F270482416F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07" creationId="{C13C52EB-45D3-983F-652D-1B7AF690D49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08" creationId="{B71AAEB4-693D-354F-1141-48692E36FCE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09" creationId="{F4E2A2DE-4EB4-3150-5814-51D40A80A11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10" creationId="{CE192027-8C81-D94F-F70F-DDF3DD39427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11" creationId="{21820DE9-FF1C-C203-6FB8-CB242B7F538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12" creationId="{E99E534A-447B-8A06-EF26-AB334AD8C35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13" creationId="{0E5B96B7-B792-1F26-255C-73D0EB66470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14" creationId="{EE2FC12E-1599-D2C6-99F5-BBCA58B6A2E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15" creationId="{4F55E8C8-C9AD-0856-5361-9357906604B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16" creationId="{ADE25C32-9D44-381C-16E8-8C9202B81FD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17" creationId="{E86C0A33-27B7-7169-31DC-E0E725F763C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18" creationId="{BB7932CB-CFEC-F9FE-18B8-16114D88511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19" creationId="{A34A6C60-695D-D0C3-8593-0C97D57139F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20" creationId="{D0BF0461-B8CD-DD59-0B48-055FD50B1B0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21" creationId="{9472B86C-B7C7-6588-D0B9-0A7BB790080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22" creationId="{58C8B650-3A36-4E47-18DB-1622032C4D1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23" creationId="{E2C2F1F5-C2CD-8537-00D5-0E5DBA22948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24" creationId="{66E6CE6D-7E43-5D2B-0597-1CE6C83E5BC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25" creationId="{D7A8EEA9-075E-5C4A-21CB-BA051529727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26" creationId="{1AFEE8AD-9801-0553-1034-B9AA6E3E093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27" creationId="{FD6F9EDD-B048-3396-0B56-CA53CB746AD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28" creationId="{88011B73-35C5-EA92-E6A3-5729D0EF6B8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29" creationId="{7301D5F7-F47D-8CE3-AD21-C6C82B60682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30" creationId="{500CF883-967A-7E66-7E36-04A7DBA28B2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31" creationId="{A2F5CC8B-3C71-45C2-0275-42A8C6626E4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32" creationId="{57C1C8AC-DEFD-9E55-7F2C-D8E3D38C215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33" creationId="{69B62632-BAB3-8888-09AF-8AA438D7957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34" creationId="{62FD0143-58A9-B757-E40E-D067565B78F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35" creationId="{BDF1D7D0-256B-B614-339B-1DD1B4042C6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36" creationId="{2E528F9B-B5EC-50C4-20BE-DD9F7FDFD82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37" creationId="{9CDC8822-5761-79FA-BF89-9179082ADA8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38" creationId="{5A3AF1C1-FCDC-4D9B-E43A-21A6EA8481D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39" creationId="{A28114EF-B725-E3D3-74A6-D2A1951DBF2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40" creationId="{6549F296-7C5B-2264-0EF6-0EC5C30BCAF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41" creationId="{EA78B52D-CB55-64DF-C0B8-3DE8659AA99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42" creationId="{D5AD169F-BBEC-FF8D-D508-3470A254054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43" creationId="{86C05641-20A7-ED67-618E-A17D93D94FE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44" creationId="{7002E1A2-BEF4-FEDE-A432-BBC7E95BC8D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45" creationId="{78106928-D12F-FDB0-6DF5-04B8459E19A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46" creationId="{549A091C-D736-66F3-CB59-4A058A2D435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47" creationId="{F43CDB28-9DF9-AD16-528F-41142589952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48" creationId="{AE178CC8-0D27-5C01-2908-C8ED0883DDC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49" creationId="{6385FAD6-D13E-6AFC-FC4F-F7CB60EAE5A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50" creationId="{F24EDA9C-CB9A-81C1-2686-EE1659ED703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51" creationId="{9E43B88D-D6A7-AAE8-4B03-BDB494237FF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52" creationId="{B0CB36E4-5970-84C1-CC57-B88D1B1953A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53" creationId="{7969AAFA-BCC5-836B-11DD-8D9513F0911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54" creationId="{2B29AB2A-FFDC-2CBA-1F61-3D6B81A0299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55" creationId="{7B52CB1E-8528-1EC5-5B32-94ED43E6492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56" creationId="{4A374255-CB03-CC85-95E1-6036C00C40C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57" creationId="{EB2B99C6-71FA-59C8-436D-40837143871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58" creationId="{B31378E2-8302-FDD8-3E2A-904E89902C6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59" creationId="{59488947-2F30-2AA7-7682-87B7EE51FA7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60" creationId="{5D37DBDF-8CF4-559F-24BD-512D3E901DD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61" creationId="{0B79B7F7-2E5C-9369-221B-DC70E35DA4C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62" creationId="{319A45C4-D0EC-4A9C-0242-CAC6BC9D351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63" creationId="{28509EC4-E7A6-5CFB-D012-976D3B7F4FA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64" creationId="{D60C0A90-C2D5-EDBD-BF9E-25EBEA6D543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65" creationId="{1FB954E2-0F61-1044-EF1B-19A9249D6DD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66" creationId="{524AEFE1-9EB7-14E9-42B3-94C6D47300F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67" creationId="{701F655A-6816-F942-5A4F-9A3D087B8A4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68" creationId="{F905BD4A-8AA2-5823-EA7A-1BBE155D267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69" creationId="{9396B1DE-6F5B-90AB-FE2C-F5484E11841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70" creationId="{E920240F-C43E-C364-E4D4-4ACA2CB4E80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71" creationId="{0D3ABB03-6E58-B5CD-F1B2-6FEC3A323A6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72" creationId="{B31385F2-DE8D-E8F6-7832-03889FF7079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73" creationId="{21ECE521-4753-AA01-B03C-FEA2690895F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74" creationId="{264620ED-6A04-54B5-34FF-69C0E8B3624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75" creationId="{7A16C403-13A8-6909-C97D-4682A82B6D4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76" creationId="{ED14EB9B-6957-C7A8-ACCC-9EFF9293040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77" creationId="{7CDA6C74-EFCD-7407-7103-0D91F04EA9D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78" creationId="{A693955E-166C-0548-282B-6362C7C6B4B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79" creationId="{933E4F8E-A382-FC0E-6575-3F7343F6A23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80" creationId="{5B4C3F16-E54B-5F8D-8882-50E8FA54366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81" creationId="{A0624DDF-ED69-4737-97CF-9122D405698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82" creationId="{11E38A3B-68F9-3252-1012-F90182A3021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83" creationId="{74574A9F-742F-F858-7507-B1AD5D39C83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84" creationId="{54594F52-5E22-601F-2ED9-9B121B49D97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85" creationId="{A034243E-82E6-DF97-399A-6D6529D25E1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86" creationId="{7CE544C3-59E7-EA13-4E5B-38637C6C26C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87" creationId="{803BFD84-539B-C25D-43AF-3046E84587D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88" creationId="{7B2E9CCB-840C-D6F6-538A-13A88E1A23D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89" creationId="{92E9E1D3-DA7A-744E-044E-D3C5E8A1E6C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90" creationId="{82223621-3F78-11DE-0899-3A96167FD4A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91" creationId="{FF2453E2-2F36-0A58-E92D-A29B136622D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92" creationId="{15A9697E-5F5F-17A3-9610-7A74682918B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93" creationId="{419F77A0-B9DD-FE0F-F35B-8CDF78F6D2C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94" creationId="{B2D1DF86-22DD-DE28-A21E-D57D8ABED72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95" creationId="{C284023D-D4BE-6CE7-BADA-BA3F1CEF1E6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96" creationId="{AC1C5313-2FC0-14B1-0300-07FD300864C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97" creationId="{9B6B9570-5C16-28E6-43FC-34EB4A1D35C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98" creationId="{C8B3BA92-A8E9-562F-5749-211FF6FC0F1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299" creationId="{1E969390-1785-1C2D-D0F2-65AB9B4C84F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00" creationId="{4674D0AF-1A33-8048-754D-AAF59214532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01" creationId="{23EC6521-1BD2-2193-6FBB-4D661170D28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02" creationId="{203140F9-8B2E-B060-2CC6-B65909CC341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03" creationId="{4587B089-C1AD-5C34-7ED0-D22D5DB19C3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04" creationId="{BA836550-06A3-2E57-DA33-ADA24D810CA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05" creationId="{04D38FE8-FF16-FDA3-86AA-8ED657BD8C2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06" creationId="{3EB6CCC1-50F3-1B9F-814A-AA0DBD04802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07" creationId="{7A3EFFB9-BE1B-1FE8-8DB4-34FF67214A2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08" creationId="{E1A52757-CA7D-979C-2B86-CCFEF052A6E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09" creationId="{FDE25186-2D8A-897A-CD9B-3E7DB176AB7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10" creationId="{C9D0D581-3ABC-EE09-8145-23CCC70AF9C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11" creationId="{3D2E2D10-B398-1739-CEAB-897DA32D51E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12" creationId="{4A2CF49A-1132-3F9E-7491-9750C2BA7A7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13" creationId="{D0B7E205-251A-2FCA-9C5C-CDCA021D265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14" creationId="{701AF268-F24C-FADE-9648-FA0D967167E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15" creationId="{8A619BFF-B400-BA24-7073-EA382741CFF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16" creationId="{3E317943-D464-58CA-036C-EE253EEB421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17" creationId="{70D5F71D-70D6-B994-0B48-0159FD07029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18" creationId="{B508F9E7-CE52-3121-907A-2BCDA54DEDA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19" creationId="{3135658D-F171-F62C-5DF1-7E3152F418B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20" creationId="{79DE5EC4-C344-9E7B-3677-263F38CAB88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21" creationId="{5D169528-7CD2-6FB9-7999-FAF6081A79B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22" creationId="{845D1563-F3F0-7C6C-6901-A011C25EDC5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23" creationId="{DC990A85-A88F-C4FB-4AEE-7AC01048016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24" creationId="{9E1487E4-6D3F-B1DE-CE86-7BDA41E30A1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25" creationId="{164CBE53-6938-3E56-128C-868A18F8E86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26" creationId="{79F44033-D0F6-8E6A-6B50-780252EC00E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27" creationId="{5874E800-7A6C-7F73-A960-A83C245D3AB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28" creationId="{D9ACB57C-D046-7B80-069C-78D019D2D2C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29" creationId="{429FC028-EC21-7DBF-4B9B-9B700C603FD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30" creationId="{F9416838-865A-48AD-D79E-89D49F3DC76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31" creationId="{3B54E166-83C2-65F0-2478-8062371DD9B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32" creationId="{2309FB0B-1CF9-1B94-ADA4-CBD9F0988B2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33" creationId="{7C7352A9-7C82-555C-9984-7D2FE3D8670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34" creationId="{F767FE40-8E21-FC85-1B28-4EC97FCD2D2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35" creationId="{72ED37F3-D934-0CCA-1D3B-3A21C2BBC56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36" creationId="{95E1BE73-BD36-8D2E-C334-8580CE7F782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37" creationId="{044E6512-CBCD-76C7-2DC4-B7141DEA8C9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38" creationId="{4D5BD00C-3AB6-F3AD-8DEF-8B7214BC870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39" creationId="{9ED2F529-1A4C-D48D-6556-B1458A4619D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40" creationId="{9C899617-CF8E-ACFC-3112-BFF018EA25A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41" creationId="{229A12BD-75A7-3850-33F7-EE49CAACB87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42" creationId="{2096D30D-AA2C-87D4-510E-B1594B24769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43" creationId="{988647D8-8D3F-C8A5-FAE8-6D22BFF853D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44" creationId="{AF35C06B-56F8-3CA3-2F7F-70B273A6E78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45" creationId="{0F93D0C1-F7CF-DE61-9DF3-8BDD77B0D53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46" creationId="{3082E71A-4A22-3603-9718-43619E6A9EF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47" creationId="{CEF3D64D-4544-49B4-0EB8-907993CCCCF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48" creationId="{F9F10885-9E8F-FA10-BB1E-F3587E9120F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49" creationId="{4EF1595B-9727-5727-7221-637EB7DA581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50" creationId="{54B55D41-1AD4-1171-57BE-B63EA7D1B21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51" creationId="{56B2AD13-C13F-E738-BF23-A229E8D9904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52" creationId="{BB75A841-BC11-BD92-C7AA-90736720C95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53" creationId="{C8E366A8-0EDD-4546-67FF-0CFDED40FB3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54" creationId="{3CF6EB63-CE1B-5B44-D5A1-C1D8FD5732F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55" creationId="{96F7F5B9-31E9-351B-8BCF-420F9C0D9FC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56" creationId="{8EAA71CD-CC38-15DD-1F60-2110F6EA9D9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57" creationId="{17758E0E-0B54-B275-A350-7CBC9E6E76F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58" creationId="{D3C28253-749C-EF65-CCAB-DF8AD804619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59" creationId="{7CAC0A02-B68B-39BE-0152-EA2975A973C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60" creationId="{5F6CA946-AB77-446F-9C23-E6CC2AB8DD4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61" creationId="{3B653DCC-64D4-3E57-E6FB-E1980F08610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62" creationId="{743DDEDB-A833-4BDA-A697-010623F5200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63" creationId="{11763051-4ED9-33BC-BC09-08BC86A3726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64" creationId="{B67A1887-A4F6-F533-4B7B-BB8CD1BE241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65" creationId="{83138FA6-BDE5-2892-DE5B-1FF05420F7D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66" creationId="{EBBC59D5-3144-6068-4B0D-076D705E92E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67" creationId="{41446F67-B90A-473B-8E97-3E18B6F89E7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68" creationId="{D2D0B420-76AA-594D-A43C-606F99E6F7D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69" creationId="{A233A66D-7A4C-FC67-7961-13D6532CF65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70" creationId="{0457A5FA-47B0-E572-92F9-C508C6FC872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71" creationId="{10D7B769-F446-0094-4EF8-EC64C93A2F4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72" creationId="{D97C82B8-84D3-FD29-16B5-A2CABAB6309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73" creationId="{37398FC0-1D65-003F-83FA-2A4EC9CD9CB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74" creationId="{00C5AD04-6EB3-CDFA-8824-A9C77A4D6D3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75" creationId="{95A13D70-1E2C-274A-8AC9-D39D552C548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76" creationId="{63A73828-704A-5A78-E74B-2CCDA2CBCF5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77" creationId="{2D3D9EC5-4770-29E3-E78E-5ECCDD14A9F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78" creationId="{C3E00901-27A1-08F5-1FBC-1272795B799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79" creationId="{CC2E64BA-9597-DE70-E65E-08FF1645383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80" creationId="{E81F4A1A-63B1-8D8C-02B3-D73F6F64C6A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81" creationId="{6AE7CDF7-B06B-5AEC-0460-BC245BC56FD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82" creationId="{36CA8EE2-8F5C-49E1-3D78-1BCCEF5F024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83" creationId="{66B5FA2B-877D-2C32-D9C3-1E67FB8726C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84" creationId="{914D378D-9818-4BFB-3CF2-8D6DA74AC94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85" creationId="{DAEB465E-B5A1-7157-F89E-40056452EE9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86" creationId="{44BCF251-E4A8-122F-2CF6-71E54886085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87" creationId="{92D7141B-21C5-EBEB-3348-65D5B018373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88" creationId="{03E32FE6-F165-463F-2C73-4D514A17618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89" creationId="{24CB96AF-3BB0-7E00-533F-6F6410035E6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90" creationId="{46025A4D-1C18-087F-3CA9-99BBD7B11C0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91" creationId="{3D7BA967-E8D1-9519-79A1-BD83BA7A62C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92" creationId="{7A3FE179-39EE-EF6A-9864-5162D74A4E2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93" creationId="{27B1408E-5833-2004-0FD6-00CDB45510D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94" creationId="{C48C2615-1047-1BB3-19BC-96B6F43E966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95" creationId="{55B21675-3DA7-ADB9-BAE8-C40DE38E62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96" creationId="{6591AEED-ACE6-13CA-C14B-242082E5342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97" creationId="{7D685F2D-7DE0-CA9E-FA40-44FCA52F8A9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98" creationId="{2EEB87AA-6191-3748-7EB7-DB3091E231C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399" creationId="{32CD6593-7E57-9DD8-89E9-F3AED17F9B5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00" creationId="{3F24E41D-07BC-81B9-A8BF-1350B60C1FD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01" creationId="{C88658A4-EC78-48A7-3CE1-E6C3D693357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02" creationId="{8E924CC8-CCF0-093D-E1DE-961E5F7B15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03" creationId="{4C61EED6-AD5D-B040-0F20-D619801FAF7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04" creationId="{CF7AD6DB-1B90-85EA-E8F9-C0BE5B15832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05" creationId="{D70B6891-6D41-7EB6-466D-8E2D146B772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06" creationId="{5201EE02-1DAB-65E6-DCE6-D4B2A60D191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07" creationId="{FE583C1C-1238-0C78-1BE2-0B458499317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08" creationId="{917EAD00-BE04-BB9C-588C-AF0440DFEE3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09" creationId="{CB89943D-4C4F-DFA7-5DC4-8584B5A5B41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10" creationId="{E52351D3-97C1-838D-3DA8-3BDE3EF91FD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11" creationId="{32F6EE87-18D9-D371-902B-58DA2A89EAD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12" creationId="{938C5F3F-1E42-5E0B-4CCB-C09A7CC28DD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13" creationId="{0C8C7F43-C198-0AC2-05B4-4DD314BE978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14" creationId="{411A7776-7F97-16C4-4B44-8BD007773EB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15" creationId="{84BCF770-9B63-D977-6317-239B30B1D39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16" creationId="{49CCDD2D-7426-411E-5E3C-6FBB3504235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17" creationId="{E1F71B34-171D-12D3-BDD5-0914C87D8D0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18" creationId="{EDD08846-0679-B4D3-EEA1-E3334E7205A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19" creationId="{72CFBBB4-0EC7-7CDC-F796-CF1BDCC341E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20" creationId="{EACFDF51-56FC-BEB4-97F3-76702F901FA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21" creationId="{94ECA985-92E9-31E3-A3E7-696852A2A3E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22" creationId="{87A9DF18-FEB0-1B0F-195F-864F5D118FC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23" creationId="{12973BFA-30E4-0550-1DF1-CC11CBF7925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24" creationId="{4C66A32C-866D-02CA-4956-5978D4CB6BD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25" creationId="{1A6825DE-62FA-F879-9CD1-B80C1F4B0A2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26" creationId="{5E0A57DB-8A6C-E544-7B60-B8D908BE0E6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27" creationId="{53036FE2-11DD-7DE5-F521-61E095E6F01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28" creationId="{12B6577D-2288-6802-4D5D-A092487FF73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29" creationId="{048642A0-1604-CAE9-2170-4405A159D95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30" creationId="{0CC11163-82FE-D57D-01F9-2068C3C16BD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31" creationId="{747F2BE5-D11E-D271-8617-7551F4107A6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32" creationId="{A564C9AF-F7F2-1D22-F7E6-540239CC94C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33" creationId="{744376EE-1048-E504-E7BE-A4CC8D5FEEC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34" creationId="{10E51110-5A2A-6B18-177B-30620762B1F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35" creationId="{A44D5FBC-3172-02C7-6D88-233C82DD8DB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36" creationId="{6D7E9350-9B8D-F9F5-4FB1-5167C49AB3D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37" creationId="{BE59AFE8-BAB3-3300-A0A4-66761E582F8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38" creationId="{2D0A91EE-5BDE-816B-917F-B5FF3BF917E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39" creationId="{8C121EB4-5F1B-D1A8-D1D1-A851FE891B5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40" creationId="{3092F427-6D12-E1E0-BBD5-E64F40D0F74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41" creationId="{75397495-053A-88DC-3BCF-55E7F3CF5E1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42" creationId="{4BA3CBAA-B5F3-06B1-E0F4-D791983BD61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43" creationId="{5FB8D9AE-4BA1-1DE6-7EEF-A322F250F6C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44" creationId="{3629E253-4BEA-F98D-9F12-B84D7F49B4F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45" creationId="{0B97BDC4-935A-AEB1-2D9E-BA8E1C78920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46" creationId="{F7E87BEC-7D47-0A3C-1381-39E422A7D88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47" creationId="{4247232C-A559-B76F-132A-DF610663321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48" creationId="{8C38803D-693A-F083-5894-6CFECFB249F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49" creationId="{F175B31D-0F13-0EF0-736F-02164ED3A31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50" creationId="{7C5F4DB0-AFD3-7764-BA80-2F52C394DEE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51" creationId="{9FE2FDF9-A570-ACD4-85DE-0E56EB6F782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52" creationId="{EA7E92E6-D683-3FCD-CC49-A8B07B17B99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53" creationId="{9C8C8DFA-9560-FAFB-0BA4-A2A547252E5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54" creationId="{C62FCC1D-D8A4-76C9-472F-29DA00505C0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55" creationId="{953CD4E5-97FA-7BC6-14EC-809A3D41018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56" creationId="{993A3FCB-46C9-ACD1-02BE-51800F50C7E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57" creationId="{50E37FD8-7B1B-6E3E-EBF8-1795B3E978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58" creationId="{91A77CB0-AAAB-1CB8-2AFA-81F7A1FB67A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59" creationId="{C760F87A-1E98-915D-8CCB-5F07A264649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60" creationId="{7B06D5A3-1C70-DCAC-561F-D0447E1364E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61" creationId="{91708F1B-7FD2-32A2-08C9-8DDBB90E4F8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62" creationId="{32307D1B-45EC-1276-4E5D-AD0359360A5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63" creationId="{02FCA8E3-71DA-F98B-817B-0B2A86187C9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64" creationId="{EE029F0A-3208-39DE-9838-A187B2E3DBB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65" creationId="{AFE978F7-5BE6-C9D1-2FDC-E6770E1E59A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66" creationId="{98D9A632-BF83-328A-4FAE-5FA64C6C113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67" creationId="{80817AA9-D861-2811-7FD5-B080D30ABE8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68" creationId="{3ED54DA2-20D6-5B02-1B6B-2A34F282319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69" creationId="{549CA801-8ACC-B174-7379-4A14E772711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70" creationId="{343DC242-1B89-44EB-642D-D4CEBBED487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71" creationId="{E1BC28FE-400D-B6E2-CBBD-26AF4B2DB9C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72" creationId="{D24C90C6-4562-B4B5-8B70-E7613418898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73" creationId="{4ADC6992-59C1-75E5-D1F1-7F3F70DD0B8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74" creationId="{5FB111A8-2FFC-BBCA-CF5A-C0568C32051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75" creationId="{61452B03-321E-2D86-70AA-10BA522A3EB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76" creationId="{1B0B246E-78A9-7B45-8147-57A67D4DE48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77" creationId="{2E793EED-28E8-A6B3-51FE-A9DC8991935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78" creationId="{D2C59659-BC7A-D383-379C-36B77309689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79" creationId="{AA7EC781-5899-3004-313C-B403CAADE1D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80" creationId="{D518A066-D682-8BAF-EDD2-D3C6B3E2252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81" creationId="{245B7A05-2B87-BD66-58A1-C85D21B4C0D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82" creationId="{A94F3D29-F59B-BC6B-7DDB-0D0732309CD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83" creationId="{EC810F7C-279C-717E-F643-087201FB1E2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84" creationId="{83148C7F-182A-9436-AAE2-14C99A74FAD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85" creationId="{5B12FE90-469C-76BD-98EC-AA386F92D58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86" creationId="{613B6DD8-9DB5-CB1A-B3EC-C924AFB1C62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87" creationId="{4F39EF99-D05B-ECC1-5994-B5EF0C78485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88" creationId="{3E457C8B-77BB-AFB0-181C-2DDFB9FF566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89" creationId="{2E964936-7309-B06B-627A-E7498633E86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90" creationId="{BAD3EB1C-60C9-6BD5-ED75-4E414591722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91" creationId="{ADF7769F-0946-2B11-50E3-79DAF3E9B63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92" creationId="{C422309E-F433-96DD-CC22-CE5061B711F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93" creationId="{73D7A605-92AB-ACB2-2B28-43E2A71F065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94" creationId="{FA7786AB-7D31-2019-91A9-27B615F6135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95" creationId="{DEB47E24-9B99-EE26-7DBE-1D891F0720F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96" creationId="{FB7F7823-14F7-192B-7F4C-B92749085D1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97" creationId="{8B341FCC-574A-5FA2-694D-433C1E0E6D1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98" creationId="{BEEC9F5B-6874-CB28-2877-73F13AFB49F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499" creationId="{7B69928A-9646-3638-C9C2-9C8E8D30C27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00" creationId="{EBF975A2-3DC7-5D58-347E-984DE69AE35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01" creationId="{D970CFE1-4451-C72C-8B4B-0E1EA846735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02" creationId="{103B0DFE-AA39-0C77-A939-0B5F1E7A8AE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03" creationId="{C5F4AF7A-0033-979A-D6C2-09D9949CB50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04" creationId="{393A3E1D-81CB-47D7-5BB7-2343294F530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05" creationId="{C468C9B9-33A8-5759-2EFA-5CCF1D27F2D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06" creationId="{BA7E9C6C-8756-49B2-A99D-D37507FEF62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07" creationId="{9FE61CBD-97B7-9314-C320-F7C1C43B8E7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08" creationId="{0BF3F717-036B-D296-7C6E-70365744725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09" creationId="{C23389CA-9AC4-55FA-46F7-F1CE1915E58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10" creationId="{8CF45AC0-8F3A-665B-2AE3-F807078DC3A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11" creationId="{439BB873-E6E8-30D9-EF8D-52A0EF0BFAC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12" creationId="{FDCC74CD-20F9-1FCA-59E7-336B32898CC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13" creationId="{DBA3A61C-5EDA-4B18-65B5-13000773B2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14" creationId="{FD6B4513-B21F-3D39-4D82-C9A70B1583F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15" creationId="{5936BA31-6F58-FB9F-8835-7A1A43C56B3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16" creationId="{3579A01E-149E-33B1-9ABD-4E685C97F33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17" creationId="{4C8CC73D-D2D9-E064-E4B7-9BA678B1D90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18" creationId="{43061833-5561-B716-3A89-A0E92E06ED7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19" creationId="{D92C9CE6-1601-D69D-A4CE-93D48F57A8D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20" creationId="{E2EF2E54-1AB1-CDC3-F13A-4D9AA7FA7F5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21" creationId="{8E6E7C5F-6237-233F-BAE5-23B9794113D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22" creationId="{8C187D36-49A3-A9F7-2E30-751FA68D76E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23" creationId="{97D593FF-8446-FA9B-F3A1-677A015F193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24" creationId="{CEB43C85-564F-51C0-C0CA-060F18E71C5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25" creationId="{EDFDE943-F1E5-20F9-9C5E-8D8A5D8CF52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26" creationId="{075844E0-6A02-6604-C774-229900AC0D7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27" creationId="{F2E05FFD-EEA6-16C0-557B-12DC1BC444C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28" creationId="{781C6D49-2874-1FE5-5B08-1188E34C22B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29" creationId="{BAEF3AC9-3FBD-7F6B-592F-A6927A4F468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30" creationId="{803928F2-6A53-1C7C-0811-3D606935605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31" creationId="{9DA427E2-352C-E2C1-53D1-5B197CCD342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32" creationId="{2F573970-8D00-84C1-D72C-6DAF941E0B4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33" creationId="{A8BB8B6C-80A3-188F-1605-04EC1D44084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34" creationId="{5B72A3FA-8C5C-F336-5F6C-5A7915106C7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35" creationId="{BF7A8601-0EF9-20B4-0C66-99001F58431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36" creationId="{581E2B7A-AF72-A670-CB12-B280CFD62CA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37" creationId="{AF292184-3E41-EE4D-2CE4-8DA0A2D87AA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38" creationId="{F563EB55-B185-DD92-2345-0D22AC52F97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39" creationId="{61537796-18FE-AB62-B66B-1304F7C4342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40" creationId="{618491A7-07BA-F517-1D5A-906613EE3CC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41" creationId="{6EAABD4F-18F6-9E61-DF4F-C3CEC27BE30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42" creationId="{9A4F1134-CA55-B1F0-257B-F3FB32F4E78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43" creationId="{18E74FD2-DCB1-3DC1-7561-858ED7DEEF7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44" creationId="{158C5167-A724-0695-1A54-2622C9A8F33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45" creationId="{984E3CBA-C6D0-5A9B-E0F0-BFCC6469D2D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46" creationId="{85DBC418-A17A-BE97-CEAA-1B74090523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47" creationId="{A3BDA003-F90E-EDAF-0F8B-8FE84F7CEA1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48" creationId="{29838594-A14D-E641-D8E9-763B4E4A70C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49" creationId="{B9BD2FEE-EC1E-B440-068C-F31B4F63A69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50" creationId="{8A290418-E895-F32B-7A64-F6A6162D913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51" creationId="{798C0ED6-55F3-9F8E-8920-6C0502AC336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52" creationId="{EC6B4380-D1E8-7A3D-2B45-F5D2D7FA671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53" creationId="{3EAFAA0C-A2A1-D7D8-5C17-74971434167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54" creationId="{679DC5E7-6CF6-54E3-663C-F13B4D545A0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55" creationId="{61836690-5661-C4F2-2D61-71F34202DF3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56" creationId="{1BD83155-9D73-3218-1493-DF96EA28C56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57" creationId="{241B959C-178B-1BD4-20E5-6AC00394627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58" creationId="{84465D40-D498-8DC7-07BE-80BB9093CF3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59" creationId="{7671997C-4C81-6C7B-F52A-A5DE7FCDC79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60" creationId="{86EB6360-5F23-F27D-8A53-3304C5A6C68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61" creationId="{99937B8D-91CB-085E-4A20-A43838881D0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62" creationId="{8093E7F7-0DD2-123F-8275-C74AD5F967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63" creationId="{25FEDF25-DD4C-B017-73B1-4B93FB684B4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64" creationId="{2E2080C7-71D5-9581-E9A5-F0899ECE81A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65" creationId="{40A5B873-60B1-1248-B255-A59A8FADEE2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66" creationId="{A98B0D0C-6D6A-7B96-4B84-9E5194B1F90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67" creationId="{3CA48BD6-BEE5-FE7F-7772-9D58A188BB3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68" creationId="{3CFCBEF9-7367-1BC4-571B-2333A70134D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69" creationId="{F48F0122-DCC5-1D1B-C601-634DD11457A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70" creationId="{83D85DE3-B595-B03F-3F1C-050F4B0C9D4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71" creationId="{46062C4C-69F8-0B97-9CD9-0BD2900080F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72" creationId="{CBB16F0A-0046-10B2-59D8-597B22B270C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73" creationId="{F4074758-DAD9-7117-9F73-5B8D75AE646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74" creationId="{25D423C8-36CF-E80E-3C4E-9A544F981FA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75" creationId="{24612972-BE20-A098-AF27-BD465F32BF4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76" creationId="{A0F0036D-3760-A32B-3D59-802E2F6111F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77" creationId="{6CFD35FA-4F19-060D-13FB-0236FF4EE88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78" creationId="{86620024-DDF7-4748-4923-3AC051B1DFD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79" creationId="{EF2A8677-06B1-FE92-82B5-EB332CEA6C4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80" creationId="{360A7423-C3C7-16E0-638A-07E1C119AFF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81" creationId="{889B24F4-0AA0-DE8E-8BED-98E3F2BD596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82" creationId="{CCF7B8E9-3246-8CEF-F57A-045B061EE3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83" creationId="{FE48513C-2860-E55D-9C7D-4192725DB13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84" creationId="{3A45AC2D-9355-401E-9BB4-0B17A98FED2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85" creationId="{8F3078B9-7D1A-50AE-4A79-D4E468D4257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86" creationId="{3E28AB5A-34B4-5917-BC94-65B1EC8056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87" creationId="{5863C422-3FC3-C266-47DD-E9EEF05C7C2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88" creationId="{12933D00-FA3C-3890-8913-D04705636C8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89" creationId="{62120359-1F17-7574-6D41-76D7D8F4BD0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90" creationId="{DFA34868-16AC-5189-9525-1D9DB0E7C2E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91" creationId="{F0B4EDE3-7DD9-175D-62F1-F0532A41F1D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92" creationId="{05A7CB3D-415A-229E-0347-4BC313DFAC6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93" creationId="{389A9010-0A38-D29C-F614-99D8C206FE6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94" creationId="{15BD5D57-4454-1F35-95DA-717FAD4AD59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95" creationId="{57BEE9F4-9B2D-E802-0A6F-8F39788EDE7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96" creationId="{7A870B07-35C1-6895-B879-9CBACEC373D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97" creationId="{DC640940-0010-F43B-AB9B-29B15C3E795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98" creationId="{CACD12FB-1BCC-5BBE-4934-581352E7FB2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599" creationId="{34F31866-547A-D5EA-68DD-15EEED7C253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00" creationId="{E706DDD1-7735-128C-6C2A-8C435FA44EF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01" creationId="{A4FFB066-F34B-9D7D-12C4-ED93F8312FF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02" creationId="{BE417420-3DF2-DF30-236F-D80A19234BC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03" creationId="{8F8E596F-8E75-67EA-F896-B3BAC0CDC05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04" creationId="{568EEC3F-6C78-7C53-4629-543F3189F4A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05" creationId="{15806F38-C998-7403-AECC-0CD68E3DF36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06" creationId="{2F15BE92-DCB9-4006-2ADA-271F53426E8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07" creationId="{A032036B-7FF3-D66B-D0F4-08CB1F5B7C9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08" creationId="{EC0BAD0D-4D18-1DA3-FA85-A4974F2CF4D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09" creationId="{0BF3171D-7990-A63F-541E-F024F0DBB31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10" creationId="{CA13AC59-79DC-0128-F951-87AB9E7EFF6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11" creationId="{CFFDBDBC-5F14-B7E9-0AD5-3FA44992417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12" creationId="{02675FB2-4C3D-9085-5D8E-A7A7E9955E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13" creationId="{DE4B0D92-4234-A6CC-70EA-A79424ACB37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14" creationId="{9A1FFA82-F08D-456B-C3DB-321CCEB2527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15" creationId="{2418D2DA-5E92-FCCD-7A62-2AB694613C4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16" creationId="{998EE1E0-A724-A32A-69C6-8B86388B4B9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17" creationId="{EF80258D-B023-1E59-A73C-CC736795DCD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18" creationId="{AA3E9CEC-1697-1798-C538-46C749F1D00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19" creationId="{B5F2F71B-F4AD-1573-0EB6-7ACBC52F505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20" creationId="{F8B9845F-0EAD-6053-5121-30ADF241ED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21" creationId="{E01D09F6-8F12-B464-0A61-BA3D82C0AE8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22" creationId="{79FD2270-0F9D-036F-B252-87E652BA623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23" creationId="{56B35413-EA89-46CA-F9B8-B792D0694B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24" creationId="{130CA02A-3BDB-4BB2-9481-A7C63F39C67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25" creationId="{AB03D15A-0EAA-F1E7-619F-2CB9381D6D0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26" creationId="{409F3862-41EF-403F-72D7-D9D95B20BC8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27" creationId="{24AA343C-72E8-D7B9-E473-B9A9ECE2A65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28" creationId="{B298C007-434B-6B2E-D1CE-6DF8A6CC2EB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29" creationId="{095C0132-CFEA-1EC0-82E1-DD2E5DA8832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30" creationId="{4A8339B5-22A5-23FD-50C0-F3554F76980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31" creationId="{5FA556BC-FB17-580B-1DA1-6999FB740BE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32" creationId="{A01AC3F2-45F7-CF89-665F-46A00FEB7CB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33" creationId="{4555B634-29DD-7366-2A8C-2D503940943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34" creationId="{BA9371C8-570D-2072-62E6-43EA4C2B5B4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35" creationId="{91067EE4-4BE5-5FF3-1674-61ED0B55323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36" creationId="{25BF4437-782A-B0A0-65F2-FC345452C52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37" creationId="{393398FD-C610-FD45-4D14-4696D2FE8E5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38" creationId="{22BFB59E-DEBD-C9E3-6AB3-7D8476E5BD1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39" creationId="{D608EC30-04DA-427D-5364-38D5017F81C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40" creationId="{1A838D31-12F6-73EC-6B5F-31A364152F3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41" creationId="{9EE7CD66-1198-6AC7-4456-4BA2AD3B49C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42" creationId="{98102334-99B2-FFBF-52F6-79FBA6A6AB1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43" creationId="{77722B6B-7955-8BDA-806E-F2840A351A8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44" creationId="{43AFF6CB-D68E-21AE-EC3D-4AAA55D57AA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45" creationId="{D8D7E67D-20A9-4F81-ED68-BA2CC0E177F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46" creationId="{BA41B1C6-6DBF-B388-224E-3EABD38C3B9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47" creationId="{43DF5686-EF1C-3ED5-5AD5-A83F5C47679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48" creationId="{B012F220-C1A5-E4B1-15AA-808BBF00F69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49" creationId="{DF06446C-EED1-44D2-57CB-CE5BA49F5DF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50" creationId="{C79C49CC-6F6C-6331-2E13-07A2EE85153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51" creationId="{8C477A00-0290-5D62-E3ED-69DED3FC75B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52" creationId="{C6F8365F-E716-A89C-D2F1-6088619A86A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53" creationId="{21C54DAC-1B7E-7527-7FDF-12983545816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54" creationId="{A4CE8E86-973C-B623-7DA0-71FEB4BE9E2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55" creationId="{AE594A88-8765-46D9-CBC5-F9487EC272F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56" creationId="{2103BD1D-2938-0A8A-8194-4A3B89B36CA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57" creationId="{A39F90AF-B907-6FDC-49BF-640F2BE5780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58" creationId="{9E209484-C044-D4DB-CBE6-D119FE3A76F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59" creationId="{2AF3C864-5A23-9F2A-9508-763447116B5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60" creationId="{66764AC8-9973-AACB-CC1D-3501E6080EA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61" creationId="{EEBD716E-7B54-8243-9882-012E165B282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62" creationId="{EE80E3C1-8F98-B6B9-8FD8-2ABF04D59DF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63" creationId="{27A9BD84-638C-9AE8-7BF2-1FA9BBB1D7D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64" creationId="{E2200ACC-260A-8228-45F9-1CA2FB1C5EA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65" creationId="{1138D868-431A-449C-1933-7522CE1DAF7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66" creationId="{43EC4210-AB71-4F02-9E6B-E9B5FBBB00A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67" creationId="{B1B50349-A73B-5B44-E7DF-5558EF2FB78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68" creationId="{FEE8E452-8701-3EF9-AFCA-BBD1C4AEEA9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69" creationId="{41461D96-12CA-5092-F0D5-4E5B26BE7D8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70" creationId="{356F6BAB-088D-C3C3-19AC-304378AC699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71" creationId="{E047C1C8-E23E-D517-6781-435356801FA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72" creationId="{F1BA1196-DE72-FC3D-182B-52405BDE86D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73" creationId="{90D89219-05C3-15D2-F021-DAC229DA819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74" creationId="{73E83323-550B-0AEA-CB54-69204DAF079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75" creationId="{F08FC5D7-CB7E-C42A-CE49-9CDD3C9FEAE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76" creationId="{B5C82D84-D353-E0A6-1DC9-B6B22FCF424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77" creationId="{BA93A65B-4F37-99EA-1352-1D6BD6450E7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78" creationId="{384C4E0E-03F7-DB21-147D-AA0E281E81D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79" creationId="{442F80D3-F5AC-4442-4695-C81989F943A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80" creationId="{2F211949-7232-9214-DC15-7003CA94DF6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81" creationId="{8079C7BC-D5FD-A422-A6C4-D11C0FFF477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82" creationId="{A883D39F-E02E-A840-C25B-5DEAFC64B93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83" creationId="{98DB6112-CC04-DA4A-ED59-CDCAD85D54A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84" creationId="{AF41C2D1-3D24-C56E-F66D-E9A3B67F10C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85" creationId="{C4AAEADF-6163-DEEA-417E-692CBD85635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86" creationId="{608687C3-3355-5935-C9AB-1BFD71D2858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87" creationId="{904CCE0C-3F75-F1A8-9C42-EF9B2CA7DF5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88" creationId="{9E3043AF-368D-9838-DE66-8A2E89E75FA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89" creationId="{F3A3EEB7-DD81-E146-490A-588359708B0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90" creationId="{66C0A75B-AA3B-03F2-8E49-3FBDD446C1E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91" creationId="{DE2E0FE1-E0D0-63F1-8AEF-8EDF732DA29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92" creationId="{A6A9AD1C-4EEE-9A04-AE4E-20293431D57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93" creationId="{99AA12D1-B909-607F-364F-583B7828EB4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94" creationId="{24730E21-7742-0CB2-7DF9-FB12D9378DE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95" creationId="{6C2974C5-1454-B9CC-F119-F8FEE3D7501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96" creationId="{FD4B640F-CFA6-C427-A180-98B23ACF05A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97" creationId="{CC3785C3-A9FB-907A-F6AF-27DD73EE551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98" creationId="{1B99D356-A042-3E73-56E0-FA806699CFD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699" creationId="{B5269DE6-F8F9-A8E0-FF41-6E8BB7B602D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00" creationId="{6D2B8DE2-B21B-2336-A220-E18D7430976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01" creationId="{4EFA3F6C-C3DD-4190-D6F9-5D07CEDD9D4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02" creationId="{42A1EA10-79CB-6FFF-5FCD-8B2E7D5229F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03" creationId="{1F711D44-4245-0230-A99C-4B5FDAAE8DA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04" creationId="{3FE59583-359A-D426-B361-AA7A98876C4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05" creationId="{C8FF16DB-0D82-DF49-DB11-CBC7084FE70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06" creationId="{9BCF2813-DA1E-2372-42E6-F07789C0226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07" creationId="{824ACB10-02AA-BF67-BDEB-04419A88FDD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08" creationId="{EAAB6FA6-14D0-4CA4-A211-65B7E86E51D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09" creationId="{E90376A9-22CD-1F37-42E9-B960FAA3C33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10" creationId="{4F9D9D49-1142-0B58-7AE5-A412B07A6B4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11" creationId="{94AD4B42-544C-2C90-E9CF-922C4F3F142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12" creationId="{4AD930FE-F86E-511B-A7E0-1FDF41354F3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13" creationId="{659CA91B-F321-8FD9-939A-5DB29172BD3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14" creationId="{CA5387B3-9B9B-0D8B-93D2-33AEE32DFA6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15" creationId="{546037C9-B532-6341-406A-F980E1A1215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16" creationId="{30BDA2CE-0086-8DB4-C387-FA84C569A6C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17" creationId="{BCEA0374-3ED0-467C-0C6F-BEB3ACFFD59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18" creationId="{B99A3C00-4936-2151-6BF6-5A8D7384C45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19" creationId="{78BCF087-423E-64EB-40FE-1B7C78E07CB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20" creationId="{2F77FE43-5B72-4120-6BCF-106E2A3A88D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21" creationId="{4684F21D-E891-836B-B1BF-31961828655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22" creationId="{C8918D57-D498-5E22-3D9B-AC4D3137688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23" creationId="{31EB2C62-FD7E-046B-D0C0-3EE2D6618ED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24" creationId="{F5D0C1FD-3F72-C60D-388A-356CEFFE0C3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25" creationId="{2E92FDB3-2484-E545-CE95-B7E457AEE09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26" creationId="{B9E2CA3B-7CBF-D16B-47C9-0B8AE7E1D04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27" creationId="{D276C05E-BEFE-4A5A-F09E-5D2B74796BD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28" creationId="{519BD468-8FA5-3A74-201D-51661541494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29" creationId="{3817C30C-807C-B75F-3D93-44EFA193879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30" creationId="{A5B70BC6-1D9C-AEDB-16DF-833B66953F0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31" creationId="{E89116CE-67DC-63EB-077D-703FA66D0DD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32" creationId="{6B56FCC7-94B4-9CF3-16D4-EC0E483109E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33" creationId="{03C8E579-02AE-C4A4-63C7-9720B78F05C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34" creationId="{91543CB5-1512-48AD-38D6-449CB5C0305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35" creationId="{05CB97E7-D771-042F-D775-26A178F2769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36" creationId="{72E7C718-59BF-D308-89D0-FC4554AD5F0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37" creationId="{56E85203-C017-1A0C-BDDE-1E477E61838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38" creationId="{143CD916-F419-E8B6-C193-88DE934657A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39" creationId="{A63CD60A-3CD3-A08E-D847-ADF186668E3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40" creationId="{50DF75E2-129E-333D-0371-AE52DD46576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41" creationId="{EDD4321E-6BF8-F399-8BD6-D9F03A7C0BE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42" creationId="{B2FEAFE5-A940-30DF-AAA7-930F61A6E1D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43" creationId="{58235998-194D-4EB9-A8C2-146C6EB2A70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44" creationId="{2CE6D39E-5301-219A-2D80-FDC9BFE22F6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45" creationId="{C12EF3BD-9082-D942-6AEB-4E1E02B2422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46" creationId="{014969E3-7DA6-09EA-5706-9F08CE9D4E5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47" creationId="{5F511434-425B-842C-A8A2-23CA8653828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48" creationId="{C67BAA2B-40CB-016E-21DA-C050C7F4578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49" creationId="{D273B170-F377-F46A-1CA4-CEF45157911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50" creationId="{A5F90A9E-7658-7331-3680-352FBE1813E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51" creationId="{756AA1FF-28FC-422F-8400-A8C6CDAD975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52" creationId="{C713FC25-CC65-5E9B-8D75-F72B002525D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53" creationId="{7A244D25-E5B4-2B9C-18C2-2F9FF301E2D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54" creationId="{33C06301-63C6-E86B-5E70-6AD3FB1DEBC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55" creationId="{095CF9BA-B287-C1D3-4E74-634D24A5F73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56" creationId="{9F1552DE-E58F-7D39-ADF4-F989F200CAA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57" creationId="{2D68060F-70C7-805D-530E-DCD6A7CF4B1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58" creationId="{4E1E5AE6-A83B-1685-8331-2BA68493D35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59" creationId="{A9A43A03-F49F-3974-3F11-B72285F59F8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60" creationId="{55F00901-632B-7752-2E4A-0605C6999C9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61" creationId="{F3E9E053-0D88-9B8B-D5AF-B1E0C181B25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62" creationId="{EEBA7655-88EE-2832-BC27-EF5A22E8BBF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63" creationId="{CE4BDE39-C6C1-8FA4-4642-817255815FC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64" creationId="{734D1E44-F0A7-635B-2564-453B3D8EFD4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65" creationId="{BADFCE7F-3BC8-BBD7-FB28-B1A92C2EF97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66" creationId="{09F4EA9E-369C-617D-FCD2-DB8C9FC083E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67" creationId="{5D875BC5-A057-F0AB-8A35-E8092D1FD1D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68" creationId="{5535452D-B328-BBEC-C2E0-A235AD41D7C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69" creationId="{102C9CCB-3F9E-8DAA-1647-AFD4599F231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70" creationId="{6C949189-535F-E1EB-E4EF-649DE98A4A9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71" creationId="{1D3482A3-E3BB-6542-B46F-3E96D91E285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72" creationId="{A861C42C-8ACC-84B6-E4D2-5BC6505A65B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73" creationId="{F78355FA-9901-C302-D922-4A67EEF4FB8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74" creationId="{84A54D83-783C-A2A5-1EAB-461A240C27A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75" creationId="{179E09AB-32E1-1AB4-815F-29EEF5464DA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76" creationId="{C3288840-7828-7F97-1280-E9AF081C9D9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77" creationId="{F10C4D96-26E2-53FA-94EA-A1492DCAFC1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78" creationId="{F8922164-8B72-544F-8ACA-A56DE55407B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79" creationId="{2D99C474-8506-D870-923E-98C85D5ED00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80" creationId="{609B8C69-EE03-49E2-304F-FDE390CB4E7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81" creationId="{8F45D600-C90C-0467-EEC6-368BA212E6F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82" creationId="{1412A685-2517-86C2-4024-97CF4531B7D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83" creationId="{9AC1529D-2CD1-AF05-0C0C-8244825E8CC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84" creationId="{2B7BBDC2-C798-0DB0-E4A5-6F470455381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85" creationId="{A4367AA9-74F2-844E-CA2A-F10F5FB61D1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86" creationId="{3337AD19-9024-8CAC-2E4E-06C6A5047B5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87" creationId="{69F984CB-7B53-4E63-2CD5-37636F360F4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88" creationId="{C29BAA72-871A-2BBA-AEE6-7492E7C80E7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89" creationId="{4F61C3F9-7B8D-AEEA-7155-8BB1A38DDAF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90" creationId="{B79BAED4-7C3E-B9AE-3FC7-77A404A1F2C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91" creationId="{FBFB4616-F7CD-FB9A-62CD-6DB7865C00C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92" creationId="{B4CC06CA-3B8A-B62E-7F76-16DEDC36972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93" creationId="{6F53B021-E492-BF52-D9A8-BD44858E229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94" creationId="{A85B9112-9377-CCB5-A5F0-39B912D85A0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95" creationId="{348001A7-254B-B80E-E8F3-1501E946B57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96" creationId="{691C323B-C7D6-E3C1-2DAF-F80EB220DE6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97" creationId="{50D14B89-4561-83B5-21CE-1E15D59FEE5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98" creationId="{C3A091F2-9465-F20F-545F-8A1A5F4458C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799" creationId="{0EAF5A14-4DCC-493B-B58C-9FA32573A90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00" creationId="{B0D3F51B-6137-A170-7DC5-2E8F0A11375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01" creationId="{8CB604C8-C04E-D18D-D9F3-9B1467C20B5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02" creationId="{2F24835B-059F-BFF9-435B-81CBD34D2A0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03" creationId="{B142C269-B26E-BC08-D80E-F11EAC4FBD4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04" creationId="{CEF32503-5133-8D3B-6026-C443706698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05" creationId="{5E12B973-4C95-8719-29F8-9C096DD3324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06" creationId="{D3F7CCF7-09DF-A7CC-1F14-1D8DB24560E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07" creationId="{98DA6F34-1AB3-A75A-FEE2-D2B3015B5A9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08" creationId="{95B9686D-4630-18A2-380A-3C64D28C3CC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09" creationId="{E55F6E54-19B4-97F0-1A25-0BDBD3DF1F4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10" creationId="{68C9DBC7-C2EF-A444-A014-395493603BA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11" creationId="{13D450AF-6626-6FE7-5B25-61D20214C45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12" creationId="{7F5B5CE6-A2F4-2F49-FD16-CCFCE144EEF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13" creationId="{484C939C-FC7B-C5F2-96A2-33CB5758679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14" creationId="{EDD13CBA-2D8A-D28C-B693-C0C8D2071BF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15" creationId="{7363810D-CBD6-A5D5-1AAB-5CC9341E28C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16" creationId="{34F8D27C-ACFD-697B-A1FD-1F93E0D27AC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17" creationId="{53BBA732-BEBD-0D26-E55C-90F87588892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18" creationId="{F2ADFC25-AA54-EAEC-5255-5F99B4733F0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19" creationId="{1FD73775-00FE-DC17-DF3B-3B37D0566E9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20" creationId="{F2CDA4EA-0015-8B75-3A64-160BCA6E648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21" creationId="{0A82C365-DD38-0097-5068-9B5097DF43E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22" creationId="{00278C1B-09B4-BCA8-02A4-9740D1E4812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23" creationId="{AC7488C4-F92B-E7EF-B2A3-D57AFA2EC67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24" creationId="{9DAE5EA9-FF13-CF78-4F38-9A780BC61CE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25" creationId="{2D61A839-3521-861D-2CFF-F66AFA2E5A1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26" creationId="{D20DEE5C-4117-A43F-4D6A-340748557FD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27" creationId="{DAAEC0BD-EF56-6E71-A845-A5048F835B3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28" creationId="{BBB73936-10DF-AB11-A981-5D1623D454C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29" creationId="{534A439D-83AA-9B2E-06D1-44C0B870521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30" creationId="{80416E66-9E53-AF76-7FA2-E7C492B9631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31" creationId="{51EDB5E2-D897-2E4B-6CAB-DFF7B4090FD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32" creationId="{FE5018E1-D277-C651-DA6D-32CDB519C29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33" creationId="{8D51ED44-7C17-E7BC-86E0-8FA00B7426A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34" creationId="{8ED7CF90-ABA9-3983-72FE-4622E3327F2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35" creationId="{C36176B2-D881-F1D9-01CD-B0B7361432E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36" creationId="{318204CB-30E8-7AD7-9951-B852E363024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37" creationId="{4405E2DF-ECDB-5F23-A7C4-E75D62D0F79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38" creationId="{81DB5FFC-D5A0-6E76-2365-D9BC6D343E9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39" creationId="{183CDB6E-B228-29A2-E56C-94E76286AAE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40" creationId="{8EC54E7F-47D1-7BA5-2C33-649D184BA22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41" creationId="{CCA18774-3B70-5275-B2C0-C00E87D9951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42" creationId="{F9AB3875-A707-19F7-691D-7A9EA7DAA15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43" creationId="{A66FF318-B2B6-E83F-02DC-CBA4784C73E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44" creationId="{A6FCEEEA-B1FF-23D3-E56B-634EBB450E8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45" creationId="{4581E8D2-EDBF-9252-5FCF-CAAEEDD09AB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46" creationId="{E32B13FC-3A23-0F57-2468-331222A37DF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47" creationId="{BD2AE1E7-600E-29FB-4A53-A808B1B021D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48" creationId="{3B7A62D9-E416-41A3-131D-B634A43617E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49" creationId="{4B82DC5E-AA82-2816-EC53-C80CDE980EA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50" creationId="{0342CE04-FF8A-5DB3-CD2E-7DE22F73CE7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51" creationId="{E5457691-F7CC-B2E3-383F-9FAC6143E94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52" creationId="{EA35A68C-18BD-4613-1CC6-7EF53BA9256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53" creationId="{53DAB88F-916D-C915-DE11-F6DD6842EFD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54" creationId="{858CD468-0D74-4273-FCE1-E636C64B44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55" creationId="{C0648665-84F6-07D7-3E43-EB587D7E42C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56" creationId="{43475801-A401-0927-87DD-390B9BC8F1E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57" creationId="{2CA84596-6B66-B85D-A03C-0C2FFB1DF84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58" creationId="{2EA031F9-26AC-13D5-8D67-3BE4BB37DC2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59" creationId="{C3666DA6-72CA-9AFA-E671-21A6C70D1F6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60" creationId="{AB674F50-EC2B-97D8-AA39-CC409D887CC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61" creationId="{7EF56A63-517C-7916-07E8-06A519AAE3C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62" creationId="{4E5704C9-3C68-1057-FDE7-53E48D9F7FB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63" creationId="{113F2FFE-5ECA-BE0C-002F-039175B9558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64" creationId="{E24DED94-809A-5ADD-12AA-01329CC40AF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65" creationId="{4D3BF4BA-E509-4E84-3387-284F2EC840B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66" creationId="{3A57D07A-024F-6CB1-A0C8-5AE60562376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67" creationId="{69417F11-D7EA-0FD4-B6EE-00F9A02AB8F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68" creationId="{60D41D14-7FAF-EE22-CE11-3326889C4DF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69" creationId="{B32DB116-6DBD-815E-56C9-15F07FAE2DB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70" creationId="{4C18412A-3901-E4E4-791D-B2825205EF1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71" creationId="{5FD7C4B2-DD08-39A0-E69E-65DB06809CE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72" creationId="{09B62B17-9180-F10A-97E2-801B7D00A9E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73" creationId="{1C99BD03-05BD-A46C-1275-6BC2DBE71E4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74" creationId="{9B5F8189-98A4-69CA-91D8-E2660D3C24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75" creationId="{3488B057-BAEF-7745-40A4-A54CC4E851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76" creationId="{8F694BDF-B982-D496-B66B-4FD288E0B02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77" creationId="{6D32549F-3A00-2309-A739-7F0FEC7C4BE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78" creationId="{4437CE91-351D-4176-0875-70C442796E4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79" creationId="{DB7CF904-9E92-7B8F-0540-C130EC8AAC2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80" creationId="{5B0FDE5B-66D1-B814-D71E-1D23429D576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81" creationId="{E2B72030-41BF-E84F-BB6A-574E15FCC5A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82" creationId="{AB20DDB5-E124-0FEB-075C-E75D4499E9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83" creationId="{CA022794-B9FE-3961-2C23-34CB1B810E5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84" creationId="{BEC45345-9671-96D8-5D17-BC8EBF7643F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85" creationId="{9D14A758-597A-B4F9-FEB1-0818EBB636E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86" creationId="{84E85D87-14F7-5C7C-952B-2E2EC88C7B5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87" creationId="{DD4DE2CF-9B70-6A25-8B4A-5BE31FEBA77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88" creationId="{FAAACEB3-CACB-BA43-17AA-4F64D513927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89" creationId="{6F8149B8-3E94-1B5F-4370-97B81B4F8C4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90" creationId="{A328715F-7DBD-EE5B-7BF2-44372D3AB65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91" creationId="{41DBDF6E-21A3-A087-8E3D-D2369A5829A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92" creationId="{75D1DE0A-063D-2911-8A12-77EA2CFDEFC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93" creationId="{78AD29FF-2BD3-1C5A-4FEB-7348F265277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94" creationId="{7CC27714-5C55-77D8-B673-36898C01105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95" creationId="{5DBA743F-EE10-E441-3BC7-B0C53EA6DEA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96" creationId="{B3D95AA8-628D-4737-CB62-B95563B4264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97" creationId="{FDDB05D9-D004-7252-0761-CD7820EC0E0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98" creationId="{09281C29-B3F3-E149-6A10-6A80D4638CC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899" creationId="{C3F367A3-8FF2-FE7A-3BE0-13A20AC0E3A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00" creationId="{8A72A738-10AE-7D63-9082-04ECE765F2E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01" creationId="{4736CB74-773A-3760-BEBF-2683E0FA09F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02" creationId="{E40579BF-57E3-3378-C163-0321F8577D7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03" creationId="{593546AA-BD68-E7A4-C885-2A8D5630137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04" creationId="{D4F9A7B5-05CE-8F86-4776-952A099A766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05" creationId="{E998A557-1DD2-6759-2035-248D798B830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06" creationId="{DF0C0488-E0A3-D1B0-D43A-729C5A29AD3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07" creationId="{25E99806-C4A2-0601-5D27-FD2945D13AF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08" creationId="{0A8FD54F-7BF0-4F29-516C-9C948D5589A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09" creationId="{72AF2D34-E009-A375-0005-272077FA358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10" creationId="{4AC25BD5-8942-39C2-08E7-A299578B4FB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11" creationId="{4612D888-8189-333D-01D2-3B63CA962D1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12" creationId="{B92AD945-A32C-A205-4AB4-A3966A128F3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13" creationId="{D24C579A-1972-C6E8-9664-5C57B3CC527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14" creationId="{5ACD90BD-35BA-C5CF-D6FD-B4137769E1B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15" creationId="{43B92122-70A9-D825-A1E3-CFF3E54E165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16" creationId="{7B9EA071-5E08-E8E8-BA4C-E7C4BBF785B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17" creationId="{9913C73E-390C-972E-39BB-A2F6A751961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18" creationId="{3EAFFDBE-37E3-ADAB-D9B2-5A1A8BED0EA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19" creationId="{899D1C93-DA9C-6253-62DD-21C54F1BC86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20" creationId="{81777E3D-237D-A364-DA88-50F0E21B13B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21" creationId="{F73EEBED-195E-335F-DF74-F0658CDA272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22" creationId="{59A482EE-45E3-D99E-ACA1-2EBFD028989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23" creationId="{E4C92878-C163-98F0-AEE1-527A5EFF671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24" creationId="{B499893A-7D63-9BCD-373F-8EAFCB41287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25" creationId="{BC2691F7-3923-653B-5DEC-E215B897963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26" creationId="{24CAE908-7D6B-D181-10F7-F84EBE2DBA1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27" creationId="{42825BC4-1529-1F95-73D1-657EDCB0AF9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28" creationId="{94D0C8C4-E77C-2C2C-CD99-9A06EBE1F23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29" creationId="{F41C1B7B-0606-C041-62F6-E8B3A0B7AD7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30" creationId="{ED3E44AA-60EC-1862-B372-A004B48971D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31" creationId="{7CE0C537-6465-035B-59F4-929DE52FEA8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32" creationId="{60FD9D21-25DD-D4F0-A348-6824DBBCD36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33" creationId="{4E5A06C1-0922-0CFB-2973-8A00CA55459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34" creationId="{4FADE138-08F4-7F85-FD57-A2DC64B4C2F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35" creationId="{BED76E88-746C-A6DF-B951-D292F187557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36" creationId="{E5BB933E-347F-45A9-8BD4-14A2049EA30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37" creationId="{3BBFFC8B-545E-D79B-F89C-5B39CD35E9D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38" creationId="{B2EFEF1B-91BE-C326-FDBB-7399971AEBB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39" creationId="{0436E1BD-4302-5DCA-1AE9-66998140780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40" creationId="{16C90052-E720-44D0-8F48-FA97F66D2B3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41" creationId="{6B1B4853-B12C-0BDC-2718-483AD57563D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42" creationId="{E9D0049E-D3C2-E667-6180-868CDE1F2C7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43" creationId="{70D8C1EF-4395-7F4C-4B90-F8E5B19BDC8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44" creationId="{B6A75AFF-F98E-C50C-C74F-7ED2281CE83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45" creationId="{66B7D50A-110B-8950-0CE9-27999200D52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46" creationId="{888C7A16-6525-F071-D126-E3E4BC8F62B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47" creationId="{8EF06D89-6F07-685B-7A35-387B1F4D5CE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48" creationId="{AC50FE84-F2C5-643A-71EC-6D9646C7D52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49" creationId="{3BA0C2A8-CA50-EE31-C5E1-2D2C067EE30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50" creationId="{D80F7E2D-5085-F838-1A96-3CF733A4B80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51" creationId="{5935D7F8-D215-3BF8-6CD4-911CFCFDE89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52" creationId="{92DD4B88-9482-C2AA-8E7D-72F473CEFC9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53" creationId="{B839EDD8-8E24-BC06-06C9-1AE2DF5E2EF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54" creationId="{D53EEEC3-20BA-912D-CC45-62A7CD15CCA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55" creationId="{A1933AD2-ABF2-A60A-C614-250E2B1A913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56" creationId="{1B807878-A29E-F6DC-B341-90C633B87E3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57" creationId="{C8ACB057-ECA9-E95F-1C9A-4391B654E2C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58" creationId="{952F601A-E8E7-FA8D-0928-7E0B8E3E872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59" creationId="{ECF88E86-4279-036F-16A3-A687BE6D5D5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60" creationId="{415DE971-AB83-8014-036B-116C596C1F3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61" creationId="{7855746C-8497-B3AD-08C1-9FE23CC2CE1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62" creationId="{05E6030D-D4E5-225A-A44A-E8D24727A8C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63" creationId="{1D793137-3F63-3E0D-972A-2D066D87C5F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64" creationId="{D7D680B9-C873-23B6-579C-75C7D807BC9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65" creationId="{E6245F82-9F12-7364-242A-C32B7D66DE3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66" creationId="{CDBB3B34-CBA3-40A4-2F74-79B619ABDEA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67" creationId="{DEF06714-1DFE-58EF-33A2-E750F3F9131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68" creationId="{1EECA482-591F-E8C6-782D-4639DE7CFA2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69" creationId="{5D65EF4B-20DD-D50C-9B41-8A772AC194F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70" creationId="{57BBB4F8-7846-83B6-AB67-CEE1C906B37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71" creationId="{DACE2D50-74B9-2068-3747-5BFBFDF822B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72" creationId="{0FC3F70F-76E8-3ABD-2B45-7D961BC1898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73" creationId="{99963AF6-2A9A-6360-0115-2D17D8F8BD2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74" creationId="{4B56883D-447B-D51C-1910-ADA6877B327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75" creationId="{FAE5EAE3-365F-E8CA-B9CE-1FD2A20B89F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76" creationId="{9CC4C2A5-41E3-ECA9-ED08-26A54934464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77" creationId="{2BB50087-844C-5264-81C1-DD0E7C11A5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78" creationId="{9C4B5FD9-100F-FEDD-7902-5F3A3AA0579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79" creationId="{DB596BC9-E583-70B3-3CC9-1AFE04A2EAA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80" creationId="{16BD5991-BD9E-9041-1666-C8824BE8186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81" creationId="{B86D5C68-706B-56B6-6AEE-2510B062E4A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82" creationId="{97F1FFDA-5672-FB81-B30F-1F1C2456185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83" creationId="{DB32BB59-9C7C-99CB-02BB-F1EBB9A4AE1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84" creationId="{ED82D9E7-BF83-93E8-E9AA-628806B269F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85" creationId="{1CCB3812-53CA-30D5-5DC9-818553BBCE5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86" creationId="{1562C9FB-05AC-B5E8-9E25-61A7777656A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87" creationId="{ADEFE742-B644-4160-6A38-BF048818346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88" creationId="{20FB614C-0BAB-F850-09FD-454E0259A29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89" creationId="{70648D60-65D0-5CF0-7453-A89CCFAE74C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90" creationId="{F9E241EB-D61D-9228-0453-F3798048B95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91" creationId="{EAAB07D3-C86A-E6B1-D7C1-D9D77B39CBD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92" creationId="{E038D6E7-A583-C2A0-3E14-5DB914B1C78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93" creationId="{1333A4A6-1201-7246-1133-D144D22DFCC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94" creationId="{B37B24CD-8FC1-ECEB-BF40-0F9B71D2105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95" creationId="{C6A31B6F-1F63-2443-1DB0-845AFF570A4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96" creationId="{660E5FE6-D6A2-61E1-B494-3C044DC31F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97" creationId="{579B009D-87BA-A1AF-C60F-01D53D06950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98" creationId="{85DB1FA5-8F60-D295-3A56-1DE41BCC688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999" creationId="{592A199D-249E-B71A-8322-03BF639F848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00" creationId="{7238D385-7706-691F-4BFA-996EFE17EEA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01" creationId="{01833BFA-42D4-8FCD-96F3-6F06E10E301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02" creationId="{D2BB4118-650F-70D8-EA52-EEA63D84EBC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03" creationId="{62AB68D3-CEB2-8A6A-DD32-B9ED8A87F36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04" creationId="{E5200B81-D35E-1A08-050B-A77EF8E1C03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05" creationId="{4E89D26F-68AE-61B0-EDD9-F2C5CF99466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06" creationId="{B9E6B1D8-A906-E877-DDA5-8414CF66E18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07" creationId="{BCE3FE97-DB80-F87A-F37D-4E03688AFC4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08" creationId="{8623D626-0F89-5918-25D5-9357D08FED4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09" creationId="{D8AE513C-3F01-AA3C-E7AC-3DF3D7C4AFE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10" creationId="{03CB9539-705B-26A4-9855-917B673E3EE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11" creationId="{B1987C28-8436-61C8-17FD-CBACC575F05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12" creationId="{95F5BC5F-6F4D-E995-8415-5AF20C48C3F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13" creationId="{EB295FB1-8C89-5B66-1E8B-244D316B80F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14" creationId="{AB511ED5-EF94-6BA1-C3BC-1E9A1627A96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15" creationId="{BF64A8E5-AE90-0609-E85B-C93C091856D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16" creationId="{AFA8C534-7446-AE59-633D-A91CB62F6D0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17" creationId="{07F70C1B-0A35-7399-E8C6-4168A843709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18" creationId="{EF47F1CB-E17D-51BC-5EEB-80DF8289580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19" creationId="{21BCB02A-EBA5-7501-E08D-9212157080D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20" creationId="{3CE236F3-A188-64A6-83F9-3CB742B4CD6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21" creationId="{691D9393-E02C-6611-A3B3-A7BB62AC30A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22" creationId="{071BEB1F-413A-EC5D-0E3A-4ADDC990EAC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23" creationId="{333ED1B5-02A3-2D13-AACD-0984A535D73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24" creationId="{7297960C-B1E2-035E-A676-D8E6EF336F2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25" creationId="{E02EF4F7-E46F-187D-01CA-7AB5DBA4AC8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26" creationId="{273E68D3-62A4-34DF-B538-7F52828E69D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27" creationId="{BDDCB71E-BCE0-B859-BEDD-7A9E0A4E214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28" creationId="{2DA66B0C-9077-FFBD-7ACE-7695683ACC8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29" creationId="{49421633-B4AD-EF6A-23A5-F322A5278AC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30" creationId="{1650922A-8809-7B85-A16E-C890B69A98E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31" creationId="{34EA557D-221D-37FE-27B1-0432FF175B7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32" creationId="{A8FDA8D9-A4B6-1313-3503-442337AF3A3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33" creationId="{62B06846-4B12-2F9B-1C38-1719B64865B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34" creationId="{D223E07D-BA8B-760E-25D8-A7FCC819EB6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35" creationId="{19C4F116-1032-9A53-00DE-CF8A71317F2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36" creationId="{2979F494-2350-2EB0-39F8-883975D0471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37" creationId="{6AEFDF36-A8E8-4E10-9013-9B07F69193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38" creationId="{B9808247-456B-A161-EB77-DCCEF9ECA2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39" creationId="{F899E27B-42EB-9C38-2E45-A5FDC579EED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40" creationId="{EBA99726-F924-F20B-8567-A851AF916BC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41" creationId="{93DC8225-3C5C-50E3-E4F7-6F857F64533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42" creationId="{43AE759A-EEFF-D37C-338B-8468F2A127D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43" creationId="{A2FB5D4E-AB43-68F8-E636-39F3B1013F5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44" creationId="{37B44AFF-EDB6-C50F-E5F0-F091B8279CA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45" creationId="{B6112E45-24CE-67BB-9A8E-42B59EB8756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46" creationId="{3D80F5D9-154B-3C9F-4ACB-13263F5F25C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47" creationId="{E68FAB5F-E682-B07E-1ACB-4C7414B20B7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48" creationId="{CA5DDB70-929C-6E33-4708-E7BEC7CCD12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49" creationId="{F0F25114-CA34-A15E-3884-56D3F496482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50" creationId="{EFEEB31E-EE82-E74D-329F-33429AB9AC0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51" creationId="{90F7971F-A85F-B01B-673D-9C0639F99AD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52" creationId="{E68927D7-8AC5-0024-EA1B-8AC56F26F34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53" creationId="{95CAFBC5-C13E-672B-7973-6B98D8146F3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54" creationId="{2701825F-423F-B289-991B-EABB902737F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55" creationId="{71C6CBB7-42DF-57BF-1796-EF2A0A9A85A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56" creationId="{61BD5326-F351-8647-0473-14C222ED35A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57" creationId="{0D716605-01F2-82AA-03FF-565A014D91A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58" creationId="{6075A53F-A6B3-7AA1-C63B-D45DA21EB20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59" creationId="{375EC701-B65D-67B6-74FD-B41E752CD68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60" creationId="{EBE26B8C-D4EB-17BD-8E42-7DAE9565575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61" creationId="{89610D08-A24F-E85C-E27D-89944C6EDF9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62" creationId="{CBE62C8C-685D-9291-88C1-94411ED86CF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63" creationId="{33143398-5DD7-E136-5CA5-7E916DDAA24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64" creationId="{392F348D-28C9-3418-204E-F98CF20890D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65" creationId="{8317BF42-2105-DD3A-F5A4-3FEAF4344B5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66" creationId="{2E108CB9-61C5-C6FF-01D6-85747C0EE89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67" creationId="{EFFC2214-F5BD-7533-50BD-E8E7F90915C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68" creationId="{FD53BBAB-7C70-5E94-C044-62FD53E2CC6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69" creationId="{71CE2AB7-AFF1-22F4-6374-FBD11C6F49B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70" creationId="{A5CD94FB-228C-9195-F201-0FEC52099CD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71" creationId="{37C2B6F0-5577-1677-5B44-3C3F9E68D8F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72" creationId="{FCE2275F-9E34-A596-7B80-09F19A58BD7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73" creationId="{B93FEFCA-F120-307D-FCBA-B1909E66DC5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74" creationId="{21C8D492-6F15-8FBE-650E-86D826B1160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75" creationId="{5418274B-30F4-36A0-CB4D-9B418D5600F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76" creationId="{0FDD27E9-A7A1-6448-A9BD-C3E9FA0A84D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77" creationId="{2D395A9A-1789-C75D-C159-6128CD3F73F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78" creationId="{71A1374E-1FC6-CE89-F091-63375CFBCCE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79" creationId="{CF3DD0A9-0437-92A2-6EAA-D795BA1AC8A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80" creationId="{552D88B2-1743-8621-5F06-24769219F3B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81" creationId="{A0CC79E3-DC64-F99F-9FB9-18E5BCDBF7A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82" creationId="{B23AAC32-694E-E1FD-2CBA-11AFDE997C8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83" creationId="{43ED9ED4-43F9-E00E-FAF5-31DA6411A57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84" creationId="{CD9E7302-6876-4F20-97F8-BCAAF26D0F9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85" creationId="{6F4D2FA6-62F2-CC9B-5B2F-431CB5BC516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86" creationId="{8F2F9326-304D-6EA5-75AF-5E62B1F4FC8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87" creationId="{6E54E52C-DF3A-9F2B-E8F6-2BE5F468B70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88" creationId="{08866276-BB5F-E2C8-7CFE-AD9404AD4C7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89" creationId="{DC738A62-3ECB-251B-2B73-D24AC81ED0D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90" creationId="{110C3D15-61A8-1E9C-E6E4-0C03F19014C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91" creationId="{7989B632-A877-B665-A74A-8E25A478D79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92" creationId="{381C9593-9DDE-81B8-BA00-CEEF06EA39E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93" creationId="{CAE9765F-99FB-0522-E0FC-7EA321A205F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94" creationId="{CAA23312-A727-1B29-7DFD-41FF7A142AB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95" creationId="{614C8CB1-96AD-C7F5-4397-619FA358C43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96" creationId="{A7062FA1-86C7-5F3F-3851-F4A78E469EC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97" creationId="{94152011-D9F3-B542-57EB-3E2309E3790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98" creationId="{00631759-C52D-BBAB-B868-AAF0F18D5B4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099" creationId="{9E0FDA22-3039-A747-E101-0B1B7FC47B0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00" creationId="{EF7A81B2-A368-B016-3EFD-01DEA58397C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01" creationId="{1C80486C-8FE6-0229-8A7E-7D148959401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02" creationId="{51586846-0B7B-17D1-6ECC-9FD6279DAE6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03" creationId="{F143986B-4436-78EE-5CFC-A86585FE4F8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04" creationId="{82F93ABF-5D16-05F0-522E-3064D20A8E4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05" creationId="{1294778F-0702-2FF8-C182-6C597D69228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06" creationId="{491E557E-3AA4-55BF-3706-64DB590A15F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07" creationId="{1749C88F-BF40-FB57-4BC2-F2014D9475A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08" creationId="{3940AF42-D53A-C74C-BA1E-22D4978C83A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09" creationId="{44BADB11-83E0-EB3C-D2C1-01C68FE500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10" creationId="{5590D310-13E8-6F2D-B74E-84F3524E75C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11" creationId="{DD6DBE16-2641-9D10-9B78-B2C1F44EBAC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12" creationId="{B1D9B3C7-4654-7FB7-9E89-CC46C0AD23B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13" creationId="{162EE540-3B7A-E66B-1165-B55B2D83A95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14" creationId="{76B423CA-B9E6-2CE3-CFCB-B540C7707D7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15" creationId="{CDCA8338-D021-EA16-87AF-4C244D2B2D4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16" creationId="{A7691CCA-0D00-6E23-2495-4A7AD8EAD62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17" creationId="{C8D01CB9-2A86-571C-0BF0-AE0A62AB551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18" creationId="{6AF37498-C2DB-CE0E-3F66-8D04B3B5E77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19" creationId="{1632AE42-0331-2E0D-4D5F-C64A9FA38B8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20" creationId="{B9EC8A57-46E3-436D-AE04-187B38EC625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21" creationId="{514A1FE0-7828-5F41-F775-4D09B5B903B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22" creationId="{06526A3C-13F3-47BF-A140-B480C7D7866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23" creationId="{E20E3850-B5C7-87BE-DCFF-25F0179B1F5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24" creationId="{61945DA5-0B83-145E-0E33-EC2054A26CA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25" creationId="{395B2609-7321-E84A-3D89-E69ED8B7C7F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26" creationId="{D32D280B-55E9-D071-A2DE-431C8277FC1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27" creationId="{FA8CE43A-82C2-5692-A185-CEC1BD04CF7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28" creationId="{03FDC415-7BDC-E323-3656-0877C5373AB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29" creationId="{710A1D7B-40E0-410E-B60A-E625B16A941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30" creationId="{3890D974-13FF-56B2-8BD2-E8F85D8CC47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31" creationId="{C1EEF384-283F-C3EF-D513-FD70A41FB94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32" creationId="{3FC65477-0FE9-0F08-A362-6288552AD12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33" creationId="{941686CF-A212-2872-1320-E49BAF72179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34" creationId="{86EFB6F4-4586-78B2-ABA1-8F383CF64B6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35" creationId="{71AC0219-57FC-B117-756B-3FD427F2640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36" creationId="{6D653C13-ED7C-8EEC-80FD-93E80A52E6C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37" creationId="{952002CC-E70C-8C15-FAB2-8BBAF284FAC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38" creationId="{566AF228-F63B-13FC-ED69-98B95655F7F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39" creationId="{AE20F7CC-6370-2AAA-2A62-A22400F547C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40" creationId="{C5CB9B2A-B8BE-A3E2-A549-FF6B94D742C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41" creationId="{7014C5BC-BA50-268C-4A22-4B46CE4B577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42" creationId="{7E57A879-A30F-6BDD-E0A0-E32626FD628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43" creationId="{816641E7-7760-3BFD-7F61-A720269BBB9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44" creationId="{819D9DD1-43DC-5309-1F19-D9A0D057566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45" creationId="{7379F599-C0AA-8B06-06B8-205C70AA2DA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46" creationId="{00EAAE1A-5E94-7985-68EF-766F2F3BDF2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47" creationId="{1A4E6848-9E73-8606-E37D-5A1154A3FE0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48" creationId="{95AD6704-D75F-7C56-CD11-C4E8C3E9D53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49" creationId="{F5CDD809-5C53-D52A-FD7A-3278B04DC33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50" creationId="{B384CDBE-D1F1-5ECB-FDF7-62CFED9A93D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51" creationId="{E7CDA774-7EBB-BC3A-096E-5AA1441AF99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52" creationId="{74B1BC5D-2D17-07DB-6D77-3C7A30CA9C0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53" creationId="{F893D117-35DD-7A31-7E88-20BAD25C179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54" creationId="{120C9764-22AD-A85D-0F65-77389987CA7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55" creationId="{DE74F6AE-8DC2-9EC3-B3E3-0DBDFDB58CD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56" creationId="{1CFF9DB6-7283-9321-9C47-759BDDB9A80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57" creationId="{1A002989-5E6C-4E15-34EC-038F315DB44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58" creationId="{500C254D-9040-7C9A-CFDD-DA5A33E8B30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59" creationId="{DA20B33D-3BC6-8A51-A194-02DCDBCD7F2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60" creationId="{1FE74589-FB96-6DD3-A6C8-5D8678DF152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61" creationId="{F6063EEC-9F0D-AE34-959E-DC8852692AC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62" creationId="{89FCBAAF-CE2E-850A-4CEE-ACE4DBDA17C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63" creationId="{B12187DE-F359-C9A2-88DB-E0119F75570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64" creationId="{69AC59AB-3C8E-757A-592C-DC30DBA913B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65" creationId="{B15C15FB-0460-58E4-A262-913CF24F5F0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66" creationId="{FA647EEB-06F1-1E10-1978-FC0C556D672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67" creationId="{34CAEA6F-8720-504A-78C2-7AA360203CF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68" creationId="{4B16F4B4-AE2B-E008-A046-537184E9B0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69" creationId="{FAF9A925-436C-604D-5E99-BD303ACD38F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70" creationId="{964DF983-2304-329D-2778-B9E4B4AADB3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71" creationId="{4E40954B-3B2F-535D-F66E-5CEF16EC8A7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72" creationId="{8CF9F4A3-D9ED-8C83-4A1A-9E02A4015AE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73" creationId="{357F196F-D2B5-86F8-8A02-9793C0B2B7F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74" creationId="{15B5965B-6FE7-6CED-B47C-9D13AFD161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75" creationId="{31E30973-4693-2046-A3A2-75000638745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76" creationId="{B0880B2B-CBDB-A522-976A-44162241A36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77" creationId="{5AE35037-36EE-DAF7-820D-CC2AEBFCA38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78" creationId="{51014572-DED2-19B9-EF95-1E8E5489B72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79" creationId="{51270102-E100-0B2D-23ED-EF31798B4D6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80" creationId="{B49F5769-0A21-8967-FB44-0186373ADBB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81" creationId="{FD4AF009-4A56-55B4-B0D6-180C2DE0CB9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82" creationId="{6429A523-4F08-11DB-1395-7BD29CA7CBE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83" creationId="{445C8FFF-F55A-EDE4-B721-40AA730B7AD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84" creationId="{5E55FFC3-8961-C4B9-90C9-DBF6EA4C63D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85" creationId="{19920A4A-4559-036F-1034-B8D35E198C9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86" creationId="{ECA83162-F778-07C1-0C52-21B2C50419E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87" creationId="{130B826E-0160-A7E0-8D1F-3492A3C3E82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88" creationId="{160774EE-1658-5686-2F50-CA22119F3D8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89" creationId="{5F5B53B5-92D5-F335-ABF8-83CDBA206FC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90" creationId="{D4488520-524C-890C-B06F-E62AAD2C49A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91" creationId="{F1795CA1-24D3-80DA-3704-D5C155E1DA0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92" creationId="{7AAE9F04-D284-B2D1-78E8-BEF06A27902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93" creationId="{AC56687E-1EEB-C3EC-97D7-1292A774BAD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94" creationId="{EF2CD54E-8845-812F-4636-2ADB21E5740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95" creationId="{9E00F89A-8825-FA13-AA32-FF3DB4C94E0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96" creationId="{451BB396-89D2-2481-1634-61F0C6019F8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97" creationId="{DBD37FA4-A392-A41F-3EEB-02E82CBBAF9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98" creationId="{7F8DFD84-876C-18DB-5243-6887A68AB2F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199" creationId="{51A14C89-E8E7-2F22-4716-98EE94D390C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00" creationId="{CA026919-76DC-3193-2998-31060C4E2C4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01" creationId="{094313B1-3932-FC51-7451-0B449D74C91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02" creationId="{8220F01F-D735-F0E5-72CA-7497B3D23DD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03" creationId="{934501FB-1ABD-CF77-2327-7295002627C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04" creationId="{185333C6-6E0D-02EE-B4E6-43D37780726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05" creationId="{095B1E90-8F9A-DD84-4608-F33EF74F03F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06" creationId="{954B0A38-A078-6862-DA55-692A1FC63ED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07" creationId="{51F6C015-928E-325A-F0B5-85062BFEB2F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08" creationId="{849041D2-1456-63FC-C643-4635A02FE4B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09" creationId="{8ACD1D06-4D3F-D855-5B86-7E6740AF660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10" creationId="{BC302E75-57AE-1C1B-1E23-8409C95973D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11" creationId="{5A60F4FB-984F-EBF7-E4E6-E7E66470497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12" creationId="{FE04F6B9-4F12-4110-C07A-3E496670164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13" creationId="{FFA479D8-A990-9EB7-C6EE-1528C921B5A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14" creationId="{41C4AC65-128E-CAB9-C04F-BC3FF115C08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15" creationId="{95B32202-3195-0D0B-0D45-ADA07AE3F9C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16" creationId="{2C9F00DB-F7AB-3401-0EDE-8E60D6223A6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17" creationId="{CEB83C3F-4684-3239-CDBF-F9BB340ABFB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18" creationId="{B5FCF2E4-1DA3-E497-470E-6C39ACFD52E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19" creationId="{BDA1C41E-23E8-DEA3-BCB1-0D69AF9080C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20" creationId="{4C04CF81-FC45-A7A1-4DF4-815C7B34928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21" creationId="{5F05C1D6-4156-8545-6C17-87D9AE2FA27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22" creationId="{A680733A-4586-9EF5-4AFC-E4E037C73A3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23" creationId="{AC613BFF-BE7C-5101-A030-C1877FFAB6B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24" creationId="{E13B1224-BED6-CFB2-C437-B3077BA58B7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25" creationId="{A66BE6BC-9F3C-EE87-0511-D9D5890E9B7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26" creationId="{DDF55156-8454-46AF-A3E7-8A3B8025BF3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27" creationId="{9C9C37B7-A0EB-DAF7-92FE-FD93DE25D4A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28" creationId="{A60A9DEA-5D74-E8F9-38B2-E252112ABCF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29" creationId="{133A4569-A7EA-9A95-8F52-8F587C05873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30" creationId="{99F8DF4E-8B01-5AC9-0096-90B86B1F299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31" creationId="{98250D1E-F2DE-99EE-477B-29BFFB2E755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32" creationId="{D7FECC2F-19DB-1BEE-E6E7-59C4E66E600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33" creationId="{A89AAF98-ABBE-3A05-47E4-712385E424B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34" creationId="{E453B14C-6922-2FC0-6B52-255D393ECC3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35" creationId="{80A74251-0C99-277C-0952-D474C5F3A62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36" creationId="{DEC93BB3-C88A-EB44-3881-369469EFA01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37" creationId="{4374FC63-0CFC-6EA5-920A-0D987A371DF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38" creationId="{52BB2844-0369-B41D-7947-EDF6EAEA331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39" creationId="{95405EAB-7CDC-64AD-3EE1-75241B2D1B4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40" creationId="{D2FFF679-C968-4771-8A25-B696A4FF099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41" creationId="{51F7F456-8A17-9E77-4BE0-BBBF8B88DBA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42" creationId="{A430E782-3525-E9AE-3FBF-1B8637DD5C0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43" creationId="{ACB72467-1384-A18B-70EA-9840AECC83A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44" creationId="{930F644E-3905-629C-9CEF-EAF6F15CEEC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45" creationId="{25B81D85-865F-E68C-F8BA-2755D5F56AB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46" creationId="{3EAEC85A-1E38-FF1B-AE01-B5D607FBEBB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47" creationId="{4A0F2E14-1B0C-676E-179D-880C4A5108C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48" creationId="{17776705-B7E8-E7A7-62C4-028C62BFC7B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49" creationId="{C6E94284-AE31-A0BA-AC73-1EF267018D6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50" creationId="{C4037F53-8FFB-D843-E301-FB7BAD598A2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51" creationId="{56D332AC-09BE-3BB9-512D-5405239B883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52" creationId="{76525387-D3A0-5549-F3C2-9D693307E54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53" creationId="{A4C44C8D-04D6-E204-A984-8BCD9D68B3B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54" creationId="{89CC43A1-B789-DC0B-9006-BFD5C0A24CC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55" creationId="{8C7B8601-8457-322D-ECE5-27A0DCC2A10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56" creationId="{579670BC-B6E0-F188-F313-C7D0D8D50F8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57" creationId="{9AEB2CB8-1884-0CE7-6684-A842018321C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58" creationId="{880942F6-7805-E8B4-5022-FE47DA817BF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59" creationId="{1A672C03-6FB5-58CF-EE0F-CF4F9F5CF87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60" creationId="{B5A2213E-24EE-C92B-BDB9-C61A737042D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61" creationId="{DE9E9FF2-FDC5-F5F8-9D16-A4E69A7496C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62" creationId="{FDB22B80-4654-9CC3-1164-CB2E3EC9CA3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63" creationId="{EABD5D65-83E4-450A-618B-C07CCA879C1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64" creationId="{C2E949C6-CBF2-1592-4401-07A3B4CD81A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65" creationId="{80FE7149-3A95-858A-D3C4-538F0291BED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66" creationId="{E27AF833-402A-70C5-C058-E705C31A21D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67" creationId="{32FA135D-6E14-E49A-8388-3D318E6ADF9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68" creationId="{216F1CF4-024E-A440-603D-8E4542EF17A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69" creationId="{387CB66E-6702-64D7-7B32-089401A777F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70" creationId="{D1074FCF-20B7-B0DF-43A0-3FFE14D08B0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71" creationId="{B4F205BD-CEC1-4936-9886-22524B493D2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72" creationId="{76F56293-7C52-6BC5-CF25-5ADA30CA9A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73" creationId="{512FB221-7C80-57F9-E587-886FE366B1B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74" creationId="{5182A9A3-BF0D-2AE1-EE5B-4C5DBC60B2C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75" creationId="{D6379BFF-56D6-3946-CCD7-B47ECFFE436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76" creationId="{9147C81F-6469-DC2B-1D46-0F54A66797E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77" creationId="{644BBBA4-0A9A-5E89-F5FE-AF49FCB9745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78" creationId="{C1D34AFB-8DD6-CD7E-FF65-C8658210007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79" creationId="{CC90FB51-6610-E14E-1A42-B9CF12B0B22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80" creationId="{CB130E0D-52A1-AFC4-418D-788321E770C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81" creationId="{89904ED9-A44C-73B0-FF43-CFF181E39EE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82" creationId="{4A390F30-3405-6E24-343C-A9470FABF5E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83" creationId="{98DA2697-B7BE-EEC1-A271-E3C421FF09E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84" creationId="{34235649-DDAD-3CE0-E1A2-12127996806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85" creationId="{FC278F75-6DC2-1941-4476-BCA961CCBE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86" creationId="{1B25C8F5-BE99-91B7-6A54-48123ECCEFB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87" creationId="{10E4C12D-CA84-D977-21DD-A775E672103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88" creationId="{FB020018-77FC-FF1D-1C06-8A67AB25A9D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89" creationId="{A068BE2B-4205-FAB8-3D79-91E643B68DD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90" creationId="{B7B48979-CE2B-F6AB-7BD5-2A2089365A8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91" creationId="{1EAC62AF-D852-5AF0-B438-87B867C19ED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92" creationId="{5333AD9F-12FC-C4DE-CF5F-988C15068BB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93" creationId="{3ECD12F2-2EE4-0691-87D8-66F50C16151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94" creationId="{E51F31DD-9454-48AB-83EC-EDE65B18DB1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95" creationId="{E6DD8A3A-0212-8492-0C89-53D29A3C8D9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96" creationId="{AB73F90E-5F8A-D233-F3E9-729F66EA54A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97" creationId="{1905A6B6-93E7-0128-D477-02C14A75D93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98" creationId="{558CFE2D-20B3-D5AA-BFC2-DF88C62447F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299" creationId="{497B453E-5F5F-E0E7-F01D-2F80A22D383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00" creationId="{46E03C2C-ADDB-9079-5AED-D6377B45352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01" creationId="{2F3E403B-4F4A-52D2-8326-C9BF5BA5C22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02" creationId="{001C16B2-DAC6-418E-37F6-4516632F446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03" creationId="{2E488DE4-C4E5-A613-6CF2-72FB2629D0B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04" creationId="{6DDF60C8-D9F8-8370-B305-0E78C880809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05" creationId="{BA03061A-E733-35DF-D91B-DD15D3F9852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06" creationId="{02B34C95-8B4D-AE41-14B6-01DDC2CF5F3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07" creationId="{1EED2677-5DB2-D4A7-0683-07D96BBC307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08" creationId="{2D56AD48-F99D-EBB0-4E0E-6BFCB6A2D4A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09" creationId="{5FE21473-9BAA-E90E-8CB1-4267271210E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10" creationId="{BEDAC365-871D-A9A4-F8EB-F58C8CA36F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11" creationId="{5708BFEB-FE7C-AAD3-4861-048B6358682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12" creationId="{15D95915-FFB6-2698-FEA4-622FAA26549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13" creationId="{5B289F95-8254-9C28-FDE0-B7F8FC2F781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14" creationId="{61F27B04-BE85-4C9E-2774-C10D081D76C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15" creationId="{E03CE901-E873-F6F0-A6ED-65403985E29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16" creationId="{7E9831BD-09BF-C820-F1F0-B50F76986C1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17" creationId="{BA10675B-BCBA-05B5-EE17-1105CFDCD1E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18" creationId="{EDD5CA84-D561-3086-5407-E7018B33BF2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19" creationId="{8726A4F2-5502-BCDC-EDD1-641A485078E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20" creationId="{597EC1E2-BD04-E048-9D0B-4DFFD7D8903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21" creationId="{392CB407-3907-C436-CF87-FDDD2C8EAFC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22" creationId="{832914FC-D04F-50D4-D66A-B9D512178F0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23" creationId="{5231BD9F-85E4-C615-979C-2DF1FCA7F1D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24" creationId="{06C17BFA-2CC7-D936-F7C3-5D02884D601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25" creationId="{F8C8C28B-7168-3F46-3F50-38547C38BE9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26" creationId="{5CDE3BBA-2F0B-A106-487D-340585E5B2F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27" creationId="{3B0120C2-5399-7FCA-E29B-CECCDAB9C11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28" creationId="{FE2DBF8D-B52F-3E9B-F8F4-EF272AA1AA3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29" creationId="{F697F4F9-E3EC-5647-A696-94F4E898102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30" creationId="{3E0D9FC4-98E2-E087-D128-2E09A8F221C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31" creationId="{2CDBA98E-0838-C95A-6F2F-C1F99BF793C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32" creationId="{9595C861-C849-9EDC-3D29-CED9355096F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33" creationId="{4EB36EE8-DFE3-3EAA-8540-D87131E70F0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34" creationId="{C6F9A1FB-729F-53BA-699C-1D2BC3BCC1C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35" creationId="{AD61A638-AC88-8ADD-D038-6A11C3FE6FB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36" creationId="{C4038B53-45ED-E3BB-EF71-5FFFB33F6A0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37" creationId="{BCEAA5BA-757E-E39E-FA24-2AADF103D48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38" creationId="{295D386A-CD64-E0DC-FF1A-37012A5763E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39" creationId="{39C24935-5FDD-86E9-7BA1-41B19FDB7D1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40" creationId="{AD23D736-43D1-4C69-AA4C-3B7EE331340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41" creationId="{7ACE7F6C-8D07-E0A9-9621-5AD56B53850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42" creationId="{B1548B46-9D45-AB4C-1FB5-EF8C10161A7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43" creationId="{3B78F389-AED7-D26C-AC5D-0A21C40900B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44" creationId="{0BD28C14-350B-AD93-70DE-EBA75BF3347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45" creationId="{5CD93250-475B-02C6-9E9B-8ECFF94C303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46" creationId="{C212CD8E-B6DA-2E8D-601A-E25AB33F876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47" creationId="{BF24BD5F-8027-7954-15A4-DD306BA0128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48" creationId="{E69B0775-9A34-A9DF-D981-2985E729E19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49" creationId="{E68845EA-1BA5-6459-064C-AC5950488CE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50" creationId="{740D49C3-06F8-2204-DF79-62F6100119C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51" creationId="{1CA2AF7D-D52C-E4BE-43FC-B43F3306A6C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52" creationId="{FD40866F-CB40-7245-92D2-D6B446EC215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53" creationId="{B84483C5-0162-282A-F322-12F0F61B6FD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54" creationId="{CD6A3769-8D91-283F-B198-0EA031DFDA4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55" creationId="{EAC379A0-CE79-F9D0-130C-84CEEADFC29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56" creationId="{8AE58C42-383A-1C06-3C90-1B6BD3E5C88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57" creationId="{4883236B-69BD-D9AF-2E83-46F872734FF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58" creationId="{16A95AD0-61A3-587E-5314-B95FC498C06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59" creationId="{05F58694-1A23-2973-E18E-02A3405544E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60" creationId="{9719FA13-DECD-FD36-7805-21126C868D8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61" creationId="{28FFD01C-3D11-826C-8C0C-804D8C4227A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62" creationId="{212731B5-A5CF-1F2F-F54B-9A3DF2A2FA9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63" creationId="{1B06C012-3F83-12E5-E8D1-5F85C01B795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64" creationId="{8B67AF95-3C84-426E-7FBD-254C4B72653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65" creationId="{EBD5EF6B-9622-D9BE-1F98-E8737B2B9A0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66" creationId="{2D62D7D3-83E8-DDB8-85A8-B3A1182F0E3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67" creationId="{6C217FEB-B799-3E9B-B9D0-811A56A4329B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68" creationId="{0C610F16-92F1-404B-BBDE-BBC091FBB9A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69" creationId="{24475C7A-B73D-23A5-1A2F-D242F2A1C1F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70" creationId="{8DB145F6-D268-F2AF-94CA-87CDA061B2F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71" creationId="{381992A3-6019-1923-3C45-4097BF976C2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72" creationId="{F32A290D-88ED-7B86-F850-347A2D9F4F8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73" creationId="{1F3F14B0-DC9D-65E7-1F9A-D4FD73735EAD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74" creationId="{728FD8E1-1132-3BF9-95B9-74BC356AF1A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75" creationId="{13825EC8-8140-7B8A-CE52-2C5E354C964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76" creationId="{447D1CDD-3378-3EA9-2EB2-917F3BE8394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77" creationId="{A31A8EE9-82BD-C41D-FEB1-7338E6CC2FF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78" creationId="{C21050FB-E9A4-0A2F-2DCD-B2386582A08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79" creationId="{62506A63-8ED4-17DC-B370-4D805F55608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80" creationId="{C63860A4-8804-A90D-3D9A-0AB949E8E298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81" creationId="{B9992B33-DE1F-0783-F7EE-2F2D3820FEA2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82" creationId="{ADBD3280-85E9-9868-C81D-CB589C05195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83" creationId="{481486F6-C586-9745-46B2-7CC19D17B22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84" creationId="{EDCB6C43-DD60-1567-F832-8A4EABF3AF2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85" creationId="{09EB1B10-22A3-3CD6-6089-D48AC74F6FE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86" creationId="{E8CB7802-B546-E1A4-E71D-7FF3F548A125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87" creationId="{51DB3E5D-C813-C6B4-0248-70365AEE59D1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88" creationId="{AD341C6C-08D3-9C87-4946-FF5EDDB476D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89" creationId="{450E8B04-1021-0524-9743-A4122B97C25A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90" creationId="{67CFDA2E-6707-CA0B-C481-2BB77B14C8D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91" creationId="{47771755-9284-AB23-C5FE-75C535BEB08C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92" creationId="{84AF60DA-D4A6-02F6-F482-A7FDBBC69C1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93" creationId="{EAC7D8C2-EB8F-B7CD-D331-09AAD6EAE36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94" creationId="{F647952F-C89D-A84A-C0BD-E0EE6B14E2B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95" creationId="{E4B62D82-88F4-EFCE-7192-F1137EBE1F1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96" creationId="{8F271418-8A30-652F-B5D8-A7938B7D50B6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97" creationId="{BF340977-447E-B171-D6F8-BB4FFDB54C84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98" creationId="{5850C0CE-1E4C-4CC3-5296-E92C4336F7AE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399" creationId="{6AB4A84D-F2C5-F0FF-1611-4295E8F3486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00" creationId="{EDF02B0A-BCC3-1A30-210F-10AA53C207B3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01" creationId="{61A4BA55-3F54-937D-33D6-87E6E9F38137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02" creationId="{EB4D5A6A-CF6E-536D-21E4-9808014E21C0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03" creationId="{CCDE0CA7-6125-A7F1-FA24-397D0D13FEB9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04" creationId="{EED403BF-B9CD-F4C6-1372-0AFA4CF8741F}"/>
          </ac:spMkLst>
        </pc:spChg>
        <pc:spChg chg="mod">
          <ac:chgData name="Joana Gomes" userId="bf40fd9ebefbdeec" providerId="LiveId" clId="{065ABAA7-B3F8-475F-9F4E-66D19A3528A9}" dt="2023-05-31T09:45:44.442" v="1391"/>
          <ac:spMkLst>
            <pc:docMk/>
            <pc:sldMk cId="590313347" sldId="304"/>
            <ac:spMk id="1405" creationId="{50D95839-A2B5-253D-D469-58CEC204F15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07" creationId="{1F4681F8-CFA3-0439-2611-45EFA14FE40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08" creationId="{6CBA3245-0A09-F11C-F019-326D3253EFEE}"/>
          </ac:spMkLst>
        </pc:spChg>
        <pc:spChg chg="del mod">
          <ac:chgData name="Joana Gomes" userId="bf40fd9ebefbdeec" providerId="LiveId" clId="{065ABAA7-B3F8-475F-9F4E-66D19A3528A9}" dt="2023-05-31T21:33:58.241" v="2303" actId="478"/>
          <ac:spMkLst>
            <pc:docMk/>
            <pc:sldMk cId="590313347" sldId="304"/>
            <ac:spMk id="1409" creationId="{F23404D4-5E95-8161-29CF-B8E272C83F9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10" creationId="{F7A899A3-6C05-16E4-9E44-5A976602CE0F}"/>
          </ac:spMkLst>
        </pc:spChg>
        <pc:spChg chg="del mod">
          <ac:chgData name="Joana Gomes" userId="bf40fd9ebefbdeec" providerId="LiveId" clId="{065ABAA7-B3F8-475F-9F4E-66D19A3528A9}" dt="2023-05-31T21:33:52.738" v="2302" actId="478"/>
          <ac:spMkLst>
            <pc:docMk/>
            <pc:sldMk cId="590313347" sldId="304"/>
            <ac:spMk id="1411" creationId="{0586B98B-9421-B8C2-4738-705A7E884AE0}"/>
          </ac:spMkLst>
        </pc:spChg>
        <pc:spChg chg="del mod">
          <ac:chgData name="Joana Gomes" userId="bf40fd9ebefbdeec" providerId="LiveId" clId="{065ABAA7-B3F8-475F-9F4E-66D19A3528A9}" dt="2023-05-31T21:34:03.429" v="2304" actId="478"/>
          <ac:spMkLst>
            <pc:docMk/>
            <pc:sldMk cId="590313347" sldId="304"/>
            <ac:spMk id="1412" creationId="{ACCE7CAC-58F3-3A6F-5B61-323A5E9A98D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13" creationId="{CE3CAB2F-1D20-D9A5-9EA4-A4082CB770EE}"/>
          </ac:spMkLst>
        </pc:spChg>
        <pc:spChg chg="del mod">
          <ac:chgData name="Joana Gomes" userId="bf40fd9ebefbdeec" providerId="LiveId" clId="{065ABAA7-B3F8-475F-9F4E-66D19A3528A9}" dt="2023-05-31T21:34:21.376" v="2308" actId="478"/>
          <ac:spMkLst>
            <pc:docMk/>
            <pc:sldMk cId="590313347" sldId="304"/>
            <ac:spMk id="1414" creationId="{1E73D48A-A568-E734-A44F-5BD5CBFF555C}"/>
          </ac:spMkLst>
        </pc:spChg>
        <pc:spChg chg="del mod">
          <ac:chgData name="Joana Gomes" userId="bf40fd9ebefbdeec" providerId="LiveId" clId="{065ABAA7-B3F8-475F-9F4E-66D19A3528A9}" dt="2023-05-31T21:34:06.473" v="2305" actId="478"/>
          <ac:spMkLst>
            <pc:docMk/>
            <pc:sldMk cId="590313347" sldId="304"/>
            <ac:spMk id="1415" creationId="{DA141066-4CF6-96E4-6759-C1611B777C7D}"/>
          </ac:spMkLst>
        </pc:spChg>
        <pc:spChg chg="add del mod">
          <ac:chgData name="Joana Gomes" userId="bf40fd9ebefbdeec" providerId="LiveId" clId="{065ABAA7-B3F8-475F-9F4E-66D19A3528A9}" dt="2023-05-31T21:34:53.544" v="2317" actId="478"/>
          <ac:spMkLst>
            <pc:docMk/>
            <pc:sldMk cId="590313347" sldId="304"/>
            <ac:spMk id="1416" creationId="{687D0526-A9F4-A203-E2D0-C0512C9EBEF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17" creationId="{57B1FA79-5779-E9F1-3635-BE64821ED49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18" creationId="{841D8359-AE60-DF75-8EED-4785247D5BD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19" creationId="{FC1E5A34-91A8-9EDB-D976-DEB14E84BE1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20" creationId="{5DEE9B7C-7A19-E934-F67D-3927751A240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21" creationId="{9E3BD5EF-9004-0991-730D-C80E56ED400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22" creationId="{E3C27FDA-4846-78A2-EAF7-F5F9FE3F23B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23" creationId="{C5BEF667-5F2B-0213-BA12-91CAD45BD93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24" creationId="{21E725E9-2F7D-8EC4-CDC8-BE15C7CC346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25" creationId="{E5B39AA0-C115-3C11-0906-30366B5953C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26" creationId="{255D6D65-30D1-49D3-0C52-B326A03CCD9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27" creationId="{4C454ECC-11C5-1C68-883F-E081DA8F574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28" creationId="{414BD338-9FEB-0694-D3D8-6ACBC041894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29" creationId="{4AFDABED-E2D3-3A89-B075-918E620FF26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30" creationId="{71433F90-8D53-6825-8ADB-AC30AE242B0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31" creationId="{A9EFE6C6-1F51-C01C-F9D6-00426E130C4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32" creationId="{669E1873-62AF-61C5-D4B1-6CADF0BC3C7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33" creationId="{5602684D-F90E-A785-EAA9-2BE17DDA4CF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34" creationId="{BF14256C-DFEC-9D13-C20D-1C71715AE43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35" creationId="{97080968-B8F7-505C-D1E6-ACE569BE505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36" creationId="{507914A7-5104-9622-511E-8E6CDEE1CD4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37" creationId="{85AA7DE6-2085-6B98-E62D-EAE09AC6DBB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38" creationId="{B31BD489-B39E-7344-088B-2311FEABC81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39" creationId="{76F1A9F7-8C80-7142-AA13-51721C3B927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40" creationId="{A479E3F0-05A7-665A-15E0-57193629EAF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41" creationId="{3EA85CFA-63EB-0C4D-F48B-7BB772137E88}"/>
          </ac:spMkLst>
        </pc:spChg>
        <pc:spChg chg="add del mod">
          <ac:chgData name="Joana Gomes" userId="bf40fd9ebefbdeec" providerId="LiveId" clId="{065ABAA7-B3F8-475F-9F4E-66D19A3528A9}" dt="2023-05-31T21:34:46.893" v="2314" actId="478"/>
          <ac:spMkLst>
            <pc:docMk/>
            <pc:sldMk cId="590313347" sldId="304"/>
            <ac:spMk id="1442" creationId="{DD5933D4-CC15-7936-A5C5-5B9D8520DDD2}"/>
          </ac:spMkLst>
        </pc:spChg>
        <pc:spChg chg="add del mod">
          <ac:chgData name="Joana Gomes" userId="bf40fd9ebefbdeec" providerId="LiveId" clId="{065ABAA7-B3F8-475F-9F4E-66D19A3528A9}" dt="2023-05-31T21:34:47.719" v="2315" actId="478"/>
          <ac:spMkLst>
            <pc:docMk/>
            <pc:sldMk cId="590313347" sldId="304"/>
            <ac:spMk id="1443" creationId="{D310D4C6-8065-B3E3-B4DA-586461CEADB0}"/>
          </ac:spMkLst>
        </pc:spChg>
        <pc:spChg chg="del mod">
          <ac:chgData name="Joana Gomes" userId="bf40fd9ebefbdeec" providerId="LiveId" clId="{065ABAA7-B3F8-475F-9F4E-66D19A3528A9}" dt="2023-05-31T21:34:15.044" v="2307" actId="478"/>
          <ac:spMkLst>
            <pc:docMk/>
            <pc:sldMk cId="590313347" sldId="304"/>
            <ac:spMk id="1444" creationId="{44803430-F878-B123-E3FE-59CC5F172B1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45" creationId="{09D0A590-20BD-2728-39C0-6F2C3FD6ED2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46" creationId="{1554526D-D214-1F4E-460F-2FACF07905D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47" creationId="{17D1EFE2-D46C-BA68-19AB-471A9112569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48" creationId="{817724D9-710F-3E3E-5518-6757BC53CF3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49" creationId="{94D88441-A47B-8EAB-7930-FD1E38E4755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50" creationId="{35C6D480-0933-5677-A370-4EC683EAD0F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51" creationId="{416A4842-23B9-2299-C181-6ECC3D751C9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52" creationId="{7978D394-9DD8-578B-C958-AD89E9EA35C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53" creationId="{7CB289E9-D161-3BD3-0527-D4A7DEAFD82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54" creationId="{D84C6C08-B6A2-A7AA-1534-7D6B21CD7AF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55" creationId="{19BDE03E-3F64-BFE6-F5C8-3595066D3E1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56" creationId="{4863405D-9CE1-519E-619C-8A181E83394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57" creationId="{ECCC437D-BFE6-DE89-39EC-4BB4735C403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58" creationId="{E0ED3CEA-B1FD-3B49-ED67-C1D823FCAF7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59" creationId="{3162B3F4-D6C2-3CFC-05CE-AE4FEB7B9C5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60" creationId="{FDE2E599-C069-61E5-141A-449164666B0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61" creationId="{AA15AD09-9042-F496-E2F9-A9D08E9412F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62" creationId="{CDEA0FA5-3F8D-F670-148D-E6CDC07B879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63" creationId="{CB83E3F0-5E7F-F296-92E7-FA1DA4E175C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64" creationId="{A742198F-1084-489B-9CA7-5C4561D5105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65" creationId="{CBFECAC9-53DC-3807-B50F-2C71FB138D4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66" creationId="{274A74BE-96F9-EB5D-5A59-BA71F8B1DAF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67" creationId="{C45547A1-F8B7-3923-6A57-4E4505783F5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68" creationId="{CCB1542E-D324-8EE5-EA34-32E125582B0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69" creationId="{1391BB27-B0B4-3A03-A805-D76030852A3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70" creationId="{DA03CECE-8440-963C-BE12-2ECFD44EE0C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71" creationId="{1D9039B9-DA7B-2BE0-5B97-621E4751385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72" creationId="{D0EC18B3-429A-BA65-8EFE-5B35689B61E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73" creationId="{38936C8F-563E-0ED1-9157-F44FB951558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74" creationId="{78ABE78C-C447-2F6D-9E4E-384F66F4B39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75" creationId="{4780016C-A1FB-526B-F274-0D7DE82AF33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76" creationId="{0A969E32-59ED-EFCE-C6BC-FC13B4D9460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77" creationId="{8F4B678A-0F09-FA12-DC38-1C6476F7F75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78" creationId="{FFC719B8-F489-9C86-1918-4183809FA0E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79" creationId="{23E8B897-3308-3070-FAC1-816699861D9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80" creationId="{4CF46F58-90C8-6C04-72E9-28E499655BC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81" creationId="{02F62B9A-9F4E-C8AA-C7CD-4DEF842F6C8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82" creationId="{E67C8D27-1797-3108-34D3-084057FF7BA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83" creationId="{00DF85B1-DCCB-8943-7F9D-1EB2F0A3AF8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84" creationId="{17960AC2-036D-1A9D-B060-DE62A00430A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85" creationId="{F4B88298-0F95-207D-409E-EF240DDF69F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86" creationId="{27C4D991-7B9B-89C7-1D93-B9B7618970C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87" creationId="{8A5BE87F-FB48-6A26-A081-B63A0E59478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88" creationId="{BBDC7BCF-7BA0-1299-F300-8CD29FA42B3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89" creationId="{1BF348B7-0BA8-9ECF-36CA-161B40BF414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90" creationId="{77595685-D8B0-486A-1099-354846FB761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91" creationId="{EE4636DA-C5AA-2590-E354-0B639E76AC5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92" creationId="{AB540E77-3EFA-D287-C410-45ADF5EAE9F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93" creationId="{B865A29A-5921-B5B1-6FD0-B2B295DE5E3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94" creationId="{2163CC12-5FF7-1D81-1281-02D4E356ED2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95" creationId="{2BF5FEE0-6DFC-4A5B-7CFF-29FF814065A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96" creationId="{61922F9A-F333-6926-17D0-62C7BE16FBA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97" creationId="{A80D7597-9DC2-7E2B-3239-E57D06F2607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98" creationId="{467F6DBF-8D80-12B0-C79C-F23CD1F40E9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499" creationId="{E526F470-3471-248D-4E33-295C0EBA128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00" creationId="{EDC1AD16-B693-C147-718A-5F8B4E21BDB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01" creationId="{6EC7FD2F-589B-45AE-A36E-0949E1159B7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02" creationId="{402922CE-90CA-DF81-5383-FAAB4569039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03" creationId="{84F0EE40-BEFF-9615-6382-A6FC2F6D24F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04" creationId="{C90DD18A-DF43-A4FC-0CA7-3D2F0FA24F5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05" creationId="{5CA6E50B-65C9-1E0C-7468-404636EA727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06" creationId="{B50485DF-87CB-D501-4F82-47F8B9E4D99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07" creationId="{1BB4FFC3-DB29-A829-7515-4BBF695601A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08" creationId="{A6B31A8B-71BE-8860-8438-B7C6718261D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09" creationId="{B7C3343E-F4BA-2C74-D9AA-C7789A74ADA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10" creationId="{B852006E-9C43-C18B-EE79-38495807509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11" creationId="{FAF726FC-96E1-90AE-C18B-E65F609E2D8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12" creationId="{A707CFBD-A338-CB6E-6FD2-0C07CC9EBD1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13" creationId="{673EF2E5-9632-451B-31D5-13B053B9FCC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14" creationId="{3057FADA-9A68-2F47-2CFC-EEBE1DB79A7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15" creationId="{ED8AF530-2483-B47F-B272-6E8D9E43126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16" creationId="{6041F871-B34A-910B-7E36-86E4C5C96C8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17" creationId="{49945C3A-7893-730C-35D3-4844EF2B3B4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18" creationId="{233F2E2B-CAC5-FA86-8C41-BC7EEB82E0E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19" creationId="{93491A2D-7119-39C7-D662-D4E34719F22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20" creationId="{DAAA1455-6AC5-51EE-7B4D-052A4AF5C3B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21" creationId="{720EC951-3692-86F1-5921-58D5461C5F2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22" creationId="{E3CC9758-46EE-C0B5-4399-614EDA52011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23" creationId="{C75FCC3A-A86C-B3C2-925C-7E006372C33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24" creationId="{3E7D6129-34C8-C4B4-342E-64C5549B942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25" creationId="{524D5929-B1A6-FA8C-0A24-795C86150E7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26" creationId="{693848BC-4183-76BB-E036-5BC6A1D9028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27" creationId="{0D53CFEC-7B74-E11B-BFCC-343760FFB30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28" creationId="{73F60881-59CF-71FC-DBA1-391D4D147E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29" creationId="{19B362D5-6A5D-8CFA-7168-EFB16762719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30" creationId="{9CFAF6B0-20ED-77FD-5E50-A1402926000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31" creationId="{71A29D37-B03B-B22E-AC52-7C69E5AB430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32" creationId="{EE586765-46F5-ECDB-6878-71DEE0D3CFE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33" creationId="{EEB2513C-D4E1-07F4-84F4-811DD3F9DBB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34" creationId="{B34E1752-B94D-A971-E9CE-DDAF78B59EF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35" creationId="{E81B6016-8746-0738-6D35-620205A3053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36" creationId="{BB98A2FF-F1D6-1C0B-EB22-719B7795F16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37" creationId="{0E8E57F5-D0C1-290A-74DE-B826374D72D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38" creationId="{BD6A3DE9-B026-7508-5BCE-2241416092C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39" creationId="{1698A94C-AE78-CE6B-D63C-736E23B56C6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40" creationId="{0FB7AB71-2231-1596-C012-10E50D7E8D7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41" creationId="{253335EE-810E-05E7-CC05-6D45EBD13A3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42" creationId="{9E67A2A6-1B1F-FD88-B74F-5F002092B3E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43" creationId="{E0E6D010-B695-829B-6533-26238D0C5DA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44" creationId="{4D4B8CB0-D994-1C44-1E93-9D4A2C5B6EB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45" creationId="{EF877C0C-53B0-B264-7DED-FA28C1F1200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46" creationId="{7A73F272-A3E4-5024-7DBD-87111F672D9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47" creationId="{32D63A59-7013-D90D-CB0E-A7BB751B40A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48" creationId="{2F4A05DD-24C0-2441-0B17-F1E19D49569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49" creationId="{1764F477-0BB7-A515-AE4E-0554CF985DB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50" creationId="{5C22C4CD-AD9A-7D01-44A9-939CE2DCDF4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51" creationId="{48AC64C1-DF4D-6604-1A0D-0D1862006A2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52" creationId="{85463521-5260-957A-BA6F-DC1A0601122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53" creationId="{D6336267-C570-69BA-6931-8F7C075CA1C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54" creationId="{7A605253-6749-F9DF-F547-7B9A7A71DEB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55" creationId="{75BB71CB-2C04-8AD5-1D63-DA25CC637C9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56" creationId="{9144A9C8-132F-C5D3-4262-EEB0565DE69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57" creationId="{ECE8EA87-D780-BC98-C2E4-3255CE1F69D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58" creationId="{2900BF40-1674-183C-0E57-F8B231FE95A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59" creationId="{F7017BAF-DA8B-8EC0-6F7A-B3D76BEB698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60" creationId="{B4120148-DF06-0C3F-1F19-8B67A4AB86C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61" creationId="{1B9C8BFF-9E64-FC5B-0827-1B58F82A147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62" creationId="{9AFF54E1-EA71-BACA-9AF4-78A703E8180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63" creationId="{7BFD80C5-4AF6-00AE-8FEE-E87BD215B67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64" creationId="{FBF45488-CD6A-602E-4015-464775278E8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65" creationId="{505C67C5-9DDE-5975-DCCD-C2543856C54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66" creationId="{7E57697A-3F93-6477-6905-D737BF80689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67" creationId="{97056D5A-92BB-FFC6-6556-286418B45DB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68" creationId="{75EA5C2F-EFFC-BA83-E0E9-1D937926C08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69" creationId="{31830148-50E0-8C89-D23E-64C67939557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70" creationId="{6AD3109F-CCCF-2A76-79F9-A0BB334DBF8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71" creationId="{8A8FC0AC-37DE-8DD9-6A24-C0F5D85B2FA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72" creationId="{936264D1-822A-0E42-E737-EB749F75398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73" creationId="{EB1E9EBE-CD91-B1EB-E08F-3F91230EA8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74" creationId="{1C6EB96F-A69F-15FA-D1E6-243E65C0C4C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75" creationId="{E2E8E6AF-5965-8EBC-EBAB-E60C131A6F7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76" creationId="{96271277-E7CF-E696-E630-A3E62D265B8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77" creationId="{4C36E264-A8EC-1847-2130-E323AECCF5C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78" creationId="{6A9A6854-2750-DE4B-90DD-F891BCCAE79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79" creationId="{393C2AB3-291F-3299-A1C2-03853F5FA69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80" creationId="{47135D5C-A900-ADC8-57DA-AEF84F060F6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81" creationId="{8168BEF3-9D9B-F7A2-282C-BB4332C37FE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82" creationId="{68DE3E33-FC4C-ECB0-28D6-C61500E1875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83" creationId="{77A9EB79-01D0-A580-859C-570315EF102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84" creationId="{4C45A994-E8CF-884E-0835-5E6ADCCD2EB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85" creationId="{3C5B58D4-8C42-8EB6-1605-27758CA1464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86" creationId="{CAD91B05-7611-CF68-CE91-0BC4F9F8318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87" creationId="{D5B86A80-4D82-6675-DF2B-3D6FDC7FC08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88" creationId="{8EE3B69C-5B71-180C-E6EC-E795BEF0AD4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89" creationId="{DC2C0158-A87A-03BD-5812-45A6BE4D557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90" creationId="{4CCD521B-D68A-28A7-14E9-632CCDD0A38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91" creationId="{2456A932-6E91-3865-1A6C-072B0F7857E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92" creationId="{A9C7DC76-792D-3E72-22EB-38D62BB4CED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93" creationId="{33B447DD-4C11-F37E-B3A9-CAC194D5A71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94" creationId="{F5185796-2ACC-4077-64B1-B9E27D8691F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95" creationId="{B514843B-B5CC-97D5-0980-8BFF4CDF56E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96" creationId="{4A96C295-0CAC-E1F5-28D5-F28B7D736F2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97" creationId="{C9509222-B02B-A62C-8EA3-F9422A0F38F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98" creationId="{85480BC0-7AF9-1394-F2A9-74AFB948DA9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599" creationId="{3604E3BF-CE23-5F88-0197-D1ED2221A44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00" creationId="{21A5308A-151B-BCBE-C834-C52BC1A20CE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01" creationId="{3C05C853-B721-AE7F-5493-541A67F5C5C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02" creationId="{7B95D8CC-4F5A-3248-7193-D3962F9DFC2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03" creationId="{4563A02F-AC74-648D-4B21-C24915E5E3B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04" creationId="{99FB96C8-19C4-B96B-A07D-5B449134D1F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05" creationId="{8149DD3B-40FE-0687-CDFC-144D280B88C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06" creationId="{BCBD68FB-8D6C-629E-4098-B629EDA0B4A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07" creationId="{32C0DE58-500B-33F5-FB40-D7AF9C70CAA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08" creationId="{4BFEA60B-9057-ED4B-3BCC-1F321D57677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09" creationId="{05A34D30-1B9C-AE64-75B5-D474BC31F38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10" creationId="{A6CFDC87-6B4A-B091-D3B9-0EEA2437F4E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11" creationId="{BD154B90-B3B2-103B-36B9-1ADF582E571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12" creationId="{755841AB-573E-F4FE-73A1-3F14F93113A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13" creationId="{E11A9223-1CB9-7ADF-92B0-6A230825954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14" creationId="{86C204A7-B94A-D7A9-2506-42543B3CB7F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15" creationId="{7708F0FD-6D07-8579-C10C-84375D05968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16" creationId="{0A949E9C-B222-AF3E-16C8-B160DA35652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17" creationId="{26B6CBAE-74AA-EB7B-6CAF-AD5DEF74F39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18" creationId="{58734988-E6CE-387C-AD86-495C37DFB0D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19" creationId="{DEE25634-1F7D-588C-5BEB-531C6C20A6A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20" creationId="{0EEF0664-0286-105D-8C44-AFCF1D846A2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21" creationId="{44588798-BB9F-B45F-786E-92DBB9993C4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22" creationId="{28156DA1-B752-DA14-37F7-E0917811E51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23" creationId="{217CAAE7-1824-7129-4ED3-A6F341168C9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24" creationId="{D0C94A9D-B21C-52C2-4E01-608390F0050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25" creationId="{478901FD-B499-5564-08E3-728BF9711BE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26" creationId="{9078583F-EDF8-020E-3691-F8D12B49732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27" creationId="{F739A44A-6856-E18F-E9F9-4ACB89AA698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28" creationId="{FB552F0A-D060-A15E-1FCA-D5B3385AE0D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29" creationId="{58E46C73-C1B6-3104-E99C-7A63D3368C9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30" creationId="{3CDDD3E2-E1CC-CCBA-D520-79F0E3BE2B8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31" creationId="{45101797-4D79-634B-A4A0-658F5C2C252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32" creationId="{71F98330-44A1-F296-E9DB-FDCDB4CC588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33" creationId="{3A44DFFC-619D-A6E1-E6E9-3919772634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34" creationId="{AA4593D9-3C48-867D-2226-5895D63EA1E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35" creationId="{803DD2A2-6987-7D9C-2A26-F12FDF1EB27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36" creationId="{530C5432-6DC6-E9AD-7601-B4F66BCF9F1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37" creationId="{7C1EB203-A3D9-81D5-84E9-D17836F0BF7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38" creationId="{ACB995C2-9DF8-4368-71A7-488CA30CAC4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39" creationId="{50B83452-8084-DC5A-D644-A9BECF61445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40" creationId="{9765A316-329D-C835-2D6D-B2B008108B4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41" creationId="{4A07073F-17C6-4099-C870-DB713F8357A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42" creationId="{ACCE9E11-0F0A-397B-EECE-BFEEEF39009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43" creationId="{14F48DB3-A00C-E4BD-9763-7B8DF676C52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44" creationId="{B78FB570-310C-5084-1396-9BF959BADC2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45" creationId="{33CAFAA9-BBC7-35B2-6A31-504769A6B8F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46" creationId="{8A83F5D1-034C-7092-C5B9-F27C2A51FFE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47" creationId="{3F6D3E0C-DD4B-D04C-90AB-41FEDFA55BB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48" creationId="{2B0DC95F-37E3-35BF-B250-E495F721270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49" creationId="{C0994403-10D3-3CB5-8E68-ED10E62F497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50" creationId="{211FFC89-86ED-7DC6-4D65-FCCB36DC0B1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51" creationId="{176D39AE-8DBE-B44E-010B-70F48FEACF9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52" creationId="{84AD3D2A-11CC-1FDF-12E1-12F0F9CB428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53" creationId="{09D6F057-B2D0-C78E-B4A4-A6413577DF4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54" creationId="{263E8037-4687-00F1-674B-3FD7C78040F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55" creationId="{2F014A6E-A6B4-E1FB-4971-2EA80564F90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56" creationId="{195D8097-7845-235F-815D-05E9898D161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57" creationId="{2DE58BE9-6B56-8D75-3B40-281A5BF9E02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58" creationId="{D7AE6D05-2D9C-4733-A92A-2A9D75FFDAE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59" creationId="{1C5B7F40-7DDC-0040-FEBD-53624B41E85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60" creationId="{7AF86BBE-69DA-7106-94CC-AE4DEA2C7F0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61" creationId="{FC106BBF-4514-E5D1-CD3A-1D1556AA87F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62" creationId="{69B46E83-E0EB-377C-8D4F-0CD8CBD449E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63" creationId="{7353094E-2514-2FEC-0B41-7C7F37F1D2F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64" creationId="{2B6385D7-3564-FA99-5882-8F69B69EA28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65" creationId="{30799F33-3E92-4F38-E2E4-F4C99802EC3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66" creationId="{A24E3DA3-3DA5-488D-7064-779C771DD00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67" creationId="{1518E860-5EED-70CC-9347-7F0940B9117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68" creationId="{AA495887-0429-4900-7D11-45EDE622987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69" creationId="{A39317E1-3F75-8430-28AB-A4E150E2807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70" creationId="{8269D763-CFD7-947A-ECBE-3888DB9AA85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71" creationId="{C4D633EE-FD84-E154-A918-492C76ED5B2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72" creationId="{5332AFB6-80EA-9418-1277-7B310EA4ED2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73" creationId="{BB1FEE96-6FA8-FFE4-A1DB-A470132727E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74" creationId="{161AC46F-6A78-EE47-8136-6D9A7CFE6A3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75" creationId="{462FA64C-ED44-6723-93D4-9883860FC20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76" creationId="{369F51DB-0ED1-2958-075F-35C033A57D3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77" creationId="{BBA797F9-04F5-E443-BD62-A71EF9D48D4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78" creationId="{1F1243FE-A341-5CAD-4F16-62DEBB388B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79" creationId="{11A547A7-F679-91D3-02F6-DC23C9155C3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80" creationId="{4E51A659-AA79-B728-22A5-B5473C5F5EA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81" creationId="{72F5D059-8C42-A7D6-16A0-03E52CA2473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82" creationId="{56ACBB6D-6CB5-536B-01C9-285F8B3FD98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83" creationId="{2CE1D315-74CC-5DCF-738A-AD2D8EE0D75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84" creationId="{07C76B80-5DFA-2B57-8B1C-33A7C8BDFEA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85" creationId="{3D6B32DF-82AD-FF0F-F03D-073147FA66E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86" creationId="{D7FD6AA0-E35E-0886-F60D-E4FF6062B95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87" creationId="{1EFF19DE-5A8B-60D9-BB99-DFF93BCF241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88" creationId="{B508DFF6-99D4-E7EC-70B8-6B75FDE05E9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89" creationId="{F95990C0-EA6E-3CBF-E920-9F5EF9902E8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90" creationId="{BE643805-A2FE-E52A-2349-67FBFF71B3C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91" creationId="{E49FF061-8409-6C95-82F4-73002668B47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92" creationId="{97EC8DE4-26E2-BD7F-B778-E773431081B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93" creationId="{2B4F187F-7620-4E90-F7F5-1B90D735DAC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94" creationId="{B9F6DD7B-0B3F-57DA-9A9B-49D053589F8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95" creationId="{C7EB2B6A-149C-3DBB-05B9-591224D1351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96" creationId="{DA907241-D5D4-5B77-301F-9C35C6CB6D1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97" creationId="{B3AFDA16-C795-2E1E-1031-95063DC83E9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98" creationId="{9DA789D6-7AD8-2E1B-BECB-2271FA6A487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699" creationId="{82734ECF-13BF-1CE0-F092-0C2A5BB0AC5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00" creationId="{E7981E49-BF70-6E02-9680-AB94048BEB8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01" creationId="{DFD273E7-8C49-A2F5-F57B-E1937277A0A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02" creationId="{5075A833-9035-29C0-431F-5BA3D9161BA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03" creationId="{58E1673F-A7DC-198E-D26C-16D5463FA88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04" creationId="{D850E775-E932-003A-DA36-C8E4851199F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05" creationId="{E1247D67-51D4-4A6D-B741-274C3BE3B4F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06" creationId="{609D938A-9159-D8D0-4D0E-DC00AD05A4D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07" creationId="{9885890A-1FF2-2F66-7740-E2290F609AA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08" creationId="{6C3D96F9-CBA3-8D45-B95F-A72008D02AD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09" creationId="{040BAA33-F834-7E5C-05CE-62EB1605D86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10" creationId="{3B508EC6-1788-8A2B-D93E-E801E7B1C59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11" creationId="{9B2A3EF1-BB43-8923-02E0-F4DEF3F566A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12" creationId="{6FBA9D8B-FDBD-D57B-594D-D63E8291347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13" creationId="{D1A5809D-126A-5D16-694B-E5674EF2332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14" creationId="{606CF26E-695B-993A-1801-9ACB248857E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15" creationId="{3C1B2326-14DD-A9E6-BFFE-F7646F157C5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16" creationId="{F99C5011-C523-FC12-336C-864014F6C34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17" creationId="{883EE75B-4119-519F-C131-A62801CE7AB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18" creationId="{AD3A69A0-FB95-8282-F9B9-5E1F5B705D0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19" creationId="{1F437BF1-61B0-D049-C97E-BD6FC382720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20" creationId="{C045850E-C4A7-DE04-FE44-A9AA785D13C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21" creationId="{CFF4F3A5-EBB7-91FA-6864-9C3E771DD6C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22" creationId="{01AD9FDF-107E-528C-5611-4255608130A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23" creationId="{5C37488F-BE71-6756-61D3-632D9793031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24" creationId="{791173A2-6CB6-76C3-F662-62AF0006004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25" creationId="{B2216A28-8D7C-65B0-4AF1-5415C814014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26" creationId="{38AF006F-A2B1-E61F-29DC-B2EFF77328B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27" creationId="{27188B5F-70D3-7F6A-EA55-4A66E98BAB8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28" creationId="{9879A967-5318-6C65-F0CD-8D12D347088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29" creationId="{987046D4-CCFE-930F-52E0-1E89DAFFDA1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30" creationId="{3CF5519C-5FA8-8AA8-AA44-2A7786942EE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31" creationId="{20C42E86-5DE2-C12D-B4B2-EF40146F38F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32" creationId="{F5D5D422-A2F0-CA61-63A0-3E4F0F13F0F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33" creationId="{57C2D9D4-30B4-7BB8-8647-E34361D2B6A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34" creationId="{AA77B0D8-382A-B898-A579-5541AF88148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35" creationId="{D78FA286-6D47-EC66-2A97-7412E618F3A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36" creationId="{FF839CB7-BCCC-43AB-FA7D-7DADE39087C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37" creationId="{BA2F48EC-3BBF-A2CF-5C97-A0B9EDE7063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38" creationId="{24813072-A073-365E-8172-E572561667F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39" creationId="{21349548-9E7C-07FA-0461-511AE466D6F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40" creationId="{2AF720E5-C3B1-C7BA-B391-B3CA3C80557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41" creationId="{093B5113-275F-0700-45CD-1166CA2A6C9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42" creationId="{8A18836E-CD96-DFD3-AE1B-E4BCD99402D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43" creationId="{AC108A71-9210-6116-8932-A04104F835B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44" creationId="{F37B2682-20B8-C5FA-25B7-6BB400E87B4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45" creationId="{5BF5D7D1-61D2-C76C-27F9-3DAFB5BEC9F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46" creationId="{69A3C397-D9EC-CA52-013B-CC4CFA932B9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47" creationId="{6FD6B940-9BBA-2CE1-6873-D634F7B8CBF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48" creationId="{BEEA8571-6454-705B-BA43-FA51512408B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49" creationId="{8C144CED-945E-E322-EFF1-CBB60ED10BC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50" creationId="{8FBC66A1-920A-2F78-3666-74089C00972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51" creationId="{49DA0F08-8254-7066-2A40-8C351CD7476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52" creationId="{ED4CF40A-159A-3C0B-8481-1FECBA49675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53" creationId="{EEAA1E80-0EE5-717E-F639-0299A478B60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54" creationId="{B5EE80D0-D506-F9E2-8F36-0252D15D967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55" creationId="{A7D24588-CD7E-E823-29B3-D83A3626E17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56" creationId="{A990E875-C1A4-E41D-BA40-2EA0C282C9A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57" creationId="{FE197FB7-AA82-F0AE-9373-51A06791996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58" creationId="{FD513A0C-B11B-26D8-EA2F-AAADB44233C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59" creationId="{98871540-A77F-876B-E90E-CB200B6D9F8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60" creationId="{152E7D5B-9EF8-DE08-FD81-19DD2B2EFCB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61" creationId="{EAD61A92-A278-1B05-1989-89563DB3A34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62" creationId="{496646CD-9C36-AC9D-0171-8997B213C12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63" creationId="{3A6BDF64-A208-583B-B259-EDEE33DE00D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64" creationId="{C8C27B36-92E0-4536-3476-38FB7C23755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65" creationId="{93D345F8-CC38-2EEC-1563-4AF0F6018E6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66" creationId="{3FB2D194-C5F7-5E57-560B-5A8246AD4FE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67" creationId="{D5C837D8-AF16-B010-0CD0-B2589B2C70D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68" creationId="{92AE447A-8C70-1BCF-6C56-8C7AADF540B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69" creationId="{8C640C4B-CB4B-9294-08FB-570BE68FA09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70" creationId="{2DB0CF51-F3D1-1675-5196-5F26C002192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71" creationId="{FA4E980A-30F1-BD4C-6A3D-244A8564CA9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72" creationId="{9CBA134A-9473-1E11-8384-54DF077B4FD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73" creationId="{8BD5D069-3D38-8413-97A0-F5A3EDAEF62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74" creationId="{0722C810-7F80-C77F-0BA0-BD6DB872F8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75" creationId="{36C7D518-6CD1-72E9-5ECA-33705BE4897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76" creationId="{23C6FBBB-CECB-E77B-CCD5-9E2C2EE5D67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77" creationId="{30E2EC7A-9C66-69C2-9012-BD40DD32B67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78" creationId="{ECC4DAE6-2A9A-771F-CCA5-89E5F22A63E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79" creationId="{A6A9F2C0-285E-ECD7-0ED8-A7E5A62513C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80" creationId="{C799E016-9CBB-CA5C-C261-CB783D0DEE9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81" creationId="{7A3D2231-BB93-3C59-E7C9-F5DE97F0A6D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82" creationId="{A28D6D87-93F9-D069-5009-2C0665420F1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83" creationId="{DE782F47-6471-3444-9801-A5A547C83AD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84" creationId="{CC0B69BC-FDBB-3679-A3A0-33401012D97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85" creationId="{B6AC8F26-9C5E-1752-50BD-AA15DB0E1A2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86" creationId="{49A6E660-BE79-7F21-1F40-CC01EB4C1D3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87" creationId="{995FB342-3C99-D831-06C4-B0CE5588997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88" creationId="{9E1AE689-B5D8-ED5D-3D02-677211856A8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89" creationId="{7EB5FD8D-D2EC-757F-DE5F-1090D0501A9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90" creationId="{06F8385A-3D70-E9EC-C93C-5F51584768B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91" creationId="{13389F61-8EDB-90C1-BC60-B21FBFF83D5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92" creationId="{17BCDF79-0036-2F7B-BBB7-B0C31D7B14C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93" creationId="{04E1E265-D41C-121E-9691-551128A0201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94" creationId="{0339F7D9-E953-8AD1-928C-FB86D2330F5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95" creationId="{563C7D7F-AA45-2F46-0527-A7A66158D54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96" creationId="{BEE6973D-E0FB-8FEB-A9A8-2E8E62CB807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97" creationId="{92E8F628-3669-D2E0-D418-C3E4A674EA0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98" creationId="{C59F0A4D-D807-1403-D4EA-83608B7FEC1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799" creationId="{2696E7ED-F6EF-28FE-EEC4-252F0A1521F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00" creationId="{77C5B81A-6ECD-BB85-2F3D-54AA098083C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01" creationId="{4DF45ACB-D017-0F67-22B3-4B97E8EB1A1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02" creationId="{C9BD9D84-0721-F075-39F7-4F672253022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03" creationId="{B5EA1274-4EC1-F17B-62D4-DD5CD9A6889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04" creationId="{21E623A9-FC45-D8AA-59A3-57A9D63E393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05" creationId="{35EA1978-417A-F08A-CBB5-807BC54409C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06" creationId="{1871FF5D-8F39-899E-B2A8-45241E2ED68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07" creationId="{6F63B88D-7C36-EA28-6D99-0F60294E9AA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08" creationId="{5F00FC71-BC72-28C7-EBA4-9BC630ADC94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09" creationId="{8EA3F221-ECAB-08D2-A0E7-AB581425581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10" creationId="{B9D32551-0259-9216-06C5-DFF8FD48E47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11" creationId="{CEEB90AB-CA2A-01F1-6004-32E38968068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12" creationId="{D64B7C67-1AC7-08D1-FB70-D2951A6E8EE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13" creationId="{A77D050E-E3FB-C601-7687-A34596E40E0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14" creationId="{106159FD-3C67-976D-CB8C-5A5D3A52AF5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15" creationId="{37AACB1F-647E-CBAD-2D95-A28C4D2E6A5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16" creationId="{855546D6-0232-0535-B801-B7F2284EE82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17" creationId="{CEBE0BA6-73A1-C9A3-3A61-C30078F6973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18" creationId="{302A077F-8D21-8A29-F6B1-F708AADD9B7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19" creationId="{90245EFB-BA3F-36E3-0F07-7B11F9BB750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20" creationId="{86D5AE24-5BD5-85CC-503A-F02209224E2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21" creationId="{BD3AB345-0355-D652-7290-59EFE5628A2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22" creationId="{5ED5C67A-6CED-5455-C6D6-F945144D3F4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23" creationId="{BF491A85-E7ED-38D6-C244-111F9B99BB4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24" creationId="{F18F40F2-55DB-4110-1932-C52BB20B32F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25" creationId="{A40C0157-324D-54A8-5836-D00907E6637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26" creationId="{2F90BBA8-BFED-E9DC-DA10-EF119F6AED4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27" creationId="{1D267C2D-5D82-2B1D-5EDE-4F7171D4BBF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28" creationId="{55095D82-309C-94A3-DCEC-417E2B294AB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29" creationId="{202659A3-F10E-52AF-FEE6-870C42EF577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30" creationId="{3C76E896-EC29-3B54-B0DA-CF0B36636B2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31" creationId="{AA4D7788-602B-DC54-F2D1-246ECD58A95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32" creationId="{3FAA82A8-6509-5122-33CC-FDE42A95044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33" creationId="{E6DC8F48-D559-F3D9-32BC-AA3A0230E47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34" creationId="{6B1DCC57-8594-871B-697D-188C5E9B014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35" creationId="{D4A1B37B-8EF5-B1A1-6F29-F5FEAEE47A9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36" creationId="{9665AE2E-9194-7EEE-70B9-62BD107F642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37" creationId="{93C8BFE1-C44C-A2B9-0AE9-94C5FA92250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38" creationId="{E6EAAE1D-C71E-F399-19C7-9CBEDAD3F50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39" creationId="{09CB6F46-BD5D-FAAA-8E93-97819208720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40" creationId="{86FB689B-C106-E065-70B3-2120A5CE3B7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41" creationId="{CF8E7014-73CB-09F6-73E8-8E6B7F20F14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42" creationId="{1A171863-ED79-1FBD-A44C-B28224814ED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43" creationId="{02666BAC-769F-D43B-F494-5FD833E67C0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44" creationId="{BBE460F8-89E5-8EDC-FA55-94C0134873B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45" creationId="{015E33E1-ED91-7791-3767-858070EF436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46" creationId="{05C99C97-9E65-2AB9-1561-F03ADB199BA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47" creationId="{2777F6F1-8744-05EF-F49F-BE335E7BFD9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48" creationId="{A896F315-EC20-40AB-0C7C-C950377BC09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49" creationId="{CC916629-3C83-DE43-378C-70033FADA69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50" creationId="{35C0694E-BCA5-3244-913C-20ED524CD02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51" creationId="{2F24B399-72FC-936B-BC96-0E9D2EAFC29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52" creationId="{611375CD-2B47-4B06-879B-43970CFB884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53" creationId="{044A7095-7F65-BC16-A9DB-12B108F323B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54" creationId="{297BD9C8-39F8-A585-404C-529BE0E2E2E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55" creationId="{D3D2A132-A939-E205-C9E6-535CEABBCBA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56" creationId="{3BB563C3-3B7C-617E-B795-A1D32C337A1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57" creationId="{9AA4A560-DCC3-53A5-283F-9FFB0841013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58" creationId="{568B6C1A-A971-D7EA-11F9-2A95792FFD4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59" creationId="{3A24A539-5323-616D-2670-78259147238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60" creationId="{6A7FEE3E-CF48-8DA8-95BD-29E0D3D651A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61" creationId="{9ACD2228-F03B-D5B1-8AF4-7BA0CECABE9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62" creationId="{AD802A44-B2D3-577F-BB8C-40CDBCB5D23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63" creationId="{8CBABDF1-527A-6B0A-D6F6-6C8A434D4F3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64" creationId="{A5FB951B-B0C2-6140-64EA-F7DF9B72B6E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65" creationId="{36E9F078-5A19-8A9C-24AA-41AEAE4DC79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66" creationId="{CFC6A62A-69C3-1377-56E6-AA98CBD5784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67" creationId="{757C06C3-AB2D-CEC4-FF1E-4F04C171E89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68" creationId="{BC5090D7-2AD2-CD7D-FD32-2BADA1FD3A3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69" creationId="{0F2F60E3-ED18-BF03-AC17-1FF49360C80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70" creationId="{9D1E6994-0DB4-A9E3-987D-8D3177BD525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71" creationId="{5A480D11-14B4-9B4B-7D38-6D4F374C752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72" creationId="{0CE0D0AC-C4C6-072A-F5E6-C9423035BB6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73" creationId="{E8991A4A-38E6-3754-CB01-458E7FD8C44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74" creationId="{0C7E68A0-5BF2-0DA7-157D-1888FF737C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75" creationId="{B0F4A7BB-4929-1A39-9910-6826808E4A0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76" creationId="{355FC5A8-F4FF-8209-1659-3BDE80A33D0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77" creationId="{38D4FAC2-71E0-7FD4-AFCA-1EB44220D6F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78" creationId="{ED076C04-492F-0A21-CF7E-A27E0B47292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79" creationId="{CFE92D42-0500-DA5B-F6A7-FCC2ED38D89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80" creationId="{69B4272C-1B9C-AD78-0D5F-2C82B5F5EE3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81" creationId="{611018C3-4D66-3DED-394B-A8CBB2B60A8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82" creationId="{8F9200BD-AC86-5EB3-72B6-5E309CC8239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83" creationId="{B1D69EBE-EDEF-CC95-F7DE-FB46FC6114D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84" creationId="{D457B66F-EC0D-995E-F553-2275790668F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85" creationId="{E68F0ECC-C4DA-F193-A7B1-D89E00D7FA2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86" creationId="{24656417-EF72-BED2-3D23-6B8B41A50AA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87" creationId="{9CDADE7A-ADED-F2B2-2C8E-535A727CB8E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88" creationId="{8114193A-2E78-74EA-9D0F-432CDE0AE99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89" creationId="{A89EE17C-3253-0C7E-B2EF-890AA4C081C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90" creationId="{671CD0F8-87CF-FD47-F7A3-CDA274E26A6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91" creationId="{61379BF6-8002-7C16-6597-5413E91E223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92" creationId="{6CEF69FE-FAD6-D2AD-62DF-F2D19380B09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93" creationId="{7C501C21-C58E-5ED0-1D68-1B6B07FE42B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94" creationId="{E6680B8E-D9C9-5BD5-46AB-4505CED6EFB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95" creationId="{1A72D915-A2A2-A4EE-2F17-26E64F54519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96" creationId="{48E9C3EB-4204-CA7D-8AE1-A71E49043B8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97" creationId="{688C5ABA-36C1-606C-D64D-C783A1203F5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98" creationId="{77DF8819-8F87-39C3-559B-E54EA96B578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899" creationId="{14AC058E-34AE-6E6C-63C4-507F903D468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00" creationId="{F6B11B27-52C5-2221-B339-77A2F6AC974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01" creationId="{6B043543-3421-5658-7380-0C0722E5579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02" creationId="{5D8090A6-9252-7250-9152-924AC819C50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03" creationId="{01304A15-A453-7294-8C21-34D44867340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04" creationId="{3E7BD2BE-F1E3-0DEB-9ACC-F6019628B18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05" creationId="{37F59775-51F4-C356-EAD5-064EF53B667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06" creationId="{ED065F13-F069-741C-1591-0AC0C85791A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07" creationId="{510A4505-B094-9558-1763-7C169A205A0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08" creationId="{5370359D-6794-8439-345C-F681AE64937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09" creationId="{86B6E1F3-3BF3-B1AB-A647-0208E32078A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10" creationId="{99B1209C-EDFA-A82C-62AC-AEF07503AFB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11" creationId="{98DCC620-B614-9AF1-B510-1A55CCDF19D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12" creationId="{E659F4DB-1420-2255-760C-8AFA79C876F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13" creationId="{155DB1A6-D452-0E69-32E4-B5FFEE867E9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14" creationId="{BD6D04DC-6977-7EAD-0DDA-F4CB9CCF454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15" creationId="{A4761377-ACC2-F156-D05D-450052CE92D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16" creationId="{05250ED8-44B4-7887-7E4D-8CD8B75B9E5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17" creationId="{322F5F97-8808-7BF9-12DF-2B02C6CD087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18" creationId="{654BBD5E-0C3A-B808-C250-F087234D6B3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19" creationId="{397176BE-BC47-9195-1A5E-BA88A51CB1C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20" creationId="{15A8C5A8-1411-FBDE-24F2-42D4D8B7202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21" creationId="{A7FB90B5-220D-3B35-BA74-42959A173D4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22" creationId="{F5A31384-D34A-5F4F-9946-E36101878D4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23" creationId="{8CD68AF3-8403-955D-E81B-6CAF2E8A29B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24" creationId="{A002CDC2-5523-5A2C-5975-444E000B9FB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25" creationId="{121740FD-7475-00A5-F265-E2FC7E9B2FB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26" creationId="{06903DFE-ADDE-71D0-93A8-7694ABFC30B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27" creationId="{B9BA008A-844B-D68A-D3BF-21A22AEB83A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28" creationId="{954B1B6B-7DA5-F05E-78CA-64BCCB80C42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29" creationId="{9BF53B25-0173-DB8A-475D-D18F9C29BB9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30" creationId="{BACA450E-EAB4-C811-DCBF-0237D3330B7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31" creationId="{3793B380-AEFA-1B2D-13B0-E1117D325A2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32" creationId="{5D897D31-DE98-ED9C-131D-17F517373DD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33" creationId="{0D49846D-4321-07B5-5E15-9F028E777B6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34" creationId="{1282DE85-3DF5-9985-0DCD-B8CFFF972D4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35" creationId="{46D1C76B-ECDD-35DB-6F96-E4BDFD0164D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36" creationId="{53248E06-3DE9-57DF-4B83-F6BA0A06727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37" creationId="{347475A4-716E-318D-5B11-47CA21F2BC2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38" creationId="{74C6B1B7-D59B-28B1-A456-23BDD8B1122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39" creationId="{63D348A2-E6DE-C8A8-1091-28F13EC91C7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40" creationId="{DE2434C8-4DA7-4989-3813-8E66038BD73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41" creationId="{A4E1F767-973E-D3E7-BB07-D4781F403D8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42" creationId="{A66522B5-2840-1FA5-85D6-638947244BC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43" creationId="{DBFFB85F-BD0D-6329-9AE5-D2B4A63614A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44" creationId="{5EAD5C17-572D-8085-53F3-CF75B8862D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45" creationId="{E9E31353-7072-B3BA-C6C7-7097199B963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46" creationId="{37B86DD4-4F45-305A-C413-4A27EDCFF9A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47" creationId="{C616D747-BA8D-C40D-750D-765B2EC9D4D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48" creationId="{E73BC941-CDE3-DEC6-7D29-E24CBACBFA9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49" creationId="{2E16F02A-1835-1C01-10E2-1BC50CC1AE1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50" creationId="{0090CB75-4281-77F6-590B-EC591E8A4A8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51" creationId="{6C6BF2A6-B992-4A06-6370-E96657348CF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52" creationId="{FC7775CD-C63E-61B4-C891-9C4CA0D4783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53" creationId="{6069FE5F-386C-31C1-462B-D376CA62830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54" creationId="{65FDF8A5-24A2-B41D-83DE-377934DD1CA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55" creationId="{5E9D49EE-752E-25B6-D7C2-CBD429ECC83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56" creationId="{4CEDA6FC-9B68-B307-662D-465D33FDA3B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57" creationId="{39467B1C-6221-D7F8-09D4-0A8BE80F5C1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58" creationId="{D242DE27-1277-7321-ACB0-13DA5471DB4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59" creationId="{8754B95D-BB6B-43E9-D13E-CA6ABB319E0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60" creationId="{2E8948A1-AFA4-D05F-6045-CDA6BC2066D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61" creationId="{35A22131-66D4-55D6-51D5-239411AC77C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62" creationId="{BCEB6BD9-6794-2793-0F9E-A43187E63D4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63" creationId="{272CEC52-F2ED-2F4A-CF67-B3465A87E8E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64" creationId="{692A51F2-C2D9-2767-F0FA-1BB32FD6E94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65" creationId="{E4CCCC2E-A0F3-CE77-5F2E-9387D7226DF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66" creationId="{889D646E-FF9D-79F4-D017-A9ACDAA9854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67" creationId="{586F8388-DE38-62C4-5BEB-522396484DC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68" creationId="{7FD5774A-1D2B-67D0-6BDF-73DE2FAB7A9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69" creationId="{64FA9234-9775-B174-EA58-ED5415DE10A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70" creationId="{08830485-9518-6BEB-BF74-8BB94107542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71" creationId="{AA60FDD3-99DB-8C78-CEA2-1E65E142EA9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72" creationId="{8C494C68-41C0-63FA-E5DD-4C9E7D27C93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73" creationId="{55FA94F7-CD09-3D5E-1341-329B5BC1278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74" creationId="{ABF003A8-DCF5-146F-0AA3-08B2DAE72FF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75" creationId="{4E5B568B-1BD5-BE08-FD1A-19296CD56D5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76" creationId="{46596E6D-5128-D8CA-467C-0D163F799D7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77" creationId="{A4FA27D7-98C7-6C34-64BF-76D75E6BF5E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78" creationId="{B0BFC81F-A187-D46A-83E6-B688A58981F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79" creationId="{3626D93A-D3E3-026E-32EA-1CB00C4C507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80" creationId="{2CB39871-2D7F-FFEB-C93C-4F40D8D39C6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81" creationId="{3D442F89-B48E-CC49-22FC-E5DFADA8A35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82" creationId="{71BAA672-2A4F-849A-38E9-B363FEAEF66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83" creationId="{3299554D-2779-CCF6-934F-A0945378DC6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84" creationId="{8605CEDE-2F19-0CA0-323A-82C206094B7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85" creationId="{1DD2B3C0-9CA0-35FB-A3B1-09D916C84B5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86" creationId="{FC4B0A2B-B923-512D-6298-24E43DB5E33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87" creationId="{F4F3BF2E-01AF-8F53-4555-58EDF67C07B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88" creationId="{20858E47-5B95-9F46-C4D7-66A54C7D4B2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89" creationId="{DCB79037-A2AA-57BC-A926-BC7F5D8423D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90" creationId="{B436E9CA-DD41-AD24-0CB4-8585516AF43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91" creationId="{0E2A13F0-C2DB-2797-2DFB-DE6476BF112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92" creationId="{469B1371-C675-C748-0BCE-DBF87D4A947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93" creationId="{B8D37A1F-FA98-CFAE-20F4-8130C08DE9E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94" creationId="{F63E58E8-6EE3-6DB1-347D-FEFFD95CDED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95" creationId="{3539FC42-01D3-8FDC-8C81-AA66DBD1679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96" creationId="{856D6639-19EB-69E5-BAFC-A864C066724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97" creationId="{3C71236D-7BB2-3CE9-6094-9950AC6406E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98" creationId="{B82AD56E-941F-FC35-DB3F-2ECDC0491FF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1999" creationId="{6B97F67B-5C0F-48E1-69E8-46DC94C744F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00" creationId="{F86FBC07-2A87-1353-661D-49898D16787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01" creationId="{1BC4679C-7E61-AF3E-449E-16F7E0B02F9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02" creationId="{7AAAB70A-9E7A-0730-1704-88D9E21DBAB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03" creationId="{B7D3C544-9D62-6C8A-7615-4CE8D9ADC64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04" creationId="{06DA6CDE-B864-0AB0-DBBB-9BA621CA492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05" creationId="{34452DC7-2F01-F28B-93DC-65674C35E29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06" creationId="{0F0798F3-DD1C-81E7-0D89-9D6581677F2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07" creationId="{87753CE0-8179-62E1-401B-5A9850E4B1E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08" creationId="{BC82810D-DCDD-74C2-BEC3-87A3C13D2F4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09" creationId="{B6AC496D-8EED-F86C-9A20-A1102983FE6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10" creationId="{661B8EE2-7FEA-1B85-1CCB-1FB90C7CD87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11" creationId="{8F3A37D2-48AD-6F01-B110-6C23BA67C19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12" creationId="{F92E0890-F8FE-8298-4976-E5AD792C3F3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13" creationId="{C1B92D34-D6C4-D5F8-E86C-26ABFA83E63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14" creationId="{3024CCDB-F8DC-9D89-43D0-6C1E7C161AB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15" creationId="{D2914310-7900-D2EB-B09F-4DF7537A469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16" creationId="{5A3DAF6D-FC16-47BB-45CF-5889779D56E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17" creationId="{DC41009C-91AD-B6D9-EC53-5AFF329429D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18" creationId="{0031CE52-5B99-57F3-41FD-4FCD337C413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19" creationId="{9DBC9F7E-074E-3032-8B02-E2EF64DB6F0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20" creationId="{C291078A-9529-34F7-0FA7-BB0BF31B3D8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21" creationId="{A08D215A-89F9-E43B-0196-D9C094A8386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22" creationId="{0231C0A3-7244-1827-9D20-010587DF4D4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23" creationId="{4B6FEFBC-3E32-3B58-ED3F-E6A1CE93B3C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24" creationId="{D23B38F7-271D-F217-CFA9-85FFBD19762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25" creationId="{0600D0C5-E195-8DB5-71E0-5FADDD9E78A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26" creationId="{A4587821-9043-B055-9240-81A8B948303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27" creationId="{56640232-7631-9265-3510-6A628F9CE22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28" creationId="{3B007E78-EEB6-5C6E-E026-691E9280BC7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29" creationId="{572DEF24-AA97-4EB6-163C-41A0EFD25C0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30" creationId="{E769701F-A396-5D41-328B-710C3AE6603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31" creationId="{FE583799-C7D1-C6B8-1FD3-5882279B9FF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32" creationId="{68973F5E-CD53-2F29-AAEF-EA98EB2BE38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33" creationId="{E729F60D-2099-648B-32E9-8C887498068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34" creationId="{C16661F0-4C35-C89B-B0FA-85A8B29B3F1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35" creationId="{0A792E2D-0602-C5EA-96D3-AFEE460969F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36" creationId="{1AB883B1-EC9B-29F2-1A1B-62C9BB931B4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37" creationId="{EBF3FEF2-966E-0757-F228-800F29942FD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38" creationId="{4DBE327A-FDE9-1286-564D-BF4E9D6C722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39" creationId="{E2D1834E-E582-B204-DB92-8D5D2B62E52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40" creationId="{286B759F-5168-D8D1-B71C-3755B0AAFE6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41" creationId="{9B4B6A1C-FA75-3D17-E5D5-80EA5C4BD17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42" creationId="{F6721783-05FD-91DD-215B-698D0060F1C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43" creationId="{B28EF0F5-44B1-32DC-3F0A-3A30B811F85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44" creationId="{9E06592D-B9CB-F056-F9B2-ABB7F432446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45" creationId="{C956C4F8-30E4-44F1-7BB7-62CA6D78DE1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46" creationId="{2C9D4846-4A8F-3964-EBDE-13439BFD423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47" creationId="{6738227A-D6D5-F62E-26D3-A872761A495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48" creationId="{9834E1DE-7496-DD29-7E57-C8B45930CFA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49" creationId="{24BAB17D-A3E2-8FA1-213D-0D922B5FF77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50" creationId="{73323A85-7217-D9C3-4892-BE2479DDE43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51" creationId="{2D0EEC4C-262D-3980-96B3-936136D8951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52" creationId="{56369A83-6057-063A-3017-4DDD1F32A56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53" creationId="{B7A23495-EF19-5814-A263-8755790CB7E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54" creationId="{974E0793-A410-1BFF-3E16-9905E616C19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55" creationId="{D0E75821-4AF9-2831-0020-8D39B94263C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56" creationId="{AEC60608-F234-DFD2-0186-1AC58C08C7A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57" creationId="{367B5FEC-A29E-1905-D3D3-3C8D64C30A6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58" creationId="{3338A289-E6AF-2037-7299-614AD90DD14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59" creationId="{B0B978F2-840C-3839-B06E-0218FAC9F2B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60" creationId="{E3DA5498-D0F1-5A25-5746-58790911A48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61" creationId="{A11679AB-1381-70C0-4C4B-607297F8608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62" creationId="{D6B0F8C8-A0C0-494E-21E7-7ECC1D1AA93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63" creationId="{4E6E62D7-A3CD-F124-B278-600076FEAFF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64" creationId="{AC9B6971-69E0-E3B3-EFC3-3949803388D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65" creationId="{8D955F26-1B74-83EC-24BD-9BF1ADF0045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66" creationId="{518A34A6-7562-FD3F-3300-B03D1DEBB29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67" creationId="{DECBE45F-CC1A-483E-4905-18F43FE81D8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68" creationId="{5F797076-A18A-AD55-D968-DE2C1B80D81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69" creationId="{997C441B-921D-17E7-74D8-29B016AFD41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70" creationId="{6B66ECE8-8C24-D447-A739-3E646A1C914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71" creationId="{77712F76-87A7-73E4-25A5-65E0B3DE093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72" creationId="{B54BBF52-4F1A-DB7C-D3D2-3072E81AFF6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73" creationId="{72A9F7CE-0673-75E5-BE1A-A2839C15B0C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74" creationId="{C4BB410F-E719-B166-A661-B87CAE1A569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75" creationId="{AF194322-B03A-8C4C-6226-96C81727524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76" creationId="{EC272A69-C193-9FBA-0B2B-CCD5219BAAB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77" creationId="{35DF1B29-64B5-B354-4B69-960C1504C77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78" creationId="{33312410-19CD-E662-5ECB-41B31EE28DB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79" creationId="{129F6994-8F9F-97A2-DCAE-D7F2B868B0C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80" creationId="{E5F4384F-02E8-7E0E-CD85-1A2DC36B447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81" creationId="{207BE641-9259-FB88-3E77-6C978E09B20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82" creationId="{CF0C186F-8881-798E-A024-505482CA4E0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83" creationId="{A720194A-4C6A-E87E-5007-E71A548E659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84" creationId="{3E13766A-3B41-8520-15F5-C1388176147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85" creationId="{79745AB4-D66B-A300-5196-E1CF5256BA9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86" creationId="{05F006F1-42E7-7C79-8B7A-537116F3C52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87" creationId="{4DB29160-4648-B22D-A770-8A10AE27DFB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88" creationId="{879EE67B-CD80-8029-7E05-D851CE13A3B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89" creationId="{6B5ADAF7-0472-9E90-B069-349ED956AC0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90" creationId="{D6DB732E-D185-9DC7-5012-A534C228DFE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91" creationId="{413D4AF1-67B4-E692-C944-AC377450F0B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92" creationId="{E74FAC15-E394-BEC1-0C14-F84E57CCA0C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93" creationId="{5F2FB86F-FB4F-1E82-CB3D-2B5ED1094D7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94" creationId="{53124041-ED8F-E334-3679-A41C9B34B6F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95" creationId="{A06EBC9A-5773-B5F1-FA47-9CF90AC2E9D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96" creationId="{64FBD71F-A616-A96F-E123-FAFE2F7625B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97" creationId="{A2188BE0-3877-6052-1217-D7FEC8F57B1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98" creationId="{53F5F5DC-7F9B-1C2C-5312-842B4F18D31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099" creationId="{798BE609-E72C-9C02-1495-6B3333D4DBF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00" creationId="{0EA41BB2-F49E-BA10-C96D-22B5715660B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01" creationId="{FA623A3F-0B7B-C561-0344-1DC05170AA4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02" creationId="{4DE414FD-14D1-5F22-47BE-180FFE738E1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03" creationId="{FF826872-406D-619A-0532-9EDAC3A7310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04" creationId="{06ED2DA0-F7BB-D9C3-3F6E-1E794D61A63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05" creationId="{61025310-BDED-0356-4C75-380C5650065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06" creationId="{2C381718-A696-01AF-838D-67AEA652CCA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07" creationId="{E2725A5F-6AB5-F909-79FE-42C9ACF3F07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08" creationId="{0E325979-98B8-6CDD-4550-065066BD991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09" creationId="{8D93627F-6489-9F1F-81CF-E708F072798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10" creationId="{36C53470-4443-B12B-77EB-06D597142AA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11" creationId="{A88165BB-507F-B6A9-5619-4C132C705D8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12" creationId="{B97B67CC-6328-1C22-72C7-83FA67A709E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13" creationId="{2582A4E0-94EB-4177-A1E3-54360CDC14F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14" creationId="{01CDB701-FDD4-2CE3-E901-45396054E59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15" creationId="{98432E4D-A030-F2FE-BC33-F505789AD5A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16" creationId="{BDE466FC-1617-C0E7-1E1F-682E15A6A70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17" creationId="{28AF37A1-56F3-C4A7-1ABF-A3F35B3964A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18" creationId="{3087E0FA-2C24-2341-A68B-17402F3E2AC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19" creationId="{071E5392-B14D-1A50-01CC-58CB1483340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20" creationId="{970F0448-6D2C-2843-53A4-C26CB9E8333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21" creationId="{DBED2197-E7DA-B1F2-A7B8-321F3A87074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22" creationId="{D99F6150-5841-D53A-947F-122F45518B5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23" creationId="{68A0242A-206A-43E0-94E7-31D4662C43D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24" creationId="{A771ABF1-8606-2156-5CD9-DBB4F03ECDD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25" creationId="{F40303FC-2F0A-D5A4-5C68-412EA1DEB09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26" creationId="{CC246660-0497-DC8C-976A-590447938FF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27" creationId="{CF82F364-4696-3176-18FA-190FF340088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28" creationId="{6375992E-8C5D-44D3-9F35-1FB1866B548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29" creationId="{347D6953-2EFC-726E-0901-0937B282943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30" creationId="{BA9F11C2-2C2B-2105-FF77-9936085E6A6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31" creationId="{742B51E1-9941-5437-A23C-5B49D3342F2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32" creationId="{F0A54D0A-4BED-FAEC-BC1E-5D8CEF3A524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33" creationId="{395E9BEA-AD28-6FA7-93BF-2DDC65242B9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34" creationId="{02FB4D07-092D-C27C-5C16-F43BFACC91D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35" creationId="{4D91320F-D185-F453-547C-AF2C6BBEEA3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36" creationId="{44C251FB-CFC6-4B43-E7D4-B87F2B7CCED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37" creationId="{CF65ED4F-6312-0E4C-738D-DDCF6D8F698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38" creationId="{4A15B5FF-04BA-19FC-51DC-9633D6C2118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39" creationId="{A31D3AD5-7941-6C0E-6653-D88F17A1F3A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40" creationId="{9D1578C4-353A-F85A-9F85-AA122687701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41" creationId="{A1A079C4-5135-5310-212C-3A4F3874B24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42" creationId="{91CDB51F-77C5-6933-5BF1-9B418169E79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43" creationId="{266E3AB7-26BD-E766-1E85-8430252BBDE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44" creationId="{489DF7D0-31F2-7A36-D1DA-F2361BA8273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45" creationId="{C3210183-BC27-AD34-7FA9-9BF96277AFA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46" creationId="{5E845E9E-B649-0702-58F9-5ACBEBED36D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47" creationId="{3408E357-BE11-5C83-A157-2C734BEAE8C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48" creationId="{F46D78BC-2C31-2223-D4E4-920912628C7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49" creationId="{EF1097AF-42ED-D955-8ADA-5E7577ED95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50" creationId="{DB5C19BC-CB1E-0A66-469F-C2901A265CF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51" creationId="{8E2B098F-655E-543E-41E4-89AFFD65C32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52" creationId="{31CD6A39-8580-8A17-A2D1-2219BC83CD3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53" creationId="{2D6BFAA8-78F0-38AC-665F-72F4654E475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54" creationId="{432ED0D0-1136-B892-B8D6-C08F9E2D6E2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55" creationId="{D4E3D37E-7527-9D85-DDB2-024202ABEFF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56" creationId="{4F7DEB8B-1C01-7986-4B2C-8412296EEC2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57" creationId="{062398F0-3F19-1292-2430-0241D3E2380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58" creationId="{C29D218A-329B-76B1-487C-42F2259677F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59" creationId="{1C4AEE76-76B6-2B94-9AE9-C516D6A9E0D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60" creationId="{DA40D474-272D-EEEE-DC70-745BB3B7FDD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61" creationId="{D0B19483-706D-430E-4E9A-0B689C014A0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62" creationId="{11F43772-C07C-0D24-495A-241B304327E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63" creationId="{0B2FF0B2-542E-F419-EB02-4255471B119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64" creationId="{61D7555F-BE7B-701F-6953-80E21164392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65" creationId="{ACE7F583-05EA-C853-9E66-774F2AE0B34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66" creationId="{7A37C984-AE42-58BA-F0EF-A5C006A943E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67" creationId="{379AF26E-3258-9141-04AE-851308488CE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68" creationId="{F46152EC-2935-3FA3-E1C3-F92980D0386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69" creationId="{44BBA4BB-56D6-597E-F7BA-3BB5575695D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70" creationId="{0A521481-A35D-FA01-8BBD-87FEC05FD61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71" creationId="{D63B12D0-93AB-FBD3-BABB-49F3BA0397C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72" creationId="{40862CA5-8B2D-447A-51F8-6498E113B56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73" creationId="{5AD452D9-CB55-2FA9-9D67-1BFD710A59A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74" creationId="{D013F11E-3F12-58F0-81D2-9DBCC783B90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75" creationId="{0BDC2139-B786-171F-E6FC-0F419C0A032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76" creationId="{C1B3EE19-CDC0-7083-81A3-3D24F339C20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77" creationId="{12B18745-8A29-1583-E674-051A77146D7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78" creationId="{19279BBE-AAE2-5250-23D4-F89BD3FD962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79" creationId="{30FD3A11-B624-8287-0665-B75BC392AF7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80" creationId="{CA9BC70A-7E6C-E36B-C5DD-2F2A30F4F1B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81" creationId="{369F3C93-9935-CDF5-761C-BA979716770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82" creationId="{46095136-2048-174D-BB0B-0BA2EE8A96A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83" creationId="{59D2B1C6-AF81-1CF8-3ADA-586EB7E479B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84" creationId="{A88C68F2-BE18-1F58-639F-9B330F19A9E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85" creationId="{3AD0AE33-1D6C-5D0C-F3A7-3281A162830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86" creationId="{931990F4-5245-9049-D4F2-0F45FBD923A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87" creationId="{DA783A95-1C4C-DD8F-F99E-4E70602D43F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88" creationId="{9647F844-E8F1-F0A8-9BED-92D2FF054E7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89" creationId="{318CCEA2-5E1A-F0EE-D020-A0020266A36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90" creationId="{4013024E-7BC1-9C26-57F0-8DEDCC00BFA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91" creationId="{ED7B2D31-FD9B-85F9-2950-1749628E90F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92" creationId="{455B96E8-1984-09AA-16FB-E623BB2B914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93" creationId="{95038C6C-CA29-191D-2102-A0A1966C911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94" creationId="{FD62240F-32EE-216E-77EF-B2E5A5C06D5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95" creationId="{38E63A48-E9E8-809A-CEBF-440133996E6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96" creationId="{C2823C43-498B-AD06-997D-B152225BA28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97" creationId="{6C5DDCA9-4A84-8826-DDAE-E807D12F186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98" creationId="{CCE3A0AE-038D-371C-7020-94CE408E91C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199" creationId="{373974A5-28A0-1769-7E07-79FCBB77D2C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00" creationId="{16F65A10-B173-19EA-3284-0D712F2F846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01" creationId="{AD2E8E6D-85DD-92B9-0370-9430A7AF878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02" creationId="{D8A63A1A-EE7E-A07C-566F-2FE2F5B1B01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03" creationId="{60BF368F-AE57-C661-B6D3-D19F8BE9E2F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04" creationId="{B66C252C-8EA3-64DE-D9DB-046B7AB3F35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05" creationId="{53881189-33C7-E23F-3817-94F97A7A088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06" creationId="{DC38A3B3-5705-2377-7659-90F78458104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07" creationId="{D1B2DA53-A3C7-9064-4F61-CAFD3B6D43F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08" creationId="{4E673E93-94D6-215D-9BDD-7528B8831DF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09" creationId="{B46E3CB2-9566-6ECE-C54D-7F2AA86555D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10" creationId="{9757512E-1F08-1C43-A1E0-0F1A4E565A0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11" creationId="{6F66AA8D-2039-9CDE-7F91-943A9111E2D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12" creationId="{8DDE5A67-57EB-1072-74EA-30DB378C3D9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13" creationId="{92F1E235-B7F6-9425-D3AC-17B2BCF43D5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14" creationId="{C66A702C-72A9-A79A-464A-9B22BEF32C7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15" creationId="{950AF84C-41A6-7423-1695-BAE7637FC29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16" creationId="{CEEBFD98-F03F-4A86-A5B3-419139C4AA6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17" creationId="{29AF136C-6712-0FD4-86AA-4ECAA4006C6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18" creationId="{B84CF738-34B7-0B7B-D99A-FF5FCC125EE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19" creationId="{C96531AE-BF8E-E450-179A-6AE241D220E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20" creationId="{74E06D6D-E695-C873-77F3-B148B063820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21" creationId="{3568B417-B94C-4861-069E-E9470852FA0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22" creationId="{B20450CC-13A9-FE11-9740-2A8FD2392E3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23" creationId="{788861A5-9857-4F9F-DF7F-A679F454338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24" creationId="{41F533E2-07EF-1020-7D93-CC2B52A0FDD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25" creationId="{946A2D35-BACF-E5BD-FFE8-F5FC947597A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26" creationId="{3719090E-574A-BA10-6967-7862286EE73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27" creationId="{F8BB8A6A-706F-653D-FC43-25A0EEC30A1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28" creationId="{1CBE3B1C-137D-EED4-0BFA-A2C509D4754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29" creationId="{4BC43F3C-4213-6FCE-6B38-1741E7A8A36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30" creationId="{2EEBC4DF-FA84-CAEF-5BCA-D73ABA128EF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31" creationId="{29484959-B5AE-E56F-D44D-6F00C34F1AF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32" creationId="{519DFD64-BAB6-170D-8A89-AE920C082E2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33" creationId="{5A4B28D6-58CD-B4EC-3EA8-9897EC30B23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34" creationId="{F7967219-522B-3A13-53EC-D1D7A5E54B1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35" creationId="{577DDCA2-625A-7FE2-25E1-D58D731642B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36" creationId="{2B9C816C-2B8F-405D-6926-B232B044C63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37" creationId="{54BDE4CE-E2F9-511D-4BC0-181616687F5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38" creationId="{98747504-956F-487B-7295-2A2AFD9A733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39" creationId="{AC4717C2-CF69-7DF6-A582-DEA8F780033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40" creationId="{B8B40229-5B00-17D8-81D4-6B2BA68A37A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41" creationId="{E5648628-C669-04E2-D39D-CDF44141E81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42" creationId="{940536EE-B7E3-1375-B498-3DFC6298033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43" creationId="{6709AD5B-2202-0BC4-3CD9-30381E7A8FF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44" creationId="{8447D112-CB9B-6992-7715-56F5602C982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45" creationId="{7E95BA81-9ABC-A7CA-9C9A-9CC7E063FDF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46" creationId="{9A005F49-6AF7-7647-1E43-5CAF3212CE0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47" creationId="{01591A52-8EC3-3ABC-B7B0-CB164B0BD58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48" creationId="{7885341F-693C-DE9A-B856-E7A5DBF1826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49" creationId="{F3CF72F9-C7A2-2D2A-114B-09CAC4F725F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50" creationId="{90C2CD29-74BA-BACE-7B48-71460EFA6A6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51" creationId="{A8DFA3BB-C097-38F6-E874-583A12BD687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52" creationId="{8A7DA7BD-FC12-8136-7D72-CDF04C52A1F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53" creationId="{8C4451B0-6368-5571-BD3C-FD5DE3E247C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54" creationId="{D27D1F30-10C8-4A91-CD87-9374C00F7FA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55" creationId="{7CCACDAC-432E-0A47-B50D-92F63E53508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56" creationId="{060226F4-F94C-4FC7-8234-504D9E752F5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57" creationId="{DC035956-3D24-3D38-EB29-BD2F2A3C0AF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58" creationId="{36B3DE7C-47D5-2313-4D86-88001AE8A11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59" creationId="{0E2D8321-4AEA-DECB-FB39-B0E515B2191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60" creationId="{D3074C37-1BAE-B6A2-8D8D-F14F662FDEB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61" creationId="{84348CE6-46A3-58B5-B930-526326AC30D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62" creationId="{8D066C3B-BDB5-AB03-424A-42676C66513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63" creationId="{4E4183FF-8E6A-3478-2C93-8CE9624ED8F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64" creationId="{4E3F824D-E99A-397A-861C-21CDF633FF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65" creationId="{C87C4429-61B5-48E2-1429-7CEBFCA13A7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66" creationId="{F52AFA5D-48E6-55EB-3BBE-31DADC6EBD2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67" creationId="{CB05DA6B-D3D7-1751-3796-627819DD6AF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68" creationId="{235EFB4C-960A-1439-73A0-7E4A4CEE5FC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69" creationId="{E5B321A9-78E4-95E2-56CA-B584C35AB39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70" creationId="{C5263FFB-0900-C928-3004-BA82A5B5011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71" creationId="{3EFDC626-2D9D-A2CA-F9BD-E08542D3058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72" creationId="{C65B7F7E-4E32-05CE-BDD4-9E73C6F651F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73" creationId="{7C07B8FC-4FF2-8273-325F-61FF98632BF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74" creationId="{83B318C6-4DB8-60AA-4CAB-AD8C59CCF68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75" creationId="{1D4F2641-DA25-B568-9C19-2EBA116FF49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76" creationId="{99D712CC-14BA-158E-7A84-6471E95A5E3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77" creationId="{66E74CAB-1E6D-3B2D-273A-B846B819C45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78" creationId="{50D52A59-66F4-DECF-D552-54B2C918771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79" creationId="{BB56408B-ACC3-95CD-81E5-7A4CFB1C578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80" creationId="{527AB36B-30B9-2CA5-E82A-F06A4A9BFEF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81" creationId="{E6BF691D-4F5F-A764-CBE6-D18D6340A8F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82" creationId="{DD890206-F5E0-6E56-9939-C8A867CFBC8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83" creationId="{716A4179-D3B0-3E9F-DC98-56EA62DDD47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84" creationId="{6D24097A-E5B9-ADAB-0C9B-1A9D49224FD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85" creationId="{0C3CF5F5-71F9-019D-44BB-8B72E82BAB7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86" creationId="{6CA6B8CC-ECA2-78B5-8441-E3F508E4134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87" creationId="{9D2376D9-E173-40F0-547C-10C49DF13FE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88" creationId="{BE298594-DF1C-FCAF-3849-0104A822CB6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89" creationId="{4F9AF883-08F4-FFAE-DE6D-D970ACE0A0F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90" creationId="{45A9D90E-B3FB-D42D-5998-5E5736A1796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91" creationId="{BE42F913-6743-22D8-3FDD-E095522361B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92" creationId="{CCA77B52-00A0-E100-B125-D7545BB4C35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93" creationId="{05E94AD7-8FA8-C930-78D8-531CAC65CD9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94" creationId="{E75C729B-AAB1-1F5B-2BD0-C3D7208CFE8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95" creationId="{B299671A-D31B-A291-AD3D-3DEFB2C9787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96" creationId="{D3A4625F-C92C-95E1-3455-0E41D15334E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97" creationId="{48BC03BF-D60A-C315-C2D7-1E392035AA7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98" creationId="{0CDE4D9F-1802-A928-FF7E-849A6E2ED83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299" creationId="{687D7BA5-D7F8-B1C3-CA69-48AE857DE26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00" creationId="{E8B40617-0CA4-C29C-BC08-33F061BDB63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01" creationId="{7484AD6F-EC7C-432C-50F4-1B4B4605ECB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02" creationId="{99C58FD3-2B09-681D-79D6-98F750F2399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03" creationId="{93CF5A77-2A07-FD0E-A825-F0B0151C516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04" creationId="{BF930F22-6E02-FFB8-10DC-3CCE2D46DF0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05" creationId="{12333068-A825-2035-4FFF-22F545B4715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06" creationId="{564FC66B-D982-BECC-5731-ED7394E3C67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07" creationId="{F1CEB2FF-50C8-7256-90FD-C006502AE81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08" creationId="{562E7CB6-1FFC-8869-488D-B7E6FAA8C55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09" creationId="{3D281E40-D514-482D-ACC4-45D64DCE3A8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10" creationId="{CD46B1A9-312C-317D-5ADD-C6C695EF9BD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11" creationId="{F1E6AFAF-9F1F-7AAE-F76D-3046D975931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12" creationId="{6230336D-5661-D0F3-8F11-8AE31F7EA31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13" creationId="{2B090B34-2A3D-89B2-5195-52F9523314E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14" creationId="{485C8938-6CA1-F3FC-8D4E-FB350E95EA1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15" creationId="{960789B9-09A4-4A45-D782-70FD83D68E6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16" creationId="{4F987EDE-3841-233F-0807-B6D91E87759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17" creationId="{975337A5-71F5-2018-5B80-14F337E5ABD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18" creationId="{12000AA2-A3BD-3CC3-3C86-F4F341D6BB3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19" creationId="{0FB9672E-22CF-3892-7AA0-08FEF63C078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20" creationId="{0946803D-F9B2-2CB0-CEB0-63874CD77A3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21" creationId="{D8EDBDA1-5F3C-17BE-B36E-C35BDE6B494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22" creationId="{7A0596C5-556B-65D4-E3C2-71F0BE52171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23" creationId="{110AFFA7-245F-029B-4B30-FF09F85B30B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24" creationId="{F9E69021-DB11-D040-CB52-1811634434D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25" creationId="{5BAE46D4-9DF5-DC27-824C-2FAEA6F7A36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26" creationId="{0342F00D-02C2-A1B3-B1A7-7FD78C6F207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27" creationId="{D08CB61B-1BD4-CD01-9845-F4B483BD1B0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28" creationId="{98620EE5-DDE8-A097-CE01-0B91B8D890B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29" creationId="{4DB4B25F-D471-AF3C-2D1F-DAB1A3A02FA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30" creationId="{84BC611E-3B4F-4885-68A6-43BF33D6085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31" creationId="{54CD8E80-E890-07AB-70C3-7C26AAD95F9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32" creationId="{FA62165D-B78C-E0F7-6A82-8FA9465E831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33" creationId="{34BC3EF1-FD34-6676-40DC-D2780A49D8B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34" creationId="{3604345F-585C-15A0-3348-E09437D5CA4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35" creationId="{051EE52F-2BDF-9244-8DC7-D13EC311E95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36" creationId="{40C0A0E7-0487-E0B3-85FE-15C1A78DEF6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37" creationId="{D5635D5C-77AF-FE7E-5924-D298D3A8ABD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38" creationId="{BA456DAF-8652-D23F-2818-29BE987B2F1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39" creationId="{F1B352AF-F6FF-B72F-3A8C-1921EE043F1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40" creationId="{944F3379-5A19-A906-8F76-1B8B7A3FFCE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41" creationId="{BD870629-640F-AE86-1AC1-EFF52EB497D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42" creationId="{4428C344-68EC-9CF0-B55E-CC1C3619AC3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43" creationId="{5F744226-3A09-F2F6-EDE9-1D777EBDF89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44" creationId="{DBD8945D-F9A4-8E02-88E2-EDA4C55711B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45" creationId="{96D9F62F-780C-FDB1-6B62-8AE6BA2228E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46" creationId="{3F0356A1-D23A-6C61-C97B-32EE4F1DE96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47" creationId="{E05B4501-9E04-CE09-47F0-5C1A655B556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48" creationId="{C1AA9F5A-4365-1A03-F29F-C74A8E066FA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49" creationId="{783F96DB-7433-7ED2-59DB-32B9225E1BA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50" creationId="{2CF125B4-D045-3343-8B2E-C3048178F86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51" creationId="{5B87DCDA-9651-2685-F2D2-A157E6A99D2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52" creationId="{3DCD681C-7000-7CA9-87B1-4F6A435456C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53" creationId="{40C1F2B9-9676-6C2C-A89A-92B68AB4C7A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54" creationId="{FC4BAA73-7D36-BB0F-7135-9BEC4D2ED87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55" creationId="{1F03AE63-0C34-C4F9-D25C-4811B6BB4EC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56" creationId="{DE5D1A86-2B9D-CDCA-667A-742DD58A1A8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57" creationId="{857092A4-EA00-F9BA-22EE-DC40A4DE036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58" creationId="{CA1998AE-A9D5-A220-B308-31C82203EDD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59" creationId="{09EBB6A1-B0F5-64E3-F6F5-50D13F03AED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60" creationId="{4C0A5E05-2805-6276-24CA-5C783A1C4F4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61" creationId="{9A9C0972-38E5-183A-F3A5-903DBB65FCA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62" creationId="{820E7650-1531-E8D0-DF2B-565A76C2695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63" creationId="{62876EE2-C3D8-0072-44DF-466AA12729A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64" creationId="{6AA48A3C-6367-A028-2542-D6758ED69A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65" creationId="{A63B43AA-D199-A25E-9DCA-8385B8A9376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66" creationId="{69D216C3-A8A3-F6B3-279E-EF16CAA78CE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67" creationId="{A4D21E5A-FAD2-F9C4-C562-D168CFD84DD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68" creationId="{9F6706AE-70D9-4EF6-C6E5-B05CCCE8858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69" creationId="{9B767475-E7C3-CD11-D933-98F0AB9266A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70" creationId="{B530228C-2F6F-C0F4-282C-DC0A2B45361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71" creationId="{A2F5FB3A-3E8F-3D68-BFFF-A50439D0629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72" creationId="{1D9A84F8-3500-9C89-4B6E-FAC7A45B36C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73" creationId="{48C85091-F469-72D5-7BBB-DD9BCD9BB9E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74" creationId="{1F2B1943-0708-8BB4-3FBC-EB07043D5C5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75" creationId="{C56CE9BE-6B15-EE8F-6661-A5342F5377B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76" creationId="{0DAB891E-9AA2-2B15-E21B-0983DCF352F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77" creationId="{6BC7DDA1-3AE1-7D46-ADC1-0B866F3E545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78" creationId="{FA4EA7FD-A7B6-68A4-1AD0-75F1E90FAEE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79" creationId="{6A2B1255-BB06-3909-B80D-2C57C2C0E0F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80" creationId="{91AE1A79-DBFB-8224-55DA-72349E87BAD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81" creationId="{D50A305E-F4D9-9772-6B6F-6FE283DFA38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82" creationId="{CD33F21B-15C1-28ED-B85D-C6A3DD5C2E5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83" creationId="{7A7A542B-C2EC-FCDB-B2D8-840A48006C8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84" creationId="{3D3D706B-C319-2B2A-080D-70C7F88E275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85" creationId="{DF3F0B2A-B460-449A-58F0-80603F6BD9A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86" creationId="{4E7DE3BF-0906-6982-24CD-4F3FE4D8264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87" creationId="{B4D4C101-CFA0-506E-26E6-51B27AF7BA7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88" creationId="{AE213FB8-CA04-A13F-7800-85454F82EBE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89" creationId="{5C2A884F-584E-E30C-B085-BE7F0491728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90" creationId="{C3D193DF-ABFD-5AAB-794F-F96CC0521D7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91" creationId="{B3AF91C4-6068-1320-BE23-610F9F595C1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92" creationId="{6D078507-B9E8-C8DE-7B86-00CD97C41D2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93" creationId="{F9A959F1-0667-508A-9FD4-14DC603D413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94" creationId="{D19F9438-2122-E296-DD55-36457A49C5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95" creationId="{16834017-63A8-A84D-B73B-42EFE29DA52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96" creationId="{C80BCB8E-0CDB-D247-6817-C6052DF1835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97" creationId="{FF7443FF-1813-697F-D7A6-1977DD9DBAD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98" creationId="{EA13A594-4045-1D27-9668-6EF82DB7265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399" creationId="{5E12D1B0-E0B2-AE8E-80F5-0CC7C62F983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00" creationId="{0ADFF52B-4F9A-A37A-E858-3DF5E635CC4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01" creationId="{CC5A080A-CFCA-CCD9-070E-77CEDC1AADE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02" creationId="{1A8B5302-C9C0-98AE-E603-BE0970393AD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03" creationId="{8A0BBAB4-E5C2-5510-0084-F687A74B132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04" creationId="{2D8C3C6A-89D8-5A00-5EB5-9102A11B267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05" creationId="{6E009DF1-621F-2E67-1042-BCCFC55D84E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06" creationId="{3D1BE4AE-28CD-86FF-9DCD-AB64CC82358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07" creationId="{A06009B5-F903-755E-9BCC-2A99D8A2761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08" creationId="{3508F7AB-F13A-F44D-F648-959309ABE07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09" creationId="{FC922FD0-3309-0C0C-EC2D-5B4C42035F6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10" creationId="{FE4F6E04-6D51-D9DD-B8D9-245EF87D427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11" creationId="{55683F82-5449-42E9-4048-AEB5B62877C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12" creationId="{EF0553CA-8297-ADBD-1DFB-96471FF3584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13" creationId="{03DCFCCC-13D8-75EA-A46B-63A4553115F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14" creationId="{4A133F4A-1FAA-8774-FB90-1C1F1A9C0DA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15" creationId="{F0A5F276-0600-878A-98D0-56170E135D6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16" creationId="{EFA9DB35-1D49-E119-9054-F2D4B9F9A72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17" creationId="{C41F450C-734B-85E6-1334-1CB30727793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18" creationId="{E5909880-175D-0F76-FD05-C50D162C53A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19" creationId="{45B23481-A41E-EA7C-3444-1D3169A902E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20" creationId="{51EA079F-8AE6-8770-5A80-43E6DF5E545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21" creationId="{C399208D-5605-768A-833B-DB551082FCC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22" creationId="{2E52D1EC-B870-765A-F831-1C12C0B60AF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23" creationId="{DB74CB21-BA79-18EC-A972-33A7D467784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24" creationId="{85841984-2BC3-4680-DFE3-AEAA21961BC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25" creationId="{10E06B77-7342-42D9-37DD-C5CDB893CBD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26" creationId="{2C7DA2EA-51DF-5D33-0D48-5F4B356F5EA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27" creationId="{4AAF2E77-DBA5-392E-9259-C563CDAB7E6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28" creationId="{D201EE94-69E6-F3B2-51F2-3AFF346C47A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29" creationId="{45996269-2099-8485-2757-2A0799F35F1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30" creationId="{20719405-6C0F-0673-A268-A29FCE4A437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31" creationId="{98A959FA-6F21-20EC-778A-04E7025670E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32" creationId="{CE5EBA71-8F0E-CF0C-7307-4A816EC0E2D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33" creationId="{55009DD9-8716-3BA8-63F8-4DCB1981367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34" creationId="{857F001E-6C84-6767-2FED-7CAF4462DD3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35" creationId="{539715C0-4D20-E74F-8E71-0E4AD23B413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36" creationId="{32F21C39-4673-FDBD-1C29-D2C188B1B64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37" creationId="{6DFDB46C-0D4C-E891-7AAC-96D0BDB7BEF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38" creationId="{FDB6E33B-8864-DA58-9596-E3013006248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39" creationId="{DF835E70-F1ED-5003-E159-8BDDADFC15C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40" creationId="{85A0668A-A8FF-44E0-16C0-1AE71A4FAF0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41" creationId="{FBD9F76E-4FF1-F41B-D9CE-21FFC701AAA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42" creationId="{91F66041-486D-DBB8-BC3D-DD0C3088233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43" creationId="{2EE09971-CD7A-F4D3-8B52-5DD61668835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44" creationId="{A67CC6F7-7DF6-07F5-7E55-3F6C7774EBF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45" creationId="{6587330F-EF11-F0E8-43BE-80DFA4043D1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46" creationId="{07842357-61D9-08BF-59EB-29F461F5DD5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47" creationId="{253C66C1-8249-D946-5497-1ADA6293AE5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48" creationId="{0F3160F8-A859-1002-917E-8EF61EA1CFA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49" creationId="{CF3A2912-C104-0EF2-3A32-9A2CBE1448E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50" creationId="{E5346F27-D2F8-3A86-59A8-3B03B0B34E7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51" creationId="{9F58FDD3-EAF1-1550-E8AA-B35102B2929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52" creationId="{D45FA03D-1158-E1D8-01EC-CBFFF5C0360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53" creationId="{7E74F747-1B51-D8E7-EAFE-452001E5395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54" creationId="{9168BBF3-BF15-4A2B-D88A-94CCDB8B223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55" creationId="{64F15770-3344-22B1-0F64-CCD9C172647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56" creationId="{F8F60DAD-67AE-DB15-0915-E858EB9BFB1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57" creationId="{A45DE079-98F4-8DAA-0D5F-6CAFB4FF01A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58" creationId="{B8105DAC-730E-1667-1257-8DA2D0C22EE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59" creationId="{AC818BA4-BB42-B4F4-0B92-F7B2DA13592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60" creationId="{0A4DAB29-5684-E200-EA65-3919D12F217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61" creationId="{D9A1A508-1238-BA0A-F1FB-CD11BC4226C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62" creationId="{08839527-3666-D907-E1B9-232FE9B615F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63" creationId="{8801F1D5-6BB5-7893-4204-891E5FEE6A1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64" creationId="{91D8E860-454F-2AC1-8293-65D3A84AFD2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65" creationId="{15A434B4-0B7C-2F78-6AB9-472B3A02032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66" creationId="{2E8D6F49-B5B8-7E5D-05DE-67E697CA01C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67" creationId="{5127FEDC-5644-E164-E17F-7365FB971DB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68" creationId="{00CAFB25-5BD3-2E58-7A85-638C5923B4F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69" creationId="{E7744EA8-4995-94F0-910C-2251822862C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70" creationId="{94E1AFDA-77FB-A32F-559A-26E277B302B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71" creationId="{8B3666F2-6DE8-7D1C-7846-81B258706CB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72" creationId="{3ECF31EB-32FD-49C2-76FE-5885EA797A8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73" creationId="{ED523772-A142-58A1-3294-BB1E7622559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74" creationId="{66B43B09-8FC6-0130-A583-A6BAD2412B7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75" creationId="{C4A9F750-5427-7150-8CD5-9A181D552D9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76" creationId="{CCE6360C-E887-48BF-24FE-70290AAD8EA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77" creationId="{DBA7C6DE-C1B2-716B-AC75-127AE004D99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78" creationId="{9ABEB37A-A4CB-9673-A355-C2862CEEE2C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79" creationId="{4308B2B3-AB93-B94A-3F60-525DC072AD3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80" creationId="{903824B9-65E7-F349-670B-86CB433D4C3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81" creationId="{400756CB-CDB3-14EC-BD51-7C42DEBD7AC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82" creationId="{FA12C0C3-C8E9-79A4-F76E-C29616700DD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83" creationId="{1839D5CA-8774-787E-8326-C492E5E367D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84" creationId="{5D360722-4634-9BA7-E7B1-D799CA0A3D9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85" creationId="{EDFB966B-561F-E9B8-3D2E-339F208770F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86" creationId="{5DB1B06B-1403-2930-F445-A5FE9C50D1E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87" creationId="{93278F81-9A93-8292-9D6B-30956A0BFCE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88" creationId="{0FC01395-67C5-16E4-820E-F4AC7C3E2B5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89" creationId="{821FB7A5-029C-FF19-7F82-E83EA4BB49B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90" creationId="{CB5E75C9-DC18-2FCB-64C9-519EA095C04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91" creationId="{0FE5799E-74B7-97AA-78F3-210F531464F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92" creationId="{FF327A8C-1925-E0CA-E845-58B7CF6FC65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93" creationId="{7978B6C8-5CAF-831B-9798-3947D4B2FF1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94" creationId="{A707F428-5449-FEAF-F373-30BE46797FD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95" creationId="{4C02B8D0-F65C-5326-EE33-B703F9768E8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96" creationId="{E7873154-9644-E8C6-7C2A-1AB1F5939AF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97" creationId="{410360CD-AF02-CE6C-38EB-C2E02C1A5B6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98" creationId="{D49887EA-18BE-9B93-83A6-B5017211328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499" creationId="{649EB930-3401-C384-F498-23A07053375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00" creationId="{9B7B55FA-2CA1-9689-289A-A60FA80CA5A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01" creationId="{BB00C680-F559-0CEA-2D2E-5CE033422FB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02" creationId="{090217CE-8298-A83E-4688-A7BC96B9035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03" creationId="{84E20A5D-5D2B-B3A4-A7D4-46126114B52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04" creationId="{0D8C9692-2865-4986-560D-53BA49A4CB5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05" creationId="{C5822514-7FFB-24A5-BA79-8FE56330F28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06" creationId="{3841AE3A-A913-500B-EE2F-3872B5A5743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07" creationId="{86C5CE69-48C9-BF1D-8402-F730D2513AE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08" creationId="{229B255B-2EF8-419B-B3C1-B2824A45E72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09" creationId="{BC652A27-175F-3F91-96D3-7B4ECE41D13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10" creationId="{AEBE0870-BB59-355B-FE2C-DBA453A63E2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11" creationId="{1E5C1E00-A1A5-765D-3A2E-48D51775DCC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12" creationId="{000FB473-12CE-38F4-6BE6-10EBDDFDFA9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13" creationId="{16CFB29B-940C-494E-1600-777D3C156FA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14" creationId="{E3E2C185-4259-7ECD-B567-6FD92677AF3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15" creationId="{CD9A58F8-D9DA-5BAA-79C9-57C41C2AE3E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16" creationId="{3DB8DBF9-39E3-37C8-ABD2-0D6FB1447CA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17" creationId="{93E23564-1A27-A820-F6B9-A6041C7E0F8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18" creationId="{E38E0027-2C11-DB5A-977F-42E782299B7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19" creationId="{3B251570-C781-E5DB-9D8E-AC173AC3729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20" creationId="{B0747B6D-4419-1413-A1D6-F7C05AB81A6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21" creationId="{45AA4A44-8976-8BDA-3E8C-56875FAEF30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22" creationId="{C8CD6830-3F8B-8A24-D2D2-85A78AE6CB8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23" creationId="{FB63CDB2-D2B9-869A-5FEB-D0CF818BA6C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24" creationId="{D139973D-1885-13E9-BE03-36EE6DA8F30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25" creationId="{613CD879-829D-2BA5-9D83-251A4661AC7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26" creationId="{A5D5671B-5E51-840D-ED8E-B8D789D6ADD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27" creationId="{BB2C4AC7-42A9-4CE7-D5D1-975AFB7F44B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28" creationId="{91070E10-8236-1834-4670-EC483A7EE01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29" creationId="{18F308ED-42BD-6BFE-F49F-66BF746ACC2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30" creationId="{EFEA0A68-C904-F4B0-2496-62F5A1A908E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31" creationId="{926EBCA3-EDB7-0885-BC99-4AB4A155ADE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32" creationId="{C0743614-EE41-24DE-BC97-292786DE18A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33" creationId="{06D0B765-3094-10FA-98BA-CEAF59E5923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34" creationId="{62276210-0696-A651-4448-413E5D8A8E7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35" creationId="{AA334459-7E82-ED4E-6339-8FC3656E891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36" creationId="{BF9F2306-E7DA-9D78-C60D-6DCCE327C9A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37" creationId="{BB250B3D-5EF9-BC51-2810-0B5049DE616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38" creationId="{0B2CE9BA-3E1F-F672-8094-9097E01759D1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39" creationId="{6AC0AE06-36C8-BC65-AD6F-AEA8077EB14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40" creationId="{B8A1B5E4-7C52-3B4A-84C1-E1681942B24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41" creationId="{ED29B3C4-3D9C-3766-981F-75D624EB565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42" creationId="{752560C7-F0D8-8B19-91DB-5280483804D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43" creationId="{CFD821A0-8BF2-5D7F-6975-FA311DD7DA6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44" creationId="{1AE71402-AF63-2CDE-54A7-ECDDCA9AC91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45" creationId="{3F507DA7-B84D-64C2-B0B7-DA80EF87D94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46" creationId="{5129479C-8CE9-8AFF-5BF1-DB9B9906CA1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47" creationId="{3BB46A96-CF12-22A2-6D65-A59514EF253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48" creationId="{87A9470D-117D-325D-6652-4E725AD08E3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49" creationId="{3A4925A9-2538-561D-6810-33ACFE6BE40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50" creationId="{7B64F02D-FDB5-780C-7FBB-40A72AE7FCA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51" creationId="{B7DDE105-57EA-730B-986F-888DD398691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52" creationId="{7F84ED96-5034-653A-94C8-57AB33EDC23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53" creationId="{68429CA2-E02C-D1E6-FAE9-785253155BC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54" creationId="{22BFF4B7-E23F-FE08-C014-45A3BDE6659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55" creationId="{DA2AFC53-8FC6-D2E4-A477-3631084F93C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56" creationId="{2CC9804A-2C4A-C9B1-E987-BC5BE9FCC6D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57" creationId="{48134EC2-DC89-5455-726D-B0A126EA48F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58" creationId="{47494167-4782-0B75-7B90-375DE168B2C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59" creationId="{AD9475AA-001B-9334-DB3A-F57EAAA8E84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60" creationId="{841815F7-D791-E9DD-A619-0D5D6235BF5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61" creationId="{500A9A67-C2D0-D4AA-E0CA-1EC27E3835B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62" creationId="{27EEF573-2B60-FD52-72B8-414D432A916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63" creationId="{931C58E4-5421-D30F-62E0-3F377836878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64" creationId="{C80BCA73-D378-2926-F72C-4B5488BC0DB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65" creationId="{0F15978B-4A3F-8821-32D4-6DA62E0B548D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66" creationId="{D065EAB4-C12F-AC37-1987-95F67A16119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67" creationId="{DBA1A9C9-4A0D-9933-137A-57D04964E17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68" creationId="{645CE536-3F1C-A0B1-BE02-C34E195A879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69" creationId="{FE3008C7-03E9-4C38-B943-842BD8B341E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70" creationId="{D47309C3-497A-C950-BB5D-F11D24BD850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71" creationId="{F32A760E-D2CD-1001-DF2C-E4417AD2609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72" creationId="{7980BFC5-AE4A-0A7E-AADF-CA31309184F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73" creationId="{A62553F5-864B-2A66-8AB0-F8453572AA4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74" creationId="{3EA5903F-A762-65DB-C5E0-50B27922E99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75" creationId="{F3087250-B04A-D11D-0616-4989EF7CAD4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76" creationId="{6023A8E3-401A-E17F-9B91-5439EAC1459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77" creationId="{CD26BBB0-8A37-E608-18DF-77E280B7B05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78" creationId="{1CDE13C3-D581-40DC-DEE3-D160FA48FB8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79" creationId="{907A810E-D7AD-BA1C-779E-984763F8D5C5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80" creationId="{EE395AB2-6FDA-0A82-1475-32BADA6F49E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81" creationId="{3B5D4844-2CF0-EA76-D1F2-FC9244643EB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82" creationId="{C2288307-FF6E-87A3-F887-A02CAC7336E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83" creationId="{6F69232B-B747-8168-AED9-23D150E68CB2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84" creationId="{8699A3C9-56E3-5B51-6602-C57A2085C29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85" creationId="{9AE07156-1CD6-CF0C-33D9-EDEBFF18435F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86" creationId="{3D109230-B6A4-E836-7C33-92824774B69A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87" creationId="{0A6A911B-A398-1666-501F-B47F8CB5AEE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88" creationId="{2E586059-5449-7A74-7E49-A41005772E3C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89" creationId="{90F1FBC1-0AE0-2F77-528A-1DB82138BEEE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90" creationId="{EB75FF14-0CC5-E741-A5C1-B00547F12A59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91" creationId="{96ADE65C-F5D3-04A6-2852-4AD3428F9138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92" creationId="{AFBD7BEB-6A81-58D0-9599-00487ABEBDD4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93" creationId="{A156A35E-2953-F45D-BEFA-E8C0AF5C31A7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94" creationId="{992F45E0-FF2C-1939-EC8C-BAEE2012A18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95" creationId="{A57FBF02-08A7-A800-108F-7C6AD2B819C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96" creationId="{68507845-67E1-4CD5-20C1-B27BD6A83983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97" creationId="{00B69D87-39CD-736E-43EA-287879273D30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98" creationId="{11987F3E-5868-6E26-F8F7-19497E4804CB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599" creationId="{8BCF379C-8F52-C680-3FB0-0EE3E5C3E206}"/>
          </ac:spMkLst>
        </pc:spChg>
        <pc:spChg chg="mod">
          <ac:chgData name="Joana Gomes" userId="bf40fd9ebefbdeec" providerId="LiveId" clId="{065ABAA7-B3F8-475F-9F4E-66D19A3528A9}" dt="2023-05-31T21:33:04.714" v="2292"/>
          <ac:spMkLst>
            <pc:docMk/>
            <pc:sldMk cId="590313347" sldId="304"/>
            <ac:spMk id="2600" creationId="{1EFCE415-0536-CB21-53B5-997FED03CBFE}"/>
          </ac:spMkLst>
        </pc:spChg>
        <pc:grpChg chg="add del mod">
          <ac:chgData name="Joana Gomes" userId="bf40fd9ebefbdeec" providerId="LiveId" clId="{065ABAA7-B3F8-475F-9F4E-66D19A3528A9}" dt="2023-05-31T09:46:28.985" v="1398" actId="478"/>
          <ac:grpSpMkLst>
            <pc:docMk/>
            <pc:sldMk cId="590313347" sldId="304"/>
            <ac:grpSpMk id="6" creationId="{673559B5-A12A-1CCB-E063-70EE1F50BB10}"/>
          </ac:grpSpMkLst>
        </pc:grpChg>
        <pc:grpChg chg="add del mod">
          <ac:chgData name="Joana Gomes" userId="bf40fd9ebefbdeec" providerId="LiveId" clId="{065ABAA7-B3F8-475F-9F4E-66D19A3528A9}" dt="2023-05-31T22:10:44.709" v="2670" actId="478"/>
          <ac:grpSpMkLst>
            <pc:docMk/>
            <pc:sldMk cId="590313347" sldId="304"/>
            <ac:grpSpMk id="1406" creationId="{F07EF53A-7EFE-05BB-AB11-87A33DE7E958}"/>
          </ac:grpSpMkLst>
        </pc:grpChg>
        <pc:picChg chg="add del mod ord">
          <ac:chgData name="Joana Gomes" userId="bf40fd9ebefbdeec" providerId="LiveId" clId="{065ABAA7-B3F8-475F-9F4E-66D19A3528A9}" dt="2023-05-31T22:18:03.155" v="2738" actId="478"/>
          <ac:picMkLst>
            <pc:docMk/>
            <pc:sldMk cId="590313347" sldId="304"/>
            <ac:picMk id="5" creationId="{69FBC485-F0D0-548B-B394-439A7A1147DD}"/>
          </ac:picMkLst>
        </pc:picChg>
        <pc:picChg chg="add mod">
          <ac:chgData name="Joana Gomes" userId="bf40fd9ebefbdeec" providerId="LiveId" clId="{065ABAA7-B3F8-475F-9F4E-66D19A3528A9}" dt="2023-05-31T22:19:39.287" v="2747" actId="1076"/>
          <ac:picMkLst>
            <pc:docMk/>
            <pc:sldMk cId="590313347" sldId="304"/>
            <ac:picMk id="2602" creationId="{3A753B89-A340-7878-7C9A-67F77E30DC01}"/>
          </ac:picMkLst>
        </pc:picChg>
      </pc:sldChg>
      <pc:sldChg chg="addSp delSp modSp add mod">
        <pc:chgData name="Joana Gomes" userId="bf40fd9ebefbdeec" providerId="LiveId" clId="{065ABAA7-B3F8-475F-9F4E-66D19A3528A9}" dt="2023-05-31T21:16:11.618" v="1976"/>
        <pc:sldMkLst>
          <pc:docMk/>
          <pc:sldMk cId="2478715116" sldId="305"/>
        </pc:sldMkLst>
        <pc:spChg chg="del mod">
          <ac:chgData name="Joana Gomes" userId="bf40fd9ebefbdeec" providerId="LiveId" clId="{065ABAA7-B3F8-475F-9F4E-66D19A3528A9}" dt="2023-05-31T21:04:08.792" v="1809" actId="478"/>
          <ac:spMkLst>
            <pc:docMk/>
            <pc:sldMk cId="2478715116" sldId="305"/>
            <ac:spMk id="3" creationId="{99C53AB9-8A29-01C5-2983-936048E2F349}"/>
          </ac:spMkLst>
        </pc:spChg>
        <pc:spChg chg="mod topLvl">
          <ac:chgData name="Joana Gomes" userId="bf40fd9ebefbdeec" providerId="LiveId" clId="{065ABAA7-B3F8-475F-9F4E-66D19A3528A9}" dt="2023-05-31T21:15:39.547" v="1971"/>
          <ac:spMkLst>
            <pc:docMk/>
            <pc:sldMk cId="2478715116" sldId="305"/>
            <ac:spMk id="4" creationId="{2E122100-283E-487B-18E6-719512E9039E}"/>
          </ac:spMkLst>
        </pc:spChg>
        <pc:spChg chg="mod topLvl">
          <ac:chgData name="Joana Gomes" userId="bf40fd9ebefbdeec" providerId="LiveId" clId="{065ABAA7-B3F8-475F-9F4E-66D19A3528A9}" dt="2023-05-31T21:16:11.618" v="1976"/>
          <ac:spMkLst>
            <pc:docMk/>
            <pc:sldMk cId="2478715116" sldId="305"/>
            <ac:spMk id="5" creationId="{C37A913B-9D55-C328-83E9-BC276F5DA486}"/>
          </ac:spMkLst>
        </pc:spChg>
        <pc:spChg chg="mod topLvl">
          <ac:chgData name="Joana Gomes" userId="bf40fd9ebefbdeec" providerId="LiveId" clId="{065ABAA7-B3F8-475F-9F4E-66D19A3528A9}" dt="2023-05-31T21:16:04.591" v="1975"/>
          <ac:spMkLst>
            <pc:docMk/>
            <pc:sldMk cId="2478715116" sldId="305"/>
            <ac:spMk id="6" creationId="{595D8BAA-9110-58F8-4CD0-420DC46B1D65}"/>
          </ac:spMkLst>
        </pc:spChg>
        <pc:spChg chg="mod topLvl">
          <ac:chgData name="Joana Gomes" userId="bf40fd9ebefbdeec" providerId="LiveId" clId="{065ABAA7-B3F8-475F-9F4E-66D19A3528A9}" dt="2023-05-31T21:15:54.059" v="1973"/>
          <ac:spMkLst>
            <pc:docMk/>
            <pc:sldMk cId="2478715116" sldId="305"/>
            <ac:spMk id="8" creationId="{76F55E94-5B37-E7B6-DC49-212C3E1CE1F4}"/>
          </ac:spMkLst>
        </pc:spChg>
        <pc:spChg chg="add del mod topLvl">
          <ac:chgData name="Joana Gomes" userId="bf40fd9ebefbdeec" providerId="LiveId" clId="{065ABAA7-B3F8-475F-9F4E-66D19A3528A9}" dt="2023-05-31T21:15:57.782" v="1974"/>
          <ac:spMkLst>
            <pc:docMk/>
            <pc:sldMk cId="2478715116" sldId="305"/>
            <ac:spMk id="10" creationId="{18E4C5D9-9392-69F0-625C-B4CA5AB4EFE0}"/>
          </ac:spMkLst>
        </pc:spChg>
        <pc:spChg chg="add mod">
          <ac:chgData name="Joana Gomes" userId="bf40fd9ebefbdeec" providerId="LiveId" clId="{065ABAA7-B3F8-475F-9F4E-66D19A3528A9}" dt="2023-05-31T21:10:32.956" v="1881" actId="1076"/>
          <ac:spMkLst>
            <pc:docMk/>
            <pc:sldMk cId="2478715116" sldId="305"/>
            <ac:spMk id="14" creationId="{E7DDD0DB-7A84-7E3B-3263-02341B0C8499}"/>
          </ac:spMkLst>
        </pc:spChg>
        <pc:spChg chg="add mod">
          <ac:chgData name="Joana Gomes" userId="bf40fd9ebefbdeec" providerId="LiveId" clId="{065ABAA7-B3F8-475F-9F4E-66D19A3528A9}" dt="2023-05-31T21:12:50.469" v="1956" actId="20577"/>
          <ac:spMkLst>
            <pc:docMk/>
            <pc:sldMk cId="2478715116" sldId="305"/>
            <ac:spMk id="15" creationId="{95FD6503-61DF-EFF6-A97D-E05ADED99DAA}"/>
          </ac:spMkLst>
        </pc:spChg>
        <pc:spChg chg="add mod">
          <ac:chgData name="Joana Gomes" userId="bf40fd9ebefbdeec" providerId="LiveId" clId="{065ABAA7-B3F8-475F-9F4E-66D19A3528A9}" dt="2023-05-31T21:12:40.275" v="1949" actId="20577"/>
          <ac:spMkLst>
            <pc:docMk/>
            <pc:sldMk cId="2478715116" sldId="305"/>
            <ac:spMk id="16" creationId="{8FF391F3-6F52-6682-7BAB-F4E49B5C1197}"/>
          </ac:spMkLst>
        </pc:spChg>
        <pc:spChg chg="add mod">
          <ac:chgData name="Joana Gomes" userId="bf40fd9ebefbdeec" providerId="LiveId" clId="{065ABAA7-B3F8-475F-9F4E-66D19A3528A9}" dt="2023-05-31T21:11:27.965" v="1935" actId="1076"/>
          <ac:spMkLst>
            <pc:docMk/>
            <pc:sldMk cId="2478715116" sldId="305"/>
            <ac:spMk id="17" creationId="{2C7CBBFD-774B-85B8-05BF-3E2C07DD16BE}"/>
          </ac:spMkLst>
        </pc:spChg>
        <pc:spChg chg="mod">
          <ac:chgData name="Joana Gomes" userId="bf40fd9ebefbdeec" providerId="LiveId" clId="{065ABAA7-B3F8-475F-9F4E-66D19A3528A9}" dt="2023-05-31T21:13:13.141" v="1957" actId="1076"/>
          <ac:spMkLst>
            <pc:docMk/>
            <pc:sldMk cId="2478715116" sldId="305"/>
            <ac:spMk id="2899" creationId="{00000000-0000-0000-0000-000000000000}"/>
          </ac:spMkLst>
        </pc:spChg>
        <pc:grpChg chg="add del mod">
          <ac:chgData name="Joana Gomes" userId="bf40fd9ebefbdeec" providerId="LiveId" clId="{065ABAA7-B3F8-475F-9F4E-66D19A3528A9}" dt="2023-05-31T21:05:34.658" v="1812" actId="165"/>
          <ac:grpSpMkLst>
            <pc:docMk/>
            <pc:sldMk cId="2478715116" sldId="305"/>
            <ac:grpSpMk id="2" creationId="{08CD2601-7E5F-6C93-1131-88BC30898AED}"/>
          </ac:grpSpMkLst>
        </pc:grpChg>
        <pc:grpChg chg="add mod">
          <ac:chgData name="Joana Gomes" userId="bf40fd9ebefbdeec" providerId="LiveId" clId="{065ABAA7-B3F8-475F-9F4E-66D19A3528A9}" dt="2023-05-31T21:08:06.040" v="1828" actId="1076"/>
          <ac:grpSpMkLst>
            <pc:docMk/>
            <pc:sldMk cId="2478715116" sldId="305"/>
            <ac:grpSpMk id="12" creationId="{C74F8157-F212-8AC1-E427-19B6514934CD}"/>
          </ac:grpSpMkLst>
        </pc:grpChg>
        <pc:grpChg chg="del">
          <ac:chgData name="Joana Gomes" userId="bf40fd9ebefbdeec" providerId="LiveId" clId="{065ABAA7-B3F8-475F-9F4E-66D19A3528A9}" dt="2023-05-31T21:04:02.907" v="1807" actId="478"/>
          <ac:grpSpMkLst>
            <pc:docMk/>
            <pc:sldMk cId="2478715116" sldId="305"/>
            <ac:grpSpMk id="26" creationId="{F871A764-1FEE-2743-E7A7-5B7FDF09DE51}"/>
          </ac:grpSpMkLst>
        </pc:grpChg>
        <pc:grpChg chg="mod">
          <ac:chgData name="Joana Gomes" userId="bf40fd9ebefbdeec" providerId="LiveId" clId="{065ABAA7-B3F8-475F-9F4E-66D19A3528A9}" dt="2023-05-31T21:09:04.647" v="1866" actId="1076"/>
          <ac:grpSpMkLst>
            <pc:docMk/>
            <pc:sldMk cId="2478715116" sldId="305"/>
            <ac:grpSpMk id="2902" creationId="{00000000-0000-0000-0000-000000000000}"/>
          </ac:grpSpMkLst>
        </pc:grpChg>
        <pc:picChg chg="mod">
          <ac:chgData name="Joana Gomes" userId="bf40fd9ebefbdeec" providerId="LiveId" clId="{065ABAA7-B3F8-475F-9F4E-66D19A3528A9}" dt="2023-05-31T21:08:43.322" v="1860" actId="1036"/>
          <ac:picMkLst>
            <pc:docMk/>
            <pc:sldMk cId="2478715116" sldId="305"/>
            <ac:picMk id="7" creationId="{01953E1D-C95F-EA34-1C7E-8D89844C9C1E}"/>
          </ac:picMkLst>
        </pc:picChg>
        <pc:picChg chg="mod">
          <ac:chgData name="Joana Gomes" userId="bf40fd9ebefbdeec" providerId="LiveId" clId="{065ABAA7-B3F8-475F-9F4E-66D19A3528A9}" dt="2023-05-31T21:08:51.085" v="1865" actId="1037"/>
          <ac:picMkLst>
            <pc:docMk/>
            <pc:sldMk cId="2478715116" sldId="305"/>
            <ac:picMk id="9" creationId="{BF31D444-BF77-C5FA-4F99-D01D957808F6}"/>
          </ac:picMkLst>
        </pc:picChg>
        <pc:picChg chg="mod">
          <ac:chgData name="Joana Gomes" userId="bf40fd9ebefbdeec" providerId="LiveId" clId="{065ABAA7-B3F8-475F-9F4E-66D19A3528A9}" dt="2023-05-31T21:08:19.780" v="1834" actId="1038"/>
          <ac:picMkLst>
            <pc:docMk/>
            <pc:sldMk cId="2478715116" sldId="305"/>
            <ac:picMk id="11" creationId="{C1B4D14F-22E2-92E7-EC89-128BE28961BB}"/>
          </ac:picMkLst>
        </pc:picChg>
        <pc:picChg chg="mod">
          <ac:chgData name="Joana Gomes" userId="bf40fd9ebefbdeec" providerId="LiveId" clId="{065ABAA7-B3F8-475F-9F4E-66D19A3528A9}" dt="2023-05-31T21:08:11.222" v="1829" actId="1076"/>
          <ac:picMkLst>
            <pc:docMk/>
            <pc:sldMk cId="2478715116" sldId="305"/>
            <ac:picMk id="13" creationId="{C4453645-572E-9DAD-56A4-F4D3943A32EE}"/>
          </ac:picMkLst>
        </pc:picChg>
      </pc:sldChg>
      <pc:sldChg chg="delSp modSp mod">
        <pc:chgData name="Joana Gomes" userId="bf40fd9ebefbdeec" providerId="LiveId" clId="{065ABAA7-B3F8-475F-9F4E-66D19A3528A9}" dt="2023-06-01T10:24:27.344" v="3056" actId="478"/>
        <pc:sldMkLst>
          <pc:docMk/>
          <pc:sldMk cId="2452854313" sldId="306"/>
        </pc:sldMkLst>
        <pc:spChg chg="mod">
          <ac:chgData name="Joana Gomes" userId="bf40fd9ebefbdeec" providerId="LiveId" clId="{065ABAA7-B3F8-475F-9F4E-66D19A3528A9}" dt="2023-06-01T10:24:24.665" v="3055" actId="20577"/>
          <ac:spMkLst>
            <pc:docMk/>
            <pc:sldMk cId="2452854313" sldId="306"/>
            <ac:spMk id="5450" creationId="{00000000-0000-0000-0000-000000000000}"/>
          </ac:spMkLst>
        </pc:spChg>
        <pc:spChg chg="del">
          <ac:chgData name="Joana Gomes" userId="bf40fd9ebefbdeec" providerId="LiveId" clId="{065ABAA7-B3F8-475F-9F4E-66D19A3528A9}" dt="2023-06-01T10:24:27.344" v="3056" actId="478"/>
          <ac:spMkLst>
            <pc:docMk/>
            <pc:sldMk cId="2452854313" sldId="306"/>
            <ac:spMk id="5453" creationId="{00000000-0000-0000-0000-000000000000}"/>
          </ac:spMkLst>
        </pc:spChg>
      </pc:sldChg>
      <pc:sldMasterChg chg="delSldLayout">
        <pc:chgData name="Joana Gomes" userId="bf40fd9ebefbdeec" providerId="LiveId" clId="{065ABAA7-B3F8-475F-9F4E-66D19A3528A9}" dt="2023-05-31T22:24:11.125" v="2755" actId="47"/>
        <pc:sldMasterMkLst>
          <pc:docMk/>
          <pc:sldMasterMk cId="0" sldId="2147483678"/>
        </pc:sldMasterMkLst>
        <pc:sldLayoutChg chg="del">
          <pc:chgData name="Joana Gomes" userId="bf40fd9ebefbdeec" providerId="LiveId" clId="{065ABAA7-B3F8-475F-9F4E-66D19A3528A9}" dt="2023-05-31T22:09:24.773" v="2668" actId="47"/>
          <pc:sldLayoutMkLst>
            <pc:docMk/>
            <pc:sldMasterMk cId="0" sldId="2147483678"/>
            <pc:sldLayoutMk cId="0" sldId="2147483651"/>
          </pc:sldLayoutMkLst>
        </pc:sldLayoutChg>
        <pc:sldLayoutChg chg="del">
          <pc:chgData name="Joana Gomes" userId="bf40fd9ebefbdeec" providerId="LiveId" clId="{065ABAA7-B3F8-475F-9F4E-66D19A3528A9}" dt="2023-05-29T18:24:59.385" v="416" actId="47"/>
          <pc:sldLayoutMkLst>
            <pc:docMk/>
            <pc:sldMasterMk cId="0" sldId="2147483678"/>
            <pc:sldLayoutMk cId="0" sldId="2147483652"/>
          </pc:sldLayoutMkLst>
        </pc:sldLayoutChg>
        <pc:sldLayoutChg chg="del">
          <pc:chgData name="Joana Gomes" userId="bf40fd9ebefbdeec" providerId="LiveId" clId="{065ABAA7-B3F8-475F-9F4E-66D19A3528A9}" dt="2023-05-31T22:09:26.129" v="2669" actId="47"/>
          <pc:sldLayoutMkLst>
            <pc:docMk/>
            <pc:sldMasterMk cId="0" sldId="2147483678"/>
            <pc:sldLayoutMk cId="0" sldId="2147483659"/>
          </pc:sldLayoutMkLst>
        </pc:sldLayoutChg>
        <pc:sldLayoutChg chg="del">
          <pc:chgData name="Joana Gomes" userId="bf40fd9ebefbdeec" providerId="LiveId" clId="{065ABAA7-B3F8-475F-9F4E-66D19A3528A9}" dt="2023-05-31T21:50:32.465" v="2322" actId="47"/>
          <pc:sldLayoutMkLst>
            <pc:docMk/>
            <pc:sldMasterMk cId="0" sldId="2147483678"/>
            <pc:sldLayoutMk cId="0" sldId="2147483660"/>
          </pc:sldLayoutMkLst>
        </pc:sldLayoutChg>
        <pc:sldLayoutChg chg="del">
          <pc:chgData name="Joana Gomes" userId="bf40fd9ebefbdeec" providerId="LiveId" clId="{065ABAA7-B3F8-475F-9F4E-66D19A3528A9}" dt="2023-05-31T22:08:59.804" v="2664" actId="47"/>
          <pc:sldLayoutMkLst>
            <pc:docMk/>
            <pc:sldMasterMk cId="0" sldId="2147483678"/>
            <pc:sldLayoutMk cId="0" sldId="2147483662"/>
          </pc:sldLayoutMkLst>
        </pc:sldLayoutChg>
        <pc:sldLayoutChg chg="del">
          <pc:chgData name="Joana Gomes" userId="bf40fd9ebefbdeec" providerId="LiveId" clId="{065ABAA7-B3F8-475F-9F4E-66D19A3528A9}" dt="2023-05-31T22:09:23.273" v="2667" actId="47"/>
          <pc:sldLayoutMkLst>
            <pc:docMk/>
            <pc:sldMasterMk cId="0" sldId="2147483678"/>
            <pc:sldLayoutMk cId="0" sldId="2147483663"/>
          </pc:sldLayoutMkLst>
        </pc:sldLayoutChg>
        <pc:sldLayoutChg chg="del">
          <pc:chgData name="Joana Gomes" userId="bf40fd9ebefbdeec" providerId="LiveId" clId="{065ABAA7-B3F8-475F-9F4E-66D19A3528A9}" dt="2023-05-25T10:14:35.348" v="328" actId="47"/>
          <pc:sldLayoutMkLst>
            <pc:docMk/>
            <pc:sldMasterMk cId="0" sldId="2147483678"/>
            <pc:sldLayoutMk cId="0" sldId="2147483664"/>
          </pc:sldLayoutMkLst>
        </pc:sldLayoutChg>
        <pc:sldLayoutChg chg="del">
          <pc:chgData name="Joana Gomes" userId="bf40fd9ebefbdeec" providerId="LiveId" clId="{065ABAA7-B3F8-475F-9F4E-66D19A3528A9}" dt="2023-05-25T10:10:12.248" v="255" actId="47"/>
          <pc:sldLayoutMkLst>
            <pc:docMk/>
            <pc:sldMasterMk cId="0" sldId="2147483678"/>
            <pc:sldLayoutMk cId="0" sldId="2147483665"/>
          </pc:sldLayoutMkLst>
        </pc:sldLayoutChg>
        <pc:sldLayoutChg chg="del">
          <pc:chgData name="Joana Gomes" userId="bf40fd9ebefbdeec" providerId="LiveId" clId="{065ABAA7-B3F8-475F-9F4E-66D19A3528A9}" dt="2023-05-31T22:09:11.549" v="2666" actId="47"/>
          <pc:sldLayoutMkLst>
            <pc:docMk/>
            <pc:sldMasterMk cId="0" sldId="2147483678"/>
            <pc:sldLayoutMk cId="0" sldId="2147483667"/>
          </pc:sldLayoutMkLst>
        </pc:sldLayoutChg>
        <pc:sldLayoutChg chg="del">
          <pc:chgData name="Joana Gomes" userId="bf40fd9ebefbdeec" providerId="LiveId" clId="{065ABAA7-B3F8-475F-9F4E-66D19A3528A9}" dt="2023-05-31T22:24:11.125" v="2755" actId="47"/>
          <pc:sldLayoutMkLst>
            <pc:docMk/>
            <pc:sldMasterMk cId="0" sldId="2147483678"/>
            <pc:sldLayoutMk cId="0" sldId="2147483670"/>
          </pc:sldLayoutMkLst>
        </pc:sldLayoutChg>
      </pc:sldMasterChg>
      <pc:sldMasterChg chg="del delSldLayout">
        <pc:chgData name="Joana Gomes" userId="bf40fd9ebefbdeec" providerId="LiveId" clId="{065ABAA7-B3F8-475F-9F4E-66D19A3528A9}" dt="2023-05-31T22:08:56.959" v="2663" actId="47"/>
        <pc:sldMasterMkLst>
          <pc:docMk/>
          <pc:sldMasterMk cId="0" sldId="2147483679"/>
        </pc:sldMasterMkLst>
        <pc:sldLayoutChg chg="del">
          <pc:chgData name="Joana Gomes" userId="bf40fd9ebefbdeec" providerId="LiveId" clId="{065ABAA7-B3F8-475F-9F4E-66D19A3528A9}" dt="2023-05-31T22:08:55.147" v="2662" actId="47"/>
          <pc:sldLayoutMkLst>
            <pc:docMk/>
            <pc:sldMasterMk cId="0" sldId="2147483679"/>
            <pc:sldLayoutMk cId="0" sldId="2147483676"/>
          </pc:sldLayoutMkLst>
        </pc:sldLayoutChg>
        <pc:sldLayoutChg chg="del">
          <pc:chgData name="Joana Gomes" userId="bf40fd9ebefbdeec" providerId="LiveId" clId="{065ABAA7-B3F8-475F-9F4E-66D19A3528A9}" dt="2023-05-31T22:08:56.959" v="2663" actId="47"/>
          <pc:sldLayoutMkLst>
            <pc:docMk/>
            <pc:sldMasterMk cId="0" sldId="2147483679"/>
            <pc:sldLayoutMk cId="0" sldId="2147483677"/>
          </pc:sldLayoutMkLst>
        </pc:sldLayoutChg>
      </pc:sldMasterChg>
    </pc:docChg>
  </pc:docChgLst>
  <pc:docChgLst>
    <pc:chgData name="Utilizador Convidado" providerId="Windows Live" clId="Web-{AEE666BE-20AC-409F-870F-7415AF783578}"/>
    <pc:docChg chg="modSld">
      <pc:chgData name="Utilizador Convidado" userId="" providerId="Windows Live" clId="Web-{AEE666BE-20AC-409F-870F-7415AF783578}" dt="2023-05-29T20:21:31.520" v="3" actId="1076"/>
      <pc:docMkLst>
        <pc:docMk/>
      </pc:docMkLst>
      <pc:sldChg chg="modSp">
        <pc:chgData name="Utilizador Convidado" userId="" providerId="Windows Live" clId="Web-{AEE666BE-20AC-409F-870F-7415AF783578}" dt="2023-05-29T20:21:31.520" v="3" actId="1076"/>
        <pc:sldMkLst>
          <pc:docMk/>
          <pc:sldMk cId="0" sldId="266"/>
        </pc:sldMkLst>
        <pc:spChg chg="mod">
          <ac:chgData name="Utilizador Convidado" userId="" providerId="Windows Live" clId="Web-{AEE666BE-20AC-409F-870F-7415AF783578}" dt="2023-05-29T20:21:31.520" v="3" actId="1076"/>
          <ac:spMkLst>
            <pc:docMk/>
            <pc:sldMk cId="0" sldId="266"/>
            <ac:spMk id="4185" creationId="{00000000-0000-0000-0000-000000000000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2" name="Google Shape;4182;g12221d9fa3a_0_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3" name="Google Shape;4183;g12221d9fa3a_0_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24014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0" name="Google Shape;11430;g12221d9fa3a_0_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1" name="Google Shape;11431;g12221d9fa3a_0_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12221d9fa3a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12221d9fa3a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12221d9fa3a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12221d9fa3a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765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6" name="Google Shape;2896;gf3ed094d0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7" name="Google Shape;2897;gf3ed094d0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8259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3" name="Google Shape;4113;g12221d9fa3a_0_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4" name="Google Shape;4114;g12221d9fa3a_0_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3" name="Google Shape;4113;g12221d9fa3a_0_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4" name="Google Shape;4114;g12221d9fa3a_0_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458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7" name="Google Shape;5467;g12221d9fa3a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8" name="Google Shape;5468;g12221d9fa3a_0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4" name="Google Shape;8234;g12221d9fa3a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5" name="Google Shape;8235;g12221d9fa3a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2" name="Google Shape;4182;g12221d9fa3a_0_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3" name="Google Shape;4183;g12221d9fa3a_0_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t="15132" b="472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-4875"/>
            <a:ext cx="9144000" cy="5143500"/>
          </a:xfrm>
          <a:prstGeom prst="rect">
            <a:avLst/>
          </a:prstGeom>
          <a:solidFill>
            <a:srgbClr val="F1EAEA">
              <a:alpha val="65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3100" y="967250"/>
            <a:ext cx="4047000" cy="22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84500" y="3524525"/>
            <a:ext cx="2704200" cy="6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 rot="-1223988" flipH="1">
            <a:off x="-269866" y="3192140"/>
            <a:ext cx="1782036" cy="2823923"/>
          </a:xfrm>
          <a:custGeom>
            <a:avLst/>
            <a:gdLst/>
            <a:ahLst/>
            <a:cxnLst/>
            <a:rect l="l" t="t" r="r" b="b"/>
            <a:pathLst>
              <a:path w="49574" h="78558" extrusionOk="0">
                <a:moveTo>
                  <a:pt x="26169" y="8227"/>
                </a:moveTo>
                <a:cubicBezTo>
                  <a:pt x="26560" y="8227"/>
                  <a:pt x="26966" y="8293"/>
                  <a:pt x="27379" y="8450"/>
                </a:cubicBezTo>
                <a:cubicBezTo>
                  <a:pt x="26969" y="8295"/>
                  <a:pt x="26559" y="8229"/>
                  <a:pt x="26171" y="8229"/>
                </a:cubicBezTo>
                <a:cubicBezTo>
                  <a:pt x="25741" y="8229"/>
                  <a:pt x="25332" y="8306"/>
                  <a:pt x="24951" y="8431"/>
                </a:cubicBezTo>
                <a:lnTo>
                  <a:pt x="24951" y="8431"/>
                </a:lnTo>
                <a:cubicBezTo>
                  <a:pt x="25333" y="8306"/>
                  <a:pt x="25742" y="8227"/>
                  <a:pt x="26169" y="8227"/>
                </a:cubicBezTo>
                <a:close/>
                <a:moveTo>
                  <a:pt x="14029" y="9431"/>
                </a:moveTo>
                <a:cubicBezTo>
                  <a:pt x="14121" y="11890"/>
                  <a:pt x="15580" y="13982"/>
                  <a:pt x="17068" y="16004"/>
                </a:cubicBezTo>
                <a:cubicBezTo>
                  <a:pt x="15580" y="13988"/>
                  <a:pt x="14121" y="11890"/>
                  <a:pt x="14029" y="9431"/>
                </a:cubicBezTo>
                <a:close/>
                <a:moveTo>
                  <a:pt x="37461" y="18821"/>
                </a:moveTo>
                <a:cubicBezTo>
                  <a:pt x="37585" y="19343"/>
                  <a:pt x="37716" y="19871"/>
                  <a:pt x="37850" y="20395"/>
                </a:cubicBezTo>
                <a:cubicBezTo>
                  <a:pt x="37711" y="19872"/>
                  <a:pt x="37584" y="19341"/>
                  <a:pt x="37461" y="18821"/>
                </a:cubicBezTo>
                <a:close/>
                <a:moveTo>
                  <a:pt x="36378" y="22205"/>
                </a:moveTo>
                <a:lnTo>
                  <a:pt x="36378" y="22205"/>
                </a:lnTo>
                <a:cubicBezTo>
                  <a:pt x="36561" y="22862"/>
                  <a:pt x="36715" y="23525"/>
                  <a:pt x="36864" y="24188"/>
                </a:cubicBezTo>
                <a:cubicBezTo>
                  <a:pt x="36715" y="23531"/>
                  <a:pt x="36561" y="22862"/>
                  <a:pt x="36378" y="22205"/>
                </a:cubicBezTo>
                <a:close/>
                <a:moveTo>
                  <a:pt x="22638" y="33951"/>
                </a:moveTo>
                <a:cubicBezTo>
                  <a:pt x="22407" y="34451"/>
                  <a:pt x="22103" y="34909"/>
                  <a:pt x="21711" y="35340"/>
                </a:cubicBezTo>
                <a:lnTo>
                  <a:pt x="21711" y="35340"/>
                </a:lnTo>
                <a:cubicBezTo>
                  <a:pt x="22081" y="34930"/>
                  <a:pt x="22396" y="34471"/>
                  <a:pt x="22638" y="33951"/>
                </a:cubicBezTo>
                <a:close/>
                <a:moveTo>
                  <a:pt x="21625" y="35434"/>
                </a:moveTo>
                <a:cubicBezTo>
                  <a:pt x="21311" y="35773"/>
                  <a:pt x="20957" y="36081"/>
                  <a:pt x="20573" y="36360"/>
                </a:cubicBezTo>
                <a:cubicBezTo>
                  <a:pt x="20954" y="36079"/>
                  <a:pt x="21308" y="35773"/>
                  <a:pt x="21625" y="35434"/>
                </a:cubicBezTo>
                <a:close/>
                <a:moveTo>
                  <a:pt x="47940" y="36886"/>
                </a:moveTo>
                <a:lnTo>
                  <a:pt x="47940" y="36886"/>
                </a:lnTo>
                <a:cubicBezTo>
                  <a:pt x="48837" y="38985"/>
                  <a:pt x="49064" y="41361"/>
                  <a:pt x="48604" y="43758"/>
                </a:cubicBezTo>
                <a:cubicBezTo>
                  <a:pt x="48426" y="44701"/>
                  <a:pt x="48135" y="45625"/>
                  <a:pt x="47754" y="46502"/>
                </a:cubicBezTo>
                <a:lnTo>
                  <a:pt x="47754" y="46502"/>
                </a:lnTo>
                <a:cubicBezTo>
                  <a:pt x="49082" y="43437"/>
                  <a:pt x="49209" y="39866"/>
                  <a:pt x="47940" y="36886"/>
                </a:cubicBezTo>
                <a:close/>
                <a:moveTo>
                  <a:pt x="44839" y="49339"/>
                </a:moveTo>
                <a:cubicBezTo>
                  <a:pt x="44826" y="49374"/>
                  <a:pt x="44813" y="49410"/>
                  <a:pt x="44800" y="49446"/>
                </a:cubicBezTo>
                <a:lnTo>
                  <a:pt x="44778" y="49495"/>
                </a:lnTo>
                <a:cubicBezTo>
                  <a:pt x="44799" y="49443"/>
                  <a:pt x="44819" y="49391"/>
                  <a:pt x="44839" y="49339"/>
                </a:cubicBezTo>
                <a:close/>
                <a:moveTo>
                  <a:pt x="45575" y="49889"/>
                </a:moveTo>
                <a:lnTo>
                  <a:pt x="45575" y="49889"/>
                </a:lnTo>
                <a:cubicBezTo>
                  <a:pt x="45564" y="49900"/>
                  <a:pt x="45559" y="49911"/>
                  <a:pt x="45547" y="49916"/>
                </a:cubicBezTo>
                <a:lnTo>
                  <a:pt x="45575" y="49889"/>
                </a:lnTo>
                <a:close/>
                <a:moveTo>
                  <a:pt x="17854" y="68650"/>
                </a:moveTo>
                <a:lnTo>
                  <a:pt x="17837" y="68661"/>
                </a:lnTo>
                <a:cubicBezTo>
                  <a:pt x="17462" y="68838"/>
                  <a:pt x="17070" y="69004"/>
                  <a:pt x="16678" y="69093"/>
                </a:cubicBezTo>
                <a:lnTo>
                  <a:pt x="16678" y="69093"/>
                </a:lnTo>
                <a:cubicBezTo>
                  <a:pt x="17070" y="69004"/>
                  <a:pt x="17462" y="68838"/>
                  <a:pt x="17837" y="68656"/>
                </a:cubicBezTo>
                <a:lnTo>
                  <a:pt x="17854" y="68650"/>
                </a:lnTo>
                <a:close/>
                <a:moveTo>
                  <a:pt x="14697" y="72925"/>
                </a:moveTo>
                <a:lnTo>
                  <a:pt x="14697" y="72925"/>
                </a:lnTo>
                <a:cubicBezTo>
                  <a:pt x="14018" y="73464"/>
                  <a:pt x="13315" y="73973"/>
                  <a:pt x="12599" y="74459"/>
                </a:cubicBezTo>
                <a:lnTo>
                  <a:pt x="12599" y="74459"/>
                </a:lnTo>
                <a:cubicBezTo>
                  <a:pt x="13316" y="73973"/>
                  <a:pt x="14018" y="73464"/>
                  <a:pt x="14697" y="72925"/>
                </a:cubicBezTo>
                <a:close/>
                <a:moveTo>
                  <a:pt x="23115" y="277"/>
                </a:moveTo>
                <a:cubicBezTo>
                  <a:pt x="23353" y="277"/>
                  <a:pt x="23596" y="294"/>
                  <a:pt x="23840" y="327"/>
                </a:cubicBezTo>
                <a:cubicBezTo>
                  <a:pt x="25396" y="554"/>
                  <a:pt x="26764" y="1534"/>
                  <a:pt x="27783" y="2365"/>
                </a:cubicBezTo>
                <a:cubicBezTo>
                  <a:pt x="31753" y="5604"/>
                  <a:pt x="34782" y="10079"/>
                  <a:pt x="36311" y="14968"/>
                </a:cubicBezTo>
                <a:cubicBezTo>
                  <a:pt x="36671" y="16126"/>
                  <a:pt x="36959" y="17322"/>
                  <a:pt x="37236" y="18485"/>
                </a:cubicBezTo>
                <a:cubicBezTo>
                  <a:pt x="37446" y="19365"/>
                  <a:pt x="37667" y="20273"/>
                  <a:pt x="37917" y="21165"/>
                </a:cubicBezTo>
                <a:cubicBezTo>
                  <a:pt x="38465" y="23125"/>
                  <a:pt x="39085" y="24665"/>
                  <a:pt x="39860" y="26027"/>
                </a:cubicBezTo>
                <a:cubicBezTo>
                  <a:pt x="40863" y="27777"/>
                  <a:pt x="42214" y="29333"/>
                  <a:pt x="43526" y="30834"/>
                </a:cubicBezTo>
                <a:cubicBezTo>
                  <a:pt x="45149" y="32705"/>
                  <a:pt x="46832" y="34644"/>
                  <a:pt x="47812" y="36936"/>
                </a:cubicBezTo>
                <a:cubicBezTo>
                  <a:pt x="49573" y="41067"/>
                  <a:pt x="48615" y="46345"/>
                  <a:pt x="45487" y="49778"/>
                </a:cubicBezTo>
                <a:lnTo>
                  <a:pt x="44949" y="49440"/>
                </a:lnTo>
                <a:cubicBezTo>
                  <a:pt x="45846" y="47053"/>
                  <a:pt x="45824" y="44196"/>
                  <a:pt x="44883" y="41599"/>
                </a:cubicBezTo>
                <a:cubicBezTo>
                  <a:pt x="44152" y="39561"/>
                  <a:pt x="42939" y="37739"/>
                  <a:pt x="41765" y="35973"/>
                </a:cubicBezTo>
                <a:cubicBezTo>
                  <a:pt x="40840" y="34577"/>
                  <a:pt x="39877" y="33132"/>
                  <a:pt x="39163" y="31587"/>
                </a:cubicBezTo>
                <a:cubicBezTo>
                  <a:pt x="38603" y="30391"/>
                  <a:pt x="38155" y="29067"/>
                  <a:pt x="37739" y="27422"/>
                </a:cubicBezTo>
                <a:cubicBezTo>
                  <a:pt x="37551" y="26669"/>
                  <a:pt x="37385" y="25900"/>
                  <a:pt x="37219" y="25152"/>
                </a:cubicBezTo>
                <a:cubicBezTo>
                  <a:pt x="37008" y="24172"/>
                  <a:pt x="36781" y="23158"/>
                  <a:pt x="36510" y="22162"/>
                </a:cubicBezTo>
                <a:cubicBezTo>
                  <a:pt x="35347" y="17936"/>
                  <a:pt x="33143" y="13833"/>
                  <a:pt x="30302" y="10610"/>
                </a:cubicBezTo>
                <a:cubicBezTo>
                  <a:pt x="29560" y="9768"/>
                  <a:pt x="28564" y="8750"/>
                  <a:pt x="27428" y="8318"/>
                </a:cubicBezTo>
                <a:cubicBezTo>
                  <a:pt x="26998" y="8156"/>
                  <a:pt x="26575" y="8088"/>
                  <a:pt x="26168" y="8088"/>
                </a:cubicBezTo>
                <a:cubicBezTo>
                  <a:pt x="25085" y="8088"/>
                  <a:pt x="24116" y="8571"/>
                  <a:pt x="23419" y="9054"/>
                </a:cubicBezTo>
                <a:cubicBezTo>
                  <a:pt x="21525" y="10366"/>
                  <a:pt x="20501" y="12355"/>
                  <a:pt x="20606" y="14503"/>
                </a:cubicBezTo>
                <a:cubicBezTo>
                  <a:pt x="20717" y="16668"/>
                  <a:pt x="21896" y="18706"/>
                  <a:pt x="23037" y="20672"/>
                </a:cubicBezTo>
                <a:cubicBezTo>
                  <a:pt x="23275" y="21076"/>
                  <a:pt x="23519" y="21497"/>
                  <a:pt x="23746" y="21907"/>
                </a:cubicBezTo>
                <a:cubicBezTo>
                  <a:pt x="25391" y="24881"/>
                  <a:pt x="26565" y="28181"/>
                  <a:pt x="27140" y="31459"/>
                </a:cubicBezTo>
                <a:cubicBezTo>
                  <a:pt x="27356" y="32689"/>
                  <a:pt x="27545" y="34261"/>
                  <a:pt x="27085" y="35485"/>
                </a:cubicBezTo>
                <a:cubicBezTo>
                  <a:pt x="26432" y="37219"/>
                  <a:pt x="24798" y="37739"/>
                  <a:pt x="23065" y="38287"/>
                </a:cubicBezTo>
                <a:cubicBezTo>
                  <a:pt x="21403" y="38808"/>
                  <a:pt x="19687" y="39356"/>
                  <a:pt x="18906" y="41062"/>
                </a:cubicBezTo>
                <a:cubicBezTo>
                  <a:pt x="18059" y="42917"/>
                  <a:pt x="18662" y="45337"/>
                  <a:pt x="19238" y="47674"/>
                </a:cubicBezTo>
                <a:cubicBezTo>
                  <a:pt x="19427" y="48410"/>
                  <a:pt x="19615" y="49174"/>
                  <a:pt x="19753" y="49900"/>
                </a:cubicBezTo>
                <a:cubicBezTo>
                  <a:pt x="20246" y="52497"/>
                  <a:pt x="20058" y="54933"/>
                  <a:pt x="19222" y="56755"/>
                </a:cubicBezTo>
                <a:cubicBezTo>
                  <a:pt x="18640" y="58018"/>
                  <a:pt x="17256" y="58832"/>
                  <a:pt x="15916" y="59624"/>
                </a:cubicBezTo>
                <a:cubicBezTo>
                  <a:pt x="14393" y="60521"/>
                  <a:pt x="12820" y="61446"/>
                  <a:pt x="12410" y="63046"/>
                </a:cubicBezTo>
                <a:cubicBezTo>
                  <a:pt x="12111" y="64231"/>
                  <a:pt x="12477" y="65660"/>
                  <a:pt x="13523" y="67415"/>
                </a:cubicBezTo>
                <a:cubicBezTo>
                  <a:pt x="14016" y="68229"/>
                  <a:pt x="14542" y="68783"/>
                  <a:pt x="15091" y="69060"/>
                </a:cubicBezTo>
                <a:cubicBezTo>
                  <a:pt x="15430" y="69233"/>
                  <a:pt x="15765" y="69302"/>
                  <a:pt x="16095" y="69302"/>
                </a:cubicBezTo>
                <a:cubicBezTo>
                  <a:pt x="16716" y="69302"/>
                  <a:pt x="17319" y="69055"/>
                  <a:pt x="17898" y="68783"/>
                </a:cubicBezTo>
                <a:lnTo>
                  <a:pt x="17915" y="68778"/>
                </a:lnTo>
                <a:cubicBezTo>
                  <a:pt x="17963" y="68754"/>
                  <a:pt x="18008" y="68745"/>
                  <a:pt x="18049" y="68745"/>
                </a:cubicBezTo>
                <a:cubicBezTo>
                  <a:pt x="18179" y="68745"/>
                  <a:pt x="18263" y="68841"/>
                  <a:pt x="18280" y="68866"/>
                </a:cubicBezTo>
                <a:cubicBezTo>
                  <a:pt x="18308" y="68894"/>
                  <a:pt x="18424" y="69060"/>
                  <a:pt x="18280" y="69237"/>
                </a:cubicBezTo>
                <a:cubicBezTo>
                  <a:pt x="18114" y="69437"/>
                  <a:pt x="17954" y="69630"/>
                  <a:pt x="17793" y="69813"/>
                </a:cubicBezTo>
                <a:cubicBezTo>
                  <a:pt x="15063" y="72947"/>
                  <a:pt x="11414" y="75162"/>
                  <a:pt x="7908" y="77167"/>
                </a:cubicBezTo>
                <a:cubicBezTo>
                  <a:pt x="6908" y="77737"/>
                  <a:pt x="5856" y="78278"/>
                  <a:pt x="4809" y="78278"/>
                </a:cubicBezTo>
                <a:cubicBezTo>
                  <a:pt x="4576" y="78278"/>
                  <a:pt x="4342" y="78251"/>
                  <a:pt x="4110" y="78192"/>
                </a:cubicBezTo>
                <a:cubicBezTo>
                  <a:pt x="3384" y="78003"/>
                  <a:pt x="2692" y="77483"/>
                  <a:pt x="2050" y="76647"/>
                </a:cubicBezTo>
                <a:cubicBezTo>
                  <a:pt x="793" y="75018"/>
                  <a:pt x="289" y="73584"/>
                  <a:pt x="505" y="72272"/>
                </a:cubicBezTo>
                <a:cubicBezTo>
                  <a:pt x="865" y="70046"/>
                  <a:pt x="3201" y="68479"/>
                  <a:pt x="5671" y="66823"/>
                </a:cubicBezTo>
                <a:cubicBezTo>
                  <a:pt x="7681" y="65472"/>
                  <a:pt x="9763" y="64076"/>
                  <a:pt x="10694" y="62276"/>
                </a:cubicBezTo>
                <a:cubicBezTo>
                  <a:pt x="12001" y="59740"/>
                  <a:pt x="12366" y="56606"/>
                  <a:pt x="11724" y="53444"/>
                </a:cubicBezTo>
                <a:cubicBezTo>
                  <a:pt x="11547" y="52574"/>
                  <a:pt x="11292" y="51672"/>
                  <a:pt x="11054" y="50797"/>
                </a:cubicBezTo>
                <a:cubicBezTo>
                  <a:pt x="10301" y="48100"/>
                  <a:pt x="9531" y="45309"/>
                  <a:pt x="10766" y="42900"/>
                </a:cubicBezTo>
                <a:cubicBezTo>
                  <a:pt x="11895" y="40702"/>
                  <a:pt x="14338" y="39616"/>
                  <a:pt x="16702" y="38570"/>
                </a:cubicBezTo>
                <a:cubicBezTo>
                  <a:pt x="18563" y="37739"/>
                  <a:pt x="20490" y="36886"/>
                  <a:pt x="21780" y="35474"/>
                </a:cubicBezTo>
                <a:cubicBezTo>
                  <a:pt x="22223" y="34987"/>
                  <a:pt x="22577" y="34444"/>
                  <a:pt x="22827" y="33863"/>
                </a:cubicBezTo>
                <a:cubicBezTo>
                  <a:pt x="23569" y="32152"/>
                  <a:pt x="23347" y="30202"/>
                  <a:pt x="23065" y="28691"/>
                </a:cubicBezTo>
                <a:cubicBezTo>
                  <a:pt x="22334" y="24737"/>
                  <a:pt x="20728" y="20910"/>
                  <a:pt x="18419" y="17621"/>
                </a:cubicBezTo>
                <a:cubicBezTo>
                  <a:pt x="18103" y="17167"/>
                  <a:pt x="17765" y="16707"/>
                  <a:pt x="17433" y="16264"/>
                </a:cubicBezTo>
                <a:cubicBezTo>
                  <a:pt x="15866" y="14149"/>
                  <a:pt x="14249" y="11956"/>
                  <a:pt x="14166" y="9392"/>
                </a:cubicBezTo>
                <a:cubicBezTo>
                  <a:pt x="14088" y="6856"/>
                  <a:pt x="15589" y="4231"/>
                  <a:pt x="18280" y="2193"/>
                </a:cubicBezTo>
                <a:cubicBezTo>
                  <a:pt x="19482" y="1285"/>
                  <a:pt x="21237" y="277"/>
                  <a:pt x="23115" y="277"/>
                </a:cubicBezTo>
                <a:close/>
                <a:moveTo>
                  <a:pt x="23110" y="0"/>
                </a:moveTo>
                <a:cubicBezTo>
                  <a:pt x="21160" y="0"/>
                  <a:pt x="19349" y="1036"/>
                  <a:pt x="18114" y="1971"/>
                </a:cubicBezTo>
                <a:cubicBezTo>
                  <a:pt x="15345" y="4065"/>
                  <a:pt x="13806" y="6773"/>
                  <a:pt x="13889" y="9397"/>
                </a:cubicBezTo>
                <a:cubicBezTo>
                  <a:pt x="13972" y="12055"/>
                  <a:pt x="15617" y="14276"/>
                  <a:pt x="17212" y="16425"/>
                </a:cubicBezTo>
                <a:cubicBezTo>
                  <a:pt x="17538" y="16868"/>
                  <a:pt x="17876" y="17327"/>
                  <a:pt x="18192" y="17776"/>
                </a:cubicBezTo>
                <a:cubicBezTo>
                  <a:pt x="20479" y="21038"/>
                  <a:pt x="22068" y="24825"/>
                  <a:pt x="22793" y="28740"/>
                </a:cubicBezTo>
                <a:cubicBezTo>
                  <a:pt x="23065" y="30213"/>
                  <a:pt x="23286" y="32113"/>
                  <a:pt x="22577" y="33758"/>
                </a:cubicBezTo>
                <a:cubicBezTo>
                  <a:pt x="21553" y="36111"/>
                  <a:pt x="19028" y="37230"/>
                  <a:pt x="16591" y="38315"/>
                </a:cubicBezTo>
                <a:cubicBezTo>
                  <a:pt x="14182" y="39384"/>
                  <a:pt x="11696" y="40486"/>
                  <a:pt x="10517" y="42778"/>
                </a:cubicBezTo>
                <a:cubicBezTo>
                  <a:pt x="9232" y="45276"/>
                  <a:pt x="10024" y="48122"/>
                  <a:pt x="10788" y="50874"/>
                </a:cubicBezTo>
                <a:cubicBezTo>
                  <a:pt x="11026" y="51744"/>
                  <a:pt x="11275" y="52635"/>
                  <a:pt x="11452" y="53499"/>
                </a:cubicBezTo>
                <a:cubicBezTo>
                  <a:pt x="12078" y="56595"/>
                  <a:pt x="11724" y="59668"/>
                  <a:pt x="10445" y="62149"/>
                </a:cubicBezTo>
                <a:cubicBezTo>
                  <a:pt x="9553" y="63888"/>
                  <a:pt x="7499" y="65261"/>
                  <a:pt x="5516" y="66596"/>
                </a:cubicBezTo>
                <a:cubicBezTo>
                  <a:pt x="3107" y="68213"/>
                  <a:pt x="615" y="69885"/>
                  <a:pt x="233" y="72228"/>
                </a:cubicBezTo>
                <a:cubicBezTo>
                  <a:pt x="1" y="73623"/>
                  <a:pt x="527" y="75124"/>
                  <a:pt x="1828" y="76818"/>
                </a:cubicBezTo>
                <a:cubicBezTo>
                  <a:pt x="2509" y="77704"/>
                  <a:pt x="3257" y="78252"/>
                  <a:pt x="4038" y="78457"/>
                </a:cubicBezTo>
                <a:cubicBezTo>
                  <a:pt x="4298" y="78524"/>
                  <a:pt x="4558" y="78557"/>
                  <a:pt x="4818" y="78557"/>
                </a:cubicBezTo>
                <a:cubicBezTo>
                  <a:pt x="5926" y="78557"/>
                  <a:pt x="7011" y="77998"/>
                  <a:pt x="8047" y="77405"/>
                </a:cubicBezTo>
                <a:cubicBezTo>
                  <a:pt x="11425" y="75473"/>
                  <a:pt x="14958" y="73341"/>
                  <a:pt x="17688" y="70350"/>
                </a:cubicBezTo>
                <a:cubicBezTo>
                  <a:pt x="17799" y="70228"/>
                  <a:pt x="17904" y="70112"/>
                  <a:pt x="18003" y="69996"/>
                </a:cubicBezTo>
                <a:cubicBezTo>
                  <a:pt x="18164" y="69808"/>
                  <a:pt x="18330" y="69614"/>
                  <a:pt x="18491" y="69414"/>
                </a:cubicBezTo>
                <a:cubicBezTo>
                  <a:pt x="18696" y="69165"/>
                  <a:pt x="18640" y="68872"/>
                  <a:pt x="18502" y="68695"/>
                </a:cubicBezTo>
                <a:cubicBezTo>
                  <a:pt x="18401" y="68567"/>
                  <a:pt x="18238" y="68469"/>
                  <a:pt x="18049" y="68469"/>
                </a:cubicBezTo>
                <a:cubicBezTo>
                  <a:pt x="17967" y="68469"/>
                  <a:pt x="17881" y="68487"/>
                  <a:pt x="17793" y="68528"/>
                </a:cubicBezTo>
                <a:lnTo>
                  <a:pt x="17776" y="68534"/>
                </a:lnTo>
                <a:cubicBezTo>
                  <a:pt x="17231" y="68788"/>
                  <a:pt x="16662" y="69022"/>
                  <a:pt x="16088" y="69022"/>
                </a:cubicBezTo>
                <a:cubicBezTo>
                  <a:pt x="15798" y="69022"/>
                  <a:pt x="15507" y="68963"/>
                  <a:pt x="15218" y="68816"/>
                </a:cubicBezTo>
                <a:cubicBezTo>
                  <a:pt x="14714" y="68562"/>
                  <a:pt x="14227" y="68041"/>
                  <a:pt x="13762" y="67271"/>
                </a:cubicBezTo>
                <a:cubicBezTo>
                  <a:pt x="12754" y="65582"/>
                  <a:pt x="12399" y="64226"/>
                  <a:pt x="12682" y="63118"/>
                </a:cubicBezTo>
                <a:cubicBezTo>
                  <a:pt x="13058" y="61628"/>
                  <a:pt x="14515" y="60770"/>
                  <a:pt x="16054" y="59862"/>
                </a:cubicBezTo>
                <a:cubicBezTo>
                  <a:pt x="17433" y="59053"/>
                  <a:pt x="18856" y="58212"/>
                  <a:pt x="19476" y="56872"/>
                </a:cubicBezTo>
                <a:cubicBezTo>
                  <a:pt x="20335" y="54994"/>
                  <a:pt x="20529" y="52502"/>
                  <a:pt x="20025" y="49850"/>
                </a:cubicBezTo>
                <a:cubicBezTo>
                  <a:pt x="19881" y="49113"/>
                  <a:pt x="19692" y="48349"/>
                  <a:pt x="19510" y="47607"/>
                </a:cubicBezTo>
                <a:cubicBezTo>
                  <a:pt x="18939" y="45315"/>
                  <a:pt x="18352" y="42944"/>
                  <a:pt x="19155" y="41178"/>
                </a:cubicBezTo>
                <a:cubicBezTo>
                  <a:pt x="19886" y="39583"/>
                  <a:pt x="21547" y="39057"/>
                  <a:pt x="23148" y="38548"/>
                </a:cubicBezTo>
                <a:cubicBezTo>
                  <a:pt x="24870" y="38005"/>
                  <a:pt x="26642" y="37446"/>
                  <a:pt x="27345" y="35579"/>
                </a:cubicBezTo>
                <a:cubicBezTo>
                  <a:pt x="27827" y="34295"/>
                  <a:pt x="27633" y="32678"/>
                  <a:pt x="27412" y="31415"/>
                </a:cubicBezTo>
                <a:cubicBezTo>
                  <a:pt x="26830" y="28104"/>
                  <a:pt x="25645" y="24770"/>
                  <a:pt x="23990" y="21774"/>
                </a:cubicBezTo>
                <a:cubicBezTo>
                  <a:pt x="23763" y="21364"/>
                  <a:pt x="23519" y="20949"/>
                  <a:pt x="23281" y="20545"/>
                </a:cubicBezTo>
                <a:lnTo>
                  <a:pt x="23275" y="20534"/>
                </a:lnTo>
                <a:cubicBezTo>
                  <a:pt x="22151" y="18595"/>
                  <a:pt x="20988" y="16585"/>
                  <a:pt x="20883" y="14492"/>
                </a:cubicBezTo>
                <a:cubicBezTo>
                  <a:pt x="20783" y="12438"/>
                  <a:pt x="21763" y="10538"/>
                  <a:pt x="23574" y="9281"/>
                </a:cubicBezTo>
                <a:cubicBezTo>
                  <a:pt x="24233" y="8825"/>
                  <a:pt x="25151" y="8365"/>
                  <a:pt x="26169" y="8365"/>
                </a:cubicBezTo>
                <a:cubicBezTo>
                  <a:pt x="26546" y="8365"/>
                  <a:pt x="26938" y="8428"/>
                  <a:pt x="27334" y="8578"/>
                </a:cubicBezTo>
                <a:cubicBezTo>
                  <a:pt x="28409" y="8988"/>
                  <a:pt x="29372" y="9973"/>
                  <a:pt x="30092" y="10793"/>
                </a:cubicBezTo>
                <a:cubicBezTo>
                  <a:pt x="32905" y="13988"/>
                  <a:pt x="35092" y="18053"/>
                  <a:pt x="36244" y="22239"/>
                </a:cubicBezTo>
                <a:cubicBezTo>
                  <a:pt x="36516" y="23225"/>
                  <a:pt x="36737" y="24233"/>
                  <a:pt x="36953" y="25218"/>
                </a:cubicBezTo>
                <a:cubicBezTo>
                  <a:pt x="37114" y="25961"/>
                  <a:pt x="37280" y="26730"/>
                  <a:pt x="37474" y="27489"/>
                </a:cubicBezTo>
                <a:cubicBezTo>
                  <a:pt x="37889" y="29156"/>
                  <a:pt x="38349" y="30496"/>
                  <a:pt x="38908" y="31703"/>
                </a:cubicBezTo>
                <a:cubicBezTo>
                  <a:pt x="39639" y="33265"/>
                  <a:pt x="40602" y="34721"/>
                  <a:pt x="41538" y="36128"/>
                </a:cubicBezTo>
                <a:cubicBezTo>
                  <a:pt x="42701" y="37878"/>
                  <a:pt x="43903" y="39688"/>
                  <a:pt x="44623" y="41693"/>
                </a:cubicBezTo>
                <a:cubicBezTo>
                  <a:pt x="45553" y="44273"/>
                  <a:pt x="45564" y="47098"/>
                  <a:pt x="44650" y="49446"/>
                </a:cubicBezTo>
                <a:lnTo>
                  <a:pt x="44606" y="49551"/>
                </a:lnTo>
                <a:lnTo>
                  <a:pt x="45536" y="50138"/>
                </a:lnTo>
                <a:lnTo>
                  <a:pt x="45614" y="50055"/>
                </a:lnTo>
                <a:cubicBezTo>
                  <a:pt x="45636" y="50033"/>
                  <a:pt x="45653" y="50005"/>
                  <a:pt x="45675" y="49983"/>
                </a:cubicBezTo>
                <a:cubicBezTo>
                  <a:pt x="47209" y="48305"/>
                  <a:pt x="48300" y="46106"/>
                  <a:pt x="48743" y="43786"/>
                </a:cubicBezTo>
                <a:cubicBezTo>
                  <a:pt x="49208" y="41361"/>
                  <a:pt x="48975" y="38957"/>
                  <a:pt x="48067" y="36831"/>
                </a:cubicBezTo>
                <a:cubicBezTo>
                  <a:pt x="47070" y="34494"/>
                  <a:pt x="45376" y="32539"/>
                  <a:pt x="43731" y="30651"/>
                </a:cubicBezTo>
                <a:cubicBezTo>
                  <a:pt x="42435" y="29161"/>
                  <a:pt x="41090" y="27616"/>
                  <a:pt x="40104" y="25889"/>
                </a:cubicBezTo>
                <a:cubicBezTo>
                  <a:pt x="39334" y="24548"/>
                  <a:pt x="38725" y="23026"/>
                  <a:pt x="38182" y="21093"/>
                </a:cubicBezTo>
                <a:cubicBezTo>
                  <a:pt x="37933" y="20207"/>
                  <a:pt x="37717" y="19299"/>
                  <a:pt x="37507" y="18418"/>
                </a:cubicBezTo>
                <a:cubicBezTo>
                  <a:pt x="37230" y="17255"/>
                  <a:pt x="36942" y="16048"/>
                  <a:pt x="36577" y="14885"/>
                </a:cubicBezTo>
                <a:cubicBezTo>
                  <a:pt x="35032" y="9946"/>
                  <a:pt x="31969" y="5421"/>
                  <a:pt x="27954" y="2149"/>
                </a:cubicBezTo>
                <a:cubicBezTo>
                  <a:pt x="26913" y="1301"/>
                  <a:pt x="25507" y="294"/>
                  <a:pt x="23879" y="55"/>
                </a:cubicBezTo>
                <a:cubicBezTo>
                  <a:pt x="23621" y="18"/>
                  <a:pt x="23364" y="0"/>
                  <a:pt x="23110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6299960">
            <a:off x="447124" y="-715969"/>
            <a:ext cx="574633" cy="1997815"/>
          </a:xfrm>
          <a:custGeom>
            <a:avLst/>
            <a:gdLst/>
            <a:ahLst/>
            <a:cxnLst/>
            <a:rect l="l" t="t" r="r" b="b"/>
            <a:pathLst>
              <a:path w="22986" h="79915" extrusionOk="0">
                <a:moveTo>
                  <a:pt x="14982" y="544"/>
                </a:moveTo>
                <a:cubicBezTo>
                  <a:pt x="15359" y="544"/>
                  <a:pt x="15718" y="596"/>
                  <a:pt x="16042" y="693"/>
                </a:cubicBezTo>
                <a:cubicBezTo>
                  <a:pt x="17042" y="1008"/>
                  <a:pt x="17769" y="1797"/>
                  <a:pt x="18190" y="3051"/>
                </a:cubicBezTo>
                <a:cubicBezTo>
                  <a:pt x="18927" y="5251"/>
                  <a:pt x="18988" y="7601"/>
                  <a:pt x="19049" y="9862"/>
                </a:cubicBezTo>
                <a:cubicBezTo>
                  <a:pt x="19093" y="11405"/>
                  <a:pt x="19128" y="12992"/>
                  <a:pt x="19382" y="14544"/>
                </a:cubicBezTo>
                <a:cubicBezTo>
                  <a:pt x="19488" y="15184"/>
                  <a:pt x="19637" y="15859"/>
                  <a:pt x="19865" y="16691"/>
                </a:cubicBezTo>
                <a:cubicBezTo>
                  <a:pt x="20005" y="17209"/>
                  <a:pt x="20163" y="17735"/>
                  <a:pt x="20312" y="18243"/>
                </a:cubicBezTo>
                <a:cubicBezTo>
                  <a:pt x="21022" y="20610"/>
                  <a:pt x="21758" y="23056"/>
                  <a:pt x="21179" y="25545"/>
                </a:cubicBezTo>
                <a:cubicBezTo>
                  <a:pt x="20513" y="28368"/>
                  <a:pt x="18576" y="30078"/>
                  <a:pt x="16516" y="31883"/>
                </a:cubicBezTo>
                <a:cubicBezTo>
                  <a:pt x="15578" y="32707"/>
                  <a:pt x="14605" y="33558"/>
                  <a:pt x="13754" y="34531"/>
                </a:cubicBezTo>
                <a:cubicBezTo>
                  <a:pt x="11545" y="37082"/>
                  <a:pt x="10160" y="40299"/>
                  <a:pt x="9871" y="43595"/>
                </a:cubicBezTo>
                <a:cubicBezTo>
                  <a:pt x="9678" y="45752"/>
                  <a:pt x="9932" y="47856"/>
                  <a:pt x="10634" y="49863"/>
                </a:cubicBezTo>
                <a:cubicBezTo>
                  <a:pt x="11843" y="53326"/>
                  <a:pt x="13939" y="56359"/>
                  <a:pt x="15964" y="59296"/>
                </a:cubicBezTo>
                <a:cubicBezTo>
                  <a:pt x="18252" y="62601"/>
                  <a:pt x="20610" y="66019"/>
                  <a:pt x="21644" y="70008"/>
                </a:cubicBezTo>
                <a:cubicBezTo>
                  <a:pt x="21767" y="70517"/>
                  <a:pt x="22205" y="72305"/>
                  <a:pt x="22310" y="74172"/>
                </a:cubicBezTo>
                <a:cubicBezTo>
                  <a:pt x="22433" y="76460"/>
                  <a:pt x="22047" y="78021"/>
                  <a:pt x="21162" y="78810"/>
                </a:cubicBezTo>
                <a:cubicBezTo>
                  <a:pt x="20741" y="79180"/>
                  <a:pt x="20200" y="79365"/>
                  <a:pt x="19541" y="79365"/>
                </a:cubicBezTo>
                <a:cubicBezTo>
                  <a:pt x="18923" y="79365"/>
                  <a:pt x="18203" y="79202"/>
                  <a:pt x="17384" y="78880"/>
                </a:cubicBezTo>
                <a:cubicBezTo>
                  <a:pt x="10862" y="76294"/>
                  <a:pt x="7241" y="66686"/>
                  <a:pt x="4594" y="59681"/>
                </a:cubicBezTo>
                <a:lnTo>
                  <a:pt x="4585" y="59664"/>
                </a:lnTo>
                <a:cubicBezTo>
                  <a:pt x="4120" y="58437"/>
                  <a:pt x="3691" y="57288"/>
                  <a:pt x="3270" y="56263"/>
                </a:cubicBezTo>
                <a:cubicBezTo>
                  <a:pt x="465" y="49363"/>
                  <a:pt x="105" y="43849"/>
                  <a:pt x="2060" y="37827"/>
                </a:cubicBezTo>
                <a:cubicBezTo>
                  <a:pt x="2639" y="36030"/>
                  <a:pt x="3384" y="34250"/>
                  <a:pt x="4112" y="32523"/>
                </a:cubicBezTo>
                <a:cubicBezTo>
                  <a:pt x="5076" y="30209"/>
                  <a:pt x="6075" y="27816"/>
                  <a:pt x="6706" y="25335"/>
                </a:cubicBezTo>
                <a:cubicBezTo>
                  <a:pt x="6934" y="24450"/>
                  <a:pt x="7083" y="23582"/>
                  <a:pt x="7162" y="22679"/>
                </a:cubicBezTo>
                <a:cubicBezTo>
                  <a:pt x="7390" y="20172"/>
                  <a:pt x="7031" y="17927"/>
                  <a:pt x="6645" y="15561"/>
                </a:cubicBezTo>
                <a:cubicBezTo>
                  <a:pt x="6470" y="14465"/>
                  <a:pt x="6286" y="13343"/>
                  <a:pt x="6154" y="12142"/>
                </a:cubicBezTo>
                <a:cubicBezTo>
                  <a:pt x="6075" y="11432"/>
                  <a:pt x="6066" y="10695"/>
                  <a:pt x="6137" y="9976"/>
                </a:cubicBezTo>
                <a:cubicBezTo>
                  <a:pt x="6400" y="6978"/>
                  <a:pt x="7899" y="4182"/>
                  <a:pt x="10143" y="2490"/>
                </a:cubicBezTo>
                <a:cubicBezTo>
                  <a:pt x="11765" y="1271"/>
                  <a:pt x="13570" y="544"/>
                  <a:pt x="14982" y="544"/>
                </a:cubicBezTo>
                <a:close/>
                <a:moveTo>
                  <a:pt x="14990" y="1"/>
                </a:moveTo>
                <a:cubicBezTo>
                  <a:pt x="13207" y="1"/>
                  <a:pt x="11236" y="980"/>
                  <a:pt x="9810" y="2052"/>
                </a:cubicBezTo>
                <a:cubicBezTo>
                  <a:pt x="6820" y="4305"/>
                  <a:pt x="5172" y="8293"/>
                  <a:pt x="5611" y="12203"/>
                </a:cubicBezTo>
                <a:cubicBezTo>
                  <a:pt x="5742" y="13413"/>
                  <a:pt x="5926" y="14552"/>
                  <a:pt x="6102" y="15648"/>
                </a:cubicBezTo>
                <a:cubicBezTo>
                  <a:pt x="6601" y="18752"/>
                  <a:pt x="7075" y="21679"/>
                  <a:pt x="6180" y="25204"/>
                </a:cubicBezTo>
                <a:cubicBezTo>
                  <a:pt x="5549" y="27641"/>
                  <a:pt x="4559" y="30016"/>
                  <a:pt x="3603" y="32322"/>
                </a:cubicBezTo>
                <a:cubicBezTo>
                  <a:pt x="2876" y="34049"/>
                  <a:pt x="2130" y="35837"/>
                  <a:pt x="1534" y="37652"/>
                </a:cubicBezTo>
                <a:cubicBezTo>
                  <a:pt x="921" y="39571"/>
                  <a:pt x="535" y="41386"/>
                  <a:pt x="368" y="43218"/>
                </a:cubicBezTo>
                <a:cubicBezTo>
                  <a:pt x="0" y="47338"/>
                  <a:pt x="763" y="51546"/>
                  <a:pt x="2762" y="56464"/>
                </a:cubicBezTo>
                <a:cubicBezTo>
                  <a:pt x="3174" y="57490"/>
                  <a:pt x="3612" y="58647"/>
                  <a:pt x="4077" y="59874"/>
                </a:cubicBezTo>
                <a:cubicBezTo>
                  <a:pt x="6759" y="66975"/>
                  <a:pt x="10441" y="76706"/>
                  <a:pt x="17182" y="79388"/>
                </a:cubicBezTo>
                <a:cubicBezTo>
                  <a:pt x="18067" y="79739"/>
                  <a:pt x="18856" y="79914"/>
                  <a:pt x="19540" y="79914"/>
                </a:cubicBezTo>
                <a:cubicBezTo>
                  <a:pt x="20338" y="79914"/>
                  <a:pt x="21004" y="79677"/>
                  <a:pt x="21521" y="79222"/>
                </a:cubicBezTo>
                <a:cubicBezTo>
                  <a:pt x="22538" y="78319"/>
                  <a:pt x="22985" y="76618"/>
                  <a:pt x="22854" y="74163"/>
                </a:cubicBezTo>
                <a:cubicBezTo>
                  <a:pt x="22749" y="72235"/>
                  <a:pt x="22302" y="70385"/>
                  <a:pt x="22170" y="69868"/>
                </a:cubicBezTo>
                <a:cubicBezTo>
                  <a:pt x="21118" y="65783"/>
                  <a:pt x="18725" y="62329"/>
                  <a:pt x="16419" y="58980"/>
                </a:cubicBezTo>
                <a:cubicBezTo>
                  <a:pt x="14412" y="56078"/>
                  <a:pt x="12343" y="53072"/>
                  <a:pt x="11151" y="49679"/>
                </a:cubicBezTo>
                <a:cubicBezTo>
                  <a:pt x="9415" y="44709"/>
                  <a:pt x="10572" y="39037"/>
                  <a:pt x="14175" y="34890"/>
                </a:cubicBezTo>
                <a:cubicBezTo>
                  <a:pt x="14991" y="33952"/>
                  <a:pt x="15946" y="33111"/>
                  <a:pt x="16875" y="32295"/>
                </a:cubicBezTo>
                <a:cubicBezTo>
                  <a:pt x="19005" y="30428"/>
                  <a:pt x="21013" y="28666"/>
                  <a:pt x="21705" y="25668"/>
                </a:cubicBezTo>
                <a:cubicBezTo>
                  <a:pt x="22319" y="23038"/>
                  <a:pt x="21565" y="20522"/>
                  <a:pt x="20838" y="18085"/>
                </a:cubicBezTo>
                <a:lnTo>
                  <a:pt x="20838" y="18059"/>
                </a:lnTo>
                <a:cubicBezTo>
                  <a:pt x="20689" y="17568"/>
                  <a:pt x="20531" y="17051"/>
                  <a:pt x="20391" y="16542"/>
                </a:cubicBezTo>
                <a:cubicBezTo>
                  <a:pt x="20171" y="15736"/>
                  <a:pt x="20022" y="15078"/>
                  <a:pt x="19926" y="14456"/>
                </a:cubicBezTo>
                <a:cubicBezTo>
                  <a:pt x="19680" y="12948"/>
                  <a:pt x="19637" y="11370"/>
                  <a:pt x="19593" y="9854"/>
                </a:cubicBezTo>
                <a:cubicBezTo>
                  <a:pt x="19540" y="7539"/>
                  <a:pt x="19479" y="5155"/>
                  <a:pt x="18707" y="2876"/>
                </a:cubicBezTo>
                <a:cubicBezTo>
                  <a:pt x="18225" y="1447"/>
                  <a:pt x="17384" y="535"/>
                  <a:pt x="16209" y="176"/>
                </a:cubicBezTo>
                <a:cubicBezTo>
                  <a:pt x="15820" y="55"/>
                  <a:pt x="15410" y="1"/>
                  <a:pt x="1499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 rot="-397913">
            <a:off x="6753566" y="-697575"/>
            <a:ext cx="2903554" cy="4068044"/>
            <a:chOff x="7416974" y="-410849"/>
            <a:chExt cx="2284275" cy="3200649"/>
          </a:xfrm>
        </p:grpSpPr>
        <p:sp>
          <p:nvSpPr>
            <p:cNvPr id="17" name="Google Shape;17;p2"/>
            <p:cNvSpPr/>
            <p:nvPr/>
          </p:nvSpPr>
          <p:spPr>
            <a:xfrm>
              <a:off x="8798301" y="791925"/>
              <a:ext cx="574650" cy="1997875"/>
            </a:xfrm>
            <a:custGeom>
              <a:avLst/>
              <a:gdLst/>
              <a:ahLst/>
              <a:cxnLst/>
              <a:rect l="l" t="t" r="r" b="b"/>
              <a:pathLst>
                <a:path w="22986" h="79915" extrusionOk="0">
                  <a:moveTo>
                    <a:pt x="14982" y="544"/>
                  </a:moveTo>
                  <a:cubicBezTo>
                    <a:pt x="15359" y="544"/>
                    <a:pt x="15718" y="596"/>
                    <a:pt x="16042" y="693"/>
                  </a:cubicBezTo>
                  <a:cubicBezTo>
                    <a:pt x="17042" y="1008"/>
                    <a:pt x="17769" y="1797"/>
                    <a:pt x="18190" y="3051"/>
                  </a:cubicBezTo>
                  <a:cubicBezTo>
                    <a:pt x="18927" y="5251"/>
                    <a:pt x="18988" y="7601"/>
                    <a:pt x="19049" y="9862"/>
                  </a:cubicBezTo>
                  <a:cubicBezTo>
                    <a:pt x="19093" y="11405"/>
                    <a:pt x="19128" y="12992"/>
                    <a:pt x="19382" y="14544"/>
                  </a:cubicBezTo>
                  <a:cubicBezTo>
                    <a:pt x="19488" y="15184"/>
                    <a:pt x="19637" y="15859"/>
                    <a:pt x="19865" y="16691"/>
                  </a:cubicBezTo>
                  <a:cubicBezTo>
                    <a:pt x="20005" y="17209"/>
                    <a:pt x="20163" y="17735"/>
                    <a:pt x="20312" y="18243"/>
                  </a:cubicBezTo>
                  <a:cubicBezTo>
                    <a:pt x="21022" y="20610"/>
                    <a:pt x="21758" y="23056"/>
                    <a:pt x="21179" y="25545"/>
                  </a:cubicBezTo>
                  <a:cubicBezTo>
                    <a:pt x="20513" y="28368"/>
                    <a:pt x="18576" y="30078"/>
                    <a:pt x="16516" y="31883"/>
                  </a:cubicBezTo>
                  <a:cubicBezTo>
                    <a:pt x="15578" y="32707"/>
                    <a:pt x="14605" y="33558"/>
                    <a:pt x="13754" y="34531"/>
                  </a:cubicBezTo>
                  <a:cubicBezTo>
                    <a:pt x="11545" y="37082"/>
                    <a:pt x="10160" y="40299"/>
                    <a:pt x="9871" y="43595"/>
                  </a:cubicBezTo>
                  <a:cubicBezTo>
                    <a:pt x="9678" y="45752"/>
                    <a:pt x="9932" y="47856"/>
                    <a:pt x="10634" y="49863"/>
                  </a:cubicBezTo>
                  <a:cubicBezTo>
                    <a:pt x="11843" y="53326"/>
                    <a:pt x="13939" y="56359"/>
                    <a:pt x="15964" y="59296"/>
                  </a:cubicBezTo>
                  <a:cubicBezTo>
                    <a:pt x="18252" y="62601"/>
                    <a:pt x="20610" y="66019"/>
                    <a:pt x="21644" y="70008"/>
                  </a:cubicBezTo>
                  <a:cubicBezTo>
                    <a:pt x="21767" y="70517"/>
                    <a:pt x="22205" y="72305"/>
                    <a:pt x="22310" y="74172"/>
                  </a:cubicBezTo>
                  <a:cubicBezTo>
                    <a:pt x="22433" y="76460"/>
                    <a:pt x="22047" y="78021"/>
                    <a:pt x="21162" y="78810"/>
                  </a:cubicBezTo>
                  <a:cubicBezTo>
                    <a:pt x="20741" y="79180"/>
                    <a:pt x="20200" y="79365"/>
                    <a:pt x="19541" y="79365"/>
                  </a:cubicBezTo>
                  <a:cubicBezTo>
                    <a:pt x="18923" y="79365"/>
                    <a:pt x="18203" y="79202"/>
                    <a:pt x="17384" y="78880"/>
                  </a:cubicBezTo>
                  <a:cubicBezTo>
                    <a:pt x="10862" y="76294"/>
                    <a:pt x="7241" y="66686"/>
                    <a:pt x="4594" y="59681"/>
                  </a:cubicBezTo>
                  <a:lnTo>
                    <a:pt x="4585" y="59664"/>
                  </a:lnTo>
                  <a:cubicBezTo>
                    <a:pt x="4120" y="58437"/>
                    <a:pt x="3691" y="57288"/>
                    <a:pt x="3270" y="56263"/>
                  </a:cubicBezTo>
                  <a:cubicBezTo>
                    <a:pt x="465" y="49363"/>
                    <a:pt x="105" y="43849"/>
                    <a:pt x="2060" y="37827"/>
                  </a:cubicBezTo>
                  <a:cubicBezTo>
                    <a:pt x="2639" y="36030"/>
                    <a:pt x="3384" y="34250"/>
                    <a:pt x="4112" y="32523"/>
                  </a:cubicBezTo>
                  <a:cubicBezTo>
                    <a:pt x="5076" y="30209"/>
                    <a:pt x="6075" y="27816"/>
                    <a:pt x="6706" y="25335"/>
                  </a:cubicBezTo>
                  <a:cubicBezTo>
                    <a:pt x="6934" y="24450"/>
                    <a:pt x="7083" y="23582"/>
                    <a:pt x="7162" y="22679"/>
                  </a:cubicBezTo>
                  <a:cubicBezTo>
                    <a:pt x="7390" y="20172"/>
                    <a:pt x="7031" y="17927"/>
                    <a:pt x="6645" y="15561"/>
                  </a:cubicBezTo>
                  <a:cubicBezTo>
                    <a:pt x="6470" y="14465"/>
                    <a:pt x="6286" y="13343"/>
                    <a:pt x="6154" y="12142"/>
                  </a:cubicBezTo>
                  <a:cubicBezTo>
                    <a:pt x="6075" y="11432"/>
                    <a:pt x="6066" y="10695"/>
                    <a:pt x="6137" y="9976"/>
                  </a:cubicBezTo>
                  <a:cubicBezTo>
                    <a:pt x="6400" y="6978"/>
                    <a:pt x="7899" y="4182"/>
                    <a:pt x="10143" y="2490"/>
                  </a:cubicBezTo>
                  <a:cubicBezTo>
                    <a:pt x="11765" y="1271"/>
                    <a:pt x="13570" y="544"/>
                    <a:pt x="14982" y="544"/>
                  </a:cubicBezTo>
                  <a:close/>
                  <a:moveTo>
                    <a:pt x="14990" y="1"/>
                  </a:moveTo>
                  <a:cubicBezTo>
                    <a:pt x="13207" y="1"/>
                    <a:pt x="11236" y="980"/>
                    <a:pt x="9810" y="2052"/>
                  </a:cubicBezTo>
                  <a:cubicBezTo>
                    <a:pt x="6820" y="4305"/>
                    <a:pt x="5172" y="8293"/>
                    <a:pt x="5611" y="12203"/>
                  </a:cubicBezTo>
                  <a:cubicBezTo>
                    <a:pt x="5742" y="13413"/>
                    <a:pt x="5926" y="14552"/>
                    <a:pt x="6102" y="15648"/>
                  </a:cubicBezTo>
                  <a:cubicBezTo>
                    <a:pt x="6601" y="18752"/>
                    <a:pt x="7075" y="21679"/>
                    <a:pt x="6180" y="25204"/>
                  </a:cubicBezTo>
                  <a:cubicBezTo>
                    <a:pt x="5549" y="27641"/>
                    <a:pt x="4559" y="30016"/>
                    <a:pt x="3603" y="32322"/>
                  </a:cubicBezTo>
                  <a:cubicBezTo>
                    <a:pt x="2876" y="34049"/>
                    <a:pt x="2130" y="35837"/>
                    <a:pt x="1534" y="37652"/>
                  </a:cubicBezTo>
                  <a:cubicBezTo>
                    <a:pt x="921" y="39571"/>
                    <a:pt x="535" y="41386"/>
                    <a:pt x="368" y="43218"/>
                  </a:cubicBezTo>
                  <a:cubicBezTo>
                    <a:pt x="0" y="47338"/>
                    <a:pt x="763" y="51546"/>
                    <a:pt x="2762" y="56464"/>
                  </a:cubicBezTo>
                  <a:cubicBezTo>
                    <a:pt x="3174" y="57490"/>
                    <a:pt x="3612" y="58647"/>
                    <a:pt x="4077" y="59874"/>
                  </a:cubicBezTo>
                  <a:cubicBezTo>
                    <a:pt x="6759" y="66975"/>
                    <a:pt x="10441" y="76706"/>
                    <a:pt x="17182" y="79388"/>
                  </a:cubicBezTo>
                  <a:cubicBezTo>
                    <a:pt x="18067" y="79739"/>
                    <a:pt x="18856" y="79914"/>
                    <a:pt x="19540" y="79914"/>
                  </a:cubicBezTo>
                  <a:cubicBezTo>
                    <a:pt x="20338" y="79914"/>
                    <a:pt x="21004" y="79677"/>
                    <a:pt x="21521" y="79222"/>
                  </a:cubicBezTo>
                  <a:cubicBezTo>
                    <a:pt x="22538" y="78319"/>
                    <a:pt x="22985" y="76618"/>
                    <a:pt x="22854" y="74163"/>
                  </a:cubicBezTo>
                  <a:cubicBezTo>
                    <a:pt x="22749" y="72235"/>
                    <a:pt x="22302" y="70385"/>
                    <a:pt x="22170" y="69868"/>
                  </a:cubicBezTo>
                  <a:cubicBezTo>
                    <a:pt x="21118" y="65783"/>
                    <a:pt x="18725" y="62329"/>
                    <a:pt x="16419" y="58980"/>
                  </a:cubicBezTo>
                  <a:cubicBezTo>
                    <a:pt x="14412" y="56078"/>
                    <a:pt x="12343" y="53072"/>
                    <a:pt x="11151" y="49679"/>
                  </a:cubicBezTo>
                  <a:cubicBezTo>
                    <a:pt x="9415" y="44709"/>
                    <a:pt x="10572" y="39037"/>
                    <a:pt x="14175" y="34890"/>
                  </a:cubicBezTo>
                  <a:cubicBezTo>
                    <a:pt x="14991" y="33952"/>
                    <a:pt x="15946" y="33111"/>
                    <a:pt x="16875" y="32295"/>
                  </a:cubicBezTo>
                  <a:cubicBezTo>
                    <a:pt x="19005" y="30428"/>
                    <a:pt x="21013" y="28666"/>
                    <a:pt x="21705" y="25668"/>
                  </a:cubicBezTo>
                  <a:cubicBezTo>
                    <a:pt x="22319" y="23038"/>
                    <a:pt x="21565" y="20522"/>
                    <a:pt x="20838" y="18085"/>
                  </a:cubicBezTo>
                  <a:lnTo>
                    <a:pt x="20838" y="18059"/>
                  </a:lnTo>
                  <a:cubicBezTo>
                    <a:pt x="20689" y="17568"/>
                    <a:pt x="20531" y="17051"/>
                    <a:pt x="20391" y="16542"/>
                  </a:cubicBezTo>
                  <a:cubicBezTo>
                    <a:pt x="20171" y="15736"/>
                    <a:pt x="20022" y="15078"/>
                    <a:pt x="19926" y="14456"/>
                  </a:cubicBezTo>
                  <a:cubicBezTo>
                    <a:pt x="19680" y="12948"/>
                    <a:pt x="19637" y="11370"/>
                    <a:pt x="19593" y="9854"/>
                  </a:cubicBezTo>
                  <a:cubicBezTo>
                    <a:pt x="19540" y="7539"/>
                    <a:pt x="19479" y="5155"/>
                    <a:pt x="18707" y="2876"/>
                  </a:cubicBezTo>
                  <a:cubicBezTo>
                    <a:pt x="18225" y="1447"/>
                    <a:pt x="17384" y="535"/>
                    <a:pt x="16209" y="176"/>
                  </a:cubicBezTo>
                  <a:cubicBezTo>
                    <a:pt x="15820" y="55"/>
                    <a:pt x="15410" y="1"/>
                    <a:pt x="14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416974" y="-410849"/>
              <a:ext cx="2284275" cy="1412200"/>
            </a:xfrm>
            <a:custGeom>
              <a:avLst/>
              <a:gdLst/>
              <a:ahLst/>
              <a:cxnLst/>
              <a:rect l="l" t="t" r="r" b="b"/>
              <a:pathLst>
                <a:path w="91371" h="56488" extrusionOk="0">
                  <a:moveTo>
                    <a:pt x="12828" y="548"/>
                  </a:moveTo>
                  <a:cubicBezTo>
                    <a:pt x="12888" y="548"/>
                    <a:pt x="12949" y="551"/>
                    <a:pt x="13009" y="558"/>
                  </a:cubicBezTo>
                  <a:cubicBezTo>
                    <a:pt x="13527" y="619"/>
                    <a:pt x="14017" y="953"/>
                    <a:pt x="14473" y="1286"/>
                  </a:cubicBezTo>
                  <a:cubicBezTo>
                    <a:pt x="16665" y="2916"/>
                    <a:pt x="18760" y="4854"/>
                    <a:pt x="20776" y="6721"/>
                  </a:cubicBezTo>
                  <a:cubicBezTo>
                    <a:pt x="25028" y="10648"/>
                    <a:pt x="29420" y="14716"/>
                    <a:pt x="35065" y="16188"/>
                  </a:cubicBezTo>
                  <a:cubicBezTo>
                    <a:pt x="37756" y="16890"/>
                    <a:pt x="40606" y="16960"/>
                    <a:pt x="43367" y="17021"/>
                  </a:cubicBezTo>
                  <a:cubicBezTo>
                    <a:pt x="46865" y="17100"/>
                    <a:pt x="50485" y="17188"/>
                    <a:pt x="53685" y="18608"/>
                  </a:cubicBezTo>
                  <a:cubicBezTo>
                    <a:pt x="56481" y="19853"/>
                    <a:pt x="58734" y="22001"/>
                    <a:pt x="60917" y="24078"/>
                  </a:cubicBezTo>
                  <a:lnTo>
                    <a:pt x="67518" y="30364"/>
                  </a:lnTo>
                  <a:cubicBezTo>
                    <a:pt x="69131" y="31906"/>
                    <a:pt x="70797" y="33493"/>
                    <a:pt x="72883" y="34457"/>
                  </a:cubicBezTo>
                  <a:cubicBezTo>
                    <a:pt x="74547" y="35220"/>
                    <a:pt x="76429" y="35578"/>
                    <a:pt x="78786" y="35578"/>
                  </a:cubicBezTo>
                  <a:cubicBezTo>
                    <a:pt x="78975" y="35578"/>
                    <a:pt x="79166" y="35575"/>
                    <a:pt x="79361" y="35571"/>
                  </a:cubicBezTo>
                  <a:cubicBezTo>
                    <a:pt x="79878" y="35553"/>
                    <a:pt x="80483" y="35457"/>
                    <a:pt x="81123" y="35352"/>
                  </a:cubicBezTo>
                  <a:cubicBezTo>
                    <a:pt x="81848" y="35235"/>
                    <a:pt x="82623" y="35109"/>
                    <a:pt x="83301" y="35109"/>
                  </a:cubicBezTo>
                  <a:cubicBezTo>
                    <a:pt x="83903" y="35109"/>
                    <a:pt x="84429" y="35208"/>
                    <a:pt x="84779" y="35501"/>
                  </a:cubicBezTo>
                  <a:cubicBezTo>
                    <a:pt x="85796" y="36351"/>
                    <a:pt x="86628" y="38648"/>
                    <a:pt x="87303" y="40489"/>
                  </a:cubicBezTo>
                  <a:cubicBezTo>
                    <a:pt x="87610" y="41330"/>
                    <a:pt x="87891" y="42119"/>
                    <a:pt x="88171" y="42698"/>
                  </a:cubicBezTo>
                  <a:lnTo>
                    <a:pt x="89653" y="45827"/>
                  </a:lnTo>
                  <a:cubicBezTo>
                    <a:pt x="90792" y="48221"/>
                    <a:pt x="90494" y="51008"/>
                    <a:pt x="88881" y="53112"/>
                  </a:cubicBezTo>
                  <a:lnTo>
                    <a:pt x="88820" y="53200"/>
                  </a:lnTo>
                  <a:cubicBezTo>
                    <a:pt x="87464" y="54961"/>
                    <a:pt x="85374" y="55940"/>
                    <a:pt x="83235" y="55940"/>
                  </a:cubicBezTo>
                  <a:cubicBezTo>
                    <a:pt x="82360" y="55940"/>
                    <a:pt x="81477" y="55776"/>
                    <a:pt x="80632" y="55435"/>
                  </a:cubicBezTo>
                  <a:cubicBezTo>
                    <a:pt x="75004" y="53182"/>
                    <a:pt x="70034" y="52078"/>
                    <a:pt x="65449" y="52078"/>
                  </a:cubicBezTo>
                  <a:cubicBezTo>
                    <a:pt x="64047" y="52078"/>
                    <a:pt x="62670" y="52183"/>
                    <a:pt x="61338" y="52393"/>
                  </a:cubicBezTo>
                  <a:cubicBezTo>
                    <a:pt x="59953" y="52612"/>
                    <a:pt x="58576" y="52946"/>
                    <a:pt x="57235" y="53279"/>
                  </a:cubicBezTo>
                  <a:cubicBezTo>
                    <a:pt x="55911" y="53594"/>
                    <a:pt x="54544" y="53936"/>
                    <a:pt x="53185" y="54147"/>
                  </a:cubicBezTo>
                  <a:cubicBezTo>
                    <a:pt x="51932" y="54343"/>
                    <a:pt x="50658" y="54441"/>
                    <a:pt x="49381" y="54441"/>
                  </a:cubicBezTo>
                  <a:cubicBezTo>
                    <a:pt x="47132" y="54441"/>
                    <a:pt x="44877" y="54137"/>
                    <a:pt x="42718" y="53533"/>
                  </a:cubicBezTo>
                  <a:cubicBezTo>
                    <a:pt x="40071" y="52797"/>
                    <a:pt x="38116" y="51736"/>
                    <a:pt x="36740" y="50289"/>
                  </a:cubicBezTo>
                  <a:cubicBezTo>
                    <a:pt x="35705" y="49211"/>
                    <a:pt x="34960" y="47861"/>
                    <a:pt x="34232" y="46555"/>
                  </a:cubicBezTo>
                  <a:cubicBezTo>
                    <a:pt x="33777" y="45740"/>
                    <a:pt x="33312" y="44898"/>
                    <a:pt x="32777" y="44118"/>
                  </a:cubicBezTo>
                  <a:cubicBezTo>
                    <a:pt x="30077" y="40171"/>
                    <a:pt x="25208" y="37773"/>
                    <a:pt x="20191" y="37773"/>
                  </a:cubicBezTo>
                  <a:cubicBezTo>
                    <a:pt x="19458" y="37773"/>
                    <a:pt x="18722" y="37824"/>
                    <a:pt x="17989" y="37929"/>
                  </a:cubicBezTo>
                  <a:cubicBezTo>
                    <a:pt x="17667" y="37974"/>
                    <a:pt x="17346" y="37996"/>
                    <a:pt x="17027" y="37996"/>
                  </a:cubicBezTo>
                  <a:cubicBezTo>
                    <a:pt x="14320" y="37996"/>
                    <a:pt x="11779" y="36405"/>
                    <a:pt x="10634" y="33888"/>
                  </a:cubicBezTo>
                  <a:cubicBezTo>
                    <a:pt x="7469" y="26945"/>
                    <a:pt x="4339" y="19870"/>
                    <a:pt x="1333" y="12866"/>
                  </a:cubicBezTo>
                  <a:cubicBezTo>
                    <a:pt x="588" y="11130"/>
                    <a:pt x="561" y="9210"/>
                    <a:pt x="1271" y="7457"/>
                  </a:cubicBezTo>
                  <a:cubicBezTo>
                    <a:pt x="1973" y="5713"/>
                    <a:pt x="3323" y="4345"/>
                    <a:pt x="5058" y="3609"/>
                  </a:cubicBezTo>
                  <a:lnTo>
                    <a:pt x="11396" y="944"/>
                  </a:lnTo>
                  <a:cubicBezTo>
                    <a:pt x="11841" y="756"/>
                    <a:pt x="12335" y="548"/>
                    <a:pt x="12828" y="548"/>
                  </a:cubicBezTo>
                  <a:close/>
                  <a:moveTo>
                    <a:pt x="12823" y="1"/>
                  </a:moveTo>
                  <a:cubicBezTo>
                    <a:pt x="12227" y="1"/>
                    <a:pt x="11679" y="236"/>
                    <a:pt x="11186" y="444"/>
                  </a:cubicBezTo>
                  <a:lnTo>
                    <a:pt x="4848" y="3109"/>
                  </a:lnTo>
                  <a:cubicBezTo>
                    <a:pt x="2972" y="3898"/>
                    <a:pt x="1526" y="5371"/>
                    <a:pt x="763" y="7256"/>
                  </a:cubicBezTo>
                  <a:cubicBezTo>
                    <a:pt x="0" y="9140"/>
                    <a:pt x="26" y="11209"/>
                    <a:pt x="824" y="13076"/>
                  </a:cubicBezTo>
                  <a:cubicBezTo>
                    <a:pt x="3840" y="20089"/>
                    <a:pt x="6969" y="27164"/>
                    <a:pt x="10134" y="34116"/>
                  </a:cubicBezTo>
                  <a:cubicBezTo>
                    <a:pt x="11365" y="36828"/>
                    <a:pt x="14111" y="38545"/>
                    <a:pt x="17029" y="38545"/>
                  </a:cubicBezTo>
                  <a:cubicBezTo>
                    <a:pt x="17373" y="38545"/>
                    <a:pt x="17720" y="38521"/>
                    <a:pt x="18067" y="38472"/>
                  </a:cubicBezTo>
                  <a:cubicBezTo>
                    <a:pt x="18776" y="38370"/>
                    <a:pt x="19487" y="38321"/>
                    <a:pt x="20196" y="38321"/>
                  </a:cubicBezTo>
                  <a:cubicBezTo>
                    <a:pt x="25029" y="38321"/>
                    <a:pt x="29722" y="40633"/>
                    <a:pt x="32321" y="44425"/>
                  </a:cubicBezTo>
                  <a:cubicBezTo>
                    <a:pt x="32847" y="45187"/>
                    <a:pt x="33303" y="46020"/>
                    <a:pt x="33750" y="46818"/>
                  </a:cubicBezTo>
                  <a:cubicBezTo>
                    <a:pt x="34495" y="48159"/>
                    <a:pt x="35258" y="49536"/>
                    <a:pt x="36345" y="50666"/>
                  </a:cubicBezTo>
                  <a:cubicBezTo>
                    <a:pt x="37792" y="52183"/>
                    <a:pt x="39834" y="53296"/>
                    <a:pt x="42569" y="54068"/>
                  </a:cubicBezTo>
                  <a:cubicBezTo>
                    <a:pt x="44771" y="54682"/>
                    <a:pt x="47073" y="54994"/>
                    <a:pt x="49372" y="54994"/>
                  </a:cubicBezTo>
                  <a:cubicBezTo>
                    <a:pt x="50679" y="54994"/>
                    <a:pt x="51986" y="54893"/>
                    <a:pt x="53273" y="54690"/>
                  </a:cubicBezTo>
                  <a:cubicBezTo>
                    <a:pt x="54658" y="54471"/>
                    <a:pt x="56034" y="54138"/>
                    <a:pt x="57367" y="53805"/>
                  </a:cubicBezTo>
                  <a:cubicBezTo>
                    <a:pt x="58690" y="53480"/>
                    <a:pt x="60058" y="53147"/>
                    <a:pt x="61425" y="52937"/>
                  </a:cubicBezTo>
                  <a:cubicBezTo>
                    <a:pt x="62733" y="52731"/>
                    <a:pt x="64077" y="52628"/>
                    <a:pt x="65461" y="52628"/>
                  </a:cubicBezTo>
                  <a:cubicBezTo>
                    <a:pt x="69968" y="52628"/>
                    <a:pt x="74904" y="53724"/>
                    <a:pt x="80431" y="55944"/>
                  </a:cubicBezTo>
                  <a:cubicBezTo>
                    <a:pt x="81325" y="56303"/>
                    <a:pt x="82263" y="56487"/>
                    <a:pt x="83227" y="56487"/>
                  </a:cubicBezTo>
                  <a:lnTo>
                    <a:pt x="83236" y="56487"/>
                  </a:lnTo>
                  <a:cubicBezTo>
                    <a:pt x="85576" y="56487"/>
                    <a:pt x="87829" y="55383"/>
                    <a:pt x="89250" y="53533"/>
                  </a:cubicBezTo>
                  <a:lnTo>
                    <a:pt x="89320" y="53445"/>
                  </a:lnTo>
                  <a:cubicBezTo>
                    <a:pt x="91055" y="51184"/>
                    <a:pt x="91371" y="48168"/>
                    <a:pt x="90152" y="45591"/>
                  </a:cubicBezTo>
                  <a:lnTo>
                    <a:pt x="88662" y="42461"/>
                  </a:lnTo>
                  <a:cubicBezTo>
                    <a:pt x="88399" y="41909"/>
                    <a:pt x="88119" y="41129"/>
                    <a:pt x="87812" y="40305"/>
                  </a:cubicBezTo>
                  <a:cubicBezTo>
                    <a:pt x="87084" y="38297"/>
                    <a:pt x="86260" y="36027"/>
                    <a:pt x="85129" y="35080"/>
                  </a:cubicBezTo>
                  <a:cubicBezTo>
                    <a:pt x="84660" y="34690"/>
                    <a:pt x="84007" y="34563"/>
                    <a:pt x="83286" y="34563"/>
                  </a:cubicBezTo>
                  <a:cubicBezTo>
                    <a:pt x="82565" y="34563"/>
                    <a:pt x="81776" y="34690"/>
                    <a:pt x="81036" y="34808"/>
                  </a:cubicBezTo>
                  <a:cubicBezTo>
                    <a:pt x="80413" y="34913"/>
                    <a:pt x="79826" y="35010"/>
                    <a:pt x="79352" y="35018"/>
                  </a:cubicBezTo>
                  <a:cubicBezTo>
                    <a:pt x="79137" y="35024"/>
                    <a:pt x="78925" y="35027"/>
                    <a:pt x="78718" y="35027"/>
                  </a:cubicBezTo>
                  <a:cubicBezTo>
                    <a:pt x="76476" y="35027"/>
                    <a:pt x="74684" y="34680"/>
                    <a:pt x="73120" y="33958"/>
                  </a:cubicBezTo>
                  <a:cubicBezTo>
                    <a:pt x="71112" y="33037"/>
                    <a:pt x="69473" y="31477"/>
                    <a:pt x="67895" y="29969"/>
                  </a:cubicBezTo>
                  <a:lnTo>
                    <a:pt x="61294" y="23684"/>
                  </a:lnTo>
                  <a:cubicBezTo>
                    <a:pt x="59076" y="21571"/>
                    <a:pt x="56788" y="19388"/>
                    <a:pt x="53913" y="18108"/>
                  </a:cubicBezTo>
                  <a:cubicBezTo>
                    <a:pt x="50608" y="16636"/>
                    <a:pt x="46935" y="16557"/>
                    <a:pt x="43376" y="16469"/>
                  </a:cubicBezTo>
                  <a:cubicBezTo>
                    <a:pt x="40649" y="16408"/>
                    <a:pt x="37835" y="16346"/>
                    <a:pt x="35206" y="15662"/>
                  </a:cubicBezTo>
                  <a:cubicBezTo>
                    <a:pt x="29692" y="14216"/>
                    <a:pt x="25352" y="10201"/>
                    <a:pt x="21144" y="6318"/>
                  </a:cubicBezTo>
                  <a:cubicBezTo>
                    <a:pt x="19119" y="4442"/>
                    <a:pt x="17016" y="2495"/>
                    <a:pt x="14798" y="847"/>
                  </a:cubicBezTo>
                  <a:cubicBezTo>
                    <a:pt x="14280" y="470"/>
                    <a:pt x="13728" y="85"/>
                    <a:pt x="13071" y="15"/>
                  </a:cubicBezTo>
                  <a:cubicBezTo>
                    <a:pt x="12987" y="5"/>
                    <a:pt x="12905" y="1"/>
                    <a:pt x="12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29699" y="422226"/>
              <a:ext cx="1261275" cy="394150"/>
            </a:xfrm>
            <a:custGeom>
              <a:avLst/>
              <a:gdLst/>
              <a:ahLst/>
              <a:cxnLst/>
              <a:rect l="l" t="t" r="r" b="b"/>
              <a:pathLst>
                <a:path w="50451" h="15766" extrusionOk="0">
                  <a:moveTo>
                    <a:pt x="21259" y="594"/>
                  </a:moveTo>
                  <a:cubicBezTo>
                    <a:pt x="23570" y="594"/>
                    <a:pt x="25656" y="1108"/>
                    <a:pt x="27781" y="2160"/>
                  </a:cubicBezTo>
                  <a:cubicBezTo>
                    <a:pt x="28833" y="2677"/>
                    <a:pt x="29859" y="3300"/>
                    <a:pt x="30849" y="3896"/>
                  </a:cubicBezTo>
                  <a:cubicBezTo>
                    <a:pt x="32190" y="4702"/>
                    <a:pt x="33575" y="5535"/>
                    <a:pt x="35057" y="6158"/>
                  </a:cubicBezTo>
                  <a:cubicBezTo>
                    <a:pt x="36867" y="6917"/>
                    <a:pt x="38483" y="7025"/>
                    <a:pt x="40131" y="7025"/>
                  </a:cubicBezTo>
                  <a:cubicBezTo>
                    <a:pt x="40463" y="7025"/>
                    <a:pt x="40796" y="7021"/>
                    <a:pt x="41132" y="7017"/>
                  </a:cubicBezTo>
                  <a:cubicBezTo>
                    <a:pt x="41547" y="7011"/>
                    <a:pt x="41973" y="7003"/>
                    <a:pt x="42409" y="7003"/>
                  </a:cubicBezTo>
                  <a:cubicBezTo>
                    <a:pt x="42692" y="7003"/>
                    <a:pt x="42979" y="7006"/>
                    <a:pt x="43271" y="7017"/>
                  </a:cubicBezTo>
                  <a:cubicBezTo>
                    <a:pt x="45568" y="7104"/>
                    <a:pt x="47715" y="8384"/>
                    <a:pt x="48759" y="10286"/>
                  </a:cubicBezTo>
                  <a:cubicBezTo>
                    <a:pt x="49355" y="11382"/>
                    <a:pt x="49819" y="12934"/>
                    <a:pt x="49320" y="13968"/>
                  </a:cubicBezTo>
                  <a:cubicBezTo>
                    <a:pt x="49057" y="14521"/>
                    <a:pt x="48539" y="14871"/>
                    <a:pt x="47768" y="15012"/>
                  </a:cubicBezTo>
                  <a:cubicBezTo>
                    <a:pt x="47259" y="15104"/>
                    <a:pt x="46743" y="15140"/>
                    <a:pt x="46227" y="15140"/>
                  </a:cubicBezTo>
                  <a:cubicBezTo>
                    <a:pt x="45323" y="15140"/>
                    <a:pt x="44416" y="15030"/>
                    <a:pt x="43534" y="14924"/>
                  </a:cubicBezTo>
                  <a:cubicBezTo>
                    <a:pt x="42640" y="14817"/>
                    <a:pt x="41716" y="14703"/>
                    <a:pt x="40790" y="14703"/>
                  </a:cubicBezTo>
                  <a:cubicBezTo>
                    <a:pt x="40725" y="14703"/>
                    <a:pt x="40661" y="14704"/>
                    <a:pt x="40597" y="14705"/>
                  </a:cubicBezTo>
                  <a:cubicBezTo>
                    <a:pt x="40194" y="14705"/>
                    <a:pt x="39756" y="14740"/>
                    <a:pt x="39221" y="14810"/>
                  </a:cubicBezTo>
                  <a:cubicBezTo>
                    <a:pt x="38897" y="14845"/>
                    <a:pt x="38555" y="14898"/>
                    <a:pt x="38222" y="14941"/>
                  </a:cubicBezTo>
                  <a:cubicBezTo>
                    <a:pt x="37419" y="15058"/>
                    <a:pt x="36604" y="15177"/>
                    <a:pt x="35798" y="15177"/>
                  </a:cubicBezTo>
                  <a:cubicBezTo>
                    <a:pt x="35089" y="15177"/>
                    <a:pt x="34388" y="15085"/>
                    <a:pt x="33707" y="14819"/>
                  </a:cubicBezTo>
                  <a:cubicBezTo>
                    <a:pt x="32068" y="14170"/>
                    <a:pt x="31200" y="12837"/>
                    <a:pt x="30288" y="11426"/>
                  </a:cubicBezTo>
                  <a:cubicBezTo>
                    <a:pt x="29859" y="10769"/>
                    <a:pt x="29420" y="10085"/>
                    <a:pt x="28894" y="9471"/>
                  </a:cubicBezTo>
                  <a:cubicBezTo>
                    <a:pt x="26974" y="7236"/>
                    <a:pt x="24231" y="5947"/>
                    <a:pt x="21373" y="5947"/>
                  </a:cubicBezTo>
                  <a:cubicBezTo>
                    <a:pt x="20785" y="5947"/>
                    <a:pt x="20198" y="6009"/>
                    <a:pt x="19620" y="6114"/>
                  </a:cubicBezTo>
                  <a:cubicBezTo>
                    <a:pt x="17358" y="6552"/>
                    <a:pt x="15298" y="7569"/>
                    <a:pt x="13299" y="8560"/>
                  </a:cubicBezTo>
                  <a:cubicBezTo>
                    <a:pt x="11064" y="9655"/>
                    <a:pt x="8749" y="10795"/>
                    <a:pt x="6225" y="11067"/>
                  </a:cubicBezTo>
                  <a:cubicBezTo>
                    <a:pt x="5645" y="11129"/>
                    <a:pt x="5115" y="11158"/>
                    <a:pt x="4635" y="11158"/>
                  </a:cubicBezTo>
                  <a:cubicBezTo>
                    <a:pt x="2496" y="11158"/>
                    <a:pt x="1330" y="10598"/>
                    <a:pt x="965" y="10032"/>
                  </a:cubicBezTo>
                  <a:cubicBezTo>
                    <a:pt x="623" y="9506"/>
                    <a:pt x="728" y="8770"/>
                    <a:pt x="1263" y="7832"/>
                  </a:cubicBezTo>
                  <a:cubicBezTo>
                    <a:pt x="3428" y="4097"/>
                    <a:pt x="9644" y="2739"/>
                    <a:pt x="14176" y="1748"/>
                  </a:cubicBezTo>
                  <a:lnTo>
                    <a:pt x="14193" y="1739"/>
                  </a:lnTo>
                  <a:cubicBezTo>
                    <a:pt x="14982" y="1573"/>
                    <a:pt x="15727" y="1406"/>
                    <a:pt x="16394" y="1240"/>
                  </a:cubicBezTo>
                  <a:cubicBezTo>
                    <a:pt x="18158" y="811"/>
                    <a:pt x="19756" y="594"/>
                    <a:pt x="21259" y="594"/>
                  </a:cubicBezTo>
                  <a:close/>
                  <a:moveTo>
                    <a:pt x="21265" y="0"/>
                  </a:moveTo>
                  <a:cubicBezTo>
                    <a:pt x="19714" y="0"/>
                    <a:pt x="18068" y="226"/>
                    <a:pt x="16253" y="670"/>
                  </a:cubicBezTo>
                  <a:cubicBezTo>
                    <a:pt x="15596" y="836"/>
                    <a:pt x="14859" y="994"/>
                    <a:pt x="14079" y="1170"/>
                  </a:cubicBezTo>
                  <a:lnTo>
                    <a:pt x="14044" y="1170"/>
                  </a:lnTo>
                  <a:cubicBezTo>
                    <a:pt x="9407" y="2186"/>
                    <a:pt x="3043" y="3580"/>
                    <a:pt x="755" y="7534"/>
                  </a:cubicBezTo>
                  <a:cubicBezTo>
                    <a:pt x="97" y="8682"/>
                    <a:pt x="1" y="9629"/>
                    <a:pt x="474" y="10348"/>
                  </a:cubicBezTo>
                  <a:cubicBezTo>
                    <a:pt x="1225" y="11507"/>
                    <a:pt x="3255" y="11732"/>
                    <a:pt x="4735" y="11732"/>
                  </a:cubicBezTo>
                  <a:cubicBezTo>
                    <a:pt x="5449" y="11732"/>
                    <a:pt x="6035" y="11680"/>
                    <a:pt x="6286" y="11654"/>
                  </a:cubicBezTo>
                  <a:cubicBezTo>
                    <a:pt x="8925" y="11373"/>
                    <a:pt x="11274" y="10208"/>
                    <a:pt x="13562" y="9085"/>
                  </a:cubicBezTo>
                  <a:cubicBezTo>
                    <a:pt x="15526" y="8112"/>
                    <a:pt x="17551" y="7113"/>
                    <a:pt x="19734" y="6692"/>
                  </a:cubicBezTo>
                  <a:cubicBezTo>
                    <a:pt x="20274" y="6589"/>
                    <a:pt x="20820" y="6539"/>
                    <a:pt x="21364" y="6539"/>
                  </a:cubicBezTo>
                  <a:cubicBezTo>
                    <a:pt x="24012" y="6539"/>
                    <a:pt x="26622" y="7733"/>
                    <a:pt x="28447" y="9857"/>
                  </a:cubicBezTo>
                  <a:cubicBezTo>
                    <a:pt x="28947" y="10436"/>
                    <a:pt x="29376" y="11102"/>
                    <a:pt x="29797" y="11742"/>
                  </a:cubicBezTo>
                  <a:cubicBezTo>
                    <a:pt x="30718" y="13171"/>
                    <a:pt x="31673" y="14652"/>
                    <a:pt x="33497" y="15362"/>
                  </a:cubicBezTo>
                  <a:cubicBezTo>
                    <a:pt x="34180" y="15634"/>
                    <a:pt x="34934" y="15765"/>
                    <a:pt x="35802" y="15765"/>
                  </a:cubicBezTo>
                  <a:cubicBezTo>
                    <a:pt x="36644" y="15765"/>
                    <a:pt x="37485" y="15643"/>
                    <a:pt x="38309" y="15529"/>
                  </a:cubicBezTo>
                  <a:cubicBezTo>
                    <a:pt x="38599" y="15485"/>
                    <a:pt x="38958" y="15432"/>
                    <a:pt x="39291" y="15388"/>
                  </a:cubicBezTo>
                  <a:cubicBezTo>
                    <a:pt x="39808" y="15327"/>
                    <a:pt x="40220" y="15292"/>
                    <a:pt x="40606" y="15292"/>
                  </a:cubicBezTo>
                  <a:cubicBezTo>
                    <a:pt x="40671" y="15291"/>
                    <a:pt x="40737" y="15290"/>
                    <a:pt x="40802" y="15290"/>
                  </a:cubicBezTo>
                  <a:cubicBezTo>
                    <a:pt x="41686" y="15290"/>
                    <a:pt x="42581" y="15396"/>
                    <a:pt x="43446" y="15502"/>
                  </a:cubicBezTo>
                  <a:lnTo>
                    <a:pt x="43464" y="15502"/>
                  </a:lnTo>
                  <a:cubicBezTo>
                    <a:pt x="44369" y="15613"/>
                    <a:pt x="45299" y="15728"/>
                    <a:pt x="46237" y="15728"/>
                  </a:cubicBezTo>
                  <a:cubicBezTo>
                    <a:pt x="46781" y="15728"/>
                    <a:pt x="47327" y="15690"/>
                    <a:pt x="47873" y="15590"/>
                  </a:cubicBezTo>
                  <a:cubicBezTo>
                    <a:pt x="48838" y="15415"/>
                    <a:pt x="49504" y="14959"/>
                    <a:pt x="49854" y="14223"/>
                  </a:cubicBezTo>
                  <a:cubicBezTo>
                    <a:pt x="50450" y="12987"/>
                    <a:pt x="49942" y="11233"/>
                    <a:pt x="49267" y="10006"/>
                  </a:cubicBezTo>
                  <a:cubicBezTo>
                    <a:pt x="48136" y="7920"/>
                    <a:pt x="45787" y="6517"/>
                    <a:pt x="43297" y="6429"/>
                  </a:cubicBezTo>
                  <a:cubicBezTo>
                    <a:pt x="43001" y="6419"/>
                    <a:pt x="42711" y="6415"/>
                    <a:pt x="42425" y="6415"/>
                  </a:cubicBezTo>
                  <a:cubicBezTo>
                    <a:pt x="41982" y="6415"/>
                    <a:pt x="41549" y="6424"/>
                    <a:pt x="41123" y="6429"/>
                  </a:cubicBezTo>
                  <a:cubicBezTo>
                    <a:pt x="40791" y="6434"/>
                    <a:pt x="40465" y="6438"/>
                    <a:pt x="40145" y="6438"/>
                  </a:cubicBezTo>
                  <a:cubicBezTo>
                    <a:pt x="38514" y="6438"/>
                    <a:pt x="37007" y="6332"/>
                    <a:pt x="35285" y="5614"/>
                  </a:cubicBezTo>
                  <a:cubicBezTo>
                    <a:pt x="33847" y="5009"/>
                    <a:pt x="32480" y="4185"/>
                    <a:pt x="31147" y="3387"/>
                  </a:cubicBezTo>
                  <a:cubicBezTo>
                    <a:pt x="30148" y="2783"/>
                    <a:pt x="29113" y="2160"/>
                    <a:pt x="28044" y="1634"/>
                  </a:cubicBezTo>
                  <a:cubicBezTo>
                    <a:pt x="25830" y="538"/>
                    <a:pt x="23661" y="0"/>
                    <a:pt x="2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5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26"/>
          <p:cNvPicPr preferRelativeResize="0"/>
          <p:nvPr/>
        </p:nvPicPr>
        <p:blipFill rotWithShape="1">
          <a:blip r:embed="rId2">
            <a:alphaModFix/>
          </a:blip>
          <a:srcRect t="15132" b="472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26"/>
          <p:cNvSpPr/>
          <p:nvPr/>
        </p:nvSpPr>
        <p:spPr>
          <a:xfrm>
            <a:off x="0" y="-4875"/>
            <a:ext cx="9144000" cy="5143500"/>
          </a:xfrm>
          <a:prstGeom prst="rect">
            <a:avLst/>
          </a:prstGeom>
          <a:solidFill>
            <a:srgbClr val="F1EAEA">
              <a:alpha val="65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6"/>
          <p:cNvSpPr txBox="1">
            <a:spLocks noGrp="1"/>
          </p:cNvSpPr>
          <p:nvPr>
            <p:ph type="title"/>
          </p:nvPr>
        </p:nvSpPr>
        <p:spPr>
          <a:xfrm>
            <a:off x="713100" y="4632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p26"/>
          <p:cNvSpPr/>
          <p:nvPr/>
        </p:nvSpPr>
        <p:spPr>
          <a:xfrm rot="7255054" flipH="1">
            <a:off x="8317003" y="-656292"/>
            <a:ext cx="574645" cy="1997858"/>
          </a:xfrm>
          <a:custGeom>
            <a:avLst/>
            <a:gdLst/>
            <a:ahLst/>
            <a:cxnLst/>
            <a:rect l="l" t="t" r="r" b="b"/>
            <a:pathLst>
              <a:path w="22986" h="79915" extrusionOk="0">
                <a:moveTo>
                  <a:pt x="14982" y="544"/>
                </a:moveTo>
                <a:cubicBezTo>
                  <a:pt x="15359" y="544"/>
                  <a:pt x="15718" y="596"/>
                  <a:pt x="16042" y="693"/>
                </a:cubicBezTo>
                <a:cubicBezTo>
                  <a:pt x="17042" y="1008"/>
                  <a:pt x="17769" y="1797"/>
                  <a:pt x="18190" y="3051"/>
                </a:cubicBezTo>
                <a:cubicBezTo>
                  <a:pt x="18927" y="5251"/>
                  <a:pt x="18988" y="7601"/>
                  <a:pt x="19049" y="9862"/>
                </a:cubicBezTo>
                <a:cubicBezTo>
                  <a:pt x="19093" y="11405"/>
                  <a:pt x="19128" y="12992"/>
                  <a:pt x="19382" y="14544"/>
                </a:cubicBezTo>
                <a:cubicBezTo>
                  <a:pt x="19488" y="15184"/>
                  <a:pt x="19637" y="15859"/>
                  <a:pt x="19865" y="16691"/>
                </a:cubicBezTo>
                <a:cubicBezTo>
                  <a:pt x="20005" y="17209"/>
                  <a:pt x="20163" y="17735"/>
                  <a:pt x="20312" y="18243"/>
                </a:cubicBezTo>
                <a:cubicBezTo>
                  <a:pt x="21022" y="20610"/>
                  <a:pt x="21758" y="23056"/>
                  <a:pt x="21179" y="25545"/>
                </a:cubicBezTo>
                <a:cubicBezTo>
                  <a:pt x="20513" y="28368"/>
                  <a:pt x="18576" y="30078"/>
                  <a:pt x="16516" y="31883"/>
                </a:cubicBezTo>
                <a:cubicBezTo>
                  <a:pt x="15578" y="32707"/>
                  <a:pt x="14605" y="33558"/>
                  <a:pt x="13754" y="34531"/>
                </a:cubicBezTo>
                <a:cubicBezTo>
                  <a:pt x="11545" y="37082"/>
                  <a:pt x="10160" y="40299"/>
                  <a:pt x="9871" y="43595"/>
                </a:cubicBezTo>
                <a:cubicBezTo>
                  <a:pt x="9678" y="45752"/>
                  <a:pt x="9932" y="47856"/>
                  <a:pt x="10634" y="49863"/>
                </a:cubicBezTo>
                <a:cubicBezTo>
                  <a:pt x="11843" y="53326"/>
                  <a:pt x="13939" y="56359"/>
                  <a:pt x="15964" y="59296"/>
                </a:cubicBezTo>
                <a:cubicBezTo>
                  <a:pt x="18252" y="62601"/>
                  <a:pt x="20610" y="66019"/>
                  <a:pt x="21644" y="70008"/>
                </a:cubicBezTo>
                <a:cubicBezTo>
                  <a:pt x="21767" y="70517"/>
                  <a:pt x="22205" y="72305"/>
                  <a:pt x="22310" y="74172"/>
                </a:cubicBezTo>
                <a:cubicBezTo>
                  <a:pt x="22433" y="76460"/>
                  <a:pt x="22047" y="78021"/>
                  <a:pt x="21162" y="78810"/>
                </a:cubicBezTo>
                <a:cubicBezTo>
                  <a:pt x="20741" y="79180"/>
                  <a:pt x="20200" y="79365"/>
                  <a:pt x="19541" y="79365"/>
                </a:cubicBezTo>
                <a:cubicBezTo>
                  <a:pt x="18923" y="79365"/>
                  <a:pt x="18203" y="79202"/>
                  <a:pt x="17384" y="78880"/>
                </a:cubicBezTo>
                <a:cubicBezTo>
                  <a:pt x="10862" y="76294"/>
                  <a:pt x="7241" y="66686"/>
                  <a:pt x="4594" y="59681"/>
                </a:cubicBezTo>
                <a:lnTo>
                  <a:pt x="4585" y="59664"/>
                </a:lnTo>
                <a:cubicBezTo>
                  <a:pt x="4120" y="58437"/>
                  <a:pt x="3691" y="57288"/>
                  <a:pt x="3270" y="56263"/>
                </a:cubicBezTo>
                <a:cubicBezTo>
                  <a:pt x="465" y="49363"/>
                  <a:pt x="105" y="43849"/>
                  <a:pt x="2060" y="37827"/>
                </a:cubicBezTo>
                <a:cubicBezTo>
                  <a:pt x="2639" y="36030"/>
                  <a:pt x="3384" y="34250"/>
                  <a:pt x="4112" y="32523"/>
                </a:cubicBezTo>
                <a:cubicBezTo>
                  <a:pt x="5076" y="30209"/>
                  <a:pt x="6075" y="27816"/>
                  <a:pt x="6706" y="25335"/>
                </a:cubicBezTo>
                <a:cubicBezTo>
                  <a:pt x="6934" y="24450"/>
                  <a:pt x="7083" y="23582"/>
                  <a:pt x="7162" y="22679"/>
                </a:cubicBezTo>
                <a:cubicBezTo>
                  <a:pt x="7390" y="20172"/>
                  <a:pt x="7031" y="17927"/>
                  <a:pt x="6645" y="15561"/>
                </a:cubicBezTo>
                <a:cubicBezTo>
                  <a:pt x="6470" y="14465"/>
                  <a:pt x="6286" y="13343"/>
                  <a:pt x="6154" y="12142"/>
                </a:cubicBezTo>
                <a:cubicBezTo>
                  <a:pt x="6075" y="11432"/>
                  <a:pt x="6066" y="10695"/>
                  <a:pt x="6137" y="9976"/>
                </a:cubicBezTo>
                <a:cubicBezTo>
                  <a:pt x="6400" y="6978"/>
                  <a:pt x="7899" y="4182"/>
                  <a:pt x="10143" y="2490"/>
                </a:cubicBezTo>
                <a:cubicBezTo>
                  <a:pt x="11765" y="1271"/>
                  <a:pt x="13570" y="544"/>
                  <a:pt x="14982" y="544"/>
                </a:cubicBezTo>
                <a:close/>
                <a:moveTo>
                  <a:pt x="14990" y="1"/>
                </a:moveTo>
                <a:cubicBezTo>
                  <a:pt x="13207" y="1"/>
                  <a:pt x="11236" y="980"/>
                  <a:pt x="9810" y="2052"/>
                </a:cubicBezTo>
                <a:cubicBezTo>
                  <a:pt x="6820" y="4305"/>
                  <a:pt x="5172" y="8293"/>
                  <a:pt x="5611" y="12203"/>
                </a:cubicBezTo>
                <a:cubicBezTo>
                  <a:pt x="5742" y="13413"/>
                  <a:pt x="5926" y="14552"/>
                  <a:pt x="6102" y="15648"/>
                </a:cubicBezTo>
                <a:cubicBezTo>
                  <a:pt x="6601" y="18752"/>
                  <a:pt x="7075" y="21679"/>
                  <a:pt x="6180" y="25204"/>
                </a:cubicBezTo>
                <a:cubicBezTo>
                  <a:pt x="5549" y="27641"/>
                  <a:pt x="4559" y="30016"/>
                  <a:pt x="3603" y="32322"/>
                </a:cubicBezTo>
                <a:cubicBezTo>
                  <a:pt x="2876" y="34049"/>
                  <a:pt x="2130" y="35837"/>
                  <a:pt x="1534" y="37652"/>
                </a:cubicBezTo>
                <a:cubicBezTo>
                  <a:pt x="921" y="39571"/>
                  <a:pt x="535" y="41386"/>
                  <a:pt x="368" y="43218"/>
                </a:cubicBezTo>
                <a:cubicBezTo>
                  <a:pt x="0" y="47338"/>
                  <a:pt x="763" y="51546"/>
                  <a:pt x="2762" y="56464"/>
                </a:cubicBezTo>
                <a:cubicBezTo>
                  <a:pt x="3174" y="57490"/>
                  <a:pt x="3612" y="58647"/>
                  <a:pt x="4077" y="59874"/>
                </a:cubicBezTo>
                <a:cubicBezTo>
                  <a:pt x="6759" y="66975"/>
                  <a:pt x="10441" y="76706"/>
                  <a:pt x="17182" y="79388"/>
                </a:cubicBezTo>
                <a:cubicBezTo>
                  <a:pt x="18067" y="79739"/>
                  <a:pt x="18856" y="79914"/>
                  <a:pt x="19540" y="79914"/>
                </a:cubicBezTo>
                <a:cubicBezTo>
                  <a:pt x="20338" y="79914"/>
                  <a:pt x="21004" y="79677"/>
                  <a:pt x="21521" y="79222"/>
                </a:cubicBezTo>
                <a:cubicBezTo>
                  <a:pt x="22538" y="78319"/>
                  <a:pt x="22985" y="76618"/>
                  <a:pt x="22854" y="74163"/>
                </a:cubicBezTo>
                <a:cubicBezTo>
                  <a:pt x="22749" y="72235"/>
                  <a:pt x="22302" y="70385"/>
                  <a:pt x="22170" y="69868"/>
                </a:cubicBezTo>
                <a:cubicBezTo>
                  <a:pt x="21118" y="65783"/>
                  <a:pt x="18725" y="62329"/>
                  <a:pt x="16419" y="58980"/>
                </a:cubicBezTo>
                <a:cubicBezTo>
                  <a:pt x="14412" y="56078"/>
                  <a:pt x="12343" y="53072"/>
                  <a:pt x="11151" y="49679"/>
                </a:cubicBezTo>
                <a:cubicBezTo>
                  <a:pt x="9415" y="44709"/>
                  <a:pt x="10572" y="39037"/>
                  <a:pt x="14175" y="34890"/>
                </a:cubicBezTo>
                <a:cubicBezTo>
                  <a:pt x="14991" y="33952"/>
                  <a:pt x="15946" y="33111"/>
                  <a:pt x="16875" y="32295"/>
                </a:cubicBezTo>
                <a:cubicBezTo>
                  <a:pt x="19005" y="30428"/>
                  <a:pt x="21013" y="28666"/>
                  <a:pt x="21705" y="25668"/>
                </a:cubicBezTo>
                <a:cubicBezTo>
                  <a:pt x="22319" y="23038"/>
                  <a:pt x="21565" y="20522"/>
                  <a:pt x="20838" y="18085"/>
                </a:cubicBezTo>
                <a:lnTo>
                  <a:pt x="20838" y="18059"/>
                </a:lnTo>
                <a:cubicBezTo>
                  <a:pt x="20689" y="17568"/>
                  <a:pt x="20531" y="17051"/>
                  <a:pt x="20391" y="16542"/>
                </a:cubicBezTo>
                <a:cubicBezTo>
                  <a:pt x="20171" y="15736"/>
                  <a:pt x="20022" y="15078"/>
                  <a:pt x="19926" y="14456"/>
                </a:cubicBezTo>
                <a:cubicBezTo>
                  <a:pt x="19680" y="12948"/>
                  <a:pt x="19637" y="11370"/>
                  <a:pt x="19593" y="9854"/>
                </a:cubicBezTo>
                <a:cubicBezTo>
                  <a:pt x="19540" y="7539"/>
                  <a:pt x="19479" y="5155"/>
                  <a:pt x="18707" y="2876"/>
                </a:cubicBezTo>
                <a:cubicBezTo>
                  <a:pt x="18225" y="1447"/>
                  <a:pt x="17384" y="535"/>
                  <a:pt x="16209" y="176"/>
                </a:cubicBezTo>
                <a:cubicBezTo>
                  <a:pt x="15820" y="55"/>
                  <a:pt x="15410" y="1"/>
                  <a:pt x="1499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2" name="Google Shape;572;p26"/>
          <p:cNvGrpSpPr/>
          <p:nvPr/>
        </p:nvGrpSpPr>
        <p:grpSpPr>
          <a:xfrm>
            <a:off x="713093" y="4508808"/>
            <a:ext cx="7721317" cy="175584"/>
            <a:chOff x="713093" y="4508808"/>
            <a:chExt cx="7721317" cy="175584"/>
          </a:xfrm>
        </p:grpSpPr>
        <p:sp>
          <p:nvSpPr>
            <p:cNvPr id="573" name="Google Shape;573;p26"/>
            <p:cNvSpPr/>
            <p:nvPr/>
          </p:nvSpPr>
          <p:spPr>
            <a:xfrm>
              <a:off x="5947374" y="4670525"/>
              <a:ext cx="2487036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6"/>
            <p:cNvSpPr/>
            <p:nvPr/>
          </p:nvSpPr>
          <p:spPr>
            <a:xfrm>
              <a:off x="7958486" y="4508808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6"/>
            <p:cNvSpPr/>
            <p:nvPr/>
          </p:nvSpPr>
          <p:spPr>
            <a:xfrm>
              <a:off x="2999088" y="4670525"/>
              <a:ext cx="2487036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6"/>
            <p:cNvSpPr/>
            <p:nvPr/>
          </p:nvSpPr>
          <p:spPr>
            <a:xfrm>
              <a:off x="4857800" y="4508808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6"/>
            <p:cNvSpPr/>
            <p:nvPr/>
          </p:nvSpPr>
          <p:spPr>
            <a:xfrm flipH="1">
              <a:off x="713093" y="4670525"/>
              <a:ext cx="1825290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6"/>
            <p:cNvSpPr/>
            <p:nvPr/>
          </p:nvSpPr>
          <p:spPr>
            <a:xfrm flipH="1">
              <a:off x="922576" y="4508811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6"/>
            <p:cNvSpPr/>
            <p:nvPr/>
          </p:nvSpPr>
          <p:spPr>
            <a:xfrm>
              <a:off x="3419753" y="4524732"/>
              <a:ext cx="182158" cy="143748"/>
            </a:xfrm>
            <a:custGeom>
              <a:avLst/>
              <a:gdLst/>
              <a:ahLst/>
              <a:cxnLst/>
              <a:rect l="l" t="t" r="r" b="b"/>
              <a:pathLst>
                <a:path w="8745" h="6901" extrusionOk="0">
                  <a:moveTo>
                    <a:pt x="6654" y="0"/>
                  </a:moveTo>
                  <a:cubicBezTo>
                    <a:pt x="6415" y="0"/>
                    <a:pt x="6176" y="56"/>
                    <a:pt x="5968" y="168"/>
                  </a:cubicBezTo>
                  <a:cubicBezTo>
                    <a:pt x="5490" y="455"/>
                    <a:pt x="5234" y="966"/>
                    <a:pt x="5011" y="1444"/>
                  </a:cubicBezTo>
                  <a:cubicBezTo>
                    <a:pt x="4631" y="2299"/>
                    <a:pt x="4375" y="3189"/>
                    <a:pt x="4229" y="4114"/>
                  </a:cubicBezTo>
                  <a:lnTo>
                    <a:pt x="4229" y="4114"/>
                  </a:lnTo>
                  <a:cubicBezTo>
                    <a:pt x="3920" y="3490"/>
                    <a:pt x="3655" y="2845"/>
                    <a:pt x="3192" y="2338"/>
                  </a:cubicBezTo>
                  <a:cubicBezTo>
                    <a:pt x="2765" y="1885"/>
                    <a:pt x="2138" y="1565"/>
                    <a:pt x="1516" y="1565"/>
                  </a:cubicBezTo>
                  <a:cubicBezTo>
                    <a:pt x="1393" y="1565"/>
                    <a:pt x="1270" y="1578"/>
                    <a:pt x="1149" y="1604"/>
                  </a:cubicBezTo>
                  <a:cubicBezTo>
                    <a:pt x="288" y="1795"/>
                    <a:pt x="0" y="2657"/>
                    <a:pt x="64" y="3455"/>
                  </a:cubicBezTo>
                  <a:cubicBezTo>
                    <a:pt x="160" y="4572"/>
                    <a:pt x="511" y="5657"/>
                    <a:pt x="894" y="6678"/>
                  </a:cubicBezTo>
                  <a:cubicBezTo>
                    <a:pt x="946" y="6834"/>
                    <a:pt x="1077" y="6900"/>
                    <a:pt x="1203" y="6900"/>
                  </a:cubicBezTo>
                  <a:cubicBezTo>
                    <a:pt x="1388" y="6900"/>
                    <a:pt x="1563" y="6759"/>
                    <a:pt x="1468" y="6551"/>
                  </a:cubicBezTo>
                  <a:cubicBezTo>
                    <a:pt x="1149" y="5721"/>
                    <a:pt x="926" y="4891"/>
                    <a:pt x="766" y="4029"/>
                  </a:cubicBezTo>
                  <a:cubicBezTo>
                    <a:pt x="639" y="3359"/>
                    <a:pt x="479" y="2274"/>
                    <a:pt x="1405" y="2178"/>
                  </a:cubicBezTo>
                  <a:cubicBezTo>
                    <a:pt x="1461" y="2173"/>
                    <a:pt x="1516" y="2170"/>
                    <a:pt x="1570" y="2170"/>
                  </a:cubicBezTo>
                  <a:cubicBezTo>
                    <a:pt x="3061" y="2170"/>
                    <a:pt x="3473" y="4255"/>
                    <a:pt x="4181" y="5210"/>
                  </a:cubicBezTo>
                  <a:cubicBezTo>
                    <a:pt x="4245" y="5312"/>
                    <a:pt x="4345" y="5358"/>
                    <a:pt x="4441" y="5358"/>
                  </a:cubicBezTo>
                  <a:cubicBezTo>
                    <a:pt x="4586" y="5358"/>
                    <a:pt x="4724" y="5255"/>
                    <a:pt x="4724" y="5083"/>
                  </a:cubicBezTo>
                  <a:cubicBezTo>
                    <a:pt x="4780" y="4211"/>
                    <a:pt x="5356" y="591"/>
                    <a:pt x="6670" y="591"/>
                  </a:cubicBezTo>
                  <a:cubicBezTo>
                    <a:pt x="6848" y="591"/>
                    <a:pt x="7039" y="658"/>
                    <a:pt x="7245" y="806"/>
                  </a:cubicBezTo>
                  <a:cubicBezTo>
                    <a:pt x="7947" y="1317"/>
                    <a:pt x="8107" y="2402"/>
                    <a:pt x="8107" y="3200"/>
                  </a:cubicBezTo>
                  <a:cubicBezTo>
                    <a:pt x="8075" y="4125"/>
                    <a:pt x="7787" y="4987"/>
                    <a:pt x="7277" y="5721"/>
                  </a:cubicBezTo>
                  <a:cubicBezTo>
                    <a:pt x="7119" y="5947"/>
                    <a:pt x="7328" y="6172"/>
                    <a:pt x="7543" y="6172"/>
                  </a:cubicBezTo>
                  <a:cubicBezTo>
                    <a:pt x="7632" y="6172"/>
                    <a:pt x="7722" y="6134"/>
                    <a:pt x="7787" y="6040"/>
                  </a:cubicBezTo>
                  <a:cubicBezTo>
                    <a:pt x="8426" y="5115"/>
                    <a:pt x="8745" y="3966"/>
                    <a:pt x="8681" y="2817"/>
                  </a:cubicBezTo>
                  <a:cubicBezTo>
                    <a:pt x="8617" y="1859"/>
                    <a:pt x="8298" y="647"/>
                    <a:pt x="7341" y="168"/>
                  </a:cubicBezTo>
                  <a:cubicBezTo>
                    <a:pt x="7133" y="56"/>
                    <a:pt x="6894" y="0"/>
                    <a:pt x="6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" name="Google Shape;580;p26"/>
          <p:cNvSpPr/>
          <p:nvPr/>
        </p:nvSpPr>
        <p:spPr>
          <a:xfrm rot="-6229334" flipH="1">
            <a:off x="8622100" y="-656266"/>
            <a:ext cx="574625" cy="1997789"/>
          </a:xfrm>
          <a:custGeom>
            <a:avLst/>
            <a:gdLst/>
            <a:ahLst/>
            <a:cxnLst/>
            <a:rect l="l" t="t" r="r" b="b"/>
            <a:pathLst>
              <a:path w="22986" h="79915" extrusionOk="0">
                <a:moveTo>
                  <a:pt x="14982" y="544"/>
                </a:moveTo>
                <a:cubicBezTo>
                  <a:pt x="15359" y="544"/>
                  <a:pt x="15718" y="596"/>
                  <a:pt x="16042" y="693"/>
                </a:cubicBezTo>
                <a:cubicBezTo>
                  <a:pt x="17042" y="1008"/>
                  <a:pt x="17769" y="1797"/>
                  <a:pt x="18190" y="3051"/>
                </a:cubicBezTo>
                <a:cubicBezTo>
                  <a:pt x="18927" y="5251"/>
                  <a:pt x="18988" y="7601"/>
                  <a:pt x="19049" y="9862"/>
                </a:cubicBezTo>
                <a:cubicBezTo>
                  <a:pt x="19093" y="11405"/>
                  <a:pt x="19128" y="12992"/>
                  <a:pt x="19382" y="14544"/>
                </a:cubicBezTo>
                <a:cubicBezTo>
                  <a:pt x="19488" y="15184"/>
                  <a:pt x="19637" y="15859"/>
                  <a:pt x="19865" y="16691"/>
                </a:cubicBezTo>
                <a:cubicBezTo>
                  <a:pt x="20005" y="17209"/>
                  <a:pt x="20163" y="17735"/>
                  <a:pt x="20312" y="18243"/>
                </a:cubicBezTo>
                <a:cubicBezTo>
                  <a:pt x="21022" y="20610"/>
                  <a:pt x="21758" y="23056"/>
                  <a:pt x="21179" y="25545"/>
                </a:cubicBezTo>
                <a:cubicBezTo>
                  <a:pt x="20513" y="28368"/>
                  <a:pt x="18576" y="30078"/>
                  <a:pt x="16516" y="31883"/>
                </a:cubicBezTo>
                <a:cubicBezTo>
                  <a:pt x="15578" y="32707"/>
                  <a:pt x="14605" y="33558"/>
                  <a:pt x="13754" y="34531"/>
                </a:cubicBezTo>
                <a:cubicBezTo>
                  <a:pt x="11545" y="37082"/>
                  <a:pt x="10160" y="40299"/>
                  <a:pt x="9871" y="43595"/>
                </a:cubicBezTo>
                <a:cubicBezTo>
                  <a:pt x="9678" y="45752"/>
                  <a:pt x="9932" y="47856"/>
                  <a:pt x="10634" y="49863"/>
                </a:cubicBezTo>
                <a:cubicBezTo>
                  <a:pt x="11843" y="53326"/>
                  <a:pt x="13939" y="56359"/>
                  <a:pt x="15964" y="59296"/>
                </a:cubicBezTo>
                <a:cubicBezTo>
                  <a:pt x="18252" y="62601"/>
                  <a:pt x="20610" y="66019"/>
                  <a:pt x="21644" y="70008"/>
                </a:cubicBezTo>
                <a:cubicBezTo>
                  <a:pt x="21767" y="70517"/>
                  <a:pt x="22205" y="72305"/>
                  <a:pt x="22310" y="74172"/>
                </a:cubicBezTo>
                <a:cubicBezTo>
                  <a:pt x="22433" y="76460"/>
                  <a:pt x="22047" y="78021"/>
                  <a:pt x="21162" y="78810"/>
                </a:cubicBezTo>
                <a:cubicBezTo>
                  <a:pt x="20741" y="79180"/>
                  <a:pt x="20200" y="79365"/>
                  <a:pt x="19541" y="79365"/>
                </a:cubicBezTo>
                <a:cubicBezTo>
                  <a:pt x="18923" y="79365"/>
                  <a:pt x="18203" y="79202"/>
                  <a:pt x="17384" y="78880"/>
                </a:cubicBezTo>
                <a:cubicBezTo>
                  <a:pt x="10862" y="76294"/>
                  <a:pt x="7241" y="66686"/>
                  <a:pt x="4594" y="59681"/>
                </a:cubicBezTo>
                <a:lnTo>
                  <a:pt x="4585" y="59664"/>
                </a:lnTo>
                <a:cubicBezTo>
                  <a:pt x="4120" y="58437"/>
                  <a:pt x="3691" y="57288"/>
                  <a:pt x="3270" y="56263"/>
                </a:cubicBezTo>
                <a:cubicBezTo>
                  <a:pt x="465" y="49363"/>
                  <a:pt x="105" y="43849"/>
                  <a:pt x="2060" y="37827"/>
                </a:cubicBezTo>
                <a:cubicBezTo>
                  <a:pt x="2639" y="36030"/>
                  <a:pt x="3384" y="34250"/>
                  <a:pt x="4112" y="32523"/>
                </a:cubicBezTo>
                <a:cubicBezTo>
                  <a:pt x="5076" y="30209"/>
                  <a:pt x="6075" y="27816"/>
                  <a:pt x="6706" y="25335"/>
                </a:cubicBezTo>
                <a:cubicBezTo>
                  <a:pt x="6934" y="24450"/>
                  <a:pt x="7083" y="23582"/>
                  <a:pt x="7162" y="22679"/>
                </a:cubicBezTo>
                <a:cubicBezTo>
                  <a:pt x="7390" y="20172"/>
                  <a:pt x="7031" y="17927"/>
                  <a:pt x="6645" y="15561"/>
                </a:cubicBezTo>
                <a:cubicBezTo>
                  <a:pt x="6470" y="14465"/>
                  <a:pt x="6286" y="13343"/>
                  <a:pt x="6154" y="12142"/>
                </a:cubicBezTo>
                <a:cubicBezTo>
                  <a:pt x="6075" y="11432"/>
                  <a:pt x="6066" y="10695"/>
                  <a:pt x="6137" y="9976"/>
                </a:cubicBezTo>
                <a:cubicBezTo>
                  <a:pt x="6400" y="6978"/>
                  <a:pt x="7899" y="4182"/>
                  <a:pt x="10143" y="2490"/>
                </a:cubicBezTo>
                <a:cubicBezTo>
                  <a:pt x="11765" y="1271"/>
                  <a:pt x="13570" y="544"/>
                  <a:pt x="14982" y="544"/>
                </a:cubicBezTo>
                <a:close/>
                <a:moveTo>
                  <a:pt x="14990" y="1"/>
                </a:moveTo>
                <a:cubicBezTo>
                  <a:pt x="13207" y="1"/>
                  <a:pt x="11236" y="980"/>
                  <a:pt x="9810" y="2052"/>
                </a:cubicBezTo>
                <a:cubicBezTo>
                  <a:pt x="6820" y="4305"/>
                  <a:pt x="5172" y="8293"/>
                  <a:pt x="5611" y="12203"/>
                </a:cubicBezTo>
                <a:cubicBezTo>
                  <a:pt x="5742" y="13413"/>
                  <a:pt x="5926" y="14552"/>
                  <a:pt x="6102" y="15648"/>
                </a:cubicBezTo>
                <a:cubicBezTo>
                  <a:pt x="6601" y="18752"/>
                  <a:pt x="7075" y="21679"/>
                  <a:pt x="6180" y="25204"/>
                </a:cubicBezTo>
                <a:cubicBezTo>
                  <a:pt x="5549" y="27641"/>
                  <a:pt x="4559" y="30016"/>
                  <a:pt x="3603" y="32322"/>
                </a:cubicBezTo>
                <a:cubicBezTo>
                  <a:pt x="2876" y="34049"/>
                  <a:pt x="2130" y="35837"/>
                  <a:pt x="1534" y="37652"/>
                </a:cubicBezTo>
                <a:cubicBezTo>
                  <a:pt x="921" y="39571"/>
                  <a:pt x="535" y="41386"/>
                  <a:pt x="368" y="43218"/>
                </a:cubicBezTo>
                <a:cubicBezTo>
                  <a:pt x="0" y="47338"/>
                  <a:pt x="763" y="51546"/>
                  <a:pt x="2762" y="56464"/>
                </a:cubicBezTo>
                <a:cubicBezTo>
                  <a:pt x="3174" y="57490"/>
                  <a:pt x="3612" y="58647"/>
                  <a:pt x="4077" y="59874"/>
                </a:cubicBezTo>
                <a:cubicBezTo>
                  <a:pt x="6759" y="66975"/>
                  <a:pt x="10441" y="76706"/>
                  <a:pt x="17182" y="79388"/>
                </a:cubicBezTo>
                <a:cubicBezTo>
                  <a:pt x="18067" y="79739"/>
                  <a:pt x="18856" y="79914"/>
                  <a:pt x="19540" y="79914"/>
                </a:cubicBezTo>
                <a:cubicBezTo>
                  <a:pt x="20338" y="79914"/>
                  <a:pt x="21004" y="79677"/>
                  <a:pt x="21521" y="79222"/>
                </a:cubicBezTo>
                <a:cubicBezTo>
                  <a:pt x="22538" y="78319"/>
                  <a:pt x="22985" y="76618"/>
                  <a:pt x="22854" y="74163"/>
                </a:cubicBezTo>
                <a:cubicBezTo>
                  <a:pt x="22749" y="72235"/>
                  <a:pt x="22302" y="70385"/>
                  <a:pt x="22170" y="69868"/>
                </a:cubicBezTo>
                <a:cubicBezTo>
                  <a:pt x="21118" y="65783"/>
                  <a:pt x="18725" y="62329"/>
                  <a:pt x="16419" y="58980"/>
                </a:cubicBezTo>
                <a:cubicBezTo>
                  <a:pt x="14412" y="56078"/>
                  <a:pt x="12343" y="53072"/>
                  <a:pt x="11151" y="49679"/>
                </a:cubicBezTo>
                <a:cubicBezTo>
                  <a:pt x="9415" y="44709"/>
                  <a:pt x="10572" y="39037"/>
                  <a:pt x="14175" y="34890"/>
                </a:cubicBezTo>
                <a:cubicBezTo>
                  <a:pt x="14991" y="33952"/>
                  <a:pt x="15946" y="33111"/>
                  <a:pt x="16875" y="32295"/>
                </a:cubicBezTo>
                <a:cubicBezTo>
                  <a:pt x="19005" y="30428"/>
                  <a:pt x="21013" y="28666"/>
                  <a:pt x="21705" y="25668"/>
                </a:cubicBezTo>
                <a:cubicBezTo>
                  <a:pt x="22319" y="23038"/>
                  <a:pt x="21565" y="20522"/>
                  <a:pt x="20838" y="18085"/>
                </a:cubicBezTo>
                <a:lnTo>
                  <a:pt x="20838" y="18059"/>
                </a:lnTo>
                <a:cubicBezTo>
                  <a:pt x="20689" y="17568"/>
                  <a:pt x="20531" y="17051"/>
                  <a:pt x="20391" y="16542"/>
                </a:cubicBezTo>
                <a:cubicBezTo>
                  <a:pt x="20171" y="15736"/>
                  <a:pt x="20022" y="15078"/>
                  <a:pt x="19926" y="14456"/>
                </a:cubicBezTo>
                <a:cubicBezTo>
                  <a:pt x="19680" y="12948"/>
                  <a:pt x="19637" y="11370"/>
                  <a:pt x="19593" y="9854"/>
                </a:cubicBezTo>
                <a:cubicBezTo>
                  <a:pt x="19540" y="7539"/>
                  <a:pt x="19479" y="5155"/>
                  <a:pt x="18707" y="2876"/>
                </a:cubicBezTo>
                <a:cubicBezTo>
                  <a:pt x="18225" y="1447"/>
                  <a:pt x="17384" y="535"/>
                  <a:pt x="16209" y="176"/>
                </a:cubicBezTo>
                <a:cubicBezTo>
                  <a:pt x="15820" y="55"/>
                  <a:pt x="15410" y="1"/>
                  <a:pt x="1499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9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Google Shape;596;p28"/>
          <p:cNvPicPr preferRelativeResize="0"/>
          <p:nvPr/>
        </p:nvPicPr>
        <p:blipFill rotWithShape="1">
          <a:blip r:embed="rId2">
            <a:alphaModFix/>
          </a:blip>
          <a:srcRect t="15132" b="472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28"/>
          <p:cNvSpPr/>
          <p:nvPr/>
        </p:nvSpPr>
        <p:spPr>
          <a:xfrm>
            <a:off x="0" y="-4875"/>
            <a:ext cx="9144000" cy="5143500"/>
          </a:xfrm>
          <a:prstGeom prst="rect">
            <a:avLst/>
          </a:prstGeom>
          <a:solidFill>
            <a:srgbClr val="F1EAEA">
              <a:alpha val="65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" name="Google Shape;598;p28"/>
          <p:cNvGrpSpPr/>
          <p:nvPr/>
        </p:nvGrpSpPr>
        <p:grpSpPr>
          <a:xfrm rot="9360505">
            <a:off x="6945698" y="4381885"/>
            <a:ext cx="2284262" cy="1412192"/>
            <a:chOff x="7416974" y="-410849"/>
            <a:chExt cx="2284275" cy="1412200"/>
          </a:xfrm>
        </p:grpSpPr>
        <p:sp>
          <p:nvSpPr>
            <p:cNvPr id="599" name="Google Shape;599;p28"/>
            <p:cNvSpPr/>
            <p:nvPr/>
          </p:nvSpPr>
          <p:spPr>
            <a:xfrm>
              <a:off x="7416974" y="-410849"/>
              <a:ext cx="2284275" cy="1412200"/>
            </a:xfrm>
            <a:custGeom>
              <a:avLst/>
              <a:gdLst/>
              <a:ahLst/>
              <a:cxnLst/>
              <a:rect l="l" t="t" r="r" b="b"/>
              <a:pathLst>
                <a:path w="91371" h="56488" extrusionOk="0">
                  <a:moveTo>
                    <a:pt x="12828" y="548"/>
                  </a:moveTo>
                  <a:cubicBezTo>
                    <a:pt x="12888" y="548"/>
                    <a:pt x="12949" y="551"/>
                    <a:pt x="13009" y="558"/>
                  </a:cubicBezTo>
                  <a:cubicBezTo>
                    <a:pt x="13527" y="619"/>
                    <a:pt x="14017" y="953"/>
                    <a:pt x="14473" y="1286"/>
                  </a:cubicBezTo>
                  <a:cubicBezTo>
                    <a:pt x="16665" y="2916"/>
                    <a:pt x="18760" y="4854"/>
                    <a:pt x="20776" y="6721"/>
                  </a:cubicBezTo>
                  <a:cubicBezTo>
                    <a:pt x="25028" y="10648"/>
                    <a:pt x="29420" y="14716"/>
                    <a:pt x="35065" y="16188"/>
                  </a:cubicBezTo>
                  <a:cubicBezTo>
                    <a:pt x="37756" y="16890"/>
                    <a:pt x="40606" y="16960"/>
                    <a:pt x="43367" y="17021"/>
                  </a:cubicBezTo>
                  <a:cubicBezTo>
                    <a:pt x="46865" y="17100"/>
                    <a:pt x="50485" y="17188"/>
                    <a:pt x="53685" y="18608"/>
                  </a:cubicBezTo>
                  <a:cubicBezTo>
                    <a:pt x="56481" y="19853"/>
                    <a:pt x="58734" y="22001"/>
                    <a:pt x="60917" y="24078"/>
                  </a:cubicBezTo>
                  <a:lnTo>
                    <a:pt x="67518" y="30364"/>
                  </a:lnTo>
                  <a:cubicBezTo>
                    <a:pt x="69131" y="31906"/>
                    <a:pt x="70797" y="33493"/>
                    <a:pt x="72883" y="34457"/>
                  </a:cubicBezTo>
                  <a:cubicBezTo>
                    <a:pt x="74547" y="35220"/>
                    <a:pt x="76429" y="35578"/>
                    <a:pt x="78786" y="35578"/>
                  </a:cubicBezTo>
                  <a:cubicBezTo>
                    <a:pt x="78975" y="35578"/>
                    <a:pt x="79166" y="35575"/>
                    <a:pt x="79361" y="35571"/>
                  </a:cubicBezTo>
                  <a:cubicBezTo>
                    <a:pt x="79878" y="35553"/>
                    <a:pt x="80483" y="35457"/>
                    <a:pt x="81123" y="35352"/>
                  </a:cubicBezTo>
                  <a:cubicBezTo>
                    <a:pt x="81848" y="35235"/>
                    <a:pt x="82623" y="35109"/>
                    <a:pt x="83301" y="35109"/>
                  </a:cubicBezTo>
                  <a:cubicBezTo>
                    <a:pt x="83903" y="35109"/>
                    <a:pt x="84429" y="35208"/>
                    <a:pt x="84779" y="35501"/>
                  </a:cubicBezTo>
                  <a:cubicBezTo>
                    <a:pt x="85796" y="36351"/>
                    <a:pt x="86628" y="38648"/>
                    <a:pt x="87303" y="40489"/>
                  </a:cubicBezTo>
                  <a:cubicBezTo>
                    <a:pt x="87610" y="41330"/>
                    <a:pt x="87891" y="42119"/>
                    <a:pt x="88171" y="42698"/>
                  </a:cubicBezTo>
                  <a:lnTo>
                    <a:pt x="89653" y="45827"/>
                  </a:lnTo>
                  <a:cubicBezTo>
                    <a:pt x="90792" y="48221"/>
                    <a:pt x="90494" y="51008"/>
                    <a:pt x="88881" y="53112"/>
                  </a:cubicBezTo>
                  <a:lnTo>
                    <a:pt x="88820" y="53200"/>
                  </a:lnTo>
                  <a:cubicBezTo>
                    <a:pt x="87464" y="54961"/>
                    <a:pt x="85374" y="55940"/>
                    <a:pt x="83235" y="55940"/>
                  </a:cubicBezTo>
                  <a:cubicBezTo>
                    <a:pt x="82360" y="55940"/>
                    <a:pt x="81477" y="55776"/>
                    <a:pt x="80632" y="55435"/>
                  </a:cubicBezTo>
                  <a:cubicBezTo>
                    <a:pt x="75004" y="53182"/>
                    <a:pt x="70034" y="52078"/>
                    <a:pt x="65449" y="52078"/>
                  </a:cubicBezTo>
                  <a:cubicBezTo>
                    <a:pt x="64047" y="52078"/>
                    <a:pt x="62670" y="52183"/>
                    <a:pt x="61338" y="52393"/>
                  </a:cubicBezTo>
                  <a:cubicBezTo>
                    <a:pt x="59953" y="52612"/>
                    <a:pt x="58576" y="52946"/>
                    <a:pt x="57235" y="53279"/>
                  </a:cubicBezTo>
                  <a:cubicBezTo>
                    <a:pt x="55911" y="53594"/>
                    <a:pt x="54544" y="53936"/>
                    <a:pt x="53185" y="54147"/>
                  </a:cubicBezTo>
                  <a:cubicBezTo>
                    <a:pt x="51932" y="54343"/>
                    <a:pt x="50658" y="54441"/>
                    <a:pt x="49381" y="54441"/>
                  </a:cubicBezTo>
                  <a:cubicBezTo>
                    <a:pt x="47132" y="54441"/>
                    <a:pt x="44877" y="54137"/>
                    <a:pt x="42718" y="53533"/>
                  </a:cubicBezTo>
                  <a:cubicBezTo>
                    <a:pt x="40071" y="52797"/>
                    <a:pt x="38116" y="51736"/>
                    <a:pt x="36740" y="50289"/>
                  </a:cubicBezTo>
                  <a:cubicBezTo>
                    <a:pt x="35705" y="49211"/>
                    <a:pt x="34960" y="47861"/>
                    <a:pt x="34232" y="46555"/>
                  </a:cubicBezTo>
                  <a:cubicBezTo>
                    <a:pt x="33777" y="45740"/>
                    <a:pt x="33312" y="44898"/>
                    <a:pt x="32777" y="44118"/>
                  </a:cubicBezTo>
                  <a:cubicBezTo>
                    <a:pt x="30077" y="40171"/>
                    <a:pt x="25208" y="37773"/>
                    <a:pt x="20191" y="37773"/>
                  </a:cubicBezTo>
                  <a:cubicBezTo>
                    <a:pt x="19458" y="37773"/>
                    <a:pt x="18722" y="37824"/>
                    <a:pt x="17989" y="37929"/>
                  </a:cubicBezTo>
                  <a:cubicBezTo>
                    <a:pt x="17667" y="37974"/>
                    <a:pt x="17346" y="37996"/>
                    <a:pt x="17027" y="37996"/>
                  </a:cubicBezTo>
                  <a:cubicBezTo>
                    <a:pt x="14320" y="37996"/>
                    <a:pt x="11779" y="36405"/>
                    <a:pt x="10634" y="33888"/>
                  </a:cubicBezTo>
                  <a:cubicBezTo>
                    <a:pt x="7469" y="26945"/>
                    <a:pt x="4339" y="19870"/>
                    <a:pt x="1333" y="12866"/>
                  </a:cubicBezTo>
                  <a:cubicBezTo>
                    <a:pt x="588" y="11130"/>
                    <a:pt x="561" y="9210"/>
                    <a:pt x="1271" y="7457"/>
                  </a:cubicBezTo>
                  <a:cubicBezTo>
                    <a:pt x="1973" y="5713"/>
                    <a:pt x="3323" y="4345"/>
                    <a:pt x="5058" y="3609"/>
                  </a:cubicBezTo>
                  <a:lnTo>
                    <a:pt x="11396" y="944"/>
                  </a:lnTo>
                  <a:cubicBezTo>
                    <a:pt x="11841" y="756"/>
                    <a:pt x="12335" y="548"/>
                    <a:pt x="12828" y="548"/>
                  </a:cubicBezTo>
                  <a:close/>
                  <a:moveTo>
                    <a:pt x="12823" y="1"/>
                  </a:moveTo>
                  <a:cubicBezTo>
                    <a:pt x="12227" y="1"/>
                    <a:pt x="11679" y="236"/>
                    <a:pt x="11186" y="444"/>
                  </a:cubicBezTo>
                  <a:lnTo>
                    <a:pt x="4848" y="3109"/>
                  </a:lnTo>
                  <a:cubicBezTo>
                    <a:pt x="2972" y="3898"/>
                    <a:pt x="1526" y="5371"/>
                    <a:pt x="763" y="7256"/>
                  </a:cubicBezTo>
                  <a:cubicBezTo>
                    <a:pt x="0" y="9140"/>
                    <a:pt x="26" y="11209"/>
                    <a:pt x="824" y="13076"/>
                  </a:cubicBezTo>
                  <a:cubicBezTo>
                    <a:pt x="3840" y="20089"/>
                    <a:pt x="6969" y="27164"/>
                    <a:pt x="10134" y="34116"/>
                  </a:cubicBezTo>
                  <a:cubicBezTo>
                    <a:pt x="11365" y="36828"/>
                    <a:pt x="14111" y="38545"/>
                    <a:pt x="17029" y="38545"/>
                  </a:cubicBezTo>
                  <a:cubicBezTo>
                    <a:pt x="17373" y="38545"/>
                    <a:pt x="17720" y="38521"/>
                    <a:pt x="18067" y="38472"/>
                  </a:cubicBezTo>
                  <a:cubicBezTo>
                    <a:pt x="18776" y="38370"/>
                    <a:pt x="19487" y="38321"/>
                    <a:pt x="20196" y="38321"/>
                  </a:cubicBezTo>
                  <a:cubicBezTo>
                    <a:pt x="25029" y="38321"/>
                    <a:pt x="29722" y="40633"/>
                    <a:pt x="32321" y="44425"/>
                  </a:cubicBezTo>
                  <a:cubicBezTo>
                    <a:pt x="32847" y="45187"/>
                    <a:pt x="33303" y="46020"/>
                    <a:pt x="33750" y="46818"/>
                  </a:cubicBezTo>
                  <a:cubicBezTo>
                    <a:pt x="34495" y="48159"/>
                    <a:pt x="35258" y="49536"/>
                    <a:pt x="36345" y="50666"/>
                  </a:cubicBezTo>
                  <a:cubicBezTo>
                    <a:pt x="37792" y="52183"/>
                    <a:pt x="39834" y="53296"/>
                    <a:pt x="42569" y="54068"/>
                  </a:cubicBezTo>
                  <a:cubicBezTo>
                    <a:pt x="44771" y="54682"/>
                    <a:pt x="47073" y="54994"/>
                    <a:pt x="49372" y="54994"/>
                  </a:cubicBezTo>
                  <a:cubicBezTo>
                    <a:pt x="50679" y="54994"/>
                    <a:pt x="51986" y="54893"/>
                    <a:pt x="53273" y="54690"/>
                  </a:cubicBezTo>
                  <a:cubicBezTo>
                    <a:pt x="54658" y="54471"/>
                    <a:pt x="56034" y="54138"/>
                    <a:pt x="57367" y="53805"/>
                  </a:cubicBezTo>
                  <a:cubicBezTo>
                    <a:pt x="58690" y="53480"/>
                    <a:pt x="60058" y="53147"/>
                    <a:pt x="61425" y="52937"/>
                  </a:cubicBezTo>
                  <a:cubicBezTo>
                    <a:pt x="62733" y="52731"/>
                    <a:pt x="64077" y="52628"/>
                    <a:pt x="65461" y="52628"/>
                  </a:cubicBezTo>
                  <a:cubicBezTo>
                    <a:pt x="69968" y="52628"/>
                    <a:pt x="74904" y="53724"/>
                    <a:pt x="80431" y="55944"/>
                  </a:cubicBezTo>
                  <a:cubicBezTo>
                    <a:pt x="81325" y="56303"/>
                    <a:pt x="82263" y="56487"/>
                    <a:pt x="83227" y="56487"/>
                  </a:cubicBezTo>
                  <a:lnTo>
                    <a:pt x="83236" y="56487"/>
                  </a:lnTo>
                  <a:cubicBezTo>
                    <a:pt x="85576" y="56487"/>
                    <a:pt x="87829" y="55383"/>
                    <a:pt x="89250" y="53533"/>
                  </a:cubicBezTo>
                  <a:lnTo>
                    <a:pt x="89320" y="53445"/>
                  </a:lnTo>
                  <a:cubicBezTo>
                    <a:pt x="91055" y="51184"/>
                    <a:pt x="91371" y="48168"/>
                    <a:pt x="90152" y="45591"/>
                  </a:cubicBezTo>
                  <a:lnTo>
                    <a:pt x="88662" y="42461"/>
                  </a:lnTo>
                  <a:cubicBezTo>
                    <a:pt x="88399" y="41909"/>
                    <a:pt x="88119" y="41129"/>
                    <a:pt x="87812" y="40305"/>
                  </a:cubicBezTo>
                  <a:cubicBezTo>
                    <a:pt x="87084" y="38297"/>
                    <a:pt x="86260" y="36027"/>
                    <a:pt x="85129" y="35080"/>
                  </a:cubicBezTo>
                  <a:cubicBezTo>
                    <a:pt x="84660" y="34690"/>
                    <a:pt x="84007" y="34563"/>
                    <a:pt x="83286" y="34563"/>
                  </a:cubicBezTo>
                  <a:cubicBezTo>
                    <a:pt x="82565" y="34563"/>
                    <a:pt x="81776" y="34690"/>
                    <a:pt x="81036" y="34808"/>
                  </a:cubicBezTo>
                  <a:cubicBezTo>
                    <a:pt x="80413" y="34913"/>
                    <a:pt x="79826" y="35010"/>
                    <a:pt x="79352" y="35018"/>
                  </a:cubicBezTo>
                  <a:cubicBezTo>
                    <a:pt x="79137" y="35024"/>
                    <a:pt x="78925" y="35027"/>
                    <a:pt x="78718" y="35027"/>
                  </a:cubicBezTo>
                  <a:cubicBezTo>
                    <a:pt x="76476" y="35027"/>
                    <a:pt x="74684" y="34680"/>
                    <a:pt x="73120" y="33958"/>
                  </a:cubicBezTo>
                  <a:cubicBezTo>
                    <a:pt x="71112" y="33037"/>
                    <a:pt x="69473" y="31477"/>
                    <a:pt x="67895" y="29969"/>
                  </a:cubicBezTo>
                  <a:lnTo>
                    <a:pt x="61294" y="23684"/>
                  </a:lnTo>
                  <a:cubicBezTo>
                    <a:pt x="59076" y="21571"/>
                    <a:pt x="56788" y="19388"/>
                    <a:pt x="53913" y="18108"/>
                  </a:cubicBezTo>
                  <a:cubicBezTo>
                    <a:pt x="50608" y="16636"/>
                    <a:pt x="46935" y="16557"/>
                    <a:pt x="43376" y="16469"/>
                  </a:cubicBezTo>
                  <a:cubicBezTo>
                    <a:pt x="40649" y="16408"/>
                    <a:pt x="37835" y="16346"/>
                    <a:pt x="35206" y="15662"/>
                  </a:cubicBezTo>
                  <a:cubicBezTo>
                    <a:pt x="29692" y="14216"/>
                    <a:pt x="25352" y="10201"/>
                    <a:pt x="21144" y="6318"/>
                  </a:cubicBezTo>
                  <a:cubicBezTo>
                    <a:pt x="19119" y="4442"/>
                    <a:pt x="17016" y="2495"/>
                    <a:pt x="14798" y="847"/>
                  </a:cubicBezTo>
                  <a:cubicBezTo>
                    <a:pt x="14280" y="470"/>
                    <a:pt x="13728" y="85"/>
                    <a:pt x="13071" y="15"/>
                  </a:cubicBezTo>
                  <a:cubicBezTo>
                    <a:pt x="12987" y="5"/>
                    <a:pt x="12905" y="1"/>
                    <a:pt x="12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8"/>
            <p:cNvSpPr/>
            <p:nvPr/>
          </p:nvSpPr>
          <p:spPr>
            <a:xfrm>
              <a:off x="7729699" y="422226"/>
              <a:ext cx="1261275" cy="394150"/>
            </a:xfrm>
            <a:custGeom>
              <a:avLst/>
              <a:gdLst/>
              <a:ahLst/>
              <a:cxnLst/>
              <a:rect l="l" t="t" r="r" b="b"/>
              <a:pathLst>
                <a:path w="50451" h="15766" extrusionOk="0">
                  <a:moveTo>
                    <a:pt x="21259" y="594"/>
                  </a:moveTo>
                  <a:cubicBezTo>
                    <a:pt x="23570" y="594"/>
                    <a:pt x="25656" y="1108"/>
                    <a:pt x="27781" y="2160"/>
                  </a:cubicBezTo>
                  <a:cubicBezTo>
                    <a:pt x="28833" y="2677"/>
                    <a:pt x="29859" y="3300"/>
                    <a:pt x="30849" y="3896"/>
                  </a:cubicBezTo>
                  <a:cubicBezTo>
                    <a:pt x="32190" y="4702"/>
                    <a:pt x="33575" y="5535"/>
                    <a:pt x="35057" y="6158"/>
                  </a:cubicBezTo>
                  <a:cubicBezTo>
                    <a:pt x="36867" y="6917"/>
                    <a:pt x="38483" y="7025"/>
                    <a:pt x="40131" y="7025"/>
                  </a:cubicBezTo>
                  <a:cubicBezTo>
                    <a:pt x="40463" y="7025"/>
                    <a:pt x="40796" y="7021"/>
                    <a:pt x="41132" y="7017"/>
                  </a:cubicBezTo>
                  <a:cubicBezTo>
                    <a:pt x="41547" y="7011"/>
                    <a:pt x="41973" y="7003"/>
                    <a:pt x="42409" y="7003"/>
                  </a:cubicBezTo>
                  <a:cubicBezTo>
                    <a:pt x="42692" y="7003"/>
                    <a:pt x="42979" y="7006"/>
                    <a:pt x="43271" y="7017"/>
                  </a:cubicBezTo>
                  <a:cubicBezTo>
                    <a:pt x="45568" y="7104"/>
                    <a:pt x="47715" y="8384"/>
                    <a:pt x="48759" y="10286"/>
                  </a:cubicBezTo>
                  <a:cubicBezTo>
                    <a:pt x="49355" y="11382"/>
                    <a:pt x="49819" y="12934"/>
                    <a:pt x="49320" y="13968"/>
                  </a:cubicBezTo>
                  <a:cubicBezTo>
                    <a:pt x="49057" y="14521"/>
                    <a:pt x="48539" y="14871"/>
                    <a:pt x="47768" y="15012"/>
                  </a:cubicBezTo>
                  <a:cubicBezTo>
                    <a:pt x="47259" y="15104"/>
                    <a:pt x="46743" y="15140"/>
                    <a:pt x="46227" y="15140"/>
                  </a:cubicBezTo>
                  <a:cubicBezTo>
                    <a:pt x="45323" y="15140"/>
                    <a:pt x="44416" y="15030"/>
                    <a:pt x="43534" y="14924"/>
                  </a:cubicBezTo>
                  <a:cubicBezTo>
                    <a:pt x="42640" y="14817"/>
                    <a:pt x="41716" y="14703"/>
                    <a:pt x="40790" y="14703"/>
                  </a:cubicBezTo>
                  <a:cubicBezTo>
                    <a:pt x="40725" y="14703"/>
                    <a:pt x="40661" y="14704"/>
                    <a:pt x="40597" y="14705"/>
                  </a:cubicBezTo>
                  <a:cubicBezTo>
                    <a:pt x="40194" y="14705"/>
                    <a:pt x="39756" y="14740"/>
                    <a:pt x="39221" y="14810"/>
                  </a:cubicBezTo>
                  <a:cubicBezTo>
                    <a:pt x="38897" y="14845"/>
                    <a:pt x="38555" y="14898"/>
                    <a:pt x="38222" y="14941"/>
                  </a:cubicBezTo>
                  <a:cubicBezTo>
                    <a:pt x="37419" y="15058"/>
                    <a:pt x="36604" y="15177"/>
                    <a:pt x="35798" y="15177"/>
                  </a:cubicBezTo>
                  <a:cubicBezTo>
                    <a:pt x="35089" y="15177"/>
                    <a:pt x="34388" y="15085"/>
                    <a:pt x="33707" y="14819"/>
                  </a:cubicBezTo>
                  <a:cubicBezTo>
                    <a:pt x="32068" y="14170"/>
                    <a:pt x="31200" y="12837"/>
                    <a:pt x="30288" y="11426"/>
                  </a:cubicBezTo>
                  <a:cubicBezTo>
                    <a:pt x="29859" y="10769"/>
                    <a:pt x="29420" y="10085"/>
                    <a:pt x="28894" y="9471"/>
                  </a:cubicBezTo>
                  <a:cubicBezTo>
                    <a:pt x="26974" y="7236"/>
                    <a:pt x="24231" y="5947"/>
                    <a:pt x="21373" y="5947"/>
                  </a:cubicBezTo>
                  <a:cubicBezTo>
                    <a:pt x="20785" y="5947"/>
                    <a:pt x="20198" y="6009"/>
                    <a:pt x="19620" y="6114"/>
                  </a:cubicBezTo>
                  <a:cubicBezTo>
                    <a:pt x="17358" y="6552"/>
                    <a:pt x="15298" y="7569"/>
                    <a:pt x="13299" y="8560"/>
                  </a:cubicBezTo>
                  <a:cubicBezTo>
                    <a:pt x="11064" y="9655"/>
                    <a:pt x="8749" y="10795"/>
                    <a:pt x="6225" y="11067"/>
                  </a:cubicBezTo>
                  <a:cubicBezTo>
                    <a:pt x="5645" y="11129"/>
                    <a:pt x="5115" y="11158"/>
                    <a:pt x="4635" y="11158"/>
                  </a:cubicBezTo>
                  <a:cubicBezTo>
                    <a:pt x="2496" y="11158"/>
                    <a:pt x="1330" y="10598"/>
                    <a:pt x="965" y="10032"/>
                  </a:cubicBezTo>
                  <a:cubicBezTo>
                    <a:pt x="623" y="9506"/>
                    <a:pt x="728" y="8770"/>
                    <a:pt x="1263" y="7832"/>
                  </a:cubicBezTo>
                  <a:cubicBezTo>
                    <a:pt x="3428" y="4097"/>
                    <a:pt x="9644" y="2739"/>
                    <a:pt x="14176" y="1748"/>
                  </a:cubicBezTo>
                  <a:lnTo>
                    <a:pt x="14193" y="1739"/>
                  </a:lnTo>
                  <a:cubicBezTo>
                    <a:pt x="14982" y="1573"/>
                    <a:pt x="15727" y="1406"/>
                    <a:pt x="16394" y="1240"/>
                  </a:cubicBezTo>
                  <a:cubicBezTo>
                    <a:pt x="18158" y="811"/>
                    <a:pt x="19756" y="594"/>
                    <a:pt x="21259" y="594"/>
                  </a:cubicBezTo>
                  <a:close/>
                  <a:moveTo>
                    <a:pt x="21265" y="0"/>
                  </a:moveTo>
                  <a:cubicBezTo>
                    <a:pt x="19714" y="0"/>
                    <a:pt x="18068" y="226"/>
                    <a:pt x="16253" y="670"/>
                  </a:cubicBezTo>
                  <a:cubicBezTo>
                    <a:pt x="15596" y="836"/>
                    <a:pt x="14859" y="994"/>
                    <a:pt x="14079" y="1170"/>
                  </a:cubicBezTo>
                  <a:lnTo>
                    <a:pt x="14044" y="1170"/>
                  </a:lnTo>
                  <a:cubicBezTo>
                    <a:pt x="9407" y="2186"/>
                    <a:pt x="3043" y="3580"/>
                    <a:pt x="755" y="7534"/>
                  </a:cubicBezTo>
                  <a:cubicBezTo>
                    <a:pt x="97" y="8682"/>
                    <a:pt x="1" y="9629"/>
                    <a:pt x="474" y="10348"/>
                  </a:cubicBezTo>
                  <a:cubicBezTo>
                    <a:pt x="1225" y="11507"/>
                    <a:pt x="3255" y="11732"/>
                    <a:pt x="4735" y="11732"/>
                  </a:cubicBezTo>
                  <a:cubicBezTo>
                    <a:pt x="5449" y="11732"/>
                    <a:pt x="6035" y="11680"/>
                    <a:pt x="6286" y="11654"/>
                  </a:cubicBezTo>
                  <a:cubicBezTo>
                    <a:pt x="8925" y="11373"/>
                    <a:pt x="11274" y="10208"/>
                    <a:pt x="13562" y="9085"/>
                  </a:cubicBezTo>
                  <a:cubicBezTo>
                    <a:pt x="15526" y="8112"/>
                    <a:pt x="17551" y="7113"/>
                    <a:pt x="19734" y="6692"/>
                  </a:cubicBezTo>
                  <a:cubicBezTo>
                    <a:pt x="20274" y="6589"/>
                    <a:pt x="20820" y="6539"/>
                    <a:pt x="21364" y="6539"/>
                  </a:cubicBezTo>
                  <a:cubicBezTo>
                    <a:pt x="24012" y="6539"/>
                    <a:pt x="26622" y="7733"/>
                    <a:pt x="28447" y="9857"/>
                  </a:cubicBezTo>
                  <a:cubicBezTo>
                    <a:pt x="28947" y="10436"/>
                    <a:pt x="29376" y="11102"/>
                    <a:pt x="29797" y="11742"/>
                  </a:cubicBezTo>
                  <a:cubicBezTo>
                    <a:pt x="30718" y="13171"/>
                    <a:pt x="31673" y="14652"/>
                    <a:pt x="33497" y="15362"/>
                  </a:cubicBezTo>
                  <a:cubicBezTo>
                    <a:pt x="34180" y="15634"/>
                    <a:pt x="34934" y="15765"/>
                    <a:pt x="35802" y="15765"/>
                  </a:cubicBezTo>
                  <a:cubicBezTo>
                    <a:pt x="36644" y="15765"/>
                    <a:pt x="37485" y="15643"/>
                    <a:pt x="38309" y="15529"/>
                  </a:cubicBezTo>
                  <a:cubicBezTo>
                    <a:pt x="38599" y="15485"/>
                    <a:pt x="38958" y="15432"/>
                    <a:pt x="39291" y="15388"/>
                  </a:cubicBezTo>
                  <a:cubicBezTo>
                    <a:pt x="39808" y="15327"/>
                    <a:pt x="40220" y="15292"/>
                    <a:pt x="40606" y="15292"/>
                  </a:cubicBezTo>
                  <a:cubicBezTo>
                    <a:pt x="40671" y="15291"/>
                    <a:pt x="40737" y="15290"/>
                    <a:pt x="40802" y="15290"/>
                  </a:cubicBezTo>
                  <a:cubicBezTo>
                    <a:pt x="41686" y="15290"/>
                    <a:pt x="42581" y="15396"/>
                    <a:pt x="43446" y="15502"/>
                  </a:cubicBezTo>
                  <a:lnTo>
                    <a:pt x="43464" y="15502"/>
                  </a:lnTo>
                  <a:cubicBezTo>
                    <a:pt x="44369" y="15613"/>
                    <a:pt x="45299" y="15728"/>
                    <a:pt x="46237" y="15728"/>
                  </a:cubicBezTo>
                  <a:cubicBezTo>
                    <a:pt x="46781" y="15728"/>
                    <a:pt x="47327" y="15690"/>
                    <a:pt x="47873" y="15590"/>
                  </a:cubicBezTo>
                  <a:cubicBezTo>
                    <a:pt x="48838" y="15415"/>
                    <a:pt x="49504" y="14959"/>
                    <a:pt x="49854" y="14223"/>
                  </a:cubicBezTo>
                  <a:cubicBezTo>
                    <a:pt x="50450" y="12987"/>
                    <a:pt x="49942" y="11233"/>
                    <a:pt x="49267" y="10006"/>
                  </a:cubicBezTo>
                  <a:cubicBezTo>
                    <a:pt x="48136" y="7920"/>
                    <a:pt x="45787" y="6517"/>
                    <a:pt x="43297" y="6429"/>
                  </a:cubicBezTo>
                  <a:cubicBezTo>
                    <a:pt x="43001" y="6419"/>
                    <a:pt x="42711" y="6415"/>
                    <a:pt x="42425" y="6415"/>
                  </a:cubicBezTo>
                  <a:cubicBezTo>
                    <a:pt x="41982" y="6415"/>
                    <a:pt x="41549" y="6424"/>
                    <a:pt x="41123" y="6429"/>
                  </a:cubicBezTo>
                  <a:cubicBezTo>
                    <a:pt x="40791" y="6434"/>
                    <a:pt x="40465" y="6438"/>
                    <a:pt x="40145" y="6438"/>
                  </a:cubicBezTo>
                  <a:cubicBezTo>
                    <a:pt x="38514" y="6438"/>
                    <a:pt x="37007" y="6332"/>
                    <a:pt x="35285" y="5614"/>
                  </a:cubicBezTo>
                  <a:cubicBezTo>
                    <a:pt x="33847" y="5009"/>
                    <a:pt x="32480" y="4185"/>
                    <a:pt x="31147" y="3387"/>
                  </a:cubicBezTo>
                  <a:cubicBezTo>
                    <a:pt x="30148" y="2783"/>
                    <a:pt x="29113" y="2160"/>
                    <a:pt x="28044" y="1634"/>
                  </a:cubicBezTo>
                  <a:cubicBezTo>
                    <a:pt x="25830" y="538"/>
                    <a:pt x="23661" y="0"/>
                    <a:pt x="2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601;p28"/>
          <p:cNvGrpSpPr/>
          <p:nvPr/>
        </p:nvGrpSpPr>
        <p:grpSpPr>
          <a:xfrm rot="-5671886">
            <a:off x="-492364" y="-589942"/>
            <a:ext cx="1703967" cy="1965778"/>
            <a:chOff x="7939183" y="-615377"/>
            <a:chExt cx="1704094" cy="1965924"/>
          </a:xfrm>
        </p:grpSpPr>
        <p:sp>
          <p:nvSpPr>
            <p:cNvPr id="602" name="Google Shape;602;p28"/>
            <p:cNvSpPr/>
            <p:nvPr/>
          </p:nvSpPr>
          <p:spPr>
            <a:xfrm rot="9900026">
              <a:off x="8253071" y="-490856"/>
              <a:ext cx="1188275" cy="1716883"/>
            </a:xfrm>
            <a:custGeom>
              <a:avLst/>
              <a:gdLst/>
              <a:ahLst/>
              <a:cxnLst/>
              <a:rect l="l" t="t" r="r" b="b"/>
              <a:pathLst>
                <a:path w="39177" h="56605" extrusionOk="0">
                  <a:moveTo>
                    <a:pt x="7531" y="553"/>
                  </a:moveTo>
                  <a:cubicBezTo>
                    <a:pt x="8767" y="553"/>
                    <a:pt x="9985" y="798"/>
                    <a:pt x="11072" y="1263"/>
                  </a:cubicBezTo>
                  <a:cubicBezTo>
                    <a:pt x="13246" y="2201"/>
                    <a:pt x="15008" y="3963"/>
                    <a:pt x="16709" y="5672"/>
                  </a:cubicBezTo>
                  <a:cubicBezTo>
                    <a:pt x="18585" y="7548"/>
                    <a:pt x="20522" y="9503"/>
                    <a:pt x="23064" y="10389"/>
                  </a:cubicBezTo>
                  <a:cubicBezTo>
                    <a:pt x="24064" y="10739"/>
                    <a:pt x="25124" y="10906"/>
                    <a:pt x="26150" y="11072"/>
                  </a:cubicBezTo>
                  <a:cubicBezTo>
                    <a:pt x="27333" y="11256"/>
                    <a:pt x="28552" y="11449"/>
                    <a:pt x="29648" y="11931"/>
                  </a:cubicBezTo>
                  <a:cubicBezTo>
                    <a:pt x="32041" y="12966"/>
                    <a:pt x="33663" y="15263"/>
                    <a:pt x="34811" y="17139"/>
                  </a:cubicBezTo>
                  <a:cubicBezTo>
                    <a:pt x="37520" y="21574"/>
                    <a:pt x="38616" y="25475"/>
                    <a:pt x="38169" y="29061"/>
                  </a:cubicBezTo>
                  <a:cubicBezTo>
                    <a:pt x="37949" y="30753"/>
                    <a:pt x="37371" y="32418"/>
                    <a:pt x="36819" y="34014"/>
                  </a:cubicBezTo>
                  <a:cubicBezTo>
                    <a:pt x="36556" y="34768"/>
                    <a:pt x="36284" y="35557"/>
                    <a:pt x="36047" y="36337"/>
                  </a:cubicBezTo>
                  <a:cubicBezTo>
                    <a:pt x="34680" y="40913"/>
                    <a:pt x="34583" y="45822"/>
                    <a:pt x="35758" y="50538"/>
                  </a:cubicBezTo>
                  <a:cubicBezTo>
                    <a:pt x="35846" y="50898"/>
                    <a:pt x="35959" y="51266"/>
                    <a:pt x="36073" y="51625"/>
                  </a:cubicBezTo>
                  <a:cubicBezTo>
                    <a:pt x="36538" y="53080"/>
                    <a:pt x="36976" y="54457"/>
                    <a:pt x="35679" y="55500"/>
                  </a:cubicBezTo>
                  <a:cubicBezTo>
                    <a:pt x="35223" y="55868"/>
                    <a:pt x="34592" y="56052"/>
                    <a:pt x="33794" y="56052"/>
                  </a:cubicBezTo>
                  <a:cubicBezTo>
                    <a:pt x="32374" y="56052"/>
                    <a:pt x="30779" y="55447"/>
                    <a:pt x="29841" y="54930"/>
                  </a:cubicBezTo>
                  <a:cubicBezTo>
                    <a:pt x="27544" y="53650"/>
                    <a:pt x="25799" y="51476"/>
                    <a:pt x="24335" y="49539"/>
                  </a:cubicBezTo>
                  <a:cubicBezTo>
                    <a:pt x="23888" y="48952"/>
                    <a:pt x="23433" y="48355"/>
                    <a:pt x="22985" y="47759"/>
                  </a:cubicBezTo>
                  <a:cubicBezTo>
                    <a:pt x="20171" y="44042"/>
                    <a:pt x="17270" y="40203"/>
                    <a:pt x="14579" y="36311"/>
                  </a:cubicBezTo>
                  <a:cubicBezTo>
                    <a:pt x="10984" y="31103"/>
                    <a:pt x="8328" y="26606"/>
                    <a:pt x="6216" y="22170"/>
                  </a:cubicBezTo>
                  <a:cubicBezTo>
                    <a:pt x="4901" y="19400"/>
                    <a:pt x="3787" y="16595"/>
                    <a:pt x="2902" y="13834"/>
                  </a:cubicBezTo>
                  <a:cubicBezTo>
                    <a:pt x="2429" y="12335"/>
                    <a:pt x="2060" y="10818"/>
                    <a:pt x="1657" y="9012"/>
                  </a:cubicBezTo>
                  <a:cubicBezTo>
                    <a:pt x="1543" y="8513"/>
                    <a:pt x="1420" y="8013"/>
                    <a:pt x="1298" y="7531"/>
                  </a:cubicBezTo>
                  <a:cubicBezTo>
                    <a:pt x="1192" y="7101"/>
                    <a:pt x="1079" y="6645"/>
                    <a:pt x="973" y="6198"/>
                  </a:cubicBezTo>
                  <a:cubicBezTo>
                    <a:pt x="947" y="6076"/>
                    <a:pt x="921" y="5953"/>
                    <a:pt x="886" y="5830"/>
                  </a:cubicBezTo>
                  <a:cubicBezTo>
                    <a:pt x="728" y="5181"/>
                    <a:pt x="553" y="4445"/>
                    <a:pt x="640" y="3805"/>
                  </a:cubicBezTo>
                  <a:cubicBezTo>
                    <a:pt x="754" y="3025"/>
                    <a:pt x="1517" y="2560"/>
                    <a:pt x="2201" y="2157"/>
                  </a:cubicBezTo>
                  <a:lnTo>
                    <a:pt x="2218" y="2139"/>
                  </a:lnTo>
                  <a:cubicBezTo>
                    <a:pt x="2306" y="2087"/>
                    <a:pt x="2393" y="2034"/>
                    <a:pt x="2481" y="1982"/>
                  </a:cubicBezTo>
                  <a:cubicBezTo>
                    <a:pt x="3331" y="1447"/>
                    <a:pt x="4269" y="1061"/>
                    <a:pt x="5269" y="816"/>
                  </a:cubicBezTo>
                  <a:cubicBezTo>
                    <a:pt x="6014" y="640"/>
                    <a:pt x="6768" y="553"/>
                    <a:pt x="7531" y="553"/>
                  </a:cubicBezTo>
                  <a:close/>
                  <a:moveTo>
                    <a:pt x="7531" y="0"/>
                  </a:moveTo>
                  <a:cubicBezTo>
                    <a:pt x="6733" y="0"/>
                    <a:pt x="5926" y="97"/>
                    <a:pt x="5137" y="290"/>
                  </a:cubicBezTo>
                  <a:cubicBezTo>
                    <a:pt x="4085" y="544"/>
                    <a:pt x="3086" y="956"/>
                    <a:pt x="2192" y="1517"/>
                  </a:cubicBezTo>
                  <a:cubicBezTo>
                    <a:pt x="2104" y="1570"/>
                    <a:pt x="2017" y="1622"/>
                    <a:pt x="1920" y="1684"/>
                  </a:cubicBezTo>
                  <a:cubicBezTo>
                    <a:pt x="1131" y="2157"/>
                    <a:pt x="246" y="2692"/>
                    <a:pt x="97" y="3735"/>
                  </a:cubicBezTo>
                  <a:cubicBezTo>
                    <a:pt x="0" y="4471"/>
                    <a:pt x="184" y="5260"/>
                    <a:pt x="351" y="5953"/>
                  </a:cubicBezTo>
                  <a:lnTo>
                    <a:pt x="360" y="5979"/>
                  </a:lnTo>
                  <a:cubicBezTo>
                    <a:pt x="386" y="6093"/>
                    <a:pt x="412" y="6207"/>
                    <a:pt x="439" y="6321"/>
                  </a:cubicBezTo>
                  <a:cubicBezTo>
                    <a:pt x="544" y="6768"/>
                    <a:pt x="658" y="7224"/>
                    <a:pt x="772" y="7680"/>
                  </a:cubicBezTo>
                  <a:cubicBezTo>
                    <a:pt x="894" y="8153"/>
                    <a:pt x="1017" y="8644"/>
                    <a:pt x="1122" y="9135"/>
                  </a:cubicBezTo>
                  <a:cubicBezTo>
                    <a:pt x="1526" y="10958"/>
                    <a:pt x="1894" y="12475"/>
                    <a:pt x="2385" y="14000"/>
                  </a:cubicBezTo>
                  <a:cubicBezTo>
                    <a:pt x="3270" y="16788"/>
                    <a:pt x="4392" y="19611"/>
                    <a:pt x="5716" y="22398"/>
                  </a:cubicBezTo>
                  <a:cubicBezTo>
                    <a:pt x="7846" y="26869"/>
                    <a:pt x="10520" y="31393"/>
                    <a:pt x="14131" y="36617"/>
                  </a:cubicBezTo>
                  <a:cubicBezTo>
                    <a:pt x="16832" y="40527"/>
                    <a:pt x="19733" y="44376"/>
                    <a:pt x="22547" y="48092"/>
                  </a:cubicBezTo>
                  <a:cubicBezTo>
                    <a:pt x="22994" y="48680"/>
                    <a:pt x="23450" y="49276"/>
                    <a:pt x="23897" y="49872"/>
                  </a:cubicBezTo>
                  <a:cubicBezTo>
                    <a:pt x="25396" y="51853"/>
                    <a:pt x="27184" y="54080"/>
                    <a:pt x="29578" y="55404"/>
                  </a:cubicBezTo>
                  <a:cubicBezTo>
                    <a:pt x="30577" y="55956"/>
                    <a:pt x="32278" y="56605"/>
                    <a:pt x="33794" y="56605"/>
                  </a:cubicBezTo>
                  <a:cubicBezTo>
                    <a:pt x="34706" y="56605"/>
                    <a:pt x="35460" y="56377"/>
                    <a:pt x="36030" y="55921"/>
                  </a:cubicBezTo>
                  <a:cubicBezTo>
                    <a:pt x="37616" y="54650"/>
                    <a:pt x="37099" y="53028"/>
                    <a:pt x="36599" y="51459"/>
                  </a:cubicBezTo>
                  <a:cubicBezTo>
                    <a:pt x="36485" y="51117"/>
                    <a:pt x="36372" y="50749"/>
                    <a:pt x="36284" y="50407"/>
                  </a:cubicBezTo>
                  <a:cubicBezTo>
                    <a:pt x="35135" y="45787"/>
                    <a:pt x="35241" y="40974"/>
                    <a:pt x="36573" y="36495"/>
                  </a:cubicBezTo>
                  <a:cubicBezTo>
                    <a:pt x="36801" y="35723"/>
                    <a:pt x="37073" y="34952"/>
                    <a:pt x="37336" y="34198"/>
                  </a:cubicBezTo>
                  <a:cubicBezTo>
                    <a:pt x="37906" y="32567"/>
                    <a:pt x="38493" y="30884"/>
                    <a:pt x="38712" y="29131"/>
                  </a:cubicBezTo>
                  <a:cubicBezTo>
                    <a:pt x="39177" y="25414"/>
                    <a:pt x="38055" y="21399"/>
                    <a:pt x="35276" y="16858"/>
                  </a:cubicBezTo>
                  <a:cubicBezTo>
                    <a:pt x="34092" y="14903"/>
                    <a:pt x="32400" y="12528"/>
                    <a:pt x="29867" y="11423"/>
                  </a:cubicBezTo>
                  <a:cubicBezTo>
                    <a:pt x="28710" y="10923"/>
                    <a:pt x="27447" y="10722"/>
                    <a:pt x="26229" y="10529"/>
                  </a:cubicBezTo>
                  <a:cubicBezTo>
                    <a:pt x="25230" y="10371"/>
                    <a:pt x="24204" y="10204"/>
                    <a:pt x="23248" y="9871"/>
                  </a:cubicBezTo>
                  <a:cubicBezTo>
                    <a:pt x="20820" y="9021"/>
                    <a:pt x="18927" y="7119"/>
                    <a:pt x="17094" y="5278"/>
                  </a:cubicBezTo>
                  <a:cubicBezTo>
                    <a:pt x="15359" y="3542"/>
                    <a:pt x="13562" y="1736"/>
                    <a:pt x="11282" y="754"/>
                  </a:cubicBezTo>
                  <a:cubicBezTo>
                    <a:pt x="10134" y="263"/>
                    <a:pt x="8837" y="0"/>
                    <a:pt x="7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8"/>
            <p:cNvSpPr/>
            <p:nvPr/>
          </p:nvSpPr>
          <p:spPr>
            <a:xfrm rot="9900026">
              <a:off x="8397666" y="-192462"/>
              <a:ext cx="828277" cy="1194948"/>
            </a:xfrm>
            <a:custGeom>
              <a:avLst/>
              <a:gdLst/>
              <a:ahLst/>
              <a:cxnLst/>
              <a:rect l="l" t="t" r="r" b="b"/>
              <a:pathLst>
                <a:path w="27308" h="39397" extrusionOk="0">
                  <a:moveTo>
                    <a:pt x="5287" y="544"/>
                  </a:moveTo>
                  <a:cubicBezTo>
                    <a:pt x="6146" y="544"/>
                    <a:pt x="6961" y="711"/>
                    <a:pt x="7715" y="1035"/>
                  </a:cubicBezTo>
                  <a:cubicBezTo>
                    <a:pt x="9205" y="1684"/>
                    <a:pt x="10424" y="2894"/>
                    <a:pt x="11589" y="4077"/>
                  </a:cubicBezTo>
                  <a:cubicBezTo>
                    <a:pt x="12896" y="5383"/>
                    <a:pt x="14254" y="6742"/>
                    <a:pt x="16034" y="7365"/>
                  </a:cubicBezTo>
                  <a:cubicBezTo>
                    <a:pt x="16735" y="7610"/>
                    <a:pt x="17472" y="7724"/>
                    <a:pt x="18182" y="7838"/>
                  </a:cubicBezTo>
                  <a:cubicBezTo>
                    <a:pt x="18997" y="7969"/>
                    <a:pt x="19839" y="8101"/>
                    <a:pt x="20584" y="8425"/>
                  </a:cubicBezTo>
                  <a:cubicBezTo>
                    <a:pt x="22223" y="9135"/>
                    <a:pt x="23336" y="10713"/>
                    <a:pt x="24125" y="12011"/>
                  </a:cubicBezTo>
                  <a:cubicBezTo>
                    <a:pt x="25992" y="15061"/>
                    <a:pt x="26746" y="17744"/>
                    <a:pt x="26440" y="20216"/>
                  </a:cubicBezTo>
                  <a:cubicBezTo>
                    <a:pt x="26290" y="21382"/>
                    <a:pt x="25896" y="22530"/>
                    <a:pt x="25510" y="23635"/>
                  </a:cubicBezTo>
                  <a:cubicBezTo>
                    <a:pt x="25326" y="24161"/>
                    <a:pt x="25133" y="24696"/>
                    <a:pt x="24976" y="25239"/>
                  </a:cubicBezTo>
                  <a:cubicBezTo>
                    <a:pt x="24029" y="28421"/>
                    <a:pt x="23959" y="31840"/>
                    <a:pt x="24774" y="35127"/>
                  </a:cubicBezTo>
                  <a:cubicBezTo>
                    <a:pt x="24835" y="35382"/>
                    <a:pt x="24914" y="35636"/>
                    <a:pt x="24993" y="35890"/>
                  </a:cubicBezTo>
                  <a:cubicBezTo>
                    <a:pt x="25335" y="36951"/>
                    <a:pt x="25607" y="37792"/>
                    <a:pt x="24748" y="38476"/>
                  </a:cubicBezTo>
                  <a:cubicBezTo>
                    <a:pt x="24417" y="38743"/>
                    <a:pt x="23974" y="38849"/>
                    <a:pt x="23491" y="38849"/>
                  </a:cubicBezTo>
                  <a:cubicBezTo>
                    <a:pt x="22564" y="38849"/>
                    <a:pt x="21492" y="38459"/>
                    <a:pt x="20794" y="38073"/>
                  </a:cubicBezTo>
                  <a:cubicBezTo>
                    <a:pt x="19225" y="37205"/>
                    <a:pt x="18015" y="35706"/>
                    <a:pt x="17007" y="34365"/>
                  </a:cubicBezTo>
                  <a:cubicBezTo>
                    <a:pt x="9792" y="24818"/>
                    <a:pt x="4980" y="13676"/>
                    <a:pt x="667" y="3095"/>
                  </a:cubicBezTo>
                  <a:cubicBezTo>
                    <a:pt x="614" y="2973"/>
                    <a:pt x="562" y="2841"/>
                    <a:pt x="570" y="2736"/>
                  </a:cubicBezTo>
                  <a:cubicBezTo>
                    <a:pt x="579" y="2587"/>
                    <a:pt x="711" y="2438"/>
                    <a:pt x="851" y="2306"/>
                  </a:cubicBezTo>
                  <a:cubicBezTo>
                    <a:pt x="1999" y="1184"/>
                    <a:pt x="3612" y="544"/>
                    <a:pt x="5287" y="544"/>
                  </a:cubicBezTo>
                  <a:close/>
                  <a:moveTo>
                    <a:pt x="5287" y="1"/>
                  </a:moveTo>
                  <a:cubicBezTo>
                    <a:pt x="3472" y="1"/>
                    <a:pt x="1719" y="693"/>
                    <a:pt x="465" y="1912"/>
                  </a:cubicBezTo>
                  <a:cubicBezTo>
                    <a:pt x="263" y="2113"/>
                    <a:pt x="44" y="2359"/>
                    <a:pt x="18" y="2692"/>
                  </a:cubicBezTo>
                  <a:cubicBezTo>
                    <a:pt x="0" y="2929"/>
                    <a:pt x="88" y="3130"/>
                    <a:pt x="158" y="3297"/>
                  </a:cubicBezTo>
                  <a:cubicBezTo>
                    <a:pt x="4489" y="13922"/>
                    <a:pt x="9319" y="25090"/>
                    <a:pt x="16569" y="34698"/>
                  </a:cubicBezTo>
                  <a:cubicBezTo>
                    <a:pt x="17612" y="36074"/>
                    <a:pt x="18857" y="37626"/>
                    <a:pt x="20531" y="38555"/>
                  </a:cubicBezTo>
                  <a:cubicBezTo>
                    <a:pt x="21232" y="38941"/>
                    <a:pt x="22425" y="39397"/>
                    <a:pt x="23494" y="39397"/>
                  </a:cubicBezTo>
                  <a:cubicBezTo>
                    <a:pt x="24152" y="39397"/>
                    <a:pt x="24686" y="39230"/>
                    <a:pt x="25090" y="38906"/>
                  </a:cubicBezTo>
                  <a:cubicBezTo>
                    <a:pt x="26238" y="37985"/>
                    <a:pt x="25843" y="36732"/>
                    <a:pt x="25519" y="35715"/>
                  </a:cubicBezTo>
                  <a:cubicBezTo>
                    <a:pt x="25440" y="35478"/>
                    <a:pt x="25361" y="35233"/>
                    <a:pt x="25300" y="34996"/>
                  </a:cubicBezTo>
                  <a:cubicBezTo>
                    <a:pt x="24511" y="31805"/>
                    <a:pt x="24581" y="28491"/>
                    <a:pt x="25502" y="25397"/>
                  </a:cubicBezTo>
                  <a:cubicBezTo>
                    <a:pt x="25659" y="24871"/>
                    <a:pt x="25843" y="24327"/>
                    <a:pt x="26028" y="23810"/>
                  </a:cubicBezTo>
                  <a:cubicBezTo>
                    <a:pt x="26422" y="22679"/>
                    <a:pt x="26834" y="21505"/>
                    <a:pt x="26983" y="20286"/>
                  </a:cubicBezTo>
                  <a:cubicBezTo>
                    <a:pt x="27307" y="17691"/>
                    <a:pt x="26527" y="14886"/>
                    <a:pt x="24599" y="11721"/>
                  </a:cubicBezTo>
                  <a:cubicBezTo>
                    <a:pt x="23766" y="10363"/>
                    <a:pt x="22582" y="8697"/>
                    <a:pt x="20803" y="7926"/>
                  </a:cubicBezTo>
                  <a:cubicBezTo>
                    <a:pt x="19996" y="7575"/>
                    <a:pt x="19120" y="7435"/>
                    <a:pt x="18269" y="7294"/>
                  </a:cubicBezTo>
                  <a:cubicBezTo>
                    <a:pt x="17577" y="7189"/>
                    <a:pt x="16867" y="7075"/>
                    <a:pt x="16209" y="6847"/>
                  </a:cubicBezTo>
                  <a:cubicBezTo>
                    <a:pt x="14552" y="6269"/>
                    <a:pt x="13246" y="4954"/>
                    <a:pt x="11984" y="3683"/>
                  </a:cubicBezTo>
                  <a:cubicBezTo>
                    <a:pt x="10774" y="2473"/>
                    <a:pt x="9521" y="1219"/>
                    <a:pt x="7925" y="536"/>
                  </a:cubicBezTo>
                  <a:cubicBezTo>
                    <a:pt x="7110" y="176"/>
                    <a:pt x="6225" y="1"/>
                    <a:pt x="5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8"/>
            <p:cNvSpPr/>
            <p:nvPr/>
          </p:nvSpPr>
          <p:spPr>
            <a:xfrm rot="9900026">
              <a:off x="8028667" y="405321"/>
              <a:ext cx="1025853" cy="826548"/>
            </a:xfrm>
            <a:custGeom>
              <a:avLst/>
              <a:gdLst/>
              <a:ahLst/>
              <a:cxnLst/>
              <a:rect l="l" t="t" r="r" b="b"/>
              <a:pathLst>
                <a:path w="33822" h="27251" extrusionOk="0">
                  <a:moveTo>
                    <a:pt x="17519" y="554"/>
                  </a:moveTo>
                  <a:cubicBezTo>
                    <a:pt x="17756" y="554"/>
                    <a:pt x="17995" y="560"/>
                    <a:pt x="18235" y="574"/>
                  </a:cubicBezTo>
                  <a:cubicBezTo>
                    <a:pt x="21566" y="767"/>
                    <a:pt x="24660" y="2187"/>
                    <a:pt x="26992" y="3397"/>
                  </a:cubicBezTo>
                  <a:cubicBezTo>
                    <a:pt x="28605" y="4247"/>
                    <a:pt x="30271" y="5220"/>
                    <a:pt x="31463" y="6649"/>
                  </a:cubicBezTo>
                  <a:cubicBezTo>
                    <a:pt x="32734" y="8175"/>
                    <a:pt x="33243" y="10094"/>
                    <a:pt x="32796" y="11664"/>
                  </a:cubicBezTo>
                  <a:cubicBezTo>
                    <a:pt x="31849" y="14933"/>
                    <a:pt x="27553" y="15784"/>
                    <a:pt x="25747" y="16003"/>
                  </a:cubicBezTo>
                  <a:cubicBezTo>
                    <a:pt x="25230" y="16064"/>
                    <a:pt x="24704" y="16108"/>
                    <a:pt x="24196" y="16161"/>
                  </a:cubicBezTo>
                  <a:cubicBezTo>
                    <a:pt x="21619" y="16406"/>
                    <a:pt x="18954" y="16660"/>
                    <a:pt x="16920" y="18273"/>
                  </a:cubicBezTo>
                  <a:cubicBezTo>
                    <a:pt x="16262" y="18799"/>
                    <a:pt x="15421" y="19667"/>
                    <a:pt x="14439" y="20675"/>
                  </a:cubicBezTo>
                  <a:cubicBezTo>
                    <a:pt x="11976" y="23218"/>
                    <a:pt x="8609" y="26698"/>
                    <a:pt x="5927" y="26698"/>
                  </a:cubicBezTo>
                  <a:cubicBezTo>
                    <a:pt x="5778" y="26698"/>
                    <a:pt x="5620" y="26689"/>
                    <a:pt x="5480" y="26663"/>
                  </a:cubicBezTo>
                  <a:cubicBezTo>
                    <a:pt x="4428" y="26496"/>
                    <a:pt x="3551" y="25707"/>
                    <a:pt x="2876" y="24305"/>
                  </a:cubicBezTo>
                  <a:cubicBezTo>
                    <a:pt x="1912" y="22332"/>
                    <a:pt x="2499" y="18519"/>
                    <a:pt x="4524" y="13566"/>
                  </a:cubicBezTo>
                  <a:cubicBezTo>
                    <a:pt x="6269" y="9297"/>
                    <a:pt x="8644" y="5290"/>
                    <a:pt x="9994" y="3695"/>
                  </a:cubicBezTo>
                  <a:cubicBezTo>
                    <a:pt x="11679" y="1701"/>
                    <a:pt x="14451" y="554"/>
                    <a:pt x="17519" y="554"/>
                  </a:cubicBezTo>
                  <a:close/>
                  <a:moveTo>
                    <a:pt x="17526" y="1"/>
                  </a:moveTo>
                  <a:cubicBezTo>
                    <a:pt x="14293" y="1"/>
                    <a:pt x="11366" y="1218"/>
                    <a:pt x="9574" y="3336"/>
                  </a:cubicBezTo>
                  <a:cubicBezTo>
                    <a:pt x="6716" y="6719"/>
                    <a:pt x="1" y="19658"/>
                    <a:pt x="2377" y="24541"/>
                  </a:cubicBezTo>
                  <a:cubicBezTo>
                    <a:pt x="3148" y="26110"/>
                    <a:pt x="4156" y="27013"/>
                    <a:pt x="5392" y="27206"/>
                  </a:cubicBezTo>
                  <a:cubicBezTo>
                    <a:pt x="5568" y="27233"/>
                    <a:pt x="5743" y="27250"/>
                    <a:pt x="5927" y="27250"/>
                  </a:cubicBezTo>
                  <a:cubicBezTo>
                    <a:pt x="8837" y="27250"/>
                    <a:pt x="12309" y="23665"/>
                    <a:pt x="14842" y="21052"/>
                  </a:cubicBezTo>
                  <a:cubicBezTo>
                    <a:pt x="15798" y="20062"/>
                    <a:pt x="16631" y="19203"/>
                    <a:pt x="17262" y="18703"/>
                  </a:cubicBezTo>
                  <a:cubicBezTo>
                    <a:pt x="19173" y="17186"/>
                    <a:pt x="21750" y="16941"/>
                    <a:pt x="24257" y="16704"/>
                  </a:cubicBezTo>
                  <a:cubicBezTo>
                    <a:pt x="24766" y="16660"/>
                    <a:pt x="25300" y="16608"/>
                    <a:pt x="25809" y="16546"/>
                  </a:cubicBezTo>
                  <a:cubicBezTo>
                    <a:pt x="27729" y="16318"/>
                    <a:pt x="32287" y="15398"/>
                    <a:pt x="33322" y="11813"/>
                  </a:cubicBezTo>
                  <a:cubicBezTo>
                    <a:pt x="33821" y="10068"/>
                    <a:pt x="33269" y="7955"/>
                    <a:pt x="31884" y="6299"/>
                  </a:cubicBezTo>
                  <a:cubicBezTo>
                    <a:pt x="30630" y="4800"/>
                    <a:pt x="28912" y="3783"/>
                    <a:pt x="27246" y="2915"/>
                  </a:cubicBezTo>
                  <a:cubicBezTo>
                    <a:pt x="24871" y="1679"/>
                    <a:pt x="21697" y="224"/>
                    <a:pt x="18270" y="22"/>
                  </a:cubicBezTo>
                  <a:cubicBezTo>
                    <a:pt x="18020" y="8"/>
                    <a:pt x="17772" y="1"/>
                    <a:pt x="17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8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6" name="Google Shape;606;p29"/>
          <p:cNvPicPr preferRelativeResize="0"/>
          <p:nvPr/>
        </p:nvPicPr>
        <p:blipFill rotWithShape="1">
          <a:blip r:embed="rId2">
            <a:alphaModFix/>
          </a:blip>
          <a:srcRect t="15132" b="472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7" name="Google Shape;607;p29"/>
          <p:cNvSpPr/>
          <p:nvPr/>
        </p:nvSpPr>
        <p:spPr>
          <a:xfrm>
            <a:off x="0" y="-4875"/>
            <a:ext cx="9144000" cy="5143500"/>
          </a:xfrm>
          <a:prstGeom prst="rect">
            <a:avLst/>
          </a:prstGeom>
          <a:solidFill>
            <a:srgbClr val="F1EAEA">
              <a:alpha val="65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9"/>
          <p:cNvSpPr/>
          <p:nvPr/>
        </p:nvSpPr>
        <p:spPr>
          <a:xfrm rot="-3870367" flipH="1">
            <a:off x="317221" y="3700908"/>
            <a:ext cx="574630" cy="1997806"/>
          </a:xfrm>
          <a:custGeom>
            <a:avLst/>
            <a:gdLst/>
            <a:ahLst/>
            <a:cxnLst/>
            <a:rect l="l" t="t" r="r" b="b"/>
            <a:pathLst>
              <a:path w="22986" h="79915" extrusionOk="0">
                <a:moveTo>
                  <a:pt x="14982" y="544"/>
                </a:moveTo>
                <a:cubicBezTo>
                  <a:pt x="15359" y="544"/>
                  <a:pt x="15718" y="596"/>
                  <a:pt x="16042" y="693"/>
                </a:cubicBezTo>
                <a:cubicBezTo>
                  <a:pt x="17042" y="1008"/>
                  <a:pt x="17769" y="1797"/>
                  <a:pt x="18190" y="3051"/>
                </a:cubicBezTo>
                <a:cubicBezTo>
                  <a:pt x="18927" y="5251"/>
                  <a:pt x="18988" y="7601"/>
                  <a:pt x="19049" y="9862"/>
                </a:cubicBezTo>
                <a:cubicBezTo>
                  <a:pt x="19093" y="11405"/>
                  <a:pt x="19128" y="12992"/>
                  <a:pt x="19382" y="14544"/>
                </a:cubicBezTo>
                <a:cubicBezTo>
                  <a:pt x="19488" y="15184"/>
                  <a:pt x="19637" y="15859"/>
                  <a:pt x="19865" y="16691"/>
                </a:cubicBezTo>
                <a:cubicBezTo>
                  <a:pt x="20005" y="17209"/>
                  <a:pt x="20163" y="17735"/>
                  <a:pt x="20312" y="18243"/>
                </a:cubicBezTo>
                <a:cubicBezTo>
                  <a:pt x="21022" y="20610"/>
                  <a:pt x="21758" y="23056"/>
                  <a:pt x="21179" y="25545"/>
                </a:cubicBezTo>
                <a:cubicBezTo>
                  <a:pt x="20513" y="28368"/>
                  <a:pt x="18576" y="30078"/>
                  <a:pt x="16516" y="31883"/>
                </a:cubicBezTo>
                <a:cubicBezTo>
                  <a:pt x="15578" y="32707"/>
                  <a:pt x="14605" y="33558"/>
                  <a:pt x="13754" y="34531"/>
                </a:cubicBezTo>
                <a:cubicBezTo>
                  <a:pt x="11545" y="37082"/>
                  <a:pt x="10160" y="40299"/>
                  <a:pt x="9871" y="43595"/>
                </a:cubicBezTo>
                <a:cubicBezTo>
                  <a:pt x="9678" y="45752"/>
                  <a:pt x="9932" y="47856"/>
                  <a:pt x="10634" y="49863"/>
                </a:cubicBezTo>
                <a:cubicBezTo>
                  <a:pt x="11843" y="53326"/>
                  <a:pt x="13939" y="56359"/>
                  <a:pt x="15964" y="59296"/>
                </a:cubicBezTo>
                <a:cubicBezTo>
                  <a:pt x="18252" y="62601"/>
                  <a:pt x="20610" y="66019"/>
                  <a:pt x="21644" y="70008"/>
                </a:cubicBezTo>
                <a:cubicBezTo>
                  <a:pt x="21767" y="70517"/>
                  <a:pt x="22205" y="72305"/>
                  <a:pt x="22310" y="74172"/>
                </a:cubicBezTo>
                <a:cubicBezTo>
                  <a:pt x="22433" y="76460"/>
                  <a:pt x="22047" y="78021"/>
                  <a:pt x="21162" y="78810"/>
                </a:cubicBezTo>
                <a:cubicBezTo>
                  <a:pt x="20741" y="79180"/>
                  <a:pt x="20200" y="79365"/>
                  <a:pt x="19541" y="79365"/>
                </a:cubicBezTo>
                <a:cubicBezTo>
                  <a:pt x="18923" y="79365"/>
                  <a:pt x="18203" y="79202"/>
                  <a:pt x="17384" y="78880"/>
                </a:cubicBezTo>
                <a:cubicBezTo>
                  <a:pt x="10862" y="76294"/>
                  <a:pt x="7241" y="66686"/>
                  <a:pt x="4594" y="59681"/>
                </a:cubicBezTo>
                <a:lnTo>
                  <a:pt x="4585" y="59664"/>
                </a:lnTo>
                <a:cubicBezTo>
                  <a:pt x="4120" y="58437"/>
                  <a:pt x="3691" y="57288"/>
                  <a:pt x="3270" y="56263"/>
                </a:cubicBezTo>
                <a:cubicBezTo>
                  <a:pt x="465" y="49363"/>
                  <a:pt x="105" y="43849"/>
                  <a:pt x="2060" y="37827"/>
                </a:cubicBezTo>
                <a:cubicBezTo>
                  <a:pt x="2639" y="36030"/>
                  <a:pt x="3384" y="34250"/>
                  <a:pt x="4112" y="32523"/>
                </a:cubicBezTo>
                <a:cubicBezTo>
                  <a:pt x="5076" y="30209"/>
                  <a:pt x="6075" y="27816"/>
                  <a:pt x="6706" y="25335"/>
                </a:cubicBezTo>
                <a:cubicBezTo>
                  <a:pt x="6934" y="24450"/>
                  <a:pt x="7083" y="23582"/>
                  <a:pt x="7162" y="22679"/>
                </a:cubicBezTo>
                <a:cubicBezTo>
                  <a:pt x="7390" y="20172"/>
                  <a:pt x="7031" y="17927"/>
                  <a:pt x="6645" y="15561"/>
                </a:cubicBezTo>
                <a:cubicBezTo>
                  <a:pt x="6470" y="14465"/>
                  <a:pt x="6286" y="13343"/>
                  <a:pt x="6154" y="12142"/>
                </a:cubicBezTo>
                <a:cubicBezTo>
                  <a:pt x="6075" y="11432"/>
                  <a:pt x="6066" y="10695"/>
                  <a:pt x="6137" y="9976"/>
                </a:cubicBezTo>
                <a:cubicBezTo>
                  <a:pt x="6400" y="6978"/>
                  <a:pt x="7899" y="4182"/>
                  <a:pt x="10143" y="2490"/>
                </a:cubicBezTo>
                <a:cubicBezTo>
                  <a:pt x="11765" y="1271"/>
                  <a:pt x="13570" y="544"/>
                  <a:pt x="14982" y="544"/>
                </a:cubicBezTo>
                <a:close/>
                <a:moveTo>
                  <a:pt x="14990" y="1"/>
                </a:moveTo>
                <a:cubicBezTo>
                  <a:pt x="13207" y="1"/>
                  <a:pt x="11236" y="980"/>
                  <a:pt x="9810" y="2052"/>
                </a:cubicBezTo>
                <a:cubicBezTo>
                  <a:pt x="6820" y="4305"/>
                  <a:pt x="5172" y="8293"/>
                  <a:pt x="5611" y="12203"/>
                </a:cubicBezTo>
                <a:cubicBezTo>
                  <a:pt x="5742" y="13413"/>
                  <a:pt x="5926" y="14552"/>
                  <a:pt x="6102" y="15648"/>
                </a:cubicBezTo>
                <a:cubicBezTo>
                  <a:pt x="6601" y="18752"/>
                  <a:pt x="7075" y="21679"/>
                  <a:pt x="6180" y="25204"/>
                </a:cubicBezTo>
                <a:cubicBezTo>
                  <a:pt x="5549" y="27641"/>
                  <a:pt x="4559" y="30016"/>
                  <a:pt x="3603" y="32322"/>
                </a:cubicBezTo>
                <a:cubicBezTo>
                  <a:pt x="2876" y="34049"/>
                  <a:pt x="2130" y="35837"/>
                  <a:pt x="1534" y="37652"/>
                </a:cubicBezTo>
                <a:cubicBezTo>
                  <a:pt x="921" y="39571"/>
                  <a:pt x="535" y="41386"/>
                  <a:pt x="368" y="43218"/>
                </a:cubicBezTo>
                <a:cubicBezTo>
                  <a:pt x="0" y="47338"/>
                  <a:pt x="763" y="51546"/>
                  <a:pt x="2762" y="56464"/>
                </a:cubicBezTo>
                <a:cubicBezTo>
                  <a:pt x="3174" y="57490"/>
                  <a:pt x="3612" y="58647"/>
                  <a:pt x="4077" y="59874"/>
                </a:cubicBezTo>
                <a:cubicBezTo>
                  <a:pt x="6759" y="66975"/>
                  <a:pt x="10441" y="76706"/>
                  <a:pt x="17182" y="79388"/>
                </a:cubicBezTo>
                <a:cubicBezTo>
                  <a:pt x="18067" y="79739"/>
                  <a:pt x="18856" y="79914"/>
                  <a:pt x="19540" y="79914"/>
                </a:cubicBezTo>
                <a:cubicBezTo>
                  <a:pt x="20338" y="79914"/>
                  <a:pt x="21004" y="79677"/>
                  <a:pt x="21521" y="79222"/>
                </a:cubicBezTo>
                <a:cubicBezTo>
                  <a:pt x="22538" y="78319"/>
                  <a:pt x="22985" y="76618"/>
                  <a:pt x="22854" y="74163"/>
                </a:cubicBezTo>
                <a:cubicBezTo>
                  <a:pt x="22749" y="72235"/>
                  <a:pt x="22302" y="70385"/>
                  <a:pt x="22170" y="69868"/>
                </a:cubicBezTo>
                <a:cubicBezTo>
                  <a:pt x="21118" y="65783"/>
                  <a:pt x="18725" y="62329"/>
                  <a:pt x="16419" y="58980"/>
                </a:cubicBezTo>
                <a:cubicBezTo>
                  <a:pt x="14412" y="56078"/>
                  <a:pt x="12343" y="53072"/>
                  <a:pt x="11151" y="49679"/>
                </a:cubicBezTo>
                <a:cubicBezTo>
                  <a:pt x="9415" y="44709"/>
                  <a:pt x="10572" y="39037"/>
                  <a:pt x="14175" y="34890"/>
                </a:cubicBezTo>
                <a:cubicBezTo>
                  <a:pt x="14991" y="33952"/>
                  <a:pt x="15946" y="33111"/>
                  <a:pt x="16875" y="32295"/>
                </a:cubicBezTo>
                <a:cubicBezTo>
                  <a:pt x="19005" y="30428"/>
                  <a:pt x="21013" y="28666"/>
                  <a:pt x="21705" y="25668"/>
                </a:cubicBezTo>
                <a:cubicBezTo>
                  <a:pt x="22319" y="23038"/>
                  <a:pt x="21565" y="20522"/>
                  <a:pt x="20838" y="18085"/>
                </a:cubicBezTo>
                <a:lnTo>
                  <a:pt x="20838" y="18059"/>
                </a:lnTo>
                <a:cubicBezTo>
                  <a:pt x="20689" y="17568"/>
                  <a:pt x="20531" y="17051"/>
                  <a:pt x="20391" y="16542"/>
                </a:cubicBezTo>
                <a:cubicBezTo>
                  <a:pt x="20171" y="15736"/>
                  <a:pt x="20022" y="15078"/>
                  <a:pt x="19926" y="14456"/>
                </a:cubicBezTo>
                <a:cubicBezTo>
                  <a:pt x="19680" y="12948"/>
                  <a:pt x="19637" y="11370"/>
                  <a:pt x="19593" y="9854"/>
                </a:cubicBezTo>
                <a:cubicBezTo>
                  <a:pt x="19540" y="7539"/>
                  <a:pt x="19479" y="5155"/>
                  <a:pt x="18707" y="2876"/>
                </a:cubicBezTo>
                <a:cubicBezTo>
                  <a:pt x="18225" y="1447"/>
                  <a:pt x="17384" y="535"/>
                  <a:pt x="16209" y="176"/>
                </a:cubicBezTo>
                <a:cubicBezTo>
                  <a:pt x="15820" y="55"/>
                  <a:pt x="15410" y="1"/>
                  <a:pt x="1499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29"/>
          <p:cNvGrpSpPr/>
          <p:nvPr/>
        </p:nvGrpSpPr>
        <p:grpSpPr>
          <a:xfrm rot="10800000" flipH="1">
            <a:off x="7372949" y="2499751"/>
            <a:ext cx="2284275" cy="3200649"/>
            <a:chOff x="7416974" y="-410849"/>
            <a:chExt cx="2284275" cy="3200649"/>
          </a:xfrm>
        </p:grpSpPr>
        <p:sp>
          <p:nvSpPr>
            <p:cNvPr id="610" name="Google Shape;610;p29"/>
            <p:cNvSpPr/>
            <p:nvPr/>
          </p:nvSpPr>
          <p:spPr>
            <a:xfrm>
              <a:off x="8798301" y="791925"/>
              <a:ext cx="574650" cy="1997875"/>
            </a:xfrm>
            <a:custGeom>
              <a:avLst/>
              <a:gdLst/>
              <a:ahLst/>
              <a:cxnLst/>
              <a:rect l="l" t="t" r="r" b="b"/>
              <a:pathLst>
                <a:path w="22986" h="79915" extrusionOk="0">
                  <a:moveTo>
                    <a:pt x="14982" y="544"/>
                  </a:moveTo>
                  <a:cubicBezTo>
                    <a:pt x="15359" y="544"/>
                    <a:pt x="15718" y="596"/>
                    <a:pt x="16042" y="693"/>
                  </a:cubicBezTo>
                  <a:cubicBezTo>
                    <a:pt x="17042" y="1008"/>
                    <a:pt x="17769" y="1797"/>
                    <a:pt x="18190" y="3051"/>
                  </a:cubicBezTo>
                  <a:cubicBezTo>
                    <a:pt x="18927" y="5251"/>
                    <a:pt x="18988" y="7601"/>
                    <a:pt x="19049" y="9862"/>
                  </a:cubicBezTo>
                  <a:cubicBezTo>
                    <a:pt x="19093" y="11405"/>
                    <a:pt x="19128" y="12992"/>
                    <a:pt x="19382" y="14544"/>
                  </a:cubicBezTo>
                  <a:cubicBezTo>
                    <a:pt x="19488" y="15184"/>
                    <a:pt x="19637" y="15859"/>
                    <a:pt x="19865" y="16691"/>
                  </a:cubicBezTo>
                  <a:cubicBezTo>
                    <a:pt x="20005" y="17209"/>
                    <a:pt x="20163" y="17735"/>
                    <a:pt x="20312" y="18243"/>
                  </a:cubicBezTo>
                  <a:cubicBezTo>
                    <a:pt x="21022" y="20610"/>
                    <a:pt x="21758" y="23056"/>
                    <a:pt x="21179" y="25545"/>
                  </a:cubicBezTo>
                  <a:cubicBezTo>
                    <a:pt x="20513" y="28368"/>
                    <a:pt x="18576" y="30078"/>
                    <a:pt x="16516" y="31883"/>
                  </a:cubicBezTo>
                  <a:cubicBezTo>
                    <a:pt x="15578" y="32707"/>
                    <a:pt x="14605" y="33558"/>
                    <a:pt x="13754" y="34531"/>
                  </a:cubicBezTo>
                  <a:cubicBezTo>
                    <a:pt x="11545" y="37082"/>
                    <a:pt x="10160" y="40299"/>
                    <a:pt x="9871" y="43595"/>
                  </a:cubicBezTo>
                  <a:cubicBezTo>
                    <a:pt x="9678" y="45752"/>
                    <a:pt x="9932" y="47856"/>
                    <a:pt x="10634" y="49863"/>
                  </a:cubicBezTo>
                  <a:cubicBezTo>
                    <a:pt x="11843" y="53326"/>
                    <a:pt x="13939" y="56359"/>
                    <a:pt x="15964" y="59296"/>
                  </a:cubicBezTo>
                  <a:cubicBezTo>
                    <a:pt x="18252" y="62601"/>
                    <a:pt x="20610" y="66019"/>
                    <a:pt x="21644" y="70008"/>
                  </a:cubicBezTo>
                  <a:cubicBezTo>
                    <a:pt x="21767" y="70517"/>
                    <a:pt x="22205" y="72305"/>
                    <a:pt x="22310" y="74172"/>
                  </a:cubicBezTo>
                  <a:cubicBezTo>
                    <a:pt x="22433" y="76460"/>
                    <a:pt x="22047" y="78021"/>
                    <a:pt x="21162" y="78810"/>
                  </a:cubicBezTo>
                  <a:cubicBezTo>
                    <a:pt x="20741" y="79180"/>
                    <a:pt x="20200" y="79365"/>
                    <a:pt x="19541" y="79365"/>
                  </a:cubicBezTo>
                  <a:cubicBezTo>
                    <a:pt x="18923" y="79365"/>
                    <a:pt x="18203" y="79202"/>
                    <a:pt x="17384" y="78880"/>
                  </a:cubicBezTo>
                  <a:cubicBezTo>
                    <a:pt x="10862" y="76294"/>
                    <a:pt x="7241" y="66686"/>
                    <a:pt x="4594" y="59681"/>
                  </a:cubicBezTo>
                  <a:lnTo>
                    <a:pt x="4585" y="59664"/>
                  </a:lnTo>
                  <a:cubicBezTo>
                    <a:pt x="4120" y="58437"/>
                    <a:pt x="3691" y="57288"/>
                    <a:pt x="3270" y="56263"/>
                  </a:cubicBezTo>
                  <a:cubicBezTo>
                    <a:pt x="465" y="49363"/>
                    <a:pt x="105" y="43849"/>
                    <a:pt x="2060" y="37827"/>
                  </a:cubicBezTo>
                  <a:cubicBezTo>
                    <a:pt x="2639" y="36030"/>
                    <a:pt x="3384" y="34250"/>
                    <a:pt x="4112" y="32523"/>
                  </a:cubicBezTo>
                  <a:cubicBezTo>
                    <a:pt x="5076" y="30209"/>
                    <a:pt x="6075" y="27816"/>
                    <a:pt x="6706" y="25335"/>
                  </a:cubicBezTo>
                  <a:cubicBezTo>
                    <a:pt x="6934" y="24450"/>
                    <a:pt x="7083" y="23582"/>
                    <a:pt x="7162" y="22679"/>
                  </a:cubicBezTo>
                  <a:cubicBezTo>
                    <a:pt x="7390" y="20172"/>
                    <a:pt x="7031" y="17927"/>
                    <a:pt x="6645" y="15561"/>
                  </a:cubicBezTo>
                  <a:cubicBezTo>
                    <a:pt x="6470" y="14465"/>
                    <a:pt x="6286" y="13343"/>
                    <a:pt x="6154" y="12142"/>
                  </a:cubicBezTo>
                  <a:cubicBezTo>
                    <a:pt x="6075" y="11432"/>
                    <a:pt x="6066" y="10695"/>
                    <a:pt x="6137" y="9976"/>
                  </a:cubicBezTo>
                  <a:cubicBezTo>
                    <a:pt x="6400" y="6978"/>
                    <a:pt x="7899" y="4182"/>
                    <a:pt x="10143" y="2490"/>
                  </a:cubicBezTo>
                  <a:cubicBezTo>
                    <a:pt x="11765" y="1271"/>
                    <a:pt x="13570" y="544"/>
                    <a:pt x="14982" y="544"/>
                  </a:cubicBezTo>
                  <a:close/>
                  <a:moveTo>
                    <a:pt x="14990" y="1"/>
                  </a:moveTo>
                  <a:cubicBezTo>
                    <a:pt x="13207" y="1"/>
                    <a:pt x="11236" y="980"/>
                    <a:pt x="9810" y="2052"/>
                  </a:cubicBezTo>
                  <a:cubicBezTo>
                    <a:pt x="6820" y="4305"/>
                    <a:pt x="5172" y="8293"/>
                    <a:pt x="5611" y="12203"/>
                  </a:cubicBezTo>
                  <a:cubicBezTo>
                    <a:pt x="5742" y="13413"/>
                    <a:pt x="5926" y="14552"/>
                    <a:pt x="6102" y="15648"/>
                  </a:cubicBezTo>
                  <a:cubicBezTo>
                    <a:pt x="6601" y="18752"/>
                    <a:pt x="7075" y="21679"/>
                    <a:pt x="6180" y="25204"/>
                  </a:cubicBezTo>
                  <a:cubicBezTo>
                    <a:pt x="5549" y="27641"/>
                    <a:pt x="4559" y="30016"/>
                    <a:pt x="3603" y="32322"/>
                  </a:cubicBezTo>
                  <a:cubicBezTo>
                    <a:pt x="2876" y="34049"/>
                    <a:pt x="2130" y="35837"/>
                    <a:pt x="1534" y="37652"/>
                  </a:cubicBezTo>
                  <a:cubicBezTo>
                    <a:pt x="921" y="39571"/>
                    <a:pt x="535" y="41386"/>
                    <a:pt x="368" y="43218"/>
                  </a:cubicBezTo>
                  <a:cubicBezTo>
                    <a:pt x="0" y="47338"/>
                    <a:pt x="763" y="51546"/>
                    <a:pt x="2762" y="56464"/>
                  </a:cubicBezTo>
                  <a:cubicBezTo>
                    <a:pt x="3174" y="57490"/>
                    <a:pt x="3612" y="58647"/>
                    <a:pt x="4077" y="59874"/>
                  </a:cubicBezTo>
                  <a:cubicBezTo>
                    <a:pt x="6759" y="66975"/>
                    <a:pt x="10441" y="76706"/>
                    <a:pt x="17182" y="79388"/>
                  </a:cubicBezTo>
                  <a:cubicBezTo>
                    <a:pt x="18067" y="79739"/>
                    <a:pt x="18856" y="79914"/>
                    <a:pt x="19540" y="79914"/>
                  </a:cubicBezTo>
                  <a:cubicBezTo>
                    <a:pt x="20338" y="79914"/>
                    <a:pt x="21004" y="79677"/>
                    <a:pt x="21521" y="79222"/>
                  </a:cubicBezTo>
                  <a:cubicBezTo>
                    <a:pt x="22538" y="78319"/>
                    <a:pt x="22985" y="76618"/>
                    <a:pt x="22854" y="74163"/>
                  </a:cubicBezTo>
                  <a:cubicBezTo>
                    <a:pt x="22749" y="72235"/>
                    <a:pt x="22302" y="70385"/>
                    <a:pt x="22170" y="69868"/>
                  </a:cubicBezTo>
                  <a:cubicBezTo>
                    <a:pt x="21118" y="65783"/>
                    <a:pt x="18725" y="62329"/>
                    <a:pt x="16419" y="58980"/>
                  </a:cubicBezTo>
                  <a:cubicBezTo>
                    <a:pt x="14412" y="56078"/>
                    <a:pt x="12343" y="53072"/>
                    <a:pt x="11151" y="49679"/>
                  </a:cubicBezTo>
                  <a:cubicBezTo>
                    <a:pt x="9415" y="44709"/>
                    <a:pt x="10572" y="39037"/>
                    <a:pt x="14175" y="34890"/>
                  </a:cubicBezTo>
                  <a:cubicBezTo>
                    <a:pt x="14991" y="33952"/>
                    <a:pt x="15946" y="33111"/>
                    <a:pt x="16875" y="32295"/>
                  </a:cubicBezTo>
                  <a:cubicBezTo>
                    <a:pt x="19005" y="30428"/>
                    <a:pt x="21013" y="28666"/>
                    <a:pt x="21705" y="25668"/>
                  </a:cubicBezTo>
                  <a:cubicBezTo>
                    <a:pt x="22319" y="23038"/>
                    <a:pt x="21565" y="20522"/>
                    <a:pt x="20838" y="18085"/>
                  </a:cubicBezTo>
                  <a:lnTo>
                    <a:pt x="20838" y="18059"/>
                  </a:lnTo>
                  <a:cubicBezTo>
                    <a:pt x="20689" y="17568"/>
                    <a:pt x="20531" y="17051"/>
                    <a:pt x="20391" y="16542"/>
                  </a:cubicBezTo>
                  <a:cubicBezTo>
                    <a:pt x="20171" y="15736"/>
                    <a:pt x="20022" y="15078"/>
                    <a:pt x="19926" y="14456"/>
                  </a:cubicBezTo>
                  <a:cubicBezTo>
                    <a:pt x="19680" y="12948"/>
                    <a:pt x="19637" y="11370"/>
                    <a:pt x="19593" y="9854"/>
                  </a:cubicBezTo>
                  <a:cubicBezTo>
                    <a:pt x="19540" y="7539"/>
                    <a:pt x="19479" y="5155"/>
                    <a:pt x="18707" y="2876"/>
                  </a:cubicBezTo>
                  <a:cubicBezTo>
                    <a:pt x="18225" y="1447"/>
                    <a:pt x="17384" y="535"/>
                    <a:pt x="16209" y="176"/>
                  </a:cubicBezTo>
                  <a:cubicBezTo>
                    <a:pt x="15820" y="55"/>
                    <a:pt x="15410" y="1"/>
                    <a:pt x="14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9"/>
            <p:cNvSpPr/>
            <p:nvPr/>
          </p:nvSpPr>
          <p:spPr>
            <a:xfrm>
              <a:off x="7416974" y="-410849"/>
              <a:ext cx="2284275" cy="1412200"/>
            </a:xfrm>
            <a:custGeom>
              <a:avLst/>
              <a:gdLst/>
              <a:ahLst/>
              <a:cxnLst/>
              <a:rect l="l" t="t" r="r" b="b"/>
              <a:pathLst>
                <a:path w="91371" h="56488" extrusionOk="0">
                  <a:moveTo>
                    <a:pt x="12828" y="548"/>
                  </a:moveTo>
                  <a:cubicBezTo>
                    <a:pt x="12888" y="548"/>
                    <a:pt x="12949" y="551"/>
                    <a:pt x="13009" y="558"/>
                  </a:cubicBezTo>
                  <a:cubicBezTo>
                    <a:pt x="13527" y="619"/>
                    <a:pt x="14017" y="953"/>
                    <a:pt x="14473" y="1286"/>
                  </a:cubicBezTo>
                  <a:cubicBezTo>
                    <a:pt x="16665" y="2916"/>
                    <a:pt x="18760" y="4854"/>
                    <a:pt x="20776" y="6721"/>
                  </a:cubicBezTo>
                  <a:cubicBezTo>
                    <a:pt x="25028" y="10648"/>
                    <a:pt x="29420" y="14716"/>
                    <a:pt x="35065" y="16188"/>
                  </a:cubicBezTo>
                  <a:cubicBezTo>
                    <a:pt x="37756" y="16890"/>
                    <a:pt x="40606" y="16960"/>
                    <a:pt x="43367" y="17021"/>
                  </a:cubicBezTo>
                  <a:cubicBezTo>
                    <a:pt x="46865" y="17100"/>
                    <a:pt x="50485" y="17188"/>
                    <a:pt x="53685" y="18608"/>
                  </a:cubicBezTo>
                  <a:cubicBezTo>
                    <a:pt x="56481" y="19853"/>
                    <a:pt x="58734" y="22001"/>
                    <a:pt x="60917" y="24078"/>
                  </a:cubicBezTo>
                  <a:lnTo>
                    <a:pt x="67518" y="30364"/>
                  </a:lnTo>
                  <a:cubicBezTo>
                    <a:pt x="69131" y="31906"/>
                    <a:pt x="70797" y="33493"/>
                    <a:pt x="72883" y="34457"/>
                  </a:cubicBezTo>
                  <a:cubicBezTo>
                    <a:pt x="74547" y="35220"/>
                    <a:pt x="76429" y="35578"/>
                    <a:pt x="78786" y="35578"/>
                  </a:cubicBezTo>
                  <a:cubicBezTo>
                    <a:pt x="78975" y="35578"/>
                    <a:pt x="79166" y="35575"/>
                    <a:pt x="79361" y="35571"/>
                  </a:cubicBezTo>
                  <a:cubicBezTo>
                    <a:pt x="79878" y="35553"/>
                    <a:pt x="80483" y="35457"/>
                    <a:pt x="81123" y="35352"/>
                  </a:cubicBezTo>
                  <a:cubicBezTo>
                    <a:pt x="81848" y="35235"/>
                    <a:pt x="82623" y="35109"/>
                    <a:pt x="83301" y="35109"/>
                  </a:cubicBezTo>
                  <a:cubicBezTo>
                    <a:pt x="83903" y="35109"/>
                    <a:pt x="84429" y="35208"/>
                    <a:pt x="84779" y="35501"/>
                  </a:cubicBezTo>
                  <a:cubicBezTo>
                    <a:pt x="85796" y="36351"/>
                    <a:pt x="86628" y="38648"/>
                    <a:pt x="87303" y="40489"/>
                  </a:cubicBezTo>
                  <a:cubicBezTo>
                    <a:pt x="87610" y="41330"/>
                    <a:pt x="87891" y="42119"/>
                    <a:pt x="88171" y="42698"/>
                  </a:cubicBezTo>
                  <a:lnTo>
                    <a:pt x="89653" y="45827"/>
                  </a:lnTo>
                  <a:cubicBezTo>
                    <a:pt x="90792" y="48221"/>
                    <a:pt x="90494" y="51008"/>
                    <a:pt x="88881" y="53112"/>
                  </a:cubicBezTo>
                  <a:lnTo>
                    <a:pt x="88820" y="53200"/>
                  </a:lnTo>
                  <a:cubicBezTo>
                    <a:pt x="87464" y="54961"/>
                    <a:pt x="85374" y="55940"/>
                    <a:pt x="83235" y="55940"/>
                  </a:cubicBezTo>
                  <a:cubicBezTo>
                    <a:pt x="82360" y="55940"/>
                    <a:pt x="81477" y="55776"/>
                    <a:pt x="80632" y="55435"/>
                  </a:cubicBezTo>
                  <a:cubicBezTo>
                    <a:pt x="75004" y="53182"/>
                    <a:pt x="70034" y="52078"/>
                    <a:pt x="65449" y="52078"/>
                  </a:cubicBezTo>
                  <a:cubicBezTo>
                    <a:pt x="64047" y="52078"/>
                    <a:pt x="62670" y="52183"/>
                    <a:pt x="61338" y="52393"/>
                  </a:cubicBezTo>
                  <a:cubicBezTo>
                    <a:pt x="59953" y="52612"/>
                    <a:pt x="58576" y="52946"/>
                    <a:pt x="57235" y="53279"/>
                  </a:cubicBezTo>
                  <a:cubicBezTo>
                    <a:pt x="55911" y="53594"/>
                    <a:pt x="54544" y="53936"/>
                    <a:pt x="53185" y="54147"/>
                  </a:cubicBezTo>
                  <a:cubicBezTo>
                    <a:pt x="51932" y="54343"/>
                    <a:pt x="50658" y="54441"/>
                    <a:pt x="49381" y="54441"/>
                  </a:cubicBezTo>
                  <a:cubicBezTo>
                    <a:pt x="47132" y="54441"/>
                    <a:pt x="44877" y="54137"/>
                    <a:pt x="42718" y="53533"/>
                  </a:cubicBezTo>
                  <a:cubicBezTo>
                    <a:pt x="40071" y="52797"/>
                    <a:pt x="38116" y="51736"/>
                    <a:pt x="36740" y="50289"/>
                  </a:cubicBezTo>
                  <a:cubicBezTo>
                    <a:pt x="35705" y="49211"/>
                    <a:pt x="34960" y="47861"/>
                    <a:pt x="34232" y="46555"/>
                  </a:cubicBezTo>
                  <a:cubicBezTo>
                    <a:pt x="33777" y="45740"/>
                    <a:pt x="33312" y="44898"/>
                    <a:pt x="32777" y="44118"/>
                  </a:cubicBezTo>
                  <a:cubicBezTo>
                    <a:pt x="30077" y="40171"/>
                    <a:pt x="25208" y="37773"/>
                    <a:pt x="20191" y="37773"/>
                  </a:cubicBezTo>
                  <a:cubicBezTo>
                    <a:pt x="19458" y="37773"/>
                    <a:pt x="18722" y="37824"/>
                    <a:pt x="17989" y="37929"/>
                  </a:cubicBezTo>
                  <a:cubicBezTo>
                    <a:pt x="17667" y="37974"/>
                    <a:pt x="17346" y="37996"/>
                    <a:pt x="17027" y="37996"/>
                  </a:cubicBezTo>
                  <a:cubicBezTo>
                    <a:pt x="14320" y="37996"/>
                    <a:pt x="11779" y="36405"/>
                    <a:pt x="10634" y="33888"/>
                  </a:cubicBezTo>
                  <a:cubicBezTo>
                    <a:pt x="7469" y="26945"/>
                    <a:pt x="4339" y="19870"/>
                    <a:pt x="1333" y="12866"/>
                  </a:cubicBezTo>
                  <a:cubicBezTo>
                    <a:pt x="588" y="11130"/>
                    <a:pt x="561" y="9210"/>
                    <a:pt x="1271" y="7457"/>
                  </a:cubicBezTo>
                  <a:cubicBezTo>
                    <a:pt x="1973" y="5713"/>
                    <a:pt x="3323" y="4345"/>
                    <a:pt x="5058" y="3609"/>
                  </a:cubicBezTo>
                  <a:lnTo>
                    <a:pt x="11396" y="944"/>
                  </a:lnTo>
                  <a:cubicBezTo>
                    <a:pt x="11841" y="756"/>
                    <a:pt x="12335" y="548"/>
                    <a:pt x="12828" y="548"/>
                  </a:cubicBezTo>
                  <a:close/>
                  <a:moveTo>
                    <a:pt x="12823" y="1"/>
                  </a:moveTo>
                  <a:cubicBezTo>
                    <a:pt x="12227" y="1"/>
                    <a:pt x="11679" y="236"/>
                    <a:pt x="11186" y="444"/>
                  </a:cubicBezTo>
                  <a:lnTo>
                    <a:pt x="4848" y="3109"/>
                  </a:lnTo>
                  <a:cubicBezTo>
                    <a:pt x="2972" y="3898"/>
                    <a:pt x="1526" y="5371"/>
                    <a:pt x="763" y="7256"/>
                  </a:cubicBezTo>
                  <a:cubicBezTo>
                    <a:pt x="0" y="9140"/>
                    <a:pt x="26" y="11209"/>
                    <a:pt x="824" y="13076"/>
                  </a:cubicBezTo>
                  <a:cubicBezTo>
                    <a:pt x="3840" y="20089"/>
                    <a:pt x="6969" y="27164"/>
                    <a:pt x="10134" y="34116"/>
                  </a:cubicBezTo>
                  <a:cubicBezTo>
                    <a:pt x="11365" y="36828"/>
                    <a:pt x="14111" y="38545"/>
                    <a:pt x="17029" y="38545"/>
                  </a:cubicBezTo>
                  <a:cubicBezTo>
                    <a:pt x="17373" y="38545"/>
                    <a:pt x="17720" y="38521"/>
                    <a:pt x="18067" y="38472"/>
                  </a:cubicBezTo>
                  <a:cubicBezTo>
                    <a:pt x="18776" y="38370"/>
                    <a:pt x="19487" y="38321"/>
                    <a:pt x="20196" y="38321"/>
                  </a:cubicBezTo>
                  <a:cubicBezTo>
                    <a:pt x="25029" y="38321"/>
                    <a:pt x="29722" y="40633"/>
                    <a:pt x="32321" y="44425"/>
                  </a:cubicBezTo>
                  <a:cubicBezTo>
                    <a:pt x="32847" y="45187"/>
                    <a:pt x="33303" y="46020"/>
                    <a:pt x="33750" y="46818"/>
                  </a:cubicBezTo>
                  <a:cubicBezTo>
                    <a:pt x="34495" y="48159"/>
                    <a:pt x="35258" y="49536"/>
                    <a:pt x="36345" y="50666"/>
                  </a:cubicBezTo>
                  <a:cubicBezTo>
                    <a:pt x="37792" y="52183"/>
                    <a:pt x="39834" y="53296"/>
                    <a:pt x="42569" y="54068"/>
                  </a:cubicBezTo>
                  <a:cubicBezTo>
                    <a:pt x="44771" y="54682"/>
                    <a:pt x="47073" y="54994"/>
                    <a:pt x="49372" y="54994"/>
                  </a:cubicBezTo>
                  <a:cubicBezTo>
                    <a:pt x="50679" y="54994"/>
                    <a:pt x="51986" y="54893"/>
                    <a:pt x="53273" y="54690"/>
                  </a:cubicBezTo>
                  <a:cubicBezTo>
                    <a:pt x="54658" y="54471"/>
                    <a:pt x="56034" y="54138"/>
                    <a:pt x="57367" y="53805"/>
                  </a:cubicBezTo>
                  <a:cubicBezTo>
                    <a:pt x="58690" y="53480"/>
                    <a:pt x="60058" y="53147"/>
                    <a:pt x="61425" y="52937"/>
                  </a:cubicBezTo>
                  <a:cubicBezTo>
                    <a:pt x="62733" y="52731"/>
                    <a:pt x="64077" y="52628"/>
                    <a:pt x="65461" y="52628"/>
                  </a:cubicBezTo>
                  <a:cubicBezTo>
                    <a:pt x="69968" y="52628"/>
                    <a:pt x="74904" y="53724"/>
                    <a:pt x="80431" y="55944"/>
                  </a:cubicBezTo>
                  <a:cubicBezTo>
                    <a:pt x="81325" y="56303"/>
                    <a:pt x="82263" y="56487"/>
                    <a:pt x="83227" y="56487"/>
                  </a:cubicBezTo>
                  <a:lnTo>
                    <a:pt x="83236" y="56487"/>
                  </a:lnTo>
                  <a:cubicBezTo>
                    <a:pt x="85576" y="56487"/>
                    <a:pt x="87829" y="55383"/>
                    <a:pt x="89250" y="53533"/>
                  </a:cubicBezTo>
                  <a:lnTo>
                    <a:pt x="89320" y="53445"/>
                  </a:lnTo>
                  <a:cubicBezTo>
                    <a:pt x="91055" y="51184"/>
                    <a:pt x="91371" y="48168"/>
                    <a:pt x="90152" y="45591"/>
                  </a:cubicBezTo>
                  <a:lnTo>
                    <a:pt x="88662" y="42461"/>
                  </a:lnTo>
                  <a:cubicBezTo>
                    <a:pt x="88399" y="41909"/>
                    <a:pt x="88119" y="41129"/>
                    <a:pt x="87812" y="40305"/>
                  </a:cubicBezTo>
                  <a:cubicBezTo>
                    <a:pt x="87084" y="38297"/>
                    <a:pt x="86260" y="36027"/>
                    <a:pt x="85129" y="35080"/>
                  </a:cubicBezTo>
                  <a:cubicBezTo>
                    <a:pt x="84660" y="34690"/>
                    <a:pt x="84007" y="34563"/>
                    <a:pt x="83286" y="34563"/>
                  </a:cubicBezTo>
                  <a:cubicBezTo>
                    <a:pt x="82565" y="34563"/>
                    <a:pt x="81776" y="34690"/>
                    <a:pt x="81036" y="34808"/>
                  </a:cubicBezTo>
                  <a:cubicBezTo>
                    <a:pt x="80413" y="34913"/>
                    <a:pt x="79826" y="35010"/>
                    <a:pt x="79352" y="35018"/>
                  </a:cubicBezTo>
                  <a:cubicBezTo>
                    <a:pt x="79137" y="35024"/>
                    <a:pt x="78925" y="35027"/>
                    <a:pt x="78718" y="35027"/>
                  </a:cubicBezTo>
                  <a:cubicBezTo>
                    <a:pt x="76476" y="35027"/>
                    <a:pt x="74684" y="34680"/>
                    <a:pt x="73120" y="33958"/>
                  </a:cubicBezTo>
                  <a:cubicBezTo>
                    <a:pt x="71112" y="33037"/>
                    <a:pt x="69473" y="31477"/>
                    <a:pt x="67895" y="29969"/>
                  </a:cubicBezTo>
                  <a:lnTo>
                    <a:pt x="61294" y="23684"/>
                  </a:lnTo>
                  <a:cubicBezTo>
                    <a:pt x="59076" y="21571"/>
                    <a:pt x="56788" y="19388"/>
                    <a:pt x="53913" y="18108"/>
                  </a:cubicBezTo>
                  <a:cubicBezTo>
                    <a:pt x="50608" y="16636"/>
                    <a:pt x="46935" y="16557"/>
                    <a:pt x="43376" y="16469"/>
                  </a:cubicBezTo>
                  <a:cubicBezTo>
                    <a:pt x="40649" y="16408"/>
                    <a:pt x="37835" y="16346"/>
                    <a:pt x="35206" y="15662"/>
                  </a:cubicBezTo>
                  <a:cubicBezTo>
                    <a:pt x="29692" y="14216"/>
                    <a:pt x="25352" y="10201"/>
                    <a:pt x="21144" y="6318"/>
                  </a:cubicBezTo>
                  <a:cubicBezTo>
                    <a:pt x="19119" y="4442"/>
                    <a:pt x="17016" y="2495"/>
                    <a:pt x="14798" y="847"/>
                  </a:cubicBezTo>
                  <a:cubicBezTo>
                    <a:pt x="14280" y="470"/>
                    <a:pt x="13728" y="85"/>
                    <a:pt x="13071" y="15"/>
                  </a:cubicBezTo>
                  <a:cubicBezTo>
                    <a:pt x="12987" y="5"/>
                    <a:pt x="12905" y="1"/>
                    <a:pt x="12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9"/>
            <p:cNvSpPr/>
            <p:nvPr/>
          </p:nvSpPr>
          <p:spPr>
            <a:xfrm>
              <a:off x="7729699" y="422226"/>
              <a:ext cx="1261275" cy="394150"/>
            </a:xfrm>
            <a:custGeom>
              <a:avLst/>
              <a:gdLst/>
              <a:ahLst/>
              <a:cxnLst/>
              <a:rect l="l" t="t" r="r" b="b"/>
              <a:pathLst>
                <a:path w="50451" h="15766" extrusionOk="0">
                  <a:moveTo>
                    <a:pt x="21259" y="594"/>
                  </a:moveTo>
                  <a:cubicBezTo>
                    <a:pt x="23570" y="594"/>
                    <a:pt x="25656" y="1108"/>
                    <a:pt x="27781" y="2160"/>
                  </a:cubicBezTo>
                  <a:cubicBezTo>
                    <a:pt x="28833" y="2677"/>
                    <a:pt x="29859" y="3300"/>
                    <a:pt x="30849" y="3896"/>
                  </a:cubicBezTo>
                  <a:cubicBezTo>
                    <a:pt x="32190" y="4702"/>
                    <a:pt x="33575" y="5535"/>
                    <a:pt x="35057" y="6158"/>
                  </a:cubicBezTo>
                  <a:cubicBezTo>
                    <a:pt x="36867" y="6917"/>
                    <a:pt x="38483" y="7025"/>
                    <a:pt x="40131" y="7025"/>
                  </a:cubicBezTo>
                  <a:cubicBezTo>
                    <a:pt x="40463" y="7025"/>
                    <a:pt x="40796" y="7021"/>
                    <a:pt x="41132" y="7017"/>
                  </a:cubicBezTo>
                  <a:cubicBezTo>
                    <a:pt x="41547" y="7011"/>
                    <a:pt x="41973" y="7003"/>
                    <a:pt x="42409" y="7003"/>
                  </a:cubicBezTo>
                  <a:cubicBezTo>
                    <a:pt x="42692" y="7003"/>
                    <a:pt x="42979" y="7006"/>
                    <a:pt x="43271" y="7017"/>
                  </a:cubicBezTo>
                  <a:cubicBezTo>
                    <a:pt x="45568" y="7104"/>
                    <a:pt x="47715" y="8384"/>
                    <a:pt x="48759" y="10286"/>
                  </a:cubicBezTo>
                  <a:cubicBezTo>
                    <a:pt x="49355" y="11382"/>
                    <a:pt x="49819" y="12934"/>
                    <a:pt x="49320" y="13968"/>
                  </a:cubicBezTo>
                  <a:cubicBezTo>
                    <a:pt x="49057" y="14521"/>
                    <a:pt x="48539" y="14871"/>
                    <a:pt x="47768" y="15012"/>
                  </a:cubicBezTo>
                  <a:cubicBezTo>
                    <a:pt x="47259" y="15104"/>
                    <a:pt x="46743" y="15140"/>
                    <a:pt x="46227" y="15140"/>
                  </a:cubicBezTo>
                  <a:cubicBezTo>
                    <a:pt x="45323" y="15140"/>
                    <a:pt x="44416" y="15030"/>
                    <a:pt x="43534" y="14924"/>
                  </a:cubicBezTo>
                  <a:cubicBezTo>
                    <a:pt x="42640" y="14817"/>
                    <a:pt x="41716" y="14703"/>
                    <a:pt x="40790" y="14703"/>
                  </a:cubicBezTo>
                  <a:cubicBezTo>
                    <a:pt x="40725" y="14703"/>
                    <a:pt x="40661" y="14704"/>
                    <a:pt x="40597" y="14705"/>
                  </a:cubicBezTo>
                  <a:cubicBezTo>
                    <a:pt x="40194" y="14705"/>
                    <a:pt x="39756" y="14740"/>
                    <a:pt x="39221" y="14810"/>
                  </a:cubicBezTo>
                  <a:cubicBezTo>
                    <a:pt x="38897" y="14845"/>
                    <a:pt x="38555" y="14898"/>
                    <a:pt x="38222" y="14941"/>
                  </a:cubicBezTo>
                  <a:cubicBezTo>
                    <a:pt x="37419" y="15058"/>
                    <a:pt x="36604" y="15177"/>
                    <a:pt x="35798" y="15177"/>
                  </a:cubicBezTo>
                  <a:cubicBezTo>
                    <a:pt x="35089" y="15177"/>
                    <a:pt x="34388" y="15085"/>
                    <a:pt x="33707" y="14819"/>
                  </a:cubicBezTo>
                  <a:cubicBezTo>
                    <a:pt x="32068" y="14170"/>
                    <a:pt x="31200" y="12837"/>
                    <a:pt x="30288" y="11426"/>
                  </a:cubicBezTo>
                  <a:cubicBezTo>
                    <a:pt x="29859" y="10769"/>
                    <a:pt x="29420" y="10085"/>
                    <a:pt x="28894" y="9471"/>
                  </a:cubicBezTo>
                  <a:cubicBezTo>
                    <a:pt x="26974" y="7236"/>
                    <a:pt x="24231" y="5947"/>
                    <a:pt x="21373" y="5947"/>
                  </a:cubicBezTo>
                  <a:cubicBezTo>
                    <a:pt x="20785" y="5947"/>
                    <a:pt x="20198" y="6009"/>
                    <a:pt x="19620" y="6114"/>
                  </a:cubicBezTo>
                  <a:cubicBezTo>
                    <a:pt x="17358" y="6552"/>
                    <a:pt x="15298" y="7569"/>
                    <a:pt x="13299" y="8560"/>
                  </a:cubicBezTo>
                  <a:cubicBezTo>
                    <a:pt x="11064" y="9655"/>
                    <a:pt x="8749" y="10795"/>
                    <a:pt x="6225" y="11067"/>
                  </a:cubicBezTo>
                  <a:cubicBezTo>
                    <a:pt x="5645" y="11129"/>
                    <a:pt x="5115" y="11158"/>
                    <a:pt x="4635" y="11158"/>
                  </a:cubicBezTo>
                  <a:cubicBezTo>
                    <a:pt x="2496" y="11158"/>
                    <a:pt x="1330" y="10598"/>
                    <a:pt x="965" y="10032"/>
                  </a:cubicBezTo>
                  <a:cubicBezTo>
                    <a:pt x="623" y="9506"/>
                    <a:pt x="728" y="8770"/>
                    <a:pt x="1263" y="7832"/>
                  </a:cubicBezTo>
                  <a:cubicBezTo>
                    <a:pt x="3428" y="4097"/>
                    <a:pt x="9644" y="2739"/>
                    <a:pt x="14176" y="1748"/>
                  </a:cubicBezTo>
                  <a:lnTo>
                    <a:pt x="14193" y="1739"/>
                  </a:lnTo>
                  <a:cubicBezTo>
                    <a:pt x="14982" y="1573"/>
                    <a:pt x="15727" y="1406"/>
                    <a:pt x="16394" y="1240"/>
                  </a:cubicBezTo>
                  <a:cubicBezTo>
                    <a:pt x="18158" y="811"/>
                    <a:pt x="19756" y="594"/>
                    <a:pt x="21259" y="594"/>
                  </a:cubicBezTo>
                  <a:close/>
                  <a:moveTo>
                    <a:pt x="21265" y="0"/>
                  </a:moveTo>
                  <a:cubicBezTo>
                    <a:pt x="19714" y="0"/>
                    <a:pt x="18068" y="226"/>
                    <a:pt x="16253" y="670"/>
                  </a:cubicBezTo>
                  <a:cubicBezTo>
                    <a:pt x="15596" y="836"/>
                    <a:pt x="14859" y="994"/>
                    <a:pt x="14079" y="1170"/>
                  </a:cubicBezTo>
                  <a:lnTo>
                    <a:pt x="14044" y="1170"/>
                  </a:lnTo>
                  <a:cubicBezTo>
                    <a:pt x="9407" y="2186"/>
                    <a:pt x="3043" y="3580"/>
                    <a:pt x="755" y="7534"/>
                  </a:cubicBezTo>
                  <a:cubicBezTo>
                    <a:pt x="97" y="8682"/>
                    <a:pt x="1" y="9629"/>
                    <a:pt x="474" y="10348"/>
                  </a:cubicBezTo>
                  <a:cubicBezTo>
                    <a:pt x="1225" y="11507"/>
                    <a:pt x="3255" y="11732"/>
                    <a:pt x="4735" y="11732"/>
                  </a:cubicBezTo>
                  <a:cubicBezTo>
                    <a:pt x="5449" y="11732"/>
                    <a:pt x="6035" y="11680"/>
                    <a:pt x="6286" y="11654"/>
                  </a:cubicBezTo>
                  <a:cubicBezTo>
                    <a:pt x="8925" y="11373"/>
                    <a:pt x="11274" y="10208"/>
                    <a:pt x="13562" y="9085"/>
                  </a:cubicBezTo>
                  <a:cubicBezTo>
                    <a:pt x="15526" y="8112"/>
                    <a:pt x="17551" y="7113"/>
                    <a:pt x="19734" y="6692"/>
                  </a:cubicBezTo>
                  <a:cubicBezTo>
                    <a:pt x="20274" y="6589"/>
                    <a:pt x="20820" y="6539"/>
                    <a:pt x="21364" y="6539"/>
                  </a:cubicBezTo>
                  <a:cubicBezTo>
                    <a:pt x="24012" y="6539"/>
                    <a:pt x="26622" y="7733"/>
                    <a:pt x="28447" y="9857"/>
                  </a:cubicBezTo>
                  <a:cubicBezTo>
                    <a:pt x="28947" y="10436"/>
                    <a:pt x="29376" y="11102"/>
                    <a:pt x="29797" y="11742"/>
                  </a:cubicBezTo>
                  <a:cubicBezTo>
                    <a:pt x="30718" y="13171"/>
                    <a:pt x="31673" y="14652"/>
                    <a:pt x="33497" y="15362"/>
                  </a:cubicBezTo>
                  <a:cubicBezTo>
                    <a:pt x="34180" y="15634"/>
                    <a:pt x="34934" y="15765"/>
                    <a:pt x="35802" y="15765"/>
                  </a:cubicBezTo>
                  <a:cubicBezTo>
                    <a:pt x="36644" y="15765"/>
                    <a:pt x="37485" y="15643"/>
                    <a:pt x="38309" y="15529"/>
                  </a:cubicBezTo>
                  <a:cubicBezTo>
                    <a:pt x="38599" y="15485"/>
                    <a:pt x="38958" y="15432"/>
                    <a:pt x="39291" y="15388"/>
                  </a:cubicBezTo>
                  <a:cubicBezTo>
                    <a:pt x="39808" y="15327"/>
                    <a:pt x="40220" y="15292"/>
                    <a:pt x="40606" y="15292"/>
                  </a:cubicBezTo>
                  <a:cubicBezTo>
                    <a:pt x="40671" y="15291"/>
                    <a:pt x="40737" y="15290"/>
                    <a:pt x="40802" y="15290"/>
                  </a:cubicBezTo>
                  <a:cubicBezTo>
                    <a:pt x="41686" y="15290"/>
                    <a:pt x="42581" y="15396"/>
                    <a:pt x="43446" y="15502"/>
                  </a:cubicBezTo>
                  <a:lnTo>
                    <a:pt x="43464" y="15502"/>
                  </a:lnTo>
                  <a:cubicBezTo>
                    <a:pt x="44369" y="15613"/>
                    <a:pt x="45299" y="15728"/>
                    <a:pt x="46237" y="15728"/>
                  </a:cubicBezTo>
                  <a:cubicBezTo>
                    <a:pt x="46781" y="15728"/>
                    <a:pt x="47327" y="15690"/>
                    <a:pt x="47873" y="15590"/>
                  </a:cubicBezTo>
                  <a:cubicBezTo>
                    <a:pt x="48838" y="15415"/>
                    <a:pt x="49504" y="14959"/>
                    <a:pt x="49854" y="14223"/>
                  </a:cubicBezTo>
                  <a:cubicBezTo>
                    <a:pt x="50450" y="12987"/>
                    <a:pt x="49942" y="11233"/>
                    <a:pt x="49267" y="10006"/>
                  </a:cubicBezTo>
                  <a:cubicBezTo>
                    <a:pt x="48136" y="7920"/>
                    <a:pt x="45787" y="6517"/>
                    <a:pt x="43297" y="6429"/>
                  </a:cubicBezTo>
                  <a:cubicBezTo>
                    <a:pt x="43001" y="6419"/>
                    <a:pt x="42711" y="6415"/>
                    <a:pt x="42425" y="6415"/>
                  </a:cubicBezTo>
                  <a:cubicBezTo>
                    <a:pt x="41982" y="6415"/>
                    <a:pt x="41549" y="6424"/>
                    <a:pt x="41123" y="6429"/>
                  </a:cubicBezTo>
                  <a:cubicBezTo>
                    <a:pt x="40791" y="6434"/>
                    <a:pt x="40465" y="6438"/>
                    <a:pt x="40145" y="6438"/>
                  </a:cubicBezTo>
                  <a:cubicBezTo>
                    <a:pt x="38514" y="6438"/>
                    <a:pt x="37007" y="6332"/>
                    <a:pt x="35285" y="5614"/>
                  </a:cubicBezTo>
                  <a:cubicBezTo>
                    <a:pt x="33847" y="5009"/>
                    <a:pt x="32480" y="4185"/>
                    <a:pt x="31147" y="3387"/>
                  </a:cubicBezTo>
                  <a:cubicBezTo>
                    <a:pt x="30148" y="2783"/>
                    <a:pt x="29113" y="2160"/>
                    <a:pt x="28044" y="1634"/>
                  </a:cubicBezTo>
                  <a:cubicBezTo>
                    <a:pt x="25830" y="538"/>
                    <a:pt x="23661" y="0"/>
                    <a:pt x="2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29"/>
          <p:cNvGrpSpPr/>
          <p:nvPr/>
        </p:nvGrpSpPr>
        <p:grpSpPr>
          <a:xfrm rot="1361264" flipH="1">
            <a:off x="1150291" y="-938742"/>
            <a:ext cx="2284224" cy="1412168"/>
            <a:chOff x="7416974" y="-410849"/>
            <a:chExt cx="2284275" cy="1412200"/>
          </a:xfrm>
        </p:grpSpPr>
        <p:sp>
          <p:nvSpPr>
            <p:cNvPr id="614" name="Google Shape;614;p29"/>
            <p:cNvSpPr/>
            <p:nvPr/>
          </p:nvSpPr>
          <p:spPr>
            <a:xfrm>
              <a:off x="7416974" y="-410849"/>
              <a:ext cx="2284275" cy="1412200"/>
            </a:xfrm>
            <a:custGeom>
              <a:avLst/>
              <a:gdLst/>
              <a:ahLst/>
              <a:cxnLst/>
              <a:rect l="l" t="t" r="r" b="b"/>
              <a:pathLst>
                <a:path w="91371" h="56488" extrusionOk="0">
                  <a:moveTo>
                    <a:pt x="12828" y="548"/>
                  </a:moveTo>
                  <a:cubicBezTo>
                    <a:pt x="12888" y="548"/>
                    <a:pt x="12949" y="551"/>
                    <a:pt x="13009" y="558"/>
                  </a:cubicBezTo>
                  <a:cubicBezTo>
                    <a:pt x="13527" y="619"/>
                    <a:pt x="14017" y="953"/>
                    <a:pt x="14473" y="1286"/>
                  </a:cubicBezTo>
                  <a:cubicBezTo>
                    <a:pt x="16665" y="2916"/>
                    <a:pt x="18760" y="4854"/>
                    <a:pt x="20776" y="6721"/>
                  </a:cubicBezTo>
                  <a:cubicBezTo>
                    <a:pt x="25028" y="10648"/>
                    <a:pt x="29420" y="14716"/>
                    <a:pt x="35065" y="16188"/>
                  </a:cubicBezTo>
                  <a:cubicBezTo>
                    <a:pt x="37756" y="16890"/>
                    <a:pt x="40606" y="16960"/>
                    <a:pt x="43367" y="17021"/>
                  </a:cubicBezTo>
                  <a:cubicBezTo>
                    <a:pt x="46865" y="17100"/>
                    <a:pt x="50485" y="17188"/>
                    <a:pt x="53685" y="18608"/>
                  </a:cubicBezTo>
                  <a:cubicBezTo>
                    <a:pt x="56481" y="19853"/>
                    <a:pt x="58734" y="22001"/>
                    <a:pt x="60917" y="24078"/>
                  </a:cubicBezTo>
                  <a:lnTo>
                    <a:pt x="67518" y="30364"/>
                  </a:lnTo>
                  <a:cubicBezTo>
                    <a:pt x="69131" y="31906"/>
                    <a:pt x="70797" y="33493"/>
                    <a:pt x="72883" y="34457"/>
                  </a:cubicBezTo>
                  <a:cubicBezTo>
                    <a:pt x="74547" y="35220"/>
                    <a:pt x="76429" y="35578"/>
                    <a:pt x="78786" y="35578"/>
                  </a:cubicBezTo>
                  <a:cubicBezTo>
                    <a:pt x="78975" y="35578"/>
                    <a:pt x="79166" y="35575"/>
                    <a:pt x="79361" y="35571"/>
                  </a:cubicBezTo>
                  <a:cubicBezTo>
                    <a:pt x="79878" y="35553"/>
                    <a:pt x="80483" y="35457"/>
                    <a:pt x="81123" y="35352"/>
                  </a:cubicBezTo>
                  <a:cubicBezTo>
                    <a:pt x="81848" y="35235"/>
                    <a:pt x="82623" y="35109"/>
                    <a:pt x="83301" y="35109"/>
                  </a:cubicBezTo>
                  <a:cubicBezTo>
                    <a:pt x="83903" y="35109"/>
                    <a:pt x="84429" y="35208"/>
                    <a:pt x="84779" y="35501"/>
                  </a:cubicBezTo>
                  <a:cubicBezTo>
                    <a:pt x="85796" y="36351"/>
                    <a:pt x="86628" y="38648"/>
                    <a:pt x="87303" y="40489"/>
                  </a:cubicBezTo>
                  <a:cubicBezTo>
                    <a:pt x="87610" y="41330"/>
                    <a:pt x="87891" y="42119"/>
                    <a:pt x="88171" y="42698"/>
                  </a:cubicBezTo>
                  <a:lnTo>
                    <a:pt x="89653" y="45827"/>
                  </a:lnTo>
                  <a:cubicBezTo>
                    <a:pt x="90792" y="48221"/>
                    <a:pt x="90494" y="51008"/>
                    <a:pt x="88881" y="53112"/>
                  </a:cubicBezTo>
                  <a:lnTo>
                    <a:pt x="88820" y="53200"/>
                  </a:lnTo>
                  <a:cubicBezTo>
                    <a:pt x="87464" y="54961"/>
                    <a:pt x="85374" y="55940"/>
                    <a:pt x="83235" y="55940"/>
                  </a:cubicBezTo>
                  <a:cubicBezTo>
                    <a:pt x="82360" y="55940"/>
                    <a:pt x="81477" y="55776"/>
                    <a:pt x="80632" y="55435"/>
                  </a:cubicBezTo>
                  <a:cubicBezTo>
                    <a:pt x="75004" y="53182"/>
                    <a:pt x="70034" y="52078"/>
                    <a:pt x="65449" y="52078"/>
                  </a:cubicBezTo>
                  <a:cubicBezTo>
                    <a:pt x="64047" y="52078"/>
                    <a:pt x="62670" y="52183"/>
                    <a:pt x="61338" y="52393"/>
                  </a:cubicBezTo>
                  <a:cubicBezTo>
                    <a:pt x="59953" y="52612"/>
                    <a:pt x="58576" y="52946"/>
                    <a:pt x="57235" y="53279"/>
                  </a:cubicBezTo>
                  <a:cubicBezTo>
                    <a:pt x="55911" y="53594"/>
                    <a:pt x="54544" y="53936"/>
                    <a:pt x="53185" y="54147"/>
                  </a:cubicBezTo>
                  <a:cubicBezTo>
                    <a:pt x="51932" y="54343"/>
                    <a:pt x="50658" y="54441"/>
                    <a:pt x="49381" y="54441"/>
                  </a:cubicBezTo>
                  <a:cubicBezTo>
                    <a:pt x="47132" y="54441"/>
                    <a:pt x="44877" y="54137"/>
                    <a:pt x="42718" y="53533"/>
                  </a:cubicBezTo>
                  <a:cubicBezTo>
                    <a:pt x="40071" y="52797"/>
                    <a:pt x="38116" y="51736"/>
                    <a:pt x="36740" y="50289"/>
                  </a:cubicBezTo>
                  <a:cubicBezTo>
                    <a:pt x="35705" y="49211"/>
                    <a:pt x="34960" y="47861"/>
                    <a:pt x="34232" y="46555"/>
                  </a:cubicBezTo>
                  <a:cubicBezTo>
                    <a:pt x="33777" y="45740"/>
                    <a:pt x="33312" y="44898"/>
                    <a:pt x="32777" y="44118"/>
                  </a:cubicBezTo>
                  <a:cubicBezTo>
                    <a:pt x="30077" y="40171"/>
                    <a:pt x="25208" y="37773"/>
                    <a:pt x="20191" y="37773"/>
                  </a:cubicBezTo>
                  <a:cubicBezTo>
                    <a:pt x="19458" y="37773"/>
                    <a:pt x="18722" y="37824"/>
                    <a:pt x="17989" y="37929"/>
                  </a:cubicBezTo>
                  <a:cubicBezTo>
                    <a:pt x="17667" y="37974"/>
                    <a:pt x="17346" y="37996"/>
                    <a:pt x="17027" y="37996"/>
                  </a:cubicBezTo>
                  <a:cubicBezTo>
                    <a:pt x="14320" y="37996"/>
                    <a:pt x="11779" y="36405"/>
                    <a:pt x="10634" y="33888"/>
                  </a:cubicBezTo>
                  <a:cubicBezTo>
                    <a:pt x="7469" y="26945"/>
                    <a:pt x="4339" y="19870"/>
                    <a:pt x="1333" y="12866"/>
                  </a:cubicBezTo>
                  <a:cubicBezTo>
                    <a:pt x="588" y="11130"/>
                    <a:pt x="561" y="9210"/>
                    <a:pt x="1271" y="7457"/>
                  </a:cubicBezTo>
                  <a:cubicBezTo>
                    <a:pt x="1973" y="5713"/>
                    <a:pt x="3323" y="4345"/>
                    <a:pt x="5058" y="3609"/>
                  </a:cubicBezTo>
                  <a:lnTo>
                    <a:pt x="11396" y="944"/>
                  </a:lnTo>
                  <a:cubicBezTo>
                    <a:pt x="11841" y="756"/>
                    <a:pt x="12335" y="548"/>
                    <a:pt x="12828" y="548"/>
                  </a:cubicBezTo>
                  <a:close/>
                  <a:moveTo>
                    <a:pt x="12823" y="1"/>
                  </a:moveTo>
                  <a:cubicBezTo>
                    <a:pt x="12227" y="1"/>
                    <a:pt x="11679" y="236"/>
                    <a:pt x="11186" y="444"/>
                  </a:cubicBezTo>
                  <a:lnTo>
                    <a:pt x="4848" y="3109"/>
                  </a:lnTo>
                  <a:cubicBezTo>
                    <a:pt x="2972" y="3898"/>
                    <a:pt x="1526" y="5371"/>
                    <a:pt x="763" y="7256"/>
                  </a:cubicBezTo>
                  <a:cubicBezTo>
                    <a:pt x="0" y="9140"/>
                    <a:pt x="26" y="11209"/>
                    <a:pt x="824" y="13076"/>
                  </a:cubicBezTo>
                  <a:cubicBezTo>
                    <a:pt x="3840" y="20089"/>
                    <a:pt x="6969" y="27164"/>
                    <a:pt x="10134" y="34116"/>
                  </a:cubicBezTo>
                  <a:cubicBezTo>
                    <a:pt x="11365" y="36828"/>
                    <a:pt x="14111" y="38545"/>
                    <a:pt x="17029" y="38545"/>
                  </a:cubicBezTo>
                  <a:cubicBezTo>
                    <a:pt x="17373" y="38545"/>
                    <a:pt x="17720" y="38521"/>
                    <a:pt x="18067" y="38472"/>
                  </a:cubicBezTo>
                  <a:cubicBezTo>
                    <a:pt x="18776" y="38370"/>
                    <a:pt x="19487" y="38321"/>
                    <a:pt x="20196" y="38321"/>
                  </a:cubicBezTo>
                  <a:cubicBezTo>
                    <a:pt x="25029" y="38321"/>
                    <a:pt x="29722" y="40633"/>
                    <a:pt x="32321" y="44425"/>
                  </a:cubicBezTo>
                  <a:cubicBezTo>
                    <a:pt x="32847" y="45187"/>
                    <a:pt x="33303" y="46020"/>
                    <a:pt x="33750" y="46818"/>
                  </a:cubicBezTo>
                  <a:cubicBezTo>
                    <a:pt x="34495" y="48159"/>
                    <a:pt x="35258" y="49536"/>
                    <a:pt x="36345" y="50666"/>
                  </a:cubicBezTo>
                  <a:cubicBezTo>
                    <a:pt x="37792" y="52183"/>
                    <a:pt x="39834" y="53296"/>
                    <a:pt x="42569" y="54068"/>
                  </a:cubicBezTo>
                  <a:cubicBezTo>
                    <a:pt x="44771" y="54682"/>
                    <a:pt x="47073" y="54994"/>
                    <a:pt x="49372" y="54994"/>
                  </a:cubicBezTo>
                  <a:cubicBezTo>
                    <a:pt x="50679" y="54994"/>
                    <a:pt x="51986" y="54893"/>
                    <a:pt x="53273" y="54690"/>
                  </a:cubicBezTo>
                  <a:cubicBezTo>
                    <a:pt x="54658" y="54471"/>
                    <a:pt x="56034" y="54138"/>
                    <a:pt x="57367" y="53805"/>
                  </a:cubicBezTo>
                  <a:cubicBezTo>
                    <a:pt x="58690" y="53480"/>
                    <a:pt x="60058" y="53147"/>
                    <a:pt x="61425" y="52937"/>
                  </a:cubicBezTo>
                  <a:cubicBezTo>
                    <a:pt x="62733" y="52731"/>
                    <a:pt x="64077" y="52628"/>
                    <a:pt x="65461" y="52628"/>
                  </a:cubicBezTo>
                  <a:cubicBezTo>
                    <a:pt x="69968" y="52628"/>
                    <a:pt x="74904" y="53724"/>
                    <a:pt x="80431" y="55944"/>
                  </a:cubicBezTo>
                  <a:cubicBezTo>
                    <a:pt x="81325" y="56303"/>
                    <a:pt x="82263" y="56487"/>
                    <a:pt x="83227" y="56487"/>
                  </a:cubicBezTo>
                  <a:lnTo>
                    <a:pt x="83236" y="56487"/>
                  </a:lnTo>
                  <a:cubicBezTo>
                    <a:pt x="85576" y="56487"/>
                    <a:pt x="87829" y="55383"/>
                    <a:pt x="89250" y="53533"/>
                  </a:cubicBezTo>
                  <a:lnTo>
                    <a:pt x="89320" y="53445"/>
                  </a:lnTo>
                  <a:cubicBezTo>
                    <a:pt x="91055" y="51184"/>
                    <a:pt x="91371" y="48168"/>
                    <a:pt x="90152" y="45591"/>
                  </a:cubicBezTo>
                  <a:lnTo>
                    <a:pt x="88662" y="42461"/>
                  </a:lnTo>
                  <a:cubicBezTo>
                    <a:pt x="88399" y="41909"/>
                    <a:pt x="88119" y="41129"/>
                    <a:pt x="87812" y="40305"/>
                  </a:cubicBezTo>
                  <a:cubicBezTo>
                    <a:pt x="87084" y="38297"/>
                    <a:pt x="86260" y="36027"/>
                    <a:pt x="85129" y="35080"/>
                  </a:cubicBezTo>
                  <a:cubicBezTo>
                    <a:pt x="84660" y="34690"/>
                    <a:pt x="84007" y="34563"/>
                    <a:pt x="83286" y="34563"/>
                  </a:cubicBezTo>
                  <a:cubicBezTo>
                    <a:pt x="82565" y="34563"/>
                    <a:pt x="81776" y="34690"/>
                    <a:pt x="81036" y="34808"/>
                  </a:cubicBezTo>
                  <a:cubicBezTo>
                    <a:pt x="80413" y="34913"/>
                    <a:pt x="79826" y="35010"/>
                    <a:pt x="79352" y="35018"/>
                  </a:cubicBezTo>
                  <a:cubicBezTo>
                    <a:pt x="79137" y="35024"/>
                    <a:pt x="78925" y="35027"/>
                    <a:pt x="78718" y="35027"/>
                  </a:cubicBezTo>
                  <a:cubicBezTo>
                    <a:pt x="76476" y="35027"/>
                    <a:pt x="74684" y="34680"/>
                    <a:pt x="73120" y="33958"/>
                  </a:cubicBezTo>
                  <a:cubicBezTo>
                    <a:pt x="71112" y="33037"/>
                    <a:pt x="69473" y="31477"/>
                    <a:pt x="67895" y="29969"/>
                  </a:cubicBezTo>
                  <a:lnTo>
                    <a:pt x="61294" y="23684"/>
                  </a:lnTo>
                  <a:cubicBezTo>
                    <a:pt x="59076" y="21571"/>
                    <a:pt x="56788" y="19388"/>
                    <a:pt x="53913" y="18108"/>
                  </a:cubicBezTo>
                  <a:cubicBezTo>
                    <a:pt x="50608" y="16636"/>
                    <a:pt x="46935" y="16557"/>
                    <a:pt x="43376" y="16469"/>
                  </a:cubicBezTo>
                  <a:cubicBezTo>
                    <a:pt x="40649" y="16408"/>
                    <a:pt x="37835" y="16346"/>
                    <a:pt x="35206" y="15662"/>
                  </a:cubicBezTo>
                  <a:cubicBezTo>
                    <a:pt x="29692" y="14216"/>
                    <a:pt x="25352" y="10201"/>
                    <a:pt x="21144" y="6318"/>
                  </a:cubicBezTo>
                  <a:cubicBezTo>
                    <a:pt x="19119" y="4442"/>
                    <a:pt x="17016" y="2495"/>
                    <a:pt x="14798" y="847"/>
                  </a:cubicBezTo>
                  <a:cubicBezTo>
                    <a:pt x="14280" y="470"/>
                    <a:pt x="13728" y="85"/>
                    <a:pt x="13071" y="15"/>
                  </a:cubicBezTo>
                  <a:cubicBezTo>
                    <a:pt x="12987" y="5"/>
                    <a:pt x="12905" y="1"/>
                    <a:pt x="12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9"/>
            <p:cNvSpPr/>
            <p:nvPr/>
          </p:nvSpPr>
          <p:spPr>
            <a:xfrm>
              <a:off x="7729699" y="422226"/>
              <a:ext cx="1261275" cy="394150"/>
            </a:xfrm>
            <a:custGeom>
              <a:avLst/>
              <a:gdLst/>
              <a:ahLst/>
              <a:cxnLst/>
              <a:rect l="l" t="t" r="r" b="b"/>
              <a:pathLst>
                <a:path w="50451" h="15766" extrusionOk="0">
                  <a:moveTo>
                    <a:pt x="21259" y="594"/>
                  </a:moveTo>
                  <a:cubicBezTo>
                    <a:pt x="23570" y="594"/>
                    <a:pt x="25656" y="1108"/>
                    <a:pt x="27781" y="2160"/>
                  </a:cubicBezTo>
                  <a:cubicBezTo>
                    <a:pt x="28833" y="2677"/>
                    <a:pt x="29859" y="3300"/>
                    <a:pt x="30849" y="3896"/>
                  </a:cubicBezTo>
                  <a:cubicBezTo>
                    <a:pt x="32190" y="4702"/>
                    <a:pt x="33575" y="5535"/>
                    <a:pt x="35057" y="6158"/>
                  </a:cubicBezTo>
                  <a:cubicBezTo>
                    <a:pt x="36867" y="6917"/>
                    <a:pt x="38483" y="7025"/>
                    <a:pt x="40131" y="7025"/>
                  </a:cubicBezTo>
                  <a:cubicBezTo>
                    <a:pt x="40463" y="7025"/>
                    <a:pt x="40796" y="7021"/>
                    <a:pt x="41132" y="7017"/>
                  </a:cubicBezTo>
                  <a:cubicBezTo>
                    <a:pt x="41547" y="7011"/>
                    <a:pt x="41973" y="7003"/>
                    <a:pt x="42409" y="7003"/>
                  </a:cubicBezTo>
                  <a:cubicBezTo>
                    <a:pt x="42692" y="7003"/>
                    <a:pt x="42979" y="7006"/>
                    <a:pt x="43271" y="7017"/>
                  </a:cubicBezTo>
                  <a:cubicBezTo>
                    <a:pt x="45568" y="7104"/>
                    <a:pt x="47715" y="8384"/>
                    <a:pt x="48759" y="10286"/>
                  </a:cubicBezTo>
                  <a:cubicBezTo>
                    <a:pt x="49355" y="11382"/>
                    <a:pt x="49819" y="12934"/>
                    <a:pt x="49320" y="13968"/>
                  </a:cubicBezTo>
                  <a:cubicBezTo>
                    <a:pt x="49057" y="14521"/>
                    <a:pt x="48539" y="14871"/>
                    <a:pt x="47768" y="15012"/>
                  </a:cubicBezTo>
                  <a:cubicBezTo>
                    <a:pt x="47259" y="15104"/>
                    <a:pt x="46743" y="15140"/>
                    <a:pt x="46227" y="15140"/>
                  </a:cubicBezTo>
                  <a:cubicBezTo>
                    <a:pt x="45323" y="15140"/>
                    <a:pt x="44416" y="15030"/>
                    <a:pt x="43534" y="14924"/>
                  </a:cubicBezTo>
                  <a:cubicBezTo>
                    <a:pt x="42640" y="14817"/>
                    <a:pt x="41716" y="14703"/>
                    <a:pt x="40790" y="14703"/>
                  </a:cubicBezTo>
                  <a:cubicBezTo>
                    <a:pt x="40725" y="14703"/>
                    <a:pt x="40661" y="14704"/>
                    <a:pt x="40597" y="14705"/>
                  </a:cubicBezTo>
                  <a:cubicBezTo>
                    <a:pt x="40194" y="14705"/>
                    <a:pt x="39756" y="14740"/>
                    <a:pt x="39221" y="14810"/>
                  </a:cubicBezTo>
                  <a:cubicBezTo>
                    <a:pt x="38897" y="14845"/>
                    <a:pt x="38555" y="14898"/>
                    <a:pt x="38222" y="14941"/>
                  </a:cubicBezTo>
                  <a:cubicBezTo>
                    <a:pt x="37419" y="15058"/>
                    <a:pt x="36604" y="15177"/>
                    <a:pt x="35798" y="15177"/>
                  </a:cubicBezTo>
                  <a:cubicBezTo>
                    <a:pt x="35089" y="15177"/>
                    <a:pt x="34388" y="15085"/>
                    <a:pt x="33707" y="14819"/>
                  </a:cubicBezTo>
                  <a:cubicBezTo>
                    <a:pt x="32068" y="14170"/>
                    <a:pt x="31200" y="12837"/>
                    <a:pt x="30288" y="11426"/>
                  </a:cubicBezTo>
                  <a:cubicBezTo>
                    <a:pt x="29859" y="10769"/>
                    <a:pt x="29420" y="10085"/>
                    <a:pt x="28894" y="9471"/>
                  </a:cubicBezTo>
                  <a:cubicBezTo>
                    <a:pt x="26974" y="7236"/>
                    <a:pt x="24231" y="5947"/>
                    <a:pt x="21373" y="5947"/>
                  </a:cubicBezTo>
                  <a:cubicBezTo>
                    <a:pt x="20785" y="5947"/>
                    <a:pt x="20198" y="6009"/>
                    <a:pt x="19620" y="6114"/>
                  </a:cubicBezTo>
                  <a:cubicBezTo>
                    <a:pt x="17358" y="6552"/>
                    <a:pt x="15298" y="7569"/>
                    <a:pt x="13299" y="8560"/>
                  </a:cubicBezTo>
                  <a:cubicBezTo>
                    <a:pt x="11064" y="9655"/>
                    <a:pt x="8749" y="10795"/>
                    <a:pt x="6225" y="11067"/>
                  </a:cubicBezTo>
                  <a:cubicBezTo>
                    <a:pt x="5645" y="11129"/>
                    <a:pt x="5115" y="11158"/>
                    <a:pt x="4635" y="11158"/>
                  </a:cubicBezTo>
                  <a:cubicBezTo>
                    <a:pt x="2496" y="11158"/>
                    <a:pt x="1330" y="10598"/>
                    <a:pt x="965" y="10032"/>
                  </a:cubicBezTo>
                  <a:cubicBezTo>
                    <a:pt x="623" y="9506"/>
                    <a:pt x="728" y="8770"/>
                    <a:pt x="1263" y="7832"/>
                  </a:cubicBezTo>
                  <a:cubicBezTo>
                    <a:pt x="3428" y="4097"/>
                    <a:pt x="9644" y="2739"/>
                    <a:pt x="14176" y="1748"/>
                  </a:cubicBezTo>
                  <a:lnTo>
                    <a:pt x="14193" y="1739"/>
                  </a:lnTo>
                  <a:cubicBezTo>
                    <a:pt x="14982" y="1573"/>
                    <a:pt x="15727" y="1406"/>
                    <a:pt x="16394" y="1240"/>
                  </a:cubicBezTo>
                  <a:cubicBezTo>
                    <a:pt x="18158" y="811"/>
                    <a:pt x="19756" y="594"/>
                    <a:pt x="21259" y="594"/>
                  </a:cubicBezTo>
                  <a:close/>
                  <a:moveTo>
                    <a:pt x="21265" y="0"/>
                  </a:moveTo>
                  <a:cubicBezTo>
                    <a:pt x="19714" y="0"/>
                    <a:pt x="18068" y="226"/>
                    <a:pt x="16253" y="670"/>
                  </a:cubicBezTo>
                  <a:cubicBezTo>
                    <a:pt x="15596" y="836"/>
                    <a:pt x="14859" y="994"/>
                    <a:pt x="14079" y="1170"/>
                  </a:cubicBezTo>
                  <a:lnTo>
                    <a:pt x="14044" y="1170"/>
                  </a:lnTo>
                  <a:cubicBezTo>
                    <a:pt x="9407" y="2186"/>
                    <a:pt x="3043" y="3580"/>
                    <a:pt x="755" y="7534"/>
                  </a:cubicBezTo>
                  <a:cubicBezTo>
                    <a:pt x="97" y="8682"/>
                    <a:pt x="1" y="9629"/>
                    <a:pt x="474" y="10348"/>
                  </a:cubicBezTo>
                  <a:cubicBezTo>
                    <a:pt x="1225" y="11507"/>
                    <a:pt x="3255" y="11732"/>
                    <a:pt x="4735" y="11732"/>
                  </a:cubicBezTo>
                  <a:cubicBezTo>
                    <a:pt x="5449" y="11732"/>
                    <a:pt x="6035" y="11680"/>
                    <a:pt x="6286" y="11654"/>
                  </a:cubicBezTo>
                  <a:cubicBezTo>
                    <a:pt x="8925" y="11373"/>
                    <a:pt x="11274" y="10208"/>
                    <a:pt x="13562" y="9085"/>
                  </a:cubicBezTo>
                  <a:cubicBezTo>
                    <a:pt x="15526" y="8112"/>
                    <a:pt x="17551" y="7113"/>
                    <a:pt x="19734" y="6692"/>
                  </a:cubicBezTo>
                  <a:cubicBezTo>
                    <a:pt x="20274" y="6589"/>
                    <a:pt x="20820" y="6539"/>
                    <a:pt x="21364" y="6539"/>
                  </a:cubicBezTo>
                  <a:cubicBezTo>
                    <a:pt x="24012" y="6539"/>
                    <a:pt x="26622" y="7733"/>
                    <a:pt x="28447" y="9857"/>
                  </a:cubicBezTo>
                  <a:cubicBezTo>
                    <a:pt x="28947" y="10436"/>
                    <a:pt x="29376" y="11102"/>
                    <a:pt x="29797" y="11742"/>
                  </a:cubicBezTo>
                  <a:cubicBezTo>
                    <a:pt x="30718" y="13171"/>
                    <a:pt x="31673" y="14652"/>
                    <a:pt x="33497" y="15362"/>
                  </a:cubicBezTo>
                  <a:cubicBezTo>
                    <a:pt x="34180" y="15634"/>
                    <a:pt x="34934" y="15765"/>
                    <a:pt x="35802" y="15765"/>
                  </a:cubicBezTo>
                  <a:cubicBezTo>
                    <a:pt x="36644" y="15765"/>
                    <a:pt x="37485" y="15643"/>
                    <a:pt x="38309" y="15529"/>
                  </a:cubicBezTo>
                  <a:cubicBezTo>
                    <a:pt x="38599" y="15485"/>
                    <a:pt x="38958" y="15432"/>
                    <a:pt x="39291" y="15388"/>
                  </a:cubicBezTo>
                  <a:cubicBezTo>
                    <a:pt x="39808" y="15327"/>
                    <a:pt x="40220" y="15292"/>
                    <a:pt x="40606" y="15292"/>
                  </a:cubicBezTo>
                  <a:cubicBezTo>
                    <a:pt x="40671" y="15291"/>
                    <a:pt x="40737" y="15290"/>
                    <a:pt x="40802" y="15290"/>
                  </a:cubicBezTo>
                  <a:cubicBezTo>
                    <a:pt x="41686" y="15290"/>
                    <a:pt x="42581" y="15396"/>
                    <a:pt x="43446" y="15502"/>
                  </a:cubicBezTo>
                  <a:lnTo>
                    <a:pt x="43464" y="15502"/>
                  </a:lnTo>
                  <a:cubicBezTo>
                    <a:pt x="44369" y="15613"/>
                    <a:pt x="45299" y="15728"/>
                    <a:pt x="46237" y="15728"/>
                  </a:cubicBezTo>
                  <a:cubicBezTo>
                    <a:pt x="46781" y="15728"/>
                    <a:pt x="47327" y="15690"/>
                    <a:pt x="47873" y="15590"/>
                  </a:cubicBezTo>
                  <a:cubicBezTo>
                    <a:pt x="48838" y="15415"/>
                    <a:pt x="49504" y="14959"/>
                    <a:pt x="49854" y="14223"/>
                  </a:cubicBezTo>
                  <a:cubicBezTo>
                    <a:pt x="50450" y="12987"/>
                    <a:pt x="49942" y="11233"/>
                    <a:pt x="49267" y="10006"/>
                  </a:cubicBezTo>
                  <a:cubicBezTo>
                    <a:pt x="48136" y="7920"/>
                    <a:pt x="45787" y="6517"/>
                    <a:pt x="43297" y="6429"/>
                  </a:cubicBezTo>
                  <a:cubicBezTo>
                    <a:pt x="43001" y="6419"/>
                    <a:pt x="42711" y="6415"/>
                    <a:pt x="42425" y="6415"/>
                  </a:cubicBezTo>
                  <a:cubicBezTo>
                    <a:pt x="41982" y="6415"/>
                    <a:pt x="41549" y="6424"/>
                    <a:pt x="41123" y="6429"/>
                  </a:cubicBezTo>
                  <a:cubicBezTo>
                    <a:pt x="40791" y="6434"/>
                    <a:pt x="40465" y="6438"/>
                    <a:pt x="40145" y="6438"/>
                  </a:cubicBezTo>
                  <a:cubicBezTo>
                    <a:pt x="38514" y="6438"/>
                    <a:pt x="37007" y="6332"/>
                    <a:pt x="35285" y="5614"/>
                  </a:cubicBezTo>
                  <a:cubicBezTo>
                    <a:pt x="33847" y="5009"/>
                    <a:pt x="32480" y="4185"/>
                    <a:pt x="31147" y="3387"/>
                  </a:cubicBezTo>
                  <a:cubicBezTo>
                    <a:pt x="30148" y="2783"/>
                    <a:pt x="29113" y="2160"/>
                    <a:pt x="28044" y="1634"/>
                  </a:cubicBezTo>
                  <a:cubicBezTo>
                    <a:pt x="25830" y="538"/>
                    <a:pt x="23661" y="0"/>
                    <a:pt x="2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t="15132" b="472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0" y="-4875"/>
            <a:ext cx="9144000" cy="5143500"/>
          </a:xfrm>
          <a:prstGeom prst="rect">
            <a:avLst/>
          </a:prstGeom>
          <a:solidFill>
            <a:srgbClr val="F1EAEA">
              <a:alpha val="65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4298578" y="2129555"/>
            <a:ext cx="4136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5013478" y="3291454"/>
            <a:ext cx="2706600" cy="6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2" hasCustomPrompt="1"/>
          </p:nvPr>
        </p:nvSpPr>
        <p:spPr>
          <a:xfrm>
            <a:off x="5582875" y="1212154"/>
            <a:ext cx="15678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/>
          <p:nvPr/>
        </p:nvSpPr>
        <p:spPr>
          <a:xfrm rot="1223860">
            <a:off x="8118663" y="3515945"/>
            <a:ext cx="1343417" cy="2128861"/>
          </a:xfrm>
          <a:custGeom>
            <a:avLst/>
            <a:gdLst/>
            <a:ahLst/>
            <a:cxnLst/>
            <a:rect l="l" t="t" r="r" b="b"/>
            <a:pathLst>
              <a:path w="49574" h="78558" extrusionOk="0">
                <a:moveTo>
                  <a:pt x="26169" y="8227"/>
                </a:moveTo>
                <a:cubicBezTo>
                  <a:pt x="26560" y="8227"/>
                  <a:pt x="26966" y="8293"/>
                  <a:pt x="27379" y="8450"/>
                </a:cubicBezTo>
                <a:cubicBezTo>
                  <a:pt x="26969" y="8295"/>
                  <a:pt x="26559" y="8229"/>
                  <a:pt x="26171" y="8229"/>
                </a:cubicBezTo>
                <a:cubicBezTo>
                  <a:pt x="25741" y="8229"/>
                  <a:pt x="25332" y="8306"/>
                  <a:pt x="24951" y="8431"/>
                </a:cubicBezTo>
                <a:lnTo>
                  <a:pt x="24951" y="8431"/>
                </a:lnTo>
                <a:cubicBezTo>
                  <a:pt x="25333" y="8306"/>
                  <a:pt x="25742" y="8227"/>
                  <a:pt x="26169" y="8227"/>
                </a:cubicBezTo>
                <a:close/>
                <a:moveTo>
                  <a:pt x="14029" y="9431"/>
                </a:moveTo>
                <a:cubicBezTo>
                  <a:pt x="14121" y="11890"/>
                  <a:pt x="15580" y="13982"/>
                  <a:pt x="17068" y="16004"/>
                </a:cubicBezTo>
                <a:cubicBezTo>
                  <a:pt x="15580" y="13988"/>
                  <a:pt x="14121" y="11890"/>
                  <a:pt x="14029" y="9431"/>
                </a:cubicBezTo>
                <a:close/>
                <a:moveTo>
                  <a:pt x="37461" y="18821"/>
                </a:moveTo>
                <a:cubicBezTo>
                  <a:pt x="37585" y="19343"/>
                  <a:pt x="37716" y="19871"/>
                  <a:pt x="37850" y="20395"/>
                </a:cubicBezTo>
                <a:cubicBezTo>
                  <a:pt x="37711" y="19872"/>
                  <a:pt x="37584" y="19341"/>
                  <a:pt x="37461" y="18821"/>
                </a:cubicBezTo>
                <a:close/>
                <a:moveTo>
                  <a:pt x="36378" y="22205"/>
                </a:moveTo>
                <a:lnTo>
                  <a:pt x="36378" y="22205"/>
                </a:lnTo>
                <a:cubicBezTo>
                  <a:pt x="36561" y="22862"/>
                  <a:pt x="36715" y="23525"/>
                  <a:pt x="36864" y="24188"/>
                </a:cubicBezTo>
                <a:cubicBezTo>
                  <a:pt x="36715" y="23531"/>
                  <a:pt x="36561" y="22862"/>
                  <a:pt x="36378" y="22205"/>
                </a:cubicBezTo>
                <a:close/>
                <a:moveTo>
                  <a:pt x="22638" y="33951"/>
                </a:moveTo>
                <a:cubicBezTo>
                  <a:pt x="22407" y="34451"/>
                  <a:pt x="22103" y="34909"/>
                  <a:pt x="21711" y="35340"/>
                </a:cubicBezTo>
                <a:lnTo>
                  <a:pt x="21711" y="35340"/>
                </a:lnTo>
                <a:cubicBezTo>
                  <a:pt x="22081" y="34930"/>
                  <a:pt x="22396" y="34471"/>
                  <a:pt x="22638" y="33951"/>
                </a:cubicBezTo>
                <a:close/>
                <a:moveTo>
                  <a:pt x="21625" y="35434"/>
                </a:moveTo>
                <a:cubicBezTo>
                  <a:pt x="21311" y="35773"/>
                  <a:pt x="20957" y="36081"/>
                  <a:pt x="20573" y="36360"/>
                </a:cubicBezTo>
                <a:cubicBezTo>
                  <a:pt x="20954" y="36079"/>
                  <a:pt x="21308" y="35773"/>
                  <a:pt x="21625" y="35434"/>
                </a:cubicBezTo>
                <a:close/>
                <a:moveTo>
                  <a:pt x="47940" y="36886"/>
                </a:moveTo>
                <a:lnTo>
                  <a:pt x="47940" y="36886"/>
                </a:lnTo>
                <a:cubicBezTo>
                  <a:pt x="48837" y="38985"/>
                  <a:pt x="49064" y="41361"/>
                  <a:pt x="48604" y="43758"/>
                </a:cubicBezTo>
                <a:cubicBezTo>
                  <a:pt x="48426" y="44701"/>
                  <a:pt x="48135" y="45625"/>
                  <a:pt x="47754" y="46502"/>
                </a:cubicBezTo>
                <a:lnTo>
                  <a:pt x="47754" y="46502"/>
                </a:lnTo>
                <a:cubicBezTo>
                  <a:pt x="49082" y="43437"/>
                  <a:pt x="49209" y="39866"/>
                  <a:pt x="47940" y="36886"/>
                </a:cubicBezTo>
                <a:close/>
                <a:moveTo>
                  <a:pt x="44839" y="49339"/>
                </a:moveTo>
                <a:cubicBezTo>
                  <a:pt x="44826" y="49374"/>
                  <a:pt x="44813" y="49410"/>
                  <a:pt x="44800" y="49446"/>
                </a:cubicBezTo>
                <a:lnTo>
                  <a:pt x="44778" y="49495"/>
                </a:lnTo>
                <a:cubicBezTo>
                  <a:pt x="44799" y="49443"/>
                  <a:pt x="44819" y="49391"/>
                  <a:pt x="44839" y="49339"/>
                </a:cubicBezTo>
                <a:close/>
                <a:moveTo>
                  <a:pt x="45575" y="49889"/>
                </a:moveTo>
                <a:lnTo>
                  <a:pt x="45575" y="49889"/>
                </a:lnTo>
                <a:cubicBezTo>
                  <a:pt x="45564" y="49900"/>
                  <a:pt x="45559" y="49911"/>
                  <a:pt x="45547" y="49916"/>
                </a:cubicBezTo>
                <a:lnTo>
                  <a:pt x="45575" y="49889"/>
                </a:lnTo>
                <a:close/>
                <a:moveTo>
                  <a:pt x="17854" y="68650"/>
                </a:moveTo>
                <a:lnTo>
                  <a:pt x="17837" y="68661"/>
                </a:lnTo>
                <a:cubicBezTo>
                  <a:pt x="17462" y="68838"/>
                  <a:pt x="17070" y="69004"/>
                  <a:pt x="16678" y="69093"/>
                </a:cubicBezTo>
                <a:lnTo>
                  <a:pt x="16678" y="69093"/>
                </a:lnTo>
                <a:cubicBezTo>
                  <a:pt x="17070" y="69004"/>
                  <a:pt x="17462" y="68838"/>
                  <a:pt x="17837" y="68656"/>
                </a:cubicBezTo>
                <a:lnTo>
                  <a:pt x="17854" y="68650"/>
                </a:lnTo>
                <a:close/>
                <a:moveTo>
                  <a:pt x="14697" y="72925"/>
                </a:moveTo>
                <a:lnTo>
                  <a:pt x="14697" y="72925"/>
                </a:lnTo>
                <a:cubicBezTo>
                  <a:pt x="14018" y="73464"/>
                  <a:pt x="13315" y="73973"/>
                  <a:pt x="12599" y="74459"/>
                </a:cubicBezTo>
                <a:lnTo>
                  <a:pt x="12599" y="74459"/>
                </a:lnTo>
                <a:cubicBezTo>
                  <a:pt x="13316" y="73973"/>
                  <a:pt x="14018" y="73464"/>
                  <a:pt x="14697" y="72925"/>
                </a:cubicBezTo>
                <a:close/>
                <a:moveTo>
                  <a:pt x="23115" y="277"/>
                </a:moveTo>
                <a:cubicBezTo>
                  <a:pt x="23353" y="277"/>
                  <a:pt x="23596" y="294"/>
                  <a:pt x="23840" y="327"/>
                </a:cubicBezTo>
                <a:cubicBezTo>
                  <a:pt x="25396" y="554"/>
                  <a:pt x="26764" y="1534"/>
                  <a:pt x="27783" y="2365"/>
                </a:cubicBezTo>
                <a:cubicBezTo>
                  <a:pt x="31753" y="5604"/>
                  <a:pt x="34782" y="10079"/>
                  <a:pt x="36311" y="14968"/>
                </a:cubicBezTo>
                <a:cubicBezTo>
                  <a:pt x="36671" y="16126"/>
                  <a:pt x="36959" y="17322"/>
                  <a:pt x="37236" y="18485"/>
                </a:cubicBezTo>
                <a:cubicBezTo>
                  <a:pt x="37446" y="19365"/>
                  <a:pt x="37667" y="20273"/>
                  <a:pt x="37917" y="21165"/>
                </a:cubicBezTo>
                <a:cubicBezTo>
                  <a:pt x="38465" y="23125"/>
                  <a:pt x="39085" y="24665"/>
                  <a:pt x="39860" y="26027"/>
                </a:cubicBezTo>
                <a:cubicBezTo>
                  <a:pt x="40863" y="27777"/>
                  <a:pt x="42214" y="29333"/>
                  <a:pt x="43526" y="30834"/>
                </a:cubicBezTo>
                <a:cubicBezTo>
                  <a:pt x="45149" y="32705"/>
                  <a:pt x="46832" y="34644"/>
                  <a:pt x="47812" y="36936"/>
                </a:cubicBezTo>
                <a:cubicBezTo>
                  <a:pt x="49573" y="41067"/>
                  <a:pt x="48615" y="46345"/>
                  <a:pt x="45487" y="49778"/>
                </a:cubicBezTo>
                <a:lnTo>
                  <a:pt x="44949" y="49440"/>
                </a:lnTo>
                <a:cubicBezTo>
                  <a:pt x="45846" y="47053"/>
                  <a:pt x="45824" y="44196"/>
                  <a:pt x="44883" y="41599"/>
                </a:cubicBezTo>
                <a:cubicBezTo>
                  <a:pt x="44152" y="39561"/>
                  <a:pt x="42939" y="37739"/>
                  <a:pt x="41765" y="35973"/>
                </a:cubicBezTo>
                <a:cubicBezTo>
                  <a:pt x="40840" y="34577"/>
                  <a:pt x="39877" y="33132"/>
                  <a:pt x="39163" y="31587"/>
                </a:cubicBezTo>
                <a:cubicBezTo>
                  <a:pt x="38603" y="30391"/>
                  <a:pt x="38155" y="29067"/>
                  <a:pt x="37739" y="27422"/>
                </a:cubicBezTo>
                <a:cubicBezTo>
                  <a:pt x="37551" y="26669"/>
                  <a:pt x="37385" y="25900"/>
                  <a:pt x="37219" y="25152"/>
                </a:cubicBezTo>
                <a:cubicBezTo>
                  <a:pt x="37008" y="24172"/>
                  <a:pt x="36781" y="23158"/>
                  <a:pt x="36510" y="22162"/>
                </a:cubicBezTo>
                <a:cubicBezTo>
                  <a:pt x="35347" y="17936"/>
                  <a:pt x="33143" y="13833"/>
                  <a:pt x="30302" y="10610"/>
                </a:cubicBezTo>
                <a:cubicBezTo>
                  <a:pt x="29560" y="9768"/>
                  <a:pt x="28564" y="8750"/>
                  <a:pt x="27428" y="8318"/>
                </a:cubicBezTo>
                <a:cubicBezTo>
                  <a:pt x="26998" y="8156"/>
                  <a:pt x="26575" y="8088"/>
                  <a:pt x="26168" y="8088"/>
                </a:cubicBezTo>
                <a:cubicBezTo>
                  <a:pt x="25085" y="8088"/>
                  <a:pt x="24116" y="8571"/>
                  <a:pt x="23419" y="9054"/>
                </a:cubicBezTo>
                <a:cubicBezTo>
                  <a:pt x="21525" y="10366"/>
                  <a:pt x="20501" y="12355"/>
                  <a:pt x="20606" y="14503"/>
                </a:cubicBezTo>
                <a:cubicBezTo>
                  <a:pt x="20717" y="16668"/>
                  <a:pt x="21896" y="18706"/>
                  <a:pt x="23037" y="20672"/>
                </a:cubicBezTo>
                <a:cubicBezTo>
                  <a:pt x="23275" y="21076"/>
                  <a:pt x="23519" y="21497"/>
                  <a:pt x="23746" y="21907"/>
                </a:cubicBezTo>
                <a:cubicBezTo>
                  <a:pt x="25391" y="24881"/>
                  <a:pt x="26565" y="28181"/>
                  <a:pt x="27140" y="31459"/>
                </a:cubicBezTo>
                <a:cubicBezTo>
                  <a:pt x="27356" y="32689"/>
                  <a:pt x="27545" y="34261"/>
                  <a:pt x="27085" y="35485"/>
                </a:cubicBezTo>
                <a:cubicBezTo>
                  <a:pt x="26432" y="37219"/>
                  <a:pt x="24798" y="37739"/>
                  <a:pt x="23065" y="38287"/>
                </a:cubicBezTo>
                <a:cubicBezTo>
                  <a:pt x="21403" y="38808"/>
                  <a:pt x="19687" y="39356"/>
                  <a:pt x="18906" y="41062"/>
                </a:cubicBezTo>
                <a:cubicBezTo>
                  <a:pt x="18059" y="42917"/>
                  <a:pt x="18662" y="45337"/>
                  <a:pt x="19238" y="47674"/>
                </a:cubicBezTo>
                <a:cubicBezTo>
                  <a:pt x="19427" y="48410"/>
                  <a:pt x="19615" y="49174"/>
                  <a:pt x="19753" y="49900"/>
                </a:cubicBezTo>
                <a:cubicBezTo>
                  <a:pt x="20246" y="52497"/>
                  <a:pt x="20058" y="54933"/>
                  <a:pt x="19222" y="56755"/>
                </a:cubicBezTo>
                <a:cubicBezTo>
                  <a:pt x="18640" y="58018"/>
                  <a:pt x="17256" y="58832"/>
                  <a:pt x="15916" y="59624"/>
                </a:cubicBezTo>
                <a:cubicBezTo>
                  <a:pt x="14393" y="60521"/>
                  <a:pt x="12820" y="61446"/>
                  <a:pt x="12410" y="63046"/>
                </a:cubicBezTo>
                <a:cubicBezTo>
                  <a:pt x="12111" y="64231"/>
                  <a:pt x="12477" y="65660"/>
                  <a:pt x="13523" y="67415"/>
                </a:cubicBezTo>
                <a:cubicBezTo>
                  <a:pt x="14016" y="68229"/>
                  <a:pt x="14542" y="68783"/>
                  <a:pt x="15091" y="69060"/>
                </a:cubicBezTo>
                <a:cubicBezTo>
                  <a:pt x="15430" y="69233"/>
                  <a:pt x="15765" y="69302"/>
                  <a:pt x="16095" y="69302"/>
                </a:cubicBezTo>
                <a:cubicBezTo>
                  <a:pt x="16716" y="69302"/>
                  <a:pt x="17319" y="69055"/>
                  <a:pt x="17898" y="68783"/>
                </a:cubicBezTo>
                <a:lnTo>
                  <a:pt x="17915" y="68778"/>
                </a:lnTo>
                <a:cubicBezTo>
                  <a:pt x="17963" y="68754"/>
                  <a:pt x="18008" y="68745"/>
                  <a:pt x="18049" y="68745"/>
                </a:cubicBezTo>
                <a:cubicBezTo>
                  <a:pt x="18179" y="68745"/>
                  <a:pt x="18263" y="68841"/>
                  <a:pt x="18280" y="68866"/>
                </a:cubicBezTo>
                <a:cubicBezTo>
                  <a:pt x="18308" y="68894"/>
                  <a:pt x="18424" y="69060"/>
                  <a:pt x="18280" y="69237"/>
                </a:cubicBezTo>
                <a:cubicBezTo>
                  <a:pt x="18114" y="69437"/>
                  <a:pt x="17954" y="69630"/>
                  <a:pt x="17793" y="69813"/>
                </a:cubicBezTo>
                <a:cubicBezTo>
                  <a:pt x="15063" y="72947"/>
                  <a:pt x="11414" y="75162"/>
                  <a:pt x="7908" y="77167"/>
                </a:cubicBezTo>
                <a:cubicBezTo>
                  <a:pt x="6908" y="77737"/>
                  <a:pt x="5856" y="78278"/>
                  <a:pt x="4809" y="78278"/>
                </a:cubicBezTo>
                <a:cubicBezTo>
                  <a:pt x="4576" y="78278"/>
                  <a:pt x="4342" y="78251"/>
                  <a:pt x="4110" y="78192"/>
                </a:cubicBezTo>
                <a:cubicBezTo>
                  <a:pt x="3384" y="78003"/>
                  <a:pt x="2692" y="77483"/>
                  <a:pt x="2050" y="76647"/>
                </a:cubicBezTo>
                <a:cubicBezTo>
                  <a:pt x="793" y="75018"/>
                  <a:pt x="289" y="73584"/>
                  <a:pt x="505" y="72272"/>
                </a:cubicBezTo>
                <a:cubicBezTo>
                  <a:pt x="865" y="70046"/>
                  <a:pt x="3201" y="68479"/>
                  <a:pt x="5671" y="66823"/>
                </a:cubicBezTo>
                <a:cubicBezTo>
                  <a:pt x="7681" y="65472"/>
                  <a:pt x="9763" y="64076"/>
                  <a:pt x="10694" y="62276"/>
                </a:cubicBezTo>
                <a:cubicBezTo>
                  <a:pt x="12001" y="59740"/>
                  <a:pt x="12366" y="56606"/>
                  <a:pt x="11724" y="53444"/>
                </a:cubicBezTo>
                <a:cubicBezTo>
                  <a:pt x="11547" y="52574"/>
                  <a:pt x="11292" y="51672"/>
                  <a:pt x="11054" y="50797"/>
                </a:cubicBezTo>
                <a:cubicBezTo>
                  <a:pt x="10301" y="48100"/>
                  <a:pt x="9531" y="45309"/>
                  <a:pt x="10766" y="42900"/>
                </a:cubicBezTo>
                <a:cubicBezTo>
                  <a:pt x="11895" y="40702"/>
                  <a:pt x="14338" y="39616"/>
                  <a:pt x="16702" y="38570"/>
                </a:cubicBezTo>
                <a:cubicBezTo>
                  <a:pt x="18563" y="37739"/>
                  <a:pt x="20490" y="36886"/>
                  <a:pt x="21780" y="35474"/>
                </a:cubicBezTo>
                <a:cubicBezTo>
                  <a:pt x="22223" y="34987"/>
                  <a:pt x="22577" y="34444"/>
                  <a:pt x="22827" y="33863"/>
                </a:cubicBezTo>
                <a:cubicBezTo>
                  <a:pt x="23569" y="32152"/>
                  <a:pt x="23347" y="30202"/>
                  <a:pt x="23065" y="28691"/>
                </a:cubicBezTo>
                <a:cubicBezTo>
                  <a:pt x="22334" y="24737"/>
                  <a:pt x="20728" y="20910"/>
                  <a:pt x="18419" y="17621"/>
                </a:cubicBezTo>
                <a:cubicBezTo>
                  <a:pt x="18103" y="17167"/>
                  <a:pt x="17765" y="16707"/>
                  <a:pt x="17433" y="16264"/>
                </a:cubicBezTo>
                <a:cubicBezTo>
                  <a:pt x="15866" y="14149"/>
                  <a:pt x="14249" y="11956"/>
                  <a:pt x="14166" y="9392"/>
                </a:cubicBezTo>
                <a:cubicBezTo>
                  <a:pt x="14088" y="6856"/>
                  <a:pt x="15589" y="4231"/>
                  <a:pt x="18280" y="2193"/>
                </a:cubicBezTo>
                <a:cubicBezTo>
                  <a:pt x="19482" y="1285"/>
                  <a:pt x="21237" y="277"/>
                  <a:pt x="23115" y="277"/>
                </a:cubicBezTo>
                <a:close/>
                <a:moveTo>
                  <a:pt x="23110" y="0"/>
                </a:moveTo>
                <a:cubicBezTo>
                  <a:pt x="21160" y="0"/>
                  <a:pt x="19349" y="1036"/>
                  <a:pt x="18114" y="1971"/>
                </a:cubicBezTo>
                <a:cubicBezTo>
                  <a:pt x="15345" y="4065"/>
                  <a:pt x="13806" y="6773"/>
                  <a:pt x="13889" y="9397"/>
                </a:cubicBezTo>
                <a:cubicBezTo>
                  <a:pt x="13972" y="12055"/>
                  <a:pt x="15617" y="14276"/>
                  <a:pt x="17212" y="16425"/>
                </a:cubicBezTo>
                <a:cubicBezTo>
                  <a:pt x="17538" y="16868"/>
                  <a:pt x="17876" y="17327"/>
                  <a:pt x="18192" y="17776"/>
                </a:cubicBezTo>
                <a:cubicBezTo>
                  <a:pt x="20479" y="21038"/>
                  <a:pt x="22068" y="24825"/>
                  <a:pt x="22793" y="28740"/>
                </a:cubicBezTo>
                <a:cubicBezTo>
                  <a:pt x="23065" y="30213"/>
                  <a:pt x="23286" y="32113"/>
                  <a:pt x="22577" y="33758"/>
                </a:cubicBezTo>
                <a:cubicBezTo>
                  <a:pt x="21553" y="36111"/>
                  <a:pt x="19028" y="37230"/>
                  <a:pt x="16591" y="38315"/>
                </a:cubicBezTo>
                <a:cubicBezTo>
                  <a:pt x="14182" y="39384"/>
                  <a:pt x="11696" y="40486"/>
                  <a:pt x="10517" y="42778"/>
                </a:cubicBezTo>
                <a:cubicBezTo>
                  <a:pt x="9232" y="45276"/>
                  <a:pt x="10024" y="48122"/>
                  <a:pt x="10788" y="50874"/>
                </a:cubicBezTo>
                <a:cubicBezTo>
                  <a:pt x="11026" y="51744"/>
                  <a:pt x="11275" y="52635"/>
                  <a:pt x="11452" y="53499"/>
                </a:cubicBezTo>
                <a:cubicBezTo>
                  <a:pt x="12078" y="56595"/>
                  <a:pt x="11724" y="59668"/>
                  <a:pt x="10445" y="62149"/>
                </a:cubicBezTo>
                <a:cubicBezTo>
                  <a:pt x="9553" y="63888"/>
                  <a:pt x="7499" y="65261"/>
                  <a:pt x="5516" y="66596"/>
                </a:cubicBezTo>
                <a:cubicBezTo>
                  <a:pt x="3107" y="68213"/>
                  <a:pt x="615" y="69885"/>
                  <a:pt x="233" y="72228"/>
                </a:cubicBezTo>
                <a:cubicBezTo>
                  <a:pt x="1" y="73623"/>
                  <a:pt x="527" y="75124"/>
                  <a:pt x="1828" y="76818"/>
                </a:cubicBezTo>
                <a:cubicBezTo>
                  <a:pt x="2509" y="77704"/>
                  <a:pt x="3257" y="78252"/>
                  <a:pt x="4038" y="78457"/>
                </a:cubicBezTo>
                <a:cubicBezTo>
                  <a:pt x="4298" y="78524"/>
                  <a:pt x="4558" y="78557"/>
                  <a:pt x="4818" y="78557"/>
                </a:cubicBezTo>
                <a:cubicBezTo>
                  <a:pt x="5926" y="78557"/>
                  <a:pt x="7011" y="77998"/>
                  <a:pt x="8047" y="77405"/>
                </a:cubicBezTo>
                <a:cubicBezTo>
                  <a:pt x="11425" y="75473"/>
                  <a:pt x="14958" y="73341"/>
                  <a:pt x="17688" y="70350"/>
                </a:cubicBezTo>
                <a:cubicBezTo>
                  <a:pt x="17799" y="70228"/>
                  <a:pt x="17904" y="70112"/>
                  <a:pt x="18003" y="69996"/>
                </a:cubicBezTo>
                <a:cubicBezTo>
                  <a:pt x="18164" y="69808"/>
                  <a:pt x="18330" y="69614"/>
                  <a:pt x="18491" y="69414"/>
                </a:cubicBezTo>
                <a:cubicBezTo>
                  <a:pt x="18696" y="69165"/>
                  <a:pt x="18640" y="68872"/>
                  <a:pt x="18502" y="68695"/>
                </a:cubicBezTo>
                <a:cubicBezTo>
                  <a:pt x="18401" y="68567"/>
                  <a:pt x="18238" y="68469"/>
                  <a:pt x="18049" y="68469"/>
                </a:cubicBezTo>
                <a:cubicBezTo>
                  <a:pt x="17967" y="68469"/>
                  <a:pt x="17881" y="68487"/>
                  <a:pt x="17793" y="68528"/>
                </a:cubicBezTo>
                <a:lnTo>
                  <a:pt x="17776" y="68534"/>
                </a:lnTo>
                <a:cubicBezTo>
                  <a:pt x="17231" y="68788"/>
                  <a:pt x="16662" y="69022"/>
                  <a:pt x="16088" y="69022"/>
                </a:cubicBezTo>
                <a:cubicBezTo>
                  <a:pt x="15798" y="69022"/>
                  <a:pt x="15507" y="68963"/>
                  <a:pt x="15218" y="68816"/>
                </a:cubicBezTo>
                <a:cubicBezTo>
                  <a:pt x="14714" y="68562"/>
                  <a:pt x="14227" y="68041"/>
                  <a:pt x="13762" y="67271"/>
                </a:cubicBezTo>
                <a:cubicBezTo>
                  <a:pt x="12754" y="65582"/>
                  <a:pt x="12399" y="64226"/>
                  <a:pt x="12682" y="63118"/>
                </a:cubicBezTo>
                <a:cubicBezTo>
                  <a:pt x="13058" y="61628"/>
                  <a:pt x="14515" y="60770"/>
                  <a:pt x="16054" y="59862"/>
                </a:cubicBezTo>
                <a:cubicBezTo>
                  <a:pt x="17433" y="59053"/>
                  <a:pt x="18856" y="58212"/>
                  <a:pt x="19476" y="56872"/>
                </a:cubicBezTo>
                <a:cubicBezTo>
                  <a:pt x="20335" y="54994"/>
                  <a:pt x="20529" y="52502"/>
                  <a:pt x="20025" y="49850"/>
                </a:cubicBezTo>
                <a:cubicBezTo>
                  <a:pt x="19881" y="49113"/>
                  <a:pt x="19692" y="48349"/>
                  <a:pt x="19510" y="47607"/>
                </a:cubicBezTo>
                <a:cubicBezTo>
                  <a:pt x="18939" y="45315"/>
                  <a:pt x="18352" y="42944"/>
                  <a:pt x="19155" y="41178"/>
                </a:cubicBezTo>
                <a:cubicBezTo>
                  <a:pt x="19886" y="39583"/>
                  <a:pt x="21547" y="39057"/>
                  <a:pt x="23148" y="38548"/>
                </a:cubicBezTo>
                <a:cubicBezTo>
                  <a:pt x="24870" y="38005"/>
                  <a:pt x="26642" y="37446"/>
                  <a:pt x="27345" y="35579"/>
                </a:cubicBezTo>
                <a:cubicBezTo>
                  <a:pt x="27827" y="34295"/>
                  <a:pt x="27633" y="32678"/>
                  <a:pt x="27412" y="31415"/>
                </a:cubicBezTo>
                <a:cubicBezTo>
                  <a:pt x="26830" y="28104"/>
                  <a:pt x="25645" y="24770"/>
                  <a:pt x="23990" y="21774"/>
                </a:cubicBezTo>
                <a:cubicBezTo>
                  <a:pt x="23763" y="21364"/>
                  <a:pt x="23519" y="20949"/>
                  <a:pt x="23281" y="20545"/>
                </a:cubicBezTo>
                <a:lnTo>
                  <a:pt x="23275" y="20534"/>
                </a:lnTo>
                <a:cubicBezTo>
                  <a:pt x="22151" y="18595"/>
                  <a:pt x="20988" y="16585"/>
                  <a:pt x="20883" y="14492"/>
                </a:cubicBezTo>
                <a:cubicBezTo>
                  <a:pt x="20783" y="12438"/>
                  <a:pt x="21763" y="10538"/>
                  <a:pt x="23574" y="9281"/>
                </a:cubicBezTo>
                <a:cubicBezTo>
                  <a:pt x="24233" y="8825"/>
                  <a:pt x="25151" y="8365"/>
                  <a:pt x="26169" y="8365"/>
                </a:cubicBezTo>
                <a:cubicBezTo>
                  <a:pt x="26546" y="8365"/>
                  <a:pt x="26938" y="8428"/>
                  <a:pt x="27334" y="8578"/>
                </a:cubicBezTo>
                <a:cubicBezTo>
                  <a:pt x="28409" y="8988"/>
                  <a:pt x="29372" y="9973"/>
                  <a:pt x="30092" y="10793"/>
                </a:cubicBezTo>
                <a:cubicBezTo>
                  <a:pt x="32905" y="13988"/>
                  <a:pt x="35092" y="18053"/>
                  <a:pt x="36244" y="22239"/>
                </a:cubicBezTo>
                <a:cubicBezTo>
                  <a:pt x="36516" y="23225"/>
                  <a:pt x="36737" y="24233"/>
                  <a:pt x="36953" y="25218"/>
                </a:cubicBezTo>
                <a:cubicBezTo>
                  <a:pt x="37114" y="25961"/>
                  <a:pt x="37280" y="26730"/>
                  <a:pt x="37474" y="27489"/>
                </a:cubicBezTo>
                <a:cubicBezTo>
                  <a:pt x="37889" y="29156"/>
                  <a:pt x="38349" y="30496"/>
                  <a:pt x="38908" y="31703"/>
                </a:cubicBezTo>
                <a:cubicBezTo>
                  <a:pt x="39639" y="33265"/>
                  <a:pt x="40602" y="34721"/>
                  <a:pt x="41538" y="36128"/>
                </a:cubicBezTo>
                <a:cubicBezTo>
                  <a:pt x="42701" y="37878"/>
                  <a:pt x="43903" y="39688"/>
                  <a:pt x="44623" y="41693"/>
                </a:cubicBezTo>
                <a:cubicBezTo>
                  <a:pt x="45553" y="44273"/>
                  <a:pt x="45564" y="47098"/>
                  <a:pt x="44650" y="49446"/>
                </a:cubicBezTo>
                <a:lnTo>
                  <a:pt x="44606" y="49551"/>
                </a:lnTo>
                <a:lnTo>
                  <a:pt x="45536" y="50138"/>
                </a:lnTo>
                <a:lnTo>
                  <a:pt x="45614" y="50055"/>
                </a:lnTo>
                <a:cubicBezTo>
                  <a:pt x="45636" y="50033"/>
                  <a:pt x="45653" y="50005"/>
                  <a:pt x="45675" y="49983"/>
                </a:cubicBezTo>
                <a:cubicBezTo>
                  <a:pt x="47209" y="48305"/>
                  <a:pt x="48300" y="46106"/>
                  <a:pt x="48743" y="43786"/>
                </a:cubicBezTo>
                <a:cubicBezTo>
                  <a:pt x="49208" y="41361"/>
                  <a:pt x="48975" y="38957"/>
                  <a:pt x="48067" y="36831"/>
                </a:cubicBezTo>
                <a:cubicBezTo>
                  <a:pt x="47070" y="34494"/>
                  <a:pt x="45376" y="32539"/>
                  <a:pt x="43731" y="30651"/>
                </a:cubicBezTo>
                <a:cubicBezTo>
                  <a:pt x="42435" y="29161"/>
                  <a:pt x="41090" y="27616"/>
                  <a:pt x="40104" y="25889"/>
                </a:cubicBezTo>
                <a:cubicBezTo>
                  <a:pt x="39334" y="24548"/>
                  <a:pt x="38725" y="23026"/>
                  <a:pt x="38182" y="21093"/>
                </a:cubicBezTo>
                <a:cubicBezTo>
                  <a:pt x="37933" y="20207"/>
                  <a:pt x="37717" y="19299"/>
                  <a:pt x="37507" y="18418"/>
                </a:cubicBezTo>
                <a:cubicBezTo>
                  <a:pt x="37230" y="17255"/>
                  <a:pt x="36942" y="16048"/>
                  <a:pt x="36577" y="14885"/>
                </a:cubicBezTo>
                <a:cubicBezTo>
                  <a:pt x="35032" y="9946"/>
                  <a:pt x="31969" y="5421"/>
                  <a:pt x="27954" y="2149"/>
                </a:cubicBezTo>
                <a:cubicBezTo>
                  <a:pt x="26913" y="1301"/>
                  <a:pt x="25507" y="294"/>
                  <a:pt x="23879" y="55"/>
                </a:cubicBezTo>
                <a:cubicBezTo>
                  <a:pt x="23621" y="18"/>
                  <a:pt x="23364" y="0"/>
                  <a:pt x="23110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 rot="6299960" flipH="1">
            <a:off x="8376049" y="-774344"/>
            <a:ext cx="574633" cy="1997815"/>
          </a:xfrm>
          <a:custGeom>
            <a:avLst/>
            <a:gdLst/>
            <a:ahLst/>
            <a:cxnLst/>
            <a:rect l="l" t="t" r="r" b="b"/>
            <a:pathLst>
              <a:path w="22986" h="79915" extrusionOk="0">
                <a:moveTo>
                  <a:pt x="14982" y="544"/>
                </a:moveTo>
                <a:cubicBezTo>
                  <a:pt x="15359" y="544"/>
                  <a:pt x="15718" y="596"/>
                  <a:pt x="16042" y="693"/>
                </a:cubicBezTo>
                <a:cubicBezTo>
                  <a:pt x="17042" y="1008"/>
                  <a:pt x="17769" y="1797"/>
                  <a:pt x="18190" y="3051"/>
                </a:cubicBezTo>
                <a:cubicBezTo>
                  <a:pt x="18927" y="5251"/>
                  <a:pt x="18988" y="7601"/>
                  <a:pt x="19049" y="9862"/>
                </a:cubicBezTo>
                <a:cubicBezTo>
                  <a:pt x="19093" y="11405"/>
                  <a:pt x="19128" y="12992"/>
                  <a:pt x="19382" y="14544"/>
                </a:cubicBezTo>
                <a:cubicBezTo>
                  <a:pt x="19488" y="15184"/>
                  <a:pt x="19637" y="15859"/>
                  <a:pt x="19865" y="16691"/>
                </a:cubicBezTo>
                <a:cubicBezTo>
                  <a:pt x="20005" y="17209"/>
                  <a:pt x="20163" y="17735"/>
                  <a:pt x="20312" y="18243"/>
                </a:cubicBezTo>
                <a:cubicBezTo>
                  <a:pt x="21022" y="20610"/>
                  <a:pt x="21758" y="23056"/>
                  <a:pt x="21179" y="25545"/>
                </a:cubicBezTo>
                <a:cubicBezTo>
                  <a:pt x="20513" y="28368"/>
                  <a:pt x="18576" y="30078"/>
                  <a:pt x="16516" y="31883"/>
                </a:cubicBezTo>
                <a:cubicBezTo>
                  <a:pt x="15578" y="32707"/>
                  <a:pt x="14605" y="33558"/>
                  <a:pt x="13754" y="34531"/>
                </a:cubicBezTo>
                <a:cubicBezTo>
                  <a:pt x="11545" y="37082"/>
                  <a:pt x="10160" y="40299"/>
                  <a:pt x="9871" y="43595"/>
                </a:cubicBezTo>
                <a:cubicBezTo>
                  <a:pt x="9678" y="45752"/>
                  <a:pt x="9932" y="47856"/>
                  <a:pt x="10634" y="49863"/>
                </a:cubicBezTo>
                <a:cubicBezTo>
                  <a:pt x="11843" y="53326"/>
                  <a:pt x="13939" y="56359"/>
                  <a:pt x="15964" y="59296"/>
                </a:cubicBezTo>
                <a:cubicBezTo>
                  <a:pt x="18252" y="62601"/>
                  <a:pt x="20610" y="66019"/>
                  <a:pt x="21644" y="70008"/>
                </a:cubicBezTo>
                <a:cubicBezTo>
                  <a:pt x="21767" y="70517"/>
                  <a:pt x="22205" y="72305"/>
                  <a:pt x="22310" y="74172"/>
                </a:cubicBezTo>
                <a:cubicBezTo>
                  <a:pt x="22433" y="76460"/>
                  <a:pt x="22047" y="78021"/>
                  <a:pt x="21162" y="78810"/>
                </a:cubicBezTo>
                <a:cubicBezTo>
                  <a:pt x="20741" y="79180"/>
                  <a:pt x="20200" y="79365"/>
                  <a:pt x="19541" y="79365"/>
                </a:cubicBezTo>
                <a:cubicBezTo>
                  <a:pt x="18923" y="79365"/>
                  <a:pt x="18203" y="79202"/>
                  <a:pt x="17384" y="78880"/>
                </a:cubicBezTo>
                <a:cubicBezTo>
                  <a:pt x="10862" y="76294"/>
                  <a:pt x="7241" y="66686"/>
                  <a:pt x="4594" y="59681"/>
                </a:cubicBezTo>
                <a:lnTo>
                  <a:pt x="4585" y="59664"/>
                </a:lnTo>
                <a:cubicBezTo>
                  <a:pt x="4120" y="58437"/>
                  <a:pt x="3691" y="57288"/>
                  <a:pt x="3270" y="56263"/>
                </a:cubicBezTo>
                <a:cubicBezTo>
                  <a:pt x="465" y="49363"/>
                  <a:pt x="105" y="43849"/>
                  <a:pt x="2060" y="37827"/>
                </a:cubicBezTo>
                <a:cubicBezTo>
                  <a:pt x="2639" y="36030"/>
                  <a:pt x="3384" y="34250"/>
                  <a:pt x="4112" y="32523"/>
                </a:cubicBezTo>
                <a:cubicBezTo>
                  <a:pt x="5076" y="30209"/>
                  <a:pt x="6075" y="27816"/>
                  <a:pt x="6706" y="25335"/>
                </a:cubicBezTo>
                <a:cubicBezTo>
                  <a:pt x="6934" y="24450"/>
                  <a:pt x="7083" y="23582"/>
                  <a:pt x="7162" y="22679"/>
                </a:cubicBezTo>
                <a:cubicBezTo>
                  <a:pt x="7390" y="20172"/>
                  <a:pt x="7031" y="17927"/>
                  <a:pt x="6645" y="15561"/>
                </a:cubicBezTo>
                <a:cubicBezTo>
                  <a:pt x="6470" y="14465"/>
                  <a:pt x="6286" y="13343"/>
                  <a:pt x="6154" y="12142"/>
                </a:cubicBezTo>
                <a:cubicBezTo>
                  <a:pt x="6075" y="11432"/>
                  <a:pt x="6066" y="10695"/>
                  <a:pt x="6137" y="9976"/>
                </a:cubicBezTo>
                <a:cubicBezTo>
                  <a:pt x="6400" y="6978"/>
                  <a:pt x="7899" y="4182"/>
                  <a:pt x="10143" y="2490"/>
                </a:cubicBezTo>
                <a:cubicBezTo>
                  <a:pt x="11765" y="1271"/>
                  <a:pt x="13570" y="544"/>
                  <a:pt x="14982" y="544"/>
                </a:cubicBezTo>
                <a:close/>
                <a:moveTo>
                  <a:pt x="14990" y="1"/>
                </a:moveTo>
                <a:cubicBezTo>
                  <a:pt x="13207" y="1"/>
                  <a:pt x="11236" y="980"/>
                  <a:pt x="9810" y="2052"/>
                </a:cubicBezTo>
                <a:cubicBezTo>
                  <a:pt x="6820" y="4305"/>
                  <a:pt x="5172" y="8293"/>
                  <a:pt x="5611" y="12203"/>
                </a:cubicBezTo>
                <a:cubicBezTo>
                  <a:pt x="5742" y="13413"/>
                  <a:pt x="5926" y="14552"/>
                  <a:pt x="6102" y="15648"/>
                </a:cubicBezTo>
                <a:cubicBezTo>
                  <a:pt x="6601" y="18752"/>
                  <a:pt x="7075" y="21679"/>
                  <a:pt x="6180" y="25204"/>
                </a:cubicBezTo>
                <a:cubicBezTo>
                  <a:pt x="5549" y="27641"/>
                  <a:pt x="4559" y="30016"/>
                  <a:pt x="3603" y="32322"/>
                </a:cubicBezTo>
                <a:cubicBezTo>
                  <a:pt x="2876" y="34049"/>
                  <a:pt x="2130" y="35837"/>
                  <a:pt x="1534" y="37652"/>
                </a:cubicBezTo>
                <a:cubicBezTo>
                  <a:pt x="921" y="39571"/>
                  <a:pt x="535" y="41386"/>
                  <a:pt x="368" y="43218"/>
                </a:cubicBezTo>
                <a:cubicBezTo>
                  <a:pt x="0" y="47338"/>
                  <a:pt x="763" y="51546"/>
                  <a:pt x="2762" y="56464"/>
                </a:cubicBezTo>
                <a:cubicBezTo>
                  <a:pt x="3174" y="57490"/>
                  <a:pt x="3612" y="58647"/>
                  <a:pt x="4077" y="59874"/>
                </a:cubicBezTo>
                <a:cubicBezTo>
                  <a:pt x="6759" y="66975"/>
                  <a:pt x="10441" y="76706"/>
                  <a:pt x="17182" y="79388"/>
                </a:cubicBezTo>
                <a:cubicBezTo>
                  <a:pt x="18067" y="79739"/>
                  <a:pt x="18856" y="79914"/>
                  <a:pt x="19540" y="79914"/>
                </a:cubicBezTo>
                <a:cubicBezTo>
                  <a:pt x="20338" y="79914"/>
                  <a:pt x="21004" y="79677"/>
                  <a:pt x="21521" y="79222"/>
                </a:cubicBezTo>
                <a:cubicBezTo>
                  <a:pt x="22538" y="78319"/>
                  <a:pt x="22985" y="76618"/>
                  <a:pt x="22854" y="74163"/>
                </a:cubicBezTo>
                <a:cubicBezTo>
                  <a:pt x="22749" y="72235"/>
                  <a:pt x="22302" y="70385"/>
                  <a:pt x="22170" y="69868"/>
                </a:cubicBezTo>
                <a:cubicBezTo>
                  <a:pt x="21118" y="65783"/>
                  <a:pt x="18725" y="62329"/>
                  <a:pt x="16419" y="58980"/>
                </a:cubicBezTo>
                <a:cubicBezTo>
                  <a:pt x="14412" y="56078"/>
                  <a:pt x="12343" y="53072"/>
                  <a:pt x="11151" y="49679"/>
                </a:cubicBezTo>
                <a:cubicBezTo>
                  <a:pt x="9415" y="44709"/>
                  <a:pt x="10572" y="39037"/>
                  <a:pt x="14175" y="34890"/>
                </a:cubicBezTo>
                <a:cubicBezTo>
                  <a:pt x="14991" y="33952"/>
                  <a:pt x="15946" y="33111"/>
                  <a:pt x="16875" y="32295"/>
                </a:cubicBezTo>
                <a:cubicBezTo>
                  <a:pt x="19005" y="30428"/>
                  <a:pt x="21013" y="28666"/>
                  <a:pt x="21705" y="25668"/>
                </a:cubicBezTo>
                <a:cubicBezTo>
                  <a:pt x="22319" y="23038"/>
                  <a:pt x="21565" y="20522"/>
                  <a:pt x="20838" y="18085"/>
                </a:cubicBezTo>
                <a:lnTo>
                  <a:pt x="20838" y="18059"/>
                </a:lnTo>
                <a:cubicBezTo>
                  <a:pt x="20689" y="17568"/>
                  <a:pt x="20531" y="17051"/>
                  <a:pt x="20391" y="16542"/>
                </a:cubicBezTo>
                <a:cubicBezTo>
                  <a:pt x="20171" y="15736"/>
                  <a:pt x="20022" y="15078"/>
                  <a:pt x="19926" y="14456"/>
                </a:cubicBezTo>
                <a:cubicBezTo>
                  <a:pt x="19680" y="12948"/>
                  <a:pt x="19637" y="11370"/>
                  <a:pt x="19593" y="9854"/>
                </a:cubicBezTo>
                <a:cubicBezTo>
                  <a:pt x="19540" y="7539"/>
                  <a:pt x="19479" y="5155"/>
                  <a:pt x="18707" y="2876"/>
                </a:cubicBezTo>
                <a:cubicBezTo>
                  <a:pt x="18225" y="1447"/>
                  <a:pt x="17384" y="535"/>
                  <a:pt x="16209" y="176"/>
                </a:cubicBezTo>
                <a:cubicBezTo>
                  <a:pt x="15820" y="55"/>
                  <a:pt x="15410" y="1"/>
                  <a:pt x="1499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28;p3"/>
          <p:cNvGrpSpPr/>
          <p:nvPr/>
        </p:nvGrpSpPr>
        <p:grpSpPr>
          <a:xfrm flipH="1">
            <a:off x="-494876" y="-410849"/>
            <a:ext cx="2284275" cy="3200649"/>
            <a:chOff x="7416974" y="-410849"/>
            <a:chExt cx="2284275" cy="3200649"/>
          </a:xfrm>
        </p:grpSpPr>
        <p:sp>
          <p:nvSpPr>
            <p:cNvPr id="29" name="Google Shape;29;p3"/>
            <p:cNvSpPr/>
            <p:nvPr/>
          </p:nvSpPr>
          <p:spPr>
            <a:xfrm>
              <a:off x="8798301" y="791925"/>
              <a:ext cx="574650" cy="1997875"/>
            </a:xfrm>
            <a:custGeom>
              <a:avLst/>
              <a:gdLst/>
              <a:ahLst/>
              <a:cxnLst/>
              <a:rect l="l" t="t" r="r" b="b"/>
              <a:pathLst>
                <a:path w="22986" h="79915" extrusionOk="0">
                  <a:moveTo>
                    <a:pt x="14982" y="544"/>
                  </a:moveTo>
                  <a:cubicBezTo>
                    <a:pt x="15359" y="544"/>
                    <a:pt x="15718" y="596"/>
                    <a:pt x="16042" y="693"/>
                  </a:cubicBezTo>
                  <a:cubicBezTo>
                    <a:pt x="17042" y="1008"/>
                    <a:pt x="17769" y="1797"/>
                    <a:pt x="18190" y="3051"/>
                  </a:cubicBezTo>
                  <a:cubicBezTo>
                    <a:pt x="18927" y="5251"/>
                    <a:pt x="18988" y="7601"/>
                    <a:pt x="19049" y="9862"/>
                  </a:cubicBezTo>
                  <a:cubicBezTo>
                    <a:pt x="19093" y="11405"/>
                    <a:pt x="19128" y="12992"/>
                    <a:pt x="19382" y="14544"/>
                  </a:cubicBezTo>
                  <a:cubicBezTo>
                    <a:pt x="19488" y="15184"/>
                    <a:pt x="19637" y="15859"/>
                    <a:pt x="19865" y="16691"/>
                  </a:cubicBezTo>
                  <a:cubicBezTo>
                    <a:pt x="20005" y="17209"/>
                    <a:pt x="20163" y="17735"/>
                    <a:pt x="20312" y="18243"/>
                  </a:cubicBezTo>
                  <a:cubicBezTo>
                    <a:pt x="21022" y="20610"/>
                    <a:pt x="21758" y="23056"/>
                    <a:pt x="21179" y="25545"/>
                  </a:cubicBezTo>
                  <a:cubicBezTo>
                    <a:pt x="20513" y="28368"/>
                    <a:pt x="18576" y="30078"/>
                    <a:pt x="16516" y="31883"/>
                  </a:cubicBezTo>
                  <a:cubicBezTo>
                    <a:pt x="15578" y="32707"/>
                    <a:pt x="14605" y="33558"/>
                    <a:pt x="13754" y="34531"/>
                  </a:cubicBezTo>
                  <a:cubicBezTo>
                    <a:pt x="11545" y="37082"/>
                    <a:pt x="10160" y="40299"/>
                    <a:pt x="9871" y="43595"/>
                  </a:cubicBezTo>
                  <a:cubicBezTo>
                    <a:pt x="9678" y="45752"/>
                    <a:pt x="9932" y="47856"/>
                    <a:pt x="10634" y="49863"/>
                  </a:cubicBezTo>
                  <a:cubicBezTo>
                    <a:pt x="11843" y="53326"/>
                    <a:pt x="13939" y="56359"/>
                    <a:pt x="15964" y="59296"/>
                  </a:cubicBezTo>
                  <a:cubicBezTo>
                    <a:pt x="18252" y="62601"/>
                    <a:pt x="20610" y="66019"/>
                    <a:pt x="21644" y="70008"/>
                  </a:cubicBezTo>
                  <a:cubicBezTo>
                    <a:pt x="21767" y="70517"/>
                    <a:pt x="22205" y="72305"/>
                    <a:pt x="22310" y="74172"/>
                  </a:cubicBezTo>
                  <a:cubicBezTo>
                    <a:pt x="22433" y="76460"/>
                    <a:pt x="22047" y="78021"/>
                    <a:pt x="21162" y="78810"/>
                  </a:cubicBezTo>
                  <a:cubicBezTo>
                    <a:pt x="20741" y="79180"/>
                    <a:pt x="20200" y="79365"/>
                    <a:pt x="19541" y="79365"/>
                  </a:cubicBezTo>
                  <a:cubicBezTo>
                    <a:pt x="18923" y="79365"/>
                    <a:pt x="18203" y="79202"/>
                    <a:pt x="17384" y="78880"/>
                  </a:cubicBezTo>
                  <a:cubicBezTo>
                    <a:pt x="10862" y="76294"/>
                    <a:pt x="7241" y="66686"/>
                    <a:pt x="4594" y="59681"/>
                  </a:cubicBezTo>
                  <a:lnTo>
                    <a:pt x="4585" y="59664"/>
                  </a:lnTo>
                  <a:cubicBezTo>
                    <a:pt x="4120" y="58437"/>
                    <a:pt x="3691" y="57288"/>
                    <a:pt x="3270" y="56263"/>
                  </a:cubicBezTo>
                  <a:cubicBezTo>
                    <a:pt x="465" y="49363"/>
                    <a:pt x="105" y="43849"/>
                    <a:pt x="2060" y="37827"/>
                  </a:cubicBezTo>
                  <a:cubicBezTo>
                    <a:pt x="2639" y="36030"/>
                    <a:pt x="3384" y="34250"/>
                    <a:pt x="4112" y="32523"/>
                  </a:cubicBezTo>
                  <a:cubicBezTo>
                    <a:pt x="5076" y="30209"/>
                    <a:pt x="6075" y="27816"/>
                    <a:pt x="6706" y="25335"/>
                  </a:cubicBezTo>
                  <a:cubicBezTo>
                    <a:pt x="6934" y="24450"/>
                    <a:pt x="7083" y="23582"/>
                    <a:pt x="7162" y="22679"/>
                  </a:cubicBezTo>
                  <a:cubicBezTo>
                    <a:pt x="7390" y="20172"/>
                    <a:pt x="7031" y="17927"/>
                    <a:pt x="6645" y="15561"/>
                  </a:cubicBezTo>
                  <a:cubicBezTo>
                    <a:pt x="6470" y="14465"/>
                    <a:pt x="6286" y="13343"/>
                    <a:pt x="6154" y="12142"/>
                  </a:cubicBezTo>
                  <a:cubicBezTo>
                    <a:pt x="6075" y="11432"/>
                    <a:pt x="6066" y="10695"/>
                    <a:pt x="6137" y="9976"/>
                  </a:cubicBezTo>
                  <a:cubicBezTo>
                    <a:pt x="6400" y="6978"/>
                    <a:pt x="7899" y="4182"/>
                    <a:pt x="10143" y="2490"/>
                  </a:cubicBezTo>
                  <a:cubicBezTo>
                    <a:pt x="11765" y="1271"/>
                    <a:pt x="13570" y="544"/>
                    <a:pt x="14982" y="544"/>
                  </a:cubicBezTo>
                  <a:close/>
                  <a:moveTo>
                    <a:pt x="14990" y="1"/>
                  </a:moveTo>
                  <a:cubicBezTo>
                    <a:pt x="13207" y="1"/>
                    <a:pt x="11236" y="980"/>
                    <a:pt x="9810" y="2052"/>
                  </a:cubicBezTo>
                  <a:cubicBezTo>
                    <a:pt x="6820" y="4305"/>
                    <a:pt x="5172" y="8293"/>
                    <a:pt x="5611" y="12203"/>
                  </a:cubicBezTo>
                  <a:cubicBezTo>
                    <a:pt x="5742" y="13413"/>
                    <a:pt x="5926" y="14552"/>
                    <a:pt x="6102" y="15648"/>
                  </a:cubicBezTo>
                  <a:cubicBezTo>
                    <a:pt x="6601" y="18752"/>
                    <a:pt x="7075" y="21679"/>
                    <a:pt x="6180" y="25204"/>
                  </a:cubicBezTo>
                  <a:cubicBezTo>
                    <a:pt x="5549" y="27641"/>
                    <a:pt x="4559" y="30016"/>
                    <a:pt x="3603" y="32322"/>
                  </a:cubicBezTo>
                  <a:cubicBezTo>
                    <a:pt x="2876" y="34049"/>
                    <a:pt x="2130" y="35837"/>
                    <a:pt x="1534" y="37652"/>
                  </a:cubicBezTo>
                  <a:cubicBezTo>
                    <a:pt x="921" y="39571"/>
                    <a:pt x="535" y="41386"/>
                    <a:pt x="368" y="43218"/>
                  </a:cubicBezTo>
                  <a:cubicBezTo>
                    <a:pt x="0" y="47338"/>
                    <a:pt x="763" y="51546"/>
                    <a:pt x="2762" y="56464"/>
                  </a:cubicBezTo>
                  <a:cubicBezTo>
                    <a:pt x="3174" y="57490"/>
                    <a:pt x="3612" y="58647"/>
                    <a:pt x="4077" y="59874"/>
                  </a:cubicBezTo>
                  <a:cubicBezTo>
                    <a:pt x="6759" y="66975"/>
                    <a:pt x="10441" y="76706"/>
                    <a:pt x="17182" y="79388"/>
                  </a:cubicBezTo>
                  <a:cubicBezTo>
                    <a:pt x="18067" y="79739"/>
                    <a:pt x="18856" y="79914"/>
                    <a:pt x="19540" y="79914"/>
                  </a:cubicBezTo>
                  <a:cubicBezTo>
                    <a:pt x="20338" y="79914"/>
                    <a:pt x="21004" y="79677"/>
                    <a:pt x="21521" y="79222"/>
                  </a:cubicBezTo>
                  <a:cubicBezTo>
                    <a:pt x="22538" y="78319"/>
                    <a:pt x="22985" y="76618"/>
                    <a:pt x="22854" y="74163"/>
                  </a:cubicBezTo>
                  <a:cubicBezTo>
                    <a:pt x="22749" y="72235"/>
                    <a:pt x="22302" y="70385"/>
                    <a:pt x="22170" y="69868"/>
                  </a:cubicBezTo>
                  <a:cubicBezTo>
                    <a:pt x="21118" y="65783"/>
                    <a:pt x="18725" y="62329"/>
                    <a:pt x="16419" y="58980"/>
                  </a:cubicBezTo>
                  <a:cubicBezTo>
                    <a:pt x="14412" y="56078"/>
                    <a:pt x="12343" y="53072"/>
                    <a:pt x="11151" y="49679"/>
                  </a:cubicBezTo>
                  <a:cubicBezTo>
                    <a:pt x="9415" y="44709"/>
                    <a:pt x="10572" y="39037"/>
                    <a:pt x="14175" y="34890"/>
                  </a:cubicBezTo>
                  <a:cubicBezTo>
                    <a:pt x="14991" y="33952"/>
                    <a:pt x="15946" y="33111"/>
                    <a:pt x="16875" y="32295"/>
                  </a:cubicBezTo>
                  <a:cubicBezTo>
                    <a:pt x="19005" y="30428"/>
                    <a:pt x="21013" y="28666"/>
                    <a:pt x="21705" y="25668"/>
                  </a:cubicBezTo>
                  <a:cubicBezTo>
                    <a:pt x="22319" y="23038"/>
                    <a:pt x="21565" y="20522"/>
                    <a:pt x="20838" y="18085"/>
                  </a:cubicBezTo>
                  <a:lnTo>
                    <a:pt x="20838" y="18059"/>
                  </a:lnTo>
                  <a:cubicBezTo>
                    <a:pt x="20689" y="17568"/>
                    <a:pt x="20531" y="17051"/>
                    <a:pt x="20391" y="16542"/>
                  </a:cubicBezTo>
                  <a:cubicBezTo>
                    <a:pt x="20171" y="15736"/>
                    <a:pt x="20022" y="15078"/>
                    <a:pt x="19926" y="14456"/>
                  </a:cubicBezTo>
                  <a:cubicBezTo>
                    <a:pt x="19680" y="12948"/>
                    <a:pt x="19637" y="11370"/>
                    <a:pt x="19593" y="9854"/>
                  </a:cubicBezTo>
                  <a:cubicBezTo>
                    <a:pt x="19540" y="7539"/>
                    <a:pt x="19479" y="5155"/>
                    <a:pt x="18707" y="2876"/>
                  </a:cubicBezTo>
                  <a:cubicBezTo>
                    <a:pt x="18225" y="1447"/>
                    <a:pt x="17384" y="535"/>
                    <a:pt x="16209" y="176"/>
                  </a:cubicBezTo>
                  <a:cubicBezTo>
                    <a:pt x="15820" y="55"/>
                    <a:pt x="15410" y="1"/>
                    <a:pt x="14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7416974" y="-410849"/>
              <a:ext cx="2284275" cy="1412200"/>
            </a:xfrm>
            <a:custGeom>
              <a:avLst/>
              <a:gdLst/>
              <a:ahLst/>
              <a:cxnLst/>
              <a:rect l="l" t="t" r="r" b="b"/>
              <a:pathLst>
                <a:path w="91371" h="56488" extrusionOk="0">
                  <a:moveTo>
                    <a:pt x="12828" y="548"/>
                  </a:moveTo>
                  <a:cubicBezTo>
                    <a:pt x="12888" y="548"/>
                    <a:pt x="12949" y="551"/>
                    <a:pt x="13009" y="558"/>
                  </a:cubicBezTo>
                  <a:cubicBezTo>
                    <a:pt x="13527" y="619"/>
                    <a:pt x="14017" y="953"/>
                    <a:pt x="14473" y="1286"/>
                  </a:cubicBezTo>
                  <a:cubicBezTo>
                    <a:pt x="16665" y="2916"/>
                    <a:pt x="18760" y="4854"/>
                    <a:pt x="20776" y="6721"/>
                  </a:cubicBezTo>
                  <a:cubicBezTo>
                    <a:pt x="25028" y="10648"/>
                    <a:pt x="29420" y="14716"/>
                    <a:pt x="35065" y="16188"/>
                  </a:cubicBezTo>
                  <a:cubicBezTo>
                    <a:pt x="37756" y="16890"/>
                    <a:pt x="40606" y="16960"/>
                    <a:pt x="43367" y="17021"/>
                  </a:cubicBezTo>
                  <a:cubicBezTo>
                    <a:pt x="46865" y="17100"/>
                    <a:pt x="50485" y="17188"/>
                    <a:pt x="53685" y="18608"/>
                  </a:cubicBezTo>
                  <a:cubicBezTo>
                    <a:pt x="56481" y="19853"/>
                    <a:pt x="58734" y="22001"/>
                    <a:pt x="60917" y="24078"/>
                  </a:cubicBezTo>
                  <a:lnTo>
                    <a:pt x="67518" y="30364"/>
                  </a:lnTo>
                  <a:cubicBezTo>
                    <a:pt x="69131" y="31906"/>
                    <a:pt x="70797" y="33493"/>
                    <a:pt x="72883" y="34457"/>
                  </a:cubicBezTo>
                  <a:cubicBezTo>
                    <a:pt x="74547" y="35220"/>
                    <a:pt x="76429" y="35578"/>
                    <a:pt x="78786" y="35578"/>
                  </a:cubicBezTo>
                  <a:cubicBezTo>
                    <a:pt x="78975" y="35578"/>
                    <a:pt x="79166" y="35575"/>
                    <a:pt x="79361" y="35571"/>
                  </a:cubicBezTo>
                  <a:cubicBezTo>
                    <a:pt x="79878" y="35553"/>
                    <a:pt x="80483" y="35457"/>
                    <a:pt x="81123" y="35352"/>
                  </a:cubicBezTo>
                  <a:cubicBezTo>
                    <a:pt x="81848" y="35235"/>
                    <a:pt x="82623" y="35109"/>
                    <a:pt x="83301" y="35109"/>
                  </a:cubicBezTo>
                  <a:cubicBezTo>
                    <a:pt x="83903" y="35109"/>
                    <a:pt x="84429" y="35208"/>
                    <a:pt x="84779" y="35501"/>
                  </a:cubicBezTo>
                  <a:cubicBezTo>
                    <a:pt x="85796" y="36351"/>
                    <a:pt x="86628" y="38648"/>
                    <a:pt x="87303" y="40489"/>
                  </a:cubicBezTo>
                  <a:cubicBezTo>
                    <a:pt x="87610" y="41330"/>
                    <a:pt x="87891" y="42119"/>
                    <a:pt x="88171" y="42698"/>
                  </a:cubicBezTo>
                  <a:lnTo>
                    <a:pt x="89653" y="45827"/>
                  </a:lnTo>
                  <a:cubicBezTo>
                    <a:pt x="90792" y="48221"/>
                    <a:pt x="90494" y="51008"/>
                    <a:pt x="88881" y="53112"/>
                  </a:cubicBezTo>
                  <a:lnTo>
                    <a:pt x="88820" y="53200"/>
                  </a:lnTo>
                  <a:cubicBezTo>
                    <a:pt x="87464" y="54961"/>
                    <a:pt x="85374" y="55940"/>
                    <a:pt x="83235" y="55940"/>
                  </a:cubicBezTo>
                  <a:cubicBezTo>
                    <a:pt x="82360" y="55940"/>
                    <a:pt x="81477" y="55776"/>
                    <a:pt x="80632" y="55435"/>
                  </a:cubicBezTo>
                  <a:cubicBezTo>
                    <a:pt x="75004" y="53182"/>
                    <a:pt x="70034" y="52078"/>
                    <a:pt x="65449" y="52078"/>
                  </a:cubicBezTo>
                  <a:cubicBezTo>
                    <a:pt x="64047" y="52078"/>
                    <a:pt x="62670" y="52183"/>
                    <a:pt x="61338" y="52393"/>
                  </a:cubicBezTo>
                  <a:cubicBezTo>
                    <a:pt x="59953" y="52612"/>
                    <a:pt x="58576" y="52946"/>
                    <a:pt x="57235" y="53279"/>
                  </a:cubicBezTo>
                  <a:cubicBezTo>
                    <a:pt x="55911" y="53594"/>
                    <a:pt x="54544" y="53936"/>
                    <a:pt x="53185" y="54147"/>
                  </a:cubicBezTo>
                  <a:cubicBezTo>
                    <a:pt x="51932" y="54343"/>
                    <a:pt x="50658" y="54441"/>
                    <a:pt x="49381" y="54441"/>
                  </a:cubicBezTo>
                  <a:cubicBezTo>
                    <a:pt x="47132" y="54441"/>
                    <a:pt x="44877" y="54137"/>
                    <a:pt x="42718" y="53533"/>
                  </a:cubicBezTo>
                  <a:cubicBezTo>
                    <a:pt x="40071" y="52797"/>
                    <a:pt x="38116" y="51736"/>
                    <a:pt x="36740" y="50289"/>
                  </a:cubicBezTo>
                  <a:cubicBezTo>
                    <a:pt x="35705" y="49211"/>
                    <a:pt x="34960" y="47861"/>
                    <a:pt x="34232" y="46555"/>
                  </a:cubicBezTo>
                  <a:cubicBezTo>
                    <a:pt x="33777" y="45740"/>
                    <a:pt x="33312" y="44898"/>
                    <a:pt x="32777" y="44118"/>
                  </a:cubicBezTo>
                  <a:cubicBezTo>
                    <a:pt x="30077" y="40171"/>
                    <a:pt x="25208" y="37773"/>
                    <a:pt x="20191" y="37773"/>
                  </a:cubicBezTo>
                  <a:cubicBezTo>
                    <a:pt x="19458" y="37773"/>
                    <a:pt x="18722" y="37824"/>
                    <a:pt x="17989" y="37929"/>
                  </a:cubicBezTo>
                  <a:cubicBezTo>
                    <a:pt x="17667" y="37974"/>
                    <a:pt x="17346" y="37996"/>
                    <a:pt x="17027" y="37996"/>
                  </a:cubicBezTo>
                  <a:cubicBezTo>
                    <a:pt x="14320" y="37996"/>
                    <a:pt x="11779" y="36405"/>
                    <a:pt x="10634" y="33888"/>
                  </a:cubicBezTo>
                  <a:cubicBezTo>
                    <a:pt x="7469" y="26945"/>
                    <a:pt x="4339" y="19870"/>
                    <a:pt x="1333" y="12866"/>
                  </a:cubicBezTo>
                  <a:cubicBezTo>
                    <a:pt x="588" y="11130"/>
                    <a:pt x="561" y="9210"/>
                    <a:pt x="1271" y="7457"/>
                  </a:cubicBezTo>
                  <a:cubicBezTo>
                    <a:pt x="1973" y="5713"/>
                    <a:pt x="3323" y="4345"/>
                    <a:pt x="5058" y="3609"/>
                  </a:cubicBezTo>
                  <a:lnTo>
                    <a:pt x="11396" y="944"/>
                  </a:lnTo>
                  <a:cubicBezTo>
                    <a:pt x="11841" y="756"/>
                    <a:pt x="12335" y="548"/>
                    <a:pt x="12828" y="548"/>
                  </a:cubicBezTo>
                  <a:close/>
                  <a:moveTo>
                    <a:pt x="12823" y="1"/>
                  </a:moveTo>
                  <a:cubicBezTo>
                    <a:pt x="12227" y="1"/>
                    <a:pt x="11679" y="236"/>
                    <a:pt x="11186" y="444"/>
                  </a:cubicBezTo>
                  <a:lnTo>
                    <a:pt x="4848" y="3109"/>
                  </a:lnTo>
                  <a:cubicBezTo>
                    <a:pt x="2972" y="3898"/>
                    <a:pt x="1526" y="5371"/>
                    <a:pt x="763" y="7256"/>
                  </a:cubicBezTo>
                  <a:cubicBezTo>
                    <a:pt x="0" y="9140"/>
                    <a:pt x="26" y="11209"/>
                    <a:pt x="824" y="13076"/>
                  </a:cubicBezTo>
                  <a:cubicBezTo>
                    <a:pt x="3840" y="20089"/>
                    <a:pt x="6969" y="27164"/>
                    <a:pt x="10134" y="34116"/>
                  </a:cubicBezTo>
                  <a:cubicBezTo>
                    <a:pt x="11365" y="36828"/>
                    <a:pt x="14111" y="38545"/>
                    <a:pt x="17029" y="38545"/>
                  </a:cubicBezTo>
                  <a:cubicBezTo>
                    <a:pt x="17373" y="38545"/>
                    <a:pt x="17720" y="38521"/>
                    <a:pt x="18067" y="38472"/>
                  </a:cubicBezTo>
                  <a:cubicBezTo>
                    <a:pt x="18776" y="38370"/>
                    <a:pt x="19487" y="38321"/>
                    <a:pt x="20196" y="38321"/>
                  </a:cubicBezTo>
                  <a:cubicBezTo>
                    <a:pt x="25029" y="38321"/>
                    <a:pt x="29722" y="40633"/>
                    <a:pt x="32321" y="44425"/>
                  </a:cubicBezTo>
                  <a:cubicBezTo>
                    <a:pt x="32847" y="45187"/>
                    <a:pt x="33303" y="46020"/>
                    <a:pt x="33750" y="46818"/>
                  </a:cubicBezTo>
                  <a:cubicBezTo>
                    <a:pt x="34495" y="48159"/>
                    <a:pt x="35258" y="49536"/>
                    <a:pt x="36345" y="50666"/>
                  </a:cubicBezTo>
                  <a:cubicBezTo>
                    <a:pt x="37792" y="52183"/>
                    <a:pt x="39834" y="53296"/>
                    <a:pt x="42569" y="54068"/>
                  </a:cubicBezTo>
                  <a:cubicBezTo>
                    <a:pt x="44771" y="54682"/>
                    <a:pt x="47073" y="54994"/>
                    <a:pt x="49372" y="54994"/>
                  </a:cubicBezTo>
                  <a:cubicBezTo>
                    <a:pt x="50679" y="54994"/>
                    <a:pt x="51986" y="54893"/>
                    <a:pt x="53273" y="54690"/>
                  </a:cubicBezTo>
                  <a:cubicBezTo>
                    <a:pt x="54658" y="54471"/>
                    <a:pt x="56034" y="54138"/>
                    <a:pt x="57367" y="53805"/>
                  </a:cubicBezTo>
                  <a:cubicBezTo>
                    <a:pt x="58690" y="53480"/>
                    <a:pt x="60058" y="53147"/>
                    <a:pt x="61425" y="52937"/>
                  </a:cubicBezTo>
                  <a:cubicBezTo>
                    <a:pt x="62733" y="52731"/>
                    <a:pt x="64077" y="52628"/>
                    <a:pt x="65461" y="52628"/>
                  </a:cubicBezTo>
                  <a:cubicBezTo>
                    <a:pt x="69968" y="52628"/>
                    <a:pt x="74904" y="53724"/>
                    <a:pt x="80431" y="55944"/>
                  </a:cubicBezTo>
                  <a:cubicBezTo>
                    <a:pt x="81325" y="56303"/>
                    <a:pt x="82263" y="56487"/>
                    <a:pt x="83227" y="56487"/>
                  </a:cubicBezTo>
                  <a:lnTo>
                    <a:pt x="83236" y="56487"/>
                  </a:lnTo>
                  <a:cubicBezTo>
                    <a:pt x="85576" y="56487"/>
                    <a:pt x="87829" y="55383"/>
                    <a:pt x="89250" y="53533"/>
                  </a:cubicBezTo>
                  <a:lnTo>
                    <a:pt x="89320" y="53445"/>
                  </a:lnTo>
                  <a:cubicBezTo>
                    <a:pt x="91055" y="51184"/>
                    <a:pt x="91371" y="48168"/>
                    <a:pt x="90152" y="45591"/>
                  </a:cubicBezTo>
                  <a:lnTo>
                    <a:pt x="88662" y="42461"/>
                  </a:lnTo>
                  <a:cubicBezTo>
                    <a:pt x="88399" y="41909"/>
                    <a:pt x="88119" y="41129"/>
                    <a:pt x="87812" y="40305"/>
                  </a:cubicBezTo>
                  <a:cubicBezTo>
                    <a:pt x="87084" y="38297"/>
                    <a:pt x="86260" y="36027"/>
                    <a:pt x="85129" y="35080"/>
                  </a:cubicBezTo>
                  <a:cubicBezTo>
                    <a:pt x="84660" y="34690"/>
                    <a:pt x="84007" y="34563"/>
                    <a:pt x="83286" y="34563"/>
                  </a:cubicBezTo>
                  <a:cubicBezTo>
                    <a:pt x="82565" y="34563"/>
                    <a:pt x="81776" y="34690"/>
                    <a:pt x="81036" y="34808"/>
                  </a:cubicBezTo>
                  <a:cubicBezTo>
                    <a:pt x="80413" y="34913"/>
                    <a:pt x="79826" y="35010"/>
                    <a:pt x="79352" y="35018"/>
                  </a:cubicBezTo>
                  <a:cubicBezTo>
                    <a:pt x="79137" y="35024"/>
                    <a:pt x="78925" y="35027"/>
                    <a:pt x="78718" y="35027"/>
                  </a:cubicBezTo>
                  <a:cubicBezTo>
                    <a:pt x="76476" y="35027"/>
                    <a:pt x="74684" y="34680"/>
                    <a:pt x="73120" y="33958"/>
                  </a:cubicBezTo>
                  <a:cubicBezTo>
                    <a:pt x="71112" y="33037"/>
                    <a:pt x="69473" y="31477"/>
                    <a:pt x="67895" y="29969"/>
                  </a:cubicBezTo>
                  <a:lnTo>
                    <a:pt x="61294" y="23684"/>
                  </a:lnTo>
                  <a:cubicBezTo>
                    <a:pt x="59076" y="21571"/>
                    <a:pt x="56788" y="19388"/>
                    <a:pt x="53913" y="18108"/>
                  </a:cubicBezTo>
                  <a:cubicBezTo>
                    <a:pt x="50608" y="16636"/>
                    <a:pt x="46935" y="16557"/>
                    <a:pt x="43376" y="16469"/>
                  </a:cubicBezTo>
                  <a:cubicBezTo>
                    <a:pt x="40649" y="16408"/>
                    <a:pt x="37835" y="16346"/>
                    <a:pt x="35206" y="15662"/>
                  </a:cubicBezTo>
                  <a:cubicBezTo>
                    <a:pt x="29692" y="14216"/>
                    <a:pt x="25352" y="10201"/>
                    <a:pt x="21144" y="6318"/>
                  </a:cubicBezTo>
                  <a:cubicBezTo>
                    <a:pt x="19119" y="4442"/>
                    <a:pt x="17016" y="2495"/>
                    <a:pt x="14798" y="847"/>
                  </a:cubicBezTo>
                  <a:cubicBezTo>
                    <a:pt x="14280" y="470"/>
                    <a:pt x="13728" y="85"/>
                    <a:pt x="13071" y="15"/>
                  </a:cubicBezTo>
                  <a:cubicBezTo>
                    <a:pt x="12987" y="5"/>
                    <a:pt x="12905" y="1"/>
                    <a:pt x="12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729699" y="422226"/>
              <a:ext cx="1261275" cy="394150"/>
            </a:xfrm>
            <a:custGeom>
              <a:avLst/>
              <a:gdLst/>
              <a:ahLst/>
              <a:cxnLst/>
              <a:rect l="l" t="t" r="r" b="b"/>
              <a:pathLst>
                <a:path w="50451" h="15766" extrusionOk="0">
                  <a:moveTo>
                    <a:pt x="21259" y="594"/>
                  </a:moveTo>
                  <a:cubicBezTo>
                    <a:pt x="23570" y="594"/>
                    <a:pt x="25656" y="1108"/>
                    <a:pt x="27781" y="2160"/>
                  </a:cubicBezTo>
                  <a:cubicBezTo>
                    <a:pt x="28833" y="2677"/>
                    <a:pt x="29859" y="3300"/>
                    <a:pt x="30849" y="3896"/>
                  </a:cubicBezTo>
                  <a:cubicBezTo>
                    <a:pt x="32190" y="4702"/>
                    <a:pt x="33575" y="5535"/>
                    <a:pt x="35057" y="6158"/>
                  </a:cubicBezTo>
                  <a:cubicBezTo>
                    <a:pt x="36867" y="6917"/>
                    <a:pt x="38483" y="7025"/>
                    <a:pt x="40131" y="7025"/>
                  </a:cubicBezTo>
                  <a:cubicBezTo>
                    <a:pt x="40463" y="7025"/>
                    <a:pt x="40796" y="7021"/>
                    <a:pt x="41132" y="7017"/>
                  </a:cubicBezTo>
                  <a:cubicBezTo>
                    <a:pt x="41547" y="7011"/>
                    <a:pt x="41973" y="7003"/>
                    <a:pt x="42409" y="7003"/>
                  </a:cubicBezTo>
                  <a:cubicBezTo>
                    <a:pt x="42692" y="7003"/>
                    <a:pt x="42979" y="7006"/>
                    <a:pt x="43271" y="7017"/>
                  </a:cubicBezTo>
                  <a:cubicBezTo>
                    <a:pt x="45568" y="7104"/>
                    <a:pt x="47715" y="8384"/>
                    <a:pt x="48759" y="10286"/>
                  </a:cubicBezTo>
                  <a:cubicBezTo>
                    <a:pt x="49355" y="11382"/>
                    <a:pt x="49819" y="12934"/>
                    <a:pt x="49320" y="13968"/>
                  </a:cubicBezTo>
                  <a:cubicBezTo>
                    <a:pt x="49057" y="14521"/>
                    <a:pt x="48539" y="14871"/>
                    <a:pt x="47768" y="15012"/>
                  </a:cubicBezTo>
                  <a:cubicBezTo>
                    <a:pt x="47259" y="15104"/>
                    <a:pt x="46743" y="15140"/>
                    <a:pt x="46227" y="15140"/>
                  </a:cubicBezTo>
                  <a:cubicBezTo>
                    <a:pt x="45323" y="15140"/>
                    <a:pt x="44416" y="15030"/>
                    <a:pt x="43534" y="14924"/>
                  </a:cubicBezTo>
                  <a:cubicBezTo>
                    <a:pt x="42640" y="14817"/>
                    <a:pt x="41716" y="14703"/>
                    <a:pt x="40790" y="14703"/>
                  </a:cubicBezTo>
                  <a:cubicBezTo>
                    <a:pt x="40725" y="14703"/>
                    <a:pt x="40661" y="14704"/>
                    <a:pt x="40597" y="14705"/>
                  </a:cubicBezTo>
                  <a:cubicBezTo>
                    <a:pt x="40194" y="14705"/>
                    <a:pt x="39756" y="14740"/>
                    <a:pt x="39221" y="14810"/>
                  </a:cubicBezTo>
                  <a:cubicBezTo>
                    <a:pt x="38897" y="14845"/>
                    <a:pt x="38555" y="14898"/>
                    <a:pt x="38222" y="14941"/>
                  </a:cubicBezTo>
                  <a:cubicBezTo>
                    <a:pt x="37419" y="15058"/>
                    <a:pt x="36604" y="15177"/>
                    <a:pt x="35798" y="15177"/>
                  </a:cubicBezTo>
                  <a:cubicBezTo>
                    <a:pt x="35089" y="15177"/>
                    <a:pt x="34388" y="15085"/>
                    <a:pt x="33707" y="14819"/>
                  </a:cubicBezTo>
                  <a:cubicBezTo>
                    <a:pt x="32068" y="14170"/>
                    <a:pt x="31200" y="12837"/>
                    <a:pt x="30288" y="11426"/>
                  </a:cubicBezTo>
                  <a:cubicBezTo>
                    <a:pt x="29859" y="10769"/>
                    <a:pt x="29420" y="10085"/>
                    <a:pt x="28894" y="9471"/>
                  </a:cubicBezTo>
                  <a:cubicBezTo>
                    <a:pt x="26974" y="7236"/>
                    <a:pt x="24231" y="5947"/>
                    <a:pt x="21373" y="5947"/>
                  </a:cubicBezTo>
                  <a:cubicBezTo>
                    <a:pt x="20785" y="5947"/>
                    <a:pt x="20198" y="6009"/>
                    <a:pt x="19620" y="6114"/>
                  </a:cubicBezTo>
                  <a:cubicBezTo>
                    <a:pt x="17358" y="6552"/>
                    <a:pt x="15298" y="7569"/>
                    <a:pt x="13299" y="8560"/>
                  </a:cubicBezTo>
                  <a:cubicBezTo>
                    <a:pt x="11064" y="9655"/>
                    <a:pt x="8749" y="10795"/>
                    <a:pt x="6225" y="11067"/>
                  </a:cubicBezTo>
                  <a:cubicBezTo>
                    <a:pt x="5645" y="11129"/>
                    <a:pt x="5115" y="11158"/>
                    <a:pt x="4635" y="11158"/>
                  </a:cubicBezTo>
                  <a:cubicBezTo>
                    <a:pt x="2496" y="11158"/>
                    <a:pt x="1330" y="10598"/>
                    <a:pt x="965" y="10032"/>
                  </a:cubicBezTo>
                  <a:cubicBezTo>
                    <a:pt x="623" y="9506"/>
                    <a:pt x="728" y="8770"/>
                    <a:pt x="1263" y="7832"/>
                  </a:cubicBezTo>
                  <a:cubicBezTo>
                    <a:pt x="3428" y="4097"/>
                    <a:pt x="9644" y="2739"/>
                    <a:pt x="14176" y="1748"/>
                  </a:cubicBezTo>
                  <a:lnTo>
                    <a:pt x="14193" y="1739"/>
                  </a:lnTo>
                  <a:cubicBezTo>
                    <a:pt x="14982" y="1573"/>
                    <a:pt x="15727" y="1406"/>
                    <a:pt x="16394" y="1240"/>
                  </a:cubicBezTo>
                  <a:cubicBezTo>
                    <a:pt x="18158" y="811"/>
                    <a:pt x="19756" y="594"/>
                    <a:pt x="21259" y="594"/>
                  </a:cubicBezTo>
                  <a:close/>
                  <a:moveTo>
                    <a:pt x="21265" y="0"/>
                  </a:moveTo>
                  <a:cubicBezTo>
                    <a:pt x="19714" y="0"/>
                    <a:pt x="18068" y="226"/>
                    <a:pt x="16253" y="670"/>
                  </a:cubicBezTo>
                  <a:cubicBezTo>
                    <a:pt x="15596" y="836"/>
                    <a:pt x="14859" y="994"/>
                    <a:pt x="14079" y="1170"/>
                  </a:cubicBezTo>
                  <a:lnTo>
                    <a:pt x="14044" y="1170"/>
                  </a:lnTo>
                  <a:cubicBezTo>
                    <a:pt x="9407" y="2186"/>
                    <a:pt x="3043" y="3580"/>
                    <a:pt x="755" y="7534"/>
                  </a:cubicBezTo>
                  <a:cubicBezTo>
                    <a:pt x="97" y="8682"/>
                    <a:pt x="1" y="9629"/>
                    <a:pt x="474" y="10348"/>
                  </a:cubicBezTo>
                  <a:cubicBezTo>
                    <a:pt x="1225" y="11507"/>
                    <a:pt x="3255" y="11732"/>
                    <a:pt x="4735" y="11732"/>
                  </a:cubicBezTo>
                  <a:cubicBezTo>
                    <a:pt x="5449" y="11732"/>
                    <a:pt x="6035" y="11680"/>
                    <a:pt x="6286" y="11654"/>
                  </a:cubicBezTo>
                  <a:cubicBezTo>
                    <a:pt x="8925" y="11373"/>
                    <a:pt x="11274" y="10208"/>
                    <a:pt x="13562" y="9085"/>
                  </a:cubicBezTo>
                  <a:cubicBezTo>
                    <a:pt x="15526" y="8112"/>
                    <a:pt x="17551" y="7113"/>
                    <a:pt x="19734" y="6692"/>
                  </a:cubicBezTo>
                  <a:cubicBezTo>
                    <a:pt x="20274" y="6589"/>
                    <a:pt x="20820" y="6539"/>
                    <a:pt x="21364" y="6539"/>
                  </a:cubicBezTo>
                  <a:cubicBezTo>
                    <a:pt x="24012" y="6539"/>
                    <a:pt x="26622" y="7733"/>
                    <a:pt x="28447" y="9857"/>
                  </a:cubicBezTo>
                  <a:cubicBezTo>
                    <a:pt x="28947" y="10436"/>
                    <a:pt x="29376" y="11102"/>
                    <a:pt x="29797" y="11742"/>
                  </a:cubicBezTo>
                  <a:cubicBezTo>
                    <a:pt x="30718" y="13171"/>
                    <a:pt x="31673" y="14652"/>
                    <a:pt x="33497" y="15362"/>
                  </a:cubicBezTo>
                  <a:cubicBezTo>
                    <a:pt x="34180" y="15634"/>
                    <a:pt x="34934" y="15765"/>
                    <a:pt x="35802" y="15765"/>
                  </a:cubicBezTo>
                  <a:cubicBezTo>
                    <a:pt x="36644" y="15765"/>
                    <a:pt x="37485" y="15643"/>
                    <a:pt x="38309" y="15529"/>
                  </a:cubicBezTo>
                  <a:cubicBezTo>
                    <a:pt x="38599" y="15485"/>
                    <a:pt x="38958" y="15432"/>
                    <a:pt x="39291" y="15388"/>
                  </a:cubicBezTo>
                  <a:cubicBezTo>
                    <a:pt x="39808" y="15327"/>
                    <a:pt x="40220" y="15292"/>
                    <a:pt x="40606" y="15292"/>
                  </a:cubicBezTo>
                  <a:cubicBezTo>
                    <a:pt x="40671" y="15291"/>
                    <a:pt x="40737" y="15290"/>
                    <a:pt x="40802" y="15290"/>
                  </a:cubicBezTo>
                  <a:cubicBezTo>
                    <a:pt x="41686" y="15290"/>
                    <a:pt x="42581" y="15396"/>
                    <a:pt x="43446" y="15502"/>
                  </a:cubicBezTo>
                  <a:lnTo>
                    <a:pt x="43464" y="15502"/>
                  </a:lnTo>
                  <a:cubicBezTo>
                    <a:pt x="44369" y="15613"/>
                    <a:pt x="45299" y="15728"/>
                    <a:pt x="46237" y="15728"/>
                  </a:cubicBezTo>
                  <a:cubicBezTo>
                    <a:pt x="46781" y="15728"/>
                    <a:pt x="47327" y="15690"/>
                    <a:pt x="47873" y="15590"/>
                  </a:cubicBezTo>
                  <a:cubicBezTo>
                    <a:pt x="48838" y="15415"/>
                    <a:pt x="49504" y="14959"/>
                    <a:pt x="49854" y="14223"/>
                  </a:cubicBezTo>
                  <a:cubicBezTo>
                    <a:pt x="50450" y="12987"/>
                    <a:pt x="49942" y="11233"/>
                    <a:pt x="49267" y="10006"/>
                  </a:cubicBezTo>
                  <a:cubicBezTo>
                    <a:pt x="48136" y="7920"/>
                    <a:pt x="45787" y="6517"/>
                    <a:pt x="43297" y="6429"/>
                  </a:cubicBezTo>
                  <a:cubicBezTo>
                    <a:pt x="43001" y="6419"/>
                    <a:pt x="42711" y="6415"/>
                    <a:pt x="42425" y="6415"/>
                  </a:cubicBezTo>
                  <a:cubicBezTo>
                    <a:pt x="41982" y="6415"/>
                    <a:pt x="41549" y="6424"/>
                    <a:pt x="41123" y="6429"/>
                  </a:cubicBezTo>
                  <a:cubicBezTo>
                    <a:pt x="40791" y="6434"/>
                    <a:pt x="40465" y="6438"/>
                    <a:pt x="40145" y="6438"/>
                  </a:cubicBezTo>
                  <a:cubicBezTo>
                    <a:pt x="38514" y="6438"/>
                    <a:pt x="37007" y="6332"/>
                    <a:pt x="35285" y="5614"/>
                  </a:cubicBezTo>
                  <a:cubicBezTo>
                    <a:pt x="33847" y="5009"/>
                    <a:pt x="32480" y="4185"/>
                    <a:pt x="31147" y="3387"/>
                  </a:cubicBezTo>
                  <a:cubicBezTo>
                    <a:pt x="30148" y="2783"/>
                    <a:pt x="29113" y="2160"/>
                    <a:pt x="28044" y="1634"/>
                  </a:cubicBezTo>
                  <a:cubicBezTo>
                    <a:pt x="25830" y="538"/>
                    <a:pt x="23661" y="0"/>
                    <a:pt x="2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t="15132" b="472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/>
          <p:nvPr/>
        </p:nvSpPr>
        <p:spPr>
          <a:xfrm>
            <a:off x="0" y="-4875"/>
            <a:ext cx="9144000" cy="5143500"/>
          </a:xfrm>
          <a:prstGeom prst="rect">
            <a:avLst/>
          </a:prstGeom>
          <a:solidFill>
            <a:srgbClr val="F1EAEA">
              <a:alpha val="65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13100" y="4632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713100" y="1118825"/>
            <a:ext cx="77178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0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7" name="Google Shape;37;p4"/>
          <p:cNvGrpSpPr/>
          <p:nvPr/>
        </p:nvGrpSpPr>
        <p:grpSpPr>
          <a:xfrm flipH="1">
            <a:off x="713093" y="4508808"/>
            <a:ext cx="7721317" cy="175584"/>
            <a:chOff x="713093" y="4508808"/>
            <a:chExt cx="7721317" cy="175584"/>
          </a:xfrm>
        </p:grpSpPr>
        <p:sp>
          <p:nvSpPr>
            <p:cNvPr id="38" name="Google Shape;38;p4"/>
            <p:cNvSpPr/>
            <p:nvPr/>
          </p:nvSpPr>
          <p:spPr>
            <a:xfrm>
              <a:off x="7958486" y="4508808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4857800" y="4508808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 flipH="1">
              <a:off x="922576" y="4508811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3419753" y="4524732"/>
              <a:ext cx="182158" cy="143748"/>
            </a:xfrm>
            <a:custGeom>
              <a:avLst/>
              <a:gdLst/>
              <a:ahLst/>
              <a:cxnLst/>
              <a:rect l="l" t="t" r="r" b="b"/>
              <a:pathLst>
                <a:path w="8745" h="6901" extrusionOk="0">
                  <a:moveTo>
                    <a:pt x="6654" y="0"/>
                  </a:moveTo>
                  <a:cubicBezTo>
                    <a:pt x="6415" y="0"/>
                    <a:pt x="6176" y="56"/>
                    <a:pt x="5968" y="168"/>
                  </a:cubicBezTo>
                  <a:cubicBezTo>
                    <a:pt x="5490" y="455"/>
                    <a:pt x="5234" y="966"/>
                    <a:pt x="5011" y="1444"/>
                  </a:cubicBezTo>
                  <a:cubicBezTo>
                    <a:pt x="4631" y="2299"/>
                    <a:pt x="4375" y="3189"/>
                    <a:pt x="4229" y="4114"/>
                  </a:cubicBezTo>
                  <a:lnTo>
                    <a:pt x="4229" y="4114"/>
                  </a:lnTo>
                  <a:cubicBezTo>
                    <a:pt x="3920" y="3490"/>
                    <a:pt x="3655" y="2845"/>
                    <a:pt x="3192" y="2338"/>
                  </a:cubicBezTo>
                  <a:cubicBezTo>
                    <a:pt x="2765" y="1885"/>
                    <a:pt x="2138" y="1565"/>
                    <a:pt x="1516" y="1565"/>
                  </a:cubicBezTo>
                  <a:cubicBezTo>
                    <a:pt x="1393" y="1565"/>
                    <a:pt x="1270" y="1578"/>
                    <a:pt x="1149" y="1604"/>
                  </a:cubicBezTo>
                  <a:cubicBezTo>
                    <a:pt x="288" y="1795"/>
                    <a:pt x="0" y="2657"/>
                    <a:pt x="64" y="3455"/>
                  </a:cubicBezTo>
                  <a:cubicBezTo>
                    <a:pt x="160" y="4572"/>
                    <a:pt x="511" y="5657"/>
                    <a:pt x="894" y="6678"/>
                  </a:cubicBezTo>
                  <a:cubicBezTo>
                    <a:pt x="946" y="6834"/>
                    <a:pt x="1077" y="6900"/>
                    <a:pt x="1203" y="6900"/>
                  </a:cubicBezTo>
                  <a:cubicBezTo>
                    <a:pt x="1388" y="6900"/>
                    <a:pt x="1563" y="6759"/>
                    <a:pt x="1468" y="6551"/>
                  </a:cubicBezTo>
                  <a:cubicBezTo>
                    <a:pt x="1149" y="5721"/>
                    <a:pt x="926" y="4891"/>
                    <a:pt x="766" y="4029"/>
                  </a:cubicBezTo>
                  <a:cubicBezTo>
                    <a:pt x="639" y="3359"/>
                    <a:pt x="479" y="2274"/>
                    <a:pt x="1405" y="2178"/>
                  </a:cubicBezTo>
                  <a:cubicBezTo>
                    <a:pt x="1461" y="2173"/>
                    <a:pt x="1516" y="2170"/>
                    <a:pt x="1570" y="2170"/>
                  </a:cubicBezTo>
                  <a:cubicBezTo>
                    <a:pt x="3061" y="2170"/>
                    <a:pt x="3473" y="4255"/>
                    <a:pt x="4181" y="5210"/>
                  </a:cubicBezTo>
                  <a:cubicBezTo>
                    <a:pt x="4245" y="5312"/>
                    <a:pt x="4345" y="5358"/>
                    <a:pt x="4441" y="5358"/>
                  </a:cubicBezTo>
                  <a:cubicBezTo>
                    <a:pt x="4586" y="5358"/>
                    <a:pt x="4724" y="5255"/>
                    <a:pt x="4724" y="5083"/>
                  </a:cubicBezTo>
                  <a:cubicBezTo>
                    <a:pt x="4780" y="4211"/>
                    <a:pt x="5356" y="591"/>
                    <a:pt x="6670" y="591"/>
                  </a:cubicBezTo>
                  <a:cubicBezTo>
                    <a:pt x="6848" y="591"/>
                    <a:pt x="7039" y="658"/>
                    <a:pt x="7245" y="806"/>
                  </a:cubicBezTo>
                  <a:cubicBezTo>
                    <a:pt x="7947" y="1317"/>
                    <a:pt x="8107" y="2402"/>
                    <a:pt x="8107" y="3200"/>
                  </a:cubicBezTo>
                  <a:cubicBezTo>
                    <a:pt x="8075" y="4125"/>
                    <a:pt x="7787" y="4987"/>
                    <a:pt x="7277" y="5721"/>
                  </a:cubicBezTo>
                  <a:cubicBezTo>
                    <a:pt x="7119" y="5947"/>
                    <a:pt x="7328" y="6172"/>
                    <a:pt x="7543" y="6172"/>
                  </a:cubicBezTo>
                  <a:cubicBezTo>
                    <a:pt x="7632" y="6172"/>
                    <a:pt x="7722" y="6134"/>
                    <a:pt x="7787" y="6040"/>
                  </a:cubicBezTo>
                  <a:cubicBezTo>
                    <a:pt x="8426" y="5115"/>
                    <a:pt x="8745" y="3966"/>
                    <a:pt x="8681" y="2817"/>
                  </a:cubicBezTo>
                  <a:cubicBezTo>
                    <a:pt x="8617" y="1859"/>
                    <a:pt x="8298" y="647"/>
                    <a:pt x="7341" y="168"/>
                  </a:cubicBezTo>
                  <a:cubicBezTo>
                    <a:pt x="7133" y="56"/>
                    <a:pt x="6894" y="0"/>
                    <a:pt x="6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5947374" y="4670525"/>
              <a:ext cx="2487036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2999088" y="4670525"/>
              <a:ext cx="2487036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713093" y="4670525"/>
              <a:ext cx="1825290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45;p4"/>
          <p:cNvGrpSpPr/>
          <p:nvPr/>
        </p:nvGrpSpPr>
        <p:grpSpPr>
          <a:xfrm>
            <a:off x="7939183" y="-615377"/>
            <a:ext cx="1704094" cy="1965924"/>
            <a:chOff x="7939183" y="-615377"/>
            <a:chExt cx="1704094" cy="1965924"/>
          </a:xfrm>
        </p:grpSpPr>
        <p:sp>
          <p:nvSpPr>
            <p:cNvPr id="46" name="Google Shape;46;p4"/>
            <p:cNvSpPr/>
            <p:nvPr/>
          </p:nvSpPr>
          <p:spPr>
            <a:xfrm rot="9900026">
              <a:off x="8253071" y="-490856"/>
              <a:ext cx="1188275" cy="1716883"/>
            </a:xfrm>
            <a:custGeom>
              <a:avLst/>
              <a:gdLst/>
              <a:ahLst/>
              <a:cxnLst/>
              <a:rect l="l" t="t" r="r" b="b"/>
              <a:pathLst>
                <a:path w="39177" h="56605" extrusionOk="0">
                  <a:moveTo>
                    <a:pt x="7531" y="553"/>
                  </a:moveTo>
                  <a:cubicBezTo>
                    <a:pt x="8767" y="553"/>
                    <a:pt x="9985" y="798"/>
                    <a:pt x="11072" y="1263"/>
                  </a:cubicBezTo>
                  <a:cubicBezTo>
                    <a:pt x="13246" y="2201"/>
                    <a:pt x="15008" y="3963"/>
                    <a:pt x="16709" y="5672"/>
                  </a:cubicBezTo>
                  <a:cubicBezTo>
                    <a:pt x="18585" y="7548"/>
                    <a:pt x="20522" y="9503"/>
                    <a:pt x="23064" y="10389"/>
                  </a:cubicBezTo>
                  <a:cubicBezTo>
                    <a:pt x="24064" y="10739"/>
                    <a:pt x="25124" y="10906"/>
                    <a:pt x="26150" y="11072"/>
                  </a:cubicBezTo>
                  <a:cubicBezTo>
                    <a:pt x="27333" y="11256"/>
                    <a:pt x="28552" y="11449"/>
                    <a:pt x="29648" y="11931"/>
                  </a:cubicBezTo>
                  <a:cubicBezTo>
                    <a:pt x="32041" y="12966"/>
                    <a:pt x="33663" y="15263"/>
                    <a:pt x="34811" y="17139"/>
                  </a:cubicBezTo>
                  <a:cubicBezTo>
                    <a:pt x="37520" y="21574"/>
                    <a:pt x="38616" y="25475"/>
                    <a:pt x="38169" y="29061"/>
                  </a:cubicBezTo>
                  <a:cubicBezTo>
                    <a:pt x="37949" y="30753"/>
                    <a:pt x="37371" y="32418"/>
                    <a:pt x="36819" y="34014"/>
                  </a:cubicBezTo>
                  <a:cubicBezTo>
                    <a:pt x="36556" y="34768"/>
                    <a:pt x="36284" y="35557"/>
                    <a:pt x="36047" y="36337"/>
                  </a:cubicBezTo>
                  <a:cubicBezTo>
                    <a:pt x="34680" y="40913"/>
                    <a:pt x="34583" y="45822"/>
                    <a:pt x="35758" y="50538"/>
                  </a:cubicBezTo>
                  <a:cubicBezTo>
                    <a:pt x="35846" y="50898"/>
                    <a:pt x="35959" y="51266"/>
                    <a:pt x="36073" y="51625"/>
                  </a:cubicBezTo>
                  <a:cubicBezTo>
                    <a:pt x="36538" y="53080"/>
                    <a:pt x="36976" y="54457"/>
                    <a:pt x="35679" y="55500"/>
                  </a:cubicBezTo>
                  <a:cubicBezTo>
                    <a:pt x="35223" y="55868"/>
                    <a:pt x="34592" y="56052"/>
                    <a:pt x="33794" y="56052"/>
                  </a:cubicBezTo>
                  <a:cubicBezTo>
                    <a:pt x="32374" y="56052"/>
                    <a:pt x="30779" y="55447"/>
                    <a:pt x="29841" y="54930"/>
                  </a:cubicBezTo>
                  <a:cubicBezTo>
                    <a:pt x="27544" y="53650"/>
                    <a:pt x="25799" y="51476"/>
                    <a:pt x="24335" y="49539"/>
                  </a:cubicBezTo>
                  <a:cubicBezTo>
                    <a:pt x="23888" y="48952"/>
                    <a:pt x="23433" y="48355"/>
                    <a:pt x="22985" y="47759"/>
                  </a:cubicBezTo>
                  <a:cubicBezTo>
                    <a:pt x="20171" y="44042"/>
                    <a:pt x="17270" y="40203"/>
                    <a:pt x="14579" y="36311"/>
                  </a:cubicBezTo>
                  <a:cubicBezTo>
                    <a:pt x="10984" y="31103"/>
                    <a:pt x="8328" y="26606"/>
                    <a:pt x="6216" y="22170"/>
                  </a:cubicBezTo>
                  <a:cubicBezTo>
                    <a:pt x="4901" y="19400"/>
                    <a:pt x="3787" y="16595"/>
                    <a:pt x="2902" y="13834"/>
                  </a:cubicBezTo>
                  <a:cubicBezTo>
                    <a:pt x="2429" y="12335"/>
                    <a:pt x="2060" y="10818"/>
                    <a:pt x="1657" y="9012"/>
                  </a:cubicBezTo>
                  <a:cubicBezTo>
                    <a:pt x="1543" y="8513"/>
                    <a:pt x="1420" y="8013"/>
                    <a:pt x="1298" y="7531"/>
                  </a:cubicBezTo>
                  <a:cubicBezTo>
                    <a:pt x="1192" y="7101"/>
                    <a:pt x="1079" y="6645"/>
                    <a:pt x="973" y="6198"/>
                  </a:cubicBezTo>
                  <a:cubicBezTo>
                    <a:pt x="947" y="6076"/>
                    <a:pt x="921" y="5953"/>
                    <a:pt x="886" y="5830"/>
                  </a:cubicBezTo>
                  <a:cubicBezTo>
                    <a:pt x="728" y="5181"/>
                    <a:pt x="553" y="4445"/>
                    <a:pt x="640" y="3805"/>
                  </a:cubicBezTo>
                  <a:cubicBezTo>
                    <a:pt x="754" y="3025"/>
                    <a:pt x="1517" y="2560"/>
                    <a:pt x="2201" y="2157"/>
                  </a:cubicBezTo>
                  <a:lnTo>
                    <a:pt x="2218" y="2139"/>
                  </a:lnTo>
                  <a:cubicBezTo>
                    <a:pt x="2306" y="2087"/>
                    <a:pt x="2393" y="2034"/>
                    <a:pt x="2481" y="1982"/>
                  </a:cubicBezTo>
                  <a:cubicBezTo>
                    <a:pt x="3331" y="1447"/>
                    <a:pt x="4269" y="1061"/>
                    <a:pt x="5269" y="816"/>
                  </a:cubicBezTo>
                  <a:cubicBezTo>
                    <a:pt x="6014" y="640"/>
                    <a:pt x="6768" y="553"/>
                    <a:pt x="7531" y="553"/>
                  </a:cubicBezTo>
                  <a:close/>
                  <a:moveTo>
                    <a:pt x="7531" y="0"/>
                  </a:moveTo>
                  <a:cubicBezTo>
                    <a:pt x="6733" y="0"/>
                    <a:pt x="5926" y="97"/>
                    <a:pt x="5137" y="290"/>
                  </a:cubicBezTo>
                  <a:cubicBezTo>
                    <a:pt x="4085" y="544"/>
                    <a:pt x="3086" y="956"/>
                    <a:pt x="2192" y="1517"/>
                  </a:cubicBezTo>
                  <a:cubicBezTo>
                    <a:pt x="2104" y="1570"/>
                    <a:pt x="2017" y="1622"/>
                    <a:pt x="1920" y="1684"/>
                  </a:cubicBezTo>
                  <a:cubicBezTo>
                    <a:pt x="1131" y="2157"/>
                    <a:pt x="246" y="2692"/>
                    <a:pt x="97" y="3735"/>
                  </a:cubicBezTo>
                  <a:cubicBezTo>
                    <a:pt x="0" y="4471"/>
                    <a:pt x="184" y="5260"/>
                    <a:pt x="351" y="5953"/>
                  </a:cubicBezTo>
                  <a:lnTo>
                    <a:pt x="360" y="5979"/>
                  </a:lnTo>
                  <a:cubicBezTo>
                    <a:pt x="386" y="6093"/>
                    <a:pt x="412" y="6207"/>
                    <a:pt x="439" y="6321"/>
                  </a:cubicBezTo>
                  <a:cubicBezTo>
                    <a:pt x="544" y="6768"/>
                    <a:pt x="658" y="7224"/>
                    <a:pt x="772" y="7680"/>
                  </a:cubicBezTo>
                  <a:cubicBezTo>
                    <a:pt x="894" y="8153"/>
                    <a:pt x="1017" y="8644"/>
                    <a:pt x="1122" y="9135"/>
                  </a:cubicBezTo>
                  <a:cubicBezTo>
                    <a:pt x="1526" y="10958"/>
                    <a:pt x="1894" y="12475"/>
                    <a:pt x="2385" y="14000"/>
                  </a:cubicBezTo>
                  <a:cubicBezTo>
                    <a:pt x="3270" y="16788"/>
                    <a:pt x="4392" y="19611"/>
                    <a:pt x="5716" y="22398"/>
                  </a:cubicBezTo>
                  <a:cubicBezTo>
                    <a:pt x="7846" y="26869"/>
                    <a:pt x="10520" y="31393"/>
                    <a:pt x="14131" y="36617"/>
                  </a:cubicBezTo>
                  <a:cubicBezTo>
                    <a:pt x="16832" y="40527"/>
                    <a:pt x="19733" y="44376"/>
                    <a:pt x="22547" y="48092"/>
                  </a:cubicBezTo>
                  <a:cubicBezTo>
                    <a:pt x="22994" y="48680"/>
                    <a:pt x="23450" y="49276"/>
                    <a:pt x="23897" y="49872"/>
                  </a:cubicBezTo>
                  <a:cubicBezTo>
                    <a:pt x="25396" y="51853"/>
                    <a:pt x="27184" y="54080"/>
                    <a:pt x="29578" y="55404"/>
                  </a:cubicBezTo>
                  <a:cubicBezTo>
                    <a:pt x="30577" y="55956"/>
                    <a:pt x="32278" y="56605"/>
                    <a:pt x="33794" y="56605"/>
                  </a:cubicBezTo>
                  <a:cubicBezTo>
                    <a:pt x="34706" y="56605"/>
                    <a:pt x="35460" y="56377"/>
                    <a:pt x="36030" y="55921"/>
                  </a:cubicBezTo>
                  <a:cubicBezTo>
                    <a:pt x="37616" y="54650"/>
                    <a:pt x="37099" y="53028"/>
                    <a:pt x="36599" y="51459"/>
                  </a:cubicBezTo>
                  <a:cubicBezTo>
                    <a:pt x="36485" y="51117"/>
                    <a:pt x="36372" y="50749"/>
                    <a:pt x="36284" y="50407"/>
                  </a:cubicBezTo>
                  <a:cubicBezTo>
                    <a:pt x="35135" y="45787"/>
                    <a:pt x="35241" y="40974"/>
                    <a:pt x="36573" y="36495"/>
                  </a:cubicBezTo>
                  <a:cubicBezTo>
                    <a:pt x="36801" y="35723"/>
                    <a:pt x="37073" y="34952"/>
                    <a:pt x="37336" y="34198"/>
                  </a:cubicBezTo>
                  <a:cubicBezTo>
                    <a:pt x="37906" y="32567"/>
                    <a:pt x="38493" y="30884"/>
                    <a:pt x="38712" y="29131"/>
                  </a:cubicBezTo>
                  <a:cubicBezTo>
                    <a:pt x="39177" y="25414"/>
                    <a:pt x="38055" y="21399"/>
                    <a:pt x="35276" y="16858"/>
                  </a:cubicBezTo>
                  <a:cubicBezTo>
                    <a:pt x="34092" y="14903"/>
                    <a:pt x="32400" y="12528"/>
                    <a:pt x="29867" y="11423"/>
                  </a:cubicBezTo>
                  <a:cubicBezTo>
                    <a:pt x="28710" y="10923"/>
                    <a:pt x="27447" y="10722"/>
                    <a:pt x="26229" y="10529"/>
                  </a:cubicBezTo>
                  <a:cubicBezTo>
                    <a:pt x="25230" y="10371"/>
                    <a:pt x="24204" y="10204"/>
                    <a:pt x="23248" y="9871"/>
                  </a:cubicBezTo>
                  <a:cubicBezTo>
                    <a:pt x="20820" y="9021"/>
                    <a:pt x="18927" y="7119"/>
                    <a:pt x="17094" y="5278"/>
                  </a:cubicBezTo>
                  <a:cubicBezTo>
                    <a:pt x="15359" y="3542"/>
                    <a:pt x="13562" y="1736"/>
                    <a:pt x="11282" y="754"/>
                  </a:cubicBezTo>
                  <a:cubicBezTo>
                    <a:pt x="10134" y="263"/>
                    <a:pt x="8837" y="0"/>
                    <a:pt x="7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9900026">
              <a:off x="8397666" y="-192462"/>
              <a:ext cx="828277" cy="1194948"/>
            </a:xfrm>
            <a:custGeom>
              <a:avLst/>
              <a:gdLst/>
              <a:ahLst/>
              <a:cxnLst/>
              <a:rect l="l" t="t" r="r" b="b"/>
              <a:pathLst>
                <a:path w="27308" h="39397" extrusionOk="0">
                  <a:moveTo>
                    <a:pt x="5287" y="544"/>
                  </a:moveTo>
                  <a:cubicBezTo>
                    <a:pt x="6146" y="544"/>
                    <a:pt x="6961" y="711"/>
                    <a:pt x="7715" y="1035"/>
                  </a:cubicBezTo>
                  <a:cubicBezTo>
                    <a:pt x="9205" y="1684"/>
                    <a:pt x="10424" y="2894"/>
                    <a:pt x="11589" y="4077"/>
                  </a:cubicBezTo>
                  <a:cubicBezTo>
                    <a:pt x="12896" y="5383"/>
                    <a:pt x="14254" y="6742"/>
                    <a:pt x="16034" y="7365"/>
                  </a:cubicBezTo>
                  <a:cubicBezTo>
                    <a:pt x="16735" y="7610"/>
                    <a:pt x="17472" y="7724"/>
                    <a:pt x="18182" y="7838"/>
                  </a:cubicBezTo>
                  <a:cubicBezTo>
                    <a:pt x="18997" y="7969"/>
                    <a:pt x="19839" y="8101"/>
                    <a:pt x="20584" y="8425"/>
                  </a:cubicBezTo>
                  <a:cubicBezTo>
                    <a:pt x="22223" y="9135"/>
                    <a:pt x="23336" y="10713"/>
                    <a:pt x="24125" y="12011"/>
                  </a:cubicBezTo>
                  <a:cubicBezTo>
                    <a:pt x="25992" y="15061"/>
                    <a:pt x="26746" y="17744"/>
                    <a:pt x="26440" y="20216"/>
                  </a:cubicBezTo>
                  <a:cubicBezTo>
                    <a:pt x="26290" y="21382"/>
                    <a:pt x="25896" y="22530"/>
                    <a:pt x="25510" y="23635"/>
                  </a:cubicBezTo>
                  <a:cubicBezTo>
                    <a:pt x="25326" y="24161"/>
                    <a:pt x="25133" y="24696"/>
                    <a:pt x="24976" y="25239"/>
                  </a:cubicBezTo>
                  <a:cubicBezTo>
                    <a:pt x="24029" y="28421"/>
                    <a:pt x="23959" y="31840"/>
                    <a:pt x="24774" y="35127"/>
                  </a:cubicBezTo>
                  <a:cubicBezTo>
                    <a:pt x="24835" y="35382"/>
                    <a:pt x="24914" y="35636"/>
                    <a:pt x="24993" y="35890"/>
                  </a:cubicBezTo>
                  <a:cubicBezTo>
                    <a:pt x="25335" y="36951"/>
                    <a:pt x="25607" y="37792"/>
                    <a:pt x="24748" y="38476"/>
                  </a:cubicBezTo>
                  <a:cubicBezTo>
                    <a:pt x="24417" y="38743"/>
                    <a:pt x="23974" y="38849"/>
                    <a:pt x="23491" y="38849"/>
                  </a:cubicBezTo>
                  <a:cubicBezTo>
                    <a:pt x="22564" y="38849"/>
                    <a:pt x="21492" y="38459"/>
                    <a:pt x="20794" y="38073"/>
                  </a:cubicBezTo>
                  <a:cubicBezTo>
                    <a:pt x="19225" y="37205"/>
                    <a:pt x="18015" y="35706"/>
                    <a:pt x="17007" y="34365"/>
                  </a:cubicBezTo>
                  <a:cubicBezTo>
                    <a:pt x="9792" y="24818"/>
                    <a:pt x="4980" y="13676"/>
                    <a:pt x="667" y="3095"/>
                  </a:cubicBezTo>
                  <a:cubicBezTo>
                    <a:pt x="614" y="2973"/>
                    <a:pt x="562" y="2841"/>
                    <a:pt x="570" y="2736"/>
                  </a:cubicBezTo>
                  <a:cubicBezTo>
                    <a:pt x="579" y="2587"/>
                    <a:pt x="711" y="2438"/>
                    <a:pt x="851" y="2306"/>
                  </a:cubicBezTo>
                  <a:cubicBezTo>
                    <a:pt x="1999" y="1184"/>
                    <a:pt x="3612" y="544"/>
                    <a:pt x="5287" y="544"/>
                  </a:cubicBezTo>
                  <a:close/>
                  <a:moveTo>
                    <a:pt x="5287" y="1"/>
                  </a:moveTo>
                  <a:cubicBezTo>
                    <a:pt x="3472" y="1"/>
                    <a:pt x="1719" y="693"/>
                    <a:pt x="465" y="1912"/>
                  </a:cubicBezTo>
                  <a:cubicBezTo>
                    <a:pt x="263" y="2113"/>
                    <a:pt x="44" y="2359"/>
                    <a:pt x="18" y="2692"/>
                  </a:cubicBezTo>
                  <a:cubicBezTo>
                    <a:pt x="0" y="2929"/>
                    <a:pt x="88" y="3130"/>
                    <a:pt x="158" y="3297"/>
                  </a:cubicBezTo>
                  <a:cubicBezTo>
                    <a:pt x="4489" y="13922"/>
                    <a:pt x="9319" y="25090"/>
                    <a:pt x="16569" y="34698"/>
                  </a:cubicBezTo>
                  <a:cubicBezTo>
                    <a:pt x="17612" y="36074"/>
                    <a:pt x="18857" y="37626"/>
                    <a:pt x="20531" y="38555"/>
                  </a:cubicBezTo>
                  <a:cubicBezTo>
                    <a:pt x="21232" y="38941"/>
                    <a:pt x="22425" y="39397"/>
                    <a:pt x="23494" y="39397"/>
                  </a:cubicBezTo>
                  <a:cubicBezTo>
                    <a:pt x="24152" y="39397"/>
                    <a:pt x="24686" y="39230"/>
                    <a:pt x="25090" y="38906"/>
                  </a:cubicBezTo>
                  <a:cubicBezTo>
                    <a:pt x="26238" y="37985"/>
                    <a:pt x="25843" y="36732"/>
                    <a:pt x="25519" y="35715"/>
                  </a:cubicBezTo>
                  <a:cubicBezTo>
                    <a:pt x="25440" y="35478"/>
                    <a:pt x="25361" y="35233"/>
                    <a:pt x="25300" y="34996"/>
                  </a:cubicBezTo>
                  <a:cubicBezTo>
                    <a:pt x="24511" y="31805"/>
                    <a:pt x="24581" y="28491"/>
                    <a:pt x="25502" y="25397"/>
                  </a:cubicBezTo>
                  <a:cubicBezTo>
                    <a:pt x="25659" y="24871"/>
                    <a:pt x="25843" y="24327"/>
                    <a:pt x="26028" y="23810"/>
                  </a:cubicBezTo>
                  <a:cubicBezTo>
                    <a:pt x="26422" y="22679"/>
                    <a:pt x="26834" y="21505"/>
                    <a:pt x="26983" y="20286"/>
                  </a:cubicBezTo>
                  <a:cubicBezTo>
                    <a:pt x="27307" y="17691"/>
                    <a:pt x="26527" y="14886"/>
                    <a:pt x="24599" y="11721"/>
                  </a:cubicBezTo>
                  <a:cubicBezTo>
                    <a:pt x="23766" y="10363"/>
                    <a:pt x="22582" y="8697"/>
                    <a:pt x="20803" y="7926"/>
                  </a:cubicBezTo>
                  <a:cubicBezTo>
                    <a:pt x="19996" y="7575"/>
                    <a:pt x="19120" y="7435"/>
                    <a:pt x="18269" y="7294"/>
                  </a:cubicBezTo>
                  <a:cubicBezTo>
                    <a:pt x="17577" y="7189"/>
                    <a:pt x="16867" y="7075"/>
                    <a:pt x="16209" y="6847"/>
                  </a:cubicBezTo>
                  <a:cubicBezTo>
                    <a:pt x="14552" y="6269"/>
                    <a:pt x="13246" y="4954"/>
                    <a:pt x="11984" y="3683"/>
                  </a:cubicBezTo>
                  <a:cubicBezTo>
                    <a:pt x="10774" y="2473"/>
                    <a:pt x="9521" y="1219"/>
                    <a:pt x="7925" y="536"/>
                  </a:cubicBezTo>
                  <a:cubicBezTo>
                    <a:pt x="7110" y="176"/>
                    <a:pt x="6225" y="1"/>
                    <a:pt x="5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rot="9900026">
              <a:off x="8028667" y="405321"/>
              <a:ext cx="1025853" cy="826548"/>
            </a:xfrm>
            <a:custGeom>
              <a:avLst/>
              <a:gdLst/>
              <a:ahLst/>
              <a:cxnLst/>
              <a:rect l="l" t="t" r="r" b="b"/>
              <a:pathLst>
                <a:path w="33822" h="27251" extrusionOk="0">
                  <a:moveTo>
                    <a:pt x="17519" y="554"/>
                  </a:moveTo>
                  <a:cubicBezTo>
                    <a:pt x="17756" y="554"/>
                    <a:pt x="17995" y="560"/>
                    <a:pt x="18235" y="574"/>
                  </a:cubicBezTo>
                  <a:cubicBezTo>
                    <a:pt x="21566" y="767"/>
                    <a:pt x="24660" y="2187"/>
                    <a:pt x="26992" y="3397"/>
                  </a:cubicBezTo>
                  <a:cubicBezTo>
                    <a:pt x="28605" y="4247"/>
                    <a:pt x="30271" y="5220"/>
                    <a:pt x="31463" y="6649"/>
                  </a:cubicBezTo>
                  <a:cubicBezTo>
                    <a:pt x="32734" y="8175"/>
                    <a:pt x="33243" y="10094"/>
                    <a:pt x="32796" y="11664"/>
                  </a:cubicBezTo>
                  <a:cubicBezTo>
                    <a:pt x="31849" y="14933"/>
                    <a:pt x="27553" y="15784"/>
                    <a:pt x="25747" y="16003"/>
                  </a:cubicBezTo>
                  <a:cubicBezTo>
                    <a:pt x="25230" y="16064"/>
                    <a:pt x="24704" y="16108"/>
                    <a:pt x="24196" y="16161"/>
                  </a:cubicBezTo>
                  <a:cubicBezTo>
                    <a:pt x="21619" y="16406"/>
                    <a:pt x="18954" y="16660"/>
                    <a:pt x="16920" y="18273"/>
                  </a:cubicBezTo>
                  <a:cubicBezTo>
                    <a:pt x="16262" y="18799"/>
                    <a:pt x="15421" y="19667"/>
                    <a:pt x="14439" y="20675"/>
                  </a:cubicBezTo>
                  <a:cubicBezTo>
                    <a:pt x="11976" y="23218"/>
                    <a:pt x="8609" y="26698"/>
                    <a:pt x="5927" y="26698"/>
                  </a:cubicBezTo>
                  <a:cubicBezTo>
                    <a:pt x="5778" y="26698"/>
                    <a:pt x="5620" y="26689"/>
                    <a:pt x="5480" y="26663"/>
                  </a:cubicBezTo>
                  <a:cubicBezTo>
                    <a:pt x="4428" y="26496"/>
                    <a:pt x="3551" y="25707"/>
                    <a:pt x="2876" y="24305"/>
                  </a:cubicBezTo>
                  <a:cubicBezTo>
                    <a:pt x="1912" y="22332"/>
                    <a:pt x="2499" y="18519"/>
                    <a:pt x="4524" y="13566"/>
                  </a:cubicBezTo>
                  <a:cubicBezTo>
                    <a:pt x="6269" y="9297"/>
                    <a:pt x="8644" y="5290"/>
                    <a:pt x="9994" y="3695"/>
                  </a:cubicBezTo>
                  <a:cubicBezTo>
                    <a:pt x="11679" y="1701"/>
                    <a:pt x="14451" y="554"/>
                    <a:pt x="17519" y="554"/>
                  </a:cubicBezTo>
                  <a:close/>
                  <a:moveTo>
                    <a:pt x="17526" y="1"/>
                  </a:moveTo>
                  <a:cubicBezTo>
                    <a:pt x="14293" y="1"/>
                    <a:pt x="11366" y="1218"/>
                    <a:pt x="9574" y="3336"/>
                  </a:cubicBezTo>
                  <a:cubicBezTo>
                    <a:pt x="6716" y="6719"/>
                    <a:pt x="1" y="19658"/>
                    <a:pt x="2377" y="24541"/>
                  </a:cubicBezTo>
                  <a:cubicBezTo>
                    <a:pt x="3148" y="26110"/>
                    <a:pt x="4156" y="27013"/>
                    <a:pt x="5392" y="27206"/>
                  </a:cubicBezTo>
                  <a:cubicBezTo>
                    <a:pt x="5568" y="27233"/>
                    <a:pt x="5743" y="27250"/>
                    <a:pt x="5927" y="27250"/>
                  </a:cubicBezTo>
                  <a:cubicBezTo>
                    <a:pt x="8837" y="27250"/>
                    <a:pt x="12309" y="23665"/>
                    <a:pt x="14842" y="21052"/>
                  </a:cubicBezTo>
                  <a:cubicBezTo>
                    <a:pt x="15798" y="20062"/>
                    <a:pt x="16631" y="19203"/>
                    <a:pt x="17262" y="18703"/>
                  </a:cubicBezTo>
                  <a:cubicBezTo>
                    <a:pt x="19173" y="17186"/>
                    <a:pt x="21750" y="16941"/>
                    <a:pt x="24257" y="16704"/>
                  </a:cubicBezTo>
                  <a:cubicBezTo>
                    <a:pt x="24766" y="16660"/>
                    <a:pt x="25300" y="16608"/>
                    <a:pt x="25809" y="16546"/>
                  </a:cubicBezTo>
                  <a:cubicBezTo>
                    <a:pt x="27729" y="16318"/>
                    <a:pt x="32287" y="15398"/>
                    <a:pt x="33322" y="11813"/>
                  </a:cubicBezTo>
                  <a:cubicBezTo>
                    <a:pt x="33821" y="10068"/>
                    <a:pt x="33269" y="7955"/>
                    <a:pt x="31884" y="6299"/>
                  </a:cubicBezTo>
                  <a:cubicBezTo>
                    <a:pt x="30630" y="4800"/>
                    <a:pt x="28912" y="3783"/>
                    <a:pt x="27246" y="2915"/>
                  </a:cubicBezTo>
                  <a:cubicBezTo>
                    <a:pt x="24871" y="1679"/>
                    <a:pt x="21697" y="224"/>
                    <a:pt x="18270" y="22"/>
                  </a:cubicBezTo>
                  <a:cubicBezTo>
                    <a:pt x="18020" y="8"/>
                    <a:pt x="17772" y="1"/>
                    <a:pt x="17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4"/>
          <p:cNvSpPr/>
          <p:nvPr/>
        </p:nvSpPr>
        <p:spPr>
          <a:xfrm rot="8100000">
            <a:off x="19749" y="3923951"/>
            <a:ext cx="574644" cy="1997856"/>
          </a:xfrm>
          <a:custGeom>
            <a:avLst/>
            <a:gdLst/>
            <a:ahLst/>
            <a:cxnLst/>
            <a:rect l="l" t="t" r="r" b="b"/>
            <a:pathLst>
              <a:path w="22986" h="79915" extrusionOk="0">
                <a:moveTo>
                  <a:pt x="14982" y="544"/>
                </a:moveTo>
                <a:cubicBezTo>
                  <a:pt x="15359" y="544"/>
                  <a:pt x="15718" y="596"/>
                  <a:pt x="16042" y="693"/>
                </a:cubicBezTo>
                <a:cubicBezTo>
                  <a:pt x="17042" y="1008"/>
                  <a:pt x="17769" y="1797"/>
                  <a:pt x="18190" y="3051"/>
                </a:cubicBezTo>
                <a:cubicBezTo>
                  <a:pt x="18927" y="5251"/>
                  <a:pt x="18988" y="7601"/>
                  <a:pt x="19049" y="9862"/>
                </a:cubicBezTo>
                <a:cubicBezTo>
                  <a:pt x="19093" y="11405"/>
                  <a:pt x="19128" y="12992"/>
                  <a:pt x="19382" y="14544"/>
                </a:cubicBezTo>
                <a:cubicBezTo>
                  <a:pt x="19488" y="15184"/>
                  <a:pt x="19637" y="15859"/>
                  <a:pt x="19865" y="16691"/>
                </a:cubicBezTo>
                <a:cubicBezTo>
                  <a:pt x="20005" y="17209"/>
                  <a:pt x="20163" y="17735"/>
                  <a:pt x="20312" y="18243"/>
                </a:cubicBezTo>
                <a:cubicBezTo>
                  <a:pt x="21022" y="20610"/>
                  <a:pt x="21758" y="23056"/>
                  <a:pt x="21179" y="25545"/>
                </a:cubicBezTo>
                <a:cubicBezTo>
                  <a:pt x="20513" y="28368"/>
                  <a:pt x="18576" y="30078"/>
                  <a:pt x="16516" y="31883"/>
                </a:cubicBezTo>
                <a:cubicBezTo>
                  <a:pt x="15578" y="32707"/>
                  <a:pt x="14605" y="33558"/>
                  <a:pt x="13754" y="34531"/>
                </a:cubicBezTo>
                <a:cubicBezTo>
                  <a:pt x="11545" y="37082"/>
                  <a:pt x="10160" y="40299"/>
                  <a:pt x="9871" y="43595"/>
                </a:cubicBezTo>
                <a:cubicBezTo>
                  <a:pt x="9678" y="45752"/>
                  <a:pt x="9932" y="47856"/>
                  <a:pt x="10634" y="49863"/>
                </a:cubicBezTo>
                <a:cubicBezTo>
                  <a:pt x="11843" y="53326"/>
                  <a:pt x="13939" y="56359"/>
                  <a:pt x="15964" y="59296"/>
                </a:cubicBezTo>
                <a:cubicBezTo>
                  <a:pt x="18252" y="62601"/>
                  <a:pt x="20610" y="66019"/>
                  <a:pt x="21644" y="70008"/>
                </a:cubicBezTo>
                <a:cubicBezTo>
                  <a:pt x="21767" y="70517"/>
                  <a:pt x="22205" y="72305"/>
                  <a:pt x="22310" y="74172"/>
                </a:cubicBezTo>
                <a:cubicBezTo>
                  <a:pt x="22433" y="76460"/>
                  <a:pt x="22047" y="78021"/>
                  <a:pt x="21162" y="78810"/>
                </a:cubicBezTo>
                <a:cubicBezTo>
                  <a:pt x="20741" y="79180"/>
                  <a:pt x="20200" y="79365"/>
                  <a:pt x="19541" y="79365"/>
                </a:cubicBezTo>
                <a:cubicBezTo>
                  <a:pt x="18923" y="79365"/>
                  <a:pt x="18203" y="79202"/>
                  <a:pt x="17384" y="78880"/>
                </a:cubicBezTo>
                <a:cubicBezTo>
                  <a:pt x="10862" y="76294"/>
                  <a:pt x="7241" y="66686"/>
                  <a:pt x="4594" y="59681"/>
                </a:cubicBezTo>
                <a:lnTo>
                  <a:pt x="4585" y="59664"/>
                </a:lnTo>
                <a:cubicBezTo>
                  <a:pt x="4120" y="58437"/>
                  <a:pt x="3691" y="57288"/>
                  <a:pt x="3270" y="56263"/>
                </a:cubicBezTo>
                <a:cubicBezTo>
                  <a:pt x="465" y="49363"/>
                  <a:pt x="105" y="43849"/>
                  <a:pt x="2060" y="37827"/>
                </a:cubicBezTo>
                <a:cubicBezTo>
                  <a:pt x="2639" y="36030"/>
                  <a:pt x="3384" y="34250"/>
                  <a:pt x="4112" y="32523"/>
                </a:cubicBezTo>
                <a:cubicBezTo>
                  <a:pt x="5076" y="30209"/>
                  <a:pt x="6075" y="27816"/>
                  <a:pt x="6706" y="25335"/>
                </a:cubicBezTo>
                <a:cubicBezTo>
                  <a:pt x="6934" y="24450"/>
                  <a:pt x="7083" y="23582"/>
                  <a:pt x="7162" y="22679"/>
                </a:cubicBezTo>
                <a:cubicBezTo>
                  <a:pt x="7390" y="20172"/>
                  <a:pt x="7031" y="17927"/>
                  <a:pt x="6645" y="15561"/>
                </a:cubicBezTo>
                <a:cubicBezTo>
                  <a:pt x="6470" y="14465"/>
                  <a:pt x="6286" y="13343"/>
                  <a:pt x="6154" y="12142"/>
                </a:cubicBezTo>
                <a:cubicBezTo>
                  <a:pt x="6075" y="11432"/>
                  <a:pt x="6066" y="10695"/>
                  <a:pt x="6137" y="9976"/>
                </a:cubicBezTo>
                <a:cubicBezTo>
                  <a:pt x="6400" y="6978"/>
                  <a:pt x="7899" y="4182"/>
                  <a:pt x="10143" y="2490"/>
                </a:cubicBezTo>
                <a:cubicBezTo>
                  <a:pt x="11765" y="1271"/>
                  <a:pt x="13570" y="544"/>
                  <a:pt x="14982" y="544"/>
                </a:cubicBezTo>
                <a:close/>
                <a:moveTo>
                  <a:pt x="14990" y="1"/>
                </a:moveTo>
                <a:cubicBezTo>
                  <a:pt x="13207" y="1"/>
                  <a:pt x="11236" y="980"/>
                  <a:pt x="9810" y="2052"/>
                </a:cubicBezTo>
                <a:cubicBezTo>
                  <a:pt x="6820" y="4305"/>
                  <a:pt x="5172" y="8293"/>
                  <a:pt x="5611" y="12203"/>
                </a:cubicBezTo>
                <a:cubicBezTo>
                  <a:pt x="5742" y="13413"/>
                  <a:pt x="5926" y="14552"/>
                  <a:pt x="6102" y="15648"/>
                </a:cubicBezTo>
                <a:cubicBezTo>
                  <a:pt x="6601" y="18752"/>
                  <a:pt x="7075" y="21679"/>
                  <a:pt x="6180" y="25204"/>
                </a:cubicBezTo>
                <a:cubicBezTo>
                  <a:pt x="5549" y="27641"/>
                  <a:pt x="4559" y="30016"/>
                  <a:pt x="3603" y="32322"/>
                </a:cubicBezTo>
                <a:cubicBezTo>
                  <a:pt x="2876" y="34049"/>
                  <a:pt x="2130" y="35837"/>
                  <a:pt x="1534" y="37652"/>
                </a:cubicBezTo>
                <a:cubicBezTo>
                  <a:pt x="921" y="39571"/>
                  <a:pt x="535" y="41386"/>
                  <a:pt x="368" y="43218"/>
                </a:cubicBezTo>
                <a:cubicBezTo>
                  <a:pt x="0" y="47338"/>
                  <a:pt x="763" y="51546"/>
                  <a:pt x="2762" y="56464"/>
                </a:cubicBezTo>
                <a:cubicBezTo>
                  <a:pt x="3174" y="57490"/>
                  <a:pt x="3612" y="58647"/>
                  <a:pt x="4077" y="59874"/>
                </a:cubicBezTo>
                <a:cubicBezTo>
                  <a:pt x="6759" y="66975"/>
                  <a:pt x="10441" y="76706"/>
                  <a:pt x="17182" y="79388"/>
                </a:cubicBezTo>
                <a:cubicBezTo>
                  <a:pt x="18067" y="79739"/>
                  <a:pt x="18856" y="79914"/>
                  <a:pt x="19540" y="79914"/>
                </a:cubicBezTo>
                <a:cubicBezTo>
                  <a:pt x="20338" y="79914"/>
                  <a:pt x="21004" y="79677"/>
                  <a:pt x="21521" y="79222"/>
                </a:cubicBezTo>
                <a:cubicBezTo>
                  <a:pt x="22538" y="78319"/>
                  <a:pt x="22985" y="76618"/>
                  <a:pt x="22854" y="74163"/>
                </a:cubicBezTo>
                <a:cubicBezTo>
                  <a:pt x="22749" y="72235"/>
                  <a:pt x="22302" y="70385"/>
                  <a:pt x="22170" y="69868"/>
                </a:cubicBezTo>
                <a:cubicBezTo>
                  <a:pt x="21118" y="65783"/>
                  <a:pt x="18725" y="62329"/>
                  <a:pt x="16419" y="58980"/>
                </a:cubicBezTo>
                <a:cubicBezTo>
                  <a:pt x="14412" y="56078"/>
                  <a:pt x="12343" y="53072"/>
                  <a:pt x="11151" y="49679"/>
                </a:cubicBezTo>
                <a:cubicBezTo>
                  <a:pt x="9415" y="44709"/>
                  <a:pt x="10572" y="39037"/>
                  <a:pt x="14175" y="34890"/>
                </a:cubicBezTo>
                <a:cubicBezTo>
                  <a:pt x="14991" y="33952"/>
                  <a:pt x="15946" y="33111"/>
                  <a:pt x="16875" y="32295"/>
                </a:cubicBezTo>
                <a:cubicBezTo>
                  <a:pt x="19005" y="30428"/>
                  <a:pt x="21013" y="28666"/>
                  <a:pt x="21705" y="25668"/>
                </a:cubicBezTo>
                <a:cubicBezTo>
                  <a:pt x="22319" y="23038"/>
                  <a:pt x="21565" y="20522"/>
                  <a:pt x="20838" y="18085"/>
                </a:cubicBezTo>
                <a:lnTo>
                  <a:pt x="20838" y="18059"/>
                </a:lnTo>
                <a:cubicBezTo>
                  <a:pt x="20689" y="17568"/>
                  <a:pt x="20531" y="17051"/>
                  <a:pt x="20391" y="16542"/>
                </a:cubicBezTo>
                <a:cubicBezTo>
                  <a:pt x="20171" y="15736"/>
                  <a:pt x="20022" y="15078"/>
                  <a:pt x="19926" y="14456"/>
                </a:cubicBezTo>
                <a:cubicBezTo>
                  <a:pt x="19680" y="12948"/>
                  <a:pt x="19637" y="11370"/>
                  <a:pt x="19593" y="9854"/>
                </a:cubicBezTo>
                <a:cubicBezTo>
                  <a:pt x="19540" y="7539"/>
                  <a:pt x="19479" y="5155"/>
                  <a:pt x="18707" y="2876"/>
                </a:cubicBezTo>
                <a:cubicBezTo>
                  <a:pt x="18225" y="1447"/>
                  <a:pt x="17384" y="535"/>
                  <a:pt x="16209" y="176"/>
                </a:cubicBezTo>
                <a:cubicBezTo>
                  <a:pt x="15820" y="55"/>
                  <a:pt x="15410" y="1"/>
                  <a:pt x="1499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7"/>
          <p:cNvPicPr preferRelativeResize="0"/>
          <p:nvPr/>
        </p:nvPicPr>
        <p:blipFill rotWithShape="1">
          <a:blip r:embed="rId2">
            <a:alphaModFix/>
          </a:blip>
          <a:srcRect t="15132" b="472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7"/>
          <p:cNvSpPr/>
          <p:nvPr/>
        </p:nvSpPr>
        <p:spPr>
          <a:xfrm>
            <a:off x="0" y="-4875"/>
            <a:ext cx="9144000" cy="5143500"/>
          </a:xfrm>
          <a:prstGeom prst="rect">
            <a:avLst/>
          </a:prstGeom>
          <a:solidFill>
            <a:srgbClr val="F1EAEA">
              <a:alpha val="65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title"/>
          </p:nvPr>
        </p:nvSpPr>
        <p:spPr>
          <a:xfrm>
            <a:off x="845037" y="1066475"/>
            <a:ext cx="35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7"/>
          <p:cNvSpPr txBox="1">
            <a:spLocks noGrp="1"/>
          </p:cNvSpPr>
          <p:nvPr>
            <p:ph type="subTitle" idx="1"/>
          </p:nvPr>
        </p:nvSpPr>
        <p:spPr>
          <a:xfrm>
            <a:off x="842987" y="1728325"/>
            <a:ext cx="3566400" cy="23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grpSp>
        <p:nvGrpSpPr>
          <p:cNvPr id="124" name="Google Shape;124;p7"/>
          <p:cNvGrpSpPr/>
          <p:nvPr/>
        </p:nvGrpSpPr>
        <p:grpSpPr>
          <a:xfrm>
            <a:off x="7939183" y="-615377"/>
            <a:ext cx="1704094" cy="1965924"/>
            <a:chOff x="7939183" y="-615377"/>
            <a:chExt cx="1704094" cy="1965924"/>
          </a:xfrm>
        </p:grpSpPr>
        <p:sp>
          <p:nvSpPr>
            <p:cNvPr id="125" name="Google Shape;125;p7"/>
            <p:cNvSpPr/>
            <p:nvPr/>
          </p:nvSpPr>
          <p:spPr>
            <a:xfrm rot="9900026">
              <a:off x="8253071" y="-490856"/>
              <a:ext cx="1188275" cy="1716883"/>
            </a:xfrm>
            <a:custGeom>
              <a:avLst/>
              <a:gdLst/>
              <a:ahLst/>
              <a:cxnLst/>
              <a:rect l="l" t="t" r="r" b="b"/>
              <a:pathLst>
                <a:path w="39177" h="56605" extrusionOk="0">
                  <a:moveTo>
                    <a:pt x="7531" y="553"/>
                  </a:moveTo>
                  <a:cubicBezTo>
                    <a:pt x="8767" y="553"/>
                    <a:pt x="9985" y="798"/>
                    <a:pt x="11072" y="1263"/>
                  </a:cubicBezTo>
                  <a:cubicBezTo>
                    <a:pt x="13246" y="2201"/>
                    <a:pt x="15008" y="3963"/>
                    <a:pt x="16709" y="5672"/>
                  </a:cubicBezTo>
                  <a:cubicBezTo>
                    <a:pt x="18585" y="7548"/>
                    <a:pt x="20522" y="9503"/>
                    <a:pt x="23064" y="10389"/>
                  </a:cubicBezTo>
                  <a:cubicBezTo>
                    <a:pt x="24064" y="10739"/>
                    <a:pt x="25124" y="10906"/>
                    <a:pt x="26150" y="11072"/>
                  </a:cubicBezTo>
                  <a:cubicBezTo>
                    <a:pt x="27333" y="11256"/>
                    <a:pt x="28552" y="11449"/>
                    <a:pt x="29648" y="11931"/>
                  </a:cubicBezTo>
                  <a:cubicBezTo>
                    <a:pt x="32041" y="12966"/>
                    <a:pt x="33663" y="15263"/>
                    <a:pt x="34811" y="17139"/>
                  </a:cubicBezTo>
                  <a:cubicBezTo>
                    <a:pt x="37520" y="21574"/>
                    <a:pt x="38616" y="25475"/>
                    <a:pt x="38169" y="29061"/>
                  </a:cubicBezTo>
                  <a:cubicBezTo>
                    <a:pt x="37949" y="30753"/>
                    <a:pt x="37371" y="32418"/>
                    <a:pt x="36819" y="34014"/>
                  </a:cubicBezTo>
                  <a:cubicBezTo>
                    <a:pt x="36556" y="34768"/>
                    <a:pt x="36284" y="35557"/>
                    <a:pt x="36047" y="36337"/>
                  </a:cubicBezTo>
                  <a:cubicBezTo>
                    <a:pt x="34680" y="40913"/>
                    <a:pt x="34583" y="45822"/>
                    <a:pt x="35758" y="50538"/>
                  </a:cubicBezTo>
                  <a:cubicBezTo>
                    <a:pt x="35846" y="50898"/>
                    <a:pt x="35959" y="51266"/>
                    <a:pt x="36073" y="51625"/>
                  </a:cubicBezTo>
                  <a:cubicBezTo>
                    <a:pt x="36538" y="53080"/>
                    <a:pt x="36976" y="54457"/>
                    <a:pt x="35679" y="55500"/>
                  </a:cubicBezTo>
                  <a:cubicBezTo>
                    <a:pt x="35223" y="55868"/>
                    <a:pt x="34592" y="56052"/>
                    <a:pt x="33794" y="56052"/>
                  </a:cubicBezTo>
                  <a:cubicBezTo>
                    <a:pt x="32374" y="56052"/>
                    <a:pt x="30779" y="55447"/>
                    <a:pt x="29841" y="54930"/>
                  </a:cubicBezTo>
                  <a:cubicBezTo>
                    <a:pt x="27544" y="53650"/>
                    <a:pt x="25799" y="51476"/>
                    <a:pt x="24335" y="49539"/>
                  </a:cubicBezTo>
                  <a:cubicBezTo>
                    <a:pt x="23888" y="48952"/>
                    <a:pt x="23433" y="48355"/>
                    <a:pt x="22985" y="47759"/>
                  </a:cubicBezTo>
                  <a:cubicBezTo>
                    <a:pt x="20171" y="44042"/>
                    <a:pt x="17270" y="40203"/>
                    <a:pt x="14579" y="36311"/>
                  </a:cubicBezTo>
                  <a:cubicBezTo>
                    <a:pt x="10984" y="31103"/>
                    <a:pt x="8328" y="26606"/>
                    <a:pt x="6216" y="22170"/>
                  </a:cubicBezTo>
                  <a:cubicBezTo>
                    <a:pt x="4901" y="19400"/>
                    <a:pt x="3787" y="16595"/>
                    <a:pt x="2902" y="13834"/>
                  </a:cubicBezTo>
                  <a:cubicBezTo>
                    <a:pt x="2429" y="12335"/>
                    <a:pt x="2060" y="10818"/>
                    <a:pt x="1657" y="9012"/>
                  </a:cubicBezTo>
                  <a:cubicBezTo>
                    <a:pt x="1543" y="8513"/>
                    <a:pt x="1420" y="8013"/>
                    <a:pt x="1298" y="7531"/>
                  </a:cubicBezTo>
                  <a:cubicBezTo>
                    <a:pt x="1192" y="7101"/>
                    <a:pt x="1079" y="6645"/>
                    <a:pt x="973" y="6198"/>
                  </a:cubicBezTo>
                  <a:cubicBezTo>
                    <a:pt x="947" y="6076"/>
                    <a:pt x="921" y="5953"/>
                    <a:pt x="886" y="5830"/>
                  </a:cubicBezTo>
                  <a:cubicBezTo>
                    <a:pt x="728" y="5181"/>
                    <a:pt x="553" y="4445"/>
                    <a:pt x="640" y="3805"/>
                  </a:cubicBezTo>
                  <a:cubicBezTo>
                    <a:pt x="754" y="3025"/>
                    <a:pt x="1517" y="2560"/>
                    <a:pt x="2201" y="2157"/>
                  </a:cubicBezTo>
                  <a:lnTo>
                    <a:pt x="2218" y="2139"/>
                  </a:lnTo>
                  <a:cubicBezTo>
                    <a:pt x="2306" y="2087"/>
                    <a:pt x="2393" y="2034"/>
                    <a:pt x="2481" y="1982"/>
                  </a:cubicBezTo>
                  <a:cubicBezTo>
                    <a:pt x="3331" y="1447"/>
                    <a:pt x="4269" y="1061"/>
                    <a:pt x="5269" y="816"/>
                  </a:cubicBezTo>
                  <a:cubicBezTo>
                    <a:pt x="6014" y="640"/>
                    <a:pt x="6768" y="553"/>
                    <a:pt x="7531" y="553"/>
                  </a:cubicBezTo>
                  <a:close/>
                  <a:moveTo>
                    <a:pt x="7531" y="0"/>
                  </a:moveTo>
                  <a:cubicBezTo>
                    <a:pt x="6733" y="0"/>
                    <a:pt x="5926" y="97"/>
                    <a:pt x="5137" y="290"/>
                  </a:cubicBezTo>
                  <a:cubicBezTo>
                    <a:pt x="4085" y="544"/>
                    <a:pt x="3086" y="956"/>
                    <a:pt x="2192" y="1517"/>
                  </a:cubicBezTo>
                  <a:cubicBezTo>
                    <a:pt x="2104" y="1570"/>
                    <a:pt x="2017" y="1622"/>
                    <a:pt x="1920" y="1684"/>
                  </a:cubicBezTo>
                  <a:cubicBezTo>
                    <a:pt x="1131" y="2157"/>
                    <a:pt x="246" y="2692"/>
                    <a:pt x="97" y="3735"/>
                  </a:cubicBezTo>
                  <a:cubicBezTo>
                    <a:pt x="0" y="4471"/>
                    <a:pt x="184" y="5260"/>
                    <a:pt x="351" y="5953"/>
                  </a:cubicBezTo>
                  <a:lnTo>
                    <a:pt x="360" y="5979"/>
                  </a:lnTo>
                  <a:cubicBezTo>
                    <a:pt x="386" y="6093"/>
                    <a:pt x="412" y="6207"/>
                    <a:pt x="439" y="6321"/>
                  </a:cubicBezTo>
                  <a:cubicBezTo>
                    <a:pt x="544" y="6768"/>
                    <a:pt x="658" y="7224"/>
                    <a:pt x="772" y="7680"/>
                  </a:cubicBezTo>
                  <a:cubicBezTo>
                    <a:pt x="894" y="8153"/>
                    <a:pt x="1017" y="8644"/>
                    <a:pt x="1122" y="9135"/>
                  </a:cubicBezTo>
                  <a:cubicBezTo>
                    <a:pt x="1526" y="10958"/>
                    <a:pt x="1894" y="12475"/>
                    <a:pt x="2385" y="14000"/>
                  </a:cubicBezTo>
                  <a:cubicBezTo>
                    <a:pt x="3270" y="16788"/>
                    <a:pt x="4392" y="19611"/>
                    <a:pt x="5716" y="22398"/>
                  </a:cubicBezTo>
                  <a:cubicBezTo>
                    <a:pt x="7846" y="26869"/>
                    <a:pt x="10520" y="31393"/>
                    <a:pt x="14131" y="36617"/>
                  </a:cubicBezTo>
                  <a:cubicBezTo>
                    <a:pt x="16832" y="40527"/>
                    <a:pt x="19733" y="44376"/>
                    <a:pt x="22547" y="48092"/>
                  </a:cubicBezTo>
                  <a:cubicBezTo>
                    <a:pt x="22994" y="48680"/>
                    <a:pt x="23450" y="49276"/>
                    <a:pt x="23897" y="49872"/>
                  </a:cubicBezTo>
                  <a:cubicBezTo>
                    <a:pt x="25396" y="51853"/>
                    <a:pt x="27184" y="54080"/>
                    <a:pt x="29578" y="55404"/>
                  </a:cubicBezTo>
                  <a:cubicBezTo>
                    <a:pt x="30577" y="55956"/>
                    <a:pt x="32278" y="56605"/>
                    <a:pt x="33794" y="56605"/>
                  </a:cubicBezTo>
                  <a:cubicBezTo>
                    <a:pt x="34706" y="56605"/>
                    <a:pt x="35460" y="56377"/>
                    <a:pt x="36030" y="55921"/>
                  </a:cubicBezTo>
                  <a:cubicBezTo>
                    <a:pt x="37616" y="54650"/>
                    <a:pt x="37099" y="53028"/>
                    <a:pt x="36599" y="51459"/>
                  </a:cubicBezTo>
                  <a:cubicBezTo>
                    <a:pt x="36485" y="51117"/>
                    <a:pt x="36372" y="50749"/>
                    <a:pt x="36284" y="50407"/>
                  </a:cubicBezTo>
                  <a:cubicBezTo>
                    <a:pt x="35135" y="45787"/>
                    <a:pt x="35241" y="40974"/>
                    <a:pt x="36573" y="36495"/>
                  </a:cubicBezTo>
                  <a:cubicBezTo>
                    <a:pt x="36801" y="35723"/>
                    <a:pt x="37073" y="34952"/>
                    <a:pt x="37336" y="34198"/>
                  </a:cubicBezTo>
                  <a:cubicBezTo>
                    <a:pt x="37906" y="32567"/>
                    <a:pt x="38493" y="30884"/>
                    <a:pt x="38712" y="29131"/>
                  </a:cubicBezTo>
                  <a:cubicBezTo>
                    <a:pt x="39177" y="25414"/>
                    <a:pt x="38055" y="21399"/>
                    <a:pt x="35276" y="16858"/>
                  </a:cubicBezTo>
                  <a:cubicBezTo>
                    <a:pt x="34092" y="14903"/>
                    <a:pt x="32400" y="12528"/>
                    <a:pt x="29867" y="11423"/>
                  </a:cubicBezTo>
                  <a:cubicBezTo>
                    <a:pt x="28710" y="10923"/>
                    <a:pt x="27447" y="10722"/>
                    <a:pt x="26229" y="10529"/>
                  </a:cubicBezTo>
                  <a:cubicBezTo>
                    <a:pt x="25230" y="10371"/>
                    <a:pt x="24204" y="10204"/>
                    <a:pt x="23248" y="9871"/>
                  </a:cubicBezTo>
                  <a:cubicBezTo>
                    <a:pt x="20820" y="9021"/>
                    <a:pt x="18927" y="7119"/>
                    <a:pt x="17094" y="5278"/>
                  </a:cubicBezTo>
                  <a:cubicBezTo>
                    <a:pt x="15359" y="3542"/>
                    <a:pt x="13562" y="1736"/>
                    <a:pt x="11282" y="754"/>
                  </a:cubicBezTo>
                  <a:cubicBezTo>
                    <a:pt x="10134" y="263"/>
                    <a:pt x="8837" y="0"/>
                    <a:pt x="7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 rot="9900026">
              <a:off x="8397666" y="-192462"/>
              <a:ext cx="828277" cy="1194948"/>
            </a:xfrm>
            <a:custGeom>
              <a:avLst/>
              <a:gdLst/>
              <a:ahLst/>
              <a:cxnLst/>
              <a:rect l="l" t="t" r="r" b="b"/>
              <a:pathLst>
                <a:path w="27308" h="39397" extrusionOk="0">
                  <a:moveTo>
                    <a:pt x="5287" y="544"/>
                  </a:moveTo>
                  <a:cubicBezTo>
                    <a:pt x="6146" y="544"/>
                    <a:pt x="6961" y="711"/>
                    <a:pt x="7715" y="1035"/>
                  </a:cubicBezTo>
                  <a:cubicBezTo>
                    <a:pt x="9205" y="1684"/>
                    <a:pt x="10424" y="2894"/>
                    <a:pt x="11589" y="4077"/>
                  </a:cubicBezTo>
                  <a:cubicBezTo>
                    <a:pt x="12896" y="5383"/>
                    <a:pt x="14254" y="6742"/>
                    <a:pt x="16034" y="7365"/>
                  </a:cubicBezTo>
                  <a:cubicBezTo>
                    <a:pt x="16735" y="7610"/>
                    <a:pt x="17472" y="7724"/>
                    <a:pt x="18182" y="7838"/>
                  </a:cubicBezTo>
                  <a:cubicBezTo>
                    <a:pt x="18997" y="7969"/>
                    <a:pt x="19839" y="8101"/>
                    <a:pt x="20584" y="8425"/>
                  </a:cubicBezTo>
                  <a:cubicBezTo>
                    <a:pt x="22223" y="9135"/>
                    <a:pt x="23336" y="10713"/>
                    <a:pt x="24125" y="12011"/>
                  </a:cubicBezTo>
                  <a:cubicBezTo>
                    <a:pt x="25992" y="15061"/>
                    <a:pt x="26746" y="17744"/>
                    <a:pt x="26440" y="20216"/>
                  </a:cubicBezTo>
                  <a:cubicBezTo>
                    <a:pt x="26290" y="21382"/>
                    <a:pt x="25896" y="22530"/>
                    <a:pt x="25510" y="23635"/>
                  </a:cubicBezTo>
                  <a:cubicBezTo>
                    <a:pt x="25326" y="24161"/>
                    <a:pt x="25133" y="24696"/>
                    <a:pt x="24976" y="25239"/>
                  </a:cubicBezTo>
                  <a:cubicBezTo>
                    <a:pt x="24029" y="28421"/>
                    <a:pt x="23959" y="31840"/>
                    <a:pt x="24774" y="35127"/>
                  </a:cubicBezTo>
                  <a:cubicBezTo>
                    <a:pt x="24835" y="35382"/>
                    <a:pt x="24914" y="35636"/>
                    <a:pt x="24993" y="35890"/>
                  </a:cubicBezTo>
                  <a:cubicBezTo>
                    <a:pt x="25335" y="36951"/>
                    <a:pt x="25607" y="37792"/>
                    <a:pt x="24748" y="38476"/>
                  </a:cubicBezTo>
                  <a:cubicBezTo>
                    <a:pt x="24417" y="38743"/>
                    <a:pt x="23974" y="38849"/>
                    <a:pt x="23491" y="38849"/>
                  </a:cubicBezTo>
                  <a:cubicBezTo>
                    <a:pt x="22564" y="38849"/>
                    <a:pt x="21492" y="38459"/>
                    <a:pt x="20794" y="38073"/>
                  </a:cubicBezTo>
                  <a:cubicBezTo>
                    <a:pt x="19225" y="37205"/>
                    <a:pt x="18015" y="35706"/>
                    <a:pt x="17007" y="34365"/>
                  </a:cubicBezTo>
                  <a:cubicBezTo>
                    <a:pt x="9792" y="24818"/>
                    <a:pt x="4980" y="13676"/>
                    <a:pt x="667" y="3095"/>
                  </a:cubicBezTo>
                  <a:cubicBezTo>
                    <a:pt x="614" y="2973"/>
                    <a:pt x="562" y="2841"/>
                    <a:pt x="570" y="2736"/>
                  </a:cubicBezTo>
                  <a:cubicBezTo>
                    <a:pt x="579" y="2587"/>
                    <a:pt x="711" y="2438"/>
                    <a:pt x="851" y="2306"/>
                  </a:cubicBezTo>
                  <a:cubicBezTo>
                    <a:pt x="1999" y="1184"/>
                    <a:pt x="3612" y="544"/>
                    <a:pt x="5287" y="544"/>
                  </a:cubicBezTo>
                  <a:close/>
                  <a:moveTo>
                    <a:pt x="5287" y="1"/>
                  </a:moveTo>
                  <a:cubicBezTo>
                    <a:pt x="3472" y="1"/>
                    <a:pt x="1719" y="693"/>
                    <a:pt x="465" y="1912"/>
                  </a:cubicBezTo>
                  <a:cubicBezTo>
                    <a:pt x="263" y="2113"/>
                    <a:pt x="44" y="2359"/>
                    <a:pt x="18" y="2692"/>
                  </a:cubicBezTo>
                  <a:cubicBezTo>
                    <a:pt x="0" y="2929"/>
                    <a:pt x="88" y="3130"/>
                    <a:pt x="158" y="3297"/>
                  </a:cubicBezTo>
                  <a:cubicBezTo>
                    <a:pt x="4489" y="13922"/>
                    <a:pt x="9319" y="25090"/>
                    <a:pt x="16569" y="34698"/>
                  </a:cubicBezTo>
                  <a:cubicBezTo>
                    <a:pt x="17612" y="36074"/>
                    <a:pt x="18857" y="37626"/>
                    <a:pt x="20531" y="38555"/>
                  </a:cubicBezTo>
                  <a:cubicBezTo>
                    <a:pt x="21232" y="38941"/>
                    <a:pt x="22425" y="39397"/>
                    <a:pt x="23494" y="39397"/>
                  </a:cubicBezTo>
                  <a:cubicBezTo>
                    <a:pt x="24152" y="39397"/>
                    <a:pt x="24686" y="39230"/>
                    <a:pt x="25090" y="38906"/>
                  </a:cubicBezTo>
                  <a:cubicBezTo>
                    <a:pt x="26238" y="37985"/>
                    <a:pt x="25843" y="36732"/>
                    <a:pt x="25519" y="35715"/>
                  </a:cubicBezTo>
                  <a:cubicBezTo>
                    <a:pt x="25440" y="35478"/>
                    <a:pt x="25361" y="35233"/>
                    <a:pt x="25300" y="34996"/>
                  </a:cubicBezTo>
                  <a:cubicBezTo>
                    <a:pt x="24511" y="31805"/>
                    <a:pt x="24581" y="28491"/>
                    <a:pt x="25502" y="25397"/>
                  </a:cubicBezTo>
                  <a:cubicBezTo>
                    <a:pt x="25659" y="24871"/>
                    <a:pt x="25843" y="24327"/>
                    <a:pt x="26028" y="23810"/>
                  </a:cubicBezTo>
                  <a:cubicBezTo>
                    <a:pt x="26422" y="22679"/>
                    <a:pt x="26834" y="21505"/>
                    <a:pt x="26983" y="20286"/>
                  </a:cubicBezTo>
                  <a:cubicBezTo>
                    <a:pt x="27307" y="17691"/>
                    <a:pt x="26527" y="14886"/>
                    <a:pt x="24599" y="11721"/>
                  </a:cubicBezTo>
                  <a:cubicBezTo>
                    <a:pt x="23766" y="10363"/>
                    <a:pt x="22582" y="8697"/>
                    <a:pt x="20803" y="7926"/>
                  </a:cubicBezTo>
                  <a:cubicBezTo>
                    <a:pt x="19996" y="7575"/>
                    <a:pt x="19120" y="7435"/>
                    <a:pt x="18269" y="7294"/>
                  </a:cubicBezTo>
                  <a:cubicBezTo>
                    <a:pt x="17577" y="7189"/>
                    <a:pt x="16867" y="7075"/>
                    <a:pt x="16209" y="6847"/>
                  </a:cubicBezTo>
                  <a:cubicBezTo>
                    <a:pt x="14552" y="6269"/>
                    <a:pt x="13246" y="4954"/>
                    <a:pt x="11984" y="3683"/>
                  </a:cubicBezTo>
                  <a:cubicBezTo>
                    <a:pt x="10774" y="2473"/>
                    <a:pt x="9521" y="1219"/>
                    <a:pt x="7925" y="536"/>
                  </a:cubicBezTo>
                  <a:cubicBezTo>
                    <a:pt x="7110" y="176"/>
                    <a:pt x="6225" y="1"/>
                    <a:pt x="5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 rot="9900026">
              <a:off x="8028667" y="405321"/>
              <a:ext cx="1025853" cy="826548"/>
            </a:xfrm>
            <a:custGeom>
              <a:avLst/>
              <a:gdLst/>
              <a:ahLst/>
              <a:cxnLst/>
              <a:rect l="l" t="t" r="r" b="b"/>
              <a:pathLst>
                <a:path w="33822" h="27251" extrusionOk="0">
                  <a:moveTo>
                    <a:pt x="17519" y="554"/>
                  </a:moveTo>
                  <a:cubicBezTo>
                    <a:pt x="17756" y="554"/>
                    <a:pt x="17995" y="560"/>
                    <a:pt x="18235" y="574"/>
                  </a:cubicBezTo>
                  <a:cubicBezTo>
                    <a:pt x="21566" y="767"/>
                    <a:pt x="24660" y="2187"/>
                    <a:pt x="26992" y="3397"/>
                  </a:cubicBezTo>
                  <a:cubicBezTo>
                    <a:pt x="28605" y="4247"/>
                    <a:pt x="30271" y="5220"/>
                    <a:pt x="31463" y="6649"/>
                  </a:cubicBezTo>
                  <a:cubicBezTo>
                    <a:pt x="32734" y="8175"/>
                    <a:pt x="33243" y="10094"/>
                    <a:pt x="32796" y="11664"/>
                  </a:cubicBezTo>
                  <a:cubicBezTo>
                    <a:pt x="31849" y="14933"/>
                    <a:pt x="27553" y="15784"/>
                    <a:pt x="25747" y="16003"/>
                  </a:cubicBezTo>
                  <a:cubicBezTo>
                    <a:pt x="25230" y="16064"/>
                    <a:pt x="24704" y="16108"/>
                    <a:pt x="24196" y="16161"/>
                  </a:cubicBezTo>
                  <a:cubicBezTo>
                    <a:pt x="21619" y="16406"/>
                    <a:pt x="18954" y="16660"/>
                    <a:pt x="16920" y="18273"/>
                  </a:cubicBezTo>
                  <a:cubicBezTo>
                    <a:pt x="16262" y="18799"/>
                    <a:pt x="15421" y="19667"/>
                    <a:pt x="14439" y="20675"/>
                  </a:cubicBezTo>
                  <a:cubicBezTo>
                    <a:pt x="11976" y="23218"/>
                    <a:pt x="8609" y="26698"/>
                    <a:pt x="5927" y="26698"/>
                  </a:cubicBezTo>
                  <a:cubicBezTo>
                    <a:pt x="5778" y="26698"/>
                    <a:pt x="5620" y="26689"/>
                    <a:pt x="5480" y="26663"/>
                  </a:cubicBezTo>
                  <a:cubicBezTo>
                    <a:pt x="4428" y="26496"/>
                    <a:pt x="3551" y="25707"/>
                    <a:pt x="2876" y="24305"/>
                  </a:cubicBezTo>
                  <a:cubicBezTo>
                    <a:pt x="1912" y="22332"/>
                    <a:pt x="2499" y="18519"/>
                    <a:pt x="4524" y="13566"/>
                  </a:cubicBezTo>
                  <a:cubicBezTo>
                    <a:pt x="6269" y="9297"/>
                    <a:pt x="8644" y="5290"/>
                    <a:pt x="9994" y="3695"/>
                  </a:cubicBezTo>
                  <a:cubicBezTo>
                    <a:pt x="11679" y="1701"/>
                    <a:pt x="14451" y="554"/>
                    <a:pt x="17519" y="554"/>
                  </a:cubicBezTo>
                  <a:close/>
                  <a:moveTo>
                    <a:pt x="17526" y="1"/>
                  </a:moveTo>
                  <a:cubicBezTo>
                    <a:pt x="14293" y="1"/>
                    <a:pt x="11366" y="1218"/>
                    <a:pt x="9574" y="3336"/>
                  </a:cubicBezTo>
                  <a:cubicBezTo>
                    <a:pt x="6716" y="6719"/>
                    <a:pt x="1" y="19658"/>
                    <a:pt x="2377" y="24541"/>
                  </a:cubicBezTo>
                  <a:cubicBezTo>
                    <a:pt x="3148" y="26110"/>
                    <a:pt x="4156" y="27013"/>
                    <a:pt x="5392" y="27206"/>
                  </a:cubicBezTo>
                  <a:cubicBezTo>
                    <a:pt x="5568" y="27233"/>
                    <a:pt x="5743" y="27250"/>
                    <a:pt x="5927" y="27250"/>
                  </a:cubicBezTo>
                  <a:cubicBezTo>
                    <a:pt x="8837" y="27250"/>
                    <a:pt x="12309" y="23665"/>
                    <a:pt x="14842" y="21052"/>
                  </a:cubicBezTo>
                  <a:cubicBezTo>
                    <a:pt x="15798" y="20062"/>
                    <a:pt x="16631" y="19203"/>
                    <a:pt x="17262" y="18703"/>
                  </a:cubicBezTo>
                  <a:cubicBezTo>
                    <a:pt x="19173" y="17186"/>
                    <a:pt x="21750" y="16941"/>
                    <a:pt x="24257" y="16704"/>
                  </a:cubicBezTo>
                  <a:cubicBezTo>
                    <a:pt x="24766" y="16660"/>
                    <a:pt x="25300" y="16608"/>
                    <a:pt x="25809" y="16546"/>
                  </a:cubicBezTo>
                  <a:cubicBezTo>
                    <a:pt x="27729" y="16318"/>
                    <a:pt x="32287" y="15398"/>
                    <a:pt x="33322" y="11813"/>
                  </a:cubicBezTo>
                  <a:cubicBezTo>
                    <a:pt x="33821" y="10068"/>
                    <a:pt x="33269" y="7955"/>
                    <a:pt x="31884" y="6299"/>
                  </a:cubicBezTo>
                  <a:cubicBezTo>
                    <a:pt x="30630" y="4800"/>
                    <a:pt x="28912" y="3783"/>
                    <a:pt x="27246" y="2915"/>
                  </a:cubicBezTo>
                  <a:cubicBezTo>
                    <a:pt x="24871" y="1679"/>
                    <a:pt x="21697" y="224"/>
                    <a:pt x="18270" y="22"/>
                  </a:cubicBezTo>
                  <a:cubicBezTo>
                    <a:pt x="18020" y="8"/>
                    <a:pt x="17772" y="1"/>
                    <a:pt x="17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" name="Google Shape;128;p7"/>
          <p:cNvSpPr/>
          <p:nvPr/>
        </p:nvSpPr>
        <p:spPr>
          <a:xfrm rot="-6299960">
            <a:off x="70249" y="-774344"/>
            <a:ext cx="574633" cy="1997815"/>
          </a:xfrm>
          <a:custGeom>
            <a:avLst/>
            <a:gdLst/>
            <a:ahLst/>
            <a:cxnLst/>
            <a:rect l="l" t="t" r="r" b="b"/>
            <a:pathLst>
              <a:path w="22986" h="79915" extrusionOk="0">
                <a:moveTo>
                  <a:pt x="14982" y="544"/>
                </a:moveTo>
                <a:cubicBezTo>
                  <a:pt x="15359" y="544"/>
                  <a:pt x="15718" y="596"/>
                  <a:pt x="16042" y="693"/>
                </a:cubicBezTo>
                <a:cubicBezTo>
                  <a:pt x="17042" y="1008"/>
                  <a:pt x="17769" y="1797"/>
                  <a:pt x="18190" y="3051"/>
                </a:cubicBezTo>
                <a:cubicBezTo>
                  <a:pt x="18927" y="5251"/>
                  <a:pt x="18988" y="7601"/>
                  <a:pt x="19049" y="9862"/>
                </a:cubicBezTo>
                <a:cubicBezTo>
                  <a:pt x="19093" y="11405"/>
                  <a:pt x="19128" y="12992"/>
                  <a:pt x="19382" y="14544"/>
                </a:cubicBezTo>
                <a:cubicBezTo>
                  <a:pt x="19488" y="15184"/>
                  <a:pt x="19637" y="15859"/>
                  <a:pt x="19865" y="16691"/>
                </a:cubicBezTo>
                <a:cubicBezTo>
                  <a:pt x="20005" y="17209"/>
                  <a:pt x="20163" y="17735"/>
                  <a:pt x="20312" y="18243"/>
                </a:cubicBezTo>
                <a:cubicBezTo>
                  <a:pt x="21022" y="20610"/>
                  <a:pt x="21758" y="23056"/>
                  <a:pt x="21179" y="25545"/>
                </a:cubicBezTo>
                <a:cubicBezTo>
                  <a:pt x="20513" y="28368"/>
                  <a:pt x="18576" y="30078"/>
                  <a:pt x="16516" y="31883"/>
                </a:cubicBezTo>
                <a:cubicBezTo>
                  <a:pt x="15578" y="32707"/>
                  <a:pt x="14605" y="33558"/>
                  <a:pt x="13754" y="34531"/>
                </a:cubicBezTo>
                <a:cubicBezTo>
                  <a:pt x="11545" y="37082"/>
                  <a:pt x="10160" y="40299"/>
                  <a:pt x="9871" y="43595"/>
                </a:cubicBezTo>
                <a:cubicBezTo>
                  <a:pt x="9678" y="45752"/>
                  <a:pt x="9932" y="47856"/>
                  <a:pt x="10634" y="49863"/>
                </a:cubicBezTo>
                <a:cubicBezTo>
                  <a:pt x="11843" y="53326"/>
                  <a:pt x="13939" y="56359"/>
                  <a:pt x="15964" y="59296"/>
                </a:cubicBezTo>
                <a:cubicBezTo>
                  <a:pt x="18252" y="62601"/>
                  <a:pt x="20610" y="66019"/>
                  <a:pt x="21644" y="70008"/>
                </a:cubicBezTo>
                <a:cubicBezTo>
                  <a:pt x="21767" y="70517"/>
                  <a:pt x="22205" y="72305"/>
                  <a:pt x="22310" y="74172"/>
                </a:cubicBezTo>
                <a:cubicBezTo>
                  <a:pt x="22433" y="76460"/>
                  <a:pt x="22047" y="78021"/>
                  <a:pt x="21162" y="78810"/>
                </a:cubicBezTo>
                <a:cubicBezTo>
                  <a:pt x="20741" y="79180"/>
                  <a:pt x="20200" y="79365"/>
                  <a:pt x="19541" y="79365"/>
                </a:cubicBezTo>
                <a:cubicBezTo>
                  <a:pt x="18923" y="79365"/>
                  <a:pt x="18203" y="79202"/>
                  <a:pt x="17384" y="78880"/>
                </a:cubicBezTo>
                <a:cubicBezTo>
                  <a:pt x="10862" y="76294"/>
                  <a:pt x="7241" y="66686"/>
                  <a:pt x="4594" y="59681"/>
                </a:cubicBezTo>
                <a:lnTo>
                  <a:pt x="4585" y="59664"/>
                </a:lnTo>
                <a:cubicBezTo>
                  <a:pt x="4120" y="58437"/>
                  <a:pt x="3691" y="57288"/>
                  <a:pt x="3270" y="56263"/>
                </a:cubicBezTo>
                <a:cubicBezTo>
                  <a:pt x="465" y="49363"/>
                  <a:pt x="105" y="43849"/>
                  <a:pt x="2060" y="37827"/>
                </a:cubicBezTo>
                <a:cubicBezTo>
                  <a:pt x="2639" y="36030"/>
                  <a:pt x="3384" y="34250"/>
                  <a:pt x="4112" y="32523"/>
                </a:cubicBezTo>
                <a:cubicBezTo>
                  <a:pt x="5076" y="30209"/>
                  <a:pt x="6075" y="27816"/>
                  <a:pt x="6706" y="25335"/>
                </a:cubicBezTo>
                <a:cubicBezTo>
                  <a:pt x="6934" y="24450"/>
                  <a:pt x="7083" y="23582"/>
                  <a:pt x="7162" y="22679"/>
                </a:cubicBezTo>
                <a:cubicBezTo>
                  <a:pt x="7390" y="20172"/>
                  <a:pt x="7031" y="17927"/>
                  <a:pt x="6645" y="15561"/>
                </a:cubicBezTo>
                <a:cubicBezTo>
                  <a:pt x="6470" y="14465"/>
                  <a:pt x="6286" y="13343"/>
                  <a:pt x="6154" y="12142"/>
                </a:cubicBezTo>
                <a:cubicBezTo>
                  <a:pt x="6075" y="11432"/>
                  <a:pt x="6066" y="10695"/>
                  <a:pt x="6137" y="9976"/>
                </a:cubicBezTo>
                <a:cubicBezTo>
                  <a:pt x="6400" y="6978"/>
                  <a:pt x="7899" y="4182"/>
                  <a:pt x="10143" y="2490"/>
                </a:cubicBezTo>
                <a:cubicBezTo>
                  <a:pt x="11765" y="1271"/>
                  <a:pt x="13570" y="544"/>
                  <a:pt x="14982" y="544"/>
                </a:cubicBezTo>
                <a:close/>
                <a:moveTo>
                  <a:pt x="14990" y="1"/>
                </a:moveTo>
                <a:cubicBezTo>
                  <a:pt x="13207" y="1"/>
                  <a:pt x="11236" y="980"/>
                  <a:pt x="9810" y="2052"/>
                </a:cubicBezTo>
                <a:cubicBezTo>
                  <a:pt x="6820" y="4305"/>
                  <a:pt x="5172" y="8293"/>
                  <a:pt x="5611" y="12203"/>
                </a:cubicBezTo>
                <a:cubicBezTo>
                  <a:pt x="5742" y="13413"/>
                  <a:pt x="5926" y="14552"/>
                  <a:pt x="6102" y="15648"/>
                </a:cubicBezTo>
                <a:cubicBezTo>
                  <a:pt x="6601" y="18752"/>
                  <a:pt x="7075" y="21679"/>
                  <a:pt x="6180" y="25204"/>
                </a:cubicBezTo>
                <a:cubicBezTo>
                  <a:pt x="5549" y="27641"/>
                  <a:pt x="4559" y="30016"/>
                  <a:pt x="3603" y="32322"/>
                </a:cubicBezTo>
                <a:cubicBezTo>
                  <a:pt x="2876" y="34049"/>
                  <a:pt x="2130" y="35837"/>
                  <a:pt x="1534" y="37652"/>
                </a:cubicBezTo>
                <a:cubicBezTo>
                  <a:pt x="921" y="39571"/>
                  <a:pt x="535" y="41386"/>
                  <a:pt x="368" y="43218"/>
                </a:cubicBezTo>
                <a:cubicBezTo>
                  <a:pt x="0" y="47338"/>
                  <a:pt x="763" y="51546"/>
                  <a:pt x="2762" y="56464"/>
                </a:cubicBezTo>
                <a:cubicBezTo>
                  <a:pt x="3174" y="57490"/>
                  <a:pt x="3612" y="58647"/>
                  <a:pt x="4077" y="59874"/>
                </a:cubicBezTo>
                <a:cubicBezTo>
                  <a:pt x="6759" y="66975"/>
                  <a:pt x="10441" y="76706"/>
                  <a:pt x="17182" y="79388"/>
                </a:cubicBezTo>
                <a:cubicBezTo>
                  <a:pt x="18067" y="79739"/>
                  <a:pt x="18856" y="79914"/>
                  <a:pt x="19540" y="79914"/>
                </a:cubicBezTo>
                <a:cubicBezTo>
                  <a:pt x="20338" y="79914"/>
                  <a:pt x="21004" y="79677"/>
                  <a:pt x="21521" y="79222"/>
                </a:cubicBezTo>
                <a:cubicBezTo>
                  <a:pt x="22538" y="78319"/>
                  <a:pt x="22985" y="76618"/>
                  <a:pt x="22854" y="74163"/>
                </a:cubicBezTo>
                <a:cubicBezTo>
                  <a:pt x="22749" y="72235"/>
                  <a:pt x="22302" y="70385"/>
                  <a:pt x="22170" y="69868"/>
                </a:cubicBezTo>
                <a:cubicBezTo>
                  <a:pt x="21118" y="65783"/>
                  <a:pt x="18725" y="62329"/>
                  <a:pt x="16419" y="58980"/>
                </a:cubicBezTo>
                <a:cubicBezTo>
                  <a:pt x="14412" y="56078"/>
                  <a:pt x="12343" y="53072"/>
                  <a:pt x="11151" y="49679"/>
                </a:cubicBezTo>
                <a:cubicBezTo>
                  <a:pt x="9415" y="44709"/>
                  <a:pt x="10572" y="39037"/>
                  <a:pt x="14175" y="34890"/>
                </a:cubicBezTo>
                <a:cubicBezTo>
                  <a:pt x="14991" y="33952"/>
                  <a:pt x="15946" y="33111"/>
                  <a:pt x="16875" y="32295"/>
                </a:cubicBezTo>
                <a:cubicBezTo>
                  <a:pt x="19005" y="30428"/>
                  <a:pt x="21013" y="28666"/>
                  <a:pt x="21705" y="25668"/>
                </a:cubicBezTo>
                <a:cubicBezTo>
                  <a:pt x="22319" y="23038"/>
                  <a:pt x="21565" y="20522"/>
                  <a:pt x="20838" y="18085"/>
                </a:cubicBezTo>
                <a:lnTo>
                  <a:pt x="20838" y="18059"/>
                </a:lnTo>
                <a:cubicBezTo>
                  <a:pt x="20689" y="17568"/>
                  <a:pt x="20531" y="17051"/>
                  <a:pt x="20391" y="16542"/>
                </a:cubicBezTo>
                <a:cubicBezTo>
                  <a:pt x="20171" y="15736"/>
                  <a:pt x="20022" y="15078"/>
                  <a:pt x="19926" y="14456"/>
                </a:cubicBezTo>
                <a:cubicBezTo>
                  <a:pt x="19680" y="12948"/>
                  <a:pt x="19637" y="11370"/>
                  <a:pt x="19593" y="9854"/>
                </a:cubicBezTo>
                <a:cubicBezTo>
                  <a:pt x="19540" y="7539"/>
                  <a:pt x="19479" y="5155"/>
                  <a:pt x="18707" y="2876"/>
                </a:cubicBezTo>
                <a:cubicBezTo>
                  <a:pt x="18225" y="1447"/>
                  <a:pt x="17384" y="535"/>
                  <a:pt x="16209" y="176"/>
                </a:cubicBezTo>
                <a:cubicBezTo>
                  <a:pt x="15820" y="55"/>
                  <a:pt x="15410" y="1"/>
                  <a:pt x="1499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7"/>
          <p:cNvGrpSpPr/>
          <p:nvPr/>
        </p:nvGrpSpPr>
        <p:grpSpPr>
          <a:xfrm rot="-9102304" flipH="1">
            <a:off x="2766729" y="4482370"/>
            <a:ext cx="2284225" cy="1412169"/>
            <a:chOff x="7416974" y="-410849"/>
            <a:chExt cx="2284275" cy="1412200"/>
          </a:xfrm>
        </p:grpSpPr>
        <p:sp>
          <p:nvSpPr>
            <p:cNvPr id="130" name="Google Shape;130;p7"/>
            <p:cNvSpPr/>
            <p:nvPr/>
          </p:nvSpPr>
          <p:spPr>
            <a:xfrm>
              <a:off x="7416974" y="-410849"/>
              <a:ext cx="2284275" cy="1412200"/>
            </a:xfrm>
            <a:custGeom>
              <a:avLst/>
              <a:gdLst/>
              <a:ahLst/>
              <a:cxnLst/>
              <a:rect l="l" t="t" r="r" b="b"/>
              <a:pathLst>
                <a:path w="91371" h="56488" extrusionOk="0">
                  <a:moveTo>
                    <a:pt x="12828" y="548"/>
                  </a:moveTo>
                  <a:cubicBezTo>
                    <a:pt x="12888" y="548"/>
                    <a:pt x="12949" y="551"/>
                    <a:pt x="13009" y="558"/>
                  </a:cubicBezTo>
                  <a:cubicBezTo>
                    <a:pt x="13527" y="619"/>
                    <a:pt x="14017" y="953"/>
                    <a:pt x="14473" y="1286"/>
                  </a:cubicBezTo>
                  <a:cubicBezTo>
                    <a:pt x="16665" y="2916"/>
                    <a:pt x="18760" y="4854"/>
                    <a:pt x="20776" y="6721"/>
                  </a:cubicBezTo>
                  <a:cubicBezTo>
                    <a:pt x="25028" y="10648"/>
                    <a:pt x="29420" y="14716"/>
                    <a:pt x="35065" y="16188"/>
                  </a:cubicBezTo>
                  <a:cubicBezTo>
                    <a:pt x="37756" y="16890"/>
                    <a:pt x="40606" y="16960"/>
                    <a:pt x="43367" y="17021"/>
                  </a:cubicBezTo>
                  <a:cubicBezTo>
                    <a:pt x="46865" y="17100"/>
                    <a:pt x="50485" y="17188"/>
                    <a:pt x="53685" y="18608"/>
                  </a:cubicBezTo>
                  <a:cubicBezTo>
                    <a:pt x="56481" y="19853"/>
                    <a:pt x="58734" y="22001"/>
                    <a:pt x="60917" y="24078"/>
                  </a:cubicBezTo>
                  <a:lnTo>
                    <a:pt x="67518" y="30364"/>
                  </a:lnTo>
                  <a:cubicBezTo>
                    <a:pt x="69131" y="31906"/>
                    <a:pt x="70797" y="33493"/>
                    <a:pt x="72883" y="34457"/>
                  </a:cubicBezTo>
                  <a:cubicBezTo>
                    <a:pt x="74547" y="35220"/>
                    <a:pt x="76429" y="35578"/>
                    <a:pt x="78786" y="35578"/>
                  </a:cubicBezTo>
                  <a:cubicBezTo>
                    <a:pt x="78975" y="35578"/>
                    <a:pt x="79166" y="35575"/>
                    <a:pt x="79361" y="35571"/>
                  </a:cubicBezTo>
                  <a:cubicBezTo>
                    <a:pt x="79878" y="35553"/>
                    <a:pt x="80483" y="35457"/>
                    <a:pt x="81123" y="35352"/>
                  </a:cubicBezTo>
                  <a:cubicBezTo>
                    <a:pt x="81848" y="35235"/>
                    <a:pt x="82623" y="35109"/>
                    <a:pt x="83301" y="35109"/>
                  </a:cubicBezTo>
                  <a:cubicBezTo>
                    <a:pt x="83903" y="35109"/>
                    <a:pt x="84429" y="35208"/>
                    <a:pt x="84779" y="35501"/>
                  </a:cubicBezTo>
                  <a:cubicBezTo>
                    <a:pt x="85796" y="36351"/>
                    <a:pt x="86628" y="38648"/>
                    <a:pt x="87303" y="40489"/>
                  </a:cubicBezTo>
                  <a:cubicBezTo>
                    <a:pt x="87610" y="41330"/>
                    <a:pt x="87891" y="42119"/>
                    <a:pt x="88171" y="42698"/>
                  </a:cubicBezTo>
                  <a:lnTo>
                    <a:pt x="89653" y="45827"/>
                  </a:lnTo>
                  <a:cubicBezTo>
                    <a:pt x="90792" y="48221"/>
                    <a:pt x="90494" y="51008"/>
                    <a:pt x="88881" y="53112"/>
                  </a:cubicBezTo>
                  <a:lnTo>
                    <a:pt x="88820" y="53200"/>
                  </a:lnTo>
                  <a:cubicBezTo>
                    <a:pt x="87464" y="54961"/>
                    <a:pt x="85374" y="55940"/>
                    <a:pt x="83235" y="55940"/>
                  </a:cubicBezTo>
                  <a:cubicBezTo>
                    <a:pt x="82360" y="55940"/>
                    <a:pt x="81477" y="55776"/>
                    <a:pt x="80632" y="55435"/>
                  </a:cubicBezTo>
                  <a:cubicBezTo>
                    <a:pt x="75004" y="53182"/>
                    <a:pt x="70034" y="52078"/>
                    <a:pt x="65449" y="52078"/>
                  </a:cubicBezTo>
                  <a:cubicBezTo>
                    <a:pt x="64047" y="52078"/>
                    <a:pt x="62670" y="52183"/>
                    <a:pt x="61338" y="52393"/>
                  </a:cubicBezTo>
                  <a:cubicBezTo>
                    <a:pt x="59953" y="52612"/>
                    <a:pt x="58576" y="52946"/>
                    <a:pt x="57235" y="53279"/>
                  </a:cubicBezTo>
                  <a:cubicBezTo>
                    <a:pt x="55911" y="53594"/>
                    <a:pt x="54544" y="53936"/>
                    <a:pt x="53185" y="54147"/>
                  </a:cubicBezTo>
                  <a:cubicBezTo>
                    <a:pt x="51932" y="54343"/>
                    <a:pt x="50658" y="54441"/>
                    <a:pt x="49381" y="54441"/>
                  </a:cubicBezTo>
                  <a:cubicBezTo>
                    <a:pt x="47132" y="54441"/>
                    <a:pt x="44877" y="54137"/>
                    <a:pt x="42718" y="53533"/>
                  </a:cubicBezTo>
                  <a:cubicBezTo>
                    <a:pt x="40071" y="52797"/>
                    <a:pt x="38116" y="51736"/>
                    <a:pt x="36740" y="50289"/>
                  </a:cubicBezTo>
                  <a:cubicBezTo>
                    <a:pt x="35705" y="49211"/>
                    <a:pt x="34960" y="47861"/>
                    <a:pt x="34232" y="46555"/>
                  </a:cubicBezTo>
                  <a:cubicBezTo>
                    <a:pt x="33777" y="45740"/>
                    <a:pt x="33312" y="44898"/>
                    <a:pt x="32777" y="44118"/>
                  </a:cubicBezTo>
                  <a:cubicBezTo>
                    <a:pt x="30077" y="40171"/>
                    <a:pt x="25208" y="37773"/>
                    <a:pt x="20191" y="37773"/>
                  </a:cubicBezTo>
                  <a:cubicBezTo>
                    <a:pt x="19458" y="37773"/>
                    <a:pt x="18722" y="37824"/>
                    <a:pt x="17989" y="37929"/>
                  </a:cubicBezTo>
                  <a:cubicBezTo>
                    <a:pt x="17667" y="37974"/>
                    <a:pt x="17346" y="37996"/>
                    <a:pt x="17027" y="37996"/>
                  </a:cubicBezTo>
                  <a:cubicBezTo>
                    <a:pt x="14320" y="37996"/>
                    <a:pt x="11779" y="36405"/>
                    <a:pt x="10634" y="33888"/>
                  </a:cubicBezTo>
                  <a:cubicBezTo>
                    <a:pt x="7469" y="26945"/>
                    <a:pt x="4339" y="19870"/>
                    <a:pt x="1333" y="12866"/>
                  </a:cubicBezTo>
                  <a:cubicBezTo>
                    <a:pt x="588" y="11130"/>
                    <a:pt x="561" y="9210"/>
                    <a:pt x="1271" y="7457"/>
                  </a:cubicBezTo>
                  <a:cubicBezTo>
                    <a:pt x="1973" y="5713"/>
                    <a:pt x="3323" y="4345"/>
                    <a:pt x="5058" y="3609"/>
                  </a:cubicBezTo>
                  <a:lnTo>
                    <a:pt x="11396" y="944"/>
                  </a:lnTo>
                  <a:cubicBezTo>
                    <a:pt x="11841" y="756"/>
                    <a:pt x="12335" y="548"/>
                    <a:pt x="12828" y="548"/>
                  </a:cubicBezTo>
                  <a:close/>
                  <a:moveTo>
                    <a:pt x="12823" y="1"/>
                  </a:moveTo>
                  <a:cubicBezTo>
                    <a:pt x="12227" y="1"/>
                    <a:pt x="11679" y="236"/>
                    <a:pt x="11186" y="444"/>
                  </a:cubicBezTo>
                  <a:lnTo>
                    <a:pt x="4848" y="3109"/>
                  </a:lnTo>
                  <a:cubicBezTo>
                    <a:pt x="2972" y="3898"/>
                    <a:pt x="1526" y="5371"/>
                    <a:pt x="763" y="7256"/>
                  </a:cubicBezTo>
                  <a:cubicBezTo>
                    <a:pt x="0" y="9140"/>
                    <a:pt x="26" y="11209"/>
                    <a:pt x="824" y="13076"/>
                  </a:cubicBezTo>
                  <a:cubicBezTo>
                    <a:pt x="3840" y="20089"/>
                    <a:pt x="6969" y="27164"/>
                    <a:pt x="10134" y="34116"/>
                  </a:cubicBezTo>
                  <a:cubicBezTo>
                    <a:pt x="11365" y="36828"/>
                    <a:pt x="14111" y="38545"/>
                    <a:pt x="17029" y="38545"/>
                  </a:cubicBezTo>
                  <a:cubicBezTo>
                    <a:pt x="17373" y="38545"/>
                    <a:pt x="17720" y="38521"/>
                    <a:pt x="18067" y="38472"/>
                  </a:cubicBezTo>
                  <a:cubicBezTo>
                    <a:pt x="18776" y="38370"/>
                    <a:pt x="19487" y="38321"/>
                    <a:pt x="20196" y="38321"/>
                  </a:cubicBezTo>
                  <a:cubicBezTo>
                    <a:pt x="25029" y="38321"/>
                    <a:pt x="29722" y="40633"/>
                    <a:pt x="32321" y="44425"/>
                  </a:cubicBezTo>
                  <a:cubicBezTo>
                    <a:pt x="32847" y="45187"/>
                    <a:pt x="33303" y="46020"/>
                    <a:pt x="33750" y="46818"/>
                  </a:cubicBezTo>
                  <a:cubicBezTo>
                    <a:pt x="34495" y="48159"/>
                    <a:pt x="35258" y="49536"/>
                    <a:pt x="36345" y="50666"/>
                  </a:cubicBezTo>
                  <a:cubicBezTo>
                    <a:pt x="37792" y="52183"/>
                    <a:pt x="39834" y="53296"/>
                    <a:pt x="42569" y="54068"/>
                  </a:cubicBezTo>
                  <a:cubicBezTo>
                    <a:pt x="44771" y="54682"/>
                    <a:pt x="47073" y="54994"/>
                    <a:pt x="49372" y="54994"/>
                  </a:cubicBezTo>
                  <a:cubicBezTo>
                    <a:pt x="50679" y="54994"/>
                    <a:pt x="51986" y="54893"/>
                    <a:pt x="53273" y="54690"/>
                  </a:cubicBezTo>
                  <a:cubicBezTo>
                    <a:pt x="54658" y="54471"/>
                    <a:pt x="56034" y="54138"/>
                    <a:pt x="57367" y="53805"/>
                  </a:cubicBezTo>
                  <a:cubicBezTo>
                    <a:pt x="58690" y="53480"/>
                    <a:pt x="60058" y="53147"/>
                    <a:pt x="61425" y="52937"/>
                  </a:cubicBezTo>
                  <a:cubicBezTo>
                    <a:pt x="62733" y="52731"/>
                    <a:pt x="64077" y="52628"/>
                    <a:pt x="65461" y="52628"/>
                  </a:cubicBezTo>
                  <a:cubicBezTo>
                    <a:pt x="69968" y="52628"/>
                    <a:pt x="74904" y="53724"/>
                    <a:pt x="80431" y="55944"/>
                  </a:cubicBezTo>
                  <a:cubicBezTo>
                    <a:pt x="81325" y="56303"/>
                    <a:pt x="82263" y="56487"/>
                    <a:pt x="83227" y="56487"/>
                  </a:cubicBezTo>
                  <a:lnTo>
                    <a:pt x="83236" y="56487"/>
                  </a:lnTo>
                  <a:cubicBezTo>
                    <a:pt x="85576" y="56487"/>
                    <a:pt x="87829" y="55383"/>
                    <a:pt x="89250" y="53533"/>
                  </a:cubicBezTo>
                  <a:lnTo>
                    <a:pt x="89320" y="53445"/>
                  </a:lnTo>
                  <a:cubicBezTo>
                    <a:pt x="91055" y="51184"/>
                    <a:pt x="91371" y="48168"/>
                    <a:pt x="90152" y="45591"/>
                  </a:cubicBezTo>
                  <a:lnTo>
                    <a:pt x="88662" y="42461"/>
                  </a:lnTo>
                  <a:cubicBezTo>
                    <a:pt x="88399" y="41909"/>
                    <a:pt x="88119" y="41129"/>
                    <a:pt x="87812" y="40305"/>
                  </a:cubicBezTo>
                  <a:cubicBezTo>
                    <a:pt x="87084" y="38297"/>
                    <a:pt x="86260" y="36027"/>
                    <a:pt x="85129" y="35080"/>
                  </a:cubicBezTo>
                  <a:cubicBezTo>
                    <a:pt x="84660" y="34690"/>
                    <a:pt x="84007" y="34563"/>
                    <a:pt x="83286" y="34563"/>
                  </a:cubicBezTo>
                  <a:cubicBezTo>
                    <a:pt x="82565" y="34563"/>
                    <a:pt x="81776" y="34690"/>
                    <a:pt x="81036" y="34808"/>
                  </a:cubicBezTo>
                  <a:cubicBezTo>
                    <a:pt x="80413" y="34913"/>
                    <a:pt x="79826" y="35010"/>
                    <a:pt x="79352" y="35018"/>
                  </a:cubicBezTo>
                  <a:cubicBezTo>
                    <a:pt x="79137" y="35024"/>
                    <a:pt x="78925" y="35027"/>
                    <a:pt x="78718" y="35027"/>
                  </a:cubicBezTo>
                  <a:cubicBezTo>
                    <a:pt x="76476" y="35027"/>
                    <a:pt x="74684" y="34680"/>
                    <a:pt x="73120" y="33958"/>
                  </a:cubicBezTo>
                  <a:cubicBezTo>
                    <a:pt x="71112" y="33037"/>
                    <a:pt x="69473" y="31477"/>
                    <a:pt x="67895" y="29969"/>
                  </a:cubicBezTo>
                  <a:lnTo>
                    <a:pt x="61294" y="23684"/>
                  </a:lnTo>
                  <a:cubicBezTo>
                    <a:pt x="59076" y="21571"/>
                    <a:pt x="56788" y="19388"/>
                    <a:pt x="53913" y="18108"/>
                  </a:cubicBezTo>
                  <a:cubicBezTo>
                    <a:pt x="50608" y="16636"/>
                    <a:pt x="46935" y="16557"/>
                    <a:pt x="43376" y="16469"/>
                  </a:cubicBezTo>
                  <a:cubicBezTo>
                    <a:pt x="40649" y="16408"/>
                    <a:pt x="37835" y="16346"/>
                    <a:pt x="35206" y="15662"/>
                  </a:cubicBezTo>
                  <a:cubicBezTo>
                    <a:pt x="29692" y="14216"/>
                    <a:pt x="25352" y="10201"/>
                    <a:pt x="21144" y="6318"/>
                  </a:cubicBezTo>
                  <a:cubicBezTo>
                    <a:pt x="19119" y="4442"/>
                    <a:pt x="17016" y="2495"/>
                    <a:pt x="14798" y="847"/>
                  </a:cubicBezTo>
                  <a:cubicBezTo>
                    <a:pt x="14280" y="470"/>
                    <a:pt x="13728" y="85"/>
                    <a:pt x="13071" y="15"/>
                  </a:cubicBezTo>
                  <a:cubicBezTo>
                    <a:pt x="12987" y="5"/>
                    <a:pt x="12905" y="1"/>
                    <a:pt x="12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7729699" y="422226"/>
              <a:ext cx="1261275" cy="394150"/>
            </a:xfrm>
            <a:custGeom>
              <a:avLst/>
              <a:gdLst/>
              <a:ahLst/>
              <a:cxnLst/>
              <a:rect l="l" t="t" r="r" b="b"/>
              <a:pathLst>
                <a:path w="50451" h="15766" extrusionOk="0">
                  <a:moveTo>
                    <a:pt x="21259" y="594"/>
                  </a:moveTo>
                  <a:cubicBezTo>
                    <a:pt x="23570" y="594"/>
                    <a:pt x="25656" y="1108"/>
                    <a:pt x="27781" y="2160"/>
                  </a:cubicBezTo>
                  <a:cubicBezTo>
                    <a:pt x="28833" y="2677"/>
                    <a:pt x="29859" y="3300"/>
                    <a:pt x="30849" y="3896"/>
                  </a:cubicBezTo>
                  <a:cubicBezTo>
                    <a:pt x="32190" y="4702"/>
                    <a:pt x="33575" y="5535"/>
                    <a:pt x="35057" y="6158"/>
                  </a:cubicBezTo>
                  <a:cubicBezTo>
                    <a:pt x="36867" y="6917"/>
                    <a:pt x="38483" y="7025"/>
                    <a:pt x="40131" y="7025"/>
                  </a:cubicBezTo>
                  <a:cubicBezTo>
                    <a:pt x="40463" y="7025"/>
                    <a:pt x="40796" y="7021"/>
                    <a:pt x="41132" y="7017"/>
                  </a:cubicBezTo>
                  <a:cubicBezTo>
                    <a:pt x="41547" y="7011"/>
                    <a:pt x="41973" y="7003"/>
                    <a:pt x="42409" y="7003"/>
                  </a:cubicBezTo>
                  <a:cubicBezTo>
                    <a:pt x="42692" y="7003"/>
                    <a:pt x="42979" y="7006"/>
                    <a:pt x="43271" y="7017"/>
                  </a:cubicBezTo>
                  <a:cubicBezTo>
                    <a:pt x="45568" y="7104"/>
                    <a:pt x="47715" y="8384"/>
                    <a:pt x="48759" y="10286"/>
                  </a:cubicBezTo>
                  <a:cubicBezTo>
                    <a:pt x="49355" y="11382"/>
                    <a:pt x="49819" y="12934"/>
                    <a:pt x="49320" y="13968"/>
                  </a:cubicBezTo>
                  <a:cubicBezTo>
                    <a:pt x="49057" y="14521"/>
                    <a:pt x="48539" y="14871"/>
                    <a:pt x="47768" y="15012"/>
                  </a:cubicBezTo>
                  <a:cubicBezTo>
                    <a:pt x="47259" y="15104"/>
                    <a:pt x="46743" y="15140"/>
                    <a:pt x="46227" y="15140"/>
                  </a:cubicBezTo>
                  <a:cubicBezTo>
                    <a:pt x="45323" y="15140"/>
                    <a:pt x="44416" y="15030"/>
                    <a:pt x="43534" y="14924"/>
                  </a:cubicBezTo>
                  <a:cubicBezTo>
                    <a:pt x="42640" y="14817"/>
                    <a:pt x="41716" y="14703"/>
                    <a:pt x="40790" y="14703"/>
                  </a:cubicBezTo>
                  <a:cubicBezTo>
                    <a:pt x="40725" y="14703"/>
                    <a:pt x="40661" y="14704"/>
                    <a:pt x="40597" y="14705"/>
                  </a:cubicBezTo>
                  <a:cubicBezTo>
                    <a:pt x="40194" y="14705"/>
                    <a:pt x="39756" y="14740"/>
                    <a:pt x="39221" y="14810"/>
                  </a:cubicBezTo>
                  <a:cubicBezTo>
                    <a:pt x="38897" y="14845"/>
                    <a:pt x="38555" y="14898"/>
                    <a:pt x="38222" y="14941"/>
                  </a:cubicBezTo>
                  <a:cubicBezTo>
                    <a:pt x="37419" y="15058"/>
                    <a:pt x="36604" y="15177"/>
                    <a:pt x="35798" y="15177"/>
                  </a:cubicBezTo>
                  <a:cubicBezTo>
                    <a:pt x="35089" y="15177"/>
                    <a:pt x="34388" y="15085"/>
                    <a:pt x="33707" y="14819"/>
                  </a:cubicBezTo>
                  <a:cubicBezTo>
                    <a:pt x="32068" y="14170"/>
                    <a:pt x="31200" y="12837"/>
                    <a:pt x="30288" y="11426"/>
                  </a:cubicBezTo>
                  <a:cubicBezTo>
                    <a:pt x="29859" y="10769"/>
                    <a:pt x="29420" y="10085"/>
                    <a:pt x="28894" y="9471"/>
                  </a:cubicBezTo>
                  <a:cubicBezTo>
                    <a:pt x="26974" y="7236"/>
                    <a:pt x="24231" y="5947"/>
                    <a:pt x="21373" y="5947"/>
                  </a:cubicBezTo>
                  <a:cubicBezTo>
                    <a:pt x="20785" y="5947"/>
                    <a:pt x="20198" y="6009"/>
                    <a:pt x="19620" y="6114"/>
                  </a:cubicBezTo>
                  <a:cubicBezTo>
                    <a:pt x="17358" y="6552"/>
                    <a:pt x="15298" y="7569"/>
                    <a:pt x="13299" y="8560"/>
                  </a:cubicBezTo>
                  <a:cubicBezTo>
                    <a:pt x="11064" y="9655"/>
                    <a:pt x="8749" y="10795"/>
                    <a:pt x="6225" y="11067"/>
                  </a:cubicBezTo>
                  <a:cubicBezTo>
                    <a:pt x="5645" y="11129"/>
                    <a:pt x="5115" y="11158"/>
                    <a:pt x="4635" y="11158"/>
                  </a:cubicBezTo>
                  <a:cubicBezTo>
                    <a:pt x="2496" y="11158"/>
                    <a:pt x="1330" y="10598"/>
                    <a:pt x="965" y="10032"/>
                  </a:cubicBezTo>
                  <a:cubicBezTo>
                    <a:pt x="623" y="9506"/>
                    <a:pt x="728" y="8770"/>
                    <a:pt x="1263" y="7832"/>
                  </a:cubicBezTo>
                  <a:cubicBezTo>
                    <a:pt x="3428" y="4097"/>
                    <a:pt x="9644" y="2739"/>
                    <a:pt x="14176" y="1748"/>
                  </a:cubicBezTo>
                  <a:lnTo>
                    <a:pt x="14193" y="1739"/>
                  </a:lnTo>
                  <a:cubicBezTo>
                    <a:pt x="14982" y="1573"/>
                    <a:pt x="15727" y="1406"/>
                    <a:pt x="16394" y="1240"/>
                  </a:cubicBezTo>
                  <a:cubicBezTo>
                    <a:pt x="18158" y="811"/>
                    <a:pt x="19756" y="594"/>
                    <a:pt x="21259" y="594"/>
                  </a:cubicBezTo>
                  <a:close/>
                  <a:moveTo>
                    <a:pt x="21265" y="0"/>
                  </a:moveTo>
                  <a:cubicBezTo>
                    <a:pt x="19714" y="0"/>
                    <a:pt x="18068" y="226"/>
                    <a:pt x="16253" y="670"/>
                  </a:cubicBezTo>
                  <a:cubicBezTo>
                    <a:pt x="15596" y="836"/>
                    <a:pt x="14859" y="994"/>
                    <a:pt x="14079" y="1170"/>
                  </a:cubicBezTo>
                  <a:lnTo>
                    <a:pt x="14044" y="1170"/>
                  </a:lnTo>
                  <a:cubicBezTo>
                    <a:pt x="9407" y="2186"/>
                    <a:pt x="3043" y="3580"/>
                    <a:pt x="755" y="7534"/>
                  </a:cubicBezTo>
                  <a:cubicBezTo>
                    <a:pt x="97" y="8682"/>
                    <a:pt x="1" y="9629"/>
                    <a:pt x="474" y="10348"/>
                  </a:cubicBezTo>
                  <a:cubicBezTo>
                    <a:pt x="1225" y="11507"/>
                    <a:pt x="3255" y="11732"/>
                    <a:pt x="4735" y="11732"/>
                  </a:cubicBezTo>
                  <a:cubicBezTo>
                    <a:pt x="5449" y="11732"/>
                    <a:pt x="6035" y="11680"/>
                    <a:pt x="6286" y="11654"/>
                  </a:cubicBezTo>
                  <a:cubicBezTo>
                    <a:pt x="8925" y="11373"/>
                    <a:pt x="11274" y="10208"/>
                    <a:pt x="13562" y="9085"/>
                  </a:cubicBezTo>
                  <a:cubicBezTo>
                    <a:pt x="15526" y="8112"/>
                    <a:pt x="17551" y="7113"/>
                    <a:pt x="19734" y="6692"/>
                  </a:cubicBezTo>
                  <a:cubicBezTo>
                    <a:pt x="20274" y="6589"/>
                    <a:pt x="20820" y="6539"/>
                    <a:pt x="21364" y="6539"/>
                  </a:cubicBezTo>
                  <a:cubicBezTo>
                    <a:pt x="24012" y="6539"/>
                    <a:pt x="26622" y="7733"/>
                    <a:pt x="28447" y="9857"/>
                  </a:cubicBezTo>
                  <a:cubicBezTo>
                    <a:pt x="28947" y="10436"/>
                    <a:pt x="29376" y="11102"/>
                    <a:pt x="29797" y="11742"/>
                  </a:cubicBezTo>
                  <a:cubicBezTo>
                    <a:pt x="30718" y="13171"/>
                    <a:pt x="31673" y="14652"/>
                    <a:pt x="33497" y="15362"/>
                  </a:cubicBezTo>
                  <a:cubicBezTo>
                    <a:pt x="34180" y="15634"/>
                    <a:pt x="34934" y="15765"/>
                    <a:pt x="35802" y="15765"/>
                  </a:cubicBezTo>
                  <a:cubicBezTo>
                    <a:pt x="36644" y="15765"/>
                    <a:pt x="37485" y="15643"/>
                    <a:pt x="38309" y="15529"/>
                  </a:cubicBezTo>
                  <a:cubicBezTo>
                    <a:pt x="38599" y="15485"/>
                    <a:pt x="38958" y="15432"/>
                    <a:pt x="39291" y="15388"/>
                  </a:cubicBezTo>
                  <a:cubicBezTo>
                    <a:pt x="39808" y="15327"/>
                    <a:pt x="40220" y="15292"/>
                    <a:pt x="40606" y="15292"/>
                  </a:cubicBezTo>
                  <a:cubicBezTo>
                    <a:pt x="40671" y="15291"/>
                    <a:pt x="40737" y="15290"/>
                    <a:pt x="40802" y="15290"/>
                  </a:cubicBezTo>
                  <a:cubicBezTo>
                    <a:pt x="41686" y="15290"/>
                    <a:pt x="42581" y="15396"/>
                    <a:pt x="43446" y="15502"/>
                  </a:cubicBezTo>
                  <a:lnTo>
                    <a:pt x="43464" y="15502"/>
                  </a:lnTo>
                  <a:cubicBezTo>
                    <a:pt x="44369" y="15613"/>
                    <a:pt x="45299" y="15728"/>
                    <a:pt x="46237" y="15728"/>
                  </a:cubicBezTo>
                  <a:cubicBezTo>
                    <a:pt x="46781" y="15728"/>
                    <a:pt x="47327" y="15690"/>
                    <a:pt x="47873" y="15590"/>
                  </a:cubicBezTo>
                  <a:cubicBezTo>
                    <a:pt x="48838" y="15415"/>
                    <a:pt x="49504" y="14959"/>
                    <a:pt x="49854" y="14223"/>
                  </a:cubicBezTo>
                  <a:cubicBezTo>
                    <a:pt x="50450" y="12987"/>
                    <a:pt x="49942" y="11233"/>
                    <a:pt x="49267" y="10006"/>
                  </a:cubicBezTo>
                  <a:cubicBezTo>
                    <a:pt x="48136" y="7920"/>
                    <a:pt x="45787" y="6517"/>
                    <a:pt x="43297" y="6429"/>
                  </a:cubicBezTo>
                  <a:cubicBezTo>
                    <a:pt x="43001" y="6419"/>
                    <a:pt x="42711" y="6415"/>
                    <a:pt x="42425" y="6415"/>
                  </a:cubicBezTo>
                  <a:cubicBezTo>
                    <a:pt x="41982" y="6415"/>
                    <a:pt x="41549" y="6424"/>
                    <a:pt x="41123" y="6429"/>
                  </a:cubicBezTo>
                  <a:cubicBezTo>
                    <a:pt x="40791" y="6434"/>
                    <a:pt x="40465" y="6438"/>
                    <a:pt x="40145" y="6438"/>
                  </a:cubicBezTo>
                  <a:cubicBezTo>
                    <a:pt x="38514" y="6438"/>
                    <a:pt x="37007" y="6332"/>
                    <a:pt x="35285" y="5614"/>
                  </a:cubicBezTo>
                  <a:cubicBezTo>
                    <a:pt x="33847" y="5009"/>
                    <a:pt x="32480" y="4185"/>
                    <a:pt x="31147" y="3387"/>
                  </a:cubicBezTo>
                  <a:cubicBezTo>
                    <a:pt x="30148" y="2783"/>
                    <a:pt x="29113" y="2160"/>
                    <a:pt x="28044" y="1634"/>
                  </a:cubicBezTo>
                  <a:cubicBezTo>
                    <a:pt x="25830" y="538"/>
                    <a:pt x="23661" y="0"/>
                    <a:pt x="2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9"/>
          <p:cNvPicPr preferRelativeResize="0"/>
          <p:nvPr/>
        </p:nvPicPr>
        <p:blipFill rotWithShape="1">
          <a:blip r:embed="rId2">
            <a:alphaModFix/>
          </a:blip>
          <a:srcRect t="15132" b="472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9"/>
          <p:cNvSpPr/>
          <p:nvPr/>
        </p:nvSpPr>
        <p:spPr>
          <a:xfrm>
            <a:off x="0" y="-4875"/>
            <a:ext cx="9144000" cy="5143500"/>
          </a:xfrm>
          <a:prstGeom prst="rect">
            <a:avLst/>
          </a:prstGeom>
          <a:solidFill>
            <a:srgbClr val="F1EAEA">
              <a:alpha val="65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9"/>
          <p:cNvSpPr txBox="1">
            <a:spLocks noGrp="1"/>
          </p:cNvSpPr>
          <p:nvPr>
            <p:ph type="title"/>
          </p:nvPr>
        </p:nvSpPr>
        <p:spPr>
          <a:xfrm>
            <a:off x="949625" y="1419500"/>
            <a:ext cx="366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9"/>
          <p:cNvSpPr txBox="1">
            <a:spLocks noGrp="1"/>
          </p:cNvSpPr>
          <p:nvPr>
            <p:ph type="subTitle" idx="1"/>
          </p:nvPr>
        </p:nvSpPr>
        <p:spPr>
          <a:xfrm>
            <a:off x="949623" y="2066500"/>
            <a:ext cx="3660600" cy="16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50" name="Google Shape;150;p9"/>
          <p:cNvGrpSpPr/>
          <p:nvPr/>
        </p:nvGrpSpPr>
        <p:grpSpPr>
          <a:xfrm rot="1745079" flipH="1">
            <a:off x="3277589" y="-682551"/>
            <a:ext cx="2284269" cy="1412196"/>
            <a:chOff x="7416974" y="-410849"/>
            <a:chExt cx="2284275" cy="1412200"/>
          </a:xfrm>
        </p:grpSpPr>
        <p:sp>
          <p:nvSpPr>
            <p:cNvPr id="151" name="Google Shape;151;p9"/>
            <p:cNvSpPr/>
            <p:nvPr/>
          </p:nvSpPr>
          <p:spPr>
            <a:xfrm>
              <a:off x="7416974" y="-410849"/>
              <a:ext cx="2284275" cy="1412200"/>
            </a:xfrm>
            <a:custGeom>
              <a:avLst/>
              <a:gdLst/>
              <a:ahLst/>
              <a:cxnLst/>
              <a:rect l="l" t="t" r="r" b="b"/>
              <a:pathLst>
                <a:path w="91371" h="56488" extrusionOk="0">
                  <a:moveTo>
                    <a:pt x="12828" y="548"/>
                  </a:moveTo>
                  <a:cubicBezTo>
                    <a:pt x="12888" y="548"/>
                    <a:pt x="12949" y="551"/>
                    <a:pt x="13009" y="558"/>
                  </a:cubicBezTo>
                  <a:cubicBezTo>
                    <a:pt x="13527" y="619"/>
                    <a:pt x="14017" y="953"/>
                    <a:pt x="14473" y="1286"/>
                  </a:cubicBezTo>
                  <a:cubicBezTo>
                    <a:pt x="16665" y="2916"/>
                    <a:pt x="18760" y="4854"/>
                    <a:pt x="20776" y="6721"/>
                  </a:cubicBezTo>
                  <a:cubicBezTo>
                    <a:pt x="25028" y="10648"/>
                    <a:pt x="29420" y="14716"/>
                    <a:pt x="35065" y="16188"/>
                  </a:cubicBezTo>
                  <a:cubicBezTo>
                    <a:pt x="37756" y="16890"/>
                    <a:pt x="40606" y="16960"/>
                    <a:pt x="43367" y="17021"/>
                  </a:cubicBezTo>
                  <a:cubicBezTo>
                    <a:pt x="46865" y="17100"/>
                    <a:pt x="50485" y="17188"/>
                    <a:pt x="53685" y="18608"/>
                  </a:cubicBezTo>
                  <a:cubicBezTo>
                    <a:pt x="56481" y="19853"/>
                    <a:pt x="58734" y="22001"/>
                    <a:pt x="60917" y="24078"/>
                  </a:cubicBezTo>
                  <a:lnTo>
                    <a:pt x="67518" y="30364"/>
                  </a:lnTo>
                  <a:cubicBezTo>
                    <a:pt x="69131" y="31906"/>
                    <a:pt x="70797" y="33493"/>
                    <a:pt x="72883" y="34457"/>
                  </a:cubicBezTo>
                  <a:cubicBezTo>
                    <a:pt x="74547" y="35220"/>
                    <a:pt x="76429" y="35578"/>
                    <a:pt x="78786" y="35578"/>
                  </a:cubicBezTo>
                  <a:cubicBezTo>
                    <a:pt x="78975" y="35578"/>
                    <a:pt x="79166" y="35575"/>
                    <a:pt x="79361" y="35571"/>
                  </a:cubicBezTo>
                  <a:cubicBezTo>
                    <a:pt x="79878" y="35553"/>
                    <a:pt x="80483" y="35457"/>
                    <a:pt x="81123" y="35352"/>
                  </a:cubicBezTo>
                  <a:cubicBezTo>
                    <a:pt x="81848" y="35235"/>
                    <a:pt x="82623" y="35109"/>
                    <a:pt x="83301" y="35109"/>
                  </a:cubicBezTo>
                  <a:cubicBezTo>
                    <a:pt x="83903" y="35109"/>
                    <a:pt x="84429" y="35208"/>
                    <a:pt x="84779" y="35501"/>
                  </a:cubicBezTo>
                  <a:cubicBezTo>
                    <a:pt x="85796" y="36351"/>
                    <a:pt x="86628" y="38648"/>
                    <a:pt x="87303" y="40489"/>
                  </a:cubicBezTo>
                  <a:cubicBezTo>
                    <a:pt x="87610" y="41330"/>
                    <a:pt x="87891" y="42119"/>
                    <a:pt x="88171" y="42698"/>
                  </a:cubicBezTo>
                  <a:lnTo>
                    <a:pt x="89653" y="45827"/>
                  </a:lnTo>
                  <a:cubicBezTo>
                    <a:pt x="90792" y="48221"/>
                    <a:pt x="90494" y="51008"/>
                    <a:pt x="88881" y="53112"/>
                  </a:cubicBezTo>
                  <a:lnTo>
                    <a:pt x="88820" y="53200"/>
                  </a:lnTo>
                  <a:cubicBezTo>
                    <a:pt x="87464" y="54961"/>
                    <a:pt x="85374" y="55940"/>
                    <a:pt x="83235" y="55940"/>
                  </a:cubicBezTo>
                  <a:cubicBezTo>
                    <a:pt x="82360" y="55940"/>
                    <a:pt x="81477" y="55776"/>
                    <a:pt x="80632" y="55435"/>
                  </a:cubicBezTo>
                  <a:cubicBezTo>
                    <a:pt x="75004" y="53182"/>
                    <a:pt x="70034" y="52078"/>
                    <a:pt x="65449" y="52078"/>
                  </a:cubicBezTo>
                  <a:cubicBezTo>
                    <a:pt x="64047" y="52078"/>
                    <a:pt x="62670" y="52183"/>
                    <a:pt x="61338" y="52393"/>
                  </a:cubicBezTo>
                  <a:cubicBezTo>
                    <a:pt x="59953" y="52612"/>
                    <a:pt x="58576" y="52946"/>
                    <a:pt x="57235" y="53279"/>
                  </a:cubicBezTo>
                  <a:cubicBezTo>
                    <a:pt x="55911" y="53594"/>
                    <a:pt x="54544" y="53936"/>
                    <a:pt x="53185" y="54147"/>
                  </a:cubicBezTo>
                  <a:cubicBezTo>
                    <a:pt x="51932" y="54343"/>
                    <a:pt x="50658" y="54441"/>
                    <a:pt x="49381" y="54441"/>
                  </a:cubicBezTo>
                  <a:cubicBezTo>
                    <a:pt x="47132" y="54441"/>
                    <a:pt x="44877" y="54137"/>
                    <a:pt x="42718" y="53533"/>
                  </a:cubicBezTo>
                  <a:cubicBezTo>
                    <a:pt x="40071" y="52797"/>
                    <a:pt x="38116" y="51736"/>
                    <a:pt x="36740" y="50289"/>
                  </a:cubicBezTo>
                  <a:cubicBezTo>
                    <a:pt x="35705" y="49211"/>
                    <a:pt x="34960" y="47861"/>
                    <a:pt x="34232" y="46555"/>
                  </a:cubicBezTo>
                  <a:cubicBezTo>
                    <a:pt x="33777" y="45740"/>
                    <a:pt x="33312" y="44898"/>
                    <a:pt x="32777" y="44118"/>
                  </a:cubicBezTo>
                  <a:cubicBezTo>
                    <a:pt x="30077" y="40171"/>
                    <a:pt x="25208" y="37773"/>
                    <a:pt x="20191" y="37773"/>
                  </a:cubicBezTo>
                  <a:cubicBezTo>
                    <a:pt x="19458" y="37773"/>
                    <a:pt x="18722" y="37824"/>
                    <a:pt x="17989" y="37929"/>
                  </a:cubicBezTo>
                  <a:cubicBezTo>
                    <a:pt x="17667" y="37974"/>
                    <a:pt x="17346" y="37996"/>
                    <a:pt x="17027" y="37996"/>
                  </a:cubicBezTo>
                  <a:cubicBezTo>
                    <a:pt x="14320" y="37996"/>
                    <a:pt x="11779" y="36405"/>
                    <a:pt x="10634" y="33888"/>
                  </a:cubicBezTo>
                  <a:cubicBezTo>
                    <a:pt x="7469" y="26945"/>
                    <a:pt x="4339" y="19870"/>
                    <a:pt x="1333" y="12866"/>
                  </a:cubicBezTo>
                  <a:cubicBezTo>
                    <a:pt x="588" y="11130"/>
                    <a:pt x="561" y="9210"/>
                    <a:pt x="1271" y="7457"/>
                  </a:cubicBezTo>
                  <a:cubicBezTo>
                    <a:pt x="1973" y="5713"/>
                    <a:pt x="3323" y="4345"/>
                    <a:pt x="5058" y="3609"/>
                  </a:cubicBezTo>
                  <a:lnTo>
                    <a:pt x="11396" y="944"/>
                  </a:lnTo>
                  <a:cubicBezTo>
                    <a:pt x="11841" y="756"/>
                    <a:pt x="12335" y="548"/>
                    <a:pt x="12828" y="548"/>
                  </a:cubicBezTo>
                  <a:close/>
                  <a:moveTo>
                    <a:pt x="12823" y="1"/>
                  </a:moveTo>
                  <a:cubicBezTo>
                    <a:pt x="12227" y="1"/>
                    <a:pt x="11679" y="236"/>
                    <a:pt x="11186" y="444"/>
                  </a:cubicBezTo>
                  <a:lnTo>
                    <a:pt x="4848" y="3109"/>
                  </a:lnTo>
                  <a:cubicBezTo>
                    <a:pt x="2972" y="3898"/>
                    <a:pt x="1526" y="5371"/>
                    <a:pt x="763" y="7256"/>
                  </a:cubicBezTo>
                  <a:cubicBezTo>
                    <a:pt x="0" y="9140"/>
                    <a:pt x="26" y="11209"/>
                    <a:pt x="824" y="13076"/>
                  </a:cubicBezTo>
                  <a:cubicBezTo>
                    <a:pt x="3840" y="20089"/>
                    <a:pt x="6969" y="27164"/>
                    <a:pt x="10134" y="34116"/>
                  </a:cubicBezTo>
                  <a:cubicBezTo>
                    <a:pt x="11365" y="36828"/>
                    <a:pt x="14111" y="38545"/>
                    <a:pt x="17029" y="38545"/>
                  </a:cubicBezTo>
                  <a:cubicBezTo>
                    <a:pt x="17373" y="38545"/>
                    <a:pt x="17720" y="38521"/>
                    <a:pt x="18067" y="38472"/>
                  </a:cubicBezTo>
                  <a:cubicBezTo>
                    <a:pt x="18776" y="38370"/>
                    <a:pt x="19487" y="38321"/>
                    <a:pt x="20196" y="38321"/>
                  </a:cubicBezTo>
                  <a:cubicBezTo>
                    <a:pt x="25029" y="38321"/>
                    <a:pt x="29722" y="40633"/>
                    <a:pt x="32321" y="44425"/>
                  </a:cubicBezTo>
                  <a:cubicBezTo>
                    <a:pt x="32847" y="45187"/>
                    <a:pt x="33303" y="46020"/>
                    <a:pt x="33750" y="46818"/>
                  </a:cubicBezTo>
                  <a:cubicBezTo>
                    <a:pt x="34495" y="48159"/>
                    <a:pt x="35258" y="49536"/>
                    <a:pt x="36345" y="50666"/>
                  </a:cubicBezTo>
                  <a:cubicBezTo>
                    <a:pt x="37792" y="52183"/>
                    <a:pt x="39834" y="53296"/>
                    <a:pt x="42569" y="54068"/>
                  </a:cubicBezTo>
                  <a:cubicBezTo>
                    <a:pt x="44771" y="54682"/>
                    <a:pt x="47073" y="54994"/>
                    <a:pt x="49372" y="54994"/>
                  </a:cubicBezTo>
                  <a:cubicBezTo>
                    <a:pt x="50679" y="54994"/>
                    <a:pt x="51986" y="54893"/>
                    <a:pt x="53273" y="54690"/>
                  </a:cubicBezTo>
                  <a:cubicBezTo>
                    <a:pt x="54658" y="54471"/>
                    <a:pt x="56034" y="54138"/>
                    <a:pt x="57367" y="53805"/>
                  </a:cubicBezTo>
                  <a:cubicBezTo>
                    <a:pt x="58690" y="53480"/>
                    <a:pt x="60058" y="53147"/>
                    <a:pt x="61425" y="52937"/>
                  </a:cubicBezTo>
                  <a:cubicBezTo>
                    <a:pt x="62733" y="52731"/>
                    <a:pt x="64077" y="52628"/>
                    <a:pt x="65461" y="52628"/>
                  </a:cubicBezTo>
                  <a:cubicBezTo>
                    <a:pt x="69968" y="52628"/>
                    <a:pt x="74904" y="53724"/>
                    <a:pt x="80431" y="55944"/>
                  </a:cubicBezTo>
                  <a:cubicBezTo>
                    <a:pt x="81325" y="56303"/>
                    <a:pt x="82263" y="56487"/>
                    <a:pt x="83227" y="56487"/>
                  </a:cubicBezTo>
                  <a:lnTo>
                    <a:pt x="83236" y="56487"/>
                  </a:lnTo>
                  <a:cubicBezTo>
                    <a:pt x="85576" y="56487"/>
                    <a:pt x="87829" y="55383"/>
                    <a:pt x="89250" y="53533"/>
                  </a:cubicBezTo>
                  <a:lnTo>
                    <a:pt x="89320" y="53445"/>
                  </a:lnTo>
                  <a:cubicBezTo>
                    <a:pt x="91055" y="51184"/>
                    <a:pt x="91371" y="48168"/>
                    <a:pt x="90152" y="45591"/>
                  </a:cubicBezTo>
                  <a:lnTo>
                    <a:pt x="88662" y="42461"/>
                  </a:lnTo>
                  <a:cubicBezTo>
                    <a:pt x="88399" y="41909"/>
                    <a:pt x="88119" y="41129"/>
                    <a:pt x="87812" y="40305"/>
                  </a:cubicBezTo>
                  <a:cubicBezTo>
                    <a:pt x="87084" y="38297"/>
                    <a:pt x="86260" y="36027"/>
                    <a:pt x="85129" y="35080"/>
                  </a:cubicBezTo>
                  <a:cubicBezTo>
                    <a:pt x="84660" y="34690"/>
                    <a:pt x="84007" y="34563"/>
                    <a:pt x="83286" y="34563"/>
                  </a:cubicBezTo>
                  <a:cubicBezTo>
                    <a:pt x="82565" y="34563"/>
                    <a:pt x="81776" y="34690"/>
                    <a:pt x="81036" y="34808"/>
                  </a:cubicBezTo>
                  <a:cubicBezTo>
                    <a:pt x="80413" y="34913"/>
                    <a:pt x="79826" y="35010"/>
                    <a:pt x="79352" y="35018"/>
                  </a:cubicBezTo>
                  <a:cubicBezTo>
                    <a:pt x="79137" y="35024"/>
                    <a:pt x="78925" y="35027"/>
                    <a:pt x="78718" y="35027"/>
                  </a:cubicBezTo>
                  <a:cubicBezTo>
                    <a:pt x="76476" y="35027"/>
                    <a:pt x="74684" y="34680"/>
                    <a:pt x="73120" y="33958"/>
                  </a:cubicBezTo>
                  <a:cubicBezTo>
                    <a:pt x="71112" y="33037"/>
                    <a:pt x="69473" y="31477"/>
                    <a:pt x="67895" y="29969"/>
                  </a:cubicBezTo>
                  <a:lnTo>
                    <a:pt x="61294" y="23684"/>
                  </a:lnTo>
                  <a:cubicBezTo>
                    <a:pt x="59076" y="21571"/>
                    <a:pt x="56788" y="19388"/>
                    <a:pt x="53913" y="18108"/>
                  </a:cubicBezTo>
                  <a:cubicBezTo>
                    <a:pt x="50608" y="16636"/>
                    <a:pt x="46935" y="16557"/>
                    <a:pt x="43376" y="16469"/>
                  </a:cubicBezTo>
                  <a:cubicBezTo>
                    <a:pt x="40649" y="16408"/>
                    <a:pt x="37835" y="16346"/>
                    <a:pt x="35206" y="15662"/>
                  </a:cubicBezTo>
                  <a:cubicBezTo>
                    <a:pt x="29692" y="14216"/>
                    <a:pt x="25352" y="10201"/>
                    <a:pt x="21144" y="6318"/>
                  </a:cubicBezTo>
                  <a:cubicBezTo>
                    <a:pt x="19119" y="4442"/>
                    <a:pt x="17016" y="2495"/>
                    <a:pt x="14798" y="847"/>
                  </a:cubicBezTo>
                  <a:cubicBezTo>
                    <a:pt x="14280" y="470"/>
                    <a:pt x="13728" y="85"/>
                    <a:pt x="13071" y="15"/>
                  </a:cubicBezTo>
                  <a:cubicBezTo>
                    <a:pt x="12987" y="5"/>
                    <a:pt x="12905" y="1"/>
                    <a:pt x="12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7729699" y="422226"/>
              <a:ext cx="1261275" cy="394150"/>
            </a:xfrm>
            <a:custGeom>
              <a:avLst/>
              <a:gdLst/>
              <a:ahLst/>
              <a:cxnLst/>
              <a:rect l="l" t="t" r="r" b="b"/>
              <a:pathLst>
                <a:path w="50451" h="15766" extrusionOk="0">
                  <a:moveTo>
                    <a:pt x="21259" y="594"/>
                  </a:moveTo>
                  <a:cubicBezTo>
                    <a:pt x="23570" y="594"/>
                    <a:pt x="25656" y="1108"/>
                    <a:pt x="27781" y="2160"/>
                  </a:cubicBezTo>
                  <a:cubicBezTo>
                    <a:pt x="28833" y="2677"/>
                    <a:pt x="29859" y="3300"/>
                    <a:pt x="30849" y="3896"/>
                  </a:cubicBezTo>
                  <a:cubicBezTo>
                    <a:pt x="32190" y="4702"/>
                    <a:pt x="33575" y="5535"/>
                    <a:pt x="35057" y="6158"/>
                  </a:cubicBezTo>
                  <a:cubicBezTo>
                    <a:pt x="36867" y="6917"/>
                    <a:pt x="38483" y="7025"/>
                    <a:pt x="40131" y="7025"/>
                  </a:cubicBezTo>
                  <a:cubicBezTo>
                    <a:pt x="40463" y="7025"/>
                    <a:pt x="40796" y="7021"/>
                    <a:pt x="41132" y="7017"/>
                  </a:cubicBezTo>
                  <a:cubicBezTo>
                    <a:pt x="41547" y="7011"/>
                    <a:pt x="41973" y="7003"/>
                    <a:pt x="42409" y="7003"/>
                  </a:cubicBezTo>
                  <a:cubicBezTo>
                    <a:pt x="42692" y="7003"/>
                    <a:pt x="42979" y="7006"/>
                    <a:pt x="43271" y="7017"/>
                  </a:cubicBezTo>
                  <a:cubicBezTo>
                    <a:pt x="45568" y="7104"/>
                    <a:pt x="47715" y="8384"/>
                    <a:pt x="48759" y="10286"/>
                  </a:cubicBezTo>
                  <a:cubicBezTo>
                    <a:pt x="49355" y="11382"/>
                    <a:pt x="49819" y="12934"/>
                    <a:pt x="49320" y="13968"/>
                  </a:cubicBezTo>
                  <a:cubicBezTo>
                    <a:pt x="49057" y="14521"/>
                    <a:pt x="48539" y="14871"/>
                    <a:pt x="47768" y="15012"/>
                  </a:cubicBezTo>
                  <a:cubicBezTo>
                    <a:pt x="47259" y="15104"/>
                    <a:pt x="46743" y="15140"/>
                    <a:pt x="46227" y="15140"/>
                  </a:cubicBezTo>
                  <a:cubicBezTo>
                    <a:pt x="45323" y="15140"/>
                    <a:pt x="44416" y="15030"/>
                    <a:pt x="43534" y="14924"/>
                  </a:cubicBezTo>
                  <a:cubicBezTo>
                    <a:pt x="42640" y="14817"/>
                    <a:pt x="41716" y="14703"/>
                    <a:pt x="40790" y="14703"/>
                  </a:cubicBezTo>
                  <a:cubicBezTo>
                    <a:pt x="40725" y="14703"/>
                    <a:pt x="40661" y="14704"/>
                    <a:pt x="40597" y="14705"/>
                  </a:cubicBezTo>
                  <a:cubicBezTo>
                    <a:pt x="40194" y="14705"/>
                    <a:pt x="39756" y="14740"/>
                    <a:pt x="39221" y="14810"/>
                  </a:cubicBezTo>
                  <a:cubicBezTo>
                    <a:pt x="38897" y="14845"/>
                    <a:pt x="38555" y="14898"/>
                    <a:pt x="38222" y="14941"/>
                  </a:cubicBezTo>
                  <a:cubicBezTo>
                    <a:pt x="37419" y="15058"/>
                    <a:pt x="36604" y="15177"/>
                    <a:pt x="35798" y="15177"/>
                  </a:cubicBezTo>
                  <a:cubicBezTo>
                    <a:pt x="35089" y="15177"/>
                    <a:pt x="34388" y="15085"/>
                    <a:pt x="33707" y="14819"/>
                  </a:cubicBezTo>
                  <a:cubicBezTo>
                    <a:pt x="32068" y="14170"/>
                    <a:pt x="31200" y="12837"/>
                    <a:pt x="30288" y="11426"/>
                  </a:cubicBezTo>
                  <a:cubicBezTo>
                    <a:pt x="29859" y="10769"/>
                    <a:pt x="29420" y="10085"/>
                    <a:pt x="28894" y="9471"/>
                  </a:cubicBezTo>
                  <a:cubicBezTo>
                    <a:pt x="26974" y="7236"/>
                    <a:pt x="24231" y="5947"/>
                    <a:pt x="21373" y="5947"/>
                  </a:cubicBezTo>
                  <a:cubicBezTo>
                    <a:pt x="20785" y="5947"/>
                    <a:pt x="20198" y="6009"/>
                    <a:pt x="19620" y="6114"/>
                  </a:cubicBezTo>
                  <a:cubicBezTo>
                    <a:pt x="17358" y="6552"/>
                    <a:pt x="15298" y="7569"/>
                    <a:pt x="13299" y="8560"/>
                  </a:cubicBezTo>
                  <a:cubicBezTo>
                    <a:pt x="11064" y="9655"/>
                    <a:pt x="8749" y="10795"/>
                    <a:pt x="6225" y="11067"/>
                  </a:cubicBezTo>
                  <a:cubicBezTo>
                    <a:pt x="5645" y="11129"/>
                    <a:pt x="5115" y="11158"/>
                    <a:pt x="4635" y="11158"/>
                  </a:cubicBezTo>
                  <a:cubicBezTo>
                    <a:pt x="2496" y="11158"/>
                    <a:pt x="1330" y="10598"/>
                    <a:pt x="965" y="10032"/>
                  </a:cubicBezTo>
                  <a:cubicBezTo>
                    <a:pt x="623" y="9506"/>
                    <a:pt x="728" y="8770"/>
                    <a:pt x="1263" y="7832"/>
                  </a:cubicBezTo>
                  <a:cubicBezTo>
                    <a:pt x="3428" y="4097"/>
                    <a:pt x="9644" y="2739"/>
                    <a:pt x="14176" y="1748"/>
                  </a:cubicBezTo>
                  <a:lnTo>
                    <a:pt x="14193" y="1739"/>
                  </a:lnTo>
                  <a:cubicBezTo>
                    <a:pt x="14982" y="1573"/>
                    <a:pt x="15727" y="1406"/>
                    <a:pt x="16394" y="1240"/>
                  </a:cubicBezTo>
                  <a:cubicBezTo>
                    <a:pt x="18158" y="811"/>
                    <a:pt x="19756" y="594"/>
                    <a:pt x="21259" y="594"/>
                  </a:cubicBezTo>
                  <a:close/>
                  <a:moveTo>
                    <a:pt x="21265" y="0"/>
                  </a:moveTo>
                  <a:cubicBezTo>
                    <a:pt x="19714" y="0"/>
                    <a:pt x="18068" y="226"/>
                    <a:pt x="16253" y="670"/>
                  </a:cubicBezTo>
                  <a:cubicBezTo>
                    <a:pt x="15596" y="836"/>
                    <a:pt x="14859" y="994"/>
                    <a:pt x="14079" y="1170"/>
                  </a:cubicBezTo>
                  <a:lnTo>
                    <a:pt x="14044" y="1170"/>
                  </a:lnTo>
                  <a:cubicBezTo>
                    <a:pt x="9407" y="2186"/>
                    <a:pt x="3043" y="3580"/>
                    <a:pt x="755" y="7534"/>
                  </a:cubicBezTo>
                  <a:cubicBezTo>
                    <a:pt x="97" y="8682"/>
                    <a:pt x="1" y="9629"/>
                    <a:pt x="474" y="10348"/>
                  </a:cubicBezTo>
                  <a:cubicBezTo>
                    <a:pt x="1225" y="11507"/>
                    <a:pt x="3255" y="11732"/>
                    <a:pt x="4735" y="11732"/>
                  </a:cubicBezTo>
                  <a:cubicBezTo>
                    <a:pt x="5449" y="11732"/>
                    <a:pt x="6035" y="11680"/>
                    <a:pt x="6286" y="11654"/>
                  </a:cubicBezTo>
                  <a:cubicBezTo>
                    <a:pt x="8925" y="11373"/>
                    <a:pt x="11274" y="10208"/>
                    <a:pt x="13562" y="9085"/>
                  </a:cubicBezTo>
                  <a:cubicBezTo>
                    <a:pt x="15526" y="8112"/>
                    <a:pt x="17551" y="7113"/>
                    <a:pt x="19734" y="6692"/>
                  </a:cubicBezTo>
                  <a:cubicBezTo>
                    <a:pt x="20274" y="6589"/>
                    <a:pt x="20820" y="6539"/>
                    <a:pt x="21364" y="6539"/>
                  </a:cubicBezTo>
                  <a:cubicBezTo>
                    <a:pt x="24012" y="6539"/>
                    <a:pt x="26622" y="7733"/>
                    <a:pt x="28447" y="9857"/>
                  </a:cubicBezTo>
                  <a:cubicBezTo>
                    <a:pt x="28947" y="10436"/>
                    <a:pt x="29376" y="11102"/>
                    <a:pt x="29797" y="11742"/>
                  </a:cubicBezTo>
                  <a:cubicBezTo>
                    <a:pt x="30718" y="13171"/>
                    <a:pt x="31673" y="14652"/>
                    <a:pt x="33497" y="15362"/>
                  </a:cubicBezTo>
                  <a:cubicBezTo>
                    <a:pt x="34180" y="15634"/>
                    <a:pt x="34934" y="15765"/>
                    <a:pt x="35802" y="15765"/>
                  </a:cubicBezTo>
                  <a:cubicBezTo>
                    <a:pt x="36644" y="15765"/>
                    <a:pt x="37485" y="15643"/>
                    <a:pt x="38309" y="15529"/>
                  </a:cubicBezTo>
                  <a:cubicBezTo>
                    <a:pt x="38599" y="15485"/>
                    <a:pt x="38958" y="15432"/>
                    <a:pt x="39291" y="15388"/>
                  </a:cubicBezTo>
                  <a:cubicBezTo>
                    <a:pt x="39808" y="15327"/>
                    <a:pt x="40220" y="15292"/>
                    <a:pt x="40606" y="15292"/>
                  </a:cubicBezTo>
                  <a:cubicBezTo>
                    <a:pt x="40671" y="15291"/>
                    <a:pt x="40737" y="15290"/>
                    <a:pt x="40802" y="15290"/>
                  </a:cubicBezTo>
                  <a:cubicBezTo>
                    <a:pt x="41686" y="15290"/>
                    <a:pt x="42581" y="15396"/>
                    <a:pt x="43446" y="15502"/>
                  </a:cubicBezTo>
                  <a:lnTo>
                    <a:pt x="43464" y="15502"/>
                  </a:lnTo>
                  <a:cubicBezTo>
                    <a:pt x="44369" y="15613"/>
                    <a:pt x="45299" y="15728"/>
                    <a:pt x="46237" y="15728"/>
                  </a:cubicBezTo>
                  <a:cubicBezTo>
                    <a:pt x="46781" y="15728"/>
                    <a:pt x="47327" y="15690"/>
                    <a:pt x="47873" y="15590"/>
                  </a:cubicBezTo>
                  <a:cubicBezTo>
                    <a:pt x="48838" y="15415"/>
                    <a:pt x="49504" y="14959"/>
                    <a:pt x="49854" y="14223"/>
                  </a:cubicBezTo>
                  <a:cubicBezTo>
                    <a:pt x="50450" y="12987"/>
                    <a:pt x="49942" y="11233"/>
                    <a:pt x="49267" y="10006"/>
                  </a:cubicBezTo>
                  <a:cubicBezTo>
                    <a:pt x="48136" y="7920"/>
                    <a:pt x="45787" y="6517"/>
                    <a:pt x="43297" y="6429"/>
                  </a:cubicBezTo>
                  <a:cubicBezTo>
                    <a:pt x="43001" y="6419"/>
                    <a:pt x="42711" y="6415"/>
                    <a:pt x="42425" y="6415"/>
                  </a:cubicBezTo>
                  <a:cubicBezTo>
                    <a:pt x="41982" y="6415"/>
                    <a:pt x="41549" y="6424"/>
                    <a:pt x="41123" y="6429"/>
                  </a:cubicBezTo>
                  <a:cubicBezTo>
                    <a:pt x="40791" y="6434"/>
                    <a:pt x="40465" y="6438"/>
                    <a:pt x="40145" y="6438"/>
                  </a:cubicBezTo>
                  <a:cubicBezTo>
                    <a:pt x="38514" y="6438"/>
                    <a:pt x="37007" y="6332"/>
                    <a:pt x="35285" y="5614"/>
                  </a:cubicBezTo>
                  <a:cubicBezTo>
                    <a:pt x="33847" y="5009"/>
                    <a:pt x="32480" y="4185"/>
                    <a:pt x="31147" y="3387"/>
                  </a:cubicBezTo>
                  <a:cubicBezTo>
                    <a:pt x="30148" y="2783"/>
                    <a:pt x="29113" y="2160"/>
                    <a:pt x="28044" y="1634"/>
                  </a:cubicBezTo>
                  <a:cubicBezTo>
                    <a:pt x="25830" y="538"/>
                    <a:pt x="23661" y="0"/>
                    <a:pt x="2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10800000">
            <a:off x="-357667" y="3884623"/>
            <a:ext cx="1704094" cy="1965924"/>
            <a:chOff x="7939183" y="-615377"/>
            <a:chExt cx="1704094" cy="1965924"/>
          </a:xfrm>
        </p:grpSpPr>
        <p:sp>
          <p:nvSpPr>
            <p:cNvPr id="154" name="Google Shape;154;p9"/>
            <p:cNvSpPr/>
            <p:nvPr/>
          </p:nvSpPr>
          <p:spPr>
            <a:xfrm rot="9900026">
              <a:off x="8253071" y="-490856"/>
              <a:ext cx="1188275" cy="1716883"/>
            </a:xfrm>
            <a:custGeom>
              <a:avLst/>
              <a:gdLst/>
              <a:ahLst/>
              <a:cxnLst/>
              <a:rect l="l" t="t" r="r" b="b"/>
              <a:pathLst>
                <a:path w="39177" h="56605" extrusionOk="0">
                  <a:moveTo>
                    <a:pt x="7531" y="553"/>
                  </a:moveTo>
                  <a:cubicBezTo>
                    <a:pt x="8767" y="553"/>
                    <a:pt x="9985" y="798"/>
                    <a:pt x="11072" y="1263"/>
                  </a:cubicBezTo>
                  <a:cubicBezTo>
                    <a:pt x="13246" y="2201"/>
                    <a:pt x="15008" y="3963"/>
                    <a:pt x="16709" y="5672"/>
                  </a:cubicBezTo>
                  <a:cubicBezTo>
                    <a:pt x="18585" y="7548"/>
                    <a:pt x="20522" y="9503"/>
                    <a:pt x="23064" y="10389"/>
                  </a:cubicBezTo>
                  <a:cubicBezTo>
                    <a:pt x="24064" y="10739"/>
                    <a:pt x="25124" y="10906"/>
                    <a:pt x="26150" y="11072"/>
                  </a:cubicBezTo>
                  <a:cubicBezTo>
                    <a:pt x="27333" y="11256"/>
                    <a:pt x="28552" y="11449"/>
                    <a:pt x="29648" y="11931"/>
                  </a:cubicBezTo>
                  <a:cubicBezTo>
                    <a:pt x="32041" y="12966"/>
                    <a:pt x="33663" y="15263"/>
                    <a:pt x="34811" y="17139"/>
                  </a:cubicBezTo>
                  <a:cubicBezTo>
                    <a:pt x="37520" y="21574"/>
                    <a:pt x="38616" y="25475"/>
                    <a:pt x="38169" y="29061"/>
                  </a:cubicBezTo>
                  <a:cubicBezTo>
                    <a:pt x="37949" y="30753"/>
                    <a:pt x="37371" y="32418"/>
                    <a:pt x="36819" y="34014"/>
                  </a:cubicBezTo>
                  <a:cubicBezTo>
                    <a:pt x="36556" y="34768"/>
                    <a:pt x="36284" y="35557"/>
                    <a:pt x="36047" y="36337"/>
                  </a:cubicBezTo>
                  <a:cubicBezTo>
                    <a:pt x="34680" y="40913"/>
                    <a:pt x="34583" y="45822"/>
                    <a:pt x="35758" y="50538"/>
                  </a:cubicBezTo>
                  <a:cubicBezTo>
                    <a:pt x="35846" y="50898"/>
                    <a:pt x="35959" y="51266"/>
                    <a:pt x="36073" y="51625"/>
                  </a:cubicBezTo>
                  <a:cubicBezTo>
                    <a:pt x="36538" y="53080"/>
                    <a:pt x="36976" y="54457"/>
                    <a:pt x="35679" y="55500"/>
                  </a:cubicBezTo>
                  <a:cubicBezTo>
                    <a:pt x="35223" y="55868"/>
                    <a:pt x="34592" y="56052"/>
                    <a:pt x="33794" y="56052"/>
                  </a:cubicBezTo>
                  <a:cubicBezTo>
                    <a:pt x="32374" y="56052"/>
                    <a:pt x="30779" y="55447"/>
                    <a:pt x="29841" y="54930"/>
                  </a:cubicBezTo>
                  <a:cubicBezTo>
                    <a:pt x="27544" y="53650"/>
                    <a:pt x="25799" y="51476"/>
                    <a:pt x="24335" y="49539"/>
                  </a:cubicBezTo>
                  <a:cubicBezTo>
                    <a:pt x="23888" y="48952"/>
                    <a:pt x="23433" y="48355"/>
                    <a:pt x="22985" y="47759"/>
                  </a:cubicBezTo>
                  <a:cubicBezTo>
                    <a:pt x="20171" y="44042"/>
                    <a:pt x="17270" y="40203"/>
                    <a:pt x="14579" y="36311"/>
                  </a:cubicBezTo>
                  <a:cubicBezTo>
                    <a:pt x="10984" y="31103"/>
                    <a:pt x="8328" y="26606"/>
                    <a:pt x="6216" y="22170"/>
                  </a:cubicBezTo>
                  <a:cubicBezTo>
                    <a:pt x="4901" y="19400"/>
                    <a:pt x="3787" y="16595"/>
                    <a:pt x="2902" y="13834"/>
                  </a:cubicBezTo>
                  <a:cubicBezTo>
                    <a:pt x="2429" y="12335"/>
                    <a:pt x="2060" y="10818"/>
                    <a:pt x="1657" y="9012"/>
                  </a:cubicBezTo>
                  <a:cubicBezTo>
                    <a:pt x="1543" y="8513"/>
                    <a:pt x="1420" y="8013"/>
                    <a:pt x="1298" y="7531"/>
                  </a:cubicBezTo>
                  <a:cubicBezTo>
                    <a:pt x="1192" y="7101"/>
                    <a:pt x="1079" y="6645"/>
                    <a:pt x="973" y="6198"/>
                  </a:cubicBezTo>
                  <a:cubicBezTo>
                    <a:pt x="947" y="6076"/>
                    <a:pt x="921" y="5953"/>
                    <a:pt x="886" y="5830"/>
                  </a:cubicBezTo>
                  <a:cubicBezTo>
                    <a:pt x="728" y="5181"/>
                    <a:pt x="553" y="4445"/>
                    <a:pt x="640" y="3805"/>
                  </a:cubicBezTo>
                  <a:cubicBezTo>
                    <a:pt x="754" y="3025"/>
                    <a:pt x="1517" y="2560"/>
                    <a:pt x="2201" y="2157"/>
                  </a:cubicBezTo>
                  <a:lnTo>
                    <a:pt x="2218" y="2139"/>
                  </a:lnTo>
                  <a:cubicBezTo>
                    <a:pt x="2306" y="2087"/>
                    <a:pt x="2393" y="2034"/>
                    <a:pt x="2481" y="1982"/>
                  </a:cubicBezTo>
                  <a:cubicBezTo>
                    <a:pt x="3331" y="1447"/>
                    <a:pt x="4269" y="1061"/>
                    <a:pt x="5269" y="816"/>
                  </a:cubicBezTo>
                  <a:cubicBezTo>
                    <a:pt x="6014" y="640"/>
                    <a:pt x="6768" y="553"/>
                    <a:pt x="7531" y="553"/>
                  </a:cubicBezTo>
                  <a:close/>
                  <a:moveTo>
                    <a:pt x="7531" y="0"/>
                  </a:moveTo>
                  <a:cubicBezTo>
                    <a:pt x="6733" y="0"/>
                    <a:pt x="5926" y="97"/>
                    <a:pt x="5137" y="290"/>
                  </a:cubicBezTo>
                  <a:cubicBezTo>
                    <a:pt x="4085" y="544"/>
                    <a:pt x="3086" y="956"/>
                    <a:pt x="2192" y="1517"/>
                  </a:cubicBezTo>
                  <a:cubicBezTo>
                    <a:pt x="2104" y="1570"/>
                    <a:pt x="2017" y="1622"/>
                    <a:pt x="1920" y="1684"/>
                  </a:cubicBezTo>
                  <a:cubicBezTo>
                    <a:pt x="1131" y="2157"/>
                    <a:pt x="246" y="2692"/>
                    <a:pt x="97" y="3735"/>
                  </a:cubicBezTo>
                  <a:cubicBezTo>
                    <a:pt x="0" y="4471"/>
                    <a:pt x="184" y="5260"/>
                    <a:pt x="351" y="5953"/>
                  </a:cubicBezTo>
                  <a:lnTo>
                    <a:pt x="360" y="5979"/>
                  </a:lnTo>
                  <a:cubicBezTo>
                    <a:pt x="386" y="6093"/>
                    <a:pt x="412" y="6207"/>
                    <a:pt x="439" y="6321"/>
                  </a:cubicBezTo>
                  <a:cubicBezTo>
                    <a:pt x="544" y="6768"/>
                    <a:pt x="658" y="7224"/>
                    <a:pt x="772" y="7680"/>
                  </a:cubicBezTo>
                  <a:cubicBezTo>
                    <a:pt x="894" y="8153"/>
                    <a:pt x="1017" y="8644"/>
                    <a:pt x="1122" y="9135"/>
                  </a:cubicBezTo>
                  <a:cubicBezTo>
                    <a:pt x="1526" y="10958"/>
                    <a:pt x="1894" y="12475"/>
                    <a:pt x="2385" y="14000"/>
                  </a:cubicBezTo>
                  <a:cubicBezTo>
                    <a:pt x="3270" y="16788"/>
                    <a:pt x="4392" y="19611"/>
                    <a:pt x="5716" y="22398"/>
                  </a:cubicBezTo>
                  <a:cubicBezTo>
                    <a:pt x="7846" y="26869"/>
                    <a:pt x="10520" y="31393"/>
                    <a:pt x="14131" y="36617"/>
                  </a:cubicBezTo>
                  <a:cubicBezTo>
                    <a:pt x="16832" y="40527"/>
                    <a:pt x="19733" y="44376"/>
                    <a:pt x="22547" y="48092"/>
                  </a:cubicBezTo>
                  <a:cubicBezTo>
                    <a:pt x="22994" y="48680"/>
                    <a:pt x="23450" y="49276"/>
                    <a:pt x="23897" y="49872"/>
                  </a:cubicBezTo>
                  <a:cubicBezTo>
                    <a:pt x="25396" y="51853"/>
                    <a:pt x="27184" y="54080"/>
                    <a:pt x="29578" y="55404"/>
                  </a:cubicBezTo>
                  <a:cubicBezTo>
                    <a:pt x="30577" y="55956"/>
                    <a:pt x="32278" y="56605"/>
                    <a:pt x="33794" y="56605"/>
                  </a:cubicBezTo>
                  <a:cubicBezTo>
                    <a:pt x="34706" y="56605"/>
                    <a:pt x="35460" y="56377"/>
                    <a:pt x="36030" y="55921"/>
                  </a:cubicBezTo>
                  <a:cubicBezTo>
                    <a:pt x="37616" y="54650"/>
                    <a:pt x="37099" y="53028"/>
                    <a:pt x="36599" y="51459"/>
                  </a:cubicBezTo>
                  <a:cubicBezTo>
                    <a:pt x="36485" y="51117"/>
                    <a:pt x="36372" y="50749"/>
                    <a:pt x="36284" y="50407"/>
                  </a:cubicBezTo>
                  <a:cubicBezTo>
                    <a:pt x="35135" y="45787"/>
                    <a:pt x="35241" y="40974"/>
                    <a:pt x="36573" y="36495"/>
                  </a:cubicBezTo>
                  <a:cubicBezTo>
                    <a:pt x="36801" y="35723"/>
                    <a:pt x="37073" y="34952"/>
                    <a:pt x="37336" y="34198"/>
                  </a:cubicBezTo>
                  <a:cubicBezTo>
                    <a:pt x="37906" y="32567"/>
                    <a:pt x="38493" y="30884"/>
                    <a:pt x="38712" y="29131"/>
                  </a:cubicBezTo>
                  <a:cubicBezTo>
                    <a:pt x="39177" y="25414"/>
                    <a:pt x="38055" y="21399"/>
                    <a:pt x="35276" y="16858"/>
                  </a:cubicBezTo>
                  <a:cubicBezTo>
                    <a:pt x="34092" y="14903"/>
                    <a:pt x="32400" y="12528"/>
                    <a:pt x="29867" y="11423"/>
                  </a:cubicBezTo>
                  <a:cubicBezTo>
                    <a:pt x="28710" y="10923"/>
                    <a:pt x="27447" y="10722"/>
                    <a:pt x="26229" y="10529"/>
                  </a:cubicBezTo>
                  <a:cubicBezTo>
                    <a:pt x="25230" y="10371"/>
                    <a:pt x="24204" y="10204"/>
                    <a:pt x="23248" y="9871"/>
                  </a:cubicBezTo>
                  <a:cubicBezTo>
                    <a:pt x="20820" y="9021"/>
                    <a:pt x="18927" y="7119"/>
                    <a:pt x="17094" y="5278"/>
                  </a:cubicBezTo>
                  <a:cubicBezTo>
                    <a:pt x="15359" y="3542"/>
                    <a:pt x="13562" y="1736"/>
                    <a:pt x="11282" y="754"/>
                  </a:cubicBezTo>
                  <a:cubicBezTo>
                    <a:pt x="10134" y="263"/>
                    <a:pt x="8837" y="0"/>
                    <a:pt x="7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 rot="9900026">
              <a:off x="8397666" y="-192462"/>
              <a:ext cx="828277" cy="1194948"/>
            </a:xfrm>
            <a:custGeom>
              <a:avLst/>
              <a:gdLst/>
              <a:ahLst/>
              <a:cxnLst/>
              <a:rect l="l" t="t" r="r" b="b"/>
              <a:pathLst>
                <a:path w="27308" h="39397" extrusionOk="0">
                  <a:moveTo>
                    <a:pt x="5287" y="544"/>
                  </a:moveTo>
                  <a:cubicBezTo>
                    <a:pt x="6146" y="544"/>
                    <a:pt x="6961" y="711"/>
                    <a:pt x="7715" y="1035"/>
                  </a:cubicBezTo>
                  <a:cubicBezTo>
                    <a:pt x="9205" y="1684"/>
                    <a:pt x="10424" y="2894"/>
                    <a:pt x="11589" y="4077"/>
                  </a:cubicBezTo>
                  <a:cubicBezTo>
                    <a:pt x="12896" y="5383"/>
                    <a:pt x="14254" y="6742"/>
                    <a:pt x="16034" y="7365"/>
                  </a:cubicBezTo>
                  <a:cubicBezTo>
                    <a:pt x="16735" y="7610"/>
                    <a:pt x="17472" y="7724"/>
                    <a:pt x="18182" y="7838"/>
                  </a:cubicBezTo>
                  <a:cubicBezTo>
                    <a:pt x="18997" y="7969"/>
                    <a:pt x="19839" y="8101"/>
                    <a:pt x="20584" y="8425"/>
                  </a:cubicBezTo>
                  <a:cubicBezTo>
                    <a:pt x="22223" y="9135"/>
                    <a:pt x="23336" y="10713"/>
                    <a:pt x="24125" y="12011"/>
                  </a:cubicBezTo>
                  <a:cubicBezTo>
                    <a:pt x="25992" y="15061"/>
                    <a:pt x="26746" y="17744"/>
                    <a:pt x="26440" y="20216"/>
                  </a:cubicBezTo>
                  <a:cubicBezTo>
                    <a:pt x="26290" y="21382"/>
                    <a:pt x="25896" y="22530"/>
                    <a:pt x="25510" y="23635"/>
                  </a:cubicBezTo>
                  <a:cubicBezTo>
                    <a:pt x="25326" y="24161"/>
                    <a:pt x="25133" y="24696"/>
                    <a:pt x="24976" y="25239"/>
                  </a:cubicBezTo>
                  <a:cubicBezTo>
                    <a:pt x="24029" y="28421"/>
                    <a:pt x="23959" y="31840"/>
                    <a:pt x="24774" y="35127"/>
                  </a:cubicBezTo>
                  <a:cubicBezTo>
                    <a:pt x="24835" y="35382"/>
                    <a:pt x="24914" y="35636"/>
                    <a:pt x="24993" y="35890"/>
                  </a:cubicBezTo>
                  <a:cubicBezTo>
                    <a:pt x="25335" y="36951"/>
                    <a:pt x="25607" y="37792"/>
                    <a:pt x="24748" y="38476"/>
                  </a:cubicBezTo>
                  <a:cubicBezTo>
                    <a:pt x="24417" y="38743"/>
                    <a:pt x="23974" y="38849"/>
                    <a:pt x="23491" y="38849"/>
                  </a:cubicBezTo>
                  <a:cubicBezTo>
                    <a:pt x="22564" y="38849"/>
                    <a:pt x="21492" y="38459"/>
                    <a:pt x="20794" y="38073"/>
                  </a:cubicBezTo>
                  <a:cubicBezTo>
                    <a:pt x="19225" y="37205"/>
                    <a:pt x="18015" y="35706"/>
                    <a:pt x="17007" y="34365"/>
                  </a:cubicBezTo>
                  <a:cubicBezTo>
                    <a:pt x="9792" y="24818"/>
                    <a:pt x="4980" y="13676"/>
                    <a:pt x="667" y="3095"/>
                  </a:cubicBezTo>
                  <a:cubicBezTo>
                    <a:pt x="614" y="2973"/>
                    <a:pt x="562" y="2841"/>
                    <a:pt x="570" y="2736"/>
                  </a:cubicBezTo>
                  <a:cubicBezTo>
                    <a:pt x="579" y="2587"/>
                    <a:pt x="711" y="2438"/>
                    <a:pt x="851" y="2306"/>
                  </a:cubicBezTo>
                  <a:cubicBezTo>
                    <a:pt x="1999" y="1184"/>
                    <a:pt x="3612" y="544"/>
                    <a:pt x="5287" y="544"/>
                  </a:cubicBezTo>
                  <a:close/>
                  <a:moveTo>
                    <a:pt x="5287" y="1"/>
                  </a:moveTo>
                  <a:cubicBezTo>
                    <a:pt x="3472" y="1"/>
                    <a:pt x="1719" y="693"/>
                    <a:pt x="465" y="1912"/>
                  </a:cubicBezTo>
                  <a:cubicBezTo>
                    <a:pt x="263" y="2113"/>
                    <a:pt x="44" y="2359"/>
                    <a:pt x="18" y="2692"/>
                  </a:cubicBezTo>
                  <a:cubicBezTo>
                    <a:pt x="0" y="2929"/>
                    <a:pt x="88" y="3130"/>
                    <a:pt x="158" y="3297"/>
                  </a:cubicBezTo>
                  <a:cubicBezTo>
                    <a:pt x="4489" y="13922"/>
                    <a:pt x="9319" y="25090"/>
                    <a:pt x="16569" y="34698"/>
                  </a:cubicBezTo>
                  <a:cubicBezTo>
                    <a:pt x="17612" y="36074"/>
                    <a:pt x="18857" y="37626"/>
                    <a:pt x="20531" y="38555"/>
                  </a:cubicBezTo>
                  <a:cubicBezTo>
                    <a:pt x="21232" y="38941"/>
                    <a:pt x="22425" y="39397"/>
                    <a:pt x="23494" y="39397"/>
                  </a:cubicBezTo>
                  <a:cubicBezTo>
                    <a:pt x="24152" y="39397"/>
                    <a:pt x="24686" y="39230"/>
                    <a:pt x="25090" y="38906"/>
                  </a:cubicBezTo>
                  <a:cubicBezTo>
                    <a:pt x="26238" y="37985"/>
                    <a:pt x="25843" y="36732"/>
                    <a:pt x="25519" y="35715"/>
                  </a:cubicBezTo>
                  <a:cubicBezTo>
                    <a:pt x="25440" y="35478"/>
                    <a:pt x="25361" y="35233"/>
                    <a:pt x="25300" y="34996"/>
                  </a:cubicBezTo>
                  <a:cubicBezTo>
                    <a:pt x="24511" y="31805"/>
                    <a:pt x="24581" y="28491"/>
                    <a:pt x="25502" y="25397"/>
                  </a:cubicBezTo>
                  <a:cubicBezTo>
                    <a:pt x="25659" y="24871"/>
                    <a:pt x="25843" y="24327"/>
                    <a:pt x="26028" y="23810"/>
                  </a:cubicBezTo>
                  <a:cubicBezTo>
                    <a:pt x="26422" y="22679"/>
                    <a:pt x="26834" y="21505"/>
                    <a:pt x="26983" y="20286"/>
                  </a:cubicBezTo>
                  <a:cubicBezTo>
                    <a:pt x="27307" y="17691"/>
                    <a:pt x="26527" y="14886"/>
                    <a:pt x="24599" y="11721"/>
                  </a:cubicBezTo>
                  <a:cubicBezTo>
                    <a:pt x="23766" y="10363"/>
                    <a:pt x="22582" y="8697"/>
                    <a:pt x="20803" y="7926"/>
                  </a:cubicBezTo>
                  <a:cubicBezTo>
                    <a:pt x="19996" y="7575"/>
                    <a:pt x="19120" y="7435"/>
                    <a:pt x="18269" y="7294"/>
                  </a:cubicBezTo>
                  <a:cubicBezTo>
                    <a:pt x="17577" y="7189"/>
                    <a:pt x="16867" y="7075"/>
                    <a:pt x="16209" y="6847"/>
                  </a:cubicBezTo>
                  <a:cubicBezTo>
                    <a:pt x="14552" y="6269"/>
                    <a:pt x="13246" y="4954"/>
                    <a:pt x="11984" y="3683"/>
                  </a:cubicBezTo>
                  <a:cubicBezTo>
                    <a:pt x="10774" y="2473"/>
                    <a:pt x="9521" y="1219"/>
                    <a:pt x="7925" y="536"/>
                  </a:cubicBezTo>
                  <a:cubicBezTo>
                    <a:pt x="7110" y="176"/>
                    <a:pt x="6225" y="1"/>
                    <a:pt x="5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 rot="9900026">
              <a:off x="8028667" y="405321"/>
              <a:ext cx="1025853" cy="826548"/>
            </a:xfrm>
            <a:custGeom>
              <a:avLst/>
              <a:gdLst/>
              <a:ahLst/>
              <a:cxnLst/>
              <a:rect l="l" t="t" r="r" b="b"/>
              <a:pathLst>
                <a:path w="33822" h="27251" extrusionOk="0">
                  <a:moveTo>
                    <a:pt x="17519" y="554"/>
                  </a:moveTo>
                  <a:cubicBezTo>
                    <a:pt x="17756" y="554"/>
                    <a:pt x="17995" y="560"/>
                    <a:pt x="18235" y="574"/>
                  </a:cubicBezTo>
                  <a:cubicBezTo>
                    <a:pt x="21566" y="767"/>
                    <a:pt x="24660" y="2187"/>
                    <a:pt x="26992" y="3397"/>
                  </a:cubicBezTo>
                  <a:cubicBezTo>
                    <a:pt x="28605" y="4247"/>
                    <a:pt x="30271" y="5220"/>
                    <a:pt x="31463" y="6649"/>
                  </a:cubicBezTo>
                  <a:cubicBezTo>
                    <a:pt x="32734" y="8175"/>
                    <a:pt x="33243" y="10094"/>
                    <a:pt x="32796" y="11664"/>
                  </a:cubicBezTo>
                  <a:cubicBezTo>
                    <a:pt x="31849" y="14933"/>
                    <a:pt x="27553" y="15784"/>
                    <a:pt x="25747" y="16003"/>
                  </a:cubicBezTo>
                  <a:cubicBezTo>
                    <a:pt x="25230" y="16064"/>
                    <a:pt x="24704" y="16108"/>
                    <a:pt x="24196" y="16161"/>
                  </a:cubicBezTo>
                  <a:cubicBezTo>
                    <a:pt x="21619" y="16406"/>
                    <a:pt x="18954" y="16660"/>
                    <a:pt x="16920" y="18273"/>
                  </a:cubicBezTo>
                  <a:cubicBezTo>
                    <a:pt x="16262" y="18799"/>
                    <a:pt x="15421" y="19667"/>
                    <a:pt x="14439" y="20675"/>
                  </a:cubicBezTo>
                  <a:cubicBezTo>
                    <a:pt x="11976" y="23218"/>
                    <a:pt x="8609" y="26698"/>
                    <a:pt x="5927" y="26698"/>
                  </a:cubicBezTo>
                  <a:cubicBezTo>
                    <a:pt x="5778" y="26698"/>
                    <a:pt x="5620" y="26689"/>
                    <a:pt x="5480" y="26663"/>
                  </a:cubicBezTo>
                  <a:cubicBezTo>
                    <a:pt x="4428" y="26496"/>
                    <a:pt x="3551" y="25707"/>
                    <a:pt x="2876" y="24305"/>
                  </a:cubicBezTo>
                  <a:cubicBezTo>
                    <a:pt x="1912" y="22332"/>
                    <a:pt x="2499" y="18519"/>
                    <a:pt x="4524" y="13566"/>
                  </a:cubicBezTo>
                  <a:cubicBezTo>
                    <a:pt x="6269" y="9297"/>
                    <a:pt x="8644" y="5290"/>
                    <a:pt x="9994" y="3695"/>
                  </a:cubicBezTo>
                  <a:cubicBezTo>
                    <a:pt x="11679" y="1701"/>
                    <a:pt x="14451" y="554"/>
                    <a:pt x="17519" y="554"/>
                  </a:cubicBezTo>
                  <a:close/>
                  <a:moveTo>
                    <a:pt x="17526" y="1"/>
                  </a:moveTo>
                  <a:cubicBezTo>
                    <a:pt x="14293" y="1"/>
                    <a:pt x="11366" y="1218"/>
                    <a:pt x="9574" y="3336"/>
                  </a:cubicBezTo>
                  <a:cubicBezTo>
                    <a:pt x="6716" y="6719"/>
                    <a:pt x="1" y="19658"/>
                    <a:pt x="2377" y="24541"/>
                  </a:cubicBezTo>
                  <a:cubicBezTo>
                    <a:pt x="3148" y="26110"/>
                    <a:pt x="4156" y="27013"/>
                    <a:pt x="5392" y="27206"/>
                  </a:cubicBezTo>
                  <a:cubicBezTo>
                    <a:pt x="5568" y="27233"/>
                    <a:pt x="5743" y="27250"/>
                    <a:pt x="5927" y="27250"/>
                  </a:cubicBezTo>
                  <a:cubicBezTo>
                    <a:pt x="8837" y="27250"/>
                    <a:pt x="12309" y="23665"/>
                    <a:pt x="14842" y="21052"/>
                  </a:cubicBezTo>
                  <a:cubicBezTo>
                    <a:pt x="15798" y="20062"/>
                    <a:pt x="16631" y="19203"/>
                    <a:pt x="17262" y="18703"/>
                  </a:cubicBezTo>
                  <a:cubicBezTo>
                    <a:pt x="19173" y="17186"/>
                    <a:pt x="21750" y="16941"/>
                    <a:pt x="24257" y="16704"/>
                  </a:cubicBezTo>
                  <a:cubicBezTo>
                    <a:pt x="24766" y="16660"/>
                    <a:pt x="25300" y="16608"/>
                    <a:pt x="25809" y="16546"/>
                  </a:cubicBezTo>
                  <a:cubicBezTo>
                    <a:pt x="27729" y="16318"/>
                    <a:pt x="32287" y="15398"/>
                    <a:pt x="33322" y="11813"/>
                  </a:cubicBezTo>
                  <a:cubicBezTo>
                    <a:pt x="33821" y="10068"/>
                    <a:pt x="33269" y="7955"/>
                    <a:pt x="31884" y="6299"/>
                  </a:cubicBezTo>
                  <a:cubicBezTo>
                    <a:pt x="30630" y="4800"/>
                    <a:pt x="28912" y="3783"/>
                    <a:pt x="27246" y="2915"/>
                  </a:cubicBezTo>
                  <a:cubicBezTo>
                    <a:pt x="24871" y="1679"/>
                    <a:pt x="21697" y="224"/>
                    <a:pt x="18270" y="22"/>
                  </a:cubicBezTo>
                  <a:cubicBezTo>
                    <a:pt x="18020" y="8"/>
                    <a:pt x="17772" y="1"/>
                    <a:pt x="17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1"/>
          <p:cNvPicPr preferRelativeResize="0"/>
          <p:nvPr/>
        </p:nvPicPr>
        <p:blipFill rotWithShape="1">
          <a:blip r:embed="rId2">
            <a:alphaModFix/>
          </a:blip>
          <a:srcRect t="15132" b="472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1"/>
          <p:cNvSpPr/>
          <p:nvPr/>
        </p:nvSpPr>
        <p:spPr>
          <a:xfrm>
            <a:off x="0" y="-4875"/>
            <a:ext cx="9144000" cy="5143500"/>
          </a:xfrm>
          <a:prstGeom prst="rect">
            <a:avLst/>
          </a:prstGeom>
          <a:solidFill>
            <a:srgbClr val="F1EAEA">
              <a:alpha val="65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1"/>
          <p:cNvSpPr txBox="1">
            <a:spLocks noGrp="1"/>
          </p:cNvSpPr>
          <p:nvPr>
            <p:ph type="title" hasCustomPrompt="1"/>
          </p:nvPr>
        </p:nvSpPr>
        <p:spPr>
          <a:xfrm>
            <a:off x="4104625" y="1532047"/>
            <a:ext cx="4250100" cy="12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r>
              <a:t>xx%</a:t>
            </a:r>
          </a:p>
        </p:txBody>
      </p:sp>
      <p:sp>
        <p:nvSpPr>
          <p:cNvPr id="170" name="Google Shape;170;p11"/>
          <p:cNvSpPr txBox="1">
            <a:spLocks noGrp="1"/>
          </p:cNvSpPr>
          <p:nvPr>
            <p:ph type="subTitle" idx="1"/>
          </p:nvPr>
        </p:nvSpPr>
        <p:spPr>
          <a:xfrm>
            <a:off x="4721575" y="2968907"/>
            <a:ext cx="3016200" cy="6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71" name="Google Shape;171;p11"/>
          <p:cNvGrpSpPr/>
          <p:nvPr/>
        </p:nvGrpSpPr>
        <p:grpSpPr>
          <a:xfrm rot="-9954407" flipH="1">
            <a:off x="4709554" y="4478090"/>
            <a:ext cx="2284273" cy="1412199"/>
            <a:chOff x="7416974" y="-410849"/>
            <a:chExt cx="2284275" cy="1412200"/>
          </a:xfrm>
        </p:grpSpPr>
        <p:sp>
          <p:nvSpPr>
            <p:cNvPr id="172" name="Google Shape;172;p11"/>
            <p:cNvSpPr/>
            <p:nvPr/>
          </p:nvSpPr>
          <p:spPr>
            <a:xfrm>
              <a:off x="7416974" y="-410849"/>
              <a:ext cx="2284275" cy="1412200"/>
            </a:xfrm>
            <a:custGeom>
              <a:avLst/>
              <a:gdLst/>
              <a:ahLst/>
              <a:cxnLst/>
              <a:rect l="l" t="t" r="r" b="b"/>
              <a:pathLst>
                <a:path w="91371" h="56488" extrusionOk="0">
                  <a:moveTo>
                    <a:pt x="12828" y="548"/>
                  </a:moveTo>
                  <a:cubicBezTo>
                    <a:pt x="12888" y="548"/>
                    <a:pt x="12949" y="551"/>
                    <a:pt x="13009" y="558"/>
                  </a:cubicBezTo>
                  <a:cubicBezTo>
                    <a:pt x="13527" y="619"/>
                    <a:pt x="14017" y="953"/>
                    <a:pt x="14473" y="1286"/>
                  </a:cubicBezTo>
                  <a:cubicBezTo>
                    <a:pt x="16665" y="2916"/>
                    <a:pt x="18760" y="4854"/>
                    <a:pt x="20776" y="6721"/>
                  </a:cubicBezTo>
                  <a:cubicBezTo>
                    <a:pt x="25028" y="10648"/>
                    <a:pt x="29420" y="14716"/>
                    <a:pt x="35065" y="16188"/>
                  </a:cubicBezTo>
                  <a:cubicBezTo>
                    <a:pt x="37756" y="16890"/>
                    <a:pt x="40606" y="16960"/>
                    <a:pt x="43367" y="17021"/>
                  </a:cubicBezTo>
                  <a:cubicBezTo>
                    <a:pt x="46865" y="17100"/>
                    <a:pt x="50485" y="17188"/>
                    <a:pt x="53685" y="18608"/>
                  </a:cubicBezTo>
                  <a:cubicBezTo>
                    <a:pt x="56481" y="19853"/>
                    <a:pt x="58734" y="22001"/>
                    <a:pt x="60917" y="24078"/>
                  </a:cubicBezTo>
                  <a:lnTo>
                    <a:pt x="67518" y="30364"/>
                  </a:lnTo>
                  <a:cubicBezTo>
                    <a:pt x="69131" y="31906"/>
                    <a:pt x="70797" y="33493"/>
                    <a:pt x="72883" y="34457"/>
                  </a:cubicBezTo>
                  <a:cubicBezTo>
                    <a:pt x="74547" y="35220"/>
                    <a:pt x="76429" y="35578"/>
                    <a:pt x="78786" y="35578"/>
                  </a:cubicBezTo>
                  <a:cubicBezTo>
                    <a:pt x="78975" y="35578"/>
                    <a:pt x="79166" y="35575"/>
                    <a:pt x="79361" y="35571"/>
                  </a:cubicBezTo>
                  <a:cubicBezTo>
                    <a:pt x="79878" y="35553"/>
                    <a:pt x="80483" y="35457"/>
                    <a:pt x="81123" y="35352"/>
                  </a:cubicBezTo>
                  <a:cubicBezTo>
                    <a:pt x="81848" y="35235"/>
                    <a:pt x="82623" y="35109"/>
                    <a:pt x="83301" y="35109"/>
                  </a:cubicBezTo>
                  <a:cubicBezTo>
                    <a:pt x="83903" y="35109"/>
                    <a:pt x="84429" y="35208"/>
                    <a:pt x="84779" y="35501"/>
                  </a:cubicBezTo>
                  <a:cubicBezTo>
                    <a:pt x="85796" y="36351"/>
                    <a:pt x="86628" y="38648"/>
                    <a:pt x="87303" y="40489"/>
                  </a:cubicBezTo>
                  <a:cubicBezTo>
                    <a:pt x="87610" y="41330"/>
                    <a:pt x="87891" y="42119"/>
                    <a:pt x="88171" y="42698"/>
                  </a:cubicBezTo>
                  <a:lnTo>
                    <a:pt x="89653" y="45827"/>
                  </a:lnTo>
                  <a:cubicBezTo>
                    <a:pt x="90792" y="48221"/>
                    <a:pt x="90494" y="51008"/>
                    <a:pt x="88881" y="53112"/>
                  </a:cubicBezTo>
                  <a:lnTo>
                    <a:pt x="88820" y="53200"/>
                  </a:lnTo>
                  <a:cubicBezTo>
                    <a:pt x="87464" y="54961"/>
                    <a:pt x="85374" y="55940"/>
                    <a:pt x="83235" y="55940"/>
                  </a:cubicBezTo>
                  <a:cubicBezTo>
                    <a:pt x="82360" y="55940"/>
                    <a:pt x="81477" y="55776"/>
                    <a:pt x="80632" y="55435"/>
                  </a:cubicBezTo>
                  <a:cubicBezTo>
                    <a:pt x="75004" y="53182"/>
                    <a:pt x="70034" y="52078"/>
                    <a:pt x="65449" y="52078"/>
                  </a:cubicBezTo>
                  <a:cubicBezTo>
                    <a:pt x="64047" y="52078"/>
                    <a:pt x="62670" y="52183"/>
                    <a:pt x="61338" y="52393"/>
                  </a:cubicBezTo>
                  <a:cubicBezTo>
                    <a:pt x="59953" y="52612"/>
                    <a:pt x="58576" y="52946"/>
                    <a:pt x="57235" y="53279"/>
                  </a:cubicBezTo>
                  <a:cubicBezTo>
                    <a:pt x="55911" y="53594"/>
                    <a:pt x="54544" y="53936"/>
                    <a:pt x="53185" y="54147"/>
                  </a:cubicBezTo>
                  <a:cubicBezTo>
                    <a:pt x="51932" y="54343"/>
                    <a:pt x="50658" y="54441"/>
                    <a:pt x="49381" y="54441"/>
                  </a:cubicBezTo>
                  <a:cubicBezTo>
                    <a:pt x="47132" y="54441"/>
                    <a:pt x="44877" y="54137"/>
                    <a:pt x="42718" y="53533"/>
                  </a:cubicBezTo>
                  <a:cubicBezTo>
                    <a:pt x="40071" y="52797"/>
                    <a:pt x="38116" y="51736"/>
                    <a:pt x="36740" y="50289"/>
                  </a:cubicBezTo>
                  <a:cubicBezTo>
                    <a:pt x="35705" y="49211"/>
                    <a:pt x="34960" y="47861"/>
                    <a:pt x="34232" y="46555"/>
                  </a:cubicBezTo>
                  <a:cubicBezTo>
                    <a:pt x="33777" y="45740"/>
                    <a:pt x="33312" y="44898"/>
                    <a:pt x="32777" y="44118"/>
                  </a:cubicBezTo>
                  <a:cubicBezTo>
                    <a:pt x="30077" y="40171"/>
                    <a:pt x="25208" y="37773"/>
                    <a:pt x="20191" y="37773"/>
                  </a:cubicBezTo>
                  <a:cubicBezTo>
                    <a:pt x="19458" y="37773"/>
                    <a:pt x="18722" y="37824"/>
                    <a:pt x="17989" y="37929"/>
                  </a:cubicBezTo>
                  <a:cubicBezTo>
                    <a:pt x="17667" y="37974"/>
                    <a:pt x="17346" y="37996"/>
                    <a:pt x="17027" y="37996"/>
                  </a:cubicBezTo>
                  <a:cubicBezTo>
                    <a:pt x="14320" y="37996"/>
                    <a:pt x="11779" y="36405"/>
                    <a:pt x="10634" y="33888"/>
                  </a:cubicBezTo>
                  <a:cubicBezTo>
                    <a:pt x="7469" y="26945"/>
                    <a:pt x="4339" y="19870"/>
                    <a:pt x="1333" y="12866"/>
                  </a:cubicBezTo>
                  <a:cubicBezTo>
                    <a:pt x="588" y="11130"/>
                    <a:pt x="561" y="9210"/>
                    <a:pt x="1271" y="7457"/>
                  </a:cubicBezTo>
                  <a:cubicBezTo>
                    <a:pt x="1973" y="5713"/>
                    <a:pt x="3323" y="4345"/>
                    <a:pt x="5058" y="3609"/>
                  </a:cubicBezTo>
                  <a:lnTo>
                    <a:pt x="11396" y="944"/>
                  </a:lnTo>
                  <a:cubicBezTo>
                    <a:pt x="11841" y="756"/>
                    <a:pt x="12335" y="548"/>
                    <a:pt x="12828" y="548"/>
                  </a:cubicBezTo>
                  <a:close/>
                  <a:moveTo>
                    <a:pt x="12823" y="1"/>
                  </a:moveTo>
                  <a:cubicBezTo>
                    <a:pt x="12227" y="1"/>
                    <a:pt x="11679" y="236"/>
                    <a:pt x="11186" y="444"/>
                  </a:cubicBezTo>
                  <a:lnTo>
                    <a:pt x="4848" y="3109"/>
                  </a:lnTo>
                  <a:cubicBezTo>
                    <a:pt x="2972" y="3898"/>
                    <a:pt x="1526" y="5371"/>
                    <a:pt x="763" y="7256"/>
                  </a:cubicBezTo>
                  <a:cubicBezTo>
                    <a:pt x="0" y="9140"/>
                    <a:pt x="26" y="11209"/>
                    <a:pt x="824" y="13076"/>
                  </a:cubicBezTo>
                  <a:cubicBezTo>
                    <a:pt x="3840" y="20089"/>
                    <a:pt x="6969" y="27164"/>
                    <a:pt x="10134" y="34116"/>
                  </a:cubicBezTo>
                  <a:cubicBezTo>
                    <a:pt x="11365" y="36828"/>
                    <a:pt x="14111" y="38545"/>
                    <a:pt x="17029" y="38545"/>
                  </a:cubicBezTo>
                  <a:cubicBezTo>
                    <a:pt x="17373" y="38545"/>
                    <a:pt x="17720" y="38521"/>
                    <a:pt x="18067" y="38472"/>
                  </a:cubicBezTo>
                  <a:cubicBezTo>
                    <a:pt x="18776" y="38370"/>
                    <a:pt x="19487" y="38321"/>
                    <a:pt x="20196" y="38321"/>
                  </a:cubicBezTo>
                  <a:cubicBezTo>
                    <a:pt x="25029" y="38321"/>
                    <a:pt x="29722" y="40633"/>
                    <a:pt x="32321" y="44425"/>
                  </a:cubicBezTo>
                  <a:cubicBezTo>
                    <a:pt x="32847" y="45187"/>
                    <a:pt x="33303" y="46020"/>
                    <a:pt x="33750" y="46818"/>
                  </a:cubicBezTo>
                  <a:cubicBezTo>
                    <a:pt x="34495" y="48159"/>
                    <a:pt x="35258" y="49536"/>
                    <a:pt x="36345" y="50666"/>
                  </a:cubicBezTo>
                  <a:cubicBezTo>
                    <a:pt x="37792" y="52183"/>
                    <a:pt x="39834" y="53296"/>
                    <a:pt x="42569" y="54068"/>
                  </a:cubicBezTo>
                  <a:cubicBezTo>
                    <a:pt x="44771" y="54682"/>
                    <a:pt x="47073" y="54994"/>
                    <a:pt x="49372" y="54994"/>
                  </a:cubicBezTo>
                  <a:cubicBezTo>
                    <a:pt x="50679" y="54994"/>
                    <a:pt x="51986" y="54893"/>
                    <a:pt x="53273" y="54690"/>
                  </a:cubicBezTo>
                  <a:cubicBezTo>
                    <a:pt x="54658" y="54471"/>
                    <a:pt x="56034" y="54138"/>
                    <a:pt x="57367" y="53805"/>
                  </a:cubicBezTo>
                  <a:cubicBezTo>
                    <a:pt x="58690" y="53480"/>
                    <a:pt x="60058" y="53147"/>
                    <a:pt x="61425" y="52937"/>
                  </a:cubicBezTo>
                  <a:cubicBezTo>
                    <a:pt x="62733" y="52731"/>
                    <a:pt x="64077" y="52628"/>
                    <a:pt x="65461" y="52628"/>
                  </a:cubicBezTo>
                  <a:cubicBezTo>
                    <a:pt x="69968" y="52628"/>
                    <a:pt x="74904" y="53724"/>
                    <a:pt x="80431" y="55944"/>
                  </a:cubicBezTo>
                  <a:cubicBezTo>
                    <a:pt x="81325" y="56303"/>
                    <a:pt x="82263" y="56487"/>
                    <a:pt x="83227" y="56487"/>
                  </a:cubicBezTo>
                  <a:lnTo>
                    <a:pt x="83236" y="56487"/>
                  </a:lnTo>
                  <a:cubicBezTo>
                    <a:pt x="85576" y="56487"/>
                    <a:pt x="87829" y="55383"/>
                    <a:pt x="89250" y="53533"/>
                  </a:cubicBezTo>
                  <a:lnTo>
                    <a:pt x="89320" y="53445"/>
                  </a:lnTo>
                  <a:cubicBezTo>
                    <a:pt x="91055" y="51184"/>
                    <a:pt x="91371" y="48168"/>
                    <a:pt x="90152" y="45591"/>
                  </a:cubicBezTo>
                  <a:lnTo>
                    <a:pt x="88662" y="42461"/>
                  </a:lnTo>
                  <a:cubicBezTo>
                    <a:pt x="88399" y="41909"/>
                    <a:pt x="88119" y="41129"/>
                    <a:pt x="87812" y="40305"/>
                  </a:cubicBezTo>
                  <a:cubicBezTo>
                    <a:pt x="87084" y="38297"/>
                    <a:pt x="86260" y="36027"/>
                    <a:pt x="85129" y="35080"/>
                  </a:cubicBezTo>
                  <a:cubicBezTo>
                    <a:pt x="84660" y="34690"/>
                    <a:pt x="84007" y="34563"/>
                    <a:pt x="83286" y="34563"/>
                  </a:cubicBezTo>
                  <a:cubicBezTo>
                    <a:pt x="82565" y="34563"/>
                    <a:pt x="81776" y="34690"/>
                    <a:pt x="81036" y="34808"/>
                  </a:cubicBezTo>
                  <a:cubicBezTo>
                    <a:pt x="80413" y="34913"/>
                    <a:pt x="79826" y="35010"/>
                    <a:pt x="79352" y="35018"/>
                  </a:cubicBezTo>
                  <a:cubicBezTo>
                    <a:pt x="79137" y="35024"/>
                    <a:pt x="78925" y="35027"/>
                    <a:pt x="78718" y="35027"/>
                  </a:cubicBezTo>
                  <a:cubicBezTo>
                    <a:pt x="76476" y="35027"/>
                    <a:pt x="74684" y="34680"/>
                    <a:pt x="73120" y="33958"/>
                  </a:cubicBezTo>
                  <a:cubicBezTo>
                    <a:pt x="71112" y="33037"/>
                    <a:pt x="69473" y="31477"/>
                    <a:pt x="67895" y="29969"/>
                  </a:cubicBezTo>
                  <a:lnTo>
                    <a:pt x="61294" y="23684"/>
                  </a:lnTo>
                  <a:cubicBezTo>
                    <a:pt x="59076" y="21571"/>
                    <a:pt x="56788" y="19388"/>
                    <a:pt x="53913" y="18108"/>
                  </a:cubicBezTo>
                  <a:cubicBezTo>
                    <a:pt x="50608" y="16636"/>
                    <a:pt x="46935" y="16557"/>
                    <a:pt x="43376" y="16469"/>
                  </a:cubicBezTo>
                  <a:cubicBezTo>
                    <a:pt x="40649" y="16408"/>
                    <a:pt x="37835" y="16346"/>
                    <a:pt x="35206" y="15662"/>
                  </a:cubicBezTo>
                  <a:cubicBezTo>
                    <a:pt x="29692" y="14216"/>
                    <a:pt x="25352" y="10201"/>
                    <a:pt x="21144" y="6318"/>
                  </a:cubicBezTo>
                  <a:cubicBezTo>
                    <a:pt x="19119" y="4442"/>
                    <a:pt x="17016" y="2495"/>
                    <a:pt x="14798" y="847"/>
                  </a:cubicBezTo>
                  <a:cubicBezTo>
                    <a:pt x="14280" y="470"/>
                    <a:pt x="13728" y="85"/>
                    <a:pt x="13071" y="15"/>
                  </a:cubicBezTo>
                  <a:cubicBezTo>
                    <a:pt x="12987" y="5"/>
                    <a:pt x="12905" y="1"/>
                    <a:pt x="12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7729699" y="422226"/>
              <a:ext cx="1261275" cy="394150"/>
            </a:xfrm>
            <a:custGeom>
              <a:avLst/>
              <a:gdLst/>
              <a:ahLst/>
              <a:cxnLst/>
              <a:rect l="l" t="t" r="r" b="b"/>
              <a:pathLst>
                <a:path w="50451" h="15766" extrusionOk="0">
                  <a:moveTo>
                    <a:pt x="21259" y="594"/>
                  </a:moveTo>
                  <a:cubicBezTo>
                    <a:pt x="23570" y="594"/>
                    <a:pt x="25656" y="1108"/>
                    <a:pt x="27781" y="2160"/>
                  </a:cubicBezTo>
                  <a:cubicBezTo>
                    <a:pt x="28833" y="2677"/>
                    <a:pt x="29859" y="3300"/>
                    <a:pt x="30849" y="3896"/>
                  </a:cubicBezTo>
                  <a:cubicBezTo>
                    <a:pt x="32190" y="4702"/>
                    <a:pt x="33575" y="5535"/>
                    <a:pt x="35057" y="6158"/>
                  </a:cubicBezTo>
                  <a:cubicBezTo>
                    <a:pt x="36867" y="6917"/>
                    <a:pt x="38483" y="7025"/>
                    <a:pt x="40131" y="7025"/>
                  </a:cubicBezTo>
                  <a:cubicBezTo>
                    <a:pt x="40463" y="7025"/>
                    <a:pt x="40796" y="7021"/>
                    <a:pt x="41132" y="7017"/>
                  </a:cubicBezTo>
                  <a:cubicBezTo>
                    <a:pt x="41547" y="7011"/>
                    <a:pt x="41973" y="7003"/>
                    <a:pt x="42409" y="7003"/>
                  </a:cubicBezTo>
                  <a:cubicBezTo>
                    <a:pt x="42692" y="7003"/>
                    <a:pt x="42979" y="7006"/>
                    <a:pt x="43271" y="7017"/>
                  </a:cubicBezTo>
                  <a:cubicBezTo>
                    <a:pt x="45568" y="7104"/>
                    <a:pt x="47715" y="8384"/>
                    <a:pt x="48759" y="10286"/>
                  </a:cubicBezTo>
                  <a:cubicBezTo>
                    <a:pt x="49355" y="11382"/>
                    <a:pt x="49819" y="12934"/>
                    <a:pt x="49320" y="13968"/>
                  </a:cubicBezTo>
                  <a:cubicBezTo>
                    <a:pt x="49057" y="14521"/>
                    <a:pt x="48539" y="14871"/>
                    <a:pt x="47768" y="15012"/>
                  </a:cubicBezTo>
                  <a:cubicBezTo>
                    <a:pt x="47259" y="15104"/>
                    <a:pt x="46743" y="15140"/>
                    <a:pt x="46227" y="15140"/>
                  </a:cubicBezTo>
                  <a:cubicBezTo>
                    <a:pt x="45323" y="15140"/>
                    <a:pt x="44416" y="15030"/>
                    <a:pt x="43534" y="14924"/>
                  </a:cubicBezTo>
                  <a:cubicBezTo>
                    <a:pt x="42640" y="14817"/>
                    <a:pt x="41716" y="14703"/>
                    <a:pt x="40790" y="14703"/>
                  </a:cubicBezTo>
                  <a:cubicBezTo>
                    <a:pt x="40725" y="14703"/>
                    <a:pt x="40661" y="14704"/>
                    <a:pt x="40597" y="14705"/>
                  </a:cubicBezTo>
                  <a:cubicBezTo>
                    <a:pt x="40194" y="14705"/>
                    <a:pt x="39756" y="14740"/>
                    <a:pt x="39221" y="14810"/>
                  </a:cubicBezTo>
                  <a:cubicBezTo>
                    <a:pt x="38897" y="14845"/>
                    <a:pt x="38555" y="14898"/>
                    <a:pt x="38222" y="14941"/>
                  </a:cubicBezTo>
                  <a:cubicBezTo>
                    <a:pt x="37419" y="15058"/>
                    <a:pt x="36604" y="15177"/>
                    <a:pt x="35798" y="15177"/>
                  </a:cubicBezTo>
                  <a:cubicBezTo>
                    <a:pt x="35089" y="15177"/>
                    <a:pt x="34388" y="15085"/>
                    <a:pt x="33707" y="14819"/>
                  </a:cubicBezTo>
                  <a:cubicBezTo>
                    <a:pt x="32068" y="14170"/>
                    <a:pt x="31200" y="12837"/>
                    <a:pt x="30288" y="11426"/>
                  </a:cubicBezTo>
                  <a:cubicBezTo>
                    <a:pt x="29859" y="10769"/>
                    <a:pt x="29420" y="10085"/>
                    <a:pt x="28894" y="9471"/>
                  </a:cubicBezTo>
                  <a:cubicBezTo>
                    <a:pt x="26974" y="7236"/>
                    <a:pt x="24231" y="5947"/>
                    <a:pt x="21373" y="5947"/>
                  </a:cubicBezTo>
                  <a:cubicBezTo>
                    <a:pt x="20785" y="5947"/>
                    <a:pt x="20198" y="6009"/>
                    <a:pt x="19620" y="6114"/>
                  </a:cubicBezTo>
                  <a:cubicBezTo>
                    <a:pt x="17358" y="6552"/>
                    <a:pt x="15298" y="7569"/>
                    <a:pt x="13299" y="8560"/>
                  </a:cubicBezTo>
                  <a:cubicBezTo>
                    <a:pt x="11064" y="9655"/>
                    <a:pt x="8749" y="10795"/>
                    <a:pt x="6225" y="11067"/>
                  </a:cubicBezTo>
                  <a:cubicBezTo>
                    <a:pt x="5645" y="11129"/>
                    <a:pt x="5115" y="11158"/>
                    <a:pt x="4635" y="11158"/>
                  </a:cubicBezTo>
                  <a:cubicBezTo>
                    <a:pt x="2496" y="11158"/>
                    <a:pt x="1330" y="10598"/>
                    <a:pt x="965" y="10032"/>
                  </a:cubicBezTo>
                  <a:cubicBezTo>
                    <a:pt x="623" y="9506"/>
                    <a:pt x="728" y="8770"/>
                    <a:pt x="1263" y="7832"/>
                  </a:cubicBezTo>
                  <a:cubicBezTo>
                    <a:pt x="3428" y="4097"/>
                    <a:pt x="9644" y="2739"/>
                    <a:pt x="14176" y="1748"/>
                  </a:cubicBezTo>
                  <a:lnTo>
                    <a:pt x="14193" y="1739"/>
                  </a:lnTo>
                  <a:cubicBezTo>
                    <a:pt x="14982" y="1573"/>
                    <a:pt x="15727" y="1406"/>
                    <a:pt x="16394" y="1240"/>
                  </a:cubicBezTo>
                  <a:cubicBezTo>
                    <a:pt x="18158" y="811"/>
                    <a:pt x="19756" y="594"/>
                    <a:pt x="21259" y="594"/>
                  </a:cubicBezTo>
                  <a:close/>
                  <a:moveTo>
                    <a:pt x="21265" y="0"/>
                  </a:moveTo>
                  <a:cubicBezTo>
                    <a:pt x="19714" y="0"/>
                    <a:pt x="18068" y="226"/>
                    <a:pt x="16253" y="670"/>
                  </a:cubicBezTo>
                  <a:cubicBezTo>
                    <a:pt x="15596" y="836"/>
                    <a:pt x="14859" y="994"/>
                    <a:pt x="14079" y="1170"/>
                  </a:cubicBezTo>
                  <a:lnTo>
                    <a:pt x="14044" y="1170"/>
                  </a:lnTo>
                  <a:cubicBezTo>
                    <a:pt x="9407" y="2186"/>
                    <a:pt x="3043" y="3580"/>
                    <a:pt x="755" y="7534"/>
                  </a:cubicBezTo>
                  <a:cubicBezTo>
                    <a:pt x="97" y="8682"/>
                    <a:pt x="1" y="9629"/>
                    <a:pt x="474" y="10348"/>
                  </a:cubicBezTo>
                  <a:cubicBezTo>
                    <a:pt x="1225" y="11507"/>
                    <a:pt x="3255" y="11732"/>
                    <a:pt x="4735" y="11732"/>
                  </a:cubicBezTo>
                  <a:cubicBezTo>
                    <a:pt x="5449" y="11732"/>
                    <a:pt x="6035" y="11680"/>
                    <a:pt x="6286" y="11654"/>
                  </a:cubicBezTo>
                  <a:cubicBezTo>
                    <a:pt x="8925" y="11373"/>
                    <a:pt x="11274" y="10208"/>
                    <a:pt x="13562" y="9085"/>
                  </a:cubicBezTo>
                  <a:cubicBezTo>
                    <a:pt x="15526" y="8112"/>
                    <a:pt x="17551" y="7113"/>
                    <a:pt x="19734" y="6692"/>
                  </a:cubicBezTo>
                  <a:cubicBezTo>
                    <a:pt x="20274" y="6589"/>
                    <a:pt x="20820" y="6539"/>
                    <a:pt x="21364" y="6539"/>
                  </a:cubicBezTo>
                  <a:cubicBezTo>
                    <a:pt x="24012" y="6539"/>
                    <a:pt x="26622" y="7733"/>
                    <a:pt x="28447" y="9857"/>
                  </a:cubicBezTo>
                  <a:cubicBezTo>
                    <a:pt x="28947" y="10436"/>
                    <a:pt x="29376" y="11102"/>
                    <a:pt x="29797" y="11742"/>
                  </a:cubicBezTo>
                  <a:cubicBezTo>
                    <a:pt x="30718" y="13171"/>
                    <a:pt x="31673" y="14652"/>
                    <a:pt x="33497" y="15362"/>
                  </a:cubicBezTo>
                  <a:cubicBezTo>
                    <a:pt x="34180" y="15634"/>
                    <a:pt x="34934" y="15765"/>
                    <a:pt x="35802" y="15765"/>
                  </a:cubicBezTo>
                  <a:cubicBezTo>
                    <a:pt x="36644" y="15765"/>
                    <a:pt x="37485" y="15643"/>
                    <a:pt x="38309" y="15529"/>
                  </a:cubicBezTo>
                  <a:cubicBezTo>
                    <a:pt x="38599" y="15485"/>
                    <a:pt x="38958" y="15432"/>
                    <a:pt x="39291" y="15388"/>
                  </a:cubicBezTo>
                  <a:cubicBezTo>
                    <a:pt x="39808" y="15327"/>
                    <a:pt x="40220" y="15292"/>
                    <a:pt x="40606" y="15292"/>
                  </a:cubicBezTo>
                  <a:cubicBezTo>
                    <a:pt x="40671" y="15291"/>
                    <a:pt x="40737" y="15290"/>
                    <a:pt x="40802" y="15290"/>
                  </a:cubicBezTo>
                  <a:cubicBezTo>
                    <a:pt x="41686" y="15290"/>
                    <a:pt x="42581" y="15396"/>
                    <a:pt x="43446" y="15502"/>
                  </a:cubicBezTo>
                  <a:lnTo>
                    <a:pt x="43464" y="15502"/>
                  </a:lnTo>
                  <a:cubicBezTo>
                    <a:pt x="44369" y="15613"/>
                    <a:pt x="45299" y="15728"/>
                    <a:pt x="46237" y="15728"/>
                  </a:cubicBezTo>
                  <a:cubicBezTo>
                    <a:pt x="46781" y="15728"/>
                    <a:pt x="47327" y="15690"/>
                    <a:pt x="47873" y="15590"/>
                  </a:cubicBezTo>
                  <a:cubicBezTo>
                    <a:pt x="48838" y="15415"/>
                    <a:pt x="49504" y="14959"/>
                    <a:pt x="49854" y="14223"/>
                  </a:cubicBezTo>
                  <a:cubicBezTo>
                    <a:pt x="50450" y="12987"/>
                    <a:pt x="49942" y="11233"/>
                    <a:pt x="49267" y="10006"/>
                  </a:cubicBezTo>
                  <a:cubicBezTo>
                    <a:pt x="48136" y="7920"/>
                    <a:pt x="45787" y="6517"/>
                    <a:pt x="43297" y="6429"/>
                  </a:cubicBezTo>
                  <a:cubicBezTo>
                    <a:pt x="43001" y="6419"/>
                    <a:pt x="42711" y="6415"/>
                    <a:pt x="42425" y="6415"/>
                  </a:cubicBezTo>
                  <a:cubicBezTo>
                    <a:pt x="41982" y="6415"/>
                    <a:pt x="41549" y="6424"/>
                    <a:pt x="41123" y="6429"/>
                  </a:cubicBezTo>
                  <a:cubicBezTo>
                    <a:pt x="40791" y="6434"/>
                    <a:pt x="40465" y="6438"/>
                    <a:pt x="40145" y="6438"/>
                  </a:cubicBezTo>
                  <a:cubicBezTo>
                    <a:pt x="38514" y="6438"/>
                    <a:pt x="37007" y="6332"/>
                    <a:pt x="35285" y="5614"/>
                  </a:cubicBezTo>
                  <a:cubicBezTo>
                    <a:pt x="33847" y="5009"/>
                    <a:pt x="32480" y="4185"/>
                    <a:pt x="31147" y="3387"/>
                  </a:cubicBezTo>
                  <a:cubicBezTo>
                    <a:pt x="30148" y="2783"/>
                    <a:pt x="29113" y="2160"/>
                    <a:pt x="28044" y="1634"/>
                  </a:cubicBezTo>
                  <a:cubicBezTo>
                    <a:pt x="25830" y="538"/>
                    <a:pt x="23661" y="0"/>
                    <a:pt x="2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11"/>
          <p:cNvSpPr/>
          <p:nvPr/>
        </p:nvSpPr>
        <p:spPr>
          <a:xfrm rot="-6299960">
            <a:off x="70249" y="-774344"/>
            <a:ext cx="574633" cy="1997815"/>
          </a:xfrm>
          <a:custGeom>
            <a:avLst/>
            <a:gdLst/>
            <a:ahLst/>
            <a:cxnLst/>
            <a:rect l="l" t="t" r="r" b="b"/>
            <a:pathLst>
              <a:path w="22986" h="79915" extrusionOk="0">
                <a:moveTo>
                  <a:pt x="14982" y="544"/>
                </a:moveTo>
                <a:cubicBezTo>
                  <a:pt x="15359" y="544"/>
                  <a:pt x="15718" y="596"/>
                  <a:pt x="16042" y="693"/>
                </a:cubicBezTo>
                <a:cubicBezTo>
                  <a:pt x="17042" y="1008"/>
                  <a:pt x="17769" y="1797"/>
                  <a:pt x="18190" y="3051"/>
                </a:cubicBezTo>
                <a:cubicBezTo>
                  <a:pt x="18927" y="5251"/>
                  <a:pt x="18988" y="7601"/>
                  <a:pt x="19049" y="9862"/>
                </a:cubicBezTo>
                <a:cubicBezTo>
                  <a:pt x="19093" y="11405"/>
                  <a:pt x="19128" y="12992"/>
                  <a:pt x="19382" y="14544"/>
                </a:cubicBezTo>
                <a:cubicBezTo>
                  <a:pt x="19488" y="15184"/>
                  <a:pt x="19637" y="15859"/>
                  <a:pt x="19865" y="16691"/>
                </a:cubicBezTo>
                <a:cubicBezTo>
                  <a:pt x="20005" y="17209"/>
                  <a:pt x="20163" y="17735"/>
                  <a:pt x="20312" y="18243"/>
                </a:cubicBezTo>
                <a:cubicBezTo>
                  <a:pt x="21022" y="20610"/>
                  <a:pt x="21758" y="23056"/>
                  <a:pt x="21179" y="25545"/>
                </a:cubicBezTo>
                <a:cubicBezTo>
                  <a:pt x="20513" y="28368"/>
                  <a:pt x="18576" y="30078"/>
                  <a:pt x="16516" y="31883"/>
                </a:cubicBezTo>
                <a:cubicBezTo>
                  <a:pt x="15578" y="32707"/>
                  <a:pt x="14605" y="33558"/>
                  <a:pt x="13754" y="34531"/>
                </a:cubicBezTo>
                <a:cubicBezTo>
                  <a:pt x="11545" y="37082"/>
                  <a:pt x="10160" y="40299"/>
                  <a:pt x="9871" y="43595"/>
                </a:cubicBezTo>
                <a:cubicBezTo>
                  <a:pt x="9678" y="45752"/>
                  <a:pt x="9932" y="47856"/>
                  <a:pt x="10634" y="49863"/>
                </a:cubicBezTo>
                <a:cubicBezTo>
                  <a:pt x="11843" y="53326"/>
                  <a:pt x="13939" y="56359"/>
                  <a:pt x="15964" y="59296"/>
                </a:cubicBezTo>
                <a:cubicBezTo>
                  <a:pt x="18252" y="62601"/>
                  <a:pt x="20610" y="66019"/>
                  <a:pt x="21644" y="70008"/>
                </a:cubicBezTo>
                <a:cubicBezTo>
                  <a:pt x="21767" y="70517"/>
                  <a:pt x="22205" y="72305"/>
                  <a:pt x="22310" y="74172"/>
                </a:cubicBezTo>
                <a:cubicBezTo>
                  <a:pt x="22433" y="76460"/>
                  <a:pt x="22047" y="78021"/>
                  <a:pt x="21162" y="78810"/>
                </a:cubicBezTo>
                <a:cubicBezTo>
                  <a:pt x="20741" y="79180"/>
                  <a:pt x="20200" y="79365"/>
                  <a:pt x="19541" y="79365"/>
                </a:cubicBezTo>
                <a:cubicBezTo>
                  <a:pt x="18923" y="79365"/>
                  <a:pt x="18203" y="79202"/>
                  <a:pt x="17384" y="78880"/>
                </a:cubicBezTo>
                <a:cubicBezTo>
                  <a:pt x="10862" y="76294"/>
                  <a:pt x="7241" y="66686"/>
                  <a:pt x="4594" y="59681"/>
                </a:cubicBezTo>
                <a:lnTo>
                  <a:pt x="4585" y="59664"/>
                </a:lnTo>
                <a:cubicBezTo>
                  <a:pt x="4120" y="58437"/>
                  <a:pt x="3691" y="57288"/>
                  <a:pt x="3270" y="56263"/>
                </a:cubicBezTo>
                <a:cubicBezTo>
                  <a:pt x="465" y="49363"/>
                  <a:pt x="105" y="43849"/>
                  <a:pt x="2060" y="37827"/>
                </a:cubicBezTo>
                <a:cubicBezTo>
                  <a:pt x="2639" y="36030"/>
                  <a:pt x="3384" y="34250"/>
                  <a:pt x="4112" y="32523"/>
                </a:cubicBezTo>
                <a:cubicBezTo>
                  <a:pt x="5076" y="30209"/>
                  <a:pt x="6075" y="27816"/>
                  <a:pt x="6706" y="25335"/>
                </a:cubicBezTo>
                <a:cubicBezTo>
                  <a:pt x="6934" y="24450"/>
                  <a:pt x="7083" y="23582"/>
                  <a:pt x="7162" y="22679"/>
                </a:cubicBezTo>
                <a:cubicBezTo>
                  <a:pt x="7390" y="20172"/>
                  <a:pt x="7031" y="17927"/>
                  <a:pt x="6645" y="15561"/>
                </a:cubicBezTo>
                <a:cubicBezTo>
                  <a:pt x="6470" y="14465"/>
                  <a:pt x="6286" y="13343"/>
                  <a:pt x="6154" y="12142"/>
                </a:cubicBezTo>
                <a:cubicBezTo>
                  <a:pt x="6075" y="11432"/>
                  <a:pt x="6066" y="10695"/>
                  <a:pt x="6137" y="9976"/>
                </a:cubicBezTo>
                <a:cubicBezTo>
                  <a:pt x="6400" y="6978"/>
                  <a:pt x="7899" y="4182"/>
                  <a:pt x="10143" y="2490"/>
                </a:cubicBezTo>
                <a:cubicBezTo>
                  <a:pt x="11765" y="1271"/>
                  <a:pt x="13570" y="544"/>
                  <a:pt x="14982" y="544"/>
                </a:cubicBezTo>
                <a:close/>
                <a:moveTo>
                  <a:pt x="14990" y="1"/>
                </a:moveTo>
                <a:cubicBezTo>
                  <a:pt x="13207" y="1"/>
                  <a:pt x="11236" y="980"/>
                  <a:pt x="9810" y="2052"/>
                </a:cubicBezTo>
                <a:cubicBezTo>
                  <a:pt x="6820" y="4305"/>
                  <a:pt x="5172" y="8293"/>
                  <a:pt x="5611" y="12203"/>
                </a:cubicBezTo>
                <a:cubicBezTo>
                  <a:pt x="5742" y="13413"/>
                  <a:pt x="5926" y="14552"/>
                  <a:pt x="6102" y="15648"/>
                </a:cubicBezTo>
                <a:cubicBezTo>
                  <a:pt x="6601" y="18752"/>
                  <a:pt x="7075" y="21679"/>
                  <a:pt x="6180" y="25204"/>
                </a:cubicBezTo>
                <a:cubicBezTo>
                  <a:pt x="5549" y="27641"/>
                  <a:pt x="4559" y="30016"/>
                  <a:pt x="3603" y="32322"/>
                </a:cubicBezTo>
                <a:cubicBezTo>
                  <a:pt x="2876" y="34049"/>
                  <a:pt x="2130" y="35837"/>
                  <a:pt x="1534" y="37652"/>
                </a:cubicBezTo>
                <a:cubicBezTo>
                  <a:pt x="921" y="39571"/>
                  <a:pt x="535" y="41386"/>
                  <a:pt x="368" y="43218"/>
                </a:cubicBezTo>
                <a:cubicBezTo>
                  <a:pt x="0" y="47338"/>
                  <a:pt x="763" y="51546"/>
                  <a:pt x="2762" y="56464"/>
                </a:cubicBezTo>
                <a:cubicBezTo>
                  <a:pt x="3174" y="57490"/>
                  <a:pt x="3612" y="58647"/>
                  <a:pt x="4077" y="59874"/>
                </a:cubicBezTo>
                <a:cubicBezTo>
                  <a:pt x="6759" y="66975"/>
                  <a:pt x="10441" y="76706"/>
                  <a:pt x="17182" y="79388"/>
                </a:cubicBezTo>
                <a:cubicBezTo>
                  <a:pt x="18067" y="79739"/>
                  <a:pt x="18856" y="79914"/>
                  <a:pt x="19540" y="79914"/>
                </a:cubicBezTo>
                <a:cubicBezTo>
                  <a:pt x="20338" y="79914"/>
                  <a:pt x="21004" y="79677"/>
                  <a:pt x="21521" y="79222"/>
                </a:cubicBezTo>
                <a:cubicBezTo>
                  <a:pt x="22538" y="78319"/>
                  <a:pt x="22985" y="76618"/>
                  <a:pt x="22854" y="74163"/>
                </a:cubicBezTo>
                <a:cubicBezTo>
                  <a:pt x="22749" y="72235"/>
                  <a:pt x="22302" y="70385"/>
                  <a:pt x="22170" y="69868"/>
                </a:cubicBezTo>
                <a:cubicBezTo>
                  <a:pt x="21118" y="65783"/>
                  <a:pt x="18725" y="62329"/>
                  <a:pt x="16419" y="58980"/>
                </a:cubicBezTo>
                <a:cubicBezTo>
                  <a:pt x="14412" y="56078"/>
                  <a:pt x="12343" y="53072"/>
                  <a:pt x="11151" y="49679"/>
                </a:cubicBezTo>
                <a:cubicBezTo>
                  <a:pt x="9415" y="44709"/>
                  <a:pt x="10572" y="39037"/>
                  <a:pt x="14175" y="34890"/>
                </a:cubicBezTo>
                <a:cubicBezTo>
                  <a:pt x="14991" y="33952"/>
                  <a:pt x="15946" y="33111"/>
                  <a:pt x="16875" y="32295"/>
                </a:cubicBezTo>
                <a:cubicBezTo>
                  <a:pt x="19005" y="30428"/>
                  <a:pt x="21013" y="28666"/>
                  <a:pt x="21705" y="25668"/>
                </a:cubicBezTo>
                <a:cubicBezTo>
                  <a:pt x="22319" y="23038"/>
                  <a:pt x="21565" y="20522"/>
                  <a:pt x="20838" y="18085"/>
                </a:cubicBezTo>
                <a:lnTo>
                  <a:pt x="20838" y="18059"/>
                </a:lnTo>
                <a:cubicBezTo>
                  <a:pt x="20689" y="17568"/>
                  <a:pt x="20531" y="17051"/>
                  <a:pt x="20391" y="16542"/>
                </a:cubicBezTo>
                <a:cubicBezTo>
                  <a:pt x="20171" y="15736"/>
                  <a:pt x="20022" y="15078"/>
                  <a:pt x="19926" y="14456"/>
                </a:cubicBezTo>
                <a:cubicBezTo>
                  <a:pt x="19680" y="12948"/>
                  <a:pt x="19637" y="11370"/>
                  <a:pt x="19593" y="9854"/>
                </a:cubicBezTo>
                <a:cubicBezTo>
                  <a:pt x="19540" y="7539"/>
                  <a:pt x="19479" y="5155"/>
                  <a:pt x="18707" y="2876"/>
                </a:cubicBezTo>
                <a:cubicBezTo>
                  <a:pt x="18225" y="1447"/>
                  <a:pt x="17384" y="535"/>
                  <a:pt x="16209" y="176"/>
                </a:cubicBezTo>
                <a:cubicBezTo>
                  <a:pt x="15820" y="55"/>
                  <a:pt x="15410" y="1"/>
                  <a:pt x="1499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" name="Google Shape;175;p11"/>
          <p:cNvGrpSpPr/>
          <p:nvPr/>
        </p:nvGrpSpPr>
        <p:grpSpPr>
          <a:xfrm rot="-397913">
            <a:off x="6753566" y="-697575"/>
            <a:ext cx="2903554" cy="4068044"/>
            <a:chOff x="7416974" y="-410849"/>
            <a:chExt cx="2284275" cy="3200649"/>
          </a:xfrm>
        </p:grpSpPr>
        <p:sp>
          <p:nvSpPr>
            <p:cNvPr id="176" name="Google Shape;176;p11"/>
            <p:cNvSpPr/>
            <p:nvPr/>
          </p:nvSpPr>
          <p:spPr>
            <a:xfrm>
              <a:off x="8798301" y="791925"/>
              <a:ext cx="574650" cy="1997875"/>
            </a:xfrm>
            <a:custGeom>
              <a:avLst/>
              <a:gdLst/>
              <a:ahLst/>
              <a:cxnLst/>
              <a:rect l="l" t="t" r="r" b="b"/>
              <a:pathLst>
                <a:path w="22986" h="79915" extrusionOk="0">
                  <a:moveTo>
                    <a:pt x="14982" y="544"/>
                  </a:moveTo>
                  <a:cubicBezTo>
                    <a:pt x="15359" y="544"/>
                    <a:pt x="15718" y="596"/>
                    <a:pt x="16042" y="693"/>
                  </a:cubicBezTo>
                  <a:cubicBezTo>
                    <a:pt x="17042" y="1008"/>
                    <a:pt x="17769" y="1797"/>
                    <a:pt x="18190" y="3051"/>
                  </a:cubicBezTo>
                  <a:cubicBezTo>
                    <a:pt x="18927" y="5251"/>
                    <a:pt x="18988" y="7601"/>
                    <a:pt x="19049" y="9862"/>
                  </a:cubicBezTo>
                  <a:cubicBezTo>
                    <a:pt x="19093" y="11405"/>
                    <a:pt x="19128" y="12992"/>
                    <a:pt x="19382" y="14544"/>
                  </a:cubicBezTo>
                  <a:cubicBezTo>
                    <a:pt x="19488" y="15184"/>
                    <a:pt x="19637" y="15859"/>
                    <a:pt x="19865" y="16691"/>
                  </a:cubicBezTo>
                  <a:cubicBezTo>
                    <a:pt x="20005" y="17209"/>
                    <a:pt x="20163" y="17735"/>
                    <a:pt x="20312" y="18243"/>
                  </a:cubicBezTo>
                  <a:cubicBezTo>
                    <a:pt x="21022" y="20610"/>
                    <a:pt x="21758" y="23056"/>
                    <a:pt x="21179" y="25545"/>
                  </a:cubicBezTo>
                  <a:cubicBezTo>
                    <a:pt x="20513" y="28368"/>
                    <a:pt x="18576" y="30078"/>
                    <a:pt x="16516" y="31883"/>
                  </a:cubicBezTo>
                  <a:cubicBezTo>
                    <a:pt x="15578" y="32707"/>
                    <a:pt x="14605" y="33558"/>
                    <a:pt x="13754" y="34531"/>
                  </a:cubicBezTo>
                  <a:cubicBezTo>
                    <a:pt x="11545" y="37082"/>
                    <a:pt x="10160" y="40299"/>
                    <a:pt x="9871" y="43595"/>
                  </a:cubicBezTo>
                  <a:cubicBezTo>
                    <a:pt x="9678" y="45752"/>
                    <a:pt x="9932" y="47856"/>
                    <a:pt x="10634" y="49863"/>
                  </a:cubicBezTo>
                  <a:cubicBezTo>
                    <a:pt x="11843" y="53326"/>
                    <a:pt x="13939" y="56359"/>
                    <a:pt x="15964" y="59296"/>
                  </a:cubicBezTo>
                  <a:cubicBezTo>
                    <a:pt x="18252" y="62601"/>
                    <a:pt x="20610" y="66019"/>
                    <a:pt x="21644" y="70008"/>
                  </a:cubicBezTo>
                  <a:cubicBezTo>
                    <a:pt x="21767" y="70517"/>
                    <a:pt x="22205" y="72305"/>
                    <a:pt x="22310" y="74172"/>
                  </a:cubicBezTo>
                  <a:cubicBezTo>
                    <a:pt x="22433" y="76460"/>
                    <a:pt x="22047" y="78021"/>
                    <a:pt x="21162" y="78810"/>
                  </a:cubicBezTo>
                  <a:cubicBezTo>
                    <a:pt x="20741" y="79180"/>
                    <a:pt x="20200" y="79365"/>
                    <a:pt x="19541" y="79365"/>
                  </a:cubicBezTo>
                  <a:cubicBezTo>
                    <a:pt x="18923" y="79365"/>
                    <a:pt x="18203" y="79202"/>
                    <a:pt x="17384" y="78880"/>
                  </a:cubicBezTo>
                  <a:cubicBezTo>
                    <a:pt x="10862" y="76294"/>
                    <a:pt x="7241" y="66686"/>
                    <a:pt x="4594" y="59681"/>
                  </a:cubicBezTo>
                  <a:lnTo>
                    <a:pt x="4585" y="59664"/>
                  </a:lnTo>
                  <a:cubicBezTo>
                    <a:pt x="4120" y="58437"/>
                    <a:pt x="3691" y="57288"/>
                    <a:pt x="3270" y="56263"/>
                  </a:cubicBezTo>
                  <a:cubicBezTo>
                    <a:pt x="465" y="49363"/>
                    <a:pt x="105" y="43849"/>
                    <a:pt x="2060" y="37827"/>
                  </a:cubicBezTo>
                  <a:cubicBezTo>
                    <a:pt x="2639" y="36030"/>
                    <a:pt x="3384" y="34250"/>
                    <a:pt x="4112" y="32523"/>
                  </a:cubicBezTo>
                  <a:cubicBezTo>
                    <a:pt x="5076" y="30209"/>
                    <a:pt x="6075" y="27816"/>
                    <a:pt x="6706" y="25335"/>
                  </a:cubicBezTo>
                  <a:cubicBezTo>
                    <a:pt x="6934" y="24450"/>
                    <a:pt x="7083" y="23582"/>
                    <a:pt x="7162" y="22679"/>
                  </a:cubicBezTo>
                  <a:cubicBezTo>
                    <a:pt x="7390" y="20172"/>
                    <a:pt x="7031" y="17927"/>
                    <a:pt x="6645" y="15561"/>
                  </a:cubicBezTo>
                  <a:cubicBezTo>
                    <a:pt x="6470" y="14465"/>
                    <a:pt x="6286" y="13343"/>
                    <a:pt x="6154" y="12142"/>
                  </a:cubicBezTo>
                  <a:cubicBezTo>
                    <a:pt x="6075" y="11432"/>
                    <a:pt x="6066" y="10695"/>
                    <a:pt x="6137" y="9976"/>
                  </a:cubicBezTo>
                  <a:cubicBezTo>
                    <a:pt x="6400" y="6978"/>
                    <a:pt x="7899" y="4182"/>
                    <a:pt x="10143" y="2490"/>
                  </a:cubicBezTo>
                  <a:cubicBezTo>
                    <a:pt x="11765" y="1271"/>
                    <a:pt x="13570" y="544"/>
                    <a:pt x="14982" y="544"/>
                  </a:cubicBezTo>
                  <a:close/>
                  <a:moveTo>
                    <a:pt x="14990" y="1"/>
                  </a:moveTo>
                  <a:cubicBezTo>
                    <a:pt x="13207" y="1"/>
                    <a:pt x="11236" y="980"/>
                    <a:pt x="9810" y="2052"/>
                  </a:cubicBezTo>
                  <a:cubicBezTo>
                    <a:pt x="6820" y="4305"/>
                    <a:pt x="5172" y="8293"/>
                    <a:pt x="5611" y="12203"/>
                  </a:cubicBezTo>
                  <a:cubicBezTo>
                    <a:pt x="5742" y="13413"/>
                    <a:pt x="5926" y="14552"/>
                    <a:pt x="6102" y="15648"/>
                  </a:cubicBezTo>
                  <a:cubicBezTo>
                    <a:pt x="6601" y="18752"/>
                    <a:pt x="7075" y="21679"/>
                    <a:pt x="6180" y="25204"/>
                  </a:cubicBezTo>
                  <a:cubicBezTo>
                    <a:pt x="5549" y="27641"/>
                    <a:pt x="4559" y="30016"/>
                    <a:pt x="3603" y="32322"/>
                  </a:cubicBezTo>
                  <a:cubicBezTo>
                    <a:pt x="2876" y="34049"/>
                    <a:pt x="2130" y="35837"/>
                    <a:pt x="1534" y="37652"/>
                  </a:cubicBezTo>
                  <a:cubicBezTo>
                    <a:pt x="921" y="39571"/>
                    <a:pt x="535" y="41386"/>
                    <a:pt x="368" y="43218"/>
                  </a:cubicBezTo>
                  <a:cubicBezTo>
                    <a:pt x="0" y="47338"/>
                    <a:pt x="763" y="51546"/>
                    <a:pt x="2762" y="56464"/>
                  </a:cubicBezTo>
                  <a:cubicBezTo>
                    <a:pt x="3174" y="57490"/>
                    <a:pt x="3612" y="58647"/>
                    <a:pt x="4077" y="59874"/>
                  </a:cubicBezTo>
                  <a:cubicBezTo>
                    <a:pt x="6759" y="66975"/>
                    <a:pt x="10441" y="76706"/>
                    <a:pt x="17182" y="79388"/>
                  </a:cubicBezTo>
                  <a:cubicBezTo>
                    <a:pt x="18067" y="79739"/>
                    <a:pt x="18856" y="79914"/>
                    <a:pt x="19540" y="79914"/>
                  </a:cubicBezTo>
                  <a:cubicBezTo>
                    <a:pt x="20338" y="79914"/>
                    <a:pt x="21004" y="79677"/>
                    <a:pt x="21521" y="79222"/>
                  </a:cubicBezTo>
                  <a:cubicBezTo>
                    <a:pt x="22538" y="78319"/>
                    <a:pt x="22985" y="76618"/>
                    <a:pt x="22854" y="74163"/>
                  </a:cubicBezTo>
                  <a:cubicBezTo>
                    <a:pt x="22749" y="72235"/>
                    <a:pt x="22302" y="70385"/>
                    <a:pt x="22170" y="69868"/>
                  </a:cubicBezTo>
                  <a:cubicBezTo>
                    <a:pt x="21118" y="65783"/>
                    <a:pt x="18725" y="62329"/>
                    <a:pt x="16419" y="58980"/>
                  </a:cubicBezTo>
                  <a:cubicBezTo>
                    <a:pt x="14412" y="56078"/>
                    <a:pt x="12343" y="53072"/>
                    <a:pt x="11151" y="49679"/>
                  </a:cubicBezTo>
                  <a:cubicBezTo>
                    <a:pt x="9415" y="44709"/>
                    <a:pt x="10572" y="39037"/>
                    <a:pt x="14175" y="34890"/>
                  </a:cubicBezTo>
                  <a:cubicBezTo>
                    <a:pt x="14991" y="33952"/>
                    <a:pt x="15946" y="33111"/>
                    <a:pt x="16875" y="32295"/>
                  </a:cubicBezTo>
                  <a:cubicBezTo>
                    <a:pt x="19005" y="30428"/>
                    <a:pt x="21013" y="28666"/>
                    <a:pt x="21705" y="25668"/>
                  </a:cubicBezTo>
                  <a:cubicBezTo>
                    <a:pt x="22319" y="23038"/>
                    <a:pt x="21565" y="20522"/>
                    <a:pt x="20838" y="18085"/>
                  </a:cubicBezTo>
                  <a:lnTo>
                    <a:pt x="20838" y="18059"/>
                  </a:lnTo>
                  <a:cubicBezTo>
                    <a:pt x="20689" y="17568"/>
                    <a:pt x="20531" y="17051"/>
                    <a:pt x="20391" y="16542"/>
                  </a:cubicBezTo>
                  <a:cubicBezTo>
                    <a:pt x="20171" y="15736"/>
                    <a:pt x="20022" y="15078"/>
                    <a:pt x="19926" y="14456"/>
                  </a:cubicBezTo>
                  <a:cubicBezTo>
                    <a:pt x="19680" y="12948"/>
                    <a:pt x="19637" y="11370"/>
                    <a:pt x="19593" y="9854"/>
                  </a:cubicBezTo>
                  <a:cubicBezTo>
                    <a:pt x="19540" y="7539"/>
                    <a:pt x="19479" y="5155"/>
                    <a:pt x="18707" y="2876"/>
                  </a:cubicBezTo>
                  <a:cubicBezTo>
                    <a:pt x="18225" y="1447"/>
                    <a:pt x="17384" y="535"/>
                    <a:pt x="16209" y="176"/>
                  </a:cubicBezTo>
                  <a:cubicBezTo>
                    <a:pt x="15820" y="55"/>
                    <a:pt x="15410" y="1"/>
                    <a:pt x="14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1"/>
            <p:cNvSpPr/>
            <p:nvPr/>
          </p:nvSpPr>
          <p:spPr>
            <a:xfrm>
              <a:off x="7416974" y="-410849"/>
              <a:ext cx="2284275" cy="1412200"/>
            </a:xfrm>
            <a:custGeom>
              <a:avLst/>
              <a:gdLst/>
              <a:ahLst/>
              <a:cxnLst/>
              <a:rect l="l" t="t" r="r" b="b"/>
              <a:pathLst>
                <a:path w="91371" h="56488" extrusionOk="0">
                  <a:moveTo>
                    <a:pt x="12828" y="548"/>
                  </a:moveTo>
                  <a:cubicBezTo>
                    <a:pt x="12888" y="548"/>
                    <a:pt x="12949" y="551"/>
                    <a:pt x="13009" y="558"/>
                  </a:cubicBezTo>
                  <a:cubicBezTo>
                    <a:pt x="13527" y="619"/>
                    <a:pt x="14017" y="953"/>
                    <a:pt x="14473" y="1286"/>
                  </a:cubicBezTo>
                  <a:cubicBezTo>
                    <a:pt x="16665" y="2916"/>
                    <a:pt x="18760" y="4854"/>
                    <a:pt x="20776" y="6721"/>
                  </a:cubicBezTo>
                  <a:cubicBezTo>
                    <a:pt x="25028" y="10648"/>
                    <a:pt x="29420" y="14716"/>
                    <a:pt x="35065" y="16188"/>
                  </a:cubicBezTo>
                  <a:cubicBezTo>
                    <a:pt x="37756" y="16890"/>
                    <a:pt x="40606" y="16960"/>
                    <a:pt x="43367" y="17021"/>
                  </a:cubicBezTo>
                  <a:cubicBezTo>
                    <a:pt x="46865" y="17100"/>
                    <a:pt x="50485" y="17188"/>
                    <a:pt x="53685" y="18608"/>
                  </a:cubicBezTo>
                  <a:cubicBezTo>
                    <a:pt x="56481" y="19853"/>
                    <a:pt x="58734" y="22001"/>
                    <a:pt x="60917" y="24078"/>
                  </a:cubicBezTo>
                  <a:lnTo>
                    <a:pt x="67518" y="30364"/>
                  </a:lnTo>
                  <a:cubicBezTo>
                    <a:pt x="69131" y="31906"/>
                    <a:pt x="70797" y="33493"/>
                    <a:pt x="72883" y="34457"/>
                  </a:cubicBezTo>
                  <a:cubicBezTo>
                    <a:pt x="74547" y="35220"/>
                    <a:pt x="76429" y="35578"/>
                    <a:pt x="78786" y="35578"/>
                  </a:cubicBezTo>
                  <a:cubicBezTo>
                    <a:pt x="78975" y="35578"/>
                    <a:pt x="79166" y="35575"/>
                    <a:pt x="79361" y="35571"/>
                  </a:cubicBezTo>
                  <a:cubicBezTo>
                    <a:pt x="79878" y="35553"/>
                    <a:pt x="80483" y="35457"/>
                    <a:pt x="81123" y="35352"/>
                  </a:cubicBezTo>
                  <a:cubicBezTo>
                    <a:pt x="81848" y="35235"/>
                    <a:pt x="82623" y="35109"/>
                    <a:pt x="83301" y="35109"/>
                  </a:cubicBezTo>
                  <a:cubicBezTo>
                    <a:pt x="83903" y="35109"/>
                    <a:pt x="84429" y="35208"/>
                    <a:pt x="84779" y="35501"/>
                  </a:cubicBezTo>
                  <a:cubicBezTo>
                    <a:pt x="85796" y="36351"/>
                    <a:pt x="86628" y="38648"/>
                    <a:pt x="87303" y="40489"/>
                  </a:cubicBezTo>
                  <a:cubicBezTo>
                    <a:pt x="87610" y="41330"/>
                    <a:pt x="87891" y="42119"/>
                    <a:pt x="88171" y="42698"/>
                  </a:cubicBezTo>
                  <a:lnTo>
                    <a:pt x="89653" y="45827"/>
                  </a:lnTo>
                  <a:cubicBezTo>
                    <a:pt x="90792" y="48221"/>
                    <a:pt x="90494" y="51008"/>
                    <a:pt x="88881" y="53112"/>
                  </a:cubicBezTo>
                  <a:lnTo>
                    <a:pt x="88820" y="53200"/>
                  </a:lnTo>
                  <a:cubicBezTo>
                    <a:pt x="87464" y="54961"/>
                    <a:pt x="85374" y="55940"/>
                    <a:pt x="83235" y="55940"/>
                  </a:cubicBezTo>
                  <a:cubicBezTo>
                    <a:pt x="82360" y="55940"/>
                    <a:pt x="81477" y="55776"/>
                    <a:pt x="80632" y="55435"/>
                  </a:cubicBezTo>
                  <a:cubicBezTo>
                    <a:pt x="75004" y="53182"/>
                    <a:pt x="70034" y="52078"/>
                    <a:pt x="65449" y="52078"/>
                  </a:cubicBezTo>
                  <a:cubicBezTo>
                    <a:pt x="64047" y="52078"/>
                    <a:pt x="62670" y="52183"/>
                    <a:pt x="61338" y="52393"/>
                  </a:cubicBezTo>
                  <a:cubicBezTo>
                    <a:pt x="59953" y="52612"/>
                    <a:pt x="58576" y="52946"/>
                    <a:pt x="57235" y="53279"/>
                  </a:cubicBezTo>
                  <a:cubicBezTo>
                    <a:pt x="55911" y="53594"/>
                    <a:pt x="54544" y="53936"/>
                    <a:pt x="53185" y="54147"/>
                  </a:cubicBezTo>
                  <a:cubicBezTo>
                    <a:pt x="51932" y="54343"/>
                    <a:pt x="50658" y="54441"/>
                    <a:pt x="49381" y="54441"/>
                  </a:cubicBezTo>
                  <a:cubicBezTo>
                    <a:pt x="47132" y="54441"/>
                    <a:pt x="44877" y="54137"/>
                    <a:pt x="42718" y="53533"/>
                  </a:cubicBezTo>
                  <a:cubicBezTo>
                    <a:pt x="40071" y="52797"/>
                    <a:pt x="38116" y="51736"/>
                    <a:pt x="36740" y="50289"/>
                  </a:cubicBezTo>
                  <a:cubicBezTo>
                    <a:pt x="35705" y="49211"/>
                    <a:pt x="34960" y="47861"/>
                    <a:pt x="34232" y="46555"/>
                  </a:cubicBezTo>
                  <a:cubicBezTo>
                    <a:pt x="33777" y="45740"/>
                    <a:pt x="33312" y="44898"/>
                    <a:pt x="32777" y="44118"/>
                  </a:cubicBezTo>
                  <a:cubicBezTo>
                    <a:pt x="30077" y="40171"/>
                    <a:pt x="25208" y="37773"/>
                    <a:pt x="20191" y="37773"/>
                  </a:cubicBezTo>
                  <a:cubicBezTo>
                    <a:pt x="19458" y="37773"/>
                    <a:pt x="18722" y="37824"/>
                    <a:pt x="17989" y="37929"/>
                  </a:cubicBezTo>
                  <a:cubicBezTo>
                    <a:pt x="17667" y="37974"/>
                    <a:pt x="17346" y="37996"/>
                    <a:pt x="17027" y="37996"/>
                  </a:cubicBezTo>
                  <a:cubicBezTo>
                    <a:pt x="14320" y="37996"/>
                    <a:pt x="11779" y="36405"/>
                    <a:pt x="10634" y="33888"/>
                  </a:cubicBezTo>
                  <a:cubicBezTo>
                    <a:pt x="7469" y="26945"/>
                    <a:pt x="4339" y="19870"/>
                    <a:pt x="1333" y="12866"/>
                  </a:cubicBezTo>
                  <a:cubicBezTo>
                    <a:pt x="588" y="11130"/>
                    <a:pt x="561" y="9210"/>
                    <a:pt x="1271" y="7457"/>
                  </a:cubicBezTo>
                  <a:cubicBezTo>
                    <a:pt x="1973" y="5713"/>
                    <a:pt x="3323" y="4345"/>
                    <a:pt x="5058" y="3609"/>
                  </a:cubicBezTo>
                  <a:lnTo>
                    <a:pt x="11396" y="944"/>
                  </a:lnTo>
                  <a:cubicBezTo>
                    <a:pt x="11841" y="756"/>
                    <a:pt x="12335" y="548"/>
                    <a:pt x="12828" y="548"/>
                  </a:cubicBezTo>
                  <a:close/>
                  <a:moveTo>
                    <a:pt x="12823" y="1"/>
                  </a:moveTo>
                  <a:cubicBezTo>
                    <a:pt x="12227" y="1"/>
                    <a:pt x="11679" y="236"/>
                    <a:pt x="11186" y="444"/>
                  </a:cubicBezTo>
                  <a:lnTo>
                    <a:pt x="4848" y="3109"/>
                  </a:lnTo>
                  <a:cubicBezTo>
                    <a:pt x="2972" y="3898"/>
                    <a:pt x="1526" y="5371"/>
                    <a:pt x="763" y="7256"/>
                  </a:cubicBezTo>
                  <a:cubicBezTo>
                    <a:pt x="0" y="9140"/>
                    <a:pt x="26" y="11209"/>
                    <a:pt x="824" y="13076"/>
                  </a:cubicBezTo>
                  <a:cubicBezTo>
                    <a:pt x="3840" y="20089"/>
                    <a:pt x="6969" y="27164"/>
                    <a:pt x="10134" y="34116"/>
                  </a:cubicBezTo>
                  <a:cubicBezTo>
                    <a:pt x="11365" y="36828"/>
                    <a:pt x="14111" y="38545"/>
                    <a:pt x="17029" y="38545"/>
                  </a:cubicBezTo>
                  <a:cubicBezTo>
                    <a:pt x="17373" y="38545"/>
                    <a:pt x="17720" y="38521"/>
                    <a:pt x="18067" y="38472"/>
                  </a:cubicBezTo>
                  <a:cubicBezTo>
                    <a:pt x="18776" y="38370"/>
                    <a:pt x="19487" y="38321"/>
                    <a:pt x="20196" y="38321"/>
                  </a:cubicBezTo>
                  <a:cubicBezTo>
                    <a:pt x="25029" y="38321"/>
                    <a:pt x="29722" y="40633"/>
                    <a:pt x="32321" y="44425"/>
                  </a:cubicBezTo>
                  <a:cubicBezTo>
                    <a:pt x="32847" y="45187"/>
                    <a:pt x="33303" y="46020"/>
                    <a:pt x="33750" y="46818"/>
                  </a:cubicBezTo>
                  <a:cubicBezTo>
                    <a:pt x="34495" y="48159"/>
                    <a:pt x="35258" y="49536"/>
                    <a:pt x="36345" y="50666"/>
                  </a:cubicBezTo>
                  <a:cubicBezTo>
                    <a:pt x="37792" y="52183"/>
                    <a:pt x="39834" y="53296"/>
                    <a:pt x="42569" y="54068"/>
                  </a:cubicBezTo>
                  <a:cubicBezTo>
                    <a:pt x="44771" y="54682"/>
                    <a:pt x="47073" y="54994"/>
                    <a:pt x="49372" y="54994"/>
                  </a:cubicBezTo>
                  <a:cubicBezTo>
                    <a:pt x="50679" y="54994"/>
                    <a:pt x="51986" y="54893"/>
                    <a:pt x="53273" y="54690"/>
                  </a:cubicBezTo>
                  <a:cubicBezTo>
                    <a:pt x="54658" y="54471"/>
                    <a:pt x="56034" y="54138"/>
                    <a:pt x="57367" y="53805"/>
                  </a:cubicBezTo>
                  <a:cubicBezTo>
                    <a:pt x="58690" y="53480"/>
                    <a:pt x="60058" y="53147"/>
                    <a:pt x="61425" y="52937"/>
                  </a:cubicBezTo>
                  <a:cubicBezTo>
                    <a:pt x="62733" y="52731"/>
                    <a:pt x="64077" y="52628"/>
                    <a:pt x="65461" y="52628"/>
                  </a:cubicBezTo>
                  <a:cubicBezTo>
                    <a:pt x="69968" y="52628"/>
                    <a:pt x="74904" y="53724"/>
                    <a:pt x="80431" y="55944"/>
                  </a:cubicBezTo>
                  <a:cubicBezTo>
                    <a:pt x="81325" y="56303"/>
                    <a:pt x="82263" y="56487"/>
                    <a:pt x="83227" y="56487"/>
                  </a:cubicBezTo>
                  <a:lnTo>
                    <a:pt x="83236" y="56487"/>
                  </a:lnTo>
                  <a:cubicBezTo>
                    <a:pt x="85576" y="56487"/>
                    <a:pt x="87829" y="55383"/>
                    <a:pt x="89250" y="53533"/>
                  </a:cubicBezTo>
                  <a:lnTo>
                    <a:pt x="89320" y="53445"/>
                  </a:lnTo>
                  <a:cubicBezTo>
                    <a:pt x="91055" y="51184"/>
                    <a:pt x="91371" y="48168"/>
                    <a:pt x="90152" y="45591"/>
                  </a:cubicBezTo>
                  <a:lnTo>
                    <a:pt x="88662" y="42461"/>
                  </a:lnTo>
                  <a:cubicBezTo>
                    <a:pt x="88399" y="41909"/>
                    <a:pt x="88119" y="41129"/>
                    <a:pt x="87812" y="40305"/>
                  </a:cubicBezTo>
                  <a:cubicBezTo>
                    <a:pt x="87084" y="38297"/>
                    <a:pt x="86260" y="36027"/>
                    <a:pt x="85129" y="35080"/>
                  </a:cubicBezTo>
                  <a:cubicBezTo>
                    <a:pt x="84660" y="34690"/>
                    <a:pt x="84007" y="34563"/>
                    <a:pt x="83286" y="34563"/>
                  </a:cubicBezTo>
                  <a:cubicBezTo>
                    <a:pt x="82565" y="34563"/>
                    <a:pt x="81776" y="34690"/>
                    <a:pt x="81036" y="34808"/>
                  </a:cubicBezTo>
                  <a:cubicBezTo>
                    <a:pt x="80413" y="34913"/>
                    <a:pt x="79826" y="35010"/>
                    <a:pt x="79352" y="35018"/>
                  </a:cubicBezTo>
                  <a:cubicBezTo>
                    <a:pt x="79137" y="35024"/>
                    <a:pt x="78925" y="35027"/>
                    <a:pt x="78718" y="35027"/>
                  </a:cubicBezTo>
                  <a:cubicBezTo>
                    <a:pt x="76476" y="35027"/>
                    <a:pt x="74684" y="34680"/>
                    <a:pt x="73120" y="33958"/>
                  </a:cubicBezTo>
                  <a:cubicBezTo>
                    <a:pt x="71112" y="33037"/>
                    <a:pt x="69473" y="31477"/>
                    <a:pt x="67895" y="29969"/>
                  </a:cubicBezTo>
                  <a:lnTo>
                    <a:pt x="61294" y="23684"/>
                  </a:lnTo>
                  <a:cubicBezTo>
                    <a:pt x="59076" y="21571"/>
                    <a:pt x="56788" y="19388"/>
                    <a:pt x="53913" y="18108"/>
                  </a:cubicBezTo>
                  <a:cubicBezTo>
                    <a:pt x="50608" y="16636"/>
                    <a:pt x="46935" y="16557"/>
                    <a:pt x="43376" y="16469"/>
                  </a:cubicBezTo>
                  <a:cubicBezTo>
                    <a:pt x="40649" y="16408"/>
                    <a:pt x="37835" y="16346"/>
                    <a:pt x="35206" y="15662"/>
                  </a:cubicBezTo>
                  <a:cubicBezTo>
                    <a:pt x="29692" y="14216"/>
                    <a:pt x="25352" y="10201"/>
                    <a:pt x="21144" y="6318"/>
                  </a:cubicBezTo>
                  <a:cubicBezTo>
                    <a:pt x="19119" y="4442"/>
                    <a:pt x="17016" y="2495"/>
                    <a:pt x="14798" y="847"/>
                  </a:cubicBezTo>
                  <a:cubicBezTo>
                    <a:pt x="14280" y="470"/>
                    <a:pt x="13728" y="85"/>
                    <a:pt x="13071" y="15"/>
                  </a:cubicBezTo>
                  <a:cubicBezTo>
                    <a:pt x="12987" y="5"/>
                    <a:pt x="12905" y="1"/>
                    <a:pt x="12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7729699" y="422226"/>
              <a:ext cx="1261275" cy="394150"/>
            </a:xfrm>
            <a:custGeom>
              <a:avLst/>
              <a:gdLst/>
              <a:ahLst/>
              <a:cxnLst/>
              <a:rect l="l" t="t" r="r" b="b"/>
              <a:pathLst>
                <a:path w="50451" h="15766" extrusionOk="0">
                  <a:moveTo>
                    <a:pt x="21259" y="594"/>
                  </a:moveTo>
                  <a:cubicBezTo>
                    <a:pt x="23570" y="594"/>
                    <a:pt x="25656" y="1108"/>
                    <a:pt x="27781" y="2160"/>
                  </a:cubicBezTo>
                  <a:cubicBezTo>
                    <a:pt x="28833" y="2677"/>
                    <a:pt x="29859" y="3300"/>
                    <a:pt x="30849" y="3896"/>
                  </a:cubicBezTo>
                  <a:cubicBezTo>
                    <a:pt x="32190" y="4702"/>
                    <a:pt x="33575" y="5535"/>
                    <a:pt x="35057" y="6158"/>
                  </a:cubicBezTo>
                  <a:cubicBezTo>
                    <a:pt x="36867" y="6917"/>
                    <a:pt x="38483" y="7025"/>
                    <a:pt x="40131" y="7025"/>
                  </a:cubicBezTo>
                  <a:cubicBezTo>
                    <a:pt x="40463" y="7025"/>
                    <a:pt x="40796" y="7021"/>
                    <a:pt x="41132" y="7017"/>
                  </a:cubicBezTo>
                  <a:cubicBezTo>
                    <a:pt x="41547" y="7011"/>
                    <a:pt x="41973" y="7003"/>
                    <a:pt x="42409" y="7003"/>
                  </a:cubicBezTo>
                  <a:cubicBezTo>
                    <a:pt x="42692" y="7003"/>
                    <a:pt x="42979" y="7006"/>
                    <a:pt x="43271" y="7017"/>
                  </a:cubicBezTo>
                  <a:cubicBezTo>
                    <a:pt x="45568" y="7104"/>
                    <a:pt x="47715" y="8384"/>
                    <a:pt x="48759" y="10286"/>
                  </a:cubicBezTo>
                  <a:cubicBezTo>
                    <a:pt x="49355" y="11382"/>
                    <a:pt x="49819" y="12934"/>
                    <a:pt x="49320" y="13968"/>
                  </a:cubicBezTo>
                  <a:cubicBezTo>
                    <a:pt x="49057" y="14521"/>
                    <a:pt x="48539" y="14871"/>
                    <a:pt x="47768" y="15012"/>
                  </a:cubicBezTo>
                  <a:cubicBezTo>
                    <a:pt x="47259" y="15104"/>
                    <a:pt x="46743" y="15140"/>
                    <a:pt x="46227" y="15140"/>
                  </a:cubicBezTo>
                  <a:cubicBezTo>
                    <a:pt x="45323" y="15140"/>
                    <a:pt x="44416" y="15030"/>
                    <a:pt x="43534" y="14924"/>
                  </a:cubicBezTo>
                  <a:cubicBezTo>
                    <a:pt x="42640" y="14817"/>
                    <a:pt x="41716" y="14703"/>
                    <a:pt x="40790" y="14703"/>
                  </a:cubicBezTo>
                  <a:cubicBezTo>
                    <a:pt x="40725" y="14703"/>
                    <a:pt x="40661" y="14704"/>
                    <a:pt x="40597" y="14705"/>
                  </a:cubicBezTo>
                  <a:cubicBezTo>
                    <a:pt x="40194" y="14705"/>
                    <a:pt x="39756" y="14740"/>
                    <a:pt x="39221" y="14810"/>
                  </a:cubicBezTo>
                  <a:cubicBezTo>
                    <a:pt x="38897" y="14845"/>
                    <a:pt x="38555" y="14898"/>
                    <a:pt x="38222" y="14941"/>
                  </a:cubicBezTo>
                  <a:cubicBezTo>
                    <a:pt x="37419" y="15058"/>
                    <a:pt x="36604" y="15177"/>
                    <a:pt x="35798" y="15177"/>
                  </a:cubicBezTo>
                  <a:cubicBezTo>
                    <a:pt x="35089" y="15177"/>
                    <a:pt x="34388" y="15085"/>
                    <a:pt x="33707" y="14819"/>
                  </a:cubicBezTo>
                  <a:cubicBezTo>
                    <a:pt x="32068" y="14170"/>
                    <a:pt x="31200" y="12837"/>
                    <a:pt x="30288" y="11426"/>
                  </a:cubicBezTo>
                  <a:cubicBezTo>
                    <a:pt x="29859" y="10769"/>
                    <a:pt x="29420" y="10085"/>
                    <a:pt x="28894" y="9471"/>
                  </a:cubicBezTo>
                  <a:cubicBezTo>
                    <a:pt x="26974" y="7236"/>
                    <a:pt x="24231" y="5947"/>
                    <a:pt x="21373" y="5947"/>
                  </a:cubicBezTo>
                  <a:cubicBezTo>
                    <a:pt x="20785" y="5947"/>
                    <a:pt x="20198" y="6009"/>
                    <a:pt x="19620" y="6114"/>
                  </a:cubicBezTo>
                  <a:cubicBezTo>
                    <a:pt x="17358" y="6552"/>
                    <a:pt x="15298" y="7569"/>
                    <a:pt x="13299" y="8560"/>
                  </a:cubicBezTo>
                  <a:cubicBezTo>
                    <a:pt x="11064" y="9655"/>
                    <a:pt x="8749" y="10795"/>
                    <a:pt x="6225" y="11067"/>
                  </a:cubicBezTo>
                  <a:cubicBezTo>
                    <a:pt x="5645" y="11129"/>
                    <a:pt x="5115" y="11158"/>
                    <a:pt x="4635" y="11158"/>
                  </a:cubicBezTo>
                  <a:cubicBezTo>
                    <a:pt x="2496" y="11158"/>
                    <a:pt x="1330" y="10598"/>
                    <a:pt x="965" y="10032"/>
                  </a:cubicBezTo>
                  <a:cubicBezTo>
                    <a:pt x="623" y="9506"/>
                    <a:pt x="728" y="8770"/>
                    <a:pt x="1263" y="7832"/>
                  </a:cubicBezTo>
                  <a:cubicBezTo>
                    <a:pt x="3428" y="4097"/>
                    <a:pt x="9644" y="2739"/>
                    <a:pt x="14176" y="1748"/>
                  </a:cubicBezTo>
                  <a:lnTo>
                    <a:pt x="14193" y="1739"/>
                  </a:lnTo>
                  <a:cubicBezTo>
                    <a:pt x="14982" y="1573"/>
                    <a:pt x="15727" y="1406"/>
                    <a:pt x="16394" y="1240"/>
                  </a:cubicBezTo>
                  <a:cubicBezTo>
                    <a:pt x="18158" y="811"/>
                    <a:pt x="19756" y="594"/>
                    <a:pt x="21259" y="594"/>
                  </a:cubicBezTo>
                  <a:close/>
                  <a:moveTo>
                    <a:pt x="21265" y="0"/>
                  </a:moveTo>
                  <a:cubicBezTo>
                    <a:pt x="19714" y="0"/>
                    <a:pt x="18068" y="226"/>
                    <a:pt x="16253" y="670"/>
                  </a:cubicBezTo>
                  <a:cubicBezTo>
                    <a:pt x="15596" y="836"/>
                    <a:pt x="14859" y="994"/>
                    <a:pt x="14079" y="1170"/>
                  </a:cubicBezTo>
                  <a:lnTo>
                    <a:pt x="14044" y="1170"/>
                  </a:lnTo>
                  <a:cubicBezTo>
                    <a:pt x="9407" y="2186"/>
                    <a:pt x="3043" y="3580"/>
                    <a:pt x="755" y="7534"/>
                  </a:cubicBezTo>
                  <a:cubicBezTo>
                    <a:pt x="97" y="8682"/>
                    <a:pt x="1" y="9629"/>
                    <a:pt x="474" y="10348"/>
                  </a:cubicBezTo>
                  <a:cubicBezTo>
                    <a:pt x="1225" y="11507"/>
                    <a:pt x="3255" y="11732"/>
                    <a:pt x="4735" y="11732"/>
                  </a:cubicBezTo>
                  <a:cubicBezTo>
                    <a:pt x="5449" y="11732"/>
                    <a:pt x="6035" y="11680"/>
                    <a:pt x="6286" y="11654"/>
                  </a:cubicBezTo>
                  <a:cubicBezTo>
                    <a:pt x="8925" y="11373"/>
                    <a:pt x="11274" y="10208"/>
                    <a:pt x="13562" y="9085"/>
                  </a:cubicBezTo>
                  <a:cubicBezTo>
                    <a:pt x="15526" y="8112"/>
                    <a:pt x="17551" y="7113"/>
                    <a:pt x="19734" y="6692"/>
                  </a:cubicBezTo>
                  <a:cubicBezTo>
                    <a:pt x="20274" y="6589"/>
                    <a:pt x="20820" y="6539"/>
                    <a:pt x="21364" y="6539"/>
                  </a:cubicBezTo>
                  <a:cubicBezTo>
                    <a:pt x="24012" y="6539"/>
                    <a:pt x="26622" y="7733"/>
                    <a:pt x="28447" y="9857"/>
                  </a:cubicBezTo>
                  <a:cubicBezTo>
                    <a:pt x="28947" y="10436"/>
                    <a:pt x="29376" y="11102"/>
                    <a:pt x="29797" y="11742"/>
                  </a:cubicBezTo>
                  <a:cubicBezTo>
                    <a:pt x="30718" y="13171"/>
                    <a:pt x="31673" y="14652"/>
                    <a:pt x="33497" y="15362"/>
                  </a:cubicBezTo>
                  <a:cubicBezTo>
                    <a:pt x="34180" y="15634"/>
                    <a:pt x="34934" y="15765"/>
                    <a:pt x="35802" y="15765"/>
                  </a:cubicBezTo>
                  <a:cubicBezTo>
                    <a:pt x="36644" y="15765"/>
                    <a:pt x="37485" y="15643"/>
                    <a:pt x="38309" y="15529"/>
                  </a:cubicBezTo>
                  <a:cubicBezTo>
                    <a:pt x="38599" y="15485"/>
                    <a:pt x="38958" y="15432"/>
                    <a:pt x="39291" y="15388"/>
                  </a:cubicBezTo>
                  <a:cubicBezTo>
                    <a:pt x="39808" y="15327"/>
                    <a:pt x="40220" y="15292"/>
                    <a:pt x="40606" y="15292"/>
                  </a:cubicBezTo>
                  <a:cubicBezTo>
                    <a:pt x="40671" y="15291"/>
                    <a:pt x="40737" y="15290"/>
                    <a:pt x="40802" y="15290"/>
                  </a:cubicBezTo>
                  <a:cubicBezTo>
                    <a:pt x="41686" y="15290"/>
                    <a:pt x="42581" y="15396"/>
                    <a:pt x="43446" y="15502"/>
                  </a:cubicBezTo>
                  <a:lnTo>
                    <a:pt x="43464" y="15502"/>
                  </a:lnTo>
                  <a:cubicBezTo>
                    <a:pt x="44369" y="15613"/>
                    <a:pt x="45299" y="15728"/>
                    <a:pt x="46237" y="15728"/>
                  </a:cubicBezTo>
                  <a:cubicBezTo>
                    <a:pt x="46781" y="15728"/>
                    <a:pt x="47327" y="15690"/>
                    <a:pt x="47873" y="15590"/>
                  </a:cubicBezTo>
                  <a:cubicBezTo>
                    <a:pt x="48838" y="15415"/>
                    <a:pt x="49504" y="14959"/>
                    <a:pt x="49854" y="14223"/>
                  </a:cubicBezTo>
                  <a:cubicBezTo>
                    <a:pt x="50450" y="12987"/>
                    <a:pt x="49942" y="11233"/>
                    <a:pt x="49267" y="10006"/>
                  </a:cubicBezTo>
                  <a:cubicBezTo>
                    <a:pt x="48136" y="7920"/>
                    <a:pt x="45787" y="6517"/>
                    <a:pt x="43297" y="6429"/>
                  </a:cubicBezTo>
                  <a:cubicBezTo>
                    <a:pt x="43001" y="6419"/>
                    <a:pt x="42711" y="6415"/>
                    <a:pt x="42425" y="6415"/>
                  </a:cubicBezTo>
                  <a:cubicBezTo>
                    <a:pt x="41982" y="6415"/>
                    <a:pt x="41549" y="6424"/>
                    <a:pt x="41123" y="6429"/>
                  </a:cubicBezTo>
                  <a:cubicBezTo>
                    <a:pt x="40791" y="6434"/>
                    <a:pt x="40465" y="6438"/>
                    <a:pt x="40145" y="6438"/>
                  </a:cubicBezTo>
                  <a:cubicBezTo>
                    <a:pt x="38514" y="6438"/>
                    <a:pt x="37007" y="6332"/>
                    <a:pt x="35285" y="5614"/>
                  </a:cubicBezTo>
                  <a:cubicBezTo>
                    <a:pt x="33847" y="5009"/>
                    <a:pt x="32480" y="4185"/>
                    <a:pt x="31147" y="3387"/>
                  </a:cubicBezTo>
                  <a:cubicBezTo>
                    <a:pt x="30148" y="2783"/>
                    <a:pt x="29113" y="2160"/>
                    <a:pt x="28044" y="1634"/>
                  </a:cubicBezTo>
                  <a:cubicBezTo>
                    <a:pt x="25830" y="538"/>
                    <a:pt x="23661" y="0"/>
                    <a:pt x="2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2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p20"/>
          <p:cNvPicPr preferRelativeResize="0"/>
          <p:nvPr/>
        </p:nvPicPr>
        <p:blipFill rotWithShape="1">
          <a:blip r:embed="rId2">
            <a:alphaModFix/>
          </a:blip>
          <a:srcRect t="15132" b="472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0"/>
          <p:cNvSpPr/>
          <p:nvPr/>
        </p:nvSpPr>
        <p:spPr>
          <a:xfrm>
            <a:off x="0" y="-4875"/>
            <a:ext cx="9144000" cy="5143500"/>
          </a:xfrm>
          <a:prstGeom prst="rect">
            <a:avLst/>
          </a:prstGeom>
          <a:solidFill>
            <a:srgbClr val="F1EAEA">
              <a:alpha val="65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0"/>
          <p:cNvSpPr txBox="1">
            <a:spLocks noGrp="1"/>
          </p:cNvSpPr>
          <p:nvPr>
            <p:ph type="title"/>
          </p:nvPr>
        </p:nvSpPr>
        <p:spPr>
          <a:xfrm>
            <a:off x="713100" y="4632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20"/>
          <p:cNvSpPr txBox="1">
            <a:spLocks noGrp="1"/>
          </p:cNvSpPr>
          <p:nvPr>
            <p:ph type="subTitle" idx="1"/>
          </p:nvPr>
        </p:nvSpPr>
        <p:spPr>
          <a:xfrm>
            <a:off x="841225" y="2187866"/>
            <a:ext cx="22035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20"/>
          <p:cNvSpPr txBox="1">
            <a:spLocks noGrp="1"/>
          </p:cNvSpPr>
          <p:nvPr>
            <p:ph type="subTitle" idx="2"/>
          </p:nvPr>
        </p:nvSpPr>
        <p:spPr>
          <a:xfrm>
            <a:off x="1177525" y="1873118"/>
            <a:ext cx="1530900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2000" b="1"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subTitle" idx="3"/>
          </p:nvPr>
        </p:nvSpPr>
        <p:spPr>
          <a:xfrm>
            <a:off x="3470250" y="2187866"/>
            <a:ext cx="22035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subTitle" idx="4"/>
          </p:nvPr>
        </p:nvSpPr>
        <p:spPr>
          <a:xfrm>
            <a:off x="3806550" y="1873118"/>
            <a:ext cx="1530900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2000" b="1"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endParaRPr/>
          </a:p>
        </p:txBody>
      </p:sp>
      <p:sp>
        <p:nvSpPr>
          <p:cNvPr id="413" name="Google Shape;413;p20"/>
          <p:cNvSpPr txBox="1">
            <a:spLocks noGrp="1"/>
          </p:cNvSpPr>
          <p:nvPr>
            <p:ph type="subTitle" idx="5"/>
          </p:nvPr>
        </p:nvSpPr>
        <p:spPr>
          <a:xfrm>
            <a:off x="6099275" y="2187866"/>
            <a:ext cx="22035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20"/>
          <p:cNvSpPr txBox="1">
            <a:spLocks noGrp="1"/>
          </p:cNvSpPr>
          <p:nvPr>
            <p:ph type="subTitle" idx="6"/>
          </p:nvPr>
        </p:nvSpPr>
        <p:spPr>
          <a:xfrm>
            <a:off x="6435575" y="1873118"/>
            <a:ext cx="1530900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2000" b="1"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endParaRPr/>
          </a:p>
        </p:txBody>
      </p:sp>
      <p:sp>
        <p:nvSpPr>
          <p:cNvPr id="415" name="Google Shape;415;p20"/>
          <p:cNvSpPr txBox="1">
            <a:spLocks noGrp="1"/>
          </p:cNvSpPr>
          <p:nvPr>
            <p:ph type="subTitle" idx="7"/>
          </p:nvPr>
        </p:nvSpPr>
        <p:spPr>
          <a:xfrm>
            <a:off x="841225" y="3889976"/>
            <a:ext cx="22035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20"/>
          <p:cNvSpPr txBox="1">
            <a:spLocks noGrp="1"/>
          </p:cNvSpPr>
          <p:nvPr>
            <p:ph type="subTitle" idx="8"/>
          </p:nvPr>
        </p:nvSpPr>
        <p:spPr>
          <a:xfrm>
            <a:off x="1177525" y="3575299"/>
            <a:ext cx="1530900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2000" b="1"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endParaRPr/>
          </a:p>
        </p:txBody>
      </p:sp>
      <p:sp>
        <p:nvSpPr>
          <p:cNvPr id="417" name="Google Shape;417;p20"/>
          <p:cNvSpPr txBox="1">
            <a:spLocks noGrp="1"/>
          </p:cNvSpPr>
          <p:nvPr>
            <p:ph type="subTitle" idx="9"/>
          </p:nvPr>
        </p:nvSpPr>
        <p:spPr>
          <a:xfrm>
            <a:off x="3470250" y="3889976"/>
            <a:ext cx="22035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20"/>
          <p:cNvSpPr txBox="1">
            <a:spLocks noGrp="1"/>
          </p:cNvSpPr>
          <p:nvPr>
            <p:ph type="subTitle" idx="13"/>
          </p:nvPr>
        </p:nvSpPr>
        <p:spPr>
          <a:xfrm>
            <a:off x="3806550" y="3575299"/>
            <a:ext cx="1530900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2000" b="1"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endParaRPr/>
          </a:p>
        </p:txBody>
      </p:sp>
      <p:sp>
        <p:nvSpPr>
          <p:cNvPr id="419" name="Google Shape;419;p20"/>
          <p:cNvSpPr txBox="1">
            <a:spLocks noGrp="1"/>
          </p:cNvSpPr>
          <p:nvPr>
            <p:ph type="subTitle" idx="14"/>
          </p:nvPr>
        </p:nvSpPr>
        <p:spPr>
          <a:xfrm>
            <a:off x="6099275" y="3889976"/>
            <a:ext cx="22035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20"/>
          <p:cNvSpPr txBox="1">
            <a:spLocks noGrp="1"/>
          </p:cNvSpPr>
          <p:nvPr>
            <p:ph type="subTitle" idx="15"/>
          </p:nvPr>
        </p:nvSpPr>
        <p:spPr>
          <a:xfrm>
            <a:off x="6435575" y="3575299"/>
            <a:ext cx="1530900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2000" b="1"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erif Text"/>
              <a:buNone/>
              <a:defRPr sz="1800" b="1"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endParaRPr/>
          </a:p>
        </p:txBody>
      </p:sp>
      <p:grpSp>
        <p:nvGrpSpPr>
          <p:cNvPr id="421" name="Google Shape;421;p20"/>
          <p:cNvGrpSpPr/>
          <p:nvPr/>
        </p:nvGrpSpPr>
        <p:grpSpPr>
          <a:xfrm flipH="1">
            <a:off x="713093" y="4508808"/>
            <a:ext cx="7721317" cy="175584"/>
            <a:chOff x="713093" y="4508808"/>
            <a:chExt cx="7721317" cy="175584"/>
          </a:xfrm>
        </p:grpSpPr>
        <p:sp>
          <p:nvSpPr>
            <p:cNvPr id="422" name="Google Shape;422;p20"/>
            <p:cNvSpPr/>
            <p:nvPr/>
          </p:nvSpPr>
          <p:spPr>
            <a:xfrm>
              <a:off x="5947374" y="4670525"/>
              <a:ext cx="2487036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7958486" y="4508808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0"/>
            <p:cNvSpPr/>
            <p:nvPr/>
          </p:nvSpPr>
          <p:spPr>
            <a:xfrm>
              <a:off x="2999088" y="4670525"/>
              <a:ext cx="2487036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4857800" y="4508808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0"/>
            <p:cNvSpPr/>
            <p:nvPr/>
          </p:nvSpPr>
          <p:spPr>
            <a:xfrm flipH="1">
              <a:off x="713093" y="4670525"/>
              <a:ext cx="1825290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0"/>
            <p:cNvSpPr/>
            <p:nvPr/>
          </p:nvSpPr>
          <p:spPr>
            <a:xfrm flipH="1">
              <a:off x="922576" y="4508811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3419753" y="4524732"/>
              <a:ext cx="182158" cy="143748"/>
            </a:xfrm>
            <a:custGeom>
              <a:avLst/>
              <a:gdLst/>
              <a:ahLst/>
              <a:cxnLst/>
              <a:rect l="l" t="t" r="r" b="b"/>
              <a:pathLst>
                <a:path w="8745" h="6901" extrusionOk="0">
                  <a:moveTo>
                    <a:pt x="6654" y="0"/>
                  </a:moveTo>
                  <a:cubicBezTo>
                    <a:pt x="6415" y="0"/>
                    <a:pt x="6176" y="56"/>
                    <a:pt x="5968" y="168"/>
                  </a:cubicBezTo>
                  <a:cubicBezTo>
                    <a:pt x="5490" y="455"/>
                    <a:pt x="5234" y="966"/>
                    <a:pt x="5011" y="1444"/>
                  </a:cubicBezTo>
                  <a:cubicBezTo>
                    <a:pt x="4631" y="2299"/>
                    <a:pt x="4375" y="3189"/>
                    <a:pt x="4229" y="4114"/>
                  </a:cubicBezTo>
                  <a:lnTo>
                    <a:pt x="4229" y="4114"/>
                  </a:lnTo>
                  <a:cubicBezTo>
                    <a:pt x="3920" y="3490"/>
                    <a:pt x="3655" y="2845"/>
                    <a:pt x="3192" y="2338"/>
                  </a:cubicBezTo>
                  <a:cubicBezTo>
                    <a:pt x="2765" y="1885"/>
                    <a:pt x="2138" y="1565"/>
                    <a:pt x="1516" y="1565"/>
                  </a:cubicBezTo>
                  <a:cubicBezTo>
                    <a:pt x="1393" y="1565"/>
                    <a:pt x="1270" y="1578"/>
                    <a:pt x="1149" y="1604"/>
                  </a:cubicBezTo>
                  <a:cubicBezTo>
                    <a:pt x="288" y="1795"/>
                    <a:pt x="0" y="2657"/>
                    <a:pt x="64" y="3455"/>
                  </a:cubicBezTo>
                  <a:cubicBezTo>
                    <a:pt x="160" y="4572"/>
                    <a:pt x="511" y="5657"/>
                    <a:pt x="894" y="6678"/>
                  </a:cubicBezTo>
                  <a:cubicBezTo>
                    <a:pt x="946" y="6834"/>
                    <a:pt x="1077" y="6900"/>
                    <a:pt x="1203" y="6900"/>
                  </a:cubicBezTo>
                  <a:cubicBezTo>
                    <a:pt x="1388" y="6900"/>
                    <a:pt x="1563" y="6759"/>
                    <a:pt x="1468" y="6551"/>
                  </a:cubicBezTo>
                  <a:cubicBezTo>
                    <a:pt x="1149" y="5721"/>
                    <a:pt x="926" y="4891"/>
                    <a:pt x="766" y="4029"/>
                  </a:cubicBezTo>
                  <a:cubicBezTo>
                    <a:pt x="639" y="3359"/>
                    <a:pt x="479" y="2274"/>
                    <a:pt x="1405" y="2178"/>
                  </a:cubicBezTo>
                  <a:cubicBezTo>
                    <a:pt x="1461" y="2173"/>
                    <a:pt x="1516" y="2170"/>
                    <a:pt x="1570" y="2170"/>
                  </a:cubicBezTo>
                  <a:cubicBezTo>
                    <a:pt x="3061" y="2170"/>
                    <a:pt x="3473" y="4255"/>
                    <a:pt x="4181" y="5210"/>
                  </a:cubicBezTo>
                  <a:cubicBezTo>
                    <a:pt x="4245" y="5312"/>
                    <a:pt x="4345" y="5358"/>
                    <a:pt x="4441" y="5358"/>
                  </a:cubicBezTo>
                  <a:cubicBezTo>
                    <a:pt x="4586" y="5358"/>
                    <a:pt x="4724" y="5255"/>
                    <a:pt x="4724" y="5083"/>
                  </a:cubicBezTo>
                  <a:cubicBezTo>
                    <a:pt x="4780" y="4211"/>
                    <a:pt x="5356" y="591"/>
                    <a:pt x="6670" y="591"/>
                  </a:cubicBezTo>
                  <a:cubicBezTo>
                    <a:pt x="6848" y="591"/>
                    <a:pt x="7039" y="658"/>
                    <a:pt x="7245" y="806"/>
                  </a:cubicBezTo>
                  <a:cubicBezTo>
                    <a:pt x="7947" y="1317"/>
                    <a:pt x="8107" y="2402"/>
                    <a:pt x="8107" y="3200"/>
                  </a:cubicBezTo>
                  <a:cubicBezTo>
                    <a:pt x="8075" y="4125"/>
                    <a:pt x="7787" y="4987"/>
                    <a:pt x="7277" y="5721"/>
                  </a:cubicBezTo>
                  <a:cubicBezTo>
                    <a:pt x="7119" y="5947"/>
                    <a:pt x="7328" y="6172"/>
                    <a:pt x="7543" y="6172"/>
                  </a:cubicBezTo>
                  <a:cubicBezTo>
                    <a:pt x="7632" y="6172"/>
                    <a:pt x="7722" y="6134"/>
                    <a:pt x="7787" y="6040"/>
                  </a:cubicBezTo>
                  <a:cubicBezTo>
                    <a:pt x="8426" y="5115"/>
                    <a:pt x="8745" y="3966"/>
                    <a:pt x="8681" y="2817"/>
                  </a:cubicBezTo>
                  <a:cubicBezTo>
                    <a:pt x="8617" y="1859"/>
                    <a:pt x="8298" y="647"/>
                    <a:pt x="7341" y="168"/>
                  </a:cubicBezTo>
                  <a:cubicBezTo>
                    <a:pt x="7133" y="56"/>
                    <a:pt x="6894" y="0"/>
                    <a:pt x="6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20"/>
          <p:cNvGrpSpPr/>
          <p:nvPr/>
        </p:nvGrpSpPr>
        <p:grpSpPr>
          <a:xfrm rot="-1361264">
            <a:off x="2057066" y="-908567"/>
            <a:ext cx="2284224" cy="1412168"/>
            <a:chOff x="7416974" y="-410849"/>
            <a:chExt cx="2284275" cy="1412200"/>
          </a:xfrm>
        </p:grpSpPr>
        <p:sp>
          <p:nvSpPr>
            <p:cNvPr id="430" name="Google Shape;430;p20"/>
            <p:cNvSpPr/>
            <p:nvPr/>
          </p:nvSpPr>
          <p:spPr>
            <a:xfrm>
              <a:off x="7416974" y="-410849"/>
              <a:ext cx="2284275" cy="1412200"/>
            </a:xfrm>
            <a:custGeom>
              <a:avLst/>
              <a:gdLst/>
              <a:ahLst/>
              <a:cxnLst/>
              <a:rect l="l" t="t" r="r" b="b"/>
              <a:pathLst>
                <a:path w="91371" h="56488" extrusionOk="0">
                  <a:moveTo>
                    <a:pt x="12828" y="548"/>
                  </a:moveTo>
                  <a:cubicBezTo>
                    <a:pt x="12888" y="548"/>
                    <a:pt x="12949" y="551"/>
                    <a:pt x="13009" y="558"/>
                  </a:cubicBezTo>
                  <a:cubicBezTo>
                    <a:pt x="13527" y="619"/>
                    <a:pt x="14017" y="953"/>
                    <a:pt x="14473" y="1286"/>
                  </a:cubicBezTo>
                  <a:cubicBezTo>
                    <a:pt x="16665" y="2916"/>
                    <a:pt x="18760" y="4854"/>
                    <a:pt x="20776" y="6721"/>
                  </a:cubicBezTo>
                  <a:cubicBezTo>
                    <a:pt x="25028" y="10648"/>
                    <a:pt x="29420" y="14716"/>
                    <a:pt x="35065" y="16188"/>
                  </a:cubicBezTo>
                  <a:cubicBezTo>
                    <a:pt x="37756" y="16890"/>
                    <a:pt x="40606" y="16960"/>
                    <a:pt x="43367" y="17021"/>
                  </a:cubicBezTo>
                  <a:cubicBezTo>
                    <a:pt x="46865" y="17100"/>
                    <a:pt x="50485" y="17188"/>
                    <a:pt x="53685" y="18608"/>
                  </a:cubicBezTo>
                  <a:cubicBezTo>
                    <a:pt x="56481" y="19853"/>
                    <a:pt x="58734" y="22001"/>
                    <a:pt x="60917" y="24078"/>
                  </a:cubicBezTo>
                  <a:lnTo>
                    <a:pt x="67518" y="30364"/>
                  </a:lnTo>
                  <a:cubicBezTo>
                    <a:pt x="69131" y="31906"/>
                    <a:pt x="70797" y="33493"/>
                    <a:pt x="72883" y="34457"/>
                  </a:cubicBezTo>
                  <a:cubicBezTo>
                    <a:pt x="74547" y="35220"/>
                    <a:pt x="76429" y="35578"/>
                    <a:pt x="78786" y="35578"/>
                  </a:cubicBezTo>
                  <a:cubicBezTo>
                    <a:pt x="78975" y="35578"/>
                    <a:pt x="79166" y="35575"/>
                    <a:pt x="79361" y="35571"/>
                  </a:cubicBezTo>
                  <a:cubicBezTo>
                    <a:pt x="79878" y="35553"/>
                    <a:pt x="80483" y="35457"/>
                    <a:pt x="81123" y="35352"/>
                  </a:cubicBezTo>
                  <a:cubicBezTo>
                    <a:pt x="81848" y="35235"/>
                    <a:pt x="82623" y="35109"/>
                    <a:pt x="83301" y="35109"/>
                  </a:cubicBezTo>
                  <a:cubicBezTo>
                    <a:pt x="83903" y="35109"/>
                    <a:pt x="84429" y="35208"/>
                    <a:pt x="84779" y="35501"/>
                  </a:cubicBezTo>
                  <a:cubicBezTo>
                    <a:pt x="85796" y="36351"/>
                    <a:pt x="86628" y="38648"/>
                    <a:pt x="87303" y="40489"/>
                  </a:cubicBezTo>
                  <a:cubicBezTo>
                    <a:pt x="87610" y="41330"/>
                    <a:pt x="87891" y="42119"/>
                    <a:pt x="88171" y="42698"/>
                  </a:cubicBezTo>
                  <a:lnTo>
                    <a:pt x="89653" y="45827"/>
                  </a:lnTo>
                  <a:cubicBezTo>
                    <a:pt x="90792" y="48221"/>
                    <a:pt x="90494" y="51008"/>
                    <a:pt x="88881" y="53112"/>
                  </a:cubicBezTo>
                  <a:lnTo>
                    <a:pt x="88820" y="53200"/>
                  </a:lnTo>
                  <a:cubicBezTo>
                    <a:pt x="87464" y="54961"/>
                    <a:pt x="85374" y="55940"/>
                    <a:pt x="83235" y="55940"/>
                  </a:cubicBezTo>
                  <a:cubicBezTo>
                    <a:pt x="82360" y="55940"/>
                    <a:pt x="81477" y="55776"/>
                    <a:pt x="80632" y="55435"/>
                  </a:cubicBezTo>
                  <a:cubicBezTo>
                    <a:pt x="75004" y="53182"/>
                    <a:pt x="70034" y="52078"/>
                    <a:pt x="65449" y="52078"/>
                  </a:cubicBezTo>
                  <a:cubicBezTo>
                    <a:pt x="64047" y="52078"/>
                    <a:pt x="62670" y="52183"/>
                    <a:pt x="61338" y="52393"/>
                  </a:cubicBezTo>
                  <a:cubicBezTo>
                    <a:pt x="59953" y="52612"/>
                    <a:pt x="58576" y="52946"/>
                    <a:pt x="57235" y="53279"/>
                  </a:cubicBezTo>
                  <a:cubicBezTo>
                    <a:pt x="55911" y="53594"/>
                    <a:pt x="54544" y="53936"/>
                    <a:pt x="53185" y="54147"/>
                  </a:cubicBezTo>
                  <a:cubicBezTo>
                    <a:pt x="51932" y="54343"/>
                    <a:pt x="50658" y="54441"/>
                    <a:pt x="49381" y="54441"/>
                  </a:cubicBezTo>
                  <a:cubicBezTo>
                    <a:pt x="47132" y="54441"/>
                    <a:pt x="44877" y="54137"/>
                    <a:pt x="42718" y="53533"/>
                  </a:cubicBezTo>
                  <a:cubicBezTo>
                    <a:pt x="40071" y="52797"/>
                    <a:pt x="38116" y="51736"/>
                    <a:pt x="36740" y="50289"/>
                  </a:cubicBezTo>
                  <a:cubicBezTo>
                    <a:pt x="35705" y="49211"/>
                    <a:pt x="34960" y="47861"/>
                    <a:pt x="34232" y="46555"/>
                  </a:cubicBezTo>
                  <a:cubicBezTo>
                    <a:pt x="33777" y="45740"/>
                    <a:pt x="33312" y="44898"/>
                    <a:pt x="32777" y="44118"/>
                  </a:cubicBezTo>
                  <a:cubicBezTo>
                    <a:pt x="30077" y="40171"/>
                    <a:pt x="25208" y="37773"/>
                    <a:pt x="20191" y="37773"/>
                  </a:cubicBezTo>
                  <a:cubicBezTo>
                    <a:pt x="19458" y="37773"/>
                    <a:pt x="18722" y="37824"/>
                    <a:pt x="17989" y="37929"/>
                  </a:cubicBezTo>
                  <a:cubicBezTo>
                    <a:pt x="17667" y="37974"/>
                    <a:pt x="17346" y="37996"/>
                    <a:pt x="17027" y="37996"/>
                  </a:cubicBezTo>
                  <a:cubicBezTo>
                    <a:pt x="14320" y="37996"/>
                    <a:pt x="11779" y="36405"/>
                    <a:pt x="10634" y="33888"/>
                  </a:cubicBezTo>
                  <a:cubicBezTo>
                    <a:pt x="7469" y="26945"/>
                    <a:pt x="4339" y="19870"/>
                    <a:pt x="1333" y="12866"/>
                  </a:cubicBezTo>
                  <a:cubicBezTo>
                    <a:pt x="588" y="11130"/>
                    <a:pt x="561" y="9210"/>
                    <a:pt x="1271" y="7457"/>
                  </a:cubicBezTo>
                  <a:cubicBezTo>
                    <a:pt x="1973" y="5713"/>
                    <a:pt x="3323" y="4345"/>
                    <a:pt x="5058" y="3609"/>
                  </a:cubicBezTo>
                  <a:lnTo>
                    <a:pt x="11396" y="944"/>
                  </a:lnTo>
                  <a:cubicBezTo>
                    <a:pt x="11841" y="756"/>
                    <a:pt x="12335" y="548"/>
                    <a:pt x="12828" y="548"/>
                  </a:cubicBezTo>
                  <a:close/>
                  <a:moveTo>
                    <a:pt x="12823" y="1"/>
                  </a:moveTo>
                  <a:cubicBezTo>
                    <a:pt x="12227" y="1"/>
                    <a:pt x="11679" y="236"/>
                    <a:pt x="11186" y="444"/>
                  </a:cubicBezTo>
                  <a:lnTo>
                    <a:pt x="4848" y="3109"/>
                  </a:lnTo>
                  <a:cubicBezTo>
                    <a:pt x="2972" y="3898"/>
                    <a:pt x="1526" y="5371"/>
                    <a:pt x="763" y="7256"/>
                  </a:cubicBezTo>
                  <a:cubicBezTo>
                    <a:pt x="0" y="9140"/>
                    <a:pt x="26" y="11209"/>
                    <a:pt x="824" y="13076"/>
                  </a:cubicBezTo>
                  <a:cubicBezTo>
                    <a:pt x="3840" y="20089"/>
                    <a:pt x="6969" y="27164"/>
                    <a:pt x="10134" y="34116"/>
                  </a:cubicBezTo>
                  <a:cubicBezTo>
                    <a:pt x="11365" y="36828"/>
                    <a:pt x="14111" y="38545"/>
                    <a:pt x="17029" y="38545"/>
                  </a:cubicBezTo>
                  <a:cubicBezTo>
                    <a:pt x="17373" y="38545"/>
                    <a:pt x="17720" y="38521"/>
                    <a:pt x="18067" y="38472"/>
                  </a:cubicBezTo>
                  <a:cubicBezTo>
                    <a:pt x="18776" y="38370"/>
                    <a:pt x="19487" y="38321"/>
                    <a:pt x="20196" y="38321"/>
                  </a:cubicBezTo>
                  <a:cubicBezTo>
                    <a:pt x="25029" y="38321"/>
                    <a:pt x="29722" y="40633"/>
                    <a:pt x="32321" y="44425"/>
                  </a:cubicBezTo>
                  <a:cubicBezTo>
                    <a:pt x="32847" y="45187"/>
                    <a:pt x="33303" y="46020"/>
                    <a:pt x="33750" y="46818"/>
                  </a:cubicBezTo>
                  <a:cubicBezTo>
                    <a:pt x="34495" y="48159"/>
                    <a:pt x="35258" y="49536"/>
                    <a:pt x="36345" y="50666"/>
                  </a:cubicBezTo>
                  <a:cubicBezTo>
                    <a:pt x="37792" y="52183"/>
                    <a:pt x="39834" y="53296"/>
                    <a:pt x="42569" y="54068"/>
                  </a:cubicBezTo>
                  <a:cubicBezTo>
                    <a:pt x="44771" y="54682"/>
                    <a:pt x="47073" y="54994"/>
                    <a:pt x="49372" y="54994"/>
                  </a:cubicBezTo>
                  <a:cubicBezTo>
                    <a:pt x="50679" y="54994"/>
                    <a:pt x="51986" y="54893"/>
                    <a:pt x="53273" y="54690"/>
                  </a:cubicBezTo>
                  <a:cubicBezTo>
                    <a:pt x="54658" y="54471"/>
                    <a:pt x="56034" y="54138"/>
                    <a:pt x="57367" y="53805"/>
                  </a:cubicBezTo>
                  <a:cubicBezTo>
                    <a:pt x="58690" y="53480"/>
                    <a:pt x="60058" y="53147"/>
                    <a:pt x="61425" y="52937"/>
                  </a:cubicBezTo>
                  <a:cubicBezTo>
                    <a:pt x="62733" y="52731"/>
                    <a:pt x="64077" y="52628"/>
                    <a:pt x="65461" y="52628"/>
                  </a:cubicBezTo>
                  <a:cubicBezTo>
                    <a:pt x="69968" y="52628"/>
                    <a:pt x="74904" y="53724"/>
                    <a:pt x="80431" y="55944"/>
                  </a:cubicBezTo>
                  <a:cubicBezTo>
                    <a:pt x="81325" y="56303"/>
                    <a:pt x="82263" y="56487"/>
                    <a:pt x="83227" y="56487"/>
                  </a:cubicBezTo>
                  <a:lnTo>
                    <a:pt x="83236" y="56487"/>
                  </a:lnTo>
                  <a:cubicBezTo>
                    <a:pt x="85576" y="56487"/>
                    <a:pt x="87829" y="55383"/>
                    <a:pt x="89250" y="53533"/>
                  </a:cubicBezTo>
                  <a:lnTo>
                    <a:pt x="89320" y="53445"/>
                  </a:lnTo>
                  <a:cubicBezTo>
                    <a:pt x="91055" y="51184"/>
                    <a:pt x="91371" y="48168"/>
                    <a:pt x="90152" y="45591"/>
                  </a:cubicBezTo>
                  <a:lnTo>
                    <a:pt x="88662" y="42461"/>
                  </a:lnTo>
                  <a:cubicBezTo>
                    <a:pt x="88399" y="41909"/>
                    <a:pt x="88119" y="41129"/>
                    <a:pt x="87812" y="40305"/>
                  </a:cubicBezTo>
                  <a:cubicBezTo>
                    <a:pt x="87084" y="38297"/>
                    <a:pt x="86260" y="36027"/>
                    <a:pt x="85129" y="35080"/>
                  </a:cubicBezTo>
                  <a:cubicBezTo>
                    <a:pt x="84660" y="34690"/>
                    <a:pt x="84007" y="34563"/>
                    <a:pt x="83286" y="34563"/>
                  </a:cubicBezTo>
                  <a:cubicBezTo>
                    <a:pt x="82565" y="34563"/>
                    <a:pt x="81776" y="34690"/>
                    <a:pt x="81036" y="34808"/>
                  </a:cubicBezTo>
                  <a:cubicBezTo>
                    <a:pt x="80413" y="34913"/>
                    <a:pt x="79826" y="35010"/>
                    <a:pt x="79352" y="35018"/>
                  </a:cubicBezTo>
                  <a:cubicBezTo>
                    <a:pt x="79137" y="35024"/>
                    <a:pt x="78925" y="35027"/>
                    <a:pt x="78718" y="35027"/>
                  </a:cubicBezTo>
                  <a:cubicBezTo>
                    <a:pt x="76476" y="35027"/>
                    <a:pt x="74684" y="34680"/>
                    <a:pt x="73120" y="33958"/>
                  </a:cubicBezTo>
                  <a:cubicBezTo>
                    <a:pt x="71112" y="33037"/>
                    <a:pt x="69473" y="31477"/>
                    <a:pt x="67895" y="29969"/>
                  </a:cubicBezTo>
                  <a:lnTo>
                    <a:pt x="61294" y="23684"/>
                  </a:lnTo>
                  <a:cubicBezTo>
                    <a:pt x="59076" y="21571"/>
                    <a:pt x="56788" y="19388"/>
                    <a:pt x="53913" y="18108"/>
                  </a:cubicBezTo>
                  <a:cubicBezTo>
                    <a:pt x="50608" y="16636"/>
                    <a:pt x="46935" y="16557"/>
                    <a:pt x="43376" y="16469"/>
                  </a:cubicBezTo>
                  <a:cubicBezTo>
                    <a:pt x="40649" y="16408"/>
                    <a:pt x="37835" y="16346"/>
                    <a:pt x="35206" y="15662"/>
                  </a:cubicBezTo>
                  <a:cubicBezTo>
                    <a:pt x="29692" y="14216"/>
                    <a:pt x="25352" y="10201"/>
                    <a:pt x="21144" y="6318"/>
                  </a:cubicBezTo>
                  <a:cubicBezTo>
                    <a:pt x="19119" y="4442"/>
                    <a:pt x="17016" y="2495"/>
                    <a:pt x="14798" y="847"/>
                  </a:cubicBezTo>
                  <a:cubicBezTo>
                    <a:pt x="14280" y="470"/>
                    <a:pt x="13728" y="85"/>
                    <a:pt x="13071" y="15"/>
                  </a:cubicBezTo>
                  <a:cubicBezTo>
                    <a:pt x="12987" y="5"/>
                    <a:pt x="12905" y="1"/>
                    <a:pt x="12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0"/>
            <p:cNvSpPr/>
            <p:nvPr/>
          </p:nvSpPr>
          <p:spPr>
            <a:xfrm>
              <a:off x="7729699" y="422226"/>
              <a:ext cx="1261275" cy="394150"/>
            </a:xfrm>
            <a:custGeom>
              <a:avLst/>
              <a:gdLst/>
              <a:ahLst/>
              <a:cxnLst/>
              <a:rect l="l" t="t" r="r" b="b"/>
              <a:pathLst>
                <a:path w="50451" h="15766" extrusionOk="0">
                  <a:moveTo>
                    <a:pt x="21259" y="594"/>
                  </a:moveTo>
                  <a:cubicBezTo>
                    <a:pt x="23570" y="594"/>
                    <a:pt x="25656" y="1108"/>
                    <a:pt x="27781" y="2160"/>
                  </a:cubicBezTo>
                  <a:cubicBezTo>
                    <a:pt x="28833" y="2677"/>
                    <a:pt x="29859" y="3300"/>
                    <a:pt x="30849" y="3896"/>
                  </a:cubicBezTo>
                  <a:cubicBezTo>
                    <a:pt x="32190" y="4702"/>
                    <a:pt x="33575" y="5535"/>
                    <a:pt x="35057" y="6158"/>
                  </a:cubicBezTo>
                  <a:cubicBezTo>
                    <a:pt x="36867" y="6917"/>
                    <a:pt x="38483" y="7025"/>
                    <a:pt x="40131" y="7025"/>
                  </a:cubicBezTo>
                  <a:cubicBezTo>
                    <a:pt x="40463" y="7025"/>
                    <a:pt x="40796" y="7021"/>
                    <a:pt x="41132" y="7017"/>
                  </a:cubicBezTo>
                  <a:cubicBezTo>
                    <a:pt x="41547" y="7011"/>
                    <a:pt x="41973" y="7003"/>
                    <a:pt x="42409" y="7003"/>
                  </a:cubicBezTo>
                  <a:cubicBezTo>
                    <a:pt x="42692" y="7003"/>
                    <a:pt x="42979" y="7006"/>
                    <a:pt x="43271" y="7017"/>
                  </a:cubicBezTo>
                  <a:cubicBezTo>
                    <a:pt x="45568" y="7104"/>
                    <a:pt x="47715" y="8384"/>
                    <a:pt x="48759" y="10286"/>
                  </a:cubicBezTo>
                  <a:cubicBezTo>
                    <a:pt x="49355" y="11382"/>
                    <a:pt x="49819" y="12934"/>
                    <a:pt x="49320" y="13968"/>
                  </a:cubicBezTo>
                  <a:cubicBezTo>
                    <a:pt x="49057" y="14521"/>
                    <a:pt x="48539" y="14871"/>
                    <a:pt x="47768" y="15012"/>
                  </a:cubicBezTo>
                  <a:cubicBezTo>
                    <a:pt x="47259" y="15104"/>
                    <a:pt x="46743" y="15140"/>
                    <a:pt x="46227" y="15140"/>
                  </a:cubicBezTo>
                  <a:cubicBezTo>
                    <a:pt x="45323" y="15140"/>
                    <a:pt x="44416" y="15030"/>
                    <a:pt x="43534" y="14924"/>
                  </a:cubicBezTo>
                  <a:cubicBezTo>
                    <a:pt x="42640" y="14817"/>
                    <a:pt x="41716" y="14703"/>
                    <a:pt x="40790" y="14703"/>
                  </a:cubicBezTo>
                  <a:cubicBezTo>
                    <a:pt x="40725" y="14703"/>
                    <a:pt x="40661" y="14704"/>
                    <a:pt x="40597" y="14705"/>
                  </a:cubicBezTo>
                  <a:cubicBezTo>
                    <a:pt x="40194" y="14705"/>
                    <a:pt x="39756" y="14740"/>
                    <a:pt x="39221" y="14810"/>
                  </a:cubicBezTo>
                  <a:cubicBezTo>
                    <a:pt x="38897" y="14845"/>
                    <a:pt x="38555" y="14898"/>
                    <a:pt x="38222" y="14941"/>
                  </a:cubicBezTo>
                  <a:cubicBezTo>
                    <a:pt x="37419" y="15058"/>
                    <a:pt x="36604" y="15177"/>
                    <a:pt x="35798" y="15177"/>
                  </a:cubicBezTo>
                  <a:cubicBezTo>
                    <a:pt x="35089" y="15177"/>
                    <a:pt x="34388" y="15085"/>
                    <a:pt x="33707" y="14819"/>
                  </a:cubicBezTo>
                  <a:cubicBezTo>
                    <a:pt x="32068" y="14170"/>
                    <a:pt x="31200" y="12837"/>
                    <a:pt x="30288" y="11426"/>
                  </a:cubicBezTo>
                  <a:cubicBezTo>
                    <a:pt x="29859" y="10769"/>
                    <a:pt x="29420" y="10085"/>
                    <a:pt x="28894" y="9471"/>
                  </a:cubicBezTo>
                  <a:cubicBezTo>
                    <a:pt x="26974" y="7236"/>
                    <a:pt x="24231" y="5947"/>
                    <a:pt x="21373" y="5947"/>
                  </a:cubicBezTo>
                  <a:cubicBezTo>
                    <a:pt x="20785" y="5947"/>
                    <a:pt x="20198" y="6009"/>
                    <a:pt x="19620" y="6114"/>
                  </a:cubicBezTo>
                  <a:cubicBezTo>
                    <a:pt x="17358" y="6552"/>
                    <a:pt x="15298" y="7569"/>
                    <a:pt x="13299" y="8560"/>
                  </a:cubicBezTo>
                  <a:cubicBezTo>
                    <a:pt x="11064" y="9655"/>
                    <a:pt x="8749" y="10795"/>
                    <a:pt x="6225" y="11067"/>
                  </a:cubicBezTo>
                  <a:cubicBezTo>
                    <a:pt x="5645" y="11129"/>
                    <a:pt x="5115" y="11158"/>
                    <a:pt x="4635" y="11158"/>
                  </a:cubicBezTo>
                  <a:cubicBezTo>
                    <a:pt x="2496" y="11158"/>
                    <a:pt x="1330" y="10598"/>
                    <a:pt x="965" y="10032"/>
                  </a:cubicBezTo>
                  <a:cubicBezTo>
                    <a:pt x="623" y="9506"/>
                    <a:pt x="728" y="8770"/>
                    <a:pt x="1263" y="7832"/>
                  </a:cubicBezTo>
                  <a:cubicBezTo>
                    <a:pt x="3428" y="4097"/>
                    <a:pt x="9644" y="2739"/>
                    <a:pt x="14176" y="1748"/>
                  </a:cubicBezTo>
                  <a:lnTo>
                    <a:pt x="14193" y="1739"/>
                  </a:lnTo>
                  <a:cubicBezTo>
                    <a:pt x="14982" y="1573"/>
                    <a:pt x="15727" y="1406"/>
                    <a:pt x="16394" y="1240"/>
                  </a:cubicBezTo>
                  <a:cubicBezTo>
                    <a:pt x="18158" y="811"/>
                    <a:pt x="19756" y="594"/>
                    <a:pt x="21259" y="594"/>
                  </a:cubicBezTo>
                  <a:close/>
                  <a:moveTo>
                    <a:pt x="21265" y="0"/>
                  </a:moveTo>
                  <a:cubicBezTo>
                    <a:pt x="19714" y="0"/>
                    <a:pt x="18068" y="226"/>
                    <a:pt x="16253" y="670"/>
                  </a:cubicBezTo>
                  <a:cubicBezTo>
                    <a:pt x="15596" y="836"/>
                    <a:pt x="14859" y="994"/>
                    <a:pt x="14079" y="1170"/>
                  </a:cubicBezTo>
                  <a:lnTo>
                    <a:pt x="14044" y="1170"/>
                  </a:lnTo>
                  <a:cubicBezTo>
                    <a:pt x="9407" y="2186"/>
                    <a:pt x="3043" y="3580"/>
                    <a:pt x="755" y="7534"/>
                  </a:cubicBezTo>
                  <a:cubicBezTo>
                    <a:pt x="97" y="8682"/>
                    <a:pt x="1" y="9629"/>
                    <a:pt x="474" y="10348"/>
                  </a:cubicBezTo>
                  <a:cubicBezTo>
                    <a:pt x="1225" y="11507"/>
                    <a:pt x="3255" y="11732"/>
                    <a:pt x="4735" y="11732"/>
                  </a:cubicBezTo>
                  <a:cubicBezTo>
                    <a:pt x="5449" y="11732"/>
                    <a:pt x="6035" y="11680"/>
                    <a:pt x="6286" y="11654"/>
                  </a:cubicBezTo>
                  <a:cubicBezTo>
                    <a:pt x="8925" y="11373"/>
                    <a:pt x="11274" y="10208"/>
                    <a:pt x="13562" y="9085"/>
                  </a:cubicBezTo>
                  <a:cubicBezTo>
                    <a:pt x="15526" y="8112"/>
                    <a:pt x="17551" y="7113"/>
                    <a:pt x="19734" y="6692"/>
                  </a:cubicBezTo>
                  <a:cubicBezTo>
                    <a:pt x="20274" y="6589"/>
                    <a:pt x="20820" y="6539"/>
                    <a:pt x="21364" y="6539"/>
                  </a:cubicBezTo>
                  <a:cubicBezTo>
                    <a:pt x="24012" y="6539"/>
                    <a:pt x="26622" y="7733"/>
                    <a:pt x="28447" y="9857"/>
                  </a:cubicBezTo>
                  <a:cubicBezTo>
                    <a:pt x="28947" y="10436"/>
                    <a:pt x="29376" y="11102"/>
                    <a:pt x="29797" y="11742"/>
                  </a:cubicBezTo>
                  <a:cubicBezTo>
                    <a:pt x="30718" y="13171"/>
                    <a:pt x="31673" y="14652"/>
                    <a:pt x="33497" y="15362"/>
                  </a:cubicBezTo>
                  <a:cubicBezTo>
                    <a:pt x="34180" y="15634"/>
                    <a:pt x="34934" y="15765"/>
                    <a:pt x="35802" y="15765"/>
                  </a:cubicBezTo>
                  <a:cubicBezTo>
                    <a:pt x="36644" y="15765"/>
                    <a:pt x="37485" y="15643"/>
                    <a:pt x="38309" y="15529"/>
                  </a:cubicBezTo>
                  <a:cubicBezTo>
                    <a:pt x="38599" y="15485"/>
                    <a:pt x="38958" y="15432"/>
                    <a:pt x="39291" y="15388"/>
                  </a:cubicBezTo>
                  <a:cubicBezTo>
                    <a:pt x="39808" y="15327"/>
                    <a:pt x="40220" y="15292"/>
                    <a:pt x="40606" y="15292"/>
                  </a:cubicBezTo>
                  <a:cubicBezTo>
                    <a:pt x="40671" y="15291"/>
                    <a:pt x="40737" y="15290"/>
                    <a:pt x="40802" y="15290"/>
                  </a:cubicBezTo>
                  <a:cubicBezTo>
                    <a:pt x="41686" y="15290"/>
                    <a:pt x="42581" y="15396"/>
                    <a:pt x="43446" y="15502"/>
                  </a:cubicBezTo>
                  <a:lnTo>
                    <a:pt x="43464" y="15502"/>
                  </a:lnTo>
                  <a:cubicBezTo>
                    <a:pt x="44369" y="15613"/>
                    <a:pt x="45299" y="15728"/>
                    <a:pt x="46237" y="15728"/>
                  </a:cubicBezTo>
                  <a:cubicBezTo>
                    <a:pt x="46781" y="15728"/>
                    <a:pt x="47327" y="15690"/>
                    <a:pt x="47873" y="15590"/>
                  </a:cubicBezTo>
                  <a:cubicBezTo>
                    <a:pt x="48838" y="15415"/>
                    <a:pt x="49504" y="14959"/>
                    <a:pt x="49854" y="14223"/>
                  </a:cubicBezTo>
                  <a:cubicBezTo>
                    <a:pt x="50450" y="12987"/>
                    <a:pt x="49942" y="11233"/>
                    <a:pt x="49267" y="10006"/>
                  </a:cubicBezTo>
                  <a:cubicBezTo>
                    <a:pt x="48136" y="7920"/>
                    <a:pt x="45787" y="6517"/>
                    <a:pt x="43297" y="6429"/>
                  </a:cubicBezTo>
                  <a:cubicBezTo>
                    <a:pt x="43001" y="6419"/>
                    <a:pt x="42711" y="6415"/>
                    <a:pt x="42425" y="6415"/>
                  </a:cubicBezTo>
                  <a:cubicBezTo>
                    <a:pt x="41982" y="6415"/>
                    <a:pt x="41549" y="6424"/>
                    <a:pt x="41123" y="6429"/>
                  </a:cubicBezTo>
                  <a:cubicBezTo>
                    <a:pt x="40791" y="6434"/>
                    <a:pt x="40465" y="6438"/>
                    <a:pt x="40145" y="6438"/>
                  </a:cubicBezTo>
                  <a:cubicBezTo>
                    <a:pt x="38514" y="6438"/>
                    <a:pt x="37007" y="6332"/>
                    <a:pt x="35285" y="5614"/>
                  </a:cubicBezTo>
                  <a:cubicBezTo>
                    <a:pt x="33847" y="5009"/>
                    <a:pt x="32480" y="4185"/>
                    <a:pt x="31147" y="3387"/>
                  </a:cubicBezTo>
                  <a:cubicBezTo>
                    <a:pt x="30148" y="2783"/>
                    <a:pt x="29113" y="2160"/>
                    <a:pt x="28044" y="1634"/>
                  </a:cubicBezTo>
                  <a:cubicBezTo>
                    <a:pt x="25830" y="538"/>
                    <a:pt x="23661" y="0"/>
                    <a:pt x="2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20"/>
          <p:cNvSpPr/>
          <p:nvPr/>
        </p:nvSpPr>
        <p:spPr>
          <a:xfrm rot="-8100000" flipH="1">
            <a:off x="8590824" y="3923951"/>
            <a:ext cx="574644" cy="1997856"/>
          </a:xfrm>
          <a:custGeom>
            <a:avLst/>
            <a:gdLst/>
            <a:ahLst/>
            <a:cxnLst/>
            <a:rect l="l" t="t" r="r" b="b"/>
            <a:pathLst>
              <a:path w="22986" h="79915" extrusionOk="0">
                <a:moveTo>
                  <a:pt x="14982" y="544"/>
                </a:moveTo>
                <a:cubicBezTo>
                  <a:pt x="15359" y="544"/>
                  <a:pt x="15718" y="596"/>
                  <a:pt x="16042" y="693"/>
                </a:cubicBezTo>
                <a:cubicBezTo>
                  <a:pt x="17042" y="1008"/>
                  <a:pt x="17769" y="1797"/>
                  <a:pt x="18190" y="3051"/>
                </a:cubicBezTo>
                <a:cubicBezTo>
                  <a:pt x="18927" y="5251"/>
                  <a:pt x="18988" y="7601"/>
                  <a:pt x="19049" y="9862"/>
                </a:cubicBezTo>
                <a:cubicBezTo>
                  <a:pt x="19093" y="11405"/>
                  <a:pt x="19128" y="12992"/>
                  <a:pt x="19382" y="14544"/>
                </a:cubicBezTo>
                <a:cubicBezTo>
                  <a:pt x="19488" y="15184"/>
                  <a:pt x="19637" y="15859"/>
                  <a:pt x="19865" y="16691"/>
                </a:cubicBezTo>
                <a:cubicBezTo>
                  <a:pt x="20005" y="17209"/>
                  <a:pt x="20163" y="17735"/>
                  <a:pt x="20312" y="18243"/>
                </a:cubicBezTo>
                <a:cubicBezTo>
                  <a:pt x="21022" y="20610"/>
                  <a:pt x="21758" y="23056"/>
                  <a:pt x="21179" y="25545"/>
                </a:cubicBezTo>
                <a:cubicBezTo>
                  <a:pt x="20513" y="28368"/>
                  <a:pt x="18576" y="30078"/>
                  <a:pt x="16516" y="31883"/>
                </a:cubicBezTo>
                <a:cubicBezTo>
                  <a:pt x="15578" y="32707"/>
                  <a:pt x="14605" y="33558"/>
                  <a:pt x="13754" y="34531"/>
                </a:cubicBezTo>
                <a:cubicBezTo>
                  <a:pt x="11545" y="37082"/>
                  <a:pt x="10160" y="40299"/>
                  <a:pt x="9871" y="43595"/>
                </a:cubicBezTo>
                <a:cubicBezTo>
                  <a:pt x="9678" y="45752"/>
                  <a:pt x="9932" y="47856"/>
                  <a:pt x="10634" y="49863"/>
                </a:cubicBezTo>
                <a:cubicBezTo>
                  <a:pt x="11843" y="53326"/>
                  <a:pt x="13939" y="56359"/>
                  <a:pt x="15964" y="59296"/>
                </a:cubicBezTo>
                <a:cubicBezTo>
                  <a:pt x="18252" y="62601"/>
                  <a:pt x="20610" y="66019"/>
                  <a:pt x="21644" y="70008"/>
                </a:cubicBezTo>
                <a:cubicBezTo>
                  <a:pt x="21767" y="70517"/>
                  <a:pt x="22205" y="72305"/>
                  <a:pt x="22310" y="74172"/>
                </a:cubicBezTo>
                <a:cubicBezTo>
                  <a:pt x="22433" y="76460"/>
                  <a:pt x="22047" y="78021"/>
                  <a:pt x="21162" y="78810"/>
                </a:cubicBezTo>
                <a:cubicBezTo>
                  <a:pt x="20741" y="79180"/>
                  <a:pt x="20200" y="79365"/>
                  <a:pt x="19541" y="79365"/>
                </a:cubicBezTo>
                <a:cubicBezTo>
                  <a:pt x="18923" y="79365"/>
                  <a:pt x="18203" y="79202"/>
                  <a:pt x="17384" y="78880"/>
                </a:cubicBezTo>
                <a:cubicBezTo>
                  <a:pt x="10862" y="76294"/>
                  <a:pt x="7241" y="66686"/>
                  <a:pt x="4594" y="59681"/>
                </a:cubicBezTo>
                <a:lnTo>
                  <a:pt x="4585" y="59664"/>
                </a:lnTo>
                <a:cubicBezTo>
                  <a:pt x="4120" y="58437"/>
                  <a:pt x="3691" y="57288"/>
                  <a:pt x="3270" y="56263"/>
                </a:cubicBezTo>
                <a:cubicBezTo>
                  <a:pt x="465" y="49363"/>
                  <a:pt x="105" y="43849"/>
                  <a:pt x="2060" y="37827"/>
                </a:cubicBezTo>
                <a:cubicBezTo>
                  <a:pt x="2639" y="36030"/>
                  <a:pt x="3384" y="34250"/>
                  <a:pt x="4112" y="32523"/>
                </a:cubicBezTo>
                <a:cubicBezTo>
                  <a:pt x="5076" y="30209"/>
                  <a:pt x="6075" y="27816"/>
                  <a:pt x="6706" y="25335"/>
                </a:cubicBezTo>
                <a:cubicBezTo>
                  <a:pt x="6934" y="24450"/>
                  <a:pt x="7083" y="23582"/>
                  <a:pt x="7162" y="22679"/>
                </a:cubicBezTo>
                <a:cubicBezTo>
                  <a:pt x="7390" y="20172"/>
                  <a:pt x="7031" y="17927"/>
                  <a:pt x="6645" y="15561"/>
                </a:cubicBezTo>
                <a:cubicBezTo>
                  <a:pt x="6470" y="14465"/>
                  <a:pt x="6286" y="13343"/>
                  <a:pt x="6154" y="12142"/>
                </a:cubicBezTo>
                <a:cubicBezTo>
                  <a:pt x="6075" y="11432"/>
                  <a:pt x="6066" y="10695"/>
                  <a:pt x="6137" y="9976"/>
                </a:cubicBezTo>
                <a:cubicBezTo>
                  <a:pt x="6400" y="6978"/>
                  <a:pt x="7899" y="4182"/>
                  <a:pt x="10143" y="2490"/>
                </a:cubicBezTo>
                <a:cubicBezTo>
                  <a:pt x="11765" y="1271"/>
                  <a:pt x="13570" y="544"/>
                  <a:pt x="14982" y="544"/>
                </a:cubicBezTo>
                <a:close/>
                <a:moveTo>
                  <a:pt x="14990" y="1"/>
                </a:moveTo>
                <a:cubicBezTo>
                  <a:pt x="13207" y="1"/>
                  <a:pt x="11236" y="980"/>
                  <a:pt x="9810" y="2052"/>
                </a:cubicBezTo>
                <a:cubicBezTo>
                  <a:pt x="6820" y="4305"/>
                  <a:pt x="5172" y="8293"/>
                  <a:pt x="5611" y="12203"/>
                </a:cubicBezTo>
                <a:cubicBezTo>
                  <a:pt x="5742" y="13413"/>
                  <a:pt x="5926" y="14552"/>
                  <a:pt x="6102" y="15648"/>
                </a:cubicBezTo>
                <a:cubicBezTo>
                  <a:pt x="6601" y="18752"/>
                  <a:pt x="7075" y="21679"/>
                  <a:pt x="6180" y="25204"/>
                </a:cubicBezTo>
                <a:cubicBezTo>
                  <a:pt x="5549" y="27641"/>
                  <a:pt x="4559" y="30016"/>
                  <a:pt x="3603" y="32322"/>
                </a:cubicBezTo>
                <a:cubicBezTo>
                  <a:pt x="2876" y="34049"/>
                  <a:pt x="2130" y="35837"/>
                  <a:pt x="1534" y="37652"/>
                </a:cubicBezTo>
                <a:cubicBezTo>
                  <a:pt x="921" y="39571"/>
                  <a:pt x="535" y="41386"/>
                  <a:pt x="368" y="43218"/>
                </a:cubicBezTo>
                <a:cubicBezTo>
                  <a:pt x="0" y="47338"/>
                  <a:pt x="763" y="51546"/>
                  <a:pt x="2762" y="56464"/>
                </a:cubicBezTo>
                <a:cubicBezTo>
                  <a:pt x="3174" y="57490"/>
                  <a:pt x="3612" y="58647"/>
                  <a:pt x="4077" y="59874"/>
                </a:cubicBezTo>
                <a:cubicBezTo>
                  <a:pt x="6759" y="66975"/>
                  <a:pt x="10441" y="76706"/>
                  <a:pt x="17182" y="79388"/>
                </a:cubicBezTo>
                <a:cubicBezTo>
                  <a:pt x="18067" y="79739"/>
                  <a:pt x="18856" y="79914"/>
                  <a:pt x="19540" y="79914"/>
                </a:cubicBezTo>
                <a:cubicBezTo>
                  <a:pt x="20338" y="79914"/>
                  <a:pt x="21004" y="79677"/>
                  <a:pt x="21521" y="79222"/>
                </a:cubicBezTo>
                <a:cubicBezTo>
                  <a:pt x="22538" y="78319"/>
                  <a:pt x="22985" y="76618"/>
                  <a:pt x="22854" y="74163"/>
                </a:cubicBezTo>
                <a:cubicBezTo>
                  <a:pt x="22749" y="72235"/>
                  <a:pt x="22302" y="70385"/>
                  <a:pt x="22170" y="69868"/>
                </a:cubicBezTo>
                <a:cubicBezTo>
                  <a:pt x="21118" y="65783"/>
                  <a:pt x="18725" y="62329"/>
                  <a:pt x="16419" y="58980"/>
                </a:cubicBezTo>
                <a:cubicBezTo>
                  <a:pt x="14412" y="56078"/>
                  <a:pt x="12343" y="53072"/>
                  <a:pt x="11151" y="49679"/>
                </a:cubicBezTo>
                <a:cubicBezTo>
                  <a:pt x="9415" y="44709"/>
                  <a:pt x="10572" y="39037"/>
                  <a:pt x="14175" y="34890"/>
                </a:cubicBezTo>
                <a:cubicBezTo>
                  <a:pt x="14991" y="33952"/>
                  <a:pt x="15946" y="33111"/>
                  <a:pt x="16875" y="32295"/>
                </a:cubicBezTo>
                <a:cubicBezTo>
                  <a:pt x="19005" y="30428"/>
                  <a:pt x="21013" y="28666"/>
                  <a:pt x="21705" y="25668"/>
                </a:cubicBezTo>
                <a:cubicBezTo>
                  <a:pt x="22319" y="23038"/>
                  <a:pt x="21565" y="20522"/>
                  <a:pt x="20838" y="18085"/>
                </a:cubicBezTo>
                <a:lnTo>
                  <a:pt x="20838" y="18059"/>
                </a:lnTo>
                <a:cubicBezTo>
                  <a:pt x="20689" y="17568"/>
                  <a:pt x="20531" y="17051"/>
                  <a:pt x="20391" y="16542"/>
                </a:cubicBezTo>
                <a:cubicBezTo>
                  <a:pt x="20171" y="15736"/>
                  <a:pt x="20022" y="15078"/>
                  <a:pt x="19926" y="14456"/>
                </a:cubicBezTo>
                <a:cubicBezTo>
                  <a:pt x="19680" y="12948"/>
                  <a:pt x="19637" y="11370"/>
                  <a:pt x="19593" y="9854"/>
                </a:cubicBezTo>
                <a:cubicBezTo>
                  <a:pt x="19540" y="7539"/>
                  <a:pt x="19479" y="5155"/>
                  <a:pt x="18707" y="2876"/>
                </a:cubicBezTo>
                <a:cubicBezTo>
                  <a:pt x="18225" y="1447"/>
                  <a:pt x="17384" y="535"/>
                  <a:pt x="16209" y="176"/>
                </a:cubicBezTo>
                <a:cubicBezTo>
                  <a:pt x="15820" y="55"/>
                  <a:pt x="15410" y="1"/>
                  <a:pt x="1499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0"/>
          <p:cNvSpPr/>
          <p:nvPr/>
        </p:nvSpPr>
        <p:spPr>
          <a:xfrm rot="9576012" flipH="1">
            <a:off x="8027834" y="-804385"/>
            <a:ext cx="1782036" cy="2823923"/>
          </a:xfrm>
          <a:custGeom>
            <a:avLst/>
            <a:gdLst/>
            <a:ahLst/>
            <a:cxnLst/>
            <a:rect l="l" t="t" r="r" b="b"/>
            <a:pathLst>
              <a:path w="49574" h="78558" extrusionOk="0">
                <a:moveTo>
                  <a:pt x="26169" y="8227"/>
                </a:moveTo>
                <a:cubicBezTo>
                  <a:pt x="26560" y="8227"/>
                  <a:pt x="26966" y="8293"/>
                  <a:pt x="27379" y="8450"/>
                </a:cubicBezTo>
                <a:cubicBezTo>
                  <a:pt x="26969" y="8295"/>
                  <a:pt x="26559" y="8229"/>
                  <a:pt x="26171" y="8229"/>
                </a:cubicBezTo>
                <a:cubicBezTo>
                  <a:pt x="25741" y="8229"/>
                  <a:pt x="25332" y="8306"/>
                  <a:pt x="24951" y="8431"/>
                </a:cubicBezTo>
                <a:lnTo>
                  <a:pt x="24951" y="8431"/>
                </a:lnTo>
                <a:cubicBezTo>
                  <a:pt x="25333" y="8306"/>
                  <a:pt x="25742" y="8227"/>
                  <a:pt x="26169" y="8227"/>
                </a:cubicBezTo>
                <a:close/>
                <a:moveTo>
                  <a:pt x="14029" y="9431"/>
                </a:moveTo>
                <a:cubicBezTo>
                  <a:pt x="14121" y="11890"/>
                  <a:pt x="15580" y="13982"/>
                  <a:pt x="17068" y="16004"/>
                </a:cubicBezTo>
                <a:cubicBezTo>
                  <a:pt x="15580" y="13988"/>
                  <a:pt x="14121" y="11890"/>
                  <a:pt x="14029" y="9431"/>
                </a:cubicBezTo>
                <a:close/>
                <a:moveTo>
                  <a:pt x="37461" y="18821"/>
                </a:moveTo>
                <a:cubicBezTo>
                  <a:pt x="37585" y="19343"/>
                  <a:pt x="37716" y="19871"/>
                  <a:pt x="37850" y="20395"/>
                </a:cubicBezTo>
                <a:cubicBezTo>
                  <a:pt x="37711" y="19872"/>
                  <a:pt x="37584" y="19341"/>
                  <a:pt x="37461" y="18821"/>
                </a:cubicBezTo>
                <a:close/>
                <a:moveTo>
                  <a:pt x="36378" y="22205"/>
                </a:moveTo>
                <a:lnTo>
                  <a:pt x="36378" y="22205"/>
                </a:lnTo>
                <a:cubicBezTo>
                  <a:pt x="36561" y="22862"/>
                  <a:pt x="36715" y="23525"/>
                  <a:pt x="36864" y="24188"/>
                </a:cubicBezTo>
                <a:cubicBezTo>
                  <a:pt x="36715" y="23531"/>
                  <a:pt x="36561" y="22862"/>
                  <a:pt x="36378" y="22205"/>
                </a:cubicBezTo>
                <a:close/>
                <a:moveTo>
                  <a:pt x="22638" y="33951"/>
                </a:moveTo>
                <a:cubicBezTo>
                  <a:pt x="22407" y="34451"/>
                  <a:pt x="22103" y="34909"/>
                  <a:pt x="21711" y="35340"/>
                </a:cubicBezTo>
                <a:lnTo>
                  <a:pt x="21711" y="35340"/>
                </a:lnTo>
                <a:cubicBezTo>
                  <a:pt x="22081" y="34930"/>
                  <a:pt x="22396" y="34471"/>
                  <a:pt x="22638" y="33951"/>
                </a:cubicBezTo>
                <a:close/>
                <a:moveTo>
                  <a:pt x="21625" y="35434"/>
                </a:moveTo>
                <a:cubicBezTo>
                  <a:pt x="21311" y="35773"/>
                  <a:pt x="20957" y="36081"/>
                  <a:pt x="20573" y="36360"/>
                </a:cubicBezTo>
                <a:cubicBezTo>
                  <a:pt x="20954" y="36079"/>
                  <a:pt x="21308" y="35773"/>
                  <a:pt x="21625" y="35434"/>
                </a:cubicBezTo>
                <a:close/>
                <a:moveTo>
                  <a:pt x="47940" y="36886"/>
                </a:moveTo>
                <a:lnTo>
                  <a:pt x="47940" y="36886"/>
                </a:lnTo>
                <a:cubicBezTo>
                  <a:pt x="48837" y="38985"/>
                  <a:pt x="49064" y="41361"/>
                  <a:pt x="48604" y="43758"/>
                </a:cubicBezTo>
                <a:cubicBezTo>
                  <a:pt x="48426" y="44701"/>
                  <a:pt x="48135" y="45625"/>
                  <a:pt x="47754" y="46502"/>
                </a:cubicBezTo>
                <a:lnTo>
                  <a:pt x="47754" y="46502"/>
                </a:lnTo>
                <a:cubicBezTo>
                  <a:pt x="49082" y="43437"/>
                  <a:pt x="49209" y="39866"/>
                  <a:pt x="47940" y="36886"/>
                </a:cubicBezTo>
                <a:close/>
                <a:moveTo>
                  <a:pt x="44839" y="49339"/>
                </a:moveTo>
                <a:cubicBezTo>
                  <a:pt x="44826" y="49374"/>
                  <a:pt x="44813" y="49410"/>
                  <a:pt x="44800" y="49446"/>
                </a:cubicBezTo>
                <a:lnTo>
                  <a:pt x="44778" y="49495"/>
                </a:lnTo>
                <a:cubicBezTo>
                  <a:pt x="44799" y="49443"/>
                  <a:pt x="44819" y="49391"/>
                  <a:pt x="44839" y="49339"/>
                </a:cubicBezTo>
                <a:close/>
                <a:moveTo>
                  <a:pt x="45575" y="49889"/>
                </a:moveTo>
                <a:lnTo>
                  <a:pt x="45575" y="49889"/>
                </a:lnTo>
                <a:cubicBezTo>
                  <a:pt x="45564" y="49900"/>
                  <a:pt x="45559" y="49911"/>
                  <a:pt x="45547" y="49916"/>
                </a:cubicBezTo>
                <a:lnTo>
                  <a:pt x="45575" y="49889"/>
                </a:lnTo>
                <a:close/>
                <a:moveTo>
                  <a:pt x="17854" y="68650"/>
                </a:moveTo>
                <a:lnTo>
                  <a:pt x="17837" y="68661"/>
                </a:lnTo>
                <a:cubicBezTo>
                  <a:pt x="17462" y="68838"/>
                  <a:pt x="17070" y="69004"/>
                  <a:pt x="16678" y="69093"/>
                </a:cubicBezTo>
                <a:lnTo>
                  <a:pt x="16678" y="69093"/>
                </a:lnTo>
                <a:cubicBezTo>
                  <a:pt x="17070" y="69004"/>
                  <a:pt x="17462" y="68838"/>
                  <a:pt x="17837" y="68656"/>
                </a:cubicBezTo>
                <a:lnTo>
                  <a:pt x="17854" y="68650"/>
                </a:lnTo>
                <a:close/>
                <a:moveTo>
                  <a:pt x="14697" y="72925"/>
                </a:moveTo>
                <a:lnTo>
                  <a:pt x="14697" y="72925"/>
                </a:lnTo>
                <a:cubicBezTo>
                  <a:pt x="14018" y="73464"/>
                  <a:pt x="13315" y="73973"/>
                  <a:pt x="12599" y="74459"/>
                </a:cubicBezTo>
                <a:lnTo>
                  <a:pt x="12599" y="74459"/>
                </a:lnTo>
                <a:cubicBezTo>
                  <a:pt x="13316" y="73973"/>
                  <a:pt x="14018" y="73464"/>
                  <a:pt x="14697" y="72925"/>
                </a:cubicBezTo>
                <a:close/>
                <a:moveTo>
                  <a:pt x="23115" y="277"/>
                </a:moveTo>
                <a:cubicBezTo>
                  <a:pt x="23353" y="277"/>
                  <a:pt x="23596" y="294"/>
                  <a:pt x="23840" y="327"/>
                </a:cubicBezTo>
                <a:cubicBezTo>
                  <a:pt x="25396" y="554"/>
                  <a:pt x="26764" y="1534"/>
                  <a:pt x="27783" y="2365"/>
                </a:cubicBezTo>
                <a:cubicBezTo>
                  <a:pt x="31753" y="5604"/>
                  <a:pt x="34782" y="10079"/>
                  <a:pt x="36311" y="14968"/>
                </a:cubicBezTo>
                <a:cubicBezTo>
                  <a:pt x="36671" y="16126"/>
                  <a:pt x="36959" y="17322"/>
                  <a:pt x="37236" y="18485"/>
                </a:cubicBezTo>
                <a:cubicBezTo>
                  <a:pt x="37446" y="19365"/>
                  <a:pt x="37667" y="20273"/>
                  <a:pt x="37917" y="21165"/>
                </a:cubicBezTo>
                <a:cubicBezTo>
                  <a:pt x="38465" y="23125"/>
                  <a:pt x="39085" y="24665"/>
                  <a:pt x="39860" y="26027"/>
                </a:cubicBezTo>
                <a:cubicBezTo>
                  <a:pt x="40863" y="27777"/>
                  <a:pt x="42214" y="29333"/>
                  <a:pt x="43526" y="30834"/>
                </a:cubicBezTo>
                <a:cubicBezTo>
                  <a:pt x="45149" y="32705"/>
                  <a:pt x="46832" y="34644"/>
                  <a:pt x="47812" y="36936"/>
                </a:cubicBezTo>
                <a:cubicBezTo>
                  <a:pt x="49573" y="41067"/>
                  <a:pt x="48615" y="46345"/>
                  <a:pt x="45487" y="49778"/>
                </a:cubicBezTo>
                <a:lnTo>
                  <a:pt x="44949" y="49440"/>
                </a:lnTo>
                <a:cubicBezTo>
                  <a:pt x="45846" y="47053"/>
                  <a:pt x="45824" y="44196"/>
                  <a:pt x="44883" y="41599"/>
                </a:cubicBezTo>
                <a:cubicBezTo>
                  <a:pt x="44152" y="39561"/>
                  <a:pt x="42939" y="37739"/>
                  <a:pt x="41765" y="35973"/>
                </a:cubicBezTo>
                <a:cubicBezTo>
                  <a:pt x="40840" y="34577"/>
                  <a:pt x="39877" y="33132"/>
                  <a:pt x="39163" y="31587"/>
                </a:cubicBezTo>
                <a:cubicBezTo>
                  <a:pt x="38603" y="30391"/>
                  <a:pt x="38155" y="29067"/>
                  <a:pt x="37739" y="27422"/>
                </a:cubicBezTo>
                <a:cubicBezTo>
                  <a:pt x="37551" y="26669"/>
                  <a:pt x="37385" y="25900"/>
                  <a:pt x="37219" y="25152"/>
                </a:cubicBezTo>
                <a:cubicBezTo>
                  <a:pt x="37008" y="24172"/>
                  <a:pt x="36781" y="23158"/>
                  <a:pt x="36510" y="22162"/>
                </a:cubicBezTo>
                <a:cubicBezTo>
                  <a:pt x="35347" y="17936"/>
                  <a:pt x="33143" y="13833"/>
                  <a:pt x="30302" y="10610"/>
                </a:cubicBezTo>
                <a:cubicBezTo>
                  <a:pt x="29560" y="9768"/>
                  <a:pt x="28564" y="8750"/>
                  <a:pt x="27428" y="8318"/>
                </a:cubicBezTo>
                <a:cubicBezTo>
                  <a:pt x="26998" y="8156"/>
                  <a:pt x="26575" y="8088"/>
                  <a:pt x="26168" y="8088"/>
                </a:cubicBezTo>
                <a:cubicBezTo>
                  <a:pt x="25085" y="8088"/>
                  <a:pt x="24116" y="8571"/>
                  <a:pt x="23419" y="9054"/>
                </a:cubicBezTo>
                <a:cubicBezTo>
                  <a:pt x="21525" y="10366"/>
                  <a:pt x="20501" y="12355"/>
                  <a:pt x="20606" y="14503"/>
                </a:cubicBezTo>
                <a:cubicBezTo>
                  <a:pt x="20717" y="16668"/>
                  <a:pt x="21896" y="18706"/>
                  <a:pt x="23037" y="20672"/>
                </a:cubicBezTo>
                <a:cubicBezTo>
                  <a:pt x="23275" y="21076"/>
                  <a:pt x="23519" y="21497"/>
                  <a:pt x="23746" y="21907"/>
                </a:cubicBezTo>
                <a:cubicBezTo>
                  <a:pt x="25391" y="24881"/>
                  <a:pt x="26565" y="28181"/>
                  <a:pt x="27140" y="31459"/>
                </a:cubicBezTo>
                <a:cubicBezTo>
                  <a:pt x="27356" y="32689"/>
                  <a:pt x="27545" y="34261"/>
                  <a:pt x="27085" y="35485"/>
                </a:cubicBezTo>
                <a:cubicBezTo>
                  <a:pt x="26432" y="37219"/>
                  <a:pt x="24798" y="37739"/>
                  <a:pt x="23065" y="38287"/>
                </a:cubicBezTo>
                <a:cubicBezTo>
                  <a:pt x="21403" y="38808"/>
                  <a:pt x="19687" y="39356"/>
                  <a:pt x="18906" y="41062"/>
                </a:cubicBezTo>
                <a:cubicBezTo>
                  <a:pt x="18059" y="42917"/>
                  <a:pt x="18662" y="45337"/>
                  <a:pt x="19238" y="47674"/>
                </a:cubicBezTo>
                <a:cubicBezTo>
                  <a:pt x="19427" y="48410"/>
                  <a:pt x="19615" y="49174"/>
                  <a:pt x="19753" y="49900"/>
                </a:cubicBezTo>
                <a:cubicBezTo>
                  <a:pt x="20246" y="52497"/>
                  <a:pt x="20058" y="54933"/>
                  <a:pt x="19222" y="56755"/>
                </a:cubicBezTo>
                <a:cubicBezTo>
                  <a:pt x="18640" y="58018"/>
                  <a:pt x="17256" y="58832"/>
                  <a:pt x="15916" y="59624"/>
                </a:cubicBezTo>
                <a:cubicBezTo>
                  <a:pt x="14393" y="60521"/>
                  <a:pt x="12820" y="61446"/>
                  <a:pt x="12410" y="63046"/>
                </a:cubicBezTo>
                <a:cubicBezTo>
                  <a:pt x="12111" y="64231"/>
                  <a:pt x="12477" y="65660"/>
                  <a:pt x="13523" y="67415"/>
                </a:cubicBezTo>
                <a:cubicBezTo>
                  <a:pt x="14016" y="68229"/>
                  <a:pt x="14542" y="68783"/>
                  <a:pt x="15091" y="69060"/>
                </a:cubicBezTo>
                <a:cubicBezTo>
                  <a:pt x="15430" y="69233"/>
                  <a:pt x="15765" y="69302"/>
                  <a:pt x="16095" y="69302"/>
                </a:cubicBezTo>
                <a:cubicBezTo>
                  <a:pt x="16716" y="69302"/>
                  <a:pt x="17319" y="69055"/>
                  <a:pt x="17898" y="68783"/>
                </a:cubicBezTo>
                <a:lnTo>
                  <a:pt x="17915" y="68778"/>
                </a:lnTo>
                <a:cubicBezTo>
                  <a:pt x="17963" y="68754"/>
                  <a:pt x="18008" y="68745"/>
                  <a:pt x="18049" y="68745"/>
                </a:cubicBezTo>
                <a:cubicBezTo>
                  <a:pt x="18179" y="68745"/>
                  <a:pt x="18263" y="68841"/>
                  <a:pt x="18280" y="68866"/>
                </a:cubicBezTo>
                <a:cubicBezTo>
                  <a:pt x="18308" y="68894"/>
                  <a:pt x="18424" y="69060"/>
                  <a:pt x="18280" y="69237"/>
                </a:cubicBezTo>
                <a:cubicBezTo>
                  <a:pt x="18114" y="69437"/>
                  <a:pt x="17954" y="69630"/>
                  <a:pt x="17793" y="69813"/>
                </a:cubicBezTo>
                <a:cubicBezTo>
                  <a:pt x="15063" y="72947"/>
                  <a:pt x="11414" y="75162"/>
                  <a:pt x="7908" y="77167"/>
                </a:cubicBezTo>
                <a:cubicBezTo>
                  <a:pt x="6908" y="77737"/>
                  <a:pt x="5856" y="78278"/>
                  <a:pt x="4809" y="78278"/>
                </a:cubicBezTo>
                <a:cubicBezTo>
                  <a:pt x="4576" y="78278"/>
                  <a:pt x="4342" y="78251"/>
                  <a:pt x="4110" y="78192"/>
                </a:cubicBezTo>
                <a:cubicBezTo>
                  <a:pt x="3384" y="78003"/>
                  <a:pt x="2692" y="77483"/>
                  <a:pt x="2050" y="76647"/>
                </a:cubicBezTo>
                <a:cubicBezTo>
                  <a:pt x="793" y="75018"/>
                  <a:pt x="289" y="73584"/>
                  <a:pt x="505" y="72272"/>
                </a:cubicBezTo>
                <a:cubicBezTo>
                  <a:pt x="865" y="70046"/>
                  <a:pt x="3201" y="68479"/>
                  <a:pt x="5671" y="66823"/>
                </a:cubicBezTo>
                <a:cubicBezTo>
                  <a:pt x="7681" y="65472"/>
                  <a:pt x="9763" y="64076"/>
                  <a:pt x="10694" y="62276"/>
                </a:cubicBezTo>
                <a:cubicBezTo>
                  <a:pt x="12001" y="59740"/>
                  <a:pt x="12366" y="56606"/>
                  <a:pt x="11724" y="53444"/>
                </a:cubicBezTo>
                <a:cubicBezTo>
                  <a:pt x="11547" y="52574"/>
                  <a:pt x="11292" y="51672"/>
                  <a:pt x="11054" y="50797"/>
                </a:cubicBezTo>
                <a:cubicBezTo>
                  <a:pt x="10301" y="48100"/>
                  <a:pt x="9531" y="45309"/>
                  <a:pt x="10766" y="42900"/>
                </a:cubicBezTo>
                <a:cubicBezTo>
                  <a:pt x="11895" y="40702"/>
                  <a:pt x="14338" y="39616"/>
                  <a:pt x="16702" y="38570"/>
                </a:cubicBezTo>
                <a:cubicBezTo>
                  <a:pt x="18563" y="37739"/>
                  <a:pt x="20490" y="36886"/>
                  <a:pt x="21780" y="35474"/>
                </a:cubicBezTo>
                <a:cubicBezTo>
                  <a:pt x="22223" y="34987"/>
                  <a:pt x="22577" y="34444"/>
                  <a:pt x="22827" y="33863"/>
                </a:cubicBezTo>
                <a:cubicBezTo>
                  <a:pt x="23569" y="32152"/>
                  <a:pt x="23347" y="30202"/>
                  <a:pt x="23065" y="28691"/>
                </a:cubicBezTo>
                <a:cubicBezTo>
                  <a:pt x="22334" y="24737"/>
                  <a:pt x="20728" y="20910"/>
                  <a:pt x="18419" y="17621"/>
                </a:cubicBezTo>
                <a:cubicBezTo>
                  <a:pt x="18103" y="17167"/>
                  <a:pt x="17765" y="16707"/>
                  <a:pt x="17433" y="16264"/>
                </a:cubicBezTo>
                <a:cubicBezTo>
                  <a:pt x="15866" y="14149"/>
                  <a:pt x="14249" y="11956"/>
                  <a:pt x="14166" y="9392"/>
                </a:cubicBezTo>
                <a:cubicBezTo>
                  <a:pt x="14088" y="6856"/>
                  <a:pt x="15589" y="4231"/>
                  <a:pt x="18280" y="2193"/>
                </a:cubicBezTo>
                <a:cubicBezTo>
                  <a:pt x="19482" y="1285"/>
                  <a:pt x="21237" y="277"/>
                  <a:pt x="23115" y="277"/>
                </a:cubicBezTo>
                <a:close/>
                <a:moveTo>
                  <a:pt x="23110" y="0"/>
                </a:moveTo>
                <a:cubicBezTo>
                  <a:pt x="21160" y="0"/>
                  <a:pt x="19349" y="1036"/>
                  <a:pt x="18114" y="1971"/>
                </a:cubicBezTo>
                <a:cubicBezTo>
                  <a:pt x="15345" y="4065"/>
                  <a:pt x="13806" y="6773"/>
                  <a:pt x="13889" y="9397"/>
                </a:cubicBezTo>
                <a:cubicBezTo>
                  <a:pt x="13972" y="12055"/>
                  <a:pt x="15617" y="14276"/>
                  <a:pt x="17212" y="16425"/>
                </a:cubicBezTo>
                <a:cubicBezTo>
                  <a:pt x="17538" y="16868"/>
                  <a:pt x="17876" y="17327"/>
                  <a:pt x="18192" y="17776"/>
                </a:cubicBezTo>
                <a:cubicBezTo>
                  <a:pt x="20479" y="21038"/>
                  <a:pt x="22068" y="24825"/>
                  <a:pt x="22793" y="28740"/>
                </a:cubicBezTo>
                <a:cubicBezTo>
                  <a:pt x="23065" y="30213"/>
                  <a:pt x="23286" y="32113"/>
                  <a:pt x="22577" y="33758"/>
                </a:cubicBezTo>
                <a:cubicBezTo>
                  <a:pt x="21553" y="36111"/>
                  <a:pt x="19028" y="37230"/>
                  <a:pt x="16591" y="38315"/>
                </a:cubicBezTo>
                <a:cubicBezTo>
                  <a:pt x="14182" y="39384"/>
                  <a:pt x="11696" y="40486"/>
                  <a:pt x="10517" y="42778"/>
                </a:cubicBezTo>
                <a:cubicBezTo>
                  <a:pt x="9232" y="45276"/>
                  <a:pt x="10024" y="48122"/>
                  <a:pt x="10788" y="50874"/>
                </a:cubicBezTo>
                <a:cubicBezTo>
                  <a:pt x="11026" y="51744"/>
                  <a:pt x="11275" y="52635"/>
                  <a:pt x="11452" y="53499"/>
                </a:cubicBezTo>
                <a:cubicBezTo>
                  <a:pt x="12078" y="56595"/>
                  <a:pt x="11724" y="59668"/>
                  <a:pt x="10445" y="62149"/>
                </a:cubicBezTo>
                <a:cubicBezTo>
                  <a:pt x="9553" y="63888"/>
                  <a:pt x="7499" y="65261"/>
                  <a:pt x="5516" y="66596"/>
                </a:cubicBezTo>
                <a:cubicBezTo>
                  <a:pt x="3107" y="68213"/>
                  <a:pt x="615" y="69885"/>
                  <a:pt x="233" y="72228"/>
                </a:cubicBezTo>
                <a:cubicBezTo>
                  <a:pt x="1" y="73623"/>
                  <a:pt x="527" y="75124"/>
                  <a:pt x="1828" y="76818"/>
                </a:cubicBezTo>
                <a:cubicBezTo>
                  <a:pt x="2509" y="77704"/>
                  <a:pt x="3257" y="78252"/>
                  <a:pt x="4038" y="78457"/>
                </a:cubicBezTo>
                <a:cubicBezTo>
                  <a:pt x="4298" y="78524"/>
                  <a:pt x="4558" y="78557"/>
                  <a:pt x="4818" y="78557"/>
                </a:cubicBezTo>
                <a:cubicBezTo>
                  <a:pt x="5926" y="78557"/>
                  <a:pt x="7011" y="77998"/>
                  <a:pt x="8047" y="77405"/>
                </a:cubicBezTo>
                <a:cubicBezTo>
                  <a:pt x="11425" y="75473"/>
                  <a:pt x="14958" y="73341"/>
                  <a:pt x="17688" y="70350"/>
                </a:cubicBezTo>
                <a:cubicBezTo>
                  <a:pt x="17799" y="70228"/>
                  <a:pt x="17904" y="70112"/>
                  <a:pt x="18003" y="69996"/>
                </a:cubicBezTo>
                <a:cubicBezTo>
                  <a:pt x="18164" y="69808"/>
                  <a:pt x="18330" y="69614"/>
                  <a:pt x="18491" y="69414"/>
                </a:cubicBezTo>
                <a:cubicBezTo>
                  <a:pt x="18696" y="69165"/>
                  <a:pt x="18640" y="68872"/>
                  <a:pt x="18502" y="68695"/>
                </a:cubicBezTo>
                <a:cubicBezTo>
                  <a:pt x="18401" y="68567"/>
                  <a:pt x="18238" y="68469"/>
                  <a:pt x="18049" y="68469"/>
                </a:cubicBezTo>
                <a:cubicBezTo>
                  <a:pt x="17967" y="68469"/>
                  <a:pt x="17881" y="68487"/>
                  <a:pt x="17793" y="68528"/>
                </a:cubicBezTo>
                <a:lnTo>
                  <a:pt x="17776" y="68534"/>
                </a:lnTo>
                <a:cubicBezTo>
                  <a:pt x="17231" y="68788"/>
                  <a:pt x="16662" y="69022"/>
                  <a:pt x="16088" y="69022"/>
                </a:cubicBezTo>
                <a:cubicBezTo>
                  <a:pt x="15798" y="69022"/>
                  <a:pt x="15507" y="68963"/>
                  <a:pt x="15218" y="68816"/>
                </a:cubicBezTo>
                <a:cubicBezTo>
                  <a:pt x="14714" y="68562"/>
                  <a:pt x="14227" y="68041"/>
                  <a:pt x="13762" y="67271"/>
                </a:cubicBezTo>
                <a:cubicBezTo>
                  <a:pt x="12754" y="65582"/>
                  <a:pt x="12399" y="64226"/>
                  <a:pt x="12682" y="63118"/>
                </a:cubicBezTo>
                <a:cubicBezTo>
                  <a:pt x="13058" y="61628"/>
                  <a:pt x="14515" y="60770"/>
                  <a:pt x="16054" y="59862"/>
                </a:cubicBezTo>
                <a:cubicBezTo>
                  <a:pt x="17433" y="59053"/>
                  <a:pt x="18856" y="58212"/>
                  <a:pt x="19476" y="56872"/>
                </a:cubicBezTo>
                <a:cubicBezTo>
                  <a:pt x="20335" y="54994"/>
                  <a:pt x="20529" y="52502"/>
                  <a:pt x="20025" y="49850"/>
                </a:cubicBezTo>
                <a:cubicBezTo>
                  <a:pt x="19881" y="49113"/>
                  <a:pt x="19692" y="48349"/>
                  <a:pt x="19510" y="47607"/>
                </a:cubicBezTo>
                <a:cubicBezTo>
                  <a:pt x="18939" y="45315"/>
                  <a:pt x="18352" y="42944"/>
                  <a:pt x="19155" y="41178"/>
                </a:cubicBezTo>
                <a:cubicBezTo>
                  <a:pt x="19886" y="39583"/>
                  <a:pt x="21547" y="39057"/>
                  <a:pt x="23148" y="38548"/>
                </a:cubicBezTo>
                <a:cubicBezTo>
                  <a:pt x="24870" y="38005"/>
                  <a:pt x="26642" y="37446"/>
                  <a:pt x="27345" y="35579"/>
                </a:cubicBezTo>
                <a:cubicBezTo>
                  <a:pt x="27827" y="34295"/>
                  <a:pt x="27633" y="32678"/>
                  <a:pt x="27412" y="31415"/>
                </a:cubicBezTo>
                <a:cubicBezTo>
                  <a:pt x="26830" y="28104"/>
                  <a:pt x="25645" y="24770"/>
                  <a:pt x="23990" y="21774"/>
                </a:cubicBezTo>
                <a:cubicBezTo>
                  <a:pt x="23763" y="21364"/>
                  <a:pt x="23519" y="20949"/>
                  <a:pt x="23281" y="20545"/>
                </a:cubicBezTo>
                <a:lnTo>
                  <a:pt x="23275" y="20534"/>
                </a:lnTo>
                <a:cubicBezTo>
                  <a:pt x="22151" y="18595"/>
                  <a:pt x="20988" y="16585"/>
                  <a:pt x="20883" y="14492"/>
                </a:cubicBezTo>
                <a:cubicBezTo>
                  <a:pt x="20783" y="12438"/>
                  <a:pt x="21763" y="10538"/>
                  <a:pt x="23574" y="9281"/>
                </a:cubicBezTo>
                <a:cubicBezTo>
                  <a:pt x="24233" y="8825"/>
                  <a:pt x="25151" y="8365"/>
                  <a:pt x="26169" y="8365"/>
                </a:cubicBezTo>
                <a:cubicBezTo>
                  <a:pt x="26546" y="8365"/>
                  <a:pt x="26938" y="8428"/>
                  <a:pt x="27334" y="8578"/>
                </a:cubicBezTo>
                <a:cubicBezTo>
                  <a:pt x="28409" y="8988"/>
                  <a:pt x="29372" y="9973"/>
                  <a:pt x="30092" y="10793"/>
                </a:cubicBezTo>
                <a:cubicBezTo>
                  <a:pt x="32905" y="13988"/>
                  <a:pt x="35092" y="18053"/>
                  <a:pt x="36244" y="22239"/>
                </a:cubicBezTo>
                <a:cubicBezTo>
                  <a:pt x="36516" y="23225"/>
                  <a:pt x="36737" y="24233"/>
                  <a:pt x="36953" y="25218"/>
                </a:cubicBezTo>
                <a:cubicBezTo>
                  <a:pt x="37114" y="25961"/>
                  <a:pt x="37280" y="26730"/>
                  <a:pt x="37474" y="27489"/>
                </a:cubicBezTo>
                <a:cubicBezTo>
                  <a:pt x="37889" y="29156"/>
                  <a:pt x="38349" y="30496"/>
                  <a:pt x="38908" y="31703"/>
                </a:cubicBezTo>
                <a:cubicBezTo>
                  <a:pt x="39639" y="33265"/>
                  <a:pt x="40602" y="34721"/>
                  <a:pt x="41538" y="36128"/>
                </a:cubicBezTo>
                <a:cubicBezTo>
                  <a:pt x="42701" y="37878"/>
                  <a:pt x="43903" y="39688"/>
                  <a:pt x="44623" y="41693"/>
                </a:cubicBezTo>
                <a:cubicBezTo>
                  <a:pt x="45553" y="44273"/>
                  <a:pt x="45564" y="47098"/>
                  <a:pt x="44650" y="49446"/>
                </a:cubicBezTo>
                <a:lnTo>
                  <a:pt x="44606" y="49551"/>
                </a:lnTo>
                <a:lnTo>
                  <a:pt x="45536" y="50138"/>
                </a:lnTo>
                <a:lnTo>
                  <a:pt x="45614" y="50055"/>
                </a:lnTo>
                <a:cubicBezTo>
                  <a:pt x="45636" y="50033"/>
                  <a:pt x="45653" y="50005"/>
                  <a:pt x="45675" y="49983"/>
                </a:cubicBezTo>
                <a:cubicBezTo>
                  <a:pt x="47209" y="48305"/>
                  <a:pt x="48300" y="46106"/>
                  <a:pt x="48743" y="43786"/>
                </a:cubicBezTo>
                <a:cubicBezTo>
                  <a:pt x="49208" y="41361"/>
                  <a:pt x="48975" y="38957"/>
                  <a:pt x="48067" y="36831"/>
                </a:cubicBezTo>
                <a:cubicBezTo>
                  <a:pt x="47070" y="34494"/>
                  <a:pt x="45376" y="32539"/>
                  <a:pt x="43731" y="30651"/>
                </a:cubicBezTo>
                <a:cubicBezTo>
                  <a:pt x="42435" y="29161"/>
                  <a:pt x="41090" y="27616"/>
                  <a:pt x="40104" y="25889"/>
                </a:cubicBezTo>
                <a:cubicBezTo>
                  <a:pt x="39334" y="24548"/>
                  <a:pt x="38725" y="23026"/>
                  <a:pt x="38182" y="21093"/>
                </a:cubicBezTo>
                <a:cubicBezTo>
                  <a:pt x="37933" y="20207"/>
                  <a:pt x="37717" y="19299"/>
                  <a:pt x="37507" y="18418"/>
                </a:cubicBezTo>
                <a:cubicBezTo>
                  <a:pt x="37230" y="17255"/>
                  <a:pt x="36942" y="16048"/>
                  <a:pt x="36577" y="14885"/>
                </a:cubicBezTo>
                <a:cubicBezTo>
                  <a:pt x="35032" y="9946"/>
                  <a:pt x="31969" y="5421"/>
                  <a:pt x="27954" y="2149"/>
                </a:cubicBezTo>
                <a:cubicBezTo>
                  <a:pt x="26913" y="1301"/>
                  <a:pt x="25507" y="294"/>
                  <a:pt x="23879" y="55"/>
                </a:cubicBezTo>
                <a:cubicBezTo>
                  <a:pt x="23621" y="18"/>
                  <a:pt x="23364" y="0"/>
                  <a:pt x="23110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BLANK_17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5"/>
          <p:cNvPicPr preferRelativeResize="0"/>
          <p:nvPr/>
        </p:nvPicPr>
        <p:blipFill rotWithShape="1">
          <a:blip r:embed="rId2">
            <a:alphaModFix/>
          </a:blip>
          <a:srcRect t="15132" b="472"/>
          <a:stretch/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25"/>
          <p:cNvSpPr/>
          <p:nvPr/>
        </p:nvSpPr>
        <p:spPr>
          <a:xfrm>
            <a:off x="0" y="-4875"/>
            <a:ext cx="9144000" cy="5143500"/>
          </a:xfrm>
          <a:prstGeom prst="rect">
            <a:avLst/>
          </a:prstGeom>
          <a:solidFill>
            <a:srgbClr val="F1EAEA">
              <a:alpha val="65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5"/>
          <p:cNvSpPr txBox="1">
            <a:spLocks noGrp="1"/>
          </p:cNvSpPr>
          <p:nvPr>
            <p:ph type="title"/>
          </p:nvPr>
        </p:nvSpPr>
        <p:spPr>
          <a:xfrm>
            <a:off x="713100" y="4632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4" name="Google Shape;554;p25"/>
          <p:cNvSpPr txBox="1">
            <a:spLocks noGrp="1"/>
          </p:cNvSpPr>
          <p:nvPr>
            <p:ph type="body" idx="1"/>
          </p:nvPr>
        </p:nvSpPr>
        <p:spPr>
          <a:xfrm>
            <a:off x="713100" y="1347425"/>
            <a:ext cx="7717800" cy="12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555" name="Google Shape;555;p25"/>
          <p:cNvGrpSpPr/>
          <p:nvPr/>
        </p:nvGrpSpPr>
        <p:grpSpPr>
          <a:xfrm>
            <a:off x="713093" y="4508808"/>
            <a:ext cx="7721317" cy="175584"/>
            <a:chOff x="713093" y="4508808"/>
            <a:chExt cx="7721317" cy="175584"/>
          </a:xfrm>
        </p:grpSpPr>
        <p:sp>
          <p:nvSpPr>
            <p:cNvPr id="556" name="Google Shape;556;p25"/>
            <p:cNvSpPr/>
            <p:nvPr/>
          </p:nvSpPr>
          <p:spPr>
            <a:xfrm>
              <a:off x="5947374" y="4670525"/>
              <a:ext cx="2487036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7958486" y="4508808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>
              <a:off x="2999088" y="4670525"/>
              <a:ext cx="2487036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4857800" y="4508808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 flipH="1">
              <a:off x="713093" y="4670525"/>
              <a:ext cx="1825290" cy="1180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5"/>
            <p:cNvSpPr/>
            <p:nvPr/>
          </p:nvSpPr>
          <p:spPr>
            <a:xfrm flipH="1">
              <a:off x="922576" y="4508811"/>
              <a:ext cx="266472" cy="175581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5"/>
            <p:cNvSpPr/>
            <p:nvPr/>
          </p:nvSpPr>
          <p:spPr>
            <a:xfrm>
              <a:off x="3419753" y="4524732"/>
              <a:ext cx="182158" cy="143748"/>
            </a:xfrm>
            <a:custGeom>
              <a:avLst/>
              <a:gdLst/>
              <a:ahLst/>
              <a:cxnLst/>
              <a:rect l="l" t="t" r="r" b="b"/>
              <a:pathLst>
                <a:path w="8745" h="6901" extrusionOk="0">
                  <a:moveTo>
                    <a:pt x="6654" y="0"/>
                  </a:moveTo>
                  <a:cubicBezTo>
                    <a:pt x="6415" y="0"/>
                    <a:pt x="6176" y="56"/>
                    <a:pt x="5968" y="168"/>
                  </a:cubicBezTo>
                  <a:cubicBezTo>
                    <a:pt x="5490" y="455"/>
                    <a:pt x="5234" y="966"/>
                    <a:pt x="5011" y="1444"/>
                  </a:cubicBezTo>
                  <a:cubicBezTo>
                    <a:pt x="4631" y="2299"/>
                    <a:pt x="4375" y="3189"/>
                    <a:pt x="4229" y="4114"/>
                  </a:cubicBezTo>
                  <a:lnTo>
                    <a:pt x="4229" y="4114"/>
                  </a:lnTo>
                  <a:cubicBezTo>
                    <a:pt x="3920" y="3490"/>
                    <a:pt x="3655" y="2845"/>
                    <a:pt x="3192" y="2338"/>
                  </a:cubicBezTo>
                  <a:cubicBezTo>
                    <a:pt x="2765" y="1885"/>
                    <a:pt x="2138" y="1565"/>
                    <a:pt x="1516" y="1565"/>
                  </a:cubicBezTo>
                  <a:cubicBezTo>
                    <a:pt x="1393" y="1565"/>
                    <a:pt x="1270" y="1578"/>
                    <a:pt x="1149" y="1604"/>
                  </a:cubicBezTo>
                  <a:cubicBezTo>
                    <a:pt x="288" y="1795"/>
                    <a:pt x="0" y="2657"/>
                    <a:pt x="64" y="3455"/>
                  </a:cubicBezTo>
                  <a:cubicBezTo>
                    <a:pt x="160" y="4572"/>
                    <a:pt x="511" y="5657"/>
                    <a:pt x="894" y="6678"/>
                  </a:cubicBezTo>
                  <a:cubicBezTo>
                    <a:pt x="946" y="6834"/>
                    <a:pt x="1077" y="6900"/>
                    <a:pt x="1203" y="6900"/>
                  </a:cubicBezTo>
                  <a:cubicBezTo>
                    <a:pt x="1388" y="6900"/>
                    <a:pt x="1563" y="6759"/>
                    <a:pt x="1468" y="6551"/>
                  </a:cubicBezTo>
                  <a:cubicBezTo>
                    <a:pt x="1149" y="5721"/>
                    <a:pt x="926" y="4891"/>
                    <a:pt x="766" y="4029"/>
                  </a:cubicBezTo>
                  <a:cubicBezTo>
                    <a:pt x="639" y="3359"/>
                    <a:pt x="479" y="2274"/>
                    <a:pt x="1405" y="2178"/>
                  </a:cubicBezTo>
                  <a:cubicBezTo>
                    <a:pt x="1461" y="2173"/>
                    <a:pt x="1516" y="2170"/>
                    <a:pt x="1570" y="2170"/>
                  </a:cubicBezTo>
                  <a:cubicBezTo>
                    <a:pt x="3061" y="2170"/>
                    <a:pt x="3473" y="4255"/>
                    <a:pt x="4181" y="5210"/>
                  </a:cubicBezTo>
                  <a:cubicBezTo>
                    <a:pt x="4245" y="5312"/>
                    <a:pt x="4345" y="5358"/>
                    <a:pt x="4441" y="5358"/>
                  </a:cubicBezTo>
                  <a:cubicBezTo>
                    <a:pt x="4586" y="5358"/>
                    <a:pt x="4724" y="5255"/>
                    <a:pt x="4724" y="5083"/>
                  </a:cubicBezTo>
                  <a:cubicBezTo>
                    <a:pt x="4780" y="4211"/>
                    <a:pt x="5356" y="591"/>
                    <a:pt x="6670" y="591"/>
                  </a:cubicBezTo>
                  <a:cubicBezTo>
                    <a:pt x="6848" y="591"/>
                    <a:pt x="7039" y="658"/>
                    <a:pt x="7245" y="806"/>
                  </a:cubicBezTo>
                  <a:cubicBezTo>
                    <a:pt x="7947" y="1317"/>
                    <a:pt x="8107" y="2402"/>
                    <a:pt x="8107" y="3200"/>
                  </a:cubicBezTo>
                  <a:cubicBezTo>
                    <a:pt x="8075" y="4125"/>
                    <a:pt x="7787" y="4987"/>
                    <a:pt x="7277" y="5721"/>
                  </a:cubicBezTo>
                  <a:cubicBezTo>
                    <a:pt x="7119" y="5947"/>
                    <a:pt x="7328" y="6172"/>
                    <a:pt x="7543" y="6172"/>
                  </a:cubicBezTo>
                  <a:cubicBezTo>
                    <a:pt x="7632" y="6172"/>
                    <a:pt x="7722" y="6134"/>
                    <a:pt x="7787" y="6040"/>
                  </a:cubicBezTo>
                  <a:cubicBezTo>
                    <a:pt x="8426" y="5115"/>
                    <a:pt x="8745" y="3966"/>
                    <a:pt x="8681" y="2817"/>
                  </a:cubicBezTo>
                  <a:cubicBezTo>
                    <a:pt x="8617" y="1859"/>
                    <a:pt x="8298" y="647"/>
                    <a:pt x="7341" y="168"/>
                  </a:cubicBezTo>
                  <a:cubicBezTo>
                    <a:pt x="7133" y="56"/>
                    <a:pt x="6894" y="0"/>
                    <a:pt x="6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" name="Google Shape;563;p25"/>
          <p:cNvGrpSpPr/>
          <p:nvPr/>
        </p:nvGrpSpPr>
        <p:grpSpPr>
          <a:xfrm rot="6299960" flipH="1">
            <a:off x="8118470" y="2383497"/>
            <a:ext cx="2284207" cy="1412158"/>
            <a:chOff x="7416974" y="-410849"/>
            <a:chExt cx="2284275" cy="1412200"/>
          </a:xfrm>
        </p:grpSpPr>
        <p:sp>
          <p:nvSpPr>
            <p:cNvPr id="564" name="Google Shape;564;p25"/>
            <p:cNvSpPr/>
            <p:nvPr/>
          </p:nvSpPr>
          <p:spPr>
            <a:xfrm>
              <a:off x="7416974" y="-410849"/>
              <a:ext cx="2284275" cy="1412200"/>
            </a:xfrm>
            <a:custGeom>
              <a:avLst/>
              <a:gdLst/>
              <a:ahLst/>
              <a:cxnLst/>
              <a:rect l="l" t="t" r="r" b="b"/>
              <a:pathLst>
                <a:path w="91371" h="56488" extrusionOk="0">
                  <a:moveTo>
                    <a:pt x="12828" y="548"/>
                  </a:moveTo>
                  <a:cubicBezTo>
                    <a:pt x="12888" y="548"/>
                    <a:pt x="12949" y="551"/>
                    <a:pt x="13009" y="558"/>
                  </a:cubicBezTo>
                  <a:cubicBezTo>
                    <a:pt x="13527" y="619"/>
                    <a:pt x="14017" y="953"/>
                    <a:pt x="14473" y="1286"/>
                  </a:cubicBezTo>
                  <a:cubicBezTo>
                    <a:pt x="16665" y="2916"/>
                    <a:pt x="18760" y="4854"/>
                    <a:pt x="20776" y="6721"/>
                  </a:cubicBezTo>
                  <a:cubicBezTo>
                    <a:pt x="25028" y="10648"/>
                    <a:pt x="29420" y="14716"/>
                    <a:pt x="35065" y="16188"/>
                  </a:cubicBezTo>
                  <a:cubicBezTo>
                    <a:pt x="37756" y="16890"/>
                    <a:pt x="40606" y="16960"/>
                    <a:pt x="43367" y="17021"/>
                  </a:cubicBezTo>
                  <a:cubicBezTo>
                    <a:pt x="46865" y="17100"/>
                    <a:pt x="50485" y="17188"/>
                    <a:pt x="53685" y="18608"/>
                  </a:cubicBezTo>
                  <a:cubicBezTo>
                    <a:pt x="56481" y="19853"/>
                    <a:pt x="58734" y="22001"/>
                    <a:pt x="60917" y="24078"/>
                  </a:cubicBezTo>
                  <a:lnTo>
                    <a:pt x="67518" y="30364"/>
                  </a:lnTo>
                  <a:cubicBezTo>
                    <a:pt x="69131" y="31906"/>
                    <a:pt x="70797" y="33493"/>
                    <a:pt x="72883" y="34457"/>
                  </a:cubicBezTo>
                  <a:cubicBezTo>
                    <a:pt x="74547" y="35220"/>
                    <a:pt x="76429" y="35578"/>
                    <a:pt x="78786" y="35578"/>
                  </a:cubicBezTo>
                  <a:cubicBezTo>
                    <a:pt x="78975" y="35578"/>
                    <a:pt x="79166" y="35575"/>
                    <a:pt x="79361" y="35571"/>
                  </a:cubicBezTo>
                  <a:cubicBezTo>
                    <a:pt x="79878" y="35553"/>
                    <a:pt x="80483" y="35457"/>
                    <a:pt x="81123" y="35352"/>
                  </a:cubicBezTo>
                  <a:cubicBezTo>
                    <a:pt x="81848" y="35235"/>
                    <a:pt x="82623" y="35109"/>
                    <a:pt x="83301" y="35109"/>
                  </a:cubicBezTo>
                  <a:cubicBezTo>
                    <a:pt x="83903" y="35109"/>
                    <a:pt x="84429" y="35208"/>
                    <a:pt x="84779" y="35501"/>
                  </a:cubicBezTo>
                  <a:cubicBezTo>
                    <a:pt x="85796" y="36351"/>
                    <a:pt x="86628" y="38648"/>
                    <a:pt x="87303" y="40489"/>
                  </a:cubicBezTo>
                  <a:cubicBezTo>
                    <a:pt x="87610" y="41330"/>
                    <a:pt x="87891" y="42119"/>
                    <a:pt x="88171" y="42698"/>
                  </a:cubicBezTo>
                  <a:lnTo>
                    <a:pt x="89653" y="45827"/>
                  </a:lnTo>
                  <a:cubicBezTo>
                    <a:pt x="90792" y="48221"/>
                    <a:pt x="90494" y="51008"/>
                    <a:pt x="88881" y="53112"/>
                  </a:cubicBezTo>
                  <a:lnTo>
                    <a:pt x="88820" y="53200"/>
                  </a:lnTo>
                  <a:cubicBezTo>
                    <a:pt x="87464" y="54961"/>
                    <a:pt x="85374" y="55940"/>
                    <a:pt x="83235" y="55940"/>
                  </a:cubicBezTo>
                  <a:cubicBezTo>
                    <a:pt x="82360" y="55940"/>
                    <a:pt x="81477" y="55776"/>
                    <a:pt x="80632" y="55435"/>
                  </a:cubicBezTo>
                  <a:cubicBezTo>
                    <a:pt x="75004" y="53182"/>
                    <a:pt x="70034" y="52078"/>
                    <a:pt x="65449" y="52078"/>
                  </a:cubicBezTo>
                  <a:cubicBezTo>
                    <a:pt x="64047" y="52078"/>
                    <a:pt x="62670" y="52183"/>
                    <a:pt x="61338" y="52393"/>
                  </a:cubicBezTo>
                  <a:cubicBezTo>
                    <a:pt x="59953" y="52612"/>
                    <a:pt x="58576" y="52946"/>
                    <a:pt x="57235" y="53279"/>
                  </a:cubicBezTo>
                  <a:cubicBezTo>
                    <a:pt x="55911" y="53594"/>
                    <a:pt x="54544" y="53936"/>
                    <a:pt x="53185" y="54147"/>
                  </a:cubicBezTo>
                  <a:cubicBezTo>
                    <a:pt x="51932" y="54343"/>
                    <a:pt x="50658" y="54441"/>
                    <a:pt x="49381" y="54441"/>
                  </a:cubicBezTo>
                  <a:cubicBezTo>
                    <a:pt x="47132" y="54441"/>
                    <a:pt x="44877" y="54137"/>
                    <a:pt x="42718" y="53533"/>
                  </a:cubicBezTo>
                  <a:cubicBezTo>
                    <a:pt x="40071" y="52797"/>
                    <a:pt x="38116" y="51736"/>
                    <a:pt x="36740" y="50289"/>
                  </a:cubicBezTo>
                  <a:cubicBezTo>
                    <a:pt x="35705" y="49211"/>
                    <a:pt x="34960" y="47861"/>
                    <a:pt x="34232" y="46555"/>
                  </a:cubicBezTo>
                  <a:cubicBezTo>
                    <a:pt x="33777" y="45740"/>
                    <a:pt x="33312" y="44898"/>
                    <a:pt x="32777" y="44118"/>
                  </a:cubicBezTo>
                  <a:cubicBezTo>
                    <a:pt x="30077" y="40171"/>
                    <a:pt x="25208" y="37773"/>
                    <a:pt x="20191" y="37773"/>
                  </a:cubicBezTo>
                  <a:cubicBezTo>
                    <a:pt x="19458" y="37773"/>
                    <a:pt x="18722" y="37824"/>
                    <a:pt x="17989" y="37929"/>
                  </a:cubicBezTo>
                  <a:cubicBezTo>
                    <a:pt x="17667" y="37974"/>
                    <a:pt x="17346" y="37996"/>
                    <a:pt x="17027" y="37996"/>
                  </a:cubicBezTo>
                  <a:cubicBezTo>
                    <a:pt x="14320" y="37996"/>
                    <a:pt x="11779" y="36405"/>
                    <a:pt x="10634" y="33888"/>
                  </a:cubicBezTo>
                  <a:cubicBezTo>
                    <a:pt x="7469" y="26945"/>
                    <a:pt x="4339" y="19870"/>
                    <a:pt x="1333" y="12866"/>
                  </a:cubicBezTo>
                  <a:cubicBezTo>
                    <a:pt x="588" y="11130"/>
                    <a:pt x="561" y="9210"/>
                    <a:pt x="1271" y="7457"/>
                  </a:cubicBezTo>
                  <a:cubicBezTo>
                    <a:pt x="1973" y="5713"/>
                    <a:pt x="3323" y="4345"/>
                    <a:pt x="5058" y="3609"/>
                  </a:cubicBezTo>
                  <a:lnTo>
                    <a:pt x="11396" y="944"/>
                  </a:lnTo>
                  <a:cubicBezTo>
                    <a:pt x="11841" y="756"/>
                    <a:pt x="12335" y="548"/>
                    <a:pt x="12828" y="548"/>
                  </a:cubicBezTo>
                  <a:close/>
                  <a:moveTo>
                    <a:pt x="12823" y="1"/>
                  </a:moveTo>
                  <a:cubicBezTo>
                    <a:pt x="12227" y="1"/>
                    <a:pt x="11679" y="236"/>
                    <a:pt x="11186" y="444"/>
                  </a:cubicBezTo>
                  <a:lnTo>
                    <a:pt x="4848" y="3109"/>
                  </a:lnTo>
                  <a:cubicBezTo>
                    <a:pt x="2972" y="3898"/>
                    <a:pt x="1526" y="5371"/>
                    <a:pt x="763" y="7256"/>
                  </a:cubicBezTo>
                  <a:cubicBezTo>
                    <a:pt x="0" y="9140"/>
                    <a:pt x="26" y="11209"/>
                    <a:pt x="824" y="13076"/>
                  </a:cubicBezTo>
                  <a:cubicBezTo>
                    <a:pt x="3840" y="20089"/>
                    <a:pt x="6969" y="27164"/>
                    <a:pt x="10134" y="34116"/>
                  </a:cubicBezTo>
                  <a:cubicBezTo>
                    <a:pt x="11365" y="36828"/>
                    <a:pt x="14111" y="38545"/>
                    <a:pt x="17029" y="38545"/>
                  </a:cubicBezTo>
                  <a:cubicBezTo>
                    <a:pt x="17373" y="38545"/>
                    <a:pt x="17720" y="38521"/>
                    <a:pt x="18067" y="38472"/>
                  </a:cubicBezTo>
                  <a:cubicBezTo>
                    <a:pt x="18776" y="38370"/>
                    <a:pt x="19487" y="38321"/>
                    <a:pt x="20196" y="38321"/>
                  </a:cubicBezTo>
                  <a:cubicBezTo>
                    <a:pt x="25029" y="38321"/>
                    <a:pt x="29722" y="40633"/>
                    <a:pt x="32321" y="44425"/>
                  </a:cubicBezTo>
                  <a:cubicBezTo>
                    <a:pt x="32847" y="45187"/>
                    <a:pt x="33303" y="46020"/>
                    <a:pt x="33750" y="46818"/>
                  </a:cubicBezTo>
                  <a:cubicBezTo>
                    <a:pt x="34495" y="48159"/>
                    <a:pt x="35258" y="49536"/>
                    <a:pt x="36345" y="50666"/>
                  </a:cubicBezTo>
                  <a:cubicBezTo>
                    <a:pt x="37792" y="52183"/>
                    <a:pt x="39834" y="53296"/>
                    <a:pt x="42569" y="54068"/>
                  </a:cubicBezTo>
                  <a:cubicBezTo>
                    <a:pt x="44771" y="54682"/>
                    <a:pt x="47073" y="54994"/>
                    <a:pt x="49372" y="54994"/>
                  </a:cubicBezTo>
                  <a:cubicBezTo>
                    <a:pt x="50679" y="54994"/>
                    <a:pt x="51986" y="54893"/>
                    <a:pt x="53273" y="54690"/>
                  </a:cubicBezTo>
                  <a:cubicBezTo>
                    <a:pt x="54658" y="54471"/>
                    <a:pt x="56034" y="54138"/>
                    <a:pt x="57367" y="53805"/>
                  </a:cubicBezTo>
                  <a:cubicBezTo>
                    <a:pt x="58690" y="53480"/>
                    <a:pt x="60058" y="53147"/>
                    <a:pt x="61425" y="52937"/>
                  </a:cubicBezTo>
                  <a:cubicBezTo>
                    <a:pt x="62733" y="52731"/>
                    <a:pt x="64077" y="52628"/>
                    <a:pt x="65461" y="52628"/>
                  </a:cubicBezTo>
                  <a:cubicBezTo>
                    <a:pt x="69968" y="52628"/>
                    <a:pt x="74904" y="53724"/>
                    <a:pt x="80431" y="55944"/>
                  </a:cubicBezTo>
                  <a:cubicBezTo>
                    <a:pt x="81325" y="56303"/>
                    <a:pt x="82263" y="56487"/>
                    <a:pt x="83227" y="56487"/>
                  </a:cubicBezTo>
                  <a:lnTo>
                    <a:pt x="83236" y="56487"/>
                  </a:lnTo>
                  <a:cubicBezTo>
                    <a:pt x="85576" y="56487"/>
                    <a:pt x="87829" y="55383"/>
                    <a:pt x="89250" y="53533"/>
                  </a:cubicBezTo>
                  <a:lnTo>
                    <a:pt x="89320" y="53445"/>
                  </a:lnTo>
                  <a:cubicBezTo>
                    <a:pt x="91055" y="51184"/>
                    <a:pt x="91371" y="48168"/>
                    <a:pt x="90152" y="45591"/>
                  </a:cubicBezTo>
                  <a:lnTo>
                    <a:pt x="88662" y="42461"/>
                  </a:lnTo>
                  <a:cubicBezTo>
                    <a:pt x="88399" y="41909"/>
                    <a:pt x="88119" y="41129"/>
                    <a:pt x="87812" y="40305"/>
                  </a:cubicBezTo>
                  <a:cubicBezTo>
                    <a:pt x="87084" y="38297"/>
                    <a:pt x="86260" y="36027"/>
                    <a:pt x="85129" y="35080"/>
                  </a:cubicBezTo>
                  <a:cubicBezTo>
                    <a:pt x="84660" y="34690"/>
                    <a:pt x="84007" y="34563"/>
                    <a:pt x="83286" y="34563"/>
                  </a:cubicBezTo>
                  <a:cubicBezTo>
                    <a:pt x="82565" y="34563"/>
                    <a:pt x="81776" y="34690"/>
                    <a:pt x="81036" y="34808"/>
                  </a:cubicBezTo>
                  <a:cubicBezTo>
                    <a:pt x="80413" y="34913"/>
                    <a:pt x="79826" y="35010"/>
                    <a:pt x="79352" y="35018"/>
                  </a:cubicBezTo>
                  <a:cubicBezTo>
                    <a:pt x="79137" y="35024"/>
                    <a:pt x="78925" y="35027"/>
                    <a:pt x="78718" y="35027"/>
                  </a:cubicBezTo>
                  <a:cubicBezTo>
                    <a:pt x="76476" y="35027"/>
                    <a:pt x="74684" y="34680"/>
                    <a:pt x="73120" y="33958"/>
                  </a:cubicBezTo>
                  <a:cubicBezTo>
                    <a:pt x="71112" y="33037"/>
                    <a:pt x="69473" y="31477"/>
                    <a:pt x="67895" y="29969"/>
                  </a:cubicBezTo>
                  <a:lnTo>
                    <a:pt x="61294" y="23684"/>
                  </a:lnTo>
                  <a:cubicBezTo>
                    <a:pt x="59076" y="21571"/>
                    <a:pt x="56788" y="19388"/>
                    <a:pt x="53913" y="18108"/>
                  </a:cubicBezTo>
                  <a:cubicBezTo>
                    <a:pt x="50608" y="16636"/>
                    <a:pt x="46935" y="16557"/>
                    <a:pt x="43376" y="16469"/>
                  </a:cubicBezTo>
                  <a:cubicBezTo>
                    <a:pt x="40649" y="16408"/>
                    <a:pt x="37835" y="16346"/>
                    <a:pt x="35206" y="15662"/>
                  </a:cubicBezTo>
                  <a:cubicBezTo>
                    <a:pt x="29692" y="14216"/>
                    <a:pt x="25352" y="10201"/>
                    <a:pt x="21144" y="6318"/>
                  </a:cubicBezTo>
                  <a:cubicBezTo>
                    <a:pt x="19119" y="4442"/>
                    <a:pt x="17016" y="2495"/>
                    <a:pt x="14798" y="847"/>
                  </a:cubicBezTo>
                  <a:cubicBezTo>
                    <a:pt x="14280" y="470"/>
                    <a:pt x="13728" y="85"/>
                    <a:pt x="13071" y="15"/>
                  </a:cubicBezTo>
                  <a:cubicBezTo>
                    <a:pt x="12987" y="5"/>
                    <a:pt x="12905" y="1"/>
                    <a:pt x="12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7729699" y="422226"/>
              <a:ext cx="1261275" cy="394150"/>
            </a:xfrm>
            <a:custGeom>
              <a:avLst/>
              <a:gdLst/>
              <a:ahLst/>
              <a:cxnLst/>
              <a:rect l="l" t="t" r="r" b="b"/>
              <a:pathLst>
                <a:path w="50451" h="15766" extrusionOk="0">
                  <a:moveTo>
                    <a:pt x="21259" y="594"/>
                  </a:moveTo>
                  <a:cubicBezTo>
                    <a:pt x="23570" y="594"/>
                    <a:pt x="25656" y="1108"/>
                    <a:pt x="27781" y="2160"/>
                  </a:cubicBezTo>
                  <a:cubicBezTo>
                    <a:pt x="28833" y="2677"/>
                    <a:pt x="29859" y="3300"/>
                    <a:pt x="30849" y="3896"/>
                  </a:cubicBezTo>
                  <a:cubicBezTo>
                    <a:pt x="32190" y="4702"/>
                    <a:pt x="33575" y="5535"/>
                    <a:pt x="35057" y="6158"/>
                  </a:cubicBezTo>
                  <a:cubicBezTo>
                    <a:pt x="36867" y="6917"/>
                    <a:pt x="38483" y="7025"/>
                    <a:pt x="40131" y="7025"/>
                  </a:cubicBezTo>
                  <a:cubicBezTo>
                    <a:pt x="40463" y="7025"/>
                    <a:pt x="40796" y="7021"/>
                    <a:pt x="41132" y="7017"/>
                  </a:cubicBezTo>
                  <a:cubicBezTo>
                    <a:pt x="41547" y="7011"/>
                    <a:pt x="41973" y="7003"/>
                    <a:pt x="42409" y="7003"/>
                  </a:cubicBezTo>
                  <a:cubicBezTo>
                    <a:pt x="42692" y="7003"/>
                    <a:pt x="42979" y="7006"/>
                    <a:pt x="43271" y="7017"/>
                  </a:cubicBezTo>
                  <a:cubicBezTo>
                    <a:pt x="45568" y="7104"/>
                    <a:pt x="47715" y="8384"/>
                    <a:pt x="48759" y="10286"/>
                  </a:cubicBezTo>
                  <a:cubicBezTo>
                    <a:pt x="49355" y="11382"/>
                    <a:pt x="49819" y="12934"/>
                    <a:pt x="49320" y="13968"/>
                  </a:cubicBezTo>
                  <a:cubicBezTo>
                    <a:pt x="49057" y="14521"/>
                    <a:pt x="48539" y="14871"/>
                    <a:pt x="47768" y="15012"/>
                  </a:cubicBezTo>
                  <a:cubicBezTo>
                    <a:pt x="47259" y="15104"/>
                    <a:pt x="46743" y="15140"/>
                    <a:pt x="46227" y="15140"/>
                  </a:cubicBezTo>
                  <a:cubicBezTo>
                    <a:pt x="45323" y="15140"/>
                    <a:pt x="44416" y="15030"/>
                    <a:pt x="43534" y="14924"/>
                  </a:cubicBezTo>
                  <a:cubicBezTo>
                    <a:pt x="42640" y="14817"/>
                    <a:pt x="41716" y="14703"/>
                    <a:pt x="40790" y="14703"/>
                  </a:cubicBezTo>
                  <a:cubicBezTo>
                    <a:pt x="40725" y="14703"/>
                    <a:pt x="40661" y="14704"/>
                    <a:pt x="40597" y="14705"/>
                  </a:cubicBezTo>
                  <a:cubicBezTo>
                    <a:pt x="40194" y="14705"/>
                    <a:pt x="39756" y="14740"/>
                    <a:pt x="39221" y="14810"/>
                  </a:cubicBezTo>
                  <a:cubicBezTo>
                    <a:pt x="38897" y="14845"/>
                    <a:pt x="38555" y="14898"/>
                    <a:pt x="38222" y="14941"/>
                  </a:cubicBezTo>
                  <a:cubicBezTo>
                    <a:pt x="37419" y="15058"/>
                    <a:pt x="36604" y="15177"/>
                    <a:pt x="35798" y="15177"/>
                  </a:cubicBezTo>
                  <a:cubicBezTo>
                    <a:pt x="35089" y="15177"/>
                    <a:pt x="34388" y="15085"/>
                    <a:pt x="33707" y="14819"/>
                  </a:cubicBezTo>
                  <a:cubicBezTo>
                    <a:pt x="32068" y="14170"/>
                    <a:pt x="31200" y="12837"/>
                    <a:pt x="30288" y="11426"/>
                  </a:cubicBezTo>
                  <a:cubicBezTo>
                    <a:pt x="29859" y="10769"/>
                    <a:pt x="29420" y="10085"/>
                    <a:pt x="28894" y="9471"/>
                  </a:cubicBezTo>
                  <a:cubicBezTo>
                    <a:pt x="26974" y="7236"/>
                    <a:pt x="24231" y="5947"/>
                    <a:pt x="21373" y="5947"/>
                  </a:cubicBezTo>
                  <a:cubicBezTo>
                    <a:pt x="20785" y="5947"/>
                    <a:pt x="20198" y="6009"/>
                    <a:pt x="19620" y="6114"/>
                  </a:cubicBezTo>
                  <a:cubicBezTo>
                    <a:pt x="17358" y="6552"/>
                    <a:pt x="15298" y="7569"/>
                    <a:pt x="13299" y="8560"/>
                  </a:cubicBezTo>
                  <a:cubicBezTo>
                    <a:pt x="11064" y="9655"/>
                    <a:pt x="8749" y="10795"/>
                    <a:pt x="6225" y="11067"/>
                  </a:cubicBezTo>
                  <a:cubicBezTo>
                    <a:pt x="5645" y="11129"/>
                    <a:pt x="5115" y="11158"/>
                    <a:pt x="4635" y="11158"/>
                  </a:cubicBezTo>
                  <a:cubicBezTo>
                    <a:pt x="2496" y="11158"/>
                    <a:pt x="1330" y="10598"/>
                    <a:pt x="965" y="10032"/>
                  </a:cubicBezTo>
                  <a:cubicBezTo>
                    <a:pt x="623" y="9506"/>
                    <a:pt x="728" y="8770"/>
                    <a:pt x="1263" y="7832"/>
                  </a:cubicBezTo>
                  <a:cubicBezTo>
                    <a:pt x="3428" y="4097"/>
                    <a:pt x="9644" y="2739"/>
                    <a:pt x="14176" y="1748"/>
                  </a:cubicBezTo>
                  <a:lnTo>
                    <a:pt x="14193" y="1739"/>
                  </a:lnTo>
                  <a:cubicBezTo>
                    <a:pt x="14982" y="1573"/>
                    <a:pt x="15727" y="1406"/>
                    <a:pt x="16394" y="1240"/>
                  </a:cubicBezTo>
                  <a:cubicBezTo>
                    <a:pt x="18158" y="811"/>
                    <a:pt x="19756" y="594"/>
                    <a:pt x="21259" y="594"/>
                  </a:cubicBezTo>
                  <a:close/>
                  <a:moveTo>
                    <a:pt x="21265" y="0"/>
                  </a:moveTo>
                  <a:cubicBezTo>
                    <a:pt x="19714" y="0"/>
                    <a:pt x="18068" y="226"/>
                    <a:pt x="16253" y="670"/>
                  </a:cubicBezTo>
                  <a:cubicBezTo>
                    <a:pt x="15596" y="836"/>
                    <a:pt x="14859" y="994"/>
                    <a:pt x="14079" y="1170"/>
                  </a:cubicBezTo>
                  <a:lnTo>
                    <a:pt x="14044" y="1170"/>
                  </a:lnTo>
                  <a:cubicBezTo>
                    <a:pt x="9407" y="2186"/>
                    <a:pt x="3043" y="3580"/>
                    <a:pt x="755" y="7534"/>
                  </a:cubicBezTo>
                  <a:cubicBezTo>
                    <a:pt x="97" y="8682"/>
                    <a:pt x="1" y="9629"/>
                    <a:pt x="474" y="10348"/>
                  </a:cubicBezTo>
                  <a:cubicBezTo>
                    <a:pt x="1225" y="11507"/>
                    <a:pt x="3255" y="11732"/>
                    <a:pt x="4735" y="11732"/>
                  </a:cubicBezTo>
                  <a:cubicBezTo>
                    <a:pt x="5449" y="11732"/>
                    <a:pt x="6035" y="11680"/>
                    <a:pt x="6286" y="11654"/>
                  </a:cubicBezTo>
                  <a:cubicBezTo>
                    <a:pt x="8925" y="11373"/>
                    <a:pt x="11274" y="10208"/>
                    <a:pt x="13562" y="9085"/>
                  </a:cubicBezTo>
                  <a:cubicBezTo>
                    <a:pt x="15526" y="8112"/>
                    <a:pt x="17551" y="7113"/>
                    <a:pt x="19734" y="6692"/>
                  </a:cubicBezTo>
                  <a:cubicBezTo>
                    <a:pt x="20274" y="6589"/>
                    <a:pt x="20820" y="6539"/>
                    <a:pt x="21364" y="6539"/>
                  </a:cubicBezTo>
                  <a:cubicBezTo>
                    <a:pt x="24012" y="6539"/>
                    <a:pt x="26622" y="7733"/>
                    <a:pt x="28447" y="9857"/>
                  </a:cubicBezTo>
                  <a:cubicBezTo>
                    <a:pt x="28947" y="10436"/>
                    <a:pt x="29376" y="11102"/>
                    <a:pt x="29797" y="11742"/>
                  </a:cubicBezTo>
                  <a:cubicBezTo>
                    <a:pt x="30718" y="13171"/>
                    <a:pt x="31673" y="14652"/>
                    <a:pt x="33497" y="15362"/>
                  </a:cubicBezTo>
                  <a:cubicBezTo>
                    <a:pt x="34180" y="15634"/>
                    <a:pt x="34934" y="15765"/>
                    <a:pt x="35802" y="15765"/>
                  </a:cubicBezTo>
                  <a:cubicBezTo>
                    <a:pt x="36644" y="15765"/>
                    <a:pt x="37485" y="15643"/>
                    <a:pt x="38309" y="15529"/>
                  </a:cubicBezTo>
                  <a:cubicBezTo>
                    <a:pt x="38599" y="15485"/>
                    <a:pt x="38958" y="15432"/>
                    <a:pt x="39291" y="15388"/>
                  </a:cubicBezTo>
                  <a:cubicBezTo>
                    <a:pt x="39808" y="15327"/>
                    <a:pt x="40220" y="15292"/>
                    <a:pt x="40606" y="15292"/>
                  </a:cubicBezTo>
                  <a:cubicBezTo>
                    <a:pt x="40671" y="15291"/>
                    <a:pt x="40737" y="15290"/>
                    <a:pt x="40802" y="15290"/>
                  </a:cubicBezTo>
                  <a:cubicBezTo>
                    <a:pt x="41686" y="15290"/>
                    <a:pt x="42581" y="15396"/>
                    <a:pt x="43446" y="15502"/>
                  </a:cubicBezTo>
                  <a:lnTo>
                    <a:pt x="43464" y="15502"/>
                  </a:lnTo>
                  <a:cubicBezTo>
                    <a:pt x="44369" y="15613"/>
                    <a:pt x="45299" y="15728"/>
                    <a:pt x="46237" y="15728"/>
                  </a:cubicBezTo>
                  <a:cubicBezTo>
                    <a:pt x="46781" y="15728"/>
                    <a:pt x="47327" y="15690"/>
                    <a:pt x="47873" y="15590"/>
                  </a:cubicBezTo>
                  <a:cubicBezTo>
                    <a:pt x="48838" y="15415"/>
                    <a:pt x="49504" y="14959"/>
                    <a:pt x="49854" y="14223"/>
                  </a:cubicBezTo>
                  <a:cubicBezTo>
                    <a:pt x="50450" y="12987"/>
                    <a:pt x="49942" y="11233"/>
                    <a:pt x="49267" y="10006"/>
                  </a:cubicBezTo>
                  <a:cubicBezTo>
                    <a:pt x="48136" y="7920"/>
                    <a:pt x="45787" y="6517"/>
                    <a:pt x="43297" y="6429"/>
                  </a:cubicBezTo>
                  <a:cubicBezTo>
                    <a:pt x="43001" y="6419"/>
                    <a:pt x="42711" y="6415"/>
                    <a:pt x="42425" y="6415"/>
                  </a:cubicBezTo>
                  <a:cubicBezTo>
                    <a:pt x="41982" y="6415"/>
                    <a:pt x="41549" y="6424"/>
                    <a:pt x="41123" y="6429"/>
                  </a:cubicBezTo>
                  <a:cubicBezTo>
                    <a:pt x="40791" y="6434"/>
                    <a:pt x="40465" y="6438"/>
                    <a:pt x="40145" y="6438"/>
                  </a:cubicBezTo>
                  <a:cubicBezTo>
                    <a:pt x="38514" y="6438"/>
                    <a:pt x="37007" y="6332"/>
                    <a:pt x="35285" y="5614"/>
                  </a:cubicBezTo>
                  <a:cubicBezTo>
                    <a:pt x="33847" y="5009"/>
                    <a:pt x="32480" y="4185"/>
                    <a:pt x="31147" y="3387"/>
                  </a:cubicBezTo>
                  <a:cubicBezTo>
                    <a:pt x="30148" y="2783"/>
                    <a:pt x="29113" y="2160"/>
                    <a:pt x="28044" y="1634"/>
                  </a:cubicBezTo>
                  <a:cubicBezTo>
                    <a:pt x="25830" y="538"/>
                    <a:pt x="23661" y="0"/>
                    <a:pt x="2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" name="Google Shape;566;p25"/>
          <p:cNvSpPr/>
          <p:nvPr/>
        </p:nvSpPr>
        <p:spPr>
          <a:xfrm rot="4500040" flipH="1">
            <a:off x="228599" y="-748631"/>
            <a:ext cx="574633" cy="1997815"/>
          </a:xfrm>
          <a:custGeom>
            <a:avLst/>
            <a:gdLst/>
            <a:ahLst/>
            <a:cxnLst/>
            <a:rect l="l" t="t" r="r" b="b"/>
            <a:pathLst>
              <a:path w="22986" h="79915" extrusionOk="0">
                <a:moveTo>
                  <a:pt x="14982" y="544"/>
                </a:moveTo>
                <a:cubicBezTo>
                  <a:pt x="15359" y="544"/>
                  <a:pt x="15718" y="596"/>
                  <a:pt x="16042" y="693"/>
                </a:cubicBezTo>
                <a:cubicBezTo>
                  <a:pt x="17042" y="1008"/>
                  <a:pt x="17769" y="1797"/>
                  <a:pt x="18190" y="3051"/>
                </a:cubicBezTo>
                <a:cubicBezTo>
                  <a:pt x="18927" y="5251"/>
                  <a:pt x="18988" y="7601"/>
                  <a:pt x="19049" y="9862"/>
                </a:cubicBezTo>
                <a:cubicBezTo>
                  <a:pt x="19093" y="11405"/>
                  <a:pt x="19128" y="12992"/>
                  <a:pt x="19382" y="14544"/>
                </a:cubicBezTo>
                <a:cubicBezTo>
                  <a:pt x="19488" y="15184"/>
                  <a:pt x="19637" y="15859"/>
                  <a:pt x="19865" y="16691"/>
                </a:cubicBezTo>
                <a:cubicBezTo>
                  <a:pt x="20005" y="17209"/>
                  <a:pt x="20163" y="17735"/>
                  <a:pt x="20312" y="18243"/>
                </a:cubicBezTo>
                <a:cubicBezTo>
                  <a:pt x="21022" y="20610"/>
                  <a:pt x="21758" y="23056"/>
                  <a:pt x="21179" y="25545"/>
                </a:cubicBezTo>
                <a:cubicBezTo>
                  <a:pt x="20513" y="28368"/>
                  <a:pt x="18576" y="30078"/>
                  <a:pt x="16516" y="31883"/>
                </a:cubicBezTo>
                <a:cubicBezTo>
                  <a:pt x="15578" y="32707"/>
                  <a:pt x="14605" y="33558"/>
                  <a:pt x="13754" y="34531"/>
                </a:cubicBezTo>
                <a:cubicBezTo>
                  <a:pt x="11545" y="37082"/>
                  <a:pt x="10160" y="40299"/>
                  <a:pt x="9871" y="43595"/>
                </a:cubicBezTo>
                <a:cubicBezTo>
                  <a:pt x="9678" y="45752"/>
                  <a:pt x="9932" y="47856"/>
                  <a:pt x="10634" y="49863"/>
                </a:cubicBezTo>
                <a:cubicBezTo>
                  <a:pt x="11843" y="53326"/>
                  <a:pt x="13939" y="56359"/>
                  <a:pt x="15964" y="59296"/>
                </a:cubicBezTo>
                <a:cubicBezTo>
                  <a:pt x="18252" y="62601"/>
                  <a:pt x="20610" y="66019"/>
                  <a:pt x="21644" y="70008"/>
                </a:cubicBezTo>
                <a:cubicBezTo>
                  <a:pt x="21767" y="70517"/>
                  <a:pt x="22205" y="72305"/>
                  <a:pt x="22310" y="74172"/>
                </a:cubicBezTo>
                <a:cubicBezTo>
                  <a:pt x="22433" y="76460"/>
                  <a:pt x="22047" y="78021"/>
                  <a:pt x="21162" y="78810"/>
                </a:cubicBezTo>
                <a:cubicBezTo>
                  <a:pt x="20741" y="79180"/>
                  <a:pt x="20200" y="79365"/>
                  <a:pt x="19541" y="79365"/>
                </a:cubicBezTo>
                <a:cubicBezTo>
                  <a:pt x="18923" y="79365"/>
                  <a:pt x="18203" y="79202"/>
                  <a:pt x="17384" y="78880"/>
                </a:cubicBezTo>
                <a:cubicBezTo>
                  <a:pt x="10862" y="76294"/>
                  <a:pt x="7241" y="66686"/>
                  <a:pt x="4594" y="59681"/>
                </a:cubicBezTo>
                <a:lnTo>
                  <a:pt x="4585" y="59664"/>
                </a:lnTo>
                <a:cubicBezTo>
                  <a:pt x="4120" y="58437"/>
                  <a:pt x="3691" y="57288"/>
                  <a:pt x="3270" y="56263"/>
                </a:cubicBezTo>
                <a:cubicBezTo>
                  <a:pt x="465" y="49363"/>
                  <a:pt x="105" y="43849"/>
                  <a:pt x="2060" y="37827"/>
                </a:cubicBezTo>
                <a:cubicBezTo>
                  <a:pt x="2639" y="36030"/>
                  <a:pt x="3384" y="34250"/>
                  <a:pt x="4112" y="32523"/>
                </a:cubicBezTo>
                <a:cubicBezTo>
                  <a:pt x="5076" y="30209"/>
                  <a:pt x="6075" y="27816"/>
                  <a:pt x="6706" y="25335"/>
                </a:cubicBezTo>
                <a:cubicBezTo>
                  <a:pt x="6934" y="24450"/>
                  <a:pt x="7083" y="23582"/>
                  <a:pt x="7162" y="22679"/>
                </a:cubicBezTo>
                <a:cubicBezTo>
                  <a:pt x="7390" y="20172"/>
                  <a:pt x="7031" y="17927"/>
                  <a:pt x="6645" y="15561"/>
                </a:cubicBezTo>
                <a:cubicBezTo>
                  <a:pt x="6470" y="14465"/>
                  <a:pt x="6286" y="13343"/>
                  <a:pt x="6154" y="12142"/>
                </a:cubicBezTo>
                <a:cubicBezTo>
                  <a:pt x="6075" y="11432"/>
                  <a:pt x="6066" y="10695"/>
                  <a:pt x="6137" y="9976"/>
                </a:cubicBezTo>
                <a:cubicBezTo>
                  <a:pt x="6400" y="6978"/>
                  <a:pt x="7899" y="4182"/>
                  <a:pt x="10143" y="2490"/>
                </a:cubicBezTo>
                <a:cubicBezTo>
                  <a:pt x="11765" y="1271"/>
                  <a:pt x="13570" y="544"/>
                  <a:pt x="14982" y="544"/>
                </a:cubicBezTo>
                <a:close/>
                <a:moveTo>
                  <a:pt x="14990" y="1"/>
                </a:moveTo>
                <a:cubicBezTo>
                  <a:pt x="13207" y="1"/>
                  <a:pt x="11236" y="980"/>
                  <a:pt x="9810" y="2052"/>
                </a:cubicBezTo>
                <a:cubicBezTo>
                  <a:pt x="6820" y="4305"/>
                  <a:pt x="5172" y="8293"/>
                  <a:pt x="5611" y="12203"/>
                </a:cubicBezTo>
                <a:cubicBezTo>
                  <a:pt x="5742" y="13413"/>
                  <a:pt x="5926" y="14552"/>
                  <a:pt x="6102" y="15648"/>
                </a:cubicBezTo>
                <a:cubicBezTo>
                  <a:pt x="6601" y="18752"/>
                  <a:pt x="7075" y="21679"/>
                  <a:pt x="6180" y="25204"/>
                </a:cubicBezTo>
                <a:cubicBezTo>
                  <a:pt x="5549" y="27641"/>
                  <a:pt x="4559" y="30016"/>
                  <a:pt x="3603" y="32322"/>
                </a:cubicBezTo>
                <a:cubicBezTo>
                  <a:pt x="2876" y="34049"/>
                  <a:pt x="2130" y="35837"/>
                  <a:pt x="1534" y="37652"/>
                </a:cubicBezTo>
                <a:cubicBezTo>
                  <a:pt x="921" y="39571"/>
                  <a:pt x="535" y="41386"/>
                  <a:pt x="368" y="43218"/>
                </a:cubicBezTo>
                <a:cubicBezTo>
                  <a:pt x="0" y="47338"/>
                  <a:pt x="763" y="51546"/>
                  <a:pt x="2762" y="56464"/>
                </a:cubicBezTo>
                <a:cubicBezTo>
                  <a:pt x="3174" y="57490"/>
                  <a:pt x="3612" y="58647"/>
                  <a:pt x="4077" y="59874"/>
                </a:cubicBezTo>
                <a:cubicBezTo>
                  <a:pt x="6759" y="66975"/>
                  <a:pt x="10441" y="76706"/>
                  <a:pt x="17182" y="79388"/>
                </a:cubicBezTo>
                <a:cubicBezTo>
                  <a:pt x="18067" y="79739"/>
                  <a:pt x="18856" y="79914"/>
                  <a:pt x="19540" y="79914"/>
                </a:cubicBezTo>
                <a:cubicBezTo>
                  <a:pt x="20338" y="79914"/>
                  <a:pt x="21004" y="79677"/>
                  <a:pt x="21521" y="79222"/>
                </a:cubicBezTo>
                <a:cubicBezTo>
                  <a:pt x="22538" y="78319"/>
                  <a:pt x="22985" y="76618"/>
                  <a:pt x="22854" y="74163"/>
                </a:cubicBezTo>
                <a:cubicBezTo>
                  <a:pt x="22749" y="72235"/>
                  <a:pt x="22302" y="70385"/>
                  <a:pt x="22170" y="69868"/>
                </a:cubicBezTo>
                <a:cubicBezTo>
                  <a:pt x="21118" y="65783"/>
                  <a:pt x="18725" y="62329"/>
                  <a:pt x="16419" y="58980"/>
                </a:cubicBezTo>
                <a:cubicBezTo>
                  <a:pt x="14412" y="56078"/>
                  <a:pt x="12343" y="53072"/>
                  <a:pt x="11151" y="49679"/>
                </a:cubicBezTo>
                <a:cubicBezTo>
                  <a:pt x="9415" y="44709"/>
                  <a:pt x="10572" y="39037"/>
                  <a:pt x="14175" y="34890"/>
                </a:cubicBezTo>
                <a:cubicBezTo>
                  <a:pt x="14991" y="33952"/>
                  <a:pt x="15946" y="33111"/>
                  <a:pt x="16875" y="32295"/>
                </a:cubicBezTo>
                <a:cubicBezTo>
                  <a:pt x="19005" y="30428"/>
                  <a:pt x="21013" y="28666"/>
                  <a:pt x="21705" y="25668"/>
                </a:cubicBezTo>
                <a:cubicBezTo>
                  <a:pt x="22319" y="23038"/>
                  <a:pt x="21565" y="20522"/>
                  <a:pt x="20838" y="18085"/>
                </a:cubicBezTo>
                <a:lnTo>
                  <a:pt x="20838" y="18059"/>
                </a:lnTo>
                <a:cubicBezTo>
                  <a:pt x="20689" y="17568"/>
                  <a:pt x="20531" y="17051"/>
                  <a:pt x="20391" y="16542"/>
                </a:cubicBezTo>
                <a:cubicBezTo>
                  <a:pt x="20171" y="15736"/>
                  <a:pt x="20022" y="15078"/>
                  <a:pt x="19926" y="14456"/>
                </a:cubicBezTo>
                <a:cubicBezTo>
                  <a:pt x="19680" y="12948"/>
                  <a:pt x="19637" y="11370"/>
                  <a:pt x="19593" y="9854"/>
                </a:cubicBezTo>
                <a:cubicBezTo>
                  <a:pt x="19540" y="7539"/>
                  <a:pt x="19479" y="5155"/>
                  <a:pt x="18707" y="2876"/>
                </a:cubicBezTo>
                <a:cubicBezTo>
                  <a:pt x="18225" y="1447"/>
                  <a:pt x="17384" y="535"/>
                  <a:pt x="16209" y="176"/>
                </a:cubicBezTo>
                <a:cubicBezTo>
                  <a:pt x="15820" y="55"/>
                  <a:pt x="15410" y="1"/>
                  <a:pt x="1499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632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Text"/>
              <a:buNone/>
              <a:defRPr sz="2800" b="1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Text"/>
              <a:buNone/>
              <a:defRPr sz="2800" b="1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Text"/>
              <a:buNone/>
              <a:defRPr sz="2800" b="1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Text"/>
              <a:buNone/>
              <a:defRPr sz="2800" b="1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Text"/>
              <a:buNone/>
              <a:defRPr sz="2800" b="1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Text"/>
              <a:buNone/>
              <a:defRPr sz="2800" b="1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Text"/>
              <a:buNone/>
              <a:defRPr sz="2800" b="1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Text"/>
              <a:buNone/>
              <a:defRPr sz="2800" b="1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Text"/>
              <a:buNone/>
              <a:defRPr sz="2800" b="1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●"/>
              <a:defRPr sz="1800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Sans"/>
              <a:buChar char="○"/>
              <a:defRPr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Sans"/>
              <a:buChar char="■"/>
              <a:defRPr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Sans"/>
              <a:buChar char="●"/>
              <a:defRPr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Sans"/>
              <a:buChar char="○"/>
              <a:defRPr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Sans"/>
              <a:buChar char="■"/>
              <a:defRPr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Sans"/>
              <a:buChar char="●"/>
              <a:defRPr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Sans"/>
              <a:buChar char="○"/>
              <a:defRPr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 Sans"/>
              <a:buChar char="■"/>
              <a:defRPr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7" r:id="rId6"/>
    <p:sldLayoutId id="2147483658" r:id="rId7"/>
    <p:sldLayoutId id="2147483666" r:id="rId8"/>
    <p:sldLayoutId id="2147483671" r:id="rId9"/>
    <p:sldLayoutId id="2147483672" r:id="rId10"/>
    <p:sldLayoutId id="2147483674" r:id="rId11"/>
    <p:sldLayoutId id="214748367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33"/>
          <p:cNvSpPr txBox="1">
            <a:spLocks noGrp="1"/>
          </p:cNvSpPr>
          <p:nvPr>
            <p:ph type="ctrTitle"/>
          </p:nvPr>
        </p:nvSpPr>
        <p:spPr>
          <a:xfrm>
            <a:off x="2548500" y="809407"/>
            <a:ext cx="4047000" cy="22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VetCare</a:t>
            </a:r>
            <a:endParaRPr>
              <a:latin typeface="DM Serif Text"/>
              <a:ea typeface="DM Serif Text"/>
              <a:cs typeface="DM Serif Text"/>
              <a:sym typeface="DM Serif Text"/>
            </a:endParaRPr>
          </a:p>
        </p:txBody>
      </p:sp>
      <p:sp>
        <p:nvSpPr>
          <p:cNvPr id="627" name="Google Shape;627;p33"/>
          <p:cNvSpPr txBox="1">
            <a:spLocks noGrp="1"/>
          </p:cNvSpPr>
          <p:nvPr>
            <p:ph type="subTitle" idx="1"/>
          </p:nvPr>
        </p:nvSpPr>
        <p:spPr>
          <a:xfrm>
            <a:off x="1457248" y="2425067"/>
            <a:ext cx="6229504" cy="2495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Departamento de Eletrónica, Telecomunicações e Informática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Base de Dados – 42532</a:t>
            </a:r>
          </a:p>
          <a:p>
            <a:pPr marL="0" indent="0">
              <a:spcBef>
                <a:spcPts val="800"/>
              </a:spcBef>
            </a:pPr>
            <a:r>
              <a:rPr lang="en" sz="1200"/>
              <a:t>Turma P2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Docente: Tiago Godinho</a:t>
            </a:r>
          </a:p>
          <a:p>
            <a:pPr marL="0" indent="0">
              <a:spcBef>
                <a:spcPts val="800"/>
              </a:spcBef>
            </a:pPr>
            <a:r>
              <a:rPr lang="en" sz="1200"/>
              <a:t>Discentes: João Monteiro 102690 (LECI) e Joana Gomes 104429 (LEI)</a:t>
            </a:r>
          </a:p>
        </p:txBody>
      </p:sp>
      <p:cxnSp>
        <p:nvCxnSpPr>
          <p:cNvPr id="628" name="Google Shape;628;p33"/>
          <p:cNvCxnSpPr/>
          <p:nvPr/>
        </p:nvCxnSpPr>
        <p:spPr>
          <a:xfrm>
            <a:off x="4050450" y="2288996"/>
            <a:ext cx="104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29" name="Google Shape;629;p33"/>
          <p:cNvGrpSpPr/>
          <p:nvPr/>
        </p:nvGrpSpPr>
        <p:grpSpPr>
          <a:xfrm>
            <a:off x="6595500" y="2500075"/>
            <a:ext cx="2513051" cy="2380945"/>
            <a:chOff x="1960200" y="1099300"/>
            <a:chExt cx="3521300" cy="3325777"/>
          </a:xfrm>
        </p:grpSpPr>
        <p:sp>
          <p:nvSpPr>
            <p:cNvPr id="630" name="Google Shape;630;p33"/>
            <p:cNvSpPr/>
            <p:nvPr/>
          </p:nvSpPr>
          <p:spPr>
            <a:xfrm>
              <a:off x="3051650" y="2115375"/>
              <a:ext cx="323050" cy="66875"/>
            </a:xfrm>
            <a:custGeom>
              <a:avLst/>
              <a:gdLst/>
              <a:ahLst/>
              <a:cxnLst/>
              <a:rect l="l" t="t" r="r" b="b"/>
              <a:pathLst>
                <a:path w="12922" h="2675" extrusionOk="0">
                  <a:moveTo>
                    <a:pt x="12535" y="1"/>
                  </a:moveTo>
                  <a:cubicBezTo>
                    <a:pt x="12494" y="1"/>
                    <a:pt x="12451" y="12"/>
                    <a:pt x="12408" y="38"/>
                  </a:cubicBezTo>
                  <a:cubicBezTo>
                    <a:pt x="10471" y="1105"/>
                    <a:pt x="8309" y="1863"/>
                    <a:pt x="6091" y="2088"/>
                  </a:cubicBezTo>
                  <a:cubicBezTo>
                    <a:pt x="5707" y="2127"/>
                    <a:pt x="5316" y="2150"/>
                    <a:pt x="4923" y="2150"/>
                  </a:cubicBezTo>
                  <a:cubicBezTo>
                    <a:pt x="3360" y="2150"/>
                    <a:pt x="1777" y="1794"/>
                    <a:pt x="588" y="740"/>
                  </a:cubicBezTo>
                  <a:cubicBezTo>
                    <a:pt x="531" y="682"/>
                    <a:pt x="466" y="658"/>
                    <a:pt x="402" y="658"/>
                  </a:cubicBezTo>
                  <a:cubicBezTo>
                    <a:pt x="190" y="658"/>
                    <a:pt x="0" y="932"/>
                    <a:pt x="195" y="1105"/>
                  </a:cubicBezTo>
                  <a:cubicBezTo>
                    <a:pt x="1490" y="2261"/>
                    <a:pt x="3185" y="2675"/>
                    <a:pt x="4872" y="2675"/>
                  </a:cubicBezTo>
                  <a:cubicBezTo>
                    <a:pt x="5233" y="2675"/>
                    <a:pt x="5594" y="2656"/>
                    <a:pt x="5951" y="2621"/>
                  </a:cubicBezTo>
                  <a:cubicBezTo>
                    <a:pt x="8309" y="2396"/>
                    <a:pt x="10611" y="1638"/>
                    <a:pt x="12660" y="487"/>
                  </a:cubicBezTo>
                  <a:cubicBezTo>
                    <a:pt x="12922" y="345"/>
                    <a:pt x="12761" y="1"/>
                    <a:pt x="12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3279025" y="1695875"/>
              <a:ext cx="189525" cy="160075"/>
            </a:xfrm>
            <a:custGeom>
              <a:avLst/>
              <a:gdLst/>
              <a:ahLst/>
              <a:cxnLst/>
              <a:rect l="l" t="t" r="r" b="b"/>
              <a:pathLst>
                <a:path w="7581" h="6403" extrusionOk="0">
                  <a:moveTo>
                    <a:pt x="3706" y="1623"/>
                  </a:moveTo>
                  <a:cubicBezTo>
                    <a:pt x="3818" y="1623"/>
                    <a:pt x="3930" y="1644"/>
                    <a:pt x="4043" y="1686"/>
                  </a:cubicBezTo>
                  <a:cubicBezTo>
                    <a:pt x="4043" y="1714"/>
                    <a:pt x="4043" y="1770"/>
                    <a:pt x="4043" y="1798"/>
                  </a:cubicBezTo>
                  <a:cubicBezTo>
                    <a:pt x="4099" y="2051"/>
                    <a:pt x="3930" y="2275"/>
                    <a:pt x="3706" y="2360"/>
                  </a:cubicBezTo>
                  <a:cubicBezTo>
                    <a:pt x="3575" y="2425"/>
                    <a:pt x="3432" y="2448"/>
                    <a:pt x="3286" y="2448"/>
                  </a:cubicBezTo>
                  <a:cubicBezTo>
                    <a:pt x="3118" y="2448"/>
                    <a:pt x="2944" y="2418"/>
                    <a:pt x="2779" y="2388"/>
                  </a:cubicBezTo>
                  <a:cubicBezTo>
                    <a:pt x="2892" y="2079"/>
                    <a:pt x="3116" y="1854"/>
                    <a:pt x="3369" y="1686"/>
                  </a:cubicBezTo>
                  <a:cubicBezTo>
                    <a:pt x="3481" y="1644"/>
                    <a:pt x="3594" y="1623"/>
                    <a:pt x="3706" y="1623"/>
                  </a:cubicBezTo>
                  <a:close/>
                  <a:moveTo>
                    <a:pt x="3509" y="2949"/>
                  </a:moveTo>
                  <a:cubicBezTo>
                    <a:pt x="3509" y="2949"/>
                    <a:pt x="3481" y="2977"/>
                    <a:pt x="3481" y="2977"/>
                  </a:cubicBezTo>
                  <a:lnTo>
                    <a:pt x="3453" y="2977"/>
                  </a:lnTo>
                  <a:cubicBezTo>
                    <a:pt x="3481" y="2949"/>
                    <a:pt x="3509" y="2949"/>
                    <a:pt x="3509" y="2949"/>
                  </a:cubicBezTo>
                  <a:close/>
                  <a:moveTo>
                    <a:pt x="4773" y="563"/>
                  </a:moveTo>
                  <a:cubicBezTo>
                    <a:pt x="4801" y="563"/>
                    <a:pt x="4801" y="563"/>
                    <a:pt x="4829" y="591"/>
                  </a:cubicBezTo>
                  <a:cubicBezTo>
                    <a:pt x="5390" y="703"/>
                    <a:pt x="5924" y="1040"/>
                    <a:pt x="6176" y="1573"/>
                  </a:cubicBezTo>
                  <a:cubicBezTo>
                    <a:pt x="6457" y="2135"/>
                    <a:pt x="6401" y="2837"/>
                    <a:pt x="6205" y="3398"/>
                  </a:cubicBezTo>
                  <a:cubicBezTo>
                    <a:pt x="5811" y="4493"/>
                    <a:pt x="4745" y="5335"/>
                    <a:pt x="3565" y="5335"/>
                  </a:cubicBezTo>
                  <a:cubicBezTo>
                    <a:pt x="3533" y="5337"/>
                    <a:pt x="3501" y="5337"/>
                    <a:pt x="3470" y="5337"/>
                  </a:cubicBezTo>
                  <a:cubicBezTo>
                    <a:pt x="2812" y="5337"/>
                    <a:pt x="2276" y="5062"/>
                    <a:pt x="1741" y="4634"/>
                  </a:cubicBezTo>
                  <a:cubicBezTo>
                    <a:pt x="1550" y="4491"/>
                    <a:pt x="1320" y="4368"/>
                    <a:pt x="1066" y="4368"/>
                  </a:cubicBezTo>
                  <a:cubicBezTo>
                    <a:pt x="1020" y="4368"/>
                    <a:pt x="974" y="4372"/>
                    <a:pt x="926" y="4381"/>
                  </a:cubicBezTo>
                  <a:cubicBezTo>
                    <a:pt x="842" y="4409"/>
                    <a:pt x="786" y="4437"/>
                    <a:pt x="702" y="4465"/>
                  </a:cubicBezTo>
                  <a:cubicBezTo>
                    <a:pt x="702" y="3651"/>
                    <a:pt x="842" y="2809"/>
                    <a:pt x="1291" y="2107"/>
                  </a:cubicBezTo>
                  <a:cubicBezTo>
                    <a:pt x="1376" y="1967"/>
                    <a:pt x="1488" y="1854"/>
                    <a:pt x="1600" y="1742"/>
                  </a:cubicBezTo>
                  <a:lnTo>
                    <a:pt x="1600" y="1742"/>
                  </a:lnTo>
                  <a:cubicBezTo>
                    <a:pt x="1488" y="2135"/>
                    <a:pt x="1572" y="2668"/>
                    <a:pt x="1656" y="2977"/>
                  </a:cubicBezTo>
                  <a:cubicBezTo>
                    <a:pt x="1825" y="3567"/>
                    <a:pt x="2190" y="4156"/>
                    <a:pt x="2751" y="4409"/>
                  </a:cubicBezTo>
                  <a:cubicBezTo>
                    <a:pt x="2920" y="4493"/>
                    <a:pt x="3116" y="4521"/>
                    <a:pt x="3285" y="4549"/>
                  </a:cubicBezTo>
                  <a:cubicBezTo>
                    <a:pt x="3425" y="4592"/>
                    <a:pt x="3573" y="4613"/>
                    <a:pt x="3720" y="4613"/>
                  </a:cubicBezTo>
                  <a:cubicBezTo>
                    <a:pt x="3867" y="4613"/>
                    <a:pt x="4015" y="4592"/>
                    <a:pt x="4155" y="4549"/>
                  </a:cubicBezTo>
                  <a:cubicBezTo>
                    <a:pt x="4548" y="4437"/>
                    <a:pt x="4829" y="4156"/>
                    <a:pt x="5025" y="3791"/>
                  </a:cubicBezTo>
                  <a:cubicBezTo>
                    <a:pt x="5306" y="3454"/>
                    <a:pt x="5475" y="3005"/>
                    <a:pt x="5503" y="2556"/>
                  </a:cubicBezTo>
                  <a:cubicBezTo>
                    <a:pt x="5531" y="2135"/>
                    <a:pt x="5418" y="1742"/>
                    <a:pt x="5222" y="1377"/>
                  </a:cubicBezTo>
                  <a:cubicBezTo>
                    <a:pt x="5138" y="1068"/>
                    <a:pt x="4997" y="759"/>
                    <a:pt x="4717" y="591"/>
                  </a:cubicBezTo>
                  <a:cubicBezTo>
                    <a:pt x="4688" y="591"/>
                    <a:pt x="4688" y="563"/>
                    <a:pt x="4688" y="563"/>
                  </a:cubicBezTo>
                  <a:close/>
                  <a:moveTo>
                    <a:pt x="4241" y="0"/>
                  </a:moveTo>
                  <a:cubicBezTo>
                    <a:pt x="3148" y="0"/>
                    <a:pt x="2024" y="560"/>
                    <a:pt x="1263" y="1321"/>
                  </a:cubicBezTo>
                  <a:cubicBezTo>
                    <a:pt x="0" y="2612"/>
                    <a:pt x="140" y="4521"/>
                    <a:pt x="309" y="6150"/>
                  </a:cubicBezTo>
                  <a:cubicBezTo>
                    <a:pt x="323" y="6318"/>
                    <a:pt x="463" y="6402"/>
                    <a:pt x="597" y="6402"/>
                  </a:cubicBezTo>
                  <a:cubicBezTo>
                    <a:pt x="730" y="6402"/>
                    <a:pt x="856" y="6318"/>
                    <a:pt x="842" y="6150"/>
                  </a:cubicBezTo>
                  <a:cubicBezTo>
                    <a:pt x="814" y="5841"/>
                    <a:pt x="758" y="5532"/>
                    <a:pt x="730" y="5195"/>
                  </a:cubicBezTo>
                  <a:cubicBezTo>
                    <a:pt x="814" y="5167"/>
                    <a:pt x="898" y="5111"/>
                    <a:pt x="898" y="5027"/>
                  </a:cubicBezTo>
                  <a:cubicBezTo>
                    <a:pt x="920" y="4927"/>
                    <a:pt x="976" y="4888"/>
                    <a:pt x="1049" y="4888"/>
                  </a:cubicBezTo>
                  <a:cubicBezTo>
                    <a:pt x="1264" y="4888"/>
                    <a:pt x="1629" y="5217"/>
                    <a:pt x="1713" y="5279"/>
                  </a:cubicBezTo>
                  <a:cubicBezTo>
                    <a:pt x="1965" y="5476"/>
                    <a:pt x="2274" y="5616"/>
                    <a:pt x="2583" y="5729"/>
                  </a:cubicBezTo>
                  <a:cubicBezTo>
                    <a:pt x="2892" y="5827"/>
                    <a:pt x="3215" y="5876"/>
                    <a:pt x="3534" y="5876"/>
                  </a:cubicBezTo>
                  <a:cubicBezTo>
                    <a:pt x="3853" y="5876"/>
                    <a:pt x="4169" y="5827"/>
                    <a:pt x="4464" y="5729"/>
                  </a:cubicBezTo>
                  <a:cubicBezTo>
                    <a:pt x="5110" y="5532"/>
                    <a:pt x="5699" y="5111"/>
                    <a:pt x="6120" y="4577"/>
                  </a:cubicBezTo>
                  <a:cubicBezTo>
                    <a:pt x="6205" y="4577"/>
                    <a:pt x="6289" y="4549"/>
                    <a:pt x="6345" y="4465"/>
                  </a:cubicBezTo>
                  <a:cubicBezTo>
                    <a:pt x="6654" y="3960"/>
                    <a:pt x="6963" y="3454"/>
                    <a:pt x="7187" y="2921"/>
                  </a:cubicBezTo>
                  <a:cubicBezTo>
                    <a:pt x="7299" y="2668"/>
                    <a:pt x="7384" y="2388"/>
                    <a:pt x="7440" y="2135"/>
                  </a:cubicBezTo>
                  <a:cubicBezTo>
                    <a:pt x="7524" y="1854"/>
                    <a:pt x="7580" y="1545"/>
                    <a:pt x="7412" y="1293"/>
                  </a:cubicBezTo>
                  <a:cubicBezTo>
                    <a:pt x="7159" y="872"/>
                    <a:pt x="6626" y="535"/>
                    <a:pt x="6176" y="366"/>
                  </a:cubicBezTo>
                  <a:cubicBezTo>
                    <a:pt x="5755" y="170"/>
                    <a:pt x="5306" y="57"/>
                    <a:pt x="4829" y="57"/>
                  </a:cubicBezTo>
                  <a:cubicBezTo>
                    <a:pt x="4635" y="19"/>
                    <a:pt x="4439" y="0"/>
                    <a:pt x="4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3116175" y="1922600"/>
              <a:ext cx="169175" cy="177600"/>
            </a:xfrm>
            <a:custGeom>
              <a:avLst/>
              <a:gdLst/>
              <a:ahLst/>
              <a:cxnLst/>
              <a:rect l="l" t="t" r="r" b="b"/>
              <a:pathLst>
                <a:path w="6767" h="7104" extrusionOk="0">
                  <a:moveTo>
                    <a:pt x="3806" y="526"/>
                  </a:moveTo>
                  <a:cubicBezTo>
                    <a:pt x="4510" y="526"/>
                    <a:pt x="5211" y="612"/>
                    <a:pt x="5896" y="787"/>
                  </a:cubicBezTo>
                  <a:cubicBezTo>
                    <a:pt x="5644" y="1151"/>
                    <a:pt x="5279" y="1432"/>
                    <a:pt x="4830" y="1545"/>
                  </a:cubicBezTo>
                  <a:cubicBezTo>
                    <a:pt x="4752" y="1496"/>
                    <a:pt x="4660" y="1467"/>
                    <a:pt x="4570" y="1467"/>
                  </a:cubicBezTo>
                  <a:cubicBezTo>
                    <a:pt x="4398" y="1467"/>
                    <a:pt x="4229" y="1568"/>
                    <a:pt x="4156" y="1825"/>
                  </a:cubicBezTo>
                  <a:cubicBezTo>
                    <a:pt x="4100" y="1966"/>
                    <a:pt x="4212" y="2134"/>
                    <a:pt x="4380" y="2134"/>
                  </a:cubicBezTo>
                  <a:cubicBezTo>
                    <a:pt x="4352" y="2162"/>
                    <a:pt x="4352" y="2190"/>
                    <a:pt x="4324" y="2218"/>
                  </a:cubicBezTo>
                  <a:cubicBezTo>
                    <a:pt x="4268" y="2303"/>
                    <a:pt x="4212" y="2387"/>
                    <a:pt x="4156" y="2471"/>
                  </a:cubicBezTo>
                  <a:cubicBezTo>
                    <a:pt x="4015" y="2668"/>
                    <a:pt x="3875" y="2864"/>
                    <a:pt x="3763" y="3061"/>
                  </a:cubicBezTo>
                  <a:cubicBezTo>
                    <a:pt x="3707" y="3117"/>
                    <a:pt x="3650" y="3229"/>
                    <a:pt x="3566" y="3285"/>
                  </a:cubicBezTo>
                  <a:cubicBezTo>
                    <a:pt x="3529" y="3313"/>
                    <a:pt x="3494" y="3326"/>
                    <a:pt x="3462" y="3326"/>
                  </a:cubicBezTo>
                  <a:cubicBezTo>
                    <a:pt x="3398" y="3326"/>
                    <a:pt x="3342" y="3276"/>
                    <a:pt x="3285" y="3201"/>
                  </a:cubicBezTo>
                  <a:cubicBezTo>
                    <a:pt x="3173" y="3089"/>
                    <a:pt x="3089" y="2976"/>
                    <a:pt x="3005" y="2836"/>
                  </a:cubicBezTo>
                  <a:cubicBezTo>
                    <a:pt x="2864" y="2611"/>
                    <a:pt x="2752" y="2359"/>
                    <a:pt x="2612" y="2106"/>
                  </a:cubicBezTo>
                  <a:cubicBezTo>
                    <a:pt x="2752" y="1994"/>
                    <a:pt x="2780" y="1797"/>
                    <a:pt x="2696" y="1601"/>
                  </a:cubicBezTo>
                  <a:cubicBezTo>
                    <a:pt x="2527" y="1264"/>
                    <a:pt x="2191" y="1320"/>
                    <a:pt x="1882" y="1292"/>
                  </a:cubicBezTo>
                  <a:cubicBezTo>
                    <a:pt x="1601" y="1264"/>
                    <a:pt x="1376" y="1123"/>
                    <a:pt x="1180" y="927"/>
                  </a:cubicBezTo>
                  <a:cubicBezTo>
                    <a:pt x="2039" y="661"/>
                    <a:pt x="2924" y="526"/>
                    <a:pt x="3806" y="526"/>
                  </a:cubicBezTo>
                  <a:close/>
                  <a:moveTo>
                    <a:pt x="3823" y="1"/>
                  </a:moveTo>
                  <a:cubicBezTo>
                    <a:pt x="2806" y="1"/>
                    <a:pt x="1790" y="171"/>
                    <a:pt x="815" y="506"/>
                  </a:cubicBezTo>
                  <a:cubicBezTo>
                    <a:pt x="787" y="506"/>
                    <a:pt x="731" y="534"/>
                    <a:pt x="703" y="590"/>
                  </a:cubicBezTo>
                  <a:cubicBezTo>
                    <a:pt x="562" y="618"/>
                    <a:pt x="450" y="787"/>
                    <a:pt x="534" y="955"/>
                  </a:cubicBezTo>
                  <a:cubicBezTo>
                    <a:pt x="731" y="1320"/>
                    <a:pt x="1039" y="1573"/>
                    <a:pt x="1432" y="1713"/>
                  </a:cubicBezTo>
                  <a:cubicBezTo>
                    <a:pt x="1461" y="1741"/>
                    <a:pt x="1489" y="1741"/>
                    <a:pt x="1517" y="1741"/>
                  </a:cubicBezTo>
                  <a:cubicBezTo>
                    <a:pt x="1657" y="1910"/>
                    <a:pt x="1797" y="2050"/>
                    <a:pt x="1994" y="2134"/>
                  </a:cubicBezTo>
                  <a:cubicBezTo>
                    <a:pt x="2191" y="2387"/>
                    <a:pt x="2331" y="2724"/>
                    <a:pt x="2499" y="3004"/>
                  </a:cubicBezTo>
                  <a:cubicBezTo>
                    <a:pt x="2668" y="3285"/>
                    <a:pt x="2920" y="3678"/>
                    <a:pt x="3229" y="3819"/>
                  </a:cubicBezTo>
                  <a:cubicBezTo>
                    <a:pt x="3173" y="3875"/>
                    <a:pt x="3145" y="3931"/>
                    <a:pt x="3145" y="4015"/>
                  </a:cubicBezTo>
                  <a:lnTo>
                    <a:pt x="3117" y="5307"/>
                  </a:lnTo>
                  <a:cubicBezTo>
                    <a:pt x="3089" y="5447"/>
                    <a:pt x="3145" y="5700"/>
                    <a:pt x="3061" y="5840"/>
                  </a:cubicBezTo>
                  <a:cubicBezTo>
                    <a:pt x="2977" y="5952"/>
                    <a:pt x="2780" y="6036"/>
                    <a:pt x="2640" y="6093"/>
                  </a:cubicBezTo>
                  <a:cubicBezTo>
                    <a:pt x="1938" y="6401"/>
                    <a:pt x="1124" y="6570"/>
                    <a:pt x="338" y="6570"/>
                  </a:cubicBezTo>
                  <a:cubicBezTo>
                    <a:pt x="1" y="6570"/>
                    <a:pt x="1" y="7103"/>
                    <a:pt x="338" y="7103"/>
                  </a:cubicBezTo>
                  <a:cubicBezTo>
                    <a:pt x="1264" y="7075"/>
                    <a:pt x="2191" y="6879"/>
                    <a:pt x="3005" y="6486"/>
                  </a:cubicBezTo>
                  <a:cubicBezTo>
                    <a:pt x="3089" y="6458"/>
                    <a:pt x="3145" y="6430"/>
                    <a:pt x="3201" y="6373"/>
                  </a:cubicBezTo>
                  <a:cubicBezTo>
                    <a:pt x="4042" y="6817"/>
                    <a:pt x="4981" y="7047"/>
                    <a:pt x="5935" y="7047"/>
                  </a:cubicBezTo>
                  <a:cubicBezTo>
                    <a:pt x="6128" y="7047"/>
                    <a:pt x="6321" y="7038"/>
                    <a:pt x="6514" y="7019"/>
                  </a:cubicBezTo>
                  <a:cubicBezTo>
                    <a:pt x="6654" y="6991"/>
                    <a:pt x="6767" y="6907"/>
                    <a:pt x="6767" y="6738"/>
                  </a:cubicBezTo>
                  <a:cubicBezTo>
                    <a:pt x="6767" y="6634"/>
                    <a:pt x="6671" y="6483"/>
                    <a:pt x="6545" y="6483"/>
                  </a:cubicBezTo>
                  <a:cubicBezTo>
                    <a:pt x="6535" y="6483"/>
                    <a:pt x="6525" y="6484"/>
                    <a:pt x="6514" y="6486"/>
                  </a:cubicBezTo>
                  <a:cubicBezTo>
                    <a:pt x="6312" y="6508"/>
                    <a:pt x="6109" y="6519"/>
                    <a:pt x="5906" y="6519"/>
                  </a:cubicBezTo>
                  <a:cubicBezTo>
                    <a:pt x="5093" y="6519"/>
                    <a:pt x="4285" y="6340"/>
                    <a:pt x="3566" y="5980"/>
                  </a:cubicBezTo>
                  <a:cubicBezTo>
                    <a:pt x="3622" y="5812"/>
                    <a:pt x="3622" y="5643"/>
                    <a:pt x="3622" y="5475"/>
                  </a:cubicBezTo>
                  <a:cubicBezTo>
                    <a:pt x="3650" y="4998"/>
                    <a:pt x="3650" y="4492"/>
                    <a:pt x="3678" y="4015"/>
                  </a:cubicBezTo>
                  <a:cubicBezTo>
                    <a:pt x="3678" y="3931"/>
                    <a:pt x="3650" y="3903"/>
                    <a:pt x="3622" y="3847"/>
                  </a:cubicBezTo>
                  <a:cubicBezTo>
                    <a:pt x="3650" y="3847"/>
                    <a:pt x="3707" y="3847"/>
                    <a:pt x="3735" y="3819"/>
                  </a:cubicBezTo>
                  <a:cubicBezTo>
                    <a:pt x="4015" y="3678"/>
                    <a:pt x="4184" y="3369"/>
                    <a:pt x="4352" y="3117"/>
                  </a:cubicBezTo>
                  <a:cubicBezTo>
                    <a:pt x="4549" y="2808"/>
                    <a:pt x="4801" y="2499"/>
                    <a:pt x="4970" y="2190"/>
                  </a:cubicBezTo>
                  <a:cubicBezTo>
                    <a:pt x="4998" y="2134"/>
                    <a:pt x="5026" y="2078"/>
                    <a:pt x="5026" y="2050"/>
                  </a:cubicBezTo>
                  <a:cubicBezTo>
                    <a:pt x="5672" y="1825"/>
                    <a:pt x="6233" y="1376"/>
                    <a:pt x="6542" y="758"/>
                  </a:cubicBezTo>
                  <a:cubicBezTo>
                    <a:pt x="6598" y="674"/>
                    <a:pt x="6570" y="590"/>
                    <a:pt x="6542" y="506"/>
                  </a:cubicBezTo>
                  <a:cubicBezTo>
                    <a:pt x="6514" y="450"/>
                    <a:pt x="6458" y="393"/>
                    <a:pt x="6374" y="365"/>
                  </a:cubicBezTo>
                  <a:cubicBezTo>
                    <a:pt x="5539" y="121"/>
                    <a:pt x="4681" y="1"/>
                    <a:pt x="3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2922350" y="1962650"/>
              <a:ext cx="170950" cy="40050"/>
            </a:xfrm>
            <a:custGeom>
              <a:avLst/>
              <a:gdLst/>
              <a:ahLst/>
              <a:cxnLst/>
              <a:rect l="l" t="t" r="r" b="b"/>
              <a:pathLst>
                <a:path w="6838" h="1602" extrusionOk="0">
                  <a:moveTo>
                    <a:pt x="3594" y="1"/>
                  </a:moveTo>
                  <a:cubicBezTo>
                    <a:pt x="3408" y="1"/>
                    <a:pt x="3222" y="9"/>
                    <a:pt x="3037" y="27"/>
                  </a:cubicBezTo>
                  <a:cubicBezTo>
                    <a:pt x="2026" y="111"/>
                    <a:pt x="1044" y="504"/>
                    <a:pt x="230" y="1094"/>
                  </a:cubicBezTo>
                  <a:cubicBezTo>
                    <a:pt x="0" y="1254"/>
                    <a:pt x="127" y="1602"/>
                    <a:pt x="334" y="1602"/>
                  </a:cubicBezTo>
                  <a:cubicBezTo>
                    <a:pt x="380" y="1602"/>
                    <a:pt x="431" y="1584"/>
                    <a:pt x="482" y="1543"/>
                  </a:cubicBezTo>
                  <a:cubicBezTo>
                    <a:pt x="1268" y="981"/>
                    <a:pt x="2195" y="616"/>
                    <a:pt x="3149" y="532"/>
                  </a:cubicBezTo>
                  <a:cubicBezTo>
                    <a:pt x="3296" y="521"/>
                    <a:pt x="3444" y="515"/>
                    <a:pt x="3591" y="515"/>
                  </a:cubicBezTo>
                  <a:cubicBezTo>
                    <a:pt x="4517" y="515"/>
                    <a:pt x="5458" y="720"/>
                    <a:pt x="6378" y="841"/>
                  </a:cubicBezTo>
                  <a:cubicBezTo>
                    <a:pt x="6396" y="844"/>
                    <a:pt x="6413" y="845"/>
                    <a:pt x="6429" y="845"/>
                  </a:cubicBezTo>
                  <a:cubicBezTo>
                    <a:pt x="6728" y="845"/>
                    <a:pt x="6838" y="389"/>
                    <a:pt x="6518" y="336"/>
                  </a:cubicBezTo>
                  <a:cubicBezTo>
                    <a:pt x="5575" y="218"/>
                    <a:pt x="4573" y="1"/>
                    <a:pt x="3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2928600" y="2005450"/>
              <a:ext cx="151375" cy="60000"/>
            </a:xfrm>
            <a:custGeom>
              <a:avLst/>
              <a:gdLst/>
              <a:ahLst/>
              <a:cxnLst/>
              <a:rect l="l" t="t" r="r" b="b"/>
              <a:pathLst>
                <a:path w="6055" h="2400" extrusionOk="0">
                  <a:moveTo>
                    <a:pt x="4726" y="0"/>
                  </a:moveTo>
                  <a:cubicBezTo>
                    <a:pt x="3027" y="0"/>
                    <a:pt x="1348" y="695"/>
                    <a:pt x="176" y="1936"/>
                  </a:cubicBezTo>
                  <a:cubicBezTo>
                    <a:pt x="1" y="2134"/>
                    <a:pt x="185" y="2400"/>
                    <a:pt x="381" y="2400"/>
                  </a:cubicBezTo>
                  <a:cubicBezTo>
                    <a:pt x="436" y="2400"/>
                    <a:pt x="492" y="2379"/>
                    <a:pt x="541" y="2329"/>
                  </a:cubicBezTo>
                  <a:cubicBezTo>
                    <a:pt x="1625" y="1175"/>
                    <a:pt x="3144" y="515"/>
                    <a:pt x="4699" y="515"/>
                  </a:cubicBezTo>
                  <a:cubicBezTo>
                    <a:pt x="4997" y="515"/>
                    <a:pt x="5297" y="539"/>
                    <a:pt x="5595" y="589"/>
                  </a:cubicBezTo>
                  <a:cubicBezTo>
                    <a:pt x="5612" y="592"/>
                    <a:pt x="5629" y="593"/>
                    <a:pt x="5646" y="593"/>
                  </a:cubicBezTo>
                  <a:cubicBezTo>
                    <a:pt x="5945" y="593"/>
                    <a:pt x="6054" y="137"/>
                    <a:pt x="5735" y="83"/>
                  </a:cubicBezTo>
                  <a:cubicBezTo>
                    <a:pt x="5400" y="28"/>
                    <a:pt x="5063" y="0"/>
                    <a:pt x="4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2947075" y="2042600"/>
              <a:ext cx="135425" cy="81550"/>
            </a:xfrm>
            <a:custGeom>
              <a:avLst/>
              <a:gdLst/>
              <a:ahLst/>
              <a:cxnLst/>
              <a:rect l="l" t="t" r="r" b="b"/>
              <a:pathLst>
                <a:path w="5417" h="3262" extrusionOk="0">
                  <a:moveTo>
                    <a:pt x="5105" y="0"/>
                  </a:moveTo>
                  <a:cubicBezTo>
                    <a:pt x="5097" y="0"/>
                    <a:pt x="5089" y="0"/>
                    <a:pt x="5080" y="1"/>
                  </a:cubicBezTo>
                  <a:cubicBezTo>
                    <a:pt x="3087" y="142"/>
                    <a:pt x="1234" y="1208"/>
                    <a:pt x="139" y="2865"/>
                  </a:cubicBezTo>
                  <a:cubicBezTo>
                    <a:pt x="0" y="3063"/>
                    <a:pt x="184" y="3262"/>
                    <a:pt x="373" y="3262"/>
                  </a:cubicBezTo>
                  <a:cubicBezTo>
                    <a:pt x="451" y="3262"/>
                    <a:pt x="531" y="3228"/>
                    <a:pt x="588" y="3146"/>
                  </a:cubicBezTo>
                  <a:cubicBezTo>
                    <a:pt x="1599" y="1630"/>
                    <a:pt x="3283" y="647"/>
                    <a:pt x="5080" y="535"/>
                  </a:cubicBezTo>
                  <a:cubicBezTo>
                    <a:pt x="5408" y="507"/>
                    <a:pt x="5417" y="0"/>
                    <a:pt x="5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3290650" y="1971850"/>
              <a:ext cx="161825" cy="47200"/>
            </a:xfrm>
            <a:custGeom>
              <a:avLst/>
              <a:gdLst/>
              <a:ahLst/>
              <a:cxnLst/>
              <a:rect l="l" t="t" r="r" b="b"/>
              <a:pathLst>
                <a:path w="6473" h="1888" extrusionOk="0">
                  <a:moveTo>
                    <a:pt x="2499" y="1"/>
                  </a:moveTo>
                  <a:cubicBezTo>
                    <a:pt x="1765" y="1"/>
                    <a:pt x="1035" y="118"/>
                    <a:pt x="293" y="248"/>
                  </a:cubicBezTo>
                  <a:cubicBezTo>
                    <a:pt x="0" y="302"/>
                    <a:pt x="111" y="758"/>
                    <a:pt x="386" y="758"/>
                  </a:cubicBezTo>
                  <a:cubicBezTo>
                    <a:pt x="401" y="758"/>
                    <a:pt x="417" y="757"/>
                    <a:pt x="433" y="754"/>
                  </a:cubicBezTo>
                  <a:cubicBezTo>
                    <a:pt x="1120" y="639"/>
                    <a:pt x="1820" y="525"/>
                    <a:pt x="2515" y="525"/>
                  </a:cubicBezTo>
                  <a:cubicBezTo>
                    <a:pt x="2843" y="525"/>
                    <a:pt x="3169" y="550"/>
                    <a:pt x="3494" y="613"/>
                  </a:cubicBezTo>
                  <a:cubicBezTo>
                    <a:pt x="4392" y="782"/>
                    <a:pt x="5206" y="1203"/>
                    <a:pt x="5880" y="1821"/>
                  </a:cubicBezTo>
                  <a:cubicBezTo>
                    <a:pt x="5933" y="1868"/>
                    <a:pt x="5992" y="1888"/>
                    <a:pt x="6050" y="1888"/>
                  </a:cubicBezTo>
                  <a:cubicBezTo>
                    <a:pt x="6269" y="1888"/>
                    <a:pt x="6473" y="1605"/>
                    <a:pt x="6273" y="1427"/>
                  </a:cubicBezTo>
                  <a:cubicBezTo>
                    <a:pt x="5515" y="782"/>
                    <a:pt x="4617" y="304"/>
                    <a:pt x="3634" y="108"/>
                  </a:cubicBezTo>
                  <a:cubicBezTo>
                    <a:pt x="3253" y="32"/>
                    <a:pt x="2876" y="1"/>
                    <a:pt x="2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3293750" y="2005675"/>
              <a:ext cx="158775" cy="77900"/>
            </a:xfrm>
            <a:custGeom>
              <a:avLst/>
              <a:gdLst/>
              <a:ahLst/>
              <a:cxnLst/>
              <a:rect l="l" t="t" r="r" b="b"/>
              <a:pathLst>
                <a:path w="6351" h="3116" extrusionOk="0">
                  <a:moveTo>
                    <a:pt x="754" y="0"/>
                  </a:moveTo>
                  <a:cubicBezTo>
                    <a:pt x="616" y="0"/>
                    <a:pt x="477" y="6"/>
                    <a:pt x="337" y="18"/>
                  </a:cubicBezTo>
                  <a:cubicBezTo>
                    <a:pt x="10" y="73"/>
                    <a:pt x="1" y="553"/>
                    <a:pt x="311" y="553"/>
                  </a:cubicBezTo>
                  <a:cubicBezTo>
                    <a:pt x="320" y="553"/>
                    <a:pt x="328" y="552"/>
                    <a:pt x="337" y="552"/>
                  </a:cubicBezTo>
                  <a:cubicBezTo>
                    <a:pt x="472" y="539"/>
                    <a:pt x="606" y="532"/>
                    <a:pt x="740" y="532"/>
                  </a:cubicBezTo>
                  <a:cubicBezTo>
                    <a:pt x="1750" y="532"/>
                    <a:pt x="2733" y="888"/>
                    <a:pt x="3650" y="1310"/>
                  </a:cubicBezTo>
                  <a:cubicBezTo>
                    <a:pt x="4493" y="1675"/>
                    <a:pt x="5363" y="2124"/>
                    <a:pt x="5784" y="2994"/>
                  </a:cubicBezTo>
                  <a:cubicBezTo>
                    <a:pt x="5827" y="3080"/>
                    <a:pt x="5901" y="3116"/>
                    <a:pt x="5978" y="3116"/>
                  </a:cubicBezTo>
                  <a:cubicBezTo>
                    <a:pt x="6155" y="3116"/>
                    <a:pt x="6350" y="2928"/>
                    <a:pt x="6233" y="2713"/>
                  </a:cubicBezTo>
                  <a:cubicBezTo>
                    <a:pt x="5784" y="1787"/>
                    <a:pt x="4829" y="1254"/>
                    <a:pt x="3931" y="832"/>
                  </a:cubicBezTo>
                  <a:cubicBezTo>
                    <a:pt x="2932" y="383"/>
                    <a:pt x="1866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3298025" y="2037300"/>
              <a:ext cx="127975" cy="79650"/>
            </a:xfrm>
            <a:custGeom>
              <a:avLst/>
              <a:gdLst/>
              <a:ahLst/>
              <a:cxnLst/>
              <a:rect l="l" t="t" r="r" b="b"/>
              <a:pathLst>
                <a:path w="5119" h="3186" extrusionOk="0">
                  <a:moveTo>
                    <a:pt x="333" y="1"/>
                  </a:moveTo>
                  <a:cubicBezTo>
                    <a:pt x="87" y="1"/>
                    <a:pt x="1" y="421"/>
                    <a:pt x="279" y="522"/>
                  </a:cubicBezTo>
                  <a:cubicBezTo>
                    <a:pt x="1149" y="831"/>
                    <a:pt x="2019" y="1140"/>
                    <a:pt x="2862" y="1505"/>
                  </a:cubicBezTo>
                  <a:cubicBezTo>
                    <a:pt x="3564" y="1785"/>
                    <a:pt x="4293" y="2235"/>
                    <a:pt x="4546" y="2993"/>
                  </a:cubicBezTo>
                  <a:cubicBezTo>
                    <a:pt x="4591" y="3127"/>
                    <a:pt x="4699" y="3186"/>
                    <a:pt x="4805" y="3186"/>
                  </a:cubicBezTo>
                  <a:cubicBezTo>
                    <a:pt x="4964" y="3186"/>
                    <a:pt x="5119" y="3054"/>
                    <a:pt x="5051" y="2852"/>
                  </a:cubicBezTo>
                  <a:cubicBezTo>
                    <a:pt x="4799" y="2010"/>
                    <a:pt x="4069" y="1448"/>
                    <a:pt x="3283" y="1112"/>
                  </a:cubicBezTo>
                  <a:cubicBezTo>
                    <a:pt x="2356" y="690"/>
                    <a:pt x="1374" y="382"/>
                    <a:pt x="419" y="17"/>
                  </a:cubicBezTo>
                  <a:cubicBezTo>
                    <a:pt x="389" y="6"/>
                    <a:pt x="360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2816475" y="1369725"/>
              <a:ext cx="110800" cy="57950"/>
            </a:xfrm>
            <a:custGeom>
              <a:avLst/>
              <a:gdLst/>
              <a:ahLst/>
              <a:cxnLst/>
              <a:rect l="l" t="t" r="r" b="b"/>
              <a:pathLst>
                <a:path w="4432" h="2318" extrusionOk="0">
                  <a:moveTo>
                    <a:pt x="832" y="0"/>
                  </a:moveTo>
                  <a:cubicBezTo>
                    <a:pt x="630" y="0"/>
                    <a:pt x="427" y="16"/>
                    <a:pt x="225" y="49"/>
                  </a:cubicBezTo>
                  <a:cubicBezTo>
                    <a:pt x="85" y="49"/>
                    <a:pt x="1" y="245"/>
                    <a:pt x="29" y="357"/>
                  </a:cubicBezTo>
                  <a:cubicBezTo>
                    <a:pt x="52" y="499"/>
                    <a:pt x="174" y="561"/>
                    <a:pt x="296" y="561"/>
                  </a:cubicBezTo>
                  <a:cubicBezTo>
                    <a:pt x="319" y="561"/>
                    <a:pt x="343" y="559"/>
                    <a:pt x="366" y="554"/>
                  </a:cubicBezTo>
                  <a:cubicBezTo>
                    <a:pt x="535" y="526"/>
                    <a:pt x="705" y="512"/>
                    <a:pt x="874" y="512"/>
                  </a:cubicBezTo>
                  <a:cubicBezTo>
                    <a:pt x="2061" y="512"/>
                    <a:pt x="3233" y="1175"/>
                    <a:pt x="3847" y="2182"/>
                  </a:cubicBezTo>
                  <a:cubicBezTo>
                    <a:pt x="3899" y="2278"/>
                    <a:pt x="3981" y="2317"/>
                    <a:pt x="4063" y="2317"/>
                  </a:cubicBezTo>
                  <a:cubicBezTo>
                    <a:pt x="4247" y="2317"/>
                    <a:pt x="4432" y="2123"/>
                    <a:pt x="4296" y="1930"/>
                  </a:cubicBezTo>
                  <a:cubicBezTo>
                    <a:pt x="3562" y="730"/>
                    <a:pt x="2209" y="0"/>
                    <a:pt x="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2822100" y="1320975"/>
              <a:ext cx="67400" cy="37900"/>
            </a:xfrm>
            <a:custGeom>
              <a:avLst/>
              <a:gdLst/>
              <a:ahLst/>
              <a:cxnLst/>
              <a:rect l="l" t="t" r="r" b="b"/>
              <a:pathLst>
                <a:path w="2696" h="1516" extrusionOk="0">
                  <a:moveTo>
                    <a:pt x="433" y="1"/>
                  </a:moveTo>
                  <a:cubicBezTo>
                    <a:pt x="382" y="1"/>
                    <a:pt x="332" y="2"/>
                    <a:pt x="281" y="5"/>
                  </a:cubicBezTo>
                  <a:cubicBezTo>
                    <a:pt x="141" y="33"/>
                    <a:pt x="0" y="118"/>
                    <a:pt x="0" y="286"/>
                  </a:cubicBezTo>
                  <a:cubicBezTo>
                    <a:pt x="0" y="398"/>
                    <a:pt x="141" y="539"/>
                    <a:pt x="281" y="539"/>
                  </a:cubicBezTo>
                  <a:cubicBezTo>
                    <a:pt x="336" y="534"/>
                    <a:pt x="390" y="532"/>
                    <a:pt x="445" y="532"/>
                  </a:cubicBezTo>
                  <a:cubicBezTo>
                    <a:pt x="1094" y="532"/>
                    <a:pt x="1746" y="837"/>
                    <a:pt x="2134" y="1381"/>
                  </a:cubicBezTo>
                  <a:cubicBezTo>
                    <a:pt x="2196" y="1463"/>
                    <a:pt x="2303" y="1515"/>
                    <a:pt x="2399" y="1515"/>
                  </a:cubicBezTo>
                  <a:cubicBezTo>
                    <a:pt x="2435" y="1515"/>
                    <a:pt x="2469" y="1508"/>
                    <a:pt x="2499" y="1493"/>
                  </a:cubicBezTo>
                  <a:cubicBezTo>
                    <a:pt x="2611" y="1409"/>
                    <a:pt x="2696" y="1241"/>
                    <a:pt x="2611" y="1128"/>
                  </a:cubicBezTo>
                  <a:cubicBezTo>
                    <a:pt x="2108" y="439"/>
                    <a:pt x="1279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3488200" y="1367700"/>
              <a:ext cx="108700" cy="54975"/>
            </a:xfrm>
            <a:custGeom>
              <a:avLst/>
              <a:gdLst/>
              <a:ahLst/>
              <a:cxnLst/>
              <a:rect l="l" t="t" r="r" b="b"/>
              <a:pathLst>
                <a:path w="4348" h="2199" extrusionOk="0">
                  <a:moveTo>
                    <a:pt x="3641" y="0"/>
                  </a:moveTo>
                  <a:cubicBezTo>
                    <a:pt x="2258" y="0"/>
                    <a:pt x="938" y="706"/>
                    <a:pt x="140" y="1814"/>
                  </a:cubicBezTo>
                  <a:cubicBezTo>
                    <a:pt x="0" y="2014"/>
                    <a:pt x="186" y="2199"/>
                    <a:pt x="376" y="2199"/>
                  </a:cubicBezTo>
                  <a:cubicBezTo>
                    <a:pt x="454" y="2199"/>
                    <a:pt x="532" y="2168"/>
                    <a:pt x="589" y="2095"/>
                  </a:cubicBezTo>
                  <a:cubicBezTo>
                    <a:pt x="1286" y="1089"/>
                    <a:pt x="2480" y="509"/>
                    <a:pt x="3693" y="509"/>
                  </a:cubicBezTo>
                  <a:cubicBezTo>
                    <a:pt x="3800" y="509"/>
                    <a:pt x="3907" y="514"/>
                    <a:pt x="4014" y="523"/>
                  </a:cubicBezTo>
                  <a:cubicBezTo>
                    <a:pt x="4031" y="526"/>
                    <a:pt x="4047" y="527"/>
                    <a:pt x="4062" y="527"/>
                  </a:cubicBezTo>
                  <a:cubicBezTo>
                    <a:pt x="4347" y="527"/>
                    <a:pt x="4307" y="44"/>
                    <a:pt x="4014" y="17"/>
                  </a:cubicBezTo>
                  <a:cubicBezTo>
                    <a:pt x="3889" y="6"/>
                    <a:pt x="3765" y="0"/>
                    <a:pt x="3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3492150" y="1335125"/>
              <a:ext cx="92200" cy="40500"/>
            </a:xfrm>
            <a:custGeom>
              <a:avLst/>
              <a:gdLst/>
              <a:ahLst/>
              <a:cxnLst/>
              <a:rect l="l" t="t" r="r" b="b"/>
              <a:pathLst>
                <a:path w="3688" h="1620" extrusionOk="0">
                  <a:moveTo>
                    <a:pt x="3407" y="1"/>
                  </a:moveTo>
                  <a:cubicBezTo>
                    <a:pt x="2284" y="141"/>
                    <a:pt x="1217" y="534"/>
                    <a:pt x="234" y="1124"/>
                  </a:cubicBezTo>
                  <a:cubicBezTo>
                    <a:pt x="0" y="1264"/>
                    <a:pt x="157" y="1620"/>
                    <a:pt x="378" y="1620"/>
                  </a:cubicBezTo>
                  <a:cubicBezTo>
                    <a:pt x="422" y="1620"/>
                    <a:pt x="468" y="1606"/>
                    <a:pt x="515" y="1573"/>
                  </a:cubicBezTo>
                  <a:cubicBezTo>
                    <a:pt x="1385" y="1040"/>
                    <a:pt x="2368" y="675"/>
                    <a:pt x="3407" y="534"/>
                  </a:cubicBezTo>
                  <a:cubicBezTo>
                    <a:pt x="3547" y="506"/>
                    <a:pt x="3687" y="422"/>
                    <a:pt x="3687" y="282"/>
                  </a:cubicBezTo>
                  <a:cubicBezTo>
                    <a:pt x="3687" y="141"/>
                    <a:pt x="3547" y="1"/>
                    <a:pt x="34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2730150" y="1099300"/>
              <a:ext cx="2751350" cy="3281975"/>
            </a:xfrm>
            <a:custGeom>
              <a:avLst/>
              <a:gdLst/>
              <a:ahLst/>
              <a:cxnLst/>
              <a:rect l="l" t="t" r="r" b="b"/>
              <a:pathLst>
                <a:path w="110054" h="131279" extrusionOk="0">
                  <a:moveTo>
                    <a:pt x="89995" y="69173"/>
                  </a:moveTo>
                  <a:cubicBezTo>
                    <a:pt x="90795" y="69173"/>
                    <a:pt x="91598" y="69280"/>
                    <a:pt x="92338" y="69458"/>
                  </a:cubicBezTo>
                  <a:cubicBezTo>
                    <a:pt x="95314" y="70103"/>
                    <a:pt x="97953" y="71900"/>
                    <a:pt x="100115" y="74006"/>
                  </a:cubicBezTo>
                  <a:cubicBezTo>
                    <a:pt x="101968" y="75803"/>
                    <a:pt x="103540" y="77908"/>
                    <a:pt x="104831" y="80126"/>
                  </a:cubicBezTo>
                  <a:cubicBezTo>
                    <a:pt x="104298" y="79677"/>
                    <a:pt x="103596" y="79396"/>
                    <a:pt x="102866" y="79340"/>
                  </a:cubicBezTo>
                  <a:cubicBezTo>
                    <a:pt x="102670" y="79340"/>
                    <a:pt x="102529" y="79593"/>
                    <a:pt x="102642" y="79761"/>
                  </a:cubicBezTo>
                  <a:cubicBezTo>
                    <a:pt x="102979" y="80323"/>
                    <a:pt x="103259" y="80940"/>
                    <a:pt x="103428" y="81558"/>
                  </a:cubicBezTo>
                  <a:cubicBezTo>
                    <a:pt x="102782" y="80884"/>
                    <a:pt x="102108" y="80182"/>
                    <a:pt x="101434" y="79508"/>
                  </a:cubicBezTo>
                  <a:cubicBezTo>
                    <a:pt x="100881" y="78931"/>
                    <a:pt x="100142" y="78023"/>
                    <a:pt x="99270" y="78023"/>
                  </a:cubicBezTo>
                  <a:cubicBezTo>
                    <a:pt x="99125" y="78023"/>
                    <a:pt x="98976" y="78049"/>
                    <a:pt x="98823" y="78105"/>
                  </a:cubicBezTo>
                  <a:cubicBezTo>
                    <a:pt x="98627" y="78161"/>
                    <a:pt x="98571" y="78385"/>
                    <a:pt x="98711" y="78554"/>
                  </a:cubicBezTo>
                  <a:cubicBezTo>
                    <a:pt x="99778" y="79733"/>
                    <a:pt x="100592" y="81137"/>
                    <a:pt x="101098" y="82653"/>
                  </a:cubicBezTo>
                  <a:cubicBezTo>
                    <a:pt x="100676" y="82344"/>
                    <a:pt x="100255" y="82119"/>
                    <a:pt x="99778" y="81895"/>
                  </a:cubicBezTo>
                  <a:cubicBezTo>
                    <a:pt x="99750" y="81888"/>
                    <a:pt x="99722" y="81884"/>
                    <a:pt x="99695" y="81884"/>
                  </a:cubicBezTo>
                  <a:cubicBezTo>
                    <a:pt x="99613" y="81884"/>
                    <a:pt x="99539" y="81916"/>
                    <a:pt x="99497" y="81979"/>
                  </a:cubicBezTo>
                  <a:cubicBezTo>
                    <a:pt x="98318" y="80238"/>
                    <a:pt x="96858" y="78638"/>
                    <a:pt x="95258" y="77291"/>
                  </a:cubicBezTo>
                  <a:cubicBezTo>
                    <a:pt x="94191" y="76420"/>
                    <a:pt x="93068" y="75606"/>
                    <a:pt x="91889" y="74932"/>
                  </a:cubicBezTo>
                  <a:cubicBezTo>
                    <a:pt x="91299" y="74567"/>
                    <a:pt x="90682" y="74230"/>
                    <a:pt x="90036" y="73950"/>
                  </a:cubicBezTo>
                  <a:cubicBezTo>
                    <a:pt x="89362" y="73613"/>
                    <a:pt x="88660" y="73360"/>
                    <a:pt x="88015" y="72967"/>
                  </a:cubicBezTo>
                  <a:cubicBezTo>
                    <a:pt x="87341" y="72546"/>
                    <a:pt x="86751" y="71956"/>
                    <a:pt x="86639" y="71142"/>
                  </a:cubicBezTo>
                  <a:cubicBezTo>
                    <a:pt x="86499" y="70272"/>
                    <a:pt x="87088" y="69682"/>
                    <a:pt x="87902" y="69458"/>
                  </a:cubicBezTo>
                  <a:cubicBezTo>
                    <a:pt x="88566" y="69259"/>
                    <a:pt x="89279" y="69173"/>
                    <a:pt x="89995" y="69173"/>
                  </a:cubicBezTo>
                  <a:close/>
                  <a:moveTo>
                    <a:pt x="99441" y="78582"/>
                  </a:moveTo>
                  <a:lnTo>
                    <a:pt x="99441" y="78582"/>
                  </a:lnTo>
                  <a:cubicBezTo>
                    <a:pt x="99750" y="78638"/>
                    <a:pt x="100031" y="78863"/>
                    <a:pt x="100255" y="79059"/>
                  </a:cubicBezTo>
                  <a:cubicBezTo>
                    <a:pt x="100648" y="79452"/>
                    <a:pt x="101013" y="79845"/>
                    <a:pt x="101406" y="80238"/>
                  </a:cubicBezTo>
                  <a:cubicBezTo>
                    <a:pt x="102192" y="81024"/>
                    <a:pt x="102979" y="81839"/>
                    <a:pt x="103737" y="82625"/>
                  </a:cubicBezTo>
                  <a:cubicBezTo>
                    <a:pt x="103793" y="82681"/>
                    <a:pt x="103855" y="82705"/>
                    <a:pt x="103916" y="82705"/>
                  </a:cubicBezTo>
                  <a:cubicBezTo>
                    <a:pt x="104068" y="82705"/>
                    <a:pt x="104206" y="82553"/>
                    <a:pt x="104186" y="82372"/>
                  </a:cubicBezTo>
                  <a:cubicBezTo>
                    <a:pt x="104045" y="81530"/>
                    <a:pt x="103737" y="80716"/>
                    <a:pt x="103344" y="79958"/>
                  </a:cubicBezTo>
                  <a:lnTo>
                    <a:pt x="103344" y="79958"/>
                  </a:lnTo>
                  <a:cubicBezTo>
                    <a:pt x="104102" y="80126"/>
                    <a:pt x="104747" y="80631"/>
                    <a:pt x="105140" y="81333"/>
                  </a:cubicBezTo>
                  <a:cubicBezTo>
                    <a:pt x="105185" y="81422"/>
                    <a:pt x="105261" y="81456"/>
                    <a:pt x="105339" y="81456"/>
                  </a:cubicBezTo>
                  <a:cubicBezTo>
                    <a:pt x="105409" y="81456"/>
                    <a:pt x="105480" y="81429"/>
                    <a:pt x="105533" y="81389"/>
                  </a:cubicBezTo>
                  <a:cubicBezTo>
                    <a:pt x="105533" y="81389"/>
                    <a:pt x="105533" y="81418"/>
                    <a:pt x="105561" y="81418"/>
                  </a:cubicBezTo>
                  <a:cubicBezTo>
                    <a:pt x="108369" y="86836"/>
                    <a:pt x="109632" y="93181"/>
                    <a:pt x="108481" y="99217"/>
                  </a:cubicBezTo>
                  <a:cubicBezTo>
                    <a:pt x="107442" y="104607"/>
                    <a:pt x="104495" y="109661"/>
                    <a:pt x="100199" y="113086"/>
                  </a:cubicBezTo>
                  <a:cubicBezTo>
                    <a:pt x="97953" y="114883"/>
                    <a:pt x="95370" y="116174"/>
                    <a:pt x="92591" y="116876"/>
                  </a:cubicBezTo>
                  <a:cubicBezTo>
                    <a:pt x="89880" y="117570"/>
                    <a:pt x="87062" y="117747"/>
                    <a:pt x="84265" y="117747"/>
                  </a:cubicBezTo>
                  <a:cubicBezTo>
                    <a:pt x="83557" y="117747"/>
                    <a:pt x="82850" y="117735"/>
                    <a:pt x="82147" y="117718"/>
                  </a:cubicBezTo>
                  <a:cubicBezTo>
                    <a:pt x="80107" y="117671"/>
                    <a:pt x="78033" y="117584"/>
                    <a:pt x="75961" y="117584"/>
                  </a:cubicBezTo>
                  <a:cubicBezTo>
                    <a:pt x="71819" y="117584"/>
                    <a:pt x="67689" y="117933"/>
                    <a:pt x="63871" y="119655"/>
                  </a:cubicBezTo>
                  <a:cubicBezTo>
                    <a:pt x="62663" y="120189"/>
                    <a:pt x="61540" y="120891"/>
                    <a:pt x="60530" y="121705"/>
                  </a:cubicBezTo>
                  <a:cubicBezTo>
                    <a:pt x="60782" y="120919"/>
                    <a:pt x="60895" y="120105"/>
                    <a:pt x="60979" y="119318"/>
                  </a:cubicBezTo>
                  <a:cubicBezTo>
                    <a:pt x="61203" y="117718"/>
                    <a:pt x="61400" y="116146"/>
                    <a:pt x="61540" y="114546"/>
                  </a:cubicBezTo>
                  <a:cubicBezTo>
                    <a:pt x="61568" y="114097"/>
                    <a:pt x="61596" y="113647"/>
                    <a:pt x="61625" y="113170"/>
                  </a:cubicBezTo>
                  <a:cubicBezTo>
                    <a:pt x="64488" y="111598"/>
                    <a:pt x="67661" y="110559"/>
                    <a:pt x="70889" y="110166"/>
                  </a:cubicBezTo>
                  <a:cubicBezTo>
                    <a:pt x="71911" y="110025"/>
                    <a:pt x="72933" y="109962"/>
                    <a:pt x="73956" y="109962"/>
                  </a:cubicBezTo>
                  <a:cubicBezTo>
                    <a:pt x="74562" y="109962"/>
                    <a:pt x="75168" y="109984"/>
                    <a:pt x="75774" y="110026"/>
                  </a:cubicBezTo>
                  <a:cubicBezTo>
                    <a:pt x="77599" y="110138"/>
                    <a:pt x="79424" y="110503"/>
                    <a:pt x="81221" y="110756"/>
                  </a:cubicBezTo>
                  <a:cubicBezTo>
                    <a:pt x="82548" y="110952"/>
                    <a:pt x="83880" y="111063"/>
                    <a:pt x="85208" y="111063"/>
                  </a:cubicBezTo>
                  <a:cubicBezTo>
                    <a:pt x="87108" y="111063"/>
                    <a:pt x="88999" y="110835"/>
                    <a:pt x="90850" y="110306"/>
                  </a:cubicBezTo>
                  <a:cubicBezTo>
                    <a:pt x="93630" y="109464"/>
                    <a:pt x="96213" y="108004"/>
                    <a:pt x="98206" y="105871"/>
                  </a:cubicBezTo>
                  <a:cubicBezTo>
                    <a:pt x="101856" y="102024"/>
                    <a:pt x="103596" y="96466"/>
                    <a:pt x="103035" y="91216"/>
                  </a:cubicBezTo>
                  <a:cubicBezTo>
                    <a:pt x="102698" y="88099"/>
                    <a:pt x="101575" y="85151"/>
                    <a:pt x="99890" y="82541"/>
                  </a:cubicBezTo>
                  <a:lnTo>
                    <a:pt x="99890" y="82541"/>
                  </a:lnTo>
                  <a:cubicBezTo>
                    <a:pt x="100452" y="82793"/>
                    <a:pt x="100957" y="83158"/>
                    <a:pt x="101406" y="83579"/>
                  </a:cubicBezTo>
                  <a:cubicBezTo>
                    <a:pt x="101461" y="83626"/>
                    <a:pt x="101525" y="83647"/>
                    <a:pt x="101587" y="83647"/>
                  </a:cubicBezTo>
                  <a:cubicBezTo>
                    <a:pt x="101747" y="83647"/>
                    <a:pt x="101896" y="83509"/>
                    <a:pt x="101856" y="83327"/>
                  </a:cubicBezTo>
                  <a:cubicBezTo>
                    <a:pt x="101406" y="81586"/>
                    <a:pt x="100564" y="79958"/>
                    <a:pt x="99441" y="78582"/>
                  </a:cubicBezTo>
                  <a:close/>
                  <a:moveTo>
                    <a:pt x="11427" y="92058"/>
                  </a:moveTo>
                  <a:cubicBezTo>
                    <a:pt x="11904" y="95286"/>
                    <a:pt x="12297" y="98543"/>
                    <a:pt x="12718" y="101800"/>
                  </a:cubicBezTo>
                  <a:cubicBezTo>
                    <a:pt x="13083" y="104748"/>
                    <a:pt x="13561" y="107667"/>
                    <a:pt x="14206" y="110587"/>
                  </a:cubicBezTo>
                  <a:cubicBezTo>
                    <a:pt x="14852" y="113619"/>
                    <a:pt x="15526" y="116679"/>
                    <a:pt x="15133" y="119768"/>
                  </a:cubicBezTo>
                  <a:cubicBezTo>
                    <a:pt x="15133" y="119796"/>
                    <a:pt x="15133" y="119796"/>
                    <a:pt x="15133" y="119824"/>
                  </a:cubicBezTo>
                  <a:cubicBezTo>
                    <a:pt x="13364" y="120161"/>
                    <a:pt x="11680" y="120891"/>
                    <a:pt x="10781" y="122547"/>
                  </a:cubicBezTo>
                  <a:cubicBezTo>
                    <a:pt x="10304" y="123389"/>
                    <a:pt x="10164" y="124344"/>
                    <a:pt x="10276" y="125270"/>
                  </a:cubicBezTo>
                  <a:cubicBezTo>
                    <a:pt x="9911" y="125355"/>
                    <a:pt x="9518" y="125383"/>
                    <a:pt x="9125" y="125439"/>
                  </a:cubicBezTo>
                  <a:cubicBezTo>
                    <a:pt x="9097" y="125298"/>
                    <a:pt x="9013" y="125186"/>
                    <a:pt x="8872" y="125186"/>
                  </a:cubicBezTo>
                  <a:cubicBezTo>
                    <a:pt x="8535" y="123530"/>
                    <a:pt x="9069" y="121733"/>
                    <a:pt x="10304" y="120582"/>
                  </a:cubicBezTo>
                  <a:cubicBezTo>
                    <a:pt x="10501" y="120384"/>
                    <a:pt x="10322" y="120119"/>
                    <a:pt x="10114" y="120119"/>
                  </a:cubicBezTo>
                  <a:cubicBezTo>
                    <a:pt x="10055" y="120119"/>
                    <a:pt x="9994" y="120140"/>
                    <a:pt x="9939" y="120189"/>
                  </a:cubicBezTo>
                  <a:cubicBezTo>
                    <a:pt x="8535" y="121536"/>
                    <a:pt x="7946" y="123614"/>
                    <a:pt x="8423" y="125495"/>
                  </a:cubicBezTo>
                  <a:cubicBezTo>
                    <a:pt x="7813" y="125548"/>
                    <a:pt x="7197" y="125576"/>
                    <a:pt x="6581" y="125576"/>
                  </a:cubicBezTo>
                  <a:cubicBezTo>
                    <a:pt x="5892" y="125576"/>
                    <a:pt x="5202" y="125541"/>
                    <a:pt x="4521" y="125467"/>
                  </a:cubicBezTo>
                  <a:cubicBezTo>
                    <a:pt x="4521" y="125467"/>
                    <a:pt x="4521" y="125439"/>
                    <a:pt x="4521" y="125439"/>
                  </a:cubicBezTo>
                  <a:cubicBezTo>
                    <a:pt x="4015" y="124035"/>
                    <a:pt x="4493" y="122351"/>
                    <a:pt x="5728" y="121508"/>
                  </a:cubicBezTo>
                  <a:cubicBezTo>
                    <a:pt x="5960" y="121346"/>
                    <a:pt x="5808" y="121010"/>
                    <a:pt x="5590" y="121010"/>
                  </a:cubicBezTo>
                  <a:cubicBezTo>
                    <a:pt x="5544" y="121010"/>
                    <a:pt x="5496" y="121025"/>
                    <a:pt x="5447" y="121059"/>
                  </a:cubicBezTo>
                  <a:cubicBezTo>
                    <a:pt x="4100" y="121986"/>
                    <a:pt x="3482" y="123782"/>
                    <a:pt x="3959" y="125355"/>
                  </a:cubicBezTo>
                  <a:lnTo>
                    <a:pt x="3903" y="125355"/>
                  </a:lnTo>
                  <a:cubicBezTo>
                    <a:pt x="3820" y="125375"/>
                    <a:pt x="3739" y="125385"/>
                    <a:pt x="3660" y="125385"/>
                  </a:cubicBezTo>
                  <a:cubicBezTo>
                    <a:pt x="2998" y="125385"/>
                    <a:pt x="2521" y="124688"/>
                    <a:pt x="2471" y="124035"/>
                  </a:cubicBezTo>
                  <a:cubicBezTo>
                    <a:pt x="2415" y="123249"/>
                    <a:pt x="2836" y="122491"/>
                    <a:pt x="3229" y="121817"/>
                  </a:cubicBezTo>
                  <a:cubicBezTo>
                    <a:pt x="3875" y="120722"/>
                    <a:pt x="4689" y="119740"/>
                    <a:pt x="5616" y="118897"/>
                  </a:cubicBezTo>
                  <a:cubicBezTo>
                    <a:pt x="7525" y="117129"/>
                    <a:pt x="9883" y="115949"/>
                    <a:pt x="12438" y="115472"/>
                  </a:cubicBezTo>
                  <a:cubicBezTo>
                    <a:pt x="12606" y="115444"/>
                    <a:pt x="12662" y="115220"/>
                    <a:pt x="12578" y="115079"/>
                  </a:cubicBezTo>
                  <a:cubicBezTo>
                    <a:pt x="10922" y="111991"/>
                    <a:pt x="9771" y="108678"/>
                    <a:pt x="9181" y="105225"/>
                  </a:cubicBezTo>
                  <a:cubicBezTo>
                    <a:pt x="8648" y="102137"/>
                    <a:pt x="8423" y="98768"/>
                    <a:pt x="9321" y="95736"/>
                  </a:cubicBezTo>
                  <a:cubicBezTo>
                    <a:pt x="9714" y="94360"/>
                    <a:pt x="10416" y="93069"/>
                    <a:pt x="11427" y="92058"/>
                  </a:cubicBezTo>
                  <a:close/>
                  <a:moveTo>
                    <a:pt x="3145" y="534"/>
                  </a:moveTo>
                  <a:lnTo>
                    <a:pt x="3145" y="534"/>
                  </a:lnTo>
                  <a:cubicBezTo>
                    <a:pt x="3594" y="590"/>
                    <a:pt x="4043" y="815"/>
                    <a:pt x="4408" y="1096"/>
                  </a:cubicBezTo>
                  <a:cubicBezTo>
                    <a:pt x="5082" y="1629"/>
                    <a:pt x="5644" y="2331"/>
                    <a:pt x="6177" y="2977"/>
                  </a:cubicBezTo>
                  <a:cubicBezTo>
                    <a:pt x="8732" y="6065"/>
                    <a:pt x="10585" y="9687"/>
                    <a:pt x="11595" y="13561"/>
                  </a:cubicBezTo>
                  <a:cubicBezTo>
                    <a:pt x="11639" y="13682"/>
                    <a:pt x="11744" y="13734"/>
                    <a:pt x="11848" y="13734"/>
                  </a:cubicBezTo>
                  <a:cubicBezTo>
                    <a:pt x="12009" y="13734"/>
                    <a:pt x="12169" y="13608"/>
                    <a:pt x="12101" y="13420"/>
                  </a:cubicBezTo>
                  <a:cubicBezTo>
                    <a:pt x="11904" y="12662"/>
                    <a:pt x="11680" y="11933"/>
                    <a:pt x="11427" y="11203"/>
                  </a:cubicBezTo>
                  <a:lnTo>
                    <a:pt x="11427" y="11203"/>
                  </a:lnTo>
                  <a:cubicBezTo>
                    <a:pt x="12606" y="11511"/>
                    <a:pt x="13645" y="12269"/>
                    <a:pt x="14880" y="12550"/>
                  </a:cubicBezTo>
                  <a:cubicBezTo>
                    <a:pt x="15569" y="12712"/>
                    <a:pt x="16291" y="12757"/>
                    <a:pt x="17020" y="12757"/>
                  </a:cubicBezTo>
                  <a:cubicBezTo>
                    <a:pt x="17806" y="12757"/>
                    <a:pt x="18600" y="12705"/>
                    <a:pt x="19372" y="12691"/>
                  </a:cubicBezTo>
                  <a:cubicBezTo>
                    <a:pt x="20888" y="12634"/>
                    <a:pt x="22432" y="12691"/>
                    <a:pt x="23920" y="12410"/>
                  </a:cubicBezTo>
                  <a:cubicBezTo>
                    <a:pt x="25099" y="12213"/>
                    <a:pt x="26194" y="11764"/>
                    <a:pt x="27205" y="11203"/>
                  </a:cubicBezTo>
                  <a:lnTo>
                    <a:pt x="27205" y="11203"/>
                  </a:lnTo>
                  <a:cubicBezTo>
                    <a:pt x="27037" y="11568"/>
                    <a:pt x="26840" y="11904"/>
                    <a:pt x="26672" y="12297"/>
                  </a:cubicBezTo>
                  <a:cubicBezTo>
                    <a:pt x="26575" y="12491"/>
                    <a:pt x="26759" y="12685"/>
                    <a:pt x="26928" y="12685"/>
                  </a:cubicBezTo>
                  <a:cubicBezTo>
                    <a:pt x="27004" y="12685"/>
                    <a:pt x="27077" y="12646"/>
                    <a:pt x="27121" y="12550"/>
                  </a:cubicBezTo>
                  <a:cubicBezTo>
                    <a:pt x="28609" y="9406"/>
                    <a:pt x="30518" y="6486"/>
                    <a:pt x="32792" y="3847"/>
                  </a:cubicBezTo>
                  <a:cubicBezTo>
                    <a:pt x="33016" y="3566"/>
                    <a:pt x="33269" y="3285"/>
                    <a:pt x="33522" y="3033"/>
                  </a:cubicBezTo>
                  <a:lnTo>
                    <a:pt x="33522" y="3033"/>
                  </a:lnTo>
                  <a:cubicBezTo>
                    <a:pt x="31669" y="5896"/>
                    <a:pt x="30237" y="9013"/>
                    <a:pt x="29311" y="12269"/>
                  </a:cubicBezTo>
                  <a:cubicBezTo>
                    <a:pt x="29243" y="12472"/>
                    <a:pt x="29398" y="12603"/>
                    <a:pt x="29557" y="12603"/>
                  </a:cubicBezTo>
                  <a:cubicBezTo>
                    <a:pt x="29663" y="12603"/>
                    <a:pt x="29771" y="12545"/>
                    <a:pt x="29816" y="12410"/>
                  </a:cubicBezTo>
                  <a:cubicBezTo>
                    <a:pt x="30939" y="8507"/>
                    <a:pt x="32764" y="4830"/>
                    <a:pt x="35178" y="1545"/>
                  </a:cubicBezTo>
                  <a:cubicBezTo>
                    <a:pt x="35361" y="1453"/>
                    <a:pt x="35548" y="1399"/>
                    <a:pt x="35735" y="1399"/>
                  </a:cubicBezTo>
                  <a:cubicBezTo>
                    <a:pt x="36006" y="1399"/>
                    <a:pt x="36276" y="1514"/>
                    <a:pt x="36526" y="1798"/>
                  </a:cubicBezTo>
                  <a:cubicBezTo>
                    <a:pt x="37031" y="2331"/>
                    <a:pt x="37200" y="3089"/>
                    <a:pt x="37312" y="3791"/>
                  </a:cubicBezTo>
                  <a:cubicBezTo>
                    <a:pt x="37480" y="4661"/>
                    <a:pt x="37536" y="5560"/>
                    <a:pt x="37508" y="6430"/>
                  </a:cubicBezTo>
                  <a:cubicBezTo>
                    <a:pt x="37480" y="9939"/>
                    <a:pt x="36385" y="13280"/>
                    <a:pt x="35712" y="16677"/>
                  </a:cubicBezTo>
                  <a:cubicBezTo>
                    <a:pt x="35375" y="18362"/>
                    <a:pt x="35122" y="20046"/>
                    <a:pt x="35094" y="21759"/>
                  </a:cubicBezTo>
                  <a:cubicBezTo>
                    <a:pt x="35094" y="23696"/>
                    <a:pt x="35375" y="25577"/>
                    <a:pt x="35599" y="27486"/>
                  </a:cubicBezTo>
                  <a:cubicBezTo>
                    <a:pt x="35824" y="29592"/>
                    <a:pt x="35992" y="31725"/>
                    <a:pt x="35319" y="33775"/>
                  </a:cubicBezTo>
                  <a:cubicBezTo>
                    <a:pt x="34701" y="35684"/>
                    <a:pt x="33606" y="37481"/>
                    <a:pt x="32399" y="39081"/>
                  </a:cubicBezTo>
                  <a:cubicBezTo>
                    <a:pt x="32239" y="39280"/>
                    <a:pt x="32434" y="39466"/>
                    <a:pt x="32630" y="39466"/>
                  </a:cubicBezTo>
                  <a:cubicBezTo>
                    <a:pt x="32711" y="39466"/>
                    <a:pt x="32791" y="39435"/>
                    <a:pt x="32848" y="39362"/>
                  </a:cubicBezTo>
                  <a:cubicBezTo>
                    <a:pt x="33381" y="38660"/>
                    <a:pt x="33859" y="37930"/>
                    <a:pt x="34308" y="37144"/>
                  </a:cubicBezTo>
                  <a:cubicBezTo>
                    <a:pt x="35262" y="39025"/>
                    <a:pt x="36217" y="40878"/>
                    <a:pt x="37171" y="42731"/>
                  </a:cubicBezTo>
                  <a:cubicBezTo>
                    <a:pt x="38070" y="44499"/>
                    <a:pt x="38940" y="46296"/>
                    <a:pt x="40147" y="47868"/>
                  </a:cubicBezTo>
                  <a:cubicBezTo>
                    <a:pt x="41298" y="49412"/>
                    <a:pt x="42758" y="50591"/>
                    <a:pt x="44246" y="51799"/>
                  </a:cubicBezTo>
                  <a:cubicBezTo>
                    <a:pt x="45734" y="53006"/>
                    <a:pt x="47138" y="54297"/>
                    <a:pt x="48401" y="55729"/>
                  </a:cubicBezTo>
                  <a:cubicBezTo>
                    <a:pt x="49749" y="57273"/>
                    <a:pt x="50900" y="58930"/>
                    <a:pt x="51911" y="60698"/>
                  </a:cubicBezTo>
                  <a:cubicBezTo>
                    <a:pt x="51714" y="60726"/>
                    <a:pt x="51490" y="60755"/>
                    <a:pt x="51265" y="60755"/>
                  </a:cubicBezTo>
                  <a:cubicBezTo>
                    <a:pt x="51097" y="60783"/>
                    <a:pt x="50928" y="60979"/>
                    <a:pt x="51040" y="61148"/>
                  </a:cubicBezTo>
                  <a:cubicBezTo>
                    <a:pt x="54185" y="65640"/>
                    <a:pt x="56375" y="70721"/>
                    <a:pt x="57526" y="76083"/>
                  </a:cubicBezTo>
                  <a:cubicBezTo>
                    <a:pt x="58115" y="78779"/>
                    <a:pt x="58424" y="81558"/>
                    <a:pt x="58480" y="84309"/>
                  </a:cubicBezTo>
                  <a:cubicBezTo>
                    <a:pt x="58480" y="85657"/>
                    <a:pt x="58424" y="87004"/>
                    <a:pt x="58312" y="88352"/>
                  </a:cubicBezTo>
                  <a:cubicBezTo>
                    <a:pt x="58199" y="89812"/>
                    <a:pt x="57947" y="91272"/>
                    <a:pt x="57722" y="92732"/>
                  </a:cubicBezTo>
                  <a:cubicBezTo>
                    <a:pt x="57526" y="94163"/>
                    <a:pt x="57469" y="95539"/>
                    <a:pt x="57750" y="96943"/>
                  </a:cubicBezTo>
                  <a:cubicBezTo>
                    <a:pt x="58031" y="98347"/>
                    <a:pt x="58592" y="99694"/>
                    <a:pt x="59126" y="101014"/>
                  </a:cubicBezTo>
                  <a:cubicBezTo>
                    <a:pt x="59659" y="102361"/>
                    <a:pt x="60221" y="103681"/>
                    <a:pt x="60558" y="105085"/>
                  </a:cubicBezTo>
                  <a:cubicBezTo>
                    <a:pt x="60923" y="106573"/>
                    <a:pt x="61119" y="108089"/>
                    <a:pt x="61175" y="109633"/>
                  </a:cubicBezTo>
                  <a:cubicBezTo>
                    <a:pt x="61203" y="110728"/>
                    <a:pt x="61175" y="111823"/>
                    <a:pt x="61119" y="112917"/>
                  </a:cubicBezTo>
                  <a:cubicBezTo>
                    <a:pt x="61091" y="112974"/>
                    <a:pt x="61091" y="113030"/>
                    <a:pt x="61119" y="113114"/>
                  </a:cubicBezTo>
                  <a:cubicBezTo>
                    <a:pt x="61007" y="114967"/>
                    <a:pt x="60782" y="116820"/>
                    <a:pt x="60558" y="118673"/>
                  </a:cubicBezTo>
                  <a:cubicBezTo>
                    <a:pt x="60389" y="119992"/>
                    <a:pt x="60249" y="121424"/>
                    <a:pt x="59547" y="122603"/>
                  </a:cubicBezTo>
                  <a:cubicBezTo>
                    <a:pt x="58817" y="123838"/>
                    <a:pt x="57385" y="124400"/>
                    <a:pt x="56150" y="124990"/>
                  </a:cubicBezTo>
                  <a:cubicBezTo>
                    <a:pt x="53371" y="126225"/>
                    <a:pt x="50479" y="127207"/>
                    <a:pt x="47503" y="127881"/>
                  </a:cubicBezTo>
                  <a:cubicBezTo>
                    <a:pt x="47306" y="127937"/>
                    <a:pt x="47110" y="127965"/>
                    <a:pt x="46913" y="128022"/>
                  </a:cubicBezTo>
                  <a:cubicBezTo>
                    <a:pt x="46913" y="127994"/>
                    <a:pt x="46885" y="127965"/>
                    <a:pt x="46885" y="127937"/>
                  </a:cubicBezTo>
                  <a:cubicBezTo>
                    <a:pt x="46492" y="127348"/>
                    <a:pt x="46408" y="126618"/>
                    <a:pt x="46408" y="125916"/>
                  </a:cubicBezTo>
                  <a:cubicBezTo>
                    <a:pt x="46380" y="124597"/>
                    <a:pt x="46436" y="122800"/>
                    <a:pt x="47784" y="122126"/>
                  </a:cubicBezTo>
                  <a:cubicBezTo>
                    <a:pt x="48052" y="121980"/>
                    <a:pt x="47876" y="121622"/>
                    <a:pt x="47641" y="121622"/>
                  </a:cubicBezTo>
                  <a:cubicBezTo>
                    <a:pt x="47605" y="121622"/>
                    <a:pt x="47568" y="121630"/>
                    <a:pt x="47531" y="121649"/>
                  </a:cubicBezTo>
                  <a:cubicBezTo>
                    <a:pt x="46352" y="122238"/>
                    <a:pt x="45987" y="123586"/>
                    <a:pt x="45903" y="124793"/>
                  </a:cubicBezTo>
                  <a:cubicBezTo>
                    <a:pt x="45875" y="125439"/>
                    <a:pt x="45847" y="126113"/>
                    <a:pt x="45931" y="126758"/>
                  </a:cubicBezTo>
                  <a:cubicBezTo>
                    <a:pt x="45959" y="127039"/>
                    <a:pt x="46043" y="127348"/>
                    <a:pt x="46155" y="127629"/>
                  </a:cubicBezTo>
                  <a:cubicBezTo>
                    <a:pt x="46183" y="127769"/>
                    <a:pt x="46240" y="127909"/>
                    <a:pt x="46324" y="128022"/>
                  </a:cubicBezTo>
                  <a:cubicBezTo>
                    <a:pt x="46324" y="128050"/>
                    <a:pt x="46352" y="128078"/>
                    <a:pt x="46380" y="128134"/>
                  </a:cubicBezTo>
                  <a:cubicBezTo>
                    <a:pt x="45285" y="128359"/>
                    <a:pt x="44162" y="128527"/>
                    <a:pt x="43067" y="128667"/>
                  </a:cubicBezTo>
                  <a:cubicBezTo>
                    <a:pt x="42421" y="128752"/>
                    <a:pt x="41804" y="128836"/>
                    <a:pt x="41158" y="128892"/>
                  </a:cubicBezTo>
                  <a:cubicBezTo>
                    <a:pt x="40653" y="127572"/>
                    <a:pt x="40372" y="126113"/>
                    <a:pt x="40709" y="124737"/>
                  </a:cubicBezTo>
                  <a:cubicBezTo>
                    <a:pt x="41018" y="123586"/>
                    <a:pt x="41776" y="122491"/>
                    <a:pt x="42899" y="122014"/>
                  </a:cubicBezTo>
                  <a:cubicBezTo>
                    <a:pt x="43202" y="121912"/>
                    <a:pt x="43118" y="121492"/>
                    <a:pt x="42873" y="121492"/>
                  </a:cubicBezTo>
                  <a:cubicBezTo>
                    <a:pt x="42846" y="121492"/>
                    <a:pt x="42817" y="121497"/>
                    <a:pt x="42786" y="121508"/>
                  </a:cubicBezTo>
                  <a:cubicBezTo>
                    <a:pt x="41523" y="122014"/>
                    <a:pt x="40653" y="123109"/>
                    <a:pt x="40260" y="124400"/>
                  </a:cubicBezTo>
                  <a:cubicBezTo>
                    <a:pt x="39811" y="125888"/>
                    <a:pt x="40091" y="127488"/>
                    <a:pt x="40625" y="128920"/>
                  </a:cubicBezTo>
                  <a:cubicBezTo>
                    <a:pt x="40129" y="128963"/>
                    <a:pt x="39617" y="129023"/>
                    <a:pt x="39114" y="129023"/>
                  </a:cubicBezTo>
                  <a:cubicBezTo>
                    <a:pt x="38961" y="129023"/>
                    <a:pt x="38810" y="129017"/>
                    <a:pt x="38659" y="129004"/>
                  </a:cubicBezTo>
                  <a:cubicBezTo>
                    <a:pt x="38294" y="128948"/>
                    <a:pt x="37817" y="128752"/>
                    <a:pt x="37565" y="128443"/>
                  </a:cubicBezTo>
                  <a:cubicBezTo>
                    <a:pt x="37621" y="128330"/>
                    <a:pt x="37621" y="128218"/>
                    <a:pt x="37508" y="128134"/>
                  </a:cubicBezTo>
                  <a:cubicBezTo>
                    <a:pt x="37480" y="128078"/>
                    <a:pt x="37424" y="128050"/>
                    <a:pt x="37396" y="128022"/>
                  </a:cubicBezTo>
                  <a:cubicBezTo>
                    <a:pt x="37452" y="127965"/>
                    <a:pt x="37480" y="127881"/>
                    <a:pt x="37452" y="127769"/>
                  </a:cubicBezTo>
                  <a:cubicBezTo>
                    <a:pt x="37452" y="127741"/>
                    <a:pt x="37452" y="127685"/>
                    <a:pt x="37424" y="127629"/>
                  </a:cubicBezTo>
                  <a:lnTo>
                    <a:pt x="37452" y="127629"/>
                  </a:lnTo>
                  <a:cubicBezTo>
                    <a:pt x="37508" y="127516"/>
                    <a:pt x="37452" y="127404"/>
                    <a:pt x="37396" y="127320"/>
                  </a:cubicBezTo>
                  <a:cubicBezTo>
                    <a:pt x="37059" y="124990"/>
                    <a:pt x="37761" y="122547"/>
                    <a:pt x="39361" y="120806"/>
                  </a:cubicBezTo>
                  <a:cubicBezTo>
                    <a:pt x="40974" y="118979"/>
                    <a:pt x="43255" y="118078"/>
                    <a:pt x="45663" y="118078"/>
                  </a:cubicBezTo>
                  <a:cubicBezTo>
                    <a:pt x="45771" y="118078"/>
                    <a:pt x="45879" y="118080"/>
                    <a:pt x="45987" y="118083"/>
                  </a:cubicBezTo>
                  <a:cubicBezTo>
                    <a:pt x="47671" y="118139"/>
                    <a:pt x="49272" y="118560"/>
                    <a:pt x="50872" y="118953"/>
                  </a:cubicBezTo>
                  <a:cubicBezTo>
                    <a:pt x="50898" y="118960"/>
                    <a:pt x="50922" y="118963"/>
                    <a:pt x="50946" y="118963"/>
                  </a:cubicBezTo>
                  <a:cubicBezTo>
                    <a:pt x="51227" y="118963"/>
                    <a:pt x="51323" y="118526"/>
                    <a:pt x="51012" y="118448"/>
                  </a:cubicBezTo>
                  <a:cubicBezTo>
                    <a:pt x="49245" y="117998"/>
                    <a:pt x="47402" y="117558"/>
                    <a:pt x="45577" y="117558"/>
                  </a:cubicBezTo>
                  <a:cubicBezTo>
                    <a:pt x="44446" y="117558"/>
                    <a:pt x="43321" y="117727"/>
                    <a:pt x="42225" y="118167"/>
                  </a:cubicBezTo>
                  <a:cubicBezTo>
                    <a:pt x="39867" y="119122"/>
                    <a:pt x="38042" y="121031"/>
                    <a:pt x="37228" y="123445"/>
                  </a:cubicBezTo>
                  <a:cubicBezTo>
                    <a:pt x="36778" y="124793"/>
                    <a:pt x="36694" y="126197"/>
                    <a:pt x="36891" y="127601"/>
                  </a:cubicBezTo>
                  <a:lnTo>
                    <a:pt x="36554" y="127320"/>
                  </a:lnTo>
                  <a:cubicBezTo>
                    <a:pt x="36554" y="127236"/>
                    <a:pt x="36554" y="127151"/>
                    <a:pt x="36554" y="127067"/>
                  </a:cubicBezTo>
                  <a:cubicBezTo>
                    <a:pt x="36470" y="126337"/>
                    <a:pt x="36357" y="125579"/>
                    <a:pt x="36329" y="124849"/>
                  </a:cubicBezTo>
                  <a:cubicBezTo>
                    <a:pt x="36273" y="123838"/>
                    <a:pt x="36357" y="122828"/>
                    <a:pt x="36498" y="121845"/>
                  </a:cubicBezTo>
                  <a:cubicBezTo>
                    <a:pt x="36750" y="119964"/>
                    <a:pt x="37171" y="118083"/>
                    <a:pt x="37565" y="116202"/>
                  </a:cubicBezTo>
                  <a:cubicBezTo>
                    <a:pt x="37958" y="114349"/>
                    <a:pt x="38351" y="112496"/>
                    <a:pt x="38800" y="110643"/>
                  </a:cubicBezTo>
                  <a:cubicBezTo>
                    <a:pt x="39698" y="106909"/>
                    <a:pt x="40681" y="103232"/>
                    <a:pt x="41748" y="99582"/>
                  </a:cubicBezTo>
                  <a:cubicBezTo>
                    <a:pt x="42786" y="96073"/>
                    <a:pt x="44050" y="92563"/>
                    <a:pt x="44106" y="88857"/>
                  </a:cubicBezTo>
                  <a:cubicBezTo>
                    <a:pt x="44134" y="86696"/>
                    <a:pt x="43797" y="84534"/>
                    <a:pt x="43516" y="82372"/>
                  </a:cubicBezTo>
                  <a:cubicBezTo>
                    <a:pt x="43236" y="80182"/>
                    <a:pt x="42955" y="77992"/>
                    <a:pt x="42674" y="75775"/>
                  </a:cubicBezTo>
                  <a:cubicBezTo>
                    <a:pt x="42645" y="75617"/>
                    <a:pt x="42492" y="75532"/>
                    <a:pt x="42357" y="75532"/>
                  </a:cubicBezTo>
                  <a:cubicBezTo>
                    <a:pt x="42227" y="75532"/>
                    <a:pt x="42113" y="75610"/>
                    <a:pt x="42141" y="75775"/>
                  </a:cubicBezTo>
                  <a:cubicBezTo>
                    <a:pt x="42393" y="77684"/>
                    <a:pt x="42646" y="79593"/>
                    <a:pt x="42871" y="81502"/>
                  </a:cubicBezTo>
                  <a:cubicBezTo>
                    <a:pt x="43123" y="83411"/>
                    <a:pt x="43404" y="85320"/>
                    <a:pt x="43516" y="87229"/>
                  </a:cubicBezTo>
                  <a:cubicBezTo>
                    <a:pt x="43629" y="89110"/>
                    <a:pt x="43488" y="90991"/>
                    <a:pt x="43095" y="92844"/>
                  </a:cubicBezTo>
                  <a:cubicBezTo>
                    <a:pt x="42702" y="94613"/>
                    <a:pt x="42169" y="96325"/>
                    <a:pt x="41663" y="98038"/>
                  </a:cubicBezTo>
                  <a:cubicBezTo>
                    <a:pt x="39502" y="105225"/>
                    <a:pt x="37677" y="112496"/>
                    <a:pt x="36301" y="119852"/>
                  </a:cubicBezTo>
                  <a:cubicBezTo>
                    <a:pt x="35908" y="121845"/>
                    <a:pt x="35655" y="123810"/>
                    <a:pt x="35880" y="125860"/>
                  </a:cubicBezTo>
                  <a:cubicBezTo>
                    <a:pt x="35936" y="126253"/>
                    <a:pt x="35992" y="126730"/>
                    <a:pt x="36049" y="127179"/>
                  </a:cubicBezTo>
                  <a:cubicBezTo>
                    <a:pt x="35936" y="127264"/>
                    <a:pt x="35936" y="127460"/>
                    <a:pt x="36049" y="127544"/>
                  </a:cubicBezTo>
                  <a:cubicBezTo>
                    <a:pt x="36049" y="127544"/>
                    <a:pt x="36049" y="127572"/>
                    <a:pt x="36077" y="127572"/>
                  </a:cubicBezTo>
                  <a:cubicBezTo>
                    <a:pt x="36105" y="128583"/>
                    <a:pt x="35992" y="129622"/>
                    <a:pt x="35206" y="130324"/>
                  </a:cubicBezTo>
                  <a:cubicBezTo>
                    <a:pt x="35178" y="130352"/>
                    <a:pt x="35150" y="130380"/>
                    <a:pt x="35150" y="130436"/>
                  </a:cubicBezTo>
                  <a:cubicBezTo>
                    <a:pt x="34742" y="130579"/>
                    <a:pt x="34304" y="130737"/>
                    <a:pt x="33869" y="130737"/>
                  </a:cubicBezTo>
                  <a:cubicBezTo>
                    <a:pt x="33706" y="130737"/>
                    <a:pt x="33542" y="130714"/>
                    <a:pt x="33381" y="130661"/>
                  </a:cubicBezTo>
                  <a:cubicBezTo>
                    <a:pt x="33101" y="130576"/>
                    <a:pt x="32848" y="130408"/>
                    <a:pt x="32736" y="130155"/>
                  </a:cubicBezTo>
                  <a:cubicBezTo>
                    <a:pt x="32567" y="129846"/>
                    <a:pt x="32595" y="129510"/>
                    <a:pt x="32595" y="129173"/>
                  </a:cubicBezTo>
                  <a:cubicBezTo>
                    <a:pt x="32623" y="127965"/>
                    <a:pt x="32680" y="126674"/>
                    <a:pt x="33438" y="125663"/>
                  </a:cubicBezTo>
                  <a:cubicBezTo>
                    <a:pt x="33596" y="125485"/>
                    <a:pt x="33406" y="125294"/>
                    <a:pt x="33211" y="125294"/>
                  </a:cubicBezTo>
                  <a:cubicBezTo>
                    <a:pt x="33129" y="125294"/>
                    <a:pt x="33047" y="125328"/>
                    <a:pt x="32988" y="125411"/>
                  </a:cubicBezTo>
                  <a:cubicBezTo>
                    <a:pt x="32539" y="126000"/>
                    <a:pt x="32315" y="126702"/>
                    <a:pt x="32202" y="127432"/>
                  </a:cubicBezTo>
                  <a:cubicBezTo>
                    <a:pt x="32090" y="128134"/>
                    <a:pt x="32034" y="128920"/>
                    <a:pt x="32090" y="129622"/>
                  </a:cubicBezTo>
                  <a:cubicBezTo>
                    <a:pt x="32118" y="130071"/>
                    <a:pt x="32258" y="130464"/>
                    <a:pt x="32511" y="130745"/>
                  </a:cubicBezTo>
                  <a:cubicBezTo>
                    <a:pt x="31135" y="130717"/>
                    <a:pt x="29760" y="130689"/>
                    <a:pt x="28384" y="130605"/>
                  </a:cubicBezTo>
                  <a:cubicBezTo>
                    <a:pt x="28272" y="129846"/>
                    <a:pt x="28216" y="129088"/>
                    <a:pt x="28244" y="128302"/>
                  </a:cubicBezTo>
                  <a:cubicBezTo>
                    <a:pt x="28244" y="127909"/>
                    <a:pt x="28272" y="127488"/>
                    <a:pt x="28356" y="127095"/>
                  </a:cubicBezTo>
                  <a:cubicBezTo>
                    <a:pt x="28384" y="126899"/>
                    <a:pt x="28412" y="126730"/>
                    <a:pt x="28440" y="126534"/>
                  </a:cubicBezTo>
                  <a:cubicBezTo>
                    <a:pt x="28468" y="126449"/>
                    <a:pt x="28496" y="126337"/>
                    <a:pt x="28496" y="126253"/>
                  </a:cubicBezTo>
                  <a:cubicBezTo>
                    <a:pt x="28524" y="126197"/>
                    <a:pt x="28553" y="126141"/>
                    <a:pt x="28553" y="126084"/>
                  </a:cubicBezTo>
                  <a:cubicBezTo>
                    <a:pt x="28581" y="126056"/>
                    <a:pt x="28581" y="126028"/>
                    <a:pt x="28581" y="126028"/>
                  </a:cubicBezTo>
                  <a:cubicBezTo>
                    <a:pt x="28833" y="125972"/>
                    <a:pt x="28833" y="125523"/>
                    <a:pt x="28524" y="125523"/>
                  </a:cubicBezTo>
                  <a:cubicBezTo>
                    <a:pt x="28075" y="125523"/>
                    <a:pt x="28019" y="126056"/>
                    <a:pt x="27935" y="126393"/>
                  </a:cubicBezTo>
                  <a:cubicBezTo>
                    <a:pt x="27851" y="126899"/>
                    <a:pt x="27766" y="127376"/>
                    <a:pt x="27738" y="127881"/>
                  </a:cubicBezTo>
                  <a:cubicBezTo>
                    <a:pt x="27654" y="128780"/>
                    <a:pt x="27710" y="129678"/>
                    <a:pt x="27851" y="130576"/>
                  </a:cubicBezTo>
                  <a:cubicBezTo>
                    <a:pt x="27177" y="130548"/>
                    <a:pt x="26531" y="130492"/>
                    <a:pt x="25857" y="130436"/>
                  </a:cubicBezTo>
                  <a:cubicBezTo>
                    <a:pt x="25464" y="130408"/>
                    <a:pt x="24987" y="130408"/>
                    <a:pt x="24594" y="130240"/>
                  </a:cubicBezTo>
                  <a:cubicBezTo>
                    <a:pt x="24398" y="129931"/>
                    <a:pt x="24454" y="129482"/>
                    <a:pt x="24454" y="129145"/>
                  </a:cubicBezTo>
                  <a:cubicBezTo>
                    <a:pt x="24482" y="128780"/>
                    <a:pt x="24510" y="128415"/>
                    <a:pt x="24566" y="128050"/>
                  </a:cubicBezTo>
                  <a:cubicBezTo>
                    <a:pt x="24706" y="127320"/>
                    <a:pt x="24959" y="126590"/>
                    <a:pt x="25268" y="125916"/>
                  </a:cubicBezTo>
                  <a:cubicBezTo>
                    <a:pt x="25385" y="125702"/>
                    <a:pt x="25205" y="125501"/>
                    <a:pt x="25027" y="125501"/>
                  </a:cubicBezTo>
                  <a:cubicBezTo>
                    <a:pt x="24948" y="125501"/>
                    <a:pt x="24870" y="125541"/>
                    <a:pt x="24819" y="125635"/>
                  </a:cubicBezTo>
                  <a:cubicBezTo>
                    <a:pt x="24454" y="126421"/>
                    <a:pt x="24173" y="127236"/>
                    <a:pt x="24033" y="128078"/>
                  </a:cubicBezTo>
                  <a:cubicBezTo>
                    <a:pt x="23976" y="128471"/>
                    <a:pt x="23920" y="128892"/>
                    <a:pt x="23920" y="129313"/>
                  </a:cubicBezTo>
                  <a:cubicBezTo>
                    <a:pt x="23920" y="129369"/>
                    <a:pt x="23920" y="129453"/>
                    <a:pt x="23920" y="129538"/>
                  </a:cubicBezTo>
                  <a:lnTo>
                    <a:pt x="23920" y="129538"/>
                  </a:lnTo>
                  <a:cubicBezTo>
                    <a:pt x="21730" y="127264"/>
                    <a:pt x="23696" y="123867"/>
                    <a:pt x="24426" y="121424"/>
                  </a:cubicBezTo>
                  <a:cubicBezTo>
                    <a:pt x="25352" y="118392"/>
                    <a:pt x="25296" y="115191"/>
                    <a:pt x="25549" y="112075"/>
                  </a:cubicBezTo>
                  <a:cubicBezTo>
                    <a:pt x="25689" y="110363"/>
                    <a:pt x="25857" y="108650"/>
                    <a:pt x="26110" y="106966"/>
                  </a:cubicBezTo>
                  <a:cubicBezTo>
                    <a:pt x="26250" y="105927"/>
                    <a:pt x="26447" y="104916"/>
                    <a:pt x="26672" y="103877"/>
                  </a:cubicBezTo>
                  <a:cubicBezTo>
                    <a:pt x="26700" y="103849"/>
                    <a:pt x="26756" y="103793"/>
                    <a:pt x="26784" y="103709"/>
                  </a:cubicBezTo>
                  <a:cubicBezTo>
                    <a:pt x="26868" y="103372"/>
                    <a:pt x="26924" y="103007"/>
                    <a:pt x="26896" y="102642"/>
                  </a:cubicBezTo>
                  <a:cubicBezTo>
                    <a:pt x="26952" y="102446"/>
                    <a:pt x="26980" y="102277"/>
                    <a:pt x="27008" y="102109"/>
                  </a:cubicBezTo>
                  <a:cubicBezTo>
                    <a:pt x="27654" y="98852"/>
                    <a:pt x="27851" y="95623"/>
                    <a:pt x="27570" y="92339"/>
                  </a:cubicBezTo>
                  <a:cubicBezTo>
                    <a:pt x="27289" y="88605"/>
                    <a:pt x="26531" y="84927"/>
                    <a:pt x="25773" y="81249"/>
                  </a:cubicBezTo>
                  <a:cubicBezTo>
                    <a:pt x="25739" y="81114"/>
                    <a:pt x="25638" y="81056"/>
                    <a:pt x="25535" y="81056"/>
                  </a:cubicBezTo>
                  <a:cubicBezTo>
                    <a:pt x="25379" y="81056"/>
                    <a:pt x="25217" y="81187"/>
                    <a:pt x="25268" y="81389"/>
                  </a:cubicBezTo>
                  <a:cubicBezTo>
                    <a:pt x="25942" y="84730"/>
                    <a:pt x="26643" y="88099"/>
                    <a:pt x="26980" y="91496"/>
                  </a:cubicBezTo>
                  <a:cubicBezTo>
                    <a:pt x="27289" y="94697"/>
                    <a:pt x="27205" y="97841"/>
                    <a:pt x="26672" y="101014"/>
                  </a:cubicBezTo>
                  <a:cubicBezTo>
                    <a:pt x="26503" y="100284"/>
                    <a:pt x="26250" y="99610"/>
                    <a:pt x="26026" y="98964"/>
                  </a:cubicBezTo>
                  <a:cubicBezTo>
                    <a:pt x="25464" y="97448"/>
                    <a:pt x="24791" y="95988"/>
                    <a:pt x="24117" y="94500"/>
                  </a:cubicBezTo>
                  <a:cubicBezTo>
                    <a:pt x="22685" y="91384"/>
                    <a:pt x="21337" y="88043"/>
                    <a:pt x="21787" y="84534"/>
                  </a:cubicBezTo>
                  <a:cubicBezTo>
                    <a:pt x="21801" y="84365"/>
                    <a:pt x="21681" y="84281"/>
                    <a:pt x="21551" y="84281"/>
                  </a:cubicBezTo>
                  <a:cubicBezTo>
                    <a:pt x="21422" y="84281"/>
                    <a:pt x="21281" y="84365"/>
                    <a:pt x="21253" y="84534"/>
                  </a:cubicBezTo>
                  <a:cubicBezTo>
                    <a:pt x="20832" y="87847"/>
                    <a:pt x="22011" y="91075"/>
                    <a:pt x="23331" y="94051"/>
                  </a:cubicBezTo>
                  <a:cubicBezTo>
                    <a:pt x="24004" y="95567"/>
                    <a:pt x="24734" y="97083"/>
                    <a:pt x="25352" y="98655"/>
                  </a:cubicBezTo>
                  <a:cubicBezTo>
                    <a:pt x="25633" y="99413"/>
                    <a:pt x="25885" y="100171"/>
                    <a:pt x="26082" y="100929"/>
                  </a:cubicBezTo>
                  <a:cubicBezTo>
                    <a:pt x="26222" y="101491"/>
                    <a:pt x="26363" y="102052"/>
                    <a:pt x="26363" y="102642"/>
                  </a:cubicBezTo>
                  <a:cubicBezTo>
                    <a:pt x="26110" y="103962"/>
                    <a:pt x="25829" y="105309"/>
                    <a:pt x="25633" y="106657"/>
                  </a:cubicBezTo>
                  <a:cubicBezTo>
                    <a:pt x="25380" y="108257"/>
                    <a:pt x="25212" y="109857"/>
                    <a:pt x="25071" y="111458"/>
                  </a:cubicBezTo>
                  <a:cubicBezTo>
                    <a:pt x="24791" y="114742"/>
                    <a:pt x="24903" y="118111"/>
                    <a:pt x="23920" y="121284"/>
                  </a:cubicBezTo>
                  <a:cubicBezTo>
                    <a:pt x="23387" y="123052"/>
                    <a:pt x="22348" y="125186"/>
                    <a:pt x="22404" y="127151"/>
                  </a:cubicBezTo>
                  <a:lnTo>
                    <a:pt x="22320" y="127151"/>
                  </a:lnTo>
                  <a:cubicBezTo>
                    <a:pt x="21365" y="127432"/>
                    <a:pt x="20411" y="127629"/>
                    <a:pt x="19428" y="127713"/>
                  </a:cubicBezTo>
                  <a:cubicBezTo>
                    <a:pt x="19213" y="127728"/>
                    <a:pt x="18990" y="127752"/>
                    <a:pt x="18767" y="127752"/>
                  </a:cubicBezTo>
                  <a:cubicBezTo>
                    <a:pt x="18583" y="127752"/>
                    <a:pt x="18399" y="127736"/>
                    <a:pt x="18221" y="127685"/>
                  </a:cubicBezTo>
                  <a:cubicBezTo>
                    <a:pt x="17716" y="127572"/>
                    <a:pt x="17716" y="127151"/>
                    <a:pt x="17660" y="126702"/>
                  </a:cubicBezTo>
                  <a:cubicBezTo>
                    <a:pt x="17491" y="125074"/>
                    <a:pt x="17575" y="122996"/>
                    <a:pt x="19232" y="122126"/>
                  </a:cubicBezTo>
                  <a:cubicBezTo>
                    <a:pt x="19469" y="121983"/>
                    <a:pt x="19325" y="121640"/>
                    <a:pt x="19088" y="121640"/>
                  </a:cubicBezTo>
                  <a:cubicBezTo>
                    <a:pt x="19045" y="121640"/>
                    <a:pt x="18998" y="121651"/>
                    <a:pt x="18951" y="121677"/>
                  </a:cubicBezTo>
                  <a:cubicBezTo>
                    <a:pt x="17014" y="122716"/>
                    <a:pt x="16930" y="125130"/>
                    <a:pt x="17182" y="127039"/>
                  </a:cubicBezTo>
                  <a:cubicBezTo>
                    <a:pt x="17210" y="127376"/>
                    <a:pt x="17295" y="127657"/>
                    <a:pt x="17491" y="127881"/>
                  </a:cubicBezTo>
                  <a:cubicBezTo>
                    <a:pt x="16841" y="128089"/>
                    <a:pt x="16190" y="128249"/>
                    <a:pt x="15518" y="128249"/>
                  </a:cubicBezTo>
                  <a:cubicBezTo>
                    <a:pt x="15464" y="128249"/>
                    <a:pt x="15411" y="128248"/>
                    <a:pt x="15357" y="128246"/>
                  </a:cubicBezTo>
                  <a:cubicBezTo>
                    <a:pt x="14936" y="128246"/>
                    <a:pt x="14543" y="128134"/>
                    <a:pt x="14234" y="127853"/>
                  </a:cubicBezTo>
                  <a:cubicBezTo>
                    <a:pt x="13954" y="127601"/>
                    <a:pt x="13841" y="127207"/>
                    <a:pt x="13757" y="126842"/>
                  </a:cubicBezTo>
                  <a:cubicBezTo>
                    <a:pt x="13448" y="125298"/>
                    <a:pt x="14038" y="123614"/>
                    <a:pt x="15105" y="122491"/>
                  </a:cubicBezTo>
                  <a:cubicBezTo>
                    <a:pt x="15297" y="122298"/>
                    <a:pt x="15115" y="122041"/>
                    <a:pt x="14918" y="122041"/>
                  </a:cubicBezTo>
                  <a:cubicBezTo>
                    <a:pt x="14856" y="122041"/>
                    <a:pt x="14793" y="122066"/>
                    <a:pt x="14740" y="122126"/>
                  </a:cubicBezTo>
                  <a:cubicBezTo>
                    <a:pt x="13505" y="123417"/>
                    <a:pt x="12831" y="125383"/>
                    <a:pt x="13280" y="127151"/>
                  </a:cubicBezTo>
                  <a:cubicBezTo>
                    <a:pt x="13392" y="127572"/>
                    <a:pt x="13589" y="127909"/>
                    <a:pt x="13841" y="128190"/>
                  </a:cubicBezTo>
                  <a:cubicBezTo>
                    <a:pt x="13280" y="128162"/>
                    <a:pt x="12690" y="128022"/>
                    <a:pt x="12185" y="127797"/>
                  </a:cubicBezTo>
                  <a:cubicBezTo>
                    <a:pt x="10753" y="126562"/>
                    <a:pt x="10332" y="124344"/>
                    <a:pt x="11287" y="122716"/>
                  </a:cubicBezTo>
                  <a:cubicBezTo>
                    <a:pt x="12522" y="120610"/>
                    <a:pt x="15161" y="120189"/>
                    <a:pt x="17379" y="120133"/>
                  </a:cubicBezTo>
                  <a:cubicBezTo>
                    <a:pt x="17707" y="120105"/>
                    <a:pt x="17716" y="119598"/>
                    <a:pt x="17404" y="119598"/>
                  </a:cubicBezTo>
                  <a:cubicBezTo>
                    <a:pt x="17396" y="119598"/>
                    <a:pt x="17387" y="119598"/>
                    <a:pt x="17379" y="119599"/>
                  </a:cubicBezTo>
                  <a:cubicBezTo>
                    <a:pt x="16817" y="119627"/>
                    <a:pt x="16256" y="119655"/>
                    <a:pt x="15666" y="119740"/>
                  </a:cubicBezTo>
                  <a:cubicBezTo>
                    <a:pt x="15975" y="117072"/>
                    <a:pt x="15526" y="114405"/>
                    <a:pt x="14992" y="111794"/>
                  </a:cubicBezTo>
                  <a:cubicBezTo>
                    <a:pt x="14431" y="109127"/>
                    <a:pt x="13898" y="106460"/>
                    <a:pt x="13505" y="103737"/>
                  </a:cubicBezTo>
                  <a:cubicBezTo>
                    <a:pt x="12915" y="99694"/>
                    <a:pt x="12522" y="95623"/>
                    <a:pt x="11904" y="91609"/>
                  </a:cubicBezTo>
                  <a:cubicBezTo>
                    <a:pt x="11960" y="91496"/>
                    <a:pt x="11932" y="91412"/>
                    <a:pt x="11848" y="91356"/>
                  </a:cubicBezTo>
                  <a:cubicBezTo>
                    <a:pt x="11680" y="90149"/>
                    <a:pt x="11455" y="88942"/>
                    <a:pt x="11230" y="87734"/>
                  </a:cubicBezTo>
                  <a:cubicBezTo>
                    <a:pt x="9181" y="77656"/>
                    <a:pt x="5279" y="67914"/>
                    <a:pt x="4436" y="57610"/>
                  </a:cubicBezTo>
                  <a:cubicBezTo>
                    <a:pt x="4212" y="54747"/>
                    <a:pt x="4240" y="51883"/>
                    <a:pt x="4577" y="49047"/>
                  </a:cubicBezTo>
                  <a:cubicBezTo>
                    <a:pt x="4914" y="46099"/>
                    <a:pt x="5447" y="43124"/>
                    <a:pt x="4886" y="40176"/>
                  </a:cubicBezTo>
                  <a:cubicBezTo>
                    <a:pt x="4865" y="40049"/>
                    <a:pt x="4765" y="39986"/>
                    <a:pt x="4657" y="39986"/>
                  </a:cubicBezTo>
                  <a:cubicBezTo>
                    <a:pt x="4621" y="39986"/>
                    <a:pt x="4584" y="39993"/>
                    <a:pt x="4549" y="40007"/>
                  </a:cubicBezTo>
                  <a:cubicBezTo>
                    <a:pt x="2190" y="37228"/>
                    <a:pt x="1910" y="33382"/>
                    <a:pt x="2022" y="29872"/>
                  </a:cubicBezTo>
                  <a:cubicBezTo>
                    <a:pt x="2106" y="27851"/>
                    <a:pt x="2275" y="25830"/>
                    <a:pt x="2247" y="23808"/>
                  </a:cubicBezTo>
                  <a:cubicBezTo>
                    <a:pt x="2219" y="21843"/>
                    <a:pt x="2022" y="19906"/>
                    <a:pt x="1797" y="17969"/>
                  </a:cubicBezTo>
                  <a:cubicBezTo>
                    <a:pt x="1348" y="14094"/>
                    <a:pt x="731" y="10220"/>
                    <a:pt x="899" y="6318"/>
                  </a:cubicBezTo>
                  <a:cubicBezTo>
                    <a:pt x="927" y="5307"/>
                    <a:pt x="1011" y="4324"/>
                    <a:pt x="1180" y="3314"/>
                  </a:cubicBezTo>
                  <a:cubicBezTo>
                    <a:pt x="1320" y="2556"/>
                    <a:pt x="1404" y="1517"/>
                    <a:pt x="1966" y="927"/>
                  </a:cubicBezTo>
                  <a:cubicBezTo>
                    <a:pt x="2050" y="815"/>
                    <a:pt x="2162" y="759"/>
                    <a:pt x="2247" y="675"/>
                  </a:cubicBezTo>
                  <a:cubicBezTo>
                    <a:pt x="4352" y="1517"/>
                    <a:pt x="5587" y="3650"/>
                    <a:pt x="6261" y="5728"/>
                  </a:cubicBezTo>
                  <a:cubicBezTo>
                    <a:pt x="7075" y="8227"/>
                    <a:pt x="7328" y="10922"/>
                    <a:pt x="8563" y="13280"/>
                  </a:cubicBezTo>
                  <a:cubicBezTo>
                    <a:pt x="8606" y="13375"/>
                    <a:pt x="8681" y="13414"/>
                    <a:pt x="8759" y="13414"/>
                  </a:cubicBezTo>
                  <a:cubicBezTo>
                    <a:pt x="8936" y="13414"/>
                    <a:pt x="9129" y="13213"/>
                    <a:pt x="9013" y="12999"/>
                  </a:cubicBezTo>
                  <a:cubicBezTo>
                    <a:pt x="7693" y="10501"/>
                    <a:pt x="7553" y="7609"/>
                    <a:pt x="6542" y="4970"/>
                  </a:cubicBezTo>
                  <a:cubicBezTo>
                    <a:pt x="5868" y="3201"/>
                    <a:pt x="4801" y="1461"/>
                    <a:pt x="3145" y="534"/>
                  </a:cubicBezTo>
                  <a:close/>
                  <a:moveTo>
                    <a:pt x="2949" y="1"/>
                  </a:moveTo>
                  <a:cubicBezTo>
                    <a:pt x="2708" y="1"/>
                    <a:pt x="2471" y="38"/>
                    <a:pt x="2247" y="113"/>
                  </a:cubicBezTo>
                  <a:cubicBezTo>
                    <a:pt x="2219" y="113"/>
                    <a:pt x="2190" y="85"/>
                    <a:pt x="2134" y="85"/>
                  </a:cubicBezTo>
                  <a:cubicBezTo>
                    <a:pt x="2108" y="77"/>
                    <a:pt x="2083" y="74"/>
                    <a:pt x="2060" y="74"/>
                  </a:cubicBezTo>
                  <a:cubicBezTo>
                    <a:pt x="1910" y="74"/>
                    <a:pt x="1825" y="220"/>
                    <a:pt x="1825" y="366"/>
                  </a:cubicBezTo>
                  <a:cubicBezTo>
                    <a:pt x="1685" y="450"/>
                    <a:pt x="1545" y="590"/>
                    <a:pt x="1432" y="731"/>
                  </a:cubicBezTo>
                  <a:cubicBezTo>
                    <a:pt x="927" y="1433"/>
                    <a:pt x="815" y="2359"/>
                    <a:pt x="674" y="3173"/>
                  </a:cubicBezTo>
                  <a:cubicBezTo>
                    <a:pt x="1" y="7300"/>
                    <a:pt x="478" y="11483"/>
                    <a:pt x="983" y="15582"/>
                  </a:cubicBezTo>
                  <a:cubicBezTo>
                    <a:pt x="1236" y="17688"/>
                    <a:pt x="1517" y="19793"/>
                    <a:pt x="1629" y="21927"/>
                  </a:cubicBezTo>
                  <a:cubicBezTo>
                    <a:pt x="1769" y="24061"/>
                    <a:pt x="1685" y="26194"/>
                    <a:pt x="1573" y="28328"/>
                  </a:cubicBezTo>
                  <a:cubicBezTo>
                    <a:pt x="1348" y="32511"/>
                    <a:pt x="1348" y="37144"/>
                    <a:pt x="4268" y="40485"/>
                  </a:cubicBezTo>
                  <a:cubicBezTo>
                    <a:pt x="4296" y="40541"/>
                    <a:pt x="4352" y="40569"/>
                    <a:pt x="4408" y="40569"/>
                  </a:cubicBezTo>
                  <a:cubicBezTo>
                    <a:pt x="4858" y="43152"/>
                    <a:pt x="4464" y="45791"/>
                    <a:pt x="4128" y="48374"/>
                  </a:cubicBezTo>
                  <a:cubicBezTo>
                    <a:pt x="3819" y="50956"/>
                    <a:pt x="3678" y="53511"/>
                    <a:pt x="3819" y="56122"/>
                  </a:cubicBezTo>
                  <a:cubicBezTo>
                    <a:pt x="4071" y="61148"/>
                    <a:pt x="5138" y="66117"/>
                    <a:pt x="6402" y="71002"/>
                  </a:cubicBezTo>
                  <a:cubicBezTo>
                    <a:pt x="7665" y="75971"/>
                    <a:pt x="9153" y="80884"/>
                    <a:pt x="10304" y="85909"/>
                  </a:cubicBezTo>
                  <a:cubicBezTo>
                    <a:pt x="10697" y="87734"/>
                    <a:pt x="11034" y="89587"/>
                    <a:pt x="11315" y="91440"/>
                  </a:cubicBezTo>
                  <a:cubicBezTo>
                    <a:pt x="9125" y="93405"/>
                    <a:pt x="8367" y="96466"/>
                    <a:pt x="8226" y="99329"/>
                  </a:cubicBezTo>
                  <a:cubicBezTo>
                    <a:pt x="8086" y="102811"/>
                    <a:pt x="8676" y="106404"/>
                    <a:pt x="9743" y="109717"/>
                  </a:cubicBezTo>
                  <a:cubicBezTo>
                    <a:pt x="10304" y="111542"/>
                    <a:pt x="11062" y="113339"/>
                    <a:pt x="11960" y="115023"/>
                  </a:cubicBezTo>
                  <a:cubicBezTo>
                    <a:pt x="9771" y="115500"/>
                    <a:pt x="7693" y="116483"/>
                    <a:pt x="5952" y="117915"/>
                  </a:cubicBezTo>
                  <a:cubicBezTo>
                    <a:pt x="5054" y="118645"/>
                    <a:pt x="4240" y="119487"/>
                    <a:pt x="3566" y="120413"/>
                  </a:cubicBezTo>
                  <a:cubicBezTo>
                    <a:pt x="2836" y="121368"/>
                    <a:pt x="2022" y="122519"/>
                    <a:pt x="1938" y="123754"/>
                  </a:cubicBezTo>
                  <a:cubicBezTo>
                    <a:pt x="1856" y="124785"/>
                    <a:pt x="2613" y="125920"/>
                    <a:pt x="3677" y="125920"/>
                  </a:cubicBezTo>
                  <a:cubicBezTo>
                    <a:pt x="3715" y="125920"/>
                    <a:pt x="3753" y="125919"/>
                    <a:pt x="3791" y="125916"/>
                  </a:cubicBezTo>
                  <a:cubicBezTo>
                    <a:pt x="3847" y="125916"/>
                    <a:pt x="3875" y="125944"/>
                    <a:pt x="3903" y="125944"/>
                  </a:cubicBezTo>
                  <a:cubicBezTo>
                    <a:pt x="4804" y="126049"/>
                    <a:pt x="5706" y="126101"/>
                    <a:pt x="6607" y="126101"/>
                  </a:cubicBezTo>
                  <a:cubicBezTo>
                    <a:pt x="7868" y="126101"/>
                    <a:pt x="9128" y="126000"/>
                    <a:pt x="10388" y="125804"/>
                  </a:cubicBezTo>
                  <a:cubicBezTo>
                    <a:pt x="10585" y="126674"/>
                    <a:pt x="11062" y="127488"/>
                    <a:pt x="11736" y="128106"/>
                  </a:cubicBezTo>
                  <a:cubicBezTo>
                    <a:pt x="11764" y="128162"/>
                    <a:pt x="11792" y="128190"/>
                    <a:pt x="11848" y="128218"/>
                  </a:cubicBezTo>
                  <a:cubicBezTo>
                    <a:pt x="12552" y="128557"/>
                    <a:pt x="13304" y="128727"/>
                    <a:pt x="14060" y="128727"/>
                  </a:cubicBezTo>
                  <a:cubicBezTo>
                    <a:pt x="14118" y="128727"/>
                    <a:pt x="14176" y="128726"/>
                    <a:pt x="14234" y="128724"/>
                  </a:cubicBezTo>
                  <a:cubicBezTo>
                    <a:pt x="14347" y="128724"/>
                    <a:pt x="14403" y="128667"/>
                    <a:pt x="14459" y="128611"/>
                  </a:cubicBezTo>
                  <a:cubicBezTo>
                    <a:pt x="14628" y="128667"/>
                    <a:pt x="14824" y="128724"/>
                    <a:pt x="15049" y="128752"/>
                  </a:cubicBezTo>
                  <a:cubicBezTo>
                    <a:pt x="15219" y="128774"/>
                    <a:pt x="15390" y="128784"/>
                    <a:pt x="15560" y="128784"/>
                  </a:cubicBezTo>
                  <a:cubicBezTo>
                    <a:pt x="16454" y="128784"/>
                    <a:pt x="17339" y="128501"/>
                    <a:pt x="18165" y="128218"/>
                  </a:cubicBezTo>
                  <a:cubicBezTo>
                    <a:pt x="18418" y="128274"/>
                    <a:pt x="18698" y="128274"/>
                    <a:pt x="18951" y="128274"/>
                  </a:cubicBezTo>
                  <a:cubicBezTo>
                    <a:pt x="20130" y="128218"/>
                    <a:pt x="21309" y="128022"/>
                    <a:pt x="22432" y="127685"/>
                  </a:cubicBezTo>
                  <a:cubicBezTo>
                    <a:pt x="22545" y="128471"/>
                    <a:pt x="22881" y="129229"/>
                    <a:pt x="23555" y="129931"/>
                  </a:cubicBezTo>
                  <a:cubicBezTo>
                    <a:pt x="23527" y="129987"/>
                    <a:pt x="23555" y="130043"/>
                    <a:pt x="23583" y="130127"/>
                  </a:cubicBezTo>
                  <a:cubicBezTo>
                    <a:pt x="23948" y="130605"/>
                    <a:pt x="24482" y="130801"/>
                    <a:pt x="25071" y="130885"/>
                  </a:cubicBezTo>
                  <a:cubicBezTo>
                    <a:pt x="25914" y="131026"/>
                    <a:pt x="26756" y="131054"/>
                    <a:pt x="27598" y="131110"/>
                  </a:cubicBezTo>
                  <a:cubicBezTo>
                    <a:pt x="29451" y="131222"/>
                    <a:pt x="31304" y="131278"/>
                    <a:pt x="33157" y="131278"/>
                  </a:cubicBezTo>
                  <a:cubicBezTo>
                    <a:pt x="33241" y="131278"/>
                    <a:pt x="33297" y="131250"/>
                    <a:pt x="33353" y="131194"/>
                  </a:cubicBezTo>
                  <a:cubicBezTo>
                    <a:pt x="33523" y="131235"/>
                    <a:pt x="33694" y="131252"/>
                    <a:pt x="33865" y="131252"/>
                  </a:cubicBezTo>
                  <a:cubicBezTo>
                    <a:pt x="34403" y="131252"/>
                    <a:pt x="34941" y="131077"/>
                    <a:pt x="35431" y="130885"/>
                  </a:cubicBezTo>
                  <a:cubicBezTo>
                    <a:pt x="35515" y="130857"/>
                    <a:pt x="35571" y="130773"/>
                    <a:pt x="35599" y="130689"/>
                  </a:cubicBezTo>
                  <a:cubicBezTo>
                    <a:pt x="36357" y="129987"/>
                    <a:pt x="36582" y="129004"/>
                    <a:pt x="36582" y="128022"/>
                  </a:cubicBezTo>
                  <a:cubicBezTo>
                    <a:pt x="36694" y="128106"/>
                    <a:pt x="36807" y="128218"/>
                    <a:pt x="36919" y="128302"/>
                  </a:cubicBezTo>
                  <a:cubicBezTo>
                    <a:pt x="37115" y="128948"/>
                    <a:pt x="37817" y="129397"/>
                    <a:pt x="38519" y="129510"/>
                  </a:cubicBezTo>
                  <a:cubicBezTo>
                    <a:pt x="38749" y="129535"/>
                    <a:pt x="38980" y="129545"/>
                    <a:pt x="39209" y="129545"/>
                  </a:cubicBezTo>
                  <a:cubicBezTo>
                    <a:pt x="39735" y="129545"/>
                    <a:pt x="40257" y="129493"/>
                    <a:pt x="40765" y="129453"/>
                  </a:cubicBezTo>
                  <a:cubicBezTo>
                    <a:pt x="41579" y="129397"/>
                    <a:pt x="42365" y="129313"/>
                    <a:pt x="43151" y="129201"/>
                  </a:cubicBezTo>
                  <a:cubicBezTo>
                    <a:pt x="44331" y="129032"/>
                    <a:pt x="45482" y="128836"/>
                    <a:pt x="46661" y="128611"/>
                  </a:cubicBezTo>
                  <a:cubicBezTo>
                    <a:pt x="46692" y="128621"/>
                    <a:pt x="46726" y="128628"/>
                    <a:pt x="46762" y="128628"/>
                  </a:cubicBezTo>
                  <a:cubicBezTo>
                    <a:pt x="46823" y="128628"/>
                    <a:pt x="46888" y="128608"/>
                    <a:pt x="46941" y="128555"/>
                  </a:cubicBezTo>
                  <a:cubicBezTo>
                    <a:pt x="46970" y="128555"/>
                    <a:pt x="46970" y="128555"/>
                    <a:pt x="46970" y="128527"/>
                  </a:cubicBezTo>
                  <a:cubicBezTo>
                    <a:pt x="48738" y="128162"/>
                    <a:pt x="50507" y="127685"/>
                    <a:pt x="52220" y="127095"/>
                  </a:cubicBezTo>
                  <a:cubicBezTo>
                    <a:pt x="53707" y="126590"/>
                    <a:pt x="55139" y="126000"/>
                    <a:pt x="56571" y="125355"/>
                  </a:cubicBezTo>
                  <a:cubicBezTo>
                    <a:pt x="57806" y="124793"/>
                    <a:pt x="59098" y="124232"/>
                    <a:pt x="59884" y="123052"/>
                  </a:cubicBezTo>
                  <a:cubicBezTo>
                    <a:pt x="60052" y="122800"/>
                    <a:pt x="60221" y="122519"/>
                    <a:pt x="60333" y="122238"/>
                  </a:cubicBezTo>
                  <a:cubicBezTo>
                    <a:pt x="60378" y="122283"/>
                    <a:pt x="60439" y="122312"/>
                    <a:pt x="60508" y="122312"/>
                  </a:cubicBezTo>
                  <a:cubicBezTo>
                    <a:pt x="60568" y="122312"/>
                    <a:pt x="60633" y="122290"/>
                    <a:pt x="60698" y="122238"/>
                  </a:cubicBezTo>
                  <a:cubicBezTo>
                    <a:pt x="64941" y="118751"/>
                    <a:pt x="70582" y="118102"/>
                    <a:pt x="75964" y="118102"/>
                  </a:cubicBezTo>
                  <a:cubicBezTo>
                    <a:pt x="76779" y="118102"/>
                    <a:pt x="77588" y="118117"/>
                    <a:pt x="78385" y="118139"/>
                  </a:cubicBezTo>
                  <a:cubicBezTo>
                    <a:pt x="80232" y="118187"/>
                    <a:pt x="82106" y="118256"/>
                    <a:pt x="83978" y="118256"/>
                  </a:cubicBezTo>
                  <a:cubicBezTo>
                    <a:pt x="88761" y="118256"/>
                    <a:pt x="93527" y="117802"/>
                    <a:pt x="97785" y="115360"/>
                  </a:cubicBezTo>
                  <a:cubicBezTo>
                    <a:pt x="102557" y="112637"/>
                    <a:pt x="106151" y="108089"/>
                    <a:pt x="108004" y="102951"/>
                  </a:cubicBezTo>
                  <a:cubicBezTo>
                    <a:pt x="110053" y="97280"/>
                    <a:pt x="109801" y="91019"/>
                    <a:pt x="107835" y="85376"/>
                  </a:cubicBezTo>
                  <a:cubicBezTo>
                    <a:pt x="106825" y="82456"/>
                    <a:pt x="105365" y="79705"/>
                    <a:pt x="103540" y="77206"/>
                  </a:cubicBezTo>
                  <a:cubicBezTo>
                    <a:pt x="101743" y="74736"/>
                    <a:pt x="99610" y="72518"/>
                    <a:pt x="97055" y="70889"/>
                  </a:cubicBezTo>
                  <a:cubicBezTo>
                    <a:pt x="94936" y="69556"/>
                    <a:pt x="92515" y="68667"/>
                    <a:pt x="90030" y="68667"/>
                  </a:cubicBezTo>
                  <a:cubicBezTo>
                    <a:pt x="89585" y="68667"/>
                    <a:pt x="89137" y="68696"/>
                    <a:pt x="88689" y="68756"/>
                  </a:cubicBezTo>
                  <a:cubicBezTo>
                    <a:pt x="87397" y="68924"/>
                    <a:pt x="85965" y="69514"/>
                    <a:pt x="86106" y="71058"/>
                  </a:cubicBezTo>
                  <a:cubicBezTo>
                    <a:pt x="86218" y="72518"/>
                    <a:pt x="87481" y="73360"/>
                    <a:pt x="88689" y="73922"/>
                  </a:cubicBezTo>
                  <a:cubicBezTo>
                    <a:pt x="91356" y="75129"/>
                    <a:pt x="93770" y="76589"/>
                    <a:pt x="95904" y="78582"/>
                  </a:cubicBezTo>
                  <a:cubicBezTo>
                    <a:pt x="97981" y="80519"/>
                    <a:pt x="99694" y="82849"/>
                    <a:pt x="100873" y="85432"/>
                  </a:cubicBezTo>
                  <a:cubicBezTo>
                    <a:pt x="103231" y="90570"/>
                    <a:pt x="103147" y="96578"/>
                    <a:pt x="100592" y="101603"/>
                  </a:cubicBezTo>
                  <a:cubicBezTo>
                    <a:pt x="99329" y="104046"/>
                    <a:pt x="97504" y="106208"/>
                    <a:pt x="95230" y="107724"/>
                  </a:cubicBezTo>
                  <a:cubicBezTo>
                    <a:pt x="92451" y="109548"/>
                    <a:pt x="89166" y="110447"/>
                    <a:pt x="85881" y="110559"/>
                  </a:cubicBezTo>
                  <a:cubicBezTo>
                    <a:pt x="85699" y="110565"/>
                    <a:pt x="85517" y="110568"/>
                    <a:pt x="85336" y="110568"/>
                  </a:cubicBezTo>
                  <a:cubicBezTo>
                    <a:pt x="81963" y="110568"/>
                    <a:pt x="78682" y="109624"/>
                    <a:pt x="75325" y="109464"/>
                  </a:cubicBezTo>
                  <a:cubicBezTo>
                    <a:pt x="74894" y="109442"/>
                    <a:pt x="74463" y="109431"/>
                    <a:pt x="74031" y="109431"/>
                  </a:cubicBezTo>
                  <a:cubicBezTo>
                    <a:pt x="71174" y="109431"/>
                    <a:pt x="68319" y="109913"/>
                    <a:pt x="65611" y="110840"/>
                  </a:cubicBezTo>
                  <a:cubicBezTo>
                    <a:pt x="64264" y="111317"/>
                    <a:pt x="62944" y="111879"/>
                    <a:pt x="61681" y="112581"/>
                  </a:cubicBezTo>
                  <a:cubicBezTo>
                    <a:pt x="61793" y="110082"/>
                    <a:pt x="61681" y="107611"/>
                    <a:pt x="61119" y="105197"/>
                  </a:cubicBezTo>
                  <a:cubicBezTo>
                    <a:pt x="60417" y="102193"/>
                    <a:pt x="58733" y="99526"/>
                    <a:pt x="58199" y="96494"/>
                  </a:cubicBezTo>
                  <a:cubicBezTo>
                    <a:pt x="57919" y="94837"/>
                    <a:pt x="58171" y="93209"/>
                    <a:pt x="58452" y="91581"/>
                  </a:cubicBezTo>
                  <a:cubicBezTo>
                    <a:pt x="58677" y="90149"/>
                    <a:pt x="58845" y="88717"/>
                    <a:pt x="58929" y="87257"/>
                  </a:cubicBezTo>
                  <a:cubicBezTo>
                    <a:pt x="59098" y="84422"/>
                    <a:pt x="58957" y="81586"/>
                    <a:pt x="58536" y="78750"/>
                  </a:cubicBezTo>
                  <a:cubicBezTo>
                    <a:pt x="57722" y="73079"/>
                    <a:pt x="55729" y="67577"/>
                    <a:pt x="52697" y="62692"/>
                  </a:cubicBezTo>
                  <a:cubicBezTo>
                    <a:pt x="52388" y="62214"/>
                    <a:pt x="52079" y="61737"/>
                    <a:pt x="51742" y="61260"/>
                  </a:cubicBezTo>
                  <a:cubicBezTo>
                    <a:pt x="51939" y="61232"/>
                    <a:pt x="52163" y="61232"/>
                    <a:pt x="52360" y="61204"/>
                  </a:cubicBezTo>
                  <a:cubicBezTo>
                    <a:pt x="52556" y="61176"/>
                    <a:pt x="52697" y="60979"/>
                    <a:pt x="52584" y="60811"/>
                  </a:cubicBezTo>
                  <a:cubicBezTo>
                    <a:pt x="50760" y="57498"/>
                    <a:pt x="48317" y="54522"/>
                    <a:pt x="45425" y="52107"/>
                  </a:cubicBezTo>
                  <a:cubicBezTo>
                    <a:pt x="43966" y="50872"/>
                    <a:pt x="42393" y="49721"/>
                    <a:pt x="41130" y="48261"/>
                  </a:cubicBezTo>
                  <a:cubicBezTo>
                    <a:pt x="39811" y="46745"/>
                    <a:pt x="38912" y="44948"/>
                    <a:pt x="38014" y="43208"/>
                  </a:cubicBezTo>
                  <a:cubicBezTo>
                    <a:pt x="36891" y="40990"/>
                    <a:pt x="35768" y="38800"/>
                    <a:pt x="34645" y="36610"/>
                  </a:cubicBezTo>
                  <a:lnTo>
                    <a:pt x="34617" y="36610"/>
                  </a:lnTo>
                  <a:cubicBezTo>
                    <a:pt x="35010" y="35936"/>
                    <a:pt x="35347" y="35235"/>
                    <a:pt x="35627" y="34505"/>
                  </a:cubicBezTo>
                  <a:cubicBezTo>
                    <a:pt x="36329" y="32680"/>
                    <a:pt x="36413" y="30799"/>
                    <a:pt x="36245" y="28862"/>
                  </a:cubicBezTo>
                  <a:cubicBezTo>
                    <a:pt x="36077" y="26812"/>
                    <a:pt x="35740" y="24763"/>
                    <a:pt x="35655" y="22713"/>
                  </a:cubicBezTo>
                  <a:cubicBezTo>
                    <a:pt x="35571" y="20776"/>
                    <a:pt x="35796" y="18867"/>
                    <a:pt x="36189" y="16986"/>
                  </a:cubicBezTo>
                  <a:cubicBezTo>
                    <a:pt x="36891" y="13392"/>
                    <a:pt x="38070" y="9827"/>
                    <a:pt x="38042" y="6149"/>
                  </a:cubicBezTo>
                  <a:cubicBezTo>
                    <a:pt x="38042" y="5251"/>
                    <a:pt x="37958" y="4380"/>
                    <a:pt x="37817" y="3510"/>
                  </a:cubicBezTo>
                  <a:cubicBezTo>
                    <a:pt x="37677" y="2836"/>
                    <a:pt x="37480" y="2134"/>
                    <a:pt x="37031" y="1573"/>
                  </a:cubicBezTo>
                  <a:cubicBezTo>
                    <a:pt x="36707" y="1148"/>
                    <a:pt x="36226" y="857"/>
                    <a:pt x="35670" y="857"/>
                  </a:cubicBezTo>
                  <a:cubicBezTo>
                    <a:pt x="35601" y="857"/>
                    <a:pt x="35530" y="862"/>
                    <a:pt x="35459" y="871"/>
                  </a:cubicBezTo>
                  <a:cubicBezTo>
                    <a:pt x="35431" y="871"/>
                    <a:pt x="35375" y="899"/>
                    <a:pt x="35319" y="899"/>
                  </a:cubicBezTo>
                  <a:cubicBezTo>
                    <a:pt x="35270" y="862"/>
                    <a:pt x="35210" y="842"/>
                    <a:pt x="35149" y="842"/>
                  </a:cubicBezTo>
                  <a:cubicBezTo>
                    <a:pt x="35070" y="842"/>
                    <a:pt x="34989" y="876"/>
                    <a:pt x="34926" y="955"/>
                  </a:cubicBezTo>
                  <a:cubicBezTo>
                    <a:pt x="34897" y="1011"/>
                    <a:pt x="34869" y="1039"/>
                    <a:pt x="34841" y="1096"/>
                  </a:cubicBezTo>
                  <a:cubicBezTo>
                    <a:pt x="34364" y="1348"/>
                    <a:pt x="33971" y="1798"/>
                    <a:pt x="33606" y="2191"/>
                  </a:cubicBezTo>
                  <a:cubicBezTo>
                    <a:pt x="31276" y="4633"/>
                    <a:pt x="29283" y="7384"/>
                    <a:pt x="27682" y="10332"/>
                  </a:cubicBezTo>
                  <a:cubicBezTo>
                    <a:pt x="27626" y="10332"/>
                    <a:pt x="27598" y="10332"/>
                    <a:pt x="27570" y="10360"/>
                  </a:cubicBezTo>
                  <a:cubicBezTo>
                    <a:pt x="26419" y="11118"/>
                    <a:pt x="25156" y="11680"/>
                    <a:pt x="23780" y="11933"/>
                  </a:cubicBezTo>
                  <a:cubicBezTo>
                    <a:pt x="22292" y="12185"/>
                    <a:pt x="20720" y="12129"/>
                    <a:pt x="19176" y="12157"/>
                  </a:cubicBezTo>
                  <a:cubicBezTo>
                    <a:pt x="18437" y="12172"/>
                    <a:pt x="17660" y="12231"/>
                    <a:pt x="16889" y="12231"/>
                  </a:cubicBezTo>
                  <a:cubicBezTo>
                    <a:pt x="16166" y="12231"/>
                    <a:pt x="15447" y="12179"/>
                    <a:pt x="14768" y="11989"/>
                  </a:cubicBezTo>
                  <a:cubicBezTo>
                    <a:pt x="13561" y="11624"/>
                    <a:pt x="12494" y="10866"/>
                    <a:pt x="11202" y="10613"/>
                  </a:cubicBezTo>
                  <a:cubicBezTo>
                    <a:pt x="10220" y="8030"/>
                    <a:pt x="8844" y="5560"/>
                    <a:pt x="7160" y="3370"/>
                  </a:cubicBezTo>
                  <a:cubicBezTo>
                    <a:pt x="6598" y="2640"/>
                    <a:pt x="6009" y="1966"/>
                    <a:pt x="5391" y="1292"/>
                  </a:cubicBezTo>
                  <a:cubicBezTo>
                    <a:pt x="4829" y="703"/>
                    <a:pt x="4156" y="141"/>
                    <a:pt x="3313" y="29"/>
                  </a:cubicBezTo>
                  <a:cubicBezTo>
                    <a:pt x="3192" y="10"/>
                    <a:pt x="3070" y="1"/>
                    <a:pt x="29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3768225" y="3558075"/>
              <a:ext cx="299000" cy="307325"/>
            </a:xfrm>
            <a:custGeom>
              <a:avLst/>
              <a:gdLst/>
              <a:ahLst/>
              <a:cxnLst/>
              <a:rect l="l" t="t" r="r" b="b"/>
              <a:pathLst>
                <a:path w="11960" h="12293" extrusionOk="0">
                  <a:moveTo>
                    <a:pt x="10593" y="1"/>
                  </a:moveTo>
                  <a:cubicBezTo>
                    <a:pt x="6095" y="1"/>
                    <a:pt x="1008" y="2831"/>
                    <a:pt x="253" y="7548"/>
                  </a:cubicBezTo>
                  <a:cubicBezTo>
                    <a:pt x="0" y="9036"/>
                    <a:pt x="140" y="10552"/>
                    <a:pt x="253" y="12040"/>
                  </a:cubicBezTo>
                  <a:cubicBezTo>
                    <a:pt x="267" y="12208"/>
                    <a:pt x="407" y="12292"/>
                    <a:pt x="541" y="12292"/>
                  </a:cubicBezTo>
                  <a:cubicBezTo>
                    <a:pt x="674" y="12292"/>
                    <a:pt x="800" y="12208"/>
                    <a:pt x="786" y="12040"/>
                  </a:cubicBezTo>
                  <a:cubicBezTo>
                    <a:pt x="646" y="10439"/>
                    <a:pt x="505" y="8755"/>
                    <a:pt x="870" y="7183"/>
                  </a:cubicBezTo>
                  <a:cubicBezTo>
                    <a:pt x="1207" y="5582"/>
                    <a:pt x="2162" y="4263"/>
                    <a:pt x="3369" y="3196"/>
                  </a:cubicBezTo>
                  <a:cubicBezTo>
                    <a:pt x="5352" y="1461"/>
                    <a:pt x="7969" y="536"/>
                    <a:pt x="10583" y="536"/>
                  </a:cubicBezTo>
                  <a:cubicBezTo>
                    <a:pt x="10930" y="536"/>
                    <a:pt x="11277" y="552"/>
                    <a:pt x="11623" y="585"/>
                  </a:cubicBezTo>
                  <a:cubicBezTo>
                    <a:pt x="11632" y="586"/>
                    <a:pt x="11641" y="586"/>
                    <a:pt x="11650" y="586"/>
                  </a:cubicBezTo>
                  <a:cubicBezTo>
                    <a:pt x="11960" y="586"/>
                    <a:pt x="11951" y="106"/>
                    <a:pt x="11623" y="52"/>
                  </a:cubicBezTo>
                  <a:cubicBezTo>
                    <a:pt x="11285" y="18"/>
                    <a:pt x="10941" y="1"/>
                    <a:pt x="10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3344100" y="4169925"/>
              <a:ext cx="215000" cy="44825"/>
            </a:xfrm>
            <a:custGeom>
              <a:avLst/>
              <a:gdLst/>
              <a:ahLst/>
              <a:cxnLst/>
              <a:rect l="l" t="t" r="r" b="b"/>
              <a:pathLst>
                <a:path w="8600" h="1793" extrusionOk="0">
                  <a:moveTo>
                    <a:pt x="4543" y="0"/>
                  </a:moveTo>
                  <a:cubicBezTo>
                    <a:pt x="4462" y="0"/>
                    <a:pt x="4382" y="1"/>
                    <a:pt x="4303" y="3"/>
                  </a:cubicBezTo>
                  <a:cubicBezTo>
                    <a:pt x="2844" y="31"/>
                    <a:pt x="1412" y="424"/>
                    <a:pt x="233" y="1294"/>
                  </a:cubicBezTo>
                  <a:cubicBezTo>
                    <a:pt x="0" y="1457"/>
                    <a:pt x="133" y="1792"/>
                    <a:pt x="345" y="1792"/>
                  </a:cubicBezTo>
                  <a:cubicBezTo>
                    <a:pt x="389" y="1792"/>
                    <a:pt x="437" y="1777"/>
                    <a:pt x="485" y="1743"/>
                  </a:cubicBezTo>
                  <a:cubicBezTo>
                    <a:pt x="1552" y="957"/>
                    <a:pt x="2844" y="564"/>
                    <a:pt x="4163" y="536"/>
                  </a:cubicBezTo>
                  <a:cubicBezTo>
                    <a:pt x="4271" y="532"/>
                    <a:pt x="4378" y="529"/>
                    <a:pt x="4486" y="529"/>
                  </a:cubicBezTo>
                  <a:cubicBezTo>
                    <a:pt x="5024" y="529"/>
                    <a:pt x="5562" y="588"/>
                    <a:pt x="6100" y="705"/>
                  </a:cubicBezTo>
                  <a:cubicBezTo>
                    <a:pt x="6802" y="845"/>
                    <a:pt x="7504" y="1013"/>
                    <a:pt x="8037" y="1519"/>
                  </a:cubicBezTo>
                  <a:cubicBezTo>
                    <a:pt x="8093" y="1568"/>
                    <a:pt x="8154" y="1589"/>
                    <a:pt x="8213" y="1589"/>
                  </a:cubicBezTo>
                  <a:cubicBezTo>
                    <a:pt x="8421" y="1589"/>
                    <a:pt x="8599" y="1329"/>
                    <a:pt x="8402" y="1154"/>
                  </a:cubicBezTo>
                  <a:cubicBezTo>
                    <a:pt x="7450" y="229"/>
                    <a:pt x="5851" y="0"/>
                    <a:pt x="4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2871225" y="2222150"/>
              <a:ext cx="19675" cy="52900"/>
            </a:xfrm>
            <a:custGeom>
              <a:avLst/>
              <a:gdLst/>
              <a:ahLst/>
              <a:cxnLst/>
              <a:rect l="l" t="t" r="r" b="b"/>
              <a:pathLst>
                <a:path w="787" h="2116" extrusionOk="0">
                  <a:moveTo>
                    <a:pt x="508" y="1"/>
                  </a:moveTo>
                  <a:cubicBezTo>
                    <a:pt x="387" y="1"/>
                    <a:pt x="278" y="81"/>
                    <a:pt x="253" y="203"/>
                  </a:cubicBezTo>
                  <a:cubicBezTo>
                    <a:pt x="57" y="736"/>
                    <a:pt x="1" y="1298"/>
                    <a:pt x="57" y="1859"/>
                  </a:cubicBezTo>
                  <a:cubicBezTo>
                    <a:pt x="82" y="1987"/>
                    <a:pt x="155" y="2116"/>
                    <a:pt x="295" y="2116"/>
                  </a:cubicBezTo>
                  <a:cubicBezTo>
                    <a:pt x="309" y="2116"/>
                    <a:pt x="323" y="2114"/>
                    <a:pt x="338" y="2112"/>
                  </a:cubicBezTo>
                  <a:cubicBezTo>
                    <a:pt x="450" y="2112"/>
                    <a:pt x="618" y="2000"/>
                    <a:pt x="590" y="1859"/>
                  </a:cubicBezTo>
                  <a:cubicBezTo>
                    <a:pt x="562" y="1607"/>
                    <a:pt x="562" y="1326"/>
                    <a:pt x="590" y="1073"/>
                  </a:cubicBezTo>
                  <a:cubicBezTo>
                    <a:pt x="590" y="1017"/>
                    <a:pt x="590" y="989"/>
                    <a:pt x="590" y="933"/>
                  </a:cubicBezTo>
                  <a:cubicBezTo>
                    <a:pt x="618" y="849"/>
                    <a:pt x="618" y="792"/>
                    <a:pt x="646" y="736"/>
                  </a:cubicBezTo>
                  <a:cubicBezTo>
                    <a:pt x="674" y="596"/>
                    <a:pt x="702" y="484"/>
                    <a:pt x="759" y="343"/>
                  </a:cubicBezTo>
                  <a:cubicBezTo>
                    <a:pt x="787" y="203"/>
                    <a:pt x="702" y="34"/>
                    <a:pt x="562" y="6"/>
                  </a:cubicBezTo>
                  <a:cubicBezTo>
                    <a:pt x="544" y="3"/>
                    <a:pt x="526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2895100" y="2235450"/>
              <a:ext cx="19675" cy="44525"/>
            </a:xfrm>
            <a:custGeom>
              <a:avLst/>
              <a:gdLst/>
              <a:ahLst/>
              <a:cxnLst/>
              <a:rect l="l" t="t" r="r" b="b"/>
              <a:pathLst>
                <a:path w="787" h="1781" extrusionOk="0">
                  <a:moveTo>
                    <a:pt x="490" y="1"/>
                  </a:moveTo>
                  <a:cubicBezTo>
                    <a:pt x="402" y="1"/>
                    <a:pt x="315" y="34"/>
                    <a:pt x="281" y="120"/>
                  </a:cubicBezTo>
                  <a:cubicBezTo>
                    <a:pt x="84" y="569"/>
                    <a:pt x="0" y="1047"/>
                    <a:pt x="56" y="1524"/>
                  </a:cubicBezTo>
                  <a:cubicBezTo>
                    <a:pt x="56" y="1652"/>
                    <a:pt x="150" y="1780"/>
                    <a:pt x="273" y="1780"/>
                  </a:cubicBezTo>
                  <a:cubicBezTo>
                    <a:pt x="285" y="1780"/>
                    <a:pt x="297" y="1779"/>
                    <a:pt x="309" y="1776"/>
                  </a:cubicBezTo>
                  <a:cubicBezTo>
                    <a:pt x="449" y="1776"/>
                    <a:pt x="590" y="1664"/>
                    <a:pt x="562" y="1524"/>
                  </a:cubicBezTo>
                  <a:cubicBezTo>
                    <a:pt x="562" y="1412"/>
                    <a:pt x="562" y="1299"/>
                    <a:pt x="562" y="1215"/>
                  </a:cubicBezTo>
                  <a:cubicBezTo>
                    <a:pt x="562" y="1159"/>
                    <a:pt x="562" y="1103"/>
                    <a:pt x="562" y="1047"/>
                  </a:cubicBezTo>
                  <a:cubicBezTo>
                    <a:pt x="562" y="1018"/>
                    <a:pt x="562" y="990"/>
                    <a:pt x="562" y="990"/>
                  </a:cubicBezTo>
                  <a:cubicBezTo>
                    <a:pt x="562" y="962"/>
                    <a:pt x="562" y="962"/>
                    <a:pt x="562" y="962"/>
                  </a:cubicBezTo>
                  <a:cubicBezTo>
                    <a:pt x="562" y="962"/>
                    <a:pt x="590" y="962"/>
                    <a:pt x="590" y="934"/>
                  </a:cubicBezTo>
                  <a:cubicBezTo>
                    <a:pt x="590" y="850"/>
                    <a:pt x="618" y="738"/>
                    <a:pt x="646" y="653"/>
                  </a:cubicBezTo>
                  <a:cubicBezTo>
                    <a:pt x="646" y="597"/>
                    <a:pt x="674" y="541"/>
                    <a:pt x="702" y="485"/>
                  </a:cubicBezTo>
                  <a:cubicBezTo>
                    <a:pt x="702" y="485"/>
                    <a:pt x="702" y="457"/>
                    <a:pt x="730" y="429"/>
                  </a:cubicBezTo>
                  <a:cubicBezTo>
                    <a:pt x="730" y="401"/>
                    <a:pt x="730" y="401"/>
                    <a:pt x="730" y="401"/>
                  </a:cubicBezTo>
                  <a:cubicBezTo>
                    <a:pt x="786" y="260"/>
                    <a:pt x="786" y="92"/>
                    <a:pt x="646" y="36"/>
                  </a:cubicBezTo>
                  <a:cubicBezTo>
                    <a:pt x="602" y="14"/>
                    <a:pt x="546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2898600" y="2187900"/>
              <a:ext cx="13350" cy="21075"/>
            </a:xfrm>
            <a:custGeom>
              <a:avLst/>
              <a:gdLst/>
              <a:ahLst/>
              <a:cxnLst/>
              <a:rect l="l" t="t" r="r" b="b"/>
              <a:pathLst>
                <a:path w="534" h="843" extrusionOk="0">
                  <a:moveTo>
                    <a:pt x="281" y="1"/>
                  </a:moveTo>
                  <a:cubicBezTo>
                    <a:pt x="225" y="1"/>
                    <a:pt x="141" y="1"/>
                    <a:pt x="85" y="57"/>
                  </a:cubicBezTo>
                  <a:cubicBezTo>
                    <a:pt x="85" y="85"/>
                    <a:pt x="57" y="113"/>
                    <a:pt x="57" y="113"/>
                  </a:cubicBezTo>
                  <a:cubicBezTo>
                    <a:pt x="29" y="169"/>
                    <a:pt x="29" y="197"/>
                    <a:pt x="29" y="253"/>
                  </a:cubicBezTo>
                  <a:cubicBezTo>
                    <a:pt x="1" y="366"/>
                    <a:pt x="1" y="450"/>
                    <a:pt x="1" y="562"/>
                  </a:cubicBezTo>
                  <a:cubicBezTo>
                    <a:pt x="1" y="618"/>
                    <a:pt x="1" y="646"/>
                    <a:pt x="29" y="674"/>
                  </a:cubicBezTo>
                  <a:cubicBezTo>
                    <a:pt x="29" y="703"/>
                    <a:pt x="57" y="731"/>
                    <a:pt x="85" y="759"/>
                  </a:cubicBezTo>
                  <a:cubicBezTo>
                    <a:pt x="113" y="787"/>
                    <a:pt x="141" y="787"/>
                    <a:pt x="169" y="815"/>
                  </a:cubicBezTo>
                  <a:cubicBezTo>
                    <a:pt x="197" y="815"/>
                    <a:pt x="225" y="843"/>
                    <a:pt x="281" y="843"/>
                  </a:cubicBezTo>
                  <a:cubicBezTo>
                    <a:pt x="337" y="843"/>
                    <a:pt x="422" y="815"/>
                    <a:pt x="450" y="759"/>
                  </a:cubicBezTo>
                  <a:cubicBezTo>
                    <a:pt x="478" y="731"/>
                    <a:pt x="478" y="731"/>
                    <a:pt x="506" y="703"/>
                  </a:cubicBezTo>
                  <a:cubicBezTo>
                    <a:pt x="534" y="674"/>
                    <a:pt x="534" y="618"/>
                    <a:pt x="534" y="562"/>
                  </a:cubicBezTo>
                  <a:cubicBezTo>
                    <a:pt x="534" y="450"/>
                    <a:pt x="534" y="366"/>
                    <a:pt x="534" y="253"/>
                  </a:cubicBezTo>
                  <a:cubicBezTo>
                    <a:pt x="534" y="225"/>
                    <a:pt x="534" y="169"/>
                    <a:pt x="534" y="141"/>
                  </a:cubicBezTo>
                  <a:cubicBezTo>
                    <a:pt x="506" y="113"/>
                    <a:pt x="506" y="85"/>
                    <a:pt x="478" y="57"/>
                  </a:cubicBezTo>
                  <a:cubicBezTo>
                    <a:pt x="450" y="29"/>
                    <a:pt x="422" y="29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2867025" y="2380925"/>
              <a:ext cx="14750" cy="45025"/>
            </a:xfrm>
            <a:custGeom>
              <a:avLst/>
              <a:gdLst/>
              <a:ahLst/>
              <a:cxnLst/>
              <a:rect l="l" t="t" r="r" b="b"/>
              <a:pathLst>
                <a:path w="590" h="1801" extrusionOk="0">
                  <a:moveTo>
                    <a:pt x="309" y="0"/>
                  </a:moveTo>
                  <a:cubicBezTo>
                    <a:pt x="169" y="28"/>
                    <a:pt x="56" y="113"/>
                    <a:pt x="56" y="281"/>
                  </a:cubicBezTo>
                  <a:lnTo>
                    <a:pt x="0" y="1544"/>
                  </a:lnTo>
                  <a:cubicBezTo>
                    <a:pt x="0" y="1672"/>
                    <a:pt x="94" y="1801"/>
                    <a:pt x="217" y="1801"/>
                  </a:cubicBezTo>
                  <a:cubicBezTo>
                    <a:pt x="229" y="1801"/>
                    <a:pt x="241" y="1799"/>
                    <a:pt x="253" y="1797"/>
                  </a:cubicBezTo>
                  <a:cubicBezTo>
                    <a:pt x="421" y="1797"/>
                    <a:pt x="534" y="1685"/>
                    <a:pt x="534" y="1544"/>
                  </a:cubicBezTo>
                  <a:lnTo>
                    <a:pt x="562" y="281"/>
                  </a:lnTo>
                  <a:cubicBezTo>
                    <a:pt x="590" y="141"/>
                    <a:pt x="449" y="0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2895100" y="2398325"/>
              <a:ext cx="18275" cy="33150"/>
            </a:xfrm>
            <a:custGeom>
              <a:avLst/>
              <a:gdLst/>
              <a:ahLst/>
              <a:cxnLst/>
              <a:rect l="l" t="t" r="r" b="b"/>
              <a:pathLst>
                <a:path w="731" h="1326" extrusionOk="0">
                  <a:moveTo>
                    <a:pt x="392" y="1"/>
                  </a:moveTo>
                  <a:cubicBezTo>
                    <a:pt x="374" y="1"/>
                    <a:pt x="355" y="2"/>
                    <a:pt x="337" y="6"/>
                  </a:cubicBezTo>
                  <a:cubicBezTo>
                    <a:pt x="225" y="62"/>
                    <a:pt x="112" y="203"/>
                    <a:pt x="169" y="343"/>
                  </a:cubicBezTo>
                  <a:cubicBezTo>
                    <a:pt x="169" y="371"/>
                    <a:pt x="169" y="371"/>
                    <a:pt x="169" y="399"/>
                  </a:cubicBezTo>
                  <a:cubicBezTo>
                    <a:pt x="197" y="483"/>
                    <a:pt x="197" y="540"/>
                    <a:pt x="169" y="596"/>
                  </a:cubicBezTo>
                  <a:cubicBezTo>
                    <a:pt x="169" y="652"/>
                    <a:pt x="169" y="708"/>
                    <a:pt x="141" y="764"/>
                  </a:cubicBezTo>
                  <a:cubicBezTo>
                    <a:pt x="112" y="820"/>
                    <a:pt x="84" y="876"/>
                    <a:pt x="28" y="905"/>
                  </a:cubicBezTo>
                  <a:cubicBezTo>
                    <a:pt x="56" y="905"/>
                    <a:pt x="56" y="876"/>
                    <a:pt x="84" y="876"/>
                  </a:cubicBezTo>
                  <a:cubicBezTo>
                    <a:pt x="28" y="933"/>
                    <a:pt x="0" y="989"/>
                    <a:pt x="0" y="1073"/>
                  </a:cubicBezTo>
                  <a:cubicBezTo>
                    <a:pt x="0" y="1129"/>
                    <a:pt x="28" y="1213"/>
                    <a:pt x="84" y="1241"/>
                  </a:cubicBezTo>
                  <a:cubicBezTo>
                    <a:pt x="112" y="1298"/>
                    <a:pt x="197" y="1326"/>
                    <a:pt x="253" y="1326"/>
                  </a:cubicBezTo>
                  <a:cubicBezTo>
                    <a:pt x="337" y="1326"/>
                    <a:pt x="393" y="1298"/>
                    <a:pt x="449" y="1241"/>
                  </a:cubicBezTo>
                  <a:cubicBezTo>
                    <a:pt x="562" y="1101"/>
                    <a:pt x="646" y="933"/>
                    <a:pt x="702" y="736"/>
                  </a:cubicBezTo>
                  <a:cubicBezTo>
                    <a:pt x="730" y="568"/>
                    <a:pt x="730" y="371"/>
                    <a:pt x="674" y="203"/>
                  </a:cubicBezTo>
                  <a:cubicBezTo>
                    <a:pt x="650" y="80"/>
                    <a:pt x="519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2872625" y="2460925"/>
              <a:ext cx="14075" cy="25300"/>
            </a:xfrm>
            <a:custGeom>
              <a:avLst/>
              <a:gdLst/>
              <a:ahLst/>
              <a:cxnLst/>
              <a:rect l="l" t="t" r="r" b="b"/>
              <a:pathLst>
                <a:path w="563" h="1012" extrusionOk="0">
                  <a:moveTo>
                    <a:pt x="282" y="1"/>
                  </a:moveTo>
                  <a:cubicBezTo>
                    <a:pt x="225" y="1"/>
                    <a:pt x="141" y="29"/>
                    <a:pt x="113" y="85"/>
                  </a:cubicBezTo>
                  <a:cubicBezTo>
                    <a:pt x="57" y="113"/>
                    <a:pt x="29" y="197"/>
                    <a:pt x="29" y="253"/>
                  </a:cubicBezTo>
                  <a:cubicBezTo>
                    <a:pt x="29" y="422"/>
                    <a:pt x="1" y="590"/>
                    <a:pt x="1" y="731"/>
                  </a:cubicBezTo>
                  <a:cubicBezTo>
                    <a:pt x="1" y="815"/>
                    <a:pt x="29" y="871"/>
                    <a:pt x="85" y="927"/>
                  </a:cubicBezTo>
                  <a:cubicBezTo>
                    <a:pt x="141" y="955"/>
                    <a:pt x="197" y="1011"/>
                    <a:pt x="282" y="1011"/>
                  </a:cubicBezTo>
                  <a:cubicBezTo>
                    <a:pt x="338" y="983"/>
                    <a:pt x="394" y="983"/>
                    <a:pt x="450" y="927"/>
                  </a:cubicBezTo>
                  <a:cubicBezTo>
                    <a:pt x="506" y="871"/>
                    <a:pt x="534" y="815"/>
                    <a:pt x="534" y="731"/>
                  </a:cubicBezTo>
                  <a:cubicBezTo>
                    <a:pt x="534" y="590"/>
                    <a:pt x="534" y="422"/>
                    <a:pt x="562" y="253"/>
                  </a:cubicBezTo>
                  <a:cubicBezTo>
                    <a:pt x="562" y="197"/>
                    <a:pt x="506" y="113"/>
                    <a:pt x="478" y="85"/>
                  </a:cubicBezTo>
                  <a:cubicBezTo>
                    <a:pt x="422" y="29"/>
                    <a:pt x="366" y="1"/>
                    <a:pt x="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3905775" y="2558050"/>
              <a:ext cx="40750" cy="46375"/>
            </a:xfrm>
            <a:custGeom>
              <a:avLst/>
              <a:gdLst/>
              <a:ahLst/>
              <a:cxnLst/>
              <a:rect l="l" t="t" r="r" b="b"/>
              <a:pathLst>
                <a:path w="1630" h="1855" extrusionOk="0">
                  <a:moveTo>
                    <a:pt x="295" y="0"/>
                  </a:moveTo>
                  <a:cubicBezTo>
                    <a:pt x="230" y="0"/>
                    <a:pt x="165" y="22"/>
                    <a:pt x="113" y="74"/>
                  </a:cubicBezTo>
                  <a:cubicBezTo>
                    <a:pt x="29" y="159"/>
                    <a:pt x="1" y="355"/>
                    <a:pt x="113" y="439"/>
                  </a:cubicBezTo>
                  <a:cubicBezTo>
                    <a:pt x="225" y="524"/>
                    <a:pt x="338" y="608"/>
                    <a:pt x="422" y="720"/>
                  </a:cubicBezTo>
                  <a:cubicBezTo>
                    <a:pt x="478" y="748"/>
                    <a:pt x="534" y="804"/>
                    <a:pt x="562" y="860"/>
                  </a:cubicBezTo>
                  <a:cubicBezTo>
                    <a:pt x="590" y="888"/>
                    <a:pt x="618" y="917"/>
                    <a:pt x="646" y="945"/>
                  </a:cubicBezTo>
                  <a:cubicBezTo>
                    <a:pt x="646" y="945"/>
                    <a:pt x="646" y="973"/>
                    <a:pt x="674" y="973"/>
                  </a:cubicBezTo>
                  <a:cubicBezTo>
                    <a:pt x="674" y="973"/>
                    <a:pt x="674" y="973"/>
                    <a:pt x="674" y="1001"/>
                  </a:cubicBezTo>
                  <a:cubicBezTo>
                    <a:pt x="759" y="1085"/>
                    <a:pt x="843" y="1197"/>
                    <a:pt x="899" y="1338"/>
                  </a:cubicBezTo>
                  <a:cubicBezTo>
                    <a:pt x="927" y="1394"/>
                    <a:pt x="955" y="1450"/>
                    <a:pt x="983" y="1506"/>
                  </a:cubicBezTo>
                  <a:cubicBezTo>
                    <a:pt x="1011" y="1534"/>
                    <a:pt x="1039" y="1562"/>
                    <a:pt x="1039" y="1590"/>
                  </a:cubicBezTo>
                  <a:cubicBezTo>
                    <a:pt x="1039" y="1618"/>
                    <a:pt x="1068" y="1618"/>
                    <a:pt x="1068" y="1646"/>
                  </a:cubicBezTo>
                  <a:cubicBezTo>
                    <a:pt x="1096" y="1731"/>
                    <a:pt x="1124" y="1787"/>
                    <a:pt x="1180" y="1815"/>
                  </a:cubicBezTo>
                  <a:cubicBezTo>
                    <a:pt x="1220" y="1835"/>
                    <a:pt x="1273" y="1855"/>
                    <a:pt x="1331" y="1855"/>
                  </a:cubicBezTo>
                  <a:cubicBezTo>
                    <a:pt x="1355" y="1855"/>
                    <a:pt x="1380" y="1851"/>
                    <a:pt x="1404" y="1843"/>
                  </a:cubicBezTo>
                  <a:cubicBezTo>
                    <a:pt x="1517" y="1815"/>
                    <a:pt x="1629" y="1646"/>
                    <a:pt x="1573" y="1506"/>
                  </a:cubicBezTo>
                  <a:cubicBezTo>
                    <a:pt x="1348" y="945"/>
                    <a:pt x="983" y="439"/>
                    <a:pt x="506" y="74"/>
                  </a:cubicBezTo>
                  <a:cubicBezTo>
                    <a:pt x="446" y="29"/>
                    <a:pt x="370" y="0"/>
                    <a:pt x="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3905075" y="2597625"/>
              <a:ext cx="33025" cy="33350"/>
            </a:xfrm>
            <a:custGeom>
              <a:avLst/>
              <a:gdLst/>
              <a:ahLst/>
              <a:cxnLst/>
              <a:rect l="l" t="t" r="r" b="b"/>
              <a:pathLst>
                <a:path w="1321" h="1334" extrusionOk="0">
                  <a:moveTo>
                    <a:pt x="281" y="0"/>
                  </a:moveTo>
                  <a:cubicBezTo>
                    <a:pt x="211" y="0"/>
                    <a:pt x="141" y="21"/>
                    <a:pt x="85" y="63"/>
                  </a:cubicBezTo>
                  <a:cubicBezTo>
                    <a:pt x="1" y="176"/>
                    <a:pt x="1" y="344"/>
                    <a:pt x="85" y="428"/>
                  </a:cubicBezTo>
                  <a:cubicBezTo>
                    <a:pt x="338" y="709"/>
                    <a:pt x="618" y="990"/>
                    <a:pt x="871" y="1271"/>
                  </a:cubicBezTo>
                  <a:cubicBezTo>
                    <a:pt x="913" y="1313"/>
                    <a:pt x="976" y="1334"/>
                    <a:pt x="1043" y="1334"/>
                  </a:cubicBezTo>
                  <a:cubicBezTo>
                    <a:pt x="1110" y="1334"/>
                    <a:pt x="1180" y="1313"/>
                    <a:pt x="1236" y="1271"/>
                  </a:cubicBezTo>
                  <a:cubicBezTo>
                    <a:pt x="1320" y="1158"/>
                    <a:pt x="1320" y="990"/>
                    <a:pt x="1236" y="906"/>
                  </a:cubicBezTo>
                  <a:cubicBezTo>
                    <a:pt x="983" y="625"/>
                    <a:pt x="731" y="344"/>
                    <a:pt x="478" y="63"/>
                  </a:cubicBezTo>
                  <a:cubicBezTo>
                    <a:pt x="422" y="21"/>
                    <a:pt x="352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3940875" y="2563650"/>
              <a:ext cx="17575" cy="25325"/>
            </a:xfrm>
            <a:custGeom>
              <a:avLst/>
              <a:gdLst/>
              <a:ahLst/>
              <a:cxnLst/>
              <a:rect l="l" t="t" r="r" b="b"/>
              <a:pathLst>
                <a:path w="703" h="1013" extrusionOk="0">
                  <a:moveTo>
                    <a:pt x="305" y="0"/>
                  </a:moveTo>
                  <a:cubicBezTo>
                    <a:pt x="276" y="0"/>
                    <a:pt x="248" y="7"/>
                    <a:pt x="225" y="19"/>
                  </a:cubicBezTo>
                  <a:cubicBezTo>
                    <a:pt x="141" y="19"/>
                    <a:pt x="85" y="75"/>
                    <a:pt x="57" y="131"/>
                  </a:cubicBezTo>
                  <a:cubicBezTo>
                    <a:pt x="29" y="187"/>
                    <a:pt x="0" y="271"/>
                    <a:pt x="29" y="328"/>
                  </a:cubicBezTo>
                  <a:cubicBezTo>
                    <a:pt x="85" y="496"/>
                    <a:pt x="113" y="664"/>
                    <a:pt x="169" y="805"/>
                  </a:cubicBezTo>
                  <a:cubicBezTo>
                    <a:pt x="197" y="889"/>
                    <a:pt x="225" y="945"/>
                    <a:pt x="281" y="973"/>
                  </a:cubicBezTo>
                  <a:cubicBezTo>
                    <a:pt x="321" y="993"/>
                    <a:pt x="375" y="1013"/>
                    <a:pt x="432" y="1013"/>
                  </a:cubicBezTo>
                  <a:cubicBezTo>
                    <a:pt x="456" y="1013"/>
                    <a:pt x="481" y="1010"/>
                    <a:pt x="506" y="1001"/>
                  </a:cubicBezTo>
                  <a:cubicBezTo>
                    <a:pt x="562" y="973"/>
                    <a:pt x="618" y="945"/>
                    <a:pt x="646" y="861"/>
                  </a:cubicBezTo>
                  <a:cubicBezTo>
                    <a:pt x="674" y="805"/>
                    <a:pt x="702" y="749"/>
                    <a:pt x="674" y="664"/>
                  </a:cubicBezTo>
                  <a:cubicBezTo>
                    <a:pt x="618" y="524"/>
                    <a:pt x="590" y="356"/>
                    <a:pt x="534" y="187"/>
                  </a:cubicBezTo>
                  <a:cubicBezTo>
                    <a:pt x="506" y="131"/>
                    <a:pt x="478" y="75"/>
                    <a:pt x="422" y="47"/>
                  </a:cubicBezTo>
                  <a:cubicBezTo>
                    <a:pt x="389" y="14"/>
                    <a:pt x="346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3880525" y="2505400"/>
              <a:ext cx="28800" cy="22225"/>
            </a:xfrm>
            <a:custGeom>
              <a:avLst/>
              <a:gdLst/>
              <a:ahLst/>
              <a:cxnLst/>
              <a:rect l="l" t="t" r="r" b="b"/>
              <a:pathLst>
                <a:path w="1152" h="889" extrusionOk="0">
                  <a:moveTo>
                    <a:pt x="262" y="0"/>
                  </a:moveTo>
                  <a:cubicBezTo>
                    <a:pt x="216" y="0"/>
                    <a:pt x="173" y="14"/>
                    <a:pt x="140" y="47"/>
                  </a:cubicBezTo>
                  <a:cubicBezTo>
                    <a:pt x="84" y="75"/>
                    <a:pt x="56" y="131"/>
                    <a:pt x="28" y="187"/>
                  </a:cubicBezTo>
                  <a:cubicBezTo>
                    <a:pt x="0" y="271"/>
                    <a:pt x="28" y="327"/>
                    <a:pt x="56" y="384"/>
                  </a:cubicBezTo>
                  <a:cubicBezTo>
                    <a:pt x="140" y="552"/>
                    <a:pt x="253" y="664"/>
                    <a:pt x="393" y="748"/>
                  </a:cubicBezTo>
                  <a:cubicBezTo>
                    <a:pt x="562" y="833"/>
                    <a:pt x="730" y="889"/>
                    <a:pt x="898" y="889"/>
                  </a:cubicBezTo>
                  <a:cubicBezTo>
                    <a:pt x="955" y="861"/>
                    <a:pt x="1039" y="861"/>
                    <a:pt x="1095" y="805"/>
                  </a:cubicBezTo>
                  <a:cubicBezTo>
                    <a:pt x="1123" y="748"/>
                    <a:pt x="1151" y="664"/>
                    <a:pt x="1151" y="608"/>
                  </a:cubicBezTo>
                  <a:cubicBezTo>
                    <a:pt x="1151" y="552"/>
                    <a:pt x="1123" y="468"/>
                    <a:pt x="1095" y="440"/>
                  </a:cubicBezTo>
                  <a:cubicBezTo>
                    <a:pt x="1039" y="384"/>
                    <a:pt x="955" y="355"/>
                    <a:pt x="898" y="355"/>
                  </a:cubicBezTo>
                  <a:lnTo>
                    <a:pt x="814" y="355"/>
                  </a:lnTo>
                  <a:cubicBezTo>
                    <a:pt x="786" y="327"/>
                    <a:pt x="730" y="327"/>
                    <a:pt x="702" y="327"/>
                  </a:cubicBezTo>
                  <a:cubicBezTo>
                    <a:pt x="674" y="299"/>
                    <a:pt x="646" y="271"/>
                    <a:pt x="618" y="271"/>
                  </a:cubicBezTo>
                  <a:cubicBezTo>
                    <a:pt x="590" y="243"/>
                    <a:pt x="562" y="215"/>
                    <a:pt x="562" y="187"/>
                  </a:cubicBezTo>
                  <a:cubicBezTo>
                    <a:pt x="533" y="187"/>
                    <a:pt x="533" y="159"/>
                    <a:pt x="505" y="131"/>
                  </a:cubicBezTo>
                  <a:cubicBezTo>
                    <a:pt x="477" y="75"/>
                    <a:pt x="421" y="19"/>
                    <a:pt x="365" y="19"/>
                  </a:cubicBezTo>
                  <a:cubicBezTo>
                    <a:pt x="330" y="7"/>
                    <a:pt x="295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4080550" y="2886300"/>
              <a:ext cx="30200" cy="49100"/>
            </a:xfrm>
            <a:custGeom>
              <a:avLst/>
              <a:gdLst/>
              <a:ahLst/>
              <a:cxnLst/>
              <a:rect l="l" t="t" r="r" b="b"/>
              <a:pathLst>
                <a:path w="1208" h="1964" extrusionOk="0">
                  <a:moveTo>
                    <a:pt x="294" y="0"/>
                  </a:moveTo>
                  <a:cubicBezTo>
                    <a:pt x="248" y="0"/>
                    <a:pt x="204" y="9"/>
                    <a:pt x="169" y="27"/>
                  </a:cubicBezTo>
                  <a:cubicBezTo>
                    <a:pt x="28" y="111"/>
                    <a:pt x="0" y="252"/>
                    <a:pt x="56" y="392"/>
                  </a:cubicBezTo>
                  <a:cubicBezTo>
                    <a:pt x="281" y="869"/>
                    <a:pt x="478" y="1347"/>
                    <a:pt x="674" y="1824"/>
                  </a:cubicBezTo>
                  <a:cubicBezTo>
                    <a:pt x="712" y="1920"/>
                    <a:pt x="816" y="1963"/>
                    <a:pt x="914" y="1963"/>
                  </a:cubicBezTo>
                  <a:cubicBezTo>
                    <a:pt x="960" y="1963"/>
                    <a:pt x="1004" y="1954"/>
                    <a:pt x="1039" y="1936"/>
                  </a:cubicBezTo>
                  <a:cubicBezTo>
                    <a:pt x="1179" y="1852"/>
                    <a:pt x="1208" y="1712"/>
                    <a:pt x="1151" y="1571"/>
                  </a:cubicBezTo>
                  <a:cubicBezTo>
                    <a:pt x="927" y="1094"/>
                    <a:pt x="730" y="617"/>
                    <a:pt x="534" y="139"/>
                  </a:cubicBezTo>
                  <a:cubicBezTo>
                    <a:pt x="495" y="44"/>
                    <a:pt x="391" y="0"/>
                    <a:pt x="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4051775" y="2913100"/>
              <a:ext cx="29500" cy="33150"/>
            </a:xfrm>
            <a:custGeom>
              <a:avLst/>
              <a:gdLst/>
              <a:ahLst/>
              <a:cxnLst/>
              <a:rect l="l" t="t" r="r" b="b"/>
              <a:pathLst>
                <a:path w="1180" h="1326" extrusionOk="0">
                  <a:moveTo>
                    <a:pt x="320" y="1"/>
                  </a:moveTo>
                  <a:cubicBezTo>
                    <a:pt x="281" y="1"/>
                    <a:pt x="239" y="8"/>
                    <a:pt x="197" y="22"/>
                  </a:cubicBezTo>
                  <a:cubicBezTo>
                    <a:pt x="141" y="22"/>
                    <a:pt x="84" y="78"/>
                    <a:pt x="56" y="134"/>
                  </a:cubicBezTo>
                  <a:cubicBezTo>
                    <a:pt x="28" y="190"/>
                    <a:pt x="0" y="247"/>
                    <a:pt x="28" y="331"/>
                  </a:cubicBezTo>
                  <a:cubicBezTo>
                    <a:pt x="84" y="752"/>
                    <a:pt x="393" y="1117"/>
                    <a:pt x="786" y="1285"/>
                  </a:cubicBezTo>
                  <a:cubicBezTo>
                    <a:pt x="826" y="1305"/>
                    <a:pt x="866" y="1325"/>
                    <a:pt x="915" y="1325"/>
                  </a:cubicBezTo>
                  <a:cubicBezTo>
                    <a:pt x="936" y="1325"/>
                    <a:pt x="958" y="1322"/>
                    <a:pt x="983" y="1313"/>
                  </a:cubicBezTo>
                  <a:cubicBezTo>
                    <a:pt x="1039" y="1313"/>
                    <a:pt x="1095" y="1257"/>
                    <a:pt x="1123" y="1201"/>
                  </a:cubicBezTo>
                  <a:cubicBezTo>
                    <a:pt x="1179" y="1145"/>
                    <a:pt x="1179" y="1061"/>
                    <a:pt x="1151" y="1005"/>
                  </a:cubicBezTo>
                  <a:cubicBezTo>
                    <a:pt x="1151" y="948"/>
                    <a:pt x="1095" y="864"/>
                    <a:pt x="1039" y="836"/>
                  </a:cubicBezTo>
                  <a:cubicBezTo>
                    <a:pt x="983" y="808"/>
                    <a:pt x="899" y="780"/>
                    <a:pt x="842" y="724"/>
                  </a:cubicBezTo>
                  <a:cubicBezTo>
                    <a:pt x="786" y="668"/>
                    <a:pt x="730" y="640"/>
                    <a:pt x="702" y="583"/>
                  </a:cubicBezTo>
                  <a:cubicBezTo>
                    <a:pt x="646" y="527"/>
                    <a:pt x="618" y="443"/>
                    <a:pt x="590" y="387"/>
                  </a:cubicBezTo>
                  <a:cubicBezTo>
                    <a:pt x="562" y="331"/>
                    <a:pt x="534" y="247"/>
                    <a:pt x="534" y="190"/>
                  </a:cubicBezTo>
                  <a:cubicBezTo>
                    <a:pt x="534" y="134"/>
                    <a:pt x="449" y="78"/>
                    <a:pt x="421" y="22"/>
                  </a:cubicBezTo>
                  <a:cubicBezTo>
                    <a:pt x="393" y="8"/>
                    <a:pt x="358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4047550" y="2844850"/>
              <a:ext cx="21100" cy="25300"/>
            </a:xfrm>
            <a:custGeom>
              <a:avLst/>
              <a:gdLst/>
              <a:ahLst/>
              <a:cxnLst/>
              <a:rect l="l" t="t" r="r" b="b"/>
              <a:pathLst>
                <a:path w="844" h="1012" extrusionOk="0">
                  <a:moveTo>
                    <a:pt x="338" y="1"/>
                  </a:moveTo>
                  <a:cubicBezTo>
                    <a:pt x="282" y="1"/>
                    <a:pt x="197" y="1"/>
                    <a:pt x="141" y="29"/>
                  </a:cubicBezTo>
                  <a:cubicBezTo>
                    <a:pt x="85" y="85"/>
                    <a:pt x="29" y="141"/>
                    <a:pt x="29" y="197"/>
                  </a:cubicBezTo>
                  <a:cubicBezTo>
                    <a:pt x="1" y="253"/>
                    <a:pt x="1" y="338"/>
                    <a:pt x="57" y="394"/>
                  </a:cubicBezTo>
                  <a:cubicBezTo>
                    <a:pt x="141" y="562"/>
                    <a:pt x="253" y="731"/>
                    <a:pt x="366" y="871"/>
                  </a:cubicBezTo>
                  <a:cubicBezTo>
                    <a:pt x="394" y="927"/>
                    <a:pt x="450" y="983"/>
                    <a:pt x="506" y="1011"/>
                  </a:cubicBezTo>
                  <a:cubicBezTo>
                    <a:pt x="562" y="1011"/>
                    <a:pt x="647" y="1011"/>
                    <a:pt x="703" y="983"/>
                  </a:cubicBezTo>
                  <a:cubicBezTo>
                    <a:pt x="759" y="927"/>
                    <a:pt x="815" y="899"/>
                    <a:pt x="843" y="815"/>
                  </a:cubicBezTo>
                  <a:cubicBezTo>
                    <a:pt x="843" y="759"/>
                    <a:pt x="843" y="674"/>
                    <a:pt x="815" y="618"/>
                  </a:cubicBezTo>
                  <a:cubicBezTo>
                    <a:pt x="703" y="450"/>
                    <a:pt x="590" y="281"/>
                    <a:pt x="506" y="141"/>
                  </a:cubicBezTo>
                  <a:cubicBezTo>
                    <a:pt x="450" y="85"/>
                    <a:pt x="422" y="29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3074075" y="3576825"/>
              <a:ext cx="17575" cy="45025"/>
            </a:xfrm>
            <a:custGeom>
              <a:avLst/>
              <a:gdLst/>
              <a:ahLst/>
              <a:cxnLst/>
              <a:rect l="l" t="t" r="r" b="b"/>
              <a:pathLst>
                <a:path w="703" h="1801" extrusionOk="0">
                  <a:moveTo>
                    <a:pt x="323" y="0"/>
                  </a:moveTo>
                  <a:cubicBezTo>
                    <a:pt x="310" y="0"/>
                    <a:pt x="296" y="1"/>
                    <a:pt x="281" y="4"/>
                  </a:cubicBezTo>
                  <a:cubicBezTo>
                    <a:pt x="169" y="4"/>
                    <a:pt x="0" y="116"/>
                    <a:pt x="28" y="256"/>
                  </a:cubicBezTo>
                  <a:cubicBezTo>
                    <a:pt x="84" y="677"/>
                    <a:pt x="113" y="1099"/>
                    <a:pt x="169" y="1520"/>
                  </a:cubicBezTo>
                  <a:cubicBezTo>
                    <a:pt x="197" y="1660"/>
                    <a:pt x="281" y="1800"/>
                    <a:pt x="421" y="1800"/>
                  </a:cubicBezTo>
                  <a:cubicBezTo>
                    <a:pt x="562" y="1800"/>
                    <a:pt x="702" y="1688"/>
                    <a:pt x="702" y="1520"/>
                  </a:cubicBezTo>
                  <a:cubicBezTo>
                    <a:pt x="646" y="1099"/>
                    <a:pt x="590" y="677"/>
                    <a:pt x="562" y="256"/>
                  </a:cubicBezTo>
                  <a:cubicBezTo>
                    <a:pt x="536" y="128"/>
                    <a:pt x="464" y="0"/>
                    <a:pt x="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3086700" y="3557125"/>
              <a:ext cx="25300" cy="45500"/>
            </a:xfrm>
            <a:custGeom>
              <a:avLst/>
              <a:gdLst/>
              <a:ahLst/>
              <a:cxnLst/>
              <a:rect l="l" t="t" r="r" b="b"/>
              <a:pathLst>
                <a:path w="1012" h="1820" extrusionOk="0">
                  <a:moveTo>
                    <a:pt x="279" y="0"/>
                  </a:moveTo>
                  <a:cubicBezTo>
                    <a:pt x="261" y="0"/>
                    <a:pt x="243" y="2"/>
                    <a:pt x="225" y="6"/>
                  </a:cubicBezTo>
                  <a:cubicBezTo>
                    <a:pt x="85" y="62"/>
                    <a:pt x="1" y="202"/>
                    <a:pt x="29" y="342"/>
                  </a:cubicBezTo>
                  <a:cubicBezTo>
                    <a:pt x="169" y="764"/>
                    <a:pt x="309" y="1213"/>
                    <a:pt x="478" y="1634"/>
                  </a:cubicBezTo>
                  <a:cubicBezTo>
                    <a:pt x="500" y="1744"/>
                    <a:pt x="591" y="1820"/>
                    <a:pt x="698" y="1820"/>
                  </a:cubicBezTo>
                  <a:cubicBezTo>
                    <a:pt x="727" y="1820"/>
                    <a:pt x="757" y="1814"/>
                    <a:pt x="787" y="1802"/>
                  </a:cubicBezTo>
                  <a:cubicBezTo>
                    <a:pt x="927" y="1774"/>
                    <a:pt x="1011" y="1634"/>
                    <a:pt x="983" y="1494"/>
                  </a:cubicBezTo>
                  <a:cubicBezTo>
                    <a:pt x="843" y="1072"/>
                    <a:pt x="674" y="623"/>
                    <a:pt x="534" y="202"/>
                  </a:cubicBezTo>
                  <a:cubicBezTo>
                    <a:pt x="510" y="80"/>
                    <a:pt x="400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3068450" y="3496900"/>
              <a:ext cx="18275" cy="45300"/>
            </a:xfrm>
            <a:custGeom>
              <a:avLst/>
              <a:gdLst/>
              <a:ahLst/>
              <a:cxnLst/>
              <a:rect l="l" t="t" r="r" b="b"/>
              <a:pathLst>
                <a:path w="731" h="1812" extrusionOk="0">
                  <a:moveTo>
                    <a:pt x="338" y="0"/>
                  </a:moveTo>
                  <a:cubicBezTo>
                    <a:pt x="169" y="0"/>
                    <a:pt x="85" y="112"/>
                    <a:pt x="57" y="281"/>
                  </a:cubicBezTo>
                  <a:cubicBezTo>
                    <a:pt x="1" y="730"/>
                    <a:pt x="57" y="1179"/>
                    <a:pt x="169" y="1628"/>
                  </a:cubicBezTo>
                  <a:cubicBezTo>
                    <a:pt x="215" y="1720"/>
                    <a:pt x="317" y="1812"/>
                    <a:pt x="429" y="1812"/>
                  </a:cubicBezTo>
                  <a:cubicBezTo>
                    <a:pt x="454" y="1812"/>
                    <a:pt x="480" y="1807"/>
                    <a:pt x="506" y="1797"/>
                  </a:cubicBezTo>
                  <a:cubicBezTo>
                    <a:pt x="646" y="1769"/>
                    <a:pt x="731" y="1628"/>
                    <a:pt x="674" y="1488"/>
                  </a:cubicBezTo>
                  <a:cubicBezTo>
                    <a:pt x="646" y="1376"/>
                    <a:pt x="618" y="1263"/>
                    <a:pt x="618" y="1179"/>
                  </a:cubicBezTo>
                  <a:cubicBezTo>
                    <a:pt x="590" y="1123"/>
                    <a:pt x="590" y="1067"/>
                    <a:pt x="590" y="1011"/>
                  </a:cubicBezTo>
                  <a:cubicBezTo>
                    <a:pt x="590" y="1011"/>
                    <a:pt x="590" y="983"/>
                    <a:pt x="590" y="983"/>
                  </a:cubicBezTo>
                  <a:cubicBezTo>
                    <a:pt x="590" y="955"/>
                    <a:pt x="562" y="927"/>
                    <a:pt x="562" y="899"/>
                  </a:cubicBezTo>
                  <a:cubicBezTo>
                    <a:pt x="562" y="702"/>
                    <a:pt x="562" y="477"/>
                    <a:pt x="590" y="281"/>
                  </a:cubicBezTo>
                  <a:cubicBezTo>
                    <a:pt x="618" y="140"/>
                    <a:pt x="450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4133875" y="3706750"/>
              <a:ext cx="21800" cy="40900"/>
            </a:xfrm>
            <a:custGeom>
              <a:avLst/>
              <a:gdLst/>
              <a:ahLst/>
              <a:cxnLst/>
              <a:rect l="l" t="t" r="r" b="b"/>
              <a:pathLst>
                <a:path w="872" h="1636" extrusionOk="0">
                  <a:moveTo>
                    <a:pt x="366" y="0"/>
                  </a:moveTo>
                  <a:cubicBezTo>
                    <a:pt x="310" y="0"/>
                    <a:pt x="226" y="0"/>
                    <a:pt x="169" y="29"/>
                  </a:cubicBezTo>
                  <a:cubicBezTo>
                    <a:pt x="57" y="113"/>
                    <a:pt x="1" y="281"/>
                    <a:pt x="85" y="394"/>
                  </a:cubicBezTo>
                  <a:cubicBezTo>
                    <a:pt x="141" y="478"/>
                    <a:pt x="169" y="562"/>
                    <a:pt x="226" y="646"/>
                  </a:cubicBezTo>
                  <a:cubicBezTo>
                    <a:pt x="226" y="646"/>
                    <a:pt x="254" y="674"/>
                    <a:pt x="254" y="702"/>
                  </a:cubicBezTo>
                  <a:cubicBezTo>
                    <a:pt x="254" y="702"/>
                    <a:pt x="254" y="730"/>
                    <a:pt x="254" y="730"/>
                  </a:cubicBezTo>
                  <a:cubicBezTo>
                    <a:pt x="282" y="758"/>
                    <a:pt x="282" y="815"/>
                    <a:pt x="310" y="871"/>
                  </a:cubicBezTo>
                  <a:cubicBezTo>
                    <a:pt x="310" y="899"/>
                    <a:pt x="310" y="955"/>
                    <a:pt x="338" y="983"/>
                  </a:cubicBezTo>
                  <a:cubicBezTo>
                    <a:pt x="338" y="1011"/>
                    <a:pt x="338" y="1011"/>
                    <a:pt x="338" y="1011"/>
                  </a:cubicBezTo>
                  <a:cubicBezTo>
                    <a:pt x="338" y="1039"/>
                    <a:pt x="338" y="1067"/>
                    <a:pt x="338" y="1067"/>
                  </a:cubicBezTo>
                  <a:cubicBezTo>
                    <a:pt x="338" y="1123"/>
                    <a:pt x="338" y="1180"/>
                    <a:pt x="338" y="1208"/>
                  </a:cubicBezTo>
                  <a:cubicBezTo>
                    <a:pt x="338" y="1236"/>
                    <a:pt x="338" y="1264"/>
                    <a:pt x="338" y="1292"/>
                  </a:cubicBezTo>
                  <a:cubicBezTo>
                    <a:pt x="338" y="1299"/>
                    <a:pt x="338" y="1310"/>
                    <a:pt x="338" y="1320"/>
                  </a:cubicBezTo>
                  <a:lnTo>
                    <a:pt x="338" y="1320"/>
                  </a:lnTo>
                  <a:cubicBezTo>
                    <a:pt x="338" y="1376"/>
                    <a:pt x="310" y="1460"/>
                    <a:pt x="366" y="1517"/>
                  </a:cubicBezTo>
                  <a:cubicBezTo>
                    <a:pt x="394" y="1573"/>
                    <a:pt x="450" y="1629"/>
                    <a:pt x="506" y="1629"/>
                  </a:cubicBezTo>
                  <a:cubicBezTo>
                    <a:pt x="530" y="1633"/>
                    <a:pt x="554" y="1636"/>
                    <a:pt x="578" y="1636"/>
                  </a:cubicBezTo>
                  <a:cubicBezTo>
                    <a:pt x="699" y="1636"/>
                    <a:pt x="820" y="1577"/>
                    <a:pt x="843" y="1460"/>
                  </a:cubicBezTo>
                  <a:cubicBezTo>
                    <a:pt x="871" y="1208"/>
                    <a:pt x="871" y="983"/>
                    <a:pt x="815" y="730"/>
                  </a:cubicBezTo>
                  <a:cubicBezTo>
                    <a:pt x="759" y="534"/>
                    <a:pt x="675" y="309"/>
                    <a:pt x="534" y="141"/>
                  </a:cubicBezTo>
                  <a:cubicBezTo>
                    <a:pt x="478" y="85"/>
                    <a:pt x="450" y="29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4151425" y="3667450"/>
              <a:ext cx="23200" cy="41025"/>
            </a:xfrm>
            <a:custGeom>
              <a:avLst/>
              <a:gdLst/>
              <a:ahLst/>
              <a:cxnLst/>
              <a:rect l="l" t="t" r="r" b="b"/>
              <a:pathLst>
                <a:path w="928" h="1641" extrusionOk="0">
                  <a:moveTo>
                    <a:pt x="282" y="0"/>
                  </a:moveTo>
                  <a:cubicBezTo>
                    <a:pt x="141" y="0"/>
                    <a:pt x="1" y="113"/>
                    <a:pt x="1" y="281"/>
                  </a:cubicBezTo>
                  <a:cubicBezTo>
                    <a:pt x="57" y="702"/>
                    <a:pt x="169" y="1123"/>
                    <a:pt x="394" y="1488"/>
                  </a:cubicBezTo>
                  <a:cubicBezTo>
                    <a:pt x="432" y="1584"/>
                    <a:pt x="535" y="1640"/>
                    <a:pt x="632" y="1640"/>
                  </a:cubicBezTo>
                  <a:cubicBezTo>
                    <a:pt x="678" y="1640"/>
                    <a:pt x="723" y="1628"/>
                    <a:pt x="759" y="1601"/>
                  </a:cubicBezTo>
                  <a:cubicBezTo>
                    <a:pt x="871" y="1516"/>
                    <a:pt x="927" y="1376"/>
                    <a:pt x="843" y="1236"/>
                  </a:cubicBezTo>
                  <a:cubicBezTo>
                    <a:pt x="815" y="1151"/>
                    <a:pt x="759" y="1067"/>
                    <a:pt x="731" y="983"/>
                  </a:cubicBezTo>
                  <a:lnTo>
                    <a:pt x="731" y="983"/>
                  </a:lnTo>
                  <a:cubicBezTo>
                    <a:pt x="740" y="1010"/>
                    <a:pt x="743" y="1019"/>
                    <a:pt x="742" y="1019"/>
                  </a:cubicBezTo>
                  <a:cubicBezTo>
                    <a:pt x="741" y="1019"/>
                    <a:pt x="722" y="974"/>
                    <a:pt x="703" y="955"/>
                  </a:cubicBezTo>
                  <a:cubicBezTo>
                    <a:pt x="703" y="955"/>
                    <a:pt x="703" y="927"/>
                    <a:pt x="703" y="899"/>
                  </a:cubicBezTo>
                  <a:cubicBezTo>
                    <a:pt x="675" y="871"/>
                    <a:pt x="647" y="814"/>
                    <a:pt x="647" y="758"/>
                  </a:cubicBezTo>
                  <a:cubicBezTo>
                    <a:pt x="618" y="674"/>
                    <a:pt x="590" y="590"/>
                    <a:pt x="562" y="506"/>
                  </a:cubicBezTo>
                  <a:cubicBezTo>
                    <a:pt x="562" y="449"/>
                    <a:pt x="562" y="421"/>
                    <a:pt x="562" y="365"/>
                  </a:cubicBezTo>
                  <a:cubicBezTo>
                    <a:pt x="534" y="337"/>
                    <a:pt x="534" y="337"/>
                    <a:pt x="534" y="309"/>
                  </a:cubicBezTo>
                  <a:cubicBezTo>
                    <a:pt x="534" y="281"/>
                    <a:pt x="534" y="281"/>
                    <a:pt x="534" y="281"/>
                  </a:cubicBezTo>
                  <a:cubicBezTo>
                    <a:pt x="534" y="197"/>
                    <a:pt x="506" y="141"/>
                    <a:pt x="450" y="85"/>
                  </a:cubicBezTo>
                  <a:cubicBezTo>
                    <a:pt x="422" y="28"/>
                    <a:pt x="338" y="0"/>
                    <a:pt x="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4121250" y="3638675"/>
              <a:ext cx="13375" cy="21075"/>
            </a:xfrm>
            <a:custGeom>
              <a:avLst/>
              <a:gdLst/>
              <a:ahLst/>
              <a:cxnLst/>
              <a:rect l="l" t="t" r="r" b="b"/>
              <a:pathLst>
                <a:path w="535" h="843" extrusionOk="0">
                  <a:moveTo>
                    <a:pt x="281" y="0"/>
                  </a:moveTo>
                  <a:cubicBezTo>
                    <a:pt x="197" y="0"/>
                    <a:pt x="141" y="28"/>
                    <a:pt x="85" y="84"/>
                  </a:cubicBezTo>
                  <a:cubicBezTo>
                    <a:pt x="85" y="84"/>
                    <a:pt x="57" y="113"/>
                    <a:pt x="57" y="141"/>
                  </a:cubicBezTo>
                  <a:cubicBezTo>
                    <a:pt x="29" y="169"/>
                    <a:pt x="29" y="225"/>
                    <a:pt x="29" y="253"/>
                  </a:cubicBezTo>
                  <a:cubicBezTo>
                    <a:pt x="1" y="365"/>
                    <a:pt x="1" y="477"/>
                    <a:pt x="1" y="590"/>
                  </a:cubicBezTo>
                  <a:cubicBezTo>
                    <a:pt x="1" y="618"/>
                    <a:pt x="1" y="646"/>
                    <a:pt x="29" y="674"/>
                  </a:cubicBezTo>
                  <a:cubicBezTo>
                    <a:pt x="29" y="702"/>
                    <a:pt x="57" y="730"/>
                    <a:pt x="85" y="758"/>
                  </a:cubicBezTo>
                  <a:cubicBezTo>
                    <a:pt x="113" y="786"/>
                    <a:pt x="141" y="814"/>
                    <a:pt x="169" y="814"/>
                  </a:cubicBezTo>
                  <a:cubicBezTo>
                    <a:pt x="197" y="842"/>
                    <a:pt x="225" y="842"/>
                    <a:pt x="281" y="842"/>
                  </a:cubicBezTo>
                  <a:cubicBezTo>
                    <a:pt x="338" y="842"/>
                    <a:pt x="394" y="814"/>
                    <a:pt x="450" y="758"/>
                  </a:cubicBezTo>
                  <a:cubicBezTo>
                    <a:pt x="478" y="758"/>
                    <a:pt x="478" y="730"/>
                    <a:pt x="506" y="702"/>
                  </a:cubicBezTo>
                  <a:cubicBezTo>
                    <a:pt x="506" y="674"/>
                    <a:pt x="534" y="618"/>
                    <a:pt x="534" y="590"/>
                  </a:cubicBezTo>
                  <a:cubicBezTo>
                    <a:pt x="534" y="477"/>
                    <a:pt x="534" y="365"/>
                    <a:pt x="534" y="253"/>
                  </a:cubicBezTo>
                  <a:cubicBezTo>
                    <a:pt x="534" y="225"/>
                    <a:pt x="534" y="197"/>
                    <a:pt x="506" y="169"/>
                  </a:cubicBezTo>
                  <a:cubicBezTo>
                    <a:pt x="506" y="141"/>
                    <a:pt x="478" y="113"/>
                    <a:pt x="478" y="84"/>
                  </a:cubicBezTo>
                  <a:cubicBezTo>
                    <a:pt x="450" y="56"/>
                    <a:pt x="422" y="28"/>
                    <a:pt x="394" y="28"/>
                  </a:cubicBezTo>
                  <a:cubicBezTo>
                    <a:pt x="338" y="0"/>
                    <a:pt x="309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4099500" y="3677675"/>
              <a:ext cx="17575" cy="25175"/>
            </a:xfrm>
            <a:custGeom>
              <a:avLst/>
              <a:gdLst/>
              <a:ahLst/>
              <a:cxnLst/>
              <a:rect l="l" t="t" r="r" b="b"/>
              <a:pathLst>
                <a:path w="703" h="1007" extrusionOk="0">
                  <a:moveTo>
                    <a:pt x="252" y="1"/>
                  </a:moveTo>
                  <a:cubicBezTo>
                    <a:pt x="232" y="1"/>
                    <a:pt x="213" y="4"/>
                    <a:pt x="197" y="12"/>
                  </a:cubicBezTo>
                  <a:cubicBezTo>
                    <a:pt x="141" y="40"/>
                    <a:pt x="85" y="69"/>
                    <a:pt x="56" y="125"/>
                  </a:cubicBezTo>
                  <a:cubicBezTo>
                    <a:pt x="0" y="209"/>
                    <a:pt x="0" y="265"/>
                    <a:pt x="28" y="349"/>
                  </a:cubicBezTo>
                  <a:cubicBezTo>
                    <a:pt x="56" y="490"/>
                    <a:pt x="113" y="658"/>
                    <a:pt x="169" y="827"/>
                  </a:cubicBezTo>
                  <a:cubicBezTo>
                    <a:pt x="197" y="883"/>
                    <a:pt x="225" y="939"/>
                    <a:pt x="281" y="967"/>
                  </a:cubicBezTo>
                  <a:cubicBezTo>
                    <a:pt x="321" y="987"/>
                    <a:pt x="375" y="1007"/>
                    <a:pt x="422" y="1007"/>
                  </a:cubicBezTo>
                  <a:cubicBezTo>
                    <a:pt x="442" y="1007"/>
                    <a:pt x="461" y="1003"/>
                    <a:pt x="478" y="995"/>
                  </a:cubicBezTo>
                  <a:cubicBezTo>
                    <a:pt x="562" y="995"/>
                    <a:pt x="618" y="939"/>
                    <a:pt x="646" y="883"/>
                  </a:cubicBezTo>
                  <a:cubicBezTo>
                    <a:pt x="674" y="827"/>
                    <a:pt x="702" y="742"/>
                    <a:pt x="674" y="686"/>
                  </a:cubicBezTo>
                  <a:cubicBezTo>
                    <a:pt x="618" y="518"/>
                    <a:pt x="562" y="349"/>
                    <a:pt x="534" y="209"/>
                  </a:cubicBezTo>
                  <a:cubicBezTo>
                    <a:pt x="506" y="125"/>
                    <a:pt x="450" y="69"/>
                    <a:pt x="393" y="40"/>
                  </a:cubicBezTo>
                  <a:cubicBezTo>
                    <a:pt x="354" y="21"/>
                    <a:pt x="300" y="1"/>
                    <a:pt x="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2973700" y="3569200"/>
              <a:ext cx="19675" cy="36800"/>
            </a:xfrm>
            <a:custGeom>
              <a:avLst/>
              <a:gdLst/>
              <a:ahLst/>
              <a:cxnLst/>
              <a:rect l="l" t="t" r="r" b="b"/>
              <a:pathLst>
                <a:path w="787" h="1472" extrusionOk="0">
                  <a:moveTo>
                    <a:pt x="509" y="1"/>
                  </a:moveTo>
                  <a:cubicBezTo>
                    <a:pt x="410" y="1"/>
                    <a:pt x="320" y="44"/>
                    <a:pt x="281" y="140"/>
                  </a:cubicBezTo>
                  <a:cubicBezTo>
                    <a:pt x="57" y="477"/>
                    <a:pt x="1" y="870"/>
                    <a:pt x="57" y="1291"/>
                  </a:cubicBezTo>
                  <a:cubicBezTo>
                    <a:pt x="85" y="1347"/>
                    <a:pt x="141" y="1404"/>
                    <a:pt x="197" y="1432"/>
                  </a:cubicBezTo>
                  <a:cubicBezTo>
                    <a:pt x="237" y="1451"/>
                    <a:pt x="290" y="1471"/>
                    <a:pt x="338" y="1471"/>
                  </a:cubicBezTo>
                  <a:cubicBezTo>
                    <a:pt x="358" y="1471"/>
                    <a:pt x="377" y="1468"/>
                    <a:pt x="394" y="1460"/>
                  </a:cubicBezTo>
                  <a:cubicBezTo>
                    <a:pt x="534" y="1432"/>
                    <a:pt x="590" y="1291"/>
                    <a:pt x="590" y="1151"/>
                  </a:cubicBezTo>
                  <a:lnTo>
                    <a:pt x="562" y="1123"/>
                  </a:lnTo>
                  <a:cubicBezTo>
                    <a:pt x="562" y="1095"/>
                    <a:pt x="562" y="1095"/>
                    <a:pt x="562" y="1067"/>
                  </a:cubicBezTo>
                  <a:cubicBezTo>
                    <a:pt x="562" y="1039"/>
                    <a:pt x="562" y="982"/>
                    <a:pt x="562" y="954"/>
                  </a:cubicBezTo>
                  <a:cubicBezTo>
                    <a:pt x="562" y="926"/>
                    <a:pt x="562" y="870"/>
                    <a:pt x="562" y="842"/>
                  </a:cubicBezTo>
                  <a:cubicBezTo>
                    <a:pt x="590" y="814"/>
                    <a:pt x="590" y="786"/>
                    <a:pt x="590" y="786"/>
                  </a:cubicBezTo>
                  <a:cubicBezTo>
                    <a:pt x="590" y="702"/>
                    <a:pt x="618" y="646"/>
                    <a:pt x="646" y="561"/>
                  </a:cubicBezTo>
                  <a:cubicBezTo>
                    <a:pt x="646" y="561"/>
                    <a:pt x="646" y="533"/>
                    <a:pt x="646" y="533"/>
                  </a:cubicBezTo>
                  <a:cubicBezTo>
                    <a:pt x="646" y="533"/>
                    <a:pt x="674" y="505"/>
                    <a:pt x="674" y="505"/>
                  </a:cubicBezTo>
                  <a:cubicBezTo>
                    <a:pt x="674" y="477"/>
                    <a:pt x="702" y="421"/>
                    <a:pt x="730" y="393"/>
                  </a:cubicBezTo>
                  <a:cubicBezTo>
                    <a:pt x="787" y="281"/>
                    <a:pt x="759" y="112"/>
                    <a:pt x="646" y="28"/>
                  </a:cubicBezTo>
                  <a:cubicBezTo>
                    <a:pt x="602" y="10"/>
                    <a:pt x="555" y="1"/>
                    <a:pt x="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2989150" y="3617525"/>
              <a:ext cx="14050" cy="40825"/>
            </a:xfrm>
            <a:custGeom>
              <a:avLst/>
              <a:gdLst/>
              <a:ahLst/>
              <a:cxnLst/>
              <a:rect l="l" t="t" r="r" b="b"/>
              <a:pathLst>
                <a:path w="562" h="1633" extrusionOk="0">
                  <a:moveTo>
                    <a:pt x="345" y="0"/>
                  </a:moveTo>
                  <a:cubicBezTo>
                    <a:pt x="333" y="0"/>
                    <a:pt x="321" y="2"/>
                    <a:pt x="309" y="4"/>
                  </a:cubicBezTo>
                  <a:cubicBezTo>
                    <a:pt x="141" y="4"/>
                    <a:pt x="28" y="116"/>
                    <a:pt x="28" y="257"/>
                  </a:cubicBezTo>
                  <a:cubicBezTo>
                    <a:pt x="28" y="622"/>
                    <a:pt x="0" y="987"/>
                    <a:pt x="0" y="1380"/>
                  </a:cubicBezTo>
                  <a:cubicBezTo>
                    <a:pt x="0" y="1492"/>
                    <a:pt x="112" y="1632"/>
                    <a:pt x="253" y="1632"/>
                  </a:cubicBezTo>
                  <a:cubicBezTo>
                    <a:pt x="393" y="1632"/>
                    <a:pt x="506" y="1520"/>
                    <a:pt x="534" y="1380"/>
                  </a:cubicBezTo>
                  <a:cubicBezTo>
                    <a:pt x="534" y="987"/>
                    <a:pt x="562" y="622"/>
                    <a:pt x="562" y="257"/>
                  </a:cubicBezTo>
                  <a:cubicBezTo>
                    <a:pt x="562" y="129"/>
                    <a:pt x="468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2963875" y="3644275"/>
              <a:ext cx="18275" cy="24900"/>
            </a:xfrm>
            <a:custGeom>
              <a:avLst/>
              <a:gdLst/>
              <a:ahLst/>
              <a:cxnLst/>
              <a:rect l="l" t="t" r="r" b="b"/>
              <a:pathLst>
                <a:path w="731" h="996" extrusionOk="0">
                  <a:moveTo>
                    <a:pt x="506" y="1"/>
                  </a:moveTo>
                  <a:cubicBezTo>
                    <a:pt x="450" y="1"/>
                    <a:pt x="365" y="1"/>
                    <a:pt x="309" y="29"/>
                  </a:cubicBezTo>
                  <a:cubicBezTo>
                    <a:pt x="309" y="57"/>
                    <a:pt x="281" y="57"/>
                    <a:pt x="253" y="85"/>
                  </a:cubicBezTo>
                  <a:cubicBezTo>
                    <a:pt x="225" y="113"/>
                    <a:pt x="197" y="141"/>
                    <a:pt x="197" y="197"/>
                  </a:cubicBezTo>
                  <a:cubicBezTo>
                    <a:pt x="141" y="338"/>
                    <a:pt x="85" y="506"/>
                    <a:pt x="29" y="647"/>
                  </a:cubicBezTo>
                  <a:cubicBezTo>
                    <a:pt x="0" y="731"/>
                    <a:pt x="29" y="815"/>
                    <a:pt x="57" y="871"/>
                  </a:cubicBezTo>
                  <a:cubicBezTo>
                    <a:pt x="85" y="927"/>
                    <a:pt x="141" y="955"/>
                    <a:pt x="197" y="983"/>
                  </a:cubicBezTo>
                  <a:cubicBezTo>
                    <a:pt x="222" y="992"/>
                    <a:pt x="244" y="995"/>
                    <a:pt x="265" y="995"/>
                  </a:cubicBezTo>
                  <a:cubicBezTo>
                    <a:pt x="317" y="995"/>
                    <a:pt x="362" y="975"/>
                    <a:pt x="422" y="955"/>
                  </a:cubicBezTo>
                  <a:cubicBezTo>
                    <a:pt x="422" y="955"/>
                    <a:pt x="450" y="927"/>
                    <a:pt x="450" y="927"/>
                  </a:cubicBezTo>
                  <a:cubicBezTo>
                    <a:pt x="506" y="871"/>
                    <a:pt x="506" y="843"/>
                    <a:pt x="534" y="787"/>
                  </a:cubicBezTo>
                  <a:cubicBezTo>
                    <a:pt x="590" y="647"/>
                    <a:pt x="646" y="478"/>
                    <a:pt x="702" y="338"/>
                  </a:cubicBezTo>
                  <a:cubicBezTo>
                    <a:pt x="730" y="253"/>
                    <a:pt x="702" y="169"/>
                    <a:pt x="674" y="113"/>
                  </a:cubicBezTo>
                  <a:cubicBezTo>
                    <a:pt x="646" y="57"/>
                    <a:pt x="590" y="29"/>
                    <a:pt x="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3756275" y="3311275"/>
              <a:ext cx="18275" cy="41200"/>
            </a:xfrm>
            <a:custGeom>
              <a:avLst/>
              <a:gdLst/>
              <a:ahLst/>
              <a:cxnLst/>
              <a:rect l="l" t="t" r="r" b="b"/>
              <a:pathLst>
                <a:path w="731" h="1648" extrusionOk="0">
                  <a:moveTo>
                    <a:pt x="273" y="1"/>
                  </a:moveTo>
                  <a:cubicBezTo>
                    <a:pt x="225" y="1"/>
                    <a:pt x="179" y="13"/>
                    <a:pt x="141" y="41"/>
                  </a:cubicBezTo>
                  <a:cubicBezTo>
                    <a:pt x="1" y="126"/>
                    <a:pt x="1" y="266"/>
                    <a:pt x="57" y="406"/>
                  </a:cubicBezTo>
                  <a:cubicBezTo>
                    <a:pt x="57" y="406"/>
                    <a:pt x="57" y="406"/>
                    <a:pt x="57" y="434"/>
                  </a:cubicBezTo>
                  <a:cubicBezTo>
                    <a:pt x="57" y="434"/>
                    <a:pt x="85" y="463"/>
                    <a:pt x="85" y="463"/>
                  </a:cubicBezTo>
                  <a:cubicBezTo>
                    <a:pt x="85" y="519"/>
                    <a:pt x="113" y="575"/>
                    <a:pt x="113" y="603"/>
                  </a:cubicBezTo>
                  <a:cubicBezTo>
                    <a:pt x="141" y="659"/>
                    <a:pt x="141" y="687"/>
                    <a:pt x="141" y="743"/>
                  </a:cubicBezTo>
                  <a:lnTo>
                    <a:pt x="141" y="771"/>
                  </a:lnTo>
                  <a:cubicBezTo>
                    <a:pt x="141" y="771"/>
                    <a:pt x="141" y="799"/>
                    <a:pt x="169" y="828"/>
                  </a:cubicBezTo>
                  <a:cubicBezTo>
                    <a:pt x="169" y="912"/>
                    <a:pt x="169" y="996"/>
                    <a:pt x="141" y="1108"/>
                  </a:cubicBezTo>
                  <a:cubicBezTo>
                    <a:pt x="141" y="1108"/>
                    <a:pt x="141" y="1136"/>
                    <a:pt x="141" y="1136"/>
                  </a:cubicBezTo>
                  <a:cubicBezTo>
                    <a:pt x="141" y="1164"/>
                    <a:pt x="141" y="1164"/>
                    <a:pt x="141" y="1193"/>
                  </a:cubicBezTo>
                  <a:cubicBezTo>
                    <a:pt x="141" y="1221"/>
                    <a:pt x="113" y="1277"/>
                    <a:pt x="113" y="1305"/>
                  </a:cubicBezTo>
                  <a:cubicBezTo>
                    <a:pt x="85" y="1445"/>
                    <a:pt x="169" y="1614"/>
                    <a:pt x="282" y="1642"/>
                  </a:cubicBezTo>
                  <a:cubicBezTo>
                    <a:pt x="300" y="1645"/>
                    <a:pt x="318" y="1647"/>
                    <a:pt x="337" y="1647"/>
                  </a:cubicBezTo>
                  <a:cubicBezTo>
                    <a:pt x="463" y="1647"/>
                    <a:pt x="594" y="1567"/>
                    <a:pt x="618" y="1445"/>
                  </a:cubicBezTo>
                  <a:cubicBezTo>
                    <a:pt x="731" y="996"/>
                    <a:pt x="703" y="547"/>
                    <a:pt x="506" y="126"/>
                  </a:cubicBezTo>
                  <a:cubicBezTo>
                    <a:pt x="469" y="51"/>
                    <a:pt x="369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3760500" y="3260275"/>
              <a:ext cx="18275" cy="45025"/>
            </a:xfrm>
            <a:custGeom>
              <a:avLst/>
              <a:gdLst/>
              <a:ahLst/>
              <a:cxnLst/>
              <a:rect l="l" t="t" r="r" b="b"/>
              <a:pathLst>
                <a:path w="731" h="1801" extrusionOk="0">
                  <a:moveTo>
                    <a:pt x="323" y="0"/>
                  </a:moveTo>
                  <a:cubicBezTo>
                    <a:pt x="310" y="0"/>
                    <a:pt x="296" y="1"/>
                    <a:pt x="281" y="4"/>
                  </a:cubicBezTo>
                  <a:cubicBezTo>
                    <a:pt x="169" y="4"/>
                    <a:pt x="0" y="116"/>
                    <a:pt x="28" y="257"/>
                  </a:cubicBezTo>
                  <a:cubicBezTo>
                    <a:pt x="84" y="678"/>
                    <a:pt x="141" y="1099"/>
                    <a:pt x="197" y="1520"/>
                  </a:cubicBezTo>
                  <a:cubicBezTo>
                    <a:pt x="197" y="1660"/>
                    <a:pt x="281" y="1801"/>
                    <a:pt x="449" y="1801"/>
                  </a:cubicBezTo>
                  <a:cubicBezTo>
                    <a:pt x="562" y="1773"/>
                    <a:pt x="730" y="1660"/>
                    <a:pt x="702" y="1520"/>
                  </a:cubicBezTo>
                  <a:cubicBezTo>
                    <a:pt x="646" y="1099"/>
                    <a:pt x="618" y="678"/>
                    <a:pt x="562" y="257"/>
                  </a:cubicBezTo>
                  <a:cubicBezTo>
                    <a:pt x="536" y="128"/>
                    <a:pt x="464" y="0"/>
                    <a:pt x="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3727500" y="3310600"/>
              <a:ext cx="16875" cy="33075"/>
            </a:xfrm>
            <a:custGeom>
              <a:avLst/>
              <a:gdLst/>
              <a:ahLst/>
              <a:cxnLst/>
              <a:rect l="l" t="t" r="r" b="b"/>
              <a:pathLst>
                <a:path w="675" h="1323" extrusionOk="0">
                  <a:moveTo>
                    <a:pt x="252" y="1"/>
                  </a:moveTo>
                  <a:cubicBezTo>
                    <a:pt x="233" y="1"/>
                    <a:pt x="214" y="4"/>
                    <a:pt x="197" y="12"/>
                  </a:cubicBezTo>
                  <a:cubicBezTo>
                    <a:pt x="141" y="40"/>
                    <a:pt x="57" y="68"/>
                    <a:pt x="29" y="125"/>
                  </a:cubicBezTo>
                  <a:cubicBezTo>
                    <a:pt x="1" y="209"/>
                    <a:pt x="1" y="265"/>
                    <a:pt x="1" y="321"/>
                  </a:cubicBezTo>
                  <a:lnTo>
                    <a:pt x="141" y="1135"/>
                  </a:lnTo>
                  <a:cubicBezTo>
                    <a:pt x="169" y="1191"/>
                    <a:pt x="225" y="1248"/>
                    <a:pt x="281" y="1276"/>
                  </a:cubicBezTo>
                  <a:cubicBezTo>
                    <a:pt x="314" y="1309"/>
                    <a:pt x="357" y="1322"/>
                    <a:pt x="398" y="1322"/>
                  </a:cubicBezTo>
                  <a:cubicBezTo>
                    <a:pt x="427" y="1322"/>
                    <a:pt x="455" y="1315"/>
                    <a:pt x="478" y="1304"/>
                  </a:cubicBezTo>
                  <a:cubicBezTo>
                    <a:pt x="534" y="1304"/>
                    <a:pt x="590" y="1248"/>
                    <a:pt x="618" y="1191"/>
                  </a:cubicBezTo>
                  <a:cubicBezTo>
                    <a:pt x="675" y="1135"/>
                    <a:pt x="675" y="1051"/>
                    <a:pt x="646" y="995"/>
                  </a:cubicBezTo>
                  <a:lnTo>
                    <a:pt x="506" y="181"/>
                  </a:lnTo>
                  <a:cubicBezTo>
                    <a:pt x="506" y="125"/>
                    <a:pt x="450" y="68"/>
                    <a:pt x="394" y="40"/>
                  </a:cubicBezTo>
                  <a:cubicBezTo>
                    <a:pt x="354" y="21"/>
                    <a:pt x="300" y="1"/>
                    <a:pt x="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3782250" y="3336150"/>
              <a:ext cx="14075" cy="25300"/>
            </a:xfrm>
            <a:custGeom>
              <a:avLst/>
              <a:gdLst/>
              <a:ahLst/>
              <a:cxnLst/>
              <a:rect l="l" t="t" r="r" b="b"/>
              <a:pathLst>
                <a:path w="563" h="1012" extrusionOk="0">
                  <a:moveTo>
                    <a:pt x="281" y="1"/>
                  </a:moveTo>
                  <a:cubicBezTo>
                    <a:pt x="225" y="1"/>
                    <a:pt x="141" y="29"/>
                    <a:pt x="113" y="85"/>
                  </a:cubicBezTo>
                  <a:cubicBezTo>
                    <a:pt x="57" y="141"/>
                    <a:pt x="29" y="198"/>
                    <a:pt x="29" y="282"/>
                  </a:cubicBezTo>
                  <a:cubicBezTo>
                    <a:pt x="29" y="422"/>
                    <a:pt x="29" y="591"/>
                    <a:pt x="1" y="731"/>
                  </a:cubicBezTo>
                  <a:cubicBezTo>
                    <a:pt x="1" y="815"/>
                    <a:pt x="57" y="871"/>
                    <a:pt x="85" y="927"/>
                  </a:cubicBezTo>
                  <a:cubicBezTo>
                    <a:pt x="141" y="984"/>
                    <a:pt x="197" y="1012"/>
                    <a:pt x="281" y="1012"/>
                  </a:cubicBezTo>
                  <a:cubicBezTo>
                    <a:pt x="337" y="1012"/>
                    <a:pt x="422" y="984"/>
                    <a:pt x="450" y="927"/>
                  </a:cubicBezTo>
                  <a:cubicBezTo>
                    <a:pt x="506" y="871"/>
                    <a:pt x="534" y="815"/>
                    <a:pt x="534" y="731"/>
                  </a:cubicBezTo>
                  <a:cubicBezTo>
                    <a:pt x="534" y="591"/>
                    <a:pt x="562" y="422"/>
                    <a:pt x="562" y="282"/>
                  </a:cubicBezTo>
                  <a:cubicBezTo>
                    <a:pt x="562" y="198"/>
                    <a:pt x="534" y="141"/>
                    <a:pt x="478" y="85"/>
                  </a:cubicBezTo>
                  <a:cubicBezTo>
                    <a:pt x="422" y="29"/>
                    <a:pt x="366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4138800" y="3242100"/>
              <a:ext cx="17575" cy="29525"/>
            </a:xfrm>
            <a:custGeom>
              <a:avLst/>
              <a:gdLst/>
              <a:ahLst/>
              <a:cxnLst/>
              <a:rect l="l" t="t" r="r" b="b"/>
              <a:pathLst>
                <a:path w="703" h="1181" extrusionOk="0">
                  <a:moveTo>
                    <a:pt x="253" y="1"/>
                  </a:moveTo>
                  <a:cubicBezTo>
                    <a:pt x="197" y="29"/>
                    <a:pt x="141" y="85"/>
                    <a:pt x="113" y="141"/>
                  </a:cubicBezTo>
                  <a:cubicBezTo>
                    <a:pt x="57" y="197"/>
                    <a:pt x="29" y="282"/>
                    <a:pt x="29" y="366"/>
                  </a:cubicBezTo>
                  <a:cubicBezTo>
                    <a:pt x="29" y="422"/>
                    <a:pt x="0" y="478"/>
                    <a:pt x="0" y="506"/>
                  </a:cubicBezTo>
                  <a:cubicBezTo>
                    <a:pt x="0" y="562"/>
                    <a:pt x="29" y="619"/>
                    <a:pt x="29" y="675"/>
                  </a:cubicBezTo>
                  <a:cubicBezTo>
                    <a:pt x="57" y="843"/>
                    <a:pt x="141" y="984"/>
                    <a:pt x="225" y="1096"/>
                  </a:cubicBezTo>
                  <a:cubicBezTo>
                    <a:pt x="281" y="1152"/>
                    <a:pt x="365" y="1180"/>
                    <a:pt x="422" y="1180"/>
                  </a:cubicBezTo>
                  <a:cubicBezTo>
                    <a:pt x="478" y="1180"/>
                    <a:pt x="562" y="1152"/>
                    <a:pt x="618" y="1096"/>
                  </a:cubicBezTo>
                  <a:cubicBezTo>
                    <a:pt x="702" y="1012"/>
                    <a:pt x="702" y="871"/>
                    <a:pt x="618" y="759"/>
                  </a:cubicBezTo>
                  <a:cubicBezTo>
                    <a:pt x="590" y="731"/>
                    <a:pt x="590" y="703"/>
                    <a:pt x="562" y="647"/>
                  </a:cubicBezTo>
                  <a:cubicBezTo>
                    <a:pt x="562" y="619"/>
                    <a:pt x="534" y="591"/>
                    <a:pt x="534" y="562"/>
                  </a:cubicBezTo>
                  <a:cubicBezTo>
                    <a:pt x="534" y="534"/>
                    <a:pt x="534" y="506"/>
                    <a:pt x="534" y="478"/>
                  </a:cubicBezTo>
                  <a:cubicBezTo>
                    <a:pt x="562" y="450"/>
                    <a:pt x="562" y="394"/>
                    <a:pt x="562" y="366"/>
                  </a:cubicBezTo>
                  <a:cubicBezTo>
                    <a:pt x="562" y="366"/>
                    <a:pt x="562" y="394"/>
                    <a:pt x="562" y="394"/>
                  </a:cubicBezTo>
                  <a:cubicBezTo>
                    <a:pt x="590" y="338"/>
                    <a:pt x="618" y="254"/>
                    <a:pt x="590" y="197"/>
                  </a:cubicBezTo>
                  <a:cubicBezTo>
                    <a:pt x="562" y="141"/>
                    <a:pt x="534" y="57"/>
                    <a:pt x="478" y="29"/>
                  </a:cubicBezTo>
                  <a:cubicBezTo>
                    <a:pt x="394" y="1"/>
                    <a:pt x="337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3401850" y="4009950"/>
              <a:ext cx="20375" cy="40875"/>
            </a:xfrm>
            <a:custGeom>
              <a:avLst/>
              <a:gdLst/>
              <a:ahLst/>
              <a:cxnLst/>
              <a:rect l="l" t="t" r="r" b="b"/>
              <a:pathLst>
                <a:path w="815" h="1635" extrusionOk="0">
                  <a:moveTo>
                    <a:pt x="521" y="1"/>
                  </a:moveTo>
                  <a:cubicBezTo>
                    <a:pt x="434" y="1"/>
                    <a:pt x="346" y="38"/>
                    <a:pt x="309" y="113"/>
                  </a:cubicBezTo>
                  <a:cubicBezTo>
                    <a:pt x="84" y="534"/>
                    <a:pt x="0" y="983"/>
                    <a:pt x="112" y="1433"/>
                  </a:cubicBezTo>
                  <a:cubicBezTo>
                    <a:pt x="112" y="1555"/>
                    <a:pt x="240" y="1634"/>
                    <a:pt x="366" y="1634"/>
                  </a:cubicBezTo>
                  <a:cubicBezTo>
                    <a:pt x="384" y="1634"/>
                    <a:pt x="403" y="1633"/>
                    <a:pt x="421" y="1629"/>
                  </a:cubicBezTo>
                  <a:cubicBezTo>
                    <a:pt x="562" y="1573"/>
                    <a:pt x="646" y="1433"/>
                    <a:pt x="618" y="1292"/>
                  </a:cubicBezTo>
                  <a:cubicBezTo>
                    <a:pt x="590" y="1264"/>
                    <a:pt x="590" y="1236"/>
                    <a:pt x="590" y="1236"/>
                  </a:cubicBezTo>
                  <a:lnTo>
                    <a:pt x="590" y="1208"/>
                  </a:lnTo>
                  <a:cubicBezTo>
                    <a:pt x="590" y="1180"/>
                    <a:pt x="590" y="1124"/>
                    <a:pt x="590" y="1096"/>
                  </a:cubicBezTo>
                  <a:cubicBezTo>
                    <a:pt x="590" y="1040"/>
                    <a:pt x="590" y="983"/>
                    <a:pt x="590" y="955"/>
                  </a:cubicBezTo>
                  <a:cubicBezTo>
                    <a:pt x="590" y="927"/>
                    <a:pt x="590" y="899"/>
                    <a:pt x="590" y="871"/>
                  </a:cubicBezTo>
                  <a:cubicBezTo>
                    <a:pt x="618" y="759"/>
                    <a:pt x="646" y="675"/>
                    <a:pt x="674" y="590"/>
                  </a:cubicBezTo>
                  <a:cubicBezTo>
                    <a:pt x="674" y="590"/>
                    <a:pt x="674" y="562"/>
                    <a:pt x="674" y="534"/>
                  </a:cubicBezTo>
                  <a:lnTo>
                    <a:pt x="702" y="506"/>
                  </a:lnTo>
                  <a:cubicBezTo>
                    <a:pt x="702" y="478"/>
                    <a:pt x="730" y="422"/>
                    <a:pt x="758" y="394"/>
                  </a:cubicBezTo>
                  <a:cubicBezTo>
                    <a:pt x="814" y="253"/>
                    <a:pt x="786" y="85"/>
                    <a:pt x="646" y="29"/>
                  </a:cubicBezTo>
                  <a:cubicBezTo>
                    <a:pt x="608" y="10"/>
                    <a:pt x="565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3410250" y="3946800"/>
              <a:ext cx="18275" cy="24875"/>
            </a:xfrm>
            <a:custGeom>
              <a:avLst/>
              <a:gdLst/>
              <a:ahLst/>
              <a:cxnLst/>
              <a:rect l="l" t="t" r="r" b="b"/>
              <a:pathLst>
                <a:path w="731" h="995" extrusionOk="0">
                  <a:moveTo>
                    <a:pt x="534" y="0"/>
                  </a:moveTo>
                  <a:cubicBezTo>
                    <a:pt x="450" y="0"/>
                    <a:pt x="394" y="0"/>
                    <a:pt x="338" y="28"/>
                  </a:cubicBezTo>
                  <a:cubicBezTo>
                    <a:pt x="310" y="56"/>
                    <a:pt x="282" y="56"/>
                    <a:pt x="282" y="84"/>
                  </a:cubicBezTo>
                  <a:cubicBezTo>
                    <a:pt x="226" y="112"/>
                    <a:pt x="226" y="140"/>
                    <a:pt x="198" y="197"/>
                  </a:cubicBezTo>
                  <a:cubicBezTo>
                    <a:pt x="141" y="337"/>
                    <a:pt x="85" y="505"/>
                    <a:pt x="29" y="646"/>
                  </a:cubicBezTo>
                  <a:cubicBezTo>
                    <a:pt x="1" y="730"/>
                    <a:pt x="29" y="814"/>
                    <a:pt x="57" y="870"/>
                  </a:cubicBezTo>
                  <a:cubicBezTo>
                    <a:pt x="85" y="927"/>
                    <a:pt x="141" y="955"/>
                    <a:pt x="226" y="983"/>
                  </a:cubicBezTo>
                  <a:cubicBezTo>
                    <a:pt x="242" y="991"/>
                    <a:pt x="261" y="994"/>
                    <a:pt x="281" y="994"/>
                  </a:cubicBezTo>
                  <a:cubicBezTo>
                    <a:pt x="329" y="994"/>
                    <a:pt x="382" y="974"/>
                    <a:pt x="422" y="955"/>
                  </a:cubicBezTo>
                  <a:cubicBezTo>
                    <a:pt x="422" y="955"/>
                    <a:pt x="450" y="927"/>
                    <a:pt x="478" y="927"/>
                  </a:cubicBezTo>
                  <a:cubicBezTo>
                    <a:pt x="506" y="870"/>
                    <a:pt x="534" y="842"/>
                    <a:pt x="534" y="786"/>
                  </a:cubicBezTo>
                  <a:cubicBezTo>
                    <a:pt x="591" y="646"/>
                    <a:pt x="647" y="477"/>
                    <a:pt x="703" y="337"/>
                  </a:cubicBezTo>
                  <a:cubicBezTo>
                    <a:pt x="731" y="281"/>
                    <a:pt x="703" y="168"/>
                    <a:pt x="675" y="112"/>
                  </a:cubicBezTo>
                  <a:cubicBezTo>
                    <a:pt x="647" y="84"/>
                    <a:pt x="591" y="28"/>
                    <a:pt x="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3381475" y="3973450"/>
              <a:ext cx="14075" cy="33025"/>
            </a:xfrm>
            <a:custGeom>
              <a:avLst/>
              <a:gdLst/>
              <a:ahLst/>
              <a:cxnLst/>
              <a:rect l="l" t="t" r="r" b="b"/>
              <a:pathLst>
                <a:path w="563" h="1321" extrusionOk="0">
                  <a:moveTo>
                    <a:pt x="310" y="1"/>
                  </a:moveTo>
                  <a:cubicBezTo>
                    <a:pt x="141" y="1"/>
                    <a:pt x="29" y="113"/>
                    <a:pt x="29" y="254"/>
                  </a:cubicBezTo>
                  <a:cubicBezTo>
                    <a:pt x="29" y="534"/>
                    <a:pt x="29" y="787"/>
                    <a:pt x="1" y="1040"/>
                  </a:cubicBezTo>
                  <a:cubicBezTo>
                    <a:pt x="1" y="1180"/>
                    <a:pt x="141" y="1320"/>
                    <a:pt x="282" y="1320"/>
                  </a:cubicBezTo>
                  <a:cubicBezTo>
                    <a:pt x="422" y="1320"/>
                    <a:pt x="534" y="1208"/>
                    <a:pt x="534" y="1040"/>
                  </a:cubicBezTo>
                  <a:cubicBezTo>
                    <a:pt x="534" y="787"/>
                    <a:pt x="562" y="534"/>
                    <a:pt x="562" y="254"/>
                  </a:cubicBezTo>
                  <a:cubicBezTo>
                    <a:pt x="562" y="113"/>
                    <a:pt x="450" y="1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4315675" y="3920500"/>
              <a:ext cx="47750" cy="31900"/>
            </a:xfrm>
            <a:custGeom>
              <a:avLst/>
              <a:gdLst/>
              <a:ahLst/>
              <a:cxnLst/>
              <a:rect l="l" t="t" r="r" b="b"/>
              <a:pathLst>
                <a:path w="1910" h="1276" extrusionOk="0">
                  <a:moveTo>
                    <a:pt x="1614" y="1"/>
                  </a:moveTo>
                  <a:cubicBezTo>
                    <a:pt x="1569" y="1"/>
                    <a:pt x="1526" y="13"/>
                    <a:pt x="1488" y="41"/>
                  </a:cubicBezTo>
                  <a:cubicBezTo>
                    <a:pt x="1039" y="294"/>
                    <a:pt x="618" y="547"/>
                    <a:pt x="169" y="771"/>
                  </a:cubicBezTo>
                  <a:cubicBezTo>
                    <a:pt x="56" y="856"/>
                    <a:pt x="0" y="1024"/>
                    <a:pt x="85" y="1136"/>
                  </a:cubicBezTo>
                  <a:cubicBezTo>
                    <a:pt x="142" y="1232"/>
                    <a:pt x="226" y="1276"/>
                    <a:pt x="318" y="1276"/>
                  </a:cubicBezTo>
                  <a:cubicBezTo>
                    <a:pt x="361" y="1276"/>
                    <a:pt x="405" y="1266"/>
                    <a:pt x="450" y="1249"/>
                  </a:cubicBezTo>
                  <a:cubicBezTo>
                    <a:pt x="871" y="996"/>
                    <a:pt x="1320" y="743"/>
                    <a:pt x="1741" y="491"/>
                  </a:cubicBezTo>
                  <a:cubicBezTo>
                    <a:pt x="1881" y="434"/>
                    <a:pt x="1909" y="266"/>
                    <a:pt x="1853" y="126"/>
                  </a:cubicBezTo>
                  <a:cubicBezTo>
                    <a:pt x="1797" y="51"/>
                    <a:pt x="1704" y="1"/>
                    <a:pt x="1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4319175" y="3952550"/>
              <a:ext cx="47050" cy="32150"/>
            </a:xfrm>
            <a:custGeom>
              <a:avLst/>
              <a:gdLst/>
              <a:ahLst/>
              <a:cxnLst/>
              <a:rect l="l" t="t" r="r" b="b"/>
              <a:pathLst>
                <a:path w="1882" h="1286" extrusionOk="0">
                  <a:moveTo>
                    <a:pt x="1560" y="1"/>
                  </a:moveTo>
                  <a:cubicBezTo>
                    <a:pt x="1525" y="1"/>
                    <a:pt x="1491" y="8"/>
                    <a:pt x="1461" y="23"/>
                  </a:cubicBezTo>
                  <a:cubicBezTo>
                    <a:pt x="1039" y="275"/>
                    <a:pt x="590" y="556"/>
                    <a:pt x="169" y="809"/>
                  </a:cubicBezTo>
                  <a:cubicBezTo>
                    <a:pt x="57" y="865"/>
                    <a:pt x="1" y="1033"/>
                    <a:pt x="85" y="1146"/>
                  </a:cubicBezTo>
                  <a:cubicBezTo>
                    <a:pt x="123" y="1242"/>
                    <a:pt x="214" y="1285"/>
                    <a:pt x="304" y="1285"/>
                  </a:cubicBezTo>
                  <a:cubicBezTo>
                    <a:pt x="345" y="1285"/>
                    <a:pt x="386" y="1276"/>
                    <a:pt x="422" y="1258"/>
                  </a:cubicBezTo>
                  <a:cubicBezTo>
                    <a:pt x="871" y="1005"/>
                    <a:pt x="1292" y="753"/>
                    <a:pt x="1713" y="500"/>
                  </a:cubicBezTo>
                  <a:cubicBezTo>
                    <a:pt x="1826" y="416"/>
                    <a:pt x="1882" y="247"/>
                    <a:pt x="1826" y="135"/>
                  </a:cubicBezTo>
                  <a:cubicBezTo>
                    <a:pt x="1764" y="53"/>
                    <a:pt x="1657" y="1"/>
                    <a:pt x="1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4388675" y="3926850"/>
              <a:ext cx="25975" cy="20675"/>
            </a:xfrm>
            <a:custGeom>
              <a:avLst/>
              <a:gdLst/>
              <a:ahLst/>
              <a:cxnLst/>
              <a:rect l="l" t="t" r="r" b="b"/>
              <a:pathLst>
                <a:path w="1039" h="827" extrusionOk="0">
                  <a:moveTo>
                    <a:pt x="774" y="0"/>
                  </a:moveTo>
                  <a:cubicBezTo>
                    <a:pt x="723" y="0"/>
                    <a:pt x="677" y="20"/>
                    <a:pt x="618" y="40"/>
                  </a:cubicBezTo>
                  <a:cubicBezTo>
                    <a:pt x="477" y="152"/>
                    <a:pt x="309" y="237"/>
                    <a:pt x="140" y="349"/>
                  </a:cubicBezTo>
                  <a:cubicBezTo>
                    <a:pt x="84" y="377"/>
                    <a:pt x="28" y="433"/>
                    <a:pt x="28" y="489"/>
                  </a:cubicBezTo>
                  <a:cubicBezTo>
                    <a:pt x="0" y="573"/>
                    <a:pt x="0" y="658"/>
                    <a:pt x="56" y="714"/>
                  </a:cubicBezTo>
                  <a:cubicBezTo>
                    <a:pt x="84" y="770"/>
                    <a:pt x="140" y="798"/>
                    <a:pt x="197" y="826"/>
                  </a:cubicBezTo>
                  <a:cubicBezTo>
                    <a:pt x="281" y="826"/>
                    <a:pt x="337" y="826"/>
                    <a:pt x="421" y="798"/>
                  </a:cubicBezTo>
                  <a:cubicBezTo>
                    <a:pt x="562" y="686"/>
                    <a:pt x="730" y="602"/>
                    <a:pt x="898" y="489"/>
                  </a:cubicBezTo>
                  <a:cubicBezTo>
                    <a:pt x="955" y="461"/>
                    <a:pt x="1011" y="405"/>
                    <a:pt x="1011" y="349"/>
                  </a:cubicBezTo>
                  <a:cubicBezTo>
                    <a:pt x="1039" y="265"/>
                    <a:pt x="1039" y="180"/>
                    <a:pt x="983" y="124"/>
                  </a:cubicBezTo>
                  <a:cubicBezTo>
                    <a:pt x="955" y="68"/>
                    <a:pt x="898" y="40"/>
                    <a:pt x="842" y="12"/>
                  </a:cubicBezTo>
                  <a:cubicBezTo>
                    <a:pt x="818" y="4"/>
                    <a:pt x="795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4398500" y="3894850"/>
              <a:ext cx="28800" cy="14050"/>
            </a:xfrm>
            <a:custGeom>
              <a:avLst/>
              <a:gdLst/>
              <a:ahLst/>
              <a:cxnLst/>
              <a:rect l="l" t="t" r="r" b="b"/>
              <a:pathLst>
                <a:path w="1152" h="562" extrusionOk="0">
                  <a:moveTo>
                    <a:pt x="253" y="1"/>
                  </a:moveTo>
                  <a:cubicBezTo>
                    <a:pt x="112" y="1"/>
                    <a:pt x="0" y="141"/>
                    <a:pt x="0" y="281"/>
                  </a:cubicBezTo>
                  <a:cubicBezTo>
                    <a:pt x="0" y="422"/>
                    <a:pt x="112" y="534"/>
                    <a:pt x="253" y="534"/>
                  </a:cubicBezTo>
                  <a:lnTo>
                    <a:pt x="899" y="562"/>
                  </a:lnTo>
                  <a:cubicBezTo>
                    <a:pt x="1039" y="562"/>
                    <a:pt x="1151" y="422"/>
                    <a:pt x="1151" y="281"/>
                  </a:cubicBezTo>
                  <a:cubicBezTo>
                    <a:pt x="1151" y="141"/>
                    <a:pt x="1039" y="29"/>
                    <a:pt x="899" y="29"/>
                  </a:cubicBezTo>
                  <a:lnTo>
                    <a:pt x="2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4932600" y="3916225"/>
              <a:ext cx="51275" cy="23300"/>
            </a:xfrm>
            <a:custGeom>
              <a:avLst/>
              <a:gdLst/>
              <a:ahLst/>
              <a:cxnLst/>
              <a:rect l="l" t="t" r="r" b="b"/>
              <a:pathLst>
                <a:path w="2051" h="932" extrusionOk="0">
                  <a:moveTo>
                    <a:pt x="1762" y="1"/>
                  </a:moveTo>
                  <a:cubicBezTo>
                    <a:pt x="1737" y="1"/>
                    <a:pt x="1711" y="6"/>
                    <a:pt x="1685" y="16"/>
                  </a:cubicBezTo>
                  <a:cubicBezTo>
                    <a:pt x="1208" y="156"/>
                    <a:pt x="731" y="268"/>
                    <a:pt x="226" y="409"/>
                  </a:cubicBezTo>
                  <a:cubicBezTo>
                    <a:pt x="113" y="437"/>
                    <a:pt x="1" y="605"/>
                    <a:pt x="57" y="746"/>
                  </a:cubicBezTo>
                  <a:cubicBezTo>
                    <a:pt x="79" y="856"/>
                    <a:pt x="171" y="932"/>
                    <a:pt x="277" y="932"/>
                  </a:cubicBezTo>
                  <a:cubicBezTo>
                    <a:pt x="306" y="932"/>
                    <a:pt x="336" y="926"/>
                    <a:pt x="366" y="914"/>
                  </a:cubicBezTo>
                  <a:cubicBezTo>
                    <a:pt x="843" y="774"/>
                    <a:pt x="1349" y="662"/>
                    <a:pt x="1826" y="521"/>
                  </a:cubicBezTo>
                  <a:cubicBezTo>
                    <a:pt x="1966" y="493"/>
                    <a:pt x="2050" y="325"/>
                    <a:pt x="2022" y="184"/>
                  </a:cubicBezTo>
                  <a:cubicBezTo>
                    <a:pt x="1976" y="93"/>
                    <a:pt x="1874" y="1"/>
                    <a:pt x="1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4930500" y="3903275"/>
              <a:ext cx="41450" cy="16875"/>
            </a:xfrm>
            <a:custGeom>
              <a:avLst/>
              <a:gdLst/>
              <a:ahLst/>
              <a:cxnLst/>
              <a:rect l="l" t="t" r="r" b="b"/>
              <a:pathLst>
                <a:path w="1658" h="675" extrusionOk="0">
                  <a:moveTo>
                    <a:pt x="1292" y="0"/>
                  </a:moveTo>
                  <a:lnTo>
                    <a:pt x="197" y="169"/>
                  </a:lnTo>
                  <a:cubicBezTo>
                    <a:pt x="141" y="169"/>
                    <a:pt x="57" y="225"/>
                    <a:pt x="29" y="281"/>
                  </a:cubicBezTo>
                  <a:cubicBezTo>
                    <a:pt x="1" y="337"/>
                    <a:pt x="1" y="422"/>
                    <a:pt x="1" y="478"/>
                  </a:cubicBezTo>
                  <a:cubicBezTo>
                    <a:pt x="29" y="534"/>
                    <a:pt x="57" y="618"/>
                    <a:pt x="141" y="646"/>
                  </a:cubicBezTo>
                  <a:cubicBezTo>
                    <a:pt x="197" y="674"/>
                    <a:pt x="253" y="674"/>
                    <a:pt x="338" y="674"/>
                  </a:cubicBezTo>
                  <a:lnTo>
                    <a:pt x="1433" y="506"/>
                  </a:lnTo>
                  <a:cubicBezTo>
                    <a:pt x="1517" y="506"/>
                    <a:pt x="1573" y="450"/>
                    <a:pt x="1601" y="393"/>
                  </a:cubicBezTo>
                  <a:cubicBezTo>
                    <a:pt x="1629" y="337"/>
                    <a:pt x="1657" y="253"/>
                    <a:pt x="1629" y="197"/>
                  </a:cubicBezTo>
                  <a:cubicBezTo>
                    <a:pt x="1601" y="113"/>
                    <a:pt x="1573" y="57"/>
                    <a:pt x="1517" y="28"/>
                  </a:cubicBezTo>
                  <a:cubicBezTo>
                    <a:pt x="1433" y="0"/>
                    <a:pt x="1376" y="0"/>
                    <a:pt x="1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4869450" y="3936250"/>
              <a:ext cx="25275" cy="20850"/>
            </a:xfrm>
            <a:custGeom>
              <a:avLst/>
              <a:gdLst/>
              <a:ahLst/>
              <a:cxnLst/>
              <a:rect l="l" t="t" r="r" b="b"/>
              <a:pathLst>
                <a:path w="1011" h="834" extrusionOk="0">
                  <a:moveTo>
                    <a:pt x="758" y="1"/>
                  </a:moveTo>
                  <a:cubicBezTo>
                    <a:pt x="449" y="29"/>
                    <a:pt x="169" y="169"/>
                    <a:pt x="28" y="450"/>
                  </a:cubicBezTo>
                  <a:cubicBezTo>
                    <a:pt x="0" y="506"/>
                    <a:pt x="0" y="562"/>
                    <a:pt x="0" y="647"/>
                  </a:cubicBezTo>
                  <a:cubicBezTo>
                    <a:pt x="28" y="703"/>
                    <a:pt x="84" y="759"/>
                    <a:pt x="141" y="787"/>
                  </a:cubicBezTo>
                  <a:cubicBezTo>
                    <a:pt x="174" y="820"/>
                    <a:pt x="206" y="834"/>
                    <a:pt x="245" y="834"/>
                  </a:cubicBezTo>
                  <a:cubicBezTo>
                    <a:pt x="272" y="834"/>
                    <a:pt x="302" y="827"/>
                    <a:pt x="337" y="815"/>
                  </a:cubicBezTo>
                  <a:cubicBezTo>
                    <a:pt x="393" y="815"/>
                    <a:pt x="449" y="759"/>
                    <a:pt x="478" y="703"/>
                  </a:cubicBezTo>
                  <a:cubicBezTo>
                    <a:pt x="506" y="703"/>
                    <a:pt x="506" y="675"/>
                    <a:pt x="534" y="675"/>
                  </a:cubicBezTo>
                  <a:cubicBezTo>
                    <a:pt x="534" y="647"/>
                    <a:pt x="562" y="619"/>
                    <a:pt x="590" y="590"/>
                  </a:cubicBezTo>
                  <a:cubicBezTo>
                    <a:pt x="590" y="590"/>
                    <a:pt x="618" y="562"/>
                    <a:pt x="646" y="562"/>
                  </a:cubicBezTo>
                  <a:cubicBezTo>
                    <a:pt x="674" y="562"/>
                    <a:pt x="702" y="534"/>
                    <a:pt x="730" y="534"/>
                  </a:cubicBezTo>
                  <a:lnTo>
                    <a:pt x="758" y="534"/>
                  </a:lnTo>
                  <a:cubicBezTo>
                    <a:pt x="814" y="534"/>
                    <a:pt x="899" y="506"/>
                    <a:pt x="927" y="450"/>
                  </a:cubicBezTo>
                  <a:cubicBezTo>
                    <a:pt x="983" y="422"/>
                    <a:pt x="1011" y="338"/>
                    <a:pt x="1011" y="282"/>
                  </a:cubicBezTo>
                  <a:cubicBezTo>
                    <a:pt x="1011" y="197"/>
                    <a:pt x="983" y="141"/>
                    <a:pt x="927" y="85"/>
                  </a:cubicBezTo>
                  <a:cubicBezTo>
                    <a:pt x="899" y="29"/>
                    <a:pt x="814" y="1"/>
                    <a:pt x="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4911550" y="3961600"/>
              <a:ext cx="34425" cy="17100"/>
            </a:xfrm>
            <a:custGeom>
              <a:avLst/>
              <a:gdLst/>
              <a:ahLst/>
              <a:cxnLst/>
              <a:rect l="l" t="t" r="r" b="b"/>
              <a:pathLst>
                <a:path w="1377" h="684" extrusionOk="0">
                  <a:moveTo>
                    <a:pt x="853" y="0"/>
                  </a:moveTo>
                  <a:cubicBezTo>
                    <a:pt x="610" y="0"/>
                    <a:pt x="368" y="55"/>
                    <a:pt x="169" y="194"/>
                  </a:cubicBezTo>
                  <a:cubicBezTo>
                    <a:pt x="29" y="250"/>
                    <a:pt x="1" y="419"/>
                    <a:pt x="57" y="559"/>
                  </a:cubicBezTo>
                  <a:cubicBezTo>
                    <a:pt x="113" y="634"/>
                    <a:pt x="207" y="684"/>
                    <a:pt x="296" y="684"/>
                  </a:cubicBezTo>
                  <a:cubicBezTo>
                    <a:pt x="341" y="684"/>
                    <a:pt x="384" y="671"/>
                    <a:pt x="422" y="643"/>
                  </a:cubicBezTo>
                  <a:cubicBezTo>
                    <a:pt x="450" y="615"/>
                    <a:pt x="478" y="615"/>
                    <a:pt x="506" y="587"/>
                  </a:cubicBezTo>
                  <a:cubicBezTo>
                    <a:pt x="590" y="559"/>
                    <a:pt x="646" y="559"/>
                    <a:pt x="731" y="531"/>
                  </a:cubicBezTo>
                  <a:lnTo>
                    <a:pt x="955" y="531"/>
                  </a:lnTo>
                  <a:cubicBezTo>
                    <a:pt x="983" y="531"/>
                    <a:pt x="1011" y="531"/>
                    <a:pt x="1011" y="559"/>
                  </a:cubicBezTo>
                  <a:cubicBezTo>
                    <a:pt x="1030" y="563"/>
                    <a:pt x="1048" y="564"/>
                    <a:pt x="1067" y="564"/>
                  </a:cubicBezTo>
                  <a:cubicBezTo>
                    <a:pt x="1193" y="564"/>
                    <a:pt x="1324" y="485"/>
                    <a:pt x="1348" y="363"/>
                  </a:cubicBezTo>
                  <a:cubicBezTo>
                    <a:pt x="1376" y="222"/>
                    <a:pt x="1292" y="82"/>
                    <a:pt x="1152" y="26"/>
                  </a:cubicBezTo>
                  <a:cubicBezTo>
                    <a:pt x="1054" y="9"/>
                    <a:pt x="953" y="0"/>
                    <a:pt x="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5005600" y="3889925"/>
              <a:ext cx="26000" cy="24600"/>
            </a:xfrm>
            <a:custGeom>
              <a:avLst/>
              <a:gdLst/>
              <a:ahLst/>
              <a:cxnLst/>
              <a:rect l="l" t="t" r="r" b="b"/>
              <a:pathLst>
                <a:path w="1040" h="984" extrusionOk="0">
                  <a:moveTo>
                    <a:pt x="759" y="1"/>
                  </a:moveTo>
                  <a:cubicBezTo>
                    <a:pt x="703" y="1"/>
                    <a:pt x="646" y="29"/>
                    <a:pt x="590" y="57"/>
                  </a:cubicBezTo>
                  <a:lnTo>
                    <a:pt x="85" y="534"/>
                  </a:lnTo>
                  <a:cubicBezTo>
                    <a:pt x="29" y="562"/>
                    <a:pt x="1" y="647"/>
                    <a:pt x="1" y="703"/>
                  </a:cubicBezTo>
                  <a:cubicBezTo>
                    <a:pt x="1" y="759"/>
                    <a:pt x="29" y="843"/>
                    <a:pt x="85" y="899"/>
                  </a:cubicBezTo>
                  <a:cubicBezTo>
                    <a:pt x="141" y="927"/>
                    <a:pt x="197" y="984"/>
                    <a:pt x="281" y="984"/>
                  </a:cubicBezTo>
                  <a:cubicBezTo>
                    <a:pt x="338" y="956"/>
                    <a:pt x="394" y="956"/>
                    <a:pt x="450" y="899"/>
                  </a:cubicBezTo>
                  <a:lnTo>
                    <a:pt x="955" y="450"/>
                  </a:lnTo>
                  <a:cubicBezTo>
                    <a:pt x="1011" y="394"/>
                    <a:pt x="1039" y="310"/>
                    <a:pt x="1039" y="254"/>
                  </a:cubicBezTo>
                  <a:cubicBezTo>
                    <a:pt x="1039" y="198"/>
                    <a:pt x="1011" y="113"/>
                    <a:pt x="955" y="57"/>
                  </a:cubicBezTo>
                  <a:cubicBezTo>
                    <a:pt x="899" y="29"/>
                    <a:pt x="843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5372675" y="3422025"/>
              <a:ext cx="21800" cy="32950"/>
            </a:xfrm>
            <a:custGeom>
              <a:avLst/>
              <a:gdLst/>
              <a:ahLst/>
              <a:cxnLst/>
              <a:rect l="l" t="t" r="r" b="b"/>
              <a:pathLst>
                <a:path w="872" h="1318" extrusionOk="0">
                  <a:moveTo>
                    <a:pt x="306" y="1"/>
                  </a:moveTo>
                  <a:cubicBezTo>
                    <a:pt x="277" y="1"/>
                    <a:pt x="249" y="8"/>
                    <a:pt x="225" y="19"/>
                  </a:cubicBezTo>
                  <a:cubicBezTo>
                    <a:pt x="141" y="19"/>
                    <a:pt x="85" y="75"/>
                    <a:pt x="57" y="131"/>
                  </a:cubicBezTo>
                  <a:cubicBezTo>
                    <a:pt x="29" y="188"/>
                    <a:pt x="1" y="272"/>
                    <a:pt x="29" y="328"/>
                  </a:cubicBezTo>
                  <a:cubicBezTo>
                    <a:pt x="52" y="397"/>
                    <a:pt x="75" y="428"/>
                    <a:pt x="113" y="468"/>
                  </a:cubicBezTo>
                  <a:lnTo>
                    <a:pt x="113" y="468"/>
                  </a:lnTo>
                  <a:cubicBezTo>
                    <a:pt x="113" y="468"/>
                    <a:pt x="113" y="468"/>
                    <a:pt x="113" y="468"/>
                  </a:cubicBezTo>
                  <a:lnTo>
                    <a:pt x="113" y="468"/>
                  </a:lnTo>
                  <a:cubicBezTo>
                    <a:pt x="114" y="470"/>
                    <a:pt x="116" y="471"/>
                    <a:pt x="117" y="473"/>
                  </a:cubicBezTo>
                  <a:lnTo>
                    <a:pt x="117" y="473"/>
                  </a:lnTo>
                  <a:cubicBezTo>
                    <a:pt x="125" y="480"/>
                    <a:pt x="133" y="488"/>
                    <a:pt x="141" y="496"/>
                  </a:cubicBezTo>
                  <a:cubicBezTo>
                    <a:pt x="141" y="495"/>
                    <a:pt x="141" y="493"/>
                    <a:pt x="141" y="492"/>
                  </a:cubicBezTo>
                  <a:lnTo>
                    <a:pt x="141" y="492"/>
                  </a:lnTo>
                  <a:cubicBezTo>
                    <a:pt x="169" y="514"/>
                    <a:pt x="205" y="540"/>
                    <a:pt x="225" y="581"/>
                  </a:cubicBezTo>
                  <a:cubicBezTo>
                    <a:pt x="253" y="609"/>
                    <a:pt x="253" y="637"/>
                    <a:pt x="282" y="665"/>
                  </a:cubicBezTo>
                  <a:cubicBezTo>
                    <a:pt x="310" y="721"/>
                    <a:pt x="310" y="777"/>
                    <a:pt x="310" y="805"/>
                  </a:cubicBezTo>
                  <a:cubicBezTo>
                    <a:pt x="338" y="861"/>
                    <a:pt x="338" y="918"/>
                    <a:pt x="310" y="974"/>
                  </a:cubicBezTo>
                  <a:cubicBezTo>
                    <a:pt x="310" y="974"/>
                    <a:pt x="310" y="974"/>
                    <a:pt x="310" y="1002"/>
                  </a:cubicBezTo>
                  <a:cubicBezTo>
                    <a:pt x="282" y="1114"/>
                    <a:pt x="366" y="1283"/>
                    <a:pt x="506" y="1311"/>
                  </a:cubicBezTo>
                  <a:cubicBezTo>
                    <a:pt x="530" y="1315"/>
                    <a:pt x="553" y="1318"/>
                    <a:pt x="576" y="1318"/>
                  </a:cubicBezTo>
                  <a:cubicBezTo>
                    <a:pt x="690" y="1318"/>
                    <a:pt x="792" y="1259"/>
                    <a:pt x="815" y="1142"/>
                  </a:cubicBezTo>
                  <a:cubicBezTo>
                    <a:pt x="871" y="946"/>
                    <a:pt x="871" y="721"/>
                    <a:pt x="787" y="553"/>
                  </a:cubicBezTo>
                  <a:cubicBezTo>
                    <a:pt x="759" y="440"/>
                    <a:pt x="731" y="356"/>
                    <a:pt x="675" y="272"/>
                  </a:cubicBezTo>
                  <a:cubicBezTo>
                    <a:pt x="590" y="188"/>
                    <a:pt x="506" y="103"/>
                    <a:pt x="422" y="47"/>
                  </a:cubicBezTo>
                  <a:cubicBezTo>
                    <a:pt x="389" y="14"/>
                    <a:pt x="346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5383200" y="3362550"/>
              <a:ext cx="28800" cy="33750"/>
            </a:xfrm>
            <a:custGeom>
              <a:avLst/>
              <a:gdLst/>
              <a:ahLst/>
              <a:cxnLst/>
              <a:rect l="l" t="t" r="r" b="b"/>
              <a:pathLst>
                <a:path w="1152" h="1350" extrusionOk="0">
                  <a:moveTo>
                    <a:pt x="283" y="0"/>
                  </a:moveTo>
                  <a:cubicBezTo>
                    <a:pt x="235" y="0"/>
                    <a:pt x="181" y="20"/>
                    <a:pt x="141" y="40"/>
                  </a:cubicBezTo>
                  <a:cubicBezTo>
                    <a:pt x="85" y="68"/>
                    <a:pt x="29" y="124"/>
                    <a:pt x="29" y="180"/>
                  </a:cubicBezTo>
                  <a:cubicBezTo>
                    <a:pt x="1" y="265"/>
                    <a:pt x="1" y="349"/>
                    <a:pt x="57" y="405"/>
                  </a:cubicBezTo>
                  <a:cubicBezTo>
                    <a:pt x="254" y="658"/>
                    <a:pt x="450" y="938"/>
                    <a:pt x="647" y="1219"/>
                  </a:cubicBezTo>
                  <a:cubicBezTo>
                    <a:pt x="703" y="1275"/>
                    <a:pt x="731" y="1303"/>
                    <a:pt x="815" y="1331"/>
                  </a:cubicBezTo>
                  <a:cubicBezTo>
                    <a:pt x="838" y="1343"/>
                    <a:pt x="866" y="1350"/>
                    <a:pt x="895" y="1350"/>
                  </a:cubicBezTo>
                  <a:cubicBezTo>
                    <a:pt x="936" y="1350"/>
                    <a:pt x="979" y="1336"/>
                    <a:pt x="1012" y="1303"/>
                  </a:cubicBezTo>
                  <a:cubicBezTo>
                    <a:pt x="1068" y="1275"/>
                    <a:pt x="1124" y="1219"/>
                    <a:pt x="1124" y="1163"/>
                  </a:cubicBezTo>
                  <a:cubicBezTo>
                    <a:pt x="1152" y="1079"/>
                    <a:pt x="1152" y="994"/>
                    <a:pt x="1096" y="938"/>
                  </a:cubicBezTo>
                  <a:cubicBezTo>
                    <a:pt x="899" y="686"/>
                    <a:pt x="703" y="405"/>
                    <a:pt x="506" y="124"/>
                  </a:cubicBezTo>
                  <a:cubicBezTo>
                    <a:pt x="450" y="68"/>
                    <a:pt x="422" y="40"/>
                    <a:pt x="338" y="12"/>
                  </a:cubicBezTo>
                  <a:cubicBezTo>
                    <a:pt x="321" y="4"/>
                    <a:pt x="302" y="0"/>
                    <a:pt x="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5348125" y="3421100"/>
              <a:ext cx="22475" cy="33300"/>
            </a:xfrm>
            <a:custGeom>
              <a:avLst/>
              <a:gdLst/>
              <a:ahLst/>
              <a:cxnLst/>
              <a:rect l="l" t="t" r="r" b="b"/>
              <a:pathLst>
                <a:path w="899" h="1332" extrusionOk="0">
                  <a:moveTo>
                    <a:pt x="253" y="0"/>
                  </a:moveTo>
                  <a:cubicBezTo>
                    <a:pt x="112" y="56"/>
                    <a:pt x="0" y="197"/>
                    <a:pt x="56" y="337"/>
                  </a:cubicBezTo>
                  <a:cubicBezTo>
                    <a:pt x="141" y="590"/>
                    <a:pt x="253" y="870"/>
                    <a:pt x="337" y="1151"/>
                  </a:cubicBezTo>
                  <a:cubicBezTo>
                    <a:pt x="365" y="1207"/>
                    <a:pt x="393" y="1263"/>
                    <a:pt x="477" y="1291"/>
                  </a:cubicBezTo>
                  <a:cubicBezTo>
                    <a:pt x="517" y="1311"/>
                    <a:pt x="571" y="1331"/>
                    <a:pt x="619" y="1331"/>
                  </a:cubicBezTo>
                  <a:cubicBezTo>
                    <a:pt x="639" y="1331"/>
                    <a:pt x="658" y="1328"/>
                    <a:pt x="674" y="1320"/>
                  </a:cubicBezTo>
                  <a:cubicBezTo>
                    <a:pt x="786" y="1291"/>
                    <a:pt x="899" y="1123"/>
                    <a:pt x="842" y="1011"/>
                  </a:cubicBezTo>
                  <a:cubicBezTo>
                    <a:pt x="758" y="730"/>
                    <a:pt x="674" y="449"/>
                    <a:pt x="562" y="197"/>
                  </a:cubicBezTo>
                  <a:cubicBezTo>
                    <a:pt x="534" y="140"/>
                    <a:pt x="506" y="84"/>
                    <a:pt x="449" y="28"/>
                  </a:cubicBezTo>
                  <a:cubicBezTo>
                    <a:pt x="393" y="0"/>
                    <a:pt x="309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5355825" y="3326025"/>
              <a:ext cx="26000" cy="33300"/>
            </a:xfrm>
            <a:custGeom>
              <a:avLst/>
              <a:gdLst/>
              <a:ahLst/>
              <a:cxnLst/>
              <a:rect l="l" t="t" r="r" b="b"/>
              <a:pathLst>
                <a:path w="1040" h="1332" extrusionOk="0">
                  <a:moveTo>
                    <a:pt x="301" y="0"/>
                  </a:moveTo>
                  <a:cubicBezTo>
                    <a:pt x="254" y="0"/>
                    <a:pt x="207" y="13"/>
                    <a:pt x="169" y="41"/>
                  </a:cubicBezTo>
                  <a:cubicBezTo>
                    <a:pt x="57" y="97"/>
                    <a:pt x="1" y="266"/>
                    <a:pt x="85" y="378"/>
                  </a:cubicBezTo>
                  <a:cubicBezTo>
                    <a:pt x="226" y="659"/>
                    <a:pt x="394" y="939"/>
                    <a:pt x="534" y="1192"/>
                  </a:cubicBezTo>
                  <a:cubicBezTo>
                    <a:pt x="573" y="1288"/>
                    <a:pt x="664" y="1331"/>
                    <a:pt x="762" y="1331"/>
                  </a:cubicBezTo>
                  <a:cubicBezTo>
                    <a:pt x="808" y="1331"/>
                    <a:pt x="855" y="1322"/>
                    <a:pt x="899" y="1304"/>
                  </a:cubicBezTo>
                  <a:cubicBezTo>
                    <a:pt x="1012" y="1220"/>
                    <a:pt x="1040" y="1080"/>
                    <a:pt x="984" y="939"/>
                  </a:cubicBezTo>
                  <a:cubicBezTo>
                    <a:pt x="843" y="659"/>
                    <a:pt x="675" y="406"/>
                    <a:pt x="534" y="125"/>
                  </a:cubicBezTo>
                  <a:cubicBezTo>
                    <a:pt x="497" y="50"/>
                    <a:pt x="39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5062450" y="2881750"/>
              <a:ext cx="38625" cy="29425"/>
            </a:xfrm>
            <a:custGeom>
              <a:avLst/>
              <a:gdLst/>
              <a:ahLst/>
              <a:cxnLst/>
              <a:rect l="l" t="t" r="r" b="b"/>
              <a:pathLst>
                <a:path w="1545" h="1177" extrusionOk="0">
                  <a:moveTo>
                    <a:pt x="297" y="0"/>
                  </a:moveTo>
                  <a:cubicBezTo>
                    <a:pt x="210" y="0"/>
                    <a:pt x="122" y="50"/>
                    <a:pt x="85" y="125"/>
                  </a:cubicBezTo>
                  <a:cubicBezTo>
                    <a:pt x="1" y="265"/>
                    <a:pt x="57" y="406"/>
                    <a:pt x="169" y="490"/>
                  </a:cubicBezTo>
                  <a:cubicBezTo>
                    <a:pt x="478" y="714"/>
                    <a:pt x="787" y="939"/>
                    <a:pt x="1096" y="1136"/>
                  </a:cubicBezTo>
                  <a:cubicBezTo>
                    <a:pt x="1133" y="1164"/>
                    <a:pt x="1180" y="1176"/>
                    <a:pt x="1228" y="1176"/>
                  </a:cubicBezTo>
                  <a:cubicBezTo>
                    <a:pt x="1323" y="1176"/>
                    <a:pt x="1423" y="1126"/>
                    <a:pt x="1461" y="1051"/>
                  </a:cubicBezTo>
                  <a:cubicBezTo>
                    <a:pt x="1545" y="911"/>
                    <a:pt x="1489" y="771"/>
                    <a:pt x="1376" y="686"/>
                  </a:cubicBezTo>
                  <a:cubicBezTo>
                    <a:pt x="1068" y="462"/>
                    <a:pt x="731" y="265"/>
                    <a:pt x="422" y="41"/>
                  </a:cubicBezTo>
                  <a:cubicBezTo>
                    <a:pt x="384" y="13"/>
                    <a:pt x="341" y="0"/>
                    <a:pt x="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5042100" y="2904375"/>
              <a:ext cx="49850" cy="22750"/>
            </a:xfrm>
            <a:custGeom>
              <a:avLst/>
              <a:gdLst/>
              <a:ahLst/>
              <a:cxnLst/>
              <a:rect l="l" t="t" r="r" b="b"/>
              <a:pathLst>
                <a:path w="1994" h="910" extrusionOk="0">
                  <a:moveTo>
                    <a:pt x="292" y="1"/>
                  </a:moveTo>
                  <a:cubicBezTo>
                    <a:pt x="184" y="1"/>
                    <a:pt x="53" y="80"/>
                    <a:pt x="29" y="203"/>
                  </a:cubicBezTo>
                  <a:cubicBezTo>
                    <a:pt x="1" y="343"/>
                    <a:pt x="57" y="483"/>
                    <a:pt x="197" y="511"/>
                  </a:cubicBezTo>
                  <a:cubicBezTo>
                    <a:pt x="674" y="652"/>
                    <a:pt x="1152" y="764"/>
                    <a:pt x="1629" y="904"/>
                  </a:cubicBezTo>
                  <a:cubicBezTo>
                    <a:pt x="1647" y="908"/>
                    <a:pt x="1665" y="910"/>
                    <a:pt x="1683" y="910"/>
                  </a:cubicBezTo>
                  <a:cubicBezTo>
                    <a:pt x="1804" y="910"/>
                    <a:pt x="1913" y="830"/>
                    <a:pt x="1938" y="708"/>
                  </a:cubicBezTo>
                  <a:cubicBezTo>
                    <a:pt x="1994" y="568"/>
                    <a:pt x="1910" y="427"/>
                    <a:pt x="1769" y="399"/>
                  </a:cubicBezTo>
                  <a:cubicBezTo>
                    <a:pt x="1292" y="259"/>
                    <a:pt x="815" y="146"/>
                    <a:pt x="338" y="6"/>
                  </a:cubicBezTo>
                  <a:cubicBezTo>
                    <a:pt x="323" y="2"/>
                    <a:pt x="308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5125625" y="2919950"/>
              <a:ext cx="28800" cy="26000"/>
            </a:xfrm>
            <a:custGeom>
              <a:avLst/>
              <a:gdLst/>
              <a:ahLst/>
              <a:cxnLst/>
              <a:rect l="l" t="t" r="r" b="b"/>
              <a:pathLst>
                <a:path w="1152" h="1040" extrusionOk="0">
                  <a:moveTo>
                    <a:pt x="253" y="1"/>
                  </a:moveTo>
                  <a:cubicBezTo>
                    <a:pt x="197" y="1"/>
                    <a:pt x="113" y="29"/>
                    <a:pt x="57" y="85"/>
                  </a:cubicBezTo>
                  <a:cubicBezTo>
                    <a:pt x="29" y="141"/>
                    <a:pt x="0" y="197"/>
                    <a:pt x="0" y="253"/>
                  </a:cubicBezTo>
                  <a:cubicBezTo>
                    <a:pt x="0" y="338"/>
                    <a:pt x="29" y="422"/>
                    <a:pt x="57" y="450"/>
                  </a:cubicBezTo>
                  <a:cubicBezTo>
                    <a:pt x="281" y="618"/>
                    <a:pt x="478" y="787"/>
                    <a:pt x="674" y="955"/>
                  </a:cubicBezTo>
                  <a:cubicBezTo>
                    <a:pt x="730" y="983"/>
                    <a:pt x="787" y="1039"/>
                    <a:pt x="871" y="1039"/>
                  </a:cubicBezTo>
                  <a:cubicBezTo>
                    <a:pt x="927" y="1039"/>
                    <a:pt x="1011" y="1011"/>
                    <a:pt x="1067" y="955"/>
                  </a:cubicBezTo>
                  <a:cubicBezTo>
                    <a:pt x="1095" y="899"/>
                    <a:pt x="1152" y="843"/>
                    <a:pt x="1123" y="759"/>
                  </a:cubicBezTo>
                  <a:cubicBezTo>
                    <a:pt x="1123" y="703"/>
                    <a:pt x="1123" y="618"/>
                    <a:pt x="1067" y="590"/>
                  </a:cubicBezTo>
                  <a:cubicBezTo>
                    <a:pt x="843" y="422"/>
                    <a:pt x="646" y="253"/>
                    <a:pt x="450" y="85"/>
                  </a:cubicBezTo>
                  <a:cubicBezTo>
                    <a:pt x="394" y="29"/>
                    <a:pt x="337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3225675" y="3045575"/>
              <a:ext cx="64475" cy="113300"/>
            </a:xfrm>
            <a:custGeom>
              <a:avLst/>
              <a:gdLst/>
              <a:ahLst/>
              <a:cxnLst/>
              <a:rect l="l" t="t" r="r" b="b"/>
              <a:pathLst>
                <a:path w="2579" h="4532" extrusionOk="0">
                  <a:moveTo>
                    <a:pt x="510" y="1"/>
                  </a:moveTo>
                  <a:cubicBezTo>
                    <a:pt x="431" y="1"/>
                    <a:pt x="354" y="42"/>
                    <a:pt x="309" y="141"/>
                  </a:cubicBezTo>
                  <a:cubicBezTo>
                    <a:pt x="0" y="899"/>
                    <a:pt x="0" y="1742"/>
                    <a:pt x="365" y="2472"/>
                  </a:cubicBezTo>
                  <a:cubicBezTo>
                    <a:pt x="414" y="2556"/>
                    <a:pt x="498" y="2594"/>
                    <a:pt x="583" y="2594"/>
                  </a:cubicBezTo>
                  <a:cubicBezTo>
                    <a:pt x="696" y="2594"/>
                    <a:pt x="811" y="2527"/>
                    <a:pt x="843" y="2415"/>
                  </a:cubicBezTo>
                  <a:cubicBezTo>
                    <a:pt x="927" y="2135"/>
                    <a:pt x="1039" y="1882"/>
                    <a:pt x="1208" y="1657"/>
                  </a:cubicBezTo>
                  <a:lnTo>
                    <a:pt x="1208" y="1657"/>
                  </a:lnTo>
                  <a:cubicBezTo>
                    <a:pt x="1151" y="2640"/>
                    <a:pt x="1432" y="3623"/>
                    <a:pt x="1994" y="4409"/>
                  </a:cubicBezTo>
                  <a:cubicBezTo>
                    <a:pt x="2046" y="4495"/>
                    <a:pt x="2127" y="4531"/>
                    <a:pt x="2209" y="4531"/>
                  </a:cubicBezTo>
                  <a:cubicBezTo>
                    <a:pt x="2392" y="4531"/>
                    <a:pt x="2579" y="4350"/>
                    <a:pt x="2443" y="4156"/>
                  </a:cubicBezTo>
                  <a:cubicBezTo>
                    <a:pt x="1797" y="3258"/>
                    <a:pt x="1573" y="2135"/>
                    <a:pt x="1797" y="1040"/>
                  </a:cubicBezTo>
                  <a:cubicBezTo>
                    <a:pt x="1841" y="886"/>
                    <a:pt x="1713" y="715"/>
                    <a:pt x="1548" y="715"/>
                  </a:cubicBezTo>
                  <a:cubicBezTo>
                    <a:pt x="1502" y="715"/>
                    <a:pt x="1453" y="728"/>
                    <a:pt x="1404" y="759"/>
                  </a:cubicBezTo>
                  <a:cubicBezTo>
                    <a:pt x="1095" y="956"/>
                    <a:pt x="814" y="1236"/>
                    <a:pt x="618" y="1573"/>
                  </a:cubicBezTo>
                  <a:cubicBezTo>
                    <a:pt x="562" y="1180"/>
                    <a:pt x="618" y="787"/>
                    <a:pt x="758" y="394"/>
                  </a:cubicBezTo>
                  <a:cubicBezTo>
                    <a:pt x="854" y="185"/>
                    <a:pt x="677" y="1"/>
                    <a:pt x="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3199000" y="2950125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29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57"/>
                    <a:pt x="0" y="57"/>
                  </a:cubicBezTo>
                  <a:cubicBezTo>
                    <a:pt x="0" y="1"/>
                    <a:pt x="0" y="1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3184975" y="2929625"/>
              <a:ext cx="22475" cy="40500"/>
            </a:xfrm>
            <a:custGeom>
              <a:avLst/>
              <a:gdLst/>
              <a:ahLst/>
              <a:cxnLst/>
              <a:rect l="l" t="t" r="r" b="b"/>
              <a:pathLst>
                <a:path w="899" h="1620" extrusionOk="0">
                  <a:moveTo>
                    <a:pt x="611" y="1"/>
                  </a:moveTo>
                  <a:cubicBezTo>
                    <a:pt x="574" y="1"/>
                    <a:pt x="537" y="11"/>
                    <a:pt x="505" y="35"/>
                  </a:cubicBezTo>
                  <a:cubicBezTo>
                    <a:pt x="281" y="203"/>
                    <a:pt x="112" y="428"/>
                    <a:pt x="56" y="709"/>
                  </a:cubicBezTo>
                  <a:cubicBezTo>
                    <a:pt x="0" y="961"/>
                    <a:pt x="56" y="1270"/>
                    <a:pt x="197" y="1495"/>
                  </a:cubicBezTo>
                  <a:cubicBezTo>
                    <a:pt x="253" y="1570"/>
                    <a:pt x="334" y="1619"/>
                    <a:pt x="423" y="1619"/>
                  </a:cubicBezTo>
                  <a:cubicBezTo>
                    <a:pt x="468" y="1619"/>
                    <a:pt x="515" y="1607"/>
                    <a:pt x="561" y="1579"/>
                  </a:cubicBezTo>
                  <a:cubicBezTo>
                    <a:pt x="674" y="1523"/>
                    <a:pt x="730" y="1354"/>
                    <a:pt x="646" y="1214"/>
                  </a:cubicBezTo>
                  <a:cubicBezTo>
                    <a:pt x="646" y="1214"/>
                    <a:pt x="618" y="1186"/>
                    <a:pt x="618" y="1158"/>
                  </a:cubicBezTo>
                  <a:lnTo>
                    <a:pt x="590" y="1158"/>
                  </a:lnTo>
                  <a:cubicBezTo>
                    <a:pt x="590" y="1102"/>
                    <a:pt x="590" y="1045"/>
                    <a:pt x="561" y="1017"/>
                  </a:cubicBezTo>
                  <a:lnTo>
                    <a:pt x="561" y="989"/>
                  </a:lnTo>
                  <a:cubicBezTo>
                    <a:pt x="561" y="989"/>
                    <a:pt x="561" y="961"/>
                    <a:pt x="561" y="933"/>
                  </a:cubicBezTo>
                  <a:cubicBezTo>
                    <a:pt x="561" y="905"/>
                    <a:pt x="561" y="877"/>
                    <a:pt x="561" y="877"/>
                  </a:cubicBezTo>
                  <a:cubicBezTo>
                    <a:pt x="561" y="877"/>
                    <a:pt x="561" y="877"/>
                    <a:pt x="561" y="849"/>
                  </a:cubicBezTo>
                  <a:cubicBezTo>
                    <a:pt x="590" y="793"/>
                    <a:pt x="590" y="765"/>
                    <a:pt x="618" y="709"/>
                  </a:cubicBezTo>
                  <a:cubicBezTo>
                    <a:pt x="618" y="680"/>
                    <a:pt x="646" y="652"/>
                    <a:pt x="646" y="624"/>
                  </a:cubicBezTo>
                  <a:cubicBezTo>
                    <a:pt x="646" y="624"/>
                    <a:pt x="674" y="596"/>
                    <a:pt x="674" y="568"/>
                  </a:cubicBezTo>
                  <a:lnTo>
                    <a:pt x="702" y="568"/>
                  </a:lnTo>
                  <a:cubicBezTo>
                    <a:pt x="702" y="540"/>
                    <a:pt x="730" y="540"/>
                    <a:pt x="730" y="512"/>
                  </a:cubicBezTo>
                  <a:cubicBezTo>
                    <a:pt x="758" y="512"/>
                    <a:pt x="758" y="512"/>
                    <a:pt x="758" y="484"/>
                  </a:cubicBezTo>
                  <a:lnTo>
                    <a:pt x="786" y="484"/>
                  </a:lnTo>
                  <a:cubicBezTo>
                    <a:pt x="814" y="456"/>
                    <a:pt x="870" y="400"/>
                    <a:pt x="870" y="344"/>
                  </a:cubicBezTo>
                  <a:cubicBezTo>
                    <a:pt x="898" y="287"/>
                    <a:pt x="898" y="203"/>
                    <a:pt x="870" y="147"/>
                  </a:cubicBezTo>
                  <a:cubicBezTo>
                    <a:pt x="810" y="67"/>
                    <a:pt x="706" y="1"/>
                    <a:pt x="6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3213025" y="2890350"/>
              <a:ext cx="18975" cy="32600"/>
            </a:xfrm>
            <a:custGeom>
              <a:avLst/>
              <a:gdLst/>
              <a:ahLst/>
              <a:cxnLst/>
              <a:rect l="l" t="t" r="r" b="b"/>
              <a:pathLst>
                <a:path w="759" h="1304" extrusionOk="0">
                  <a:moveTo>
                    <a:pt x="489" y="0"/>
                  </a:moveTo>
                  <a:cubicBezTo>
                    <a:pt x="381" y="0"/>
                    <a:pt x="250" y="80"/>
                    <a:pt x="226" y="202"/>
                  </a:cubicBezTo>
                  <a:cubicBezTo>
                    <a:pt x="169" y="455"/>
                    <a:pt x="85" y="735"/>
                    <a:pt x="29" y="988"/>
                  </a:cubicBezTo>
                  <a:cubicBezTo>
                    <a:pt x="1" y="1129"/>
                    <a:pt x="85" y="1269"/>
                    <a:pt x="226" y="1297"/>
                  </a:cubicBezTo>
                  <a:cubicBezTo>
                    <a:pt x="249" y="1302"/>
                    <a:pt x="272" y="1304"/>
                    <a:pt x="295" y="1304"/>
                  </a:cubicBezTo>
                  <a:cubicBezTo>
                    <a:pt x="410" y="1304"/>
                    <a:pt x="511" y="1245"/>
                    <a:pt x="534" y="1129"/>
                  </a:cubicBezTo>
                  <a:cubicBezTo>
                    <a:pt x="591" y="848"/>
                    <a:pt x="675" y="595"/>
                    <a:pt x="731" y="342"/>
                  </a:cubicBezTo>
                  <a:cubicBezTo>
                    <a:pt x="759" y="202"/>
                    <a:pt x="675" y="34"/>
                    <a:pt x="534" y="6"/>
                  </a:cubicBezTo>
                  <a:cubicBezTo>
                    <a:pt x="520" y="2"/>
                    <a:pt x="504" y="0"/>
                    <a:pt x="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3102150" y="2862675"/>
              <a:ext cx="20375" cy="48875"/>
            </a:xfrm>
            <a:custGeom>
              <a:avLst/>
              <a:gdLst/>
              <a:ahLst/>
              <a:cxnLst/>
              <a:rect l="l" t="t" r="r" b="b"/>
              <a:pathLst>
                <a:path w="815" h="1955" extrusionOk="0">
                  <a:moveTo>
                    <a:pt x="504" y="0"/>
                  </a:moveTo>
                  <a:cubicBezTo>
                    <a:pt x="404" y="0"/>
                    <a:pt x="325" y="76"/>
                    <a:pt x="281" y="186"/>
                  </a:cubicBezTo>
                  <a:cubicBezTo>
                    <a:pt x="84" y="663"/>
                    <a:pt x="0" y="1197"/>
                    <a:pt x="56" y="1702"/>
                  </a:cubicBezTo>
                  <a:cubicBezTo>
                    <a:pt x="84" y="1814"/>
                    <a:pt x="169" y="1955"/>
                    <a:pt x="337" y="1955"/>
                  </a:cubicBezTo>
                  <a:cubicBezTo>
                    <a:pt x="449" y="1955"/>
                    <a:pt x="618" y="1842"/>
                    <a:pt x="590" y="1702"/>
                  </a:cubicBezTo>
                  <a:cubicBezTo>
                    <a:pt x="590" y="1562"/>
                    <a:pt x="562" y="1449"/>
                    <a:pt x="562" y="1337"/>
                  </a:cubicBezTo>
                  <a:cubicBezTo>
                    <a:pt x="562" y="1253"/>
                    <a:pt x="590" y="1197"/>
                    <a:pt x="590" y="1141"/>
                  </a:cubicBezTo>
                  <a:cubicBezTo>
                    <a:pt x="590" y="1113"/>
                    <a:pt x="590" y="1084"/>
                    <a:pt x="590" y="1056"/>
                  </a:cubicBezTo>
                  <a:cubicBezTo>
                    <a:pt x="590" y="1056"/>
                    <a:pt x="590" y="1028"/>
                    <a:pt x="590" y="1028"/>
                  </a:cubicBezTo>
                  <a:cubicBezTo>
                    <a:pt x="590" y="1000"/>
                    <a:pt x="590" y="1000"/>
                    <a:pt x="590" y="1000"/>
                  </a:cubicBezTo>
                  <a:cubicBezTo>
                    <a:pt x="590" y="1000"/>
                    <a:pt x="590" y="1000"/>
                    <a:pt x="590" y="972"/>
                  </a:cubicBezTo>
                  <a:cubicBezTo>
                    <a:pt x="590" y="972"/>
                    <a:pt x="618" y="944"/>
                    <a:pt x="618" y="944"/>
                  </a:cubicBezTo>
                  <a:cubicBezTo>
                    <a:pt x="618" y="916"/>
                    <a:pt x="618" y="888"/>
                    <a:pt x="618" y="860"/>
                  </a:cubicBezTo>
                  <a:cubicBezTo>
                    <a:pt x="646" y="804"/>
                    <a:pt x="646" y="748"/>
                    <a:pt x="674" y="691"/>
                  </a:cubicBezTo>
                  <a:cubicBezTo>
                    <a:pt x="702" y="551"/>
                    <a:pt x="730" y="439"/>
                    <a:pt x="786" y="326"/>
                  </a:cubicBezTo>
                  <a:cubicBezTo>
                    <a:pt x="814" y="214"/>
                    <a:pt x="730" y="46"/>
                    <a:pt x="590" y="18"/>
                  </a:cubicBezTo>
                  <a:cubicBezTo>
                    <a:pt x="560" y="6"/>
                    <a:pt x="531" y="0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3554850" y="2156000"/>
              <a:ext cx="40025" cy="58200"/>
            </a:xfrm>
            <a:custGeom>
              <a:avLst/>
              <a:gdLst/>
              <a:ahLst/>
              <a:cxnLst/>
              <a:rect l="l" t="t" r="r" b="b"/>
              <a:pathLst>
                <a:path w="1601" h="2328" extrusionOk="0">
                  <a:moveTo>
                    <a:pt x="285" y="1"/>
                  </a:moveTo>
                  <a:cubicBezTo>
                    <a:pt x="237" y="1"/>
                    <a:pt x="188" y="13"/>
                    <a:pt x="141" y="41"/>
                  </a:cubicBezTo>
                  <a:cubicBezTo>
                    <a:pt x="28" y="126"/>
                    <a:pt x="0" y="266"/>
                    <a:pt x="57" y="406"/>
                  </a:cubicBezTo>
                  <a:cubicBezTo>
                    <a:pt x="393" y="996"/>
                    <a:pt x="730" y="1586"/>
                    <a:pt x="1095" y="2203"/>
                  </a:cubicBezTo>
                  <a:cubicBezTo>
                    <a:pt x="1133" y="2278"/>
                    <a:pt x="1220" y="2328"/>
                    <a:pt x="1307" y="2328"/>
                  </a:cubicBezTo>
                  <a:cubicBezTo>
                    <a:pt x="1351" y="2328"/>
                    <a:pt x="1395" y="2315"/>
                    <a:pt x="1432" y="2287"/>
                  </a:cubicBezTo>
                  <a:cubicBezTo>
                    <a:pt x="1573" y="2231"/>
                    <a:pt x="1601" y="2063"/>
                    <a:pt x="1544" y="1922"/>
                  </a:cubicBezTo>
                  <a:cubicBezTo>
                    <a:pt x="1208" y="1333"/>
                    <a:pt x="843" y="743"/>
                    <a:pt x="506" y="126"/>
                  </a:cubicBezTo>
                  <a:cubicBezTo>
                    <a:pt x="468" y="51"/>
                    <a:pt x="381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3528875" y="2194800"/>
              <a:ext cx="54075" cy="58025"/>
            </a:xfrm>
            <a:custGeom>
              <a:avLst/>
              <a:gdLst/>
              <a:ahLst/>
              <a:cxnLst/>
              <a:rect l="l" t="t" r="r" b="b"/>
              <a:pathLst>
                <a:path w="2163" h="2321" extrusionOk="0">
                  <a:moveTo>
                    <a:pt x="288" y="0"/>
                  </a:moveTo>
                  <a:cubicBezTo>
                    <a:pt x="268" y="0"/>
                    <a:pt x="247" y="2"/>
                    <a:pt x="225" y="5"/>
                  </a:cubicBezTo>
                  <a:cubicBezTo>
                    <a:pt x="113" y="62"/>
                    <a:pt x="1" y="202"/>
                    <a:pt x="57" y="342"/>
                  </a:cubicBezTo>
                  <a:cubicBezTo>
                    <a:pt x="394" y="1156"/>
                    <a:pt x="983" y="1830"/>
                    <a:pt x="1713" y="2279"/>
                  </a:cubicBezTo>
                  <a:cubicBezTo>
                    <a:pt x="1760" y="2308"/>
                    <a:pt x="1810" y="2320"/>
                    <a:pt x="1858" y="2320"/>
                  </a:cubicBezTo>
                  <a:cubicBezTo>
                    <a:pt x="1953" y="2320"/>
                    <a:pt x="2041" y="2270"/>
                    <a:pt x="2078" y="2195"/>
                  </a:cubicBezTo>
                  <a:cubicBezTo>
                    <a:pt x="2162" y="2055"/>
                    <a:pt x="2106" y="1915"/>
                    <a:pt x="1994" y="1830"/>
                  </a:cubicBezTo>
                  <a:cubicBezTo>
                    <a:pt x="1657" y="1634"/>
                    <a:pt x="1404" y="1409"/>
                    <a:pt x="1124" y="1100"/>
                  </a:cubicBezTo>
                  <a:cubicBezTo>
                    <a:pt x="1011" y="960"/>
                    <a:pt x="927" y="848"/>
                    <a:pt x="815" y="679"/>
                  </a:cubicBezTo>
                  <a:cubicBezTo>
                    <a:pt x="759" y="595"/>
                    <a:pt x="731" y="511"/>
                    <a:pt x="674" y="427"/>
                  </a:cubicBezTo>
                  <a:cubicBezTo>
                    <a:pt x="646" y="398"/>
                    <a:pt x="618" y="342"/>
                    <a:pt x="618" y="314"/>
                  </a:cubicBezTo>
                  <a:cubicBezTo>
                    <a:pt x="590" y="286"/>
                    <a:pt x="590" y="258"/>
                    <a:pt x="590" y="230"/>
                  </a:cubicBezTo>
                  <a:cubicBezTo>
                    <a:pt x="590" y="230"/>
                    <a:pt x="573" y="213"/>
                    <a:pt x="562" y="202"/>
                  </a:cubicBezTo>
                  <a:cubicBezTo>
                    <a:pt x="513" y="80"/>
                    <a:pt x="422" y="0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2925975" y="1680450"/>
              <a:ext cx="193025" cy="169100"/>
            </a:xfrm>
            <a:custGeom>
              <a:avLst/>
              <a:gdLst/>
              <a:ahLst/>
              <a:cxnLst/>
              <a:rect l="l" t="t" r="r" b="b"/>
              <a:pathLst>
                <a:path w="7721" h="6764" extrusionOk="0">
                  <a:moveTo>
                    <a:pt x="4127" y="1734"/>
                  </a:moveTo>
                  <a:cubicBezTo>
                    <a:pt x="4240" y="1734"/>
                    <a:pt x="4352" y="1755"/>
                    <a:pt x="4464" y="1797"/>
                  </a:cubicBezTo>
                  <a:cubicBezTo>
                    <a:pt x="4464" y="1854"/>
                    <a:pt x="4464" y="1882"/>
                    <a:pt x="4464" y="1910"/>
                  </a:cubicBezTo>
                  <a:cubicBezTo>
                    <a:pt x="4549" y="2162"/>
                    <a:pt x="4352" y="2387"/>
                    <a:pt x="4155" y="2499"/>
                  </a:cubicBezTo>
                  <a:cubicBezTo>
                    <a:pt x="4025" y="2547"/>
                    <a:pt x="3889" y="2564"/>
                    <a:pt x="3753" y="2564"/>
                  </a:cubicBezTo>
                  <a:cubicBezTo>
                    <a:pt x="3567" y="2564"/>
                    <a:pt x="3379" y="2532"/>
                    <a:pt x="3201" y="2499"/>
                  </a:cubicBezTo>
                  <a:cubicBezTo>
                    <a:pt x="3341" y="2219"/>
                    <a:pt x="3538" y="1966"/>
                    <a:pt x="3791" y="1797"/>
                  </a:cubicBezTo>
                  <a:cubicBezTo>
                    <a:pt x="3903" y="1755"/>
                    <a:pt x="4015" y="1734"/>
                    <a:pt x="4127" y="1734"/>
                  </a:cubicBezTo>
                  <a:close/>
                  <a:moveTo>
                    <a:pt x="2948" y="646"/>
                  </a:moveTo>
                  <a:cubicBezTo>
                    <a:pt x="2471" y="1067"/>
                    <a:pt x="2190" y="1769"/>
                    <a:pt x="2190" y="2415"/>
                  </a:cubicBezTo>
                  <a:cubicBezTo>
                    <a:pt x="2218" y="3426"/>
                    <a:pt x="2892" y="4549"/>
                    <a:pt x="3931" y="4745"/>
                  </a:cubicBezTo>
                  <a:cubicBezTo>
                    <a:pt x="4029" y="4763"/>
                    <a:pt x="4125" y="4772"/>
                    <a:pt x="4220" y="4772"/>
                  </a:cubicBezTo>
                  <a:cubicBezTo>
                    <a:pt x="5162" y="4772"/>
                    <a:pt x="5947" y="3928"/>
                    <a:pt x="6177" y="3061"/>
                  </a:cubicBezTo>
                  <a:cubicBezTo>
                    <a:pt x="6261" y="2724"/>
                    <a:pt x="6261" y="2359"/>
                    <a:pt x="6233" y="2022"/>
                  </a:cubicBezTo>
                  <a:lnTo>
                    <a:pt x="6233" y="2022"/>
                  </a:lnTo>
                  <a:cubicBezTo>
                    <a:pt x="6851" y="2808"/>
                    <a:pt x="6963" y="3791"/>
                    <a:pt x="6907" y="4801"/>
                  </a:cubicBezTo>
                  <a:cubicBezTo>
                    <a:pt x="6780" y="4717"/>
                    <a:pt x="6633" y="4682"/>
                    <a:pt x="6486" y="4682"/>
                  </a:cubicBezTo>
                  <a:cubicBezTo>
                    <a:pt x="6338" y="4682"/>
                    <a:pt x="6191" y="4717"/>
                    <a:pt x="6065" y="4773"/>
                  </a:cubicBezTo>
                  <a:cubicBezTo>
                    <a:pt x="5840" y="4886"/>
                    <a:pt x="5643" y="5054"/>
                    <a:pt x="5391" y="5194"/>
                  </a:cubicBezTo>
                  <a:cubicBezTo>
                    <a:pt x="5110" y="5335"/>
                    <a:pt x="4801" y="5447"/>
                    <a:pt x="4492" y="5475"/>
                  </a:cubicBezTo>
                  <a:cubicBezTo>
                    <a:pt x="4411" y="5483"/>
                    <a:pt x="4330" y="5486"/>
                    <a:pt x="4250" y="5486"/>
                  </a:cubicBezTo>
                  <a:cubicBezTo>
                    <a:pt x="3115" y="5486"/>
                    <a:pt x="2129" y="4759"/>
                    <a:pt x="1657" y="3763"/>
                  </a:cubicBezTo>
                  <a:cubicBezTo>
                    <a:pt x="1573" y="3566"/>
                    <a:pt x="1488" y="3342"/>
                    <a:pt x="1460" y="3117"/>
                  </a:cubicBezTo>
                  <a:cubicBezTo>
                    <a:pt x="1488" y="3089"/>
                    <a:pt x="1488" y="3061"/>
                    <a:pt x="1488" y="3005"/>
                  </a:cubicBezTo>
                  <a:cubicBezTo>
                    <a:pt x="1488" y="2948"/>
                    <a:pt x="1460" y="2864"/>
                    <a:pt x="1404" y="2836"/>
                  </a:cubicBezTo>
                  <a:cubicBezTo>
                    <a:pt x="1320" y="1938"/>
                    <a:pt x="1685" y="1067"/>
                    <a:pt x="2639" y="731"/>
                  </a:cubicBezTo>
                  <a:cubicBezTo>
                    <a:pt x="2752" y="703"/>
                    <a:pt x="2836" y="674"/>
                    <a:pt x="2948" y="646"/>
                  </a:cubicBezTo>
                  <a:close/>
                  <a:moveTo>
                    <a:pt x="3341" y="1"/>
                  </a:moveTo>
                  <a:cubicBezTo>
                    <a:pt x="2668" y="1"/>
                    <a:pt x="2050" y="281"/>
                    <a:pt x="1516" y="703"/>
                  </a:cubicBezTo>
                  <a:cubicBezTo>
                    <a:pt x="1236" y="927"/>
                    <a:pt x="955" y="1180"/>
                    <a:pt x="702" y="1432"/>
                  </a:cubicBezTo>
                  <a:cubicBezTo>
                    <a:pt x="506" y="1657"/>
                    <a:pt x="197" y="1938"/>
                    <a:pt x="113" y="2219"/>
                  </a:cubicBezTo>
                  <a:cubicBezTo>
                    <a:pt x="0" y="2555"/>
                    <a:pt x="253" y="2836"/>
                    <a:pt x="393" y="3089"/>
                  </a:cubicBezTo>
                  <a:cubicBezTo>
                    <a:pt x="562" y="3398"/>
                    <a:pt x="758" y="3707"/>
                    <a:pt x="927" y="4015"/>
                  </a:cubicBezTo>
                  <a:cubicBezTo>
                    <a:pt x="1264" y="4549"/>
                    <a:pt x="1685" y="5082"/>
                    <a:pt x="2246" y="5419"/>
                  </a:cubicBezTo>
                  <a:cubicBezTo>
                    <a:pt x="2303" y="5447"/>
                    <a:pt x="2359" y="5447"/>
                    <a:pt x="2415" y="5447"/>
                  </a:cubicBezTo>
                  <a:cubicBezTo>
                    <a:pt x="2471" y="5475"/>
                    <a:pt x="2555" y="5531"/>
                    <a:pt x="2611" y="5559"/>
                  </a:cubicBezTo>
                  <a:cubicBezTo>
                    <a:pt x="3094" y="5853"/>
                    <a:pt x="3638" y="6006"/>
                    <a:pt x="4187" y="6006"/>
                  </a:cubicBezTo>
                  <a:cubicBezTo>
                    <a:pt x="4374" y="6006"/>
                    <a:pt x="4560" y="5988"/>
                    <a:pt x="4745" y="5952"/>
                  </a:cubicBezTo>
                  <a:cubicBezTo>
                    <a:pt x="5110" y="5896"/>
                    <a:pt x="5475" y="5756"/>
                    <a:pt x="5784" y="5559"/>
                  </a:cubicBezTo>
                  <a:cubicBezTo>
                    <a:pt x="5887" y="5498"/>
                    <a:pt x="6276" y="5180"/>
                    <a:pt x="6499" y="5180"/>
                  </a:cubicBezTo>
                  <a:cubicBezTo>
                    <a:pt x="6580" y="5180"/>
                    <a:pt x="6639" y="5222"/>
                    <a:pt x="6654" y="5335"/>
                  </a:cubicBezTo>
                  <a:cubicBezTo>
                    <a:pt x="6682" y="5447"/>
                    <a:pt x="6738" y="5503"/>
                    <a:pt x="6823" y="5531"/>
                  </a:cubicBezTo>
                  <a:cubicBezTo>
                    <a:pt x="6766" y="5840"/>
                    <a:pt x="6710" y="6121"/>
                    <a:pt x="6654" y="6430"/>
                  </a:cubicBezTo>
                  <a:cubicBezTo>
                    <a:pt x="6620" y="6632"/>
                    <a:pt x="6789" y="6763"/>
                    <a:pt x="6941" y="6763"/>
                  </a:cubicBezTo>
                  <a:cubicBezTo>
                    <a:pt x="7043" y="6763"/>
                    <a:pt x="7137" y="6705"/>
                    <a:pt x="7159" y="6570"/>
                  </a:cubicBezTo>
                  <a:cubicBezTo>
                    <a:pt x="7440" y="5082"/>
                    <a:pt x="7721" y="3426"/>
                    <a:pt x="6907" y="2078"/>
                  </a:cubicBezTo>
                  <a:cubicBezTo>
                    <a:pt x="6626" y="1601"/>
                    <a:pt x="6177" y="1152"/>
                    <a:pt x="5700" y="815"/>
                  </a:cubicBezTo>
                  <a:cubicBezTo>
                    <a:pt x="5531" y="646"/>
                    <a:pt x="5335" y="478"/>
                    <a:pt x="5082" y="366"/>
                  </a:cubicBezTo>
                  <a:cubicBezTo>
                    <a:pt x="4801" y="225"/>
                    <a:pt x="4520" y="169"/>
                    <a:pt x="4240" y="169"/>
                  </a:cubicBezTo>
                  <a:cubicBezTo>
                    <a:pt x="3987" y="113"/>
                    <a:pt x="3762" y="85"/>
                    <a:pt x="3510" y="57"/>
                  </a:cubicBezTo>
                  <a:cubicBezTo>
                    <a:pt x="3454" y="29"/>
                    <a:pt x="3426" y="1"/>
                    <a:pt x="3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3104950" y="1669925"/>
              <a:ext cx="23175" cy="37225"/>
            </a:xfrm>
            <a:custGeom>
              <a:avLst/>
              <a:gdLst/>
              <a:ahLst/>
              <a:cxnLst/>
              <a:rect l="l" t="t" r="r" b="b"/>
              <a:pathLst>
                <a:path w="927" h="1489" extrusionOk="0">
                  <a:moveTo>
                    <a:pt x="337" y="1"/>
                  </a:moveTo>
                  <a:cubicBezTo>
                    <a:pt x="281" y="1"/>
                    <a:pt x="197" y="1"/>
                    <a:pt x="141" y="29"/>
                  </a:cubicBezTo>
                  <a:cubicBezTo>
                    <a:pt x="85" y="57"/>
                    <a:pt x="29" y="113"/>
                    <a:pt x="29" y="197"/>
                  </a:cubicBezTo>
                  <a:cubicBezTo>
                    <a:pt x="0" y="253"/>
                    <a:pt x="0" y="337"/>
                    <a:pt x="57" y="394"/>
                  </a:cubicBezTo>
                  <a:cubicBezTo>
                    <a:pt x="113" y="450"/>
                    <a:pt x="141" y="534"/>
                    <a:pt x="197" y="618"/>
                  </a:cubicBezTo>
                  <a:cubicBezTo>
                    <a:pt x="225" y="646"/>
                    <a:pt x="225" y="674"/>
                    <a:pt x="253" y="702"/>
                  </a:cubicBezTo>
                  <a:cubicBezTo>
                    <a:pt x="253" y="730"/>
                    <a:pt x="281" y="759"/>
                    <a:pt x="281" y="787"/>
                  </a:cubicBezTo>
                  <a:cubicBezTo>
                    <a:pt x="309" y="871"/>
                    <a:pt x="337" y="955"/>
                    <a:pt x="365" y="1039"/>
                  </a:cubicBezTo>
                  <a:cubicBezTo>
                    <a:pt x="365" y="1067"/>
                    <a:pt x="365" y="1124"/>
                    <a:pt x="394" y="1152"/>
                  </a:cubicBezTo>
                  <a:lnTo>
                    <a:pt x="394" y="1180"/>
                  </a:lnTo>
                  <a:cubicBezTo>
                    <a:pt x="394" y="1208"/>
                    <a:pt x="394" y="1208"/>
                    <a:pt x="394" y="1236"/>
                  </a:cubicBezTo>
                  <a:cubicBezTo>
                    <a:pt x="394" y="1292"/>
                    <a:pt x="422" y="1376"/>
                    <a:pt x="478" y="1432"/>
                  </a:cubicBezTo>
                  <a:cubicBezTo>
                    <a:pt x="506" y="1460"/>
                    <a:pt x="590" y="1488"/>
                    <a:pt x="646" y="1488"/>
                  </a:cubicBezTo>
                  <a:cubicBezTo>
                    <a:pt x="787" y="1488"/>
                    <a:pt x="927" y="1376"/>
                    <a:pt x="927" y="1236"/>
                  </a:cubicBezTo>
                  <a:cubicBezTo>
                    <a:pt x="899" y="843"/>
                    <a:pt x="759" y="450"/>
                    <a:pt x="506" y="113"/>
                  </a:cubicBezTo>
                  <a:cubicBezTo>
                    <a:pt x="450" y="57"/>
                    <a:pt x="422" y="29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3122500" y="1660100"/>
              <a:ext cx="21775" cy="33475"/>
            </a:xfrm>
            <a:custGeom>
              <a:avLst/>
              <a:gdLst/>
              <a:ahLst/>
              <a:cxnLst/>
              <a:rect l="l" t="t" r="r" b="b"/>
              <a:pathLst>
                <a:path w="871" h="1339" extrusionOk="0">
                  <a:moveTo>
                    <a:pt x="197" y="0"/>
                  </a:moveTo>
                  <a:cubicBezTo>
                    <a:pt x="141" y="29"/>
                    <a:pt x="85" y="57"/>
                    <a:pt x="57" y="141"/>
                  </a:cubicBezTo>
                  <a:cubicBezTo>
                    <a:pt x="0" y="197"/>
                    <a:pt x="0" y="281"/>
                    <a:pt x="28" y="337"/>
                  </a:cubicBezTo>
                  <a:cubicBezTo>
                    <a:pt x="113" y="618"/>
                    <a:pt x="225" y="871"/>
                    <a:pt x="337" y="1152"/>
                  </a:cubicBezTo>
                  <a:cubicBezTo>
                    <a:pt x="365" y="1208"/>
                    <a:pt x="393" y="1264"/>
                    <a:pt x="450" y="1292"/>
                  </a:cubicBezTo>
                  <a:cubicBezTo>
                    <a:pt x="482" y="1325"/>
                    <a:pt x="525" y="1338"/>
                    <a:pt x="566" y="1338"/>
                  </a:cubicBezTo>
                  <a:cubicBezTo>
                    <a:pt x="595" y="1338"/>
                    <a:pt x="623" y="1332"/>
                    <a:pt x="646" y="1320"/>
                  </a:cubicBezTo>
                  <a:cubicBezTo>
                    <a:pt x="702" y="1320"/>
                    <a:pt x="786" y="1264"/>
                    <a:pt x="815" y="1208"/>
                  </a:cubicBezTo>
                  <a:cubicBezTo>
                    <a:pt x="843" y="1152"/>
                    <a:pt x="871" y="1067"/>
                    <a:pt x="843" y="1011"/>
                  </a:cubicBezTo>
                  <a:cubicBezTo>
                    <a:pt x="730" y="730"/>
                    <a:pt x="618" y="478"/>
                    <a:pt x="534" y="197"/>
                  </a:cubicBezTo>
                  <a:cubicBezTo>
                    <a:pt x="506" y="141"/>
                    <a:pt x="478" y="85"/>
                    <a:pt x="393" y="29"/>
                  </a:cubicBezTo>
                  <a:cubicBezTo>
                    <a:pt x="337" y="0"/>
                    <a:pt x="253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3170225" y="1658000"/>
              <a:ext cx="18975" cy="49525"/>
            </a:xfrm>
            <a:custGeom>
              <a:avLst/>
              <a:gdLst/>
              <a:ahLst/>
              <a:cxnLst/>
              <a:rect l="l" t="t" r="r" b="b"/>
              <a:pathLst>
                <a:path w="759" h="1981" extrusionOk="0">
                  <a:moveTo>
                    <a:pt x="309" y="0"/>
                  </a:moveTo>
                  <a:cubicBezTo>
                    <a:pt x="169" y="0"/>
                    <a:pt x="57" y="113"/>
                    <a:pt x="57" y="253"/>
                  </a:cubicBezTo>
                  <a:cubicBezTo>
                    <a:pt x="0" y="786"/>
                    <a:pt x="57" y="1292"/>
                    <a:pt x="197" y="1797"/>
                  </a:cubicBezTo>
                  <a:cubicBezTo>
                    <a:pt x="243" y="1889"/>
                    <a:pt x="345" y="1980"/>
                    <a:pt x="457" y="1980"/>
                  </a:cubicBezTo>
                  <a:cubicBezTo>
                    <a:pt x="482" y="1980"/>
                    <a:pt x="508" y="1976"/>
                    <a:pt x="534" y="1965"/>
                  </a:cubicBezTo>
                  <a:cubicBezTo>
                    <a:pt x="646" y="1937"/>
                    <a:pt x="758" y="1797"/>
                    <a:pt x="702" y="1657"/>
                  </a:cubicBezTo>
                  <a:cubicBezTo>
                    <a:pt x="674" y="1544"/>
                    <a:pt x="646" y="1432"/>
                    <a:pt x="618" y="1292"/>
                  </a:cubicBezTo>
                  <a:cubicBezTo>
                    <a:pt x="590" y="1151"/>
                    <a:pt x="590" y="1095"/>
                    <a:pt x="562" y="983"/>
                  </a:cubicBezTo>
                  <a:cubicBezTo>
                    <a:pt x="562" y="730"/>
                    <a:pt x="562" y="506"/>
                    <a:pt x="590" y="253"/>
                  </a:cubicBezTo>
                  <a:cubicBezTo>
                    <a:pt x="590" y="113"/>
                    <a:pt x="450" y="0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3200400" y="1664125"/>
              <a:ext cx="17575" cy="43400"/>
            </a:xfrm>
            <a:custGeom>
              <a:avLst/>
              <a:gdLst/>
              <a:ahLst/>
              <a:cxnLst/>
              <a:rect l="l" t="t" r="r" b="b"/>
              <a:pathLst>
                <a:path w="703" h="1736" extrusionOk="0">
                  <a:moveTo>
                    <a:pt x="380" y="1"/>
                  </a:moveTo>
                  <a:cubicBezTo>
                    <a:pt x="266" y="1"/>
                    <a:pt x="164" y="59"/>
                    <a:pt x="141" y="176"/>
                  </a:cubicBezTo>
                  <a:cubicBezTo>
                    <a:pt x="1" y="626"/>
                    <a:pt x="1" y="1103"/>
                    <a:pt x="141" y="1524"/>
                  </a:cubicBezTo>
                  <a:cubicBezTo>
                    <a:pt x="187" y="1639"/>
                    <a:pt x="290" y="1735"/>
                    <a:pt x="403" y="1735"/>
                  </a:cubicBezTo>
                  <a:cubicBezTo>
                    <a:pt x="427" y="1735"/>
                    <a:pt x="453" y="1731"/>
                    <a:pt x="478" y="1720"/>
                  </a:cubicBezTo>
                  <a:cubicBezTo>
                    <a:pt x="590" y="1664"/>
                    <a:pt x="703" y="1524"/>
                    <a:pt x="646" y="1384"/>
                  </a:cubicBezTo>
                  <a:cubicBezTo>
                    <a:pt x="618" y="1299"/>
                    <a:pt x="590" y="1187"/>
                    <a:pt x="590" y="1103"/>
                  </a:cubicBezTo>
                  <a:cubicBezTo>
                    <a:pt x="590" y="1103"/>
                    <a:pt x="590" y="1103"/>
                    <a:pt x="590" y="1075"/>
                  </a:cubicBezTo>
                  <a:cubicBezTo>
                    <a:pt x="590" y="1047"/>
                    <a:pt x="562" y="1047"/>
                    <a:pt x="562" y="1019"/>
                  </a:cubicBezTo>
                  <a:cubicBezTo>
                    <a:pt x="562" y="962"/>
                    <a:pt x="562" y="906"/>
                    <a:pt x="562" y="850"/>
                  </a:cubicBezTo>
                  <a:cubicBezTo>
                    <a:pt x="562" y="766"/>
                    <a:pt x="562" y="682"/>
                    <a:pt x="590" y="569"/>
                  </a:cubicBezTo>
                  <a:cubicBezTo>
                    <a:pt x="590" y="569"/>
                    <a:pt x="590" y="569"/>
                    <a:pt x="590" y="541"/>
                  </a:cubicBezTo>
                  <a:cubicBezTo>
                    <a:pt x="590" y="513"/>
                    <a:pt x="590" y="513"/>
                    <a:pt x="590" y="485"/>
                  </a:cubicBezTo>
                  <a:cubicBezTo>
                    <a:pt x="618" y="429"/>
                    <a:pt x="618" y="373"/>
                    <a:pt x="646" y="317"/>
                  </a:cubicBezTo>
                  <a:cubicBezTo>
                    <a:pt x="674" y="204"/>
                    <a:pt x="590" y="36"/>
                    <a:pt x="450" y="8"/>
                  </a:cubicBezTo>
                  <a:cubicBezTo>
                    <a:pt x="426" y="3"/>
                    <a:pt x="403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3253750" y="1664125"/>
              <a:ext cx="17575" cy="29125"/>
            </a:xfrm>
            <a:custGeom>
              <a:avLst/>
              <a:gdLst/>
              <a:ahLst/>
              <a:cxnLst/>
              <a:rect l="l" t="t" r="r" b="b"/>
              <a:pathLst>
                <a:path w="703" h="1165" extrusionOk="0">
                  <a:moveTo>
                    <a:pt x="436" y="1"/>
                  </a:moveTo>
                  <a:cubicBezTo>
                    <a:pt x="321" y="1"/>
                    <a:pt x="216" y="59"/>
                    <a:pt x="169" y="176"/>
                  </a:cubicBezTo>
                  <a:cubicBezTo>
                    <a:pt x="141" y="401"/>
                    <a:pt x="85" y="626"/>
                    <a:pt x="28" y="822"/>
                  </a:cubicBezTo>
                  <a:cubicBezTo>
                    <a:pt x="0" y="906"/>
                    <a:pt x="0" y="962"/>
                    <a:pt x="56" y="1047"/>
                  </a:cubicBezTo>
                  <a:cubicBezTo>
                    <a:pt x="85" y="1103"/>
                    <a:pt x="141" y="1131"/>
                    <a:pt x="197" y="1159"/>
                  </a:cubicBezTo>
                  <a:cubicBezTo>
                    <a:pt x="215" y="1163"/>
                    <a:pt x="234" y="1164"/>
                    <a:pt x="252" y="1164"/>
                  </a:cubicBezTo>
                  <a:cubicBezTo>
                    <a:pt x="378" y="1164"/>
                    <a:pt x="509" y="1085"/>
                    <a:pt x="534" y="962"/>
                  </a:cubicBezTo>
                  <a:cubicBezTo>
                    <a:pt x="590" y="766"/>
                    <a:pt x="646" y="541"/>
                    <a:pt x="674" y="317"/>
                  </a:cubicBezTo>
                  <a:cubicBezTo>
                    <a:pt x="702" y="261"/>
                    <a:pt x="702" y="176"/>
                    <a:pt x="674" y="120"/>
                  </a:cubicBezTo>
                  <a:cubicBezTo>
                    <a:pt x="618" y="64"/>
                    <a:pt x="562" y="8"/>
                    <a:pt x="506" y="8"/>
                  </a:cubicBezTo>
                  <a:cubicBezTo>
                    <a:pt x="482" y="3"/>
                    <a:pt x="459" y="1"/>
                    <a:pt x="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3223575" y="1589200"/>
              <a:ext cx="13350" cy="33725"/>
            </a:xfrm>
            <a:custGeom>
              <a:avLst/>
              <a:gdLst/>
              <a:ahLst/>
              <a:cxnLst/>
              <a:rect l="l" t="t" r="r" b="b"/>
              <a:pathLst>
                <a:path w="534" h="1349" extrusionOk="0">
                  <a:moveTo>
                    <a:pt x="281" y="1"/>
                  </a:moveTo>
                  <a:cubicBezTo>
                    <a:pt x="140" y="29"/>
                    <a:pt x="0" y="141"/>
                    <a:pt x="0" y="282"/>
                  </a:cubicBezTo>
                  <a:lnTo>
                    <a:pt x="0" y="1068"/>
                  </a:lnTo>
                  <a:cubicBezTo>
                    <a:pt x="0" y="1208"/>
                    <a:pt x="140" y="1349"/>
                    <a:pt x="281" y="1349"/>
                  </a:cubicBezTo>
                  <a:cubicBezTo>
                    <a:pt x="421" y="1349"/>
                    <a:pt x="534" y="1236"/>
                    <a:pt x="534" y="1068"/>
                  </a:cubicBezTo>
                  <a:lnTo>
                    <a:pt x="534" y="282"/>
                  </a:lnTo>
                  <a:cubicBezTo>
                    <a:pt x="534" y="141"/>
                    <a:pt x="421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3177250" y="1593425"/>
              <a:ext cx="13350" cy="33700"/>
            </a:xfrm>
            <a:custGeom>
              <a:avLst/>
              <a:gdLst/>
              <a:ahLst/>
              <a:cxnLst/>
              <a:rect l="l" t="t" r="r" b="b"/>
              <a:pathLst>
                <a:path w="534" h="1348" extrusionOk="0">
                  <a:moveTo>
                    <a:pt x="281" y="0"/>
                  </a:moveTo>
                  <a:cubicBezTo>
                    <a:pt x="141" y="0"/>
                    <a:pt x="0" y="113"/>
                    <a:pt x="0" y="281"/>
                  </a:cubicBezTo>
                  <a:lnTo>
                    <a:pt x="0" y="1067"/>
                  </a:lnTo>
                  <a:cubicBezTo>
                    <a:pt x="0" y="1208"/>
                    <a:pt x="141" y="1348"/>
                    <a:pt x="281" y="1348"/>
                  </a:cubicBezTo>
                  <a:cubicBezTo>
                    <a:pt x="421" y="1320"/>
                    <a:pt x="534" y="1208"/>
                    <a:pt x="534" y="1067"/>
                  </a:cubicBezTo>
                  <a:lnTo>
                    <a:pt x="534" y="281"/>
                  </a:lnTo>
                  <a:cubicBezTo>
                    <a:pt x="534" y="141"/>
                    <a:pt x="421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3128825" y="1581350"/>
              <a:ext cx="20375" cy="31425"/>
            </a:xfrm>
            <a:custGeom>
              <a:avLst/>
              <a:gdLst/>
              <a:ahLst/>
              <a:cxnLst/>
              <a:rect l="l" t="t" r="r" b="b"/>
              <a:pathLst>
                <a:path w="815" h="1257" extrusionOk="0">
                  <a:moveTo>
                    <a:pt x="279" y="1"/>
                  </a:moveTo>
                  <a:cubicBezTo>
                    <a:pt x="261" y="1"/>
                    <a:pt x="243" y="2"/>
                    <a:pt x="225" y="6"/>
                  </a:cubicBezTo>
                  <a:cubicBezTo>
                    <a:pt x="84" y="62"/>
                    <a:pt x="0" y="203"/>
                    <a:pt x="28" y="343"/>
                  </a:cubicBezTo>
                  <a:lnTo>
                    <a:pt x="253" y="1073"/>
                  </a:lnTo>
                  <a:cubicBezTo>
                    <a:pt x="276" y="1165"/>
                    <a:pt x="392" y="1256"/>
                    <a:pt x="511" y="1256"/>
                  </a:cubicBezTo>
                  <a:cubicBezTo>
                    <a:pt x="537" y="1256"/>
                    <a:pt x="564" y="1252"/>
                    <a:pt x="590" y="1241"/>
                  </a:cubicBezTo>
                  <a:cubicBezTo>
                    <a:pt x="702" y="1213"/>
                    <a:pt x="814" y="1073"/>
                    <a:pt x="758" y="933"/>
                  </a:cubicBezTo>
                  <a:lnTo>
                    <a:pt x="533" y="203"/>
                  </a:lnTo>
                  <a:cubicBezTo>
                    <a:pt x="509" y="80"/>
                    <a:pt x="399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3167425" y="1549200"/>
              <a:ext cx="13350" cy="18975"/>
            </a:xfrm>
            <a:custGeom>
              <a:avLst/>
              <a:gdLst/>
              <a:ahLst/>
              <a:cxnLst/>
              <a:rect l="l" t="t" r="r" b="b"/>
              <a:pathLst>
                <a:path w="534" h="759" extrusionOk="0">
                  <a:moveTo>
                    <a:pt x="197" y="1"/>
                  </a:moveTo>
                  <a:cubicBezTo>
                    <a:pt x="141" y="29"/>
                    <a:pt x="112" y="57"/>
                    <a:pt x="84" y="85"/>
                  </a:cubicBezTo>
                  <a:cubicBezTo>
                    <a:pt x="56" y="85"/>
                    <a:pt x="56" y="113"/>
                    <a:pt x="28" y="141"/>
                  </a:cubicBezTo>
                  <a:cubicBezTo>
                    <a:pt x="0" y="169"/>
                    <a:pt x="0" y="225"/>
                    <a:pt x="0" y="253"/>
                  </a:cubicBezTo>
                  <a:lnTo>
                    <a:pt x="0" y="506"/>
                  </a:lnTo>
                  <a:cubicBezTo>
                    <a:pt x="0" y="534"/>
                    <a:pt x="0" y="590"/>
                    <a:pt x="28" y="618"/>
                  </a:cubicBezTo>
                  <a:cubicBezTo>
                    <a:pt x="28" y="646"/>
                    <a:pt x="56" y="674"/>
                    <a:pt x="84" y="703"/>
                  </a:cubicBezTo>
                  <a:cubicBezTo>
                    <a:pt x="112" y="731"/>
                    <a:pt x="141" y="731"/>
                    <a:pt x="169" y="759"/>
                  </a:cubicBezTo>
                  <a:lnTo>
                    <a:pt x="337" y="759"/>
                  </a:lnTo>
                  <a:cubicBezTo>
                    <a:pt x="365" y="759"/>
                    <a:pt x="421" y="731"/>
                    <a:pt x="449" y="703"/>
                  </a:cubicBezTo>
                  <a:cubicBezTo>
                    <a:pt x="449" y="674"/>
                    <a:pt x="477" y="646"/>
                    <a:pt x="477" y="646"/>
                  </a:cubicBezTo>
                  <a:cubicBezTo>
                    <a:pt x="505" y="590"/>
                    <a:pt x="534" y="562"/>
                    <a:pt x="534" y="506"/>
                  </a:cubicBezTo>
                  <a:lnTo>
                    <a:pt x="534" y="253"/>
                  </a:lnTo>
                  <a:cubicBezTo>
                    <a:pt x="534" y="225"/>
                    <a:pt x="505" y="197"/>
                    <a:pt x="505" y="169"/>
                  </a:cubicBezTo>
                  <a:cubicBezTo>
                    <a:pt x="477" y="141"/>
                    <a:pt x="477" y="113"/>
                    <a:pt x="449" y="85"/>
                  </a:cubicBezTo>
                  <a:cubicBezTo>
                    <a:pt x="421" y="57"/>
                    <a:pt x="393" y="29"/>
                    <a:pt x="365" y="29"/>
                  </a:cubicBezTo>
                  <a:cubicBezTo>
                    <a:pt x="337" y="1"/>
                    <a:pt x="309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3235500" y="1543425"/>
              <a:ext cx="17575" cy="29100"/>
            </a:xfrm>
            <a:custGeom>
              <a:avLst/>
              <a:gdLst/>
              <a:ahLst/>
              <a:cxnLst/>
              <a:rect l="l" t="t" r="r" b="b"/>
              <a:pathLst>
                <a:path w="703" h="1164" extrusionOk="0">
                  <a:moveTo>
                    <a:pt x="436" y="0"/>
                  </a:moveTo>
                  <a:cubicBezTo>
                    <a:pt x="322" y="0"/>
                    <a:pt x="220" y="59"/>
                    <a:pt x="197" y="176"/>
                  </a:cubicBezTo>
                  <a:lnTo>
                    <a:pt x="28" y="821"/>
                  </a:lnTo>
                  <a:cubicBezTo>
                    <a:pt x="0" y="905"/>
                    <a:pt x="0" y="962"/>
                    <a:pt x="57" y="1046"/>
                  </a:cubicBezTo>
                  <a:cubicBezTo>
                    <a:pt x="85" y="1074"/>
                    <a:pt x="141" y="1130"/>
                    <a:pt x="197" y="1158"/>
                  </a:cubicBezTo>
                  <a:cubicBezTo>
                    <a:pt x="215" y="1162"/>
                    <a:pt x="234" y="1163"/>
                    <a:pt x="252" y="1163"/>
                  </a:cubicBezTo>
                  <a:cubicBezTo>
                    <a:pt x="378" y="1163"/>
                    <a:pt x="509" y="1084"/>
                    <a:pt x="534" y="962"/>
                  </a:cubicBezTo>
                  <a:lnTo>
                    <a:pt x="702" y="316"/>
                  </a:lnTo>
                  <a:cubicBezTo>
                    <a:pt x="702" y="260"/>
                    <a:pt x="702" y="176"/>
                    <a:pt x="674" y="119"/>
                  </a:cubicBezTo>
                  <a:cubicBezTo>
                    <a:pt x="646" y="63"/>
                    <a:pt x="562" y="7"/>
                    <a:pt x="506" y="7"/>
                  </a:cubicBezTo>
                  <a:cubicBezTo>
                    <a:pt x="482" y="2"/>
                    <a:pt x="459" y="0"/>
                    <a:pt x="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3273400" y="1615600"/>
              <a:ext cx="16175" cy="27450"/>
            </a:xfrm>
            <a:custGeom>
              <a:avLst/>
              <a:gdLst/>
              <a:ahLst/>
              <a:cxnLst/>
              <a:rect l="l" t="t" r="r" b="b"/>
              <a:pathLst>
                <a:path w="647" h="1098" extrusionOk="0">
                  <a:moveTo>
                    <a:pt x="364" y="0"/>
                  </a:moveTo>
                  <a:cubicBezTo>
                    <a:pt x="345" y="0"/>
                    <a:pt x="326" y="4"/>
                    <a:pt x="309" y="12"/>
                  </a:cubicBezTo>
                  <a:cubicBezTo>
                    <a:pt x="253" y="40"/>
                    <a:pt x="197" y="68"/>
                    <a:pt x="141" y="124"/>
                  </a:cubicBezTo>
                  <a:cubicBezTo>
                    <a:pt x="85" y="236"/>
                    <a:pt x="57" y="349"/>
                    <a:pt x="28" y="489"/>
                  </a:cubicBezTo>
                  <a:cubicBezTo>
                    <a:pt x="0" y="545"/>
                    <a:pt x="0" y="629"/>
                    <a:pt x="0" y="686"/>
                  </a:cubicBezTo>
                  <a:cubicBezTo>
                    <a:pt x="0" y="770"/>
                    <a:pt x="0" y="826"/>
                    <a:pt x="28" y="910"/>
                  </a:cubicBezTo>
                  <a:cubicBezTo>
                    <a:pt x="28" y="966"/>
                    <a:pt x="85" y="1022"/>
                    <a:pt x="141" y="1051"/>
                  </a:cubicBezTo>
                  <a:cubicBezTo>
                    <a:pt x="174" y="1083"/>
                    <a:pt x="216" y="1097"/>
                    <a:pt x="257" y="1097"/>
                  </a:cubicBezTo>
                  <a:cubicBezTo>
                    <a:pt x="286" y="1097"/>
                    <a:pt x="314" y="1090"/>
                    <a:pt x="337" y="1079"/>
                  </a:cubicBezTo>
                  <a:cubicBezTo>
                    <a:pt x="422" y="1079"/>
                    <a:pt x="478" y="1022"/>
                    <a:pt x="506" y="966"/>
                  </a:cubicBezTo>
                  <a:cubicBezTo>
                    <a:pt x="506" y="938"/>
                    <a:pt x="534" y="910"/>
                    <a:pt x="534" y="910"/>
                  </a:cubicBezTo>
                  <a:cubicBezTo>
                    <a:pt x="534" y="881"/>
                    <a:pt x="534" y="851"/>
                    <a:pt x="534" y="826"/>
                  </a:cubicBezTo>
                  <a:cubicBezTo>
                    <a:pt x="534" y="742"/>
                    <a:pt x="534" y="686"/>
                    <a:pt x="534" y="629"/>
                  </a:cubicBezTo>
                  <a:cubicBezTo>
                    <a:pt x="534" y="545"/>
                    <a:pt x="562" y="489"/>
                    <a:pt x="590" y="461"/>
                  </a:cubicBezTo>
                  <a:cubicBezTo>
                    <a:pt x="590" y="433"/>
                    <a:pt x="590" y="405"/>
                    <a:pt x="618" y="405"/>
                  </a:cubicBezTo>
                  <a:cubicBezTo>
                    <a:pt x="646" y="349"/>
                    <a:pt x="646" y="264"/>
                    <a:pt x="618" y="208"/>
                  </a:cubicBezTo>
                  <a:cubicBezTo>
                    <a:pt x="618" y="152"/>
                    <a:pt x="562" y="68"/>
                    <a:pt x="506" y="40"/>
                  </a:cubicBezTo>
                  <a:cubicBezTo>
                    <a:pt x="466" y="20"/>
                    <a:pt x="412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3567475" y="1804925"/>
              <a:ext cx="28100" cy="23400"/>
            </a:xfrm>
            <a:custGeom>
              <a:avLst/>
              <a:gdLst/>
              <a:ahLst/>
              <a:cxnLst/>
              <a:rect l="l" t="t" r="r" b="b"/>
              <a:pathLst>
                <a:path w="1124" h="936" extrusionOk="0">
                  <a:moveTo>
                    <a:pt x="825" y="0"/>
                  </a:moveTo>
                  <a:cubicBezTo>
                    <a:pt x="778" y="0"/>
                    <a:pt x="735" y="14"/>
                    <a:pt x="703" y="47"/>
                  </a:cubicBezTo>
                  <a:cubicBezTo>
                    <a:pt x="534" y="159"/>
                    <a:pt x="338" y="300"/>
                    <a:pt x="141" y="440"/>
                  </a:cubicBezTo>
                  <a:cubicBezTo>
                    <a:pt x="85" y="468"/>
                    <a:pt x="57" y="524"/>
                    <a:pt x="29" y="609"/>
                  </a:cubicBezTo>
                  <a:cubicBezTo>
                    <a:pt x="1" y="665"/>
                    <a:pt x="29" y="749"/>
                    <a:pt x="57" y="805"/>
                  </a:cubicBezTo>
                  <a:cubicBezTo>
                    <a:pt x="85" y="861"/>
                    <a:pt x="141" y="917"/>
                    <a:pt x="225" y="917"/>
                  </a:cubicBezTo>
                  <a:cubicBezTo>
                    <a:pt x="249" y="929"/>
                    <a:pt x="277" y="936"/>
                    <a:pt x="306" y="936"/>
                  </a:cubicBezTo>
                  <a:cubicBezTo>
                    <a:pt x="346" y="936"/>
                    <a:pt x="389" y="922"/>
                    <a:pt x="422" y="889"/>
                  </a:cubicBezTo>
                  <a:cubicBezTo>
                    <a:pt x="590" y="749"/>
                    <a:pt x="787" y="637"/>
                    <a:pt x="983" y="496"/>
                  </a:cubicBezTo>
                  <a:cubicBezTo>
                    <a:pt x="1039" y="440"/>
                    <a:pt x="1068" y="412"/>
                    <a:pt x="1096" y="328"/>
                  </a:cubicBezTo>
                  <a:cubicBezTo>
                    <a:pt x="1124" y="272"/>
                    <a:pt x="1124" y="187"/>
                    <a:pt x="1068" y="131"/>
                  </a:cubicBezTo>
                  <a:cubicBezTo>
                    <a:pt x="1039" y="75"/>
                    <a:pt x="983" y="19"/>
                    <a:pt x="927" y="19"/>
                  </a:cubicBezTo>
                  <a:cubicBezTo>
                    <a:pt x="892" y="7"/>
                    <a:pt x="857" y="0"/>
                    <a:pt x="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3563275" y="1836650"/>
              <a:ext cx="30900" cy="21725"/>
            </a:xfrm>
            <a:custGeom>
              <a:avLst/>
              <a:gdLst/>
              <a:ahLst/>
              <a:cxnLst/>
              <a:rect l="l" t="t" r="r" b="b"/>
              <a:pathLst>
                <a:path w="1236" h="869" extrusionOk="0">
                  <a:moveTo>
                    <a:pt x="925" y="1"/>
                  </a:moveTo>
                  <a:cubicBezTo>
                    <a:pt x="880" y="1"/>
                    <a:pt x="833" y="13"/>
                    <a:pt x="786" y="41"/>
                  </a:cubicBezTo>
                  <a:cubicBezTo>
                    <a:pt x="590" y="154"/>
                    <a:pt x="365" y="266"/>
                    <a:pt x="169" y="378"/>
                  </a:cubicBezTo>
                  <a:cubicBezTo>
                    <a:pt x="28" y="463"/>
                    <a:pt x="0" y="631"/>
                    <a:pt x="56" y="743"/>
                  </a:cubicBezTo>
                  <a:cubicBezTo>
                    <a:pt x="113" y="818"/>
                    <a:pt x="206" y="868"/>
                    <a:pt x="296" y="868"/>
                  </a:cubicBezTo>
                  <a:cubicBezTo>
                    <a:pt x="340" y="868"/>
                    <a:pt x="384" y="856"/>
                    <a:pt x="421" y="827"/>
                  </a:cubicBezTo>
                  <a:cubicBezTo>
                    <a:pt x="646" y="715"/>
                    <a:pt x="842" y="603"/>
                    <a:pt x="1067" y="491"/>
                  </a:cubicBezTo>
                  <a:cubicBezTo>
                    <a:pt x="1179" y="434"/>
                    <a:pt x="1236" y="238"/>
                    <a:pt x="1151" y="126"/>
                  </a:cubicBezTo>
                  <a:cubicBezTo>
                    <a:pt x="1095" y="51"/>
                    <a:pt x="1014" y="1"/>
                    <a:pt x="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3573800" y="1873475"/>
              <a:ext cx="19675" cy="13350"/>
            </a:xfrm>
            <a:custGeom>
              <a:avLst/>
              <a:gdLst/>
              <a:ahLst/>
              <a:cxnLst/>
              <a:rect l="l" t="t" r="r" b="b"/>
              <a:pathLst>
                <a:path w="787" h="534" extrusionOk="0">
                  <a:moveTo>
                    <a:pt x="281" y="0"/>
                  </a:moveTo>
                  <a:cubicBezTo>
                    <a:pt x="225" y="0"/>
                    <a:pt x="197" y="0"/>
                    <a:pt x="169" y="28"/>
                  </a:cubicBezTo>
                  <a:cubicBezTo>
                    <a:pt x="141" y="28"/>
                    <a:pt x="113" y="56"/>
                    <a:pt x="85" y="84"/>
                  </a:cubicBezTo>
                  <a:cubicBezTo>
                    <a:pt x="57" y="84"/>
                    <a:pt x="28" y="112"/>
                    <a:pt x="28" y="169"/>
                  </a:cubicBezTo>
                  <a:cubicBezTo>
                    <a:pt x="28" y="197"/>
                    <a:pt x="0" y="225"/>
                    <a:pt x="0" y="253"/>
                  </a:cubicBezTo>
                  <a:cubicBezTo>
                    <a:pt x="0" y="281"/>
                    <a:pt x="28" y="309"/>
                    <a:pt x="28" y="337"/>
                  </a:cubicBezTo>
                  <a:cubicBezTo>
                    <a:pt x="28" y="365"/>
                    <a:pt x="57" y="421"/>
                    <a:pt x="85" y="449"/>
                  </a:cubicBezTo>
                  <a:cubicBezTo>
                    <a:pt x="113" y="449"/>
                    <a:pt x="113" y="477"/>
                    <a:pt x="141" y="477"/>
                  </a:cubicBezTo>
                  <a:cubicBezTo>
                    <a:pt x="169" y="506"/>
                    <a:pt x="225" y="534"/>
                    <a:pt x="281" y="534"/>
                  </a:cubicBezTo>
                  <a:lnTo>
                    <a:pt x="506" y="534"/>
                  </a:lnTo>
                  <a:cubicBezTo>
                    <a:pt x="562" y="534"/>
                    <a:pt x="590" y="506"/>
                    <a:pt x="618" y="506"/>
                  </a:cubicBezTo>
                  <a:cubicBezTo>
                    <a:pt x="646" y="477"/>
                    <a:pt x="674" y="477"/>
                    <a:pt x="702" y="449"/>
                  </a:cubicBezTo>
                  <a:cubicBezTo>
                    <a:pt x="730" y="421"/>
                    <a:pt x="730" y="393"/>
                    <a:pt x="758" y="365"/>
                  </a:cubicBezTo>
                  <a:cubicBezTo>
                    <a:pt x="758" y="337"/>
                    <a:pt x="786" y="281"/>
                    <a:pt x="786" y="253"/>
                  </a:cubicBezTo>
                  <a:cubicBezTo>
                    <a:pt x="786" y="225"/>
                    <a:pt x="758" y="225"/>
                    <a:pt x="758" y="197"/>
                  </a:cubicBezTo>
                  <a:cubicBezTo>
                    <a:pt x="758" y="141"/>
                    <a:pt x="730" y="112"/>
                    <a:pt x="702" y="84"/>
                  </a:cubicBezTo>
                  <a:cubicBezTo>
                    <a:pt x="674" y="56"/>
                    <a:pt x="674" y="56"/>
                    <a:pt x="646" y="28"/>
                  </a:cubicBezTo>
                  <a:cubicBezTo>
                    <a:pt x="618" y="0"/>
                    <a:pt x="562" y="0"/>
                    <a:pt x="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2828425" y="1786450"/>
              <a:ext cx="35100" cy="25250"/>
            </a:xfrm>
            <a:custGeom>
              <a:avLst/>
              <a:gdLst/>
              <a:ahLst/>
              <a:cxnLst/>
              <a:rect l="l" t="t" r="r" b="b"/>
              <a:pathLst>
                <a:path w="1404" h="1010" extrusionOk="0">
                  <a:moveTo>
                    <a:pt x="312" y="1"/>
                  </a:moveTo>
                  <a:cubicBezTo>
                    <a:pt x="213" y="1"/>
                    <a:pt x="123" y="44"/>
                    <a:pt x="84" y="140"/>
                  </a:cubicBezTo>
                  <a:cubicBezTo>
                    <a:pt x="0" y="253"/>
                    <a:pt x="56" y="421"/>
                    <a:pt x="169" y="477"/>
                  </a:cubicBezTo>
                  <a:cubicBezTo>
                    <a:pt x="449" y="646"/>
                    <a:pt x="702" y="814"/>
                    <a:pt x="983" y="983"/>
                  </a:cubicBezTo>
                  <a:cubicBezTo>
                    <a:pt x="1018" y="1000"/>
                    <a:pt x="1059" y="1010"/>
                    <a:pt x="1102" y="1010"/>
                  </a:cubicBezTo>
                  <a:cubicBezTo>
                    <a:pt x="1193" y="1010"/>
                    <a:pt x="1290" y="966"/>
                    <a:pt x="1348" y="870"/>
                  </a:cubicBezTo>
                  <a:cubicBezTo>
                    <a:pt x="1404" y="758"/>
                    <a:pt x="1376" y="589"/>
                    <a:pt x="1235" y="505"/>
                  </a:cubicBezTo>
                  <a:cubicBezTo>
                    <a:pt x="983" y="365"/>
                    <a:pt x="702" y="196"/>
                    <a:pt x="449" y="28"/>
                  </a:cubicBezTo>
                  <a:cubicBezTo>
                    <a:pt x="405" y="10"/>
                    <a:pt x="35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2818600" y="1814750"/>
              <a:ext cx="33700" cy="19425"/>
            </a:xfrm>
            <a:custGeom>
              <a:avLst/>
              <a:gdLst/>
              <a:ahLst/>
              <a:cxnLst/>
              <a:rect l="l" t="t" r="r" b="b"/>
              <a:pathLst>
                <a:path w="1348" h="777" extrusionOk="0">
                  <a:moveTo>
                    <a:pt x="305" y="1"/>
                  </a:moveTo>
                  <a:cubicBezTo>
                    <a:pt x="276" y="1"/>
                    <a:pt x="248" y="7"/>
                    <a:pt x="225" y="19"/>
                  </a:cubicBezTo>
                  <a:cubicBezTo>
                    <a:pt x="168" y="19"/>
                    <a:pt x="84" y="75"/>
                    <a:pt x="56" y="131"/>
                  </a:cubicBezTo>
                  <a:cubicBezTo>
                    <a:pt x="0" y="272"/>
                    <a:pt x="28" y="412"/>
                    <a:pt x="168" y="496"/>
                  </a:cubicBezTo>
                  <a:cubicBezTo>
                    <a:pt x="421" y="693"/>
                    <a:pt x="758" y="777"/>
                    <a:pt x="1095" y="777"/>
                  </a:cubicBezTo>
                  <a:cubicBezTo>
                    <a:pt x="1235" y="777"/>
                    <a:pt x="1348" y="665"/>
                    <a:pt x="1348" y="524"/>
                  </a:cubicBezTo>
                  <a:cubicBezTo>
                    <a:pt x="1348" y="384"/>
                    <a:pt x="1235" y="272"/>
                    <a:pt x="1095" y="272"/>
                  </a:cubicBezTo>
                  <a:cubicBezTo>
                    <a:pt x="1039" y="272"/>
                    <a:pt x="1011" y="244"/>
                    <a:pt x="955" y="244"/>
                  </a:cubicBezTo>
                  <a:cubicBezTo>
                    <a:pt x="842" y="244"/>
                    <a:pt x="758" y="216"/>
                    <a:pt x="646" y="159"/>
                  </a:cubicBezTo>
                  <a:cubicBezTo>
                    <a:pt x="562" y="131"/>
                    <a:pt x="505" y="75"/>
                    <a:pt x="421" y="47"/>
                  </a:cubicBezTo>
                  <a:cubicBezTo>
                    <a:pt x="388" y="14"/>
                    <a:pt x="346" y="1"/>
                    <a:pt x="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2810175" y="1856875"/>
              <a:ext cx="34400" cy="19425"/>
            </a:xfrm>
            <a:custGeom>
              <a:avLst/>
              <a:gdLst/>
              <a:ahLst/>
              <a:cxnLst/>
              <a:rect l="l" t="t" r="r" b="b"/>
              <a:pathLst>
                <a:path w="1376" h="777" extrusionOk="0">
                  <a:moveTo>
                    <a:pt x="937" y="0"/>
                  </a:moveTo>
                  <a:cubicBezTo>
                    <a:pt x="825" y="0"/>
                    <a:pt x="716" y="14"/>
                    <a:pt x="618" y="47"/>
                  </a:cubicBezTo>
                  <a:cubicBezTo>
                    <a:pt x="421" y="103"/>
                    <a:pt x="253" y="215"/>
                    <a:pt x="112" y="327"/>
                  </a:cubicBezTo>
                  <a:cubicBezTo>
                    <a:pt x="0" y="440"/>
                    <a:pt x="0" y="608"/>
                    <a:pt x="112" y="692"/>
                  </a:cubicBezTo>
                  <a:cubicBezTo>
                    <a:pt x="169" y="748"/>
                    <a:pt x="232" y="776"/>
                    <a:pt x="295" y="776"/>
                  </a:cubicBezTo>
                  <a:cubicBezTo>
                    <a:pt x="358" y="776"/>
                    <a:pt x="421" y="748"/>
                    <a:pt x="477" y="692"/>
                  </a:cubicBezTo>
                  <a:lnTo>
                    <a:pt x="505" y="692"/>
                  </a:lnTo>
                  <a:cubicBezTo>
                    <a:pt x="562" y="636"/>
                    <a:pt x="618" y="608"/>
                    <a:pt x="674" y="580"/>
                  </a:cubicBezTo>
                  <a:cubicBezTo>
                    <a:pt x="730" y="552"/>
                    <a:pt x="786" y="552"/>
                    <a:pt x="842" y="552"/>
                  </a:cubicBezTo>
                  <a:cubicBezTo>
                    <a:pt x="884" y="538"/>
                    <a:pt x="920" y="531"/>
                    <a:pt x="955" y="531"/>
                  </a:cubicBezTo>
                  <a:cubicBezTo>
                    <a:pt x="990" y="531"/>
                    <a:pt x="1025" y="538"/>
                    <a:pt x="1067" y="552"/>
                  </a:cubicBezTo>
                  <a:cubicBezTo>
                    <a:pt x="1067" y="552"/>
                    <a:pt x="1067" y="538"/>
                    <a:pt x="1057" y="530"/>
                  </a:cubicBezTo>
                  <a:lnTo>
                    <a:pt x="1057" y="530"/>
                  </a:lnTo>
                  <a:cubicBezTo>
                    <a:pt x="1084" y="538"/>
                    <a:pt x="1109" y="542"/>
                    <a:pt x="1131" y="542"/>
                  </a:cubicBezTo>
                  <a:cubicBezTo>
                    <a:pt x="1170" y="542"/>
                    <a:pt x="1203" y="529"/>
                    <a:pt x="1235" y="496"/>
                  </a:cubicBezTo>
                  <a:cubicBezTo>
                    <a:pt x="1292" y="468"/>
                    <a:pt x="1348" y="412"/>
                    <a:pt x="1348" y="355"/>
                  </a:cubicBezTo>
                  <a:cubicBezTo>
                    <a:pt x="1376" y="215"/>
                    <a:pt x="1320" y="47"/>
                    <a:pt x="1179" y="18"/>
                  </a:cubicBezTo>
                  <a:cubicBezTo>
                    <a:pt x="1098" y="7"/>
                    <a:pt x="101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2829125" y="1706425"/>
              <a:ext cx="23175" cy="23175"/>
            </a:xfrm>
            <a:custGeom>
              <a:avLst/>
              <a:gdLst/>
              <a:ahLst/>
              <a:cxnLst/>
              <a:rect l="l" t="t" r="r" b="b"/>
              <a:pathLst>
                <a:path w="927" h="927" extrusionOk="0">
                  <a:moveTo>
                    <a:pt x="253" y="0"/>
                  </a:moveTo>
                  <a:cubicBezTo>
                    <a:pt x="197" y="0"/>
                    <a:pt x="112" y="28"/>
                    <a:pt x="84" y="85"/>
                  </a:cubicBezTo>
                  <a:cubicBezTo>
                    <a:pt x="28" y="141"/>
                    <a:pt x="0" y="197"/>
                    <a:pt x="0" y="253"/>
                  </a:cubicBezTo>
                  <a:cubicBezTo>
                    <a:pt x="0" y="337"/>
                    <a:pt x="28" y="393"/>
                    <a:pt x="84" y="450"/>
                  </a:cubicBezTo>
                  <a:cubicBezTo>
                    <a:pt x="197" y="590"/>
                    <a:pt x="337" y="702"/>
                    <a:pt x="477" y="843"/>
                  </a:cubicBezTo>
                  <a:cubicBezTo>
                    <a:pt x="534" y="899"/>
                    <a:pt x="590" y="927"/>
                    <a:pt x="674" y="927"/>
                  </a:cubicBezTo>
                  <a:cubicBezTo>
                    <a:pt x="730" y="927"/>
                    <a:pt x="814" y="899"/>
                    <a:pt x="842" y="843"/>
                  </a:cubicBezTo>
                  <a:cubicBezTo>
                    <a:pt x="899" y="786"/>
                    <a:pt x="927" y="730"/>
                    <a:pt x="927" y="674"/>
                  </a:cubicBezTo>
                  <a:cubicBezTo>
                    <a:pt x="927" y="590"/>
                    <a:pt x="899" y="534"/>
                    <a:pt x="842" y="478"/>
                  </a:cubicBezTo>
                  <a:cubicBezTo>
                    <a:pt x="730" y="337"/>
                    <a:pt x="590" y="197"/>
                    <a:pt x="449" y="85"/>
                  </a:cubicBezTo>
                  <a:cubicBezTo>
                    <a:pt x="393" y="28"/>
                    <a:pt x="337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3178650" y="1752750"/>
              <a:ext cx="15450" cy="27150"/>
            </a:xfrm>
            <a:custGeom>
              <a:avLst/>
              <a:gdLst/>
              <a:ahLst/>
              <a:cxnLst/>
              <a:rect l="l" t="t" r="r" b="b"/>
              <a:pathLst>
                <a:path w="618" h="1086" extrusionOk="0">
                  <a:moveTo>
                    <a:pt x="365" y="0"/>
                  </a:moveTo>
                  <a:cubicBezTo>
                    <a:pt x="309" y="0"/>
                    <a:pt x="225" y="0"/>
                    <a:pt x="169" y="28"/>
                  </a:cubicBezTo>
                  <a:cubicBezTo>
                    <a:pt x="113" y="56"/>
                    <a:pt x="56" y="113"/>
                    <a:pt x="56" y="197"/>
                  </a:cubicBezTo>
                  <a:cubicBezTo>
                    <a:pt x="28" y="309"/>
                    <a:pt x="0" y="421"/>
                    <a:pt x="28" y="562"/>
                  </a:cubicBezTo>
                  <a:cubicBezTo>
                    <a:pt x="28" y="618"/>
                    <a:pt x="56" y="702"/>
                    <a:pt x="56" y="758"/>
                  </a:cubicBezTo>
                  <a:cubicBezTo>
                    <a:pt x="85" y="815"/>
                    <a:pt x="113" y="899"/>
                    <a:pt x="141" y="955"/>
                  </a:cubicBezTo>
                  <a:cubicBezTo>
                    <a:pt x="169" y="1011"/>
                    <a:pt x="253" y="1067"/>
                    <a:pt x="309" y="1067"/>
                  </a:cubicBezTo>
                  <a:cubicBezTo>
                    <a:pt x="332" y="1079"/>
                    <a:pt x="360" y="1086"/>
                    <a:pt x="389" y="1086"/>
                  </a:cubicBezTo>
                  <a:cubicBezTo>
                    <a:pt x="430" y="1086"/>
                    <a:pt x="473" y="1072"/>
                    <a:pt x="506" y="1039"/>
                  </a:cubicBezTo>
                  <a:cubicBezTo>
                    <a:pt x="562" y="1011"/>
                    <a:pt x="618" y="955"/>
                    <a:pt x="618" y="899"/>
                  </a:cubicBezTo>
                  <a:cubicBezTo>
                    <a:pt x="618" y="871"/>
                    <a:pt x="618" y="843"/>
                    <a:pt x="618" y="815"/>
                  </a:cubicBezTo>
                  <a:cubicBezTo>
                    <a:pt x="618" y="786"/>
                    <a:pt x="618" y="730"/>
                    <a:pt x="590" y="702"/>
                  </a:cubicBezTo>
                  <a:lnTo>
                    <a:pt x="590" y="702"/>
                  </a:lnTo>
                  <a:cubicBezTo>
                    <a:pt x="590" y="702"/>
                    <a:pt x="593" y="705"/>
                    <a:pt x="618" y="730"/>
                  </a:cubicBezTo>
                  <a:cubicBezTo>
                    <a:pt x="590" y="646"/>
                    <a:pt x="562" y="590"/>
                    <a:pt x="562" y="534"/>
                  </a:cubicBezTo>
                  <a:cubicBezTo>
                    <a:pt x="534" y="450"/>
                    <a:pt x="534" y="393"/>
                    <a:pt x="562" y="337"/>
                  </a:cubicBezTo>
                  <a:cubicBezTo>
                    <a:pt x="562" y="253"/>
                    <a:pt x="562" y="197"/>
                    <a:pt x="534" y="113"/>
                  </a:cubicBezTo>
                  <a:cubicBezTo>
                    <a:pt x="506" y="56"/>
                    <a:pt x="421" y="28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3201100" y="1746425"/>
              <a:ext cx="16175" cy="33400"/>
            </a:xfrm>
            <a:custGeom>
              <a:avLst/>
              <a:gdLst/>
              <a:ahLst/>
              <a:cxnLst/>
              <a:rect l="l" t="t" r="r" b="b"/>
              <a:pathLst>
                <a:path w="647" h="1336" extrusionOk="0">
                  <a:moveTo>
                    <a:pt x="366" y="1"/>
                  </a:moveTo>
                  <a:cubicBezTo>
                    <a:pt x="281" y="1"/>
                    <a:pt x="225" y="1"/>
                    <a:pt x="141" y="29"/>
                  </a:cubicBezTo>
                  <a:cubicBezTo>
                    <a:pt x="113" y="85"/>
                    <a:pt x="29" y="141"/>
                    <a:pt x="29" y="197"/>
                  </a:cubicBezTo>
                  <a:cubicBezTo>
                    <a:pt x="1" y="366"/>
                    <a:pt x="1" y="506"/>
                    <a:pt x="1" y="674"/>
                  </a:cubicBezTo>
                  <a:cubicBezTo>
                    <a:pt x="29" y="843"/>
                    <a:pt x="57" y="983"/>
                    <a:pt x="113" y="1152"/>
                  </a:cubicBezTo>
                  <a:cubicBezTo>
                    <a:pt x="136" y="1243"/>
                    <a:pt x="234" y="1335"/>
                    <a:pt x="345" y="1335"/>
                  </a:cubicBezTo>
                  <a:cubicBezTo>
                    <a:pt x="370" y="1335"/>
                    <a:pt x="396" y="1330"/>
                    <a:pt x="422" y="1320"/>
                  </a:cubicBezTo>
                  <a:cubicBezTo>
                    <a:pt x="562" y="1292"/>
                    <a:pt x="646" y="1152"/>
                    <a:pt x="618" y="1011"/>
                  </a:cubicBezTo>
                  <a:cubicBezTo>
                    <a:pt x="590" y="899"/>
                    <a:pt x="562" y="815"/>
                    <a:pt x="534" y="703"/>
                  </a:cubicBezTo>
                  <a:cubicBezTo>
                    <a:pt x="534" y="562"/>
                    <a:pt x="534" y="422"/>
                    <a:pt x="562" y="281"/>
                  </a:cubicBezTo>
                  <a:lnTo>
                    <a:pt x="562" y="281"/>
                  </a:lnTo>
                  <a:cubicBezTo>
                    <a:pt x="555" y="289"/>
                    <a:pt x="549" y="294"/>
                    <a:pt x="545" y="299"/>
                  </a:cubicBezTo>
                  <a:lnTo>
                    <a:pt x="545" y="299"/>
                  </a:lnTo>
                  <a:cubicBezTo>
                    <a:pt x="561" y="235"/>
                    <a:pt x="553" y="188"/>
                    <a:pt x="506" y="141"/>
                  </a:cubicBezTo>
                  <a:cubicBezTo>
                    <a:pt x="478" y="85"/>
                    <a:pt x="422" y="29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3213025" y="1486725"/>
              <a:ext cx="16175" cy="29525"/>
            </a:xfrm>
            <a:custGeom>
              <a:avLst/>
              <a:gdLst/>
              <a:ahLst/>
              <a:cxnLst/>
              <a:rect l="l" t="t" r="r" b="b"/>
              <a:pathLst>
                <a:path w="647" h="1181" extrusionOk="0">
                  <a:moveTo>
                    <a:pt x="366" y="1"/>
                  </a:moveTo>
                  <a:cubicBezTo>
                    <a:pt x="282" y="1"/>
                    <a:pt x="226" y="1"/>
                    <a:pt x="169" y="29"/>
                  </a:cubicBezTo>
                  <a:cubicBezTo>
                    <a:pt x="113" y="85"/>
                    <a:pt x="57" y="141"/>
                    <a:pt x="29" y="198"/>
                  </a:cubicBezTo>
                  <a:cubicBezTo>
                    <a:pt x="29" y="338"/>
                    <a:pt x="1" y="450"/>
                    <a:pt x="29" y="591"/>
                  </a:cubicBezTo>
                  <a:cubicBezTo>
                    <a:pt x="29" y="731"/>
                    <a:pt x="57" y="871"/>
                    <a:pt x="113" y="984"/>
                  </a:cubicBezTo>
                  <a:cubicBezTo>
                    <a:pt x="141" y="1040"/>
                    <a:pt x="169" y="1096"/>
                    <a:pt x="226" y="1152"/>
                  </a:cubicBezTo>
                  <a:cubicBezTo>
                    <a:pt x="282" y="1180"/>
                    <a:pt x="366" y="1180"/>
                    <a:pt x="450" y="1180"/>
                  </a:cubicBezTo>
                  <a:cubicBezTo>
                    <a:pt x="506" y="1152"/>
                    <a:pt x="562" y="1096"/>
                    <a:pt x="591" y="1040"/>
                  </a:cubicBezTo>
                  <a:cubicBezTo>
                    <a:pt x="619" y="984"/>
                    <a:pt x="647" y="899"/>
                    <a:pt x="619" y="843"/>
                  </a:cubicBezTo>
                  <a:cubicBezTo>
                    <a:pt x="591" y="759"/>
                    <a:pt x="562" y="675"/>
                    <a:pt x="562" y="591"/>
                  </a:cubicBezTo>
                  <a:cubicBezTo>
                    <a:pt x="534" y="478"/>
                    <a:pt x="534" y="394"/>
                    <a:pt x="562" y="310"/>
                  </a:cubicBezTo>
                  <a:cubicBezTo>
                    <a:pt x="551" y="310"/>
                    <a:pt x="544" y="315"/>
                    <a:pt x="540" y="320"/>
                  </a:cubicBezTo>
                  <a:lnTo>
                    <a:pt x="540" y="320"/>
                  </a:lnTo>
                  <a:cubicBezTo>
                    <a:pt x="562" y="246"/>
                    <a:pt x="559" y="194"/>
                    <a:pt x="506" y="141"/>
                  </a:cubicBezTo>
                  <a:cubicBezTo>
                    <a:pt x="478" y="85"/>
                    <a:pt x="422" y="29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3150575" y="1466700"/>
              <a:ext cx="21775" cy="33075"/>
            </a:xfrm>
            <a:custGeom>
              <a:avLst/>
              <a:gdLst/>
              <a:ahLst/>
              <a:cxnLst/>
              <a:rect l="l" t="t" r="r" b="b"/>
              <a:pathLst>
                <a:path w="871" h="1323" extrusionOk="0">
                  <a:moveTo>
                    <a:pt x="302" y="1"/>
                  </a:moveTo>
                  <a:cubicBezTo>
                    <a:pt x="276" y="1"/>
                    <a:pt x="251" y="6"/>
                    <a:pt x="225" y="16"/>
                  </a:cubicBezTo>
                  <a:cubicBezTo>
                    <a:pt x="85" y="44"/>
                    <a:pt x="0" y="184"/>
                    <a:pt x="56" y="325"/>
                  </a:cubicBezTo>
                  <a:cubicBezTo>
                    <a:pt x="141" y="605"/>
                    <a:pt x="225" y="858"/>
                    <a:pt x="309" y="1139"/>
                  </a:cubicBezTo>
                  <a:cubicBezTo>
                    <a:pt x="332" y="1231"/>
                    <a:pt x="430" y="1322"/>
                    <a:pt x="541" y="1322"/>
                  </a:cubicBezTo>
                  <a:cubicBezTo>
                    <a:pt x="566" y="1322"/>
                    <a:pt x="592" y="1318"/>
                    <a:pt x="618" y="1307"/>
                  </a:cubicBezTo>
                  <a:cubicBezTo>
                    <a:pt x="758" y="1279"/>
                    <a:pt x="871" y="1139"/>
                    <a:pt x="815" y="999"/>
                  </a:cubicBezTo>
                  <a:cubicBezTo>
                    <a:pt x="730" y="718"/>
                    <a:pt x="646" y="465"/>
                    <a:pt x="562" y="184"/>
                  </a:cubicBezTo>
                  <a:cubicBezTo>
                    <a:pt x="516" y="93"/>
                    <a:pt x="414" y="1"/>
                    <a:pt x="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3109875" y="1440650"/>
              <a:ext cx="18975" cy="27450"/>
            </a:xfrm>
            <a:custGeom>
              <a:avLst/>
              <a:gdLst/>
              <a:ahLst/>
              <a:cxnLst/>
              <a:rect l="l" t="t" r="r" b="b"/>
              <a:pathLst>
                <a:path w="759" h="1098" extrusionOk="0">
                  <a:moveTo>
                    <a:pt x="305" y="1"/>
                  </a:moveTo>
                  <a:cubicBezTo>
                    <a:pt x="276" y="1"/>
                    <a:pt x="248" y="8"/>
                    <a:pt x="225" y="19"/>
                  </a:cubicBezTo>
                  <a:cubicBezTo>
                    <a:pt x="84" y="47"/>
                    <a:pt x="0" y="188"/>
                    <a:pt x="56" y="328"/>
                  </a:cubicBezTo>
                  <a:cubicBezTo>
                    <a:pt x="84" y="524"/>
                    <a:pt x="140" y="721"/>
                    <a:pt x="197" y="889"/>
                  </a:cubicBezTo>
                  <a:cubicBezTo>
                    <a:pt x="225" y="974"/>
                    <a:pt x="253" y="1030"/>
                    <a:pt x="309" y="1058"/>
                  </a:cubicBezTo>
                  <a:cubicBezTo>
                    <a:pt x="349" y="1078"/>
                    <a:pt x="402" y="1098"/>
                    <a:pt x="460" y="1098"/>
                  </a:cubicBezTo>
                  <a:cubicBezTo>
                    <a:pt x="484" y="1098"/>
                    <a:pt x="509" y="1094"/>
                    <a:pt x="533" y="1086"/>
                  </a:cubicBezTo>
                  <a:cubicBezTo>
                    <a:pt x="646" y="1030"/>
                    <a:pt x="758" y="889"/>
                    <a:pt x="702" y="749"/>
                  </a:cubicBezTo>
                  <a:cubicBezTo>
                    <a:pt x="646" y="581"/>
                    <a:pt x="618" y="384"/>
                    <a:pt x="562" y="188"/>
                  </a:cubicBezTo>
                  <a:cubicBezTo>
                    <a:pt x="533" y="131"/>
                    <a:pt x="477" y="75"/>
                    <a:pt x="421" y="47"/>
                  </a:cubicBezTo>
                  <a:cubicBezTo>
                    <a:pt x="388" y="14"/>
                    <a:pt x="346" y="1"/>
                    <a:pt x="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3196900" y="1448550"/>
              <a:ext cx="16150" cy="31475"/>
            </a:xfrm>
            <a:custGeom>
              <a:avLst/>
              <a:gdLst/>
              <a:ahLst/>
              <a:cxnLst/>
              <a:rect l="l" t="t" r="r" b="b"/>
              <a:pathLst>
                <a:path w="646" h="1259" extrusionOk="0">
                  <a:moveTo>
                    <a:pt x="310" y="0"/>
                  </a:moveTo>
                  <a:cubicBezTo>
                    <a:pt x="262" y="0"/>
                    <a:pt x="208" y="20"/>
                    <a:pt x="169" y="40"/>
                  </a:cubicBezTo>
                  <a:cubicBezTo>
                    <a:pt x="113" y="68"/>
                    <a:pt x="56" y="124"/>
                    <a:pt x="28" y="208"/>
                  </a:cubicBezTo>
                  <a:cubicBezTo>
                    <a:pt x="0" y="489"/>
                    <a:pt x="0" y="798"/>
                    <a:pt x="113" y="1079"/>
                  </a:cubicBezTo>
                  <a:cubicBezTo>
                    <a:pt x="113" y="1135"/>
                    <a:pt x="169" y="1191"/>
                    <a:pt x="225" y="1219"/>
                  </a:cubicBezTo>
                  <a:cubicBezTo>
                    <a:pt x="265" y="1239"/>
                    <a:pt x="318" y="1259"/>
                    <a:pt x="366" y="1259"/>
                  </a:cubicBezTo>
                  <a:cubicBezTo>
                    <a:pt x="386" y="1259"/>
                    <a:pt x="405" y="1255"/>
                    <a:pt x="421" y="1247"/>
                  </a:cubicBezTo>
                  <a:cubicBezTo>
                    <a:pt x="562" y="1219"/>
                    <a:pt x="646" y="1079"/>
                    <a:pt x="618" y="938"/>
                  </a:cubicBezTo>
                  <a:cubicBezTo>
                    <a:pt x="590" y="854"/>
                    <a:pt x="562" y="742"/>
                    <a:pt x="534" y="658"/>
                  </a:cubicBezTo>
                  <a:cubicBezTo>
                    <a:pt x="534" y="573"/>
                    <a:pt x="534" y="461"/>
                    <a:pt x="562" y="349"/>
                  </a:cubicBezTo>
                  <a:cubicBezTo>
                    <a:pt x="562" y="265"/>
                    <a:pt x="562" y="208"/>
                    <a:pt x="534" y="124"/>
                  </a:cubicBezTo>
                  <a:cubicBezTo>
                    <a:pt x="478" y="68"/>
                    <a:pt x="421" y="40"/>
                    <a:pt x="365" y="12"/>
                  </a:cubicBezTo>
                  <a:cubicBezTo>
                    <a:pt x="349" y="4"/>
                    <a:pt x="33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3241100" y="1442525"/>
              <a:ext cx="16175" cy="29250"/>
            </a:xfrm>
            <a:custGeom>
              <a:avLst/>
              <a:gdLst/>
              <a:ahLst/>
              <a:cxnLst/>
              <a:rect l="l" t="t" r="r" b="b"/>
              <a:pathLst>
                <a:path w="647" h="1170" extrusionOk="0">
                  <a:moveTo>
                    <a:pt x="422" y="0"/>
                  </a:moveTo>
                  <a:cubicBezTo>
                    <a:pt x="366" y="0"/>
                    <a:pt x="282" y="0"/>
                    <a:pt x="226" y="28"/>
                  </a:cubicBezTo>
                  <a:cubicBezTo>
                    <a:pt x="226" y="56"/>
                    <a:pt x="197" y="56"/>
                    <a:pt x="169" y="85"/>
                  </a:cubicBezTo>
                  <a:cubicBezTo>
                    <a:pt x="141" y="113"/>
                    <a:pt x="113" y="141"/>
                    <a:pt x="113" y="197"/>
                  </a:cubicBezTo>
                  <a:cubicBezTo>
                    <a:pt x="1" y="449"/>
                    <a:pt x="1" y="702"/>
                    <a:pt x="57" y="983"/>
                  </a:cubicBezTo>
                  <a:cubicBezTo>
                    <a:pt x="57" y="1039"/>
                    <a:pt x="113" y="1095"/>
                    <a:pt x="169" y="1123"/>
                  </a:cubicBezTo>
                  <a:cubicBezTo>
                    <a:pt x="202" y="1156"/>
                    <a:pt x="245" y="1170"/>
                    <a:pt x="286" y="1170"/>
                  </a:cubicBezTo>
                  <a:cubicBezTo>
                    <a:pt x="315" y="1170"/>
                    <a:pt x="343" y="1163"/>
                    <a:pt x="366" y="1151"/>
                  </a:cubicBezTo>
                  <a:cubicBezTo>
                    <a:pt x="422" y="1151"/>
                    <a:pt x="506" y="1095"/>
                    <a:pt x="534" y="1039"/>
                  </a:cubicBezTo>
                  <a:cubicBezTo>
                    <a:pt x="562" y="983"/>
                    <a:pt x="562" y="899"/>
                    <a:pt x="562" y="843"/>
                  </a:cubicBezTo>
                  <a:cubicBezTo>
                    <a:pt x="562" y="843"/>
                    <a:pt x="562" y="814"/>
                    <a:pt x="562" y="814"/>
                  </a:cubicBezTo>
                  <a:cubicBezTo>
                    <a:pt x="534" y="730"/>
                    <a:pt x="534" y="674"/>
                    <a:pt x="534" y="590"/>
                  </a:cubicBezTo>
                  <a:cubicBezTo>
                    <a:pt x="562" y="506"/>
                    <a:pt x="591" y="421"/>
                    <a:pt x="619" y="337"/>
                  </a:cubicBezTo>
                  <a:cubicBezTo>
                    <a:pt x="647" y="281"/>
                    <a:pt x="619" y="169"/>
                    <a:pt x="591" y="141"/>
                  </a:cubicBezTo>
                  <a:cubicBezTo>
                    <a:pt x="562" y="85"/>
                    <a:pt x="506" y="28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3275500" y="1521125"/>
              <a:ext cx="16175" cy="37225"/>
            </a:xfrm>
            <a:custGeom>
              <a:avLst/>
              <a:gdLst/>
              <a:ahLst/>
              <a:cxnLst/>
              <a:rect l="l" t="t" r="r" b="b"/>
              <a:pathLst>
                <a:path w="647" h="1489" extrusionOk="0">
                  <a:moveTo>
                    <a:pt x="366" y="1"/>
                  </a:moveTo>
                  <a:cubicBezTo>
                    <a:pt x="225" y="1"/>
                    <a:pt x="113" y="113"/>
                    <a:pt x="113" y="253"/>
                  </a:cubicBezTo>
                  <a:cubicBezTo>
                    <a:pt x="85" y="590"/>
                    <a:pt x="29" y="899"/>
                    <a:pt x="1" y="1236"/>
                  </a:cubicBezTo>
                  <a:cubicBezTo>
                    <a:pt x="1" y="1376"/>
                    <a:pt x="141" y="1489"/>
                    <a:pt x="281" y="1489"/>
                  </a:cubicBezTo>
                  <a:cubicBezTo>
                    <a:pt x="422" y="1489"/>
                    <a:pt x="534" y="1376"/>
                    <a:pt x="534" y="1236"/>
                  </a:cubicBezTo>
                  <a:cubicBezTo>
                    <a:pt x="562" y="899"/>
                    <a:pt x="590" y="590"/>
                    <a:pt x="618" y="253"/>
                  </a:cubicBezTo>
                  <a:cubicBezTo>
                    <a:pt x="646" y="113"/>
                    <a:pt x="506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3109150" y="1509200"/>
              <a:ext cx="16875" cy="23175"/>
            </a:xfrm>
            <a:custGeom>
              <a:avLst/>
              <a:gdLst/>
              <a:ahLst/>
              <a:cxnLst/>
              <a:rect l="l" t="t" r="r" b="b"/>
              <a:pathLst>
                <a:path w="675" h="927" extrusionOk="0">
                  <a:moveTo>
                    <a:pt x="254" y="0"/>
                  </a:moveTo>
                  <a:cubicBezTo>
                    <a:pt x="197" y="0"/>
                    <a:pt x="113" y="28"/>
                    <a:pt x="57" y="85"/>
                  </a:cubicBezTo>
                  <a:cubicBezTo>
                    <a:pt x="29" y="113"/>
                    <a:pt x="1" y="197"/>
                    <a:pt x="1" y="253"/>
                  </a:cubicBezTo>
                  <a:cubicBezTo>
                    <a:pt x="1" y="337"/>
                    <a:pt x="29" y="393"/>
                    <a:pt x="57" y="450"/>
                  </a:cubicBezTo>
                  <a:cubicBezTo>
                    <a:pt x="85" y="450"/>
                    <a:pt x="85" y="478"/>
                    <a:pt x="113" y="478"/>
                  </a:cubicBezTo>
                  <a:cubicBezTo>
                    <a:pt x="113" y="506"/>
                    <a:pt x="141" y="506"/>
                    <a:pt x="141" y="534"/>
                  </a:cubicBezTo>
                  <a:cubicBezTo>
                    <a:pt x="141" y="562"/>
                    <a:pt x="141" y="590"/>
                    <a:pt x="169" y="590"/>
                  </a:cubicBezTo>
                  <a:cubicBezTo>
                    <a:pt x="169" y="618"/>
                    <a:pt x="169" y="646"/>
                    <a:pt x="169" y="646"/>
                  </a:cubicBezTo>
                  <a:cubicBezTo>
                    <a:pt x="169" y="702"/>
                    <a:pt x="169" y="730"/>
                    <a:pt x="169" y="758"/>
                  </a:cubicBezTo>
                  <a:cubicBezTo>
                    <a:pt x="197" y="786"/>
                    <a:pt x="197" y="815"/>
                    <a:pt x="226" y="843"/>
                  </a:cubicBezTo>
                  <a:cubicBezTo>
                    <a:pt x="282" y="899"/>
                    <a:pt x="366" y="927"/>
                    <a:pt x="422" y="927"/>
                  </a:cubicBezTo>
                  <a:cubicBezTo>
                    <a:pt x="478" y="927"/>
                    <a:pt x="562" y="899"/>
                    <a:pt x="619" y="843"/>
                  </a:cubicBezTo>
                  <a:cubicBezTo>
                    <a:pt x="619" y="815"/>
                    <a:pt x="647" y="815"/>
                    <a:pt x="647" y="786"/>
                  </a:cubicBezTo>
                  <a:cubicBezTo>
                    <a:pt x="675" y="758"/>
                    <a:pt x="675" y="702"/>
                    <a:pt x="675" y="646"/>
                  </a:cubicBezTo>
                  <a:cubicBezTo>
                    <a:pt x="675" y="590"/>
                    <a:pt x="675" y="534"/>
                    <a:pt x="675" y="478"/>
                  </a:cubicBezTo>
                  <a:cubicBezTo>
                    <a:pt x="675" y="450"/>
                    <a:pt x="647" y="393"/>
                    <a:pt x="647" y="365"/>
                  </a:cubicBezTo>
                  <a:cubicBezTo>
                    <a:pt x="619" y="309"/>
                    <a:pt x="591" y="253"/>
                    <a:pt x="562" y="197"/>
                  </a:cubicBezTo>
                  <a:cubicBezTo>
                    <a:pt x="534" y="169"/>
                    <a:pt x="478" y="113"/>
                    <a:pt x="450" y="85"/>
                  </a:cubicBezTo>
                  <a:cubicBezTo>
                    <a:pt x="422" y="57"/>
                    <a:pt x="394" y="28"/>
                    <a:pt x="366" y="28"/>
                  </a:cubicBezTo>
                  <a:cubicBezTo>
                    <a:pt x="338" y="0"/>
                    <a:pt x="282" y="0"/>
                    <a:pt x="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3302175" y="1452750"/>
              <a:ext cx="17575" cy="21150"/>
            </a:xfrm>
            <a:custGeom>
              <a:avLst/>
              <a:gdLst/>
              <a:ahLst/>
              <a:cxnLst/>
              <a:rect l="l" t="t" r="r" b="b"/>
              <a:pathLst>
                <a:path w="703" h="846" extrusionOk="0">
                  <a:moveTo>
                    <a:pt x="421" y="1"/>
                  </a:moveTo>
                  <a:cubicBezTo>
                    <a:pt x="401" y="1"/>
                    <a:pt x="382" y="4"/>
                    <a:pt x="365" y="12"/>
                  </a:cubicBezTo>
                  <a:cubicBezTo>
                    <a:pt x="309" y="40"/>
                    <a:pt x="225" y="69"/>
                    <a:pt x="197" y="125"/>
                  </a:cubicBezTo>
                  <a:cubicBezTo>
                    <a:pt x="141" y="237"/>
                    <a:pt x="85" y="349"/>
                    <a:pt x="57" y="462"/>
                  </a:cubicBezTo>
                  <a:cubicBezTo>
                    <a:pt x="29" y="490"/>
                    <a:pt x="0" y="518"/>
                    <a:pt x="0" y="546"/>
                  </a:cubicBezTo>
                  <a:cubicBezTo>
                    <a:pt x="0" y="574"/>
                    <a:pt x="0" y="630"/>
                    <a:pt x="29" y="658"/>
                  </a:cubicBezTo>
                  <a:cubicBezTo>
                    <a:pt x="29" y="686"/>
                    <a:pt x="29" y="714"/>
                    <a:pt x="57" y="742"/>
                  </a:cubicBezTo>
                  <a:cubicBezTo>
                    <a:pt x="85" y="770"/>
                    <a:pt x="113" y="799"/>
                    <a:pt x="141" y="799"/>
                  </a:cubicBezTo>
                  <a:cubicBezTo>
                    <a:pt x="174" y="831"/>
                    <a:pt x="216" y="845"/>
                    <a:pt x="257" y="845"/>
                  </a:cubicBezTo>
                  <a:cubicBezTo>
                    <a:pt x="286" y="845"/>
                    <a:pt x="314" y="838"/>
                    <a:pt x="337" y="827"/>
                  </a:cubicBezTo>
                  <a:cubicBezTo>
                    <a:pt x="394" y="827"/>
                    <a:pt x="478" y="770"/>
                    <a:pt x="506" y="714"/>
                  </a:cubicBezTo>
                  <a:cubicBezTo>
                    <a:pt x="562" y="602"/>
                    <a:pt x="618" y="490"/>
                    <a:pt x="646" y="405"/>
                  </a:cubicBezTo>
                  <a:cubicBezTo>
                    <a:pt x="674" y="377"/>
                    <a:pt x="702" y="321"/>
                    <a:pt x="702" y="293"/>
                  </a:cubicBezTo>
                  <a:cubicBezTo>
                    <a:pt x="702" y="265"/>
                    <a:pt x="702" y="237"/>
                    <a:pt x="674" y="181"/>
                  </a:cubicBezTo>
                  <a:cubicBezTo>
                    <a:pt x="674" y="153"/>
                    <a:pt x="674" y="125"/>
                    <a:pt x="646" y="97"/>
                  </a:cubicBezTo>
                  <a:cubicBezTo>
                    <a:pt x="618" y="69"/>
                    <a:pt x="590" y="40"/>
                    <a:pt x="562" y="40"/>
                  </a:cubicBezTo>
                  <a:cubicBezTo>
                    <a:pt x="522" y="21"/>
                    <a:pt x="469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2791225" y="4411702"/>
              <a:ext cx="746100" cy="13375"/>
            </a:xfrm>
            <a:custGeom>
              <a:avLst/>
              <a:gdLst/>
              <a:ahLst/>
              <a:cxnLst/>
              <a:rect l="l" t="t" r="r" b="b"/>
              <a:pathLst>
                <a:path w="29844" h="535" extrusionOk="0">
                  <a:moveTo>
                    <a:pt x="337" y="1"/>
                  </a:moveTo>
                  <a:cubicBezTo>
                    <a:pt x="0" y="1"/>
                    <a:pt x="0" y="534"/>
                    <a:pt x="337" y="534"/>
                  </a:cubicBezTo>
                  <a:lnTo>
                    <a:pt x="29507" y="534"/>
                  </a:lnTo>
                  <a:cubicBezTo>
                    <a:pt x="29843" y="534"/>
                    <a:pt x="29843" y="1"/>
                    <a:pt x="29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2184800" y="4398377"/>
              <a:ext cx="501150" cy="12650"/>
            </a:xfrm>
            <a:custGeom>
              <a:avLst/>
              <a:gdLst/>
              <a:ahLst/>
              <a:cxnLst/>
              <a:rect l="l" t="t" r="r" b="b"/>
              <a:pathLst>
                <a:path w="20046" h="506" extrusionOk="0">
                  <a:moveTo>
                    <a:pt x="337" y="0"/>
                  </a:moveTo>
                  <a:cubicBezTo>
                    <a:pt x="1" y="0"/>
                    <a:pt x="1" y="506"/>
                    <a:pt x="337" y="506"/>
                  </a:cubicBezTo>
                  <a:lnTo>
                    <a:pt x="19709" y="506"/>
                  </a:lnTo>
                  <a:cubicBezTo>
                    <a:pt x="20046" y="506"/>
                    <a:pt x="20046" y="0"/>
                    <a:pt x="19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3935950" y="4398377"/>
              <a:ext cx="950375" cy="12650"/>
            </a:xfrm>
            <a:custGeom>
              <a:avLst/>
              <a:gdLst/>
              <a:ahLst/>
              <a:cxnLst/>
              <a:rect l="l" t="t" r="r" b="b"/>
              <a:pathLst>
                <a:path w="38015" h="506" extrusionOk="0">
                  <a:moveTo>
                    <a:pt x="338" y="0"/>
                  </a:moveTo>
                  <a:cubicBezTo>
                    <a:pt x="1" y="0"/>
                    <a:pt x="1" y="506"/>
                    <a:pt x="338" y="506"/>
                  </a:cubicBezTo>
                  <a:lnTo>
                    <a:pt x="37677" y="506"/>
                  </a:lnTo>
                  <a:cubicBezTo>
                    <a:pt x="38014" y="506"/>
                    <a:pt x="38014" y="0"/>
                    <a:pt x="37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4746625" y="4116650"/>
              <a:ext cx="357275" cy="13350"/>
            </a:xfrm>
            <a:custGeom>
              <a:avLst/>
              <a:gdLst/>
              <a:ahLst/>
              <a:cxnLst/>
              <a:rect l="l" t="t" r="r" b="b"/>
              <a:pathLst>
                <a:path w="14291" h="534" extrusionOk="0">
                  <a:moveTo>
                    <a:pt x="337" y="0"/>
                  </a:moveTo>
                  <a:cubicBezTo>
                    <a:pt x="0" y="0"/>
                    <a:pt x="0" y="534"/>
                    <a:pt x="337" y="534"/>
                  </a:cubicBezTo>
                  <a:lnTo>
                    <a:pt x="13953" y="534"/>
                  </a:lnTo>
                  <a:cubicBezTo>
                    <a:pt x="14290" y="534"/>
                    <a:pt x="14290" y="0"/>
                    <a:pt x="13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5237225" y="4103300"/>
              <a:ext cx="125650" cy="12675"/>
            </a:xfrm>
            <a:custGeom>
              <a:avLst/>
              <a:gdLst/>
              <a:ahLst/>
              <a:cxnLst/>
              <a:rect l="l" t="t" r="r" b="b"/>
              <a:pathLst>
                <a:path w="5026" h="507" extrusionOk="0">
                  <a:moveTo>
                    <a:pt x="337" y="1"/>
                  </a:moveTo>
                  <a:cubicBezTo>
                    <a:pt x="0" y="1"/>
                    <a:pt x="0" y="506"/>
                    <a:pt x="337" y="506"/>
                  </a:cubicBezTo>
                  <a:lnTo>
                    <a:pt x="4689" y="506"/>
                  </a:lnTo>
                  <a:cubicBezTo>
                    <a:pt x="5026" y="506"/>
                    <a:pt x="5026" y="1"/>
                    <a:pt x="4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2307625" y="4116650"/>
              <a:ext cx="452725" cy="13350"/>
            </a:xfrm>
            <a:custGeom>
              <a:avLst/>
              <a:gdLst/>
              <a:ahLst/>
              <a:cxnLst/>
              <a:rect l="l" t="t" r="r" b="b"/>
              <a:pathLst>
                <a:path w="18109" h="534" extrusionOk="0">
                  <a:moveTo>
                    <a:pt x="338" y="0"/>
                  </a:moveTo>
                  <a:cubicBezTo>
                    <a:pt x="1" y="0"/>
                    <a:pt x="1" y="534"/>
                    <a:pt x="338" y="534"/>
                  </a:cubicBezTo>
                  <a:lnTo>
                    <a:pt x="17772" y="534"/>
                  </a:lnTo>
                  <a:cubicBezTo>
                    <a:pt x="18109" y="534"/>
                    <a:pt x="18109" y="0"/>
                    <a:pt x="17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1960200" y="4123650"/>
              <a:ext cx="139700" cy="13375"/>
            </a:xfrm>
            <a:custGeom>
              <a:avLst/>
              <a:gdLst/>
              <a:ahLst/>
              <a:cxnLst/>
              <a:rect l="l" t="t" r="r" b="b"/>
              <a:pathLst>
                <a:path w="5588" h="535" extrusionOk="0">
                  <a:moveTo>
                    <a:pt x="338" y="1"/>
                  </a:moveTo>
                  <a:cubicBezTo>
                    <a:pt x="1" y="1"/>
                    <a:pt x="1" y="534"/>
                    <a:pt x="338" y="534"/>
                  </a:cubicBezTo>
                  <a:lnTo>
                    <a:pt x="5251" y="534"/>
                  </a:lnTo>
                  <a:cubicBezTo>
                    <a:pt x="5588" y="534"/>
                    <a:pt x="5588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4412525" y="4116650"/>
              <a:ext cx="85650" cy="13350"/>
            </a:xfrm>
            <a:custGeom>
              <a:avLst/>
              <a:gdLst/>
              <a:ahLst/>
              <a:cxnLst/>
              <a:rect l="l" t="t" r="r" b="b"/>
              <a:pathLst>
                <a:path w="3426" h="534" extrusionOk="0">
                  <a:moveTo>
                    <a:pt x="338" y="0"/>
                  </a:moveTo>
                  <a:cubicBezTo>
                    <a:pt x="1" y="0"/>
                    <a:pt x="1" y="534"/>
                    <a:pt x="338" y="534"/>
                  </a:cubicBezTo>
                  <a:lnTo>
                    <a:pt x="3061" y="534"/>
                  </a:lnTo>
                  <a:cubicBezTo>
                    <a:pt x="3398" y="534"/>
                    <a:pt x="3426" y="0"/>
                    <a:pt x="3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5094050" y="4398377"/>
              <a:ext cx="91950" cy="12650"/>
            </a:xfrm>
            <a:custGeom>
              <a:avLst/>
              <a:gdLst/>
              <a:ahLst/>
              <a:cxnLst/>
              <a:rect l="l" t="t" r="r" b="b"/>
              <a:pathLst>
                <a:path w="3678" h="506" extrusionOk="0">
                  <a:moveTo>
                    <a:pt x="337" y="0"/>
                  </a:moveTo>
                  <a:cubicBezTo>
                    <a:pt x="0" y="0"/>
                    <a:pt x="0" y="506"/>
                    <a:pt x="337" y="506"/>
                  </a:cubicBezTo>
                  <a:lnTo>
                    <a:pt x="3341" y="506"/>
                  </a:lnTo>
                  <a:cubicBezTo>
                    <a:pt x="3678" y="506"/>
                    <a:pt x="3678" y="0"/>
                    <a:pt x="3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2294300" y="3831700"/>
              <a:ext cx="334800" cy="294125"/>
            </a:xfrm>
            <a:custGeom>
              <a:avLst/>
              <a:gdLst/>
              <a:ahLst/>
              <a:cxnLst/>
              <a:rect l="l" t="t" r="r" b="b"/>
              <a:pathLst>
                <a:path w="13392" h="11765" extrusionOk="0">
                  <a:moveTo>
                    <a:pt x="5675" y="0"/>
                  </a:moveTo>
                  <a:cubicBezTo>
                    <a:pt x="5346" y="0"/>
                    <a:pt x="5017" y="101"/>
                    <a:pt x="4717" y="337"/>
                  </a:cubicBezTo>
                  <a:cubicBezTo>
                    <a:pt x="4015" y="898"/>
                    <a:pt x="3818" y="1909"/>
                    <a:pt x="3762" y="2751"/>
                  </a:cubicBezTo>
                  <a:cubicBezTo>
                    <a:pt x="3699" y="3976"/>
                    <a:pt x="3731" y="5186"/>
                    <a:pt x="3858" y="6391"/>
                  </a:cubicBezTo>
                  <a:lnTo>
                    <a:pt x="3858" y="6391"/>
                  </a:lnTo>
                  <a:cubicBezTo>
                    <a:pt x="3381" y="5832"/>
                    <a:pt x="2793" y="5365"/>
                    <a:pt x="2134" y="5053"/>
                  </a:cubicBezTo>
                  <a:cubicBezTo>
                    <a:pt x="1834" y="4903"/>
                    <a:pt x="1498" y="4766"/>
                    <a:pt x="1165" y="4766"/>
                  </a:cubicBezTo>
                  <a:cubicBezTo>
                    <a:pt x="998" y="4766"/>
                    <a:pt x="833" y="4801"/>
                    <a:pt x="674" y="4885"/>
                  </a:cubicBezTo>
                  <a:cubicBezTo>
                    <a:pt x="365" y="5081"/>
                    <a:pt x="197" y="5418"/>
                    <a:pt x="141" y="5783"/>
                  </a:cubicBezTo>
                  <a:cubicBezTo>
                    <a:pt x="0" y="6766"/>
                    <a:pt x="590" y="7833"/>
                    <a:pt x="1039" y="8703"/>
                  </a:cubicBezTo>
                  <a:cubicBezTo>
                    <a:pt x="1629" y="9798"/>
                    <a:pt x="2415" y="10809"/>
                    <a:pt x="3285" y="11679"/>
                  </a:cubicBezTo>
                  <a:cubicBezTo>
                    <a:pt x="3345" y="11739"/>
                    <a:pt x="3412" y="11764"/>
                    <a:pt x="3475" y="11764"/>
                  </a:cubicBezTo>
                  <a:cubicBezTo>
                    <a:pt x="3678" y="11764"/>
                    <a:pt x="3849" y="11506"/>
                    <a:pt x="3678" y="11314"/>
                  </a:cubicBezTo>
                  <a:cubicBezTo>
                    <a:pt x="2976" y="10640"/>
                    <a:pt x="2387" y="9882"/>
                    <a:pt x="1881" y="9068"/>
                  </a:cubicBezTo>
                  <a:cubicBezTo>
                    <a:pt x="1404" y="8310"/>
                    <a:pt x="899" y="7412"/>
                    <a:pt x="702" y="6541"/>
                  </a:cubicBezTo>
                  <a:cubicBezTo>
                    <a:pt x="646" y="6204"/>
                    <a:pt x="590" y="5783"/>
                    <a:pt x="786" y="5502"/>
                  </a:cubicBezTo>
                  <a:cubicBezTo>
                    <a:pt x="886" y="5357"/>
                    <a:pt x="1028" y="5303"/>
                    <a:pt x="1186" y="5303"/>
                  </a:cubicBezTo>
                  <a:cubicBezTo>
                    <a:pt x="1515" y="5303"/>
                    <a:pt x="1915" y="5538"/>
                    <a:pt x="2162" y="5671"/>
                  </a:cubicBezTo>
                  <a:cubicBezTo>
                    <a:pt x="2976" y="6120"/>
                    <a:pt x="3622" y="6794"/>
                    <a:pt x="4043" y="7636"/>
                  </a:cubicBezTo>
                  <a:cubicBezTo>
                    <a:pt x="4098" y="7728"/>
                    <a:pt x="4175" y="7766"/>
                    <a:pt x="4251" y="7766"/>
                  </a:cubicBezTo>
                  <a:cubicBezTo>
                    <a:pt x="4406" y="7766"/>
                    <a:pt x="4558" y="7609"/>
                    <a:pt x="4520" y="7440"/>
                  </a:cubicBezTo>
                  <a:cubicBezTo>
                    <a:pt x="4516" y="7413"/>
                    <a:pt x="4512" y="7387"/>
                    <a:pt x="4509" y="7361"/>
                  </a:cubicBezTo>
                  <a:lnTo>
                    <a:pt x="4509" y="7361"/>
                  </a:lnTo>
                  <a:cubicBezTo>
                    <a:pt x="4512" y="7359"/>
                    <a:pt x="4516" y="7357"/>
                    <a:pt x="4520" y="7355"/>
                  </a:cubicBezTo>
                  <a:cubicBezTo>
                    <a:pt x="4515" y="7345"/>
                    <a:pt x="4509" y="7334"/>
                    <a:pt x="4503" y="7324"/>
                  </a:cubicBezTo>
                  <a:lnTo>
                    <a:pt x="4503" y="7324"/>
                  </a:lnTo>
                  <a:cubicBezTo>
                    <a:pt x="4291" y="5873"/>
                    <a:pt x="4214" y="4396"/>
                    <a:pt x="4296" y="2920"/>
                  </a:cubicBezTo>
                  <a:cubicBezTo>
                    <a:pt x="4322" y="2076"/>
                    <a:pt x="4571" y="513"/>
                    <a:pt x="5672" y="513"/>
                  </a:cubicBezTo>
                  <a:cubicBezTo>
                    <a:pt x="5743" y="513"/>
                    <a:pt x="5818" y="520"/>
                    <a:pt x="5896" y="533"/>
                  </a:cubicBezTo>
                  <a:cubicBezTo>
                    <a:pt x="7131" y="730"/>
                    <a:pt x="7777" y="2414"/>
                    <a:pt x="8142" y="3453"/>
                  </a:cubicBezTo>
                  <a:cubicBezTo>
                    <a:pt x="8591" y="4716"/>
                    <a:pt x="8760" y="6064"/>
                    <a:pt x="8703" y="7412"/>
                  </a:cubicBezTo>
                  <a:cubicBezTo>
                    <a:pt x="8686" y="7571"/>
                    <a:pt x="8835" y="7685"/>
                    <a:pt x="8976" y="7685"/>
                  </a:cubicBezTo>
                  <a:cubicBezTo>
                    <a:pt x="9059" y="7685"/>
                    <a:pt x="9139" y="7645"/>
                    <a:pt x="9181" y="7552"/>
                  </a:cubicBezTo>
                  <a:cubicBezTo>
                    <a:pt x="9518" y="6850"/>
                    <a:pt x="9826" y="6092"/>
                    <a:pt x="10388" y="5531"/>
                  </a:cubicBezTo>
                  <a:cubicBezTo>
                    <a:pt x="10743" y="5176"/>
                    <a:pt x="11237" y="4914"/>
                    <a:pt x="11676" y="4914"/>
                  </a:cubicBezTo>
                  <a:cubicBezTo>
                    <a:pt x="12070" y="4914"/>
                    <a:pt x="12418" y="5126"/>
                    <a:pt x="12578" y="5671"/>
                  </a:cubicBezTo>
                  <a:cubicBezTo>
                    <a:pt x="12802" y="6513"/>
                    <a:pt x="12718" y="7496"/>
                    <a:pt x="12606" y="8338"/>
                  </a:cubicBezTo>
                  <a:cubicBezTo>
                    <a:pt x="12465" y="9377"/>
                    <a:pt x="12185" y="10387"/>
                    <a:pt x="11764" y="11314"/>
                  </a:cubicBezTo>
                  <a:cubicBezTo>
                    <a:pt x="11666" y="11528"/>
                    <a:pt x="11852" y="11729"/>
                    <a:pt x="12022" y="11729"/>
                  </a:cubicBezTo>
                  <a:cubicBezTo>
                    <a:pt x="12098" y="11729"/>
                    <a:pt x="12170" y="11689"/>
                    <a:pt x="12213" y="11595"/>
                  </a:cubicBezTo>
                  <a:cubicBezTo>
                    <a:pt x="12718" y="10472"/>
                    <a:pt x="13027" y="9293"/>
                    <a:pt x="13167" y="8057"/>
                  </a:cubicBezTo>
                  <a:cubicBezTo>
                    <a:pt x="13251" y="7103"/>
                    <a:pt x="13392" y="5783"/>
                    <a:pt x="12830" y="4941"/>
                  </a:cubicBezTo>
                  <a:cubicBezTo>
                    <a:pt x="12540" y="4531"/>
                    <a:pt x="12137" y="4371"/>
                    <a:pt x="11716" y="4371"/>
                  </a:cubicBezTo>
                  <a:cubicBezTo>
                    <a:pt x="11243" y="4371"/>
                    <a:pt x="10746" y="4574"/>
                    <a:pt x="10360" y="4857"/>
                  </a:cubicBezTo>
                  <a:cubicBezTo>
                    <a:pt x="9879" y="5234"/>
                    <a:pt x="9525" y="5727"/>
                    <a:pt x="9232" y="6258"/>
                  </a:cubicBezTo>
                  <a:lnTo>
                    <a:pt x="9232" y="6258"/>
                  </a:lnTo>
                  <a:cubicBezTo>
                    <a:pt x="9184" y="5384"/>
                    <a:pt x="9033" y="4517"/>
                    <a:pt x="8760" y="3678"/>
                  </a:cubicBezTo>
                  <a:cubicBezTo>
                    <a:pt x="8451" y="2611"/>
                    <a:pt x="7973" y="1432"/>
                    <a:pt x="7159" y="645"/>
                  </a:cubicBezTo>
                  <a:cubicBezTo>
                    <a:pt x="6743" y="264"/>
                    <a:pt x="6208" y="0"/>
                    <a:pt x="5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4376025" y="4225002"/>
              <a:ext cx="285700" cy="188250"/>
            </a:xfrm>
            <a:custGeom>
              <a:avLst/>
              <a:gdLst/>
              <a:ahLst/>
              <a:cxnLst/>
              <a:rect l="l" t="t" r="r" b="b"/>
              <a:pathLst>
                <a:path w="11428" h="7530" extrusionOk="0">
                  <a:moveTo>
                    <a:pt x="5896" y="1"/>
                  </a:moveTo>
                  <a:cubicBezTo>
                    <a:pt x="4914" y="1"/>
                    <a:pt x="4380" y="1040"/>
                    <a:pt x="4072" y="1826"/>
                  </a:cubicBezTo>
                  <a:cubicBezTo>
                    <a:pt x="3770" y="2569"/>
                    <a:pt x="3641" y="3355"/>
                    <a:pt x="3654" y="4143"/>
                  </a:cubicBezTo>
                  <a:lnTo>
                    <a:pt x="3654" y="4143"/>
                  </a:lnTo>
                  <a:cubicBezTo>
                    <a:pt x="3058" y="3431"/>
                    <a:pt x="2206" y="2647"/>
                    <a:pt x="1406" y="2647"/>
                  </a:cubicBezTo>
                  <a:cubicBezTo>
                    <a:pt x="1112" y="2647"/>
                    <a:pt x="826" y="2752"/>
                    <a:pt x="562" y="3005"/>
                  </a:cubicBezTo>
                  <a:cubicBezTo>
                    <a:pt x="1" y="3566"/>
                    <a:pt x="338" y="4380"/>
                    <a:pt x="618" y="4998"/>
                  </a:cubicBezTo>
                  <a:cubicBezTo>
                    <a:pt x="1011" y="5868"/>
                    <a:pt x="1489" y="6655"/>
                    <a:pt x="2078" y="7384"/>
                  </a:cubicBezTo>
                  <a:cubicBezTo>
                    <a:pt x="2128" y="7456"/>
                    <a:pt x="2191" y="7485"/>
                    <a:pt x="2253" y="7485"/>
                  </a:cubicBezTo>
                  <a:cubicBezTo>
                    <a:pt x="2435" y="7485"/>
                    <a:pt x="2611" y="7229"/>
                    <a:pt x="2443" y="7020"/>
                  </a:cubicBezTo>
                  <a:cubicBezTo>
                    <a:pt x="2050" y="6514"/>
                    <a:pt x="1713" y="5981"/>
                    <a:pt x="1404" y="5419"/>
                  </a:cubicBezTo>
                  <a:cubicBezTo>
                    <a:pt x="1152" y="4970"/>
                    <a:pt x="534" y="4044"/>
                    <a:pt x="843" y="3510"/>
                  </a:cubicBezTo>
                  <a:cubicBezTo>
                    <a:pt x="962" y="3280"/>
                    <a:pt x="1145" y="3195"/>
                    <a:pt x="1351" y="3195"/>
                  </a:cubicBezTo>
                  <a:cubicBezTo>
                    <a:pt x="1773" y="3195"/>
                    <a:pt x="2291" y="3555"/>
                    <a:pt x="2556" y="3763"/>
                  </a:cubicBezTo>
                  <a:cubicBezTo>
                    <a:pt x="3033" y="4184"/>
                    <a:pt x="3426" y="4633"/>
                    <a:pt x="3763" y="5139"/>
                  </a:cubicBezTo>
                  <a:cubicBezTo>
                    <a:pt x="3823" y="5238"/>
                    <a:pt x="3908" y="5281"/>
                    <a:pt x="3990" y="5281"/>
                  </a:cubicBezTo>
                  <a:cubicBezTo>
                    <a:pt x="4138" y="5281"/>
                    <a:pt x="4276" y="5141"/>
                    <a:pt x="4240" y="4942"/>
                  </a:cubicBezTo>
                  <a:cubicBezTo>
                    <a:pt x="4100" y="4072"/>
                    <a:pt x="4184" y="3173"/>
                    <a:pt x="4437" y="2303"/>
                  </a:cubicBezTo>
                  <a:cubicBezTo>
                    <a:pt x="4646" y="1702"/>
                    <a:pt x="5098" y="542"/>
                    <a:pt x="5883" y="542"/>
                  </a:cubicBezTo>
                  <a:cubicBezTo>
                    <a:pt x="5942" y="542"/>
                    <a:pt x="6002" y="549"/>
                    <a:pt x="6065" y="562"/>
                  </a:cubicBezTo>
                  <a:cubicBezTo>
                    <a:pt x="6879" y="731"/>
                    <a:pt x="7328" y="1685"/>
                    <a:pt x="7525" y="2415"/>
                  </a:cubicBezTo>
                  <a:cubicBezTo>
                    <a:pt x="7721" y="3229"/>
                    <a:pt x="7749" y="4072"/>
                    <a:pt x="7749" y="4886"/>
                  </a:cubicBezTo>
                  <a:cubicBezTo>
                    <a:pt x="7749" y="5058"/>
                    <a:pt x="7890" y="5152"/>
                    <a:pt x="8028" y="5152"/>
                  </a:cubicBezTo>
                  <a:cubicBezTo>
                    <a:pt x="8138" y="5152"/>
                    <a:pt x="8246" y="5094"/>
                    <a:pt x="8283" y="4970"/>
                  </a:cubicBezTo>
                  <a:cubicBezTo>
                    <a:pt x="8423" y="4380"/>
                    <a:pt x="8788" y="3847"/>
                    <a:pt x="9293" y="3510"/>
                  </a:cubicBezTo>
                  <a:cubicBezTo>
                    <a:pt x="9503" y="3371"/>
                    <a:pt x="9841" y="3221"/>
                    <a:pt x="10155" y="3221"/>
                  </a:cubicBezTo>
                  <a:cubicBezTo>
                    <a:pt x="10348" y="3221"/>
                    <a:pt x="10531" y="3277"/>
                    <a:pt x="10669" y="3426"/>
                  </a:cubicBezTo>
                  <a:cubicBezTo>
                    <a:pt x="10866" y="3651"/>
                    <a:pt x="10809" y="4072"/>
                    <a:pt x="10781" y="4380"/>
                  </a:cubicBezTo>
                  <a:cubicBezTo>
                    <a:pt x="10753" y="4717"/>
                    <a:pt x="10725" y="5054"/>
                    <a:pt x="10669" y="5391"/>
                  </a:cubicBezTo>
                  <a:cubicBezTo>
                    <a:pt x="10557" y="6009"/>
                    <a:pt x="10388" y="6626"/>
                    <a:pt x="10164" y="7216"/>
                  </a:cubicBezTo>
                  <a:cubicBezTo>
                    <a:pt x="10095" y="7404"/>
                    <a:pt x="10256" y="7529"/>
                    <a:pt x="10417" y="7529"/>
                  </a:cubicBezTo>
                  <a:cubicBezTo>
                    <a:pt x="10521" y="7529"/>
                    <a:pt x="10625" y="7477"/>
                    <a:pt x="10669" y="7356"/>
                  </a:cubicBezTo>
                  <a:cubicBezTo>
                    <a:pt x="11006" y="6486"/>
                    <a:pt x="11203" y="5588"/>
                    <a:pt x="11287" y="4689"/>
                  </a:cubicBezTo>
                  <a:cubicBezTo>
                    <a:pt x="11343" y="4016"/>
                    <a:pt x="11427" y="3173"/>
                    <a:pt x="10725" y="2836"/>
                  </a:cubicBezTo>
                  <a:cubicBezTo>
                    <a:pt x="10502" y="2723"/>
                    <a:pt x="10280" y="2672"/>
                    <a:pt x="10062" y="2672"/>
                  </a:cubicBezTo>
                  <a:cubicBezTo>
                    <a:pt x="9353" y="2672"/>
                    <a:pt x="8694" y="3206"/>
                    <a:pt x="8248" y="3837"/>
                  </a:cubicBezTo>
                  <a:lnTo>
                    <a:pt x="8248" y="3837"/>
                  </a:lnTo>
                  <a:cubicBezTo>
                    <a:pt x="8209" y="3120"/>
                    <a:pt x="8116" y="2399"/>
                    <a:pt x="7834" y="1741"/>
                  </a:cubicBezTo>
                  <a:cubicBezTo>
                    <a:pt x="7525" y="927"/>
                    <a:pt x="6851" y="1"/>
                    <a:pt x="5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2617850" y="3621575"/>
              <a:ext cx="103100" cy="498525"/>
            </a:xfrm>
            <a:custGeom>
              <a:avLst/>
              <a:gdLst/>
              <a:ahLst/>
              <a:cxnLst/>
              <a:rect l="l" t="t" r="r" b="b"/>
              <a:pathLst>
                <a:path w="4124" h="19941" extrusionOk="0">
                  <a:moveTo>
                    <a:pt x="3753" y="0"/>
                  </a:moveTo>
                  <a:cubicBezTo>
                    <a:pt x="3671" y="0"/>
                    <a:pt x="3590" y="36"/>
                    <a:pt x="3538" y="123"/>
                  </a:cubicBezTo>
                  <a:cubicBezTo>
                    <a:pt x="1" y="6131"/>
                    <a:pt x="1489" y="13346"/>
                    <a:pt x="2949" y="19747"/>
                  </a:cubicBezTo>
                  <a:cubicBezTo>
                    <a:pt x="2982" y="19882"/>
                    <a:pt x="3083" y="19940"/>
                    <a:pt x="3187" y="19940"/>
                  </a:cubicBezTo>
                  <a:cubicBezTo>
                    <a:pt x="3343" y="19940"/>
                    <a:pt x="3504" y="19809"/>
                    <a:pt x="3454" y="19607"/>
                  </a:cubicBezTo>
                  <a:cubicBezTo>
                    <a:pt x="2022" y="13346"/>
                    <a:pt x="534" y="6271"/>
                    <a:pt x="3987" y="375"/>
                  </a:cubicBezTo>
                  <a:cubicBezTo>
                    <a:pt x="4123" y="181"/>
                    <a:pt x="3937" y="0"/>
                    <a:pt x="3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2663475" y="3632350"/>
              <a:ext cx="16875" cy="13350"/>
            </a:xfrm>
            <a:custGeom>
              <a:avLst/>
              <a:gdLst/>
              <a:ahLst/>
              <a:cxnLst/>
              <a:rect l="l" t="t" r="r" b="b"/>
              <a:pathLst>
                <a:path w="675" h="534" extrusionOk="0">
                  <a:moveTo>
                    <a:pt x="337" y="1"/>
                  </a:moveTo>
                  <a:cubicBezTo>
                    <a:pt x="1" y="1"/>
                    <a:pt x="1" y="534"/>
                    <a:pt x="337" y="534"/>
                  </a:cubicBezTo>
                  <a:cubicBezTo>
                    <a:pt x="674" y="534"/>
                    <a:pt x="674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2644525" y="3612000"/>
              <a:ext cx="15475" cy="15475"/>
            </a:xfrm>
            <a:custGeom>
              <a:avLst/>
              <a:gdLst/>
              <a:ahLst/>
              <a:cxnLst/>
              <a:rect l="l" t="t" r="r" b="b"/>
              <a:pathLst>
                <a:path w="619" h="619" extrusionOk="0">
                  <a:moveTo>
                    <a:pt x="253" y="0"/>
                  </a:moveTo>
                  <a:cubicBezTo>
                    <a:pt x="225" y="0"/>
                    <a:pt x="197" y="0"/>
                    <a:pt x="169" y="28"/>
                  </a:cubicBezTo>
                  <a:cubicBezTo>
                    <a:pt x="141" y="28"/>
                    <a:pt x="113" y="57"/>
                    <a:pt x="85" y="85"/>
                  </a:cubicBezTo>
                  <a:cubicBezTo>
                    <a:pt x="57" y="85"/>
                    <a:pt x="57" y="113"/>
                    <a:pt x="29" y="113"/>
                  </a:cubicBezTo>
                  <a:cubicBezTo>
                    <a:pt x="0" y="169"/>
                    <a:pt x="0" y="197"/>
                    <a:pt x="0" y="253"/>
                  </a:cubicBezTo>
                  <a:cubicBezTo>
                    <a:pt x="0" y="281"/>
                    <a:pt x="0" y="309"/>
                    <a:pt x="0" y="337"/>
                  </a:cubicBezTo>
                  <a:cubicBezTo>
                    <a:pt x="29" y="365"/>
                    <a:pt x="57" y="421"/>
                    <a:pt x="85" y="450"/>
                  </a:cubicBezTo>
                  <a:lnTo>
                    <a:pt x="169" y="534"/>
                  </a:lnTo>
                  <a:cubicBezTo>
                    <a:pt x="197" y="562"/>
                    <a:pt x="225" y="590"/>
                    <a:pt x="253" y="590"/>
                  </a:cubicBezTo>
                  <a:cubicBezTo>
                    <a:pt x="281" y="618"/>
                    <a:pt x="309" y="618"/>
                    <a:pt x="365" y="618"/>
                  </a:cubicBezTo>
                  <a:cubicBezTo>
                    <a:pt x="394" y="618"/>
                    <a:pt x="422" y="618"/>
                    <a:pt x="450" y="590"/>
                  </a:cubicBezTo>
                  <a:cubicBezTo>
                    <a:pt x="478" y="590"/>
                    <a:pt x="506" y="562"/>
                    <a:pt x="534" y="534"/>
                  </a:cubicBezTo>
                  <a:cubicBezTo>
                    <a:pt x="562" y="506"/>
                    <a:pt x="562" y="506"/>
                    <a:pt x="590" y="478"/>
                  </a:cubicBezTo>
                  <a:cubicBezTo>
                    <a:pt x="618" y="450"/>
                    <a:pt x="618" y="393"/>
                    <a:pt x="618" y="337"/>
                  </a:cubicBezTo>
                  <a:cubicBezTo>
                    <a:pt x="618" y="337"/>
                    <a:pt x="618" y="309"/>
                    <a:pt x="618" y="281"/>
                  </a:cubicBezTo>
                  <a:cubicBezTo>
                    <a:pt x="590" y="225"/>
                    <a:pt x="562" y="197"/>
                    <a:pt x="534" y="169"/>
                  </a:cubicBezTo>
                  <a:lnTo>
                    <a:pt x="450" y="85"/>
                  </a:lnTo>
                  <a:cubicBezTo>
                    <a:pt x="422" y="57"/>
                    <a:pt x="394" y="28"/>
                    <a:pt x="365" y="28"/>
                  </a:cubicBezTo>
                  <a:cubicBezTo>
                    <a:pt x="337" y="0"/>
                    <a:pt x="309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2640325" y="3583925"/>
              <a:ext cx="16850" cy="13350"/>
            </a:xfrm>
            <a:custGeom>
              <a:avLst/>
              <a:gdLst/>
              <a:ahLst/>
              <a:cxnLst/>
              <a:rect l="l" t="t" r="r" b="b"/>
              <a:pathLst>
                <a:path w="674" h="534" extrusionOk="0">
                  <a:moveTo>
                    <a:pt x="337" y="0"/>
                  </a:moveTo>
                  <a:cubicBezTo>
                    <a:pt x="0" y="0"/>
                    <a:pt x="0" y="534"/>
                    <a:pt x="337" y="534"/>
                  </a:cubicBezTo>
                  <a:cubicBezTo>
                    <a:pt x="674" y="534"/>
                    <a:pt x="674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2651550" y="3544625"/>
              <a:ext cx="17575" cy="13350"/>
            </a:xfrm>
            <a:custGeom>
              <a:avLst/>
              <a:gdLst/>
              <a:ahLst/>
              <a:cxnLst/>
              <a:rect l="l" t="t" r="r" b="b"/>
              <a:pathLst>
                <a:path w="703" h="534" extrusionOk="0">
                  <a:moveTo>
                    <a:pt x="337" y="0"/>
                  </a:moveTo>
                  <a:cubicBezTo>
                    <a:pt x="0" y="0"/>
                    <a:pt x="0" y="534"/>
                    <a:pt x="337" y="534"/>
                  </a:cubicBezTo>
                  <a:cubicBezTo>
                    <a:pt x="702" y="534"/>
                    <a:pt x="702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2686625" y="3519350"/>
              <a:ext cx="16875" cy="13350"/>
            </a:xfrm>
            <a:custGeom>
              <a:avLst/>
              <a:gdLst/>
              <a:ahLst/>
              <a:cxnLst/>
              <a:rect l="l" t="t" r="r" b="b"/>
              <a:pathLst>
                <a:path w="675" h="534" extrusionOk="0">
                  <a:moveTo>
                    <a:pt x="338" y="1"/>
                  </a:moveTo>
                  <a:cubicBezTo>
                    <a:pt x="1" y="1"/>
                    <a:pt x="1" y="534"/>
                    <a:pt x="338" y="534"/>
                  </a:cubicBezTo>
                  <a:cubicBezTo>
                    <a:pt x="675" y="534"/>
                    <a:pt x="675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2732950" y="3505325"/>
              <a:ext cx="16875" cy="13350"/>
            </a:xfrm>
            <a:custGeom>
              <a:avLst/>
              <a:gdLst/>
              <a:ahLst/>
              <a:cxnLst/>
              <a:rect l="l" t="t" r="r" b="b"/>
              <a:pathLst>
                <a:path w="675" h="534" extrusionOk="0">
                  <a:moveTo>
                    <a:pt x="338" y="0"/>
                  </a:moveTo>
                  <a:cubicBezTo>
                    <a:pt x="1" y="0"/>
                    <a:pt x="1" y="533"/>
                    <a:pt x="338" y="533"/>
                  </a:cubicBezTo>
                  <a:cubicBezTo>
                    <a:pt x="675" y="533"/>
                    <a:pt x="675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2762450" y="3519350"/>
              <a:ext cx="17550" cy="13350"/>
            </a:xfrm>
            <a:custGeom>
              <a:avLst/>
              <a:gdLst/>
              <a:ahLst/>
              <a:cxnLst/>
              <a:rect l="l" t="t" r="r" b="b"/>
              <a:pathLst>
                <a:path w="702" h="534" extrusionOk="0">
                  <a:moveTo>
                    <a:pt x="365" y="1"/>
                  </a:moveTo>
                  <a:cubicBezTo>
                    <a:pt x="0" y="1"/>
                    <a:pt x="0" y="534"/>
                    <a:pt x="365" y="534"/>
                  </a:cubicBezTo>
                  <a:cubicBezTo>
                    <a:pt x="702" y="534"/>
                    <a:pt x="702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2788400" y="3549525"/>
              <a:ext cx="16875" cy="13375"/>
            </a:xfrm>
            <a:custGeom>
              <a:avLst/>
              <a:gdLst/>
              <a:ahLst/>
              <a:cxnLst/>
              <a:rect l="l" t="t" r="r" b="b"/>
              <a:pathLst>
                <a:path w="675" h="535" extrusionOk="0">
                  <a:moveTo>
                    <a:pt x="338" y="1"/>
                  </a:moveTo>
                  <a:cubicBezTo>
                    <a:pt x="1" y="1"/>
                    <a:pt x="1" y="534"/>
                    <a:pt x="338" y="534"/>
                  </a:cubicBezTo>
                  <a:cubicBezTo>
                    <a:pt x="675" y="534"/>
                    <a:pt x="675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2801750" y="3583925"/>
              <a:ext cx="17575" cy="13350"/>
            </a:xfrm>
            <a:custGeom>
              <a:avLst/>
              <a:gdLst/>
              <a:ahLst/>
              <a:cxnLst/>
              <a:rect l="l" t="t" r="r" b="b"/>
              <a:pathLst>
                <a:path w="703" h="534" extrusionOk="0">
                  <a:moveTo>
                    <a:pt x="337" y="0"/>
                  </a:moveTo>
                  <a:cubicBezTo>
                    <a:pt x="0" y="0"/>
                    <a:pt x="0" y="534"/>
                    <a:pt x="337" y="534"/>
                  </a:cubicBezTo>
                  <a:cubicBezTo>
                    <a:pt x="702" y="534"/>
                    <a:pt x="702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2783500" y="3623225"/>
              <a:ext cx="16875" cy="13350"/>
            </a:xfrm>
            <a:custGeom>
              <a:avLst/>
              <a:gdLst/>
              <a:ahLst/>
              <a:cxnLst/>
              <a:rect l="l" t="t" r="r" b="b"/>
              <a:pathLst>
                <a:path w="675" h="534" extrusionOk="0">
                  <a:moveTo>
                    <a:pt x="337" y="1"/>
                  </a:moveTo>
                  <a:cubicBezTo>
                    <a:pt x="0" y="1"/>
                    <a:pt x="0" y="534"/>
                    <a:pt x="337" y="534"/>
                  </a:cubicBezTo>
                  <a:cubicBezTo>
                    <a:pt x="674" y="534"/>
                    <a:pt x="674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2767350" y="3646400"/>
              <a:ext cx="16875" cy="13350"/>
            </a:xfrm>
            <a:custGeom>
              <a:avLst/>
              <a:gdLst/>
              <a:ahLst/>
              <a:cxnLst/>
              <a:rect l="l" t="t" r="r" b="b"/>
              <a:pathLst>
                <a:path w="675" h="534" extrusionOk="0">
                  <a:moveTo>
                    <a:pt x="337" y="0"/>
                  </a:moveTo>
                  <a:cubicBezTo>
                    <a:pt x="1" y="0"/>
                    <a:pt x="1" y="533"/>
                    <a:pt x="337" y="533"/>
                  </a:cubicBezTo>
                  <a:cubicBezTo>
                    <a:pt x="674" y="533"/>
                    <a:pt x="674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2730150" y="3651300"/>
              <a:ext cx="17575" cy="12650"/>
            </a:xfrm>
            <a:custGeom>
              <a:avLst/>
              <a:gdLst/>
              <a:ahLst/>
              <a:cxnLst/>
              <a:rect l="l" t="t" r="r" b="b"/>
              <a:pathLst>
                <a:path w="703" h="506" extrusionOk="0">
                  <a:moveTo>
                    <a:pt x="338" y="1"/>
                  </a:moveTo>
                  <a:cubicBezTo>
                    <a:pt x="1" y="1"/>
                    <a:pt x="1" y="506"/>
                    <a:pt x="338" y="506"/>
                  </a:cubicBezTo>
                  <a:cubicBezTo>
                    <a:pt x="674" y="506"/>
                    <a:pt x="702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2735075" y="3628150"/>
              <a:ext cx="16850" cy="13350"/>
            </a:xfrm>
            <a:custGeom>
              <a:avLst/>
              <a:gdLst/>
              <a:ahLst/>
              <a:cxnLst/>
              <a:rect l="l" t="t" r="r" b="b"/>
              <a:pathLst>
                <a:path w="674" h="534" extrusionOk="0">
                  <a:moveTo>
                    <a:pt x="337" y="0"/>
                  </a:moveTo>
                  <a:cubicBezTo>
                    <a:pt x="0" y="0"/>
                    <a:pt x="0" y="534"/>
                    <a:pt x="337" y="534"/>
                  </a:cubicBezTo>
                  <a:cubicBezTo>
                    <a:pt x="674" y="534"/>
                    <a:pt x="674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2760325" y="3612000"/>
              <a:ext cx="16875" cy="13350"/>
            </a:xfrm>
            <a:custGeom>
              <a:avLst/>
              <a:gdLst/>
              <a:ahLst/>
              <a:cxnLst/>
              <a:rect l="l" t="t" r="r" b="b"/>
              <a:pathLst>
                <a:path w="675" h="534" extrusionOk="0">
                  <a:moveTo>
                    <a:pt x="338" y="0"/>
                  </a:moveTo>
                  <a:cubicBezTo>
                    <a:pt x="1" y="0"/>
                    <a:pt x="1" y="534"/>
                    <a:pt x="338" y="534"/>
                  </a:cubicBezTo>
                  <a:cubicBezTo>
                    <a:pt x="675" y="534"/>
                    <a:pt x="675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2767350" y="3590950"/>
              <a:ext cx="16875" cy="13350"/>
            </a:xfrm>
            <a:custGeom>
              <a:avLst/>
              <a:gdLst/>
              <a:ahLst/>
              <a:cxnLst/>
              <a:rect l="l" t="t" r="r" b="b"/>
              <a:pathLst>
                <a:path w="675" h="534" extrusionOk="0">
                  <a:moveTo>
                    <a:pt x="337" y="0"/>
                  </a:moveTo>
                  <a:cubicBezTo>
                    <a:pt x="1" y="0"/>
                    <a:pt x="1" y="534"/>
                    <a:pt x="337" y="534"/>
                  </a:cubicBezTo>
                  <a:cubicBezTo>
                    <a:pt x="674" y="534"/>
                    <a:pt x="674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2758225" y="3563575"/>
              <a:ext cx="16875" cy="12650"/>
            </a:xfrm>
            <a:custGeom>
              <a:avLst/>
              <a:gdLst/>
              <a:ahLst/>
              <a:cxnLst/>
              <a:rect l="l" t="t" r="r" b="b"/>
              <a:pathLst>
                <a:path w="675" h="506" extrusionOk="0">
                  <a:moveTo>
                    <a:pt x="337" y="0"/>
                  </a:moveTo>
                  <a:cubicBezTo>
                    <a:pt x="1" y="0"/>
                    <a:pt x="1" y="506"/>
                    <a:pt x="337" y="506"/>
                  </a:cubicBezTo>
                  <a:cubicBezTo>
                    <a:pt x="674" y="506"/>
                    <a:pt x="674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2737175" y="3542500"/>
              <a:ext cx="16875" cy="13375"/>
            </a:xfrm>
            <a:custGeom>
              <a:avLst/>
              <a:gdLst/>
              <a:ahLst/>
              <a:cxnLst/>
              <a:rect l="l" t="t" r="r" b="b"/>
              <a:pathLst>
                <a:path w="675" h="535" extrusionOk="0">
                  <a:moveTo>
                    <a:pt x="337" y="1"/>
                  </a:moveTo>
                  <a:cubicBezTo>
                    <a:pt x="0" y="1"/>
                    <a:pt x="0" y="534"/>
                    <a:pt x="337" y="534"/>
                  </a:cubicBezTo>
                  <a:cubicBezTo>
                    <a:pt x="674" y="534"/>
                    <a:pt x="674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2716125" y="3535500"/>
              <a:ext cx="15450" cy="13350"/>
            </a:xfrm>
            <a:custGeom>
              <a:avLst/>
              <a:gdLst/>
              <a:ahLst/>
              <a:cxnLst/>
              <a:rect l="l" t="t" r="r" b="b"/>
              <a:pathLst>
                <a:path w="618" h="534" extrusionOk="0">
                  <a:moveTo>
                    <a:pt x="253" y="0"/>
                  </a:moveTo>
                  <a:cubicBezTo>
                    <a:pt x="225" y="0"/>
                    <a:pt x="197" y="0"/>
                    <a:pt x="169" y="28"/>
                  </a:cubicBezTo>
                  <a:cubicBezTo>
                    <a:pt x="140" y="28"/>
                    <a:pt x="112" y="56"/>
                    <a:pt x="84" y="84"/>
                  </a:cubicBezTo>
                  <a:cubicBezTo>
                    <a:pt x="56" y="113"/>
                    <a:pt x="28" y="141"/>
                    <a:pt x="28" y="169"/>
                  </a:cubicBezTo>
                  <a:cubicBezTo>
                    <a:pt x="0" y="197"/>
                    <a:pt x="0" y="225"/>
                    <a:pt x="0" y="253"/>
                  </a:cubicBezTo>
                  <a:cubicBezTo>
                    <a:pt x="0" y="281"/>
                    <a:pt x="0" y="309"/>
                    <a:pt x="0" y="337"/>
                  </a:cubicBezTo>
                  <a:cubicBezTo>
                    <a:pt x="28" y="393"/>
                    <a:pt x="56" y="421"/>
                    <a:pt x="84" y="449"/>
                  </a:cubicBezTo>
                  <a:cubicBezTo>
                    <a:pt x="84" y="477"/>
                    <a:pt x="112" y="477"/>
                    <a:pt x="140" y="506"/>
                  </a:cubicBezTo>
                  <a:cubicBezTo>
                    <a:pt x="169" y="506"/>
                    <a:pt x="225" y="534"/>
                    <a:pt x="253" y="534"/>
                  </a:cubicBezTo>
                  <a:lnTo>
                    <a:pt x="365" y="534"/>
                  </a:lnTo>
                  <a:cubicBezTo>
                    <a:pt x="393" y="534"/>
                    <a:pt x="421" y="534"/>
                    <a:pt x="449" y="506"/>
                  </a:cubicBezTo>
                  <a:cubicBezTo>
                    <a:pt x="477" y="506"/>
                    <a:pt x="505" y="477"/>
                    <a:pt x="534" y="449"/>
                  </a:cubicBezTo>
                  <a:cubicBezTo>
                    <a:pt x="562" y="421"/>
                    <a:pt x="590" y="393"/>
                    <a:pt x="590" y="365"/>
                  </a:cubicBezTo>
                  <a:cubicBezTo>
                    <a:pt x="618" y="337"/>
                    <a:pt x="618" y="309"/>
                    <a:pt x="618" y="253"/>
                  </a:cubicBezTo>
                  <a:cubicBezTo>
                    <a:pt x="618" y="253"/>
                    <a:pt x="618" y="225"/>
                    <a:pt x="618" y="197"/>
                  </a:cubicBezTo>
                  <a:cubicBezTo>
                    <a:pt x="590" y="141"/>
                    <a:pt x="562" y="113"/>
                    <a:pt x="534" y="84"/>
                  </a:cubicBezTo>
                  <a:cubicBezTo>
                    <a:pt x="534" y="56"/>
                    <a:pt x="505" y="56"/>
                    <a:pt x="477" y="28"/>
                  </a:cubicBezTo>
                  <a:cubicBezTo>
                    <a:pt x="449" y="28"/>
                    <a:pt x="393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2681725" y="3558650"/>
              <a:ext cx="16875" cy="13375"/>
            </a:xfrm>
            <a:custGeom>
              <a:avLst/>
              <a:gdLst/>
              <a:ahLst/>
              <a:cxnLst/>
              <a:rect l="l" t="t" r="r" b="b"/>
              <a:pathLst>
                <a:path w="675" h="535" extrusionOk="0">
                  <a:moveTo>
                    <a:pt x="337" y="1"/>
                  </a:moveTo>
                  <a:cubicBezTo>
                    <a:pt x="0" y="1"/>
                    <a:pt x="0" y="534"/>
                    <a:pt x="337" y="534"/>
                  </a:cubicBezTo>
                  <a:cubicBezTo>
                    <a:pt x="674" y="534"/>
                    <a:pt x="674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2671900" y="3588825"/>
              <a:ext cx="13350" cy="15475"/>
            </a:xfrm>
            <a:custGeom>
              <a:avLst/>
              <a:gdLst/>
              <a:ahLst/>
              <a:cxnLst/>
              <a:rect l="l" t="t" r="r" b="b"/>
              <a:pathLst>
                <a:path w="534" h="619" extrusionOk="0">
                  <a:moveTo>
                    <a:pt x="197" y="1"/>
                  </a:moveTo>
                  <a:cubicBezTo>
                    <a:pt x="169" y="29"/>
                    <a:pt x="113" y="29"/>
                    <a:pt x="85" y="85"/>
                  </a:cubicBezTo>
                  <a:cubicBezTo>
                    <a:pt x="85" y="85"/>
                    <a:pt x="57" y="113"/>
                    <a:pt x="57" y="113"/>
                  </a:cubicBezTo>
                  <a:cubicBezTo>
                    <a:pt x="28" y="169"/>
                    <a:pt x="0" y="226"/>
                    <a:pt x="0" y="254"/>
                  </a:cubicBezTo>
                  <a:lnTo>
                    <a:pt x="0" y="338"/>
                  </a:lnTo>
                  <a:cubicBezTo>
                    <a:pt x="0" y="394"/>
                    <a:pt x="28" y="422"/>
                    <a:pt x="28" y="450"/>
                  </a:cubicBezTo>
                  <a:cubicBezTo>
                    <a:pt x="57" y="478"/>
                    <a:pt x="57" y="506"/>
                    <a:pt x="85" y="534"/>
                  </a:cubicBezTo>
                  <a:cubicBezTo>
                    <a:pt x="113" y="562"/>
                    <a:pt x="141" y="590"/>
                    <a:pt x="169" y="590"/>
                  </a:cubicBezTo>
                  <a:cubicBezTo>
                    <a:pt x="197" y="619"/>
                    <a:pt x="253" y="619"/>
                    <a:pt x="281" y="619"/>
                  </a:cubicBezTo>
                  <a:lnTo>
                    <a:pt x="337" y="619"/>
                  </a:lnTo>
                  <a:cubicBezTo>
                    <a:pt x="393" y="590"/>
                    <a:pt x="422" y="562"/>
                    <a:pt x="450" y="534"/>
                  </a:cubicBezTo>
                  <a:cubicBezTo>
                    <a:pt x="478" y="506"/>
                    <a:pt x="478" y="506"/>
                    <a:pt x="506" y="478"/>
                  </a:cubicBezTo>
                  <a:cubicBezTo>
                    <a:pt x="534" y="450"/>
                    <a:pt x="534" y="394"/>
                    <a:pt x="534" y="338"/>
                  </a:cubicBezTo>
                  <a:lnTo>
                    <a:pt x="534" y="254"/>
                  </a:lnTo>
                  <a:cubicBezTo>
                    <a:pt x="534" y="226"/>
                    <a:pt x="534" y="197"/>
                    <a:pt x="506" y="169"/>
                  </a:cubicBezTo>
                  <a:cubicBezTo>
                    <a:pt x="506" y="113"/>
                    <a:pt x="478" y="85"/>
                    <a:pt x="450" y="85"/>
                  </a:cubicBezTo>
                  <a:cubicBezTo>
                    <a:pt x="450" y="57"/>
                    <a:pt x="422" y="29"/>
                    <a:pt x="365" y="29"/>
                  </a:cubicBezTo>
                  <a:cubicBezTo>
                    <a:pt x="337" y="1"/>
                    <a:pt x="309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2693650" y="3590950"/>
              <a:ext cx="16875" cy="13350"/>
            </a:xfrm>
            <a:custGeom>
              <a:avLst/>
              <a:gdLst/>
              <a:ahLst/>
              <a:cxnLst/>
              <a:rect l="l" t="t" r="r" b="b"/>
              <a:pathLst>
                <a:path w="675" h="534" extrusionOk="0">
                  <a:moveTo>
                    <a:pt x="338" y="0"/>
                  </a:moveTo>
                  <a:cubicBezTo>
                    <a:pt x="1" y="0"/>
                    <a:pt x="1" y="534"/>
                    <a:pt x="338" y="534"/>
                  </a:cubicBezTo>
                  <a:cubicBezTo>
                    <a:pt x="675" y="534"/>
                    <a:pt x="675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2716825" y="3570575"/>
              <a:ext cx="16850" cy="12675"/>
            </a:xfrm>
            <a:custGeom>
              <a:avLst/>
              <a:gdLst/>
              <a:ahLst/>
              <a:cxnLst/>
              <a:rect l="l" t="t" r="r" b="b"/>
              <a:pathLst>
                <a:path w="674" h="507" extrusionOk="0">
                  <a:moveTo>
                    <a:pt x="337" y="1"/>
                  </a:moveTo>
                  <a:cubicBezTo>
                    <a:pt x="0" y="1"/>
                    <a:pt x="0" y="506"/>
                    <a:pt x="337" y="506"/>
                  </a:cubicBezTo>
                  <a:cubicBezTo>
                    <a:pt x="674" y="506"/>
                    <a:pt x="674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2728050" y="3597950"/>
              <a:ext cx="16875" cy="13375"/>
            </a:xfrm>
            <a:custGeom>
              <a:avLst/>
              <a:gdLst/>
              <a:ahLst/>
              <a:cxnLst/>
              <a:rect l="l" t="t" r="r" b="b"/>
              <a:pathLst>
                <a:path w="675" h="535" extrusionOk="0">
                  <a:moveTo>
                    <a:pt x="337" y="1"/>
                  </a:moveTo>
                  <a:cubicBezTo>
                    <a:pt x="0" y="1"/>
                    <a:pt x="0" y="534"/>
                    <a:pt x="337" y="534"/>
                  </a:cubicBezTo>
                  <a:cubicBezTo>
                    <a:pt x="674" y="534"/>
                    <a:pt x="674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4385150" y="3505775"/>
              <a:ext cx="313050" cy="256475"/>
            </a:xfrm>
            <a:custGeom>
              <a:avLst/>
              <a:gdLst/>
              <a:ahLst/>
              <a:cxnLst/>
              <a:rect l="l" t="t" r="r" b="b"/>
              <a:pathLst>
                <a:path w="12522" h="10259" extrusionOk="0">
                  <a:moveTo>
                    <a:pt x="6666" y="0"/>
                  </a:moveTo>
                  <a:cubicBezTo>
                    <a:pt x="5463" y="0"/>
                    <a:pt x="4785" y="1296"/>
                    <a:pt x="4465" y="2312"/>
                  </a:cubicBezTo>
                  <a:cubicBezTo>
                    <a:pt x="4160" y="3335"/>
                    <a:pt x="4027" y="4403"/>
                    <a:pt x="4051" y="5473"/>
                  </a:cubicBezTo>
                  <a:lnTo>
                    <a:pt x="4051" y="5473"/>
                  </a:lnTo>
                  <a:cubicBezTo>
                    <a:pt x="3750" y="4958"/>
                    <a:pt x="3381" y="4485"/>
                    <a:pt x="2949" y="4081"/>
                  </a:cubicBezTo>
                  <a:cubicBezTo>
                    <a:pt x="2560" y="3709"/>
                    <a:pt x="2005" y="3402"/>
                    <a:pt x="1490" y="3402"/>
                  </a:cubicBezTo>
                  <a:cubicBezTo>
                    <a:pt x="1112" y="3402"/>
                    <a:pt x="756" y="3568"/>
                    <a:pt x="506" y="3997"/>
                  </a:cubicBezTo>
                  <a:cubicBezTo>
                    <a:pt x="1" y="4895"/>
                    <a:pt x="394" y="6158"/>
                    <a:pt x="703" y="7029"/>
                  </a:cubicBezTo>
                  <a:cubicBezTo>
                    <a:pt x="1096" y="8208"/>
                    <a:pt x="1713" y="9247"/>
                    <a:pt x="2527" y="10173"/>
                  </a:cubicBezTo>
                  <a:cubicBezTo>
                    <a:pt x="2581" y="10233"/>
                    <a:pt x="2642" y="10258"/>
                    <a:pt x="2702" y="10258"/>
                  </a:cubicBezTo>
                  <a:cubicBezTo>
                    <a:pt x="2892" y="10258"/>
                    <a:pt x="3064" y="10001"/>
                    <a:pt x="2892" y="9808"/>
                  </a:cubicBezTo>
                  <a:cubicBezTo>
                    <a:pt x="2247" y="9078"/>
                    <a:pt x="1741" y="8236"/>
                    <a:pt x="1376" y="7310"/>
                  </a:cubicBezTo>
                  <a:cubicBezTo>
                    <a:pt x="1068" y="6552"/>
                    <a:pt x="731" y="5597"/>
                    <a:pt x="843" y="4755"/>
                  </a:cubicBezTo>
                  <a:cubicBezTo>
                    <a:pt x="871" y="4334"/>
                    <a:pt x="1096" y="3912"/>
                    <a:pt x="1573" y="3912"/>
                  </a:cubicBezTo>
                  <a:cubicBezTo>
                    <a:pt x="2078" y="3912"/>
                    <a:pt x="2499" y="4362"/>
                    <a:pt x="2836" y="4699"/>
                  </a:cubicBezTo>
                  <a:cubicBezTo>
                    <a:pt x="3510" y="5429"/>
                    <a:pt x="3987" y="6327"/>
                    <a:pt x="4240" y="7281"/>
                  </a:cubicBezTo>
                  <a:cubicBezTo>
                    <a:pt x="4274" y="7416"/>
                    <a:pt x="4370" y="7475"/>
                    <a:pt x="4470" y="7475"/>
                  </a:cubicBezTo>
                  <a:cubicBezTo>
                    <a:pt x="4621" y="7475"/>
                    <a:pt x="4779" y="7343"/>
                    <a:pt x="4745" y="7141"/>
                  </a:cubicBezTo>
                  <a:cubicBezTo>
                    <a:pt x="4465" y="5709"/>
                    <a:pt x="4521" y="4249"/>
                    <a:pt x="4886" y="2846"/>
                  </a:cubicBezTo>
                  <a:cubicBezTo>
                    <a:pt x="5087" y="2015"/>
                    <a:pt x="5627" y="508"/>
                    <a:pt x="6646" y="508"/>
                  </a:cubicBezTo>
                  <a:cubicBezTo>
                    <a:pt x="6764" y="508"/>
                    <a:pt x="6889" y="528"/>
                    <a:pt x="7019" y="572"/>
                  </a:cubicBezTo>
                  <a:cubicBezTo>
                    <a:pt x="8311" y="993"/>
                    <a:pt x="8339" y="2902"/>
                    <a:pt x="8451" y="3997"/>
                  </a:cubicBezTo>
                  <a:cubicBezTo>
                    <a:pt x="8592" y="5457"/>
                    <a:pt x="8620" y="6916"/>
                    <a:pt x="8535" y="8348"/>
                  </a:cubicBezTo>
                  <a:cubicBezTo>
                    <a:pt x="8535" y="8527"/>
                    <a:pt x="8657" y="8612"/>
                    <a:pt x="8784" y="8612"/>
                  </a:cubicBezTo>
                  <a:cubicBezTo>
                    <a:pt x="8916" y="8612"/>
                    <a:pt x="9055" y="8520"/>
                    <a:pt x="9069" y="8348"/>
                  </a:cubicBezTo>
                  <a:cubicBezTo>
                    <a:pt x="9125" y="7703"/>
                    <a:pt x="9350" y="7085"/>
                    <a:pt x="9715" y="6523"/>
                  </a:cubicBezTo>
                  <a:cubicBezTo>
                    <a:pt x="9975" y="6133"/>
                    <a:pt x="10671" y="5186"/>
                    <a:pt x="11241" y="5186"/>
                  </a:cubicBezTo>
                  <a:cubicBezTo>
                    <a:pt x="11285" y="5186"/>
                    <a:pt x="11328" y="5192"/>
                    <a:pt x="11371" y="5204"/>
                  </a:cubicBezTo>
                  <a:cubicBezTo>
                    <a:pt x="11989" y="5372"/>
                    <a:pt x="11932" y="6552"/>
                    <a:pt x="11904" y="7029"/>
                  </a:cubicBezTo>
                  <a:cubicBezTo>
                    <a:pt x="11904" y="7815"/>
                    <a:pt x="11708" y="8601"/>
                    <a:pt x="11427" y="9359"/>
                  </a:cubicBezTo>
                  <a:cubicBezTo>
                    <a:pt x="11359" y="9547"/>
                    <a:pt x="11519" y="9672"/>
                    <a:pt x="11680" y="9672"/>
                  </a:cubicBezTo>
                  <a:cubicBezTo>
                    <a:pt x="11784" y="9672"/>
                    <a:pt x="11888" y="9620"/>
                    <a:pt x="11932" y="9499"/>
                  </a:cubicBezTo>
                  <a:cubicBezTo>
                    <a:pt x="12325" y="8489"/>
                    <a:pt x="12522" y="7394"/>
                    <a:pt x="12438" y="6299"/>
                  </a:cubicBezTo>
                  <a:cubicBezTo>
                    <a:pt x="12382" y="5681"/>
                    <a:pt x="12157" y="4811"/>
                    <a:pt x="11427" y="4670"/>
                  </a:cubicBezTo>
                  <a:cubicBezTo>
                    <a:pt x="11372" y="4660"/>
                    <a:pt x="11316" y="4655"/>
                    <a:pt x="11261" y="4655"/>
                  </a:cubicBezTo>
                  <a:cubicBezTo>
                    <a:pt x="10560" y="4655"/>
                    <a:pt x="9880" y="5439"/>
                    <a:pt x="9490" y="5934"/>
                  </a:cubicBezTo>
                  <a:cubicBezTo>
                    <a:pt x="9347" y="6122"/>
                    <a:pt x="9218" y="6321"/>
                    <a:pt x="9104" y="6528"/>
                  </a:cubicBezTo>
                  <a:lnTo>
                    <a:pt x="9104" y="6528"/>
                  </a:lnTo>
                  <a:cubicBezTo>
                    <a:pt x="9092" y="5352"/>
                    <a:pt x="9011" y="4169"/>
                    <a:pt x="8844" y="2986"/>
                  </a:cubicBezTo>
                  <a:cubicBezTo>
                    <a:pt x="8704" y="1807"/>
                    <a:pt x="8311" y="150"/>
                    <a:pt x="6851" y="10"/>
                  </a:cubicBezTo>
                  <a:cubicBezTo>
                    <a:pt x="6788" y="3"/>
                    <a:pt x="6726" y="0"/>
                    <a:pt x="6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2198150" y="3521525"/>
              <a:ext cx="207775" cy="233925"/>
            </a:xfrm>
            <a:custGeom>
              <a:avLst/>
              <a:gdLst/>
              <a:ahLst/>
              <a:cxnLst/>
              <a:rect l="l" t="t" r="r" b="b"/>
              <a:pathLst>
                <a:path w="8311" h="9357" extrusionOk="0">
                  <a:moveTo>
                    <a:pt x="5988" y="0"/>
                  </a:moveTo>
                  <a:cubicBezTo>
                    <a:pt x="5072" y="0"/>
                    <a:pt x="4590" y="1099"/>
                    <a:pt x="4352" y="1935"/>
                  </a:cubicBezTo>
                  <a:cubicBezTo>
                    <a:pt x="4005" y="3148"/>
                    <a:pt x="3809" y="4377"/>
                    <a:pt x="3750" y="5623"/>
                  </a:cubicBezTo>
                  <a:lnTo>
                    <a:pt x="3750" y="5623"/>
                  </a:lnTo>
                  <a:cubicBezTo>
                    <a:pt x="3452" y="5072"/>
                    <a:pt x="3110" y="4539"/>
                    <a:pt x="2667" y="4097"/>
                  </a:cubicBezTo>
                  <a:cubicBezTo>
                    <a:pt x="2322" y="3751"/>
                    <a:pt x="1728" y="3301"/>
                    <a:pt x="1198" y="3301"/>
                  </a:cubicBezTo>
                  <a:cubicBezTo>
                    <a:pt x="952" y="3301"/>
                    <a:pt x="720" y="3398"/>
                    <a:pt x="533" y="3647"/>
                  </a:cubicBezTo>
                  <a:cubicBezTo>
                    <a:pt x="0" y="4321"/>
                    <a:pt x="365" y="5528"/>
                    <a:pt x="561" y="6258"/>
                  </a:cubicBezTo>
                  <a:cubicBezTo>
                    <a:pt x="842" y="7325"/>
                    <a:pt x="1320" y="8336"/>
                    <a:pt x="1965" y="9234"/>
                  </a:cubicBezTo>
                  <a:cubicBezTo>
                    <a:pt x="2026" y="9321"/>
                    <a:pt x="2110" y="9357"/>
                    <a:pt x="2193" y="9357"/>
                  </a:cubicBezTo>
                  <a:cubicBezTo>
                    <a:pt x="2377" y="9357"/>
                    <a:pt x="2550" y="9176"/>
                    <a:pt x="2414" y="8982"/>
                  </a:cubicBezTo>
                  <a:cubicBezTo>
                    <a:pt x="1937" y="8308"/>
                    <a:pt x="1544" y="7550"/>
                    <a:pt x="1263" y="6764"/>
                  </a:cubicBezTo>
                  <a:cubicBezTo>
                    <a:pt x="1011" y="6034"/>
                    <a:pt x="730" y="5135"/>
                    <a:pt x="814" y="4377"/>
                  </a:cubicBezTo>
                  <a:cubicBezTo>
                    <a:pt x="857" y="4006"/>
                    <a:pt x="1012" y="3868"/>
                    <a:pt x="1217" y="3868"/>
                  </a:cubicBezTo>
                  <a:cubicBezTo>
                    <a:pt x="1677" y="3868"/>
                    <a:pt x="2386" y="4563"/>
                    <a:pt x="2639" y="4855"/>
                  </a:cubicBezTo>
                  <a:cubicBezTo>
                    <a:pt x="3116" y="5472"/>
                    <a:pt x="3453" y="6174"/>
                    <a:pt x="3762" y="6876"/>
                  </a:cubicBezTo>
                  <a:cubicBezTo>
                    <a:pt x="3804" y="6960"/>
                    <a:pt x="3885" y="6997"/>
                    <a:pt x="3971" y="6997"/>
                  </a:cubicBezTo>
                  <a:cubicBezTo>
                    <a:pt x="4113" y="6997"/>
                    <a:pt x="4267" y="6894"/>
                    <a:pt x="4267" y="6736"/>
                  </a:cubicBezTo>
                  <a:cubicBezTo>
                    <a:pt x="4242" y="5870"/>
                    <a:pt x="4494" y="521"/>
                    <a:pt x="6050" y="521"/>
                  </a:cubicBezTo>
                  <a:cubicBezTo>
                    <a:pt x="6209" y="521"/>
                    <a:pt x="6382" y="577"/>
                    <a:pt x="6569" y="700"/>
                  </a:cubicBezTo>
                  <a:cubicBezTo>
                    <a:pt x="7103" y="1036"/>
                    <a:pt x="7271" y="1738"/>
                    <a:pt x="7384" y="2328"/>
                  </a:cubicBezTo>
                  <a:cubicBezTo>
                    <a:pt x="7552" y="2974"/>
                    <a:pt x="7636" y="3619"/>
                    <a:pt x="7664" y="4265"/>
                  </a:cubicBezTo>
                  <a:cubicBezTo>
                    <a:pt x="7721" y="5585"/>
                    <a:pt x="7552" y="6876"/>
                    <a:pt x="7187" y="8111"/>
                  </a:cubicBezTo>
                  <a:cubicBezTo>
                    <a:pt x="7120" y="8313"/>
                    <a:pt x="7275" y="8445"/>
                    <a:pt x="7434" y="8445"/>
                  </a:cubicBezTo>
                  <a:cubicBezTo>
                    <a:pt x="7540" y="8445"/>
                    <a:pt x="7648" y="8386"/>
                    <a:pt x="7692" y="8252"/>
                  </a:cubicBezTo>
                  <a:cubicBezTo>
                    <a:pt x="8142" y="6736"/>
                    <a:pt x="8310" y="5135"/>
                    <a:pt x="8114" y="3535"/>
                  </a:cubicBezTo>
                  <a:cubicBezTo>
                    <a:pt x="8001" y="2356"/>
                    <a:pt x="7805" y="587"/>
                    <a:pt x="6513" y="110"/>
                  </a:cubicBezTo>
                  <a:cubicBezTo>
                    <a:pt x="6324" y="34"/>
                    <a:pt x="6149" y="0"/>
                    <a:pt x="5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3820150" y="301540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5" y="29"/>
                    <a:pt x="1" y="113"/>
                    <a:pt x="29" y="197"/>
                  </a:cubicBezTo>
                  <a:lnTo>
                    <a:pt x="366" y="169"/>
                  </a:ln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3847525" y="301190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85" y="29"/>
                    <a:pt x="1" y="113"/>
                    <a:pt x="29" y="197"/>
                  </a:cubicBezTo>
                  <a:lnTo>
                    <a:pt x="365" y="141"/>
                  </a:lnTo>
                  <a:cubicBezTo>
                    <a:pt x="365" y="57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3875600" y="3008250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184" y="1"/>
                  </a:moveTo>
                  <a:cubicBezTo>
                    <a:pt x="170" y="1"/>
                    <a:pt x="156" y="2"/>
                    <a:pt x="141" y="6"/>
                  </a:cubicBezTo>
                  <a:cubicBezTo>
                    <a:pt x="57" y="6"/>
                    <a:pt x="0" y="90"/>
                    <a:pt x="0" y="203"/>
                  </a:cubicBezTo>
                  <a:lnTo>
                    <a:pt x="337" y="146"/>
                  </a:lnTo>
                  <a:cubicBezTo>
                    <a:pt x="337" y="74"/>
                    <a:pt x="274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3859450" y="299505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1"/>
                  </a:moveTo>
                  <a:cubicBezTo>
                    <a:pt x="85" y="29"/>
                    <a:pt x="1" y="113"/>
                    <a:pt x="29" y="197"/>
                  </a:cubicBezTo>
                  <a:cubicBezTo>
                    <a:pt x="29" y="309"/>
                    <a:pt x="113" y="366"/>
                    <a:pt x="225" y="366"/>
                  </a:cubicBezTo>
                  <a:cubicBezTo>
                    <a:pt x="310" y="338"/>
                    <a:pt x="366" y="253"/>
                    <a:pt x="366" y="169"/>
                  </a:cubicBez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3832075" y="2999125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185" y="1"/>
                  </a:moveTo>
                  <a:cubicBezTo>
                    <a:pt x="171" y="1"/>
                    <a:pt x="156" y="2"/>
                    <a:pt x="141" y="6"/>
                  </a:cubicBezTo>
                  <a:cubicBezTo>
                    <a:pt x="57" y="6"/>
                    <a:pt x="1" y="90"/>
                    <a:pt x="1" y="203"/>
                  </a:cubicBezTo>
                  <a:cubicBezTo>
                    <a:pt x="25" y="276"/>
                    <a:pt x="92" y="349"/>
                    <a:pt x="164" y="349"/>
                  </a:cubicBezTo>
                  <a:cubicBezTo>
                    <a:pt x="175" y="349"/>
                    <a:pt x="186" y="347"/>
                    <a:pt x="197" y="343"/>
                  </a:cubicBezTo>
                  <a:cubicBezTo>
                    <a:pt x="282" y="343"/>
                    <a:pt x="366" y="259"/>
                    <a:pt x="338" y="146"/>
                  </a:cubicBezTo>
                  <a:cubicBezTo>
                    <a:pt x="338" y="74"/>
                    <a:pt x="275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3891050" y="3020175"/>
              <a:ext cx="9850" cy="8725"/>
            </a:xfrm>
            <a:custGeom>
              <a:avLst/>
              <a:gdLst/>
              <a:ahLst/>
              <a:cxnLst/>
              <a:rect l="l" t="t" r="r" b="b"/>
              <a:pathLst>
                <a:path w="394" h="349" extrusionOk="0">
                  <a:moveTo>
                    <a:pt x="212" y="1"/>
                  </a:moveTo>
                  <a:cubicBezTo>
                    <a:pt x="198" y="1"/>
                    <a:pt x="184" y="3"/>
                    <a:pt x="169" y="6"/>
                  </a:cubicBezTo>
                  <a:cubicBezTo>
                    <a:pt x="84" y="6"/>
                    <a:pt x="0" y="91"/>
                    <a:pt x="28" y="203"/>
                  </a:cubicBezTo>
                  <a:cubicBezTo>
                    <a:pt x="28" y="276"/>
                    <a:pt x="91" y="349"/>
                    <a:pt x="181" y="349"/>
                  </a:cubicBezTo>
                  <a:cubicBezTo>
                    <a:pt x="195" y="349"/>
                    <a:pt x="210" y="347"/>
                    <a:pt x="225" y="343"/>
                  </a:cubicBezTo>
                  <a:cubicBezTo>
                    <a:pt x="309" y="343"/>
                    <a:pt x="393" y="259"/>
                    <a:pt x="365" y="147"/>
                  </a:cubicBezTo>
                  <a:cubicBezTo>
                    <a:pt x="365" y="74"/>
                    <a:pt x="302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3879100" y="303632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03" y="1"/>
                  </a:moveTo>
                  <a:cubicBezTo>
                    <a:pt x="192" y="1"/>
                    <a:pt x="181" y="2"/>
                    <a:pt x="169" y="6"/>
                  </a:cubicBezTo>
                  <a:cubicBezTo>
                    <a:pt x="85" y="6"/>
                    <a:pt x="1" y="90"/>
                    <a:pt x="29" y="203"/>
                  </a:cubicBezTo>
                  <a:lnTo>
                    <a:pt x="366" y="146"/>
                  </a:lnTo>
                  <a:cubicBezTo>
                    <a:pt x="342" y="74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3851725" y="30399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57" y="29"/>
                    <a:pt x="1" y="113"/>
                    <a:pt x="1" y="197"/>
                  </a:cubicBezTo>
                  <a:lnTo>
                    <a:pt x="366" y="141"/>
                  </a:lnTo>
                  <a:cubicBezTo>
                    <a:pt x="338" y="57"/>
                    <a:pt x="254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3863675" y="302382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1"/>
                  </a:moveTo>
                  <a:cubicBezTo>
                    <a:pt x="56" y="29"/>
                    <a:pt x="0" y="113"/>
                    <a:pt x="0" y="197"/>
                  </a:cubicBezTo>
                  <a:cubicBezTo>
                    <a:pt x="28" y="310"/>
                    <a:pt x="113" y="366"/>
                    <a:pt x="197" y="366"/>
                  </a:cubicBezTo>
                  <a:cubicBezTo>
                    <a:pt x="309" y="338"/>
                    <a:pt x="365" y="253"/>
                    <a:pt x="337" y="169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3835600" y="3027900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2" y="1"/>
                  </a:moveTo>
                  <a:cubicBezTo>
                    <a:pt x="191" y="1"/>
                    <a:pt x="180" y="2"/>
                    <a:pt x="169" y="6"/>
                  </a:cubicBezTo>
                  <a:cubicBezTo>
                    <a:pt x="84" y="6"/>
                    <a:pt x="0" y="90"/>
                    <a:pt x="28" y="203"/>
                  </a:cubicBezTo>
                  <a:cubicBezTo>
                    <a:pt x="28" y="276"/>
                    <a:pt x="91" y="349"/>
                    <a:pt x="181" y="349"/>
                  </a:cubicBezTo>
                  <a:cubicBezTo>
                    <a:pt x="195" y="349"/>
                    <a:pt x="210" y="347"/>
                    <a:pt x="225" y="343"/>
                  </a:cubicBezTo>
                  <a:cubicBezTo>
                    <a:pt x="309" y="343"/>
                    <a:pt x="365" y="259"/>
                    <a:pt x="365" y="147"/>
                  </a:cubicBezTo>
                  <a:cubicBezTo>
                    <a:pt x="341" y="74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3808225" y="303155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41" y="1"/>
                  </a:moveTo>
                  <a:cubicBezTo>
                    <a:pt x="56" y="29"/>
                    <a:pt x="0" y="113"/>
                    <a:pt x="0" y="197"/>
                  </a:cubicBezTo>
                  <a:cubicBezTo>
                    <a:pt x="28" y="309"/>
                    <a:pt x="113" y="366"/>
                    <a:pt x="197" y="366"/>
                  </a:cubicBezTo>
                  <a:cubicBezTo>
                    <a:pt x="281" y="337"/>
                    <a:pt x="365" y="253"/>
                    <a:pt x="337" y="169"/>
                  </a:cubicBezTo>
                  <a:cubicBezTo>
                    <a:pt x="337" y="57"/>
                    <a:pt x="25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3824375" y="3043475"/>
              <a:ext cx="8425" cy="4950"/>
            </a:xfrm>
            <a:custGeom>
              <a:avLst/>
              <a:gdLst/>
              <a:ahLst/>
              <a:cxnLst/>
              <a:rect l="l" t="t" r="r" b="b"/>
              <a:pathLst>
                <a:path w="337" h="198" extrusionOk="0">
                  <a:moveTo>
                    <a:pt x="140" y="1"/>
                  </a:moveTo>
                  <a:cubicBezTo>
                    <a:pt x="56" y="29"/>
                    <a:pt x="0" y="113"/>
                    <a:pt x="0" y="197"/>
                  </a:cubicBezTo>
                  <a:lnTo>
                    <a:pt x="337" y="169"/>
                  </a:lnTo>
                  <a:cubicBezTo>
                    <a:pt x="337" y="57"/>
                    <a:pt x="253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3820850" y="301962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338" y="0"/>
                  </a:moveTo>
                  <a:lnTo>
                    <a:pt x="1" y="56"/>
                  </a:lnTo>
                  <a:cubicBezTo>
                    <a:pt x="1" y="141"/>
                    <a:pt x="85" y="197"/>
                    <a:pt x="197" y="197"/>
                  </a:cubicBezTo>
                  <a:cubicBezTo>
                    <a:pt x="281" y="169"/>
                    <a:pt x="338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3848225" y="3015400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337" y="1"/>
                  </a:moveTo>
                  <a:lnTo>
                    <a:pt x="1" y="57"/>
                  </a:lnTo>
                  <a:cubicBezTo>
                    <a:pt x="1" y="150"/>
                    <a:pt x="78" y="205"/>
                    <a:pt x="152" y="205"/>
                  </a:cubicBezTo>
                  <a:cubicBezTo>
                    <a:pt x="167" y="205"/>
                    <a:pt x="183" y="202"/>
                    <a:pt x="197" y="197"/>
                  </a:cubicBezTo>
                  <a:cubicBezTo>
                    <a:pt x="281" y="197"/>
                    <a:pt x="366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3875600" y="301190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7" y="0"/>
                  </a:moveTo>
                  <a:lnTo>
                    <a:pt x="0" y="57"/>
                  </a:lnTo>
                  <a:cubicBezTo>
                    <a:pt x="29" y="141"/>
                    <a:pt x="113" y="197"/>
                    <a:pt x="197" y="197"/>
                  </a:cubicBezTo>
                  <a:cubicBezTo>
                    <a:pt x="281" y="197"/>
                    <a:pt x="365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3895250" y="3048250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3" y="1"/>
                  </a:moveTo>
                  <a:cubicBezTo>
                    <a:pt x="192" y="1"/>
                    <a:pt x="180" y="3"/>
                    <a:pt x="169" y="6"/>
                  </a:cubicBezTo>
                  <a:cubicBezTo>
                    <a:pt x="57" y="6"/>
                    <a:pt x="1" y="91"/>
                    <a:pt x="1" y="203"/>
                  </a:cubicBezTo>
                  <a:cubicBezTo>
                    <a:pt x="25" y="276"/>
                    <a:pt x="91" y="349"/>
                    <a:pt x="163" y="349"/>
                  </a:cubicBezTo>
                  <a:cubicBezTo>
                    <a:pt x="175" y="349"/>
                    <a:pt x="186" y="347"/>
                    <a:pt x="197" y="343"/>
                  </a:cubicBezTo>
                  <a:cubicBezTo>
                    <a:pt x="309" y="343"/>
                    <a:pt x="366" y="259"/>
                    <a:pt x="366" y="147"/>
                  </a:cubicBezTo>
                  <a:cubicBezTo>
                    <a:pt x="341" y="74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3883325" y="3064400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184" y="1"/>
                  </a:moveTo>
                  <a:cubicBezTo>
                    <a:pt x="170" y="1"/>
                    <a:pt x="156" y="2"/>
                    <a:pt x="141" y="6"/>
                  </a:cubicBezTo>
                  <a:cubicBezTo>
                    <a:pt x="56" y="6"/>
                    <a:pt x="0" y="90"/>
                    <a:pt x="0" y="203"/>
                  </a:cubicBezTo>
                  <a:lnTo>
                    <a:pt x="337" y="146"/>
                  </a:lnTo>
                  <a:cubicBezTo>
                    <a:pt x="337" y="73"/>
                    <a:pt x="274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3855250" y="306805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85" y="29"/>
                    <a:pt x="0" y="113"/>
                    <a:pt x="28" y="197"/>
                  </a:cubicBezTo>
                  <a:lnTo>
                    <a:pt x="365" y="141"/>
                  </a:lnTo>
                  <a:cubicBezTo>
                    <a:pt x="365" y="57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3867175" y="30519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1"/>
                  </a:moveTo>
                  <a:cubicBezTo>
                    <a:pt x="85" y="29"/>
                    <a:pt x="1" y="113"/>
                    <a:pt x="29" y="197"/>
                  </a:cubicBezTo>
                  <a:cubicBezTo>
                    <a:pt x="29" y="310"/>
                    <a:pt x="113" y="366"/>
                    <a:pt x="225" y="366"/>
                  </a:cubicBezTo>
                  <a:cubicBezTo>
                    <a:pt x="309" y="338"/>
                    <a:pt x="366" y="253"/>
                    <a:pt x="366" y="169"/>
                  </a:cubicBezTo>
                  <a:cubicBezTo>
                    <a:pt x="366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3839800" y="3055975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185" y="1"/>
                  </a:moveTo>
                  <a:cubicBezTo>
                    <a:pt x="171" y="1"/>
                    <a:pt x="156" y="2"/>
                    <a:pt x="141" y="6"/>
                  </a:cubicBezTo>
                  <a:cubicBezTo>
                    <a:pt x="57" y="6"/>
                    <a:pt x="1" y="90"/>
                    <a:pt x="1" y="203"/>
                  </a:cubicBezTo>
                  <a:cubicBezTo>
                    <a:pt x="25" y="276"/>
                    <a:pt x="91" y="349"/>
                    <a:pt x="163" y="349"/>
                  </a:cubicBezTo>
                  <a:cubicBezTo>
                    <a:pt x="175" y="349"/>
                    <a:pt x="186" y="347"/>
                    <a:pt x="197" y="343"/>
                  </a:cubicBezTo>
                  <a:cubicBezTo>
                    <a:pt x="310" y="343"/>
                    <a:pt x="366" y="259"/>
                    <a:pt x="338" y="147"/>
                  </a:cubicBezTo>
                  <a:cubicBezTo>
                    <a:pt x="338" y="74"/>
                    <a:pt x="274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3811725" y="305962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1"/>
                  </a:moveTo>
                  <a:cubicBezTo>
                    <a:pt x="57" y="29"/>
                    <a:pt x="1" y="113"/>
                    <a:pt x="29" y="197"/>
                  </a:cubicBezTo>
                  <a:cubicBezTo>
                    <a:pt x="29" y="309"/>
                    <a:pt x="113" y="366"/>
                    <a:pt x="225" y="366"/>
                  </a:cubicBezTo>
                  <a:cubicBezTo>
                    <a:pt x="310" y="337"/>
                    <a:pt x="366" y="253"/>
                    <a:pt x="366" y="169"/>
                  </a:cubicBez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3827875" y="307155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5" y="29"/>
                    <a:pt x="0" y="113"/>
                    <a:pt x="28" y="197"/>
                  </a:cubicBezTo>
                  <a:lnTo>
                    <a:pt x="365" y="169"/>
                  </a:ln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>
              <a:off x="3824375" y="3047700"/>
              <a:ext cx="9125" cy="4925"/>
            </a:xfrm>
            <a:custGeom>
              <a:avLst/>
              <a:gdLst/>
              <a:ahLst/>
              <a:cxnLst/>
              <a:rect l="l" t="t" r="r" b="b"/>
              <a:pathLst>
                <a:path w="365" h="197" extrusionOk="0">
                  <a:moveTo>
                    <a:pt x="337" y="0"/>
                  </a:moveTo>
                  <a:lnTo>
                    <a:pt x="0" y="56"/>
                  </a:lnTo>
                  <a:cubicBezTo>
                    <a:pt x="28" y="141"/>
                    <a:pt x="112" y="197"/>
                    <a:pt x="197" y="197"/>
                  </a:cubicBezTo>
                  <a:cubicBezTo>
                    <a:pt x="309" y="169"/>
                    <a:pt x="365" y="84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3"/>
            <p:cNvSpPr/>
            <p:nvPr/>
          </p:nvSpPr>
          <p:spPr>
            <a:xfrm>
              <a:off x="3851725" y="304347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66" y="1"/>
                  </a:moveTo>
                  <a:lnTo>
                    <a:pt x="1" y="57"/>
                  </a:lnTo>
                  <a:cubicBezTo>
                    <a:pt x="25" y="130"/>
                    <a:pt x="92" y="203"/>
                    <a:pt x="164" y="203"/>
                  </a:cubicBezTo>
                  <a:cubicBezTo>
                    <a:pt x="175" y="203"/>
                    <a:pt x="186" y="201"/>
                    <a:pt x="197" y="197"/>
                  </a:cubicBezTo>
                  <a:cubicBezTo>
                    <a:pt x="310" y="197"/>
                    <a:pt x="366" y="113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3"/>
            <p:cNvSpPr/>
            <p:nvPr/>
          </p:nvSpPr>
          <p:spPr>
            <a:xfrm>
              <a:off x="3879800" y="303997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338" y="0"/>
                  </a:moveTo>
                  <a:lnTo>
                    <a:pt x="1" y="57"/>
                  </a:lnTo>
                  <a:cubicBezTo>
                    <a:pt x="1" y="141"/>
                    <a:pt x="85" y="197"/>
                    <a:pt x="197" y="197"/>
                  </a:cubicBezTo>
                  <a:cubicBezTo>
                    <a:pt x="282" y="197"/>
                    <a:pt x="338" y="85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3"/>
            <p:cNvSpPr/>
            <p:nvPr/>
          </p:nvSpPr>
          <p:spPr>
            <a:xfrm>
              <a:off x="3898750" y="3076325"/>
              <a:ext cx="9850" cy="8725"/>
            </a:xfrm>
            <a:custGeom>
              <a:avLst/>
              <a:gdLst/>
              <a:ahLst/>
              <a:cxnLst/>
              <a:rect l="l" t="t" r="r" b="b"/>
              <a:pathLst>
                <a:path w="394" h="349" extrusionOk="0">
                  <a:moveTo>
                    <a:pt x="213" y="1"/>
                  </a:moveTo>
                  <a:cubicBezTo>
                    <a:pt x="199" y="1"/>
                    <a:pt x="184" y="3"/>
                    <a:pt x="169" y="6"/>
                  </a:cubicBezTo>
                  <a:cubicBezTo>
                    <a:pt x="85" y="6"/>
                    <a:pt x="1" y="91"/>
                    <a:pt x="29" y="203"/>
                  </a:cubicBezTo>
                  <a:cubicBezTo>
                    <a:pt x="29" y="276"/>
                    <a:pt x="92" y="349"/>
                    <a:pt x="182" y="349"/>
                  </a:cubicBezTo>
                  <a:cubicBezTo>
                    <a:pt x="196" y="349"/>
                    <a:pt x="211" y="347"/>
                    <a:pt x="226" y="343"/>
                  </a:cubicBezTo>
                  <a:cubicBezTo>
                    <a:pt x="310" y="343"/>
                    <a:pt x="394" y="259"/>
                    <a:pt x="366" y="147"/>
                  </a:cubicBezTo>
                  <a:cubicBezTo>
                    <a:pt x="366" y="74"/>
                    <a:pt x="303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3"/>
            <p:cNvSpPr/>
            <p:nvPr/>
          </p:nvSpPr>
          <p:spPr>
            <a:xfrm>
              <a:off x="3886825" y="309247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03" y="1"/>
                  </a:moveTo>
                  <a:cubicBezTo>
                    <a:pt x="192" y="1"/>
                    <a:pt x="180" y="2"/>
                    <a:pt x="169" y="6"/>
                  </a:cubicBezTo>
                  <a:cubicBezTo>
                    <a:pt x="85" y="6"/>
                    <a:pt x="1" y="90"/>
                    <a:pt x="29" y="203"/>
                  </a:cubicBezTo>
                  <a:lnTo>
                    <a:pt x="366" y="146"/>
                  </a:lnTo>
                  <a:cubicBezTo>
                    <a:pt x="341" y="73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3"/>
            <p:cNvSpPr/>
            <p:nvPr/>
          </p:nvSpPr>
          <p:spPr>
            <a:xfrm>
              <a:off x="3859450" y="309612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57" y="28"/>
                    <a:pt x="1" y="113"/>
                    <a:pt x="1" y="197"/>
                  </a:cubicBezTo>
                  <a:lnTo>
                    <a:pt x="366" y="141"/>
                  </a:lnTo>
                  <a:cubicBezTo>
                    <a:pt x="338" y="57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3"/>
            <p:cNvSpPr/>
            <p:nvPr/>
          </p:nvSpPr>
          <p:spPr>
            <a:xfrm>
              <a:off x="3871400" y="3079975"/>
              <a:ext cx="9125" cy="9150"/>
            </a:xfrm>
            <a:custGeom>
              <a:avLst/>
              <a:gdLst/>
              <a:ahLst/>
              <a:cxnLst/>
              <a:rect l="l" t="t" r="r" b="b"/>
              <a:pathLst>
                <a:path w="365" h="366" extrusionOk="0">
                  <a:moveTo>
                    <a:pt x="168" y="1"/>
                  </a:moveTo>
                  <a:cubicBezTo>
                    <a:pt x="56" y="29"/>
                    <a:pt x="0" y="113"/>
                    <a:pt x="0" y="197"/>
                  </a:cubicBezTo>
                  <a:cubicBezTo>
                    <a:pt x="28" y="310"/>
                    <a:pt x="112" y="366"/>
                    <a:pt x="197" y="366"/>
                  </a:cubicBezTo>
                  <a:cubicBezTo>
                    <a:pt x="309" y="338"/>
                    <a:pt x="365" y="253"/>
                    <a:pt x="365" y="169"/>
                  </a:cubicBezTo>
                  <a:cubicBezTo>
                    <a:pt x="337" y="57"/>
                    <a:pt x="253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3"/>
            <p:cNvSpPr/>
            <p:nvPr/>
          </p:nvSpPr>
          <p:spPr>
            <a:xfrm>
              <a:off x="3843325" y="3084050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2" y="1"/>
                  </a:moveTo>
                  <a:cubicBezTo>
                    <a:pt x="191" y="1"/>
                    <a:pt x="180" y="2"/>
                    <a:pt x="169" y="6"/>
                  </a:cubicBezTo>
                  <a:cubicBezTo>
                    <a:pt x="84" y="6"/>
                    <a:pt x="0" y="90"/>
                    <a:pt x="28" y="203"/>
                  </a:cubicBezTo>
                  <a:cubicBezTo>
                    <a:pt x="28" y="276"/>
                    <a:pt x="91" y="349"/>
                    <a:pt x="181" y="349"/>
                  </a:cubicBezTo>
                  <a:cubicBezTo>
                    <a:pt x="195" y="349"/>
                    <a:pt x="210" y="347"/>
                    <a:pt x="225" y="343"/>
                  </a:cubicBezTo>
                  <a:cubicBezTo>
                    <a:pt x="309" y="343"/>
                    <a:pt x="365" y="259"/>
                    <a:pt x="365" y="147"/>
                  </a:cubicBezTo>
                  <a:cubicBezTo>
                    <a:pt x="341" y="74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3"/>
            <p:cNvSpPr/>
            <p:nvPr/>
          </p:nvSpPr>
          <p:spPr>
            <a:xfrm>
              <a:off x="3815950" y="30877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41" y="1"/>
                  </a:moveTo>
                  <a:cubicBezTo>
                    <a:pt x="56" y="29"/>
                    <a:pt x="0" y="113"/>
                    <a:pt x="0" y="197"/>
                  </a:cubicBezTo>
                  <a:cubicBezTo>
                    <a:pt x="28" y="309"/>
                    <a:pt x="112" y="365"/>
                    <a:pt x="197" y="365"/>
                  </a:cubicBezTo>
                  <a:cubicBezTo>
                    <a:pt x="281" y="337"/>
                    <a:pt x="365" y="253"/>
                    <a:pt x="337" y="169"/>
                  </a:cubicBezTo>
                  <a:cubicBezTo>
                    <a:pt x="337" y="57"/>
                    <a:pt x="25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3"/>
            <p:cNvSpPr/>
            <p:nvPr/>
          </p:nvSpPr>
          <p:spPr>
            <a:xfrm>
              <a:off x="3832075" y="3099625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169" y="1"/>
                  </a:moveTo>
                  <a:cubicBezTo>
                    <a:pt x="57" y="29"/>
                    <a:pt x="1" y="113"/>
                    <a:pt x="1" y="197"/>
                  </a:cubicBezTo>
                  <a:lnTo>
                    <a:pt x="338" y="169"/>
                  </a:lnTo>
                  <a:cubicBezTo>
                    <a:pt x="338" y="57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3"/>
            <p:cNvSpPr/>
            <p:nvPr/>
          </p:nvSpPr>
          <p:spPr>
            <a:xfrm>
              <a:off x="3828575" y="307577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337" y="0"/>
                  </a:moveTo>
                  <a:lnTo>
                    <a:pt x="0" y="56"/>
                  </a:lnTo>
                  <a:cubicBezTo>
                    <a:pt x="0" y="141"/>
                    <a:pt x="85" y="197"/>
                    <a:pt x="197" y="197"/>
                  </a:cubicBezTo>
                  <a:cubicBezTo>
                    <a:pt x="281" y="169"/>
                    <a:pt x="337" y="84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3"/>
            <p:cNvSpPr/>
            <p:nvPr/>
          </p:nvSpPr>
          <p:spPr>
            <a:xfrm>
              <a:off x="3855950" y="307155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30"/>
                    <a:pt x="85" y="203"/>
                    <a:pt x="162" y="203"/>
                  </a:cubicBezTo>
                  <a:cubicBezTo>
                    <a:pt x="174" y="203"/>
                    <a:pt x="186" y="201"/>
                    <a:pt x="197" y="197"/>
                  </a:cubicBezTo>
                  <a:cubicBezTo>
                    <a:pt x="281" y="197"/>
                    <a:pt x="365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3"/>
            <p:cNvSpPr/>
            <p:nvPr/>
          </p:nvSpPr>
          <p:spPr>
            <a:xfrm>
              <a:off x="3883325" y="306805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7" y="0"/>
                  </a:moveTo>
                  <a:lnTo>
                    <a:pt x="0" y="57"/>
                  </a:lnTo>
                  <a:cubicBezTo>
                    <a:pt x="28" y="141"/>
                    <a:pt x="113" y="197"/>
                    <a:pt x="197" y="197"/>
                  </a:cubicBezTo>
                  <a:cubicBezTo>
                    <a:pt x="281" y="197"/>
                    <a:pt x="365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3"/>
            <p:cNvSpPr/>
            <p:nvPr/>
          </p:nvSpPr>
          <p:spPr>
            <a:xfrm>
              <a:off x="3902975" y="3104400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3" y="1"/>
                  </a:moveTo>
                  <a:cubicBezTo>
                    <a:pt x="191" y="1"/>
                    <a:pt x="180" y="3"/>
                    <a:pt x="169" y="6"/>
                  </a:cubicBezTo>
                  <a:cubicBezTo>
                    <a:pt x="57" y="6"/>
                    <a:pt x="0" y="91"/>
                    <a:pt x="0" y="203"/>
                  </a:cubicBezTo>
                  <a:cubicBezTo>
                    <a:pt x="25" y="276"/>
                    <a:pt x="91" y="349"/>
                    <a:pt x="163" y="349"/>
                  </a:cubicBezTo>
                  <a:cubicBezTo>
                    <a:pt x="174" y="349"/>
                    <a:pt x="186" y="347"/>
                    <a:pt x="197" y="343"/>
                  </a:cubicBezTo>
                  <a:cubicBezTo>
                    <a:pt x="309" y="343"/>
                    <a:pt x="365" y="259"/>
                    <a:pt x="365" y="147"/>
                  </a:cubicBezTo>
                  <a:cubicBezTo>
                    <a:pt x="341" y="74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3"/>
            <p:cNvSpPr/>
            <p:nvPr/>
          </p:nvSpPr>
          <p:spPr>
            <a:xfrm>
              <a:off x="3891050" y="3120550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184" y="1"/>
                  </a:moveTo>
                  <a:cubicBezTo>
                    <a:pt x="170" y="1"/>
                    <a:pt x="156" y="2"/>
                    <a:pt x="141" y="6"/>
                  </a:cubicBezTo>
                  <a:cubicBezTo>
                    <a:pt x="56" y="6"/>
                    <a:pt x="0" y="90"/>
                    <a:pt x="0" y="203"/>
                  </a:cubicBezTo>
                  <a:lnTo>
                    <a:pt x="337" y="146"/>
                  </a:lnTo>
                  <a:cubicBezTo>
                    <a:pt x="337" y="73"/>
                    <a:pt x="274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3"/>
            <p:cNvSpPr/>
            <p:nvPr/>
          </p:nvSpPr>
          <p:spPr>
            <a:xfrm>
              <a:off x="3863675" y="3124200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141" y="0"/>
                  </a:moveTo>
                  <a:cubicBezTo>
                    <a:pt x="56" y="28"/>
                    <a:pt x="0" y="113"/>
                    <a:pt x="0" y="197"/>
                  </a:cubicBezTo>
                  <a:lnTo>
                    <a:pt x="337" y="141"/>
                  </a:lnTo>
                  <a:cubicBezTo>
                    <a:pt x="337" y="57"/>
                    <a:pt x="253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3"/>
            <p:cNvSpPr/>
            <p:nvPr/>
          </p:nvSpPr>
          <p:spPr>
            <a:xfrm>
              <a:off x="3874900" y="3108050"/>
              <a:ext cx="9850" cy="9150"/>
            </a:xfrm>
            <a:custGeom>
              <a:avLst/>
              <a:gdLst/>
              <a:ahLst/>
              <a:cxnLst/>
              <a:rect l="l" t="t" r="r" b="b"/>
              <a:pathLst>
                <a:path w="394" h="366" extrusionOk="0">
                  <a:moveTo>
                    <a:pt x="169" y="1"/>
                  </a:moveTo>
                  <a:cubicBezTo>
                    <a:pt x="85" y="29"/>
                    <a:pt x="0" y="113"/>
                    <a:pt x="28" y="197"/>
                  </a:cubicBezTo>
                  <a:cubicBezTo>
                    <a:pt x="28" y="310"/>
                    <a:pt x="113" y="366"/>
                    <a:pt x="225" y="366"/>
                  </a:cubicBezTo>
                  <a:cubicBezTo>
                    <a:pt x="309" y="338"/>
                    <a:pt x="393" y="253"/>
                    <a:pt x="365" y="169"/>
                  </a:cubicBezTo>
                  <a:cubicBezTo>
                    <a:pt x="365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3"/>
            <p:cNvSpPr/>
            <p:nvPr/>
          </p:nvSpPr>
          <p:spPr>
            <a:xfrm>
              <a:off x="3847525" y="3112125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184" y="1"/>
                  </a:moveTo>
                  <a:cubicBezTo>
                    <a:pt x="170" y="1"/>
                    <a:pt x="156" y="2"/>
                    <a:pt x="141" y="6"/>
                  </a:cubicBezTo>
                  <a:cubicBezTo>
                    <a:pt x="57" y="6"/>
                    <a:pt x="1" y="90"/>
                    <a:pt x="1" y="203"/>
                  </a:cubicBezTo>
                  <a:cubicBezTo>
                    <a:pt x="25" y="276"/>
                    <a:pt x="91" y="349"/>
                    <a:pt x="163" y="349"/>
                  </a:cubicBezTo>
                  <a:cubicBezTo>
                    <a:pt x="174" y="349"/>
                    <a:pt x="186" y="347"/>
                    <a:pt x="197" y="343"/>
                  </a:cubicBezTo>
                  <a:cubicBezTo>
                    <a:pt x="309" y="343"/>
                    <a:pt x="365" y="259"/>
                    <a:pt x="337" y="147"/>
                  </a:cubicBezTo>
                  <a:cubicBezTo>
                    <a:pt x="337" y="74"/>
                    <a:pt x="274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3"/>
            <p:cNvSpPr/>
            <p:nvPr/>
          </p:nvSpPr>
          <p:spPr>
            <a:xfrm>
              <a:off x="3819450" y="311577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1"/>
                  </a:moveTo>
                  <a:cubicBezTo>
                    <a:pt x="85" y="29"/>
                    <a:pt x="1" y="113"/>
                    <a:pt x="29" y="197"/>
                  </a:cubicBezTo>
                  <a:cubicBezTo>
                    <a:pt x="29" y="309"/>
                    <a:pt x="113" y="365"/>
                    <a:pt x="225" y="365"/>
                  </a:cubicBezTo>
                  <a:cubicBezTo>
                    <a:pt x="309" y="337"/>
                    <a:pt x="365" y="253"/>
                    <a:pt x="365" y="169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3"/>
            <p:cNvSpPr/>
            <p:nvPr/>
          </p:nvSpPr>
          <p:spPr>
            <a:xfrm>
              <a:off x="3835600" y="312770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4" y="29"/>
                    <a:pt x="0" y="113"/>
                    <a:pt x="28" y="197"/>
                  </a:cubicBezTo>
                  <a:lnTo>
                    <a:pt x="365" y="169"/>
                  </a:lnTo>
                  <a:cubicBezTo>
                    <a:pt x="365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3"/>
            <p:cNvSpPr/>
            <p:nvPr/>
          </p:nvSpPr>
          <p:spPr>
            <a:xfrm>
              <a:off x="3832075" y="310385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8" y="0"/>
                  </a:moveTo>
                  <a:lnTo>
                    <a:pt x="1" y="56"/>
                  </a:lnTo>
                  <a:cubicBezTo>
                    <a:pt x="29" y="141"/>
                    <a:pt x="113" y="197"/>
                    <a:pt x="197" y="197"/>
                  </a:cubicBezTo>
                  <a:cubicBezTo>
                    <a:pt x="310" y="169"/>
                    <a:pt x="366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3"/>
            <p:cNvSpPr/>
            <p:nvPr/>
          </p:nvSpPr>
          <p:spPr>
            <a:xfrm>
              <a:off x="3859450" y="309962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66" y="1"/>
                  </a:moveTo>
                  <a:lnTo>
                    <a:pt x="1" y="57"/>
                  </a:lnTo>
                  <a:cubicBezTo>
                    <a:pt x="25" y="130"/>
                    <a:pt x="92" y="203"/>
                    <a:pt x="164" y="203"/>
                  </a:cubicBezTo>
                  <a:cubicBezTo>
                    <a:pt x="175" y="203"/>
                    <a:pt x="186" y="201"/>
                    <a:pt x="197" y="197"/>
                  </a:cubicBezTo>
                  <a:cubicBezTo>
                    <a:pt x="310" y="197"/>
                    <a:pt x="366" y="113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3"/>
            <p:cNvSpPr/>
            <p:nvPr/>
          </p:nvSpPr>
          <p:spPr>
            <a:xfrm>
              <a:off x="3887525" y="309612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338" y="0"/>
                  </a:moveTo>
                  <a:lnTo>
                    <a:pt x="1" y="57"/>
                  </a:lnTo>
                  <a:cubicBezTo>
                    <a:pt x="1" y="141"/>
                    <a:pt x="85" y="197"/>
                    <a:pt x="197" y="197"/>
                  </a:cubicBezTo>
                  <a:cubicBezTo>
                    <a:pt x="282" y="197"/>
                    <a:pt x="338" y="85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3"/>
            <p:cNvSpPr/>
            <p:nvPr/>
          </p:nvSpPr>
          <p:spPr>
            <a:xfrm>
              <a:off x="3906475" y="3132475"/>
              <a:ext cx="9850" cy="8725"/>
            </a:xfrm>
            <a:custGeom>
              <a:avLst/>
              <a:gdLst/>
              <a:ahLst/>
              <a:cxnLst/>
              <a:rect l="l" t="t" r="r" b="b"/>
              <a:pathLst>
                <a:path w="394" h="349" extrusionOk="0">
                  <a:moveTo>
                    <a:pt x="213" y="1"/>
                  </a:moveTo>
                  <a:cubicBezTo>
                    <a:pt x="199" y="1"/>
                    <a:pt x="184" y="3"/>
                    <a:pt x="169" y="6"/>
                  </a:cubicBezTo>
                  <a:cubicBezTo>
                    <a:pt x="85" y="6"/>
                    <a:pt x="1" y="91"/>
                    <a:pt x="29" y="203"/>
                  </a:cubicBezTo>
                  <a:cubicBezTo>
                    <a:pt x="29" y="276"/>
                    <a:pt x="113" y="349"/>
                    <a:pt x="190" y="349"/>
                  </a:cubicBezTo>
                  <a:cubicBezTo>
                    <a:pt x="202" y="349"/>
                    <a:pt x="214" y="347"/>
                    <a:pt x="225" y="343"/>
                  </a:cubicBezTo>
                  <a:cubicBezTo>
                    <a:pt x="310" y="343"/>
                    <a:pt x="394" y="259"/>
                    <a:pt x="366" y="147"/>
                  </a:cubicBezTo>
                  <a:cubicBezTo>
                    <a:pt x="366" y="74"/>
                    <a:pt x="303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3"/>
            <p:cNvSpPr/>
            <p:nvPr/>
          </p:nvSpPr>
          <p:spPr>
            <a:xfrm>
              <a:off x="3894550" y="314862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03" y="1"/>
                  </a:moveTo>
                  <a:cubicBezTo>
                    <a:pt x="192" y="1"/>
                    <a:pt x="180" y="2"/>
                    <a:pt x="169" y="6"/>
                  </a:cubicBezTo>
                  <a:cubicBezTo>
                    <a:pt x="85" y="6"/>
                    <a:pt x="1" y="90"/>
                    <a:pt x="29" y="203"/>
                  </a:cubicBezTo>
                  <a:lnTo>
                    <a:pt x="365" y="146"/>
                  </a:lnTo>
                  <a:cubicBezTo>
                    <a:pt x="341" y="73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3"/>
            <p:cNvSpPr/>
            <p:nvPr/>
          </p:nvSpPr>
          <p:spPr>
            <a:xfrm>
              <a:off x="3867175" y="31522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57" y="28"/>
                    <a:pt x="1" y="113"/>
                    <a:pt x="1" y="197"/>
                  </a:cubicBezTo>
                  <a:lnTo>
                    <a:pt x="366" y="141"/>
                  </a:lnTo>
                  <a:cubicBezTo>
                    <a:pt x="337" y="57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3"/>
            <p:cNvSpPr/>
            <p:nvPr/>
          </p:nvSpPr>
          <p:spPr>
            <a:xfrm>
              <a:off x="3879100" y="313612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1"/>
                  </a:moveTo>
                  <a:cubicBezTo>
                    <a:pt x="57" y="29"/>
                    <a:pt x="1" y="113"/>
                    <a:pt x="1" y="197"/>
                  </a:cubicBezTo>
                  <a:cubicBezTo>
                    <a:pt x="29" y="310"/>
                    <a:pt x="113" y="366"/>
                    <a:pt x="197" y="366"/>
                  </a:cubicBezTo>
                  <a:cubicBezTo>
                    <a:pt x="310" y="338"/>
                    <a:pt x="366" y="253"/>
                    <a:pt x="366" y="169"/>
                  </a:cubicBezTo>
                  <a:cubicBezTo>
                    <a:pt x="338" y="57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3"/>
            <p:cNvSpPr/>
            <p:nvPr/>
          </p:nvSpPr>
          <p:spPr>
            <a:xfrm>
              <a:off x="3851025" y="3140200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3" y="1"/>
                  </a:moveTo>
                  <a:cubicBezTo>
                    <a:pt x="192" y="1"/>
                    <a:pt x="181" y="2"/>
                    <a:pt x="169" y="6"/>
                  </a:cubicBezTo>
                  <a:cubicBezTo>
                    <a:pt x="85" y="6"/>
                    <a:pt x="1" y="90"/>
                    <a:pt x="29" y="203"/>
                  </a:cubicBezTo>
                  <a:cubicBezTo>
                    <a:pt x="29" y="276"/>
                    <a:pt x="92" y="349"/>
                    <a:pt x="182" y="349"/>
                  </a:cubicBezTo>
                  <a:cubicBezTo>
                    <a:pt x="196" y="349"/>
                    <a:pt x="210" y="347"/>
                    <a:pt x="225" y="343"/>
                  </a:cubicBezTo>
                  <a:cubicBezTo>
                    <a:pt x="310" y="343"/>
                    <a:pt x="366" y="259"/>
                    <a:pt x="366" y="147"/>
                  </a:cubicBezTo>
                  <a:cubicBezTo>
                    <a:pt x="342" y="74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3"/>
            <p:cNvSpPr/>
            <p:nvPr/>
          </p:nvSpPr>
          <p:spPr>
            <a:xfrm>
              <a:off x="3823650" y="314385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41" y="1"/>
                  </a:moveTo>
                  <a:cubicBezTo>
                    <a:pt x="57" y="29"/>
                    <a:pt x="1" y="113"/>
                    <a:pt x="1" y="197"/>
                  </a:cubicBezTo>
                  <a:cubicBezTo>
                    <a:pt x="29" y="309"/>
                    <a:pt x="113" y="365"/>
                    <a:pt x="197" y="365"/>
                  </a:cubicBezTo>
                  <a:cubicBezTo>
                    <a:pt x="282" y="337"/>
                    <a:pt x="366" y="253"/>
                    <a:pt x="338" y="169"/>
                  </a:cubicBezTo>
                  <a:cubicBezTo>
                    <a:pt x="338" y="57"/>
                    <a:pt x="254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3"/>
            <p:cNvSpPr/>
            <p:nvPr/>
          </p:nvSpPr>
          <p:spPr>
            <a:xfrm>
              <a:off x="3839800" y="315577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57" y="29"/>
                    <a:pt x="1" y="113"/>
                    <a:pt x="1" y="197"/>
                  </a:cubicBezTo>
                  <a:lnTo>
                    <a:pt x="366" y="169"/>
                  </a:ln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3"/>
            <p:cNvSpPr/>
            <p:nvPr/>
          </p:nvSpPr>
          <p:spPr>
            <a:xfrm>
              <a:off x="3836300" y="313192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337" y="0"/>
                  </a:moveTo>
                  <a:lnTo>
                    <a:pt x="0" y="28"/>
                  </a:lnTo>
                  <a:cubicBezTo>
                    <a:pt x="0" y="141"/>
                    <a:pt x="85" y="197"/>
                    <a:pt x="197" y="197"/>
                  </a:cubicBezTo>
                  <a:cubicBezTo>
                    <a:pt x="281" y="169"/>
                    <a:pt x="337" y="84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3"/>
            <p:cNvSpPr/>
            <p:nvPr/>
          </p:nvSpPr>
          <p:spPr>
            <a:xfrm>
              <a:off x="3863675" y="312770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30"/>
                    <a:pt x="84" y="203"/>
                    <a:pt x="162" y="203"/>
                  </a:cubicBezTo>
                  <a:cubicBezTo>
                    <a:pt x="174" y="203"/>
                    <a:pt x="185" y="201"/>
                    <a:pt x="197" y="197"/>
                  </a:cubicBezTo>
                  <a:cubicBezTo>
                    <a:pt x="281" y="197"/>
                    <a:pt x="365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3"/>
            <p:cNvSpPr/>
            <p:nvPr/>
          </p:nvSpPr>
          <p:spPr>
            <a:xfrm>
              <a:off x="3891050" y="312420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7" y="0"/>
                  </a:moveTo>
                  <a:lnTo>
                    <a:pt x="0" y="57"/>
                  </a:lnTo>
                  <a:cubicBezTo>
                    <a:pt x="28" y="141"/>
                    <a:pt x="112" y="197"/>
                    <a:pt x="197" y="197"/>
                  </a:cubicBezTo>
                  <a:cubicBezTo>
                    <a:pt x="309" y="197"/>
                    <a:pt x="365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3"/>
            <p:cNvSpPr/>
            <p:nvPr/>
          </p:nvSpPr>
          <p:spPr>
            <a:xfrm>
              <a:off x="3910700" y="3160550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2" y="1"/>
                  </a:moveTo>
                  <a:cubicBezTo>
                    <a:pt x="191" y="1"/>
                    <a:pt x="180" y="3"/>
                    <a:pt x="169" y="6"/>
                  </a:cubicBezTo>
                  <a:cubicBezTo>
                    <a:pt x="56" y="6"/>
                    <a:pt x="0" y="91"/>
                    <a:pt x="0" y="203"/>
                  </a:cubicBezTo>
                  <a:cubicBezTo>
                    <a:pt x="25" y="276"/>
                    <a:pt x="91" y="349"/>
                    <a:pt x="163" y="349"/>
                  </a:cubicBezTo>
                  <a:cubicBezTo>
                    <a:pt x="174" y="349"/>
                    <a:pt x="185" y="347"/>
                    <a:pt x="197" y="343"/>
                  </a:cubicBezTo>
                  <a:cubicBezTo>
                    <a:pt x="309" y="343"/>
                    <a:pt x="365" y="259"/>
                    <a:pt x="365" y="147"/>
                  </a:cubicBezTo>
                  <a:cubicBezTo>
                    <a:pt x="341" y="74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3"/>
            <p:cNvSpPr/>
            <p:nvPr/>
          </p:nvSpPr>
          <p:spPr>
            <a:xfrm>
              <a:off x="3898750" y="3176700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185" y="1"/>
                  </a:moveTo>
                  <a:cubicBezTo>
                    <a:pt x="171" y="1"/>
                    <a:pt x="156" y="2"/>
                    <a:pt x="141" y="6"/>
                  </a:cubicBezTo>
                  <a:cubicBezTo>
                    <a:pt x="57" y="6"/>
                    <a:pt x="1" y="90"/>
                    <a:pt x="1" y="203"/>
                  </a:cubicBezTo>
                  <a:lnTo>
                    <a:pt x="338" y="146"/>
                  </a:lnTo>
                  <a:cubicBezTo>
                    <a:pt x="338" y="73"/>
                    <a:pt x="275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3"/>
            <p:cNvSpPr/>
            <p:nvPr/>
          </p:nvSpPr>
          <p:spPr>
            <a:xfrm>
              <a:off x="3871400" y="3180350"/>
              <a:ext cx="8425" cy="4925"/>
            </a:xfrm>
            <a:custGeom>
              <a:avLst/>
              <a:gdLst/>
              <a:ahLst/>
              <a:cxnLst/>
              <a:rect l="l" t="t" r="r" b="b"/>
              <a:pathLst>
                <a:path w="337" h="197" extrusionOk="0">
                  <a:moveTo>
                    <a:pt x="140" y="0"/>
                  </a:moveTo>
                  <a:cubicBezTo>
                    <a:pt x="56" y="28"/>
                    <a:pt x="0" y="113"/>
                    <a:pt x="0" y="197"/>
                  </a:cubicBezTo>
                  <a:lnTo>
                    <a:pt x="337" y="141"/>
                  </a:lnTo>
                  <a:cubicBezTo>
                    <a:pt x="337" y="57"/>
                    <a:pt x="253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3"/>
            <p:cNvSpPr/>
            <p:nvPr/>
          </p:nvSpPr>
          <p:spPr>
            <a:xfrm>
              <a:off x="3882625" y="3164200"/>
              <a:ext cx="9850" cy="9150"/>
            </a:xfrm>
            <a:custGeom>
              <a:avLst/>
              <a:gdLst/>
              <a:ahLst/>
              <a:cxnLst/>
              <a:rect l="l" t="t" r="r" b="b"/>
              <a:pathLst>
                <a:path w="394" h="366" extrusionOk="0">
                  <a:moveTo>
                    <a:pt x="169" y="1"/>
                  </a:moveTo>
                  <a:cubicBezTo>
                    <a:pt x="84" y="29"/>
                    <a:pt x="0" y="113"/>
                    <a:pt x="28" y="197"/>
                  </a:cubicBezTo>
                  <a:cubicBezTo>
                    <a:pt x="28" y="309"/>
                    <a:pt x="113" y="366"/>
                    <a:pt x="225" y="366"/>
                  </a:cubicBezTo>
                  <a:cubicBezTo>
                    <a:pt x="309" y="338"/>
                    <a:pt x="393" y="253"/>
                    <a:pt x="365" y="169"/>
                  </a:cubicBezTo>
                  <a:cubicBezTo>
                    <a:pt x="365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3"/>
            <p:cNvSpPr/>
            <p:nvPr/>
          </p:nvSpPr>
          <p:spPr>
            <a:xfrm>
              <a:off x="3855250" y="3168275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2" y="1"/>
                  </a:moveTo>
                  <a:cubicBezTo>
                    <a:pt x="191" y="1"/>
                    <a:pt x="180" y="2"/>
                    <a:pt x="169" y="6"/>
                  </a:cubicBezTo>
                  <a:cubicBezTo>
                    <a:pt x="56" y="6"/>
                    <a:pt x="0" y="90"/>
                    <a:pt x="0" y="203"/>
                  </a:cubicBezTo>
                  <a:cubicBezTo>
                    <a:pt x="25" y="276"/>
                    <a:pt x="91" y="349"/>
                    <a:pt x="163" y="349"/>
                  </a:cubicBezTo>
                  <a:cubicBezTo>
                    <a:pt x="174" y="349"/>
                    <a:pt x="186" y="347"/>
                    <a:pt x="197" y="343"/>
                  </a:cubicBezTo>
                  <a:cubicBezTo>
                    <a:pt x="309" y="343"/>
                    <a:pt x="365" y="259"/>
                    <a:pt x="337" y="146"/>
                  </a:cubicBezTo>
                  <a:cubicBezTo>
                    <a:pt x="337" y="74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3"/>
            <p:cNvSpPr/>
            <p:nvPr/>
          </p:nvSpPr>
          <p:spPr>
            <a:xfrm>
              <a:off x="3827175" y="317192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0"/>
                  </a:moveTo>
                  <a:cubicBezTo>
                    <a:pt x="85" y="29"/>
                    <a:pt x="0" y="113"/>
                    <a:pt x="28" y="197"/>
                  </a:cubicBezTo>
                  <a:cubicBezTo>
                    <a:pt x="28" y="309"/>
                    <a:pt x="113" y="365"/>
                    <a:pt x="225" y="365"/>
                  </a:cubicBezTo>
                  <a:cubicBezTo>
                    <a:pt x="309" y="337"/>
                    <a:pt x="365" y="253"/>
                    <a:pt x="365" y="169"/>
                  </a:cubicBezTo>
                  <a:cubicBezTo>
                    <a:pt x="337" y="57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3"/>
            <p:cNvSpPr/>
            <p:nvPr/>
          </p:nvSpPr>
          <p:spPr>
            <a:xfrm>
              <a:off x="3843325" y="318385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4" y="29"/>
                    <a:pt x="0" y="113"/>
                    <a:pt x="28" y="197"/>
                  </a:cubicBezTo>
                  <a:lnTo>
                    <a:pt x="365" y="169"/>
                  </a:lnTo>
                  <a:cubicBezTo>
                    <a:pt x="365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3"/>
            <p:cNvSpPr/>
            <p:nvPr/>
          </p:nvSpPr>
          <p:spPr>
            <a:xfrm>
              <a:off x="3839800" y="316000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66" y="0"/>
                  </a:moveTo>
                  <a:lnTo>
                    <a:pt x="1" y="28"/>
                  </a:lnTo>
                  <a:cubicBezTo>
                    <a:pt x="29" y="141"/>
                    <a:pt x="113" y="197"/>
                    <a:pt x="197" y="197"/>
                  </a:cubicBezTo>
                  <a:cubicBezTo>
                    <a:pt x="310" y="169"/>
                    <a:pt x="366" y="84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3"/>
            <p:cNvSpPr/>
            <p:nvPr/>
          </p:nvSpPr>
          <p:spPr>
            <a:xfrm>
              <a:off x="3867175" y="315577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66" y="1"/>
                  </a:moveTo>
                  <a:lnTo>
                    <a:pt x="1" y="57"/>
                  </a:lnTo>
                  <a:cubicBezTo>
                    <a:pt x="25" y="130"/>
                    <a:pt x="91" y="203"/>
                    <a:pt x="163" y="203"/>
                  </a:cubicBezTo>
                  <a:cubicBezTo>
                    <a:pt x="175" y="203"/>
                    <a:pt x="186" y="201"/>
                    <a:pt x="197" y="197"/>
                  </a:cubicBezTo>
                  <a:cubicBezTo>
                    <a:pt x="309" y="197"/>
                    <a:pt x="366" y="113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3"/>
            <p:cNvSpPr/>
            <p:nvPr/>
          </p:nvSpPr>
          <p:spPr>
            <a:xfrm>
              <a:off x="3895250" y="315227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337" y="0"/>
                  </a:moveTo>
                  <a:lnTo>
                    <a:pt x="1" y="57"/>
                  </a:lnTo>
                  <a:cubicBezTo>
                    <a:pt x="1" y="141"/>
                    <a:pt x="85" y="197"/>
                    <a:pt x="197" y="197"/>
                  </a:cubicBezTo>
                  <a:cubicBezTo>
                    <a:pt x="281" y="197"/>
                    <a:pt x="337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3"/>
            <p:cNvSpPr/>
            <p:nvPr/>
          </p:nvSpPr>
          <p:spPr>
            <a:xfrm>
              <a:off x="3914900" y="3188625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185" y="1"/>
                  </a:moveTo>
                  <a:cubicBezTo>
                    <a:pt x="171" y="1"/>
                    <a:pt x="156" y="3"/>
                    <a:pt x="141" y="6"/>
                  </a:cubicBezTo>
                  <a:cubicBezTo>
                    <a:pt x="57" y="6"/>
                    <a:pt x="1" y="91"/>
                    <a:pt x="1" y="203"/>
                  </a:cubicBezTo>
                  <a:cubicBezTo>
                    <a:pt x="1" y="276"/>
                    <a:pt x="85" y="349"/>
                    <a:pt x="162" y="349"/>
                  </a:cubicBezTo>
                  <a:cubicBezTo>
                    <a:pt x="174" y="349"/>
                    <a:pt x="186" y="347"/>
                    <a:pt x="197" y="343"/>
                  </a:cubicBezTo>
                  <a:cubicBezTo>
                    <a:pt x="281" y="343"/>
                    <a:pt x="366" y="259"/>
                    <a:pt x="338" y="147"/>
                  </a:cubicBezTo>
                  <a:cubicBezTo>
                    <a:pt x="338" y="74"/>
                    <a:pt x="274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3"/>
            <p:cNvSpPr/>
            <p:nvPr/>
          </p:nvSpPr>
          <p:spPr>
            <a:xfrm>
              <a:off x="3902275" y="320477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02" y="1"/>
                  </a:moveTo>
                  <a:cubicBezTo>
                    <a:pt x="191" y="1"/>
                    <a:pt x="180" y="2"/>
                    <a:pt x="169" y="6"/>
                  </a:cubicBezTo>
                  <a:cubicBezTo>
                    <a:pt x="85" y="6"/>
                    <a:pt x="0" y="90"/>
                    <a:pt x="28" y="203"/>
                  </a:cubicBezTo>
                  <a:lnTo>
                    <a:pt x="365" y="146"/>
                  </a:lnTo>
                  <a:cubicBezTo>
                    <a:pt x="341" y="73"/>
                    <a:pt x="275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3"/>
            <p:cNvSpPr/>
            <p:nvPr/>
          </p:nvSpPr>
          <p:spPr>
            <a:xfrm>
              <a:off x="3874900" y="320842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57" y="28"/>
                    <a:pt x="0" y="113"/>
                    <a:pt x="28" y="197"/>
                  </a:cubicBezTo>
                  <a:lnTo>
                    <a:pt x="365" y="141"/>
                  </a:lnTo>
                  <a:cubicBezTo>
                    <a:pt x="337" y="57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3"/>
            <p:cNvSpPr/>
            <p:nvPr/>
          </p:nvSpPr>
          <p:spPr>
            <a:xfrm>
              <a:off x="3886825" y="319227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1"/>
                  </a:moveTo>
                  <a:cubicBezTo>
                    <a:pt x="57" y="29"/>
                    <a:pt x="1" y="113"/>
                    <a:pt x="1" y="197"/>
                  </a:cubicBezTo>
                  <a:cubicBezTo>
                    <a:pt x="29" y="309"/>
                    <a:pt x="113" y="366"/>
                    <a:pt x="197" y="366"/>
                  </a:cubicBezTo>
                  <a:cubicBezTo>
                    <a:pt x="310" y="338"/>
                    <a:pt x="366" y="253"/>
                    <a:pt x="366" y="169"/>
                  </a:cubicBez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3"/>
            <p:cNvSpPr/>
            <p:nvPr/>
          </p:nvSpPr>
          <p:spPr>
            <a:xfrm>
              <a:off x="3858750" y="3196350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4" y="1"/>
                  </a:moveTo>
                  <a:cubicBezTo>
                    <a:pt x="192" y="1"/>
                    <a:pt x="180" y="2"/>
                    <a:pt x="169" y="6"/>
                  </a:cubicBezTo>
                  <a:cubicBezTo>
                    <a:pt x="85" y="6"/>
                    <a:pt x="1" y="90"/>
                    <a:pt x="29" y="203"/>
                  </a:cubicBezTo>
                  <a:cubicBezTo>
                    <a:pt x="29" y="276"/>
                    <a:pt x="92" y="349"/>
                    <a:pt x="182" y="349"/>
                  </a:cubicBezTo>
                  <a:cubicBezTo>
                    <a:pt x="196" y="349"/>
                    <a:pt x="210" y="347"/>
                    <a:pt x="225" y="343"/>
                  </a:cubicBezTo>
                  <a:cubicBezTo>
                    <a:pt x="310" y="343"/>
                    <a:pt x="366" y="259"/>
                    <a:pt x="366" y="146"/>
                  </a:cubicBezTo>
                  <a:cubicBezTo>
                    <a:pt x="366" y="74"/>
                    <a:pt x="281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3"/>
            <p:cNvSpPr/>
            <p:nvPr/>
          </p:nvSpPr>
          <p:spPr>
            <a:xfrm>
              <a:off x="3831375" y="32000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41" y="0"/>
                  </a:moveTo>
                  <a:cubicBezTo>
                    <a:pt x="57" y="29"/>
                    <a:pt x="1" y="113"/>
                    <a:pt x="1" y="197"/>
                  </a:cubicBezTo>
                  <a:cubicBezTo>
                    <a:pt x="29" y="309"/>
                    <a:pt x="113" y="365"/>
                    <a:pt x="197" y="365"/>
                  </a:cubicBezTo>
                  <a:cubicBezTo>
                    <a:pt x="310" y="337"/>
                    <a:pt x="366" y="253"/>
                    <a:pt x="338" y="169"/>
                  </a:cubicBezTo>
                  <a:cubicBezTo>
                    <a:pt x="338" y="57"/>
                    <a:pt x="253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3"/>
            <p:cNvSpPr/>
            <p:nvPr/>
          </p:nvSpPr>
          <p:spPr>
            <a:xfrm>
              <a:off x="3847525" y="321192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57" y="29"/>
                    <a:pt x="1" y="113"/>
                    <a:pt x="1" y="197"/>
                  </a:cubicBezTo>
                  <a:lnTo>
                    <a:pt x="365" y="169"/>
                  </a:ln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3"/>
            <p:cNvSpPr/>
            <p:nvPr/>
          </p:nvSpPr>
          <p:spPr>
            <a:xfrm>
              <a:off x="3844025" y="318807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337" y="0"/>
                  </a:moveTo>
                  <a:lnTo>
                    <a:pt x="0" y="28"/>
                  </a:lnTo>
                  <a:cubicBezTo>
                    <a:pt x="0" y="141"/>
                    <a:pt x="84" y="197"/>
                    <a:pt x="197" y="197"/>
                  </a:cubicBezTo>
                  <a:cubicBezTo>
                    <a:pt x="281" y="169"/>
                    <a:pt x="337" y="84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3"/>
            <p:cNvSpPr/>
            <p:nvPr/>
          </p:nvSpPr>
          <p:spPr>
            <a:xfrm>
              <a:off x="3871400" y="3183850"/>
              <a:ext cx="9125" cy="5075"/>
            </a:xfrm>
            <a:custGeom>
              <a:avLst/>
              <a:gdLst/>
              <a:ahLst/>
              <a:cxnLst/>
              <a:rect l="l" t="t" r="r" b="b"/>
              <a:pathLst>
                <a:path w="365" h="203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30"/>
                    <a:pt x="84" y="203"/>
                    <a:pt x="162" y="203"/>
                  </a:cubicBezTo>
                  <a:cubicBezTo>
                    <a:pt x="173" y="203"/>
                    <a:pt x="185" y="201"/>
                    <a:pt x="197" y="197"/>
                  </a:cubicBezTo>
                  <a:cubicBezTo>
                    <a:pt x="281" y="197"/>
                    <a:pt x="365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3"/>
            <p:cNvSpPr/>
            <p:nvPr/>
          </p:nvSpPr>
          <p:spPr>
            <a:xfrm>
              <a:off x="3898750" y="318035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8" y="0"/>
                  </a:moveTo>
                  <a:lnTo>
                    <a:pt x="1" y="57"/>
                  </a:lnTo>
                  <a:cubicBezTo>
                    <a:pt x="29" y="141"/>
                    <a:pt x="113" y="197"/>
                    <a:pt x="197" y="197"/>
                  </a:cubicBezTo>
                  <a:cubicBezTo>
                    <a:pt x="310" y="197"/>
                    <a:pt x="366" y="85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3"/>
            <p:cNvSpPr/>
            <p:nvPr/>
          </p:nvSpPr>
          <p:spPr>
            <a:xfrm>
              <a:off x="3918425" y="3216700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2" y="1"/>
                  </a:moveTo>
                  <a:cubicBezTo>
                    <a:pt x="191" y="1"/>
                    <a:pt x="180" y="3"/>
                    <a:pt x="168" y="6"/>
                  </a:cubicBezTo>
                  <a:cubicBezTo>
                    <a:pt x="56" y="6"/>
                    <a:pt x="0" y="91"/>
                    <a:pt x="0" y="203"/>
                  </a:cubicBezTo>
                  <a:cubicBezTo>
                    <a:pt x="24" y="276"/>
                    <a:pt x="91" y="349"/>
                    <a:pt x="163" y="349"/>
                  </a:cubicBezTo>
                  <a:cubicBezTo>
                    <a:pt x="174" y="349"/>
                    <a:pt x="185" y="347"/>
                    <a:pt x="197" y="343"/>
                  </a:cubicBezTo>
                  <a:cubicBezTo>
                    <a:pt x="309" y="343"/>
                    <a:pt x="365" y="259"/>
                    <a:pt x="365" y="147"/>
                  </a:cubicBezTo>
                  <a:cubicBezTo>
                    <a:pt x="341" y="74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3"/>
            <p:cNvSpPr/>
            <p:nvPr/>
          </p:nvSpPr>
          <p:spPr>
            <a:xfrm>
              <a:off x="3906475" y="3232850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203" y="0"/>
                  </a:moveTo>
                  <a:cubicBezTo>
                    <a:pt x="192" y="0"/>
                    <a:pt x="181" y="2"/>
                    <a:pt x="169" y="6"/>
                  </a:cubicBezTo>
                  <a:cubicBezTo>
                    <a:pt x="57" y="6"/>
                    <a:pt x="1" y="90"/>
                    <a:pt x="1" y="203"/>
                  </a:cubicBezTo>
                  <a:lnTo>
                    <a:pt x="338" y="146"/>
                  </a:lnTo>
                  <a:cubicBezTo>
                    <a:pt x="338" y="73"/>
                    <a:pt x="275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3"/>
            <p:cNvSpPr/>
            <p:nvPr/>
          </p:nvSpPr>
          <p:spPr>
            <a:xfrm>
              <a:off x="3879100" y="3236500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141" y="0"/>
                  </a:moveTo>
                  <a:cubicBezTo>
                    <a:pt x="57" y="28"/>
                    <a:pt x="1" y="113"/>
                    <a:pt x="1" y="197"/>
                  </a:cubicBezTo>
                  <a:lnTo>
                    <a:pt x="338" y="141"/>
                  </a:lnTo>
                  <a:cubicBezTo>
                    <a:pt x="338" y="57"/>
                    <a:pt x="254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3"/>
            <p:cNvSpPr/>
            <p:nvPr/>
          </p:nvSpPr>
          <p:spPr>
            <a:xfrm>
              <a:off x="3890350" y="3220350"/>
              <a:ext cx="9850" cy="9150"/>
            </a:xfrm>
            <a:custGeom>
              <a:avLst/>
              <a:gdLst/>
              <a:ahLst/>
              <a:cxnLst/>
              <a:rect l="l" t="t" r="r" b="b"/>
              <a:pathLst>
                <a:path w="394" h="366" extrusionOk="0">
                  <a:moveTo>
                    <a:pt x="169" y="1"/>
                  </a:moveTo>
                  <a:cubicBezTo>
                    <a:pt x="84" y="29"/>
                    <a:pt x="0" y="113"/>
                    <a:pt x="28" y="197"/>
                  </a:cubicBezTo>
                  <a:cubicBezTo>
                    <a:pt x="28" y="309"/>
                    <a:pt x="112" y="366"/>
                    <a:pt x="225" y="366"/>
                  </a:cubicBezTo>
                  <a:cubicBezTo>
                    <a:pt x="309" y="338"/>
                    <a:pt x="393" y="253"/>
                    <a:pt x="365" y="169"/>
                  </a:cubicBezTo>
                  <a:cubicBezTo>
                    <a:pt x="365" y="57"/>
                    <a:pt x="281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3"/>
            <p:cNvSpPr/>
            <p:nvPr/>
          </p:nvSpPr>
          <p:spPr>
            <a:xfrm>
              <a:off x="3862975" y="3224425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2" y="1"/>
                  </a:moveTo>
                  <a:cubicBezTo>
                    <a:pt x="191" y="1"/>
                    <a:pt x="180" y="2"/>
                    <a:pt x="169" y="6"/>
                  </a:cubicBezTo>
                  <a:cubicBezTo>
                    <a:pt x="56" y="6"/>
                    <a:pt x="0" y="90"/>
                    <a:pt x="0" y="203"/>
                  </a:cubicBezTo>
                  <a:cubicBezTo>
                    <a:pt x="24" y="276"/>
                    <a:pt x="91" y="349"/>
                    <a:pt x="163" y="349"/>
                  </a:cubicBezTo>
                  <a:cubicBezTo>
                    <a:pt x="174" y="349"/>
                    <a:pt x="185" y="347"/>
                    <a:pt x="197" y="343"/>
                  </a:cubicBezTo>
                  <a:cubicBezTo>
                    <a:pt x="309" y="343"/>
                    <a:pt x="365" y="259"/>
                    <a:pt x="365" y="146"/>
                  </a:cubicBezTo>
                  <a:cubicBezTo>
                    <a:pt x="341" y="74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3"/>
            <p:cNvSpPr/>
            <p:nvPr/>
          </p:nvSpPr>
          <p:spPr>
            <a:xfrm>
              <a:off x="3834900" y="322807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0"/>
                  </a:moveTo>
                  <a:cubicBezTo>
                    <a:pt x="84" y="29"/>
                    <a:pt x="0" y="113"/>
                    <a:pt x="28" y="197"/>
                  </a:cubicBezTo>
                  <a:cubicBezTo>
                    <a:pt x="28" y="309"/>
                    <a:pt x="112" y="365"/>
                    <a:pt x="225" y="365"/>
                  </a:cubicBezTo>
                  <a:cubicBezTo>
                    <a:pt x="309" y="337"/>
                    <a:pt x="365" y="253"/>
                    <a:pt x="365" y="169"/>
                  </a:cubicBezTo>
                  <a:cubicBezTo>
                    <a:pt x="337" y="57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3"/>
            <p:cNvSpPr/>
            <p:nvPr/>
          </p:nvSpPr>
          <p:spPr>
            <a:xfrm>
              <a:off x="3851025" y="324000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5" y="29"/>
                    <a:pt x="1" y="113"/>
                    <a:pt x="29" y="197"/>
                  </a:cubicBezTo>
                  <a:lnTo>
                    <a:pt x="366" y="169"/>
                  </a:lnTo>
                  <a:cubicBezTo>
                    <a:pt x="366" y="57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3"/>
            <p:cNvSpPr/>
            <p:nvPr/>
          </p:nvSpPr>
          <p:spPr>
            <a:xfrm>
              <a:off x="3847525" y="321615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65" y="0"/>
                  </a:moveTo>
                  <a:lnTo>
                    <a:pt x="1" y="28"/>
                  </a:lnTo>
                  <a:cubicBezTo>
                    <a:pt x="29" y="141"/>
                    <a:pt x="113" y="197"/>
                    <a:pt x="197" y="197"/>
                  </a:cubicBezTo>
                  <a:cubicBezTo>
                    <a:pt x="309" y="169"/>
                    <a:pt x="365" y="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3"/>
            <p:cNvSpPr/>
            <p:nvPr/>
          </p:nvSpPr>
          <p:spPr>
            <a:xfrm>
              <a:off x="3875600" y="3211925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30"/>
                    <a:pt x="64" y="203"/>
                    <a:pt x="135" y="203"/>
                  </a:cubicBezTo>
                  <a:cubicBezTo>
                    <a:pt x="146" y="203"/>
                    <a:pt x="158" y="201"/>
                    <a:pt x="169" y="197"/>
                  </a:cubicBezTo>
                  <a:cubicBezTo>
                    <a:pt x="281" y="197"/>
                    <a:pt x="337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3"/>
            <p:cNvSpPr/>
            <p:nvPr/>
          </p:nvSpPr>
          <p:spPr>
            <a:xfrm>
              <a:off x="3902975" y="320842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337" y="0"/>
                  </a:moveTo>
                  <a:lnTo>
                    <a:pt x="0" y="57"/>
                  </a:lnTo>
                  <a:cubicBezTo>
                    <a:pt x="0" y="141"/>
                    <a:pt x="85" y="197"/>
                    <a:pt x="197" y="197"/>
                  </a:cubicBezTo>
                  <a:cubicBezTo>
                    <a:pt x="281" y="197"/>
                    <a:pt x="337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3"/>
            <p:cNvSpPr/>
            <p:nvPr/>
          </p:nvSpPr>
          <p:spPr>
            <a:xfrm>
              <a:off x="3922625" y="324492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41" y="0"/>
                  </a:moveTo>
                  <a:cubicBezTo>
                    <a:pt x="57" y="28"/>
                    <a:pt x="0" y="113"/>
                    <a:pt x="0" y="197"/>
                  </a:cubicBezTo>
                  <a:cubicBezTo>
                    <a:pt x="0" y="309"/>
                    <a:pt x="113" y="365"/>
                    <a:pt x="197" y="365"/>
                  </a:cubicBezTo>
                  <a:cubicBezTo>
                    <a:pt x="281" y="337"/>
                    <a:pt x="365" y="253"/>
                    <a:pt x="337" y="169"/>
                  </a:cubicBezTo>
                  <a:cubicBezTo>
                    <a:pt x="337" y="56"/>
                    <a:pt x="253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3"/>
            <p:cNvSpPr/>
            <p:nvPr/>
          </p:nvSpPr>
          <p:spPr>
            <a:xfrm>
              <a:off x="3910000" y="326105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4" y="29"/>
                    <a:pt x="0" y="113"/>
                    <a:pt x="28" y="198"/>
                  </a:cubicBezTo>
                  <a:lnTo>
                    <a:pt x="365" y="169"/>
                  </a:ln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3"/>
            <p:cNvSpPr/>
            <p:nvPr/>
          </p:nvSpPr>
          <p:spPr>
            <a:xfrm>
              <a:off x="3882625" y="32645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56" y="28"/>
                    <a:pt x="0" y="113"/>
                    <a:pt x="0" y="197"/>
                  </a:cubicBezTo>
                  <a:lnTo>
                    <a:pt x="365" y="169"/>
                  </a:lnTo>
                  <a:cubicBezTo>
                    <a:pt x="337" y="57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3"/>
            <p:cNvSpPr/>
            <p:nvPr/>
          </p:nvSpPr>
          <p:spPr>
            <a:xfrm>
              <a:off x="3894550" y="324842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1"/>
                  </a:moveTo>
                  <a:cubicBezTo>
                    <a:pt x="57" y="29"/>
                    <a:pt x="1" y="113"/>
                    <a:pt x="1" y="197"/>
                  </a:cubicBezTo>
                  <a:cubicBezTo>
                    <a:pt x="29" y="309"/>
                    <a:pt x="113" y="366"/>
                    <a:pt x="197" y="366"/>
                  </a:cubicBezTo>
                  <a:cubicBezTo>
                    <a:pt x="309" y="338"/>
                    <a:pt x="365" y="253"/>
                    <a:pt x="365" y="169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3"/>
            <p:cNvSpPr/>
            <p:nvPr/>
          </p:nvSpPr>
          <p:spPr>
            <a:xfrm>
              <a:off x="3866475" y="3252500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203" y="1"/>
                  </a:moveTo>
                  <a:cubicBezTo>
                    <a:pt x="192" y="1"/>
                    <a:pt x="180" y="2"/>
                    <a:pt x="169" y="6"/>
                  </a:cubicBezTo>
                  <a:cubicBezTo>
                    <a:pt x="85" y="6"/>
                    <a:pt x="1" y="90"/>
                    <a:pt x="29" y="203"/>
                  </a:cubicBezTo>
                  <a:cubicBezTo>
                    <a:pt x="29" y="287"/>
                    <a:pt x="113" y="343"/>
                    <a:pt x="225" y="343"/>
                  </a:cubicBezTo>
                  <a:cubicBezTo>
                    <a:pt x="309" y="343"/>
                    <a:pt x="365" y="231"/>
                    <a:pt x="365" y="146"/>
                  </a:cubicBezTo>
                  <a:cubicBezTo>
                    <a:pt x="341" y="74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3"/>
            <p:cNvSpPr/>
            <p:nvPr/>
          </p:nvSpPr>
          <p:spPr>
            <a:xfrm>
              <a:off x="3839100" y="3256150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41" y="0"/>
                  </a:moveTo>
                  <a:cubicBezTo>
                    <a:pt x="57" y="0"/>
                    <a:pt x="1" y="113"/>
                    <a:pt x="1" y="197"/>
                  </a:cubicBezTo>
                  <a:cubicBezTo>
                    <a:pt x="25" y="270"/>
                    <a:pt x="91" y="343"/>
                    <a:pt x="163" y="343"/>
                  </a:cubicBezTo>
                  <a:cubicBezTo>
                    <a:pt x="175" y="343"/>
                    <a:pt x="186" y="341"/>
                    <a:pt x="197" y="337"/>
                  </a:cubicBezTo>
                  <a:cubicBezTo>
                    <a:pt x="281" y="337"/>
                    <a:pt x="366" y="253"/>
                    <a:pt x="338" y="141"/>
                  </a:cubicBezTo>
                  <a:cubicBezTo>
                    <a:pt x="338" y="57"/>
                    <a:pt x="253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3"/>
            <p:cNvSpPr/>
            <p:nvPr/>
          </p:nvSpPr>
          <p:spPr>
            <a:xfrm>
              <a:off x="3855250" y="3268075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141" y="1"/>
                  </a:moveTo>
                  <a:cubicBezTo>
                    <a:pt x="56" y="1"/>
                    <a:pt x="0" y="113"/>
                    <a:pt x="0" y="197"/>
                  </a:cubicBezTo>
                  <a:lnTo>
                    <a:pt x="337" y="141"/>
                  </a:lnTo>
                  <a:cubicBezTo>
                    <a:pt x="337" y="57"/>
                    <a:pt x="25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3"/>
            <p:cNvSpPr/>
            <p:nvPr/>
          </p:nvSpPr>
          <p:spPr>
            <a:xfrm>
              <a:off x="3851725" y="324422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338" y="0"/>
                  </a:moveTo>
                  <a:lnTo>
                    <a:pt x="1" y="28"/>
                  </a:lnTo>
                  <a:cubicBezTo>
                    <a:pt x="1" y="141"/>
                    <a:pt x="85" y="197"/>
                    <a:pt x="197" y="197"/>
                  </a:cubicBezTo>
                  <a:cubicBezTo>
                    <a:pt x="282" y="169"/>
                    <a:pt x="338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3"/>
            <p:cNvSpPr/>
            <p:nvPr/>
          </p:nvSpPr>
          <p:spPr>
            <a:xfrm>
              <a:off x="3879100" y="324000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8" y="1"/>
                  </a:moveTo>
                  <a:lnTo>
                    <a:pt x="1" y="57"/>
                  </a:lnTo>
                  <a:cubicBezTo>
                    <a:pt x="25" y="130"/>
                    <a:pt x="92" y="203"/>
                    <a:pt x="164" y="203"/>
                  </a:cubicBezTo>
                  <a:cubicBezTo>
                    <a:pt x="175" y="203"/>
                    <a:pt x="186" y="201"/>
                    <a:pt x="197" y="197"/>
                  </a:cubicBezTo>
                  <a:cubicBezTo>
                    <a:pt x="282" y="197"/>
                    <a:pt x="366" y="113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3"/>
            <p:cNvSpPr/>
            <p:nvPr/>
          </p:nvSpPr>
          <p:spPr>
            <a:xfrm>
              <a:off x="3906475" y="323650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8" y="0"/>
                  </a:moveTo>
                  <a:lnTo>
                    <a:pt x="1" y="57"/>
                  </a:lnTo>
                  <a:cubicBezTo>
                    <a:pt x="25" y="129"/>
                    <a:pt x="92" y="202"/>
                    <a:pt x="164" y="202"/>
                  </a:cubicBezTo>
                  <a:cubicBezTo>
                    <a:pt x="175" y="202"/>
                    <a:pt x="186" y="201"/>
                    <a:pt x="197" y="197"/>
                  </a:cubicBezTo>
                  <a:cubicBezTo>
                    <a:pt x="310" y="197"/>
                    <a:pt x="366" y="85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3"/>
            <p:cNvSpPr/>
            <p:nvPr/>
          </p:nvSpPr>
          <p:spPr>
            <a:xfrm>
              <a:off x="3926125" y="3273700"/>
              <a:ext cx="9150" cy="9275"/>
            </a:xfrm>
            <a:custGeom>
              <a:avLst/>
              <a:gdLst/>
              <a:ahLst/>
              <a:cxnLst/>
              <a:rect l="l" t="t" r="r" b="b"/>
              <a:pathLst>
                <a:path w="366" h="371" extrusionOk="0">
                  <a:moveTo>
                    <a:pt x="141" y="0"/>
                  </a:moveTo>
                  <a:cubicBezTo>
                    <a:pt x="57" y="28"/>
                    <a:pt x="1" y="113"/>
                    <a:pt x="1" y="197"/>
                  </a:cubicBezTo>
                  <a:cubicBezTo>
                    <a:pt x="1" y="294"/>
                    <a:pt x="64" y="371"/>
                    <a:pt x="155" y="371"/>
                  </a:cubicBezTo>
                  <a:cubicBezTo>
                    <a:pt x="168" y="371"/>
                    <a:pt x="183" y="369"/>
                    <a:pt x="197" y="365"/>
                  </a:cubicBezTo>
                  <a:cubicBezTo>
                    <a:pt x="282" y="365"/>
                    <a:pt x="366" y="281"/>
                    <a:pt x="338" y="169"/>
                  </a:cubicBezTo>
                  <a:cubicBezTo>
                    <a:pt x="338" y="85"/>
                    <a:pt x="254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3"/>
            <p:cNvSpPr/>
            <p:nvPr/>
          </p:nvSpPr>
          <p:spPr>
            <a:xfrm>
              <a:off x="3913500" y="3289850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169" y="0"/>
                  </a:moveTo>
                  <a:cubicBezTo>
                    <a:pt x="57" y="28"/>
                    <a:pt x="1" y="112"/>
                    <a:pt x="1" y="197"/>
                  </a:cubicBezTo>
                  <a:lnTo>
                    <a:pt x="337" y="169"/>
                  </a:lnTo>
                  <a:cubicBezTo>
                    <a:pt x="337" y="84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3"/>
            <p:cNvSpPr/>
            <p:nvPr/>
          </p:nvSpPr>
          <p:spPr>
            <a:xfrm>
              <a:off x="3885425" y="329265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85" y="28"/>
                    <a:pt x="1" y="113"/>
                    <a:pt x="29" y="197"/>
                  </a:cubicBezTo>
                  <a:lnTo>
                    <a:pt x="366" y="169"/>
                  </a:lnTo>
                  <a:cubicBezTo>
                    <a:pt x="366" y="57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3"/>
            <p:cNvSpPr/>
            <p:nvPr/>
          </p:nvSpPr>
          <p:spPr>
            <a:xfrm>
              <a:off x="3898050" y="3277075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3" y="0"/>
                  </a:moveTo>
                  <a:cubicBezTo>
                    <a:pt x="192" y="0"/>
                    <a:pt x="181" y="2"/>
                    <a:pt x="169" y="6"/>
                  </a:cubicBezTo>
                  <a:cubicBezTo>
                    <a:pt x="57" y="6"/>
                    <a:pt x="1" y="90"/>
                    <a:pt x="1" y="202"/>
                  </a:cubicBezTo>
                  <a:cubicBezTo>
                    <a:pt x="25" y="275"/>
                    <a:pt x="92" y="348"/>
                    <a:pt x="164" y="348"/>
                  </a:cubicBezTo>
                  <a:cubicBezTo>
                    <a:pt x="175" y="348"/>
                    <a:pt x="186" y="346"/>
                    <a:pt x="197" y="343"/>
                  </a:cubicBezTo>
                  <a:cubicBezTo>
                    <a:pt x="282" y="343"/>
                    <a:pt x="366" y="258"/>
                    <a:pt x="366" y="146"/>
                  </a:cubicBezTo>
                  <a:cubicBezTo>
                    <a:pt x="342" y="73"/>
                    <a:pt x="275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3"/>
            <p:cNvSpPr/>
            <p:nvPr/>
          </p:nvSpPr>
          <p:spPr>
            <a:xfrm>
              <a:off x="3869975" y="3280025"/>
              <a:ext cx="9150" cy="9125"/>
            </a:xfrm>
            <a:custGeom>
              <a:avLst/>
              <a:gdLst/>
              <a:ahLst/>
              <a:cxnLst/>
              <a:rect l="l" t="t" r="r" b="b"/>
              <a:pathLst>
                <a:path w="366" h="365" extrusionOk="0">
                  <a:moveTo>
                    <a:pt x="169" y="0"/>
                  </a:moveTo>
                  <a:cubicBezTo>
                    <a:pt x="85" y="28"/>
                    <a:pt x="1" y="112"/>
                    <a:pt x="29" y="197"/>
                  </a:cubicBezTo>
                  <a:cubicBezTo>
                    <a:pt x="29" y="281"/>
                    <a:pt x="113" y="365"/>
                    <a:pt x="197" y="365"/>
                  </a:cubicBezTo>
                  <a:cubicBezTo>
                    <a:pt x="310" y="337"/>
                    <a:pt x="366" y="253"/>
                    <a:pt x="366" y="168"/>
                  </a:cubicBezTo>
                  <a:cubicBezTo>
                    <a:pt x="338" y="56"/>
                    <a:pt x="254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3"/>
            <p:cNvSpPr/>
            <p:nvPr/>
          </p:nvSpPr>
          <p:spPr>
            <a:xfrm>
              <a:off x="3841900" y="3283375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213" y="1"/>
                  </a:moveTo>
                  <a:cubicBezTo>
                    <a:pt x="199" y="1"/>
                    <a:pt x="184" y="3"/>
                    <a:pt x="169" y="6"/>
                  </a:cubicBezTo>
                  <a:cubicBezTo>
                    <a:pt x="85" y="6"/>
                    <a:pt x="1" y="91"/>
                    <a:pt x="29" y="175"/>
                  </a:cubicBezTo>
                  <a:cubicBezTo>
                    <a:pt x="29" y="287"/>
                    <a:pt x="113" y="343"/>
                    <a:pt x="226" y="343"/>
                  </a:cubicBezTo>
                  <a:cubicBezTo>
                    <a:pt x="310" y="315"/>
                    <a:pt x="366" y="231"/>
                    <a:pt x="366" y="147"/>
                  </a:cubicBezTo>
                  <a:cubicBezTo>
                    <a:pt x="366" y="74"/>
                    <a:pt x="303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3"/>
            <p:cNvSpPr/>
            <p:nvPr/>
          </p:nvSpPr>
          <p:spPr>
            <a:xfrm>
              <a:off x="3858050" y="3295450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169" y="1"/>
                  </a:moveTo>
                  <a:cubicBezTo>
                    <a:pt x="57" y="1"/>
                    <a:pt x="1" y="85"/>
                    <a:pt x="1" y="197"/>
                  </a:cubicBezTo>
                  <a:lnTo>
                    <a:pt x="338" y="141"/>
                  </a:ln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3"/>
            <p:cNvSpPr/>
            <p:nvPr/>
          </p:nvSpPr>
          <p:spPr>
            <a:xfrm>
              <a:off x="3855250" y="327160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7" y="0"/>
                  </a:moveTo>
                  <a:lnTo>
                    <a:pt x="0" y="56"/>
                  </a:lnTo>
                  <a:cubicBezTo>
                    <a:pt x="0" y="129"/>
                    <a:pt x="63" y="202"/>
                    <a:pt x="153" y="202"/>
                  </a:cubicBezTo>
                  <a:cubicBezTo>
                    <a:pt x="167" y="202"/>
                    <a:pt x="182" y="200"/>
                    <a:pt x="197" y="197"/>
                  </a:cubicBezTo>
                  <a:cubicBezTo>
                    <a:pt x="281" y="197"/>
                    <a:pt x="365" y="1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3"/>
            <p:cNvSpPr/>
            <p:nvPr/>
          </p:nvSpPr>
          <p:spPr>
            <a:xfrm>
              <a:off x="3882625" y="3268775"/>
              <a:ext cx="9150" cy="4375"/>
            </a:xfrm>
            <a:custGeom>
              <a:avLst/>
              <a:gdLst/>
              <a:ahLst/>
              <a:cxnLst/>
              <a:rect l="l" t="t" r="r" b="b"/>
              <a:pathLst>
                <a:path w="366" h="175" extrusionOk="0">
                  <a:moveTo>
                    <a:pt x="365" y="1"/>
                  </a:moveTo>
                  <a:lnTo>
                    <a:pt x="0" y="29"/>
                  </a:lnTo>
                  <a:cubicBezTo>
                    <a:pt x="25" y="102"/>
                    <a:pt x="91" y="175"/>
                    <a:pt x="163" y="175"/>
                  </a:cubicBezTo>
                  <a:cubicBezTo>
                    <a:pt x="174" y="175"/>
                    <a:pt x="185" y="173"/>
                    <a:pt x="197" y="169"/>
                  </a:cubicBezTo>
                  <a:cubicBezTo>
                    <a:pt x="281" y="169"/>
                    <a:pt x="365" y="85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3"/>
            <p:cNvSpPr/>
            <p:nvPr/>
          </p:nvSpPr>
          <p:spPr>
            <a:xfrm>
              <a:off x="3910700" y="326527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337" y="0"/>
                  </a:moveTo>
                  <a:lnTo>
                    <a:pt x="0" y="29"/>
                  </a:lnTo>
                  <a:cubicBezTo>
                    <a:pt x="0" y="141"/>
                    <a:pt x="84" y="197"/>
                    <a:pt x="169" y="197"/>
                  </a:cubicBezTo>
                  <a:cubicBezTo>
                    <a:pt x="281" y="169"/>
                    <a:pt x="337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3"/>
            <p:cNvSpPr/>
            <p:nvPr/>
          </p:nvSpPr>
          <p:spPr>
            <a:xfrm>
              <a:off x="3928950" y="3303750"/>
              <a:ext cx="8450" cy="9275"/>
            </a:xfrm>
            <a:custGeom>
              <a:avLst/>
              <a:gdLst/>
              <a:ahLst/>
              <a:cxnLst/>
              <a:rect l="l" t="t" r="r" b="b"/>
              <a:pathLst>
                <a:path w="338" h="371" extrusionOk="0">
                  <a:moveTo>
                    <a:pt x="183" y="0"/>
                  </a:moveTo>
                  <a:cubicBezTo>
                    <a:pt x="170" y="0"/>
                    <a:pt x="155" y="2"/>
                    <a:pt x="141" y="6"/>
                  </a:cubicBezTo>
                  <a:cubicBezTo>
                    <a:pt x="56" y="6"/>
                    <a:pt x="0" y="90"/>
                    <a:pt x="0" y="202"/>
                  </a:cubicBezTo>
                  <a:cubicBezTo>
                    <a:pt x="0" y="314"/>
                    <a:pt x="84" y="371"/>
                    <a:pt x="169" y="371"/>
                  </a:cubicBezTo>
                  <a:cubicBezTo>
                    <a:pt x="281" y="371"/>
                    <a:pt x="337" y="286"/>
                    <a:pt x="337" y="174"/>
                  </a:cubicBezTo>
                  <a:cubicBezTo>
                    <a:pt x="337" y="76"/>
                    <a:pt x="274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3"/>
            <p:cNvSpPr/>
            <p:nvPr/>
          </p:nvSpPr>
          <p:spPr>
            <a:xfrm>
              <a:off x="3915600" y="331932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169" y="0"/>
                  </a:moveTo>
                  <a:cubicBezTo>
                    <a:pt x="57" y="28"/>
                    <a:pt x="1" y="112"/>
                    <a:pt x="1" y="197"/>
                  </a:cubicBezTo>
                  <a:lnTo>
                    <a:pt x="338" y="197"/>
                  </a:lnTo>
                  <a:cubicBezTo>
                    <a:pt x="338" y="84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3"/>
            <p:cNvSpPr/>
            <p:nvPr/>
          </p:nvSpPr>
          <p:spPr>
            <a:xfrm>
              <a:off x="3887525" y="332072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85" y="28"/>
                    <a:pt x="1" y="113"/>
                    <a:pt x="1" y="197"/>
                  </a:cubicBezTo>
                  <a:lnTo>
                    <a:pt x="366" y="169"/>
                  </a:lnTo>
                  <a:cubicBezTo>
                    <a:pt x="338" y="85"/>
                    <a:pt x="282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3"/>
            <p:cNvSpPr/>
            <p:nvPr/>
          </p:nvSpPr>
          <p:spPr>
            <a:xfrm>
              <a:off x="3900875" y="3305975"/>
              <a:ext cx="8450" cy="9150"/>
            </a:xfrm>
            <a:custGeom>
              <a:avLst/>
              <a:gdLst/>
              <a:ahLst/>
              <a:cxnLst/>
              <a:rect l="l" t="t" r="r" b="b"/>
              <a:pathLst>
                <a:path w="338" h="366" extrusionOk="0">
                  <a:moveTo>
                    <a:pt x="169" y="1"/>
                  </a:moveTo>
                  <a:cubicBezTo>
                    <a:pt x="56" y="1"/>
                    <a:pt x="0" y="85"/>
                    <a:pt x="0" y="197"/>
                  </a:cubicBezTo>
                  <a:cubicBezTo>
                    <a:pt x="0" y="282"/>
                    <a:pt x="84" y="366"/>
                    <a:pt x="169" y="366"/>
                  </a:cubicBezTo>
                  <a:cubicBezTo>
                    <a:pt x="281" y="338"/>
                    <a:pt x="337" y="253"/>
                    <a:pt x="337" y="169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3872800" y="3308100"/>
              <a:ext cx="9150" cy="8425"/>
            </a:xfrm>
            <a:custGeom>
              <a:avLst/>
              <a:gdLst/>
              <a:ahLst/>
              <a:cxnLst/>
              <a:rect l="l" t="t" r="r" b="b"/>
              <a:pathLst>
                <a:path w="366" h="337" extrusionOk="0">
                  <a:moveTo>
                    <a:pt x="169" y="0"/>
                  </a:moveTo>
                  <a:cubicBezTo>
                    <a:pt x="56" y="0"/>
                    <a:pt x="0" y="84"/>
                    <a:pt x="0" y="168"/>
                  </a:cubicBezTo>
                  <a:cubicBezTo>
                    <a:pt x="0" y="281"/>
                    <a:pt x="84" y="337"/>
                    <a:pt x="197" y="337"/>
                  </a:cubicBezTo>
                  <a:cubicBezTo>
                    <a:pt x="281" y="337"/>
                    <a:pt x="365" y="253"/>
                    <a:pt x="337" y="140"/>
                  </a:cubicBezTo>
                  <a:cubicBezTo>
                    <a:pt x="337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3844725" y="3310200"/>
              <a:ext cx="9150" cy="7875"/>
            </a:xfrm>
            <a:custGeom>
              <a:avLst/>
              <a:gdLst/>
              <a:ahLst/>
              <a:cxnLst/>
              <a:rect l="l" t="t" r="r" b="b"/>
              <a:pathLst>
                <a:path w="366" h="315" extrusionOk="0">
                  <a:moveTo>
                    <a:pt x="169" y="0"/>
                  </a:moveTo>
                  <a:cubicBezTo>
                    <a:pt x="84" y="0"/>
                    <a:pt x="0" y="84"/>
                    <a:pt x="0" y="169"/>
                  </a:cubicBezTo>
                  <a:cubicBezTo>
                    <a:pt x="0" y="242"/>
                    <a:pt x="63" y="315"/>
                    <a:pt x="153" y="315"/>
                  </a:cubicBezTo>
                  <a:cubicBezTo>
                    <a:pt x="167" y="315"/>
                    <a:pt x="182" y="313"/>
                    <a:pt x="197" y="309"/>
                  </a:cubicBezTo>
                  <a:cubicBezTo>
                    <a:pt x="281" y="309"/>
                    <a:pt x="365" y="225"/>
                    <a:pt x="337" y="141"/>
                  </a:cubicBezTo>
                  <a:cubicBezTo>
                    <a:pt x="337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3"/>
            <p:cNvSpPr/>
            <p:nvPr/>
          </p:nvSpPr>
          <p:spPr>
            <a:xfrm>
              <a:off x="3860150" y="3322125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169" y="0"/>
                  </a:moveTo>
                  <a:cubicBezTo>
                    <a:pt x="57" y="29"/>
                    <a:pt x="1" y="85"/>
                    <a:pt x="1" y="197"/>
                  </a:cubicBezTo>
                  <a:lnTo>
                    <a:pt x="338" y="169"/>
                  </a:lnTo>
                  <a:cubicBezTo>
                    <a:pt x="338" y="85"/>
                    <a:pt x="254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3858050" y="32989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8" y="0"/>
                  </a:moveTo>
                  <a:lnTo>
                    <a:pt x="1" y="56"/>
                  </a:lnTo>
                  <a:cubicBezTo>
                    <a:pt x="1" y="140"/>
                    <a:pt x="85" y="197"/>
                    <a:pt x="197" y="197"/>
                  </a:cubicBezTo>
                  <a:cubicBezTo>
                    <a:pt x="281" y="197"/>
                    <a:pt x="366" y="112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>
              <a:off x="3886125" y="3296850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338" y="1"/>
                  </a:moveTo>
                  <a:lnTo>
                    <a:pt x="1" y="29"/>
                  </a:lnTo>
                  <a:cubicBezTo>
                    <a:pt x="1" y="113"/>
                    <a:pt x="85" y="197"/>
                    <a:pt x="169" y="197"/>
                  </a:cubicBezTo>
                  <a:cubicBezTo>
                    <a:pt x="281" y="169"/>
                    <a:pt x="338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3"/>
            <p:cNvSpPr/>
            <p:nvPr/>
          </p:nvSpPr>
          <p:spPr>
            <a:xfrm>
              <a:off x="3913500" y="329405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7" y="1"/>
                  </a:moveTo>
                  <a:lnTo>
                    <a:pt x="1" y="29"/>
                  </a:lnTo>
                  <a:cubicBezTo>
                    <a:pt x="1" y="126"/>
                    <a:pt x="64" y="202"/>
                    <a:pt x="154" y="202"/>
                  </a:cubicBezTo>
                  <a:cubicBezTo>
                    <a:pt x="168" y="202"/>
                    <a:pt x="182" y="201"/>
                    <a:pt x="197" y="197"/>
                  </a:cubicBezTo>
                  <a:cubicBezTo>
                    <a:pt x="281" y="197"/>
                    <a:pt x="365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3929650" y="3334050"/>
              <a:ext cx="9150" cy="9850"/>
            </a:xfrm>
            <a:custGeom>
              <a:avLst/>
              <a:gdLst/>
              <a:ahLst/>
              <a:cxnLst/>
              <a:rect l="l" t="t" r="r" b="b"/>
              <a:pathLst>
                <a:path w="366" h="394" extrusionOk="0">
                  <a:moveTo>
                    <a:pt x="197" y="1"/>
                  </a:moveTo>
                  <a:cubicBezTo>
                    <a:pt x="84" y="1"/>
                    <a:pt x="0" y="113"/>
                    <a:pt x="28" y="197"/>
                  </a:cubicBezTo>
                  <a:cubicBezTo>
                    <a:pt x="28" y="310"/>
                    <a:pt x="84" y="394"/>
                    <a:pt x="197" y="394"/>
                  </a:cubicBezTo>
                  <a:cubicBezTo>
                    <a:pt x="281" y="394"/>
                    <a:pt x="365" y="310"/>
                    <a:pt x="365" y="197"/>
                  </a:cubicBezTo>
                  <a:cubicBezTo>
                    <a:pt x="365" y="85"/>
                    <a:pt x="28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3"/>
            <p:cNvSpPr/>
            <p:nvPr/>
          </p:nvSpPr>
          <p:spPr>
            <a:xfrm>
              <a:off x="3915600" y="334950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97" y="0"/>
                  </a:moveTo>
                  <a:cubicBezTo>
                    <a:pt x="85" y="0"/>
                    <a:pt x="1" y="85"/>
                    <a:pt x="1" y="197"/>
                  </a:cubicBezTo>
                  <a:lnTo>
                    <a:pt x="366" y="197"/>
                  </a:lnTo>
                  <a:cubicBezTo>
                    <a:pt x="366" y="113"/>
                    <a:pt x="281" y="28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3"/>
            <p:cNvSpPr/>
            <p:nvPr/>
          </p:nvSpPr>
          <p:spPr>
            <a:xfrm>
              <a:off x="3888225" y="3349500"/>
              <a:ext cx="8450" cy="4225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69" y="0"/>
                  </a:moveTo>
                  <a:cubicBezTo>
                    <a:pt x="85" y="0"/>
                    <a:pt x="1" y="85"/>
                    <a:pt x="1" y="169"/>
                  </a:cubicBezTo>
                  <a:lnTo>
                    <a:pt x="338" y="169"/>
                  </a:lnTo>
                  <a:cubicBezTo>
                    <a:pt x="338" y="85"/>
                    <a:pt x="254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3"/>
            <p:cNvSpPr/>
            <p:nvPr/>
          </p:nvSpPr>
          <p:spPr>
            <a:xfrm>
              <a:off x="3902275" y="3334750"/>
              <a:ext cx="8450" cy="9150"/>
            </a:xfrm>
            <a:custGeom>
              <a:avLst/>
              <a:gdLst/>
              <a:ahLst/>
              <a:cxnLst/>
              <a:rect l="l" t="t" r="r" b="b"/>
              <a:pathLst>
                <a:path w="338" h="366" extrusionOk="0">
                  <a:moveTo>
                    <a:pt x="169" y="1"/>
                  </a:moveTo>
                  <a:cubicBezTo>
                    <a:pt x="56" y="1"/>
                    <a:pt x="0" y="85"/>
                    <a:pt x="0" y="197"/>
                  </a:cubicBezTo>
                  <a:cubicBezTo>
                    <a:pt x="0" y="282"/>
                    <a:pt x="56" y="366"/>
                    <a:pt x="169" y="366"/>
                  </a:cubicBezTo>
                  <a:cubicBezTo>
                    <a:pt x="253" y="366"/>
                    <a:pt x="337" y="282"/>
                    <a:pt x="337" y="197"/>
                  </a:cubicBezTo>
                  <a:cubicBezTo>
                    <a:pt x="337" y="85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3874200" y="3335450"/>
              <a:ext cx="8450" cy="8450"/>
            </a:xfrm>
            <a:custGeom>
              <a:avLst/>
              <a:gdLst/>
              <a:ahLst/>
              <a:cxnLst/>
              <a:rect l="l" t="t" r="r" b="b"/>
              <a:pathLst>
                <a:path w="338" h="338" extrusionOk="0">
                  <a:moveTo>
                    <a:pt x="169" y="1"/>
                  </a:moveTo>
                  <a:cubicBezTo>
                    <a:pt x="56" y="1"/>
                    <a:pt x="0" y="85"/>
                    <a:pt x="0" y="169"/>
                  </a:cubicBezTo>
                  <a:cubicBezTo>
                    <a:pt x="0" y="254"/>
                    <a:pt x="56" y="338"/>
                    <a:pt x="169" y="338"/>
                  </a:cubicBezTo>
                  <a:cubicBezTo>
                    <a:pt x="253" y="338"/>
                    <a:pt x="337" y="254"/>
                    <a:pt x="337" y="169"/>
                  </a:cubicBezTo>
                  <a:cubicBezTo>
                    <a:pt x="337" y="85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3846125" y="3336150"/>
              <a:ext cx="8450" cy="7750"/>
            </a:xfrm>
            <a:custGeom>
              <a:avLst/>
              <a:gdLst/>
              <a:ahLst/>
              <a:cxnLst/>
              <a:rect l="l" t="t" r="r" b="b"/>
              <a:pathLst>
                <a:path w="338" h="310" extrusionOk="0">
                  <a:moveTo>
                    <a:pt x="169" y="1"/>
                  </a:moveTo>
                  <a:cubicBezTo>
                    <a:pt x="57" y="1"/>
                    <a:pt x="0" y="57"/>
                    <a:pt x="0" y="169"/>
                  </a:cubicBezTo>
                  <a:cubicBezTo>
                    <a:pt x="0" y="254"/>
                    <a:pt x="57" y="310"/>
                    <a:pt x="169" y="310"/>
                  </a:cubicBezTo>
                  <a:cubicBezTo>
                    <a:pt x="253" y="310"/>
                    <a:pt x="337" y="254"/>
                    <a:pt x="337" y="141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3860150" y="3348800"/>
              <a:ext cx="8450" cy="4225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69" y="0"/>
                  </a:moveTo>
                  <a:cubicBezTo>
                    <a:pt x="85" y="0"/>
                    <a:pt x="1" y="85"/>
                    <a:pt x="1" y="169"/>
                  </a:cubicBezTo>
                  <a:lnTo>
                    <a:pt x="338" y="169"/>
                  </a:lnTo>
                  <a:cubicBezTo>
                    <a:pt x="338" y="85"/>
                    <a:pt x="282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3860150" y="3326325"/>
              <a:ext cx="8450" cy="4250"/>
            </a:xfrm>
            <a:custGeom>
              <a:avLst/>
              <a:gdLst/>
              <a:ahLst/>
              <a:cxnLst/>
              <a:rect l="l" t="t" r="r" b="b"/>
              <a:pathLst>
                <a:path w="338" h="170" extrusionOk="0">
                  <a:moveTo>
                    <a:pt x="338" y="1"/>
                  </a:moveTo>
                  <a:lnTo>
                    <a:pt x="1" y="29"/>
                  </a:lnTo>
                  <a:cubicBezTo>
                    <a:pt x="1" y="113"/>
                    <a:pt x="85" y="169"/>
                    <a:pt x="169" y="169"/>
                  </a:cubicBezTo>
                  <a:cubicBezTo>
                    <a:pt x="282" y="169"/>
                    <a:pt x="338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3887525" y="332492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366" y="1"/>
                  </a:moveTo>
                  <a:lnTo>
                    <a:pt x="1" y="29"/>
                  </a:lnTo>
                  <a:cubicBezTo>
                    <a:pt x="1" y="113"/>
                    <a:pt x="85" y="197"/>
                    <a:pt x="197" y="197"/>
                  </a:cubicBezTo>
                  <a:cubicBezTo>
                    <a:pt x="282" y="197"/>
                    <a:pt x="366" y="113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3915600" y="3324225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1" y="1"/>
                  </a:moveTo>
                  <a:cubicBezTo>
                    <a:pt x="1" y="113"/>
                    <a:pt x="85" y="197"/>
                    <a:pt x="169" y="197"/>
                  </a:cubicBezTo>
                  <a:cubicBezTo>
                    <a:pt x="281" y="197"/>
                    <a:pt x="338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3928950" y="3365650"/>
              <a:ext cx="9150" cy="9975"/>
            </a:xfrm>
            <a:custGeom>
              <a:avLst/>
              <a:gdLst/>
              <a:ahLst/>
              <a:cxnLst/>
              <a:rect l="l" t="t" r="r" b="b"/>
              <a:pathLst>
                <a:path w="366" h="399" extrusionOk="0">
                  <a:moveTo>
                    <a:pt x="197" y="0"/>
                  </a:moveTo>
                  <a:cubicBezTo>
                    <a:pt x="112" y="0"/>
                    <a:pt x="28" y="84"/>
                    <a:pt x="0" y="197"/>
                  </a:cubicBezTo>
                  <a:cubicBezTo>
                    <a:pt x="0" y="309"/>
                    <a:pt x="84" y="393"/>
                    <a:pt x="169" y="393"/>
                  </a:cubicBezTo>
                  <a:cubicBezTo>
                    <a:pt x="180" y="397"/>
                    <a:pt x="191" y="399"/>
                    <a:pt x="202" y="399"/>
                  </a:cubicBezTo>
                  <a:cubicBezTo>
                    <a:pt x="274" y="399"/>
                    <a:pt x="341" y="322"/>
                    <a:pt x="365" y="225"/>
                  </a:cubicBezTo>
                  <a:cubicBezTo>
                    <a:pt x="365" y="112"/>
                    <a:pt x="281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3913500" y="3380375"/>
              <a:ext cx="9150" cy="5650"/>
            </a:xfrm>
            <a:custGeom>
              <a:avLst/>
              <a:gdLst/>
              <a:ahLst/>
              <a:cxnLst/>
              <a:rect l="l" t="t" r="r" b="b"/>
              <a:pathLst>
                <a:path w="366" h="226" extrusionOk="0">
                  <a:moveTo>
                    <a:pt x="197" y="1"/>
                  </a:moveTo>
                  <a:cubicBezTo>
                    <a:pt x="113" y="1"/>
                    <a:pt x="29" y="85"/>
                    <a:pt x="1" y="169"/>
                  </a:cubicBezTo>
                  <a:lnTo>
                    <a:pt x="337" y="225"/>
                  </a:lnTo>
                  <a:cubicBezTo>
                    <a:pt x="365" y="113"/>
                    <a:pt x="28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3886125" y="33775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97" y="0"/>
                  </a:moveTo>
                  <a:cubicBezTo>
                    <a:pt x="85" y="0"/>
                    <a:pt x="1" y="57"/>
                    <a:pt x="1" y="169"/>
                  </a:cubicBezTo>
                  <a:lnTo>
                    <a:pt x="338" y="197"/>
                  </a:lnTo>
                  <a:cubicBezTo>
                    <a:pt x="366" y="113"/>
                    <a:pt x="281" y="28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3900875" y="336422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97" y="1"/>
                  </a:moveTo>
                  <a:cubicBezTo>
                    <a:pt x="112" y="1"/>
                    <a:pt x="28" y="85"/>
                    <a:pt x="0" y="169"/>
                  </a:cubicBezTo>
                  <a:cubicBezTo>
                    <a:pt x="0" y="282"/>
                    <a:pt x="84" y="366"/>
                    <a:pt x="169" y="366"/>
                  </a:cubicBezTo>
                  <a:cubicBezTo>
                    <a:pt x="253" y="366"/>
                    <a:pt x="365" y="310"/>
                    <a:pt x="365" y="198"/>
                  </a:cubicBezTo>
                  <a:cubicBezTo>
                    <a:pt x="365" y="85"/>
                    <a:pt x="28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3872800" y="3362825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97" y="1"/>
                  </a:moveTo>
                  <a:cubicBezTo>
                    <a:pt x="112" y="1"/>
                    <a:pt x="28" y="57"/>
                    <a:pt x="28" y="141"/>
                  </a:cubicBezTo>
                  <a:cubicBezTo>
                    <a:pt x="0" y="254"/>
                    <a:pt x="84" y="310"/>
                    <a:pt x="169" y="338"/>
                  </a:cubicBezTo>
                  <a:cubicBezTo>
                    <a:pt x="281" y="338"/>
                    <a:pt x="365" y="282"/>
                    <a:pt x="365" y="169"/>
                  </a:cubicBezTo>
                  <a:cubicBezTo>
                    <a:pt x="365" y="85"/>
                    <a:pt x="28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3845425" y="3361425"/>
              <a:ext cx="8450" cy="7750"/>
            </a:xfrm>
            <a:custGeom>
              <a:avLst/>
              <a:gdLst/>
              <a:ahLst/>
              <a:cxnLst/>
              <a:rect l="l" t="t" r="r" b="b"/>
              <a:pathLst>
                <a:path w="338" h="310" extrusionOk="0">
                  <a:moveTo>
                    <a:pt x="169" y="1"/>
                  </a:moveTo>
                  <a:cubicBezTo>
                    <a:pt x="85" y="1"/>
                    <a:pt x="0" y="57"/>
                    <a:pt x="0" y="141"/>
                  </a:cubicBezTo>
                  <a:cubicBezTo>
                    <a:pt x="0" y="225"/>
                    <a:pt x="56" y="281"/>
                    <a:pt x="141" y="310"/>
                  </a:cubicBezTo>
                  <a:cubicBezTo>
                    <a:pt x="253" y="310"/>
                    <a:pt x="337" y="253"/>
                    <a:pt x="337" y="169"/>
                  </a:cubicBezTo>
                  <a:cubicBezTo>
                    <a:pt x="337" y="85"/>
                    <a:pt x="281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3858750" y="337477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169" y="0"/>
                  </a:moveTo>
                  <a:cubicBezTo>
                    <a:pt x="85" y="0"/>
                    <a:pt x="1" y="56"/>
                    <a:pt x="1" y="140"/>
                  </a:cubicBezTo>
                  <a:lnTo>
                    <a:pt x="338" y="197"/>
                  </a:lnTo>
                  <a:cubicBezTo>
                    <a:pt x="338" y="84"/>
                    <a:pt x="281" y="28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3860150" y="3353000"/>
              <a:ext cx="8450" cy="4250"/>
            </a:xfrm>
            <a:custGeom>
              <a:avLst/>
              <a:gdLst/>
              <a:ahLst/>
              <a:cxnLst/>
              <a:rect l="l" t="t" r="r" b="b"/>
              <a:pathLst>
                <a:path w="338" h="170" extrusionOk="0">
                  <a:moveTo>
                    <a:pt x="1" y="1"/>
                  </a:moveTo>
                  <a:cubicBezTo>
                    <a:pt x="1" y="85"/>
                    <a:pt x="85" y="169"/>
                    <a:pt x="169" y="169"/>
                  </a:cubicBezTo>
                  <a:cubicBezTo>
                    <a:pt x="254" y="169"/>
                    <a:pt x="338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3888225" y="3353700"/>
              <a:ext cx="8450" cy="4250"/>
            </a:xfrm>
            <a:custGeom>
              <a:avLst/>
              <a:gdLst/>
              <a:ahLst/>
              <a:cxnLst/>
              <a:rect l="l" t="t" r="r" b="b"/>
              <a:pathLst>
                <a:path w="338" h="170" extrusionOk="0">
                  <a:moveTo>
                    <a:pt x="1" y="1"/>
                  </a:moveTo>
                  <a:cubicBezTo>
                    <a:pt x="1" y="85"/>
                    <a:pt x="57" y="169"/>
                    <a:pt x="169" y="169"/>
                  </a:cubicBezTo>
                  <a:cubicBezTo>
                    <a:pt x="254" y="169"/>
                    <a:pt x="338" y="113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3915600" y="335440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" y="1"/>
                  </a:moveTo>
                  <a:cubicBezTo>
                    <a:pt x="1" y="113"/>
                    <a:pt x="85" y="197"/>
                    <a:pt x="169" y="197"/>
                  </a:cubicBezTo>
                  <a:cubicBezTo>
                    <a:pt x="281" y="197"/>
                    <a:pt x="366" y="113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3924725" y="3397925"/>
              <a:ext cx="9850" cy="10000"/>
            </a:xfrm>
            <a:custGeom>
              <a:avLst/>
              <a:gdLst/>
              <a:ahLst/>
              <a:cxnLst/>
              <a:rect l="l" t="t" r="r" b="b"/>
              <a:pathLst>
                <a:path w="394" h="400" extrusionOk="0">
                  <a:moveTo>
                    <a:pt x="225" y="1"/>
                  </a:moveTo>
                  <a:cubicBezTo>
                    <a:pt x="141" y="1"/>
                    <a:pt x="57" y="57"/>
                    <a:pt x="29" y="169"/>
                  </a:cubicBezTo>
                  <a:cubicBezTo>
                    <a:pt x="1" y="281"/>
                    <a:pt x="85" y="394"/>
                    <a:pt x="169" y="394"/>
                  </a:cubicBezTo>
                  <a:cubicBezTo>
                    <a:pt x="180" y="397"/>
                    <a:pt x="192" y="399"/>
                    <a:pt x="204" y="399"/>
                  </a:cubicBezTo>
                  <a:cubicBezTo>
                    <a:pt x="281" y="399"/>
                    <a:pt x="366" y="323"/>
                    <a:pt x="366" y="225"/>
                  </a:cubicBezTo>
                  <a:cubicBezTo>
                    <a:pt x="394" y="113"/>
                    <a:pt x="338" y="29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3908600" y="3411125"/>
              <a:ext cx="9125" cy="5775"/>
            </a:xfrm>
            <a:custGeom>
              <a:avLst/>
              <a:gdLst/>
              <a:ahLst/>
              <a:cxnLst/>
              <a:rect l="l" t="t" r="r" b="b"/>
              <a:pathLst>
                <a:path w="365" h="231" extrusionOk="0">
                  <a:moveTo>
                    <a:pt x="163" y="1"/>
                  </a:moveTo>
                  <a:cubicBezTo>
                    <a:pt x="91" y="1"/>
                    <a:pt x="24" y="77"/>
                    <a:pt x="0" y="174"/>
                  </a:cubicBezTo>
                  <a:lnTo>
                    <a:pt x="337" y="231"/>
                  </a:lnTo>
                  <a:cubicBezTo>
                    <a:pt x="365" y="118"/>
                    <a:pt x="309" y="34"/>
                    <a:pt x="197" y="6"/>
                  </a:cubicBezTo>
                  <a:cubicBezTo>
                    <a:pt x="185" y="2"/>
                    <a:pt x="174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3881225" y="3405500"/>
              <a:ext cx="9150" cy="5775"/>
            </a:xfrm>
            <a:custGeom>
              <a:avLst/>
              <a:gdLst/>
              <a:ahLst/>
              <a:cxnLst/>
              <a:rect l="l" t="t" r="r" b="b"/>
              <a:pathLst>
                <a:path w="366" h="231" extrusionOk="0">
                  <a:moveTo>
                    <a:pt x="181" y="1"/>
                  </a:moveTo>
                  <a:cubicBezTo>
                    <a:pt x="91" y="1"/>
                    <a:pt x="24" y="74"/>
                    <a:pt x="0" y="147"/>
                  </a:cubicBezTo>
                  <a:lnTo>
                    <a:pt x="337" y="231"/>
                  </a:lnTo>
                  <a:cubicBezTo>
                    <a:pt x="365" y="119"/>
                    <a:pt x="309" y="34"/>
                    <a:pt x="225" y="6"/>
                  </a:cubicBezTo>
                  <a:cubicBezTo>
                    <a:pt x="210" y="3"/>
                    <a:pt x="195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3897350" y="3393725"/>
              <a:ext cx="9150" cy="9275"/>
            </a:xfrm>
            <a:custGeom>
              <a:avLst/>
              <a:gdLst/>
              <a:ahLst/>
              <a:cxnLst/>
              <a:rect l="l" t="t" r="r" b="b"/>
              <a:pathLst>
                <a:path w="366" h="371" extrusionOk="0">
                  <a:moveTo>
                    <a:pt x="225" y="0"/>
                  </a:moveTo>
                  <a:cubicBezTo>
                    <a:pt x="113" y="0"/>
                    <a:pt x="29" y="56"/>
                    <a:pt x="29" y="169"/>
                  </a:cubicBezTo>
                  <a:cubicBezTo>
                    <a:pt x="1" y="253"/>
                    <a:pt x="57" y="337"/>
                    <a:pt x="169" y="365"/>
                  </a:cubicBezTo>
                  <a:cubicBezTo>
                    <a:pt x="181" y="369"/>
                    <a:pt x="192" y="371"/>
                    <a:pt x="203" y="371"/>
                  </a:cubicBezTo>
                  <a:cubicBezTo>
                    <a:pt x="275" y="371"/>
                    <a:pt x="341" y="298"/>
                    <a:pt x="366" y="225"/>
                  </a:cubicBezTo>
                  <a:cubicBezTo>
                    <a:pt x="366" y="112"/>
                    <a:pt x="310" y="28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3869975" y="3389500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97" y="1"/>
                  </a:moveTo>
                  <a:cubicBezTo>
                    <a:pt x="113" y="1"/>
                    <a:pt x="29" y="57"/>
                    <a:pt x="1" y="141"/>
                  </a:cubicBezTo>
                  <a:cubicBezTo>
                    <a:pt x="1" y="225"/>
                    <a:pt x="57" y="309"/>
                    <a:pt x="141" y="338"/>
                  </a:cubicBezTo>
                  <a:cubicBezTo>
                    <a:pt x="254" y="338"/>
                    <a:pt x="338" y="281"/>
                    <a:pt x="338" y="197"/>
                  </a:cubicBezTo>
                  <a:cubicBezTo>
                    <a:pt x="366" y="113"/>
                    <a:pt x="310" y="29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3841900" y="3385300"/>
              <a:ext cx="9150" cy="7750"/>
            </a:xfrm>
            <a:custGeom>
              <a:avLst/>
              <a:gdLst/>
              <a:ahLst/>
              <a:cxnLst/>
              <a:rect l="l" t="t" r="r" b="b"/>
              <a:pathLst>
                <a:path w="366" h="310" extrusionOk="0">
                  <a:moveTo>
                    <a:pt x="226" y="0"/>
                  </a:moveTo>
                  <a:cubicBezTo>
                    <a:pt x="113" y="0"/>
                    <a:pt x="29" y="56"/>
                    <a:pt x="29" y="113"/>
                  </a:cubicBezTo>
                  <a:cubicBezTo>
                    <a:pt x="1" y="197"/>
                    <a:pt x="85" y="281"/>
                    <a:pt x="169" y="309"/>
                  </a:cubicBezTo>
                  <a:cubicBezTo>
                    <a:pt x="254" y="309"/>
                    <a:pt x="338" y="253"/>
                    <a:pt x="366" y="169"/>
                  </a:cubicBezTo>
                  <a:cubicBezTo>
                    <a:pt x="366" y="113"/>
                    <a:pt x="310" y="28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3854550" y="3399850"/>
              <a:ext cx="8450" cy="5125"/>
            </a:xfrm>
            <a:custGeom>
              <a:avLst/>
              <a:gdLst/>
              <a:ahLst/>
              <a:cxnLst/>
              <a:rect l="l" t="t" r="r" b="b"/>
              <a:pathLst>
                <a:path w="338" h="205" extrusionOk="0">
                  <a:moveTo>
                    <a:pt x="150" y="0"/>
                  </a:moveTo>
                  <a:cubicBezTo>
                    <a:pt x="76" y="0"/>
                    <a:pt x="0" y="51"/>
                    <a:pt x="0" y="120"/>
                  </a:cubicBezTo>
                  <a:lnTo>
                    <a:pt x="337" y="204"/>
                  </a:lnTo>
                  <a:cubicBezTo>
                    <a:pt x="337" y="120"/>
                    <a:pt x="281" y="36"/>
                    <a:pt x="197" y="8"/>
                  </a:cubicBezTo>
                  <a:cubicBezTo>
                    <a:pt x="182" y="3"/>
                    <a:pt x="166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3858050" y="3378275"/>
              <a:ext cx="9150" cy="4425"/>
            </a:xfrm>
            <a:custGeom>
              <a:avLst/>
              <a:gdLst/>
              <a:ahLst/>
              <a:cxnLst/>
              <a:rect l="l" t="t" r="r" b="b"/>
              <a:pathLst>
                <a:path w="366" h="177" extrusionOk="0">
                  <a:moveTo>
                    <a:pt x="29" y="0"/>
                  </a:moveTo>
                  <a:lnTo>
                    <a:pt x="29" y="0"/>
                  </a:lnTo>
                  <a:cubicBezTo>
                    <a:pt x="1" y="85"/>
                    <a:pt x="85" y="169"/>
                    <a:pt x="169" y="169"/>
                  </a:cubicBezTo>
                  <a:cubicBezTo>
                    <a:pt x="184" y="174"/>
                    <a:pt x="199" y="176"/>
                    <a:pt x="214" y="176"/>
                  </a:cubicBezTo>
                  <a:cubicBezTo>
                    <a:pt x="281" y="176"/>
                    <a:pt x="342" y="126"/>
                    <a:pt x="366" y="57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3885425" y="338177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29" y="1"/>
                  </a:moveTo>
                  <a:lnTo>
                    <a:pt x="29" y="1"/>
                  </a:lnTo>
                  <a:cubicBezTo>
                    <a:pt x="1" y="85"/>
                    <a:pt x="85" y="169"/>
                    <a:pt x="169" y="197"/>
                  </a:cubicBezTo>
                  <a:cubicBezTo>
                    <a:pt x="281" y="197"/>
                    <a:pt x="366" y="141"/>
                    <a:pt x="366" y="29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3913500" y="3384600"/>
              <a:ext cx="8450" cy="5625"/>
            </a:xfrm>
            <a:custGeom>
              <a:avLst/>
              <a:gdLst/>
              <a:ahLst/>
              <a:cxnLst/>
              <a:rect l="l" t="t" r="r" b="b"/>
              <a:pathLst>
                <a:path w="338" h="225" extrusionOk="0">
                  <a:moveTo>
                    <a:pt x="1" y="0"/>
                  </a:moveTo>
                  <a:cubicBezTo>
                    <a:pt x="1" y="112"/>
                    <a:pt x="57" y="197"/>
                    <a:pt x="141" y="225"/>
                  </a:cubicBezTo>
                  <a:cubicBezTo>
                    <a:pt x="253" y="225"/>
                    <a:pt x="337" y="141"/>
                    <a:pt x="337" y="5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3917700" y="3430075"/>
              <a:ext cx="9875" cy="10175"/>
            </a:xfrm>
            <a:custGeom>
              <a:avLst/>
              <a:gdLst/>
              <a:ahLst/>
              <a:cxnLst/>
              <a:rect l="l" t="t" r="r" b="b"/>
              <a:pathLst>
                <a:path w="395" h="407" extrusionOk="0">
                  <a:moveTo>
                    <a:pt x="211" y="1"/>
                  </a:moveTo>
                  <a:cubicBezTo>
                    <a:pt x="120" y="1"/>
                    <a:pt x="53" y="77"/>
                    <a:pt x="29" y="174"/>
                  </a:cubicBezTo>
                  <a:cubicBezTo>
                    <a:pt x="1" y="259"/>
                    <a:pt x="29" y="371"/>
                    <a:pt x="141" y="399"/>
                  </a:cubicBezTo>
                  <a:cubicBezTo>
                    <a:pt x="156" y="404"/>
                    <a:pt x="170" y="406"/>
                    <a:pt x="185" y="406"/>
                  </a:cubicBezTo>
                  <a:cubicBezTo>
                    <a:pt x="254" y="406"/>
                    <a:pt x="319" y="352"/>
                    <a:pt x="366" y="259"/>
                  </a:cubicBezTo>
                  <a:cubicBezTo>
                    <a:pt x="394" y="146"/>
                    <a:pt x="338" y="34"/>
                    <a:pt x="254" y="6"/>
                  </a:cubicBezTo>
                  <a:cubicBezTo>
                    <a:pt x="239" y="2"/>
                    <a:pt x="225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3900175" y="344195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68" y="1"/>
                  </a:moveTo>
                  <a:cubicBezTo>
                    <a:pt x="84" y="1"/>
                    <a:pt x="23" y="51"/>
                    <a:pt x="0" y="121"/>
                  </a:cubicBezTo>
                  <a:lnTo>
                    <a:pt x="309" y="233"/>
                  </a:lnTo>
                  <a:cubicBezTo>
                    <a:pt x="365" y="149"/>
                    <a:pt x="309" y="36"/>
                    <a:pt x="225" y="8"/>
                  </a:cubicBezTo>
                  <a:cubicBezTo>
                    <a:pt x="205" y="3"/>
                    <a:pt x="18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3873500" y="3432850"/>
              <a:ext cx="9150" cy="5800"/>
            </a:xfrm>
            <a:custGeom>
              <a:avLst/>
              <a:gdLst/>
              <a:ahLst/>
              <a:cxnLst/>
              <a:rect l="l" t="t" r="r" b="b"/>
              <a:pathLst>
                <a:path w="366" h="232" extrusionOk="0">
                  <a:moveTo>
                    <a:pt x="178" y="0"/>
                  </a:moveTo>
                  <a:cubicBezTo>
                    <a:pt x="104" y="0"/>
                    <a:pt x="23" y="50"/>
                    <a:pt x="0" y="120"/>
                  </a:cubicBezTo>
                  <a:lnTo>
                    <a:pt x="337" y="232"/>
                  </a:lnTo>
                  <a:cubicBezTo>
                    <a:pt x="365" y="148"/>
                    <a:pt x="309" y="35"/>
                    <a:pt x="225" y="7"/>
                  </a:cubicBezTo>
                  <a:cubicBezTo>
                    <a:pt x="210" y="2"/>
                    <a:pt x="194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3890350" y="3423000"/>
              <a:ext cx="9850" cy="9525"/>
            </a:xfrm>
            <a:custGeom>
              <a:avLst/>
              <a:gdLst/>
              <a:ahLst/>
              <a:cxnLst/>
              <a:rect l="l" t="t" r="r" b="b"/>
              <a:pathLst>
                <a:path w="394" h="381" extrusionOk="0">
                  <a:moveTo>
                    <a:pt x="206" y="1"/>
                  </a:moveTo>
                  <a:cubicBezTo>
                    <a:pt x="131" y="1"/>
                    <a:pt x="51" y="51"/>
                    <a:pt x="28" y="121"/>
                  </a:cubicBezTo>
                  <a:cubicBezTo>
                    <a:pt x="0" y="233"/>
                    <a:pt x="56" y="345"/>
                    <a:pt x="140" y="373"/>
                  </a:cubicBezTo>
                  <a:cubicBezTo>
                    <a:pt x="160" y="378"/>
                    <a:pt x="178" y="380"/>
                    <a:pt x="196" y="380"/>
                  </a:cubicBezTo>
                  <a:cubicBezTo>
                    <a:pt x="280" y="380"/>
                    <a:pt x="342" y="326"/>
                    <a:pt x="365" y="233"/>
                  </a:cubicBezTo>
                  <a:cubicBezTo>
                    <a:pt x="393" y="121"/>
                    <a:pt x="337" y="36"/>
                    <a:pt x="253" y="8"/>
                  </a:cubicBezTo>
                  <a:cubicBezTo>
                    <a:pt x="238" y="3"/>
                    <a:pt x="222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3863675" y="3415475"/>
              <a:ext cx="9850" cy="8625"/>
            </a:xfrm>
            <a:custGeom>
              <a:avLst/>
              <a:gdLst/>
              <a:ahLst/>
              <a:cxnLst/>
              <a:rect l="l" t="t" r="r" b="b"/>
              <a:pathLst>
                <a:path w="394" h="345" extrusionOk="0">
                  <a:moveTo>
                    <a:pt x="225" y="0"/>
                  </a:moveTo>
                  <a:cubicBezTo>
                    <a:pt x="141" y="0"/>
                    <a:pt x="56" y="29"/>
                    <a:pt x="28" y="113"/>
                  </a:cubicBezTo>
                  <a:cubicBezTo>
                    <a:pt x="0" y="197"/>
                    <a:pt x="56" y="309"/>
                    <a:pt x="141" y="337"/>
                  </a:cubicBezTo>
                  <a:cubicBezTo>
                    <a:pt x="160" y="342"/>
                    <a:pt x="179" y="345"/>
                    <a:pt x="197" y="345"/>
                  </a:cubicBezTo>
                  <a:cubicBezTo>
                    <a:pt x="281" y="345"/>
                    <a:pt x="342" y="294"/>
                    <a:pt x="365" y="225"/>
                  </a:cubicBezTo>
                  <a:cubicBezTo>
                    <a:pt x="393" y="141"/>
                    <a:pt x="337" y="29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3837000" y="3408275"/>
              <a:ext cx="9150" cy="7400"/>
            </a:xfrm>
            <a:custGeom>
              <a:avLst/>
              <a:gdLst/>
              <a:ahLst/>
              <a:cxnLst/>
              <a:rect l="l" t="t" r="r" b="b"/>
              <a:pathLst>
                <a:path w="366" h="296" extrusionOk="0">
                  <a:moveTo>
                    <a:pt x="177" y="0"/>
                  </a:moveTo>
                  <a:cubicBezTo>
                    <a:pt x="103" y="0"/>
                    <a:pt x="28" y="46"/>
                    <a:pt x="28" y="92"/>
                  </a:cubicBezTo>
                  <a:cubicBezTo>
                    <a:pt x="0" y="176"/>
                    <a:pt x="57" y="260"/>
                    <a:pt x="141" y="288"/>
                  </a:cubicBezTo>
                  <a:cubicBezTo>
                    <a:pt x="156" y="294"/>
                    <a:pt x="173" y="296"/>
                    <a:pt x="189" y="296"/>
                  </a:cubicBezTo>
                  <a:cubicBezTo>
                    <a:pt x="262" y="296"/>
                    <a:pt x="337" y="250"/>
                    <a:pt x="337" y="204"/>
                  </a:cubicBezTo>
                  <a:cubicBezTo>
                    <a:pt x="365" y="120"/>
                    <a:pt x="309" y="36"/>
                    <a:pt x="225" y="8"/>
                  </a:cubicBezTo>
                  <a:cubicBezTo>
                    <a:pt x="210" y="3"/>
                    <a:pt x="193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3847525" y="3423725"/>
              <a:ext cx="9150" cy="5800"/>
            </a:xfrm>
            <a:custGeom>
              <a:avLst/>
              <a:gdLst/>
              <a:ahLst/>
              <a:cxnLst/>
              <a:rect l="l" t="t" r="r" b="b"/>
              <a:pathLst>
                <a:path w="366" h="232" extrusionOk="0">
                  <a:moveTo>
                    <a:pt x="168" y="0"/>
                  </a:moveTo>
                  <a:cubicBezTo>
                    <a:pt x="85" y="0"/>
                    <a:pt x="24" y="50"/>
                    <a:pt x="1" y="120"/>
                  </a:cubicBezTo>
                  <a:lnTo>
                    <a:pt x="337" y="232"/>
                  </a:lnTo>
                  <a:cubicBezTo>
                    <a:pt x="365" y="148"/>
                    <a:pt x="309" y="63"/>
                    <a:pt x="225" y="7"/>
                  </a:cubicBezTo>
                  <a:cubicBezTo>
                    <a:pt x="205" y="2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3853850" y="3402850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28" y="0"/>
                  </a:moveTo>
                  <a:lnTo>
                    <a:pt x="28" y="0"/>
                  </a:lnTo>
                  <a:cubicBezTo>
                    <a:pt x="0" y="84"/>
                    <a:pt x="56" y="169"/>
                    <a:pt x="141" y="197"/>
                  </a:cubicBezTo>
                  <a:cubicBezTo>
                    <a:pt x="160" y="202"/>
                    <a:pt x="179" y="204"/>
                    <a:pt x="197" y="204"/>
                  </a:cubicBezTo>
                  <a:cubicBezTo>
                    <a:pt x="281" y="204"/>
                    <a:pt x="342" y="154"/>
                    <a:pt x="365" y="84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3881225" y="3409150"/>
              <a:ext cx="8425" cy="5125"/>
            </a:xfrm>
            <a:custGeom>
              <a:avLst/>
              <a:gdLst/>
              <a:ahLst/>
              <a:cxnLst/>
              <a:rect l="l" t="t" r="r" b="b"/>
              <a:pathLst>
                <a:path w="337" h="205" extrusionOk="0">
                  <a:moveTo>
                    <a:pt x="0" y="1"/>
                  </a:moveTo>
                  <a:cubicBezTo>
                    <a:pt x="0" y="85"/>
                    <a:pt x="56" y="169"/>
                    <a:pt x="140" y="197"/>
                  </a:cubicBezTo>
                  <a:cubicBezTo>
                    <a:pt x="155" y="202"/>
                    <a:pt x="171" y="205"/>
                    <a:pt x="187" y="205"/>
                  </a:cubicBezTo>
                  <a:cubicBezTo>
                    <a:pt x="261" y="205"/>
                    <a:pt x="337" y="154"/>
                    <a:pt x="337" y="8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3907875" y="3415475"/>
              <a:ext cx="9150" cy="5775"/>
            </a:xfrm>
            <a:custGeom>
              <a:avLst/>
              <a:gdLst/>
              <a:ahLst/>
              <a:cxnLst/>
              <a:rect l="l" t="t" r="r" b="b"/>
              <a:pathLst>
                <a:path w="366" h="231" extrusionOk="0">
                  <a:moveTo>
                    <a:pt x="29" y="0"/>
                  </a:moveTo>
                  <a:lnTo>
                    <a:pt x="29" y="0"/>
                  </a:lnTo>
                  <a:cubicBezTo>
                    <a:pt x="1" y="85"/>
                    <a:pt x="57" y="197"/>
                    <a:pt x="141" y="225"/>
                  </a:cubicBezTo>
                  <a:cubicBezTo>
                    <a:pt x="156" y="229"/>
                    <a:pt x="170" y="230"/>
                    <a:pt x="184" y="230"/>
                  </a:cubicBezTo>
                  <a:cubicBezTo>
                    <a:pt x="275" y="230"/>
                    <a:pt x="342" y="154"/>
                    <a:pt x="366" y="57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3906475" y="3461625"/>
              <a:ext cx="9850" cy="9875"/>
            </a:xfrm>
            <a:custGeom>
              <a:avLst/>
              <a:gdLst/>
              <a:ahLst/>
              <a:cxnLst/>
              <a:rect l="l" t="t" r="r" b="b"/>
              <a:pathLst>
                <a:path w="394" h="395" extrusionOk="0">
                  <a:moveTo>
                    <a:pt x="235" y="0"/>
                  </a:moveTo>
                  <a:cubicBezTo>
                    <a:pt x="159" y="0"/>
                    <a:pt x="75" y="50"/>
                    <a:pt x="29" y="120"/>
                  </a:cubicBezTo>
                  <a:cubicBezTo>
                    <a:pt x="1" y="232"/>
                    <a:pt x="29" y="344"/>
                    <a:pt x="113" y="372"/>
                  </a:cubicBezTo>
                  <a:cubicBezTo>
                    <a:pt x="136" y="387"/>
                    <a:pt x="160" y="394"/>
                    <a:pt x="185" y="394"/>
                  </a:cubicBezTo>
                  <a:cubicBezTo>
                    <a:pt x="253" y="394"/>
                    <a:pt x="325" y="342"/>
                    <a:pt x="366" y="260"/>
                  </a:cubicBezTo>
                  <a:cubicBezTo>
                    <a:pt x="394" y="148"/>
                    <a:pt x="366" y="35"/>
                    <a:pt x="282" y="7"/>
                  </a:cubicBezTo>
                  <a:cubicBezTo>
                    <a:pt x="267" y="2"/>
                    <a:pt x="251" y="0"/>
                    <a:pt x="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3888225" y="3470350"/>
              <a:ext cx="9150" cy="6200"/>
            </a:xfrm>
            <a:custGeom>
              <a:avLst/>
              <a:gdLst/>
              <a:ahLst/>
              <a:cxnLst/>
              <a:rect l="l" t="t" r="r" b="b"/>
              <a:pathLst>
                <a:path w="366" h="248" extrusionOk="0">
                  <a:moveTo>
                    <a:pt x="155" y="1"/>
                  </a:moveTo>
                  <a:cubicBezTo>
                    <a:pt x="96" y="1"/>
                    <a:pt x="41" y="47"/>
                    <a:pt x="1" y="108"/>
                  </a:cubicBezTo>
                  <a:lnTo>
                    <a:pt x="310" y="248"/>
                  </a:lnTo>
                  <a:cubicBezTo>
                    <a:pt x="366" y="164"/>
                    <a:pt x="310" y="51"/>
                    <a:pt x="225" y="23"/>
                  </a:cubicBezTo>
                  <a:cubicBezTo>
                    <a:pt x="202" y="8"/>
                    <a:pt x="178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3862975" y="3459125"/>
              <a:ext cx="9150" cy="6200"/>
            </a:xfrm>
            <a:custGeom>
              <a:avLst/>
              <a:gdLst/>
              <a:ahLst/>
              <a:cxnLst/>
              <a:rect l="l" t="t" r="r" b="b"/>
              <a:pathLst>
                <a:path w="366" h="248" extrusionOk="0">
                  <a:moveTo>
                    <a:pt x="150" y="1"/>
                  </a:moveTo>
                  <a:cubicBezTo>
                    <a:pt x="84" y="1"/>
                    <a:pt x="20" y="47"/>
                    <a:pt x="0" y="107"/>
                  </a:cubicBezTo>
                  <a:lnTo>
                    <a:pt x="309" y="248"/>
                  </a:lnTo>
                  <a:cubicBezTo>
                    <a:pt x="365" y="164"/>
                    <a:pt x="309" y="51"/>
                    <a:pt x="225" y="23"/>
                  </a:cubicBezTo>
                  <a:cubicBezTo>
                    <a:pt x="201" y="7"/>
                    <a:pt x="176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3880525" y="3451075"/>
              <a:ext cx="9850" cy="9200"/>
            </a:xfrm>
            <a:custGeom>
              <a:avLst/>
              <a:gdLst/>
              <a:ahLst/>
              <a:cxnLst/>
              <a:rect l="l" t="t" r="r" b="b"/>
              <a:pathLst>
                <a:path w="394" h="368" extrusionOk="0">
                  <a:moveTo>
                    <a:pt x="224" y="1"/>
                  </a:moveTo>
                  <a:cubicBezTo>
                    <a:pt x="140" y="1"/>
                    <a:pt x="74" y="51"/>
                    <a:pt x="28" y="121"/>
                  </a:cubicBezTo>
                  <a:cubicBezTo>
                    <a:pt x="0" y="205"/>
                    <a:pt x="28" y="317"/>
                    <a:pt x="140" y="345"/>
                  </a:cubicBezTo>
                  <a:cubicBezTo>
                    <a:pt x="164" y="361"/>
                    <a:pt x="187" y="368"/>
                    <a:pt x="210" y="368"/>
                  </a:cubicBezTo>
                  <a:cubicBezTo>
                    <a:pt x="269" y="368"/>
                    <a:pt x="325" y="322"/>
                    <a:pt x="365" y="261"/>
                  </a:cubicBezTo>
                  <a:cubicBezTo>
                    <a:pt x="393" y="149"/>
                    <a:pt x="365" y="64"/>
                    <a:pt x="281" y="8"/>
                  </a:cubicBezTo>
                  <a:cubicBezTo>
                    <a:pt x="261" y="3"/>
                    <a:pt x="242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3854550" y="3440875"/>
              <a:ext cx="9850" cy="8500"/>
            </a:xfrm>
            <a:custGeom>
              <a:avLst/>
              <a:gdLst/>
              <a:ahLst/>
              <a:cxnLst/>
              <a:rect l="l" t="t" r="r" b="b"/>
              <a:pathLst>
                <a:path w="394" h="340" extrusionOk="0">
                  <a:moveTo>
                    <a:pt x="183" y="1"/>
                  </a:moveTo>
                  <a:cubicBezTo>
                    <a:pt x="124" y="1"/>
                    <a:pt x="69" y="47"/>
                    <a:pt x="28" y="107"/>
                  </a:cubicBezTo>
                  <a:cubicBezTo>
                    <a:pt x="0" y="192"/>
                    <a:pt x="56" y="276"/>
                    <a:pt x="141" y="332"/>
                  </a:cubicBezTo>
                  <a:cubicBezTo>
                    <a:pt x="156" y="337"/>
                    <a:pt x="171" y="339"/>
                    <a:pt x="187" y="339"/>
                  </a:cubicBezTo>
                  <a:cubicBezTo>
                    <a:pt x="262" y="339"/>
                    <a:pt x="342" y="289"/>
                    <a:pt x="365" y="220"/>
                  </a:cubicBezTo>
                  <a:cubicBezTo>
                    <a:pt x="393" y="136"/>
                    <a:pt x="365" y="51"/>
                    <a:pt x="253" y="23"/>
                  </a:cubicBezTo>
                  <a:cubicBezTo>
                    <a:pt x="229" y="8"/>
                    <a:pt x="206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3828575" y="3430325"/>
              <a:ext cx="9850" cy="7900"/>
            </a:xfrm>
            <a:custGeom>
              <a:avLst/>
              <a:gdLst/>
              <a:ahLst/>
              <a:cxnLst/>
              <a:rect l="l" t="t" r="r" b="b"/>
              <a:pathLst>
                <a:path w="394" h="316" extrusionOk="0">
                  <a:moveTo>
                    <a:pt x="181" y="1"/>
                  </a:moveTo>
                  <a:cubicBezTo>
                    <a:pt x="124" y="1"/>
                    <a:pt x="76" y="41"/>
                    <a:pt x="57" y="80"/>
                  </a:cubicBezTo>
                  <a:cubicBezTo>
                    <a:pt x="0" y="164"/>
                    <a:pt x="57" y="249"/>
                    <a:pt x="141" y="305"/>
                  </a:cubicBezTo>
                  <a:cubicBezTo>
                    <a:pt x="162" y="312"/>
                    <a:pt x="185" y="315"/>
                    <a:pt x="208" y="315"/>
                  </a:cubicBezTo>
                  <a:cubicBezTo>
                    <a:pt x="276" y="315"/>
                    <a:pt x="344" y="284"/>
                    <a:pt x="365" y="221"/>
                  </a:cubicBezTo>
                  <a:cubicBezTo>
                    <a:pt x="394" y="136"/>
                    <a:pt x="337" y="52"/>
                    <a:pt x="253" y="24"/>
                  </a:cubicBezTo>
                  <a:cubicBezTo>
                    <a:pt x="228" y="8"/>
                    <a:pt x="204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3837700" y="3447500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158" y="0"/>
                  </a:moveTo>
                  <a:cubicBezTo>
                    <a:pt x="90" y="0"/>
                    <a:pt x="22" y="32"/>
                    <a:pt x="0" y="95"/>
                  </a:cubicBezTo>
                  <a:lnTo>
                    <a:pt x="309" y="235"/>
                  </a:lnTo>
                  <a:cubicBezTo>
                    <a:pt x="365" y="151"/>
                    <a:pt x="309" y="67"/>
                    <a:pt x="225" y="11"/>
                  </a:cubicBezTo>
                  <a:cubicBezTo>
                    <a:pt x="204" y="4"/>
                    <a:pt x="181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3846825" y="3426700"/>
              <a:ext cx="9150" cy="5200"/>
            </a:xfrm>
            <a:custGeom>
              <a:avLst/>
              <a:gdLst/>
              <a:ahLst/>
              <a:cxnLst/>
              <a:rect l="l" t="t" r="r" b="b"/>
              <a:pathLst>
                <a:path w="366" h="208" extrusionOk="0">
                  <a:moveTo>
                    <a:pt x="29" y="1"/>
                  </a:moveTo>
                  <a:cubicBezTo>
                    <a:pt x="0" y="57"/>
                    <a:pt x="57" y="169"/>
                    <a:pt x="141" y="197"/>
                  </a:cubicBezTo>
                  <a:cubicBezTo>
                    <a:pt x="162" y="204"/>
                    <a:pt x="185" y="208"/>
                    <a:pt x="207" y="208"/>
                  </a:cubicBezTo>
                  <a:cubicBezTo>
                    <a:pt x="276" y="208"/>
                    <a:pt x="344" y="176"/>
                    <a:pt x="365" y="113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3872800" y="3435825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28" y="1"/>
                  </a:moveTo>
                  <a:lnTo>
                    <a:pt x="28" y="1"/>
                  </a:lnTo>
                  <a:cubicBezTo>
                    <a:pt x="0" y="85"/>
                    <a:pt x="56" y="197"/>
                    <a:pt x="141" y="225"/>
                  </a:cubicBezTo>
                  <a:cubicBezTo>
                    <a:pt x="155" y="230"/>
                    <a:pt x="171" y="233"/>
                    <a:pt x="187" y="233"/>
                  </a:cubicBezTo>
                  <a:cubicBezTo>
                    <a:pt x="262" y="233"/>
                    <a:pt x="342" y="182"/>
                    <a:pt x="365" y="113"/>
                  </a:cubicBez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3"/>
            <p:cNvSpPr/>
            <p:nvPr/>
          </p:nvSpPr>
          <p:spPr>
            <a:xfrm>
              <a:off x="3898750" y="3444950"/>
              <a:ext cx="9150" cy="6525"/>
            </a:xfrm>
            <a:custGeom>
              <a:avLst/>
              <a:gdLst/>
              <a:ahLst/>
              <a:cxnLst/>
              <a:rect l="l" t="t" r="r" b="b"/>
              <a:pathLst>
                <a:path w="366" h="261" extrusionOk="0">
                  <a:moveTo>
                    <a:pt x="57" y="1"/>
                  </a:moveTo>
                  <a:cubicBezTo>
                    <a:pt x="1" y="113"/>
                    <a:pt x="57" y="225"/>
                    <a:pt x="141" y="253"/>
                  </a:cubicBezTo>
                  <a:cubicBezTo>
                    <a:pt x="156" y="258"/>
                    <a:pt x="171" y="260"/>
                    <a:pt x="187" y="260"/>
                  </a:cubicBezTo>
                  <a:cubicBezTo>
                    <a:pt x="262" y="260"/>
                    <a:pt x="343" y="206"/>
                    <a:pt x="366" y="113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3"/>
            <p:cNvSpPr/>
            <p:nvPr/>
          </p:nvSpPr>
          <p:spPr>
            <a:xfrm>
              <a:off x="3893150" y="3490300"/>
              <a:ext cx="10550" cy="8975"/>
            </a:xfrm>
            <a:custGeom>
              <a:avLst/>
              <a:gdLst/>
              <a:ahLst/>
              <a:cxnLst/>
              <a:rect l="l" t="t" r="r" b="b"/>
              <a:pathLst>
                <a:path w="422" h="359" extrusionOk="0">
                  <a:moveTo>
                    <a:pt x="218" y="1"/>
                  </a:moveTo>
                  <a:cubicBezTo>
                    <a:pt x="157" y="1"/>
                    <a:pt x="99" y="32"/>
                    <a:pt x="57" y="96"/>
                  </a:cubicBezTo>
                  <a:cubicBezTo>
                    <a:pt x="0" y="208"/>
                    <a:pt x="28" y="292"/>
                    <a:pt x="113" y="348"/>
                  </a:cubicBezTo>
                  <a:cubicBezTo>
                    <a:pt x="141" y="355"/>
                    <a:pt x="167" y="359"/>
                    <a:pt x="192" y="359"/>
                  </a:cubicBezTo>
                  <a:cubicBezTo>
                    <a:pt x="265" y="359"/>
                    <a:pt x="323" y="327"/>
                    <a:pt x="365" y="264"/>
                  </a:cubicBezTo>
                  <a:cubicBezTo>
                    <a:pt x="421" y="152"/>
                    <a:pt x="365" y="68"/>
                    <a:pt x="281" y="11"/>
                  </a:cubicBezTo>
                  <a:cubicBezTo>
                    <a:pt x="260" y="4"/>
                    <a:pt x="239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3874900" y="3497025"/>
              <a:ext cx="9150" cy="6900"/>
            </a:xfrm>
            <a:custGeom>
              <a:avLst/>
              <a:gdLst/>
              <a:ahLst/>
              <a:cxnLst/>
              <a:rect l="l" t="t" r="r" b="b"/>
              <a:pathLst>
                <a:path w="366" h="276" extrusionOk="0">
                  <a:moveTo>
                    <a:pt x="178" y="1"/>
                  </a:moveTo>
                  <a:cubicBezTo>
                    <a:pt x="111" y="1"/>
                    <a:pt x="41" y="47"/>
                    <a:pt x="0" y="107"/>
                  </a:cubicBezTo>
                  <a:lnTo>
                    <a:pt x="309" y="276"/>
                  </a:lnTo>
                  <a:cubicBezTo>
                    <a:pt x="365" y="164"/>
                    <a:pt x="337" y="79"/>
                    <a:pt x="253" y="23"/>
                  </a:cubicBezTo>
                  <a:cubicBezTo>
                    <a:pt x="230" y="8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3850325" y="3484400"/>
              <a:ext cx="9150" cy="6200"/>
            </a:xfrm>
            <a:custGeom>
              <a:avLst/>
              <a:gdLst/>
              <a:ahLst/>
              <a:cxnLst/>
              <a:rect l="l" t="t" r="r" b="b"/>
              <a:pathLst>
                <a:path w="366" h="248" extrusionOk="0">
                  <a:moveTo>
                    <a:pt x="178" y="0"/>
                  </a:moveTo>
                  <a:cubicBezTo>
                    <a:pt x="111" y="0"/>
                    <a:pt x="41" y="46"/>
                    <a:pt x="1" y="107"/>
                  </a:cubicBezTo>
                  <a:lnTo>
                    <a:pt x="310" y="247"/>
                  </a:lnTo>
                  <a:cubicBezTo>
                    <a:pt x="366" y="163"/>
                    <a:pt x="338" y="79"/>
                    <a:pt x="253" y="23"/>
                  </a:cubicBezTo>
                  <a:cubicBezTo>
                    <a:pt x="230" y="7"/>
                    <a:pt x="204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3868575" y="3477950"/>
              <a:ext cx="9850" cy="8700"/>
            </a:xfrm>
            <a:custGeom>
              <a:avLst/>
              <a:gdLst/>
              <a:ahLst/>
              <a:cxnLst/>
              <a:rect l="l" t="t" r="r" b="b"/>
              <a:pathLst>
                <a:path w="394" h="348" extrusionOk="0">
                  <a:moveTo>
                    <a:pt x="170" y="0"/>
                  </a:moveTo>
                  <a:cubicBezTo>
                    <a:pt x="116" y="0"/>
                    <a:pt x="66" y="38"/>
                    <a:pt x="29" y="112"/>
                  </a:cubicBezTo>
                  <a:cubicBezTo>
                    <a:pt x="1" y="197"/>
                    <a:pt x="29" y="281"/>
                    <a:pt x="113" y="337"/>
                  </a:cubicBezTo>
                  <a:cubicBezTo>
                    <a:pt x="134" y="344"/>
                    <a:pt x="157" y="348"/>
                    <a:pt x="180" y="348"/>
                  </a:cubicBezTo>
                  <a:cubicBezTo>
                    <a:pt x="248" y="348"/>
                    <a:pt x="317" y="316"/>
                    <a:pt x="338" y="253"/>
                  </a:cubicBezTo>
                  <a:cubicBezTo>
                    <a:pt x="394" y="169"/>
                    <a:pt x="366" y="56"/>
                    <a:pt x="253" y="28"/>
                  </a:cubicBezTo>
                  <a:cubicBezTo>
                    <a:pt x="225" y="9"/>
                    <a:pt x="197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3843325" y="3465750"/>
              <a:ext cx="9850" cy="8275"/>
            </a:xfrm>
            <a:custGeom>
              <a:avLst/>
              <a:gdLst/>
              <a:ahLst/>
              <a:cxnLst/>
              <a:rect l="l" t="t" r="r" b="b"/>
              <a:pathLst>
                <a:path w="394" h="331" extrusionOk="0">
                  <a:moveTo>
                    <a:pt x="202" y="0"/>
                  </a:moveTo>
                  <a:cubicBezTo>
                    <a:pt x="128" y="0"/>
                    <a:pt x="70" y="32"/>
                    <a:pt x="28" y="95"/>
                  </a:cubicBezTo>
                  <a:cubicBezTo>
                    <a:pt x="0" y="179"/>
                    <a:pt x="28" y="263"/>
                    <a:pt x="112" y="320"/>
                  </a:cubicBezTo>
                  <a:cubicBezTo>
                    <a:pt x="133" y="327"/>
                    <a:pt x="156" y="330"/>
                    <a:pt x="179" y="330"/>
                  </a:cubicBezTo>
                  <a:cubicBezTo>
                    <a:pt x="247" y="330"/>
                    <a:pt x="316" y="299"/>
                    <a:pt x="337" y="235"/>
                  </a:cubicBezTo>
                  <a:cubicBezTo>
                    <a:pt x="393" y="151"/>
                    <a:pt x="365" y="67"/>
                    <a:pt x="281" y="11"/>
                  </a:cubicBezTo>
                  <a:cubicBezTo>
                    <a:pt x="253" y="4"/>
                    <a:pt x="226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3818050" y="3453100"/>
              <a:ext cx="9850" cy="8275"/>
            </a:xfrm>
            <a:custGeom>
              <a:avLst/>
              <a:gdLst/>
              <a:ahLst/>
              <a:cxnLst/>
              <a:rect l="l" t="t" r="r" b="b"/>
              <a:pathLst>
                <a:path w="394" h="331" extrusionOk="0">
                  <a:moveTo>
                    <a:pt x="214" y="1"/>
                  </a:moveTo>
                  <a:cubicBezTo>
                    <a:pt x="146" y="1"/>
                    <a:pt x="78" y="33"/>
                    <a:pt x="57" y="96"/>
                  </a:cubicBezTo>
                  <a:cubicBezTo>
                    <a:pt x="0" y="180"/>
                    <a:pt x="28" y="264"/>
                    <a:pt x="113" y="320"/>
                  </a:cubicBezTo>
                  <a:cubicBezTo>
                    <a:pt x="134" y="327"/>
                    <a:pt x="157" y="331"/>
                    <a:pt x="180" y="331"/>
                  </a:cubicBezTo>
                  <a:cubicBezTo>
                    <a:pt x="250" y="331"/>
                    <a:pt x="323" y="299"/>
                    <a:pt x="365" y="236"/>
                  </a:cubicBezTo>
                  <a:cubicBezTo>
                    <a:pt x="393" y="180"/>
                    <a:pt x="365" y="68"/>
                    <a:pt x="281" y="11"/>
                  </a:cubicBezTo>
                  <a:cubicBezTo>
                    <a:pt x="260" y="4"/>
                    <a:pt x="237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3825775" y="3471600"/>
              <a:ext cx="9150" cy="6375"/>
            </a:xfrm>
            <a:custGeom>
              <a:avLst/>
              <a:gdLst/>
              <a:ahLst/>
              <a:cxnLst/>
              <a:rect l="l" t="t" r="r" b="b"/>
              <a:pathLst>
                <a:path w="366" h="255" extrusionOk="0">
                  <a:moveTo>
                    <a:pt x="137" y="0"/>
                  </a:moveTo>
                  <a:cubicBezTo>
                    <a:pt x="84" y="0"/>
                    <a:pt x="36" y="31"/>
                    <a:pt x="0" y="86"/>
                  </a:cubicBezTo>
                  <a:lnTo>
                    <a:pt x="309" y="254"/>
                  </a:lnTo>
                  <a:cubicBezTo>
                    <a:pt x="365" y="170"/>
                    <a:pt x="309" y="58"/>
                    <a:pt x="225" y="29"/>
                  </a:cubicBezTo>
                  <a:cubicBezTo>
                    <a:pt x="195" y="10"/>
                    <a:pt x="165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3837000" y="3449875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28" y="0"/>
                  </a:moveTo>
                  <a:lnTo>
                    <a:pt x="28" y="0"/>
                  </a:lnTo>
                  <a:cubicBezTo>
                    <a:pt x="0" y="84"/>
                    <a:pt x="28" y="197"/>
                    <a:pt x="113" y="225"/>
                  </a:cubicBezTo>
                  <a:cubicBezTo>
                    <a:pt x="134" y="232"/>
                    <a:pt x="157" y="235"/>
                    <a:pt x="179" y="235"/>
                  </a:cubicBezTo>
                  <a:cubicBezTo>
                    <a:pt x="248" y="235"/>
                    <a:pt x="316" y="204"/>
                    <a:pt x="337" y="140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3862275" y="3461800"/>
              <a:ext cx="8425" cy="5900"/>
            </a:xfrm>
            <a:custGeom>
              <a:avLst/>
              <a:gdLst/>
              <a:ahLst/>
              <a:cxnLst/>
              <a:rect l="l" t="t" r="r" b="b"/>
              <a:pathLst>
                <a:path w="337" h="236" extrusionOk="0">
                  <a:moveTo>
                    <a:pt x="28" y="0"/>
                  </a:moveTo>
                  <a:cubicBezTo>
                    <a:pt x="0" y="85"/>
                    <a:pt x="28" y="169"/>
                    <a:pt x="112" y="225"/>
                  </a:cubicBezTo>
                  <a:cubicBezTo>
                    <a:pt x="133" y="232"/>
                    <a:pt x="156" y="236"/>
                    <a:pt x="179" y="236"/>
                  </a:cubicBezTo>
                  <a:cubicBezTo>
                    <a:pt x="247" y="236"/>
                    <a:pt x="316" y="204"/>
                    <a:pt x="337" y="141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3886825" y="3473025"/>
              <a:ext cx="9150" cy="6600"/>
            </a:xfrm>
            <a:custGeom>
              <a:avLst/>
              <a:gdLst/>
              <a:ahLst/>
              <a:cxnLst/>
              <a:rect l="l" t="t" r="r" b="b"/>
              <a:pathLst>
                <a:path w="366" h="264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113"/>
                    <a:pt x="57" y="197"/>
                    <a:pt x="141" y="253"/>
                  </a:cubicBezTo>
                  <a:cubicBezTo>
                    <a:pt x="162" y="260"/>
                    <a:pt x="185" y="264"/>
                    <a:pt x="208" y="264"/>
                  </a:cubicBezTo>
                  <a:cubicBezTo>
                    <a:pt x="276" y="264"/>
                    <a:pt x="345" y="232"/>
                    <a:pt x="366" y="169"/>
                  </a:cubicBezTo>
                  <a:lnTo>
                    <a:pt x="366" y="141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3879800" y="3516525"/>
              <a:ext cx="9850" cy="8725"/>
            </a:xfrm>
            <a:custGeom>
              <a:avLst/>
              <a:gdLst/>
              <a:ahLst/>
              <a:cxnLst/>
              <a:rect l="l" t="t" r="r" b="b"/>
              <a:pathLst>
                <a:path w="394" h="349" extrusionOk="0">
                  <a:moveTo>
                    <a:pt x="187" y="0"/>
                  </a:moveTo>
                  <a:cubicBezTo>
                    <a:pt x="128" y="0"/>
                    <a:pt x="75" y="31"/>
                    <a:pt x="57" y="85"/>
                  </a:cubicBezTo>
                  <a:cubicBezTo>
                    <a:pt x="1" y="170"/>
                    <a:pt x="29" y="282"/>
                    <a:pt x="113" y="338"/>
                  </a:cubicBezTo>
                  <a:cubicBezTo>
                    <a:pt x="134" y="345"/>
                    <a:pt x="157" y="349"/>
                    <a:pt x="180" y="349"/>
                  </a:cubicBezTo>
                  <a:cubicBezTo>
                    <a:pt x="250" y="349"/>
                    <a:pt x="324" y="317"/>
                    <a:pt x="366" y="254"/>
                  </a:cubicBezTo>
                  <a:cubicBezTo>
                    <a:pt x="394" y="170"/>
                    <a:pt x="366" y="57"/>
                    <a:pt x="282" y="29"/>
                  </a:cubicBezTo>
                  <a:cubicBezTo>
                    <a:pt x="252" y="9"/>
                    <a:pt x="218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3862275" y="3522600"/>
              <a:ext cx="8425" cy="5900"/>
            </a:xfrm>
            <a:custGeom>
              <a:avLst/>
              <a:gdLst/>
              <a:ahLst/>
              <a:cxnLst/>
              <a:rect l="l" t="t" r="r" b="b"/>
              <a:pathLst>
                <a:path w="337" h="236" extrusionOk="0">
                  <a:moveTo>
                    <a:pt x="158" y="0"/>
                  </a:moveTo>
                  <a:cubicBezTo>
                    <a:pt x="90" y="0"/>
                    <a:pt x="21" y="32"/>
                    <a:pt x="0" y="95"/>
                  </a:cubicBezTo>
                  <a:lnTo>
                    <a:pt x="309" y="235"/>
                  </a:lnTo>
                  <a:cubicBezTo>
                    <a:pt x="337" y="151"/>
                    <a:pt x="309" y="67"/>
                    <a:pt x="225" y="11"/>
                  </a:cubicBezTo>
                  <a:cubicBezTo>
                    <a:pt x="204" y="4"/>
                    <a:pt x="181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3837700" y="3509500"/>
              <a:ext cx="8450" cy="6375"/>
            </a:xfrm>
            <a:custGeom>
              <a:avLst/>
              <a:gdLst/>
              <a:ahLst/>
              <a:cxnLst/>
              <a:rect l="l" t="t" r="r" b="b"/>
              <a:pathLst>
                <a:path w="338" h="255" extrusionOk="0">
                  <a:moveTo>
                    <a:pt x="130" y="0"/>
                  </a:moveTo>
                  <a:cubicBezTo>
                    <a:pt x="72" y="0"/>
                    <a:pt x="19" y="31"/>
                    <a:pt x="0" y="86"/>
                  </a:cubicBezTo>
                  <a:lnTo>
                    <a:pt x="281" y="254"/>
                  </a:lnTo>
                  <a:cubicBezTo>
                    <a:pt x="337" y="170"/>
                    <a:pt x="309" y="58"/>
                    <a:pt x="225" y="30"/>
                  </a:cubicBezTo>
                  <a:cubicBezTo>
                    <a:pt x="195" y="10"/>
                    <a:pt x="162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3855250" y="3503350"/>
              <a:ext cx="9850" cy="8875"/>
            </a:xfrm>
            <a:custGeom>
              <a:avLst/>
              <a:gdLst/>
              <a:ahLst/>
              <a:cxnLst/>
              <a:rect l="l" t="t" r="r" b="b"/>
              <a:pathLst>
                <a:path w="394" h="355" extrusionOk="0">
                  <a:moveTo>
                    <a:pt x="206" y="0"/>
                  </a:moveTo>
                  <a:cubicBezTo>
                    <a:pt x="139" y="0"/>
                    <a:pt x="69" y="46"/>
                    <a:pt x="28" y="107"/>
                  </a:cubicBezTo>
                  <a:cubicBezTo>
                    <a:pt x="0" y="191"/>
                    <a:pt x="28" y="276"/>
                    <a:pt x="113" y="332"/>
                  </a:cubicBezTo>
                  <a:cubicBezTo>
                    <a:pt x="136" y="347"/>
                    <a:pt x="162" y="354"/>
                    <a:pt x="187" y="354"/>
                  </a:cubicBezTo>
                  <a:cubicBezTo>
                    <a:pt x="253" y="354"/>
                    <a:pt x="317" y="308"/>
                    <a:pt x="337" y="247"/>
                  </a:cubicBezTo>
                  <a:cubicBezTo>
                    <a:pt x="393" y="163"/>
                    <a:pt x="365" y="79"/>
                    <a:pt x="281" y="23"/>
                  </a:cubicBezTo>
                  <a:cubicBezTo>
                    <a:pt x="258" y="7"/>
                    <a:pt x="232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3830675" y="3490300"/>
              <a:ext cx="9850" cy="8750"/>
            </a:xfrm>
            <a:custGeom>
              <a:avLst/>
              <a:gdLst/>
              <a:ahLst/>
              <a:cxnLst/>
              <a:rect l="l" t="t" r="r" b="b"/>
              <a:pathLst>
                <a:path w="394" h="350" extrusionOk="0">
                  <a:moveTo>
                    <a:pt x="191" y="1"/>
                  </a:moveTo>
                  <a:cubicBezTo>
                    <a:pt x="129" y="1"/>
                    <a:pt x="71" y="32"/>
                    <a:pt x="29" y="96"/>
                  </a:cubicBezTo>
                  <a:cubicBezTo>
                    <a:pt x="1" y="180"/>
                    <a:pt x="29" y="292"/>
                    <a:pt x="113" y="320"/>
                  </a:cubicBezTo>
                  <a:cubicBezTo>
                    <a:pt x="143" y="340"/>
                    <a:pt x="173" y="349"/>
                    <a:pt x="201" y="349"/>
                  </a:cubicBezTo>
                  <a:cubicBezTo>
                    <a:pt x="253" y="349"/>
                    <a:pt x="301" y="319"/>
                    <a:pt x="338" y="264"/>
                  </a:cubicBezTo>
                  <a:cubicBezTo>
                    <a:pt x="394" y="180"/>
                    <a:pt x="338" y="68"/>
                    <a:pt x="253" y="11"/>
                  </a:cubicBezTo>
                  <a:cubicBezTo>
                    <a:pt x="232" y="4"/>
                    <a:pt x="211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3805425" y="3477200"/>
              <a:ext cx="9850" cy="8750"/>
            </a:xfrm>
            <a:custGeom>
              <a:avLst/>
              <a:gdLst/>
              <a:ahLst/>
              <a:cxnLst/>
              <a:rect l="l" t="t" r="r" b="b"/>
              <a:pathLst>
                <a:path w="394" h="350" extrusionOk="0">
                  <a:moveTo>
                    <a:pt x="186" y="1"/>
                  </a:moveTo>
                  <a:cubicBezTo>
                    <a:pt x="128" y="1"/>
                    <a:pt x="74" y="32"/>
                    <a:pt x="56" y="86"/>
                  </a:cubicBezTo>
                  <a:cubicBezTo>
                    <a:pt x="0" y="170"/>
                    <a:pt x="28" y="283"/>
                    <a:pt x="112" y="339"/>
                  </a:cubicBezTo>
                  <a:cubicBezTo>
                    <a:pt x="133" y="346"/>
                    <a:pt x="156" y="349"/>
                    <a:pt x="179" y="349"/>
                  </a:cubicBezTo>
                  <a:cubicBezTo>
                    <a:pt x="249" y="349"/>
                    <a:pt x="323" y="318"/>
                    <a:pt x="365" y="255"/>
                  </a:cubicBezTo>
                  <a:cubicBezTo>
                    <a:pt x="393" y="170"/>
                    <a:pt x="365" y="58"/>
                    <a:pt x="281" y="30"/>
                  </a:cubicBezTo>
                  <a:cubicBezTo>
                    <a:pt x="251" y="10"/>
                    <a:pt x="218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3812425" y="3496625"/>
              <a:ext cx="9150" cy="6600"/>
            </a:xfrm>
            <a:custGeom>
              <a:avLst/>
              <a:gdLst/>
              <a:ahLst/>
              <a:cxnLst/>
              <a:rect l="l" t="t" r="r" b="b"/>
              <a:pathLst>
                <a:path w="366" h="264" extrusionOk="0">
                  <a:moveTo>
                    <a:pt x="186" y="1"/>
                  </a:moveTo>
                  <a:cubicBezTo>
                    <a:pt x="117" y="1"/>
                    <a:pt x="43" y="32"/>
                    <a:pt x="1" y="95"/>
                  </a:cubicBezTo>
                  <a:lnTo>
                    <a:pt x="310" y="264"/>
                  </a:lnTo>
                  <a:cubicBezTo>
                    <a:pt x="366" y="180"/>
                    <a:pt x="338" y="67"/>
                    <a:pt x="253" y="11"/>
                  </a:cubicBezTo>
                  <a:cubicBezTo>
                    <a:pt x="232" y="4"/>
                    <a:pt x="210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3825075" y="3473725"/>
              <a:ext cx="8425" cy="6600"/>
            </a:xfrm>
            <a:custGeom>
              <a:avLst/>
              <a:gdLst/>
              <a:ahLst/>
              <a:cxnLst/>
              <a:rect l="l" t="t" r="r" b="b"/>
              <a:pathLst>
                <a:path w="337" h="264" extrusionOk="0">
                  <a:moveTo>
                    <a:pt x="28" y="1"/>
                  </a:moveTo>
                  <a:lnTo>
                    <a:pt x="28" y="1"/>
                  </a:lnTo>
                  <a:cubicBezTo>
                    <a:pt x="0" y="85"/>
                    <a:pt x="28" y="197"/>
                    <a:pt x="112" y="253"/>
                  </a:cubicBezTo>
                  <a:cubicBezTo>
                    <a:pt x="133" y="260"/>
                    <a:pt x="156" y="264"/>
                    <a:pt x="179" y="264"/>
                  </a:cubicBezTo>
                  <a:cubicBezTo>
                    <a:pt x="248" y="264"/>
                    <a:pt x="316" y="232"/>
                    <a:pt x="337" y="169"/>
                  </a:cubicBez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3849625" y="3487075"/>
              <a:ext cx="8450" cy="6200"/>
            </a:xfrm>
            <a:custGeom>
              <a:avLst/>
              <a:gdLst/>
              <a:ahLst/>
              <a:cxnLst/>
              <a:rect l="l" t="t" r="r" b="b"/>
              <a:pathLst>
                <a:path w="338" h="248" extrusionOk="0">
                  <a:moveTo>
                    <a:pt x="29" y="0"/>
                  </a:moveTo>
                  <a:cubicBezTo>
                    <a:pt x="1" y="84"/>
                    <a:pt x="29" y="169"/>
                    <a:pt x="113" y="225"/>
                  </a:cubicBezTo>
                  <a:cubicBezTo>
                    <a:pt x="137" y="240"/>
                    <a:pt x="162" y="247"/>
                    <a:pt x="188" y="247"/>
                  </a:cubicBezTo>
                  <a:cubicBezTo>
                    <a:pt x="253" y="247"/>
                    <a:pt x="317" y="201"/>
                    <a:pt x="338" y="14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3874200" y="3499700"/>
              <a:ext cx="8450" cy="6375"/>
            </a:xfrm>
            <a:custGeom>
              <a:avLst/>
              <a:gdLst/>
              <a:ahLst/>
              <a:cxnLst/>
              <a:rect l="l" t="t" r="r" b="b"/>
              <a:pathLst>
                <a:path w="338" h="255" extrusionOk="0">
                  <a:moveTo>
                    <a:pt x="28" y="0"/>
                  </a:moveTo>
                  <a:cubicBezTo>
                    <a:pt x="0" y="85"/>
                    <a:pt x="28" y="197"/>
                    <a:pt x="113" y="225"/>
                  </a:cubicBezTo>
                  <a:cubicBezTo>
                    <a:pt x="142" y="245"/>
                    <a:pt x="176" y="254"/>
                    <a:pt x="208" y="254"/>
                  </a:cubicBezTo>
                  <a:cubicBezTo>
                    <a:pt x="266" y="254"/>
                    <a:pt x="319" y="223"/>
                    <a:pt x="337" y="169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3867175" y="3541075"/>
              <a:ext cx="9850" cy="8500"/>
            </a:xfrm>
            <a:custGeom>
              <a:avLst/>
              <a:gdLst/>
              <a:ahLst/>
              <a:cxnLst/>
              <a:rect l="l" t="t" r="r" b="b"/>
              <a:pathLst>
                <a:path w="394" h="340" extrusionOk="0">
                  <a:moveTo>
                    <a:pt x="186" y="1"/>
                  </a:moveTo>
                  <a:cubicBezTo>
                    <a:pt x="128" y="1"/>
                    <a:pt x="75" y="32"/>
                    <a:pt x="57" y="86"/>
                  </a:cubicBezTo>
                  <a:cubicBezTo>
                    <a:pt x="1" y="170"/>
                    <a:pt x="57" y="283"/>
                    <a:pt x="141" y="311"/>
                  </a:cubicBezTo>
                  <a:cubicBezTo>
                    <a:pt x="171" y="331"/>
                    <a:pt x="201" y="340"/>
                    <a:pt x="229" y="340"/>
                  </a:cubicBezTo>
                  <a:cubicBezTo>
                    <a:pt x="281" y="340"/>
                    <a:pt x="329" y="309"/>
                    <a:pt x="366" y="254"/>
                  </a:cubicBezTo>
                  <a:cubicBezTo>
                    <a:pt x="394" y="170"/>
                    <a:pt x="366" y="58"/>
                    <a:pt x="281" y="30"/>
                  </a:cubicBezTo>
                  <a:cubicBezTo>
                    <a:pt x="252" y="10"/>
                    <a:pt x="218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3849625" y="3546850"/>
              <a:ext cx="9150" cy="6225"/>
            </a:xfrm>
            <a:custGeom>
              <a:avLst/>
              <a:gdLst/>
              <a:ahLst/>
              <a:cxnLst/>
              <a:rect l="l" t="t" r="r" b="b"/>
              <a:pathLst>
                <a:path w="366" h="249" extrusionOk="0">
                  <a:moveTo>
                    <a:pt x="155" y="1"/>
                  </a:moveTo>
                  <a:cubicBezTo>
                    <a:pt x="96" y="1"/>
                    <a:pt x="41" y="47"/>
                    <a:pt x="1" y="108"/>
                  </a:cubicBezTo>
                  <a:lnTo>
                    <a:pt x="310" y="248"/>
                  </a:lnTo>
                  <a:cubicBezTo>
                    <a:pt x="366" y="164"/>
                    <a:pt x="310" y="52"/>
                    <a:pt x="225" y="23"/>
                  </a:cubicBezTo>
                  <a:cubicBezTo>
                    <a:pt x="202" y="8"/>
                    <a:pt x="178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3824375" y="3534925"/>
              <a:ext cx="9125" cy="6200"/>
            </a:xfrm>
            <a:custGeom>
              <a:avLst/>
              <a:gdLst/>
              <a:ahLst/>
              <a:cxnLst/>
              <a:rect l="l" t="t" r="r" b="b"/>
              <a:pathLst>
                <a:path w="365" h="248" extrusionOk="0">
                  <a:moveTo>
                    <a:pt x="177" y="1"/>
                  </a:moveTo>
                  <a:cubicBezTo>
                    <a:pt x="110" y="1"/>
                    <a:pt x="41" y="47"/>
                    <a:pt x="0" y="107"/>
                  </a:cubicBezTo>
                  <a:lnTo>
                    <a:pt x="337" y="248"/>
                  </a:lnTo>
                  <a:cubicBezTo>
                    <a:pt x="365" y="164"/>
                    <a:pt x="337" y="51"/>
                    <a:pt x="253" y="23"/>
                  </a:cubicBezTo>
                  <a:cubicBezTo>
                    <a:pt x="229" y="8"/>
                    <a:pt x="203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3842600" y="3528450"/>
              <a:ext cx="9875" cy="8725"/>
            </a:xfrm>
            <a:custGeom>
              <a:avLst/>
              <a:gdLst/>
              <a:ahLst/>
              <a:cxnLst/>
              <a:rect l="l" t="t" r="r" b="b"/>
              <a:pathLst>
                <a:path w="395" h="349" extrusionOk="0">
                  <a:moveTo>
                    <a:pt x="165" y="0"/>
                  </a:moveTo>
                  <a:cubicBezTo>
                    <a:pt x="113" y="0"/>
                    <a:pt x="65" y="31"/>
                    <a:pt x="29" y="86"/>
                  </a:cubicBezTo>
                  <a:cubicBezTo>
                    <a:pt x="1" y="170"/>
                    <a:pt x="29" y="282"/>
                    <a:pt x="113" y="338"/>
                  </a:cubicBezTo>
                  <a:cubicBezTo>
                    <a:pt x="134" y="345"/>
                    <a:pt x="157" y="349"/>
                    <a:pt x="180" y="349"/>
                  </a:cubicBezTo>
                  <a:cubicBezTo>
                    <a:pt x="248" y="349"/>
                    <a:pt x="317" y="317"/>
                    <a:pt x="338" y="254"/>
                  </a:cubicBezTo>
                  <a:cubicBezTo>
                    <a:pt x="394" y="170"/>
                    <a:pt x="338" y="58"/>
                    <a:pt x="254" y="30"/>
                  </a:cubicBezTo>
                  <a:cubicBezTo>
                    <a:pt x="224" y="10"/>
                    <a:pt x="194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3817350" y="3515575"/>
              <a:ext cx="9850" cy="8975"/>
            </a:xfrm>
            <a:custGeom>
              <a:avLst/>
              <a:gdLst/>
              <a:ahLst/>
              <a:cxnLst/>
              <a:rect l="l" t="t" r="r" b="b"/>
              <a:pathLst>
                <a:path w="394" h="359" extrusionOk="0">
                  <a:moveTo>
                    <a:pt x="214" y="1"/>
                  </a:moveTo>
                  <a:cubicBezTo>
                    <a:pt x="144" y="1"/>
                    <a:pt x="70" y="32"/>
                    <a:pt x="28" y="95"/>
                  </a:cubicBezTo>
                  <a:cubicBezTo>
                    <a:pt x="0" y="208"/>
                    <a:pt x="28" y="292"/>
                    <a:pt x="113" y="348"/>
                  </a:cubicBezTo>
                  <a:cubicBezTo>
                    <a:pt x="134" y="355"/>
                    <a:pt x="156" y="359"/>
                    <a:pt x="179" y="359"/>
                  </a:cubicBezTo>
                  <a:cubicBezTo>
                    <a:pt x="248" y="359"/>
                    <a:pt x="316" y="327"/>
                    <a:pt x="337" y="264"/>
                  </a:cubicBezTo>
                  <a:cubicBezTo>
                    <a:pt x="393" y="180"/>
                    <a:pt x="365" y="67"/>
                    <a:pt x="281" y="11"/>
                  </a:cubicBezTo>
                  <a:cubicBezTo>
                    <a:pt x="260" y="4"/>
                    <a:pt x="237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3792075" y="3502950"/>
              <a:ext cx="9850" cy="9275"/>
            </a:xfrm>
            <a:custGeom>
              <a:avLst/>
              <a:gdLst/>
              <a:ahLst/>
              <a:cxnLst/>
              <a:rect l="l" t="t" r="r" b="b"/>
              <a:pathLst>
                <a:path w="394" h="371" extrusionOk="0">
                  <a:moveTo>
                    <a:pt x="215" y="0"/>
                  </a:moveTo>
                  <a:cubicBezTo>
                    <a:pt x="146" y="0"/>
                    <a:pt x="78" y="32"/>
                    <a:pt x="57" y="95"/>
                  </a:cubicBezTo>
                  <a:cubicBezTo>
                    <a:pt x="1" y="207"/>
                    <a:pt x="29" y="320"/>
                    <a:pt x="113" y="348"/>
                  </a:cubicBezTo>
                  <a:cubicBezTo>
                    <a:pt x="136" y="363"/>
                    <a:pt x="162" y="370"/>
                    <a:pt x="188" y="370"/>
                  </a:cubicBezTo>
                  <a:cubicBezTo>
                    <a:pt x="255" y="370"/>
                    <a:pt x="325" y="324"/>
                    <a:pt x="366" y="263"/>
                  </a:cubicBezTo>
                  <a:cubicBezTo>
                    <a:pt x="394" y="179"/>
                    <a:pt x="366" y="67"/>
                    <a:pt x="281" y="11"/>
                  </a:cubicBezTo>
                  <a:cubicBezTo>
                    <a:pt x="260" y="4"/>
                    <a:pt x="237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3799800" y="3522850"/>
              <a:ext cx="8450" cy="6350"/>
            </a:xfrm>
            <a:custGeom>
              <a:avLst/>
              <a:gdLst/>
              <a:ahLst/>
              <a:cxnLst/>
              <a:rect l="l" t="t" r="r" b="b"/>
              <a:pathLst>
                <a:path w="338" h="254" extrusionOk="0">
                  <a:moveTo>
                    <a:pt x="136" y="1"/>
                  </a:moveTo>
                  <a:cubicBezTo>
                    <a:pt x="75" y="1"/>
                    <a:pt x="19" y="38"/>
                    <a:pt x="0" y="113"/>
                  </a:cubicBezTo>
                  <a:lnTo>
                    <a:pt x="309" y="254"/>
                  </a:lnTo>
                  <a:cubicBezTo>
                    <a:pt x="337" y="169"/>
                    <a:pt x="309" y="57"/>
                    <a:pt x="225" y="29"/>
                  </a:cubicBezTo>
                  <a:cubicBezTo>
                    <a:pt x="197" y="10"/>
                    <a:pt x="166" y="1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3811725" y="3499000"/>
              <a:ext cx="8450" cy="6600"/>
            </a:xfrm>
            <a:custGeom>
              <a:avLst/>
              <a:gdLst/>
              <a:ahLst/>
              <a:cxnLst/>
              <a:rect l="l" t="t" r="r" b="b"/>
              <a:pathLst>
                <a:path w="338" h="264" extrusionOk="0">
                  <a:moveTo>
                    <a:pt x="29" y="0"/>
                  </a:moveTo>
                  <a:lnTo>
                    <a:pt x="29" y="0"/>
                  </a:lnTo>
                  <a:cubicBezTo>
                    <a:pt x="1" y="85"/>
                    <a:pt x="29" y="197"/>
                    <a:pt x="113" y="253"/>
                  </a:cubicBezTo>
                  <a:cubicBezTo>
                    <a:pt x="134" y="260"/>
                    <a:pt x="157" y="264"/>
                    <a:pt x="180" y="264"/>
                  </a:cubicBezTo>
                  <a:cubicBezTo>
                    <a:pt x="248" y="264"/>
                    <a:pt x="317" y="232"/>
                    <a:pt x="338" y="169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3836300" y="3511625"/>
              <a:ext cx="8450" cy="6600"/>
            </a:xfrm>
            <a:custGeom>
              <a:avLst/>
              <a:gdLst/>
              <a:ahLst/>
              <a:cxnLst/>
              <a:rect l="l" t="t" r="r" b="b"/>
              <a:pathLst>
                <a:path w="338" h="264" extrusionOk="0">
                  <a:moveTo>
                    <a:pt x="56" y="1"/>
                  </a:moveTo>
                  <a:lnTo>
                    <a:pt x="56" y="1"/>
                  </a:lnTo>
                  <a:cubicBezTo>
                    <a:pt x="0" y="85"/>
                    <a:pt x="28" y="197"/>
                    <a:pt x="113" y="253"/>
                  </a:cubicBezTo>
                  <a:cubicBezTo>
                    <a:pt x="134" y="260"/>
                    <a:pt x="156" y="264"/>
                    <a:pt x="179" y="264"/>
                  </a:cubicBezTo>
                  <a:cubicBezTo>
                    <a:pt x="248" y="264"/>
                    <a:pt x="316" y="232"/>
                    <a:pt x="337" y="169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3860850" y="3524975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57" y="0"/>
                  </a:moveTo>
                  <a:lnTo>
                    <a:pt x="57" y="0"/>
                  </a:lnTo>
                  <a:cubicBezTo>
                    <a:pt x="1" y="84"/>
                    <a:pt x="29" y="169"/>
                    <a:pt x="113" y="225"/>
                  </a:cubicBezTo>
                  <a:cubicBezTo>
                    <a:pt x="134" y="232"/>
                    <a:pt x="157" y="235"/>
                    <a:pt x="180" y="235"/>
                  </a:cubicBezTo>
                  <a:cubicBezTo>
                    <a:pt x="250" y="235"/>
                    <a:pt x="324" y="204"/>
                    <a:pt x="366" y="14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3855950" y="3565100"/>
              <a:ext cx="9850" cy="8350"/>
            </a:xfrm>
            <a:custGeom>
              <a:avLst/>
              <a:gdLst/>
              <a:ahLst/>
              <a:cxnLst/>
              <a:rect l="l" t="t" r="r" b="b"/>
              <a:pathLst>
                <a:path w="394" h="334" extrusionOk="0">
                  <a:moveTo>
                    <a:pt x="183" y="1"/>
                  </a:moveTo>
                  <a:cubicBezTo>
                    <a:pt x="124" y="1"/>
                    <a:pt x="69" y="47"/>
                    <a:pt x="28" y="108"/>
                  </a:cubicBezTo>
                  <a:cubicBezTo>
                    <a:pt x="0" y="192"/>
                    <a:pt x="57" y="276"/>
                    <a:pt x="141" y="304"/>
                  </a:cubicBezTo>
                  <a:cubicBezTo>
                    <a:pt x="171" y="324"/>
                    <a:pt x="200" y="333"/>
                    <a:pt x="229" y="333"/>
                  </a:cubicBezTo>
                  <a:cubicBezTo>
                    <a:pt x="281" y="333"/>
                    <a:pt x="329" y="302"/>
                    <a:pt x="365" y="248"/>
                  </a:cubicBezTo>
                  <a:cubicBezTo>
                    <a:pt x="393" y="164"/>
                    <a:pt x="365" y="52"/>
                    <a:pt x="253" y="23"/>
                  </a:cubicBezTo>
                  <a:cubicBezTo>
                    <a:pt x="230" y="8"/>
                    <a:pt x="206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3838400" y="3571725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162" y="1"/>
                  </a:moveTo>
                  <a:cubicBezTo>
                    <a:pt x="101" y="1"/>
                    <a:pt x="43" y="32"/>
                    <a:pt x="1" y="95"/>
                  </a:cubicBezTo>
                  <a:lnTo>
                    <a:pt x="337" y="236"/>
                  </a:lnTo>
                  <a:cubicBezTo>
                    <a:pt x="366" y="151"/>
                    <a:pt x="309" y="67"/>
                    <a:pt x="225" y="11"/>
                  </a:cubicBezTo>
                  <a:cubicBezTo>
                    <a:pt x="204" y="4"/>
                    <a:pt x="18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3813125" y="3560575"/>
              <a:ext cx="8450" cy="6525"/>
            </a:xfrm>
            <a:custGeom>
              <a:avLst/>
              <a:gdLst/>
              <a:ahLst/>
              <a:cxnLst/>
              <a:rect l="l" t="t" r="r" b="b"/>
              <a:pathLst>
                <a:path w="338" h="261" extrusionOk="0">
                  <a:moveTo>
                    <a:pt x="179" y="1"/>
                  </a:moveTo>
                  <a:cubicBezTo>
                    <a:pt x="104" y="1"/>
                    <a:pt x="24" y="51"/>
                    <a:pt x="1" y="120"/>
                  </a:cubicBezTo>
                  <a:lnTo>
                    <a:pt x="310" y="261"/>
                  </a:lnTo>
                  <a:cubicBezTo>
                    <a:pt x="338" y="148"/>
                    <a:pt x="310" y="64"/>
                    <a:pt x="225" y="8"/>
                  </a:cubicBezTo>
                  <a:cubicBezTo>
                    <a:pt x="211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3830675" y="3553475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187" y="1"/>
                  </a:moveTo>
                  <a:cubicBezTo>
                    <a:pt x="118" y="1"/>
                    <a:pt x="50" y="32"/>
                    <a:pt x="29" y="95"/>
                  </a:cubicBezTo>
                  <a:cubicBezTo>
                    <a:pt x="1" y="180"/>
                    <a:pt x="29" y="292"/>
                    <a:pt x="113" y="320"/>
                  </a:cubicBezTo>
                  <a:cubicBezTo>
                    <a:pt x="137" y="336"/>
                    <a:pt x="162" y="343"/>
                    <a:pt x="188" y="343"/>
                  </a:cubicBezTo>
                  <a:cubicBezTo>
                    <a:pt x="253" y="343"/>
                    <a:pt x="317" y="296"/>
                    <a:pt x="338" y="236"/>
                  </a:cubicBezTo>
                  <a:cubicBezTo>
                    <a:pt x="394" y="152"/>
                    <a:pt x="338" y="67"/>
                    <a:pt x="253" y="11"/>
                  </a:cubicBezTo>
                  <a:cubicBezTo>
                    <a:pt x="232" y="4"/>
                    <a:pt x="210" y="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3804700" y="3541950"/>
              <a:ext cx="9850" cy="8875"/>
            </a:xfrm>
            <a:custGeom>
              <a:avLst/>
              <a:gdLst/>
              <a:ahLst/>
              <a:cxnLst/>
              <a:rect l="l" t="t" r="r" b="b"/>
              <a:pathLst>
                <a:path w="394" h="355" extrusionOk="0">
                  <a:moveTo>
                    <a:pt x="206" y="0"/>
                  </a:moveTo>
                  <a:cubicBezTo>
                    <a:pt x="139" y="0"/>
                    <a:pt x="69" y="46"/>
                    <a:pt x="29" y="107"/>
                  </a:cubicBezTo>
                  <a:cubicBezTo>
                    <a:pt x="1" y="191"/>
                    <a:pt x="29" y="304"/>
                    <a:pt x="141" y="332"/>
                  </a:cubicBezTo>
                  <a:cubicBezTo>
                    <a:pt x="165" y="347"/>
                    <a:pt x="188" y="354"/>
                    <a:pt x="211" y="354"/>
                  </a:cubicBezTo>
                  <a:cubicBezTo>
                    <a:pt x="270" y="354"/>
                    <a:pt x="325" y="308"/>
                    <a:pt x="366" y="248"/>
                  </a:cubicBezTo>
                  <a:cubicBezTo>
                    <a:pt x="394" y="163"/>
                    <a:pt x="366" y="51"/>
                    <a:pt x="282" y="23"/>
                  </a:cubicBezTo>
                  <a:cubicBezTo>
                    <a:pt x="258" y="7"/>
                    <a:pt x="232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3"/>
            <p:cNvSpPr/>
            <p:nvPr/>
          </p:nvSpPr>
          <p:spPr>
            <a:xfrm>
              <a:off x="3779450" y="3530325"/>
              <a:ext cx="9850" cy="8975"/>
            </a:xfrm>
            <a:custGeom>
              <a:avLst/>
              <a:gdLst/>
              <a:ahLst/>
              <a:cxnLst/>
              <a:rect l="l" t="t" r="r" b="b"/>
              <a:pathLst>
                <a:path w="394" h="359" extrusionOk="0">
                  <a:moveTo>
                    <a:pt x="190" y="0"/>
                  </a:moveTo>
                  <a:cubicBezTo>
                    <a:pt x="128" y="0"/>
                    <a:pt x="70" y="32"/>
                    <a:pt x="28" y="95"/>
                  </a:cubicBezTo>
                  <a:cubicBezTo>
                    <a:pt x="0" y="207"/>
                    <a:pt x="28" y="320"/>
                    <a:pt x="113" y="348"/>
                  </a:cubicBezTo>
                  <a:cubicBezTo>
                    <a:pt x="134" y="355"/>
                    <a:pt x="156" y="358"/>
                    <a:pt x="179" y="358"/>
                  </a:cubicBezTo>
                  <a:cubicBezTo>
                    <a:pt x="248" y="358"/>
                    <a:pt x="316" y="327"/>
                    <a:pt x="337" y="263"/>
                  </a:cubicBezTo>
                  <a:cubicBezTo>
                    <a:pt x="393" y="151"/>
                    <a:pt x="365" y="39"/>
                    <a:pt x="253" y="11"/>
                  </a:cubicBezTo>
                  <a:cubicBezTo>
                    <a:pt x="232" y="4"/>
                    <a:pt x="211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3"/>
            <p:cNvSpPr/>
            <p:nvPr/>
          </p:nvSpPr>
          <p:spPr>
            <a:xfrm>
              <a:off x="3787175" y="3549675"/>
              <a:ext cx="9150" cy="6200"/>
            </a:xfrm>
            <a:custGeom>
              <a:avLst/>
              <a:gdLst/>
              <a:ahLst/>
              <a:cxnLst/>
              <a:rect l="l" t="t" r="r" b="b"/>
              <a:pathLst>
                <a:path w="366" h="248" extrusionOk="0">
                  <a:moveTo>
                    <a:pt x="165" y="0"/>
                  </a:moveTo>
                  <a:cubicBezTo>
                    <a:pt x="96" y="0"/>
                    <a:pt x="41" y="46"/>
                    <a:pt x="0" y="107"/>
                  </a:cubicBezTo>
                  <a:lnTo>
                    <a:pt x="337" y="247"/>
                  </a:lnTo>
                  <a:cubicBezTo>
                    <a:pt x="365" y="163"/>
                    <a:pt x="337" y="51"/>
                    <a:pt x="253" y="23"/>
                  </a:cubicBezTo>
                  <a:cubicBezTo>
                    <a:pt x="221" y="7"/>
                    <a:pt x="192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3798400" y="3525675"/>
              <a:ext cx="9150" cy="6200"/>
            </a:xfrm>
            <a:custGeom>
              <a:avLst/>
              <a:gdLst/>
              <a:ahLst/>
              <a:cxnLst/>
              <a:rect l="l" t="t" r="r" b="b"/>
              <a:pathLst>
                <a:path w="366" h="248" extrusionOk="0">
                  <a:moveTo>
                    <a:pt x="56" y="0"/>
                  </a:moveTo>
                  <a:lnTo>
                    <a:pt x="56" y="0"/>
                  </a:lnTo>
                  <a:cubicBezTo>
                    <a:pt x="0" y="84"/>
                    <a:pt x="28" y="197"/>
                    <a:pt x="113" y="225"/>
                  </a:cubicBezTo>
                  <a:cubicBezTo>
                    <a:pt x="144" y="240"/>
                    <a:pt x="173" y="247"/>
                    <a:pt x="200" y="247"/>
                  </a:cubicBezTo>
                  <a:cubicBezTo>
                    <a:pt x="270" y="247"/>
                    <a:pt x="325" y="201"/>
                    <a:pt x="365" y="141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3"/>
            <p:cNvSpPr/>
            <p:nvPr/>
          </p:nvSpPr>
          <p:spPr>
            <a:xfrm>
              <a:off x="3823650" y="3537600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29" y="0"/>
                  </a:moveTo>
                  <a:lnTo>
                    <a:pt x="29" y="0"/>
                  </a:lnTo>
                  <a:cubicBezTo>
                    <a:pt x="1" y="85"/>
                    <a:pt x="29" y="197"/>
                    <a:pt x="113" y="225"/>
                  </a:cubicBezTo>
                  <a:cubicBezTo>
                    <a:pt x="134" y="232"/>
                    <a:pt x="157" y="236"/>
                    <a:pt x="180" y="236"/>
                  </a:cubicBezTo>
                  <a:cubicBezTo>
                    <a:pt x="250" y="236"/>
                    <a:pt x="324" y="204"/>
                    <a:pt x="366" y="141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3"/>
            <p:cNvSpPr/>
            <p:nvPr/>
          </p:nvSpPr>
          <p:spPr>
            <a:xfrm>
              <a:off x="3848925" y="3549525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29" y="1"/>
                  </a:moveTo>
                  <a:lnTo>
                    <a:pt x="29" y="1"/>
                  </a:lnTo>
                  <a:cubicBezTo>
                    <a:pt x="1" y="85"/>
                    <a:pt x="29" y="169"/>
                    <a:pt x="113" y="225"/>
                  </a:cubicBezTo>
                  <a:cubicBezTo>
                    <a:pt x="134" y="232"/>
                    <a:pt x="157" y="236"/>
                    <a:pt x="180" y="236"/>
                  </a:cubicBezTo>
                  <a:cubicBezTo>
                    <a:pt x="248" y="236"/>
                    <a:pt x="316" y="204"/>
                    <a:pt x="338" y="141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3"/>
            <p:cNvSpPr/>
            <p:nvPr/>
          </p:nvSpPr>
          <p:spPr>
            <a:xfrm>
              <a:off x="3845425" y="3589675"/>
              <a:ext cx="9850" cy="8175"/>
            </a:xfrm>
            <a:custGeom>
              <a:avLst/>
              <a:gdLst/>
              <a:ahLst/>
              <a:cxnLst/>
              <a:rect l="l" t="t" r="r" b="b"/>
              <a:pathLst>
                <a:path w="394" h="327" extrusionOk="0">
                  <a:moveTo>
                    <a:pt x="184" y="0"/>
                  </a:moveTo>
                  <a:cubicBezTo>
                    <a:pt x="126" y="0"/>
                    <a:pt x="77" y="47"/>
                    <a:pt x="56" y="107"/>
                  </a:cubicBezTo>
                  <a:cubicBezTo>
                    <a:pt x="0" y="192"/>
                    <a:pt x="56" y="276"/>
                    <a:pt x="141" y="304"/>
                  </a:cubicBezTo>
                  <a:cubicBezTo>
                    <a:pt x="164" y="319"/>
                    <a:pt x="190" y="326"/>
                    <a:pt x="215" y="326"/>
                  </a:cubicBezTo>
                  <a:cubicBezTo>
                    <a:pt x="281" y="326"/>
                    <a:pt x="345" y="280"/>
                    <a:pt x="365" y="220"/>
                  </a:cubicBezTo>
                  <a:cubicBezTo>
                    <a:pt x="393" y="135"/>
                    <a:pt x="365" y="51"/>
                    <a:pt x="253" y="23"/>
                  </a:cubicBezTo>
                  <a:cubicBezTo>
                    <a:pt x="229" y="7"/>
                    <a:pt x="206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3828575" y="3597000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147" y="0"/>
                  </a:moveTo>
                  <a:cubicBezTo>
                    <a:pt x="74" y="0"/>
                    <a:pt x="22" y="32"/>
                    <a:pt x="0" y="95"/>
                  </a:cubicBezTo>
                  <a:lnTo>
                    <a:pt x="309" y="235"/>
                  </a:lnTo>
                  <a:cubicBezTo>
                    <a:pt x="337" y="151"/>
                    <a:pt x="309" y="39"/>
                    <a:pt x="225" y="11"/>
                  </a:cubicBezTo>
                  <a:cubicBezTo>
                    <a:pt x="197" y="4"/>
                    <a:pt x="171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3802600" y="3587175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151" y="1"/>
                  </a:moveTo>
                  <a:cubicBezTo>
                    <a:pt x="76" y="1"/>
                    <a:pt x="22" y="37"/>
                    <a:pt x="1" y="123"/>
                  </a:cubicBezTo>
                  <a:lnTo>
                    <a:pt x="310" y="235"/>
                  </a:lnTo>
                  <a:cubicBezTo>
                    <a:pt x="338" y="151"/>
                    <a:pt x="310" y="39"/>
                    <a:pt x="225" y="11"/>
                  </a:cubicBezTo>
                  <a:cubicBezTo>
                    <a:pt x="199" y="4"/>
                    <a:pt x="174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3"/>
            <p:cNvSpPr/>
            <p:nvPr/>
          </p:nvSpPr>
          <p:spPr>
            <a:xfrm>
              <a:off x="3819450" y="3578825"/>
              <a:ext cx="9850" cy="8875"/>
            </a:xfrm>
            <a:custGeom>
              <a:avLst/>
              <a:gdLst/>
              <a:ahLst/>
              <a:cxnLst/>
              <a:rect l="l" t="t" r="r" b="b"/>
              <a:pathLst>
                <a:path w="394" h="355" extrusionOk="0">
                  <a:moveTo>
                    <a:pt x="209" y="1"/>
                  </a:moveTo>
                  <a:cubicBezTo>
                    <a:pt x="140" y="1"/>
                    <a:pt x="75" y="51"/>
                    <a:pt x="29" y="120"/>
                  </a:cubicBezTo>
                  <a:cubicBezTo>
                    <a:pt x="1" y="204"/>
                    <a:pt x="57" y="317"/>
                    <a:pt x="141" y="345"/>
                  </a:cubicBezTo>
                  <a:cubicBezTo>
                    <a:pt x="161" y="351"/>
                    <a:pt x="182" y="355"/>
                    <a:pt x="204" y="355"/>
                  </a:cubicBezTo>
                  <a:cubicBezTo>
                    <a:pt x="273" y="355"/>
                    <a:pt x="344" y="318"/>
                    <a:pt x="365" y="232"/>
                  </a:cubicBezTo>
                  <a:cubicBezTo>
                    <a:pt x="394" y="148"/>
                    <a:pt x="365" y="64"/>
                    <a:pt x="253" y="8"/>
                  </a:cubicBezTo>
                  <a:cubicBezTo>
                    <a:pt x="238" y="3"/>
                    <a:pt x="223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3"/>
            <p:cNvSpPr/>
            <p:nvPr/>
          </p:nvSpPr>
          <p:spPr>
            <a:xfrm>
              <a:off x="3793475" y="3568300"/>
              <a:ext cx="9850" cy="8900"/>
            </a:xfrm>
            <a:custGeom>
              <a:avLst/>
              <a:gdLst/>
              <a:ahLst/>
              <a:cxnLst/>
              <a:rect l="l" t="t" r="r" b="b"/>
              <a:pathLst>
                <a:path w="394" h="356" extrusionOk="0">
                  <a:moveTo>
                    <a:pt x="209" y="0"/>
                  </a:moveTo>
                  <a:cubicBezTo>
                    <a:pt x="140" y="0"/>
                    <a:pt x="75" y="51"/>
                    <a:pt x="29" y="120"/>
                  </a:cubicBezTo>
                  <a:cubicBezTo>
                    <a:pt x="1" y="204"/>
                    <a:pt x="57" y="317"/>
                    <a:pt x="141" y="345"/>
                  </a:cubicBezTo>
                  <a:cubicBezTo>
                    <a:pt x="162" y="352"/>
                    <a:pt x="183" y="355"/>
                    <a:pt x="204" y="355"/>
                  </a:cubicBezTo>
                  <a:cubicBezTo>
                    <a:pt x="266" y="355"/>
                    <a:pt x="324" y="324"/>
                    <a:pt x="366" y="260"/>
                  </a:cubicBezTo>
                  <a:cubicBezTo>
                    <a:pt x="394" y="148"/>
                    <a:pt x="366" y="64"/>
                    <a:pt x="253" y="8"/>
                  </a:cubicBezTo>
                  <a:cubicBezTo>
                    <a:pt x="239" y="3"/>
                    <a:pt x="224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3"/>
            <p:cNvSpPr/>
            <p:nvPr/>
          </p:nvSpPr>
          <p:spPr>
            <a:xfrm>
              <a:off x="3767500" y="3557775"/>
              <a:ext cx="9875" cy="9500"/>
            </a:xfrm>
            <a:custGeom>
              <a:avLst/>
              <a:gdLst/>
              <a:ahLst/>
              <a:cxnLst/>
              <a:rect l="l" t="t" r="r" b="b"/>
              <a:pathLst>
                <a:path w="395" h="380" extrusionOk="0">
                  <a:moveTo>
                    <a:pt x="209" y="0"/>
                  </a:moveTo>
                  <a:cubicBezTo>
                    <a:pt x="140" y="0"/>
                    <a:pt x="75" y="51"/>
                    <a:pt x="29" y="120"/>
                  </a:cubicBezTo>
                  <a:cubicBezTo>
                    <a:pt x="1" y="232"/>
                    <a:pt x="29" y="316"/>
                    <a:pt x="113" y="373"/>
                  </a:cubicBezTo>
                  <a:cubicBezTo>
                    <a:pt x="133" y="378"/>
                    <a:pt x="152" y="380"/>
                    <a:pt x="170" y="380"/>
                  </a:cubicBezTo>
                  <a:cubicBezTo>
                    <a:pt x="255" y="380"/>
                    <a:pt x="320" y="330"/>
                    <a:pt x="366" y="260"/>
                  </a:cubicBezTo>
                  <a:cubicBezTo>
                    <a:pt x="394" y="148"/>
                    <a:pt x="366" y="64"/>
                    <a:pt x="254" y="8"/>
                  </a:cubicBezTo>
                  <a:cubicBezTo>
                    <a:pt x="239" y="3"/>
                    <a:pt x="224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3"/>
            <p:cNvSpPr/>
            <p:nvPr/>
          </p:nvSpPr>
          <p:spPr>
            <a:xfrm>
              <a:off x="3776625" y="3577050"/>
              <a:ext cx="8450" cy="6200"/>
            </a:xfrm>
            <a:custGeom>
              <a:avLst/>
              <a:gdLst/>
              <a:ahLst/>
              <a:cxnLst/>
              <a:rect l="l" t="t" r="r" b="b"/>
              <a:pathLst>
                <a:path w="338" h="248" extrusionOk="0">
                  <a:moveTo>
                    <a:pt x="154" y="1"/>
                  </a:moveTo>
                  <a:cubicBezTo>
                    <a:pt x="87" y="1"/>
                    <a:pt x="22" y="53"/>
                    <a:pt x="1" y="135"/>
                  </a:cubicBezTo>
                  <a:lnTo>
                    <a:pt x="310" y="247"/>
                  </a:lnTo>
                  <a:cubicBezTo>
                    <a:pt x="338" y="163"/>
                    <a:pt x="310" y="51"/>
                    <a:pt x="226" y="23"/>
                  </a:cubicBezTo>
                  <a:cubicBezTo>
                    <a:pt x="203" y="8"/>
                    <a:pt x="178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3"/>
            <p:cNvSpPr/>
            <p:nvPr/>
          </p:nvSpPr>
          <p:spPr>
            <a:xfrm>
              <a:off x="3786475" y="3552350"/>
              <a:ext cx="9125" cy="6500"/>
            </a:xfrm>
            <a:custGeom>
              <a:avLst/>
              <a:gdLst/>
              <a:ahLst/>
              <a:cxnLst/>
              <a:rect l="l" t="t" r="r" b="b"/>
              <a:pathLst>
                <a:path w="365" h="260" extrusionOk="0">
                  <a:moveTo>
                    <a:pt x="28" y="0"/>
                  </a:moveTo>
                  <a:cubicBezTo>
                    <a:pt x="0" y="112"/>
                    <a:pt x="28" y="197"/>
                    <a:pt x="112" y="253"/>
                  </a:cubicBezTo>
                  <a:cubicBezTo>
                    <a:pt x="132" y="258"/>
                    <a:pt x="151" y="260"/>
                    <a:pt x="169" y="260"/>
                  </a:cubicBezTo>
                  <a:cubicBezTo>
                    <a:pt x="254" y="260"/>
                    <a:pt x="319" y="210"/>
                    <a:pt x="365" y="140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3"/>
            <p:cNvSpPr/>
            <p:nvPr/>
          </p:nvSpPr>
          <p:spPr>
            <a:xfrm>
              <a:off x="3811725" y="3563575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57" y="0"/>
                  </a:moveTo>
                  <a:cubicBezTo>
                    <a:pt x="1" y="84"/>
                    <a:pt x="57" y="197"/>
                    <a:pt x="141" y="225"/>
                  </a:cubicBezTo>
                  <a:cubicBezTo>
                    <a:pt x="162" y="232"/>
                    <a:pt x="185" y="235"/>
                    <a:pt x="208" y="235"/>
                  </a:cubicBezTo>
                  <a:cubicBezTo>
                    <a:pt x="276" y="235"/>
                    <a:pt x="345" y="204"/>
                    <a:pt x="366" y="141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3"/>
            <p:cNvSpPr/>
            <p:nvPr/>
          </p:nvSpPr>
          <p:spPr>
            <a:xfrm>
              <a:off x="3837700" y="3574100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29" y="0"/>
                  </a:moveTo>
                  <a:cubicBezTo>
                    <a:pt x="0" y="85"/>
                    <a:pt x="29" y="197"/>
                    <a:pt x="141" y="225"/>
                  </a:cubicBezTo>
                  <a:cubicBezTo>
                    <a:pt x="162" y="232"/>
                    <a:pt x="183" y="235"/>
                    <a:pt x="204" y="235"/>
                  </a:cubicBezTo>
                  <a:cubicBezTo>
                    <a:pt x="265" y="235"/>
                    <a:pt x="323" y="204"/>
                    <a:pt x="365" y="141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3"/>
            <p:cNvSpPr/>
            <p:nvPr/>
          </p:nvSpPr>
          <p:spPr>
            <a:xfrm>
              <a:off x="3836300" y="3614550"/>
              <a:ext cx="9850" cy="8175"/>
            </a:xfrm>
            <a:custGeom>
              <a:avLst/>
              <a:gdLst/>
              <a:ahLst/>
              <a:cxnLst/>
              <a:rect l="l" t="t" r="r" b="b"/>
              <a:pathLst>
                <a:path w="394" h="327" extrusionOk="0">
                  <a:moveTo>
                    <a:pt x="186" y="0"/>
                  </a:moveTo>
                  <a:cubicBezTo>
                    <a:pt x="118" y="0"/>
                    <a:pt x="49" y="32"/>
                    <a:pt x="28" y="95"/>
                  </a:cubicBezTo>
                  <a:cubicBezTo>
                    <a:pt x="0" y="179"/>
                    <a:pt x="56" y="291"/>
                    <a:pt x="141" y="319"/>
                  </a:cubicBezTo>
                  <a:cubicBezTo>
                    <a:pt x="156" y="324"/>
                    <a:pt x="171" y="327"/>
                    <a:pt x="187" y="327"/>
                  </a:cubicBezTo>
                  <a:cubicBezTo>
                    <a:pt x="262" y="327"/>
                    <a:pt x="342" y="277"/>
                    <a:pt x="365" y="207"/>
                  </a:cubicBezTo>
                  <a:cubicBezTo>
                    <a:pt x="393" y="123"/>
                    <a:pt x="337" y="39"/>
                    <a:pt x="253" y="11"/>
                  </a:cubicBezTo>
                  <a:cubicBezTo>
                    <a:pt x="232" y="4"/>
                    <a:pt x="209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3"/>
            <p:cNvSpPr/>
            <p:nvPr/>
          </p:nvSpPr>
          <p:spPr>
            <a:xfrm>
              <a:off x="3819450" y="362235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68" y="0"/>
                  </a:moveTo>
                  <a:cubicBezTo>
                    <a:pt x="85" y="0"/>
                    <a:pt x="24" y="50"/>
                    <a:pt x="1" y="120"/>
                  </a:cubicBezTo>
                  <a:lnTo>
                    <a:pt x="337" y="232"/>
                  </a:lnTo>
                  <a:cubicBezTo>
                    <a:pt x="365" y="148"/>
                    <a:pt x="309" y="64"/>
                    <a:pt x="225" y="7"/>
                  </a:cubicBezTo>
                  <a:cubicBezTo>
                    <a:pt x="205" y="3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3"/>
            <p:cNvSpPr/>
            <p:nvPr/>
          </p:nvSpPr>
          <p:spPr>
            <a:xfrm>
              <a:off x="3792775" y="3613925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79" y="0"/>
                  </a:moveTo>
                  <a:cubicBezTo>
                    <a:pt x="104" y="0"/>
                    <a:pt x="24" y="51"/>
                    <a:pt x="1" y="120"/>
                  </a:cubicBezTo>
                  <a:lnTo>
                    <a:pt x="338" y="232"/>
                  </a:lnTo>
                  <a:cubicBezTo>
                    <a:pt x="366" y="120"/>
                    <a:pt x="309" y="36"/>
                    <a:pt x="225" y="8"/>
                  </a:cubicBezTo>
                  <a:cubicBezTo>
                    <a:pt x="210" y="3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3"/>
            <p:cNvSpPr/>
            <p:nvPr/>
          </p:nvSpPr>
          <p:spPr>
            <a:xfrm>
              <a:off x="3809625" y="3604800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209" y="0"/>
                  </a:moveTo>
                  <a:cubicBezTo>
                    <a:pt x="140" y="0"/>
                    <a:pt x="75" y="51"/>
                    <a:pt x="29" y="120"/>
                  </a:cubicBezTo>
                  <a:cubicBezTo>
                    <a:pt x="0" y="204"/>
                    <a:pt x="57" y="316"/>
                    <a:pt x="141" y="345"/>
                  </a:cubicBezTo>
                  <a:cubicBezTo>
                    <a:pt x="156" y="349"/>
                    <a:pt x="172" y="352"/>
                    <a:pt x="188" y="352"/>
                  </a:cubicBezTo>
                  <a:cubicBezTo>
                    <a:pt x="262" y="352"/>
                    <a:pt x="342" y="302"/>
                    <a:pt x="365" y="232"/>
                  </a:cubicBezTo>
                  <a:cubicBezTo>
                    <a:pt x="394" y="148"/>
                    <a:pt x="365" y="64"/>
                    <a:pt x="253" y="8"/>
                  </a:cubicBezTo>
                  <a:cubicBezTo>
                    <a:pt x="238" y="3"/>
                    <a:pt x="223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3"/>
            <p:cNvSpPr/>
            <p:nvPr/>
          </p:nvSpPr>
          <p:spPr>
            <a:xfrm>
              <a:off x="3783650" y="3595675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97" y="0"/>
                  </a:moveTo>
                  <a:cubicBezTo>
                    <a:pt x="113" y="0"/>
                    <a:pt x="52" y="51"/>
                    <a:pt x="29" y="120"/>
                  </a:cubicBezTo>
                  <a:cubicBezTo>
                    <a:pt x="1" y="204"/>
                    <a:pt x="29" y="316"/>
                    <a:pt x="113" y="345"/>
                  </a:cubicBezTo>
                  <a:cubicBezTo>
                    <a:pt x="133" y="350"/>
                    <a:pt x="152" y="352"/>
                    <a:pt x="170" y="352"/>
                  </a:cubicBezTo>
                  <a:cubicBezTo>
                    <a:pt x="253" y="352"/>
                    <a:pt x="315" y="302"/>
                    <a:pt x="338" y="232"/>
                  </a:cubicBezTo>
                  <a:cubicBezTo>
                    <a:pt x="394" y="148"/>
                    <a:pt x="338" y="36"/>
                    <a:pt x="253" y="8"/>
                  </a:cubicBezTo>
                  <a:cubicBezTo>
                    <a:pt x="233" y="3"/>
                    <a:pt x="214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3"/>
            <p:cNvSpPr/>
            <p:nvPr/>
          </p:nvSpPr>
          <p:spPr>
            <a:xfrm>
              <a:off x="3756975" y="3585850"/>
              <a:ext cx="9850" cy="9500"/>
            </a:xfrm>
            <a:custGeom>
              <a:avLst/>
              <a:gdLst/>
              <a:ahLst/>
              <a:cxnLst/>
              <a:rect l="l" t="t" r="r" b="b"/>
              <a:pathLst>
                <a:path w="394" h="380" extrusionOk="0">
                  <a:moveTo>
                    <a:pt x="208" y="0"/>
                  </a:moveTo>
                  <a:cubicBezTo>
                    <a:pt x="133" y="0"/>
                    <a:pt x="52" y="55"/>
                    <a:pt x="29" y="148"/>
                  </a:cubicBezTo>
                  <a:cubicBezTo>
                    <a:pt x="1" y="232"/>
                    <a:pt x="29" y="345"/>
                    <a:pt x="141" y="373"/>
                  </a:cubicBezTo>
                  <a:cubicBezTo>
                    <a:pt x="156" y="378"/>
                    <a:pt x="171" y="380"/>
                    <a:pt x="186" y="380"/>
                  </a:cubicBezTo>
                  <a:cubicBezTo>
                    <a:pt x="254" y="380"/>
                    <a:pt x="320" y="330"/>
                    <a:pt x="366" y="260"/>
                  </a:cubicBezTo>
                  <a:cubicBezTo>
                    <a:pt x="394" y="148"/>
                    <a:pt x="338" y="64"/>
                    <a:pt x="254" y="8"/>
                  </a:cubicBezTo>
                  <a:cubicBezTo>
                    <a:pt x="239" y="3"/>
                    <a:pt x="224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3"/>
            <p:cNvSpPr/>
            <p:nvPr/>
          </p:nvSpPr>
          <p:spPr>
            <a:xfrm>
              <a:off x="3766800" y="3604800"/>
              <a:ext cx="8450" cy="5825"/>
            </a:xfrm>
            <a:custGeom>
              <a:avLst/>
              <a:gdLst/>
              <a:ahLst/>
              <a:cxnLst/>
              <a:rect l="l" t="t" r="r" b="b"/>
              <a:pathLst>
                <a:path w="338" h="233" extrusionOk="0">
                  <a:moveTo>
                    <a:pt x="153" y="0"/>
                  </a:moveTo>
                  <a:cubicBezTo>
                    <a:pt x="85" y="0"/>
                    <a:pt x="24" y="51"/>
                    <a:pt x="1" y="120"/>
                  </a:cubicBezTo>
                  <a:lnTo>
                    <a:pt x="310" y="232"/>
                  </a:lnTo>
                  <a:cubicBezTo>
                    <a:pt x="338" y="148"/>
                    <a:pt x="310" y="36"/>
                    <a:pt x="197" y="8"/>
                  </a:cubicBezTo>
                  <a:cubicBezTo>
                    <a:pt x="183" y="3"/>
                    <a:pt x="168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3"/>
            <p:cNvSpPr/>
            <p:nvPr/>
          </p:nvSpPr>
          <p:spPr>
            <a:xfrm>
              <a:off x="3775225" y="3580425"/>
              <a:ext cx="9150" cy="5800"/>
            </a:xfrm>
            <a:custGeom>
              <a:avLst/>
              <a:gdLst/>
              <a:ahLst/>
              <a:cxnLst/>
              <a:rect l="l" t="t" r="r" b="b"/>
              <a:pathLst>
                <a:path w="366" h="232" extrusionOk="0">
                  <a:moveTo>
                    <a:pt x="57" y="0"/>
                  </a:moveTo>
                  <a:lnTo>
                    <a:pt x="57" y="0"/>
                  </a:lnTo>
                  <a:cubicBezTo>
                    <a:pt x="1" y="84"/>
                    <a:pt x="57" y="197"/>
                    <a:pt x="141" y="225"/>
                  </a:cubicBezTo>
                  <a:cubicBezTo>
                    <a:pt x="156" y="230"/>
                    <a:pt x="172" y="232"/>
                    <a:pt x="188" y="232"/>
                  </a:cubicBezTo>
                  <a:cubicBezTo>
                    <a:pt x="263" y="232"/>
                    <a:pt x="343" y="182"/>
                    <a:pt x="366" y="11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3"/>
            <p:cNvSpPr/>
            <p:nvPr/>
          </p:nvSpPr>
          <p:spPr>
            <a:xfrm>
              <a:off x="3801900" y="3590250"/>
              <a:ext cx="8450" cy="5500"/>
            </a:xfrm>
            <a:custGeom>
              <a:avLst/>
              <a:gdLst/>
              <a:ahLst/>
              <a:cxnLst/>
              <a:rect l="l" t="t" r="r" b="b"/>
              <a:pathLst>
                <a:path w="338" h="220" extrusionOk="0">
                  <a:moveTo>
                    <a:pt x="29" y="0"/>
                  </a:moveTo>
                  <a:lnTo>
                    <a:pt x="29" y="0"/>
                  </a:lnTo>
                  <a:cubicBezTo>
                    <a:pt x="1" y="84"/>
                    <a:pt x="29" y="169"/>
                    <a:pt x="113" y="197"/>
                  </a:cubicBezTo>
                  <a:cubicBezTo>
                    <a:pt x="144" y="212"/>
                    <a:pt x="173" y="219"/>
                    <a:pt x="200" y="219"/>
                  </a:cubicBezTo>
                  <a:cubicBezTo>
                    <a:pt x="268" y="219"/>
                    <a:pt x="317" y="173"/>
                    <a:pt x="338" y="112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3"/>
            <p:cNvSpPr/>
            <p:nvPr/>
          </p:nvSpPr>
          <p:spPr>
            <a:xfrm>
              <a:off x="3827875" y="3599375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28" y="0"/>
                  </a:moveTo>
                  <a:lnTo>
                    <a:pt x="28" y="0"/>
                  </a:lnTo>
                  <a:cubicBezTo>
                    <a:pt x="0" y="112"/>
                    <a:pt x="28" y="197"/>
                    <a:pt x="113" y="225"/>
                  </a:cubicBezTo>
                  <a:cubicBezTo>
                    <a:pt x="141" y="232"/>
                    <a:pt x="167" y="235"/>
                    <a:pt x="191" y="235"/>
                  </a:cubicBezTo>
                  <a:cubicBezTo>
                    <a:pt x="264" y="235"/>
                    <a:pt x="316" y="204"/>
                    <a:pt x="337" y="140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3"/>
            <p:cNvSpPr/>
            <p:nvPr/>
          </p:nvSpPr>
          <p:spPr>
            <a:xfrm>
              <a:off x="3827875" y="3639825"/>
              <a:ext cx="9850" cy="8175"/>
            </a:xfrm>
            <a:custGeom>
              <a:avLst/>
              <a:gdLst/>
              <a:ahLst/>
              <a:cxnLst/>
              <a:rect l="l" t="t" r="r" b="b"/>
              <a:pathLst>
                <a:path w="394" h="327" extrusionOk="0">
                  <a:moveTo>
                    <a:pt x="190" y="0"/>
                  </a:moveTo>
                  <a:cubicBezTo>
                    <a:pt x="121" y="0"/>
                    <a:pt x="50" y="37"/>
                    <a:pt x="28" y="123"/>
                  </a:cubicBezTo>
                  <a:cubicBezTo>
                    <a:pt x="0" y="207"/>
                    <a:pt x="57" y="291"/>
                    <a:pt x="169" y="319"/>
                  </a:cubicBezTo>
                  <a:cubicBezTo>
                    <a:pt x="184" y="324"/>
                    <a:pt x="199" y="326"/>
                    <a:pt x="213" y="326"/>
                  </a:cubicBezTo>
                  <a:cubicBezTo>
                    <a:pt x="281" y="326"/>
                    <a:pt x="342" y="276"/>
                    <a:pt x="365" y="207"/>
                  </a:cubicBezTo>
                  <a:cubicBezTo>
                    <a:pt x="393" y="123"/>
                    <a:pt x="337" y="38"/>
                    <a:pt x="253" y="10"/>
                  </a:cubicBezTo>
                  <a:cubicBezTo>
                    <a:pt x="233" y="4"/>
                    <a:pt x="212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3"/>
            <p:cNvSpPr/>
            <p:nvPr/>
          </p:nvSpPr>
          <p:spPr>
            <a:xfrm>
              <a:off x="3811025" y="364830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78" y="1"/>
                  </a:moveTo>
                  <a:cubicBezTo>
                    <a:pt x="104" y="1"/>
                    <a:pt x="24" y="51"/>
                    <a:pt x="1" y="121"/>
                  </a:cubicBezTo>
                  <a:lnTo>
                    <a:pt x="338" y="233"/>
                  </a:lnTo>
                  <a:cubicBezTo>
                    <a:pt x="366" y="149"/>
                    <a:pt x="309" y="36"/>
                    <a:pt x="225" y="8"/>
                  </a:cubicBezTo>
                  <a:cubicBezTo>
                    <a:pt x="210" y="3"/>
                    <a:pt x="195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3"/>
            <p:cNvSpPr/>
            <p:nvPr/>
          </p:nvSpPr>
          <p:spPr>
            <a:xfrm>
              <a:off x="3784350" y="364060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80" y="0"/>
                  </a:moveTo>
                  <a:cubicBezTo>
                    <a:pt x="105" y="0"/>
                    <a:pt x="24" y="55"/>
                    <a:pt x="1" y="148"/>
                  </a:cubicBezTo>
                  <a:lnTo>
                    <a:pt x="338" y="232"/>
                  </a:lnTo>
                  <a:cubicBezTo>
                    <a:pt x="366" y="148"/>
                    <a:pt x="310" y="36"/>
                    <a:pt x="225" y="7"/>
                  </a:cubicBezTo>
                  <a:cubicBezTo>
                    <a:pt x="211" y="3"/>
                    <a:pt x="196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3"/>
            <p:cNvSpPr/>
            <p:nvPr/>
          </p:nvSpPr>
          <p:spPr>
            <a:xfrm>
              <a:off x="3801200" y="3631475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96" y="0"/>
                  </a:moveTo>
                  <a:cubicBezTo>
                    <a:pt x="113" y="0"/>
                    <a:pt x="52" y="50"/>
                    <a:pt x="29" y="120"/>
                  </a:cubicBezTo>
                  <a:cubicBezTo>
                    <a:pt x="1" y="204"/>
                    <a:pt x="57" y="316"/>
                    <a:pt x="141" y="344"/>
                  </a:cubicBezTo>
                  <a:cubicBezTo>
                    <a:pt x="156" y="349"/>
                    <a:pt x="172" y="352"/>
                    <a:pt x="188" y="352"/>
                  </a:cubicBezTo>
                  <a:cubicBezTo>
                    <a:pt x="262" y="352"/>
                    <a:pt x="342" y="301"/>
                    <a:pt x="366" y="232"/>
                  </a:cubicBezTo>
                  <a:cubicBezTo>
                    <a:pt x="394" y="120"/>
                    <a:pt x="337" y="36"/>
                    <a:pt x="253" y="7"/>
                  </a:cubicBezTo>
                  <a:cubicBezTo>
                    <a:pt x="233" y="2"/>
                    <a:pt x="214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3"/>
            <p:cNvSpPr/>
            <p:nvPr/>
          </p:nvSpPr>
          <p:spPr>
            <a:xfrm>
              <a:off x="3774525" y="3623050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97" y="0"/>
                  </a:moveTo>
                  <a:cubicBezTo>
                    <a:pt x="113" y="0"/>
                    <a:pt x="52" y="51"/>
                    <a:pt x="29" y="120"/>
                  </a:cubicBezTo>
                  <a:cubicBezTo>
                    <a:pt x="1" y="232"/>
                    <a:pt x="57" y="316"/>
                    <a:pt x="141" y="344"/>
                  </a:cubicBezTo>
                  <a:cubicBezTo>
                    <a:pt x="156" y="349"/>
                    <a:pt x="172" y="352"/>
                    <a:pt x="188" y="352"/>
                  </a:cubicBezTo>
                  <a:cubicBezTo>
                    <a:pt x="262" y="352"/>
                    <a:pt x="343" y="301"/>
                    <a:pt x="366" y="232"/>
                  </a:cubicBezTo>
                  <a:cubicBezTo>
                    <a:pt x="394" y="148"/>
                    <a:pt x="338" y="36"/>
                    <a:pt x="253" y="8"/>
                  </a:cubicBezTo>
                  <a:cubicBezTo>
                    <a:pt x="234" y="3"/>
                    <a:pt x="215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3"/>
            <p:cNvSpPr/>
            <p:nvPr/>
          </p:nvSpPr>
          <p:spPr>
            <a:xfrm>
              <a:off x="3747150" y="3614625"/>
              <a:ext cx="9850" cy="9500"/>
            </a:xfrm>
            <a:custGeom>
              <a:avLst/>
              <a:gdLst/>
              <a:ahLst/>
              <a:cxnLst/>
              <a:rect l="l" t="t" r="r" b="b"/>
              <a:pathLst>
                <a:path w="394" h="380" extrusionOk="0">
                  <a:moveTo>
                    <a:pt x="210" y="1"/>
                  </a:moveTo>
                  <a:cubicBezTo>
                    <a:pt x="142" y="1"/>
                    <a:pt x="80" y="55"/>
                    <a:pt x="57" y="148"/>
                  </a:cubicBezTo>
                  <a:cubicBezTo>
                    <a:pt x="1" y="232"/>
                    <a:pt x="57" y="345"/>
                    <a:pt x="169" y="373"/>
                  </a:cubicBezTo>
                  <a:cubicBezTo>
                    <a:pt x="184" y="377"/>
                    <a:pt x="198" y="380"/>
                    <a:pt x="212" y="380"/>
                  </a:cubicBezTo>
                  <a:cubicBezTo>
                    <a:pt x="281" y="380"/>
                    <a:pt x="343" y="325"/>
                    <a:pt x="366" y="232"/>
                  </a:cubicBezTo>
                  <a:cubicBezTo>
                    <a:pt x="394" y="148"/>
                    <a:pt x="366" y="36"/>
                    <a:pt x="253" y="8"/>
                  </a:cubicBezTo>
                  <a:cubicBezTo>
                    <a:pt x="239" y="3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3"/>
            <p:cNvSpPr/>
            <p:nvPr/>
          </p:nvSpPr>
          <p:spPr>
            <a:xfrm>
              <a:off x="3757675" y="3632875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80" y="0"/>
                  </a:moveTo>
                  <a:cubicBezTo>
                    <a:pt x="105" y="0"/>
                    <a:pt x="24" y="55"/>
                    <a:pt x="1" y="148"/>
                  </a:cubicBezTo>
                  <a:lnTo>
                    <a:pt x="338" y="232"/>
                  </a:lnTo>
                  <a:cubicBezTo>
                    <a:pt x="366" y="148"/>
                    <a:pt x="310" y="36"/>
                    <a:pt x="226" y="8"/>
                  </a:cubicBezTo>
                  <a:cubicBezTo>
                    <a:pt x="211" y="3"/>
                    <a:pt x="196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3"/>
            <p:cNvSpPr/>
            <p:nvPr/>
          </p:nvSpPr>
          <p:spPr>
            <a:xfrm>
              <a:off x="3766100" y="3608475"/>
              <a:ext cx="8450" cy="5825"/>
            </a:xfrm>
            <a:custGeom>
              <a:avLst/>
              <a:gdLst/>
              <a:ahLst/>
              <a:cxnLst/>
              <a:rect l="l" t="t" r="r" b="b"/>
              <a:pathLst>
                <a:path w="338" h="233" extrusionOk="0">
                  <a:moveTo>
                    <a:pt x="29" y="1"/>
                  </a:moveTo>
                  <a:lnTo>
                    <a:pt x="29" y="1"/>
                  </a:lnTo>
                  <a:cubicBezTo>
                    <a:pt x="1" y="85"/>
                    <a:pt x="29" y="198"/>
                    <a:pt x="113" y="226"/>
                  </a:cubicBezTo>
                  <a:cubicBezTo>
                    <a:pt x="132" y="230"/>
                    <a:pt x="151" y="233"/>
                    <a:pt x="168" y="233"/>
                  </a:cubicBezTo>
                  <a:cubicBezTo>
                    <a:pt x="253" y="233"/>
                    <a:pt x="314" y="178"/>
                    <a:pt x="338" y="85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3"/>
            <p:cNvSpPr/>
            <p:nvPr/>
          </p:nvSpPr>
          <p:spPr>
            <a:xfrm>
              <a:off x="3792075" y="361690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29" y="1"/>
                  </a:moveTo>
                  <a:cubicBezTo>
                    <a:pt x="1" y="85"/>
                    <a:pt x="57" y="197"/>
                    <a:pt x="141" y="225"/>
                  </a:cubicBezTo>
                  <a:cubicBezTo>
                    <a:pt x="156" y="230"/>
                    <a:pt x="172" y="233"/>
                    <a:pt x="188" y="233"/>
                  </a:cubicBezTo>
                  <a:cubicBezTo>
                    <a:pt x="262" y="233"/>
                    <a:pt x="342" y="183"/>
                    <a:pt x="366" y="113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3"/>
            <p:cNvSpPr/>
            <p:nvPr/>
          </p:nvSpPr>
          <p:spPr>
            <a:xfrm>
              <a:off x="3818750" y="3625325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29" y="1"/>
                  </a:moveTo>
                  <a:cubicBezTo>
                    <a:pt x="0" y="85"/>
                    <a:pt x="57" y="197"/>
                    <a:pt x="141" y="225"/>
                  </a:cubicBezTo>
                  <a:cubicBezTo>
                    <a:pt x="156" y="230"/>
                    <a:pt x="172" y="233"/>
                    <a:pt x="188" y="233"/>
                  </a:cubicBezTo>
                  <a:cubicBezTo>
                    <a:pt x="262" y="233"/>
                    <a:pt x="342" y="182"/>
                    <a:pt x="365" y="113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3"/>
            <p:cNvSpPr/>
            <p:nvPr/>
          </p:nvSpPr>
          <p:spPr>
            <a:xfrm>
              <a:off x="3756975" y="363655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29" y="1"/>
                  </a:moveTo>
                  <a:lnTo>
                    <a:pt x="29" y="1"/>
                  </a:lnTo>
                  <a:cubicBezTo>
                    <a:pt x="1" y="85"/>
                    <a:pt x="57" y="198"/>
                    <a:pt x="141" y="226"/>
                  </a:cubicBezTo>
                  <a:cubicBezTo>
                    <a:pt x="161" y="230"/>
                    <a:pt x="179" y="233"/>
                    <a:pt x="196" y="233"/>
                  </a:cubicBezTo>
                  <a:cubicBezTo>
                    <a:pt x="281" y="233"/>
                    <a:pt x="343" y="178"/>
                    <a:pt x="366" y="85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3"/>
            <p:cNvSpPr/>
            <p:nvPr/>
          </p:nvSpPr>
          <p:spPr>
            <a:xfrm>
              <a:off x="3783650" y="364427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29" y="1"/>
                  </a:moveTo>
                  <a:lnTo>
                    <a:pt x="29" y="1"/>
                  </a:lnTo>
                  <a:cubicBezTo>
                    <a:pt x="1" y="85"/>
                    <a:pt x="57" y="169"/>
                    <a:pt x="169" y="197"/>
                  </a:cubicBezTo>
                  <a:cubicBezTo>
                    <a:pt x="184" y="202"/>
                    <a:pt x="199" y="205"/>
                    <a:pt x="214" y="205"/>
                  </a:cubicBezTo>
                  <a:cubicBezTo>
                    <a:pt x="281" y="205"/>
                    <a:pt x="343" y="154"/>
                    <a:pt x="366" y="85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3"/>
            <p:cNvSpPr/>
            <p:nvPr/>
          </p:nvSpPr>
          <p:spPr>
            <a:xfrm>
              <a:off x="3811025" y="3651300"/>
              <a:ext cx="8450" cy="5825"/>
            </a:xfrm>
            <a:custGeom>
              <a:avLst/>
              <a:gdLst/>
              <a:ahLst/>
              <a:cxnLst/>
              <a:rect l="l" t="t" r="r" b="b"/>
              <a:pathLst>
                <a:path w="338" h="233" extrusionOk="0">
                  <a:moveTo>
                    <a:pt x="1" y="1"/>
                  </a:moveTo>
                  <a:cubicBezTo>
                    <a:pt x="1" y="113"/>
                    <a:pt x="57" y="197"/>
                    <a:pt x="141" y="225"/>
                  </a:cubicBezTo>
                  <a:cubicBezTo>
                    <a:pt x="156" y="230"/>
                    <a:pt x="171" y="232"/>
                    <a:pt x="185" y="232"/>
                  </a:cubicBezTo>
                  <a:cubicBezTo>
                    <a:pt x="253" y="232"/>
                    <a:pt x="314" y="182"/>
                    <a:pt x="338" y="1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3"/>
            <p:cNvSpPr/>
            <p:nvPr/>
          </p:nvSpPr>
          <p:spPr>
            <a:xfrm>
              <a:off x="3793475" y="3658850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81" y="0"/>
                  </a:moveTo>
                  <a:cubicBezTo>
                    <a:pt x="113" y="0"/>
                    <a:pt x="52" y="50"/>
                    <a:pt x="29" y="120"/>
                  </a:cubicBezTo>
                  <a:cubicBezTo>
                    <a:pt x="1" y="232"/>
                    <a:pt x="57" y="316"/>
                    <a:pt x="141" y="344"/>
                  </a:cubicBezTo>
                  <a:cubicBezTo>
                    <a:pt x="160" y="349"/>
                    <a:pt x="179" y="351"/>
                    <a:pt x="196" y="351"/>
                  </a:cubicBezTo>
                  <a:cubicBezTo>
                    <a:pt x="281" y="351"/>
                    <a:pt x="342" y="297"/>
                    <a:pt x="366" y="204"/>
                  </a:cubicBezTo>
                  <a:cubicBezTo>
                    <a:pt x="394" y="120"/>
                    <a:pt x="338" y="35"/>
                    <a:pt x="225" y="7"/>
                  </a:cubicBezTo>
                  <a:cubicBezTo>
                    <a:pt x="210" y="2"/>
                    <a:pt x="196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3"/>
            <p:cNvSpPr/>
            <p:nvPr/>
          </p:nvSpPr>
          <p:spPr>
            <a:xfrm>
              <a:off x="3766100" y="3651825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207" y="0"/>
                  </a:moveTo>
                  <a:cubicBezTo>
                    <a:pt x="132" y="0"/>
                    <a:pt x="52" y="51"/>
                    <a:pt x="29" y="120"/>
                  </a:cubicBezTo>
                  <a:cubicBezTo>
                    <a:pt x="1" y="232"/>
                    <a:pt x="57" y="316"/>
                    <a:pt x="169" y="345"/>
                  </a:cubicBezTo>
                  <a:cubicBezTo>
                    <a:pt x="184" y="349"/>
                    <a:pt x="198" y="352"/>
                    <a:pt x="212" y="352"/>
                  </a:cubicBezTo>
                  <a:cubicBezTo>
                    <a:pt x="281" y="352"/>
                    <a:pt x="343" y="297"/>
                    <a:pt x="366" y="204"/>
                  </a:cubicBezTo>
                  <a:cubicBezTo>
                    <a:pt x="394" y="120"/>
                    <a:pt x="338" y="36"/>
                    <a:pt x="254" y="8"/>
                  </a:cubicBezTo>
                  <a:cubicBezTo>
                    <a:pt x="239" y="3"/>
                    <a:pt x="223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3"/>
            <p:cNvSpPr/>
            <p:nvPr/>
          </p:nvSpPr>
          <p:spPr>
            <a:xfrm>
              <a:off x="3988600" y="3986800"/>
              <a:ext cx="5650" cy="8000"/>
            </a:xfrm>
            <a:custGeom>
              <a:avLst/>
              <a:gdLst/>
              <a:ahLst/>
              <a:cxnLst/>
              <a:rect l="l" t="t" r="r" b="b"/>
              <a:pathLst>
                <a:path w="226" h="320" extrusionOk="0">
                  <a:moveTo>
                    <a:pt x="85" y="0"/>
                  </a:moveTo>
                  <a:lnTo>
                    <a:pt x="1" y="309"/>
                  </a:lnTo>
                  <a:cubicBezTo>
                    <a:pt x="20" y="316"/>
                    <a:pt x="40" y="319"/>
                    <a:pt x="59" y="319"/>
                  </a:cubicBezTo>
                  <a:cubicBezTo>
                    <a:pt x="121" y="319"/>
                    <a:pt x="176" y="283"/>
                    <a:pt x="197" y="197"/>
                  </a:cubicBezTo>
                  <a:cubicBezTo>
                    <a:pt x="225" y="113"/>
                    <a:pt x="197" y="28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3"/>
            <p:cNvSpPr/>
            <p:nvPr/>
          </p:nvSpPr>
          <p:spPr>
            <a:xfrm>
              <a:off x="3980175" y="4013475"/>
              <a:ext cx="6350" cy="8000"/>
            </a:xfrm>
            <a:custGeom>
              <a:avLst/>
              <a:gdLst/>
              <a:ahLst/>
              <a:cxnLst/>
              <a:rect l="l" t="t" r="r" b="b"/>
              <a:pathLst>
                <a:path w="254" h="320" extrusionOk="0">
                  <a:moveTo>
                    <a:pt x="113" y="0"/>
                  </a:moveTo>
                  <a:lnTo>
                    <a:pt x="1" y="309"/>
                  </a:lnTo>
                  <a:cubicBezTo>
                    <a:pt x="21" y="316"/>
                    <a:pt x="42" y="319"/>
                    <a:pt x="63" y="319"/>
                  </a:cubicBezTo>
                  <a:cubicBezTo>
                    <a:pt x="133" y="319"/>
                    <a:pt x="204" y="282"/>
                    <a:pt x="225" y="197"/>
                  </a:cubicBezTo>
                  <a:cubicBezTo>
                    <a:pt x="253" y="112"/>
                    <a:pt x="197" y="28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3"/>
            <p:cNvSpPr/>
            <p:nvPr/>
          </p:nvSpPr>
          <p:spPr>
            <a:xfrm>
              <a:off x="3972450" y="4039425"/>
              <a:ext cx="5650" cy="8650"/>
            </a:xfrm>
            <a:custGeom>
              <a:avLst/>
              <a:gdLst/>
              <a:ahLst/>
              <a:cxnLst/>
              <a:rect l="l" t="t" r="r" b="b"/>
              <a:pathLst>
                <a:path w="226" h="346" extrusionOk="0">
                  <a:moveTo>
                    <a:pt x="85" y="1"/>
                  </a:moveTo>
                  <a:lnTo>
                    <a:pt x="1" y="338"/>
                  </a:lnTo>
                  <a:cubicBezTo>
                    <a:pt x="16" y="343"/>
                    <a:pt x="31" y="345"/>
                    <a:pt x="45" y="345"/>
                  </a:cubicBezTo>
                  <a:cubicBezTo>
                    <a:pt x="113" y="345"/>
                    <a:pt x="174" y="295"/>
                    <a:pt x="197" y="225"/>
                  </a:cubicBezTo>
                  <a:cubicBezTo>
                    <a:pt x="225" y="141"/>
                    <a:pt x="169" y="29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3"/>
            <p:cNvSpPr/>
            <p:nvPr/>
          </p:nvSpPr>
          <p:spPr>
            <a:xfrm>
              <a:off x="3986500" y="4030750"/>
              <a:ext cx="9850" cy="8250"/>
            </a:xfrm>
            <a:custGeom>
              <a:avLst/>
              <a:gdLst/>
              <a:ahLst/>
              <a:cxnLst/>
              <a:rect l="l" t="t" r="r" b="b"/>
              <a:pathLst>
                <a:path w="394" h="330" extrusionOk="0">
                  <a:moveTo>
                    <a:pt x="178" y="1"/>
                  </a:moveTo>
                  <a:cubicBezTo>
                    <a:pt x="104" y="1"/>
                    <a:pt x="50" y="38"/>
                    <a:pt x="28" y="123"/>
                  </a:cubicBezTo>
                  <a:cubicBezTo>
                    <a:pt x="0" y="208"/>
                    <a:pt x="56" y="292"/>
                    <a:pt x="141" y="320"/>
                  </a:cubicBezTo>
                  <a:cubicBezTo>
                    <a:pt x="161" y="326"/>
                    <a:pt x="180" y="330"/>
                    <a:pt x="200" y="330"/>
                  </a:cubicBezTo>
                  <a:cubicBezTo>
                    <a:pt x="262" y="330"/>
                    <a:pt x="316" y="293"/>
                    <a:pt x="337" y="208"/>
                  </a:cubicBezTo>
                  <a:cubicBezTo>
                    <a:pt x="393" y="123"/>
                    <a:pt x="337" y="39"/>
                    <a:pt x="253" y="11"/>
                  </a:cubicBezTo>
                  <a:cubicBezTo>
                    <a:pt x="226" y="4"/>
                    <a:pt x="202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3"/>
            <p:cNvSpPr/>
            <p:nvPr/>
          </p:nvSpPr>
          <p:spPr>
            <a:xfrm>
              <a:off x="3994925" y="4004100"/>
              <a:ext cx="9850" cy="8250"/>
            </a:xfrm>
            <a:custGeom>
              <a:avLst/>
              <a:gdLst/>
              <a:ahLst/>
              <a:cxnLst/>
              <a:rect l="l" t="t" r="r" b="b"/>
              <a:pathLst>
                <a:path w="394" h="330" extrusionOk="0">
                  <a:moveTo>
                    <a:pt x="190" y="0"/>
                  </a:moveTo>
                  <a:cubicBezTo>
                    <a:pt x="120" y="0"/>
                    <a:pt x="50" y="37"/>
                    <a:pt x="28" y="122"/>
                  </a:cubicBezTo>
                  <a:cubicBezTo>
                    <a:pt x="0" y="207"/>
                    <a:pt x="56" y="291"/>
                    <a:pt x="141" y="319"/>
                  </a:cubicBezTo>
                  <a:cubicBezTo>
                    <a:pt x="160" y="326"/>
                    <a:pt x="182" y="329"/>
                    <a:pt x="203" y="329"/>
                  </a:cubicBezTo>
                  <a:cubicBezTo>
                    <a:pt x="273" y="329"/>
                    <a:pt x="344" y="292"/>
                    <a:pt x="365" y="207"/>
                  </a:cubicBezTo>
                  <a:cubicBezTo>
                    <a:pt x="393" y="122"/>
                    <a:pt x="337" y="38"/>
                    <a:pt x="253" y="10"/>
                  </a:cubicBezTo>
                  <a:cubicBezTo>
                    <a:pt x="233" y="4"/>
                    <a:pt x="212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3"/>
            <p:cNvSpPr/>
            <p:nvPr/>
          </p:nvSpPr>
          <p:spPr>
            <a:xfrm>
              <a:off x="3952100" y="4049775"/>
              <a:ext cx="9150" cy="8625"/>
            </a:xfrm>
            <a:custGeom>
              <a:avLst/>
              <a:gdLst/>
              <a:ahLst/>
              <a:cxnLst/>
              <a:rect l="l" t="t" r="r" b="b"/>
              <a:pathLst>
                <a:path w="366" h="345" extrusionOk="0">
                  <a:moveTo>
                    <a:pt x="181" y="1"/>
                  </a:moveTo>
                  <a:cubicBezTo>
                    <a:pt x="113" y="1"/>
                    <a:pt x="52" y="51"/>
                    <a:pt x="29" y="120"/>
                  </a:cubicBezTo>
                  <a:cubicBezTo>
                    <a:pt x="1" y="205"/>
                    <a:pt x="57" y="317"/>
                    <a:pt x="141" y="345"/>
                  </a:cubicBezTo>
                  <a:cubicBezTo>
                    <a:pt x="225" y="345"/>
                    <a:pt x="309" y="289"/>
                    <a:pt x="338" y="205"/>
                  </a:cubicBezTo>
                  <a:cubicBezTo>
                    <a:pt x="366" y="120"/>
                    <a:pt x="338" y="8"/>
                    <a:pt x="225" y="8"/>
                  </a:cubicBezTo>
                  <a:cubicBezTo>
                    <a:pt x="210" y="3"/>
                    <a:pt x="195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3"/>
            <p:cNvSpPr/>
            <p:nvPr/>
          </p:nvSpPr>
          <p:spPr>
            <a:xfrm>
              <a:off x="3946500" y="4032425"/>
              <a:ext cx="5625" cy="8625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84" y="0"/>
                  </a:moveTo>
                  <a:lnTo>
                    <a:pt x="0" y="337"/>
                  </a:lnTo>
                  <a:cubicBezTo>
                    <a:pt x="15" y="342"/>
                    <a:pt x="31" y="344"/>
                    <a:pt x="47" y="344"/>
                  </a:cubicBezTo>
                  <a:cubicBezTo>
                    <a:pt x="121" y="344"/>
                    <a:pt x="197" y="294"/>
                    <a:pt x="197" y="225"/>
                  </a:cubicBezTo>
                  <a:cubicBezTo>
                    <a:pt x="225" y="112"/>
                    <a:pt x="168" y="28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3"/>
            <p:cNvSpPr/>
            <p:nvPr/>
          </p:nvSpPr>
          <p:spPr>
            <a:xfrm>
              <a:off x="3953500" y="4005750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85" y="0"/>
                  </a:moveTo>
                  <a:lnTo>
                    <a:pt x="1" y="337"/>
                  </a:lnTo>
                  <a:cubicBezTo>
                    <a:pt x="15" y="342"/>
                    <a:pt x="31" y="344"/>
                    <a:pt x="46" y="344"/>
                  </a:cubicBezTo>
                  <a:cubicBezTo>
                    <a:pt x="120" y="344"/>
                    <a:pt x="197" y="290"/>
                    <a:pt x="197" y="197"/>
                  </a:cubicBezTo>
                  <a:cubicBezTo>
                    <a:pt x="225" y="113"/>
                    <a:pt x="169" y="28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3"/>
            <p:cNvSpPr/>
            <p:nvPr/>
          </p:nvSpPr>
          <p:spPr>
            <a:xfrm>
              <a:off x="3959825" y="4022400"/>
              <a:ext cx="9150" cy="8825"/>
            </a:xfrm>
            <a:custGeom>
              <a:avLst/>
              <a:gdLst/>
              <a:ahLst/>
              <a:cxnLst/>
              <a:rect l="l" t="t" r="r" b="b"/>
              <a:pathLst>
                <a:path w="366" h="353" extrusionOk="0">
                  <a:moveTo>
                    <a:pt x="181" y="1"/>
                  </a:moveTo>
                  <a:cubicBezTo>
                    <a:pt x="113" y="1"/>
                    <a:pt x="52" y="51"/>
                    <a:pt x="29" y="120"/>
                  </a:cubicBezTo>
                  <a:cubicBezTo>
                    <a:pt x="0" y="233"/>
                    <a:pt x="57" y="317"/>
                    <a:pt x="141" y="345"/>
                  </a:cubicBezTo>
                  <a:cubicBezTo>
                    <a:pt x="156" y="350"/>
                    <a:pt x="171" y="352"/>
                    <a:pt x="185" y="352"/>
                  </a:cubicBezTo>
                  <a:cubicBezTo>
                    <a:pt x="253" y="352"/>
                    <a:pt x="314" y="302"/>
                    <a:pt x="337" y="233"/>
                  </a:cubicBezTo>
                  <a:cubicBezTo>
                    <a:pt x="365" y="120"/>
                    <a:pt x="309" y="36"/>
                    <a:pt x="225" y="8"/>
                  </a:cubicBezTo>
                  <a:cubicBezTo>
                    <a:pt x="210" y="3"/>
                    <a:pt x="195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3"/>
            <p:cNvSpPr/>
            <p:nvPr/>
          </p:nvSpPr>
          <p:spPr>
            <a:xfrm>
              <a:off x="3966850" y="3995725"/>
              <a:ext cx="9850" cy="8125"/>
            </a:xfrm>
            <a:custGeom>
              <a:avLst/>
              <a:gdLst/>
              <a:ahLst/>
              <a:cxnLst/>
              <a:rect l="l" t="t" r="r" b="b"/>
              <a:pathLst>
                <a:path w="394" h="325" extrusionOk="0">
                  <a:moveTo>
                    <a:pt x="196" y="1"/>
                  </a:moveTo>
                  <a:cubicBezTo>
                    <a:pt x="112" y="1"/>
                    <a:pt x="51" y="51"/>
                    <a:pt x="28" y="121"/>
                  </a:cubicBezTo>
                  <a:cubicBezTo>
                    <a:pt x="0" y="205"/>
                    <a:pt x="56" y="317"/>
                    <a:pt x="141" y="317"/>
                  </a:cubicBezTo>
                  <a:cubicBezTo>
                    <a:pt x="160" y="322"/>
                    <a:pt x="179" y="324"/>
                    <a:pt x="197" y="324"/>
                  </a:cubicBezTo>
                  <a:cubicBezTo>
                    <a:pt x="281" y="324"/>
                    <a:pt x="342" y="274"/>
                    <a:pt x="365" y="205"/>
                  </a:cubicBezTo>
                  <a:cubicBezTo>
                    <a:pt x="393" y="121"/>
                    <a:pt x="337" y="8"/>
                    <a:pt x="253" y="8"/>
                  </a:cubicBezTo>
                  <a:cubicBezTo>
                    <a:pt x="233" y="3"/>
                    <a:pt x="214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3"/>
            <p:cNvSpPr/>
            <p:nvPr/>
          </p:nvSpPr>
          <p:spPr>
            <a:xfrm>
              <a:off x="3974575" y="3968375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78" y="0"/>
                  </a:moveTo>
                  <a:cubicBezTo>
                    <a:pt x="103" y="0"/>
                    <a:pt x="23" y="50"/>
                    <a:pt x="0" y="120"/>
                  </a:cubicBezTo>
                  <a:cubicBezTo>
                    <a:pt x="0" y="232"/>
                    <a:pt x="56" y="316"/>
                    <a:pt x="140" y="344"/>
                  </a:cubicBezTo>
                  <a:cubicBezTo>
                    <a:pt x="160" y="349"/>
                    <a:pt x="179" y="352"/>
                    <a:pt x="197" y="352"/>
                  </a:cubicBezTo>
                  <a:cubicBezTo>
                    <a:pt x="281" y="352"/>
                    <a:pt x="342" y="301"/>
                    <a:pt x="365" y="232"/>
                  </a:cubicBezTo>
                  <a:cubicBezTo>
                    <a:pt x="393" y="120"/>
                    <a:pt x="337" y="35"/>
                    <a:pt x="225" y="7"/>
                  </a:cubicBezTo>
                  <a:cubicBezTo>
                    <a:pt x="210" y="2"/>
                    <a:pt x="194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3"/>
            <p:cNvSpPr/>
            <p:nvPr/>
          </p:nvSpPr>
          <p:spPr>
            <a:xfrm>
              <a:off x="3959825" y="3978375"/>
              <a:ext cx="6350" cy="8625"/>
            </a:xfrm>
            <a:custGeom>
              <a:avLst/>
              <a:gdLst/>
              <a:ahLst/>
              <a:cxnLst/>
              <a:rect l="l" t="t" r="r" b="b"/>
              <a:pathLst>
                <a:path w="254" h="345" extrusionOk="0">
                  <a:moveTo>
                    <a:pt x="85" y="0"/>
                  </a:moveTo>
                  <a:lnTo>
                    <a:pt x="0" y="337"/>
                  </a:lnTo>
                  <a:cubicBezTo>
                    <a:pt x="20" y="342"/>
                    <a:pt x="39" y="345"/>
                    <a:pt x="57" y="345"/>
                  </a:cubicBezTo>
                  <a:cubicBezTo>
                    <a:pt x="141" y="345"/>
                    <a:pt x="202" y="294"/>
                    <a:pt x="225" y="225"/>
                  </a:cubicBezTo>
                  <a:cubicBezTo>
                    <a:pt x="253" y="141"/>
                    <a:pt x="197" y="28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3"/>
            <p:cNvSpPr/>
            <p:nvPr/>
          </p:nvSpPr>
          <p:spPr>
            <a:xfrm>
              <a:off x="3984400" y="3986600"/>
              <a:ext cx="6325" cy="7950"/>
            </a:xfrm>
            <a:custGeom>
              <a:avLst/>
              <a:gdLst/>
              <a:ahLst/>
              <a:cxnLst/>
              <a:rect l="l" t="t" r="r" b="b"/>
              <a:pathLst>
                <a:path w="253" h="318" extrusionOk="0">
                  <a:moveTo>
                    <a:pt x="206" y="1"/>
                  </a:moveTo>
                  <a:cubicBezTo>
                    <a:pt x="131" y="1"/>
                    <a:pt x="51" y="51"/>
                    <a:pt x="28" y="121"/>
                  </a:cubicBezTo>
                  <a:cubicBezTo>
                    <a:pt x="0" y="205"/>
                    <a:pt x="56" y="289"/>
                    <a:pt x="169" y="317"/>
                  </a:cubicBezTo>
                  <a:lnTo>
                    <a:pt x="253" y="8"/>
                  </a:lnTo>
                  <a:cubicBezTo>
                    <a:pt x="238" y="3"/>
                    <a:pt x="222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3"/>
            <p:cNvSpPr/>
            <p:nvPr/>
          </p:nvSpPr>
          <p:spPr>
            <a:xfrm>
              <a:off x="3976675" y="4013225"/>
              <a:ext cx="6325" cy="7975"/>
            </a:xfrm>
            <a:custGeom>
              <a:avLst/>
              <a:gdLst/>
              <a:ahLst/>
              <a:cxnLst/>
              <a:rect l="l" t="t" r="r" b="b"/>
              <a:pathLst>
                <a:path w="253" h="319" extrusionOk="0">
                  <a:moveTo>
                    <a:pt x="178" y="0"/>
                  </a:moveTo>
                  <a:cubicBezTo>
                    <a:pt x="104" y="0"/>
                    <a:pt x="50" y="37"/>
                    <a:pt x="28" y="122"/>
                  </a:cubicBezTo>
                  <a:cubicBezTo>
                    <a:pt x="0" y="207"/>
                    <a:pt x="56" y="291"/>
                    <a:pt x="141" y="319"/>
                  </a:cubicBezTo>
                  <a:lnTo>
                    <a:pt x="253" y="10"/>
                  </a:lnTo>
                  <a:cubicBezTo>
                    <a:pt x="226" y="4"/>
                    <a:pt x="201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3"/>
            <p:cNvSpPr/>
            <p:nvPr/>
          </p:nvSpPr>
          <p:spPr>
            <a:xfrm>
              <a:off x="3968950" y="4039425"/>
              <a:ext cx="5650" cy="8450"/>
            </a:xfrm>
            <a:custGeom>
              <a:avLst/>
              <a:gdLst/>
              <a:ahLst/>
              <a:cxnLst/>
              <a:rect l="l" t="t" r="r" b="b"/>
              <a:pathLst>
                <a:path w="226" h="338" extrusionOk="0">
                  <a:moveTo>
                    <a:pt x="225" y="1"/>
                  </a:moveTo>
                  <a:cubicBezTo>
                    <a:pt x="141" y="1"/>
                    <a:pt x="57" y="29"/>
                    <a:pt x="28" y="141"/>
                  </a:cubicBezTo>
                  <a:cubicBezTo>
                    <a:pt x="0" y="225"/>
                    <a:pt x="57" y="310"/>
                    <a:pt x="141" y="338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3"/>
            <p:cNvSpPr/>
            <p:nvPr/>
          </p:nvSpPr>
          <p:spPr>
            <a:xfrm>
              <a:off x="3927550" y="4043475"/>
              <a:ext cx="8425" cy="8625"/>
            </a:xfrm>
            <a:custGeom>
              <a:avLst/>
              <a:gdLst/>
              <a:ahLst/>
              <a:cxnLst/>
              <a:rect l="l" t="t" r="r" b="b"/>
              <a:pathLst>
                <a:path w="337" h="345" extrusionOk="0">
                  <a:moveTo>
                    <a:pt x="170" y="0"/>
                  </a:moveTo>
                  <a:cubicBezTo>
                    <a:pt x="86" y="0"/>
                    <a:pt x="28" y="55"/>
                    <a:pt x="28" y="148"/>
                  </a:cubicBezTo>
                  <a:cubicBezTo>
                    <a:pt x="0" y="232"/>
                    <a:pt x="56" y="316"/>
                    <a:pt x="140" y="344"/>
                  </a:cubicBezTo>
                  <a:cubicBezTo>
                    <a:pt x="225" y="344"/>
                    <a:pt x="309" y="288"/>
                    <a:pt x="337" y="204"/>
                  </a:cubicBezTo>
                  <a:cubicBezTo>
                    <a:pt x="337" y="120"/>
                    <a:pt x="309" y="7"/>
                    <a:pt x="225" y="7"/>
                  </a:cubicBezTo>
                  <a:cubicBezTo>
                    <a:pt x="205" y="3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3"/>
            <p:cNvSpPr/>
            <p:nvPr/>
          </p:nvSpPr>
          <p:spPr>
            <a:xfrm>
              <a:off x="3921225" y="4026800"/>
              <a:ext cx="4925" cy="8625"/>
            </a:xfrm>
            <a:custGeom>
              <a:avLst/>
              <a:gdLst/>
              <a:ahLst/>
              <a:cxnLst/>
              <a:rect l="l" t="t" r="r" b="b"/>
              <a:pathLst>
                <a:path w="197" h="345" extrusionOk="0">
                  <a:moveTo>
                    <a:pt x="56" y="1"/>
                  </a:moveTo>
                  <a:lnTo>
                    <a:pt x="0" y="337"/>
                  </a:lnTo>
                  <a:cubicBezTo>
                    <a:pt x="15" y="342"/>
                    <a:pt x="29" y="345"/>
                    <a:pt x="43" y="345"/>
                  </a:cubicBezTo>
                  <a:cubicBezTo>
                    <a:pt x="112" y="345"/>
                    <a:pt x="174" y="290"/>
                    <a:pt x="197" y="197"/>
                  </a:cubicBezTo>
                  <a:cubicBezTo>
                    <a:pt x="197" y="113"/>
                    <a:pt x="141" y="29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3"/>
            <p:cNvSpPr/>
            <p:nvPr/>
          </p:nvSpPr>
          <p:spPr>
            <a:xfrm>
              <a:off x="3926125" y="3999425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85" y="1"/>
                  </a:moveTo>
                  <a:lnTo>
                    <a:pt x="1" y="338"/>
                  </a:lnTo>
                  <a:cubicBezTo>
                    <a:pt x="20" y="342"/>
                    <a:pt x="39" y="345"/>
                    <a:pt x="56" y="345"/>
                  </a:cubicBezTo>
                  <a:cubicBezTo>
                    <a:pt x="140" y="345"/>
                    <a:pt x="197" y="290"/>
                    <a:pt x="197" y="197"/>
                  </a:cubicBezTo>
                  <a:cubicBezTo>
                    <a:pt x="225" y="113"/>
                    <a:pt x="169" y="29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3"/>
            <p:cNvSpPr/>
            <p:nvPr/>
          </p:nvSpPr>
          <p:spPr>
            <a:xfrm>
              <a:off x="3933150" y="4016100"/>
              <a:ext cx="9150" cy="8625"/>
            </a:xfrm>
            <a:custGeom>
              <a:avLst/>
              <a:gdLst/>
              <a:ahLst/>
              <a:cxnLst/>
              <a:rect l="l" t="t" r="r" b="b"/>
              <a:pathLst>
                <a:path w="366" h="345" extrusionOk="0">
                  <a:moveTo>
                    <a:pt x="181" y="0"/>
                  </a:moveTo>
                  <a:cubicBezTo>
                    <a:pt x="113" y="0"/>
                    <a:pt x="52" y="50"/>
                    <a:pt x="29" y="120"/>
                  </a:cubicBezTo>
                  <a:cubicBezTo>
                    <a:pt x="1" y="232"/>
                    <a:pt x="57" y="316"/>
                    <a:pt x="141" y="344"/>
                  </a:cubicBezTo>
                  <a:cubicBezTo>
                    <a:pt x="253" y="344"/>
                    <a:pt x="338" y="288"/>
                    <a:pt x="366" y="204"/>
                  </a:cubicBezTo>
                  <a:cubicBezTo>
                    <a:pt x="366" y="120"/>
                    <a:pt x="309" y="7"/>
                    <a:pt x="225" y="7"/>
                  </a:cubicBezTo>
                  <a:cubicBezTo>
                    <a:pt x="210" y="2"/>
                    <a:pt x="195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3"/>
            <p:cNvSpPr/>
            <p:nvPr/>
          </p:nvSpPr>
          <p:spPr>
            <a:xfrm>
              <a:off x="3938775" y="3988725"/>
              <a:ext cx="9850" cy="8625"/>
            </a:xfrm>
            <a:custGeom>
              <a:avLst/>
              <a:gdLst/>
              <a:ahLst/>
              <a:cxnLst/>
              <a:rect l="l" t="t" r="r" b="b"/>
              <a:pathLst>
                <a:path w="394" h="345" extrusionOk="0">
                  <a:moveTo>
                    <a:pt x="196" y="0"/>
                  </a:moveTo>
                  <a:cubicBezTo>
                    <a:pt x="113" y="0"/>
                    <a:pt x="51" y="51"/>
                    <a:pt x="28" y="120"/>
                  </a:cubicBezTo>
                  <a:cubicBezTo>
                    <a:pt x="0" y="232"/>
                    <a:pt x="84" y="316"/>
                    <a:pt x="169" y="344"/>
                  </a:cubicBezTo>
                  <a:cubicBezTo>
                    <a:pt x="253" y="344"/>
                    <a:pt x="365" y="288"/>
                    <a:pt x="393" y="204"/>
                  </a:cubicBezTo>
                  <a:cubicBezTo>
                    <a:pt x="393" y="120"/>
                    <a:pt x="337" y="8"/>
                    <a:pt x="253" y="8"/>
                  </a:cubicBezTo>
                  <a:cubicBezTo>
                    <a:pt x="233" y="3"/>
                    <a:pt x="214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3"/>
            <p:cNvSpPr/>
            <p:nvPr/>
          </p:nvSpPr>
          <p:spPr>
            <a:xfrm>
              <a:off x="3945075" y="3961350"/>
              <a:ext cx="9850" cy="8625"/>
            </a:xfrm>
            <a:custGeom>
              <a:avLst/>
              <a:gdLst/>
              <a:ahLst/>
              <a:cxnLst/>
              <a:rect l="l" t="t" r="r" b="b"/>
              <a:pathLst>
                <a:path w="394" h="345" extrusionOk="0">
                  <a:moveTo>
                    <a:pt x="179" y="0"/>
                  </a:moveTo>
                  <a:cubicBezTo>
                    <a:pt x="104" y="0"/>
                    <a:pt x="24" y="51"/>
                    <a:pt x="1" y="120"/>
                  </a:cubicBezTo>
                  <a:cubicBezTo>
                    <a:pt x="1" y="232"/>
                    <a:pt x="57" y="316"/>
                    <a:pt x="169" y="345"/>
                  </a:cubicBezTo>
                  <a:cubicBezTo>
                    <a:pt x="254" y="345"/>
                    <a:pt x="366" y="288"/>
                    <a:pt x="366" y="204"/>
                  </a:cubicBezTo>
                  <a:cubicBezTo>
                    <a:pt x="394" y="120"/>
                    <a:pt x="338" y="8"/>
                    <a:pt x="225" y="8"/>
                  </a:cubicBezTo>
                  <a:cubicBezTo>
                    <a:pt x="211" y="3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3"/>
            <p:cNvSpPr/>
            <p:nvPr/>
          </p:nvSpPr>
          <p:spPr>
            <a:xfrm>
              <a:off x="3931750" y="3972050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57" y="1"/>
                  </a:moveTo>
                  <a:lnTo>
                    <a:pt x="0" y="338"/>
                  </a:lnTo>
                  <a:cubicBezTo>
                    <a:pt x="15" y="343"/>
                    <a:pt x="30" y="345"/>
                    <a:pt x="45" y="345"/>
                  </a:cubicBezTo>
                  <a:cubicBezTo>
                    <a:pt x="113" y="345"/>
                    <a:pt x="174" y="295"/>
                    <a:pt x="197" y="225"/>
                  </a:cubicBezTo>
                  <a:cubicBezTo>
                    <a:pt x="225" y="113"/>
                    <a:pt x="141" y="2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3"/>
            <p:cNvSpPr/>
            <p:nvPr/>
          </p:nvSpPr>
          <p:spPr>
            <a:xfrm>
              <a:off x="3956325" y="3978375"/>
              <a:ext cx="5625" cy="8450"/>
            </a:xfrm>
            <a:custGeom>
              <a:avLst/>
              <a:gdLst/>
              <a:ahLst/>
              <a:cxnLst/>
              <a:rect l="l" t="t" r="r" b="b"/>
              <a:pathLst>
                <a:path w="225" h="338" extrusionOk="0">
                  <a:moveTo>
                    <a:pt x="225" y="0"/>
                  </a:moveTo>
                  <a:cubicBezTo>
                    <a:pt x="140" y="0"/>
                    <a:pt x="28" y="57"/>
                    <a:pt x="28" y="141"/>
                  </a:cubicBezTo>
                  <a:cubicBezTo>
                    <a:pt x="0" y="225"/>
                    <a:pt x="56" y="337"/>
                    <a:pt x="140" y="33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3"/>
            <p:cNvSpPr/>
            <p:nvPr/>
          </p:nvSpPr>
          <p:spPr>
            <a:xfrm>
              <a:off x="3950000" y="4005575"/>
              <a:ext cx="5625" cy="8625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78" y="0"/>
                  </a:moveTo>
                  <a:cubicBezTo>
                    <a:pt x="104" y="0"/>
                    <a:pt x="24" y="50"/>
                    <a:pt x="0" y="120"/>
                  </a:cubicBezTo>
                  <a:cubicBezTo>
                    <a:pt x="0" y="232"/>
                    <a:pt x="57" y="316"/>
                    <a:pt x="141" y="344"/>
                  </a:cubicBezTo>
                  <a:lnTo>
                    <a:pt x="225" y="7"/>
                  </a:lnTo>
                  <a:cubicBezTo>
                    <a:pt x="210" y="2"/>
                    <a:pt x="194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3"/>
            <p:cNvSpPr/>
            <p:nvPr/>
          </p:nvSpPr>
          <p:spPr>
            <a:xfrm>
              <a:off x="3942975" y="4032425"/>
              <a:ext cx="5650" cy="8450"/>
            </a:xfrm>
            <a:custGeom>
              <a:avLst/>
              <a:gdLst/>
              <a:ahLst/>
              <a:cxnLst/>
              <a:rect l="l" t="t" r="r" b="b"/>
              <a:pathLst>
                <a:path w="226" h="338" extrusionOk="0">
                  <a:moveTo>
                    <a:pt x="225" y="0"/>
                  </a:moveTo>
                  <a:cubicBezTo>
                    <a:pt x="141" y="0"/>
                    <a:pt x="57" y="56"/>
                    <a:pt x="29" y="141"/>
                  </a:cubicBezTo>
                  <a:cubicBezTo>
                    <a:pt x="1" y="225"/>
                    <a:pt x="57" y="309"/>
                    <a:pt x="141" y="33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3"/>
            <p:cNvSpPr/>
            <p:nvPr/>
          </p:nvSpPr>
          <p:spPr>
            <a:xfrm>
              <a:off x="3902975" y="4038725"/>
              <a:ext cx="8450" cy="8600"/>
            </a:xfrm>
            <a:custGeom>
              <a:avLst/>
              <a:gdLst/>
              <a:ahLst/>
              <a:cxnLst/>
              <a:rect l="l" t="t" r="r" b="b"/>
              <a:pathLst>
                <a:path w="338" h="344" extrusionOk="0">
                  <a:moveTo>
                    <a:pt x="197" y="1"/>
                  </a:moveTo>
                  <a:cubicBezTo>
                    <a:pt x="113" y="1"/>
                    <a:pt x="28" y="57"/>
                    <a:pt x="0" y="141"/>
                  </a:cubicBezTo>
                  <a:cubicBezTo>
                    <a:pt x="0" y="253"/>
                    <a:pt x="57" y="338"/>
                    <a:pt x="141" y="338"/>
                  </a:cubicBezTo>
                  <a:cubicBezTo>
                    <a:pt x="152" y="341"/>
                    <a:pt x="163" y="343"/>
                    <a:pt x="174" y="343"/>
                  </a:cubicBezTo>
                  <a:cubicBezTo>
                    <a:pt x="246" y="343"/>
                    <a:pt x="309" y="270"/>
                    <a:pt x="309" y="197"/>
                  </a:cubicBezTo>
                  <a:cubicBezTo>
                    <a:pt x="337" y="85"/>
                    <a:pt x="28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3"/>
            <p:cNvSpPr/>
            <p:nvPr/>
          </p:nvSpPr>
          <p:spPr>
            <a:xfrm>
              <a:off x="3895950" y="4023300"/>
              <a:ext cx="4950" cy="8450"/>
            </a:xfrm>
            <a:custGeom>
              <a:avLst/>
              <a:gdLst/>
              <a:ahLst/>
              <a:cxnLst/>
              <a:rect l="l" t="t" r="r" b="b"/>
              <a:pathLst>
                <a:path w="198" h="338" extrusionOk="0">
                  <a:moveTo>
                    <a:pt x="29" y="0"/>
                  </a:moveTo>
                  <a:lnTo>
                    <a:pt x="1" y="337"/>
                  </a:lnTo>
                  <a:cubicBezTo>
                    <a:pt x="85" y="337"/>
                    <a:pt x="169" y="281"/>
                    <a:pt x="169" y="169"/>
                  </a:cubicBezTo>
                  <a:cubicBezTo>
                    <a:pt x="197" y="84"/>
                    <a:pt x="113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3"/>
            <p:cNvSpPr/>
            <p:nvPr/>
          </p:nvSpPr>
          <p:spPr>
            <a:xfrm>
              <a:off x="3898750" y="3995225"/>
              <a:ext cx="5650" cy="8575"/>
            </a:xfrm>
            <a:custGeom>
              <a:avLst/>
              <a:gdLst/>
              <a:ahLst/>
              <a:cxnLst/>
              <a:rect l="l" t="t" r="r" b="b"/>
              <a:pathLst>
                <a:path w="226" h="343" extrusionOk="0">
                  <a:moveTo>
                    <a:pt x="57" y="0"/>
                  </a:moveTo>
                  <a:lnTo>
                    <a:pt x="1" y="337"/>
                  </a:lnTo>
                  <a:cubicBezTo>
                    <a:pt x="16" y="341"/>
                    <a:pt x="31" y="343"/>
                    <a:pt x="44" y="343"/>
                  </a:cubicBezTo>
                  <a:cubicBezTo>
                    <a:pt x="134" y="343"/>
                    <a:pt x="197" y="270"/>
                    <a:pt x="197" y="197"/>
                  </a:cubicBezTo>
                  <a:cubicBezTo>
                    <a:pt x="226" y="112"/>
                    <a:pt x="141" y="2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3"/>
            <p:cNvSpPr/>
            <p:nvPr/>
          </p:nvSpPr>
          <p:spPr>
            <a:xfrm>
              <a:off x="3906475" y="401065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225" y="1"/>
                  </a:moveTo>
                  <a:cubicBezTo>
                    <a:pt x="113" y="1"/>
                    <a:pt x="29" y="57"/>
                    <a:pt x="29" y="169"/>
                  </a:cubicBezTo>
                  <a:cubicBezTo>
                    <a:pt x="1" y="254"/>
                    <a:pt x="85" y="338"/>
                    <a:pt x="169" y="366"/>
                  </a:cubicBezTo>
                  <a:cubicBezTo>
                    <a:pt x="253" y="366"/>
                    <a:pt x="338" y="310"/>
                    <a:pt x="366" y="197"/>
                  </a:cubicBezTo>
                  <a:cubicBezTo>
                    <a:pt x="366" y="113"/>
                    <a:pt x="310" y="29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3"/>
            <p:cNvSpPr/>
            <p:nvPr/>
          </p:nvSpPr>
          <p:spPr>
            <a:xfrm>
              <a:off x="3910700" y="3983150"/>
              <a:ext cx="9850" cy="8725"/>
            </a:xfrm>
            <a:custGeom>
              <a:avLst/>
              <a:gdLst/>
              <a:ahLst/>
              <a:cxnLst/>
              <a:rect l="l" t="t" r="r" b="b"/>
              <a:pathLst>
                <a:path w="394" h="349" extrusionOk="0">
                  <a:moveTo>
                    <a:pt x="181" y="0"/>
                  </a:moveTo>
                  <a:cubicBezTo>
                    <a:pt x="91" y="0"/>
                    <a:pt x="28" y="73"/>
                    <a:pt x="28" y="146"/>
                  </a:cubicBezTo>
                  <a:cubicBezTo>
                    <a:pt x="0" y="231"/>
                    <a:pt x="56" y="343"/>
                    <a:pt x="169" y="343"/>
                  </a:cubicBezTo>
                  <a:cubicBezTo>
                    <a:pt x="180" y="347"/>
                    <a:pt x="192" y="348"/>
                    <a:pt x="204" y="348"/>
                  </a:cubicBezTo>
                  <a:cubicBezTo>
                    <a:pt x="281" y="348"/>
                    <a:pt x="365" y="275"/>
                    <a:pt x="365" y="202"/>
                  </a:cubicBezTo>
                  <a:cubicBezTo>
                    <a:pt x="393" y="118"/>
                    <a:pt x="309" y="6"/>
                    <a:pt x="225" y="6"/>
                  </a:cubicBezTo>
                  <a:cubicBezTo>
                    <a:pt x="210" y="2"/>
                    <a:pt x="195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3"/>
            <p:cNvSpPr/>
            <p:nvPr/>
          </p:nvSpPr>
          <p:spPr>
            <a:xfrm>
              <a:off x="3914900" y="3955200"/>
              <a:ext cx="9850" cy="9150"/>
            </a:xfrm>
            <a:custGeom>
              <a:avLst/>
              <a:gdLst/>
              <a:ahLst/>
              <a:cxnLst/>
              <a:rect l="l" t="t" r="r" b="b"/>
              <a:pathLst>
                <a:path w="394" h="366" extrusionOk="0">
                  <a:moveTo>
                    <a:pt x="225" y="1"/>
                  </a:moveTo>
                  <a:cubicBezTo>
                    <a:pt x="113" y="1"/>
                    <a:pt x="29" y="57"/>
                    <a:pt x="1" y="169"/>
                  </a:cubicBezTo>
                  <a:cubicBezTo>
                    <a:pt x="1" y="254"/>
                    <a:pt x="57" y="338"/>
                    <a:pt x="169" y="366"/>
                  </a:cubicBezTo>
                  <a:cubicBezTo>
                    <a:pt x="281" y="366"/>
                    <a:pt x="366" y="310"/>
                    <a:pt x="394" y="226"/>
                  </a:cubicBezTo>
                  <a:cubicBezTo>
                    <a:pt x="394" y="113"/>
                    <a:pt x="338" y="29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3"/>
            <p:cNvSpPr/>
            <p:nvPr/>
          </p:nvSpPr>
          <p:spPr>
            <a:xfrm>
              <a:off x="3902275" y="3967850"/>
              <a:ext cx="4925" cy="8575"/>
            </a:xfrm>
            <a:custGeom>
              <a:avLst/>
              <a:gdLst/>
              <a:ahLst/>
              <a:cxnLst/>
              <a:rect l="l" t="t" r="r" b="b"/>
              <a:pathLst>
                <a:path w="197" h="343" extrusionOk="0">
                  <a:moveTo>
                    <a:pt x="28" y="0"/>
                  </a:moveTo>
                  <a:lnTo>
                    <a:pt x="0" y="337"/>
                  </a:lnTo>
                  <a:cubicBezTo>
                    <a:pt x="12" y="341"/>
                    <a:pt x="23" y="343"/>
                    <a:pt x="35" y="343"/>
                  </a:cubicBezTo>
                  <a:cubicBezTo>
                    <a:pt x="113" y="343"/>
                    <a:pt x="197" y="270"/>
                    <a:pt x="197" y="197"/>
                  </a:cubicBezTo>
                  <a:cubicBezTo>
                    <a:pt x="197" y="85"/>
                    <a:pt x="141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3"/>
            <p:cNvSpPr/>
            <p:nvPr/>
          </p:nvSpPr>
          <p:spPr>
            <a:xfrm>
              <a:off x="3927550" y="3972050"/>
              <a:ext cx="5625" cy="8450"/>
            </a:xfrm>
            <a:custGeom>
              <a:avLst/>
              <a:gdLst/>
              <a:ahLst/>
              <a:cxnLst/>
              <a:rect l="l" t="t" r="r" b="b"/>
              <a:pathLst>
                <a:path w="225" h="338" extrusionOk="0">
                  <a:moveTo>
                    <a:pt x="225" y="1"/>
                  </a:moveTo>
                  <a:cubicBezTo>
                    <a:pt x="112" y="1"/>
                    <a:pt x="28" y="57"/>
                    <a:pt x="0" y="141"/>
                  </a:cubicBezTo>
                  <a:cubicBezTo>
                    <a:pt x="0" y="253"/>
                    <a:pt x="56" y="338"/>
                    <a:pt x="168" y="338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3"/>
            <p:cNvSpPr/>
            <p:nvPr/>
          </p:nvSpPr>
          <p:spPr>
            <a:xfrm>
              <a:off x="3922625" y="3999425"/>
              <a:ext cx="5650" cy="8450"/>
            </a:xfrm>
            <a:custGeom>
              <a:avLst/>
              <a:gdLst/>
              <a:ahLst/>
              <a:cxnLst/>
              <a:rect l="l" t="t" r="r" b="b"/>
              <a:pathLst>
                <a:path w="226" h="338" extrusionOk="0">
                  <a:moveTo>
                    <a:pt x="225" y="1"/>
                  </a:moveTo>
                  <a:cubicBezTo>
                    <a:pt x="113" y="1"/>
                    <a:pt x="29" y="57"/>
                    <a:pt x="0" y="141"/>
                  </a:cubicBezTo>
                  <a:cubicBezTo>
                    <a:pt x="0" y="253"/>
                    <a:pt x="57" y="338"/>
                    <a:pt x="141" y="338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3"/>
            <p:cNvSpPr/>
            <p:nvPr/>
          </p:nvSpPr>
          <p:spPr>
            <a:xfrm>
              <a:off x="3917700" y="4026800"/>
              <a:ext cx="4950" cy="8450"/>
            </a:xfrm>
            <a:custGeom>
              <a:avLst/>
              <a:gdLst/>
              <a:ahLst/>
              <a:cxnLst/>
              <a:rect l="l" t="t" r="r" b="b"/>
              <a:pathLst>
                <a:path w="198" h="338" extrusionOk="0">
                  <a:moveTo>
                    <a:pt x="197" y="1"/>
                  </a:moveTo>
                  <a:cubicBezTo>
                    <a:pt x="113" y="1"/>
                    <a:pt x="29" y="57"/>
                    <a:pt x="29" y="141"/>
                  </a:cubicBezTo>
                  <a:cubicBezTo>
                    <a:pt x="1" y="253"/>
                    <a:pt x="57" y="337"/>
                    <a:pt x="141" y="337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3"/>
            <p:cNvSpPr/>
            <p:nvPr/>
          </p:nvSpPr>
          <p:spPr>
            <a:xfrm>
              <a:off x="3878400" y="4035925"/>
              <a:ext cx="7750" cy="8450"/>
            </a:xfrm>
            <a:custGeom>
              <a:avLst/>
              <a:gdLst/>
              <a:ahLst/>
              <a:cxnLst/>
              <a:rect l="l" t="t" r="r" b="b"/>
              <a:pathLst>
                <a:path w="310" h="338" extrusionOk="0">
                  <a:moveTo>
                    <a:pt x="169" y="1"/>
                  </a:moveTo>
                  <a:cubicBezTo>
                    <a:pt x="85" y="1"/>
                    <a:pt x="29" y="57"/>
                    <a:pt x="1" y="169"/>
                  </a:cubicBezTo>
                  <a:cubicBezTo>
                    <a:pt x="1" y="253"/>
                    <a:pt x="57" y="337"/>
                    <a:pt x="141" y="337"/>
                  </a:cubicBezTo>
                  <a:cubicBezTo>
                    <a:pt x="225" y="337"/>
                    <a:pt x="310" y="281"/>
                    <a:pt x="310" y="197"/>
                  </a:cubicBezTo>
                  <a:cubicBezTo>
                    <a:pt x="310" y="85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3"/>
            <p:cNvSpPr/>
            <p:nvPr/>
          </p:nvSpPr>
          <p:spPr>
            <a:xfrm>
              <a:off x="3870675" y="4021175"/>
              <a:ext cx="4250" cy="8450"/>
            </a:xfrm>
            <a:custGeom>
              <a:avLst/>
              <a:gdLst/>
              <a:ahLst/>
              <a:cxnLst/>
              <a:rect l="l" t="t" r="r" b="b"/>
              <a:pathLst>
                <a:path w="170" h="338" extrusionOk="0">
                  <a:moveTo>
                    <a:pt x="1" y="1"/>
                  </a:moveTo>
                  <a:lnTo>
                    <a:pt x="1" y="338"/>
                  </a:lnTo>
                  <a:cubicBezTo>
                    <a:pt x="85" y="338"/>
                    <a:pt x="141" y="282"/>
                    <a:pt x="169" y="169"/>
                  </a:cubicBezTo>
                  <a:cubicBezTo>
                    <a:pt x="169" y="85"/>
                    <a:pt x="8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3"/>
            <p:cNvSpPr/>
            <p:nvPr/>
          </p:nvSpPr>
          <p:spPr>
            <a:xfrm>
              <a:off x="3871400" y="3993100"/>
              <a:ext cx="4225" cy="9150"/>
            </a:xfrm>
            <a:custGeom>
              <a:avLst/>
              <a:gdLst/>
              <a:ahLst/>
              <a:cxnLst/>
              <a:rect l="l" t="t" r="r" b="b"/>
              <a:pathLst>
                <a:path w="169" h="366" extrusionOk="0">
                  <a:moveTo>
                    <a:pt x="0" y="1"/>
                  </a:moveTo>
                  <a:lnTo>
                    <a:pt x="0" y="366"/>
                  </a:lnTo>
                  <a:cubicBezTo>
                    <a:pt x="84" y="366"/>
                    <a:pt x="168" y="282"/>
                    <a:pt x="168" y="197"/>
                  </a:cubicBezTo>
                  <a:cubicBezTo>
                    <a:pt x="168" y="85"/>
                    <a:pt x="112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3"/>
            <p:cNvSpPr/>
            <p:nvPr/>
          </p:nvSpPr>
          <p:spPr>
            <a:xfrm>
              <a:off x="3880525" y="4007850"/>
              <a:ext cx="8425" cy="8575"/>
            </a:xfrm>
            <a:custGeom>
              <a:avLst/>
              <a:gdLst/>
              <a:ahLst/>
              <a:cxnLst/>
              <a:rect l="l" t="t" r="r" b="b"/>
              <a:pathLst>
                <a:path w="337" h="343" extrusionOk="0">
                  <a:moveTo>
                    <a:pt x="168" y="1"/>
                  </a:moveTo>
                  <a:cubicBezTo>
                    <a:pt x="84" y="1"/>
                    <a:pt x="0" y="57"/>
                    <a:pt x="0" y="169"/>
                  </a:cubicBezTo>
                  <a:cubicBezTo>
                    <a:pt x="0" y="253"/>
                    <a:pt x="56" y="337"/>
                    <a:pt x="140" y="337"/>
                  </a:cubicBezTo>
                  <a:cubicBezTo>
                    <a:pt x="152" y="341"/>
                    <a:pt x="163" y="343"/>
                    <a:pt x="174" y="343"/>
                  </a:cubicBezTo>
                  <a:cubicBezTo>
                    <a:pt x="246" y="343"/>
                    <a:pt x="313" y="270"/>
                    <a:pt x="337" y="197"/>
                  </a:cubicBezTo>
                  <a:cubicBezTo>
                    <a:pt x="337" y="85"/>
                    <a:pt x="253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3"/>
            <p:cNvSpPr/>
            <p:nvPr/>
          </p:nvSpPr>
          <p:spPr>
            <a:xfrm>
              <a:off x="3881925" y="3979775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97" y="1"/>
                  </a:moveTo>
                  <a:cubicBezTo>
                    <a:pt x="112" y="1"/>
                    <a:pt x="0" y="85"/>
                    <a:pt x="0" y="169"/>
                  </a:cubicBezTo>
                  <a:cubicBezTo>
                    <a:pt x="0" y="253"/>
                    <a:pt x="84" y="337"/>
                    <a:pt x="169" y="337"/>
                  </a:cubicBezTo>
                  <a:cubicBezTo>
                    <a:pt x="184" y="341"/>
                    <a:pt x="198" y="343"/>
                    <a:pt x="212" y="343"/>
                  </a:cubicBezTo>
                  <a:cubicBezTo>
                    <a:pt x="302" y="343"/>
                    <a:pt x="365" y="270"/>
                    <a:pt x="365" y="197"/>
                  </a:cubicBezTo>
                  <a:cubicBezTo>
                    <a:pt x="365" y="85"/>
                    <a:pt x="309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3"/>
            <p:cNvSpPr/>
            <p:nvPr/>
          </p:nvSpPr>
          <p:spPr>
            <a:xfrm>
              <a:off x="3883325" y="3951700"/>
              <a:ext cx="10550" cy="9150"/>
            </a:xfrm>
            <a:custGeom>
              <a:avLst/>
              <a:gdLst/>
              <a:ahLst/>
              <a:cxnLst/>
              <a:rect l="l" t="t" r="r" b="b"/>
              <a:pathLst>
                <a:path w="422" h="366" extrusionOk="0">
                  <a:moveTo>
                    <a:pt x="225" y="1"/>
                  </a:moveTo>
                  <a:cubicBezTo>
                    <a:pt x="113" y="1"/>
                    <a:pt x="28" y="85"/>
                    <a:pt x="28" y="169"/>
                  </a:cubicBezTo>
                  <a:cubicBezTo>
                    <a:pt x="0" y="253"/>
                    <a:pt x="85" y="337"/>
                    <a:pt x="197" y="366"/>
                  </a:cubicBezTo>
                  <a:cubicBezTo>
                    <a:pt x="309" y="366"/>
                    <a:pt x="393" y="281"/>
                    <a:pt x="393" y="197"/>
                  </a:cubicBezTo>
                  <a:cubicBezTo>
                    <a:pt x="421" y="113"/>
                    <a:pt x="337" y="29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3"/>
            <p:cNvSpPr/>
            <p:nvPr/>
          </p:nvSpPr>
          <p:spPr>
            <a:xfrm>
              <a:off x="3872100" y="3965750"/>
              <a:ext cx="4925" cy="8425"/>
            </a:xfrm>
            <a:custGeom>
              <a:avLst/>
              <a:gdLst/>
              <a:ahLst/>
              <a:cxnLst/>
              <a:rect l="l" t="t" r="r" b="b"/>
              <a:pathLst>
                <a:path w="197" h="337" extrusionOk="0">
                  <a:moveTo>
                    <a:pt x="28" y="0"/>
                  </a:moveTo>
                  <a:lnTo>
                    <a:pt x="0" y="337"/>
                  </a:lnTo>
                  <a:cubicBezTo>
                    <a:pt x="112" y="337"/>
                    <a:pt x="197" y="281"/>
                    <a:pt x="197" y="169"/>
                  </a:cubicBezTo>
                  <a:cubicBezTo>
                    <a:pt x="197" y="84"/>
                    <a:pt x="112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3"/>
            <p:cNvSpPr/>
            <p:nvPr/>
          </p:nvSpPr>
          <p:spPr>
            <a:xfrm>
              <a:off x="3898050" y="3967700"/>
              <a:ext cx="4950" cy="8600"/>
            </a:xfrm>
            <a:custGeom>
              <a:avLst/>
              <a:gdLst/>
              <a:ahLst/>
              <a:cxnLst/>
              <a:rect l="l" t="t" r="r" b="b"/>
              <a:pathLst>
                <a:path w="198" h="344" extrusionOk="0">
                  <a:moveTo>
                    <a:pt x="154" y="1"/>
                  </a:moveTo>
                  <a:cubicBezTo>
                    <a:pt x="64" y="1"/>
                    <a:pt x="1" y="74"/>
                    <a:pt x="1" y="147"/>
                  </a:cubicBezTo>
                  <a:cubicBezTo>
                    <a:pt x="1" y="259"/>
                    <a:pt x="57" y="343"/>
                    <a:pt x="169" y="343"/>
                  </a:cubicBezTo>
                  <a:lnTo>
                    <a:pt x="197" y="6"/>
                  </a:lnTo>
                  <a:cubicBezTo>
                    <a:pt x="182" y="3"/>
                    <a:pt x="168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3"/>
            <p:cNvSpPr/>
            <p:nvPr/>
          </p:nvSpPr>
          <p:spPr>
            <a:xfrm>
              <a:off x="3895250" y="3995225"/>
              <a:ext cx="4950" cy="8450"/>
            </a:xfrm>
            <a:custGeom>
              <a:avLst/>
              <a:gdLst/>
              <a:ahLst/>
              <a:cxnLst/>
              <a:rect l="l" t="t" r="r" b="b"/>
              <a:pathLst>
                <a:path w="198" h="338" extrusionOk="0">
                  <a:moveTo>
                    <a:pt x="197" y="0"/>
                  </a:moveTo>
                  <a:cubicBezTo>
                    <a:pt x="85" y="0"/>
                    <a:pt x="1" y="56"/>
                    <a:pt x="1" y="169"/>
                  </a:cubicBezTo>
                  <a:cubicBezTo>
                    <a:pt x="1" y="253"/>
                    <a:pt x="57" y="337"/>
                    <a:pt x="141" y="337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3"/>
            <p:cNvSpPr/>
            <p:nvPr/>
          </p:nvSpPr>
          <p:spPr>
            <a:xfrm>
              <a:off x="3892450" y="4023150"/>
              <a:ext cx="4225" cy="8600"/>
            </a:xfrm>
            <a:custGeom>
              <a:avLst/>
              <a:gdLst/>
              <a:ahLst/>
              <a:cxnLst/>
              <a:rect l="l" t="t" r="r" b="b"/>
              <a:pathLst>
                <a:path w="169" h="344" extrusionOk="0">
                  <a:moveTo>
                    <a:pt x="135" y="1"/>
                  </a:moveTo>
                  <a:cubicBezTo>
                    <a:pt x="63" y="1"/>
                    <a:pt x="0" y="74"/>
                    <a:pt x="0" y="147"/>
                  </a:cubicBezTo>
                  <a:cubicBezTo>
                    <a:pt x="0" y="231"/>
                    <a:pt x="56" y="315"/>
                    <a:pt x="141" y="343"/>
                  </a:cubicBezTo>
                  <a:lnTo>
                    <a:pt x="169" y="6"/>
                  </a:lnTo>
                  <a:cubicBezTo>
                    <a:pt x="157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3"/>
            <p:cNvSpPr/>
            <p:nvPr/>
          </p:nvSpPr>
          <p:spPr>
            <a:xfrm>
              <a:off x="3854550" y="4035225"/>
              <a:ext cx="7750" cy="8450"/>
            </a:xfrm>
            <a:custGeom>
              <a:avLst/>
              <a:gdLst/>
              <a:ahLst/>
              <a:cxnLst/>
              <a:rect l="l" t="t" r="r" b="b"/>
              <a:pathLst>
                <a:path w="310" h="338" extrusionOk="0">
                  <a:moveTo>
                    <a:pt x="141" y="0"/>
                  </a:moveTo>
                  <a:cubicBezTo>
                    <a:pt x="56" y="0"/>
                    <a:pt x="0" y="85"/>
                    <a:pt x="0" y="169"/>
                  </a:cubicBezTo>
                  <a:cubicBezTo>
                    <a:pt x="0" y="281"/>
                    <a:pt x="84" y="337"/>
                    <a:pt x="141" y="337"/>
                  </a:cubicBezTo>
                  <a:cubicBezTo>
                    <a:pt x="225" y="337"/>
                    <a:pt x="309" y="253"/>
                    <a:pt x="309" y="169"/>
                  </a:cubicBezTo>
                  <a:cubicBezTo>
                    <a:pt x="309" y="85"/>
                    <a:pt x="225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3"/>
            <p:cNvSpPr/>
            <p:nvPr/>
          </p:nvSpPr>
          <p:spPr>
            <a:xfrm>
              <a:off x="3845425" y="4021750"/>
              <a:ext cx="4225" cy="8575"/>
            </a:xfrm>
            <a:custGeom>
              <a:avLst/>
              <a:gdLst/>
              <a:ahLst/>
              <a:cxnLst/>
              <a:rect l="l" t="t" r="r" b="b"/>
              <a:pathLst>
                <a:path w="169" h="343" extrusionOk="0">
                  <a:moveTo>
                    <a:pt x="33" y="1"/>
                  </a:moveTo>
                  <a:cubicBezTo>
                    <a:pt x="22" y="1"/>
                    <a:pt x="12" y="2"/>
                    <a:pt x="0" y="6"/>
                  </a:cubicBezTo>
                  <a:lnTo>
                    <a:pt x="0" y="343"/>
                  </a:lnTo>
                  <a:cubicBezTo>
                    <a:pt x="85" y="343"/>
                    <a:pt x="169" y="259"/>
                    <a:pt x="169" y="146"/>
                  </a:cubicBezTo>
                  <a:cubicBezTo>
                    <a:pt x="144" y="73"/>
                    <a:pt x="99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3"/>
            <p:cNvSpPr/>
            <p:nvPr/>
          </p:nvSpPr>
          <p:spPr>
            <a:xfrm>
              <a:off x="3843325" y="3993825"/>
              <a:ext cx="4925" cy="8425"/>
            </a:xfrm>
            <a:custGeom>
              <a:avLst/>
              <a:gdLst/>
              <a:ahLst/>
              <a:cxnLst/>
              <a:rect l="l" t="t" r="r" b="b"/>
              <a:pathLst>
                <a:path w="197" h="337" extrusionOk="0">
                  <a:moveTo>
                    <a:pt x="0" y="0"/>
                  </a:moveTo>
                  <a:lnTo>
                    <a:pt x="28" y="337"/>
                  </a:lnTo>
                  <a:cubicBezTo>
                    <a:pt x="112" y="337"/>
                    <a:pt x="197" y="253"/>
                    <a:pt x="169" y="168"/>
                  </a:cubicBezTo>
                  <a:cubicBezTo>
                    <a:pt x="169" y="56"/>
                    <a:pt x="84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3"/>
            <p:cNvSpPr/>
            <p:nvPr/>
          </p:nvSpPr>
          <p:spPr>
            <a:xfrm>
              <a:off x="3853850" y="4007150"/>
              <a:ext cx="8450" cy="8450"/>
            </a:xfrm>
            <a:custGeom>
              <a:avLst/>
              <a:gdLst/>
              <a:ahLst/>
              <a:cxnLst/>
              <a:rect l="l" t="t" r="r" b="b"/>
              <a:pathLst>
                <a:path w="338" h="338" extrusionOk="0">
                  <a:moveTo>
                    <a:pt x="169" y="0"/>
                  </a:moveTo>
                  <a:cubicBezTo>
                    <a:pt x="56" y="0"/>
                    <a:pt x="0" y="85"/>
                    <a:pt x="0" y="169"/>
                  </a:cubicBezTo>
                  <a:cubicBezTo>
                    <a:pt x="0" y="281"/>
                    <a:pt x="84" y="337"/>
                    <a:pt x="169" y="337"/>
                  </a:cubicBezTo>
                  <a:cubicBezTo>
                    <a:pt x="253" y="337"/>
                    <a:pt x="337" y="253"/>
                    <a:pt x="337" y="169"/>
                  </a:cubicBezTo>
                  <a:cubicBezTo>
                    <a:pt x="337" y="85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3"/>
            <p:cNvSpPr/>
            <p:nvPr/>
          </p:nvSpPr>
          <p:spPr>
            <a:xfrm>
              <a:off x="3852450" y="3979075"/>
              <a:ext cx="9125" cy="8450"/>
            </a:xfrm>
            <a:custGeom>
              <a:avLst/>
              <a:gdLst/>
              <a:ahLst/>
              <a:cxnLst/>
              <a:rect l="l" t="t" r="r" b="b"/>
              <a:pathLst>
                <a:path w="365" h="338" extrusionOk="0">
                  <a:moveTo>
                    <a:pt x="197" y="0"/>
                  </a:moveTo>
                  <a:cubicBezTo>
                    <a:pt x="84" y="0"/>
                    <a:pt x="0" y="85"/>
                    <a:pt x="0" y="169"/>
                  </a:cubicBezTo>
                  <a:cubicBezTo>
                    <a:pt x="28" y="281"/>
                    <a:pt x="112" y="337"/>
                    <a:pt x="197" y="337"/>
                  </a:cubicBezTo>
                  <a:cubicBezTo>
                    <a:pt x="309" y="337"/>
                    <a:pt x="365" y="253"/>
                    <a:pt x="365" y="169"/>
                  </a:cubicBezTo>
                  <a:cubicBezTo>
                    <a:pt x="365" y="85"/>
                    <a:pt x="281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3"/>
            <p:cNvSpPr/>
            <p:nvPr/>
          </p:nvSpPr>
          <p:spPr>
            <a:xfrm>
              <a:off x="3851725" y="3951000"/>
              <a:ext cx="9850" cy="8450"/>
            </a:xfrm>
            <a:custGeom>
              <a:avLst/>
              <a:gdLst/>
              <a:ahLst/>
              <a:cxnLst/>
              <a:rect l="l" t="t" r="r" b="b"/>
              <a:pathLst>
                <a:path w="394" h="338" extrusionOk="0">
                  <a:moveTo>
                    <a:pt x="197" y="0"/>
                  </a:moveTo>
                  <a:cubicBezTo>
                    <a:pt x="85" y="0"/>
                    <a:pt x="1" y="85"/>
                    <a:pt x="1" y="169"/>
                  </a:cubicBezTo>
                  <a:cubicBezTo>
                    <a:pt x="1" y="281"/>
                    <a:pt x="85" y="337"/>
                    <a:pt x="197" y="337"/>
                  </a:cubicBezTo>
                  <a:cubicBezTo>
                    <a:pt x="310" y="337"/>
                    <a:pt x="394" y="253"/>
                    <a:pt x="394" y="169"/>
                  </a:cubicBezTo>
                  <a:cubicBezTo>
                    <a:pt x="394" y="85"/>
                    <a:pt x="310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3"/>
            <p:cNvSpPr/>
            <p:nvPr/>
          </p:nvSpPr>
          <p:spPr>
            <a:xfrm>
              <a:off x="3841200" y="3966300"/>
              <a:ext cx="5650" cy="8600"/>
            </a:xfrm>
            <a:custGeom>
              <a:avLst/>
              <a:gdLst/>
              <a:ahLst/>
              <a:cxnLst/>
              <a:rect l="l" t="t" r="r" b="b"/>
              <a:pathLst>
                <a:path w="226" h="344" extrusionOk="0">
                  <a:moveTo>
                    <a:pt x="44" y="1"/>
                  </a:moveTo>
                  <a:cubicBezTo>
                    <a:pt x="30" y="1"/>
                    <a:pt x="16" y="2"/>
                    <a:pt x="1" y="6"/>
                  </a:cubicBezTo>
                  <a:lnTo>
                    <a:pt x="29" y="343"/>
                  </a:lnTo>
                  <a:cubicBezTo>
                    <a:pt x="141" y="343"/>
                    <a:pt x="225" y="259"/>
                    <a:pt x="197" y="147"/>
                  </a:cubicBezTo>
                  <a:cubicBezTo>
                    <a:pt x="197" y="74"/>
                    <a:pt x="13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3"/>
            <p:cNvSpPr/>
            <p:nvPr/>
          </p:nvSpPr>
          <p:spPr>
            <a:xfrm>
              <a:off x="3867875" y="3965750"/>
              <a:ext cx="4950" cy="8425"/>
            </a:xfrm>
            <a:custGeom>
              <a:avLst/>
              <a:gdLst/>
              <a:ahLst/>
              <a:cxnLst/>
              <a:rect l="l" t="t" r="r" b="b"/>
              <a:pathLst>
                <a:path w="198" h="337" extrusionOk="0">
                  <a:moveTo>
                    <a:pt x="197" y="0"/>
                  </a:moveTo>
                  <a:cubicBezTo>
                    <a:pt x="85" y="0"/>
                    <a:pt x="1" y="56"/>
                    <a:pt x="1" y="169"/>
                  </a:cubicBezTo>
                  <a:cubicBezTo>
                    <a:pt x="1" y="253"/>
                    <a:pt x="85" y="337"/>
                    <a:pt x="169" y="337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3"/>
            <p:cNvSpPr/>
            <p:nvPr/>
          </p:nvSpPr>
          <p:spPr>
            <a:xfrm>
              <a:off x="3867175" y="3993100"/>
              <a:ext cx="4250" cy="9150"/>
            </a:xfrm>
            <a:custGeom>
              <a:avLst/>
              <a:gdLst/>
              <a:ahLst/>
              <a:cxnLst/>
              <a:rect l="l" t="t" r="r" b="b"/>
              <a:pathLst>
                <a:path w="170" h="366" extrusionOk="0">
                  <a:moveTo>
                    <a:pt x="169" y="1"/>
                  </a:moveTo>
                  <a:cubicBezTo>
                    <a:pt x="85" y="1"/>
                    <a:pt x="1" y="85"/>
                    <a:pt x="1" y="169"/>
                  </a:cubicBezTo>
                  <a:cubicBezTo>
                    <a:pt x="1" y="282"/>
                    <a:pt x="85" y="366"/>
                    <a:pt x="169" y="36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3"/>
            <p:cNvSpPr/>
            <p:nvPr/>
          </p:nvSpPr>
          <p:spPr>
            <a:xfrm>
              <a:off x="3866475" y="4021175"/>
              <a:ext cx="4225" cy="8450"/>
            </a:xfrm>
            <a:custGeom>
              <a:avLst/>
              <a:gdLst/>
              <a:ahLst/>
              <a:cxnLst/>
              <a:rect l="l" t="t" r="r" b="b"/>
              <a:pathLst>
                <a:path w="169" h="338" extrusionOk="0">
                  <a:moveTo>
                    <a:pt x="169" y="1"/>
                  </a:moveTo>
                  <a:cubicBezTo>
                    <a:pt x="85" y="1"/>
                    <a:pt x="29" y="85"/>
                    <a:pt x="1" y="169"/>
                  </a:cubicBezTo>
                  <a:cubicBezTo>
                    <a:pt x="1" y="254"/>
                    <a:pt x="85" y="338"/>
                    <a:pt x="169" y="33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3"/>
            <p:cNvSpPr/>
            <p:nvPr/>
          </p:nvSpPr>
          <p:spPr>
            <a:xfrm>
              <a:off x="3830675" y="4036625"/>
              <a:ext cx="7750" cy="9150"/>
            </a:xfrm>
            <a:custGeom>
              <a:avLst/>
              <a:gdLst/>
              <a:ahLst/>
              <a:cxnLst/>
              <a:rect l="l" t="t" r="r" b="b"/>
              <a:pathLst>
                <a:path w="310" h="366" extrusionOk="0">
                  <a:moveTo>
                    <a:pt x="141" y="1"/>
                  </a:moveTo>
                  <a:cubicBezTo>
                    <a:pt x="57" y="29"/>
                    <a:pt x="1" y="113"/>
                    <a:pt x="29" y="197"/>
                  </a:cubicBezTo>
                  <a:cubicBezTo>
                    <a:pt x="29" y="281"/>
                    <a:pt x="113" y="366"/>
                    <a:pt x="169" y="366"/>
                  </a:cubicBezTo>
                  <a:cubicBezTo>
                    <a:pt x="253" y="337"/>
                    <a:pt x="310" y="253"/>
                    <a:pt x="310" y="169"/>
                  </a:cubicBezTo>
                  <a:cubicBezTo>
                    <a:pt x="281" y="57"/>
                    <a:pt x="225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3"/>
            <p:cNvSpPr/>
            <p:nvPr/>
          </p:nvSpPr>
          <p:spPr>
            <a:xfrm>
              <a:off x="3820150" y="4024550"/>
              <a:ext cx="4950" cy="8600"/>
            </a:xfrm>
            <a:custGeom>
              <a:avLst/>
              <a:gdLst/>
              <a:ahLst/>
              <a:cxnLst/>
              <a:rect l="l" t="t" r="r" b="b"/>
              <a:pathLst>
                <a:path w="198" h="344" extrusionOk="0">
                  <a:moveTo>
                    <a:pt x="34" y="1"/>
                  </a:moveTo>
                  <a:cubicBezTo>
                    <a:pt x="23" y="1"/>
                    <a:pt x="12" y="3"/>
                    <a:pt x="1" y="6"/>
                  </a:cubicBezTo>
                  <a:lnTo>
                    <a:pt x="57" y="343"/>
                  </a:lnTo>
                  <a:cubicBezTo>
                    <a:pt x="141" y="315"/>
                    <a:pt x="197" y="231"/>
                    <a:pt x="169" y="147"/>
                  </a:cubicBezTo>
                  <a:cubicBezTo>
                    <a:pt x="169" y="74"/>
                    <a:pt x="106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3"/>
            <p:cNvSpPr/>
            <p:nvPr/>
          </p:nvSpPr>
          <p:spPr>
            <a:xfrm>
              <a:off x="3815250" y="3997175"/>
              <a:ext cx="4925" cy="8600"/>
            </a:xfrm>
            <a:custGeom>
              <a:avLst/>
              <a:gdLst/>
              <a:ahLst/>
              <a:cxnLst/>
              <a:rect l="l" t="t" r="r" b="b"/>
              <a:pathLst>
                <a:path w="197" h="344" extrusionOk="0">
                  <a:moveTo>
                    <a:pt x="34" y="1"/>
                  </a:moveTo>
                  <a:cubicBezTo>
                    <a:pt x="23" y="1"/>
                    <a:pt x="11" y="3"/>
                    <a:pt x="0" y="6"/>
                  </a:cubicBezTo>
                  <a:lnTo>
                    <a:pt x="56" y="343"/>
                  </a:lnTo>
                  <a:cubicBezTo>
                    <a:pt x="140" y="315"/>
                    <a:pt x="197" y="231"/>
                    <a:pt x="197" y="147"/>
                  </a:cubicBezTo>
                  <a:cubicBezTo>
                    <a:pt x="172" y="74"/>
                    <a:pt x="106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3"/>
            <p:cNvSpPr/>
            <p:nvPr/>
          </p:nvSpPr>
          <p:spPr>
            <a:xfrm>
              <a:off x="3827175" y="4009125"/>
              <a:ext cx="8450" cy="8575"/>
            </a:xfrm>
            <a:custGeom>
              <a:avLst/>
              <a:gdLst/>
              <a:ahLst/>
              <a:cxnLst/>
              <a:rect l="l" t="t" r="r" b="b"/>
              <a:pathLst>
                <a:path w="338" h="343" extrusionOk="0">
                  <a:moveTo>
                    <a:pt x="174" y="0"/>
                  </a:moveTo>
                  <a:cubicBezTo>
                    <a:pt x="163" y="0"/>
                    <a:pt x="152" y="2"/>
                    <a:pt x="141" y="6"/>
                  </a:cubicBezTo>
                  <a:cubicBezTo>
                    <a:pt x="56" y="6"/>
                    <a:pt x="0" y="90"/>
                    <a:pt x="0" y="202"/>
                  </a:cubicBezTo>
                  <a:cubicBezTo>
                    <a:pt x="28" y="286"/>
                    <a:pt x="113" y="343"/>
                    <a:pt x="197" y="343"/>
                  </a:cubicBezTo>
                  <a:cubicBezTo>
                    <a:pt x="281" y="315"/>
                    <a:pt x="337" y="230"/>
                    <a:pt x="337" y="146"/>
                  </a:cubicBezTo>
                  <a:cubicBezTo>
                    <a:pt x="313" y="73"/>
                    <a:pt x="246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3"/>
            <p:cNvSpPr/>
            <p:nvPr/>
          </p:nvSpPr>
          <p:spPr>
            <a:xfrm>
              <a:off x="3822950" y="3981050"/>
              <a:ext cx="9850" cy="8725"/>
            </a:xfrm>
            <a:custGeom>
              <a:avLst/>
              <a:gdLst/>
              <a:ahLst/>
              <a:cxnLst/>
              <a:rect l="l" t="t" r="r" b="b"/>
              <a:pathLst>
                <a:path w="394" h="349" extrusionOk="0">
                  <a:moveTo>
                    <a:pt x="213" y="0"/>
                  </a:moveTo>
                  <a:cubicBezTo>
                    <a:pt x="199" y="0"/>
                    <a:pt x="184" y="2"/>
                    <a:pt x="169" y="6"/>
                  </a:cubicBezTo>
                  <a:cubicBezTo>
                    <a:pt x="85" y="6"/>
                    <a:pt x="1" y="118"/>
                    <a:pt x="29" y="202"/>
                  </a:cubicBezTo>
                  <a:cubicBezTo>
                    <a:pt x="29" y="275"/>
                    <a:pt x="92" y="348"/>
                    <a:pt x="182" y="348"/>
                  </a:cubicBezTo>
                  <a:cubicBezTo>
                    <a:pt x="196" y="348"/>
                    <a:pt x="210" y="346"/>
                    <a:pt x="225" y="343"/>
                  </a:cubicBezTo>
                  <a:cubicBezTo>
                    <a:pt x="310" y="343"/>
                    <a:pt x="394" y="258"/>
                    <a:pt x="394" y="146"/>
                  </a:cubicBezTo>
                  <a:cubicBezTo>
                    <a:pt x="370" y="73"/>
                    <a:pt x="303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3"/>
            <p:cNvSpPr/>
            <p:nvPr/>
          </p:nvSpPr>
          <p:spPr>
            <a:xfrm>
              <a:off x="3819450" y="3953100"/>
              <a:ext cx="10550" cy="8625"/>
            </a:xfrm>
            <a:custGeom>
              <a:avLst/>
              <a:gdLst/>
              <a:ahLst/>
              <a:cxnLst/>
              <a:rect l="l" t="t" r="r" b="b"/>
              <a:pathLst>
                <a:path w="422" h="345" extrusionOk="0">
                  <a:moveTo>
                    <a:pt x="197" y="1"/>
                  </a:moveTo>
                  <a:cubicBezTo>
                    <a:pt x="57" y="29"/>
                    <a:pt x="1" y="113"/>
                    <a:pt x="1" y="197"/>
                  </a:cubicBezTo>
                  <a:cubicBezTo>
                    <a:pt x="24" y="290"/>
                    <a:pt x="86" y="345"/>
                    <a:pt x="170" y="345"/>
                  </a:cubicBezTo>
                  <a:cubicBezTo>
                    <a:pt x="187" y="345"/>
                    <a:pt x="206" y="342"/>
                    <a:pt x="225" y="338"/>
                  </a:cubicBezTo>
                  <a:cubicBezTo>
                    <a:pt x="337" y="338"/>
                    <a:pt x="422" y="253"/>
                    <a:pt x="394" y="169"/>
                  </a:cubicBezTo>
                  <a:cubicBezTo>
                    <a:pt x="394" y="57"/>
                    <a:pt x="28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3"/>
            <p:cNvSpPr/>
            <p:nvPr/>
          </p:nvSpPr>
          <p:spPr>
            <a:xfrm>
              <a:off x="3809625" y="3969800"/>
              <a:ext cx="6350" cy="8600"/>
            </a:xfrm>
            <a:custGeom>
              <a:avLst/>
              <a:gdLst/>
              <a:ahLst/>
              <a:cxnLst/>
              <a:rect l="l" t="t" r="r" b="b"/>
              <a:pathLst>
                <a:path w="254" h="344" extrusionOk="0">
                  <a:moveTo>
                    <a:pt x="45" y="1"/>
                  </a:moveTo>
                  <a:cubicBezTo>
                    <a:pt x="31" y="1"/>
                    <a:pt x="16" y="3"/>
                    <a:pt x="0" y="7"/>
                  </a:cubicBezTo>
                  <a:lnTo>
                    <a:pt x="85" y="343"/>
                  </a:lnTo>
                  <a:cubicBezTo>
                    <a:pt x="169" y="315"/>
                    <a:pt x="253" y="231"/>
                    <a:pt x="225" y="147"/>
                  </a:cubicBezTo>
                  <a:cubicBezTo>
                    <a:pt x="225" y="74"/>
                    <a:pt x="141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3"/>
            <p:cNvSpPr/>
            <p:nvPr/>
          </p:nvSpPr>
          <p:spPr>
            <a:xfrm>
              <a:off x="3837000" y="3966450"/>
              <a:ext cx="4925" cy="8450"/>
            </a:xfrm>
            <a:custGeom>
              <a:avLst/>
              <a:gdLst/>
              <a:ahLst/>
              <a:cxnLst/>
              <a:rect l="l" t="t" r="r" b="b"/>
              <a:pathLst>
                <a:path w="197" h="338" extrusionOk="0">
                  <a:moveTo>
                    <a:pt x="169" y="0"/>
                  </a:moveTo>
                  <a:cubicBezTo>
                    <a:pt x="57" y="0"/>
                    <a:pt x="0" y="84"/>
                    <a:pt x="0" y="169"/>
                  </a:cubicBezTo>
                  <a:cubicBezTo>
                    <a:pt x="0" y="281"/>
                    <a:pt x="85" y="337"/>
                    <a:pt x="197" y="33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3"/>
            <p:cNvSpPr/>
            <p:nvPr/>
          </p:nvSpPr>
          <p:spPr>
            <a:xfrm>
              <a:off x="3839100" y="3993825"/>
              <a:ext cx="4950" cy="8575"/>
            </a:xfrm>
            <a:custGeom>
              <a:avLst/>
              <a:gdLst/>
              <a:ahLst/>
              <a:cxnLst/>
              <a:rect l="l" t="t" r="r" b="b"/>
              <a:pathLst>
                <a:path w="198" h="343" extrusionOk="0">
                  <a:moveTo>
                    <a:pt x="169" y="0"/>
                  </a:moveTo>
                  <a:cubicBezTo>
                    <a:pt x="57" y="0"/>
                    <a:pt x="1" y="84"/>
                    <a:pt x="1" y="197"/>
                  </a:cubicBezTo>
                  <a:cubicBezTo>
                    <a:pt x="1" y="270"/>
                    <a:pt x="64" y="342"/>
                    <a:pt x="154" y="342"/>
                  </a:cubicBezTo>
                  <a:cubicBezTo>
                    <a:pt x="168" y="342"/>
                    <a:pt x="182" y="341"/>
                    <a:pt x="197" y="33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3"/>
            <p:cNvSpPr/>
            <p:nvPr/>
          </p:nvSpPr>
          <p:spPr>
            <a:xfrm>
              <a:off x="3841200" y="4021900"/>
              <a:ext cx="4250" cy="8425"/>
            </a:xfrm>
            <a:custGeom>
              <a:avLst/>
              <a:gdLst/>
              <a:ahLst/>
              <a:cxnLst/>
              <a:rect l="l" t="t" r="r" b="b"/>
              <a:pathLst>
                <a:path w="170" h="337" extrusionOk="0">
                  <a:moveTo>
                    <a:pt x="169" y="0"/>
                  </a:moveTo>
                  <a:cubicBezTo>
                    <a:pt x="57" y="0"/>
                    <a:pt x="1" y="84"/>
                    <a:pt x="29" y="168"/>
                  </a:cubicBezTo>
                  <a:cubicBezTo>
                    <a:pt x="29" y="253"/>
                    <a:pt x="85" y="337"/>
                    <a:pt x="169" y="33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3"/>
            <p:cNvSpPr/>
            <p:nvPr/>
          </p:nvSpPr>
          <p:spPr>
            <a:xfrm>
              <a:off x="3808225" y="4040850"/>
              <a:ext cx="7750" cy="8625"/>
            </a:xfrm>
            <a:custGeom>
              <a:avLst/>
              <a:gdLst/>
              <a:ahLst/>
              <a:cxnLst/>
              <a:rect l="l" t="t" r="r" b="b"/>
              <a:pathLst>
                <a:path w="310" h="345" extrusionOk="0">
                  <a:moveTo>
                    <a:pt x="113" y="0"/>
                  </a:moveTo>
                  <a:cubicBezTo>
                    <a:pt x="28" y="28"/>
                    <a:pt x="0" y="112"/>
                    <a:pt x="28" y="225"/>
                  </a:cubicBezTo>
                  <a:cubicBezTo>
                    <a:pt x="51" y="294"/>
                    <a:pt x="113" y="344"/>
                    <a:pt x="165" y="344"/>
                  </a:cubicBezTo>
                  <a:cubicBezTo>
                    <a:pt x="176" y="344"/>
                    <a:pt x="187" y="342"/>
                    <a:pt x="197" y="337"/>
                  </a:cubicBezTo>
                  <a:cubicBezTo>
                    <a:pt x="281" y="337"/>
                    <a:pt x="309" y="225"/>
                    <a:pt x="309" y="140"/>
                  </a:cubicBezTo>
                  <a:cubicBezTo>
                    <a:pt x="281" y="56"/>
                    <a:pt x="197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3"/>
            <p:cNvSpPr/>
            <p:nvPr/>
          </p:nvSpPr>
          <p:spPr>
            <a:xfrm>
              <a:off x="3795575" y="4030825"/>
              <a:ext cx="5650" cy="7925"/>
            </a:xfrm>
            <a:custGeom>
              <a:avLst/>
              <a:gdLst/>
              <a:ahLst/>
              <a:cxnLst/>
              <a:rect l="l" t="t" r="r" b="b"/>
              <a:pathLst>
                <a:path w="226" h="317" extrusionOk="0">
                  <a:moveTo>
                    <a:pt x="45" y="1"/>
                  </a:moveTo>
                  <a:cubicBezTo>
                    <a:pt x="31" y="1"/>
                    <a:pt x="16" y="3"/>
                    <a:pt x="1" y="8"/>
                  </a:cubicBezTo>
                  <a:lnTo>
                    <a:pt x="113" y="317"/>
                  </a:lnTo>
                  <a:cubicBezTo>
                    <a:pt x="197" y="317"/>
                    <a:pt x="226" y="205"/>
                    <a:pt x="197" y="120"/>
                  </a:cubicBezTo>
                  <a:cubicBezTo>
                    <a:pt x="174" y="51"/>
                    <a:pt x="113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3"/>
            <p:cNvSpPr/>
            <p:nvPr/>
          </p:nvSpPr>
          <p:spPr>
            <a:xfrm>
              <a:off x="3787175" y="4004150"/>
              <a:ext cx="6325" cy="8650"/>
            </a:xfrm>
            <a:custGeom>
              <a:avLst/>
              <a:gdLst/>
              <a:ahLst/>
              <a:cxnLst/>
              <a:rect l="l" t="t" r="r" b="b"/>
              <a:pathLst>
                <a:path w="253" h="346" extrusionOk="0">
                  <a:moveTo>
                    <a:pt x="57" y="1"/>
                  </a:moveTo>
                  <a:cubicBezTo>
                    <a:pt x="39" y="1"/>
                    <a:pt x="20" y="3"/>
                    <a:pt x="0" y="8"/>
                  </a:cubicBezTo>
                  <a:lnTo>
                    <a:pt x="112" y="345"/>
                  </a:lnTo>
                  <a:cubicBezTo>
                    <a:pt x="197" y="317"/>
                    <a:pt x="253" y="205"/>
                    <a:pt x="225" y="120"/>
                  </a:cubicBezTo>
                  <a:cubicBezTo>
                    <a:pt x="202" y="51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3"/>
            <p:cNvSpPr/>
            <p:nvPr/>
          </p:nvSpPr>
          <p:spPr>
            <a:xfrm>
              <a:off x="3801200" y="4013975"/>
              <a:ext cx="8450" cy="8650"/>
            </a:xfrm>
            <a:custGeom>
              <a:avLst/>
              <a:gdLst/>
              <a:ahLst/>
              <a:cxnLst/>
              <a:rect l="l" t="t" r="r" b="b"/>
              <a:pathLst>
                <a:path w="338" h="346" extrusionOk="0">
                  <a:moveTo>
                    <a:pt x="185" y="1"/>
                  </a:moveTo>
                  <a:cubicBezTo>
                    <a:pt x="171" y="1"/>
                    <a:pt x="156" y="3"/>
                    <a:pt x="141" y="8"/>
                  </a:cubicBezTo>
                  <a:cubicBezTo>
                    <a:pt x="29" y="8"/>
                    <a:pt x="1" y="121"/>
                    <a:pt x="1" y="205"/>
                  </a:cubicBezTo>
                  <a:cubicBezTo>
                    <a:pt x="29" y="289"/>
                    <a:pt x="141" y="345"/>
                    <a:pt x="225" y="345"/>
                  </a:cubicBezTo>
                  <a:cubicBezTo>
                    <a:pt x="309" y="317"/>
                    <a:pt x="337" y="205"/>
                    <a:pt x="337" y="121"/>
                  </a:cubicBezTo>
                  <a:cubicBezTo>
                    <a:pt x="314" y="51"/>
                    <a:pt x="253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3"/>
            <p:cNvSpPr/>
            <p:nvPr/>
          </p:nvSpPr>
          <p:spPr>
            <a:xfrm>
              <a:off x="3793475" y="3986600"/>
              <a:ext cx="10550" cy="8825"/>
            </a:xfrm>
            <a:custGeom>
              <a:avLst/>
              <a:gdLst/>
              <a:ahLst/>
              <a:cxnLst/>
              <a:rect l="l" t="t" r="r" b="b"/>
              <a:pathLst>
                <a:path w="422" h="353" extrusionOk="0">
                  <a:moveTo>
                    <a:pt x="226" y="1"/>
                  </a:moveTo>
                  <a:cubicBezTo>
                    <a:pt x="208" y="1"/>
                    <a:pt x="189" y="3"/>
                    <a:pt x="169" y="8"/>
                  </a:cubicBezTo>
                  <a:cubicBezTo>
                    <a:pt x="57" y="36"/>
                    <a:pt x="1" y="121"/>
                    <a:pt x="29" y="205"/>
                  </a:cubicBezTo>
                  <a:cubicBezTo>
                    <a:pt x="52" y="298"/>
                    <a:pt x="133" y="352"/>
                    <a:pt x="208" y="352"/>
                  </a:cubicBezTo>
                  <a:cubicBezTo>
                    <a:pt x="224" y="352"/>
                    <a:pt x="239" y="350"/>
                    <a:pt x="253" y="345"/>
                  </a:cubicBezTo>
                  <a:cubicBezTo>
                    <a:pt x="338" y="317"/>
                    <a:pt x="422" y="205"/>
                    <a:pt x="394" y="121"/>
                  </a:cubicBezTo>
                  <a:cubicBezTo>
                    <a:pt x="371" y="51"/>
                    <a:pt x="310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3"/>
            <p:cNvSpPr/>
            <p:nvPr/>
          </p:nvSpPr>
          <p:spPr>
            <a:xfrm>
              <a:off x="3786475" y="3959250"/>
              <a:ext cx="11250" cy="8800"/>
            </a:xfrm>
            <a:custGeom>
              <a:avLst/>
              <a:gdLst/>
              <a:ahLst/>
              <a:cxnLst/>
              <a:rect l="l" t="t" r="r" b="b"/>
              <a:pathLst>
                <a:path w="450" h="352" extrusionOk="0">
                  <a:moveTo>
                    <a:pt x="228" y="0"/>
                  </a:moveTo>
                  <a:cubicBezTo>
                    <a:pt x="208" y="0"/>
                    <a:pt x="188" y="2"/>
                    <a:pt x="168" y="7"/>
                  </a:cubicBezTo>
                  <a:cubicBezTo>
                    <a:pt x="56" y="35"/>
                    <a:pt x="0" y="120"/>
                    <a:pt x="28" y="232"/>
                  </a:cubicBezTo>
                  <a:cubicBezTo>
                    <a:pt x="51" y="301"/>
                    <a:pt x="112" y="352"/>
                    <a:pt x="196" y="352"/>
                  </a:cubicBezTo>
                  <a:cubicBezTo>
                    <a:pt x="214" y="352"/>
                    <a:pt x="233" y="349"/>
                    <a:pt x="253" y="344"/>
                  </a:cubicBezTo>
                  <a:cubicBezTo>
                    <a:pt x="365" y="316"/>
                    <a:pt x="449" y="232"/>
                    <a:pt x="421" y="120"/>
                  </a:cubicBezTo>
                  <a:cubicBezTo>
                    <a:pt x="398" y="50"/>
                    <a:pt x="318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3"/>
            <p:cNvSpPr/>
            <p:nvPr/>
          </p:nvSpPr>
          <p:spPr>
            <a:xfrm>
              <a:off x="3778750" y="3977500"/>
              <a:ext cx="7025" cy="8625"/>
            </a:xfrm>
            <a:custGeom>
              <a:avLst/>
              <a:gdLst/>
              <a:ahLst/>
              <a:cxnLst/>
              <a:rect l="l" t="t" r="r" b="b"/>
              <a:pathLst>
                <a:path w="281" h="345" extrusionOk="0">
                  <a:moveTo>
                    <a:pt x="59" y="0"/>
                  </a:moveTo>
                  <a:cubicBezTo>
                    <a:pt x="40" y="0"/>
                    <a:pt x="20" y="2"/>
                    <a:pt x="0" y="7"/>
                  </a:cubicBezTo>
                  <a:lnTo>
                    <a:pt x="112" y="344"/>
                  </a:lnTo>
                  <a:cubicBezTo>
                    <a:pt x="225" y="316"/>
                    <a:pt x="281" y="204"/>
                    <a:pt x="253" y="120"/>
                  </a:cubicBezTo>
                  <a:cubicBezTo>
                    <a:pt x="230" y="50"/>
                    <a:pt x="15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3"/>
            <p:cNvSpPr/>
            <p:nvPr/>
          </p:nvSpPr>
          <p:spPr>
            <a:xfrm>
              <a:off x="3805425" y="3969950"/>
              <a:ext cx="6325" cy="8625"/>
            </a:xfrm>
            <a:custGeom>
              <a:avLst/>
              <a:gdLst/>
              <a:ahLst/>
              <a:cxnLst/>
              <a:rect l="l" t="t" r="r" b="b"/>
              <a:pathLst>
                <a:path w="253" h="345" extrusionOk="0">
                  <a:moveTo>
                    <a:pt x="168" y="1"/>
                  </a:moveTo>
                  <a:cubicBezTo>
                    <a:pt x="84" y="29"/>
                    <a:pt x="0" y="113"/>
                    <a:pt x="28" y="225"/>
                  </a:cubicBezTo>
                  <a:cubicBezTo>
                    <a:pt x="28" y="294"/>
                    <a:pt x="104" y="345"/>
                    <a:pt x="194" y="345"/>
                  </a:cubicBezTo>
                  <a:cubicBezTo>
                    <a:pt x="213" y="345"/>
                    <a:pt x="233" y="342"/>
                    <a:pt x="253" y="337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3"/>
            <p:cNvSpPr/>
            <p:nvPr/>
          </p:nvSpPr>
          <p:spPr>
            <a:xfrm>
              <a:off x="3811025" y="3997325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169" y="0"/>
                  </a:moveTo>
                  <a:cubicBezTo>
                    <a:pt x="57" y="28"/>
                    <a:pt x="1" y="113"/>
                    <a:pt x="29" y="197"/>
                  </a:cubicBezTo>
                  <a:cubicBezTo>
                    <a:pt x="29" y="290"/>
                    <a:pt x="106" y="344"/>
                    <a:pt x="180" y="344"/>
                  </a:cubicBezTo>
                  <a:cubicBezTo>
                    <a:pt x="195" y="344"/>
                    <a:pt x="211" y="342"/>
                    <a:pt x="225" y="33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3"/>
            <p:cNvSpPr/>
            <p:nvPr/>
          </p:nvSpPr>
          <p:spPr>
            <a:xfrm>
              <a:off x="3816650" y="4024700"/>
              <a:ext cx="4925" cy="8575"/>
            </a:xfrm>
            <a:custGeom>
              <a:avLst/>
              <a:gdLst/>
              <a:ahLst/>
              <a:cxnLst/>
              <a:rect l="l" t="t" r="r" b="b"/>
              <a:pathLst>
                <a:path w="197" h="343" extrusionOk="0">
                  <a:moveTo>
                    <a:pt x="141" y="0"/>
                  </a:moveTo>
                  <a:cubicBezTo>
                    <a:pt x="56" y="28"/>
                    <a:pt x="0" y="113"/>
                    <a:pt x="28" y="197"/>
                  </a:cubicBezTo>
                  <a:cubicBezTo>
                    <a:pt x="28" y="270"/>
                    <a:pt x="91" y="343"/>
                    <a:pt x="163" y="343"/>
                  </a:cubicBezTo>
                  <a:cubicBezTo>
                    <a:pt x="174" y="343"/>
                    <a:pt x="185" y="341"/>
                    <a:pt x="197" y="337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3"/>
            <p:cNvSpPr/>
            <p:nvPr/>
          </p:nvSpPr>
          <p:spPr>
            <a:xfrm>
              <a:off x="3786475" y="4047675"/>
              <a:ext cx="8425" cy="8800"/>
            </a:xfrm>
            <a:custGeom>
              <a:avLst/>
              <a:gdLst/>
              <a:ahLst/>
              <a:cxnLst/>
              <a:rect l="l" t="t" r="r" b="b"/>
              <a:pathLst>
                <a:path w="337" h="352" extrusionOk="0">
                  <a:moveTo>
                    <a:pt x="144" y="0"/>
                  </a:moveTo>
                  <a:cubicBezTo>
                    <a:pt x="133" y="0"/>
                    <a:pt x="122" y="3"/>
                    <a:pt x="112" y="8"/>
                  </a:cubicBezTo>
                  <a:cubicBezTo>
                    <a:pt x="28" y="36"/>
                    <a:pt x="0" y="148"/>
                    <a:pt x="28" y="232"/>
                  </a:cubicBezTo>
                  <a:cubicBezTo>
                    <a:pt x="51" y="302"/>
                    <a:pt x="112" y="352"/>
                    <a:pt x="180" y="352"/>
                  </a:cubicBezTo>
                  <a:cubicBezTo>
                    <a:pt x="195" y="352"/>
                    <a:pt x="210" y="350"/>
                    <a:pt x="225" y="345"/>
                  </a:cubicBezTo>
                  <a:cubicBezTo>
                    <a:pt x="309" y="317"/>
                    <a:pt x="337" y="232"/>
                    <a:pt x="281" y="120"/>
                  </a:cubicBezTo>
                  <a:cubicBezTo>
                    <a:pt x="258" y="51"/>
                    <a:pt x="19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3"/>
            <p:cNvSpPr/>
            <p:nvPr/>
          </p:nvSpPr>
          <p:spPr>
            <a:xfrm>
              <a:off x="3772425" y="4039250"/>
              <a:ext cx="6350" cy="8625"/>
            </a:xfrm>
            <a:custGeom>
              <a:avLst/>
              <a:gdLst/>
              <a:ahLst/>
              <a:cxnLst/>
              <a:rect l="l" t="t" r="r" b="b"/>
              <a:pathLst>
                <a:path w="254" h="345" extrusionOk="0">
                  <a:moveTo>
                    <a:pt x="45" y="1"/>
                  </a:moveTo>
                  <a:cubicBezTo>
                    <a:pt x="30" y="1"/>
                    <a:pt x="15" y="3"/>
                    <a:pt x="1" y="8"/>
                  </a:cubicBezTo>
                  <a:lnTo>
                    <a:pt x="141" y="345"/>
                  </a:lnTo>
                  <a:cubicBezTo>
                    <a:pt x="225" y="289"/>
                    <a:pt x="253" y="204"/>
                    <a:pt x="197" y="120"/>
                  </a:cubicBezTo>
                  <a:cubicBezTo>
                    <a:pt x="174" y="51"/>
                    <a:pt x="113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3"/>
            <p:cNvSpPr/>
            <p:nvPr/>
          </p:nvSpPr>
          <p:spPr>
            <a:xfrm>
              <a:off x="3760500" y="4013925"/>
              <a:ext cx="7025" cy="8700"/>
            </a:xfrm>
            <a:custGeom>
              <a:avLst/>
              <a:gdLst/>
              <a:ahLst/>
              <a:cxnLst/>
              <a:rect l="l" t="t" r="r" b="b"/>
              <a:pathLst>
                <a:path w="281" h="348" extrusionOk="0">
                  <a:moveTo>
                    <a:pt x="63" y="0"/>
                  </a:moveTo>
                  <a:cubicBezTo>
                    <a:pt x="42" y="0"/>
                    <a:pt x="20" y="4"/>
                    <a:pt x="0" y="10"/>
                  </a:cubicBezTo>
                  <a:lnTo>
                    <a:pt x="141" y="347"/>
                  </a:lnTo>
                  <a:cubicBezTo>
                    <a:pt x="225" y="291"/>
                    <a:pt x="281" y="207"/>
                    <a:pt x="225" y="123"/>
                  </a:cubicBezTo>
                  <a:cubicBezTo>
                    <a:pt x="203" y="37"/>
                    <a:pt x="133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3"/>
            <p:cNvSpPr/>
            <p:nvPr/>
          </p:nvSpPr>
          <p:spPr>
            <a:xfrm>
              <a:off x="3775925" y="4021700"/>
              <a:ext cx="9150" cy="8500"/>
            </a:xfrm>
            <a:custGeom>
              <a:avLst/>
              <a:gdLst/>
              <a:ahLst/>
              <a:cxnLst/>
              <a:rect l="l" t="t" r="r" b="b"/>
              <a:pathLst>
                <a:path w="366" h="340" extrusionOk="0">
                  <a:moveTo>
                    <a:pt x="160" y="1"/>
                  </a:moveTo>
                  <a:cubicBezTo>
                    <a:pt x="144" y="1"/>
                    <a:pt x="128" y="3"/>
                    <a:pt x="113" y="8"/>
                  </a:cubicBezTo>
                  <a:cubicBezTo>
                    <a:pt x="29" y="36"/>
                    <a:pt x="1" y="148"/>
                    <a:pt x="29" y="233"/>
                  </a:cubicBezTo>
                  <a:cubicBezTo>
                    <a:pt x="49" y="293"/>
                    <a:pt x="113" y="339"/>
                    <a:pt x="179" y="339"/>
                  </a:cubicBezTo>
                  <a:cubicBezTo>
                    <a:pt x="204" y="339"/>
                    <a:pt x="230" y="333"/>
                    <a:pt x="254" y="317"/>
                  </a:cubicBezTo>
                  <a:cubicBezTo>
                    <a:pt x="338" y="289"/>
                    <a:pt x="366" y="205"/>
                    <a:pt x="338" y="120"/>
                  </a:cubicBezTo>
                  <a:cubicBezTo>
                    <a:pt x="315" y="51"/>
                    <a:pt x="235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3"/>
            <p:cNvSpPr/>
            <p:nvPr/>
          </p:nvSpPr>
          <p:spPr>
            <a:xfrm>
              <a:off x="3765400" y="3995350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216" y="1"/>
                  </a:moveTo>
                  <a:cubicBezTo>
                    <a:pt x="190" y="1"/>
                    <a:pt x="165" y="8"/>
                    <a:pt x="141" y="23"/>
                  </a:cubicBezTo>
                  <a:cubicBezTo>
                    <a:pt x="29" y="51"/>
                    <a:pt x="1" y="164"/>
                    <a:pt x="29" y="248"/>
                  </a:cubicBezTo>
                  <a:cubicBezTo>
                    <a:pt x="50" y="311"/>
                    <a:pt x="118" y="343"/>
                    <a:pt x="187" y="343"/>
                  </a:cubicBezTo>
                  <a:cubicBezTo>
                    <a:pt x="210" y="343"/>
                    <a:pt x="232" y="339"/>
                    <a:pt x="253" y="332"/>
                  </a:cubicBezTo>
                  <a:cubicBezTo>
                    <a:pt x="366" y="304"/>
                    <a:pt x="394" y="192"/>
                    <a:pt x="366" y="107"/>
                  </a:cubicBezTo>
                  <a:cubicBezTo>
                    <a:pt x="346" y="47"/>
                    <a:pt x="282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3"/>
            <p:cNvSpPr/>
            <p:nvPr/>
          </p:nvSpPr>
          <p:spPr>
            <a:xfrm>
              <a:off x="3754875" y="3969000"/>
              <a:ext cx="11250" cy="8950"/>
            </a:xfrm>
            <a:custGeom>
              <a:avLst/>
              <a:gdLst/>
              <a:ahLst/>
              <a:cxnLst/>
              <a:rect l="l" t="t" r="r" b="b"/>
              <a:pathLst>
                <a:path w="450" h="358" extrusionOk="0">
                  <a:moveTo>
                    <a:pt x="220" y="0"/>
                  </a:moveTo>
                  <a:cubicBezTo>
                    <a:pt x="194" y="0"/>
                    <a:pt x="168" y="4"/>
                    <a:pt x="141" y="10"/>
                  </a:cubicBezTo>
                  <a:cubicBezTo>
                    <a:pt x="57" y="67"/>
                    <a:pt x="1" y="179"/>
                    <a:pt x="29" y="263"/>
                  </a:cubicBezTo>
                  <a:cubicBezTo>
                    <a:pt x="50" y="326"/>
                    <a:pt x="118" y="358"/>
                    <a:pt x="198" y="358"/>
                  </a:cubicBezTo>
                  <a:cubicBezTo>
                    <a:pt x="225" y="358"/>
                    <a:pt x="253" y="354"/>
                    <a:pt x="281" y="347"/>
                  </a:cubicBezTo>
                  <a:cubicBezTo>
                    <a:pt x="394" y="319"/>
                    <a:pt x="450" y="207"/>
                    <a:pt x="422" y="123"/>
                  </a:cubicBezTo>
                  <a:cubicBezTo>
                    <a:pt x="379" y="37"/>
                    <a:pt x="303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3"/>
            <p:cNvSpPr/>
            <p:nvPr/>
          </p:nvSpPr>
          <p:spPr>
            <a:xfrm>
              <a:off x="3749275" y="3988875"/>
              <a:ext cx="7025" cy="8475"/>
            </a:xfrm>
            <a:custGeom>
              <a:avLst/>
              <a:gdLst/>
              <a:ahLst/>
              <a:cxnLst/>
              <a:rect l="l" t="t" r="r" b="b"/>
              <a:pathLst>
                <a:path w="281" h="339" extrusionOk="0">
                  <a:moveTo>
                    <a:pt x="96" y="0"/>
                  </a:moveTo>
                  <a:cubicBezTo>
                    <a:pt x="63" y="0"/>
                    <a:pt x="30" y="10"/>
                    <a:pt x="0" y="30"/>
                  </a:cubicBezTo>
                  <a:lnTo>
                    <a:pt x="140" y="338"/>
                  </a:lnTo>
                  <a:cubicBezTo>
                    <a:pt x="225" y="282"/>
                    <a:pt x="281" y="170"/>
                    <a:pt x="253" y="86"/>
                  </a:cubicBezTo>
                  <a:cubicBezTo>
                    <a:pt x="216" y="31"/>
                    <a:pt x="157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3"/>
            <p:cNvSpPr/>
            <p:nvPr/>
          </p:nvSpPr>
          <p:spPr>
            <a:xfrm>
              <a:off x="3774525" y="3977675"/>
              <a:ext cx="7050" cy="8625"/>
            </a:xfrm>
            <a:custGeom>
              <a:avLst/>
              <a:gdLst/>
              <a:ahLst/>
              <a:cxnLst/>
              <a:rect l="l" t="t" r="r" b="b"/>
              <a:pathLst>
                <a:path w="282" h="345" extrusionOk="0">
                  <a:moveTo>
                    <a:pt x="169" y="0"/>
                  </a:moveTo>
                  <a:cubicBezTo>
                    <a:pt x="85" y="28"/>
                    <a:pt x="1" y="141"/>
                    <a:pt x="57" y="225"/>
                  </a:cubicBezTo>
                  <a:cubicBezTo>
                    <a:pt x="80" y="294"/>
                    <a:pt x="141" y="345"/>
                    <a:pt x="225" y="345"/>
                  </a:cubicBezTo>
                  <a:cubicBezTo>
                    <a:pt x="243" y="345"/>
                    <a:pt x="262" y="342"/>
                    <a:pt x="281" y="33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3"/>
            <p:cNvSpPr/>
            <p:nvPr/>
          </p:nvSpPr>
          <p:spPr>
            <a:xfrm>
              <a:off x="3783650" y="4004350"/>
              <a:ext cx="6350" cy="8625"/>
            </a:xfrm>
            <a:custGeom>
              <a:avLst/>
              <a:gdLst/>
              <a:ahLst/>
              <a:cxnLst/>
              <a:rect l="l" t="t" r="r" b="b"/>
              <a:pathLst>
                <a:path w="254" h="345" extrusionOk="0">
                  <a:moveTo>
                    <a:pt x="141" y="0"/>
                  </a:moveTo>
                  <a:cubicBezTo>
                    <a:pt x="57" y="28"/>
                    <a:pt x="1" y="112"/>
                    <a:pt x="29" y="225"/>
                  </a:cubicBezTo>
                  <a:cubicBezTo>
                    <a:pt x="52" y="294"/>
                    <a:pt x="132" y="344"/>
                    <a:pt x="207" y="344"/>
                  </a:cubicBezTo>
                  <a:cubicBezTo>
                    <a:pt x="223" y="344"/>
                    <a:pt x="238" y="342"/>
                    <a:pt x="253" y="337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3"/>
            <p:cNvSpPr/>
            <p:nvPr/>
          </p:nvSpPr>
          <p:spPr>
            <a:xfrm>
              <a:off x="3792775" y="4031025"/>
              <a:ext cx="5650" cy="7925"/>
            </a:xfrm>
            <a:custGeom>
              <a:avLst/>
              <a:gdLst/>
              <a:ahLst/>
              <a:cxnLst/>
              <a:rect l="l" t="t" r="r" b="b"/>
              <a:pathLst>
                <a:path w="226" h="317" extrusionOk="0">
                  <a:moveTo>
                    <a:pt x="113" y="0"/>
                  </a:moveTo>
                  <a:cubicBezTo>
                    <a:pt x="29" y="0"/>
                    <a:pt x="1" y="112"/>
                    <a:pt x="29" y="197"/>
                  </a:cubicBezTo>
                  <a:cubicBezTo>
                    <a:pt x="52" y="266"/>
                    <a:pt x="113" y="316"/>
                    <a:pt x="181" y="316"/>
                  </a:cubicBezTo>
                  <a:cubicBezTo>
                    <a:pt x="195" y="316"/>
                    <a:pt x="210" y="314"/>
                    <a:pt x="225" y="309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3"/>
            <p:cNvSpPr/>
            <p:nvPr/>
          </p:nvSpPr>
          <p:spPr>
            <a:xfrm>
              <a:off x="3766100" y="4057425"/>
              <a:ext cx="8450" cy="8275"/>
            </a:xfrm>
            <a:custGeom>
              <a:avLst/>
              <a:gdLst/>
              <a:ahLst/>
              <a:cxnLst/>
              <a:rect l="l" t="t" r="r" b="b"/>
              <a:pathLst>
                <a:path w="338" h="331" extrusionOk="0">
                  <a:moveTo>
                    <a:pt x="136" y="0"/>
                  </a:moveTo>
                  <a:cubicBezTo>
                    <a:pt x="117" y="0"/>
                    <a:pt x="99" y="4"/>
                    <a:pt x="85" y="11"/>
                  </a:cubicBezTo>
                  <a:cubicBezTo>
                    <a:pt x="1" y="39"/>
                    <a:pt x="1" y="151"/>
                    <a:pt x="57" y="235"/>
                  </a:cubicBezTo>
                  <a:cubicBezTo>
                    <a:pt x="78" y="299"/>
                    <a:pt x="146" y="330"/>
                    <a:pt x="203" y="330"/>
                  </a:cubicBezTo>
                  <a:cubicBezTo>
                    <a:pt x="222" y="330"/>
                    <a:pt x="239" y="327"/>
                    <a:pt x="254" y="320"/>
                  </a:cubicBezTo>
                  <a:cubicBezTo>
                    <a:pt x="310" y="292"/>
                    <a:pt x="338" y="179"/>
                    <a:pt x="282" y="95"/>
                  </a:cubicBezTo>
                  <a:cubicBezTo>
                    <a:pt x="261" y="32"/>
                    <a:pt x="192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3"/>
            <p:cNvSpPr/>
            <p:nvPr/>
          </p:nvSpPr>
          <p:spPr>
            <a:xfrm>
              <a:off x="3750675" y="4051100"/>
              <a:ext cx="7025" cy="8000"/>
            </a:xfrm>
            <a:custGeom>
              <a:avLst/>
              <a:gdLst/>
              <a:ahLst/>
              <a:cxnLst/>
              <a:rect l="l" t="t" r="r" b="b"/>
              <a:pathLst>
                <a:path w="281" h="320" extrusionOk="0">
                  <a:moveTo>
                    <a:pt x="63" y="1"/>
                  </a:moveTo>
                  <a:cubicBezTo>
                    <a:pt x="42" y="1"/>
                    <a:pt x="21" y="4"/>
                    <a:pt x="0" y="11"/>
                  </a:cubicBezTo>
                  <a:lnTo>
                    <a:pt x="197" y="320"/>
                  </a:lnTo>
                  <a:cubicBezTo>
                    <a:pt x="253" y="264"/>
                    <a:pt x="281" y="180"/>
                    <a:pt x="225" y="95"/>
                  </a:cubicBezTo>
                  <a:cubicBezTo>
                    <a:pt x="183" y="32"/>
                    <a:pt x="125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3"/>
            <p:cNvSpPr/>
            <p:nvPr/>
          </p:nvSpPr>
          <p:spPr>
            <a:xfrm>
              <a:off x="3735925" y="4027475"/>
              <a:ext cx="7050" cy="7775"/>
            </a:xfrm>
            <a:custGeom>
              <a:avLst/>
              <a:gdLst/>
              <a:ahLst/>
              <a:cxnLst/>
              <a:rect l="l" t="t" r="r" b="b"/>
              <a:pathLst>
                <a:path w="282" h="311" extrusionOk="0">
                  <a:moveTo>
                    <a:pt x="89" y="0"/>
                  </a:moveTo>
                  <a:cubicBezTo>
                    <a:pt x="60" y="0"/>
                    <a:pt x="30" y="10"/>
                    <a:pt x="1" y="30"/>
                  </a:cubicBezTo>
                  <a:lnTo>
                    <a:pt x="169" y="310"/>
                  </a:lnTo>
                  <a:cubicBezTo>
                    <a:pt x="253" y="282"/>
                    <a:pt x="281" y="170"/>
                    <a:pt x="225" y="86"/>
                  </a:cubicBezTo>
                  <a:cubicBezTo>
                    <a:pt x="189" y="31"/>
                    <a:pt x="14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3"/>
            <p:cNvSpPr/>
            <p:nvPr/>
          </p:nvSpPr>
          <p:spPr>
            <a:xfrm>
              <a:off x="3752075" y="4032550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83" y="1"/>
                  </a:moveTo>
                  <a:cubicBezTo>
                    <a:pt x="160" y="1"/>
                    <a:pt x="136" y="8"/>
                    <a:pt x="113" y="23"/>
                  </a:cubicBezTo>
                  <a:cubicBezTo>
                    <a:pt x="28" y="79"/>
                    <a:pt x="0" y="164"/>
                    <a:pt x="56" y="248"/>
                  </a:cubicBezTo>
                  <a:cubicBezTo>
                    <a:pt x="78" y="311"/>
                    <a:pt x="146" y="343"/>
                    <a:pt x="214" y="343"/>
                  </a:cubicBezTo>
                  <a:cubicBezTo>
                    <a:pt x="237" y="343"/>
                    <a:pt x="260" y="339"/>
                    <a:pt x="281" y="332"/>
                  </a:cubicBezTo>
                  <a:cubicBezTo>
                    <a:pt x="337" y="276"/>
                    <a:pt x="365" y="192"/>
                    <a:pt x="337" y="107"/>
                  </a:cubicBezTo>
                  <a:cubicBezTo>
                    <a:pt x="297" y="47"/>
                    <a:pt x="242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3"/>
            <p:cNvSpPr/>
            <p:nvPr/>
          </p:nvSpPr>
          <p:spPr>
            <a:xfrm>
              <a:off x="3738025" y="4007825"/>
              <a:ext cx="10550" cy="8750"/>
            </a:xfrm>
            <a:custGeom>
              <a:avLst/>
              <a:gdLst/>
              <a:ahLst/>
              <a:cxnLst/>
              <a:rect l="l" t="t" r="r" b="b"/>
              <a:pathLst>
                <a:path w="422" h="350" extrusionOk="0">
                  <a:moveTo>
                    <a:pt x="229" y="0"/>
                  </a:moveTo>
                  <a:cubicBezTo>
                    <a:pt x="193" y="0"/>
                    <a:pt x="153" y="10"/>
                    <a:pt x="113" y="30"/>
                  </a:cubicBezTo>
                  <a:cubicBezTo>
                    <a:pt x="29" y="86"/>
                    <a:pt x="1" y="198"/>
                    <a:pt x="57" y="282"/>
                  </a:cubicBezTo>
                  <a:cubicBezTo>
                    <a:pt x="78" y="323"/>
                    <a:pt x="143" y="349"/>
                    <a:pt x="210" y="349"/>
                  </a:cubicBezTo>
                  <a:cubicBezTo>
                    <a:pt x="234" y="349"/>
                    <a:pt x="259" y="346"/>
                    <a:pt x="282" y="338"/>
                  </a:cubicBezTo>
                  <a:cubicBezTo>
                    <a:pt x="394" y="282"/>
                    <a:pt x="422" y="170"/>
                    <a:pt x="366" y="86"/>
                  </a:cubicBezTo>
                  <a:cubicBezTo>
                    <a:pt x="348" y="31"/>
                    <a:pt x="294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3"/>
            <p:cNvSpPr/>
            <p:nvPr/>
          </p:nvSpPr>
          <p:spPr>
            <a:xfrm>
              <a:off x="3724000" y="3983250"/>
              <a:ext cx="11250" cy="9225"/>
            </a:xfrm>
            <a:custGeom>
              <a:avLst/>
              <a:gdLst/>
              <a:ahLst/>
              <a:cxnLst/>
              <a:rect l="l" t="t" r="r" b="b"/>
              <a:pathLst>
                <a:path w="450" h="369" extrusionOk="0">
                  <a:moveTo>
                    <a:pt x="258" y="1"/>
                  </a:moveTo>
                  <a:cubicBezTo>
                    <a:pt x="220" y="1"/>
                    <a:pt x="181" y="10"/>
                    <a:pt x="141" y="30"/>
                  </a:cubicBezTo>
                  <a:cubicBezTo>
                    <a:pt x="57" y="86"/>
                    <a:pt x="0" y="198"/>
                    <a:pt x="57" y="283"/>
                  </a:cubicBezTo>
                  <a:cubicBezTo>
                    <a:pt x="75" y="337"/>
                    <a:pt x="140" y="368"/>
                    <a:pt x="206" y="368"/>
                  </a:cubicBezTo>
                  <a:cubicBezTo>
                    <a:pt x="242" y="368"/>
                    <a:pt x="279" y="359"/>
                    <a:pt x="309" y="339"/>
                  </a:cubicBezTo>
                  <a:cubicBezTo>
                    <a:pt x="421" y="283"/>
                    <a:pt x="450" y="170"/>
                    <a:pt x="421" y="86"/>
                  </a:cubicBezTo>
                  <a:cubicBezTo>
                    <a:pt x="385" y="32"/>
                    <a:pt x="326" y="1"/>
                    <a:pt x="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3"/>
            <p:cNvSpPr/>
            <p:nvPr/>
          </p:nvSpPr>
          <p:spPr>
            <a:xfrm>
              <a:off x="3720475" y="4004075"/>
              <a:ext cx="7750" cy="8000"/>
            </a:xfrm>
            <a:custGeom>
              <a:avLst/>
              <a:gdLst/>
              <a:ahLst/>
              <a:cxnLst/>
              <a:rect l="l" t="t" r="r" b="b"/>
              <a:pathLst>
                <a:path w="310" h="320" extrusionOk="0">
                  <a:moveTo>
                    <a:pt x="145" y="0"/>
                  </a:moveTo>
                  <a:cubicBezTo>
                    <a:pt x="102" y="0"/>
                    <a:pt x="51" y="14"/>
                    <a:pt x="1" y="39"/>
                  </a:cubicBezTo>
                  <a:lnTo>
                    <a:pt x="198" y="320"/>
                  </a:lnTo>
                  <a:cubicBezTo>
                    <a:pt x="282" y="264"/>
                    <a:pt x="310" y="152"/>
                    <a:pt x="254" y="67"/>
                  </a:cubicBezTo>
                  <a:cubicBezTo>
                    <a:pt x="238" y="21"/>
                    <a:pt x="197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3"/>
            <p:cNvSpPr/>
            <p:nvPr/>
          </p:nvSpPr>
          <p:spPr>
            <a:xfrm>
              <a:off x="3745050" y="3989600"/>
              <a:ext cx="7750" cy="8000"/>
            </a:xfrm>
            <a:custGeom>
              <a:avLst/>
              <a:gdLst/>
              <a:ahLst/>
              <a:cxnLst/>
              <a:rect l="l" t="t" r="r" b="b"/>
              <a:pathLst>
                <a:path w="310" h="320" extrusionOk="0">
                  <a:moveTo>
                    <a:pt x="169" y="1"/>
                  </a:moveTo>
                  <a:cubicBezTo>
                    <a:pt x="57" y="29"/>
                    <a:pt x="1" y="141"/>
                    <a:pt x="57" y="225"/>
                  </a:cubicBezTo>
                  <a:cubicBezTo>
                    <a:pt x="78" y="288"/>
                    <a:pt x="146" y="320"/>
                    <a:pt x="227" y="320"/>
                  </a:cubicBezTo>
                  <a:cubicBezTo>
                    <a:pt x="253" y="320"/>
                    <a:pt x="281" y="316"/>
                    <a:pt x="309" y="309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3"/>
            <p:cNvSpPr/>
            <p:nvPr/>
          </p:nvSpPr>
          <p:spPr>
            <a:xfrm>
              <a:off x="3757675" y="4014175"/>
              <a:ext cx="6350" cy="8700"/>
            </a:xfrm>
            <a:custGeom>
              <a:avLst/>
              <a:gdLst/>
              <a:ahLst/>
              <a:cxnLst/>
              <a:rect l="l" t="t" r="r" b="b"/>
              <a:pathLst>
                <a:path w="254" h="348" extrusionOk="0">
                  <a:moveTo>
                    <a:pt x="113" y="0"/>
                  </a:moveTo>
                  <a:cubicBezTo>
                    <a:pt x="29" y="56"/>
                    <a:pt x="1" y="169"/>
                    <a:pt x="29" y="253"/>
                  </a:cubicBezTo>
                  <a:cubicBezTo>
                    <a:pt x="71" y="316"/>
                    <a:pt x="129" y="348"/>
                    <a:pt x="191" y="348"/>
                  </a:cubicBezTo>
                  <a:cubicBezTo>
                    <a:pt x="212" y="348"/>
                    <a:pt x="233" y="344"/>
                    <a:pt x="254" y="337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3"/>
            <p:cNvSpPr/>
            <p:nvPr/>
          </p:nvSpPr>
          <p:spPr>
            <a:xfrm>
              <a:off x="3769625" y="4039425"/>
              <a:ext cx="6325" cy="8650"/>
            </a:xfrm>
            <a:custGeom>
              <a:avLst/>
              <a:gdLst/>
              <a:ahLst/>
              <a:cxnLst/>
              <a:rect l="l" t="t" r="r" b="b"/>
              <a:pathLst>
                <a:path w="253" h="346" extrusionOk="0">
                  <a:moveTo>
                    <a:pt x="113" y="1"/>
                  </a:moveTo>
                  <a:cubicBezTo>
                    <a:pt x="28" y="57"/>
                    <a:pt x="0" y="141"/>
                    <a:pt x="56" y="225"/>
                  </a:cubicBezTo>
                  <a:cubicBezTo>
                    <a:pt x="79" y="295"/>
                    <a:pt x="141" y="345"/>
                    <a:pt x="208" y="345"/>
                  </a:cubicBezTo>
                  <a:cubicBezTo>
                    <a:pt x="223" y="345"/>
                    <a:pt x="238" y="343"/>
                    <a:pt x="253" y="338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3"/>
            <p:cNvSpPr/>
            <p:nvPr/>
          </p:nvSpPr>
          <p:spPr>
            <a:xfrm>
              <a:off x="3747850" y="4069350"/>
              <a:ext cx="7750" cy="8050"/>
            </a:xfrm>
            <a:custGeom>
              <a:avLst/>
              <a:gdLst/>
              <a:ahLst/>
              <a:cxnLst/>
              <a:rect l="l" t="t" r="r" b="b"/>
              <a:pathLst>
                <a:path w="310" h="322" extrusionOk="0">
                  <a:moveTo>
                    <a:pt x="108" y="1"/>
                  </a:moveTo>
                  <a:cubicBezTo>
                    <a:pt x="89" y="1"/>
                    <a:pt x="71" y="4"/>
                    <a:pt x="57" y="11"/>
                  </a:cubicBezTo>
                  <a:cubicBezTo>
                    <a:pt x="1" y="67"/>
                    <a:pt x="1" y="180"/>
                    <a:pt x="57" y="236"/>
                  </a:cubicBezTo>
                  <a:cubicBezTo>
                    <a:pt x="93" y="290"/>
                    <a:pt x="141" y="321"/>
                    <a:pt x="186" y="321"/>
                  </a:cubicBezTo>
                  <a:cubicBezTo>
                    <a:pt x="210" y="321"/>
                    <a:pt x="234" y="312"/>
                    <a:pt x="254" y="292"/>
                  </a:cubicBezTo>
                  <a:cubicBezTo>
                    <a:pt x="310" y="264"/>
                    <a:pt x="310" y="151"/>
                    <a:pt x="282" y="95"/>
                  </a:cubicBezTo>
                  <a:cubicBezTo>
                    <a:pt x="240" y="32"/>
                    <a:pt x="166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3"/>
            <p:cNvSpPr/>
            <p:nvPr/>
          </p:nvSpPr>
          <p:spPr>
            <a:xfrm>
              <a:off x="3731025" y="4065350"/>
              <a:ext cx="7725" cy="7100"/>
            </a:xfrm>
            <a:custGeom>
              <a:avLst/>
              <a:gdLst/>
              <a:ahLst/>
              <a:cxnLst/>
              <a:rect l="l" t="t" r="r" b="b"/>
              <a:pathLst>
                <a:path w="309" h="284" extrusionOk="0">
                  <a:moveTo>
                    <a:pt x="83" y="0"/>
                  </a:moveTo>
                  <a:cubicBezTo>
                    <a:pt x="51" y="0"/>
                    <a:pt x="22" y="9"/>
                    <a:pt x="0" y="31"/>
                  </a:cubicBezTo>
                  <a:lnTo>
                    <a:pt x="253" y="283"/>
                  </a:lnTo>
                  <a:cubicBezTo>
                    <a:pt x="309" y="255"/>
                    <a:pt x="309" y="143"/>
                    <a:pt x="225" y="59"/>
                  </a:cubicBezTo>
                  <a:cubicBezTo>
                    <a:pt x="190" y="24"/>
                    <a:pt x="13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3"/>
            <p:cNvSpPr/>
            <p:nvPr/>
          </p:nvSpPr>
          <p:spPr>
            <a:xfrm>
              <a:off x="3712775" y="4044425"/>
              <a:ext cx="7725" cy="7675"/>
            </a:xfrm>
            <a:custGeom>
              <a:avLst/>
              <a:gdLst/>
              <a:ahLst/>
              <a:cxnLst/>
              <a:rect l="l" t="t" r="r" b="b"/>
              <a:pathLst>
                <a:path w="309" h="307" extrusionOk="0">
                  <a:moveTo>
                    <a:pt x="124" y="0"/>
                  </a:moveTo>
                  <a:cubicBezTo>
                    <a:pt x="82" y="0"/>
                    <a:pt x="38" y="16"/>
                    <a:pt x="0" y="54"/>
                  </a:cubicBezTo>
                  <a:lnTo>
                    <a:pt x="225" y="306"/>
                  </a:lnTo>
                  <a:cubicBezTo>
                    <a:pt x="309" y="250"/>
                    <a:pt x="309" y="138"/>
                    <a:pt x="253" y="54"/>
                  </a:cubicBezTo>
                  <a:cubicBezTo>
                    <a:pt x="222" y="23"/>
                    <a:pt x="174" y="0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3"/>
            <p:cNvSpPr/>
            <p:nvPr/>
          </p:nvSpPr>
          <p:spPr>
            <a:xfrm>
              <a:off x="3730325" y="4046725"/>
              <a:ext cx="9125" cy="8450"/>
            </a:xfrm>
            <a:custGeom>
              <a:avLst/>
              <a:gdLst/>
              <a:ahLst/>
              <a:cxnLst/>
              <a:rect l="l" t="t" r="r" b="b"/>
              <a:pathLst>
                <a:path w="365" h="338" extrusionOk="0">
                  <a:moveTo>
                    <a:pt x="163" y="1"/>
                  </a:moveTo>
                  <a:cubicBezTo>
                    <a:pt x="133" y="1"/>
                    <a:pt x="105" y="7"/>
                    <a:pt x="84" y="18"/>
                  </a:cubicBezTo>
                  <a:cubicBezTo>
                    <a:pt x="0" y="74"/>
                    <a:pt x="0" y="186"/>
                    <a:pt x="56" y="270"/>
                  </a:cubicBezTo>
                  <a:cubicBezTo>
                    <a:pt x="87" y="317"/>
                    <a:pt x="135" y="338"/>
                    <a:pt x="181" y="338"/>
                  </a:cubicBezTo>
                  <a:cubicBezTo>
                    <a:pt x="219" y="338"/>
                    <a:pt x="256" y="324"/>
                    <a:pt x="281" y="298"/>
                  </a:cubicBezTo>
                  <a:cubicBezTo>
                    <a:pt x="365" y="270"/>
                    <a:pt x="365" y="158"/>
                    <a:pt x="309" y="74"/>
                  </a:cubicBezTo>
                  <a:cubicBezTo>
                    <a:pt x="273" y="20"/>
                    <a:pt x="215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3"/>
            <p:cNvSpPr/>
            <p:nvPr/>
          </p:nvSpPr>
          <p:spPr>
            <a:xfrm>
              <a:off x="3712775" y="4024125"/>
              <a:ext cx="10550" cy="8950"/>
            </a:xfrm>
            <a:custGeom>
              <a:avLst/>
              <a:gdLst/>
              <a:ahLst/>
              <a:cxnLst/>
              <a:rect l="l" t="t" r="r" b="b"/>
              <a:pathLst>
                <a:path w="422" h="358" extrusionOk="0">
                  <a:moveTo>
                    <a:pt x="227" y="1"/>
                  </a:moveTo>
                  <a:cubicBezTo>
                    <a:pt x="188" y="1"/>
                    <a:pt x="148" y="16"/>
                    <a:pt x="112" y="51"/>
                  </a:cubicBezTo>
                  <a:cubicBezTo>
                    <a:pt x="28" y="108"/>
                    <a:pt x="0" y="220"/>
                    <a:pt x="56" y="304"/>
                  </a:cubicBezTo>
                  <a:cubicBezTo>
                    <a:pt x="87" y="335"/>
                    <a:pt x="135" y="357"/>
                    <a:pt x="186" y="357"/>
                  </a:cubicBezTo>
                  <a:cubicBezTo>
                    <a:pt x="227" y="357"/>
                    <a:pt x="271" y="342"/>
                    <a:pt x="309" y="304"/>
                  </a:cubicBezTo>
                  <a:cubicBezTo>
                    <a:pt x="393" y="248"/>
                    <a:pt x="421" y="136"/>
                    <a:pt x="365" y="79"/>
                  </a:cubicBezTo>
                  <a:cubicBezTo>
                    <a:pt x="333" y="31"/>
                    <a:pt x="281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3"/>
            <p:cNvSpPr/>
            <p:nvPr/>
          </p:nvSpPr>
          <p:spPr>
            <a:xfrm>
              <a:off x="3695225" y="4001350"/>
              <a:ext cx="11250" cy="9600"/>
            </a:xfrm>
            <a:custGeom>
              <a:avLst/>
              <a:gdLst/>
              <a:ahLst/>
              <a:cxnLst/>
              <a:rect l="l" t="t" r="r" b="b"/>
              <a:pathLst>
                <a:path w="450" h="384" extrusionOk="0">
                  <a:moveTo>
                    <a:pt x="278" y="1"/>
                  </a:moveTo>
                  <a:cubicBezTo>
                    <a:pt x="232" y="1"/>
                    <a:pt x="183" y="22"/>
                    <a:pt x="141" y="64"/>
                  </a:cubicBezTo>
                  <a:cubicBezTo>
                    <a:pt x="28" y="120"/>
                    <a:pt x="0" y="261"/>
                    <a:pt x="56" y="317"/>
                  </a:cubicBezTo>
                  <a:cubicBezTo>
                    <a:pt x="87" y="363"/>
                    <a:pt x="144" y="384"/>
                    <a:pt x="202" y="384"/>
                  </a:cubicBezTo>
                  <a:cubicBezTo>
                    <a:pt x="250" y="384"/>
                    <a:pt x="299" y="370"/>
                    <a:pt x="337" y="345"/>
                  </a:cubicBezTo>
                  <a:cubicBezTo>
                    <a:pt x="421" y="261"/>
                    <a:pt x="449" y="148"/>
                    <a:pt x="393" y="64"/>
                  </a:cubicBezTo>
                  <a:cubicBezTo>
                    <a:pt x="365" y="22"/>
                    <a:pt x="323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3"/>
            <p:cNvSpPr/>
            <p:nvPr/>
          </p:nvSpPr>
          <p:spPr>
            <a:xfrm>
              <a:off x="3694525" y="4023125"/>
              <a:ext cx="7750" cy="7900"/>
            </a:xfrm>
            <a:custGeom>
              <a:avLst/>
              <a:gdLst/>
              <a:ahLst/>
              <a:cxnLst/>
              <a:rect l="l" t="t" r="r" b="b"/>
              <a:pathLst>
                <a:path w="310" h="316" extrusionOk="0">
                  <a:moveTo>
                    <a:pt x="137" y="0"/>
                  </a:moveTo>
                  <a:cubicBezTo>
                    <a:pt x="91" y="0"/>
                    <a:pt x="42" y="21"/>
                    <a:pt x="0" y="63"/>
                  </a:cubicBezTo>
                  <a:lnTo>
                    <a:pt x="225" y="316"/>
                  </a:lnTo>
                  <a:cubicBezTo>
                    <a:pt x="309" y="260"/>
                    <a:pt x="309" y="148"/>
                    <a:pt x="253" y="63"/>
                  </a:cubicBezTo>
                  <a:cubicBezTo>
                    <a:pt x="225" y="21"/>
                    <a:pt x="183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3"/>
            <p:cNvSpPr/>
            <p:nvPr/>
          </p:nvSpPr>
          <p:spPr>
            <a:xfrm>
              <a:off x="3717675" y="4005050"/>
              <a:ext cx="7750" cy="8025"/>
            </a:xfrm>
            <a:custGeom>
              <a:avLst/>
              <a:gdLst/>
              <a:ahLst/>
              <a:cxnLst/>
              <a:rect l="l" t="t" r="r" b="b"/>
              <a:pathLst>
                <a:path w="310" h="321" extrusionOk="0">
                  <a:moveTo>
                    <a:pt x="113" y="0"/>
                  </a:moveTo>
                  <a:cubicBezTo>
                    <a:pt x="29" y="56"/>
                    <a:pt x="1" y="169"/>
                    <a:pt x="57" y="253"/>
                  </a:cubicBezTo>
                  <a:cubicBezTo>
                    <a:pt x="72" y="299"/>
                    <a:pt x="122" y="320"/>
                    <a:pt x="177" y="320"/>
                  </a:cubicBezTo>
                  <a:cubicBezTo>
                    <a:pt x="222" y="320"/>
                    <a:pt x="272" y="306"/>
                    <a:pt x="310" y="281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3"/>
            <p:cNvSpPr/>
            <p:nvPr/>
          </p:nvSpPr>
          <p:spPr>
            <a:xfrm>
              <a:off x="3733125" y="4028200"/>
              <a:ext cx="7050" cy="7825"/>
            </a:xfrm>
            <a:custGeom>
              <a:avLst/>
              <a:gdLst/>
              <a:ahLst/>
              <a:cxnLst/>
              <a:rect l="l" t="t" r="r" b="b"/>
              <a:pathLst>
                <a:path w="282" h="313" extrusionOk="0">
                  <a:moveTo>
                    <a:pt x="113" y="1"/>
                  </a:moveTo>
                  <a:cubicBezTo>
                    <a:pt x="28" y="57"/>
                    <a:pt x="0" y="169"/>
                    <a:pt x="56" y="253"/>
                  </a:cubicBezTo>
                  <a:cubicBezTo>
                    <a:pt x="91" y="288"/>
                    <a:pt x="137" y="312"/>
                    <a:pt x="186" y="312"/>
                  </a:cubicBezTo>
                  <a:cubicBezTo>
                    <a:pt x="217" y="312"/>
                    <a:pt x="249" y="303"/>
                    <a:pt x="281" y="281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3"/>
            <p:cNvSpPr/>
            <p:nvPr/>
          </p:nvSpPr>
          <p:spPr>
            <a:xfrm>
              <a:off x="3748550" y="4051375"/>
              <a:ext cx="7050" cy="8000"/>
            </a:xfrm>
            <a:custGeom>
              <a:avLst/>
              <a:gdLst/>
              <a:ahLst/>
              <a:cxnLst/>
              <a:rect l="l" t="t" r="r" b="b"/>
              <a:pathLst>
                <a:path w="282" h="320" extrusionOk="0">
                  <a:moveTo>
                    <a:pt x="85" y="0"/>
                  </a:moveTo>
                  <a:cubicBezTo>
                    <a:pt x="1" y="56"/>
                    <a:pt x="1" y="169"/>
                    <a:pt x="57" y="225"/>
                  </a:cubicBezTo>
                  <a:cubicBezTo>
                    <a:pt x="99" y="288"/>
                    <a:pt x="157" y="320"/>
                    <a:pt x="219" y="320"/>
                  </a:cubicBezTo>
                  <a:cubicBezTo>
                    <a:pt x="240" y="320"/>
                    <a:pt x="261" y="316"/>
                    <a:pt x="282" y="309"/>
                  </a:cubicBez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3"/>
            <p:cNvSpPr/>
            <p:nvPr/>
          </p:nvSpPr>
          <p:spPr>
            <a:xfrm>
              <a:off x="3731725" y="4083600"/>
              <a:ext cx="8450" cy="7550"/>
            </a:xfrm>
            <a:custGeom>
              <a:avLst/>
              <a:gdLst/>
              <a:ahLst/>
              <a:cxnLst/>
              <a:rect l="l" t="t" r="r" b="b"/>
              <a:pathLst>
                <a:path w="338" h="302" extrusionOk="0">
                  <a:moveTo>
                    <a:pt x="130" y="0"/>
                  </a:moveTo>
                  <a:cubicBezTo>
                    <a:pt x="103" y="0"/>
                    <a:pt x="78" y="9"/>
                    <a:pt x="56" y="31"/>
                  </a:cubicBezTo>
                  <a:cubicBezTo>
                    <a:pt x="0" y="87"/>
                    <a:pt x="0" y="171"/>
                    <a:pt x="84" y="255"/>
                  </a:cubicBezTo>
                  <a:cubicBezTo>
                    <a:pt x="134" y="288"/>
                    <a:pt x="183" y="302"/>
                    <a:pt x="227" y="302"/>
                  </a:cubicBezTo>
                  <a:cubicBezTo>
                    <a:pt x="258" y="302"/>
                    <a:pt x="286" y="295"/>
                    <a:pt x="309" y="283"/>
                  </a:cubicBezTo>
                  <a:cubicBezTo>
                    <a:pt x="337" y="227"/>
                    <a:pt x="337" y="115"/>
                    <a:pt x="253" y="59"/>
                  </a:cubicBezTo>
                  <a:cubicBezTo>
                    <a:pt x="218" y="24"/>
                    <a:pt x="173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3"/>
            <p:cNvSpPr/>
            <p:nvPr/>
          </p:nvSpPr>
          <p:spPr>
            <a:xfrm>
              <a:off x="3714875" y="4082600"/>
              <a:ext cx="7750" cy="6700"/>
            </a:xfrm>
            <a:custGeom>
              <a:avLst/>
              <a:gdLst/>
              <a:ahLst/>
              <a:cxnLst/>
              <a:rect l="l" t="t" r="r" b="b"/>
              <a:pathLst>
                <a:path w="310" h="268" extrusionOk="0">
                  <a:moveTo>
                    <a:pt x="102" y="0"/>
                  </a:moveTo>
                  <a:cubicBezTo>
                    <a:pt x="64" y="0"/>
                    <a:pt x="28" y="15"/>
                    <a:pt x="0" y="43"/>
                  </a:cubicBezTo>
                  <a:lnTo>
                    <a:pt x="281" y="267"/>
                  </a:lnTo>
                  <a:cubicBezTo>
                    <a:pt x="309" y="211"/>
                    <a:pt x="309" y="99"/>
                    <a:pt x="225" y="43"/>
                  </a:cubicBezTo>
                  <a:cubicBezTo>
                    <a:pt x="183" y="15"/>
                    <a:pt x="14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3"/>
            <p:cNvSpPr/>
            <p:nvPr/>
          </p:nvSpPr>
          <p:spPr>
            <a:xfrm>
              <a:off x="3693125" y="4064650"/>
              <a:ext cx="8425" cy="7100"/>
            </a:xfrm>
            <a:custGeom>
              <a:avLst/>
              <a:gdLst/>
              <a:ahLst/>
              <a:cxnLst/>
              <a:rect l="l" t="t" r="r" b="b"/>
              <a:pathLst>
                <a:path w="337" h="284" extrusionOk="0">
                  <a:moveTo>
                    <a:pt x="149" y="0"/>
                  </a:moveTo>
                  <a:cubicBezTo>
                    <a:pt x="91" y="0"/>
                    <a:pt x="35" y="24"/>
                    <a:pt x="0" y="59"/>
                  </a:cubicBezTo>
                  <a:lnTo>
                    <a:pt x="281" y="283"/>
                  </a:lnTo>
                  <a:cubicBezTo>
                    <a:pt x="337" y="199"/>
                    <a:pt x="309" y="115"/>
                    <a:pt x="253" y="31"/>
                  </a:cubicBezTo>
                  <a:cubicBezTo>
                    <a:pt x="221" y="9"/>
                    <a:pt x="184" y="0"/>
                    <a:pt x="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3"/>
            <p:cNvSpPr/>
            <p:nvPr/>
          </p:nvSpPr>
          <p:spPr>
            <a:xfrm>
              <a:off x="3711375" y="4063825"/>
              <a:ext cx="9125" cy="8275"/>
            </a:xfrm>
            <a:custGeom>
              <a:avLst/>
              <a:gdLst/>
              <a:ahLst/>
              <a:cxnLst/>
              <a:rect l="l" t="t" r="r" b="b"/>
              <a:pathLst>
                <a:path w="365" h="331" extrusionOk="0">
                  <a:moveTo>
                    <a:pt x="168" y="0"/>
                  </a:moveTo>
                  <a:cubicBezTo>
                    <a:pt x="126" y="0"/>
                    <a:pt x="84" y="22"/>
                    <a:pt x="56" y="64"/>
                  </a:cubicBezTo>
                  <a:cubicBezTo>
                    <a:pt x="0" y="120"/>
                    <a:pt x="0" y="232"/>
                    <a:pt x="56" y="288"/>
                  </a:cubicBezTo>
                  <a:cubicBezTo>
                    <a:pt x="98" y="316"/>
                    <a:pt x="147" y="330"/>
                    <a:pt x="193" y="330"/>
                  </a:cubicBezTo>
                  <a:cubicBezTo>
                    <a:pt x="239" y="330"/>
                    <a:pt x="281" y="316"/>
                    <a:pt x="309" y="288"/>
                  </a:cubicBezTo>
                  <a:cubicBezTo>
                    <a:pt x="365" y="232"/>
                    <a:pt x="337" y="120"/>
                    <a:pt x="281" y="64"/>
                  </a:cubicBezTo>
                  <a:cubicBezTo>
                    <a:pt x="253" y="22"/>
                    <a:pt x="211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3"/>
            <p:cNvSpPr/>
            <p:nvPr/>
          </p:nvSpPr>
          <p:spPr>
            <a:xfrm>
              <a:off x="3690300" y="4044075"/>
              <a:ext cx="9850" cy="9000"/>
            </a:xfrm>
            <a:custGeom>
              <a:avLst/>
              <a:gdLst/>
              <a:ahLst/>
              <a:cxnLst/>
              <a:rect l="l" t="t" r="r" b="b"/>
              <a:pathLst>
                <a:path w="394" h="360" extrusionOk="0">
                  <a:moveTo>
                    <a:pt x="226" y="0"/>
                  </a:moveTo>
                  <a:cubicBezTo>
                    <a:pt x="172" y="0"/>
                    <a:pt x="116" y="21"/>
                    <a:pt x="85" y="68"/>
                  </a:cubicBezTo>
                  <a:cubicBezTo>
                    <a:pt x="1" y="152"/>
                    <a:pt x="1" y="264"/>
                    <a:pt x="85" y="320"/>
                  </a:cubicBezTo>
                  <a:cubicBezTo>
                    <a:pt x="110" y="345"/>
                    <a:pt x="147" y="359"/>
                    <a:pt x="187" y="359"/>
                  </a:cubicBezTo>
                  <a:cubicBezTo>
                    <a:pt x="236" y="359"/>
                    <a:pt x="291" y="339"/>
                    <a:pt x="338" y="292"/>
                  </a:cubicBezTo>
                  <a:cubicBezTo>
                    <a:pt x="394" y="236"/>
                    <a:pt x="394" y="124"/>
                    <a:pt x="338" y="39"/>
                  </a:cubicBezTo>
                  <a:cubicBezTo>
                    <a:pt x="312" y="14"/>
                    <a:pt x="270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3"/>
            <p:cNvSpPr/>
            <p:nvPr/>
          </p:nvSpPr>
          <p:spPr>
            <a:xfrm>
              <a:off x="3669250" y="4024425"/>
              <a:ext cx="11250" cy="10000"/>
            </a:xfrm>
            <a:custGeom>
              <a:avLst/>
              <a:gdLst/>
              <a:ahLst/>
              <a:cxnLst/>
              <a:rect l="l" t="t" r="r" b="b"/>
              <a:pathLst>
                <a:path w="450" h="400" extrusionOk="0">
                  <a:moveTo>
                    <a:pt x="268" y="0"/>
                  </a:moveTo>
                  <a:cubicBezTo>
                    <a:pt x="214" y="0"/>
                    <a:pt x="159" y="21"/>
                    <a:pt x="113" y="67"/>
                  </a:cubicBezTo>
                  <a:cubicBezTo>
                    <a:pt x="29" y="180"/>
                    <a:pt x="1" y="292"/>
                    <a:pt x="85" y="348"/>
                  </a:cubicBezTo>
                  <a:cubicBezTo>
                    <a:pt x="120" y="384"/>
                    <a:pt x="160" y="399"/>
                    <a:pt x="201" y="399"/>
                  </a:cubicBezTo>
                  <a:cubicBezTo>
                    <a:pt x="258" y="399"/>
                    <a:pt x="317" y="369"/>
                    <a:pt x="366" y="320"/>
                  </a:cubicBezTo>
                  <a:cubicBezTo>
                    <a:pt x="450" y="236"/>
                    <a:pt x="450" y="124"/>
                    <a:pt x="394" y="39"/>
                  </a:cubicBezTo>
                  <a:cubicBezTo>
                    <a:pt x="356" y="14"/>
                    <a:pt x="312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3"/>
            <p:cNvSpPr/>
            <p:nvPr/>
          </p:nvSpPr>
          <p:spPr>
            <a:xfrm>
              <a:off x="3671350" y="4046925"/>
              <a:ext cx="8450" cy="7275"/>
            </a:xfrm>
            <a:custGeom>
              <a:avLst/>
              <a:gdLst/>
              <a:ahLst/>
              <a:cxnLst/>
              <a:rect l="l" t="t" r="r" b="b"/>
              <a:pathLst>
                <a:path w="338" h="291" extrusionOk="0">
                  <a:moveTo>
                    <a:pt x="161" y="1"/>
                  </a:moveTo>
                  <a:cubicBezTo>
                    <a:pt x="109" y="1"/>
                    <a:pt x="50" y="28"/>
                    <a:pt x="1" y="94"/>
                  </a:cubicBezTo>
                  <a:lnTo>
                    <a:pt x="282" y="290"/>
                  </a:lnTo>
                  <a:cubicBezTo>
                    <a:pt x="338" y="206"/>
                    <a:pt x="338" y="94"/>
                    <a:pt x="253" y="38"/>
                  </a:cubicBezTo>
                  <a:cubicBezTo>
                    <a:pt x="230" y="15"/>
                    <a:pt x="197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3"/>
            <p:cNvSpPr/>
            <p:nvPr/>
          </p:nvSpPr>
          <p:spPr>
            <a:xfrm>
              <a:off x="3691700" y="4024700"/>
              <a:ext cx="8450" cy="8025"/>
            </a:xfrm>
            <a:custGeom>
              <a:avLst/>
              <a:gdLst/>
              <a:ahLst/>
              <a:cxnLst/>
              <a:rect l="l" t="t" r="r" b="b"/>
              <a:pathLst>
                <a:path w="338" h="321" extrusionOk="0">
                  <a:moveTo>
                    <a:pt x="113" y="0"/>
                  </a:moveTo>
                  <a:cubicBezTo>
                    <a:pt x="29" y="85"/>
                    <a:pt x="1" y="197"/>
                    <a:pt x="85" y="281"/>
                  </a:cubicBezTo>
                  <a:cubicBezTo>
                    <a:pt x="110" y="306"/>
                    <a:pt x="147" y="320"/>
                    <a:pt x="187" y="320"/>
                  </a:cubicBezTo>
                  <a:cubicBezTo>
                    <a:pt x="237" y="320"/>
                    <a:pt x="291" y="299"/>
                    <a:pt x="338" y="253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3"/>
            <p:cNvSpPr/>
            <p:nvPr/>
          </p:nvSpPr>
          <p:spPr>
            <a:xfrm>
              <a:off x="3710650" y="4045750"/>
              <a:ext cx="7750" cy="7325"/>
            </a:xfrm>
            <a:custGeom>
              <a:avLst/>
              <a:gdLst/>
              <a:ahLst/>
              <a:cxnLst/>
              <a:rect l="l" t="t" r="r" b="b"/>
              <a:pathLst>
                <a:path w="310" h="293" extrusionOk="0">
                  <a:moveTo>
                    <a:pt x="85" y="1"/>
                  </a:moveTo>
                  <a:cubicBezTo>
                    <a:pt x="29" y="57"/>
                    <a:pt x="1" y="169"/>
                    <a:pt x="85" y="225"/>
                  </a:cubicBezTo>
                  <a:cubicBezTo>
                    <a:pt x="116" y="272"/>
                    <a:pt x="164" y="292"/>
                    <a:pt x="210" y="292"/>
                  </a:cubicBezTo>
                  <a:cubicBezTo>
                    <a:pt x="248" y="292"/>
                    <a:pt x="285" y="278"/>
                    <a:pt x="310" y="253"/>
                  </a:cubicBezTo>
                  <a:lnTo>
                    <a:pt x="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3"/>
            <p:cNvSpPr/>
            <p:nvPr/>
          </p:nvSpPr>
          <p:spPr>
            <a:xfrm>
              <a:off x="3729600" y="4066100"/>
              <a:ext cx="7750" cy="7475"/>
            </a:xfrm>
            <a:custGeom>
              <a:avLst/>
              <a:gdLst/>
              <a:ahLst/>
              <a:cxnLst/>
              <a:rect l="l" t="t" r="r" b="b"/>
              <a:pathLst>
                <a:path w="310" h="299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57"/>
                    <a:pt x="1" y="169"/>
                    <a:pt x="85" y="225"/>
                  </a:cubicBezTo>
                  <a:cubicBezTo>
                    <a:pt x="121" y="279"/>
                    <a:pt x="179" y="298"/>
                    <a:pt x="231" y="298"/>
                  </a:cubicBezTo>
                  <a:cubicBezTo>
                    <a:pt x="261" y="298"/>
                    <a:pt x="289" y="292"/>
                    <a:pt x="310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>
              <a:off x="3669250" y="4049250"/>
              <a:ext cx="9150" cy="7075"/>
            </a:xfrm>
            <a:custGeom>
              <a:avLst/>
              <a:gdLst/>
              <a:ahLst/>
              <a:cxnLst/>
              <a:rect l="l" t="t" r="r" b="b"/>
              <a:pathLst>
                <a:path w="366" h="283" extrusionOk="0">
                  <a:moveTo>
                    <a:pt x="85" y="1"/>
                  </a:moveTo>
                  <a:cubicBezTo>
                    <a:pt x="1" y="85"/>
                    <a:pt x="29" y="197"/>
                    <a:pt x="85" y="254"/>
                  </a:cubicBezTo>
                  <a:cubicBezTo>
                    <a:pt x="115" y="274"/>
                    <a:pt x="148" y="283"/>
                    <a:pt x="182" y="283"/>
                  </a:cubicBezTo>
                  <a:cubicBezTo>
                    <a:pt x="245" y="283"/>
                    <a:pt x="311" y="252"/>
                    <a:pt x="366" y="197"/>
                  </a:cubicBezTo>
                  <a:lnTo>
                    <a:pt x="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>
              <a:off x="3691700" y="4066100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85"/>
                    <a:pt x="1" y="197"/>
                    <a:pt x="85" y="253"/>
                  </a:cubicBezTo>
                  <a:cubicBezTo>
                    <a:pt x="117" y="275"/>
                    <a:pt x="149" y="284"/>
                    <a:pt x="182" y="284"/>
                  </a:cubicBezTo>
                  <a:cubicBezTo>
                    <a:pt x="234" y="284"/>
                    <a:pt x="286" y="260"/>
                    <a:pt x="338" y="22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>
              <a:off x="3713475" y="4083650"/>
              <a:ext cx="8450" cy="6700"/>
            </a:xfrm>
            <a:custGeom>
              <a:avLst/>
              <a:gdLst/>
              <a:ahLst/>
              <a:cxnLst/>
              <a:rect l="l" t="t" r="r" b="b"/>
              <a:pathLst>
                <a:path w="338" h="268" extrusionOk="0">
                  <a:moveTo>
                    <a:pt x="56" y="1"/>
                  </a:moveTo>
                  <a:lnTo>
                    <a:pt x="56" y="1"/>
                  </a:lnTo>
                  <a:cubicBezTo>
                    <a:pt x="0" y="57"/>
                    <a:pt x="28" y="169"/>
                    <a:pt x="113" y="225"/>
                  </a:cubicBezTo>
                  <a:cubicBezTo>
                    <a:pt x="141" y="253"/>
                    <a:pt x="183" y="267"/>
                    <a:pt x="225" y="267"/>
                  </a:cubicBezTo>
                  <a:cubicBezTo>
                    <a:pt x="267" y="267"/>
                    <a:pt x="309" y="253"/>
                    <a:pt x="337" y="22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>
              <a:off x="3694525" y="4084325"/>
              <a:ext cx="9850" cy="8200"/>
            </a:xfrm>
            <a:custGeom>
              <a:avLst/>
              <a:gdLst/>
              <a:ahLst/>
              <a:cxnLst/>
              <a:rect l="l" t="t" r="r" b="b"/>
              <a:pathLst>
                <a:path w="394" h="328" extrusionOk="0">
                  <a:moveTo>
                    <a:pt x="186" y="1"/>
                  </a:moveTo>
                  <a:cubicBezTo>
                    <a:pt x="128" y="1"/>
                    <a:pt x="75" y="32"/>
                    <a:pt x="56" y="86"/>
                  </a:cubicBezTo>
                  <a:cubicBezTo>
                    <a:pt x="0" y="142"/>
                    <a:pt x="28" y="254"/>
                    <a:pt x="113" y="311"/>
                  </a:cubicBezTo>
                  <a:cubicBezTo>
                    <a:pt x="143" y="321"/>
                    <a:pt x="178" y="327"/>
                    <a:pt x="211" y="327"/>
                  </a:cubicBezTo>
                  <a:cubicBezTo>
                    <a:pt x="268" y="327"/>
                    <a:pt x="319" y="308"/>
                    <a:pt x="337" y="254"/>
                  </a:cubicBezTo>
                  <a:cubicBezTo>
                    <a:pt x="393" y="198"/>
                    <a:pt x="365" y="86"/>
                    <a:pt x="281" y="30"/>
                  </a:cubicBezTo>
                  <a:cubicBezTo>
                    <a:pt x="251" y="10"/>
                    <a:pt x="218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>
              <a:off x="3670650" y="4068875"/>
              <a:ext cx="10550" cy="9225"/>
            </a:xfrm>
            <a:custGeom>
              <a:avLst/>
              <a:gdLst/>
              <a:ahLst/>
              <a:cxnLst/>
              <a:rect l="l" t="t" r="r" b="b"/>
              <a:pathLst>
                <a:path w="422" h="369" extrusionOk="0">
                  <a:moveTo>
                    <a:pt x="226" y="1"/>
                  </a:moveTo>
                  <a:cubicBezTo>
                    <a:pt x="164" y="1"/>
                    <a:pt x="93" y="32"/>
                    <a:pt x="57" y="86"/>
                  </a:cubicBezTo>
                  <a:cubicBezTo>
                    <a:pt x="1" y="170"/>
                    <a:pt x="29" y="283"/>
                    <a:pt x="113" y="339"/>
                  </a:cubicBezTo>
                  <a:cubicBezTo>
                    <a:pt x="143" y="359"/>
                    <a:pt x="176" y="368"/>
                    <a:pt x="209" y="368"/>
                  </a:cubicBezTo>
                  <a:cubicBezTo>
                    <a:pt x="270" y="368"/>
                    <a:pt x="329" y="337"/>
                    <a:pt x="366" y="283"/>
                  </a:cubicBezTo>
                  <a:cubicBezTo>
                    <a:pt x="422" y="170"/>
                    <a:pt x="394" y="86"/>
                    <a:pt x="310" y="30"/>
                  </a:cubicBezTo>
                  <a:cubicBezTo>
                    <a:pt x="290" y="10"/>
                    <a:pt x="259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>
              <a:off x="3188475" y="3234250"/>
              <a:ext cx="9150" cy="4375"/>
            </a:xfrm>
            <a:custGeom>
              <a:avLst/>
              <a:gdLst/>
              <a:ahLst/>
              <a:cxnLst/>
              <a:rect l="l" t="t" r="r" b="b"/>
              <a:pathLst>
                <a:path w="366" h="175" extrusionOk="0">
                  <a:moveTo>
                    <a:pt x="211" y="1"/>
                  </a:moveTo>
                  <a:cubicBezTo>
                    <a:pt x="198" y="1"/>
                    <a:pt x="184" y="2"/>
                    <a:pt x="169" y="6"/>
                  </a:cubicBezTo>
                  <a:cubicBezTo>
                    <a:pt x="85" y="6"/>
                    <a:pt x="0" y="90"/>
                    <a:pt x="0" y="175"/>
                  </a:cubicBezTo>
                  <a:lnTo>
                    <a:pt x="365" y="147"/>
                  </a:lnTo>
                  <a:cubicBezTo>
                    <a:pt x="341" y="74"/>
                    <a:pt x="296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>
              <a:off x="3216550" y="3232275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169" y="1"/>
                  </a:moveTo>
                  <a:cubicBezTo>
                    <a:pt x="57" y="29"/>
                    <a:pt x="0" y="85"/>
                    <a:pt x="0" y="197"/>
                  </a:cubicBezTo>
                  <a:lnTo>
                    <a:pt x="337" y="169"/>
                  </a:lnTo>
                  <a:cubicBezTo>
                    <a:pt x="337" y="85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>
              <a:off x="3243925" y="3230875"/>
              <a:ext cx="9150" cy="4250"/>
            </a:xfrm>
            <a:custGeom>
              <a:avLst/>
              <a:gdLst/>
              <a:ahLst/>
              <a:cxnLst/>
              <a:rect l="l" t="t" r="r" b="b"/>
              <a:pathLst>
                <a:path w="366" h="170" extrusionOk="0">
                  <a:moveTo>
                    <a:pt x="169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365" y="169"/>
                  </a:lnTo>
                  <a:cubicBezTo>
                    <a:pt x="337" y="57"/>
                    <a:pt x="281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>
              <a:off x="3229175" y="3217550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69" y="0"/>
                  </a:moveTo>
                  <a:cubicBezTo>
                    <a:pt x="85" y="0"/>
                    <a:pt x="1" y="85"/>
                    <a:pt x="1" y="169"/>
                  </a:cubicBezTo>
                  <a:cubicBezTo>
                    <a:pt x="29" y="281"/>
                    <a:pt x="113" y="337"/>
                    <a:pt x="197" y="337"/>
                  </a:cubicBezTo>
                  <a:cubicBezTo>
                    <a:pt x="281" y="337"/>
                    <a:pt x="366" y="253"/>
                    <a:pt x="366" y="169"/>
                  </a:cubicBezTo>
                  <a:cubicBezTo>
                    <a:pt x="366" y="57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3201100" y="3218950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69" y="1"/>
                  </a:moveTo>
                  <a:cubicBezTo>
                    <a:pt x="85" y="1"/>
                    <a:pt x="1" y="85"/>
                    <a:pt x="29" y="169"/>
                  </a:cubicBezTo>
                  <a:cubicBezTo>
                    <a:pt x="29" y="281"/>
                    <a:pt x="113" y="337"/>
                    <a:pt x="197" y="337"/>
                  </a:cubicBezTo>
                  <a:cubicBezTo>
                    <a:pt x="281" y="337"/>
                    <a:pt x="366" y="253"/>
                    <a:pt x="366" y="169"/>
                  </a:cubicBezTo>
                  <a:cubicBezTo>
                    <a:pt x="366" y="57"/>
                    <a:pt x="281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>
              <a:off x="3258650" y="3243525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69" y="0"/>
                  </a:moveTo>
                  <a:cubicBezTo>
                    <a:pt x="85" y="0"/>
                    <a:pt x="1" y="84"/>
                    <a:pt x="29" y="169"/>
                  </a:cubicBezTo>
                  <a:cubicBezTo>
                    <a:pt x="29" y="281"/>
                    <a:pt x="113" y="337"/>
                    <a:pt x="197" y="337"/>
                  </a:cubicBezTo>
                  <a:cubicBezTo>
                    <a:pt x="310" y="337"/>
                    <a:pt x="366" y="253"/>
                    <a:pt x="366" y="169"/>
                  </a:cubicBezTo>
                  <a:cubicBezTo>
                    <a:pt x="366" y="56"/>
                    <a:pt x="282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>
              <a:off x="3246025" y="3258125"/>
              <a:ext cx="8450" cy="4375"/>
            </a:xfrm>
            <a:custGeom>
              <a:avLst/>
              <a:gdLst/>
              <a:ahLst/>
              <a:cxnLst/>
              <a:rect l="l" t="t" r="r" b="b"/>
              <a:pathLst>
                <a:path w="338" h="175" extrusionOk="0">
                  <a:moveTo>
                    <a:pt x="203" y="0"/>
                  </a:moveTo>
                  <a:cubicBezTo>
                    <a:pt x="192" y="0"/>
                    <a:pt x="180" y="2"/>
                    <a:pt x="169" y="6"/>
                  </a:cubicBezTo>
                  <a:cubicBezTo>
                    <a:pt x="57" y="6"/>
                    <a:pt x="0" y="90"/>
                    <a:pt x="0" y="174"/>
                  </a:cubicBezTo>
                  <a:lnTo>
                    <a:pt x="337" y="146"/>
                  </a:lnTo>
                  <a:cubicBezTo>
                    <a:pt x="337" y="73"/>
                    <a:pt x="27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3217950" y="325965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5" y="29"/>
                    <a:pt x="1" y="85"/>
                    <a:pt x="1" y="197"/>
                  </a:cubicBezTo>
                  <a:lnTo>
                    <a:pt x="365" y="169"/>
                  </a:lnTo>
                  <a:cubicBezTo>
                    <a:pt x="337" y="85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3"/>
            <p:cNvSpPr/>
            <p:nvPr/>
          </p:nvSpPr>
          <p:spPr>
            <a:xfrm>
              <a:off x="3231275" y="3245475"/>
              <a:ext cx="8450" cy="8025"/>
            </a:xfrm>
            <a:custGeom>
              <a:avLst/>
              <a:gdLst/>
              <a:ahLst/>
              <a:cxnLst/>
              <a:rect l="l" t="t" r="r" b="b"/>
              <a:pathLst>
                <a:path w="338" h="321" extrusionOk="0">
                  <a:moveTo>
                    <a:pt x="203" y="1"/>
                  </a:moveTo>
                  <a:cubicBezTo>
                    <a:pt x="192" y="1"/>
                    <a:pt x="181" y="3"/>
                    <a:pt x="169" y="6"/>
                  </a:cubicBezTo>
                  <a:cubicBezTo>
                    <a:pt x="57" y="6"/>
                    <a:pt x="1" y="91"/>
                    <a:pt x="1" y="175"/>
                  </a:cubicBezTo>
                  <a:cubicBezTo>
                    <a:pt x="1" y="248"/>
                    <a:pt x="64" y="321"/>
                    <a:pt x="136" y="321"/>
                  </a:cubicBezTo>
                  <a:cubicBezTo>
                    <a:pt x="147" y="321"/>
                    <a:pt x="158" y="319"/>
                    <a:pt x="169" y="315"/>
                  </a:cubicBezTo>
                  <a:cubicBezTo>
                    <a:pt x="282" y="315"/>
                    <a:pt x="338" y="231"/>
                    <a:pt x="338" y="147"/>
                  </a:cubicBezTo>
                  <a:cubicBezTo>
                    <a:pt x="338" y="74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3"/>
            <p:cNvSpPr/>
            <p:nvPr/>
          </p:nvSpPr>
          <p:spPr>
            <a:xfrm>
              <a:off x="3203200" y="3247025"/>
              <a:ext cx="8450" cy="8450"/>
            </a:xfrm>
            <a:custGeom>
              <a:avLst/>
              <a:gdLst/>
              <a:ahLst/>
              <a:cxnLst/>
              <a:rect l="l" t="t" r="r" b="b"/>
              <a:pathLst>
                <a:path w="338" h="338" extrusionOk="0">
                  <a:moveTo>
                    <a:pt x="169" y="0"/>
                  </a:moveTo>
                  <a:cubicBezTo>
                    <a:pt x="57" y="0"/>
                    <a:pt x="1" y="85"/>
                    <a:pt x="1" y="169"/>
                  </a:cubicBezTo>
                  <a:cubicBezTo>
                    <a:pt x="1" y="281"/>
                    <a:pt x="85" y="337"/>
                    <a:pt x="169" y="337"/>
                  </a:cubicBezTo>
                  <a:cubicBezTo>
                    <a:pt x="282" y="337"/>
                    <a:pt x="338" y="253"/>
                    <a:pt x="338" y="169"/>
                  </a:cubicBezTo>
                  <a:cubicBezTo>
                    <a:pt x="338" y="57"/>
                    <a:pt x="254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3175125" y="3248425"/>
              <a:ext cx="8450" cy="9150"/>
            </a:xfrm>
            <a:custGeom>
              <a:avLst/>
              <a:gdLst/>
              <a:ahLst/>
              <a:cxnLst/>
              <a:rect l="l" t="t" r="r" b="b"/>
              <a:pathLst>
                <a:path w="338" h="366" extrusionOk="0">
                  <a:moveTo>
                    <a:pt x="169" y="1"/>
                  </a:moveTo>
                  <a:cubicBezTo>
                    <a:pt x="57" y="29"/>
                    <a:pt x="1" y="113"/>
                    <a:pt x="1" y="197"/>
                  </a:cubicBezTo>
                  <a:cubicBezTo>
                    <a:pt x="1" y="281"/>
                    <a:pt x="85" y="366"/>
                    <a:pt x="197" y="366"/>
                  </a:cubicBezTo>
                  <a:cubicBezTo>
                    <a:pt x="282" y="338"/>
                    <a:pt x="338" y="281"/>
                    <a:pt x="338" y="169"/>
                  </a:cubicBezTo>
                  <a:cubicBezTo>
                    <a:pt x="338" y="85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>
              <a:off x="3190575" y="326177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169" y="0"/>
                  </a:moveTo>
                  <a:cubicBezTo>
                    <a:pt x="57" y="0"/>
                    <a:pt x="1" y="84"/>
                    <a:pt x="1" y="197"/>
                  </a:cubicBezTo>
                  <a:lnTo>
                    <a:pt x="337" y="169"/>
                  </a:lnTo>
                  <a:cubicBezTo>
                    <a:pt x="337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>
              <a:off x="3188475" y="323790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365" y="1"/>
                  </a:moveTo>
                  <a:lnTo>
                    <a:pt x="0" y="29"/>
                  </a:lnTo>
                  <a:cubicBezTo>
                    <a:pt x="28" y="113"/>
                    <a:pt x="85" y="197"/>
                    <a:pt x="197" y="197"/>
                  </a:cubicBezTo>
                  <a:cubicBezTo>
                    <a:pt x="281" y="169"/>
                    <a:pt x="365" y="113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>
              <a:off x="3216550" y="3236500"/>
              <a:ext cx="8450" cy="4375"/>
            </a:xfrm>
            <a:custGeom>
              <a:avLst/>
              <a:gdLst/>
              <a:ahLst/>
              <a:cxnLst/>
              <a:rect l="l" t="t" r="r" b="b"/>
              <a:pathLst>
                <a:path w="338" h="175" extrusionOk="0">
                  <a:moveTo>
                    <a:pt x="337" y="0"/>
                  </a:moveTo>
                  <a:lnTo>
                    <a:pt x="0" y="28"/>
                  </a:lnTo>
                  <a:cubicBezTo>
                    <a:pt x="0" y="101"/>
                    <a:pt x="64" y="174"/>
                    <a:pt x="135" y="174"/>
                  </a:cubicBezTo>
                  <a:cubicBezTo>
                    <a:pt x="146" y="174"/>
                    <a:pt x="158" y="173"/>
                    <a:pt x="169" y="169"/>
                  </a:cubicBezTo>
                  <a:cubicBezTo>
                    <a:pt x="281" y="169"/>
                    <a:pt x="337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3243925" y="3235100"/>
              <a:ext cx="9150" cy="4225"/>
            </a:xfrm>
            <a:custGeom>
              <a:avLst/>
              <a:gdLst/>
              <a:ahLst/>
              <a:cxnLst/>
              <a:rect l="l" t="t" r="r" b="b"/>
              <a:pathLst>
                <a:path w="366" h="169" extrusionOk="0">
                  <a:moveTo>
                    <a:pt x="0" y="0"/>
                  </a:moveTo>
                  <a:cubicBezTo>
                    <a:pt x="28" y="113"/>
                    <a:pt x="84" y="169"/>
                    <a:pt x="197" y="169"/>
                  </a:cubicBezTo>
                  <a:cubicBezTo>
                    <a:pt x="281" y="169"/>
                    <a:pt x="365" y="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3260775" y="3270175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69" y="1"/>
                  </a:moveTo>
                  <a:cubicBezTo>
                    <a:pt x="84" y="1"/>
                    <a:pt x="0" y="85"/>
                    <a:pt x="0" y="169"/>
                  </a:cubicBezTo>
                  <a:cubicBezTo>
                    <a:pt x="28" y="254"/>
                    <a:pt x="112" y="338"/>
                    <a:pt x="197" y="338"/>
                  </a:cubicBezTo>
                  <a:cubicBezTo>
                    <a:pt x="281" y="310"/>
                    <a:pt x="365" y="226"/>
                    <a:pt x="365" y="141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3248125" y="3284800"/>
              <a:ext cx="8450" cy="4350"/>
            </a:xfrm>
            <a:custGeom>
              <a:avLst/>
              <a:gdLst/>
              <a:ahLst/>
              <a:cxnLst/>
              <a:rect l="l" t="t" r="r" b="b"/>
              <a:pathLst>
                <a:path w="338" h="174" extrusionOk="0">
                  <a:moveTo>
                    <a:pt x="203" y="0"/>
                  </a:moveTo>
                  <a:cubicBezTo>
                    <a:pt x="192" y="0"/>
                    <a:pt x="180" y="2"/>
                    <a:pt x="169" y="6"/>
                  </a:cubicBezTo>
                  <a:cubicBezTo>
                    <a:pt x="57" y="6"/>
                    <a:pt x="1" y="90"/>
                    <a:pt x="1" y="174"/>
                  </a:cubicBezTo>
                  <a:lnTo>
                    <a:pt x="338" y="146"/>
                  </a:lnTo>
                  <a:cubicBezTo>
                    <a:pt x="338" y="73"/>
                    <a:pt x="27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3220050" y="328702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5" y="1"/>
                    <a:pt x="1" y="85"/>
                    <a:pt x="29" y="197"/>
                  </a:cubicBezTo>
                  <a:lnTo>
                    <a:pt x="366" y="169"/>
                  </a:lnTo>
                  <a:cubicBezTo>
                    <a:pt x="366" y="57"/>
                    <a:pt x="281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3232700" y="3272300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69" y="0"/>
                  </a:moveTo>
                  <a:cubicBezTo>
                    <a:pt x="84" y="0"/>
                    <a:pt x="0" y="84"/>
                    <a:pt x="28" y="197"/>
                  </a:cubicBezTo>
                  <a:cubicBezTo>
                    <a:pt x="28" y="281"/>
                    <a:pt x="112" y="337"/>
                    <a:pt x="197" y="337"/>
                  </a:cubicBezTo>
                  <a:cubicBezTo>
                    <a:pt x="309" y="337"/>
                    <a:pt x="365" y="253"/>
                    <a:pt x="365" y="169"/>
                  </a:cubicBezTo>
                  <a:cubicBezTo>
                    <a:pt x="365" y="56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3204625" y="3274400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69" y="0"/>
                  </a:moveTo>
                  <a:cubicBezTo>
                    <a:pt x="84" y="28"/>
                    <a:pt x="0" y="85"/>
                    <a:pt x="28" y="197"/>
                  </a:cubicBezTo>
                  <a:cubicBezTo>
                    <a:pt x="28" y="270"/>
                    <a:pt x="91" y="343"/>
                    <a:pt x="163" y="343"/>
                  </a:cubicBezTo>
                  <a:cubicBezTo>
                    <a:pt x="174" y="343"/>
                    <a:pt x="185" y="341"/>
                    <a:pt x="197" y="337"/>
                  </a:cubicBezTo>
                  <a:cubicBezTo>
                    <a:pt x="309" y="337"/>
                    <a:pt x="365" y="253"/>
                    <a:pt x="365" y="169"/>
                  </a:cubicBezTo>
                  <a:cubicBezTo>
                    <a:pt x="365" y="57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3177250" y="3276500"/>
              <a:ext cx="8450" cy="9150"/>
            </a:xfrm>
            <a:custGeom>
              <a:avLst/>
              <a:gdLst/>
              <a:ahLst/>
              <a:cxnLst/>
              <a:rect l="l" t="t" r="r" b="b"/>
              <a:pathLst>
                <a:path w="338" h="366" extrusionOk="0">
                  <a:moveTo>
                    <a:pt x="169" y="1"/>
                  </a:moveTo>
                  <a:cubicBezTo>
                    <a:pt x="56" y="29"/>
                    <a:pt x="0" y="113"/>
                    <a:pt x="0" y="197"/>
                  </a:cubicBezTo>
                  <a:cubicBezTo>
                    <a:pt x="0" y="309"/>
                    <a:pt x="84" y="366"/>
                    <a:pt x="197" y="366"/>
                  </a:cubicBezTo>
                  <a:cubicBezTo>
                    <a:pt x="281" y="366"/>
                    <a:pt x="337" y="281"/>
                    <a:pt x="337" y="169"/>
                  </a:cubicBezTo>
                  <a:cubicBezTo>
                    <a:pt x="337" y="85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3192675" y="3289700"/>
              <a:ext cx="8450" cy="4375"/>
            </a:xfrm>
            <a:custGeom>
              <a:avLst/>
              <a:gdLst/>
              <a:ahLst/>
              <a:cxnLst/>
              <a:rect l="l" t="t" r="r" b="b"/>
              <a:pathLst>
                <a:path w="338" h="175" extrusionOk="0">
                  <a:moveTo>
                    <a:pt x="203" y="1"/>
                  </a:moveTo>
                  <a:cubicBezTo>
                    <a:pt x="192" y="1"/>
                    <a:pt x="181" y="2"/>
                    <a:pt x="169" y="6"/>
                  </a:cubicBezTo>
                  <a:cubicBezTo>
                    <a:pt x="57" y="6"/>
                    <a:pt x="1" y="90"/>
                    <a:pt x="1" y="175"/>
                  </a:cubicBezTo>
                  <a:lnTo>
                    <a:pt x="338" y="146"/>
                  </a:lnTo>
                  <a:cubicBezTo>
                    <a:pt x="338" y="73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3190575" y="3265975"/>
              <a:ext cx="8450" cy="4225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337" y="1"/>
                  </a:moveTo>
                  <a:lnTo>
                    <a:pt x="1" y="29"/>
                  </a:lnTo>
                  <a:cubicBezTo>
                    <a:pt x="1" y="113"/>
                    <a:pt x="85" y="169"/>
                    <a:pt x="169" y="169"/>
                  </a:cubicBezTo>
                  <a:cubicBezTo>
                    <a:pt x="281" y="169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3217950" y="3263875"/>
              <a:ext cx="9150" cy="4375"/>
            </a:xfrm>
            <a:custGeom>
              <a:avLst/>
              <a:gdLst/>
              <a:ahLst/>
              <a:cxnLst/>
              <a:rect l="l" t="t" r="r" b="b"/>
              <a:pathLst>
                <a:path w="366" h="175" extrusionOk="0">
                  <a:moveTo>
                    <a:pt x="365" y="0"/>
                  </a:moveTo>
                  <a:lnTo>
                    <a:pt x="1" y="28"/>
                  </a:lnTo>
                  <a:cubicBezTo>
                    <a:pt x="25" y="101"/>
                    <a:pt x="70" y="174"/>
                    <a:pt x="155" y="174"/>
                  </a:cubicBezTo>
                  <a:cubicBezTo>
                    <a:pt x="168" y="174"/>
                    <a:pt x="182" y="172"/>
                    <a:pt x="197" y="169"/>
                  </a:cubicBezTo>
                  <a:cubicBezTo>
                    <a:pt x="281" y="169"/>
                    <a:pt x="365" y="85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3246025" y="3261775"/>
              <a:ext cx="8450" cy="4375"/>
            </a:xfrm>
            <a:custGeom>
              <a:avLst/>
              <a:gdLst/>
              <a:ahLst/>
              <a:cxnLst/>
              <a:rect l="l" t="t" r="r" b="b"/>
              <a:pathLst>
                <a:path w="338" h="175" extrusionOk="0">
                  <a:moveTo>
                    <a:pt x="337" y="0"/>
                  </a:moveTo>
                  <a:lnTo>
                    <a:pt x="0" y="28"/>
                  </a:lnTo>
                  <a:cubicBezTo>
                    <a:pt x="0" y="101"/>
                    <a:pt x="64" y="174"/>
                    <a:pt x="135" y="174"/>
                  </a:cubicBezTo>
                  <a:cubicBezTo>
                    <a:pt x="146" y="174"/>
                    <a:pt x="158" y="172"/>
                    <a:pt x="169" y="169"/>
                  </a:cubicBezTo>
                  <a:cubicBezTo>
                    <a:pt x="281" y="169"/>
                    <a:pt x="337" y="84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3263575" y="3296150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41" y="1"/>
                  </a:moveTo>
                  <a:cubicBezTo>
                    <a:pt x="57" y="29"/>
                    <a:pt x="0" y="85"/>
                    <a:pt x="0" y="197"/>
                  </a:cubicBezTo>
                  <a:cubicBezTo>
                    <a:pt x="0" y="281"/>
                    <a:pt x="85" y="338"/>
                    <a:pt x="197" y="338"/>
                  </a:cubicBezTo>
                  <a:cubicBezTo>
                    <a:pt x="281" y="310"/>
                    <a:pt x="365" y="225"/>
                    <a:pt x="337" y="141"/>
                  </a:cubicBezTo>
                  <a:cubicBezTo>
                    <a:pt x="337" y="57"/>
                    <a:pt x="25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3250950" y="3310900"/>
              <a:ext cx="8425" cy="4925"/>
            </a:xfrm>
            <a:custGeom>
              <a:avLst/>
              <a:gdLst/>
              <a:ahLst/>
              <a:cxnLst/>
              <a:rect l="l" t="t" r="r" b="b"/>
              <a:pathLst>
                <a:path w="337" h="197" extrusionOk="0">
                  <a:moveTo>
                    <a:pt x="168" y="0"/>
                  </a:moveTo>
                  <a:cubicBezTo>
                    <a:pt x="56" y="0"/>
                    <a:pt x="0" y="85"/>
                    <a:pt x="0" y="197"/>
                  </a:cubicBezTo>
                  <a:lnTo>
                    <a:pt x="337" y="141"/>
                  </a:lnTo>
                  <a:cubicBezTo>
                    <a:pt x="337" y="56"/>
                    <a:pt x="25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3222875" y="3314400"/>
              <a:ext cx="9125" cy="4950"/>
            </a:xfrm>
            <a:custGeom>
              <a:avLst/>
              <a:gdLst/>
              <a:ahLst/>
              <a:cxnLst/>
              <a:rect l="l" t="t" r="r" b="b"/>
              <a:pathLst>
                <a:path w="365" h="198" extrusionOk="0">
                  <a:moveTo>
                    <a:pt x="168" y="1"/>
                  </a:moveTo>
                  <a:cubicBezTo>
                    <a:pt x="84" y="1"/>
                    <a:pt x="0" y="85"/>
                    <a:pt x="28" y="197"/>
                  </a:cubicBezTo>
                  <a:lnTo>
                    <a:pt x="365" y="141"/>
                  </a:lnTo>
                  <a:cubicBezTo>
                    <a:pt x="365" y="57"/>
                    <a:pt x="281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3235500" y="3298975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69" y="0"/>
                  </a:moveTo>
                  <a:cubicBezTo>
                    <a:pt x="57" y="28"/>
                    <a:pt x="0" y="112"/>
                    <a:pt x="0" y="197"/>
                  </a:cubicBezTo>
                  <a:cubicBezTo>
                    <a:pt x="25" y="269"/>
                    <a:pt x="91" y="342"/>
                    <a:pt x="163" y="342"/>
                  </a:cubicBezTo>
                  <a:cubicBezTo>
                    <a:pt x="174" y="342"/>
                    <a:pt x="186" y="341"/>
                    <a:pt x="197" y="337"/>
                  </a:cubicBezTo>
                  <a:cubicBezTo>
                    <a:pt x="281" y="337"/>
                    <a:pt x="365" y="253"/>
                    <a:pt x="337" y="168"/>
                  </a:cubicBezTo>
                  <a:cubicBezTo>
                    <a:pt x="337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3207425" y="3302325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203" y="1"/>
                  </a:moveTo>
                  <a:cubicBezTo>
                    <a:pt x="191" y="1"/>
                    <a:pt x="180" y="3"/>
                    <a:pt x="169" y="6"/>
                  </a:cubicBezTo>
                  <a:cubicBezTo>
                    <a:pt x="85" y="6"/>
                    <a:pt x="0" y="91"/>
                    <a:pt x="0" y="175"/>
                  </a:cubicBezTo>
                  <a:cubicBezTo>
                    <a:pt x="28" y="287"/>
                    <a:pt x="113" y="343"/>
                    <a:pt x="197" y="343"/>
                  </a:cubicBezTo>
                  <a:cubicBezTo>
                    <a:pt x="309" y="315"/>
                    <a:pt x="365" y="231"/>
                    <a:pt x="365" y="147"/>
                  </a:cubicBezTo>
                  <a:cubicBezTo>
                    <a:pt x="341" y="74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3179350" y="3305275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169" y="1"/>
                  </a:moveTo>
                  <a:cubicBezTo>
                    <a:pt x="85" y="1"/>
                    <a:pt x="0" y="85"/>
                    <a:pt x="28" y="197"/>
                  </a:cubicBezTo>
                  <a:cubicBezTo>
                    <a:pt x="28" y="270"/>
                    <a:pt x="92" y="343"/>
                    <a:pt x="182" y="343"/>
                  </a:cubicBezTo>
                  <a:cubicBezTo>
                    <a:pt x="195" y="343"/>
                    <a:pt x="210" y="341"/>
                    <a:pt x="225" y="338"/>
                  </a:cubicBezTo>
                  <a:cubicBezTo>
                    <a:pt x="309" y="338"/>
                    <a:pt x="365" y="253"/>
                    <a:pt x="365" y="141"/>
                  </a:cubicBezTo>
                  <a:cubicBezTo>
                    <a:pt x="365" y="57"/>
                    <a:pt x="281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3195500" y="331777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02" y="1"/>
                  </a:moveTo>
                  <a:cubicBezTo>
                    <a:pt x="191" y="1"/>
                    <a:pt x="180" y="2"/>
                    <a:pt x="169" y="6"/>
                  </a:cubicBezTo>
                  <a:cubicBezTo>
                    <a:pt x="84" y="6"/>
                    <a:pt x="0" y="90"/>
                    <a:pt x="28" y="203"/>
                  </a:cubicBezTo>
                  <a:lnTo>
                    <a:pt x="365" y="146"/>
                  </a:lnTo>
                  <a:cubicBezTo>
                    <a:pt x="341" y="73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3192675" y="329335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8" y="0"/>
                  </a:moveTo>
                  <a:lnTo>
                    <a:pt x="1" y="29"/>
                  </a:lnTo>
                  <a:cubicBezTo>
                    <a:pt x="1" y="141"/>
                    <a:pt x="85" y="197"/>
                    <a:pt x="197" y="197"/>
                  </a:cubicBezTo>
                  <a:cubicBezTo>
                    <a:pt x="282" y="197"/>
                    <a:pt x="366" y="113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3220750" y="3291250"/>
              <a:ext cx="8450" cy="4225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338" y="0"/>
                  </a:moveTo>
                  <a:lnTo>
                    <a:pt x="1" y="28"/>
                  </a:lnTo>
                  <a:cubicBezTo>
                    <a:pt x="1" y="113"/>
                    <a:pt x="85" y="169"/>
                    <a:pt x="169" y="169"/>
                  </a:cubicBezTo>
                  <a:cubicBezTo>
                    <a:pt x="282" y="169"/>
                    <a:pt x="338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3248125" y="3288425"/>
              <a:ext cx="9150" cy="4375"/>
            </a:xfrm>
            <a:custGeom>
              <a:avLst/>
              <a:gdLst/>
              <a:ahLst/>
              <a:cxnLst/>
              <a:rect l="l" t="t" r="r" b="b"/>
              <a:pathLst>
                <a:path w="366" h="175" extrusionOk="0">
                  <a:moveTo>
                    <a:pt x="338" y="1"/>
                  </a:moveTo>
                  <a:lnTo>
                    <a:pt x="1" y="29"/>
                  </a:lnTo>
                  <a:cubicBezTo>
                    <a:pt x="1" y="102"/>
                    <a:pt x="64" y="175"/>
                    <a:pt x="154" y="175"/>
                  </a:cubicBezTo>
                  <a:cubicBezTo>
                    <a:pt x="168" y="175"/>
                    <a:pt x="182" y="173"/>
                    <a:pt x="197" y="169"/>
                  </a:cubicBezTo>
                  <a:cubicBezTo>
                    <a:pt x="281" y="169"/>
                    <a:pt x="366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3266375" y="3321950"/>
              <a:ext cx="9150" cy="7925"/>
            </a:xfrm>
            <a:custGeom>
              <a:avLst/>
              <a:gdLst/>
              <a:ahLst/>
              <a:cxnLst/>
              <a:rect l="l" t="t" r="r" b="b"/>
              <a:pathLst>
                <a:path w="366" h="317" extrusionOk="0">
                  <a:moveTo>
                    <a:pt x="214" y="0"/>
                  </a:moveTo>
                  <a:cubicBezTo>
                    <a:pt x="199" y="0"/>
                    <a:pt x="184" y="3"/>
                    <a:pt x="169" y="7"/>
                  </a:cubicBezTo>
                  <a:cubicBezTo>
                    <a:pt x="85" y="7"/>
                    <a:pt x="1" y="92"/>
                    <a:pt x="29" y="176"/>
                  </a:cubicBezTo>
                  <a:cubicBezTo>
                    <a:pt x="29" y="260"/>
                    <a:pt x="113" y="316"/>
                    <a:pt x="225" y="316"/>
                  </a:cubicBezTo>
                  <a:cubicBezTo>
                    <a:pt x="309" y="288"/>
                    <a:pt x="366" y="204"/>
                    <a:pt x="366" y="120"/>
                  </a:cubicBezTo>
                  <a:cubicBezTo>
                    <a:pt x="343" y="50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3254450" y="333672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03" y="1"/>
                  </a:moveTo>
                  <a:cubicBezTo>
                    <a:pt x="191" y="1"/>
                    <a:pt x="180" y="2"/>
                    <a:pt x="169" y="6"/>
                  </a:cubicBezTo>
                  <a:cubicBezTo>
                    <a:pt x="85" y="34"/>
                    <a:pt x="0" y="118"/>
                    <a:pt x="28" y="203"/>
                  </a:cubicBezTo>
                  <a:lnTo>
                    <a:pt x="365" y="146"/>
                  </a:lnTo>
                  <a:cubicBezTo>
                    <a:pt x="341" y="74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3227075" y="3341600"/>
              <a:ext cx="9150" cy="4425"/>
            </a:xfrm>
            <a:custGeom>
              <a:avLst/>
              <a:gdLst/>
              <a:ahLst/>
              <a:cxnLst/>
              <a:rect l="l" t="t" r="r" b="b"/>
              <a:pathLst>
                <a:path w="366" h="177" extrusionOk="0">
                  <a:moveTo>
                    <a:pt x="213" y="0"/>
                  </a:moveTo>
                  <a:cubicBezTo>
                    <a:pt x="199" y="0"/>
                    <a:pt x="184" y="3"/>
                    <a:pt x="169" y="8"/>
                  </a:cubicBezTo>
                  <a:cubicBezTo>
                    <a:pt x="57" y="8"/>
                    <a:pt x="0" y="92"/>
                    <a:pt x="29" y="176"/>
                  </a:cubicBezTo>
                  <a:lnTo>
                    <a:pt x="365" y="120"/>
                  </a:lnTo>
                  <a:cubicBezTo>
                    <a:pt x="342" y="51"/>
                    <a:pt x="281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3239000" y="3325625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141" y="1"/>
                  </a:moveTo>
                  <a:cubicBezTo>
                    <a:pt x="57" y="29"/>
                    <a:pt x="1" y="113"/>
                    <a:pt x="1" y="197"/>
                  </a:cubicBezTo>
                  <a:cubicBezTo>
                    <a:pt x="25" y="270"/>
                    <a:pt x="91" y="343"/>
                    <a:pt x="164" y="343"/>
                  </a:cubicBezTo>
                  <a:cubicBezTo>
                    <a:pt x="175" y="343"/>
                    <a:pt x="186" y="342"/>
                    <a:pt x="197" y="338"/>
                  </a:cubicBezTo>
                  <a:cubicBezTo>
                    <a:pt x="310" y="310"/>
                    <a:pt x="366" y="225"/>
                    <a:pt x="338" y="141"/>
                  </a:cubicBezTo>
                  <a:cubicBezTo>
                    <a:pt x="338" y="57"/>
                    <a:pt x="25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3"/>
            <p:cNvSpPr/>
            <p:nvPr/>
          </p:nvSpPr>
          <p:spPr>
            <a:xfrm>
              <a:off x="3210925" y="3329850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69" y="0"/>
                  </a:moveTo>
                  <a:cubicBezTo>
                    <a:pt x="57" y="28"/>
                    <a:pt x="1" y="113"/>
                    <a:pt x="29" y="197"/>
                  </a:cubicBezTo>
                  <a:cubicBezTo>
                    <a:pt x="29" y="270"/>
                    <a:pt x="92" y="343"/>
                    <a:pt x="182" y="343"/>
                  </a:cubicBezTo>
                  <a:cubicBezTo>
                    <a:pt x="196" y="343"/>
                    <a:pt x="210" y="341"/>
                    <a:pt x="225" y="337"/>
                  </a:cubicBezTo>
                  <a:cubicBezTo>
                    <a:pt x="310" y="337"/>
                    <a:pt x="366" y="253"/>
                    <a:pt x="366" y="141"/>
                  </a:cubicBezTo>
                  <a:cubicBezTo>
                    <a:pt x="338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3"/>
            <p:cNvSpPr/>
            <p:nvPr/>
          </p:nvSpPr>
          <p:spPr>
            <a:xfrm>
              <a:off x="3183550" y="3333925"/>
              <a:ext cx="9150" cy="8750"/>
            </a:xfrm>
            <a:custGeom>
              <a:avLst/>
              <a:gdLst/>
              <a:ahLst/>
              <a:cxnLst/>
              <a:rect l="l" t="t" r="r" b="b"/>
              <a:pathLst>
                <a:path w="366" h="350" extrusionOk="0">
                  <a:moveTo>
                    <a:pt x="185" y="0"/>
                  </a:moveTo>
                  <a:cubicBezTo>
                    <a:pt x="171" y="0"/>
                    <a:pt x="156" y="2"/>
                    <a:pt x="141" y="6"/>
                  </a:cubicBezTo>
                  <a:cubicBezTo>
                    <a:pt x="57" y="6"/>
                    <a:pt x="1" y="90"/>
                    <a:pt x="1" y="202"/>
                  </a:cubicBezTo>
                  <a:cubicBezTo>
                    <a:pt x="24" y="295"/>
                    <a:pt x="86" y="350"/>
                    <a:pt x="154" y="350"/>
                  </a:cubicBezTo>
                  <a:cubicBezTo>
                    <a:pt x="168" y="350"/>
                    <a:pt x="183" y="347"/>
                    <a:pt x="197" y="343"/>
                  </a:cubicBezTo>
                  <a:cubicBezTo>
                    <a:pt x="310" y="343"/>
                    <a:pt x="366" y="258"/>
                    <a:pt x="338" y="146"/>
                  </a:cubicBezTo>
                  <a:cubicBezTo>
                    <a:pt x="338" y="73"/>
                    <a:pt x="275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3"/>
            <p:cNvSpPr/>
            <p:nvPr/>
          </p:nvSpPr>
          <p:spPr>
            <a:xfrm>
              <a:off x="3199700" y="334585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03" y="1"/>
                  </a:moveTo>
                  <a:cubicBezTo>
                    <a:pt x="192" y="1"/>
                    <a:pt x="180" y="2"/>
                    <a:pt x="169" y="6"/>
                  </a:cubicBezTo>
                  <a:cubicBezTo>
                    <a:pt x="57" y="34"/>
                    <a:pt x="1" y="118"/>
                    <a:pt x="29" y="203"/>
                  </a:cubicBezTo>
                  <a:lnTo>
                    <a:pt x="366" y="146"/>
                  </a:lnTo>
                  <a:cubicBezTo>
                    <a:pt x="341" y="73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3"/>
            <p:cNvSpPr/>
            <p:nvPr/>
          </p:nvSpPr>
          <p:spPr>
            <a:xfrm>
              <a:off x="3196200" y="3321425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337" y="0"/>
                  </a:moveTo>
                  <a:lnTo>
                    <a:pt x="0" y="57"/>
                  </a:lnTo>
                  <a:cubicBezTo>
                    <a:pt x="0" y="130"/>
                    <a:pt x="63" y="202"/>
                    <a:pt x="153" y="202"/>
                  </a:cubicBezTo>
                  <a:cubicBezTo>
                    <a:pt x="167" y="202"/>
                    <a:pt x="182" y="201"/>
                    <a:pt x="197" y="197"/>
                  </a:cubicBezTo>
                  <a:cubicBezTo>
                    <a:pt x="281" y="197"/>
                    <a:pt x="337" y="113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3"/>
            <p:cNvSpPr/>
            <p:nvPr/>
          </p:nvSpPr>
          <p:spPr>
            <a:xfrm>
              <a:off x="3223575" y="3317925"/>
              <a:ext cx="8425" cy="4925"/>
            </a:xfrm>
            <a:custGeom>
              <a:avLst/>
              <a:gdLst/>
              <a:ahLst/>
              <a:cxnLst/>
              <a:rect l="l" t="t" r="r" b="b"/>
              <a:pathLst>
                <a:path w="337" h="197" extrusionOk="0">
                  <a:moveTo>
                    <a:pt x="337" y="0"/>
                  </a:moveTo>
                  <a:lnTo>
                    <a:pt x="0" y="56"/>
                  </a:lnTo>
                  <a:cubicBezTo>
                    <a:pt x="0" y="140"/>
                    <a:pt x="84" y="197"/>
                    <a:pt x="197" y="197"/>
                  </a:cubicBezTo>
                  <a:cubicBezTo>
                    <a:pt x="281" y="168"/>
                    <a:pt x="337" y="84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3"/>
            <p:cNvSpPr/>
            <p:nvPr/>
          </p:nvSpPr>
          <p:spPr>
            <a:xfrm>
              <a:off x="3250950" y="3314400"/>
              <a:ext cx="9125" cy="4950"/>
            </a:xfrm>
            <a:custGeom>
              <a:avLst/>
              <a:gdLst/>
              <a:ahLst/>
              <a:cxnLst/>
              <a:rect l="l" t="t" r="r" b="b"/>
              <a:pathLst>
                <a:path w="365" h="198" extrusionOk="0">
                  <a:moveTo>
                    <a:pt x="337" y="1"/>
                  </a:moveTo>
                  <a:lnTo>
                    <a:pt x="0" y="57"/>
                  </a:lnTo>
                  <a:cubicBezTo>
                    <a:pt x="28" y="141"/>
                    <a:pt x="112" y="197"/>
                    <a:pt x="197" y="197"/>
                  </a:cubicBezTo>
                  <a:cubicBezTo>
                    <a:pt x="281" y="169"/>
                    <a:pt x="365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3"/>
            <p:cNvSpPr/>
            <p:nvPr/>
          </p:nvSpPr>
          <p:spPr>
            <a:xfrm>
              <a:off x="3270600" y="3346700"/>
              <a:ext cx="9850" cy="7925"/>
            </a:xfrm>
            <a:custGeom>
              <a:avLst/>
              <a:gdLst/>
              <a:ahLst/>
              <a:cxnLst/>
              <a:rect l="l" t="t" r="r" b="b"/>
              <a:pathLst>
                <a:path w="394" h="317" extrusionOk="0">
                  <a:moveTo>
                    <a:pt x="169" y="0"/>
                  </a:moveTo>
                  <a:cubicBezTo>
                    <a:pt x="84" y="28"/>
                    <a:pt x="0" y="112"/>
                    <a:pt x="28" y="197"/>
                  </a:cubicBezTo>
                  <a:cubicBezTo>
                    <a:pt x="28" y="266"/>
                    <a:pt x="104" y="316"/>
                    <a:pt x="178" y="316"/>
                  </a:cubicBezTo>
                  <a:cubicBezTo>
                    <a:pt x="194" y="316"/>
                    <a:pt x="210" y="314"/>
                    <a:pt x="225" y="309"/>
                  </a:cubicBezTo>
                  <a:cubicBezTo>
                    <a:pt x="309" y="309"/>
                    <a:pt x="393" y="225"/>
                    <a:pt x="365" y="140"/>
                  </a:cubicBezTo>
                  <a:cubicBezTo>
                    <a:pt x="337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3"/>
            <p:cNvSpPr/>
            <p:nvPr/>
          </p:nvSpPr>
          <p:spPr>
            <a:xfrm>
              <a:off x="3259350" y="336212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5" y="29"/>
                    <a:pt x="1" y="113"/>
                    <a:pt x="29" y="197"/>
                  </a:cubicBezTo>
                  <a:lnTo>
                    <a:pt x="366" y="113"/>
                  </a:lnTo>
                  <a:cubicBezTo>
                    <a:pt x="338" y="29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3"/>
            <p:cNvSpPr/>
            <p:nvPr/>
          </p:nvSpPr>
          <p:spPr>
            <a:xfrm>
              <a:off x="3232700" y="3368275"/>
              <a:ext cx="8425" cy="5100"/>
            </a:xfrm>
            <a:custGeom>
              <a:avLst/>
              <a:gdLst/>
              <a:ahLst/>
              <a:cxnLst/>
              <a:rect l="l" t="t" r="r" b="b"/>
              <a:pathLst>
                <a:path w="337" h="204" extrusionOk="0">
                  <a:moveTo>
                    <a:pt x="197" y="0"/>
                  </a:moveTo>
                  <a:cubicBezTo>
                    <a:pt x="179" y="0"/>
                    <a:pt x="160" y="2"/>
                    <a:pt x="140" y="7"/>
                  </a:cubicBezTo>
                  <a:cubicBezTo>
                    <a:pt x="56" y="36"/>
                    <a:pt x="0" y="120"/>
                    <a:pt x="0" y="204"/>
                  </a:cubicBezTo>
                  <a:lnTo>
                    <a:pt x="337" y="120"/>
                  </a:lnTo>
                  <a:cubicBezTo>
                    <a:pt x="337" y="50"/>
                    <a:pt x="280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3"/>
            <p:cNvSpPr/>
            <p:nvPr/>
          </p:nvSpPr>
          <p:spPr>
            <a:xfrm>
              <a:off x="3243225" y="335212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213" y="0"/>
                  </a:moveTo>
                  <a:cubicBezTo>
                    <a:pt x="198" y="0"/>
                    <a:pt x="184" y="3"/>
                    <a:pt x="169" y="8"/>
                  </a:cubicBezTo>
                  <a:cubicBezTo>
                    <a:pt x="56" y="36"/>
                    <a:pt x="0" y="120"/>
                    <a:pt x="28" y="204"/>
                  </a:cubicBezTo>
                  <a:cubicBezTo>
                    <a:pt x="28" y="274"/>
                    <a:pt x="104" y="324"/>
                    <a:pt x="178" y="324"/>
                  </a:cubicBezTo>
                  <a:cubicBezTo>
                    <a:pt x="194" y="324"/>
                    <a:pt x="210" y="322"/>
                    <a:pt x="225" y="317"/>
                  </a:cubicBezTo>
                  <a:cubicBezTo>
                    <a:pt x="309" y="317"/>
                    <a:pt x="365" y="232"/>
                    <a:pt x="365" y="120"/>
                  </a:cubicBezTo>
                  <a:cubicBezTo>
                    <a:pt x="342" y="51"/>
                    <a:pt x="281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3"/>
            <p:cNvSpPr/>
            <p:nvPr/>
          </p:nvSpPr>
          <p:spPr>
            <a:xfrm>
              <a:off x="3215850" y="335722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41" y="0"/>
                  </a:moveTo>
                  <a:cubicBezTo>
                    <a:pt x="56" y="28"/>
                    <a:pt x="0" y="113"/>
                    <a:pt x="28" y="225"/>
                  </a:cubicBezTo>
                  <a:cubicBezTo>
                    <a:pt x="28" y="309"/>
                    <a:pt x="141" y="365"/>
                    <a:pt x="225" y="365"/>
                  </a:cubicBezTo>
                  <a:cubicBezTo>
                    <a:pt x="309" y="337"/>
                    <a:pt x="365" y="253"/>
                    <a:pt x="365" y="141"/>
                  </a:cubicBezTo>
                  <a:cubicBezTo>
                    <a:pt x="337" y="56"/>
                    <a:pt x="253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3"/>
            <p:cNvSpPr/>
            <p:nvPr/>
          </p:nvSpPr>
          <p:spPr>
            <a:xfrm>
              <a:off x="3188475" y="3362700"/>
              <a:ext cx="9150" cy="9275"/>
            </a:xfrm>
            <a:custGeom>
              <a:avLst/>
              <a:gdLst/>
              <a:ahLst/>
              <a:cxnLst/>
              <a:rect l="l" t="t" r="r" b="b"/>
              <a:pathLst>
                <a:path w="366" h="371" extrusionOk="0">
                  <a:moveTo>
                    <a:pt x="184" y="0"/>
                  </a:moveTo>
                  <a:cubicBezTo>
                    <a:pt x="170" y="0"/>
                    <a:pt x="156" y="2"/>
                    <a:pt x="141" y="6"/>
                  </a:cubicBezTo>
                  <a:cubicBezTo>
                    <a:pt x="57" y="34"/>
                    <a:pt x="0" y="118"/>
                    <a:pt x="0" y="230"/>
                  </a:cubicBezTo>
                  <a:cubicBezTo>
                    <a:pt x="28" y="315"/>
                    <a:pt x="113" y="371"/>
                    <a:pt x="225" y="371"/>
                  </a:cubicBezTo>
                  <a:cubicBezTo>
                    <a:pt x="309" y="343"/>
                    <a:pt x="365" y="259"/>
                    <a:pt x="337" y="146"/>
                  </a:cubicBezTo>
                  <a:cubicBezTo>
                    <a:pt x="337" y="73"/>
                    <a:pt x="274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3"/>
            <p:cNvSpPr/>
            <p:nvPr/>
          </p:nvSpPr>
          <p:spPr>
            <a:xfrm>
              <a:off x="3205325" y="3374075"/>
              <a:ext cx="9150" cy="5625"/>
            </a:xfrm>
            <a:custGeom>
              <a:avLst/>
              <a:gdLst/>
              <a:ahLst/>
              <a:cxnLst/>
              <a:rect l="l" t="t" r="r" b="b"/>
              <a:pathLst>
                <a:path w="366" h="225" extrusionOk="0">
                  <a:moveTo>
                    <a:pt x="169" y="0"/>
                  </a:moveTo>
                  <a:cubicBezTo>
                    <a:pt x="56" y="28"/>
                    <a:pt x="0" y="112"/>
                    <a:pt x="28" y="225"/>
                  </a:cubicBezTo>
                  <a:lnTo>
                    <a:pt x="365" y="140"/>
                  </a:lnTo>
                  <a:cubicBezTo>
                    <a:pt x="337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3"/>
            <p:cNvSpPr/>
            <p:nvPr/>
          </p:nvSpPr>
          <p:spPr>
            <a:xfrm>
              <a:off x="3200400" y="3349500"/>
              <a:ext cx="8450" cy="5125"/>
            </a:xfrm>
            <a:custGeom>
              <a:avLst/>
              <a:gdLst/>
              <a:ahLst/>
              <a:cxnLst/>
              <a:rect l="l" t="t" r="r" b="b"/>
              <a:pathLst>
                <a:path w="338" h="205" extrusionOk="0">
                  <a:moveTo>
                    <a:pt x="338" y="0"/>
                  </a:moveTo>
                  <a:lnTo>
                    <a:pt x="1" y="57"/>
                  </a:lnTo>
                  <a:cubicBezTo>
                    <a:pt x="1" y="150"/>
                    <a:pt x="78" y="204"/>
                    <a:pt x="152" y="204"/>
                  </a:cubicBezTo>
                  <a:cubicBezTo>
                    <a:pt x="167" y="204"/>
                    <a:pt x="183" y="202"/>
                    <a:pt x="197" y="197"/>
                  </a:cubicBezTo>
                  <a:cubicBezTo>
                    <a:pt x="281" y="197"/>
                    <a:pt x="338" y="113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3"/>
            <p:cNvSpPr/>
            <p:nvPr/>
          </p:nvSpPr>
          <p:spPr>
            <a:xfrm>
              <a:off x="3227775" y="3344575"/>
              <a:ext cx="8450" cy="5125"/>
            </a:xfrm>
            <a:custGeom>
              <a:avLst/>
              <a:gdLst/>
              <a:ahLst/>
              <a:cxnLst/>
              <a:rect l="l" t="t" r="r" b="b"/>
              <a:pathLst>
                <a:path w="338" h="205" extrusionOk="0">
                  <a:moveTo>
                    <a:pt x="337" y="1"/>
                  </a:moveTo>
                  <a:lnTo>
                    <a:pt x="1" y="85"/>
                  </a:lnTo>
                  <a:cubicBezTo>
                    <a:pt x="1" y="154"/>
                    <a:pt x="77" y="205"/>
                    <a:pt x="150" y="205"/>
                  </a:cubicBezTo>
                  <a:cubicBezTo>
                    <a:pt x="166" y="205"/>
                    <a:pt x="182" y="202"/>
                    <a:pt x="197" y="197"/>
                  </a:cubicBezTo>
                  <a:cubicBezTo>
                    <a:pt x="281" y="197"/>
                    <a:pt x="337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3"/>
            <p:cNvSpPr/>
            <p:nvPr/>
          </p:nvSpPr>
          <p:spPr>
            <a:xfrm>
              <a:off x="3255150" y="3340375"/>
              <a:ext cx="8450" cy="4425"/>
            </a:xfrm>
            <a:custGeom>
              <a:avLst/>
              <a:gdLst/>
              <a:ahLst/>
              <a:cxnLst/>
              <a:rect l="l" t="t" r="r" b="b"/>
              <a:pathLst>
                <a:path w="338" h="177" extrusionOk="0">
                  <a:moveTo>
                    <a:pt x="337" y="0"/>
                  </a:moveTo>
                  <a:lnTo>
                    <a:pt x="0" y="57"/>
                  </a:lnTo>
                  <a:cubicBezTo>
                    <a:pt x="0" y="126"/>
                    <a:pt x="57" y="176"/>
                    <a:pt x="140" y="176"/>
                  </a:cubicBezTo>
                  <a:cubicBezTo>
                    <a:pt x="158" y="176"/>
                    <a:pt x="177" y="174"/>
                    <a:pt x="197" y="169"/>
                  </a:cubicBezTo>
                  <a:cubicBezTo>
                    <a:pt x="281" y="169"/>
                    <a:pt x="337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3"/>
            <p:cNvSpPr/>
            <p:nvPr/>
          </p:nvSpPr>
          <p:spPr>
            <a:xfrm>
              <a:off x="3276200" y="3371075"/>
              <a:ext cx="9850" cy="8100"/>
            </a:xfrm>
            <a:custGeom>
              <a:avLst/>
              <a:gdLst/>
              <a:ahLst/>
              <a:cxnLst/>
              <a:rect l="l" t="t" r="r" b="b"/>
              <a:pathLst>
                <a:path w="394" h="324" extrusionOk="0">
                  <a:moveTo>
                    <a:pt x="214" y="0"/>
                  </a:moveTo>
                  <a:cubicBezTo>
                    <a:pt x="199" y="0"/>
                    <a:pt x="184" y="3"/>
                    <a:pt x="169" y="8"/>
                  </a:cubicBezTo>
                  <a:cubicBezTo>
                    <a:pt x="57" y="36"/>
                    <a:pt x="1" y="120"/>
                    <a:pt x="29" y="204"/>
                  </a:cubicBezTo>
                  <a:cubicBezTo>
                    <a:pt x="52" y="274"/>
                    <a:pt x="113" y="324"/>
                    <a:pt x="181" y="324"/>
                  </a:cubicBezTo>
                  <a:cubicBezTo>
                    <a:pt x="195" y="324"/>
                    <a:pt x="210" y="322"/>
                    <a:pt x="225" y="317"/>
                  </a:cubicBezTo>
                  <a:cubicBezTo>
                    <a:pt x="338" y="288"/>
                    <a:pt x="394" y="204"/>
                    <a:pt x="366" y="120"/>
                  </a:cubicBezTo>
                  <a:cubicBezTo>
                    <a:pt x="343" y="5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3"/>
            <p:cNvSpPr/>
            <p:nvPr/>
          </p:nvSpPr>
          <p:spPr>
            <a:xfrm>
              <a:off x="3266375" y="3387125"/>
              <a:ext cx="8450" cy="5200"/>
            </a:xfrm>
            <a:custGeom>
              <a:avLst/>
              <a:gdLst/>
              <a:ahLst/>
              <a:cxnLst/>
              <a:rect l="l" t="t" r="r" b="b"/>
              <a:pathLst>
                <a:path w="338" h="208" extrusionOk="0">
                  <a:moveTo>
                    <a:pt x="203" y="1"/>
                  </a:moveTo>
                  <a:cubicBezTo>
                    <a:pt x="183" y="1"/>
                    <a:pt x="162" y="4"/>
                    <a:pt x="141" y="11"/>
                  </a:cubicBezTo>
                  <a:cubicBezTo>
                    <a:pt x="29" y="40"/>
                    <a:pt x="1" y="124"/>
                    <a:pt x="1" y="208"/>
                  </a:cubicBezTo>
                  <a:lnTo>
                    <a:pt x="338" y="96"/>
                  </a:lnTo>
                  <a:cubicBezTo>
                    <a:pt x="317" y="33"/>
                    <a:pt x="264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3"/>
            <p:cNvSpPr/>
            <p:nvPr/>
          </p:nvSpPr>
          <p:spPr>
            <a:xfrm>
              <a:off x="3239700" y="3394875"/>
              <a:ext cx="8450" cy="5175"/>
            </a:xfrm>
            <a:custGeom>
              <a:avLst/>
              <a:gdLst/>
              <a:ahLst/>
              <a:cxnLst/>
              <a:rect l="l" t="t" r="r" b="b"/>
              <a:pathLst>
                <a:path w="338" h="207" extrusionOk="0">
                  <a:moveTo>
                    <a:pt x="200" y="0"/>
                  </a:moveTo>
                  <a:cubicBezTo>
                    <a:pt x="181" y="0"/>
                    <a:pt x="161" y="4"/>
                    <a:pt x="141" y="10"/>
                  </a:cubicBezTo>
                  <a:cubicBezTo>
                    <a:pt x="29" y="38"/>
                    <a:pt x="1" y="123"/>
                    <a:pt x="1" y="207"/>
                  </a:cubicBezTo>
                  <a:lnTo>
                    <a:pt x="338" y="123"/>
                  </a:lnTo>
                  <a:cubicBezTo>
                    <a:pt x="316" y="37"/>
                    <a:pt x="262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3"/>
            <p:cNvSpPr/>
            <p:nvPr/>
          </p:nvSpPr>
          <p:spPr>
            <a:xfrm>
              <a:off x="3248825" y="3378100"/>
              <a:ext cx="9850" cy="8100"/>
            </a:xfrm>
            <a:custGeom>
              <a:avLst/>
              <a:gdLst/>
              <a:ahLst/>
              <a:cxnLst/>
              <a:rect l="l" t="t" r="r" b="b"/>
              <a:pathLst>
                <a:path w="394" h="324" extrusionOk="0">
                  <a:moveTo>
                    <a:pt x="214" y="0"/>
                  </a:moveTo>
                  <a:cubicBezTo>
                    <a:pt x="199" y="0"/>
                    <a:pt x="184" y="3"/>
                    <a:pt x="169" y="7"/>
                  </a:cubicBezTo>
                  <a:cubicBezTo>
                    <a:pt x="85" y="36"/>
                    <a:pt x="1" y="120"/>
                    <a:pt x="29" y="204"/>
                  </a:cubicBezTo>
                  <a:cubicBezTo>
                    <a:pt x="52" y="273"/>
                    <a:pt x="132" y="324"/>
                    <a:pt x="207" y="324"/>
                  </a:cubicBezTo>
                  <a:cubicBezTo>
                    <a:pt x="223" y="324"/>
                    <a:pt x="239" y="321"/>
                    <a:pt x="253" y="316"/>
                  </a:cubicBezTo>
                  <a:cubicBezTo>
                    <a:pt x="338" y="288"/>
                    <a:pt x="394" y="204"/>
                    <a:pt x="366" y="120"/>
                  </a:cubicBezTo>
                  <a:cubicBezTo>
                    <a:pt x="343" y="50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3"/>
            <p:cNvSpPr/>
            <p:nvPr/>
          </p:nvSpPr>
          <p:spPr>
            <a:xfrm>
              <a:off x="3222150" y="3385100"/>
              <a:ext cx="9150" cy="8825"/>
            </a:xfrm>
            <a:custGeom>
              <a:avLst/>
              <a:gdLst/>
              <a:ahLst/>
              <a:cxnLst/>
              <a:rect l="l" t="t" r="r" b="b"/>
              <a:pathLst>
                <a:path w="366" h="353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8"/>
                    <a:pt x="1" y="121"/>
                    <a:pt x="29" y="205"/>
                  </a:cubicBezTo>
                  <a:cubicBezTo>
                    <a:pt x="29" y="298"/>
                    <a:pt x="106" y="352"/>
                    <a:pt x="180" y="352"/>
                  </a:cubicBezTo>
                  <a:cubicBezTo>
                    <a:pt x="196" y="352"/>
                    <a:pt x="211" y="350"/>
                    <a:pt x="226" y="345"/>
                  </a:cubicBezTo>
                  <a:cubicBezTo>
                    <a:pt x="338" y="317"/>
                    <a:pt x="366" y="205"/>
                    <a:pt x="366" y="121"/>
                  </a:cubicBezTo>
                  <a:cubicBezTo>
                    <a:pt x="343" y="51"/>
                    <a:pt x="263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3"/>
            <p:cNvSpPr/>
            <p:nvPr/>
          </p:nvSpPr>
          <p:spPr>
            <a:xfrm>
              <a:off x="3194800" y="3391600"/>
              <a:ext cx="9850" cy="9350"/>
            </a:xfrm>
            <a:custGeom>
              <a:avLst/>
              <a:gdLst/>
              <a:ahLst/>
              <a:cxnLst/>
              <a:rect l="l" t="t" r="r" b="b"/>
              <a:pathLst>
                <a:path w="394" h="374" extrusionOk="0">
                  <a:moveTo>
                    <a:pt x="140" y="1"/>
                  </a:moveTo>
                  <a:cubicBezTo>
                    <a:pt x="56" y="29"/>
                    <a:pt x="0" y="141"/>
                    <a:pt x="28" y="225"/>
                  </a:cubicBezTo>
                  <a:cubicBezTo>
                    <a:pt x="51" y="319"/>
                    <a:pt x="113" y="373"/>
                    <a:pt x="198" y="373"/>
                  </a:cubicBezTo>
                  <a:cubicBezTo>
                    <a:pt x="215" y="373"/>
                    <a:pt x="233" y="371"/>
                    <a:pt x="253" y="366"/>
                  </a:cubicBezTo>
                  <a:cubicBezTo>
                    <a:pt x="337" y="338"/>
                    <a:pt x="393" y="254"/>
                    <a:pt x="365" y="141"/>
                  </a:cubicBezTo>
                  <a:cubicBezTo>
                    <a:pt x="337" y="57"/>
                    <a:pt x="253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3"/>
            <p:cNvSpPr/>
            <p:nvPr/>
          </p:nvSpPr>
          <p:spPr>
            <a:xfrm>
              <a:off x="3213025" y="3402150"/>
              <a:ext cx="8450" cy="5625"/>
            </a:xfrm>
            <a:custGeom>
              <a:avLst/>
              <a:gdLst/>
              <a:ahLst/>
              <a:cxnLst/>
              <a:rect l="l" t="t" r="r" b="b"/>
              <a:pathLst>
                <a:path w="338" h="225" extrusionOk="0">
                  <a:moveTo>
                    <a:pt x="141" y="0"/>
                  </a:moveTo>
                  <a:cubicBezTo>
                    <a:pt x="29" y="28"/>
                    <a:pt x="1" y="140"/>
                    <a:pt x="1" y="225"/>
                  </a:cubicBezTo>
                  <a:lnTo>
                    <a:pt x="338" y="140"/>
                  </a:lnTo>
                  <a:cubicBezTo>
                    <a:pt x="310" y="56"/>
                    <a:pt x="226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3"/>
            <p:cNvSpPr/>
            <p:nvPr/>
          </p:nvSpPr>
          <p:spPr>
            <a:xfrm>
              <a:off x="3206025" y="3377575"/>
              <a:ext cx="9150" cy="5775"/>
            </a:xfrm>
            <a:custGeom>
              <a:avLst/>
              <a:gdLst/>
              <a:ahLst/>
              <a:cxnLst/>
              <a:rect l="l" t="t" r="r" b="b"/>
              <a:pathLst>
                <a:path w="366" h="231" extrusionOk="0">
                  <a:moveTo>
                    <a:pt x="337" y="0"/>
                  </a:moveTo>
                  <a:lnTo>
                    <a:pt x="0" y="85"/>
                  </a:lnTo>
                  <a:cubicBezTo>
                    <a:pt x="25" y="158"/>
                    <a:pt x="91" y="231"/>
                    <a:pt x="163" y="231"/>
                  </a:cubicBezTo>
                  <a:cubicBezTo>
                    <a:pt x="174" y="231"/>
                    <a:pt x="185" y="229"/>
                    <a:pt x="197" y="225"/>
                  </a:cubicBezTo>
                  <a:cubicBezTo>
                    <a:pt x="309" y="197"/>
                    <a:pt x="365" y="113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3"/>
            <p:cNvSpPr/>
            <p:nvPr/>
          </p:nvSpPr>
          <p:spPr>
            <a:xfrm>
              <a:off x="3232700" y="3371250"/>
              <a:ext cx="9150" cy="5650"/>
            </a:xfrm>
            <a:custGeom>
              <a:avLst/>
              <a:gdLst/>
              <a:ahLst/>
              <a:cxnLst/>
              <a:rect l="l" t="t" r="r" b="b"/>
              <a:pathLst>
                <a:path w="366" h="226" extrusionOk="0">
                  <a:moveTo>
                    <a:pt x="337" y="1"/>
                  </a:moveTo>
                  <a:lnTo>
                    <a:pt x="0" y="85"/>
                  </a:lnTo>
                  <a:cubicBezTo>
                    <a:pt x="28" y="169"/>
                    <a:pt x="140" y="225"/>
                    <a:pt x="225" y="225"/>
                  </a:cubicBezTo>
                  <a:cubicBezTo>
                    <a:pt x="309" y="197"/>
                    <a:pt x="365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3"/>
            <p:cNvSpPr/>
            <p:nvPr/>
          </p:nvSpPr>
          <p:spPr>
            <a:xfrm>
              <a:off x="3260050" y="3364950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338" y="0"/>
                  </a:moveTo>
                  <a:lnTo>
                    <a:pt x="1" y="84"/>
                  </a:lnTo>
                  <a:cubicBezTo>
                    <a:pt x="24" y="154"/>
                    <a:pt x="85" y="204"/>
                    <a:pt x="153" y="204"/>
                  </a:cubicBezTo>
                  <a:cubicBezTo>
                    <a:pt x="168" y="204"/>
                    <a:pt x="183" y="202"/>
                    <a:pt x="198" y="197"/>
                  </a:cubicBezTo>
                  <a:cubicBezTo>
                    <a:pt x="310" y="169"/>
                    <a:pt x="366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3"/>
            <p:cNvSpPr/>
            <p:nvPr/>
          </p:nvSpPr>
          <p:spPr>
            <a:xfrm>
              <a:off x="3283225" y="3394850"/>
              <a:ext cx="9850" cy="7575"/>
            </a:xfrm>
            <a:custGeom>
              <a:avLst/>
              <a:gdLst/>
              <a:ahLst/>
              <a:cxnLst/>
              <a:rect l="l" t="t" r="r" b="b"/>
              <a:pathLst>
                <a:path w="394" h="303" extrusionOk="0">
                  <a:moveTo>
                    <a:pt x="208" y="1"/>
                  </a:moveTo>
                  <a:cubicBezTo>
                    <a:pt x="185" y="1"/>
                    <a:pt x="162" y="4"/>
                    <a:pt x="141" y="11"/>
                  </a:cubicBezTo>
                  <a:cubicBezTo>
                    <a:pt x="57" y="39"/>
                    <a:pt x="0" y="124"/>
                    <a:pt x="29" y="208"/>
                  </a:cubicBezTo>
                  <a:cubicBezTo>
                    <a:pt x="50" y="271"/>
                    <a:pt x="102" y="303"/>
                    <a:pt x="175" y="303"/>
                  </a:cubicBezTo>
                  <a:cubicBezTo>
                    <a:pt x="199" y="303"/>
                    <a:pt x="225" y="299"/>
                    <a:pt x="253" y="292"/>
                  </a:cubicBezTo>
                  <a:cubicBezTo>
                    <a:pt x="337" y="264"/>
                    <a:pt x="394" y="180"/>
                    <a:pt x="365" y="95"/>
                  </a:cubicBezTo>
                  <a:cubicBezTo>
                    <a:pt x="344" y="32"/>
                    <a:pt x="27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3"/>
            <p:cNvSpPr/>
            <p:nvPr/>
          </p:nvSpPr>
          <p:spPr>
            <a:xfrm>
              <a:off x="3274100" y="3411000"/>
              <a:ext cx="9150" cy="5200"/>
            </a:xfrm>
            <a:custGeom>
              <a:avLst/>
              <a:gdLst/>
              <a:ahLst/>
              <a:cxnLst/>
              <a:rect l="l" t="t" r="r" b="b"/>
              <a:pathLst>
                <a:path w="366" h="208" extrusionOk="0">
                  <a:moveTo>
                    <a:pt x="208" y="0"/>
                  </a:moveTo>
                  <a:cubicBezTo>
                    <a:pt x="185" y="0"/>
                    <a:pt x="162" y="4"/>
                    <a:pt x="141" y="11"/>
                  </a:cubicBezTo>
                  <a:cubicBezTo>
                    <a:pt x="57" y="39"/>
                    <a:pt x="0" y="151"/>
                    <a:pt x="29" y="208"/>
                  </a:cubicBezTo>
                  <a:lnTo>
                    <a:pt x="29" y="208"/>
                  </a:lnTo>
                  <a:lnTo>
                    <a:pt x="365" y="95"/>
                  </a:lnTo>
                  <a:cubicBezTo>
                    <a:pt x="344" y="32"/>
                    <a:pt x="276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3"/>
            <p:cNvSpPr/>
            <p:nvPr/>
          </p:nvSpPr>
          <p:spPr>
            <a:xfrm>
              <a:off x="3248125" y="3420525"/>
              <a:ext cx="9150" cy="5500"/>
            </a:xfrm>
            <a:custGeom>
              <a:avLst/>
              <a:gdLst/>
              <a:ahLst/>
              <a:cxnLst/>
              <a:rect l="l" t="t" r="r" b="b"/>
              <a:pathLst>
                <a:path w="366" h="220" extrusionOk="0">
                  <a:moveTo>
                    <a:pt x="211" y="0"/>
                  </a:moveTo>
                  <a:cubicBezTo>
                    <a:pt x="188" y="0"/>
                    <a:pt x="165" y="7"/>
                    <a:pt x="141" y="23"/>
                  </a:cubicBezTo>
                  <a:cubicBezTo>
                    <a:pt x="57" y="51"/>
                    <a:pt x="1" y="135"/>
                    <a:pt x="29" y="220"/>
                  </a:cubicBezTo>
                  <a:lnTo>
                    <a:pt x="366" y="107"/>
                  </a:lnTo>
                  <a:cubicBezTo>
                    <a:pt x="325" y="47"/>
                    <a:pt x="270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3"/>
            <p:cNvSpPr/>
            <p:nvPr/>
          </p:nvSpPr>
          <p:spPr>
            <a:xfrm>
              <a:off x="3256550" y="3403350"/>
              <a:ext cx="9850" cy="8200"/>
            </a:xfrm>
            <a:custGeom>
              <a:avLst/>
              <a:gdLst/>
              <a:ahLst/>
              <a:cxnLst/>
              <a:rect l="l" t="t" r="r" b="b"/>
              <a:pathLst>
                <a:path w="394" h="328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36"/>
                    <a:pt x="1" y="120"/>
                    <a:pt x="29" y="233"/>
                  </a:cubicBezTo>
                  <a:cubicBezTo>
                    <a:pt x="50" y="296"/>
                    <a:pt x="118" y="328"/>
                    <a:pt x="187" y="328"/>
                  </a:cubicBezTo>
                  <a:cubicBezTo>
                    <a:pt x="209" y="328"/>
                    <a:pt x="232" y="324"/>
                    <a:pt x="253" y="317"/>
                  </a:cubicBezTo>
                  <a:cubicBezTo>
                    <a:pt x="338" y="289"/>
                    <a:pt x="394" y="205"/>
                    <a:pt x="366" y="120"/>
                  </a:cubicBezTo>
                  <a:cubicBezTo>
                    <a:pt x="342" y="51"/>
                    <a:pt x="262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3"/>
            <p:cNvSpPr/>
            <p:nvPr/>
          </p:nvSpPr>
          <p:spPr>
            <a:xfrm>
              <a:off x="3229875" y="3411775"/>
              <a:ext cx="9850" cy="8900"/>
            </a:xfrm>
            <a:custGeom>
              <a:avLst/>
              <a:gdLst/>
              <a:ahLst/>
              <a:cxnLst/>
              <a:rect l="l" t="t" r="r" b="b"/>
              <a:pathLst>
                <a:path w="394" h="356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36"/>
                    <a:pt x="1" y="148"/>
                    <a:pt x="29" y="233"/>
                  </a:cubicBezTo>
                  <a:cubicBezTo>
                    <a:pt x="50" y="318"/>
                    <a:pt x="121" y="355"/>
                    <a:pt x="191" y="355"/>
                  </a:cubicBezTo>
                  <a:cubicBezTo>
                    <a:pt x="212" y="355"/>
                    <a:pt x="234" y="352"/>
                    <a:pt x="253" y="345"/>
                  </a:cubicBezTo>
                  <a:cubicBezTo>
                    <a:pt x="338" y="317"/>
                    <a:pt x="394" y="233"/>
                    <a:pt x="366" y="120"/>
                  </a:cubicBezTo>
                  <a:cubicBezTo>
                    <a:pt x="343" y="51"/>
                    <a:pt x="263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3"/>
            <p:cNvSpPr/>
            <p:nvPr/>
          </p:nvSpPr>
          <p:spPr>
            <a:xfrm>
              <a:off x="3203200" y="3420900"/>
              <a:ext cx="9850" cy="9175"/>
            </a:xfrm>
            <a:custGeom>
              <a:avLst/>
              <a:gdLst/>
              <a:ahLst/>
              <a:cxnLst/>
              <a:rect l="l" t="t" r="r" b="b"/>
              <a:pathLst>
                <a:path w="394" h="367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36"/>
                    <a:pt x="1" y="148"/>
                    <a:pt x="29" y="233"/>
                  </a:cubicBezTo>
                  <a:cubicBezTo>
                    <a:pt x="70" y="315"/>
                    <a:pt x="126" y="367"/>
                    <a:pt x="186" y="367"/>
                  </a:cubicBezTo>
                  <a:cubicBezTo>
                    <a:pt x="208" y="367"/>
                    <a:pt x="231" y="360"/>
                    <a:pt x="254" y="345"/>
                  </a:cubicBezTo>
                  <a:cubicBezTo>
                    <a:pt x="366" y="317"/>
                    <a:pt x="394" y="233"/>
                    <a:pt x="366" y="120"/>
                  </a:cubicBezTo>
                  <a:cubicBezTo>
                    <a:pt x="343" y="51"/>
                    <a:pt x="263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3"/>
            <p:cNvSpPr/>
            <p:nvPr/>
          </p:nvSpPr>
          <p:spPr>
            <a:xfrm>
              <a:off x="3222150" y="3430025"/>
              <a:ext cx="9150" cy="6525"/>
            </a:xfrm>
            <a:custGeom>
              <a:avLst/>
              <a:gdLst/>
              <a:ahLst/>
              <a:cxnLst/>
              <a:rect l="l" t="t" r="r" b="b"/>
              <a:pathLst>
                <a:path w="366" h="261" extrusionOk="0">
                  <a:moveTo>
                    <a:pt x="186" y="1"/>
                  </a:moveTo>
                  <a:cubicBezTo>
                    <a:pt x="171" y="1"/>
                    <a:pt x="156" y="3"/>
                    <a:pt x="141" y="8"/>
                  </a:cubicBezTo>
                  <a:cubicBezTo>
                    <a:pt x="29" y="36"/>
                    <a:pt x="1" y="148"/>
                    <a:pt x="29" y="261"/>
                  </a:cubicBezTo>
                  <a:lnTo>
                    <a:pt x="366" y="120"/>
                  </a:lnTo>
                  <a:cubicBezTo>
                    <a:pt x="320" y="51"/>
                    <a:pt x="255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3"/>
            <p:cNvSpPr/>
            <p:nvPr/>
          </p:nvSpPr>
          <p:spPr>
            <a:xfrm>
              <a:off x="3213750" y="3405650"/>
              <a:ext cx="8425" cy="5825"/>
            </a:xfrm>
            <a:custGeom>
              <a:avLst/>
              <a:gdLst/>
              <a:ahLst/>
              <a:cxnLst/>
              <a:rect l="l" t="t" r="r" b="b"/>
              <a:pathLst>
                <a:path w="337" h="233" extrusionOk="0">
                  <a:moveTo>
                    <a:pt x="309" y="0"/>
                  </a:moveTo>
                  <a:lnTo>
                    <a:pt x="0" y="85"/>
                  </a:lnTo>
                  <a:cubicBezTo>
                    <a:pt x="23" y="178"/>
                    <a:pt x="85" y="232"/>
                    <a:pt x="154" y="232"/>
                  </a:cubicBezTo>
                  <a:cubicBezTo>
                    <a:pt x="168" y="232"/>
                    <a:pt x="182" y="230"/>
                    <a:pt x="197" y="225"/>
                  </a:cubicBezTo>
                  <a:cubicBezTo>
                    <a:pt x="309" y="197"/>
                    <a:pt x="337" y="85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3"/>
            <p:cNvSpPr/>
            <p:nvPr/>
          </p:nvSpPr>
          <p:spPr>
            <a:xfrm>
              <a:off x="3239700" y="339792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338" y="1"/>
                  </a:moveTo>
                  <a:lnTo>
                    <a:pt x="1" y="85"/>
                  </a:lnTo>
                  <a:cubicBezTo>
                    <a:pt x="24" y="154"/>
                    <a:pt x="104" y="204"/>
                    <a:pt x="179" y="204"/>
                  </a:cubicBezTo>
                  <a:cubicBezTo>
                    <a:pt x="195" y="204"/>
                    <a:pt x="211" y="202"/>
                    <a:pt x="225" y="197"/>
                  </a:cubicBezTo>
                  <a:cubicBezTo>
                    <a:pt x="310" y="169"/>
                    <a:pt x="366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3"/>
            <p:cNvSpPr/>
            <p:nvPr/>
          </p:nvSpPr>
          <p:spPr>
            <a:xfrm>
              <a:off x="3266375" y="3389500"/>
              <a:ext cx="9150" cy="5200"/>
            </a:xfrm>
            <a:custGeom>
              <a:avLst/>
              <a:gdLst/>
              <a:ahLst/>
              <a:cxnLst/>
              <a:rect l="l" t="t" r="r" b="b"/>
              <a:pathLst>
                <a:path w="366" h="208" extrusionOk="0">
                  <a:moveTo>
                    <a:pt x="338" y="1"/>
                  </a:moveTo>
                  <a:lnTo>
                    <a:pt x="1" y="113"/>
                  </a:lnTo>
                  <a:cubicBezTo>
                    <a:pt x="22" y="176"/>
                    <a:pt x="90" y="208"/>
                    <a:pt x="159" y="208"/>
                  </a:cubicBezTo>
                  <a:cubicBezTo>
                    <a:pt x="181" y="208"/>
                    <a:pt x="204" y="204"/>
                    <a:pt x="225" y="197"/>
                  </a:cubicBezTo>
                  <a:cubicBezTo>
                    <a:pt x="309" y="169"/>
                    <a:pt x="366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3"/>
            <p:cNvSpPr/>
            <p:nvPr/>
          </p:nvSpPr>
          <p:spPr>
            <a:xfrm>
              <a:off x="3291650" y="3417325"/>
              <a:ext cx="9850" cy="7575"/>
            </a:xfrm>
            <a:custGeom>
              <a:avLst/>
              <a:gdLst/>
              <a:ahLst/>
              <a:cxnLst/>
              <a:rect l="l" t="t" r="r" b="b"/>
              <a:pathLst>
                <a:path w="394" h="303" extrusionOk="0">
                  <a:moveTo>
                    <a:pt x="207" y="0"/>
                  </a:moveTo>
                  <a:cubicBezTo>
                    <a:pt x="185" y="0"/>
                    <a:pt x="162" y="4"/>
                    <a:pt x="141" y="11"/>
                  </a:cubicBezTo>
                  <a:cubicBezTo>
                    <a:pt x="57" y="39"/>
                    <a:pt x="0" y="151"/>
                    <a:pt x="28" y="235"/>
                  </a:cubicBezTo>
                  <a:cubicBezTo>
                    <a:pt x="70" y="276"/>
                    <a:pt x="126" y="302"/>
                    <a:pt x="186" y="302"/>
                  </a:cubicBezTo>
                  <a:cubicBezTo>
                    <a:pt x="208" y="302"/>
                    <a:pt x="230" y="299"/>
                    <a:pt x="253" y="291"/>
                  </a:cubicBezTo>
                  <a:cubicBezTo>
                    <a:pt x="337" y="263"/>
                    <a:pt x="393" y="151"/>
                    <a:pt x="365" y="95"/>
                  </a:cubicBezTo>
                  <a:cubicBezTo>
                    <a:pt x="344" y="32"/>
                    <a:pt x="27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3"/>
            <p:cNvSpPr/>
            <p:nvPr/>
          </p:nvSpPr>
          <p:spPr>
            <a:xfrm>
              <a:off x="3283925" y="3434400"/>
              <a:ext cx="8450" cy="5675"/>
            </a:xfrm>
            <a:custGeom>
              <a:avLst/>
              <a:gdLst/>
              <a:ahLst/>
              <a:cxnLst/>
              <a:rect l="l" t="t" r="r" b="b"/>
              <a:pathLst>
                <a:path w="338" h="227" extrusionOk="0">
                  <a:moveTo>
                    <a:pt x="228" y="0"/>
                  </a:moveTo>
                  <a:cubicBezTo>
                    <a:pt x="201" y="0"/>
                    <a:pt x="171" y="10"/>
                    <a:pt x="141" y="30"/>
                  </a:cubicBezTo>
                  <a:cubicBezTo>
                    <a:pt x="29" y="58"/>
                    <a:pt x="1" y="142"/>
                    <a:pt x="29" y="226"/>
                  </a:cubicBezTo>
                  <a:lnTo>
                    <a:pt x="337" y="86"/>
                  </a:lnTo>
                  <a:cubicBezTo>
                    <a:pt x="319" y="31"/>
                    <a:pt x="278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3"/>
            <p:cNvSpPr/>
            <p:nvPr/>
          </p:nvSpPr>
          <p:spPr>
            <a:xfrm>
              <a:off x="3258650" y="3445800"/>
              <a:ext cx="9150" cy="6200"/>
            </a:xfrm>
            <a:custGeom>
              <a:avLst/>
              <a:gdLst/>
              <a:ahLst/>
              <a:cxnLst/>
              <a:rect l="l" t="t" r="r" b="b"/>
              <a:pathLst>
                <a:path w="366" h="248" extrusionOk="0">
                  <a:moveTo>
                    <a:pt x="201" y="0"/>
                  </a:moveTo>
                  <a:cubicBezTo>
                    <a:pt x="174" y="0"/>
                    <a:pt x="145" y="7"/>
                    <a:pt x="113" y="23"/>
                  </a:cubicBezTo>
                  <a:cubicBezTo>
                    <a:pt x="29" y="51"/>
                    <a:pt x="1" y="163"/>
                    <a:pt x="29" y="247"/>
                  </a:cubicBezTo>
                  <a:lnTo>
                    <a:pt x="366" y="107"/>
                  </a:lnTo>
                  <a:cubicBezTo>
                    <a:pt x="325" y="46"/>
                    <a:pt x="270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3"/>
            <p:cNvSpPr/>
            <p:nvPr/>
          </p:nvSpPr>
          <p:spPr>
            <a:xfrm>
              <a:off x="3265675" y="3427850"/>
              <a:ext cx="9850" cy="8275"/>
            </a:xfrm>
            <a:custGeom>
              <a:avLst/>
              <a:gdLst/>
              <a:ahLst/>
              <a:cxnLst/>
              <a:rect l="l" t="t" r="r" b="b"/>
              <a:pathLst>
                <a:path w="394" h="331" extrusionOk="0">
                  <a:moveTo>
                    <a:pt x="208" y="0"/>
                  </a:moveTo>
                  <a:cubicBezTo>
                    <a:pt x="185" y="0"/>
                    <a:pt x="162" y="4"/>
                    <a:pt x="141" y="11"/>
                  </a:cubicBezTo>
                  <a:cubicBezTo>
                    <a:pt x="57" y="67"/>
                    <a:pt x="1" y="151"/>
                    <a:pt x="57" y="235"/>
                  </a:cubicBezTo>
                  <a:cubicBezTo>
                    <a:pt x="78" y="299"/>
                    <a:pt x="130" y="330"/>
                    <a:pt x="203" y="330"/>
                  </a:cubicBezTo>
                  <a:cubicBezTo>
                    <a:pt x="227" y="330"/>
                    <a:pt x="253" y="327"/>
                    <a:pt x="281" y="320"/>
                  </a:cubicBezTo>
                  <a:cubicBezTo>
                    <a:pt x="366" y="292"/>
                    <a:pt x="394" y="179"/>
                    <a:pt x="366" y="95"/>
                  </a:cubicBezTo>
                  <a:cubicBezTo>
                    <a:pt x="345" y="32"/>
                    <a:pt x="276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3"/>
            <p:cNvSpPr/>
            <p:nvPr/>
          </p:nvSpPr>
          <p:spPr>
            <a:xfrm>
              <a:off x="3239700" y="3438450"/>
              <a:ext cx="9850" cy="8900"/>
            </a:xfrm>
            <a:custGeom>
              <a:avLst/>
              <a:gdLst/>
              <a:ahLst/>
              <a:cxnLst/>
              <a:rect l="l" t="t" r="r" b="b"/>
              <a:pathLst>
                <a:path w="394" h="356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64"/>
                    <a:pt x="1" y="148"/>
                    <a:pt x="57" y="261"/>
                  </a:cubicBezTo>
                  <a:cubicBezTo>
                    <a:pt x="78" y="324"/>
                    <a:pt x="146" y="355"/>
                    <a:pt x="215" y="355"/>
                  </a:cubicBezTo>
                  <a:cubicBezTo>
                    <a:pt x="238" y="355"/>
                    <a:pt x="261" y="352"/>
                    <a:pt x="282" y="345"/>
                  </a:cubicBezTo>
                  <a:cubicBezTo>
                    <a:pt x="366" y="317"/>
                    <a:pt x="394" y="204"/>
                    <a:pt x="366" y="120"/>
                  </a:cubicBezTo>
                  <a:cubicBezTo>
                    <a:pt x="343" y="51"/>
                    <a:pt x="263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3"/>
            <p:cNvSpPr/>
            <p:nvPr/>
          </p:nvSpPr>
          <p:spPr>
            <a:xfrm>
              <a:off x="3213750" y="3449300"/>
              <a:ext cx="10550" cy="9200"/>
            </a:xfrm>
            <a:custGeom>
              <a:avLst/>
              <a:gdLst/>
              <a:ahLst/>
              <a:cxnLst/>
              <a:rect l="l" t="t" r="r" b="b"/>
              <a:pathLst>
                <a:path w="422" h="368" extrusionOk="0">
                  <a:moveTo>
                    <a:pt x="215" y="1"/>
                  </a:moveTo>
                  <a:cubicBezTo>
                    <a:pt x="190" y="1"/>
                    <a:pt x="164" y="7"/>
                    <a:pt x="140" y="23"/>
                  </a:cubicBezTo>
                  <a:cubicBezTo>
                    <a:pt x="56" y="51"/>
                    <a:pt x="0" y="163"/>
                    <a:pt x="56" y="248"/>
                  </a:cubicBezTo>
                  <a:cubicBezTo>
                    <a:pt x="79" y="317"/>
                    <a:pt x="159" y="367"/>
                    <a:pt x="234" y="367"/>
                  </a:cubicBezTo>
                  <a:cubicBezTo>
                    <a:pt x="250" y="367"/>
                    <a:pt x="266" y="365"/>
                    <a:pt x="281" y="360"/>
                  </a:cubicBezTo>
                  <a:cubicBezTo>
                    <a:pt x="365" y="304"/>
                    <a:pt x="421" y="220"/>
                    <a:pt x="365" y="107"/>
                  </a:cubicBezTo>
                  <a:cubicBezTo>
                    <a:pt x="345" y="47"/>
                    <a:pt x="281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3"/>
            <p:cNvSpPr/>
            <p:nvPr/>
          </p:nvSpPr>
          <p:spPr>
            <a:xfrm>
              <a:off x="3233400" y="3457325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180" y="0"/>
                  </a:moveTo>
                  <a:cubicBezTo>
                    <a:pt x="156" y="0"/>
                    <a:pt x="134" y="4"/>
                    <a:pt x="112" y="11"/>
                  </a:cubicBezTo>
                  <a:cubicBezTo>
                    <a:pt x="28" y="39"/>
                    <a:pt x="0" y="151"/>
                    <a:pt x="28" y="236"/>
                  </a:cubicBezTo>
                  <a:lnTo>
                    <a:pt x="365" y="95"/>
                  </a:lnTo>
                  <a:cubicBezTo>
                    <a:pt x="323" y="32"/>
                    <a:pt x="249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3"/>
            <p:cNvSpPr/>
            <p:nvPr/>
          </p:nvSpPr>
          <p:spPr>
            <a:xfrm>
              <a:off x="3222875" y="3433025"/>
              <a:ext cx="9125" cy="6200"/>
            </a:xfrm>
            <a:custGeom>
              <a:avLst/>
              <a:gdLst/>
              <a:ahLst/>
              <a:cxnLst/>
              <a:rect l="l" t="t" r="r" b="b"/>
              <a:pathLst>
                <a:path w="365" h="248" extrusionOk="0">
                  <a:moveTo>
                    <a:pt x="337" y="0"/>
                  </a:moveTo>
                  <a:lnTo>
                    <a:pt x="0" y="141"/>
                  </a:lnTo>
                  <a:cubicBezTo>
                    <a:pt x="20" y="201"/>
                    <a:pt x="84" y="248"/>
                    <a:pt x="150" y="248"/>
                  </a:cubicBezTo>
                  <a:cubicBezTo>
                    <a:pt x="175" y="248"/>
                    <a:pt x="201" y="241"/>
                    <a:pt x="225" y="225"/>
                  </a:cubicBezTo>
                  <a:cubicBezTo>
                    <a:pt x="309" y="197"/>
                    <a:pt x="365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3"/>
            <p:cNvSpPr/>
            <p:nvPr/>
          </p:nvSpPr>
          <p:spPr>
            <a:xfrm>
              <a:off x="3248825" y="3423200"/>
              <a:ext cx="9150" cy="5875"/>
            </a:xfrm>
            <a:custGeom>
              <a:avLst/>
              <a:gdLst/>
              <a:ahLst/>
              <a:cxnLst/>
              <a:rect l="l" t="t" r="r" b="b"/>
              <a:pathLst>
                <a:path w="366" h="235" extrusionOk="0">
                  <a:moveTo>
                    <a:pt x="338" y="0"/>
                  </a:moveTo>
                  <a:lnTo>
                    <a:pt x="1" y="113"/>
                  </a:lnTo>
                  <a:cubicBezTo>
                    <a:pt x="22" y="198"/>
                    <a:pt x="93" y="235"/>
                    <a:pt x="163" y="235"/>
                  </a:cubicBezTo>
                  <a:cubicBezTo>
                    <a:pt x="184" y="235"/>
                    <a:pt x="206" y="231"/>
                    <a:pt x="225" y="225"/>
                  </a:cubicBezTo>
                  <a:cubicBezTo>
                    <a:pt x="310" y="197"/>
                    <a:pt x="366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3"/>
            <p:cNvSpPr/>
            <p:nvPr/>
          </p:nvSpPr>
          <p:spPr>
            <a:xfrm>
              <a:off x="3274800" y="3413375"/>
              <a:ext cx="9150" cy="5500"/>
            </a:xfrm>
            <a:custGeom>
              <a:avLst/>
              <a:gdLst/>
              <a:ahLst/>
              <a:cxnLst/>
              <a:rect l="l" t="t" r="r" b="b"/>
              <a:pathLst>
                <a:path w="366" h="220" extrusionOk="0">
                  <a:moveTo>
                    <a:pt x="337" y="0"/>
                  </a:moveTo>
                  <a:lnTo>
                    <a:pt x="1" y="113"/>
                  </a:lnTo>
                  <a:cubicBezTo>
                    <a:pt x="21" y="173"/>
                    <a:pt x="85" y="219"/>
                    <a:pt x="150" y="219"/>
                  </a:cubicBezTo>
                  <a:cubicBezTo>
                    <a:pt x="176" y="219"/>
                    <a:pt x="202" y="212"/>
                    <a:pt x="225" y="197"/>
                  </a:cubicBezTo>
                  <a:cubicBezTo>
                    <a:pt x="309" y="169"/>
                    <a:pt x="366" y="84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3"/>
            <p:cNvSpPr/>
            <p:nvPr/>
          </p:nvSpPr>
          <p:spPr>
            <a:xfrm>
              <a:off x="3302175" y="3440000"/>
              <a:ext cx="9850" cy="8050"/>
            </a:xfrm>
            <a:custGeom>
              <a:avLst/>
              <a:gdLst/>
              <a:ahLst/>
              <a:cxnLst/>
              <a:rect l="l" t="t" r="r" b="b"/>
              <a:pathLst>
                <a:path w="394" h="322" extrusionOk="0">
                  <a:moveTo>
                    <a:pt x="220" y="1"/>
                  </a:moveTo>
                  <a:cubicBezTo>
                    <a:pt x="189" y="1"/>
                    <a:pt x="153" y="10"/>
                    <a:pt x="113" y="30"/>
                  </a:cubicBezTo>
                  <a:cubicBezTo>
                    <a:pt x="29" y="58"/>
                    <a:pt x="0" y="142"/>
                    <a:pt x="29" y="227"/>
                  </a:cubicBezTo>
                  <a:cubicBezTo>
                    <a:pt x="71" y="290"/>
                    <a:pt x="129" y="321"/>
                    <a:pt x="190" y="321"/>
                  </a:cubicBezTo>
                  <a:cubicBezTo>
                    <a:pt x="211" y="321"/>
                    <a:pt x="232" y="318"/>
                    <a:pt x="253" y="311"/>
                  </a:cubicBezTo>
                  <a:cubicBezTo>
                    <a:pt x="337" y="255"/>
                    <a:pt x="394" y="171"/>
                    <a:pt x="337" y="86"/>
                  </a:cubicBezTo>
                  <a:cubicBezTo>
                    <a:pt x="319" y="32"/>
                    <a:pt x="278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3"/>
            <p:cNvSpPr/>
            <p:nvPr/>
          </p:nvSpPr>
          <p:spPr>
            <a:xfrm>
              <a:off x="3295150" y="3457700"/>
              <a:ext cx="9150" cy="6225"/>
            </a:xfrm>
            <a:custGeom>
              <a:avLst/>
              <a:gdLst/>
              <a:ahLst/>
              <a:cxnLst/>
              <a:rect l="l" t="t" r="r" b="b"/>
              <a:pathLst>
                <a:path w="366" h="249" extrusionOk="0">
                  <a:moveTo>
                    <a:pt x="214" y="1"/>
                  </a:moveTo>
                  <a:cubicBezTo>
                    <a:pt x="190" y="1"/>
                    <a:pt x="166" y="8"/>
                    <a:pt x="141" y="24"/>
                  </a:cubicBezTo>
                  <a:cubicBezTo>
                    <a:pt x="57" y="80"/>
                    <a:pt x="1" y="164"/>
                    <a:pt x="57" y="249"/>
                  </a:cubicBezTo>
                  <a:lnTo>
                    <a:pt x="366" y="80"/>
                  </a:lnTo>
                  <a:cubicBezTo>
                    <a:pt x="326" y="40"/>
                    <a:pt x="272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/>
            <p:cNvSpPr/>
            <p:nvPr/>
          </p:nvSpPr>
          <p:spPr>
            <a:xfrm>
              <a:off x="3270600" y="3470350"/>
              <a:ext cx="8425" cy="6200"/>
            </a:xfrm>
            <a:custGeom>
              <a:avLst/>
              <a:gdLst/>
              <a:ahLst/>
              <a:cxnLst/>
              <a:rect l="l" t="t" r="r" b="b"/>
              <a:pathLst>
                <a:path w="337" h="248" extrusionOk="0">
                  <a:moveTo>
                    <a:pt x="191" y="0"/>
                  </a:moveTo>
                  <a:cubicBezTo>
                    <a:pt x="164" y="0"/>
                    <a:pt x="137" y="7"/>
                    <a:pt x="112" y="23"/>
                  </a:cubicBezTo>
                  <a:cubicBezTo>
                    <a:pt x="28" y="51"/>
                    <a:pt x="0" y="164"/>
                    <a:pt x="56" y="248"/>
                  </a:cubicBezTo>
                  <a:lnTo>
                    <a:pt x="337" y="79"/>
                  </a:lnTo>
                  <a:cubicBezTo>
                    <a:pt x="317" y="40"/>
                    <a:pt x="255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/>
            <p:cNvSpPr/>
            <p:nvPr/>
          </p:nvSpPr>
          <p:spPr>
            <a:xfrm>
              <a:off x="3276900" y="3452100"/>
              <a:ext cx="9850" cy="8350"/>
            </a:xfrm>
            <a:custGeom>
              <a:avLst/>
              <a:gdLst/>
              <a:ahLst/>
              <a:cxnLst/>
              <a:rect l="l" t="t" r="r" b="b"/>
              <a:pathLst>
                <a:path w="394" h="334" extrusionOk="0">
                  <a:moveTo>
                    <a:pt x="205" y="0"/>
                  </a:moveTo>
                  <a:cubicBezTo>
                    <a:pt x="176" y="0"/>
                    <a:pt x="146" y="7"/>
                    <a:pt x="113" y="23"/>
                  </a:cubicBezTo>
                  <a:cubicBezTo>
                    <a:pt x="29" y="51"/>
                    <a:pt x="1" y="164"/>
                    <a:pt x="29" y="248"/>
                  </a:cubicBezTo>
                  <a:cubicBezTo>
                    <a:pt x="65" y="302"/>
                    <a:pt x="125" y="333"/>
                    <a:pt x="185" y="333"/>
                  </a:cubicBezTo>
                  <a:cubicBezTo>
                    <a:pt x="218" y="333"/>
                    <a:pt x="252" y="324"/>
                    <a:pt x="282" y="304"/>
                  </a:cubicBezTo>
                  <a:cubicBezTo>
                    <a:pt x="366" y="276"/>
                    <a:pt x="394" y="164"/>
                    <a:pt x="366" y="80"/>
                  </a:cubicBezTo>
                  <a:cubicBezTo>
                    <a:pt x="326" y="40"/>
                    <a:pt x="272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/>
            <p:cNvSpPr/>
            <p:nvPr/>
          </p:nvSpPr>
          <p:spPr>
            <a:xfrm>
              <a:off x="3251650" y="3464350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180" y="0"/>
                  </a:moveTo>
                  <a:cubicBezTo>
                    <a:pt x="156" y="0"/>
                    <a:pt x="133" y="4"/>
                    <a:pt x="112" y="11"/>
                  </a:cubicBezTo>
                  <a:cubicBezTo>
                    <a:pt x="28" y="67"/>
                    <a:pt x="0" y="151"/>
                    <a:pt x="56" y="235"/>
                  </a:cubicBezTo>
                  <a:cubicBezTo>
                    <a:pt x="76" y="296"/>
                    <a:pt x="140" y="342"/>
                    <a:pt x="206" y="342"/>
                  </a:cubicBezTo>
                  <a:cubicBezTo>
                    <a:pt x="232" y="342"/>
                    <a:pt x="257" y="335"/>
                    <a:pt x="281" y="319"/>
                  </a:cubicBezTo>
                  <a:cubicBezTo>
                    <a:pt x="365" y="291"/>
                    <a:pt x="393" y="179"/>
                    <a:pt x="365" y="95"/>
                  </a:cubicBezTo>
                  <a:cubicBezTo>
                    <a:pt x="323" y="32"/>
                    <a:pt x="249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/>
            <p:cNvSpPr/>
            <p:nvPr/>
          </p:nvSpPr>
          <p:spPr>
            <a:xfrm>
              <a:off x="3226375" y="3476275"/>
              <a:ext cx="9850" cy="8975"/>
            </a:xfrm>
            <a:custGeom>
              <a:avLst/>
              <a:gdLst/>
              <a:ahLst/>
              <a:cxnLst/>
              <a:rect l="l" t="t" r="r" b="b"/>
              <a:pathLst>
                <a:path w="394" h="359" extrusionOk="0">
                  <a:moveTo>
                    <a:pt x="180" y="0"/>
                  </a:moveTo>
                  <a:cubicBezTo>
                    <a:pt x="157" y="0"/>
                    <a:pt x="134" y="4"/>
                    <a:pt x="113" y="11"/>
                  </a:cubicBezTo>
                  <a:cubicBezTo>
                    <a:pt x="28" y="67"/>
                    <a:pt x="0" y="179"/>
                    <a:pt x="57" y="264"/>
                  </a:cubicBezTo>
                  <a:cubicBezTo>
                    <a:pt x="78" y="327"/>
                    <a:pt x="146" y="358"/>
                    <a:pt x="214" y="358"/>
                  </a:cubicBezTo>
                  <a:cubicBezTo>
                    <a:pt x="237" y="358"/>
                    <a:pt x="260" y="355"/>
                    <a:pt x="281" y="348"/>
                  </a:cubicBezTo>
                  <a:cubicBezTo>
                    <a:pt x="365" y="292"/>
                    <a:pt x="393" y="207"/>
                    <a:pt x="365" y="95"/>
                  </a:cubicBezTo>
                  <a:cubicBezTo>
                    <a:pt x="323" y="32"/>
                    <a:pt x="250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/>
            <p:cNvSpPr/>
            <p:nvPr/>
          </p:nvSpPr>
          <p:spPr>
            <a:xfrm>
              <a:off x="3246025" y="3482850"/>
              <a:ext cx="8450" cy="6350"/>
            </a:xfrm>
            <a:custGeom>
              <a:avLst/>
              <a:gdLst/>
              <a:ahLst/>
              <a:cxnLst/>
              <a:rect l="l" t="t" r="r" b="b"/>
              <a:pathLst>
                <a:path w="338" h="254" extrusionOk="0">
                  <a:moveTo>
                    <a:pt x="202" y="1"/>
                  </a:moveTo>
                  <a:cubicBezTo>
                    <a:pt x="172" y="1"/>
                    <a:pt x="141" y="10"/>
                    <a:pt x="113" y="29"/>
                  </a:cubicBezTo>
                  <a:cubicBezTo>
                    <a:pt x="29" y="57"/>
                    <a:pt x="0" y="169"/>
                    <a:pt x="29" y="253"/>
                  </a:cubicBezTo>
                  <a:lnTo>
                    <a:pt x="337" y="113"/>
                  </a:lnTo>
                  <a:cubicBezTo>
                    <a:pt x="319" y="38"/>
                    <a:pt x="263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/>
            <p:cNvSpPr/>
            <p:nvPr/>
          </p:nvSpPr>
          <p:spPr>
            <a:xfrm>
              <a:off x="3234100" y="3459700"/>
              <a:ext cx="9150" cy="6200"/>
            </a:xfrm>
            <a:custGeom>
              <a:avLst/>
              <a:gdLst/>
              <a:ahLst/>
              <a:cxnLst/>
              <a:rect l="l" t="t" r="r" b="b"/>
              <a:pathLst>
                <a:path w="366" h="248" extrusionOk="0">
                  <a:moveTo>
                    <a:pt x="337" y="0"/>
                  </a:moveTo>
                  <a:lnTo>
                    <a:pt x="0" y="141"/>
                  </a:lnTo>
                  <a:cubicBezTo>
                    <a:pt x="41" y="201"/>
                    <a:pt x="110" y="247"/>
                    <a:pt x="178" y="247"/>
                  </a:cubicBezTo>
                  <a:cubicBezTo>
                    <a:pt x="204" y="247"/>
                    <a:pt x="229" y="240"/>
                    <a:pt x="253" y="225"/>
                  </a:cubicBezTo>
                  <a:cubicBezTo>
                    <a:pt x="337" y="197"/>
                    <a:pt x="365" y="84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/>
            <p:cNvSpPr/>
            <p:nvPr/>
          </p:nvSpPr>
          <p:spPr>
            <a:xfrm>
              <a:off x="3259350" y="3448450"/>
              <a:ext cx="9150" cy="5925"/>
            </a:xfrm>
            <a:custGeom>
              <a:avLst/>
              <a:gdLst/>
              <a:ahLst/>
              <a:cxnLst/>
              <a:rect l="l" t="t" r="r" b="b"/>
              <a:pathLst>
                <a:path w="366" h="237" extrusionOk="0">
                  <a:moveTo>
                    <a:pt x="338" y="1"/>
                  </a:moveTo>
                  <a:lnTo>
                    <a:pt x="1" y="141"/>
                  </a:lnTo>
                  <a:cubicBezTo>
                    <a:pt x="43" y="204"/>
                    <a:pt x="101" y="236"/>
                    <a:pt x="163" y="236"/>
                  </a:cubicBezTo>
                  <a:cubicBezTo>
                    <a:pt x="183" y="236"/>
                    <a:pt x="204" y="233"/>
                    <a:pt x="226" y="226"/>
                  </a:cubicBezTo>
                  <a:cubicBezTo>
                    <a:pt x="338" y="169"/>
                    <a:pt x="366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/>
            <p:cNvSpPr/>
            <p:nvPr/>
          </p:nvSpPr>
          <p:spPr>
            <a:xfrm>
              <a:off x="3284625" y="3436525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309" y="1"/>
                  </a:moveTo>
                  <a:lnTo>
                    <a:pt x="1" y="141"/>
                  </a:lnTo>
                  <a:cubicBezTo>
                    <a:pt x="43" y="204"/>
                    <a:pt x="101" y="236"/>
                    <a:pt x="162" y="236"/>
                  </a:cubicBezTo>
                  <a:cubicBezTo>
                    <a:pt x="183" y="236"/>
                    <a:pt x="204" y="232"/>
                    <a:pt x="225" y="225"/>
                  </a:cubicBezTo>
                  <a:cubicBezTo>
                    <a:pt x="309" y="169"/>
                    <a:pt x="366" y="85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/>
            <p:cNvSpPr/>
            <p:nvPr/>
          </p:nvSpPr>
          <p:spPr>
            <a:xfrm>
              <a:off x="3314100" y="3462925"/>
              <a:ext cx="9850" cy="8275"/>
            </a:xfrm>
            <a:custGeom>
              <a:avLst/>
              <a:gdLst/>
              <a:ahLst/>
              <a:cxnLst/>
              <a:rect l="l" t="t" r="r" b="b"/>
              <a:pathLst>
                <a:path w="394" h="331" extrusionOk="0">
                  <a:moveTo>
                    <a:pt x="180" y="1"/>
                  </a:moveTo>
                  <a:cubicBezTo>
                    <a:pt x="157" y="1"/>
                    <a:pt x="134" y="5"/>
                    <a:pt x="113" y="12"/>
                  </a:cubicBezTo>
                  <a:cubicBezTo>
                    <a:pt x="29" y="68"/>
                    <a:pt x="1" y="180"/>
                    <a:pt x="29" y="236"/>
                  </a:cubicBezTo>
                  <a:cubicBezTo>
                    <a:pt x="71" y="299"/>
                    <a:pt x="145" y="331"/>
                    <a:pt x="214" y="331"/>
                  </a:cubicBezTo>
                  <a:cubicBezTo>
                    <a:pt x="238" y="331"/>
                    <a:pt x="260" y="327"/>
                    <a:pt x="281" y="320"/>
                  </a:cubicBezTo>
                  <a:cubicBezTo>
                    <a:pt x="366" y="264"/>
                    <a:pt x="394" y="152"/>
                    <a:pt x="338" y="96"/>
                  </a:cubicBezTo>
                  <a:cubicBezTo>
                    <a:pt x="317" y="33"/>
                    <a:pt x="248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/>
            <p:cNvSpPr/>
            <p:nvPr/>
          </p:nvSpPr>
          <p:spPr>
            <a:xfrm>
              <a:off x="3307800" y="3481425"/>
              <a:ext cx="8425" cy="6375"/>
            </a:xfrm>
            <a:custGeom>
              <a:avLst/>
              <a:gdLst/>
              <a:ahLst/>
              <a:cxnLst/>
              <a:rect l="l" t="t" r="r" b="b"/>
              <a:pathLst>
                <a:path w="337" h="255" extrusionOk="0">
                  <a:moveTo>
                    <a:pt x="207" y="0"/>
                  </a:moveTo>
                  <a:cubicBezTo>
                    <a:pt x="176" y="0"/>
                    <a:pt x="142" y="10"/>
                    <a:pt x="112" y="30"/>
                  </a:cubicBezTo>
                  <a:cubicBezTo>
                    <a:pt x="28" y="58"/>
                    <a:pt x="0" y="170"/>
                    <a:pt x="56" y="254"/>
                  </a:cubicBezTo>
                  <a:lnTo>
                    <a:pt x="337" y="86"/>
                  </a:lnTo>
                  <a:cubicBezTo>
                    <a:pt x="319" y="31"/>
                    <a:pt x="26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/>
            <p:cNvSpPr/>
            <p:nvPr/>
          </p:nvSpPr>
          <p:spPr>
            <a:xfrm>
              <a:off x="3283225" y="3494525"/>
              <a:ext cx="9150" cy="6600"/>
            </a:xfrm>
            <a:custGeom>
              <a:avLst/>
              <a:gdLst/>
              <a:ahLst/>
              <a:cxnLst/>
              <a:rect l="l" t="t" r="r" b="b"/>
              <a:pathLst>
                <a:path w="366" h="264" extrusionOk="0">
                  <a:moveTo>
                    <a:pt x="180" y="0"/>
                  </a:moveTo>
                  <a:cubicBezTo>
                    <a:pt x="157" y="0"/>
                    <a:pt x="134" y="4"/>
                    <a:pt x="113" y="11"/>
                  </a:cubicBezTo>
                  <a:cubicBezTo>
                    <a:pt x="29" y="67"/>
                    <a:pt x="0" y="179"/>
                    <a:pt x="57" y="264"/>
                  </a:cubicBezTo>
                  <a:lnTo>
                    <a:pt x="365" y="95"/>
                  </a:lnTo>
                  <a:cubicBezTo>
                    <a:pt x="323" y="32"/>
                    <a:pt x="250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/>
            <p:cNvSpPr/>
            <p:nvPr/>
          </p:nvSpPr>
          <p:spPr>
            <a:xfrm>
              <a:off x="3289550" y="3475800"/>
              <a:ext cx="9150" cy="8500"/>
            </a:xfrm>
            <a:custGeom>
              <a:avLst/>
              <a:gdLst/>
              <a:ahLst/>
              <a:cxnLst/>
              <a:rect l="l" t="t" r="r" b="b"/>
              <a:pathLst>
                <a:path w="366" h="340" extrusionOk="0">
                  <a:moveTo>
                    <a:pt x="201" y="1"/>
                  </a:moveTo>
                  <a:cubicBezTo>
                    <a:pt x="172" y="1"/>
                    <a:pt x="142" y="10"/>
                    <a:pt x="112" y="30"/>
                  </a:cubicBezTo>
                  <a:cubicBezTo>
                    <a:pt x="28" y="86"/>
                    <a:pt x="0" y="170"/>
                    <a:pt x="28" y="255"/>
                  </a:cubicBezTo>
                  <a:cubicBezTo>
                    <a:pt x="64" y="309"/>
                    <a:pt x="112" y="340"/>
                    <a:pt x="165" y="340"/>
                  </a:cubicBezTo>
                  <a:cubicBezTo>
                    <a:pt x="193" y="340"/>
                    <a:pt x="223" y="331"/>
                    <a:pt x="253" y="311"/>
                  </a:cubicBezTo>
                  <a:cubicBezTo>
                    <a:pt x="337" y="283"/>
                    <a:pt x="365" y="170"/>
                    <a:pt x="337" y="86"/>
                  </a:cubicBezTo>
                  <a:cubicBezTo>
                    <a:pt x="301" y="32"/>
                    <a:pt x="253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/>
            <p:cNvSpPr/>
            <p:nvPr/>
          </p:nvSpPr>
          <p:spPr>
            <a:xfrm>
              <a:off x="3264275" y="3489150"/>
              <a:ext cx="9850" cy="8500"/>
            </a:xfrm>
            <a:custGeom>
              <a:avLst/>
              <a:gdLst/>
              <a:ahLst/>
              <a:cxnLst/>
              <a:rect l="l" t="t" r="r" b="b"/>
              <a:pathLst>
                <a:path w="394" h="340" extrusionOk="0">
                  <a:moveTo>
                    <a:pt x="209" y="0"/>
                  </a:moveTo>
                  <a:cubicBezTo>
                    <a:pt x="176" y="0"/>
                    <a:pt x="143" y="9"/>
                    <a:pt x="113" y="29"/>
                  </a:cubicBezTo>
                  <a:cubicBezTo>
                    <a:pt x="29" y="57"/>
                    <a:pt x="0" y="170"/>
                    <a:pt x="57" y="254"/>
                  </a:cubicBezTo>
                  <a:cubicBezTo>
                    <a:pt x="75" y="308"/>
                    <a:pt x="128" y="339"/>
                    <a:pt x="186" y="339"/>
                  </a:cubicBezTo>
                  <a:cubicBezTo>
                    <a:pt x="218" y="339"/>
                    <a:pt x="251" y="330"/>
                    <a:pt x="281" y="310"/>
                  </a:cubicBezTo>
                  <a:cubicBezTo>
                    <a:pt x="365" y="282"/>
                    <a:pt x="393" y="170"/>
                    <a:pt x="365" y="86"/>
                  </a:cubicBezTo>
                  <a:cubicBezTo>
                    <a:pt x="329" y="31"/>
                    <a:pt x="269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/>
            <p:cNvSpPr/>
            <p:nvPr/>
          </p:nvSpPr>
          <p:spPr>
            <a:xfrm>
              <a:off x="3239700" y="3502250"/>
              <a:ext cx="9850" cy="8725"/>
            </a:xfrm>
            <a:custGeom>
              <a:avLst/>
              <a:gdLst/>
              <a:ahLst/>
              <a:cxnLst/>
              <a:rect l="l" t="t" r="r" b="b"/>
              <a:pathLst>
                <a:path w="394" h="349" extrusionOk="0">
                  <a:moveTo>
                    <a:pt x="180" y="0"/>
                  </a:moveTo>
                  <a:cubicBezTo>
                    <a:pt x="157" y="0"/>
                    <a:pt x="134" y="4"/>
                    <a:pt x="113" y="11"/>
                  </a:cubicBezTo>
                  <a:cubicBezTo>
                    <a:pt x="29" y="67"/>
                    <a:pt x="1" y="179"/>
                    <a:pt x="29" y="263"/>
                  </a:cubicBezTo>
                  <a:cubicBezTo>
                    <a:pt x="65" y="318"/>
                    <a:pt x="125" y="349"/>
                    <a:pt x="185" y="349"/>
                  </a:cubicBezTo>
                  <a:cubicBezTo>
                    <a:pt x="218" y="349"/>
                    <a:pt x="252" y="339"/>
                    <a:pt x="282" y="320"/>
                  </a:cubicBezTo>
                  <a:cubicBezTo>
                    <a:pt x="366" y="291"/>
                    <a:pt x="394" y="179"/>
                    <a:pt x="338" y="95"/>
                  </a:cubicBezTo>
                  <a:cubicBezTo>
                    <a:pt x="317" y="32"/>
                    <a:pt x="24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3"/>
            <p:cNvSpPr/>
            <p:nvPr/>
          </p:nvSpPr>
          <p:spPr>
            <a:xfrm>
              <a:off x="3258650" y="3507850"/>
              <a:ext cx="9150" cy="6600"/>
            </a:xfrm>
            <a:custGeom>
              <a:avLst/>
              <a:gdLst/>
              <a:ahLst/>
              <a:cxnLst/>
              <a:rect l="l" t="t" r="r" b="b"/>
              <a:pathLst>
                <a:path w="366" h="264" extrusionOk="0">
                  <a:moveTo>
                    <a:pt x="204" y="1"/>
                  </a:moveTo>
                  <a:cubicBezTo>
                    <a:pt x="183" y="1"/>
                    <a:pt x="162" y="4"/>
                    <a:pt x="141" y="11"/>
                  </a:cubicBezTo>
                  <a:cubicBezTo>
                    <a:pt x="57" y="67"/>
                    <a:pt x="1" y="180"/>
                    <a:pt x="57" y="264"/>
                  </a:cubicBezTo>
                  <a:lnTo>
                    <a:pt x="366" y="96"/>
                  </a:lnTo>
                  <a:cubicBezTo>
                    <a:pt x="324" y="32"/>
                    <a:pt x="266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3"/>
            <p:cNvSpPr/>
            <p:nvPr/>
          </p:nvSpPr>
          <p:spPr>
            <a:xfrm>
              <a:off x="3246725" y="3485650"/>
              <a:ext cx="9150" cy="5925"/>
            </a:xfrm>
            <a:custGeom>
              <a:avLst/>
              <a:gdLst/>
              <a:ahLst/>
              <a:cxnLst/>
              <a:rect l="l" t="t" r="r" b="b"/>
              <a:pathLst>
                <a:path w="366" h="237" extrusionOk="0">
                  <a:moveTo>
                    <a:pt x="309" y="1"/>
                  </a:moveTo>
                  <a:lnTo>
                    <a:pt x="1" y="141"/>
                  </a:lnTo>
                  <a:cubicBezTo>
                    <a:pt x="43" y="204"/>
                    <a:pt x="116" y="236"/>
                    <a:pt x="186" y="236"/>
                  </a:cubicBezTo>
                  <a:cubicBezTo>
                    <a:pt x="209" y="236"/>
                    <a:pt x="232" y="233"/>
                    <a:pt x="253" y="226"/>
                  </a:cubicBezTo>
                  <a:cubicBezTo>
                    <a:pt x="337" y="169"/>
                    <a:pt x="366" y="85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/>
            <p:cNvSpPr/>
            <p:nvPr/>
          </p:nvSpPr>
          <p:spPr>
            <a:xfrm>
              <a:off x="3272000" y="3472325"/>
              <a:ext cx="8450" cy="6600"/>
            </a:xfrm>
            <a:custGeom>
              <a:avLst/>
              <a:gdLst/>
              <a:ahLst/>
              <a:cxnLst/>
              <a:rect l="l" t="t" r="r" b="b"/>
              <a:pathLst>
                <a:path w="338" h="264" extrusionOk="0">
                  <a:moveTo>
                    <a:pt x="281" y="0"/>
                  </a:moveTo>
                  <a:lnTo>
                    <a:pt x="0" y="169"/>
                  </a:lnTo>
                  <a:cubicBezTo>
                    <a:pt x="21" y="232"/>
                    <a:pt x="90" y="264"/>
                    <a:pt x="158" y="264"/>
                  </a:cubicBezTo>
                  <a:cubicBezTo>
                    <a:pt x="181" y="264"/>
                    <a:pt x="204" y="260"/>
                    <a:pt x="225" y="253"/>
                  </a:cubicBezTo>
                  <a:cubicBezTo>
                    <a:pt x="309" y="197"/>
                    <a:pt x="337" y="85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/>
            <p:cNvSpPr/>
            <p:nvPr/>
          </p:nvSpPr>
          <p:spPr>
            <a:xfrm>
              <a:off x="3296550" y="3459700"/>
              <a:ext cx="8450" cy="6350"/>
            </a:xfrm>
            <a:custGeom>
              <a:avLst/>
              <a:gdLst/>
              <a:ahLst/>
              <a:cxnLst/>
              <a:rect l="l" t="t" r="r" b="b"/>
              <a:pathLst>
                <a:path w="338" h="254" extrusionOk="0">
                  <a:moveTo>
                    <a:pt x="310" y="0"/>
                  </a:moveTo>
                  <a:lnTo>
                    <a:pt x="1" y="169"/>
                  </a:lnTo>
                  <a:cubicBezTo>
                    <a:pt x="19" y="223"/>
                    <a:pt x="72" y="254"/>
                    <a:pt x="130" y="254"/>
                  </a:cubicBezTo>
                  <a:cubicBezTo>
                    <a:pt x="162" y="254"/>
                    <a:pt x="196" y="245"/>
                    <a:pt x="225" y="225"/>
                  </a:cubicBezTo>
                  <a:cubicBezTo>
                    <a:pt x="310" y="197"/>
                    <a:pt x="338" y="84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/>
            <p:cNvSpPr/>
            <p:nvPr/>
          </p:nvSpPr>
          <p:spPr>
            <a:xfrm>
              <a:off x="3326750" y="3486325"/>
              <a:ext cx="9850" cy="8525"/>
            </a:xfrm>
            <a:custGeom>
              <a:avLst/>
              <a:gdLst/>
              <a:ahLst/>
              <a:cxnLst/>
              <a:rect l="l" t="t" r="r" b="b"/>
              <a:pathLst>
                <a:path w="394" h="341" extrusionOk="0">
                  <a:moveTo>
                    <a:pt x="207" y="1"/>
                  </a:moveTo>
                  <a:cubicBezTo>
                    <a:pt x="176" y="1"/>
                    <a:pt x="142" y="10"/>
                    <a:pt x="112" y="30"/>
                  </a:cubicBezTo>
                  <a:cubicBezTo>
                    <a:pt x="28" y="86"/>
                    <a:pt x="0" y="170"/>
                    <a:pt x="56" y="255"/>
                  </a:cubicBezTo>
                  <a:cubicBezTo>
                    <a:pt x="74" y="309"/>
                    <a:pt x="128" y="340"/>
                    <a:pt x="186" y="340"/>
                  </a:cubicBezTo>
                  <a:cubicBezTo>
                    <a:pt x="218" y="340"/>
                    <a:pt x="251" y="331"/>
                    <a:pt x="281" y="311"/>
                  </a:cubicBezTo>
                  <a:cubicBezTo>
                    <a:pt x="365" y="283"/>
                    <a:pt x="393" y="170"/>
                    <a:pt x="337" y="86"/>
                  </a:cubicBezTo>
                  <a:cubicBezTo>
                    <a:pt x="319" y="32"/>
                    <a:pt x="266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/>
            <p:cNvSpPr/>
            <p:nvPr/>
          </p:nvSpPr>
          <p:spPr>
            <a:xfrm>
              <a:off x="3321125" y="3505275"/>
              <a:ext cx="8450" cy="6375"/>
            </a:xfrm>
            <a:custGeom>
              <a:avLst/>
              <a:gdLst/>
              <a:ahLst/>
              <a:cxnLst/>
              <a:rect l="l" t="t" r="r" b="b"/>
              <a:pathLst>
                <a:path w="338" h="255" extrusionOk="0">
                  <a:moveTo>
                    <a:pt x="208" y="1"/>
                  </a:moveTo>
                  <a:cubicBezTo>
                    <a:pt x="176" y="1"/>
                    <a:pt x="143" y="10"/>
                    <a:pt x="113" y="30"/>
                  </a:cubicBezTo>
                  <a:cubicBezTo>
                    <a:pt x="29" y="58"/>
                    <a:pt x="0" y="170"/>
                    <a:pt x="29" y="255"/>
                  </a:cubicBezTo>
                  <a:lnTo>
                    <a:pt x="337" y="86"/>
                  </a:lnTo>
                  <a:cubicBezTo>
                    <a:pt x="319" y="32"/>
                    <a:pt x="26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/>
            <p:cNvSpPr/>
            <p:nvPr/>
          </p:nvSpPr>
          <p:spPr>
            <a:xfrm>
              <a:off x="3296550" y="3518625"/>
              <a:ext cx="8450" cy="6375"/>
            </a:xfrm>
            <a:custGeom>
              <a:avLst/>
              <a:gdLst/>
              <a:ahLst/>
              <a:cxnLst/>
              <a:rect l="l" t="t" r="r" b="b"/>
              <a:pathLst>
                <a:path w="338" h="255" extrusionOk="0">
                  <a:moveTo>
                    <a:pt x="208" y="0"/>
                  </a:moveTo>
                  <a:cubicBezTo>
                    <a:pt x="176" y="0"/>
                    <a:pt x="143" y="10"/>
                    <a:pt x="113" y="30"/>
                  </a:cubicBezTo>
                  <a:cubicBezTo>
                    <a:pt x="29" y="58"/>
                    <a:pt x="1" y="170"/>
                    <a:pt x="29" y="254"/>
                  </a:cubicBezTo>
                  <a:lnTo>
                    <a:pt x="338" y="86"/>
                  </a:lnTo>
                  <a:cubicBezTo>
                    <a:pt x="320" y="31"/>
                    <a:pt x="266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/>
            <p:cNvSpPr/>
            <p:nvPr/>
          </p:nvSpPr>
          <p:spPr>
            <a:xfrm>
              <a:off x="3302175" y="3499675"/>
              <a:ext cx="9850" cy="8725"/>
            </a:xfrm>
            <a:custGeom>
              <a:avLst/>
              <a:gdLst/>
              <a:ahLst/>
              <a:cxnLst/>
              <a:rect l="l" t="t" r="r" b="b"/>
              <a:pathLst>
                <a:path w="394" h="349" extrusionOk="0">
                  <a:moveTo>
                    <a:pt x="208" y="0"/>
                  </a:moveTo>
                  <a:cubicBezTo>
                    <a:pt x="176" y="0"/>
                    <a:pt x="143" y="10"/>
                    <a:pt x="113" y="29"/>
                  </a:cubicBezTo>
                  <a:cubicBezTo>
                    <a:pt x="29" y="86"/>
                    <a:pt x="0" y="170"/>
                    <a:pt x="57" y="254"/>
                  </a:cubicBezTo>
                  <a:cubicBezTo>
                    <a:pt x="78" y="317"/>
                    <a:pt x="146" y="349"/>
                    <a:pt x="215" y="349"/>
                  </a:cubicBezTo>
                  <a:cubicBezTo>
                    <a:pt x="237" y="349"/>
                    <a:pt x="260" y="345"/>
                    <a:pt x="281" y="338"/>
                  </a:cubicBezTo>
                  <a:cubicBezTo>
                    <a:pt x="365" y="282"/>
                    <a:pt x="394" y="170"/>
                    <a:pt x="337" y="86"/>
                  </a:cubicBezTo>
                  <a:cubicBezTo>
                    <a:pt x="319" y="31"/>
                    <a:pt x="266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/>
            <p:cNvSpPr/>
            <p:nvPr/>
          </p:nvSpPr>
          <p:spPr>
            <a:xfrm>
              <a:off x="3277600" y="3513475"/>
              <a:ext cx="9850" cy="8275"/>
            </a:xfrm>
            <a:custGeom>
              <a:avLst/>
              <a:gdLst/>
              <a:ahLst/>
              <a:cxnLst/>
              <a:rect l="l" t="t" r="r" b="b"/>
              <a:pathLst>
                <a:path w="394" h="331" extrusionOk="0">
                  <a:moveTo>
                    <a:pt x="180" y="0"/>
                  </a:moveTo>
                  <a:cubicBezTo>
                    <a:pt x="157" y="0"/>
                    <a:pt x="134" y="4"/>
                    <a:pt x="113" y="11"/>
                  </a:cubicBezTo>
                  <a:cubicBezTo>
                    <a:pt x="29" y="67"/>
                    <a:pt x="1" y="179"/>
                    <a:pt x="29" y="236"/>
                  </a:cubicBezTo>
                  <a:cubicBezTo>
                    <a:pt x="71" y="299"/>
                    <a:pt x="145" y="330"/>
                    <a:pt x="214" y="330"/>
                  </a:cubicBezTo>
                  <a:cubicBezTo>
                    <a:pt x="238" y="330"/>
                    <a:pt x="261" y="327"/>
                    <a:pt x="282" y="320"/>
                  </a:cubicBezTo>
                  <a:cubicBezTo>
                    <a:pt x="366" y="264"/>
                    <a:pt x="394" y="151"/>
                    <a:pt x="338" y="95"/>
                  </a:cubicBezTo>
                  <a:cubicBezTo>
                    <a:pt x="317" y="32"/>
                    <a:pt x="24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3"/>
            <p:cNvSpPr/>
            <p:nvPr/>
          </p:nvSpPr>
          <p:spPr>
            <a:xfrm>
              <a:off x="3253050" y="3526800"/>
              <a:ext cx="9850" cy="8750"/>
            </a:xfrm>
            <a:custGeom>
              <a:avLst/>
              <a:gdLst/>
              <a:ahLst/>
              <a:cxnLst/>
              <a:rect l="l" t="t" r="r" b="b"/>
              <a:pathLst>
                <a:path w="394" h="350" extrusionOk="0">
                  <a:moveTo>
                    <a:pt x="179" y="1"/>
                  </a:moveTo>
                  <a:cubicBezTo>
                    <a:pt x="156" y="1"/>
                    <a:pt x="134" y="4"/>
                    <a:pt x="113" y="11"/>
                  </a:cubicBezTo>
                  <a:cubicBezTo>
                    <a:pt x="28" y="67"/>
                    <a:pt x="0" y="180"/>
                    <a:pt x="28" y="264"/>
                  </a:cubicBezTo>
                  <a:cubicBezTo>
                    <a:pt x="65" y="318"/>
                    <a:pt x="124" y="349"/>
                    <a:pt x="185" y="349"/>
                  </a:cubicBezTo>
                  <a:cubicBezTo>
                    <a:pt x="218" y="349"/>
                    <a:pt x="251" y="340"/>
                    <a:pt x="281" y="320"/>
                  </a:cubicBezTo>
                  <a:cubicBezTo>
                    <a:pt x="365" y="264"/>
                    <a:pt x="393" y="180"/>
                    <a:pt x="337" y="96"/>
                  </a:cubicBezTo>
                  <a:cubicBezTo>
                    <a:pt x="316" y="32"/>
                    <a:pt x="248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3"/>
            <p:cNvSpPr/>
            <p:nvPr/>
          </p:nvSpPr>
          <p:spPr>
            <a:xfrm>
              <a:off x="3272000" y="3531950"/>
              <a:ext cx="9150" cy="6375"/>
            </a:xfrm>
            <a:custGeom>
              <a:avLst/>
              <a:gdLst/>
              <a:ahLst/>
              <a:cxnLst/>
              <a:rect l="l" t="t" r="r" b="b"/>
              <a:pathLst>
                <a:path w="366" h="255" extrusionOk="0">
                  <a:moveTo>
                    <a:pt x="209" y="1"/>
                  </a:moveTo>
                  <a:cubicBezTo>
                    <a:pt x="176" y="1"/>
                    <a:pt x="142" y="10"/>
                    <a:pt x="113" y="30"/>
                  </a:cubicBezTo>
                  <a:cubicBezTo>
                    <a:pt x="28" y="58"/>
                    <a:pt x="0" y="170"/>
                    <a:pt x="56" y="255"/>
                  </a:cubicBezTo>
                  <a:lnTo>
                    <a:pt x="365" y="86"/>
                  </a:lnTo>
                  <a:cubicBezTo>
                    <a:pt x="329" y="32"/>
                    <a:pt x="269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3"/>
            <p:cNvSpPr/>
            <p:nvPr/>
          </p:nvSpPr>
          <p:spPr>
            <a:xfrm>
              <a:off x="3260050" y="3510225"/>
              <a:ext cx="8450" cy="6375"/>
            </a:xfrm>
            <a:custGeom>
              <a:avLst/>
              <a:gdLst/>
              <a:ahLst/>
              <a:cxnLst/>
              <a:rect l="l" t="t" r="r" b="b"/>
              <a:pathLst>
                <a:path w="338" h="255" extrusionOk="0">
                  <a:moveTo>
                    <a:pt x="310" y="1"/>
                  </a:moveTo>
                  <a:lnTo>
                    <a:pt x="1" y="169"/>
                  </a:lnTo>
                  <a:cubicBezTo>
                    <a:pt x="37" y="223"/>
                    <a:pt x="85" y="254"/>
                    <a:pt x="137" y="254"/>
                  </a:cubicBezTo>
                  <a:cubicBezTo>
                    <a:pt x="166" y="254"/>
                    <a:pt x="196" y="245"/>
                    <a:pt x="226" y="225"/>
                  </a:cubicBezTo>
                  <a:cubicBezTo>
                    <a:pt x="310" y="169"/>
                    <a:pt x="338" y="85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3"/>
            <p:cNvSpPr/>
            <p:nvPr/>
          </p:nvSpPr>
          <p:spPr>
            <a:xfrm>
              <a:off x="3284625" y="3496900"/>
              <a:ext cx="8450" cy="6350"/>
            </a:xfrm>
            <a:custGeom>
              <a:avLst/>
              <a:gdLst/>
              <a:ahLst/>
              <a:cxnLst/>
              <a:rect l="l" t="t" r="r" b="b"/>
              <a:pathLst>
                <a:path w="338" h="254" extrusionOk="0">
                  <a:moveTo>
                    <a:pt x="309" y="0"/>
                  </a:moveTo>
                  <a:lnTo>
                    <a:pt x="1" y="169"/>
                  </a:lnTo>
                  <a:cubicBezTo>
                    <a:pt x="19" y="223"/>
                    <a:pt x="72" y="254"/>
                    <a:pt x="130" y="254"/>
                  </a:cubicBezTo>
                  <a:cubicBezTo>
                    <a:pt x="162" y="254"/>
                    <a:pt x="195" y="245"/>
                    <a:pt x="225" y="225"/>
                  </a:cubicBezTo>
                  <a:cubicBezTo>
                    <a:pt x="309" y="169"/>
                    <a:pt x="338" y="84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3"/>
            <p:cNvSpPr/>
            <p:nvPr/>
          </p:nvSpPr>
          <p:spPr>
            <a:xfrm>
              <a:off x="3309200" y="3483550"/>
              <a:ext cx="8450" cy="6375"/>
            </a:xfrm>
            <a:custGeom>
              <a:avLst/>
              <a:gdLst/>
              <a:ahLst/>
              <a:cxnLst/>
              <a:rect l="l" t="t" r="r" b="b"/>
              <a:pathLst>
                <a:path w="338" h="255" extrusionOk="0">
                  <a:moveTo>
                    <a:pt x="281" y="1"/>
                  </a:moveTo>
                  <a:lnTo>
                    <a:pt x="0" y="169"/>
                  </a:lnTo>
                  <a:cubicBezTo>
                    <a:pt x="18" y="224"/>
                    <a:pt x="72" y="255"/>
                    <a:pt x="130" y="255"/>
                  </a:cubicBezTo>
                  <a:cubicBezTo>
                    <a:pt x="162" y="255"/>
                    <a:pt x="195" y="245"/>
                    <a:pt x="225" y="225"/>
                  </a:cubicBezTo>
                  <a:cubicBezTo>
                    <a:pt x="309" y="169"/>
                    <a:pt x="337" y="85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3"/>
            <p:cNvSpPr/>
            <p:nvPr/>
          </p:nvSpPr>
          <p:spPr>
            <a:xfrm>
              <a:off x="3340075" y="3510900"/>
              <a:ext cx="9850" cy="8500"/>
            </a:xfrm>
            <a:custGeom>
              <a:avLst/>
              <a:gdLst/>
              <a:ahLst/>
              <a:cxnLst/>
              <a:rect l="l" t="t" r="r" b="b"/>
              <a:pathLst>
                <a:path w="394" h="340" extrusionOk="0">
                  <a:moveTo>
                    <a:pt x="208" y="0"/>
                  </a:moveTo>
                  <a:cubicBezTo>
                    <a:pt x="176" y="0"/>
                    <a:pt x="143" y="10"/>
                    <a:pt x="113" y="30"/>
                  </a:cubicBezTo>
                  <a:cubicBezTo>
                    <a:pt x="29" y="58"/>
                    <a:pt x="1" y="170"/>
                    <a:pt x="29" y="254"/>
                  </a:cubicBezTo>
                  <a:cubicBezTo>
                    <a:pt x="65" y="309"/>
                    <a:pt x="125" y="340"/>
                    <a:pt x="185" y="340"/>
                  </a:cubicBezTo>
                  <a:cubicBezTo>
                    <a:pt x="218" y="340"/>
                    <a:pt x="251" y="330"/>
                    <a:pt x="281" y="310"/>
                  </a:cubicBezTo>
                  <a:cubicBezTo>
                    <a:pt x="365" y="282"/>
                    <a:pt x="394" y="170"/>
                    <a:pt x="337" y="86"/>
                  </a:cubicBezTo>
                  <a:cubicBezTo>
                    <a:pt x="319" y="31"/>
                    <a:pt x="266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3"/>
            <p:cNvSpPr/>
            <p:nvPr/>
          </p:nvSpPr>
          <p:spPr>
            <a:xfrm>
              <a:off x="3333750" y="3529850"/>
              <a:ext cx="9150" cy="6375"/>
            </a:xfrm>
            <a:custGeom>
              <a:avLst/>
              <a:gdLst/>
              <a:ahLst/>
              <a:cxnLst/>
              <a:rect l="l" t="t" r="r" b="b"/>
              <a:pathLst>
                <a:path w="366" h="255" extrusionOk="0">
                  <a:moveTo>
                    <a:pt x="229" y="0"/>
                  </a:moveTo>
                  <a:cubicBezTo>
                    <a:pt x="201" y="0"/>
                    <a:pt x="171" y="10"/>
                    <a:pt x="141" y="30"/>
                  </a:cubicBezTo>
                  <a:cubicBezTo>
                    <a:pt x="57" y="58"/>
                    <a:pt x="1" y="170"/>
                    <a:pt x="57" y="254"/>
                  </a:cubicBezTo>
                  <a:lnTo>
                    <a:pt x="366" y="86"/>
                  </a:lnTo>
                  <a:cubicBezTo>
                    <a:pt x="330" y="31"/>
                    <a:pt x="282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3"/>
            <p:cNvSpPr/>
            <p:nvPr/>
          </p:nvSpPr>
          <p:spPr>
            <a:xfrm>
              <a:off x="3309200" y="3542650"/>
              <a:ext cx="9150" cy="6200"/>
            </a:xfrm>
            <a:custGeom>
              <a:avLst/>
              <a:gdLst/>
              <a:ahLst/>
              <a:cxnLst/>
              <a:rect l="l" t="t" r="r" b="b"/>
              <a:pathLst>
                <a:path w="366" h="248" extrusionOk="0">
                  <a:moveTo>
                    <a:pt x="188" y="0"/>
                  </a:moveTo>
                  <a:cubicBezTo>
                    <a:pt x="162" y="0"/>
                    <a:pt x="136" y="7"/>
                    <a:pt x="113" y="23"/>
                  </a:cubicBezTo>
                  <a:cubicBezTo>
                    <a:pt x="28" y="79"/>
                    <a:pt x="0" y="163"/>
                    <a:pt x="56" y="248"/>
                  </a:cubicBezTo>
                  <a:lnTo>
                    <a:pt x="365" y="107"/>
                  </a:lnTo>
                  <a:cubicBezTo>
                    <a:pt x="325" y="47"/>
                    <a:pt x="255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3"/>
            <p:cNvSpPr/>
            <p:nvPr/>
          </p:nvSpPr>
          <p:spPr>
            <a:xfrm>
              <a:off x="3315500" y="3524000"/>
              <a:ext cx="9850" cy="8750"/>
            </a:xfrm>
            <a:custGeom>
              <a:avLst/>
              <a:gdLst/>
              <a:ahLst/>
              <a:cxnLst/>
              <a:rect l="l" t="t" r="r" b="b"/>
              <a:pathLst>
                <a:path w="394" h="350" extrusionOk="0">
                  <a:moveTo>
                    <a:pt x="176" y="1"/>
                  </a:moveTo>
                  <a:cubicBezTo>
                    <a:pt x="155" y="1"/>
                    <a:pt x="134" y="4"/>
                    <a:pt x="113" y="11"/>
                  </a:cubicBezTo>
                  <a:cubicBezTo>
                    <a:pt x="29" y="67"/>
                    <a:pt x="1" y="179"/>
                    <a:pt x="29" y="264"/>
                  </a:cubicBezTo>
                  <a:cubicBezTo>
                    <a:pt x="65" y="318"/>
                    <a:pt x="113" y="349"/>
                    <a:pt x="165" y="349"/>
                  </a:cubicBezTo>
                  <a:cubicBezTo>
                    <a:pt x="194" y="349"/>
                    <a:pt x="224" y="340"/>
                    <a:pt x="254" y="320"/>
                  </a:cubicBezTo>
                  <a:cubicBezTo>
                    <a:pt x="338" y="292"/>
                    <a:pt x="394" y="179"/>
                    <a:pt x="338" y="95"/>
                  </a:cubicBezTo>
                  <a:cubicBezTo>
                    <a:pt x="296" y="32"/>
                    <a:pt x="23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3"/>
            <p:cNvSpPr/>
            <p:nvPr/>
          </p:nvSpPr>
          <p:spPr>
            <a:xfrm>
              <a:off x="3290250" y="3537325"/>
              <a:ext cx="9850" cy="8275"/>
            </a:xfrm>
            <a:custGeom>
              <a:avLst/>
              <a:gdLst/>
              <a:ahLst/>
              <a:cxnLst/>
              <a:rect l="l" t="t" r="r" b="b"/>
              <a:pathLst>
                <a:path w="394" h="331" extrusionOk="0">
                  <a:moveTo>
                    <a:pt x="203" y="1"/>
                  </a:moveTo>
                  <a:cubicBezTo>
                    <a:pt x="183" y="1"/>
                    <a:pt x="162" y="4"/>
                    <a:pt x="141" y="11"/>
                  </a:cubicBezTo>
                  <a:cubicBezTo>
                    <a:pt x="56" y="68"/>
                    <a:pt x="0" y="180"/>
                    <a:pt x="56" y="236"/>
                  </a:cubicBezTo>
                  <a:cubicBezTo>
                    <a:pt x="77" y="299"/>
                    <a:pt x="146" y="331"/>
                    <a:pt x="214" y="331"/>
                  </a:cubicBezTo>
                  <a:cubicBezTo>
                    <a:pt x="237" y="331"/>
                    <a:pt x="260" y="327"/>
                    <a:pt x="281" y="320"/>
                  </a:cubicBezTo>
                  <a:cubicBezTo>
                    <a:pt x="365" y="264"/>
                    <a:pt x="393" y="180"/>
                    <a:pt x="365" y="96"/>
                  </a:cubicBezTo>
                  <a:cubicBezTo>
                    <a:pt x="323" y="33"/>
                    <a:pt x="26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3"/>
            <p:cNvSpPr/>
            <p:nvPr/>
          </p:nvSpPr>
          <p:spPr>
            <a:xfrm>
              <a:off x="3265675" y="3550650"/>
              <a:ext cx="9850" cy="8300"/>
            </a:xfrm>
            <a:custGeom>
              <a:avLst/>
              <a:gdLst/>
              <a:ahLst/>
              <a:cxnLst/>
              <a:rect l="l" t="t" r="r" b="b"/>
              <a:pathLst>
                <a:path w="394" h="332" extrusionOk="0">
                  <a:moveTo>
                    <a:pt x="185" y="1"/>
                  </a:moveTo>
                  <a:cubicBezTo>
                    <a:pt x="160" y="1"/>
                    <a:pt x="135" y="4"/>
                    <a:pt x="113" y="12"/>
                  </a:cubicBezTo>
                  <a:cubicBezTo>
                    <a:pt x="29" y="68"/>
                    <a:pt x="1" y="152"/>
                    <a:pt x="57" y="236"/>
                  </a:cubicBezTo>
                  <a:cubicBezTo>
                    <a:pt x="78" y="300"/>
                    <a:pt x="146" y="331"/>
                    <a:pt x="215" y="331"/>
                  </a:cubicBezTo>
                  <a:cubicBezTo>
                    <a:pt x="237" y="331"/>
                    <a:pt x="260" y="328"/>
                    <a:pt x="281" y="321"/>
                  </a:cubicBezTo>
                  <a:cubicBezTo>
                    <a:pt x="366" y="265"/>
                    <a:pt x="394" y="152"/>
                    <a:pt x="366" y="68"/>
                  </a:cubicBezTo>
                  <a:cubicBezTo>
                    <a:pt x="324" y="27"/>
                    <a:pt x="253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3"/>
            <p:cNvSpPr/>
            <p:nvPr/>
          </p:nvSpPr>
          <p:spPr>
            <a:xfrm>
              <a:off x="3284625" y="3555575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180" y="1"/>
                  </a:moveTo>
                  <a:cubicBezTo>
                    <a:pt x="157" y="1"/>
                    <a:pt x="134" y="4"/>
                    <a:pt x="113" y="11"/>
                  </a:cubicBezTo>
                  <a:cubicBezTo>
                    <a:pt x="29" y="68"/>
                    <a:pt x="1" y="180"/>
                    <a:pt x="57" y="236"/>
                  </a:cubicBezTo>
                  <a:lnTo>
                    <a:pt x="366" y="96"/>
                  </a:lnTo>
                  <a:cubicBezTo>
                    <a:pt x="323" y="32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3"/>
            <p:cNvSpPr/>
            <p:nvPr/>
          </p:nvSpPr>
          <p:spPr>
            <a:xfrm>
              <a:off x="3273400" y="3534100"/>
              <a:ext cx="8450" cy="6350"/>
            </a:xfrm>
            <a:custGeom>
              <a:avLst/>
              <a:gdLst/>
              <a:ahLst/>
              <a:cxnLst/>
              <a:rect l="l" t="t" r="r" b="b"/>
              <a:pathLst>
                <a:path w="338" h="254" extrusionOk="0">
                  <a:moveTo>
                    <a:pt x="309" y="0"/>
                  </a:moveTo>
                  <a:lnTo>
                    <a:pt x="0" y="169"/>
                  </a:lnTo>
                  <a:cubicBezTo>
                    <a:pt x="19" y="223"/>
                    <a:pt x="72" y="254"/>
                    <a:pt x="130" y="254"/>
                  </a:cubicBezTo>
                  <a:cubicBezTo>
                    <a:pt x="162" y="254"/>
                    <a:pt x="195" y="245"/>
                    <a:pt x="225" y="225"/>
                  </a:cubicBezTo>
                  <a:cubicBezTo>
                    <a:pt x="309" y="169"/>
                    <a:pt x="337" y="84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3"/>
            <p:cNvSpPr/>
            <p:nvPr/>
          </p:nvSpPr>
          <p:spPr>
            <a:xfrm>
              <a:off x="3297975" y="3520750"/>
              <a:ext cx="8425" cy="6375"/>
            </a:xfrm>
            <a:custGeom>
              <a:avLst/>
              <a:gdLst/>
              <a:ahLst/>
              <a:cxnLst/>
              <a:rect l="l" t="t" r="r" b="b"/>
              <a:pathLst>
                <a:path w="337" h="255" extrusionOk="0">
                  <a:moveTo>
                    <a:pt x="281" y="1"/>
                  </a:moveTo>
                  <a:lnTo>
                    <a:pt x="0" y="169"/>
                  </a:lnTo>
                  <a:cubicBezTo>
                    <a:pt x="18" y="223"/>
                    <a:pt x="71" y="254"/>
                    <a:pt x="130" y="254"/>
                  </a:cubicBezTo>
                  <a:cubicBezTo>
                    <a:pt x="161" y="254"/>
                    <a:pt x="195" y="245"/>
                    <a:pt x="225" y="225"/>
                  </a:cubicBezTo>
                  <a:cubicBezTo>
                    <a:pt x="309" y="197"/>
                    <a:pt x="337" y="85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3"/>
            <p:cNvSpPr/>
            <p:nvPr/>
          </p:nvSpPr>
          <p:spPr>
            <a:xfrm>
              <a:off x="3321825" y="3507425"/>
              <a:ext cx="9150" cy="6375"/>
            </a:xfrm>
            <a:custGeom>
              <a:avLst/>
              <a:gdLst/>
              <a:ahLst/>
              <a:cxnLst/>
              <a:rect l="l" t="t" r="r" b="b"/>
              <a:pathLst>
                <a:path w="366" h="255" extrusionOk="0">
                  <a:moveTo>
                    <a:pt x="309" y="0"/>
                  </a:moveTo>
                  <a:lnTo>
                    <a:pt x="1" y="169"/>
                  </a:lnTo>
                  <a:cubicBezTo>
                    <a:pt x="37" y="223"/>
                    <a:pt x="96" y="254"/>
                    <a:pt x="157" y="254"/>
                  </a:cubicBezTo>
                  <a:cubicBezTo>
                    <a:pt x="190" y="254"/>
                    <a:pt x="223" y="245"/>
                    <a:pt x="253" y="225"/>
                  </a:cubicBezTo>
                  <a:cubicBezTo>
                    <a:pt x="337" y="197"/>
                    <a:pt x="366" y="84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3"/>
            <p:cNvSpPr/>
            <p:nvPr/>
          </p:nvSpPr>
          <p:spPr>
            <a:xfrm>
              <a:off x="3353400" y="3536200"/>
              <a:ext cx="9850" cy="9000"/>
            </a:xfrm>
            <a:custGeom>
              <a:avLst/>
              <a:gdLst/>
              <a:ahLst/>
              <a:cxnLst/>
              <a:rect l="l" t="t" r="r" b="b"/>
              <a:pathLst>
                <a:path w="394" h="360" extrusionOk="0">
                  <a:moveTo>
                    <a:pt x="203" y="0"/>
                  </a:moveTo>
                  <a:cubicBezTo>
                    <a:pt x="172" y="0"/>
                    <a:pt x="141" y="10"/>
                    <a:pt x="113" y="28"/>
                  </a:cubicBezTo>
                  <a:cubicBezTo>
                    <a:pt x="29" y="56"/>
                    <a:pt x="1" y="169"/>
                    <a:pt x="29" y="253"/>
                  </a:cubicBezTo>
                  <a:cubicBezTo>
                    <a:pt x="69" y="314"/>
                    <a:pt x="125" y="360"/>
                    <a:pt x="184" y="360"/>
                  </a:cubicBezTo>
                  <a:cubicBezTo>
                    <a:pt x="207" y="360"/>
                    <a:pt x="230" y="353"/>
                    <a:pt x="254" y="337"/>
                  </a:cubicBezTo>
                  <a:cubicBezTo>
                    <a:pt x="366" y="309"/>
                    <a:pt x="394" y="197"/>
                    <a:pt x="338" y="113"/>
                  </a:cubicBezTo>
                  <a:cubicBezTo>
                    <a:pt x="319" y="38"/>
                    <a:pt x="263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3"/>
            <p:cNvSpPr/>
            <p:nvPr/>
          </p:nvSpPr>
          <p:spPr>
            <a:xfrm>
              <a:off x="3346400" y="3555575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203" y="1"/>
                  </a:moveTo>
                  <a:cubicBezTo>
                    <a:pt x="183" y="1"/>
                    <a:pt x="162" y="4"/>
                    <a:pt x="141" y="11"/>
                  </a:cubicBezTo>
                  <a:cubicBezTo>
                    <a:pt x="56" y="68"/>
                    <a:pt x="0" y="152"/>
                    <a:pt x="56" y="236"/>
                  </a:cubicBezTo>
                  <a:lnTo>
                    <a:pt x="365" y="96"/>
                  </a:lnTo>
                  <a:cubicBezTo>
                    <a:pt x="323" y="32"/>
                    <a:pt x="26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3"/>
            <p:cNvSpPr/>
            <p:nvPr/>
          </p:nvSpPr>
          <p:spPr>
            <a:xfrm>
              <a:off x="3321125" y="3567525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208" y="0"/>
                  </a:moveTo>
                  <a:cubicBezTo>
                    <a:pt x="185" y="0"/>
                    <a:pt x="162" y="4"/>
                    <a:pt x="141" y="11"/>
                  </a:cubicBezTo>
                  <a:cubicBezTo>
                    <a:pt x="57" y="39"/>
                    <a:pt x="0" y="151"/>
                    <a:pt x="57" y="235"/>
                  </a:cubicBezTo>
                  <a:lnTo>
                    <a:pt x="365" y="95"/>
                  </a:lnTo>
                  <a:cubicBezTo>
                    <a:pt x="344" y="32"/>
                    <a:pt x="276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3"/>
            <p:cNvSpPr/>
            <p:nvPr/>
          </p:nvSpPr>
          <p:spPr>
            <a:xfrm>
              <a:off x="3328150" y="3548800"/>
              <a:ext cx="9850" cy="8750"/>
            </a:xfrm>
            <a:custGeom>
              <a:avLst/>
              <a:gdLst/>
              <a:ahLst/>
              <a:cxnLst/>
              <a:rect l="l" t="t" r="r" b="b"/>
              <a:pathLst>
                <a:path w="394" h="350" extrusionOk="0">
                  <a:moveTo>
                    <a:pt x="208" y="1"/>
                  </a:moveTo>
                  <a:cubicBezTo>
                    <a:pt x="176" y="1"/>
                    <a:pt x="142" y="10"/>
                    <a:pt x="113" y="30"/>
                  </a:cubicBezTo>
                  <a:cubicBezTo>
                    <a:pt x="28" y="58"/>
                    <a:pt x="0" y="170"/>
                    <a:pt x="28" y="254"/>
                  </a:cubicBezTo>
                  <a:cubicBezTo>
                    <a:pt x="70" y="317"/>
                    <a:pt x="128" y="349"/>
                    <a:pt x="190" y="349"/>
                  </a:cubicBezTo>
                  <a:cubicBezTo>
                    <a:pt x="211" y="349"/>
                    <a:pt x="232" y="346"/>
                    <a:pt x="253" y="339"/>
                  </a:cubicBezTo>
                  <a:cubicBezTo>
                    <a:pt x="365" y="282"/>
                    <a:pt x="393" y="170"/>
                    <a:pt x="337" y="86"/>
                  </a:cubicBezTo>
                  <a:cubicBezTo>
                    <a:pt x="319" y="31"/>
                    <a:pt x="26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3"/>
            <p:cNvSpPr/>
            <p:nvPr/>
          </p:nvSpPr>
          <p:spPr>
            <a:xfrm>
              <a:off x="3302875" y="3561200"/>
              <a:ext cx="9850" cy="8275"/>
            </a:xfrm>
            <a:custGeom>
              <a:avLst/>
              <a:gdLst/>
              <a:ahLst/>
              <a:cxnLst/>
              <a:rect l="l" t="t" r="r" b="b"/>
              <a:pathLst>
                <a:path w="394" h="331" extrusionOk="0">
                  <a:moveTo>
                    <a:pt x="180" y="0"/>
                  </a:moveTo>
                  <a:cubicBezTo>
                    <a:pt x="157" y="0"/>
                    <a:pt x="134" y="4"/>
                    <a:pt x="113" y="11"/>
                  </a:cubicBezTo>
                  <a:cubicBezTo>
                    <a:pt x="29" y="67"/>
                    <a:pt x="1" y="179"/>
                    <a:pt x="29" y="236"/>
                  </a:cubicBezTo>
                  <a:cubicBezTo>
                    <a:pt x="71" y="299"/>
                    <a:pt x="129" y="330"/>
                    <a:pt x="190" y="330"/>
                  </a:cubicBezTo>
                  <a:cubicBezTo>
                    <a:pt x="211" y="330"/>
                    <a:pt x="232" y="327"/>
                    <a:pt x="253" y="320"/>
                  </a:cubicBezTo>
                  <a:cubicBezTo>
                    <a:pt x="366" y="264"/>
                    <a:pt x="394" y="179"/>
                    <a:pt x="337" y="95"/>
                  </a:cubicBezTo>
                  <a:cubicBezTo>
                    <a:pt x="316" y="32"/>
                    <a:pt x="24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3"/>
            <p:cNvSpPr/>
            <p:nvPr/>
          </p:nvSpPr>
          <p:spPr>
            <a:xfrm>
              <a:off x="3277600" y="3573825"/>
              <a:ext cx="9850" cy="8050"/>
            </a:xfrm>
            <a:custGeom>
              <a:avLst/>
              <a:gdLst/>
              <a:ahLst/>
              <a:cxnLst/>
              <a:rect l="l" t="t" r="r" b="b"/>
              <a:pathLst>
                <a:path w="394" h="322" extrusionOk="0">
                  <a:moveTo>
                    <a:pt x="204" y="1"/>
                  </a:moveTo>
                  <a:cubicBezTo>
                    <a:pt x="183" y="1"/>
                    <a:pt x="162" y="4"/>
                    <a:pt x="141" y="11"/>
                  </a:cubicBezTo>
                  <a:cubicBezTo>
                    <a:pt x="29" y="67"/>
                    <a:pt x="1" y="152"/>
                    <a:pt x="29" y="236"/>
                  </a:cubicBezTo>
                  <a:cubicBezTo>
                    <a:pt x="65" y="290"/>
                    <a:pt x="113" y="321"/>
                    <a:pt x="165" y="321"/>
                  </a:cubicBezTo>
                  <a:cubicBezTo>
                    <a:pt x="194" y="321"/>
                    <a:pt x="224" y="312"/>
                    <a:pt x="254" y="292"/>
                  </a:cubicBezTo>
                  <a:cubicBezTo>
                    <a:pt x="366" y="264"/>
                    <a:pt x="394" y="152"/>
                    <a:pt x="366" y="96"/>
                  </a:cubicBezTo>
                  <a:cubicBezTo>
                    <a:pt x="324" y="32"/>
                    <a:pt x="266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3"/>
            <p:cNvSpPr/>
            <p:nvPr/>
          </p:nvSpPr>
          <p:spPr>
            <a:xfrm>
              <a:off x="3296550" y="3579125"/>
              <a:ext cx="8450" cy="6225"/>
            </a:xfrm>
            <a:custGeom>
              <a:avLst/>
              <a:gdLst/>
              <a:ahLst/>
              <a:cxnLst/>
              <a:rect l="l" t="t" r="r" b="b"/>
              <a:pathLst>
                <a:path w="338" h="249" extrusionOk="0">
                  <a:moveTo>
                    <a:pt x="192" y="1"/>
                  </a:moveTo>
                  <a:cubicBezTo>
                    <a:pt x="165" y="1"/>
                    <a:pt x="138" y="7"/>
                    <a:pt x="113" y="24"/>
                  </a:cubicBezTo>
                  <a:cubicBezTo>
                    <a:pt x="29" y="52"/>
                    <a:pt x="1" y="164"/>
                    <a:pt x="29" y="249"/>
                  </a:cubicBezTo>
                  <a:lnTo>
                    <a:pt x="338" y="80"/>
                  </a:lnTo>
                  <a:cubicBezTo>
                    <a:pt x="318" y="40"/>
                    <a:pt x="256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3"/>
            <p:cNvSpPr/>
            <p:nvPr/>
          </p:nvSpPr>
          <p:spPr>
            <a:xfrm>
              <a:off x="3286025" y="3557950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310" y="1"/>
                  </a:moveTo>
                  <a:lnTo>
                    <a:pt x="1" y="141"/>
                  </a:lnTo>
                  <a:cubicBezTo>
                    <a:pt x="22" y="204"/>
                    <a:pt x="90" y="236"/>
                    <a:pt x="159" y="236"/>
                  </a:cubicBezTo>
                  <a:cubicBezTo>
                    <a:pt x="181" y="236"/>
                    <a:pt x="204" y="232"/>
                    <a:pt x="225" y="225"/>
                  </a:cubicBezTo>
                  <a:cubicBezTo>
                    <a:pt x="310" y="169"/>
                    <a:pt x="338" y="85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3"/>
            <p:cNvSpPr/>
            <p:nvPr/>
          </p:nvSpPr>
          <p:spPr>
            <a:xfrm>
              <a:off x="3310600" y="3545325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309" y="0"/>
                  </a:moveTo>
                  <a:lnTo>
                    <a:pt x="0" y="141"/>
                  </a:lnTo>
                  <a:cubicBezTo>
                    <a:pt x="21" y="204"/>
                    <a:pt x="90" y="235"/>
                    <a:pt x="158" y="235"/>
                  </a:cubicBezTo>
                  <a:cubicBezTo>
                    <a:pt x="181" y="235"/>
                    <a:pt x="204" y="232"/>
                    <a:pt x="225" y="225"/>
                  </a:cubicBezTo>
                  <a:cubicBezTo>
                    <a:pt x="309" y="169"/>
                    <a:pt x="337" y="84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3"/>
            <p:cNvSpPr/>
            <p:nvPr/>
          </p:nvSpPr>
          <p:spPr>
            <a:xfrm>
              <a:off x="3335150" y="3531975"/>
              <a:ext cx="8450" cy="6625"/>
            </a:xfrm>
            <a:custGeom>
              <a:avLst/>
              <a:gdLst/>
              <a:ahLst/>
              <a:cxnLst/>
              <a:rect l="l" t="t" r="r" b="b"/>
              <a:pathLst>
                <a:path w="338" h="265" extrusionOk="0">
                  <a:moveTo>
                    <a:pt x="310" y="1"/>
                  </a:moveTo>
                  <a:lnTo>
                    <a:pt x="1" y="169"/>
                  </a:lnTo>
                  <a:cubicBezTo>
                    <a:pt x="43" y="232"/>
                    <a:pt x="101" y="264"/>
                    <a:pt x="163" y="264"/>
                  </a:cubicBezTo>
                  <a:cubicBezTo>
                    <a:pt x="183" y="264"/>
                    <a:pt x="205" y="261"/>
                    <a:pt x="226" y="254"/>
                  </a:cubicBezTo>
                  <a:cubicBezTo>
                    <a:pt x="310" y="197"/>
                    <a:pt x="338" y="85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3"/>
            <p:cNvSpPr/>
            <p:nvPr/>
          </p:nvSpPr>
          <p:spPr>
            <a:xfrm>
              <a:off x="3365350" y="3563325"/>
              <a:ext cx="9850" cy="8950"/>
            </a:xfrm>
            <a:custGeom>
              <a:avLst/>
              <a:gdLst/>
              <a:ahLst/>
              <a:cxnLst/>
              <a:rect l="l" t="t" r="r" b="b"/>
              <a:pathLst>
                <a:path w="394" h="358" extrusionOk="0">
                  <a:moveTo>
                    <a:pt x="203" y="0"/>
                  </a:moveTo>
                  <a:cubicBezTo>
                    <a:pt x="182" y="0"/>
                    <a:pt x="160" y="4"/>
                    <a:pt x="141" y="10"/>
                  </a:cubicBezTo>
                  <a:cubicBezTo>
                    <a:pt x="56" y="38"/>
                    <a:pt x="0" y="151"/>
                    <a:pt x="56" y="235"/>
                  </a:cubicBezTo>
                  <a:cubicBezTo>
                    <a:pt x="78" y="321"/>
                    <a:pt x="148" y="357"/>
                    <a:pt x="218" y="357"/>
                  </a:cubicBezTo>
                  <a:cubicBezTo>
                    <a:pt x="240" y="357"/>
                    <a:pt x="261" y="354"/>
                    <a:pt x="281" y="347"/>
                  </a:cubicBezTo>
                  <a:cubicBezTo>
                    <a:pt x="365" y="319"/>
                    <a:pt x="393" y="207"/>
                    <a:pt x="365" y="123"/>
                  </a:cubicBezTo>
                  <a:cubicBezTo>
                    <a:pt x="344" y="37"/>
                    <a:pt x="273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/>
            <p:cNvSpPr/>
            <p:nvPr/>
          </p:nvSpPr>
          <p:spPr>
            <a:xfrm>
              <a:off x="3358325" y="3582325"/>
              <a:ext cx="8450" cy="5825"/>
            </a:xfrm>
            <a:custGeom>
              <a:avLst/>
              <a:gdLst/>
              <a:ahLst/>
              <a:cxnLst/>
              <a:rect l="l" t="t" r="r" b="b"/>
              <a:pathLst>
                <a:path w="338" h="233" extrusionOk="0">
                  <a:moveTo>
                    <a:pt x="160" y="1"/>
                  </a:moveTo>
                  <a:cubicBezTo>
                    <a:pt x="143" y="1"/>
                    <a:pt x="128" y="3"/>
                    <a:pt x="113" y="8"/>
                  </a:cubicBezTo>
                  <a:cubicBezTo>
                    <a:pt x="29" y="36"/>
                    <a:pt x="0" y="149"/>
                    <a:pt x="29" y="233"/>
                  </a:cubicBezTo>
                  <a:lnTo>
                    <a:pt x="337" y="121"/>
                  </a:lnTo>
                  <a:cubicBezTo>
                    <a:pt x="314" y="51"/>
                    <a:pt x="234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/>
            <p:cNvSpPr/>
            <p:nvPr/>
          </p:nvSpPr>
          <p:spPr>
            <a:xfrm>
              <a:off x="3332350" y="3592475"/>
              <a:ext cx="8450" cy="6200"/>
            </a:xfrm>
            <a:custGeom>
              <a:avLst/>
              <a:gdLst/>
              <a:ahLst/>
              <a:cxnLst/>
              <a:rect l="l" t="t" r="r" b="b"/>
              <a:pathLst>
                <a:path w="338" h="248" extrusionOk="0">
                  <a:moveTo>
                    <a:pt x="200" y="1"/>
                  </a:moveTo>
                  <a:cubicBezTo>
                    <a:pt x="174" y="1"/>
                    <a:pt x="144" y="8"/>
                    <a:pt x="113" y="23"/>
                  </a:cubicBezTo>
                  <a:cubicBezTo>
                    <a:pt x="29" y="51"/>
                    <a:pt x="1" y="164"/>
                    <a:pt x="29" y="248"/>
                  </a:cubicBezTo>
                  <a:lnTo>
                    <a:pt x="338" y="108"/>
                  </a:lnTo>
                  <a:cubicBezTo>
                    <a:pt x="317" y="47"/>
                    <a:pt x="268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/>
            <p:cNvSpPr/>
            <p:nvPr/>
          </p:nvSpPr>
          <p:spPr>
            <a:xfrm>
              <a:off x="3340075" y="3574225"/>
              <a:ext cx="9850" cy="8875"/>
            </a:xfrm>
            <a:custGeom>
              <a:avLst/>
              <a:gdLst/>
              <a:ahLst/>
              <a:cxnLst/>
              <a:rect l="l" t="t" r="r" b="b"/>
              <a:pathLst>
                <a:path w="394" h="355" extrusionOk="0">
                  <a:moveTo>
                    <a:pt x="187" y="1"/>
                  </a:moveTo>
                  <a:cubicBezTo>
                    <a:pt x="162" y="1"/>
                    <a:pt x="136" y="8"/>
                    <a:pt x="113" y="23"/>
                  </a:cubicBezTo>
                  <a:cubicBezTo>
                    <a:pt x="29" y="51"/>
                    <a:pt x="1" y="164"/>
                    <a:pt x="29" y="248"/>
                  </a:cubicBezTo>
                  <a:cubicBezTo>
                    <a:pt x="49" y="309"/>
                    <a:pt x="113" y="355"/>
                    <a:pt x="179" y="355"/>
                  </a:cubicBezTo>
                  <a:cubicBezTo>
                    <a:pt x="204" y="355"/>
                    <a:pt x="230" y="348"/>
                    <a:pt x="253" y="332"/>
                  </a:cubicBezTo>
                  <a:cubicBezTo>
                    <a:pt x="337" y="304"/>
                    <a:pt x="394" y="192"/>
                    <a:pt x="337" y="108"/>
                  </a:cubicBezTo>
                  <a:cubicBezTo>
                    <a:pt x="317" y="47"/>
                    <a:pt x="253" y="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/>
            <p:cNvSpPr/>
            <p:nvPr/>
          </p:nvSpPr>
          <p:spPr>
            <a:xfrm>
              <a:off x="3314100" y="3585475"/>
              <a:ext cx="9850" cy="8175"/>
            </a:xfrm>
            <a:custGeom>
              <a:avLst/>
              <a:gdLst/>
              <a:ahLst/>
              <a:cxnLst/>
              <a:rect l="l" t="t" r="r" b="b"/>
              <a:pathLst>
                <a:path w="394" h="327" extrusionOk="0">
                  <a:moveTo>
                    <a:pt x="188" y="0"/>
                  </a:moveTo>
                  <a:cubicBezTo>
                    <a:pt x="162" y="0"/>
                    <a:pt x="137" y="7"/>
                    <a:pt x="113" y="23"/>
                  </a:cubicBezTo>
                  <a:cubicBezTo>
                    <a:pt x="29" y="51"/>
                    <a:pt x="1" y="163"/>
                    <a:pt x="29" y="247"/>
                  </a:cubicBezTo>
                  <a:cubicBezTo>
                    <a:pt x="49" y="287"/>
                    <a:pt x="111" y="327"/>
                    <a:pt x="175" y="327"/>
                  </a:cubicBezTo>
                  <a:cubicBezTo>
                    <a:pt x="202" y="327"/>
                    <a:pt x="229" y="320"/>
                    <a:pt x="253" y="303"/>
                  </a:cubicBezTo>
                  <a:cubicBezTo>
                    <a:pt x="338" y="275"/>
                    <a:pt x="394" y="191"/>
                    <a:pt x="338" y="107"/>
                  </a:cubicBezTo>
                  <a:cubicBezTo>
                    <a:pt x="317" y="46"/>
                    <a:pt x="253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/>
            <p:cNvSpPr/>
            <p:nvPr/>
          </p:nvSpPr>
          <p:spPr>
            <a:xfrm>
              <a:off x="3288125" y="3596675"/>
              <a:ext cx="9875" cy="7900"/>
            </a:xfrm>
            <a:custGeom>
              <a:avLst/>
              <a:gdLst/>
              <a:ahLst/>
              <a:cxnLst/>
              <a:rect l="l" t="t" r="r" b="b"/>
              <a:pathLst>
                <a:path w="395" h="316" extrusionOk="0">
                  <a:moveTo>
                    <a:pt x="215" y="1"/>
                  </a:moveTo>
                  <a:cubicBezTo>
                    <a:pt x="191" y="1"/>
                    <a:pt x="166" y="7"/>
                    <a:pt x="141" y="24"/>
                  </a:cubicBezTo>
                  <a:cubicBezTo>
                    <a:pt x="57" y="52"/>
                    <a:pt x="1" y="136"/>
                    <a:pt x="29" y="220"/>
                  </a:cubicBezTo>
                  <a:cubicBezTo>
                    <a:pt x="50" y="283"/>
                    <a:pt x="119" y="315"/>
                    <a:pt x="187" y="315"/>
                  </a:cubicBezTo>
                  <a:cubicBezTo>
                    <a:pt x="210" y="315"/>
                    <a:pt x="233" y="312"/>
                    <a:pt x="254" y="305"/>
                  </a:cubicBezTo>
                  <a:cubicBezTo>
                    <a:pt x="338" y="248"/>
                    <a:pt x="394" y="164"/>
                    <a:pt x="366" y="80"/>
                  </a:cubicBezTo>
                  <a:cubicBezTo>
                    <a:pt x="326" y="40"/>
                    <a:pt x="273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/>
            <p:cNvSpPr/>
            <p:nvPr/>
          </p:nvSpPr>
          <p:spPr>
            <a:xfrm>
              <a:off x="3306375" y="3602600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204" y="1"/>
                  </a:moveTo>
                  <a:cubicBezTo>
                    <a:pt x="183" y="1"/>
                    <a:pt x="162" y="4"/>
                    <a:pt x="141" y="11"/>
                  </a:cubicBezTo>
                  <a:cubicBezTo>
                    <a:pt x="29" y="68"/>
                    <a:pt x="1" y="152"/>
                    <a:pt x="29" y="236"/>
                  </a:cubicBezTo>
                  <a:lnTo>
                    <a:pt x="338" y="96"/>
                  </a:lnTo>
                  <a:cubicBezTo>
                    <a:pt x="317" y="32"/>
                    <a:pt x="26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3"/>
            <p:cNvSpPr/>
            <p:nvPr/>
          </p:nvSpPr>
          <p:spPr>
            <a:xfrm>
              <a:off x="3297250" y="3581125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310" y="0"/>
                  </a:moveTo>
                  <a:lnTo>
                    <a:pt x="1" y="169"/>
                  </a:lnTo>
                  <a:cubicBezTo>
                    <a:pt x="22" y="210"/>
                    <a:pt x="87" y="236"/>
                    <a:pt x="154" y="236"/>
                  </a:cubicBezTo>
                  <a:cubicBezTo>
                    <a:pt x="178" y="236"/>
                    <a:pt x="203" y="232"/>
                    <a:pt x="226" y="225"/>
                  </a:cubicBezTo>
                  <a:cubicBezTo>
                    <a:pt x="310" y="197"/>
                    <a:pt x="338" y="84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/>
            <p:cNvSpPr/>
            <p:nvPr/>
          </p:nvSpPr>
          <p:spPr>
            <a:xfrm>
              <a:off x="3322525" y="3569875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309" y="1"/>
                  </a:moveTo>
                  <a:lnTo>
                    <a:pt x="1" y="141"/>
                  </a:lnTo>
                  <a:cubicBezTo>
                    <a:pt x="22" y="204"/>
                    <a:pt x="90" y="236"/>
                    <a:pt x="159" y="236"/>
                  </a:cubicBezTo>
                  <a:cubicBezTo>
                    <a:pt x="181" y="236"/>
                    <a:pt x="204" y="233"/>
                    <a:pt x="225" y="225"/>
                  </a:cubicBezTo>
                  <a:cubicBezTo>
                    <a:pt x="309" y="169"/>
                    <a:pt x="338" y="85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3"/>
            <p:cNvSpPr/>
            <p:nvPr/>
          </p:nvSpPr>
          <p:spPr>
            <a:xfrm>
              <a:off x="3347800" y="3557950"/>
              <a:ext cx="8450" cy="6600"/>
            </a:xfrm>
            <a:custGeom>
              <a:avLst/>
              <a:gdLst/>
              <a:ahLst/>
              <a:cxnLst/>
              <a:rect l="l" t="t" r="r" b="b"/>
              <a:pathLst>
                <a:path w="338" h="264" extrusionOk="0">
                  <a:moveTo>
                    <a:pt x="309" y="1"/>
                  </a:moveTo>
                  <a:lnTo>
                    <a:pt x="0" y="141"/>
                  </a:lnTo>
                  <a:cubicBezTo>
                    <a:pt x="22" y="227"/>
                    <a:pt x="92" y="263"/>
                    <a:pt x="162" y="263"/>
                  </a:cubicBezTo>
                  <a:cubicBezTo>
                    <a:pt x="184" y="263"/>
                    <a:pt x="205" y="260"/>
                    <a:pt x="225" y="253"/>
                  </a:cubicBezTo>
                  <a:cubicBezTo>
                    <a:pt x="309" y="197"/>
                    <a:pt x="337" y="113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3"/>
            <p:cNvSpPr/>
            <p:nvPr/>
          </p:nvSpPr>
          <p:spPr>
            <a:xfrm>
              <a:off x="3376575" y="3591475"/>
              <a:ext cx="9850" cy="9500"/>
            </a:xfrm>
            <a:custGeom>
              <a:avLst/>
              <a:gdLst/>
              <a:ahLst/>
              <a:cxnLst/>
              <a:rect l="l" t="t" r="r" b="b"/>
              <a:pathLst>
                <a:path w="394" h="380" extrusionOk="0">
                  <a:moveTo>
                    <a:pt x="184" y="0"/>
                  </a:moveTo>
                  <a:cubicBezTo>
                    <a:pt x="170" y="0"/>
                    <a:pt x="155" y="2"/>
                    <a:pt x="141" y="7"/>
                  </a:cubicBezTo>
                  <a:cubicBezTo>
                    <a:pt x="28" y="35"/>
                    <a:pt x="0" y="148"/>
                    <a:pt x="28" y="260"/>
                  </a:cubicBezTo>
                  <a:cubicBezTo>
                    <a:pt x="52" y="329"/>
                    <a:pt x="132" y="379"/>
                    <a:pt x="206" y="379"/>
                  </a:cubicBezTo>
                  <a:cubicBezTo>
                    <a:pt x="222" y="379"/>
                    <a:pt x="238" y="377"/>
                    <a:pt x="253" y="372"/>
                  </a:cubicBezTo>
                  <a:cubicBezTo>
                    <a:pt x="337" y="344"/>
                    <a:pt x="393" y="232"/>
                    <a:pt x="365" y="148"/>
                  </a:cubicBezTo>
                  <a:cubicBezTo>
                    <a:pt x="319" y="55"/>
                    <a:pt x="253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3"/>
            <p:cNvSpPr/>
            <p:nvPr/>
          </p:nvSpPr>
          <p:spPr>
            <a:xfrm>
              <a:off x="3367450" y="3610425"/>
              <a:ext cx="9150" cy="5800"/>
            </a:xfrm>
            <a:custGeom>
              <a:avLst/>
              <a:gdLst/>
              <a:ahLst/>
              <a:cxnLst/>
              <a:rect l="l" t="t" r="r" b="b"/>
              <a:pathLst>
                <a:path w="366" h="232" extrusionOk="0">
                  <a:moveTo>
                    <a:pt x="186" y="0"/>
                  </a:moveTo>
                  <a:cubicBezTo>
                    <a:pt x="171" y="0"/>
                    <a:pt x="155" y="2"/>
                    <a:pt x="141" y="7"/>
                  </a:cubicBezTo>
                  <a:cubicBezTo>
                    <a:pt x="57" y="35"/>
                    <a:pt x="0" y="148"/>
                    <a:pt x="28" y="232"/>
                  </a:cubicBezTo>
                  <a:lnTo>
                    <a:pt x="365" y="148"/>
                  </a:lnTo>
                  <a:cubicBezTo>
                    <a:pt x="342" y="55"/>
                    <a:pt x="261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3"/>
            <p:cNvSpPr/>
            <p:nvPr/>
          </p:nvSpPr>
          <p:spPr>
            <a:xfrm>
              <a:off x="3340775" y="3618750"/>
              <a:ext cx="9150" cy="5200"/>
            </a:xfrm>
            <a:custGeom>
              <a:avLst/>
              <a:gdLst/>
              <a:ahLst/>
              <a:cxnLst/>
              <a:rect l="l" t="t" r="r" b="b"/>
              <a:pathLst>
                <a:path w="366" h="208" extrusionOk="0">
                  <a:moveTo>
                    <a:pt x="215" y="1"/>
                  </a:moveTo>
                  <a:cubicBezTo>
                    <a:pt x="192" y="1"/>
                    <a:pt x="167" y="4"/>
                    <a:pt x="141" y="11"/>
                  </a:cubicBezTo>
                  <a:cubicBezTo>
                    <a:pt x="57" y="39"/>
                    <a:pt x="1" y="123"/>
                    <a:pt x="29" y="208"/>
                  </a:cubicBezTo>
                  <a:lnTo>
                    <a:pt x="366" y="123"/>
                  </a:lnTo>
                  <a:cubicBezTo>
                    <a:pt x="344" y="38"/>
                    <a:pt x="290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3"/>
            <p:cNvSpPr/>
            <p:nvPr/>
          </p:nvSpPr>
          <p:spPr>
            <a:xfrm>
              <a:off x="3349900" y="3600575"/>
              <a:ext cx="9850" cy="8900"/>
            </a:xfrm>
            <a:custGeom>
              <a:avLst/>
              <a:gdLst/>
              <a:ahLst/>
              <a:cxnLst/>
              <a:rect l="l" t="t" r="r" b="b"/>
              <a:pathLst>
                <a:path w="394" h="356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64"/>
                    <a:pt x="1" y="149"/>
                    <a:pt x="29" y="233"/>
                  </a:cubicBezTo>
                  <a:cubicBezTo>
                    <a:pt x="50" y="319"/>
                    <a:pt x="121" y="355"/>
                    <a:pt x="190" y="355"/>
                  </a:cubicBezTo>
                  <a:cubicBezTo>
                    <a:pt x="212" y="355"/>
                    <a:pt x="233" y="352"/>
                    <a:pt x="253" y="345"/>
                  </a:cubicBezTo>
                  <a:cubicBezTo>
                    <a:pt x="337" y="317"/>
                    <a:pt x="394" y="233"/>
                    <a:pt x="366" y="120"/>
                  </a:cubicBezTo>
                  <a:cubicBezTo>
                    <a:pt x="342" y="51"/>
                    <a:pt x="262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3"/>
            <p:cNvSpPr/>
            <p:nvPr/>
          </p:nvSpPr>
          <p:spPr>
            <a:xfrm>
              <a:off x="3323225" y="3610325"/>
              <a:ext cx="9850" cy="8200"/>
            </a:xfrm>
            <a:custGeom>
              <a:avLst/>
              <a:gdLst/>
              <a:ahLst/>
              <a:cxnLst/>
              <a:rect l="l" t="t" r="r" b="b"/>
              <a:pathLst>
                <a:path w="394" h="328" extrusionOk="0">
                  <a:moveTo>
                    <a:pt x="208" y="1"/>
                  </a:moveTo>
                  <a:cubicBezTo>
                    <a:pt x="185" y="1"/>
                    <a:pt x="162" y="4"/>
                    <a:pt x="141" y="11"/>
                  </a:cubicBezTo>
                  <a:cubicBezTo>
                    <a:pt x="57" y="39"/>
                    <a:pt x="1" y="124"/>
                    <a:pt x="29" y="208"/>
                  </a:cubicBezTo>
                  <a:cubicBezTo>
                    <a:pt x="52" y="277"/>
                    <a:pt x="132" y="327"/>
                    <a:pt x="207" y="327"/>
                  </a:cubicBezTo>
                  <a:cubicBezTo>
                    <a:pt x="223" y="327"/>
                    <a:pt x="238" y="325"/>
                    <a:pt x="253" y="320"/>
                  </a:cubicBezTo>
                  <a:cubicBezTo>
                    <a:pt x="338" y="292"/>
                    <a:pt x="394" y="180"/>
                    <a:pt x="366" y="95"/>
                  </a:cubicBezTo>
                  <a:cubicBezTo>
                    <a:pt x="345" y="32"/>
                    <a:pt x="27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3"/>
            <p:cNvSpPr/>
            <p:nvPr/>
          </p:nvSpPr>
          <p:spPr>
            <a:xfrm>
              <a:off x="3296550" y="3619450"/>
              <a:ext cx="9850" cy="7575"/>
            </a:xfrm>
            <a:custGeom>
              <a:avLst/>
              <a:gdLst/>
              <a:ahLst/>
              <a:cxnLst/>
              <a:rect l="l" t="t" r="r" b="b"/>
              <a:pathLst>
                <a:path w="394" h="303" extrusionOk="0">
                  <a:moveTo>
                    <a:pt x="220" y="1"/>
                  </a:moveTo>
                  <a:cubicBezTo>
                    <a:pt x="196" y="1"/>
                    <a:pt x="169" y="4"/>
                    <a:pt x="141" y="11"/>
                  </a:cubicBezTo>
                  <a:cubicBezTo>
                    <a:pt x="57" y="39"/>
                    <a:pt x="1" y="123"/>
                    <a:pt x="29" y="208"/>
                  </a:cubicBezTo>
                  <a:cubicBezTo>
                    <a:pt x="50" y="271"/>
                    <a:pt x="118" y="302"/>
                    <a:pt x="187" y="302"/>
                  </a:cubicBezTo>
                  <a:cubicBezTo>
                    <a:pt x="210" y="302"/>
                    <a:pt x="232" y="299"/>
                    <a:pt x="254" y="292"/>
                  </a:cubicBezTo>
                  <a:cubicBezTo>
                    <a:pt x="338" y="264"/>
                    <a:pt x="394" y="180"/>
                    <a:pt x="366" y="95"/>
                  </a:cubicBezTo>
                  <a:cubicBezTo>
                    <a:pt x="345" y="32"/>
                    <a:pt x="292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3"/>
            <p:cNvSpPr/>
            <p:nvPr/>
          </p:nvSpPr>
          <p:spPr>
            <a:xfrm>
              <a:off x="3314100" y="3626550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198" y="1"/>
                  </a:moveTo>
                  <a:cubicBezTo>
                    <a:pt x="180" y="1"/>
                    <a:pt x="161" y="3"/>
                    <a:pt x="141" y="8"/>
                  </a:cubicBezTo>
                  <a:cubicBezTo>
                    <a:pt x="57" y="36"/>
                    <a:pt x="1" y="120"/>
                    <a:pt x="29" y="204"/>
                  </a:cubicBezTo>
                  <a:lnTo>
                    <a:pt x="366" y="120"/>
                  </a:lnTo>
                  <a:cubicBezTo>
                    <a:pt x="343" y="51"/>
                    <a:pt x="281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3"/>
            <p:cNvSpPr/>
            <p:nvPr/>
          </p:nvSpPr>
          <p:spPr>
            <a:xfrm>
              <a:off x="3307075" y="3604975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310" y="1"/>
                  </a:moveTo>
                  <a:lnTo>
                    <a:pt x="1" y="141"/>
                  </a:lnTo>
                  <a:cubicBezTo>
                    <a:pt x="22" y="204"/>
                    <a:pt x="75" y="236"/>
                    <a:pt x="147" y="236"/>
                  </a:cubicBezTo>
                  <a:cubicBezTo>
                    <a:pt x="171" y="236"/>
                    <a:pt x="198" y="232"/>
                    <a:pt x="226" y="225"/>
                  </a:cubicBezTo>
                  <a:cubicBezTo>
                    <a:pt x="310" y="197"/>
                    <a:pt x="338" y="85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3"/>
            <p:cNvSpPr/>
            <p:nvPr/>
          </p:nvSpPr>
          <p:spPr>
            <a:xfrm>
              <a:off x="3333050" y="3595150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310" y="1"/>
                  </a:moveTo>
                  <a:lnTo>
                    <a:pt x="1" y="141"/>
                  </a:lnTo>
                  <a:cubicBezTo>
                    <a:pt x="22" y="204"/>
                    <a:pt x="90" y="236"/>
                    <a:pt x="159" y="236"/>
                  </a:cubicBezTo>
                  <a:cubicBezTo>
                    <a:pt x="181" y="236"/>
                    <a:pt x="204" y="232"/>
                    <a:pt x="225" y="225"/>
                  </a:cubicBezTo>
                  <a:cubicBezTo>
                    <a:pt x="310" y="197"/>
                    <a:pt x="366" y="85"/>
                    <a:pt x="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3"/>
            <p:cNvSpPr/>
            <p:nvPr/>
          </p:nvSpPr>
          <p:spPr>
            <a:xfrm>
              <a:off x="3359025" y="3585325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309" y="1"/>
                  </a:moveTo>
                  <a:lnTo>
                    <a:pt x="1" y="113"/>
                  </a:lnTo>
                  <a:cubicBezTo>
                    <a:pt x="22" y="199"/>
                    <a:pt x="93" y="235"/>
                    <a:pt x="162" y="235"/>
                  </a:cubicBezTo>
                  <a:cubicBezTo>
                    <a:pt x="184" y="235"/>
                    <a:pt x="205" y="232"/>
                    <a:pt x="225" y="225"/>
                  </a:cubicBezTo>
                  <a:cubicBezTo>
                    <a:pt x="309" y="197"/>
                    <a:pt x="365" y="85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3"/>
            <p:cNvSpPr/>
            <p:nvPr/>
          </p:nvSpPr>
          <p:spPr>
            <a:xfrm>
              <a:off x="3385000" y="3621650"/>
              <a:ext cx="9850" cy="9500"/>
            </a:xfrm>
            <a:custGeom>
              <a:avLst/>
              <a:gdLst/>
              <a:ahLst/>
              <a:cxnLst/>
              <a:rect l="l" t="t" r="r" b="b"/>
              <a:pathLst>
                <a:path w="394" h="380" extrusionOk="0">
                  <a:moveTo>
                    <a:pt x="196" y="0"/>
                  </a:moveTo>
                  <a:cubicBezTo>
                    <a:pt x="178" y="0"/>
                    <a:pt x="160" y="3"/>
                    <a:pt x="141" y="7"/>
                  </a:cubicBezTo>
                  <a:cubicBezTo>
                    <a:pt x="56" y="35"/>
                    <a:pt x="0" y="120"/>
                    <a:pt x="28" y="232"/>
                  </a:cubicBezTo>
                  <a:cubicBezTo>
                    <a:pt x="52" y="325"/>
                    <a:pt x="113" y="380"/>
                    <a:pt x="198" y="380"/>
                  </a:cubicBezTo>
                  <a:cubicBezTo>
                    <a:pt x="215" y="380"/>
                    <a:pt x="234" y="377"/>
                    <a:pt x="253" y="372"/>
                  </a:cubicBezTo>
                  <a:cubicBezTo>
                    <a:pt x="337" y="372"/>
                    <a:pt x="393" y="260"/>
                    <a:pt x="365" y="148"/>
                  </a:cubicBezTo>
                  <a:cubicBezTo>
                    <a:pt x="342" y="55"/>
                    <a:pt x="280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3"/>
            <p:cNvSpPr/>
            <p:nvPr/>
          </p:nvSpPr>
          <p:spPr>
            <a:xfrm>
              <a:off x="3374475" y="3639925"/>
              <a:ext cx="9150" cy="5775"/>
            </a:xfrm>
            <a:custGeom>
              <a:avLst/>
              <a:gdLst/>
              <a:ahLst/>
              <a:cxnLst/>
              <a:rect l="l" t="t" r="r" b="b"/>
              <a:pathLst>
                <a:path w="366" h="231" extrusionOk="0">
                  <a:moveTo>
                    <a:pt x="202" y="1"/>
                  </a:moveTo>
                  <a:cubicBezTo>
                    <a:pt x="191" y="1"/>
                    <a:pt x="180" y="3"/>
                    <a:pt x="169" y="6"/>
                  </a:cubicBezTo>
                  <a:cubicBezTo>
                    <a:pt x="56" y="34"/>
                    <a:pt x="0" y="119"/>
                    <a:pt x="28" y="231"/>
                  </a:cubicBezTo>
                  <a:lnTo>
                    <a:pt x="365" y="175"/>
                  </a:lnTo>
                  <a:cubicBezTo>
                    <a:pt x="341" y="77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3"/>
            <p:cNvSpPr/>
            <p:nvPr/>
          </p:nvSpPr>
          <p:spPr>
            <a:xfrm>
              <a:off x="3347100" y="364497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56" y="29"/>
                    <a:pt x="0" y="113"/>
                    <a:pt x="28" y="197"/>
                  </a:cubicBezTo>
                  <a:lnTo>
                    <a:pt x="365" y="141"/>
                  </a:ln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3"/>
            <p:cNvSpPr/>
            <p:nvPr/>
          </p:nvSpPr>
          <p:spPr>
            <a:xfrm>
              <a:off x="3357625" y="3628650"/>
              <a:ext cx="9850" cy="8775"/>
            </a:xfrm>
            <a:custGeom>
              <a:avLst/>
              <a:gdLst/>
              <a:ahLst/>
              <a:cxnLst/>
              <a:rect l="l" t="t" r="r" b="b"/>
              <a:pathLst>
                <a:path w="394" h="351" extrusionOk="0">
                  <a:moveTo>
                    <a:pt x="213" y="1"/>
                  </a:moveTo>
                  <a:cubicBezTo>
                    <a:pt x="199" y="1"/>
                    <a:pt x="184" y="3"/>
                    <a:pt x="169" y="8"/>
                  </a:cubicBezTo>
                  <a:cubicBezTo>
                    <a:pt x="57" y="8"/>
                    <a:pt x="0" y="120"/>
                    <a:pt x="28" y="205"/>
                  </a:cubicBezTo>
                  <a:cubicBezTo>
                    <a:pt x="53" y="278"/>
                    <a:pt x="119" y="351"/>
                    <a:pt x="209" y="351"/>
                  </a:cubicBezTo>
                  <a:cubicBezTo>
                    <a:pt x="223" y="351"/>
                    <a:pt x="238" y="349"/>
                    <a:pt x="253" y="345"/>
                  </a:cubicBezTo>
                  <a:cubicBezTo>
                    <a:pt x="337" y="317"/>
                    <a:pt x="393" y="233"/>
                    <a:pt x="365" y="120"/>
                  </a:cubicBezTo>
                  <a:cubicBezTo>
                    <a:pt x="342" y="51"/>
                    <a:pt x="281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3"/>
            <p:cNvSpPr/>
            <p:nvPr/>
          </p:nvSpPr>
          <p:spPr>
            <a:xfrm>
              <a:off x="3330950" y="363497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36"/>
                    <a:pt x="1" y="120"/>
                    <a:pt x="1" y="204"/>
                  </a:cubicBezTo>
                  <a:cubicBezTo>
                    <a:pt x="24" y="274"/>
                    <a:pt x="85" y="324"/>
                    <a:pt x="168" y="324"/>
                  </a:cubicBezTo>
                  <a:cubicBezTo>
                    <a:pt x="186" y="324"/>
                    <a:pt x="205" y="322"/>
                    <a:pt x="225" y="317"/>
                  </a:cubicBezTo>
                  <a:cubicBezTo>
                    <a:pt x="309" y="317"/>
                    <a:pt x="366" y="204"/>
                    <a:pt x="337" y="120"/>
                  </a:cubicBezTo>
                  <a:cubicBezTo>
                    <a:pt x="337" y="51"/>
                    <a:pt x="261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3"/>
            <p:cNvSpPr/>
            <p:nvPr/>
          </p:nvSpPr>
          <p:spPr>
            <a:xfrm>
              <a:off x="3303575" y="3642000"/>
              <a:ext cx="9150" cy="7225"/>
            </a:xfrm>
            <a:custGeom>
              <a:avLst/>
              <a:gdLst/>
              <a:ahLst/>
              <a:cxnLst/>
              <a:rect l="l" t="t" r="r" b="b"/>
              <a:pathLst>
                <a:path w="366" h="289" extrusionOk="0">
                  <a:moveTo>
                    <a:pt x="189" y="0"/>
                  </a:moveTo>
                  <a:cubicBezTo>
                    <a:pt x="173" y="0"/>
                    <a:pt x="156" y="2"/>
                    <a:pt x="141" y="8"/>
                  </a:cubicBezTo>
                  <a:cubicBezTo>
                    <a:pt x="57" y="36"/>
                    <a:pt x="1" y="120"/>
                    <a:pt x="1" y="176"/>
                  </a:cubicBezTo>
                  <a:cubicBezTo>
                    <a:pt x="29" y="260"/>
                    <a:pt x="113" y="288"/>
                    <a:pt x="197" y="288"/>
                  </a:cubicBezTo>
                  <a:cubicBezTo>
                    <a:pt x="309" y="260"/>
                    <a:pt x="366" y="176"/>
                    <a:pt x="338" y="92"/>
                  </a:cubicBezTo>
                  <a:cubicBezTo>
                    <a:pt x="338" y="46"/>
                    <a:pt x="263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3"/>
            <p:cNvSpPr/>
            <p:nvPr/>
          </p:nvSpPr>
          <p:spPr>
            <a:xfrm>
              <a:off x="3319725" y="3650425"/>
              <a:ext cx="9150" cy="4400"/>
            </a:xfrm>
            <a:custGeom>
              <a:avLst/>
              <a:gdLst/>
              <a:ahLst/>
              <a:cxnLst/>
              <a:rect l="l" t="t" r="r" b="b"/>
              <a:pathLst>
                <a:path w="366" h="176" extrusionOk="0">
                  <a:moveTo>
                    <a:pt x="213" y="0"/>
                  </a:moveTo>
                  <a:cubicBezTo>
                    <a:pt x="199" y="0"/>
                    <a:pt x="184" y="3"/>
                    <a:pt x="169" y="7"/>
                  </a:cubicBezTo>
                  <a:cubicBezTo>
                    <a:pt x="85" y="36"/>
                    <a:pt x="0" y="92"/>
                    <a:pt x="28" y="176"/>
                  </a:cubicBezTo>
                  <a:lnTo>
                    <a:pt x="365" y="120"/>
                  </a:lnTo>
                  <a:cubicBezTo>
                    <a:pt x="342" y="50"/>
                    <a:pt x="281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3314800" y="3629550"/>
              <a:ext cx="9150" cy="4500"/>
            </a:xfrm>
            <a:custGeom>
              <a:avLst/>
              <a:gdLst/>
              <a:ahLst/>
              <a:cxnLst/>
              <a:rect l="l" t="t" r="r" b="b"/>
              <a:pathLst>
                <a:path w="366" h="180" extrusionOk="0">
                  <a:moveTo>
                    <a:pt x="338" y="0"/>
                  </a:moveTo>
                  <a:lnTo>
                    <a:pt x="1" y="84"/>
                  </a:lnTo>
                  <a:cubicBezTo>
                    <a:pt x="22" y="148"/>
                    <a:pt x="75" y="179"/>
                    <a:pt x="135" y="179"/>
                  </a:cubicBezTo>
                  <a:cubicBezTo>
                    <a:pt x="155" y="179"/>
                    <a:pt x="176" y="176"/>
                    <a:pt x="197" y="169"/>
                  </a:cubicBezTo>
                  <a:cubicBezTo>
                    <a:pt x="310" y="169"/>
                    <a:pt x="366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3"/>
            <p:cNvSpPr/>
            <p:nvPr/>
          </p:nvSpPr>
          <p:spPr>
            <a:xfrm>
              <a:off x="3341475" y="362182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338" y="0"/>
                  </a:moveTo>
                  <a:lnTo>
                    <a:pt x="1" y="85"/>
                  </a:lnTo>
                  <a:cubicBezTo>
                    <a:pt x="24" y="154"/>
                    <a:pt x="85" y="204"/>
                    <a:pt x="168" y="204"/>
                  </a:cubicBezTo>
                  <a:cubicBezTo>
                    <a:pt x="186" y="204"/>
                    <a:pt x="205" y="202"/>
                    <a:pt x="225" y="197"/>
                  </a:cubicBezTo>
                  <a:cubicBezTo>
                    <a:pt x="309" y="169"/>
                    <a:pt x="366" y="85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3"/>
            <p:cNvSpPr/>
            <p:nvPr/>
          </p:nvSpPr>
          <p:spPr>
            <a:xfrm>
              <a:off x="3368150" y="361410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337" y="1"/>
                  </a:moveTo>
                  <a:lnTo>
                    <a:pt x="0" y="85"/>
                  </a:lnTo>
                  <a:cubicBezTo>
                    <a:pt x="24" y="178"/>
                    <a:pt x="105" y="232"/>
                    <a:pt x="180" y="232"/>
                  </a:cubicBezTo>
                  <a:cubicBezTo>
                    <a:pt x="195" y="232"/>
                    <a:pt x="211" y="230"/>
                    <a:pt x="225" y="225"/>
                  </a:cubicBezTo>
                  <a:cubicBezTo>
                    <a:pt x="309" y="197"/>
                    <a:pt x="365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3390600" y="3653400"/>
              <a:ext cx="9850" cy="10000"/>
            </a:xfrm>
            <a:custGeom>
              <a:avLst/>
              <a:gdLst/>
              <a:ahLst/>
              <a:cxnLst/>
              <a:rect l="l" t="t" r="r" b="b"/>
              <a:pathLst>
                <a:path w="394" h="400" extrusionOk="0">
                  <a:moveTo>
                    <a:pt x="169" y="1"/>
                  </a:moveTo>
                  <a:cubicBezTo>
                    <a:pt x="85" y="1"/>
                    <a:pt x="1" y="113"/>
                    <a:pt x="29" y="225"/>
                  </a:cubicBezTo>
                  <a:cubicBezTo>
                    <a:pt x="29" y="323"/>
                    <a:pt x="92" y="399"/>
                    <a:pt x="183" y="399"/>
                  </a:cubicBezTo>
                  <a:cubicBezTo>
                    <a:pt x="196" y="399"/>
                    <a:pt x="211" y="398"/>
                    <a:pt x="225" y="394"/>
                  </a:cubicBezTo>
                  <a:cubicBezTo>
                    <a:pt x="310" y="394"/>
                    <a:pt x="394" y="282"/>
                    <a:pt x="366" y="169"/>
                  </a:cubicBezTo>
                  <a:cubicBezTo>
                    <a:pt x="366" y="57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3"/>
            <p:cNvSpPr/>
            <p:nvPr/>
          </p:nvSpPr>
          <p:spPr>
            <a:xfrm>
              <a:off x="3377975" y="367082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12" y="0"/>
                  </a:moveTo>
                  <a:cubicBezTo>
                    <a:pt x="198" y="0"/>
                    <a:pt x="184" y="2"/>
                    <a:pt x="169" y="6"/>
                  </a:cubicBezTo>
                  <a:cubicBezTo>
                    <a:pt x="85" y="6"/>
                    <a:pt x="1" y="90"/>
                    <a:pt x="1" y="202"/>
                  </a:cubicBezTo>
                  <a:lnTo>
                    <a:pt x="366" y="174"/>
                  </a:lnTo>
                  <a:cubicBezTo>
                    <a:pt x="366" y="77"/>
                    <a:pt x="302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3"/>
            <p:cNvSpPr/>
            <p:nvPr/>
          </p:nvSpPr>
          <p:spPr>
            <a:xfrm>
              <a:off x="3350600" y="3672350"/>
              <a:ext cx="8450" cy="4250"/>
            </a:xfrm>
            <a:custGeom>
              <a:avLst/>
              <a:gdLst/>
              <a:ahLst/>
              <a:cxnLst/>
              <a:rect l="l" t="t" r="r" b="b"/>
              <a:pathLst>
                <a:path w="338" h="170" extrusionOk="0">
                  <a:moveTo>
                    <a:pt x="169" y="1"/>
                  </a:moveTo>
                  <a:cubicBezTo>
                    <a:pt x="57" y="1"/>
                    <a:pt x="1" y="85"/>
                    <a:pt x="1" y="169"/>
                  </a:cubicBezTo>
                  <a:lnTo>
                    <a:pt x="338" y="169"/>
                  </a:ln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3363225" y="365692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41" y="0"/>
                  </a:moveTo>
                  <a:cubicBezTo>
                    <a:pt x="57" y="28"/>
                    <a:pt x="1" y="112"/>
                    <a:pt x="1" y="197"/>
                  </a:cubicBezTo>
                  <a:cubicBezTo>
                    <a:pt x="29" y="309"/>
                    <a:pt x="85" y="365"/>
                    <a:pt x="197" y="365"/>
                  </a:cubicBezTo>
                  <a:cubicBezTo>
                    <a:pt x="282" y="365"/>
                    <a:pt x="366" y="253"/>
                    <a:pt x="338" y="169"/>
                  </a:cubicBezTo>
                  <a:cubicBezTo>
                    <a:pt x="338" y="56"/>
                    <a:pt x="254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3"/>
            <p:cNvSpPr/>
            <p:nvPr/>
          </p:nvSpPr>
          <p:spPr>
            <a:xfrm>
              <a:off x="3335150" y="3660425"/>
              <a:ext cx="9150" cy="7875"/>
            </a:xfrm>
            <a:custGeom>
              <a:avLst/>
              <a:gdLst/>
              <a:ahLst/>
              <a:cxnLst/>
              <a:rect l="l" t="t" r="r" b="b"/>
              <a:pathLst>
                <a:path w="366" h="315" extrusionOk="0">
                  <a:moveTo>
                    <a:pt x="169" y="1"/>
                  </a:moveTo>
                  <a:cubicBezTo>
                    <a:pt x="57" y="29"/>
                    <a:pt x="1" y="85"/>
                    <a:pt x="1" y="169"/>
                  </a:cubicBezTo>
                  <a:cubicBezTo>
                    <a:pt x="25" y="242"/>
                    <a:pt x="92" y="315"/>
                    <a:pt x="164" y="315"/>
                  </a:cubicBezTo>
                  <a:cubicBezTo>
                    <a:pt x="175" y="315"/>
                    <a:pt x="186" y="313"/>
                    <a:pt x="198" y="309"/>
                  </a:cubicBezTo>
                  <a:cubicBezTo>
                    <a:pt x="282" y="309"/>
                    <a:pt x="366" y="225"/>
                    <a:pt x="366" y="141"/>
                  </a:cubicBezTo>
                  <a:cubicBezTo>
                    <a:pt x="338" y="57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3"/>
            <p:cNvSpPr/>
            <p:nvPr/>
          </p:nvSpPr>
          <p:spPr>
            <a:xfrm>
              <a:off x="3307075" y="3663925"/>
              <a:ext cx="9150" cy="7050"/>
            </a:xfrm>
            <a:custGeom>
              <a:avLst/>
              <a:gdLst/>
              <a:ahLst/>
              <a:cxnLst/>
              <a:rect l="l" t="t" r="r" b="b"/>
              <a:pathLst>
                <a:path w="366" h="282" extrusionOk="0">
                  <a:moveTo>
                    <a:pt x="169" y="1"/>
                  </a:moveTo>
                  <a:cubicBezTo>
                    <a:pt x="85" y="29"/>
                    <a:pt x="1" y="85"/>
                    <a:pt x="29" y="169"/>
                  </a:cubicBezTo>
                  <a:cubicBezTo>
                    <a:pt x="29" y="226"/>
                    <a:pt x="113" y="282"/>
                    <a:pt x="198" y="282"/>
                  </a:cubicBezTo>
                  <a:cubicBezTo>
                    <a:pt x="310" y="282"/>
                    <a:pt x="366" y="197"/>
                    <a:pt x="366" y="113"/>
                  </a:cubicBezTo>
                  <a:cubicBezTo>
                    <a:pt x="366" y="57"/>
                    <a:pt x="282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3"/>
            <p:cNvSpPr/>
            <p:nvPr/>
          </p:nvSpPr>
          <p:spPr>
            <a:xfrm>
              <a:off x="3322525" y="3674275"/>
              <a:ext cx="9150" cy="3725"/>
            </a:xfrm>
            <a:custGeom>
              <a:avLst/>
              <a:gdLst/>
              <a:ahLst/>
              <a:cxnLst/>
              <a:rect l="l" t="t" r="r" b="b"/>
              <a:pathLst>
                <a:path w="366" h="149" extrusionOk="0">
                  <a:moveTo>
                    <a:pt x="226" y="1"/>
                  </a:moveTo>
                  <a:cubicBezTo>
                    <a:pt x="208" y="1"/>
                    <a:pt x="189" y="3"/>
                    <a:pt x="169" y="8"/>
                  </a:cubicBezTo>
                  <a:cubicBezTo>
                    <a:pt x="85" y="8"/>
                    <a:pt x="1" y="64"/>
                    <a:pt x="1" y="148"/>
                  </a:cubicBezTo>
                  <a:lnTo>
                    <a:pt x="366" y="120"/>
                  </a:lnTo>
                  <a:cubicBezTo>
                    <a:pt x="366" y="51"/>
                    <a:pt x="309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3"/>
            <p:cNvSpPr/>
            <p:nvPr/>
          </p:nvSpPr>
          <p:spPr>
            <a:xfrm>
              <a:off x="3320425" y="3653400"/>
              <a:ext cx="8450" cy="4425"/>
            </a:xfrm>
            <a:custGeom>
              <a:avLst/>
              <a:gdLst/>
              <a:ahLst/>
              <a:cxnLst/>
              <a:rect l="l" t="t" r="r" b="b"/>
              <a:pathLst>
                <a:path w="338" h="177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26"/>
                    <a:pt x="57" y="177"/>
                    <a:pt x="140" y="177"/>
                  </a:cubicBezTo>
                  <a:cubicBezTo>
                    <a:pt x="158" y="177"/>
                    <a:pt x="177" y="174"/>
                    <a:pt x="197" y="169"/>
                  </a:cubicBezTo>
                  <a:cubicBezTo>
                    <a:pt x="281" y="169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3"/>
            <p:cNvSpPr/>
            <p:nvPr/>
          </p:nvSpPr>
          <p:spPr>
            <a:xfrm>
              <a:off x="3347800" y="3648500"/>
              <a:ext cx="8450" cy="5100"/>
            </a:xfrm>
            <a:custGeom>
              <a:avLst/>
              <a:gdLst/>
              <a:ahLst/>
              <a:cxnLst/>
              <a:rect l="l" t="t" r="r" b="b"/>
              <a:pathLst>
                <a:path w="338" h="204" extrusionOk="0">
                  <a:moveTo>
                    <a:pt x="337" y="0"/>
                  </a:moveTo>
                  <a:lnTo>
                    <a:pt x="0" y="56"/>
                  </a:lnTo>
                  <a:cubicBezTo>
                    <a:pt x="0" y="149"/>
                    <a:pt x="58" y="204"/>
                    <a:pt x="142" y="204"/>
                  </a:cubicBezTo>
                  <a:cubicBezTo>
                    <a:pt x="159" y="204"/>
                    <a:pt x="178" y="202"/>
                    <a:pt x="197" y="197"/>
                  </a:cubicBezTo>
                  <a:cubicBezTo>
                    <a:pt x="281" y="197"/>
                    <a:pt x="337" y="113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3"/>
            <p:cNvSpPr/>
            <p:nvPr/>
          </p:nvSpPr>
          <p:spPr>
            <a:xfrm>
              <a:off x="3375175" y="364427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30"/>
                    <a:pt x="84" y="203"/>
                    <a:pt x="162" y="203"/>
                  </a:cubicBezTo>
                  <a:cubicBezTo>
                    <a:pt x="174" y="203"/>
                    <a:pt x="185" y="201"/>
                    <a:pt x="197" y="197"/>
                  </a:cubicBezTo>
                  <a:cubicBezTo>
                    <a:pt x="281" y="197"/>
                    <a:pt x="365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3322525" y="3677275"/>
              <a:ext cx="9150" cy="4225"/>
            </a:xfrm>
            <a:custGeom>
              <a:avLst/>
              <a:gdLst/>
              <a:ahLst/>
              <a:cxnLst/>
              <a:rect l="l" t="t" r="r" b="b"/>
              <a:pathLst>
                <a:path w="366" h="169" extrusionOk="0">
                  <a:moveTo>
                    <a:pt x="366" y="0"/>
                  </a:moveTo>
                  <a:lnTo>
                    <a:pt x="1" y="28"/>
                  </a:lnTo>
                  <a:cubicBezTo>
                    <a:pt x="1" y="113"/>
                    <a:pt x="85" y="169"/>
                    <a:pt x="197" y="169"/>
                  </a:cubicBezTo>
                  <a:cubicBezTo>
                    <a:pt x="281" y="169"/>
                    <a:pt x="366" y="85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3350600" y="3676575"/>
              <a:ext cx="8450" cy="4225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cubicBezTo>
                    <a:pt x="1" y="113"/>
                    <a:pt x="85" y="169"/>
                    <a:pt x="169" y="169"/>
                  </a:cubicBezTo>
                  <a:cubicBezTo>
                    <a:pt x="281" y="169"/>
                    <a:pt x="338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3377975" y="36751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66" y="0"/>
                  </a:moveTo>
                  <a:lnTo>
                    <a:pt x="1" y="28"/>
                  </a:lnTo>
                  <a:cubicBezTo>
                    <a:pt x="29" y="140"/>
                    <a:pt x="85" y="197"/>
                    <a:pt x="197" y="197"/>
                  </a:cubicBezTo>
                  <a:cubicBezTo>
                    <a:pt x="281" y="197"/>
                    <a:pt x="366" y="112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3363950" y="36871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97" y="0"/>
                  </a:moveTo>
                  <a:cubicBezTo>
                    <a:pt x="112" y="0"/>
                    <a:pt x="28" y="85"/>
                    <a:pt x="28" y="169"/>
                  </a:cubicBezTo>
                  <a:cubicBezTo>
                    <a:pt x="0" y="281"/>
                    <a:pt x="84" y="365"/>
                    <a:pt x="168" y="365"/>
                  </a:cubicBezTo>
                  <a:cubicBezTo>
                    <a:pt x="281" y="365"/>
                    <a:pt x="365" y="281"/>
                    <a:pt x="365" y="197"/>
                  </a:cubicBezTo>
                  <a:cubicBezTo>
                    <a:pt x="365" y="85"/>
                    <a:pt x="281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3336575" y="3686400"/>
              <a:ext cx="8450" cy="7875"/>
            </a:xfrm>
            <a:custGeom>
              <a:avLst/>
              <a:gdLst/>
              <a:ahLst/>
              <a:cxnLst/>
              <a:rect l="l" t="t" r="r" b="b"/>
              <a:pathLst>
                <a:path w="338" h="315" extrusionOk="0">
                  <a:moveTo>
                    <a:pt x="169" y="0"/>
                  </a:moveTo>
                  <a:cubicBezTo>
                    <a:pt x="84" y="0"/>
                    <a:pt x="0" y="85"/>
                    <a:pt x="0" y="169"/>
                  </a:cubicBezTo>
                  <a:cubicBezTo>
                    <a:pt x="0" y="253"/>
                    <a:pt x="56" y="309"/>
                    <a:pt x="169" y="309"/>
                  </a:cubicBezTo>
                  <a:cubicBezTo>
                    <a:pt x="180" y="313"/>
                    <a:pt x="191" y="315"/>
                    <a:pt x="202" y="315"/>
                  </a:cubicBezTo>
                  <a:cubicBezTo>
                    <a:pt x="274" y="315"/>
                    <a:pt x="337" y="242"/>
                    <a:pt x="337" y="169"/>
                  </a:cubicBezTo>
                  <a:cubicBezTo>
                    <a:pt x="337" y="85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3"/>
            <p:cNvSpPr/>
            <p:nvPr/>
          </p:nvSpPr>
          <p:spPr>
            <a:xfrm>
              <a:off x="2958950" y="353830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5" y="29"/>
                    <a:pt x="1" y="113"/>
                    <a:pt x="1" y="197"/>
                  </a:cubicBezTo>
                  <a:lnTo>
                    <a:pt x="366" y="169"/>
                  </a:lnTo>
                  <a:cubicBezTo>
                    <a:pt x="338" y="85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3"/>
            <p:cNvSpPr/>
            <p:nvPr/>
          </p:nvSpPr>
          <p:spPr>
            <a:xfrm>
              <a:off x="2987025" y="3536900"/>
              <a:ext cx="8450" cy="4225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69" y="0"/>
                  </a:moveTo>
                  <a:cubicBezTo>
                    <a:pt x="57" y="0"/>
                    <a:pt x="1" y="85"/>
                    <a:pt x="1" y="169"/>
                  </a:cubicBezTo>
                  <a:lnTo>
                    <a:pt x="338" y="169"/>
                  </a:lnTo>
                  <a:cubicBezTo>
                    <a:pt x="338" y="57"/>
                    <a:pt x="254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3"/>
            <p:cNvSpPr/>
            <p:nvPr/>
          </p:nvSpPr>
          <p:spPr>
            <a:xfrm>
              <a:off x="3014400" y="353480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85" y="28"/>
                    <a:pt x="1" y="84"/>
                    <a:pt x="1" y="197"/>
                  </a:cubicBezTo>
                  <a:lnTo>
                    <a:pt x="366" y="169"/>
                  </a:lnTo>
                  <a:cubicBezTo>
                    <a:pt x="338" y="84"/>
                    <a:pt x="254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3"/>
            <p:cNvSpPr/>
            <p:nvPr/>
          </p:nvSpPr>
          <p:spPr>
            <a:xfrm>
              <a:off x="2999675" y="3521450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169" y="1"/>
                  </a:moveTo>
                  <a:cubicBezTo>
                    <a:pt x="85" y="29"/>
                    <a:pt x="0" y="85"/>
                    <a:pt x="0" y="197"/>
                  </a:cubicBezTo>
                  <a:cubicBezTo>
                    <a:pt x="0" y="270"/>
                    <a:pt x="63" y="343"/>
                    <a:pt x="153" y="343"/>
                  </a:cubicBezTo>
                  <a:cubicBezTo>
                    <a:pt x="167" y="343"/>
                    <a:pt x="182" y="341"/>
                    <a:pt x="197" y="338"/>
                  </a:cubicBezTo>
                  <a:cubicBezTo>
                    <a:pt x="281" y="338"/>
                    <a:pt x="365" y="253"/>
                    <a:pt x="365" y="169"/>
                  </a:cubicBezTo>
                  <a:cubicBezTo>
                    <a:pt x="337" y="85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3"/>
            <p:cNvSpPr/>
            <p:nvPr/>
          </p:nvSpPr>
          <p:spPr>
            <a:xfrm>
              <a:off x="2971600" y="3523425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211" y="0"/>
                  </a:moveTo>
                  <a:cubicBezTo>
                    <a:pt x="198" y="0"/>
                    <a:pt x="184" y="2"/>
                    <a:pt x="169" y="6"/>
                  </a:cubicBezTo>
                  <a:cubicBezTo>
                    <a:pt x="85" y="6"/>
                    <a:pt x="0" y="90"/>
                    <a:pt x="0" y="174"/>
                  </a:cubicBezTo>
                  <a:cubicBezTo>
                    <a:pt x="28" y="259"/>
                    <a:pt x="85" y="343"/>
                    <a:pt x="197" y="343"/>
                  </a:cubicBezTo>
                  <a:cubicBezTo>
                    <a:pt x="281" y="315"/>
                    <a:pt x="365" y="259"/>
                    <a:pt x="365" y="146"/>
                  </a:cubicBezTo>
                  <a:cubicBezTo>
                    <a:pt x="341" y="73"/>
                    <a:pt x="296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3"/>
            <p:cNvSpPr/>
            <p:nvPr/>
          </p:nvSpPr>
          <p:spPr>
            <a:xfrm>
              <a:off x="3029150" y="3547425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69" y="0"/>
                  </a:moveTo>
                  <a:cubicBezTo>
                    <a:pt x="85" y="0"/>
                    <a:pt x="0" y="85"/>
                    <a:pt x="28" y="197"/>
                  </a:cubicBezTo>
                  <a:cubicBezTo>
                    <a:pt x="28" y="281"/>
                    <a:pt x="113" y="337"/>
                    <a:pt x="197" y="337"/>
                  </a:cubicBezTo>
                  <a:cubicBezTo>
                    <a:pt x="309" y="337"/>
                    <a:pt x="365" y="253"/>
                    <a:pt x="365" y="169"/>
                  </a:cubicBezTo>
                  <a:cubicBezTo>
                    <a:pt x="365" y="57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>
              <a:off x="3016525" y="3562175"/>
              <a:ext cx="8425" cy="4225"/>
            </a:xfrm>
            <a:custGeom>
              <a:avLst/>
              <a:gdLst/>
              <a:ahLst/>
              <a:cxnLst/>
              <a:rect l="l" t="t" r="r" b="b"/>
              <a:pathLst>
                <a:path w="337" h="169" extrusionOk="0">
                  <a:moveTo>
                    <a:pt x="169" y="0"/>
                  </a:moveTo>
                  <a:cubicBezTo>
                    <a:pt x="56" y="0"/>
                    <a:pt x="0" y="84"/>
                    <a:pt x="0" y="169"/>
                  </a:cubicBezTo>
                  <a:lnTo>
                    <a:pt x="337" y="140"/>
                  </a:lnTo>
                  <a:cubicBezTo>
                    <a:pt x="337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3"/>
            <p:cNvSpPr/>
            <p:nvPr/>
          </p:nvSpPr>
          <p:spPr>
            <a:xfrm>
              <a:off x="2988450" y="3564275"/>
              <a:ext cx="9150" cy="4225"/>
            </a:xfrm>
            <a:custGeom>
              <a:avLst/>
              <a:gdLst/>
              <a:ahLst/>
              <a:cxnLst/>
              <a:rect l="l" t="t" r="r" b="b"/>
              <a:pathLst>
                <a:path w="366" h="169" extrusionOk="0">
                  <a:moveTo>
                    <a:pt x="169" y="0"/>
                  </a:moveTo>
                  <a:cubicBezTo>
                    <a:pt x="84" y="0"/>
                    <a:pt x="0" y="85"/>
                    <a:pt x="28" y="169"/>
                  </a:cubicBezTo>
                  <a:lnTo>
                    <a:pt x="365" y="141"/>
                  </a:lnTo>
                  <a:cubicBezTo>
                    <a:pt x="365" y="56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3"/>
            <p:cNvSpPr/>
            <p:nvPr/>
          </p:nvSpPr>
          <p:spPr>
            <a:xfrm>
              <a:off x="3001775" y="3549525"/>
              <a:ext cx="8450" cy="8450"/>
            </a:xfrm>
            <a:custGeom>
              <a:avLst/>
              <a:gdLst/>
              <a:ahLst/>
              <a:cxnLst/>
              <a:rect l="l" t="t" r="r" b="b"/>
              <a:pathLst>
                <a:path w="338" h="338" extrusionOk="0">
                  <a:moveTo>
                    <a:pt x="169" y="1"/>
                  </a:moveTo>
                  <a:cubicBezTo>
                    <a:pt x="57" y="1"/>
                    <a:pt x="1" y="85"/>
                    <a:pt x="1" y="169"/>
                  </a:cubicBezTo>
                  <a:cubicBezTo>
                    <a:pt x="1" y="281"/>
                    <a:pt x="85" y="338"/>
                    <a:pt x="169" y="338"/>
                  </a:cubicBezTo>
                  <a:cubicBezTo>
                    <a:pt x="281" y="338"/>
                    <a:pt x="337" y="253"/>
                    <a:pt x="337" y="169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3"/>
            <p:cNvSpPr/>
            <p:nvPr/>
          </p:nvSpPr>
          <p:spPr>
            <a:xfrm>
              <a:off x="2973700" y="3551625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69" y="1"/>
                  </a:moveTo>
                  <a:cubicBezTo>
                    <a:pt x="57" y="1"/>
                    <a:pt x="1" y="85"/>
                    <a:pt x="1" y="169"/>
                  </a:cubicBezTo>
                  <a:cubicBezTo>
                    <a:pt x="1" y="282"/>
                    <a:pt x="85" y="338"/>
                    <a:pt x="197" y="338"/>
                  </a:cubicBezTo>
                  <a:cubicBezTo>
                    <a:pt x="281" y="338"/>
                    <a:pt x="365" y="254"/>
                    <a:pt x="337" y="141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3"/>
            <p:cNvSpPr/>
            <p:nvPr/>
          </p:nvSpPr>
          <p:spPr>
            <a:xfrm>
              <a:off x="2945625" y="3553600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203" y="1"/>
                  </a:moveTo>
                  <a:cubicBezTo>
                    <a:pt x="192" y="1"/>
                    <a:pt x="180" y="2"/>
                    <a:pt x="169" y="6"/>
                  </a:cubicBezTo>
                  <a:cubicBezTo>
                    <a:pt x="57" y="6"/>
                    <a:pt x="1" y="90"/>
                    <a:pt x="1" y="175"/>
                  </a:cubicBezTo>
                  <a:cubicBezTo>
                    <a:pt x="1" y="287"/>
                    <a:pt x="85" y="343"/>
                    <a:pt x="197" y="343"/>
                  </a:cubicBezTo>
                  <a:cubicBezTo>
                    <a:pt x="281" y="343"/>
                    <a:pt x="366" y="259"/>
                    <a:pt x="337" y="147"/>
                  </a:cubicBezTo>
                  <a:cubicBezTo>
                    <a:pt x="337" y="74"/>
                    <a:pt x="274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3"/>
            <p:cNvSpPr/>
            <p:nvPr/>
          </p:nvSpPr>
          <p:spPr>
            <a:xfrm>
              <a:off x="2961075" y="3566375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169" y="1"/>
                  </a:moveTo>
                  <a:cubicBezTo>
                    <a:pt x="56" y="1"/>
                    <a:pt x="0" y="85"/>
                    <a:pt x="0" y="197"/>
                  </a:cubicBezTo>
                  <a:lnTo>
                    <a:pt x="337" y="169"/>
                  </a:ln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3"/>
            <p:cNvSpPr/>
            <p:nvPr/>
          </p:nvSpPr>
          <p:spPr>
            <a:xfrm>
              <a:off x="2958950" y="354250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366" y="1"/>
                  </a:moveTo>
                  <a:lnTo>
                    <a:pt x="1" y="29"/>
                  </a:lnTo>
                  <a:cubicBezTo>
                    <a:pt x="1" y="113"/>
                    <a:pt x="85" y="197"/>
                    <a:pt x="197" y="197"/>
                  </a:cubicBezTo>
                  <a:cubicBezTo>
                    <a:pt x="282" y="169"/>
                    <a:pt x="366" y="113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3"/>
            <p:cNvSpPr/>
            <p:nvPr/>
          </p:nvSpPr>
          <p:spPr>
            <a:xfrm>
              <a:off x="2987025" y="3541100"/>
              <a:ext cx="8450" cy="4250"/>
            </a:xfrm>
            <a:custGeom>
              <a:avLst/>
              <a:gdLst/>
              <a:ahLst/>
              <a:cxnLst/>
              <a:rect l="l" t="t" r="r" b="b"/>
              <a:pathLst>
                <a:path w="338" h="170" extrusionOk="0">
                  <a:moveTo>
                    <a:pt x="1" y="1"/>
                  </a:moveTo>
                  <a:cubicBezTo>
                    <a:pt x="1" y="113"/>
                    <a:pt x="85" y="169"/>
                    <a:pt x="169" y="169"/>
                  </a:cubicBezTo>
                  <a:cubicBezTo>
                    <a:pt x="282" y="169"/>
                    <a:pt x="338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3"/>
            <p:cNvSpPr/>
            <p:nvPr/>
          </p:nvSpPr>
          <p:spPr>
            <a:xfrm>
              <a:off x="3014400" y="3539000"/>
              <a:ext cx="9150" cy="4375"/>
            </a:xfrm>
            <a:custGeom>
              <a:avLst/>
              <a:gdLst/>
              <a:ahLst/>
              <a:cxnLst/>
              <a:rect l="l" t="t" r="r" b="b"/>
              <a:pathLst>
                <a:path w="366" h="175" extrusionOk="0">
                  <a:moveTo>
                    <a:pt x="366" y="1"/>
                  </a:moveTo>
                  <a:lnTo>
                    <a:pt x="1" y="29"/>
                  </a:lnTo>
                  <a:cubicBezTo>
                    <a:pt x="1" y="102"/>
                    <a:pt x="64" y="175"/>
                    <a:pt x="154" y="175"/>
                  </a:cubicBezTo>
                  <a:cubicBezTo>
                    <a:pt x="168" y="175"/>
                    <a:pt x="182" y="173"/>
                    <a:pt x="197" y="169"/>
                  </a:cubicBezTo>
                  <a:cubicBezTo>
                    <a:pt x="282" y="169"/>
                    <a:pt x="366" y="85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3"/>
            <p:cNvSpPr/>
            <p:nvPr/>
          </p:nvSpPr>
          <p:spPr>
            <a:xfrm>
              <a:off x="3031950" y="3574100"/>
              <a:ext cx="8450" cy="8450"/>
            </a:xfrm>
            <a:custGeom>
              <a:avLst/>
              <a:gdLst/>
              <a:ahLst/>
              <a:cxnLst/>
              <a:rect l="l" t="t" r="r" b="b"/>
              <a:pathLst>
                <a:path w="338" h="338" extrusionOk="0">
                  <a:moveTo>
                    <a:pt x="141" y="0"/>
                  </a:moveTo>
                  <a:cubicBezTo>
                    <a:pt x="57" y="28"/>
                    <a:pt x="1" y="85"/>
                    <a:pt x="1" y="197"/>
                  </a:cubicBezTo>
                  <a:cubicBezTo>
                    <a:pt x="1" y="281"/>
                    <a:pt x="85" y="337"/>
                    <a:pt x="169" y="337"/>
                  </a:cubicBezTo>
                  <a:cubicBezTo>
                    <a:pt x="281" y="337"/>
                    <a:pt x="338" y="253"/>
                    <a:pt x="338" y="169"/>
                  </a:cubicBezTo>
                  <a:cubicBezTo>
                    <a:pt x="338" y="56"/>
                    <a:pt x="253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3"/>
            <p:cNvSpPr/>
            <p:nvPr/>
          </p:nvSpPr>
          <p:spPr>
            <a:xfrm>
              <a:off x="3018625" y="358882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5" y="29"/>
                    <a:pt x="0" y="85"/>
                    <a:pt x="0" y="197"/>
                  </a:cubicBezTo>
                  <a:lnTo>
                    <a:pt x="365" y="169"/>
                  </a:ln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3"/>
            <p:cNvSpPr/>
            <p:nvPr/>
          </p:nvSpPr>
          <p:spPr>
            <a:xfrm>
              <a:off x="2991250" y="3591650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169" y="0"/>
                  </a:moveTo>
                  <a:cubicBezTo>
                    <a:pt x="57" y="0"/>
                    <a:pt x="0" y="84"/>
                    <a:pt x="0" y="197"/>
                  </a:cubicBezTo>
                  <a:lnTo>
                    <a:pt x="337" y="141"/>
                  </a:lnTo>
                  <a:cubicBezTo>
                    <a:pt x="337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3"/>
            <p:cNvSpPr/>
            <p:nvPr/>
          </p:nvSpPr>
          <p:spPr>
            <a:xfrm>
              <a:off x="3003875" y="3576775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203" y="0"/>
                  </a:moveTo>
                  <a:cubicBezTo>
                    <a:pt x="192" y="0"/>
                    <a:pt x="180" y="2"/>
                    <a:pt x="169" y="6"/>
                  </a:cubicBezTo>
                  <a:cubicBezTo>
                    <a:pt x="57" y="6"/>
                    <a:pt x="1" y="90"/>
                    <a:pt x="1" y="174"/>
                  </a:cubicBezTo>
                  <a:cubicBezTo>
                    <a:pt x="1" y="286"/>
                    <a:pt x="85" y="343"/>
                    <a:pt x="197" y="343"/>
                  </a:cubicBezTo>
                  <a:cubicBezTo>
                    <a:pt x="281" y="314"/>
                    <a:pt x="366" y="230"/>
                    <a:pt x="338" y="146"/>
                  </a:cubicBezTo>
                  <a:cubicBezTo>
                    <a:pt x="338" y="73"/>
                    <a:pt x="27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3"/>
            <p:cNvSpPr/>
            <p:nvPr/>
          </p:nvSpPr>
          <p:spPr>
            <a:xfrm>
              <a:off x="2975800" y="3579000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169" y="1"/>
                  </a:moveTo>
                  <a:cubicBezTo>
                    <a:pt x="57" y="1"/>
                    <a:pt x="1" y="85"/>
                    <a:pt x="1" y="197"/>
                  </a:cubicBezTo>
                  <a:cubicBezTo>
                    <a:pt x="1" y="270"/>
                    <a:pt x="64" y="343"/>
                    <a:pt x="154" y="343"/>
                  </a:cubicBezTo>
                  <a:cubicBezTo>
                    <a:pt x="168" y="343"/>
                    <a:pt x="182" y="342"/>
                    <a:pt x="197" y="338"/>
                  </a:cubicBezTo>
                  <a:cubicBezTo>
                    <a:pt x="281" y="338"/>
                    <a:pt x="366" y="254"/>
                    <a:pt x="338" y="169"/>
                  </a:cubicBez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3"/>
            <p:cNvSpPr/>
            <p:nvPr/>
          </p:nvSpPr>
          <p:spPr>
            <a:xfrm>
              <a:off x="2947725" y="3581675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203" y="1"/>
                  </a:moveTo>
                  <a:cubicBezTo>
                    <a:pt x="192" y="1"/>
                    <a:pt x="180" y="2"/>
                    <a:pt x="169" y="6"/>
                  </a:cubicBezTo>
                  <a:cubicBezTo>
                    <a:pt x="85" y="6"/>
                    <a:pt x="1" y="90"/>
                    <a:pt x="1" y="175"/>
                  </a:cubicBezTo>
                  <a:cubicBezTo>
                    <a:pt x="29" y="287"/>
                    <a:pt x="113" y="343"/>
                    <a:pt x="197" y="343"/>
                  </a:cubicBezTo>
                  <a:cubicBezTo>
                    <a:pt x="282" y="343"/>
                    <a:pt x="366" y="259"/>
                    <a:pt x="366" y="147"/>
                  </a:cubicBezTo>
                  <a:cubicBezTo>
                    <a:pt x="341" y="74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3"/>
            <p:cNvSpPr/>
            <p:nvPr/>
          </p:nvSpPr>
          <p:spPr>
            <a:xfrm>
              <a:off x="2963175" y="3594300"/>
              <a:ext cx="9150" cy="4375"/>
            </a:xfrm>
            <a:custGeom>
              <a:avLst/>
              <a:gdLst/>
              <a:ahLst/>
              <a:cxnLst/>
              <a:rect l="l" t="t" r="r" b="b"/>
              <a:pathLst>
                <a:path w="366" h="175" extrusionOk="0">
                  <a:moveTo>
                    <a:pt x="212" y="1"/>
                  </a:moveTo>
                  <a:cubicBezTo>
                    <a:pt x="198" y="1"/>
                    <a:pt x="184" y="3"/>
                    <a:pt x="169" y="7"/>
                  </a:cubicBezTo>
                  <a:cubicBezTo>
                    <a:pt x="85" y="7"/>
                    <a:pt x="0" y="91"/>
                    <a:pt x="28" y="175"/>
                  </a:cubicBezTo>
                  <a:lnTo>
                    <a:pt x="365" y="147"/>
                  </a:lnTo>
                  <a:cubicBezTo>
                    <a:pt x="365" y="74"/>
                    <a:pt x="302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3"/>
            <p:cNvSpPr/>
            <p:nvPr/>
          </p:nvSpPr>
          <p:spPr>
            <a:xfrm>
              <a:off x="2961075" y="3570575"/>
              <a:ext cx="9150" cy="4375"/>
            </a:xfrm>
            <a:custGeom>
              <a:avLst/>
              <a:gdLst/>
              <a:ahLst/>
              <a:cxnLst/>
              <a:rect l="l" t="t" r="r" b="b"/>
              <a:pathLst>
                <a:path w="366" h="175" extrusionOk="0">
                  <a:moveTo>
                    <a:pt x="337" y="1"/>
                  </a:moveTo>
                  <a:lnTo>
                    <a:pt x="0" y="29"/>
                  </a:lnTo>
                  <a:cubicBezTo>
                    <a:pt x="0" y="102"/>
                    <a:pt x="63" y="175"/>
                    <a:pt x="153" y="175"/>
                  </a:cubicBezTo>
                  <a:cubicBezTo>
                    <a:pt x="167" y="175"/>
                    <a:pt x="182" y="173"/>
                    <a:pt x="197" y="169"/>
                  </a:cubicBezTo>
                  <a:cubicBezTo>
                    <a:pt x="281" y="169"/>
                    <a:pt x="365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3"/>
            <p:cNvSpPr/>
            <p:nvPr/>
          </p:nvSpPr>
          <p:spPr>
            <a:xfrm>
              <a:off x="2989150" y="3567775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337" y="1"/>
                  </a:moveTo>
                  <a:lnTo>
                    <a:pt x="0" y="29"/>
                  </a:lnTo>
                  <a:cubicBezTo>
                    <a:pt x="0" y="141"/>
                    <a:pt x="84" y="197"/>
                    <a:pt x="169" y="197"/>
                  </a:cubicBezTo>
                  <a:cubicBezTo>
                    <a:pt x="281" y="197"/>
                    <a:pt x="337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3"/>
            <p:cNvSpPr/>
            <p:nvPr/>
          </p:nvSpPr>
          <p:spPr>
            <a:xfrm>
              <a:off x="3016525" y="35656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7" y="0"/>
                  </a:moveTo>
                  <a:lnTo>
                    <a:pt x="0" y="29"/>
                  </a:lnTo>
                  <a:cubicBezTo>
                    <a:pt x="0" y="141"/>
                    <a:pt x="84" y="197"/>
                    <a:pt x="197" y="197"/>
                  </a:cubicBezTo>
                  <a:cubicBezTo>
                    <a:pt x="281" y="169"/>
                    <a:pt x="365" y="113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3"/>
            <p:cNvSpPr/>
            <p:nvPr/>
          </p:nvSpPr>
          <p:spPr>
            <a:xfrm>
              <a:off x="3034050" y="3600775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69" y="0"/>
                  </a:moveTo>
                  <a:cubicBezTo>
                    <a:pt x="85" y="28"/>
                    <a:pt x="1" y="112"/>
                    <a:pt x="1" y="197"/>
                  </a:cubicBezTo>
                  <a:cubicBezTo>
                    <a:pt x="29" y="281"/>
                    <a:pt x="113" y="337"/>
                    <a:pt x="197" y="337"/>
                  </a:cubicBezTo>
                  <a:cubicBezTo>
                    <a:pt x="310" y="337"/>
                    <a:pt x="366" y="253"/>
                    <a:pt x="366" y="169"/>
                  </a:cubicBezTo>
                  <a:cubicBezTo>
                    <a:pt x="338" y="56"/>
                    <a:pt x="254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3"/>
            <p:cNvSpPr/>
            <p:nvPr/>
          </p:nvSpPr>
          <p:spPr>
            <a:xfrm>
              <a:off x="3021425" y="3616075"/>
              <a:ext cx="9150" cy="4375"/>
            </a:xfrm>
            <a:custGeom>
              <a:avLst/>
              <a:gdLst/>
              <a:ahLst/>
              <a:cxnLst/>
              <a:rect l="l" t="t" r="r" b="b"/>
              <a:pathLst>
                <a:path w="366" h="175" extrusionOk="0">
                  <a:moveTo>
                    <a:pt x="203" y="0"/>
                  </a:moveTo>
                  <a:cubicBezTo>
                    <a:pt x="192" y="0"/>
                    <a:pt x="180" y="2"/>
                    <a:pt x="169" y="6"/>
                  </a:cubicBezTo>
                  <a:cubicBezTo>
                    <a:pt x="85" y="6"/>
                    <a:pt x="1" y="90"/>
                    <a:pt x="1" y="174"/>
                  </a:cubicBezTo>
                  <a:lnTo>
                    <a:pt x="366" y="146"/>
                  </a:lnTo>
                  <a:cubicBezTo>
                    <a:pt x="341" y="73"/>
                    <a:pt x="275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3"/>
            <p:cNvSpPr/>
            <p:nvPr/>
          </p:nvSpPr>
          <p:spPr>
            <a:xfrm>
              <a:off x="2994050" y="361902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169" y="0"/>
                  </a:moveTo>
                  <a:cubicBezTo>
                    <a:pt x="57" y="0"/>
                    <a:pt x="1" y="84"/>
                    <a:pt x="1" y="197"/>
                  </a:cubicBezTo>
                  <a:lnTo>
                    <a:pt x="338" y="140"/>
                  </a:lnTo>
                  <a:cubicBezTo>
                    <a:pt x="338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3"/>
            <p:cNvSpPr/>
            <p:nvPr/>
          </p:nvSpPr>
          <p:spPr>
            <a:xfrm>
              <a:off x="3005975" y="3603575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69" y="0"/>
                  </a:moveTo>
                  <a:cubicBezTo>
                    <a:pt x="85" y="29"/>
                    <a:pt x="1" y="113"/>
                    <a:pt x="29" y="197"/>
                  </a:cubicBezTo>
                  <a:cubicBezTo>
                    <a:pt x="29" y="270"/>
                    <a:pt x="92" y="343"/>
                    <a:pt x="182" y="343"/>
                  </a:cubicBezTo>
                  <a:cubicBezTo>
                    <a:pt x="196" y="343"/>
                    <a:pt x="211" y="341"/>
                    <a:pt x="226" y="337"/>
                  </a:cubicBezTo>
                  <a:cubicBezTo>
                    <a:pt x="310" y="337"/>
                    <a:pt x="366" y="253"/>
                    <a:pt x="366" y="169"/>
                  </a:cubicBezTo>
                  <a:cubicBezTo>
                    <a:pt x="366" y="57"/>
                    <a:pt x="282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3"/>
            <p:cNvSpPr/>
            <p:nvPr/>
          </p:nvSpPr>
          <p:spPr>
            <a:xfrm>
              <a:off x="2978625" y="360637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40" y="1"/>
                  </a:moveTo>
                  <a:cubicBezTo>
                    <a:pt x="56" y="29"/>
                    <a:pt x="0" y="113"/>
                    <a:pt x="0" y="197"/>
                  </a:cubicBezTo>
                  <a:cubicBezTo>
                    <a:pt x="0" y="282"/>
                    <a:pt x="84" y="366"/>
                    <a:pt x="197" y="366"/>
                  </a:cubicBezTo>
                  <a:cubicBezTo>
                    <a:pt x="281" y="338"/>
                    <a:pt x="365" y="253"/>
                    <a:pt x="337" y="169"/>
                  </a:cubicBezTo>
                  <a:cubicBezTo>
                    <a:pt x="337" y="85"/>
                    <a:pt x="253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3"/>
            <p:cNvSpPr/>
            <p:nvPr/>
          </p:nvSpPr>
          <p:spPr>
            <a:xfrm>
              <a:off x="2950550" y="3609750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202" y="1"/>
                  </a:moveTo>
                  <a:cubicBezTo>
                    <a:pt x="191" y="1"/>
                    <a:pt x="180" y="2"/>
                    <a:pt x="169" y="6"/>
                  </a:cubicBezTo>
                  <a:cubicBezTo>
                    <a:pt x="56" y="6"/>
                    <a:pt x="0" y="90"/>
                    <a:pt x="0" y="175"/>
                  </a:cubicBezTo>
                  <a:cubicBezTo>
                    <a:pt x="28" y="287"/>
                    <a:pt x="112" y="343"/>
                    <a:pt x="197" y="343"/>
                  </a:cubicBezTo>
                  <a:cubicBezTo>
                    <a:pt x="281" y="315"/>
                    <a:pt x="365" y="231"/>
                    <a:pt x="337" y="147"/>
                  </a:cubicBezTo>
                  <a:cubicBezTo>
                    <a:pt x="337" y="74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3"/>
            <p:cNvSpPr/>
            <p:nvPr/>
          </p:nvSpPr>
          <p:spPr>
            <a:xfrm>
              <a:off x="2965975" y="362182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85" y="28"/>
                    <a:pt x="1" y="113"/>
                    <a:pt x="29" y="197"/>
                  </a:cubicBezTo>
                  <a:lnTo>
                    <a:pt x="366" y="169"/>
                  </a:lnTo>
                  <a:cubicBezTo>
                    <a:pt x="366" y="57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3"/>
            <p:cNvSpPr/>
            <p:nvPr/>
          </p:nvSpPr>
          <p:spPr>
            <a:xfrm>
              <a:off x="2963875" y="3597950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337" y="1"/>
                  </a:moveTo>
                  <a:lnTo>
                    <a:pt x="0" y="29"/>
                  </a:lnTo>
                  <a:cubicBezTo>
                    <a:pt x="0" y="141"/>
                    <a:pt x="85" y="197"/>
                    <a:pt x="169" y="197"/>
                  </a:cubicBezTo>
                  <a:cubicBezTo>
                    <a:pt x="281" y="197"/>
                    <a:pt x="337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3"/>
            <p:cNvSpPr/>
            <p:nvPr/>
          </p:nvSpPr>
          <p:spPr>
            <a:xfrm>
              <a:off x="2991250" y="359515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41"/>
                    <a:pt x="85" y="197"/>
                    <a:pt x="197" y="197"/>
                  </a:cubicBezTo>
                  <a:cubicBezTo>
                    <a:pt x="281" y="197"/>
                    <a:pt x="365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3"/>
            <p:cNvSpPr/>
            <p:nvPr/>
          </p:nvSpPr>
          <p:spPr>
            <a:xfrm>
              <a:off x="3018625" y="3593050"/>
              <a:ext cx="9150" cy="4225"/>
            </a:xfrm>
            <a:custGeom>
              <a:avLst/>
              <a:gdLst/>
              <a:ahLst/>
              <a:cxnLst/>
              <a:rect l="l" t="t" r="r" b="b"/>
              <a:pathLst>
                <a:path w="366" h="169" extrusionOk="0">
                  <a:moveTo>
                    <a:pt x="365" y="0"/>
                  </a:moveTo>
                  <a:lnTo>
                    <a:pt x="0" y="28"/>
                  </a:lnTo>
                  <a:cubicBezTo>
                    <a:pt x="28" y="113"/>
                    <a:pt x="113" y="169"/>
                    <a:pt x="197" y="169"/>
                  </a:cubicBezTo>
                  <a:cubicBezTo>
                    <a:pt x="309" y="169"/>
                    <a:pt x="365" y="85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3"/>
            <p:cNvSpPr/>
            <p:nvPr/>
          </p:nvSpPr>
          <p:spPr>
            <a:xfrm>
              <a:off x="3036875" y="3627450"/>
              <a:ext cx="9150" cy="8425"/>
            </a:xfrm>
            <a:custGeom>
              <a:avLst/>
              <a:gdLst/>
              <a:ahLst/>
              <a:cxnLst/>
              <a:rect l="l" t="t" r="r" b="b"/>
              <a:pathLst>
                <a:path w="366" h="337" extrusionOk="0">
                  <a:moveTo>
                    <a:pt x="169" y="0"/>
                  </a:moveTo>
                  <a:cubicBezTo>
                    <a:pt x="84" y="28"/>
                    <a:pt x="0" y="112"/>
                    <a:pt x="28" y="197"/>
                  </a:cubicBezTo>
                  <a:cubicBezTo>
                    <a:pt x="28" y="281"/>
                    <a:pt x="113" y="337"/>
                    <a:pt x="225" y="337"/>
                  </a:cubicBezTo>
                  <a:cubicBezTo>
                    <a:pt x="309" y="337"/>
                    <a:pt x="365" y="253"/>
                    <a:pt x="365" y="140"/>
                  </a:cubicBezTo>
                  <a:cubicBezTo>
                    <a:pt x="365" y="56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3"/>
            <p:cNvSpPr/>
            <p:nvPr/>
          </p:nvSpPr>
          <p:spPr>
            <a:xfrm>
              <a:off x="3024925" y="3642750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185" y="0"/>
                  </a:moveTo>
                  <a:cubicBezTo>
                    <a:pt x="171" y="0"/>
                    <a:pt x="156" y="2"/>
                    <a:pt x="141" y="6"/>
                  </a:cubicBezTo>
                  <a:cubicBezTo>
                    <a:pt x="57" y="6"/>
                    <a:pt x="1" y="90"/>
                    <a:pt x="1" y="202"/>
                  </a:cubicBezTo>
                  <a:lnTo>
                    <a:pt x="338" y="146"/>
                  </a:lnTo>
                  <a:cubicBezTo>
                    <a:pt x="338" y="73"/>
                    <a:pt x="275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3"/>
            <p:cNvSpPr/>
            <p:nvPr/>
          </p:nvSpPr>
          <p:spPr>
            <a:xfrm>
              <a:off x="2996850" y="364625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13" y="1"/>
                  </a:moveTo>
                  <a:cubicBezTo>
                    <a:pt x="199" y="1"/>
                    <a:pt x="184" y="2"/>
                    <a:pt x="169" y="6"/>
                  </a:cubicBezTo>
                  <a:cubicBezTo>
                    <a:pt x="85" y="6"/>
                    <a:pt x="1" y="90"/>
                    <a:pt x="29" y="203"/>
                  </a:cubicBezTo>
                  <a:lnTo>
                    <a:pt x="366" y="146"/>
                  </a:lnTo>
                  <a:cubicBezTo>
                    <a:pt x="366" y="73"/>
                    <a:pt x="303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3"/>
            <p:cNvSpPr/>
            <p:nvPr/>
          </p:nvSpPr>
          <p:spPr>
            <a:xfrm>
              <a:off x="3009500" y="3630950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41" y="0"/>
                  </a:moveTo>
                  <a:cubicBezTo>
                    <a:pt x="56" y="0"/>
                    <a:pt x="0" y="85"/>
                    <a:pt x="0" y="197"/>
                  </a:cubicBezTo>
                  <a:cubicBezTo>
                    <a:pt x="0" y="281"/>
                    <a:pt x="113" y="337"/>
                    <a:pt x="197" y="337"/>
                  </a:cubicBezTo>
                  <a:cubicBezTo>
                    <a:pt x="281" y="309"/>
                    <a:pt x="365" y="225"/>
                    <a:pt x="337" y="141"/>
                  </a:cubicBezTo>
                  <a:cubicBezTo>
                    <a:pt x="337" y="57"/>
                    <a:pt x="253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3"/>
            <p:cNvSpPr/>
            <p:nvPr/>
          </p:nvSpPr>
          <p:spPr>
            <a:xfrm>
              <a:off x="2981425" y="3634325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203" y="0"/>
                  </a:moveTo>
                  <a:cubicBezTo>
                    <a:pt x="191" y="0"/>
                    <a:pt x="180" y="2"/>
                    <a:pt x="169" y="6"/>
                  </a:cubicBezTo>
                  <a:cubicBezTo>
                    <a:pt x="56" y="6"/>
                    <a:pt x="0" y="90"/>
                    <a:pt x="0" y="174"/>
                  </a:cubicBezTo>
                  <a:cubicBezTo>
                    <a:pt x="28" y="287"/>
                    <a:pt x="113" y="343"/>
                    <a:pt x="197" y="343"/>
                  </a:cubicBezTo>
                  <a:cubicBezTo>
                    <a:pt x="309" y="315"/>
                    <a:pt x="365" y="230"/>
                    <a:pt x="365" y="146"/>
                  </a:cubicBezTo>
                  <a:cubicBezTo>
                    <a:pt x="341" y="73"/>
                    <a:pt x="275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3"/>
            <p:cNvSpPr/>
            <p:nvPr/>
          </p:nvSpPr>
          <p:spPr>
            <a:xfrm>
              <a:off x="2953350" y="363727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0"/>
                  </a:moveTo>
                  <a:cubicBezTo>
                    <a:pt x="85" y="28"/>
                    <a:pt x="0" y="112"/>
                    <a:pt x="28" y="197"/>
                  </a:cubicBezTo>
                  <a:cubicBezTo>
                    <a:pt x="28" y="309"/>
                    <a:pt x="113" y="365"/>
                    <a:pt x="225" y="365"/>
                  </a:cubicBezTo>
                  <a:cubicBezTo>
                    <a:pt x="309" y="337"/>
                    <a:pt x="365" y="253"/>
                    <a:pt x="365" y="169"/>
                  </a:cubicBezTo>
                  <a:cubicBezTo>
                    <a:pt x="365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3"/>
            <p:cNvSpPr/>
            <p:nvPr/>
          </p:nvSpPr>
          <p:spPr>
            <a:xfrm>
              <a:off x="2969500" y="364975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02" y="1"/>
                  </a:moveTo>
                  <a:cubicBezTo>
                    <a:pt x="191" y="1"/>
                    <a:pt x="180" y="3"/>
                    <a:pt x="169" y="6"/>
                  </a:cubicBezTo>
                  <a:cubicBezTo>
                    <a:pt x="84" y="6"/>
                    <a:pt x="0" y="91"/>
                    <a:pt x="28" y="203"/>
                  </a:cubicBezTo>
                  <a:lnTo>
                    <a:pt x="365" y="147"/>
                  </a:lnTo>
                  <a:cubicBezTo>
                    <a:pt x="341" y="74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3"/>
            <p:cNvSpPr/>
            <p:nvPr/>
          </p:nvSpPr>
          <p:spPr>
            <a:xfrm>
              <a:off x="2966675" y="3626025"/>
              <a:ext cx="8450" cy="4375"/>
            </a:xfrm>
            <a:custGeom>
              <a:avLst/>
              <a:gdLst/>
              <a:ahLst/>
              <a:cxnLst/>
              <a:rect l="l" t="t" r="r" b="b"/>
              <a:pathLst>
                <a:path w="338" h="175" extrusionOk="0">
                  <a:moveTo>
                    <a:pt x="338" y="1"/>
                  </a:moveTo>
                  <a:lnTo>
                    <a:pt x="1" y="29"/>
                  </a:lnTo>
                  <a:cubicBezTo>
                    <a:pt x="1" y="102"/>
                    <a:pt x="64" y="175"/>
                    <a:pt x="154" y="175"/>
                  </a:cubicBezTo>
                  <a:cubicBezTo>
                    <a:pt x="168" y="175"/>
                    <a:pt x="182" y="173"/>
                    <a:pt x="197" y="169"/>
                  </a:cubicBezTo>
                  <a:cubicBezTo>
                    <a:pt x="282" y="169"/>
                    <a:pt x="338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3"/>
            <p:cNvSpPr/>
            <p:nvPr/>
          </p:nvSpPr>
          <p:spPr>
            <a:xfrm>
              <a:off x="2994050" y="362252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338" y="0"/>
                  </a:moveTo>
                  <a:lnTo>
                    <a:pt x="1" y="57"/>
                  </a:lnTo>
                  <a:cubicBezTo>
                    <a:pt x="1" y="141"/>
                    <a:pt x="113" y="197"/>
                    <a:pt x="197" y="197"/>
                  </a:cubicBezTo>
                  <a:cubicBezTo>
                    <a:pt x="281" y="197"/>
                    <a:pt x="366" y="113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3"/>
            <p:cNvSpPr/>
            <p:nvPr/>
          </p:nvSpPr>
          <p:spPr>
            <a:xfrm>
              <a:off x="3021425" y="3619725"/>
              <a:ext cx="9150" cy="4375"/>
            </a:xfrm>
            <a:custGeom>
              <a:avLst/>
              <a:gdLst/>
              <a:ahLst/>
              <a:cxnLst/>
              <a:rect l="l" t="t" r="r" b="b"/>
              <a:pathLst>
                <a:path w="366" h="175" extrusionOk="0">
                  <a:moveTo>
                    <a:pt x="366" y="0"/>
                  </a:moveTo>
                  <a:lnTo>
                    <a:pt x="1" y="28"/>
                  </a:lnTo>
                  <a:cubicBezTo>
                    <a:pt x="25" y="101"/>
                    <a:pt x="91" y="174"/>
                    <a:pt x="163" y="174"/>
                  </a:cubicBezTo>
                  <a:cubicBezTo>
                    <a:pt x="175" y="174"/>
                    <a:pt x="186" y="172"/>
                    <a:pt x="197" y="169"/>
                  </a:cubicBezTo>
                  <a:cubicBezTo>
                    <a:pt x="309" y="169"/>
                    <a:pt x="366" y="84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3"/>
            <p:cNvSpPr/>
            <p:nvPr/>
          </p:nvSpPr>
          <p:spPr>
            <a:xfrm>
              <a:off x="3040375" y="3654100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69" y="1"/>
                  </a:moveTo>
                  <a:cubicBezTo>
                    <a:pt x="85" y="29"/>
                    <a:pt x="1" y="113"/>
                    <a:pt x="29" y="197"/>
                  </a:cubicBezTo>
                  <a:cubicBezTo>
                    <a:pt x="29" y="282"/>
                    <a:pt x="113" y="338"/>
                    <a:pt x="225" y="338"/>
                  </a:cubicBezTo>
                  <a:cubicBezTo>
                    <a:pt x="309" y="310"/>
                    <a:pt x="366" y="225"/>
                    <a:pt x="366" y="141"/>
                  </a:cubicBez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3"/>
            <p:cNvSpPr/>
            <p:nvPr/>
          </p:nvSpPr>
          <p:spPr>
            <a:xfrm>
              <a:off x="3028450" y="3669550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169" y="1"/>
                  </a:moveTo>
                  <a:cubicBezTo>
                    <a:pt x="56" y="29"/>
                    <a:pt x="0" y="113"/>
                    <a:pt x="0" y="197"/>
                  </a:cubicBezTo>
                  <a:lnTo>
                    <a:pt x="337" y="141"/>
                  </a:ln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3"/>
            <p:cNvSpPr/>
            <p:nvPr/>
          </p:nvSpPr>
          <p:spPr>
            <a:xfrm>
              <a:off x="3001075" y="3673575"/>
              <a:ext cx="8450" cy="4425"/>
            </a:xfrm>
            <a:custGeom>
              <a:avLst/>
              <a:gdLst/>
              <a:ahLst/>
              <a:cxnLst/>
              <a:rect l="l" t="t" r="r" b="b"/>
              <a:pathLst>
                <a:path w="338" h="177" extrusionOk="0">
                  <a:moveTo>
                    <a:pt x="196" y="1"/>
                  </a:moveTo>
                  <a:cubicBezTo>
                    <a:pt x="179" y="1"/>
                    <a:pt x="160" y="3"/>
                    <a:pt x="141" y="8"/>
                  </a:cubicBezTo>
                  <a:cubicBezTo>
                    <a:pt x="57" y="8"/>
                    <a:pt x="0" y="92"/>
                    <a:pt x="0" y="176"/>
                  </a:cubicBezTo>
                  <a:lnTo>
                    <a:pt x="337" y="148"/>
                  </a:lnTo>
                  <a:cubicBezTo>
                    <a:pt x="337" y="55"/>
                    <a:pt x="280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3"/>
            <p:cNvSpPr/>
            <p:nvPr/>
          </p:nvSpPr>
          <p:spPr>
            <a:xfrm>
              <a:off x="3013000" y="3658150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6" y="0"/>
                  </a:moveTo>
                  <a:cubicBezTo>
                    <a:pt x="179" y="0"/>
                    <a:pt x="160" y="2"/>
                    <a:pt x="141" y="7"/>
                  </a:cubicBezTo>
                  <a:cubicBezTo>
                    <a:pt x="57" y="7"/>
                    <a:pt x="1" y="92"/>
                    <a:pt x="1" y="176"/>
                  </a:cubicBezTo>
                  <a:cubicBezTo>
                    <a:pt x="1" y="269"/>
                    <a:pt x="78" y="323"/>
                    <a:pt x="152" y="323"/>
                  </a:cubicBezTo>
                  <a:cubicBezTo>
                    <a:pt x="168" y="323"/>
                    <a:pt x="183" y="321"/>
                    <a:pt x="197" y="316"/>
                  </a:cubicBezTo>
                  <a:cubicBezTo>
                    <a:pt x="281" y="316"/>
                    <a:pt x="366" y="232"/>
                    <a:pt x="338" y="148"/>
                  </a:cubicBezTo>
                  <a:cubicBezTo>
                    <a:pt x="338" y="55"/>
                    <a:pt x="280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3"/>
            <p:cNvSpPr/>
            <p:nvPr/>
          </p:nvSpPr>
          <p:spPr>
            <a:xfrm>
              <a:off x="2984925" y="3661700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203" y="0"/>
                  </a:moveTo>
                  <a:cubicBezTo>
                    <a:pt x="192" y="0"/>
                    <a:pt x="180" y="2"/>
                    <a:pt x="169" y="6"/>
                  </a:cubicBezTo>
                  <a:cubicBezTo>
                    <a:pt x="57" y="6"/>
                    <a:pt x="1" y="90"/>
                    <a:pt x="1" y="202"/>
                  </a:cubicBezTo>
                  <a:cubicBezTo>
                    <a:pt x="29" y="286"/>
                    <a:pt x="113" y="343"/>
                    <a:pt x="197" y="343"/>
                  </a:cubicBezTo>
                  <a:cubicBezTo>
                    <a:pt x="310" y="315"/>
                    <a:pt x="366" y="230"/>
                    <a:pt x="366" y="146"/>
                  </a:cubicBezTo>
                  <a:cubicBezTo>
                    <a:pt x="341" y="73"/>
                    <a:pt x="275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3"/>
            <p:cNvSpPr/>
            <p:nvPr/>
          </p:nvSpPr>
          <p:spPr>
            <a:xfrm>
              <a:off x="2956850" y="3665350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169" y="0"/>
                  </a:moveTo>
                  <a:cubicBezTo>
                    <a:pt x="85" y="28"/>
                    <a:pt x="1" y="112"/>
                    <a:pt x="29" y="197"/>
                  </a:cubicBezTo>
                  <a:cubicBezTo>
                    <a:pt x="29" y="270"/>
                    <a:pt x="92" y="342"/>
                    <a:pt x="182" y="342"/>
                  </a:cubicBezTo>
                  <a:cubicBezTo>
                    <a:pt x="196" y="342"/>
                    <a:pt x="210" y="341"/>
                    <a:pt x="225" y="337"/>
                  </a:cubicBezTo>
                  <a:cubicBezTo>
                    <a:pt x="310" y="337"/>
                    <a:pt x="394" y="253"/>
                    <a:pt x="366" y="140"/>
                  </a:cubicBezTo>
                  <a:cubicBezTo>
                    <a:pt x="366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3"/>
            <p:cNvSpPr/>
            <p:nvPr/>
          </p:nvSpPr>
          <p:spPr>
            <a:xfrm>
              <a:off x="2973000" y="36772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85" y="28"/>
                    <a:pt x="0" y="113"/>
                    <a:pt x="29" y="197"/>
                  </a:cubicBezTo>
                  <a:lnTo>
                    <a:pt x="365" y="141"/>
                  </a:lnTo>
                  <a:cubicBezTo>
                    <a:pt x="365" y="56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3"/>
            <p:cNvSpPr/>
            <p:nvPr/>
          </p:nvSpPr>
          <p:spPr>
            <a:xfrm>
              <a:off x="2970200" y="3653400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41"/>
                    <a:pt x="84" y="197"/>
                    <a:pt x="169" y="197"/>
                  </a:cubicBezTo>
                  <a:cubicBezTo>
                    <a:pt x="281" y="169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3"/>
            <p:cNvSpPr/>
            <p:nvPr/>
          </p:nvSpPr>
          <p:spPr>
            <a:xfrm>
              <a:off x="2997575" y="3649900"/>
              <a:ext cx="8425" cy="4925"/>
            </a:xfrm>
            <a:custGeom>
              <a:avLst/>
              <a:gdLst/>
              <a:ahLst/>
              <a:cxnLst/>
              <a:rect l="l" t="t" r="r" b="b"/>
              <a:pathLst>
                <a:path w="337" h="197" extrusionOk="0">
                  <a:moveTo>
                    <a:pt x="337" y="0"/>
                  </a:moveTo>
                  <a:lnTo>
                    <a:pt x="0" y="57"/>
                  </a:lnTo>
                  <a:cubicBezTo>
                    <a:pt x="0" y="141"/>
                    <a:pt x="84" y="197"/>
                    <a:pt x="197" y="197"/>
                  </a:cubicBezTo>
                  <a:cubicBezTo>
                    <a:pt x="281" y="169"/>
                    <a:pt x="337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3"/>
            <p:cNvSpPr/>
            <p:nvPr/>
          </p:nvSpPr>
          <p:spPr>
            <a:xfrm>
              <a:off x="3024925" y="364640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8" y="0"/>
                  </a:moveTo>
                  <a:lnTo>
                    <a:pt x="1" y="56"/>
                  </a:lnTo>
                  <a:cubicBezTo>
                    <a:pt x="1" y="140"/>
                    <a:pt x="113" y="197"/>
                    <a:pt x="197" y="197"/>
                  </a:cubicBezTo>
                  <a:cubicBezTo>
                    <a:pt x="282" y="168"/>
                    <a:pt x="366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3"/>
            <p:cNvSpPr/>
            <p:nvPr/>
          </p:nvSpPr>
          <p:spPr>
            <a:xfrm>
              <a:off x="3044600" y="3680775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40" y="1"/>
                  </a:moveTo>
                  <a:cubicBezTo>
                    <a:pt x="56" y="29"/>
                    <a:pt x="0" y="113"/>
                    <a:pt x="0" y="197"/>
                  </a:cubicBezTo>
                  <a:cubicBezTo>
                    <a:pt x="28" y="281"/>
                    <a:pt x="112" y="338"/>
                    <a:pt x="197" y="338"/>
                  </a:cubicBezTo>
                  <a:cubicBezTo>
                    <a:pt x="281" y="310"/>
                    <a:pt x="365" y="225"/>
                    <a:pt x="337" y="141"/>
                  </a:cubicBezTo>
                  <a:cubicBezTo>
                    <a:pt x="337" y="57"/>
                    <a:pt x="253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3"/>
            <p:cNvSpPr/>
            <p:nvPr/>
          </p:nvSpPr>
          <p:spPr>
            <a:xfrm>
              <a:off x="3032650" y="369622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141" y="0"/>
                  </a:moveTo>
                  <a:cubicBezTo>
                    <a:pt x="57" y="28"/>
                    <a:pt x="1" y="113"/>
                    <a:pt x="1" y="197"/>
                  </a:cubicBezTo>
                  <a:lnTo>
                    <a:pt x="338" y="141"/>
                  </a:lnTo>
                  <a:cubicBezTo>
                    <a:pt x="338" y="56"/>
                    <a:pt x="253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3"/>
            <p:cNvSpPr/>
            <p:nvPr/>
          </p:nvSpPr>
          <p:spPr>
            <a:xfrm>
              <a:off x="3004575" y="370042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5" y="29"/>
                    <a:pt x="1" y="113"/>
                    <a:pt x="29" y="197"/>
                  </a:cubicBezTo>
                  <a:lnTo>
                    <a:pt x="366" y="141"/>
                  </a:lnTo>
                  <a:cubicBezTo>
                    <a:pt x="366" y="57"/>
                    <a:pt x="282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3"/>
            <p:cNvSpPr/>
            <p:nvPr/>
          </p:nvSpPr>
          <p:spPr>
            <a:xfrm>
              <a:off x="3016525" y="3684850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202" y="1"/>
                  </a:moveTo>
                  <a:cubicBezTo>
                    <a:pt x="191" y="1"/>
                    <a:pt x="180" y="2"/>
                    <a:pt x="169" y="6"/>
                  </a:cubicBezTo>
                  <a:cubicBezTo>
                    <a:pt x="56" y="34"/>
                    <a:pt x="0" y="118"/>
                    <a:pt x="28" y="203"/>
                  </a:cubicBezTo>
                  <a:cubicBezTo>
                    <a:pt x="28" y="287"/>
                    <a:pt x="112" y="343"/>
                    <a:pt x="225" y="343"/>
                  </a:cubicBezTo>
                  <a:cubicBezTo>
                    <a:pt x="309" y="315"/>
                    <a:pt x="365" y="231"/>
                    <a:pt x="365" y="147"/>
                  </a:cubicBezTo>
                  <a:cubicBezTo>
                    <a:pt x="341" y="74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3"/>
            <p:cNvSpPr/>
            <p:nvPr/>
          </p:nvSpPr>
          <p:spPr>
            <a:xfrm>
              <a:off x="2989150" y="3689075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84" y="0"/>
                  </a:moveTo>
                  <a:cubicBezTo>
                    <a:pt x="170" y="0"/>
                    <a:pt x="156" y="2"/>
                    <a:pt x="141" y="6"/>
                  </a:cubicBezTo>
                  <a:cubicBezTo>
                    <a:pt x="56" y="6"/>
                    <a:pt x="0" y="118"/>
                    <a:pt x="0" y="202"/>
                  </a:cubicBezTo>
                  <a:cubicBezTo>
                    <a:pt x="28" y="286"/>
                    <a:pt x="112" y="342"/>
                    <a:pt x="197" y="342"/>
                  </a:cubicBezTo>
                  <a:cubicBezTo>
                    <a:pt x="281" y="314"/>
                    <a:pt x="365" y="230"/>
                    <a:pt x="337" y="146"/>
                  </a:cubicBezTo>
                  <a:cubicBezTo>
                    <a:pt x="337" y="73"/>
                    <a:pt x="274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3"/>
            <p:cNvSpPr/>
            <p:nvPr/>
          </p:nvSpPr>
          <p:spPr>
            <a:xfrm>
              <a:off x="2961075" y="3693275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2" y="1"/>
                  </a:moveTo>
                  <a:cubicBezTo>
                    <a:pt x="191" y="1"/>
                    <a:pt x="180" y="2"/>
                    <a:pt x="169" y="6"/>
                  </a:cubicBezTo>
                  <a:cubicBezTo>
                    <a:pt x="56" y="6"/>
                    <a:pt x="0" y="90"/>
                    <a:pt x="28" y="203"/>
                  </a:cubicBezTo>
                  <a:cubicBezTo>
                    <a:pt x="28" y="276"/>
                    <a:pt x="91" y="348"/>
                    <a:pt x="181" y="348"/>
                  </a:cubicBezTo>
                  <a:cubicBezTo>
                    <a:pt x="195" y="348"/>
                    <a:pt x="210" y="347"/>
                    <a:pt x="225" y="343"/>
                  </a:cubicBezTo>
                  <a:cubicBezTo>
                    <a:pt x="309" y="343"/>
                    <a:pt x="365" y="231"/>
                    <a:pt x="365" y="146"/>
                  </a:cubicBezTo>
                  <a:cubicBezTo>
                    <a:pt x="341" y="73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3"/>
            <p:cNvSpPr/>
            <p:nvPr/>
          </p:nvSpPr>
          <p:spPr>
            <a:xfrm>
              <a:off x="2977200" y="3704650"/>
              <a:ext cx="9150" cy="5625"/>
            </a:xfrm>
            <a:custGeom>
              <a:avLst/>
              <a:gdLst/>
              <a:ahLst/>
              <a:cxnLst/>
              <a:rect l="l" t="t" r="r" b="b"/>
              <a:pathLst>
                <a:path w="366" h="225" extrusionOk="0">
                  <a:moveTo>
                    <a:pt x="169" y="0"/>
                  </a:moveTo>
                  <a:cubicBezTo>
                    <a:pt x="85" y="28"/>
                    <a:pt x="1" y="113"/>
                    <a:pt x="29" y="225"/>
                  </a:cubicBezTo>
                  <a:lnTo>
                    <a:pt x="366" y="169"/>
                  </a:lnTo>
                  <a:cubicBezTo>
                    <a:pt x="366" y="56"/>
                    <a:pt x="254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3"/>
            <p:cNvSpPr/>
            <p:nvPr/>
          </p:nvSpPr>
          <p:spPr>
            <a:xfrm>
              <a:off x="2973700" y="368077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7" y="1"/>
                  </a:moveTo>
                  <a:lnTo>
                    <a:pt x="1" y="57"/>
                  </a:lnTo>
                  <a:cubicBezTo>
                    <a:pt x="1" y="130"/>
                    <a:pt x="85" y="203"/>
                    <a:pt x="162" y="203"/>
                  </a:cubicBezTo>
                  <a:cubicBezTo>
                    <a:pt x="174" y="203"/>
                    <a:pt x="186" y="201"/>
                    <a:pt x="197" y="197"/>
                  </a:cubicBezTo>
                  <a:cubicBezTo>
                    <a:pt x="281" y="197"/>
                    <a:pt x="365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3"/>
            <p:cNvSpPr/>
            <p:nvPr/>
          </p:nvSpPr>
          <p:spPr>
            <a:xfrm>
              <a:off x="3001075" y="36772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7" y="0"/>
                  </a:moveTo>
                  <a:lnTo>
                    <a:pt x="0" y="28"/>
                  </a:lnTo>
                  <a:cubicBezTo>
                    <a:pt x="29" y="141"/>
                    <a:pt x="113" y="197"/>
                    <a:pt x="197" y="197"/>
                  </a:cubicBezTo>
                  <a:cubicBezTo>
                    <a:pt x="281" y="169"/>
                    <a:pt x="365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3"/>
            <p:cNvSpPr/>
            <p:nvPr/>
          </p:nvSpPr>
          <p:spPr>
            <a:xfrm>
              <a:off x="3028450" y="367305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337" y="1"/>
                  </a:moveTo>
                  <a:lnTo>
                    <a:pt x="0" y="57"/>
                  </a:lnTo>
                  <a:cubicBezTo>
                    <a:pt x="28" y="141"/>
                    <a:pt x="113" y="197"/>
                    <a:pt x="197" y="197"/>
                  </a:cubicBezTo>
                  <a:cubicBezTo>
                    <a:pt x="309" y="169"/>
                    <a:pt x="365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3"/>
            <p:cNvSpPr/>
            <p:nvPr/>
          </p:nvSpPr>
          <p:spPr>
            <a:xfrm>
              <a:off x="3048800" y="370727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6" y="0"/>
                  </a:moveTo>
                  <a:cubicBezTo>
                    <a:pt x="179" y="0"/>
                    <a:pt x="160" y="3"/>
                    <a:pt x="141" y="8"/>
                  </a:cubicBezTo>
                  <a:cubicBezTo>
                    <a:pt x="57" y="8"/>
                    <a:pt x="1" y="92"/>
                    <a:pt x="1" y="204"/>
                  </a:cubicBezTo>
                  <a:cubicBezTo>
                    <a:pt x="24" y="273"/>
                    <a:pt x="85" y="324"/>
                    <a:pt x="153" y="324"/>
                  </a:cubicBezTo>
                  <a:cubicBezTo>
                    <a:pt x="167" y="324"/>
                    <a:pt x="182" y="321"/>
                    <a:pt x="197" y="316"/>
                  </a:cubicBezTo>
                  <a:cubicBezTo>
                    <a:pt x="309" y="316"/>
                    <a:pt x="365" y="232"/>
                    <a:pt x="337" y="148"/>
                  </a:cubicBezTo>
                  <a:cubicBezTo>
                    <a:pt x="337" y="55"/>
                    <a:pt x="280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3"/>
            <p:cNvSpPr/>
            <p:nvPr/>
          </p:nvSpPr>
          <p:spPr>
            <a:xfrm>
              <a:off x="3036875" y="372290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56" y="28"/>
                    <a:pt x="0" y="112"/>
                    <a:pt x="0" y="197"/>
                  </a:cubicBezTo>
                  <a:lnTo>
                    <a:pt x="365" y="141"/>
                  </a:lnTo>
                  <a:cubicBezTo>
                    <a:pt x="337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3"/>
            <p:cNvSpPr/>
            <p:nvPr/>
          </p:nvSpPr>
          <p:spPr>
            <a:xfrm>
              <a:off x="3009500" y="372767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02" y="0"/>
                  </a:moveTo>
                  <a:cubicBezTo>
                    <a:pt x="191" y="0"/>
                    <a:pt x="180" y="2"/>
                    <a:pt x="169" y="6"/>
                  </a:cubicBezTo>
                  <a:cubicBezTo>
                    <a:pt x="56" y="34"/>
                    <a:pt x="0" y="118"/>
                    <a:pt x="0" y="202"/>
                  </a:cubicBezTo>
                  <a:lnTo>
                    <a:pt x="365" y="146"/>
                  </a:lnTo>
                  <a:cubicBezTo>
                    <a:pt x="341" y="73"/>
                    <a:pt x="275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3"/>
            <p:cNvSpPr/>
            <p:nvPr/>
          </p:nvSpPr>
          <p:spPr>
            <a:xfrm>
              <a:off x="3020725" y="3711650"/>
              <a:ext cx="9150" cy="8650"/>
            </a:xfrm>
            <a:custGeom>
              <a:avLst/>
              <a:gdLst/>
              <a:ahLst/>
              <a:cxnLst/>
              <a:rect l="l" t="t" r="r" b="b"/>
              <a:pathLst>
                <a:path w="366" h="346" extrusionOk="0">
                  <a:moveTo>
                    <a:pt x="169" y="1"/>
                  </a:moveTo>
                  <a:cubicBezTo>
                    <a:pt x="57" y="29"/>
                    <a:pt x="1" y="113"/>
                    <a:pt x="29" y="198"/>
                  </a:cubicBezTo>
                  <a:cubicBezTo>
                    <a:pt x="29" y="291"/>
                    <a:pt x="86" y="345"/>
                    <a:pt x="170" y="345"/>
                  </a:cubicBezTo>
                  <a:cubicBezTo>
                    <a:pt x="187" y="345"/>
                    <a:pt x="206" y="343"/>
                    <a:pt x="225" y="338"/>
                  </a:cubicBezTo>
                  <a:cubicBezTo>
                    <a:pt x="309" y="338"/>
                    <a:pt x="365" y="226"/>
                    <a:pt x="365" y="141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3"/>
            <p:cNvSpPr/>
            <p:nvPr/>
          </p:nvSpPr>
          <p:spPr>
            <a:xfrm>
              <a:off x="2993350" y="3716450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84" y="0"/>
                  </a:moveTo>
                  <a:cubicBezTo>
                    <a:pt x="171" y="0"/>
                    <a:pt x="156" y="2"/>
                    <a:pt x="141" y="6"/>
                  </a:cubicBezTo>
                  <a:cubicBezTo>
                    <a:pt x="57" y="6"/>
                    <a:pt x="1" y="118"/>
                    <a:pt x="1" y="202"/>
                  </a:cubicBezTo>
                  <a:cubicBezTo>
                    <a:pt x="29" y="286"/>
                    <a:pt x="113" y="342"/>
                    <a:pt x="197" y="342"/>
                  </a:cubicBezTo>
                  <a:cubicBezTo>
                    <a:pt x="309" y="314"/>
                    <a:pt x="366" y="230"/>
                    <a:pt x="338" y="146"/>
                  </a:cubicBezTo>
                  <a:cubicBezTo>
                    <a:pt x="338" y="73"/>
                    <a:pt x="274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3"/>
            <p:cNvSpPr/>
            <p:nvPr/>
          </p:nvSpPr>
          <p:spPr>
            <a:xfrm>
              <a:off x="2965275" y="3720775"/>
              <a:ext cx="9850" cy="9150"/>
            </a:xfrm>
            <a:custGeom>
              <a:avLst/>
              <a:gdLst/>
              <a:ahLst/>
              <a:cxnLst/>
              <a:rect l="l" t="t" r="r" b="b"/>
              <a:pathLst>
                <a:path w="394" h="366" extrusionOk="0">
                  <a:moveTo>
                    <a:pt x="169" y="1"/>
                  </a:moveTo>
                  <a:cubicBezTo>
                    <a:pt x="85" y="29"/>
                    <a:pt x="1" y="113"/>
                    <a:pt x="29" y="226"/>
                  </a:cubicBezTo>
                  <a:cubicBezTo>
                    <a:pt x="29" y="310"/>
                    <a:pt x="141" y="366"/>
                    <a:pt x="225" y="366"/>
                  </a:cubicBezTo>
                  <a:cubicBezTo>
                    <a:pt x="309" y="338"/>
                    <a:pt x="394" y="254"/>
                    <a:pt x="366" y="141"/>
                  </a:cubicBez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3"/>
            <p:cNvSpPr/>
            <p:nvPr/>
          </p:nvSpPr>
          <p:spPr>
            <a:xfrm>
              <a:off x="2982125" y="3732550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212" y="0"/>
                  </a:moveTo>
                  <a:cubicBezTo>
                    <a:pt x="198" y="0"/>
                    <a:pt x="183" y="2"/>
                    <a:pt x="169" y="7"/>
                  </a:cubicBezTo>
                  <a:cubicBezTo>
                    <a:pt x="57" y="7"/>
                    <a:pt x="0" y="91"/>
                    <a:pt x="0" y="204"/>
                  </a:cubicBezTo>
                  <a:lnTo>
                    <a:pt x="365" y="148"/>
                  </a:lnTo>
                  <a:cubicBezTo>
                    <a:pt x="342" y="55"/>
                    <a:pt x="280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3"/>
            <p:cNvSpPr/>
            <p:nvPr/>
          </p:nvSpPr>
          <p:spPr>
            <a:xfrm>
              <a:off x="2977900" y="370885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338" y="1"/>
                  </a:moveTo>
                  <a:lnTo>
                    <a:pt x="1" y="57"/>
                  </a:lnTo>
                  <a:cubicBezTo>
                    <a:pt x="1" y="141"/>
                    <a:pt x="113" y="197"/>
                    <a:pt x="197" y="197"/>
                  </a:cubicBezTo>
                  <a:cubicBezTo>
                    <a:pt x="282" y="169"/>
                    <a:pt x="366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3"/>
            <p:cNvSpPr/>
            <p:nvPr/>
          </p:nvSpPr>
          <p:spPr>
            <a:xfrm>
              <a:off x="3005275" y="3703950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338" y="0"/>
                  </a:moveTo>
                  <a:lnTo>
                    <a:pt x="1" y="56"/>
                  </a:lnTo>
                  <a:cubicBezTo>
                    <a:pt x="24" y="149"/>
                    <a:pt x="86" y="204"/>
                    <a:pt x="154" y="204"/>
                  </a:cubicBezTo>
                  <a:cubicBezTo>
                    <a:pt x="169" y="204"/>
                    <a:pt x="183" y="202"/>
                    <a:pt x="197" y="197"/>
                  </a:cubicBezTo>
                  <a:cubicBezTo>
                    <a:pt x="282" y="197"/>
                    <a:pt x="366" y="112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3"/>
            <p:cNvSpPr/>
            <p:nvPr/>
          </p:nvSpPr>
          <p:spPr>
            <a:xfrm>
              <a:off x="3032650" y="369972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338" y="1"/>
                  </a:moveTo>
                  <a:lnTo>
                    <a:pt x="1" y="57"/>
                  </a:lnTo>
                  <a:cubicBezTo>
                    <a:pt x="29" y="141"/>
                    <a:pt x="113" y="197"/>
                    <a:pt x="197" y="197"/>
                  </a:cubicBezTo>
                  <a:cubicBezTo>
                    <a:pt x="310" y="169"/>
                    <a:pt x="366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3"/>
            <p:cNvSpPr/>
            <p:nvPr/>
          </p:nvSpPr>
          <p:spPr>
            <a:xfrm>
              <a:off x="3053000" y="3733950"/>
              <a:ext cx="9850" cy="8100"/>
            </a:xfrm>
            <a:custGeom>
              <a:avLst/>
              <a:gdLst/>
              <a:ahLst/>
              <a:cxnLst/>
              <a:rect l="l" t="t" r="r" b="b"/>
              <a:pathLst>
                <a:path w="394" h="324" extrusionOk="0">
                  <a:moveTo>
                    <a:pt x="214" y="0"/>
                  </a:moveTo>
                  <a:cubicBezTo>
                    <a:pt x="199" y="0"/>
                    <a:pt x="184" y="2"/>
                    <a:pt x="169" y="7"/>
                  </a:cubicBezTo>
                  <a:cubicBezTo>
                    <a:pt x="57" y="7"/>
                    <a:pt x="1" y="92"/>
                    <a:pt x="29" y="176"/>
                  </a:cubicBezTo>
                  <a:cubicBezTo>
                    <a:pt x="29" y="269"/>
                    <a:pt x="106" y="323"/>
                    <a:pt x="180" y="323"/>
                  </a:cubicBezTo>
                  <a:cubicBezTo>
                    <a:pt x="196" y="323"/>
                    <a:pt x="211" y="321"/>
                    <a:pt x="226" y="316"/>
                  </a:cubicBezTo>
                  <a:cubicBezTo>
                    <a:pt x="310" y="288"/>
                    <a:pt x="394" y="204"/>
                    <a:pt x="366" y="120"/>
                  </a:cubicBezTo>
                  <a:cubicBezTo>
                    <a:pt x="343" y="50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3"/>
            <p:cNvSpPr/>
            <p:nvPr/>
          </p:nvSpPr>
          <p:spPr>
            <a:xfrm>
              <a:off x="3041775" y="374942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185" y="1"/>
                  </a:moveTo>
                  <a:cubicBezTo>
                    <a:pt x="171" y="1"/>
                    <a:pt x="156" y="2"/>
                    <a:pt x="141" y="6"/>
                  </a:cubicBezTo>
                  <a:cubicBezTo>
                    <a:pt x="57" y="34"/>
                    <a:pt x="1" y="118"/>
                    <a:pt x="1" y="203"/>
                  </a:cubicBezTo>
                  <a:lnTo>
                    <a:pt x="366" y="146"/>
                  </a:lnTo>
                  <a:cubicBezTo>
                    <a:pt x="341" y="73"/>
                    <a:pt x="275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3"/>
            <p:cNvSpPr/>
            <p:nvPr/>
          </p:nvSpPr>
          <p:spPr>
            <a:xfrm>
              <a:off x="3014400" y="3754475"/>
              <a:ext cx="9150" cy="5650"/>
            </a:xfrm>
            <a:custGeom>
              <a:avLst/>
              <a:gdLst/>
              <a:ahLst/>
              <a:cxnLst/>
              <a:rect l="l" t="t" r="r" b="b"/>
              <a:pathLst>
                <a:path w="366" h="226" extrusionOk="0">
                  <a:moveTo>
                    <a:pt x="169" y="1"/>
                  </a:moveTo>
                  <a:cubicBezTo>
                    <a:pt x="57" y="29"/>
                    <a:pt x="1" y="113"/>
                    <a:pt x="29" y="225"/>
                  </a:cubicBezTo>
                  <a:lnTo>
                    <a:pt x="366" y="141"/>
                  </a:lnTo>
                  <a:cubicBezTo>
                    <a:pt x="338" y="57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3"/>
            <p:cNvSpPr/>
            <p:nvPr/>
          </p:nvSpPr>
          <p:spPr>
            <a:xfrm>
              <a:off x="3025650" y="3738850"/>
              <a:ext cx="9150" cy="8125"/>
            </a:xfrm>
            <a:custGeom>
              <a:avLst/>
              <a:gdLst/>
              <a:ahLst/>
              <a:cxnLst/>
              <a:rect l="l" t="t" r="r" b="b"/>
              <a:pathLst>
                <a:path w="366" h="325" extrusionOk="0">
                  <a:moveTo>
                    <a:pt x="197" y="1"/>
                  </a:moveTo>
                  <a:cubicBezTo>
                    <a:pt x="179" y="1"/>
                    <a:pt x="160" y="3"/>
                    <a:pt x="140" y="8"/>
                  </a:cubicBezTo>
                  <a:cubicBezTo>
                    <a:pt x="56" y="8"/>
                    <a:pt x="0" y="92"/>
                    <a:pt x="0" y="204"/>
                  </a:cubicBezTo>
                  <a:cubicBezTo>
                    <a:pt x="23" y="274"/>
                    <a:pt x="84" y="324"/>
                    <a:pt x="168" y="324"/>
                  </a:cubicBezTo>
                  <a:cubicBezTo>
                    <a:pt x="186" y="324"/>
                    <a:pt x="205" y="322"/>
                    <a:pt x="225" y="317"/>
                  </a:cubicBezTo>
                  <a:cubicBezTo>
                    <a:pt x="309" y="317"/>
                    <a:pt x="365" y="233"/>
                    <a:pt x="365" y="120"/>
                  </a:cubicBezTo>
                  <a:cubicBezTo>
                    <a:pt x="342" y="51"/>
                    <a:pt x="28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3"/>
            <p:cNvSpPr/>
            <p:nvPr/>
          </p:nvSpPr>
          <p:spPr>
            <a:xfrm>
              <a:off x="2998275" y="3743775"/>
              <a:ext cx="9150" cy="8625"/>
            </a:xfrm>
            <a:custGeom>
              <a:avLst/>
              <a:gdLst/>
              <a:ahLst/>
              <a:cxnLst/>
              <a:rect l="l" t="t" r="r" b="b"/>
              <a:pathLst>
                <a:path w="366" h="345" extrusionOk="0">
                  <a:moveTo>
                    <a:pt x="186" y="0"/>
                  </a:moveTo>
                  <a:cubicBezTo>
                    <a:pt x="170" y="0"/>
                    <a:pt x="155" y="3"/>
                    <a:pt x="141" y="7"/>
                  </a:cubicBezTo>
                  <a:cubicBezTo>
                    <a:pt x="56" y="7"/>
                    <a:pt x="0" y="120"/>
                    <a:pt x="0" y="204"/>
                  </a:cubicBezTo>
                  <a:cubicBezTo>
                    <a:pt x="28" y="288"/>
                    <a:pt x="112" y="344"/>
                    <a:pt x="197" y="344"/>
                  </a:cubicBezTo>
                  <a:cubicBezTo>
                    <a:pt x="309" y="316"/>
                    <a:pt x="365" y="232"/>
                    <a:pt x="337" y="148"/>
                  </a:cubicBezTo>
                  <a:cubicBezTo>
                    <a:pt x="337" y="55"/>
                    <a:pt x="260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3"/>
            <p:cNvSpPr/>
            <p:nvPr/>
          </p:nvSpPr>
          <p:spPr>
            <a:xfrm>
              <a:off x="2970200" y="3748725"/>
              <a:ext cx="9850" cy="8725"/>
            </a:xfrm>
            <a:custGeom>
              <a:avLst/>
              <a:gdLst/>
              <a:ahLst/>
              <a:cxnLst/>
              <a:rect l="l" t="t" r="r" b="b"/>
              <a:pathLst>
                <a:path w="394" h="349" extrusionOk="0">
                  <a:moveTo>
                    <a:pt x="202" y="0"/>
                  </a:moveTo>
                  <a:cubicBezTo>
                    <a:pt x="191" y="0"/>
                    <a:pt x="180" y="2"/>
                    <a:pt x="169" y="6"/>
                  </a:cubicBezTo>
                  <a:cubicBezTo>
                    <a:pt x="56" y="6"/>
                    <a:pt x="0" y="118"/>
                    <a:pt x="28" y="202"/>
                  </a:cubicBezTo>
                  <a:cubicBezTo>
                    <a:pt x="28" y="275"/>
                    <a:pt x="112" y="348"/>
                    <a:pt x="190" y="348"/>
                  </a:cubicBezTo>
                  <a:cubicBezTo>
                    <a:pt x="202" y="348"/>
                    <a:pt x="213" y="347"/>
                    <a:pt x="225" y="343"/>
                  </a:cubicBezTo>
                  <a:cubicBezTo>
                    <a:pt x="309" y="315"/>
                    <a:pt x="393" y="231"/>
                    <a:pt x="365" y="146"/>
                  </a:cubicBezTo>
                  <a:cubicBezTo>
                    <a:pt x="341" y="73"/>
                    <a:pt x="274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3"/>
            <p:cNvSpPr/>
            <p:nvPr/>
          </p:nvSpPr>
          <p:spPr>
            <a:xfrm>
              <a:off x="2987025" y="3759900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212" y="1"/>
                  </a:moveTo>
                  <a:cubicBezTo>
                    <a:pt x="198" y="1"/>
                    <a:pt x="184" y="3"/>
                    <a:pt x="169" y="8"/>
                  </a:cubicBezTo>
                  <a:cubicBezTo>
                    <a:pt x="57" y="8"/>
                    <a:pt x="1" y="120"/>
                    <a:pt x="29" y="205"/>
                  </a:cubicBezTo>
                  <a:lnTo>
                    <a:pt x="366" y="149"/>
                  </a:lnTo>
                  <a:cubicBezTo>
                    <a:pt x="343" y="55"/>
                    <a:pt x="281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3"/>
            <p:cNvSpPr/>
            <p:nvPr/>
          </p:nvSpPr>
          <p:spPr>
            <a:xfrm>
              <a:off x="2982125" y="373622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365" y="1"/>
                  </a:moveTo>
                  <a:lnTo>
                    <a:pt x="0" y="57"/>
                  </a:lnTo>
                  <a:cubicBezTo>
                    <a:pt x="28" y="141"/>
                    <a:pt x="113" y="197"/>
                    <a:pt x="225" y="197"/>
                  </a:cubicBezTo>
                  <a:cubicBezTo>
                    <a:pt x="309" y="169"/>
                    <a:pt x="365" y="85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3"/>
            <p:cNvSpPr/>
            <p:nvPr/>
          </p:nvSpPr>
          <p:spPr>
            <a:xfrm>
              <a:off x="3009500" y="373132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65" y="0"/>
                  </a:moveTo>
                  <a:lnTo>
                    <a:pt x="0" y="56"/>
                  </a:lnTo>
                  <a:cubicBezTo>
                    <a:pt x="28" y="140"/>
                    <a:pt x="113" y="197"/>
                    <a:pt x="225" y="197"/>
                  </a:cubicBezTo>
                  <a:cubicBezTo>
                    <a:pt x="309" y="169"/>
                    <a:pt x="365" y="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3"/>
            <p:cNvSpPr/>
            <p:nvPr/>
          </p:nvSpPr>
          <p:spPr>
            <a:xfrm>
              <a:off x="3036875" y="372640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365" y="1"/>
                  </a:moveTo>
                  <a:lnTo>
                    <a:pt x="0" y="57"/>
                  </a:lnTo>
                  <a:cubicBezTo>
                    <a:pt x="28" y="141"/>
                    <a:pt x="113" y="197"/>
                    <a:pt x="225" y="197"/>
                  </a:cubicBezTo>
                  <a:cubicBezTo>
                    <a:pt x="309" y="169"/>
                    <a:pt x="365" y="85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3"/>
            <p:cNvSpPr/>
            <p:nvPr/>
          </p:nvSpPr>
          <p:spPr>
            <a:xfrm>
              <a:off x="3057925" y="3759900"/>
              <a:ext cx="9850" cy="8650"/>
            </a:xfrm>
            <a:custGeom>
              <a:avLst/>
              <a:gdLst/>
              <a:ahLst/>
              <a:cxnLst/>
              <a:rect l="l" t="t" r="r" b="b"/>
              <a:pathLst>
                <a:path w="394" h="346" extrusionOk="0">
                  <a:moveTo>
                    <a:pt x="212" y="1"/>
                  </a:moveTo>
                  <a:cubicBezTo>
                    <a:pt x="198" y="1"/>
                    <a:pt x="183" y="3"/>
                    <a:pt x="169" y="8"/>
                  </a:cubicBezTo>
                  <a:cubicBezTo>
                    <a:pt x="85" y="36"/>
                    <a:pt x="0" y="120"/>
                    <a:pt x="29" y="205"/>
                  </a:cubicBezTo>
                  <a:cubicBezTo>
                    <a:pt x="57" y="289"/>
                    <a:pt x="141" y="345"/>
                    <a:pt x="225" y="345"/>
                  </a:cubicBezTo>
                  <a:cubicBezTo>
                    <a:pt x="337" y="317"/>
                    <a:pt x="394" y="233"/>
                    <a:pt x="365" y="149"/>
                  </a:cubicBezTo>
                  <a:cubicBezTo>
                    <a:pt x="342" y="55"/>
                    <a:pt x="280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3"/>
            <p:cNvSpPr/>
            <p:nvPr/>
          </p:nvSpPr>
          <p:spPr>
            <a:xfrm>
              <a:off x="3046700" y="3776050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213" y="1"/>
                  </a:moveTo>
                  <a:cubicBezTo>
                    <a:pt x="199" y="1"/>
                    <a:pt x="184" y="3"/>
                    <a:pt x="169" y="8"/>
                  </a:cubicBezTo>
                  <a:cubicBezTo>
                    <a:pt x="85" y="36"/>
                    <a:pt x="0" y="120"/>
                    <a:pt x="28" y="204"/>
                  </a:cubicBezTo>
                  <a:lnTo>
                    <a:pt x="365" y="120"/>
                  </a:lnTo>
                  <a:cubicBezTo>
                    <a:pt x="342" y="51"/>
                    <a:pt x="281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3"/>
            <p:cNvSpPr/>
            <p:nvPr/>
          </p:nvSpPr>
          <p:spPr>
            <a:xfrm>
              <a:off x="3020025" y="3781675"/>
              <a:ext cx="8450" cy="5100"/>
            </a:xfrm>
            <a:custGeom>
              <a:avLst/>
              <a:gdLst/>
              <a:ahLst/>
              <a:cxnLst/>
              <a:rect l="l" t="t" r="r" b="b"/>
              <a:pathLst>
                <a:path w="338" h="204" extrusionOk="0">
                  <a:moveTo>
                    <a:pt x="186" y="0"/>
                  </a:moveTo>
                  <a:cubicBezTo>
                    <a:pt x="171" y="0"/>
                    <a:pt x="155" y="3"/>
                    <a:pt x="141" y="7"/>
                  </a:cubicBezTo>
                  <a:cubicBezTo>
                    <a:pt x="57" y="36"/>
                    <a:pt x="0" y="120"/>
                    <a:pt x="0" y="204"/>
                  </a:cubicBezTo>
                  <a:lnTo>
                    <a:pt x="337" y="148"/>
                  </a:lnTo>
                  <a:cubicBezTo>
                    <a:pt x="337" y="55"/>
                    <a:pt x="260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3"/>
            <p:cNvSpPr/>
            <p:nvPr/>
          </p:nvSpPr>
          <p:spPr>
            <a:xfrm>
              <a:off x="3030550" y="3765525"/>
              <a:ext cx="9850" cy="8625"/>
            </a:xfrm>
            <a:custGeom>
              <a:avLst/>
              <a:gdLst/>
              <a:ahLst/>
              <a:cxnLst/>
              <a:rect l="l" t="t" r="r" b="b"/>
              <a:pathLst>
                <a:path w="394" h="345" extrusionOk="0">
                  <a:moveTo>
                    <a:pt x="213" y="0"/>
                  </a:moveTo>
                  <a:cubicBezTo>
                    <a:pt x="199" y="0"/>
                    <a:pt x="184" y="3"/>
                    <a:pt x="169" y="8"/>
                  </a:cubicBezTo>
                  <a:cubicBezTo>
                    <a:pt x="57" y="8"/>
                    <a:pt x="1" y="120"/>
                    <a:pt x="29" y="204"/>
                  </a:cubicBezTo>
                  <a:cubicBezTo>
                    <a:pt x="29" y="288"/>
                    <a:pt x="141" y="345"/>
                    <a:pt x="225" y="345"/>
                  </a:cubicBezTo>
                  <a:cubicBezTo>
                    <a:pt x="309" y="317"/>
                    <a:pt x="394" y="232"/>
                    <a:pt x="366" y="120"/>
                  </a:cubicBezTo>
                  <a:cubicBezTo>
                    <a:pt x="342" y="51"/>
                    <a:pt x="281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3"/>
            <p:cNvSpPr/>
            <p:nvPr/>
          </p:nvSpPr>
          <p:spPr>
            <a:xfrm>
              <a:off x="3003175" y="3771150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98" y="0"/>
                  </a:moveTo>
                  <a:cubicBezTo>
                    <a:pt x="180" y="0"/>
                    <a:pt x="161" y="2"/>
                    <a:pt x="141" y="7"/>
                  </a:cubicBezTo>
                  <a:cubicBezTo>
                    <a:pt x="57" y="7"/>
                    <a:pt x="1" y="92"/>
                    <a:pt x="29" y="204"/>
                  </a:cubicBezTo>
                  <a:cubicBezTo>
                    <a:pt x="29" y="273"/>
                    <a:pt x="105" y="323"/>
                    <a:pt x="179" y="323"/>
                  </a:cubicBezTo>
                  <a:cubicBezTo>
                    <a:pt x="195" y="323"/>
                    <a:pt x="210" y="321"/>
                    <a:pt x="225" y="316"/>
                  </a:cubicBezTo>
                  <a:cubicBezTo>
                    <a:pt x="309" y="316"/>
                    <a:pt x="366" y="232"/>
                    <a:pt x="366" y="120"/>
                  </a:cubicBezTo>
                  <a:cubicBezTo>
                    <a:pt x="343" y="50"/>
                    <a:pt x="281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3"/>
            <p:cNvSpPr/>
            <p:nvPr/>
          </p:nvSpPr>
          <p:spPr>
            <a:xfrm>
              <a:off x="2975800" y="3776225"/>
              <a:ext cx="9150" cy="8650"/>
            </a:xfrm>
            <a:custGeom>
              <a:avLst/>
              <a:gdLst/>
              <a:ahLst/>
              <a:cxnLst/>
              <a:rect l="l" t="t" r="r" b="b"/>
              <a:pathLst>
                <a:path w="366" h="346" extrusionOk="0">
                  <a:moveTo>
                    <a:pt x="141" y="1"/>
                  </a:moveTo>
                  <a:cubicBezTo>
                    <a:pt x="57" y="29"/>
                    <a:pt x="1" y="113"/>
                    <a:pt x="1" y="225"/>
                  </a:cubicBezTo>
                  <a:cubicBezTo>
                    <a:pt x="24" y="295"/>
                    <a:pt x="85" y="345"/>
                    <a:pt x="168" y="345"/>
                  </a:cubicBezTo>
                  <a:cubicBezTo>
                    <a:pt x="186" y="345"/>
                    <a:pt x="205" y="343"/>
                    <a:pt x="225" y="338"/>
                  </a:cubicBezTo>
                  <a:cubicBezTo>
                    <a:pt x="310" y="338"/>
                    <a:pt x="366" y="225"/>
                    <a:pt x="366" y="141"/>
                  </a:cubicBezTo>
                  <a:cubicBezTo>
                    <a:pt x="338" y="57"/>
                    <a:pt x="25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3"/>
            <p:cNvSpPr/>
            <p:nvPr/>
          </p:nvSpPr>
          <p:spPr>
            <a:xfrm>
              <a:off x="2992650" y="378727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196" y="1"/>
                  </a:moveTo>
                  <a:cubicBezTo>
                    <a:pt x="179" y="1"/>
                    <a:pt x="160" y="3"/>
                    <a:pt x="141" y="8"/>
                  </a:cubicBezTo>
                  <a:cubicBezTo>
                    <a:pt x="57" y="36"/>
                    <a:pt x="1" y="120"/>
                    <a:pt x="29" y="205"/>
                  </a:cubicBezTo>
                  <a:lnTo>
                    <a:pt x="366" y="148"/>
                  </a:lnTo>
                  <a:cubicBezTo>
                    <a:pt x="342" y="55"/>
                    <a:pt x="280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3"/>
            <p:cNvSpPr/>
            <p:nvPr/>
          </p:nvSpPr>
          <p:spPr>
            <a:xfrm>
              <a:off x="2987750" y="3763600"/>
              <a:ext cx="8425" cy="5075"/>
            </a:xfrm>
            <a:custGeom>
              <a:avLst/>
              <a:gdLst/>
              <a:ahLst/>
              <a:cxnLst/>
              <a:rect l="l" t="t" r="r" b="b"/>
              <a:pathLst>
                <a:path w="337" h="203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30"/>
                    <a:pt x="84" y="203"/>
                    <a:pt x="162" y="203"/>
                  </a:cubicBezTo>
                  <a:cubicBezTo>
                    <a:pt x="173" y="203"/>
                    <a:pt x="185" y="201"/>
                    <a:pt x="197" y="197"/>
                  </a:cubicBezTo>
                  <a:cubicBezTo>
                    <a:pt x="281" y="169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3"/>
            <p:cNvSpPr/>
            <p:nvPr/>
          </p:nvSpPr>
          <p:spPr>
            <a:xfrm>
              <a:off x="3015100" y="3757975"/>
              <a:ext cx="8450" cy="5125"/>
            </a:xfrm>
            <a:custGeom>
              <a:avLst/>
              <a:gdLst/>
              <a:ahLst/>
              <a:cxnLst/>
              <a:rect l="l" t="t" r="r" b="b"/>
              <a:pathLst>
                <a:path w="338" h="205" extrusionOk="0">
                  <a:moveTo>
                    <a:pt x="338" y="1"/>
                  </a:moveTo>
                  <a:lnTo>
                    <a:pt x="1" y="85"/>
                  </a:lnTo>
                  <a:cubicBezTo>
                    <a:pt x="1" y="154"/>
                    <a:pt x="58" y="205"/>
                    <a:pt x="141" y="205"/>
                  </a:cubicBezTo>
                  <a:cubicBezTo>
                    <a:pt x="159" y="205"/>
                    <a:pt x="178" y="202"/>
                    <a:pt x="197" y="197"/>
                  </a:cubicBezTo>
                  <a:cubicBezTo>
                    <a:pt x="282" y="197"/>
                    <a:pt x="338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3"/>
            <p:cNvSpPr/>
            <p:nvPr/>
          </p:nvSpPr>
          <p:spPr>
            <a:xfrm>
              <a:off x="3041775" y="37530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66" y="0"/>
                  </a:moveTo>
                  <a:lnTo>
                    <a:pt x="1" y="57"/>
                  </a:lnTo>
                  <a:cubicBezTo>
                    <a:pt x="29" y="141"/>
                    <a:pt x="113" y="197"/>
                    <a:pt x="225" y="197"/>
                  </a:cubicBezTo>
                  <a:cubicBezTo>
                    <a:pt x="310" y="169"/>
                    <a:pt x="366" y="85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3"/>
            <p:cNvSpPr/>
            <p:nvPr/>
          </p:nvSpPr>
          <p:spPr>
            <a:xfrm>
              <a:off x="3063550" y="3786050"/>
              <a:ext cx="9850" cy="8650"/>
            </a:xfrm>
            <a:custGeom>
              <a:avLst/>
              <a:gdLst/>
              <a:ahLst/>
              <a:cxnLst/>
              <a:rect l="l" t="t" r="r" b="b"/>
              <a:pathLst>
                <a:path w="394" h="346" extrusionOk="0">
                  <a:moveTo>
                    <a:pt x="169" y="1"/>
                  </a:moveTo>
                  <a:cubicBezTo>
                    <a:pt x="56" y="29"/>
                    <a:pt x="0" y="113"/>
                    <a:pt x="28" y="226"/>
                  </a:cubicBezTo>
                  <a:cubicBezTo>
                    <a:pt x="28" y="295"/>
                    <a:pt x="104" y="345"/>
                    <a:pt x="178" y="345"/>
                  </a:cubicBezTo>
                  <a:cubicBezTo>
                    <a:pt x="194" y="345"/>
                    <a:pt x="210" y="343"/>
                    <a:pt x="225" y="338"/>
                  </a:cubicBezTo>
                  <a:cubicBezTo>
                    <a:pt x="309" y="310"/>
                    <a:pt x="393" y="226"/>
                    <a:pt x="365" y="141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3"/>
            <p:cNvSpPr/>
            <p:nvPr/>
          </p:nvSpPr>
          <p:spPr>
            <a:xfrm>
              <a:off x="3052300" y="380272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214" y="0"/>
                  </a:moveTo>
                  <a:cubicBezTo>
                    <a:pt x="199" y="0"/>
                    <a:pt x="184" y="3"/>
                    <a:pt x="169" y="8"/>
                  </a:cubicBezTo>
                  <a:cubicBezTo>
                    <a:pt x="85" y="8"/>
                    <a:pt x="1" y="120"/>
                    <a:pt x="29" y="204"/>
                  </a:cubicBezTo>
                  <a:lnTo>
                    <a:pt x="366" y="120"/>
                  </a:lnTo>
                  <a:cubicBezTo>
                    <a:pt x="343" y="51"/>
                    <a:pt x="28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3"/>
            <p:cNvSpPr/>
            <p:nvPr/>
          </p:nvSpPr>
          <p:spPr>
            <a:xfrm>
              <a:off x="3025650" y="3808350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196" y="0"/>
                  </a:moveTo>
                  <a:cubicBezTo>
                    <a:pt x="178" y="0"/>
                    <a:pt x="160" y="2"/>
                    <a:pt x="140" y="7"/>
                  </a:cubicBezTo>
                  <a:cubicBezTo>
                    <a:pt x="56" y="35"/>
                    <a:pt x="0" y="120"/>
                    <a:pt x="28" y="204"/>
                  </a:cubicBezTo>
                  <a:lnTo>
                    <a:pt x="365" y="148"/>
                  </a:lnTo>
                  <a:cubicBezTo>
                    <a:pt x="342" y="55"/>
                    <a:pt x="280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3"/>
            <p:cNvSpPr/>
            <p:nvPr/>
          </p:nvSpPr>
          <p:spPr>
            <a:xfrm>
              <a:off x="3036175" y="3792200"/>
              <a:ext cx="9150" cy="8625"/>
            </a:xfrm>
            <a:custGeom>
              <a:avLst/>
              <a:gdLst/>
              <a:ahLst/>
              <a:cxnLst/>
              <a:rect l="l" t="t" r="r" b="b"/>
              <a:pathLst>
                <a:path w="366" h="345" extrusionOk="0">
                  <a:moveTo>
                    <a:pt x="213" y="0"/>
                  </a:moveTo>
                  <a:cubicBezTo>
                    <a:pt x="198" y="0"/>
                    <a:pt x="184" y="3"/>
                    <a:pt x="169" y="8"/>
                  </a:cubicBezTo>
                  <a:cubicBezTo>
                    <a:pt x="56" y="36"/>
                    <a:pt x="0" y="120"/>
                    <a:pt x="28" y="204"/>
                  </a:cubicBezTo>
                  <a:cubicBezTo>
                    <a:pt x="28" y="288"/>
                    <a:pt x="141" y="344"/>
                    <a:pt x="225" y="344"/>
                  </a:cubicBezTo>
                  <a:cubicBezTo>
                    <a:pt x="309" y="316"/>
                    <a:pt x="365" y="232"/>
                    <a:pt x="365" y="120"/>
                  </a:cubicBezTo>
                  <a:cubicBezTo>
                    <a:pt x="342" y="51"/>
                    <a:pt x="281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3"/>
            <p:cNvSpPr/>
            <p:nvPr/>
          </p:nvSpPr>
          <p:spPr>
            <a:xfrm>
              <a:off x="3008800" y="3797850"/>
              <a:ext cx="9150" cy="8775"/>
            </a:xfrm>
            <a:custGeom>
              <a:avLst/>
              <a:gdLst/>
              <a:ahLst/>
              <a:cxnLst/>
              <a:rect l="l" t="t" r="r" b="b"/>
              <a:pathLst>
                <a:path w="366" h="351" extrusionOk="0">
                  <a:moveTo>
                    <a:pt x="184" y="1"/>
                  </a:moveTo>
                  <a:cubicBezTo>
                    <a:pt x="170" y="1"/>
                    <a:pt x="156" y="2"/>
                    <a:pt x="141" y="6"/>
                  </a:cubicBezTo>
                  <a:cubicBezTo>
                    <a:pt x="56" y="34"/>
                    <a:pt x="0" y="118"/>
                    <a:pt x="28" y="203"/>
                  </a:cubicBezTo>
                  <a:cubicBezTo>
                    <a:pt x="28" y="296"/>
                    <a:pt x="105" y="350"/>
                    <a:pt x="180" y="350"/>
                  </a:cubicBezTo>
                  <a:cubicBezTo>
                    <a:pt x="195" y="350"/>
                    <a:pt x="210" y="348"/>
                    <a:pt x="225" y="343"/>
                  </a:cubicBezTo>
                  <a:cubicBezTo>
                    <a:pt x="309" y="315"/>
                    <a:pt x="365" y="231"/>
                    <a:pt x="365" y="147"/>
                  </a:cubicBezTo>
                  <a:cubicBezTo>
                    <a:pt x="341" y="74"/>
                    <a:pt x="274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3"/>
            <p:cNvSpPr/>
            <p:nvPr/>
          </p:nvSpPr>
          <p:spPr>
            <a:xfrm>
              <a:off x="2981425" y="3804125"/>
              <a:ext cx="9150" cy="8625"/>
            </a:xfrm>
            <a:custGeom>
              <a:avLst/>
              <a:gdLst/>
              <a:ahLst/>
              <a:cxnLst/>
              <a:rect l="l" t="t" r="r" b="b"/>
              <a:pathLst>
                <a:path w="366" h="345" extrusionOk="0">
                  <a:moveTo>
                    <a:pt x="198" y="1"/>
                  </a:moveTo>
                  <a:cubicBezTo>
                    <a:pt x="180" y="1"/>
                    <a:pt x="161" y="3"/>
                    <a:pt x="141" y="8"/>
                  </a:cubicBezTo>
                  <a:cubicBezTo>
                    <a:pt x="56" y="8"/>
                    <a:pt x="0" y="120"/>
                    <a:pt x="28" y="204"/>
                  </a:cubicBezTo>
                  <a:cubicBezTo>
                    <a:pt x="28" y="289"/>
                    <a:pt x="141" y="345"/>
                    <a:pt x="225" y="345"/>
                  </a:cubicBezTo>
                  <a:cubicBezTo>
                    <a:pt x="309" y="317"/>
                    <a:pt x="365" y="232"/>
                    <a:pt x="365" y="120"/>
                  </a:cubicBezTo>
                  <a:cubicBezTo>
                    <a:pt x="342" y="51"/>
                    <a:pt x="281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3"/>
            <p:cNvSpPr/>
            <p:nvPr/>
          </p:nvSpPr>
          <p:spPr>
            <a:xfrm>
              <a:off x="2998275" y="3814650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213" y="1"/>
                  </a:moveTo>
                  <a:cubicBezTo>
                    <a:pt x="198" y="1"/>
                    <a:pt x="184" y="3"/>
                    <a:pt x="169" y="8"/>
                  </a:cubicBezTo>
                  <a:cubicBezTo>
                    <a:pt x="56" y="8"/>
                    <a:pt x="0" y="120"/>
                    <a:pt x="28" y="205"/>
                  </a:cubicBezTo>
                  <a:lnTo>
                    <a:pt x="365" y="120"/>
                  </a:lnTo>
                  <a:cubicBezTo>
                    <a:pt x="342" y="51"/>
                    <a:pt x="281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3"/>
            <p:cNvSpPr/>
            <p:nvPr/>
          </p:nvSpPr>
          <p:spPr>
            <a:xfrm>
              <a:off x="2993350" y="3790975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338" y="0"/>
                  </a:moveTo>
                  <a:lnTo>
                    <a:pt x="1" y="57"/>
                  </a:lnTo>
                  <a:cubicBezTo>
                    <a:pt x="1" y="130"/>
                    <a:pt x="85" y="202"/>
                    <a:pt x="162" y="202"/>
                  </a:cubicBezTo>
                  <a:cubicBezTo>
                    <a:pt x="174" y="202"/>
                    <a:pt x="186" y="201"/>
                    <a:pt x="197" y="197"/>
                  </a:cubicBezTo>
                  <a:cubicBezTo>
                    <a:pt x="281" y="169"/>
                    <a:pt x="338" y="85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3"/>
            <p:cNvSpPr/>
            <p:nvPr/>
          </p:nvSpPr>
          <p:spPr>
            <a:xfrm>
              <a:off x="3020025" y="378535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337" y="1"/>
                  </a:moveTo>
                  <a:lnTo>
                    <a:pt x="0" y="57"/>
                  </a:lnTo>
                  <a:cubicBezTo>
                    <a:pt x="29" y="141"/>
                    <a:pt x="113" y="197"/>
                    <a:pt x="225" y="197"/>
                  </a:cubicBezTo>
                  <a:cubicBezTo>
                    <a:pt x="309" y="169"/>
                    <a:pt x="365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3"/>
            <p:cNvSpPr/>
            <p:nvPr/>
          </p:nvSpPr>
          <p:spPr>
            <a:xfrm>
              <a:off x="3047400" y="3779050"/>
              <a:ext cx="9150" cy="5625"/>
            </a:xfrm>
            <a:custGeom>
              <a:avLst/>
              <a:gdLst/>
              <a:ahLst/>
              <a:cxnLst/>
              <a:rect l="l" t="t" r="r" b="b"/>
              <a:pathLst>
                <a:path w="366" h="225" extrusionOk="0">
                  <a:moveTo>
                    <a:pt x="337" y="0"/>
                  </a:moveTo>
                  <a:lnTo>
                    <a:pt x="0" y="84"/>
                  </a:lnTo>
                  <a:cubicBezTo>
                    <a:pt x="28" y="169"/>
                    <a:pt x="113" y="225"/>
                    <a:pt x="197" y="225"/>
                  </a:cubicBezTo>
                  <a:cubicBezTo>
                    <a:pt x="309" y="197"/>
                    <a:pt x="365" y="1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3"/>
            <p:cNvSpPr/>
            <p:nvPr/>
          </p:nvSpPr>
          <p:spPr>
            <a:xfrm>
              <a:off x="3069150" y="3812550"/>
              <a:ext cx="9850" cy="8100"/>
            </a:xfrm>
            <a:custGeom>
              <a:avLst/>
              <a:gdLst/>
              <a:ahLst/>
              <a:cxnLst/>
              <a:rect l="l" t="t" r="r" b="b"/>
              <a:pathLst>
                <a:path w="394" h="324" extrusionOk="0">
                  <a:moveTo>
                    <a:pt x="214" y="0"/>
                  </a:moveTo>
                  <a:cubicBezTo>
                    <a:pt x="199" y="0"/>
                    <a:pt x="184" y="3"/>
                    <a:pt x="169" y="8"/>
                  </a:cubicBezTo>
                  <a:cubicBezTo>
                    <a:pt x="85" y="36"/>
                    <a:pt x="1" y="120"/>
                    <a:pt x="29" y="204"/>
                  </a:cubicBezTo>
                  <a:cubicBezTo>
                    <a:pt x="52" y="274"/>
                    <a:pt x="113" y="324"/>
                    <a:pt x="196" y="324"/>
                  </a:cubicBezTo>
                  <a:cubicBezTo>
                    <a:pt x="214" y="324"/>
                    <a:pt x="233" y="322"/>
                    <a:pt x="253" y="317"/>
                  </a:cubicBezTo>
                  <a:cubicBezTo>
                    <a:pt x="338" y="289"/>
                    <a:pt x="394" y="204"/>
                    <a:pt x="366" y="120"/>
                  </a:cubicBezTo>
                  <a:cubicBezTo>
                    <a:pt x="343" y="51"/>
                    <a:pt x="281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3"/>
            <p:cNvSpPr/>
            <p:nvPr/>
          </p:nvSpPr>
          <p:spPr>
            <a:xfrm>
              <a:off x="3058625" y="3828700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213" y="0"/>
                  </a:moveTo>
                  <a:cubicBezTo>
                    <a:pt x="199" y="0"/>
                    <a:pt x="184" y="3"/>
                    <a:pt x="169" y="7"/>
                  </a:cubicBezTo>
                  <a:cubicBezTo>
                    <a:pt x="57" y="36"/>
                    <a:pt x="1" y="120"/>
                    <a:pt x="29" y="204"/>
                  </a:cubicBezTo>
                  <a:lnTo>
                    <a:pt x="366" y="120"/>
                  </a:lnTo>
                  <a:cubicBezTo>
                    <a:pt x="342" y="50"/>
                    <a:pt x="281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3"/>
            <p:cNvSpPr/>
            <p:nvPr/>
          </p:nvSpPr>
          <p:spPr>
            <a:xfrm>
              <a:off x="3031950" y="3835200"/>
              <a:ext cx="8450" cy="5625"/>
            </a:xfrm>
            <a:custGeom>
              <a:avLst/>
              <a:gdLst/>
              <a:ahLst/>
              <a:cxnLst/>
              <a:rect l="l" t="t" r="r" b="b"/>
              <a:pathLst>
                <a:path w="338" h="225" extrusionOk="0">
                  <a:moveTo>
                    <a:pt x="141" y="0"/>
                  </a:moveTo>
                  <a:cubicBezTo>
                    <a:pt x="57" y="28"/>
                    <a:pt x="1" y="112"/>
                    <a:pt x="1" y="225"/>
                  </a:cubicBezTo>
                  <a:lnTo>
                    <a:pt x="338" y="141"/>
                  </a:lnTo>
                  <a:cubicBezTo>
                    <a:pt x="338" y="56"/>
                    <a:pt x="225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3"/>
            <p:cNvSpPr/>
            <p:nvPr/>
          </p:nvSpPr>
          <p:spPr>
            <a:xfrm>
              <a:off x="3042475" y="3818875"/>
              <a:ext cx="9150" cy="8100"/>
            </a:xfrm>
            <a:custGeom>
              <a:avLst/>
              <a:gdLst/>
              <a:ahLst/>
              <a:cxnLst/>
              <a:rect l="l" t="t" r="r" b="b"/>
              <a:pathLst>
                <a:path w="366" h="324" extrusionOk="0">
                  <a:moveTo>
                    <a:pt x="188" y="0"/>
                  </a:moveTo>
                  <a:cubicBezTo>
                    <a:pt x="172" y="0"/>
                    <a:pt x="156" y="2"/>
                    <a:pt x="141" y="7"/>
                  </a:cubicBezTo>
                  <a:cubicBezTo>
                    <a:pt x="57" y="36"/>
                    <a:pt x="1" y="120"/>
                    <a:pt x="1" y="204"/>
                  </a:cubicBezTo>
                  <a:cubicBezTo>
                    <a:pt x="24" y="273"/>
                    <a:pt x="85" y="324"/>
                    <a:pt x="169" y="324"/>
                  </a:cubicBezTo>
                  <a:cubicBezTo>
                    <a:pt x="187" y="324"/>
                    <a:pt x="206" y="321"/>
                    <a:pt x="225" y="316"/>
                  </a:cubicBezTo>
                  <a:cubicBezTo>
                    <a:pt x="310" y="316"/>
                    <a:pt x="366" y="204"/>
                    <a:pt x="338" y="120"/>
                  </a:cubicBezTo>
                  <a:cubicBezTo>
                    <a:pt x="338" y="50"/>
                    <a:pt x="262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3"/>
            <p:cNvSpPr/>
            <p:nvPr/>
          </p:nvSpPr>
          <p:spPr>
            <a:xfrm>
              <a:off x="3015100" y="3825175"/>
              <a:ext cx="9150" cy="8625"/>
            </a:xfrm>
            <a:custGeom>
              <a:avLst/>
              <a:gdLst/>
              <a:ahLst/>
              <a:cxnLst/>
              <a:rect l="l" t="t" r="r" b="b"/>
              <a:pathLst>
                <a:path w="366" h="345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8"/>
                    <a:pt x="1" y="120"/>
                    <a:pt x="1" y="205"/>
                  </a:cubicBezTo>
                  <a:cubicBezTo>
                    <a:pt x="29" y="289"/>
                    <a:pt x="113" y="345"/>
                    <a:pt x="226" y="345"/>
                  </a:cubicBezTo>
                  <a:cubicBezTo>
                    <a:pt x="310" y="317"/>
                    <a:pt x="366" y="233"/>
                    <a:pt x="338" y="120"/>
                  </a:cubicBezTo>
                  <a:cubicBezTo>
                    <a:pt x="338" y="51"/>
                    <a:pt x="262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3"/>
            <p:cNvSpPr/>
            <p:nvPr/>
          </p:nvSpPr>
          <p:spPr>
            <a:xfrm>
              <a:off x="2987750" y="3831500"/>
              <a:ext cx="9125" cy="8625"/>
            </a:xfrm>
            <a:custGeom>
              <a:avLst/>
              <a:gdLst/>
              <a:ahLst/>
              <a:cxnLst/>
              <a:rect l="l" t="t" r="r" b="b"/>
              <a:pathLst>
                <a:path w="365" h="345" extrusionOk="0">
                  <a:moveTo>
                    <a:pt x="187" y="0"/>
                  </a:moveTo>
                  <a:cubicBezTo>
                    <a:pt x="171" y="0"/>
                    <a:pt x="155" y="3"/>
                    <a:pt x="140" y="8"/>
                  </a:cubicBezTo>
                  <a:cubicBezTo>
                    <a:pt x="56" y="8"/>
                    <a:pt x="0" y="120"/>
                    <a:pt x="0" y="204"/>
                  </a:cubicBezTo>
                  <a:cubicBezTo>
                    <a:pt x="28" y="289"/>
                    <a:pt x="112" y="345"/>
                    <a:pt x="225" y="345"/>
                  </a:cubicBezTo>
                  <a:cubicBezTo>
                    <a:pt x="309" y="317"/>
                    <a:pt x="365" y="232"/>
                    <a:pt x="337" y="120"/>
                  </a:cubicBezTo>
                  <a:cubicBezTo>
                    <a:pt x="337" y="51"/>
                    <a:pt x="261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3"/>
            <p:cNvSpPr/>
            <p:nvPr/>
          </p:nvSpPr>
          <p:spPr>
            <a:xfrm>
              <a:off x="3004575" y="3841500"/>
              <a:ext cx="9150" cy="5650"/>
            </a:xfrm>
            <a:custGeom>
              <a:avLst/>
              <a:gdLst/>
              <a:ahLst/>
              <a:cxnLst/>
              <a:rect l="l" t="t" r="r" b="b"/>
              <a:pathLst>
                <a:path w="366" h="226" extrusionOk="0">
                  <a:moveTo>
                    <a:pt x="169" y="1"/>
                  </a:moveTo>
                  <a:cubicBezTo>
                    <a:pt x="57" y="29"/>
                    <a:pt x="1" y="141"/>
                    <a:pt x="29" y="225"/>
                  </a:cubicBezTo>
                  <a:lnTo>
                    <a:pt x="366" y="141"/>
                  </a:ln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3"/>
            <p:cNvSpPr/>
            <p:nvPr/>
          </p:nvSpPr>
          <p:spPr>
            <a:xfrm>
              <a:off x="2998975" y="3817650"/>
              <a:ext cx="9150" cy="5625"/>
            </a:xfrm>
            <a:custGeom>
              <a:avLst/>
              <a:gdLst/>
              <a:ahLst/>
              <a:cxnLst/>
              <a:rect l="l" t="t" r="r" b="b"/>
              <a:pathLst>
                <a:path w="366" h="225" extrusionOk="0">
                  <a:moveTo>
                    <a:pt x="337" y="0"/>
                  </a:moveTo>
                  <a:lnTo>
                    <a:pt x="0" y="85"/>
                  </a:lnTo>
                  <a:cubicBezTo>
                    <a:pt x="28" y="169"/>
                    <a:pt x="113" y="225"/>
                    <a:pt x="197" y="225"/>
                  </a:cubicBezTo>
                  <a:cubicBezTo>
                    <a:pt x="309" y="197"/>
                    <a:pt x="365" y="113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3"/>
            <p:cNvSpPr/>
            <p:nvPr/>
          </p:nvSpPr>
          <p:spPr>
            <a:xfrm>
              <a:off x="3026350" y="3812025"/>
              <a:ext cx="8450" cy="5125"/>
            </a:xfrm>
            <a:custGeom>
              <a:avLst/>
              <a:gdLst/>
              <a:ahLst/>
              <a:cxnLst/>
              <a:rect l="l" t="t" r="r" b="b"/>
              <a:pathLst>
                <a:path w="338" h="205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50"/>
                    <a:pt x="77" y="204"/>
                    <a:pt x="152" y="204"/>
                  </a:cubicBezTo>
                  <a:cubicBezTo>
                    <a:pt x="167" y="204"/>
                    <a:pt x="182" y="202"/>
                    <a:pt x="197" y="197"/>
                  </a:cubicBezTo>
                  <a:cubicBezTo>
                    <a:pt x="281" y="169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3"/>
            <p:cNvSpPr/>
            <p:nvPr/>
          </p:nvSpPr>
          <p:spPr>
            <a:xfrm>
              <a:off x="3053000" y="3805725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338" y="0"/>
                  </a:moveTo>
                  <a:lnTo>
                    <a:pt x="1" y="84"/>
                  </a:lnTo>
                  <a:cubicBezTo>
                    <a:pt x="24" y="154"/>
                    <a:pt x="85" y="204"/>
                    <a:pt x="169" y="204"/>
                  </a:cubicBezTo>
                  <a:cubicBezTo>
                    <a:pt x="187" y="204"/>
                    <a:pt x="206" y="202"/>
                    <a:pt x="226" y="197"/>
                  </a:cubicBezTo>
                  <a:cubicBezTo>
                    <a:pt x="310" y="168"/>
                    <a:pt x="366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3"/>
            <p:cNvSpPr/>
            <p:nvPr/>
          </p:nvSpPr>
          <p:spPr>
            <a:xfrm>
              <a:off x="3075475" y="3838525"/>
              <a:ext cx="9850" cy="8100"/>
            </a:xfrm>
            <a:custGeom>
              <a:avLst/>
              <a:gdLst/>
              <a:ahLst/>
              <a:cxnLst/>
              <a:rect l="l" t="t" r="r" b="b"/>
              <a:pathLst>
                <a:path w="394" h="324" extrusionOk="0">
                  <a:moveTo>
                    <a:pt x="213" y="0"/>
                  </a:moveTo>
                  <a:cubicBezTo>
                    <a:pt x="199" y="0"/>
                    <a:pt x="184" y="3"/>
                    <a:pt x="169" y="8"/>
                  </a:cubicBezTo>
                  <a:cubicBezTo>
                    <a:pt x="57" y="36"/>
                    <a:pt x="0" y="120"/>
                    <a:pt x="28" y="204"/>
                  </a:cubicBezTo>
                  <a:cubicBezTo>
                    <a:pt x="52" y="273"/>
                    <a:pt x="113" y="324"/>
                    <a:pt x="196" y="324"/>
                  </a:cubicBezTo>
                  <a:cubicBezTo>
                    <a:pt x="214" y="324"/>
                    <a:pt x="233" y="321"/>
                    <a:pt x="253" y="316"/>
                  </a:cubicBezTo>
                  <a:cubicBezTo>
                    <a:pt x="337" y="316"/>
                    <a:pt x="393" y="204"/>
                    <a:pt x="365" y="120"/>
                  </a:cubicBezTo>
                  <a:cubicBezTo>
                    <a:pt x="342" y="51"/>
                    <a:pt x="281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3"/>
            <p:cNvSpPr/>
            <p:nvPr/>
          </p:nvSpPr>
          <p:spPr>
            <a:xfrm>
              <a:off x="3064950" y="3855375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213" y="0"/>
                  </a:moveTo>
                  <a:cubicBezTo>
                    <a:pt x="199" y="0"/>
                    <a:pt x="184" y="2"/>
                    <a:pt x="169" y="7"/>
                  </a:cubicBezTo>
                  <a:cubicBezTo>
                    <a:pt x="56" y="7"/>
                    <a:pt x="0" y="120"/>
                    <a:pt x="28" y="204"/>
                  </a:cubicBezTo>
                  <a:lnTo>
                    <a:pt x="365" y="120"/>
                  </a:lnTo>
                  <a:cubicBezTo>
                    <a:pt x="342" y="50"/>
                    <a:pt x="281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3"/>
            <p:cNvSpPr/>
            <p:nvPr/>
          </p:nvSpPr>
          <p:spPr>
            <a:xfrm>
              <a:off x="3038275" y="3861675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96" y="1"/>
                  </a:moveTo>
                  <a:cubicBezTo>
                    <a:pt x="178" y="1"/>
                    <a:pt x="160" y="3"/>
                    <a:pt x="141" y="8"/>
                  </a:cubicBezTo>
                  <a:cubicBezTo>
                    <a:pt x="57" y="36"/>
                    <a:pt x="0" y="120"/>
                    <a:pt x="28" y="233"/>
                  </a:cubicBezTo>
                  <a:lnTo>
                    <a:pt x="365" y="148"/>
                  </a:lnTo>
                  <a:cubicBezTo>
                    <a:pt x="342" y="55"/>
                    <a:pt x="280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3"/>
            <p:cNvSpPr/>
            <p:nvPr/>
          </p:nvSpPr>
          <p:spPr>
            <a:xfrm>
              <a:off x="3048800" y="3845525"/>
              <a:ext cx="9150" cy="8125"/>
            </a:xfrm>
            <a:custGeom>
              <a:avLst/>
              <a:gdLst/>
              <a:ahLst/>
              <a:cxnLst/>
              <a:rect l="l" t="t" r="r" b="b"/>
              <a:pathLst>
                <a:path w="366" h="325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8"/>
                    <a:pt x="1" y="121"/>
                    <a:pt x="1" y="205"/>
                  </a:cubicBezTo>
                  <a:cubicBezTo>
                    <a:pt x="24" y="274"/>
                    <a:pt x="85" y="324"/>
                    <a:pt x="168" y="324"/>
                  </a:cubicBezTo>
                  <a:cubicBezTo>
                    <a:pt x="186" y="324"/>
                    <a:pt x="205" y="322"/>
                    <a:pt x="225" y="317"/>
                  </a:cubicBezTo>
                  <a:cubicBezTo>
                    <a:pt x="309" y="289"/>
                    <a:pt x="365" y="205"/>
                    <a:pt x="337" y="121"/>
                  </a:cubicBezTo>
                  <a:cubicBezTo>
                    <a:pt x="337" y="51"/>
                    <a:pt x="261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3"/>
            <p:cNvSpPr/>
            <p:nvPr/>
          </p:nvSpPr>
          <p:spPr>
            <a:xfrm>
              <a:off x="3021425" y="3851850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86" y="1"/>
                  </a:moveTo>
                  <a:cubicBezTo>
                    <a:pt x="171" y="1"/>
                    <a:pt x="155" y="3"/>
                    <a:pt x="141" y="8"/>
                  </a:cubicBezTo>
                  <a:cubicBezTo>
                    <a:pt x="57" y="36"/>
                    <a:pt x="1" y="120"/>
                    <a:pt x="29" y="204"/>
                  </a:cubicBezTo>
                  <a:cubicBezTo>
                    <a:pt x="29" y="297"/>
                    <a:pt x="106" y="352"/>
                    <a:pt x="180" y="352"/>
                  </a:cubicBezTo>
                  <a:cubicBezTo>
                    <a:pt x="195" y="352"/>
                    <a:pt x="211" y="350"/>
                    <a:pt x="225" y="345"/>
                  </a:cubicBezTo>
                  <a:cubicBezTo>
                    <a:pt x="309" y="317"/>
                    <a:pt x="366" y="233"/>
                    <a:pt x="366" y="148"/>
                  </a:cubicBezTo>
                  <a:cubicBezTo>
                    <a:pt x="342" y="55"/>
                    <a:pt x="261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3"/>
            <p:cNvSpPr/>
            <p:nvPr/>
          </p:nvSpPr>
          <p:spPr>
            <a:xfrm>
              <a:off x="2994050" y="3858875"/>
              <a:ext cx="9850" cy="8625"/>
            </a:xfrm>
            <a:custGeom>
              <a:avLst/>
              <a:gdLst/>
              <a:ahLst/>
              <a:cxnLst/>
              <a:rect l="l" t="t" r="r" b="b"/>
              <a:pathLst>
                <a:path w="394" h="345" extrusionOk="0">
                  <a:moveTo>
                    <a:pt x="198" y="0"/>
                  </a:moveTo>
                  <a:cubicBezTo>
                    <a:pt x="180" y="0"/>
                    <a:pt x="161" y="3"/>
                    <a:pt x="141" y="8"/>
                  </a:cubicBezTo>
                  <a:cubicBezTo>
                    <a:pt x="57" y="8"/>
                    <a:pt x="1" y="120"/>
                    <a:pt x="29" y="204"/>
                  </a:cubicBezTo>
                  <a:cubicBezTo>
                    <a:pt x="57" y="288"/>
                    <a:pt x="141" y="345"/>
                    <a:pt x="225" y="345"/>
                  </a:cubicBezTo>
                  <a:cubicBezTo>
                    <a:pt x="338" y="317"/>
                    <a:pt x="394" y="204"/>
                    <a:pt x="366" y="120"/>
                  </a:cubicBezTo>
                  <a:cubicBezTo>
                    <a:pt x="343" y="51"/>
                    <a:pt x="281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3"/>
            <p:cNvSpPr/>
            <p:nvPr/>
          </p:nvSpPr>
          <p:spPr>
            <a:xfrm>
              <a:off x="3011600" y="386870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88" y="0"/>
                  </a:moveTo>
                  <a:cubicBezTo>
                    <a:pt x="172" y="0"/>
                    <a:pt x="156" y="3"/>
                    <a:pt x="141" y="8"/>
                  </a:cubicBezTo>
                  <a:cubicBezTo>
                    <a:pt x="57" y="36"/>
                    <a:pt x="1" y="120"/>
                    <a:pt x="29" y="232"/>
                  </a:cubicBezTo>
                  <a:lnTo>
                    <a:pt x="366" y="120"/>
                  </a:lnTo>
                  <a:cubicBezTo>
                    <a:pt x="342" y="51"/>
                    <a:pt x="262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3"/>
            <p:cNvSpPr/>
            <p:nvPr/>
          </p:nvSpPr>
          <p:spPr>
            <a:xfrm>
              <a:off x="3005275" y="384502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338" y="0"/>
                  </a:moveTo>
                  <a:lnTo>
                    <a:pt x="1" y="84"/>
                  </a:lnTo>
                  <a:cubicBezTo>
                    <a:pt x="24" y="154"/>
                    <a:pt x="85" y="204"/>
                    <a:pt x="153" y="204"/>
                  </a:cubicBezTo>
                  <a:cubicBezTo>
                    <a:pt x="168" y="204"/>
                    <a:pt x="182" y="202"/>
                    <a:pt x="197" y="197"/>
                  </a:cubicBezTo>
                  <a:cubicBezTo>
                    <a:pt x="310" y="197"/>
                    <a:pt x="366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3"/>
            <p:cNvSpPr/>
            <p:nvPr/>
          </p:nvSpPr>
          <p:spPr>
            <a:xfrm>
              <a:off x="3031950" y="3838700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338" y="1"/>
                  </a:moveTo>
                  <a:lnTo>
                    <a:pt x="1" y="85"/>
                  </a:lnTo>
                  <a:cubicBezTo>
                    <a:pt x="24" y="154"/>
                    <a:pt x="104" y="204"/>
                    <a:pt x="179" y="204"/>
                  </a:cubicBezTo>
                  <a:cubicBezTo>
                    <a:pt x="195" y="204"/>
                    <a:pt x="210" y="202"/>
                    <a:pt x="225" y="197"/>
                  </a:cubicBezTo>
                  <a:cubicBezTo>
                    <a:pt x="310" y="169"/>
                    <a:pt x="366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3"/>
            <p:cNvSpPr/>
            <p:nvPr/>
          </p:nvSpPr>
          <p:spPr>
            <a:xfrm>
              <a:off x="3059325" y="3831675"/>
              <a:ext cx="9150" cy="5650"/>
            </a:xfrm>
            <a:custGeom>
              <a:avLst/>
              <a:gdLst/>
              <a:ahLst/>
              <a:cxnLst/>
              <a:rect l="l" t="t" r="r" b="b"/>
              <a:pathLst>
                <a:path w="366" h="226" extrusionOk="0">
                  <a:moveTo>
                    <a:pt x="338" y="1"/>
                  </a:moveTo>
                  <a:lnTo>
                    <a:pt x="1" y="85"/>
                  </a:lnTo>
                  <a:cubicBezTo>
                    <a:pt x="29" y="197"/>
                    <a:pt x="113" y="225"/>
                    <a:pt x="197" y="225"/>
                  </a:cubicBezTo>
                  <a:cubicBezTo>
                    <a:pt x="309" y="197"/>
                    <a:pt x="366" y="113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3"/>
            <p:cNvSpPr/>
            <p:nvPr/>
          </p:nvSpPr>
          <p:spPr>
            <a:xfrm>
              <a:off x="3082500" y="3864475"/>
              <a:ext cx="9150" cy="8125"/>
            </a:xfrm>
            <a:custGeom>
              <a:avLst/>
              <a:gdLst/>
              <a:ahLst/>
              <a:cxnLst/>
              <a:rect l="l" t="t" r="r" b="b"/>
              <a:pathLst>
                <a:path w="366" h="325" extrusionOk="0">
                  <a:moveTo>
                    <a:pt x="187" y="1"/>
                  </a:moveTo>
                  <a:cubicBezTo>
                    <a:pt x="171" y="1"/>
                    <a:pt x="155" y="3"/>
                    <a:pt x="140" y="8"/>
                  </a:cubicBezTo>
                  <a:cubicBezTo>
                    <a:pt x="56" y="36"/>
                    <a:pt x="0" y="121"/>
                    <a:pt x="28" y="205"/>
                  </a:cubicBezTo>
                  <a:cubicBezTo>
                    <a:pt x="51" y="274"/>
                    <a:pt x="112" y="324"/>
                    <a:pt x="180" y="324"/>
                  </a:cubicBezTo>
                  <a:cubicBezTo>
                    <a:pt x="195" y="324"/>
                    <a:pt x="210" y="322"/>
                    <a:pt x="225" y="317"/>
                  </a:cubicBezTo>
                  <a:cubicBezTo>
                    <a:pt x="309" y="317"/>
                    <a:pt x="365" y="205"/>
                    <a:pt x="365" y="121"/>
                  </a:cubicBezTo>
                  <a:cubicBezTo>
                    <a:pt x="342" y="51"/>
                    <a:pt x="262" y="1"/>
                    <a:pt x="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3"/>
            <p:cNvSpPr/>
            <p:nvPr/>
          </p:nvSpPr>
          <p:spPr>
            <a:xfrm>
              <a:off x="3071950" y="388132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214" y="1"/>
                  </a:moveTo>
                  <a:cubicBezTo>
                    <a:pt x="199" y="1"/>
                    <a:pt x="184" y="3"/>
                    <a:pt x="169" y="8"/>
                  </a:cubicBezTo>
                  <a:cubicBezTo>
                    <a:pt x="57" y="36"/>
                    <a:pt x="1" y="120"/>
                    <a:pt x="29" y="205"/>
                  </a:cubicBezTo>
                  <a:lnTo>
                    <a:pt x="366" y="120"/>
                  </a:lnTo>
                  <a:cubicBezTo>
                    <a:pt x="343" y="51"/>
                    <a:pt x="282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3"/>
            <p:cNvSpPr/>
            <p:nvPr/>
          </p:nvSpPr>
          <p:spPr>
            <a:xfrm>
              <a:off x="3045300" y="388835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97" y="1"/>
                  </a:moveTo>
                  <a:cubicBezTo>
                    <a:pt x="179" y="1"/>
                    <a:pt x="160" y="3"/>
                    <a:pt x="141" y="8"/>
                  </a:cubicBezTo>
                  <a:cubicBezTo>
                    <a:pt x="56" y="36"/>
                    <a:pt x="0" y="120"/>
                    <a:pt x="28" y="232"/>
                  </a:cubicBezTo>
                  <a:lnTo>
                    <a:pt x="365" y="120"/>
                  </a:lnTo>
                  <a:cubicBezTo>
                    <a:pt x="342" y="51"/>
                    <a:pt x="28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3"/>
            <p:cNvSpPr/>
            <p:nvPr/>
          </p:nvSpPr>
          <p:spPr>
            <a:xfrm>
              <a:off x="3055125" y="3871500"/>
              <a:ext cx="9850" cy="8825"/>
            </a:xfrm>
            <a:custGeom>
              <a:avLst/>
              <a:gdLst/>
              <a:ahLst/>
              <a:cxnLst/>
              <a:rect l="l" t="t" r="r" b="b"/>
              <a:pathLst>
                <a:path w="394" h="353" extrusionOk="0">
                  <a:moveTo>
                    <a:pt x="213" y="1"/>
                  </a:moveTo>
                  <a:cubicBezTo>
                    <a:pt x="198" y="1"/>
                    <a:pt x="184" y="3"/>
                    <a:pt x="169" y="8"/>
                  </a:cubicBezTo>
                  <a:cubicBezTo>
                    <a:pt x="56" y="36"/>
                    <a:pt x="0" y="120"/>
                    <a:pt x="28" y="233"/>
                  </a:cubicBezTo>
                  <a:cubicBezTo>
                    <a:pt x="51" y="302"/>
                    <a:pt x="112" y="352"/>
                    <a:pt x="196" y="352"/>
                  </a:cubicBezTo>
                  <a:cubicBezTo>
                    <a:pt x="214" y="352"/>
                    <a:pt x="233" y="350"/>
                    <a:pt x="253" y="345"/>
                  </a:cubicBezTo>
                  <a:cubicBezTo>
                    <a:pt x="337" y="317"/>
                    <a:pt x="393" y="233"/>
                    <a:pt x="365" y="120"/>
                  </a:cubicBezTo>
                  <a:cubicBezTo>
                    <a:pt x="342" y="51"/>
                    <a:pt x="281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3"/>
            <p:cNvSpPr/>
            <p:nvPr/>
          </p:nvSpPr>
          <p:spPr>
            <a:xfrm>
              <a:off x="3028450" y="3878525"/>
              <a:ext cx="9150" cy="8800"/>
            </a:xfrm>
            <a:custGeom>
              <a:avLst/>
              <a:gdLst/>
              <a:ahLst/>
              <a:cxnLst/>
              <a:rect l="l" t="t" r="r" b="b"/>
              <a:pathLst>
                <a:path w="366" h="352" extrusionOk="0">
                  <a:moveTo>
                    <a:pt x="184" y="1"/>
                  </a:moveTo>
                  <a:cubicBezTo>
                    <a:pt x="170" y="1"/>
                    <a:pt x="155" y="3"/>
                    <a:pt x="141" y="8"/>
                  </a:cubicBezTo>
                  <a:cubicBezTo>
                    <a:pt x="56" y="36"/>
                    <a:pt x="0" y="148"/>
                    <a:pt x="0" y="232"/>
                  </a:cubicBezTo>
                  <a:cubicBezTo>
                    <a:pt x="23" y="302"/>
                    <a:pt x="104" y="352"/>
                    <a:pt x="178" y="352"/>
                  </a:cubicBezTo>
                  <a:cubicBezTo>
                    <a:pt x="194" y="352"/>
                    <a:pt x="210" y="350"/>
                    <a:pt x="225" y="345"/>
                  </a:cubicBezTo>
                  <a:cubicBezTo>
                    <a:pt x="309" y="317"/>
                    <a:pt x="365" y="232"/>
                    <a:pt x="337" y="148"/>
                  </a:cubicBezTo>
                  <a:cubicBezTo>
                    <a:pt x="314" y="55"/>
                    <a:pt x="252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3"/>
            <p:cNvSpPr/>
            <p:nvPr/>
          </p:nvSpPr>
          <p:spPr>
            <a:xfrm>
              <a:off x="3001075" y="3886250"/>
              <a:ext cx="9850" cy="8100"/>
            </a:xfrm>
            <a:custGeom>
              <a:avLst/>
              <a:gdLst/>
              <a:ahLst/>
              <a:cxnLst/>
              <a:rect l="l" t="t" r="r" b="b"/>
              <a:pathLst>
                <a:path w="394" h="324" extrusionOk="0">
                  <a:moveTo>
                    <a:pt x="188" y="0"/>
                  </a:moveTo>
                  <a:cubicBezTo>
                    <a:pt x="172" y="0"/>
                    <a:pt x="156" y="3"/>
                    <a:pt x="141" y="8"/>
                  </a:cubicBezTo>
                  <a:cubicBezTo>
                    <a:pt x="57" y="8"/>
                    <a:pt x="0" y="120"/>
                    <a:pt x="29" y="204"/>
                  </a:cubicBezTo>
                  <a:cubicBezTo>
                    <a:pt x="52" y="273"/>
                    <a:pt x="113" y="324"/>
                    <a:pt x="181" y="324"/>
                  </a:cubicBezTo>
                  <a:cubicBezTo>
                    <a:pt x="195" y="324"/>
                    <a:pt x="210" y="321"/>
                    <a:pt x="225" y="316"/>
                  </a:cubicBezTo>
                  <a:cubicBezTo>
                    <a:pt x="337" y="316"/>
                    <a:pt x="393" y="204"/>
                    <a:pt x="365" y="120"/>
                  </a:cubicBezTo>
                  <a:cubicBezTo>
                    <a:pt x="342" y="51"/>
                    <a:pt x="262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3"/>
            <p:cNvSpPr/>
            <p:nvPr/>
          </p:nvSpPr>
          <p:spPr>
            <a:xfrm>
              <a:off x="3018625" y="389607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187" y="0"/>
                  </a:moveTo>
                  <a:cubicBezTo>
                    <a:pt x="171" y="0"/>
                    <a:pt x="156" y="3"/>
                    <a:pt x="141" y="8"/>
                  </a:cubicBezTo>
                  <a:cubicBezTo>
                    <a:pt x="56" y="8"/>
                    <a:pt x="0" y="120"/>
                    <a:pt x="28" y="204"/>
                  </a:cubicBezTo>
                  <a:lnTo>
                    <a:pt x="365" y="120"/>
                  </a:lnTo>
                  <a:cubicBezTo>
                    <a:pt x="342" y="51"/>
                    <a:pt x="262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3"/>
            <p:cNvSpPr/>
            <p:nvPr/>
          </p:nvSpPr>
          <p:spPr>
            <a:xfrm>
              <a:off x="3012300" y="3871700"/>
              <a:ext cx="8450" cy="5800"/>
            </a:xfrm>
            <a:custGeom>
              <a:avLst/>
              <a:gdLst/>
              <a:ahLst/>
              <a:cxnLst/>
              <a:rect l="l" t="t" r="r" b="b"/>
              <a:pathLst>
                <a:path w="338" h="232" extrusionOk="0">
                  <a:moveTo>
                    <a:pt x="338" y="0"/>
                  </a:moveTo>
                  <a:lnTo>
                    <a:pt x="1" y="112"/>
                  </a:lnTo>
                  <a:cubicBezTo>
                    <a:pt x="1" y="182"/>
                    <a:pt x="77" y="232"/>
                    <a:pt x="151" y="232"/>
                  </a:cubicBezTo>
                  <a:cubicBezTo>
                    <a:pt x="166" y="232"/>
                    <a:pt x="182" y="230"/>
                    <a:pt x="197" y="225"/>
                  </a:cubicBezTo>
                  <a:cubicBezTo>
                    <a:pt x="281" y="197"/>
                    <a:pt x="338" y="112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3"/>
            <p:cNvSpPr/>
            <p:nvPr/>
          </p:nvSpPr>
          <p:spPr>
            <a:xfrm>
              <a:off x="3038975" y="386537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337" y="0"/>
                  </a:moveTo>
                  <a:lnTo>
                    <a:pt x="0" y="85"/>
                  </a:lnTo>
                  <a:cubicBezTo>
                    <a:pt x="24" y="154"/>
                    <a:pt x="85" y="204"/>
                    <a:pt x="153" y="204"/>
                  </a:cubicBezTo>
                  <a:cubicBezTo>
                    <a:pt x="167" y="204"/>
                    <a:pt x="182" y="202"/>
                    <a:pt x="197" y="197"/>
                  </a:cubicBezTo>
                  <a:cubicBezTo>
                    <a:pt x="309" y="169"/>
                    <a:pt x="365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3"/>
            <p:cNvSpPr/>
            <p:nvPr/>
          </p:nvSpPr>
          <p:spPr>
            <a:xfrm>
              <a:off x="3065650" y="3858350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337" y="1"/>
                  </a:moveTo>
                  <a:lnTo>
                    <a:pt x="0" y="85"/>
                  </a:lnTo>
                  <a:cubicBezTo>
                    <a:pt x="23" y="154"/>
                    <a:pt x="85" y="204"/>
                    <a:pt x="168" y="204"/>
                  </a:cubicBezTo>
                  <a:cubicBezTo>
                    <a:pt x="186" y="204"/>
                    <a:pt x="205" y="202"/>
                    <a:pt x="225" y="197"/>
                  </a:cubicBezTo>
                  <a:cubicBezTo>
                    <a:pt x="309" y="169"/>
                    <a:pt x="365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3"/>
            <p:cNvSpPr/>
            <p:nvPr/>
          </p:nvSpPr>
          <p:spPr>
            <a:xfrm>
              <a:off x="3089500" y="3890450"/>
              <a:ext cx="9850" cy="8125"/>
            </a:xfrm>
            <a:custGeom>
              <a:avLst/>
              <a:gdLst/>
              <a:ahLst/>
              <a:cxnLst/>
              <a:rect l="l" t="t" r="r" b="b"/>
              <a:pathLst>
                <a:path w="394" h="325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36"/>
                    <a:pt x="1" y="120"/>
                    <a:pt x="29" y="205"/>
                  </a:cubicBezTo>
                  <a:cubicBezTo>
                    <a:pt x="52" y="274"/>
                    <a:pt x="113" y="324"/>
                    <a:pt x="181" y="324"/>
                  </a:cubicBezTo>
                  <a:cubicBezTo>
                    <a:pt x="196" y="324"/>
                    <a:pt x="211" y="322"/>
                    <a:pt x="225" y="317"/>
                  </a:cubicBezTo>
                  <a:cubicBezTo>
                    <a:pt x="338" y="289"/>
                    <a:pt x="394" y="205"/>
                    <a:pt x="366" y="120"/>
                  </a:cubicBezTo>
                  <a:cubicBezTo>
                    <a:pt x="343" y="51"/>
                    <a:pt x="263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3"/>
            <p:cNvSpPr/>
            <p:nvPr/>
          </p:nvSpPr>
          <p:spPr>
            <a:xfrm>
              <a:off x="3079675" y="3907300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36"/>
                    <a:pt x="1" y="120"/>
                    <a:pt x="29" y="204"/>
                  </a:cubicBezTo>
                  <a:lnTo>
                    <a:pt x="366" y="120"/>
                  </a:lnTo>
                  <a:cubicBezTo>
                    <a:pt x="343" y="51"/>
                    <a:pt x="263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3"/>
            <p:cNvSpPr/>
            <p:nvPr/>
          </p:nvSpPr>
          <p:spPr>
            <a:xfrm>
              <a:off x="3053000" y="391502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188" y="0"/>
                  </a:moveTo>
                  <a:cubicBezTo>
                    <a:pt x="172" y="0"/>
                    <a:pt x="156" y="3"/>
                    <a:pt x="141" y="8"/>
                  </a:cubicBezTo>
                  <a:cubicBezTo>
                    <a:pt x="57" y="36"/>
                    <a:pt x="1" y="120"/>
                    <a:pt x="29" y="204"/>
                  </a:cubicBezTo>
                  <a:lnTo>
                    <a:pt x="366" y="120"/>
                  </a:lnTo>
                  <a:cubicBezTo>
                    <a:pt x="343" y="51"/>
                    <a:pt x="263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3"/>
            <p:cNvSpPr/>
            <p:nvPr/>
          </p:nvSpPr>
          <p:spPr>
            <a:xfrm>
              <a:off x="3062125" y="3898175"/>
              <a:ext cx="9850" cy="8100"/>
            </a:xfrm>
            <a:custGeom>
              <a:avLst/>
              <a:gdLst/>
              <a:ahLst/>
              <a:cxnLst/>
              <a:rect l="l" t="t" r="r" b="b"/>
              <a:pathLst>
                <a:path w="394" h="324" extrusionOk="0">
                  <a:moveTo>
                    <a:pt x="214" y="1"/>
                  </a:moveTo>
                  <a:cubicBezTo>
                    <a:pt x="199" y="1"/>
                    <a:pt x="184" y="3"/>
                    <a:pt x="169" y="8"/>
                  </a:cubicBezTo>
                  <a:cubicBezTo>
                    <a:pt x="57" y="36"/>
                    <a:pt x="1" y="120"/>
                    <a:pt x="29" y="204"/>
                  </a:cubicBezTo>
                  <a:cubicBezTo>
                    <a:pt x="52" y="274"/>
                    <a:pt x="132" y="324"/>
                    <a:pt x="207" y="324"/>
                  </a:cubicBezTo>
                  <a:cubicBezTo>
                    <a:pt x="223" y="324"/>
                    <a:pt x="239" y="322"/>
                    <a:pt x="254" y="317"/>
                  </a:cubicBezTo>
                  <a:cubicBezTo>
                    <a:pt x="338" y="289"/>
                    <a:pt x="394" y="204"/>
                    <a:pt x="366" y="120"/>
                  </a:cubicBezTo>
                  <a:cubicBezTo>
                    <a:pt x="343" y="51"/>
                    <a:pt x="282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3"/>
            <p:cNvSpPr/>
            <p:nvPr/>
          </p:nvSpPr>
          <p:spPr>
            <a:xfrm>
              <a:off x="3035475" y="3905200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86" y="0"/>
                  </a:moveTo>
                  <a:cubicBezTo>
                    <a:pt x="170" y="0"/>
                    <a:pt x="155" y="3"/>
                    <a:pt x="140" y="8"/>
                  </a:cubicBezTo>
                  <a:cubicBezTo>
                    <a:pt x="56" y="36"/>
                    <a:pt x="0" y="148"/>
                    <a:pt x="28" y="232"/>
                  </a:cubicBezTo>
                  <a:cubicBezTo>
                    <a:pt x="51" y="302"/>
                    <a:pt x="112" y="352"/>
                    <a:pt x="180" y="352"/>
                  </a:cubicBezTo>
                  <a:cubicBezTo>
                    <a:pt x="195" y="352"/>
                    <a:pt x="210" y="349"/>
                    <a:pt x="225" y="345"/>
                  </a:cubicBezTo>
                  <a:cubicBezTo>
                    <a:pt x="337" y="316"/>
                    <a:pt x="393" y="232"/>
                    <a:pt x="365" y="148"/>
                  </a:cubicBezTo>
                  <a:cubicBezTo>
                    <a:pt x="342" y="55"/>
                    <a:pt x="261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3"/>
            <p:cNvSpPr/>
            <p:nvPr/>
          </p:nvSpPr>
          <p:spPr>
            <a:xfrm>
              <a:off x="3008100" y="3912925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213" y="0"/>
                  </a:moveTo>
                  <a:cubicBezTo>
                    <a:pt x="198" y="0"/>
                    <a:pt x="184" y="2"/>
                    <a:pt x="169" y="7"/>
                  </a:cubicBezTo>
                  <a:cubicBezTo>
                    <a:pt x="56" y="36"/>
                    <a:pt x="0" y="148"/>
                    <a:pt x="28" y="232"/>
                  </a:cubicBezTo>
                  <a:cubicBezTo>
                    <a:pt x="51" y="301"/>
                    <a:pt x="131" y="352"/>
                    <a:pt x="206" y="352"/>
                  </a:cubicBezTo>
                  <a:cubicBezTo>
                    <a:pt x="222" y="352"/>
                    <a:pt x="238" y="349"/>
                    <a:pt x="253" y="344"/>
                  </a:cubicBezTo>
                  <a:cubicBezTo>
                    <a:pt x="337" y="316"/>
                    <a:pt x="393" y="232"/>
                    <a:pt x="365" y="120"/>
                  </a:cubicBezTo>
                  <a:cubicBezTo>
                    <a:pt x="342" y="50"/>
                    <a:pt x="281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3"/>
            <p:cNvSpPr/>
            <p:nvPr/>
          </p:nvSpPr>
          <p:spPr>
            <a:xfrm>
              <a:off x="3026350" y="3922750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187" y="0"/>
                  </a:moveTo>
                  <a:cubicBezTo>
                    <a:pt x="171" y="0"/>
                    <a:pt x="155" y="3"/>
                    <a:pt x="140" y="7"/>
                  </a:cubicBezTo>
                  <a:cubicBezTo>
                    <a:pt x="56" y="36"/>
                    <a:pt x="0" y="120"/>
                    <a:pt x="28" y="204"/>
                  </a:cubicBezTo>
                  <a:lnTo>
                    <a:pt x="365" y="120"/>
                  </a:lnTo>
                  <a:cubicBezTo>
                    <a:pt x="342" y="50"/>
                    <a:pt x="262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3"/>
            <p:cNvSpPr/>
            <p:nvPr/>
          </p:nvSpPr>
          <p:spPr>
            <a:xfrm>
              <a:off x="3019325" y="3899050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337" y="1"/>
                  </a:moveTo>
                  <a:lnTo>
                    <a:pt x="0" y="85"/>
                  </a:lnTo>
                  <a:cubicBezTo>
                    <a:pt x="23" y="154"/>
                    <a:pt x="85" y="205"/>
                    <a:pt x="152" y="205"/>
                  </a:cubicBezTo>
                  <a:cubicBezTo>
                    <a:pt x="167" y="205"/>
                    <a:pt x="182" y="202"/>
                    <a:pt x="197" y="197"/>
                  </a:cubicBezTo>
                  <a:cubicBezTo>
                    <a:pt x="309" y="169"/>
                    <a:pt x="365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3"/>
            <p:cNvSpPr/>
            <p:nvPr/>
          </p:nvSpPr>
          <p:spPr>
            <a:xfrm>
              <a:off x="3046000" y="389135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337" y="0"/>
                  </a:moveTo>
                  <a:lnTo>
                    <a:pt x="0" y="112"/>
                  </a:lnTo>
                  <a:cubicBezTo>
                    <a:pt x="23" y="182"/>
                    <a:pt x="84" y="232"/>
                    <a:pt x="168" y="232"/>
                  </a:cubicBezTo>
                  <a:cubicBezTo>
                    <a:pt x="186" y="232"/>
                    <a:pt x="205" y="230"/>
                    <a:pt x="225" y="225"/>
                  </a:cubicBezTo>
                  <a:cubicBezTo>
                    <a:pt x="309" y="197"/>
                    <a:pt x="365" y="1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3"/>
            <p:cNvSpPr/>
            <p:nvPr/>
          </p:nvSpPr>
          <p:spPr>
            <a:xfrm>
              <a:off x="3072675" y="388432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337" y="0"/>
                  </a:moveTo>
                  <a:lnTo>
                    <a:pt x="0" y="85"/>
                  </a:lnTo>
                  <a:cubicBezTo>
                    <a:pt x="23" y="154"/>
                    <a:pt x="84" y="204"/>
                    <a:pt x="168" y="204"/>
                  </a:cubicBezTo>
                  <a:cubicBezTo>
                    <a:pt x="186" y="204"/>
                    <a:pt x="205" y="202"/>
                    <a:pt x="225" y="197"/>
                  </a:cubicBezTo>
                  <a:cubicBezTo>
                    <a:pt x="309" y="169"/>
                    <a:pt x="365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3"/>
            <p:cNvSpPr/>
            <p:nvPr/>
          </p:nvSpPr>
          <p:spPr>
            <a:xfrm>
              <a:off x="3027050" y="3925725"/>
              <a:ext cx="8450" cy="5825"/>
            </a:xfrm>
            <a:custGeom>
              <a:avLst/>
              <a:gdLst/>
              <a:ahLst/>
              <a:cxnLst/>
              <a:rect l="l" t="t" r="r" b="b"/>
              <a:pathLst>
                <a:path w="338" h="233" extrusionOk="0">
                  <a:moveTo>
                    <a:pt x="337" y="1"/>
                  </a:moveTo>
                  <a:lnTo>
                    <a:pt x="0" y="85"/>
                  </a:lnTo>
                  <a:cubicBezTo>
                    <a:pt x="23" y="178"/>
                    <a:pt x="85" y="233"/>
                    <a:pt x="154" y="233"/>
                  </a:cubicBezTo>
                  <a:cubicBezTo>
                    <a:pt x="168" y="233"/>
                    <a:pt x="182" y="230"/>
                    <a:pt x="197" y="225"/>
                  </a:cubicBezTo>
                  <a:cubicBezTo>
                    <a:pt x="309" y="197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3"/>
            <p:cNvSpPr/>
            <p:nvPr/>
          </p:nvSpPr>
          <p:spPr>
            <a:xfrm>
              <a:off x="3053725" y="3918000"/>
              <a:ext cx="8425" cy="5200"/>
            </a:xfrm>
            <a:custGeom>
              <a:avLst/>
              <a:gdLst/>
              <a:ahLst/>
              <a:cxnLst/>
              <a:rect l="l" t="t" r="r" b="b"/>
              <a:pathLst>
                <a:path w="337" h="208" extrusionOk="0">
                  <a:moveTo>
                    <a:pt x="337" y="1"/>
                  </a:moveTo>
                  <a:lnTo>
                    <a:pt x="0" y="85"/>
                  </a:lnTo>
                  <a:cubicBezTo>
                    <a:pt x="21" y="171"/>
                    <a:pt x="76" y="208"/>
                    <a:pt x="138" y="208"/>
                  </a:cubicBezTo>
                  <a:cubicBezTo>
                    <a:pt x="157" y="208"/>
                    <a:pt x="177" y="204"/>
                    <a:pt x="197" y="197"/>
                  </a:cubicBezTo>
                  <a:cubicBezTo>
                    <a:pt x="309" y="169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3"/>
            <p:cNvSpPr/>
            <p:nvPr/>
          </p:nvSpPr>
          <p:spPr>
            <a:xfrm>
              <a:off x="3080375" y="3910300"/>
              <a:ext cx="8450" cy="5100"/>
            </a:xfrm>
            <a:custGeom>
              <a:avLst/>
              <a:gdLst/>
              <a:ahLst/>
              <a:cxnLst/>
              <a:rect l="l" t="t" r="r" b="b"/>
              <a:pathLst>
                <a:path w="338" h="204" extrusionOk="0">
                  <a:moveTo>
                    <a:pt x="338" y="0"/>
                  </a:moveTo>
                  <a:lnTo>
                    <a:pt x="1" y="84"/>
                  </a:lnTo>
                  <a:cubicBezTo>
                    <a:pt x="24" y="154"/>
                    <a:pt x="85" y="204"/>
                    <a:pt x="153" y="204"/>
                  </a:cubicBezTo>
                  <a:cubicBezTo>
                    <a:pt x="168" y="204"/>
                    <a:pt x="182" y="202"/>
                    <a:pt x="197" y="197"/>
                  </a:cubicBezTo>
                  <a:cubicBezTo>
                    <a:pt x="310" y="169"/>
                    <a:pt x="338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3"/>
            <p:cNvSpPr/>
            <p:nvPr/>
          </p:nvSpPr>
          <p:spPr>
            <a:xfrm>
              <a:off x="3070550" y="3924850"/>
              <a:ext cx="9150" cy="8200"/>
            </a:xfrm>
            <a:custGeom>
              <a:avLst/>
              <a:gdLst/>
              <a:ahLst/>
              <a:cxnLst/>
              <a:rect l="l" t="t" r="r" b="b"/>
              <a:pathLst>
                <a:path w="366" h="328" extrusionOk="0">
                  <a:moveTo>
                    <a:pt x="186" y="0"/>
                  </a:moveTo>
                  <a:cubicBezTo>
                    <a:pt x="171" y="0"/>
                    <a:pt x="156" y="3"/>
                    <a:pt x="141" y="8"/>
                  </a:cubicBezTo>
                  <a:cubicBezTo>
                    <a:pt x="29" y="36"/>
                    <a:pt x="1" y="120"/>
                    <a:pt x="29" y="232"/>
                  </a:cubicBezTo>
                  <a:cubicBezTo>
                    <a:pt x="29" y="295"/>
                    <a:pt x="92" y="327"/>
                    <a:pt x="159" y="327"/>
                  </a:cubicBezTo>
                  <a:cubicBezTo>
                    <a:pt x="182" y="327"/>
                    <a:pt x="204" y="324"/>
                    <a:pt x="225" y="317"/>
                  </a:cubicBezTo>
                  <a:cubicBezTo>
                    <a:pt x="310" y="288"/>
                    <a:pt x="366" y="204"/>
                    <a:pt x="338" y="120"/>
                  </a:cubicBezTo>
                  <a:cubicBezTo>
                    <a:pt x="315" y="51"/>
                    <a:pt x="254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3"/>
            <p:cNvSpPr/>
            <p:nvPr/>
          </p:nvSpPr>
          <p:spPr>
            <a:xfrm>
              <a:off x="3043175" y="3932575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98" y="0"/>
                  </a:moveTo>
                  <a:cubicBezTo>
                    <a:pt x="180" y="0"/>
                    <a:pt x="161" y="3"/>
                    <a:pt x="141" y="8"/>
                  </a:cubicBezTo>
                  <a:cubicBezTo>
                    <a:pt x="57" y="36"/>
                    <a:pt x="1" y="148"/>
                    <a:pt x="29" y="232"/>
                  </a:cubicBezTo>
                  <a:cubicBezTo>
                    <a:pt x="52" y="301"/>
                    <a:pt x="132" y="352"/>
                    <a:pt x="207" y="352"/>
                  </a:cubicBezTo>
                  <a:cubicBezTo>
                    <a:pt x="223" y="352"/>
                    <a:pt x="239" y="349"/>
                    <a:pt x="254" y="344"/>
                  </a:cubicBezTo>
                  <a:cubicBezTo>
                    <a:pt x="338" y="316"/>
                    <a:pt x="394" y="232"/>
                    <a:pt x="366" y="120"/>
                  </a:cubicBezTo>
                  <a:cubicBezTo>
                    <a:pt x="343" y="51"/>
                    <a:pt x="282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3"/>
            <p:cNvSpPr/>
            <p:nvPr/>
          </p:nvSpPr>
          <p:spPr>
            <a:xfrm>
              <a:off x="3003175" y="2204875"/>
              <a:ext cx="7050" cy="8325"/>
            </a:xfrm>
            <a:custGeom>
              <a:avLst/>
              <a:gdLst/>
              <a:ahLst/>
              <a:cxnLst/>
              <a:rect l="l" t="t" r="r" b="b"/>
              <a:pathLst>
                <a:path w="282" h="333" extrusionOk="0">
                  <a:moveTo>
                    <a:pt x="207" y="1"/>
                  </a:moveTo>
                  <a:cubicBezTo>
                    <a:pt x="141" y="1"/>
                    <a:pt x="77" y="47"/>
                    <a:pt x="57" y="108"/>
                  </a:cubicBezTo>
                  <a:cubicBezTo>
                    <a:pt x="1" y="192"/>
                    <a:pt x="57" y="304"/>
                    <a:pt x="141" y="332"/>
                  </a:cubicBezTo>
                  <a:lnTo>
                    <a:pt x="281" y="24"/>
                  </a:lnTo>
                  <a:cubicBezTo>
                    <a:pt x="258" y="8"/>
                    <a:pt x="232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3"/>
            <p:cNvSpPr/>
            <p:nvPr/>
          </p:nvSpPr>
          <p:spPr>
            <a:xfrm>
              <a:off x="3015100" y="2179925"/>
              <a:ext cx="7050" cy="8000"/>
            </a:xfrm>
            <a:custGeom>
              <a:avLst/>
              <a:gdLst/>
              <a:ahLst/>
              <a:cxnLst/>
              <a:rect l="l" t="t" r="r" b="b"/>
              <a:pathLst>
                <a:path w="282" h="320" extrusionOk="0">
                  <a:moveTo>
                    <a:pt x="215" y="0"/>
                  </a:moveTo>
                  <a:cubicBezTo>
                    <a:pt x="147" y="0"/>
                    <a:pt x="78" y="32"/>
                    <a:pt x="57" y="95"/>
                  </a:cubicBezTo>
                  <a:cubicBezTo>
                    <a:pt x="1" y="179"/>
                    <a:pt x="57" y="292"/>
                    <a:pt x="141" y="320"/>
                  </a:cubicBezTo>
                  <a:lnTo>
                    <a:pt x="282" y="11"/>
                  </a:lnTo>
                  <a:cubicBezTo>
                    <a:pt x="261" y="4"/>
                    <a:pt x="238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3"/>
            <p:cNvSpPr/>
            <p:nvPr/>
          </p:nvSpPr>
          <p:spPr>
            <a:xfrm>
              <a:off x="3027050" y="2154650"/>
              <a:ext cx="6325" cy="8000"/>
            </a:xfrm>
            <a:custGeom>
              <a:avLst/>
              <a:gdLst/>
              <a:ahLst/>
              <a:cxnLst/>
              <a:rect l="l" t="t" r="r" b="b"/>
              <a:pathLst>
                <a:path w="253" h="320" extrusionOk="0">
                  <a:moveTo>
                    <a:pt x="202" y="1"/>
                  </a:moveTo>
                  <a:cubicBezTo>
                    <a:pt x="146" y="1"/>
                    <a:pt x="77" y="32"/>
                    <a:pt x="56" y="95"/>
                  </a:cubicBezTo>
                  <a:cubicBezTo>
                    <a:pt x="0" y="180"/>
                    <a:pt x="28" y="292"/>
                    <a:pt x="112" y="320"/>
                  </a:cubicBezTo>
                  <a:lnTo>
                    <a:pt x="253" y="11"/>
                  </a:lnTo>
                  <a:cubicBezTo>
                    <a:pt x="239" y="4"/>
                    <a:pt x="221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3"/>
            <p:cNvSpPr/>
            <p:nvPr/>
          </p:nvSpPr>
          <p:spPr>
            <a:xfrm>
              <a:off x="3008800" y="2160975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14" y="0"/>
                  </a:moveTo>
                  <a:cubicBezTo>
                    <a:pt x="144" y="0"/>
                    <a:pt x="70" y="32"/>
                    <a:pt x="28" y="95"/>
                  </a:cubicBezTo>
                  <a:cubicBezTo>
                    <a:pt x="0" y="179"/>
                    <a:pt x="28" y="292"/>
                    <a:pt x="113" y="320"/>
                  </a:cubicBezTo>
                  <a:cubicBezTo>
                    <a:pt x="142" y="340"/>
                    <a:pt x="172" y="349"/>
                    <a:pt x="201" y="349"/>
                  </a:cubicBezTo>
                  <a:cubicBezTo>
                    <a:pt x="253" y="349"/>
                    <a:pt x="301" y="318"/>
                    <a:pt x="337" y="264"/>
                  </a:cubicBezTo>
                  <a:cubicBezTo>
                    <a:pt x="365" y="151"/>
                    <a:pt x="337" y="67"/>
                    <a:pt x="281" y="11"/>
                  </a:cubicBezTo>
                  <a:cubicBezTo>
                    <a:pt x="260" y="4"/>
                    <a:pt x="237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3"/>
            <p:cNvSpPr/>
            <p:nvPr/>
          </p:nvSpPr>
          <p:spPr>
            <a:xfrm>
              <a:off x="2995450" y="2186250"/>
              <a:ext cx="10550" cy="8550"/>
            </a:xfrm>
            <a:custGeom>
              <a:avLst/>
              <a:gdLst/>
              <a:ahLst/>
              <a:cxnLst/>
              <a:rect l="l" t="t" r="r" b="b"/>
              <a:pathLst>
                <a:path w="422" h="342" extrusionOk="0">
                  <a:moveTo>
                    <a:pt x="215" y="0"/>
                  </a:moveTo>
                  <a:cubicBezTo>
                    <a:pt x="146" y="0"/>
                    <a:pt x="78" y="32"/>
                    <a:pt x="57" y="95"/>
                  </a:cubicBezTo>
                  <a:cubicBezTo>
                    <a:pt x="1" y="179"/>
                    <a:pt x="57" y="291"/>
                    <a:pt x="141" y="319"/>
                  </a:cubicBezTo>
                  <a:cubicBezTo>
                    <a:pt x="165" y="335"/>
                    <a:pt x="190" y="342"/>
                    <a:pt x="216" y="342"/>
                  </a:cubicBezTo>
                  <a:cubicBezTo>
                    <a:pt x="282" y="342"/>
                    <a:pt x="346" y="296"/>
                    <a:pt x="366" y="235"/>
                  </a:cubicBezTo>
                  <a:cubicBezTo>
                    <a:pt x="422" y="151"/>
                    <a:pt x="366" y="67"/>
                    <a:pt x="282" y="11"/>
                  </a:cubicBezTo>
                  <a:cubicBezTo>
                    <a:pt x="261" y="4"/>
                    <a:pt x="238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3"/>
            <p:cNvSpPr/>
            <p:nvPr/>
          </p:nvSpPr>
          <p:spPr>
            <a:xfrm>
              <a:off x="3044600" y="2146925"/>
              <a:ext cx="8425" cy="8200"/>
            </a:xfrm>
            <a:custGeom>
              <a:avLst/>
              <a:gdLst/>
              <a:ahLst/>
              <a:cxnLst/>
              <a:rect l="l" t="t" r="r" b="b"/>
              <a:pathLst>
                <a:path w="337" h="328" extrusionOk="0">
                  <a:moveTo>
                    <a:pt x="190" y="1"/>
                  </a:moveTo>
                  <a:cubicBezTo>
                    <a:pt x="128" y="1"/>
                    <a:pt x="70" y="32"/>
                    <a:pt x="28" y="96"/>
                  </a:cubicBezTo>
                  <a:cubicBezTo>
                    <a:pt x="0" y="208"/>
                    <a:pt x="28" y="292"/>
                    <a:pt x="112" y="320"/>
                  </a:cubicBezTo>
                  <a:cubicBezTo>
                    <a:pt x="127" y="325"/>
                    <a:pt x="142" y="327"/>
                    <a:pt x="157" y="327"/>
                  </a:cubicBezTo>
                  <a:cubicBezTo>
                    <a:pt x="225" y="327"/>
                    <a:pt x="286" y="277"/>
                    <a:pt x="309" y="208"/>
                  </a:cubicBezTo>
                  <a:cubicBezTo>
                    <a:pt x="337" y="124"/>
                    <a:pt x="309" y="39"/>
                    <a:pt x="253" y="11"/>
                  </a:cubicBezTo>
                  <a:cubicBezTo>
                    <a:pt x="232" y="4"/>
                    <a:pt x="211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3"/>
            <p:cNvSpPr/>
            <p:nvPr/>
          </p:nvSpPr>
          <p:spPr>
            <a:xfrm>
              <a:off x="3050900" y="2164500"/>
              <a:ext cx="5650" cy="8000"/>
            </a:xfrm>
            <a:custGeom>
              <a:avLst/>
              <a:gdLst/>
              <a:ahLst/>
              <a:cxnLst/>
              <a:rect l="l" t="t" r="r" b="b"/>
              <a:pathLst>
                <a:path w="226" h="320" extrusionOk="0">
                  <a:moveTo>
                    <a:pt x="178" y="0"/>
                  </a:moveTo>
                  <a:cubicBezTo>
                    <a:pt x="121" y="0"/>
                    <a:pt x="50" y="37"/>
                    <a:pt x="29" y="123"/>
                  </a:cubicBezTo>
                  <a:cubicBezTo>
                    <a:pt x="1" y="207"/>
                    <a:pt x="29" y="291"/>
                    <a:pt x="113" y="319"/>
                  </a:cubicBezTo>
                  <a:lnTo>
                    <a:pt x="225" y="10"/>
                  </a:lnTo>
                  <a:cubicBezTo>
                    <a:pt x="212" y="4"/>
                    <a:pt x="196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3"/>
            <p:cNvSpPr/>
            <p:nvPr/>
          </p:nvSpPr>
          <p:spPr>
            <a:xfrm>
              <a:off x="3040375" y="2190450"/>
              <a:ext cx="7050" cy="8700"/>
            </a:xfrm>
            <a:custGeom>
              <a:avLst/>
              <a:gdLst/>
              <a:ahLst/>
              <a:cxnLst/>
              <a:rect l="l" t="t" r="r" b="b"/>
              <a:pathLst>
                <a:path w="282" h="348" extrusionOk="0">
                  <a:moveTo>
                    <a:pt x="207" y="1"/>
                  </a:moveTo>
                  <a:cubicBezTo>
                    <a:pt x="132" y="1"/>
                    <a:pt x="78" y="37"/>
                    <a:pt x="57" y="123"/>
                  </a:cubicBezTo>
                  <a:cubicBezTo>
                    <a:pt x="1" y="208"/>
                    <a:pt x="57" y="292"/>
                    <a:pt x="141" y="348"/>
                  </a:cubicBezTo>
                  <a:lnTo>
                    <a:pt x="281" y="11"/>
                  </a:lnTo>
                  <a:cubicBezTo>
                    <a:pt x="255" y="4"/>
                    <a:pt x="23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3"/>
            <p:cNvSpPr/>
            <p:nvPr/>
          </p:nvSpPr>
          <p:spPr>
            <a:xfrm>
              <a:off x="3033350" y="2172600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84" y="1"/>
                  </a:moveTo>
                  <a:cubicBezTo>
                    <a:pt x="124" y="1"/>
                    <a:pt x="69" y="47"/>
                    <a:pt x="29" y="107"/>
                  </a:cubicBezTo>
                  <a:cubicBezTo>
                    <a:pt x="1" y="192"/>
                    <a:pt x="29" y="304"/>
                    <a:pt x="113" y="332"/>
                  </a:cubicBezTo>
                  <a:cubicBezTo>
                    <a:pt x="133" y="339"/>
                    <a:pt x="154" y="342"/>
                    <a:pt x="176" y="342"/>
                  </a:cubicBezTo>
                  <a:cubicBezTo>
                    <a:pt x="246" y="342"/>
                    <a:pt x="316" y="305"/>
                    <a:pt x="338" y="220"/>
                  </a:cubicBezTo>
                  <a:cubicBezTo>
                    <a:pt x="366" y="135"/>
                    <a:pt x="338" y="51"/>
                    <a:pt x="254" y="23"/>
                  </a:cubicBezTo>
                  <a:cubicBezTo>
                    <a:pt x="230" y="7"/>
                    <a:pt x="207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3"/>
            <p:cNvSpPr/>
            <p:nvPr/>
          </p:nvSpPr>
          <p:spPr>
            <a:xfrm>
              <a:off x="3022125" y="2198250"/>
              <a:ext cx="9850" cy="8875"/>
            </a:xfrm>
            <a:custGeom>
              <a:avLst/>
              <a:gdLst/>
              <a:ahLst/>
              <a:cxnLst/>
              <a:rect l="l" t="t" r="r" b="b"/>
              <a:pathLst>
                <a:path w="394" h="355" extrusionOk="0">
                  <a:moveTo>
                    <a:pt x="224" y="1"/>
                  </a:moveTo>
                  <a:cubicBezTo>
                    <a:pt x="140" y="1"/>
                    <a:pt x="75" y="51"/>
                    <a:pt x="29" y="120"/>
                  </a:cubicBezTo>
                  <a:cubicBezTo>
                    <a:pt x="1" y="204"/>
                    <a:pt x="57" y="289"/>
                    <a:pt x="141" y="345"/>
                  </a:cubicBezTo>
                  <a:cubicBezTo>
                    <a:pt x="161" y="351"/>
                    <a:pt x="182" y="355"/>
                    <a:pt x="204" y="355"/>
                  </a:cubicBezTo>
                  <a:cubicBezTo>
                    <a:pt x="274" y="355"/>
                    <a:pt x="344" y="318"/>
                    <a:pt x="366" y="232"/>
                  </a:cubicBezTo>
                  <a:cubicBezTo>
                    <a:pt x="394" y="148"/>
                    <a:pt x="366" y="64"/>
                    <a:pt x="281" y="8"/>
                  </a:cubicBezTo>
                  <a:cubicBezTo>
                    <a:pt x="262" y="3"/>
                    <a:pt x="243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3"/>
            <p:cNvSpPr/>
            <p:nvPr/>
          </p:nvSpPr>
          <p:spPr>
            <a:xfrm>
              <a:off x="3010900" y="2224150"/>
              <a:ext cx="10550" cy="8950"/>
            </a:xfrm>
            <a:custGeom>
              <a:avLst/>
              <a:gdLst/>
              <a:ahLst/>
              <a:cxnLst/>
              <a:rect l="l" t="t" r="r" b="b"/>
              <a:pathLst>
                <a:path w="422" h="358" extrusionOk="0">
                  <a:moveTo>
                    <a:pt x="215" y="0"/>
                  </a:moveTo>
                  <a:cubicBezTo>
                    <a:pt x="146" y="0"/>
                    <a:pt x="78" y="32"/>
                    <a:pt x="57" y="95"/>
                  </a:cubicBezTo>
                  <a:cubicBezTo>
                    <a:pt x="0" y="207"/>
                    <a:pt x="57" y="291"/>
                    <a:pt x="141" y="347"/>
                  </a:cubicBezTo>
                  <a:cubicBezTo>
                    <a:pt x="167" y="354"/>
                    <a:pt x="194" y="358"/>
                    <a:pt x="219" y="358"/>
                  </a:cubicBezTo>
                  <a:cubicBezTo>
                    <a:pt x="301" y="358"/>
                    <a:pt x="372" y="321"/>
                    <a:pt x="394" y="235"/>
                  </a:cubicBezTo>
                  <a:cubicBezTo>
                    <a:pt x="422" y="151"/>
                    <a:pt x="394" y="67"/>
                    <a:pt x="281" y="11"/>
                  </a:cubicBezTo>
                  <a:cubicBezTo>
                    <a:pt x="260" y="4"/>
                    <a:pt x="237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3"/>
            <p:cNvSpPr/>
            <p:nvPr/>
          </p:nvSpPr>
          <p:spPr>
            <a:xfrm>
              <a:off x="3030550" y="2216425"/>
              <a:ext cx="7050" cy="8700"/>
            </a:xfrm>
            <a:custGeom>
              <a:avLst/>
              <a:gdLst/>
              <a:ahLst/>
              <a:cxnLst/>
              <a:rect l="l" t="t" r="r" b="b"/>
              <a:pathLst>
                <a:path w="282" h="348" extrusionOk="0">
                  <a:moveTo>
                    <a:pt x="202" y="0"/>
                  </a:moveTo>
                  <a:cubicBezTo>
                    <a:pt x="129" y="0"/>
                    <a:pt x="71" y="32"/>
                    <a:pt x="29" y="95"/>
                  </a:cubicBezTo>
                  <a:cubicBezTo>
                    <a:pt x="1" y="207"/>
                    <a:pt x="57" y="291"/>
                    <a:pt x="141" y="348"/>
                  </a:cubicBezTo>
                  <a:lnTo>
                    <a:pt x="281" y="11"/>
                  </a:lnTo>
                  <a:cubicBezTo>
                    <a:pt x="253" y="4"/>
                    <a:pt x="227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3"/>
            <p:cNvSpPr/>
            <p:nvPr/>
          </p:nvSpPr>
          <p:spPr>
            <a:xfrm>
              <a:off x="3006700" y="2205450"/>
              <a:ext cx="7025" cy="8450"/>
            </a:xfrm>
            <a:custGeom>
              <a:avLst/>
              <a:gdLst/>
              <a:ahLst/>
              <a:cxnLst/>
              <a:rect l="l" t="t" r="r" b="b"/>
              <a:pathLst>
                <a:path w="281" h="338" extrusionOk="0">
                  <a:moveTo>
                    <a:pt x="140" y="1"/>
                  </a:moveTo>
                  <a:lnTo>
                    <a:pt x="0" y="309"/>
                  </a:lnTo>
                  <a:cubicBezTo>
                    <a:pt x="28" y="328"/>
                    <a:pt x="59" y="337"/>
                    <a:pt x="89" y="337"/>
                  </a:cubicBezTo>
                  <a:cubicBezTo>
                    <a:pt x="150" y="337"/>
                    <a:pt x="206" y="300"/>
                    <a:pt x="225" y="225"/>
                  </a:cubicBezTo>
                  <a:cubicBezTo>
                    <a:pt x="281" y="141"/>
                    <a:pt x="225" y="57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3"/>
            <p:cNvSpPr/>
            <p:nvPr/>
          </p:nvSpPr>
          <p:spPr>
            <a:xfrm>
              <a:off x="3018625" y="2180175"/>
              <a:ext cx="6325" cy="8325"/>
            </a:xfrm>
            <a:custGeom>
              <a:avLst/>
              <a:gdLst/>
              <a:ahLst/>
              <a:cxnLst/>
              <a:rect l="l" t="t" r="r" b="b"/>
              <a:pathLst>
                <a:path w="253" h="333" extrusionOk="0">
                  <a:moveTo>
                    <a:pt x="141" y="1"/>
                  </a:moveTo>
                  <a:lnTo>
                    <a:pt x="0" y="310"/>
                  </a:lnTo>
                  <a:cubicBezTo>
                    <a:pt x="24" y="325"/>
                    <a:pt x="47" y="332"/>
                    <a:pt x="70" y="332"/>
                  </a:cubicBezTo>
                  <a:cubicBezTo>
                    <a:pt x="129" y="332"/>
                    <a:pt x="184" y="286"/>
                    <a:pt x="225" y="225"/>
                  </a:cubicBezTo>
                  <a:cubicBezTo>
                    <a:pt x="253" y="141"/>
                    <a:pt x="225" y="29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3"/>
            <p:cNvSpPr/>
            <p:nvPr/>
          </p:nvSpPr>
          <p:spPr>
            <a:xfrm>
              <a:off x="3029850" y="2154925"/>
              <a:ext cx="6350" cy="8300"/>
            </a:xfrm>
            <a:custGeom>
              <a:avLst/>
              <a:gdLst/>
              <a:ahLst/>
              <a:cxnLst/>
              <a:rect l="l" t="t" r="r" b="b"/>
              <a:pathLst>
                <a:path w="254" h="332" extrusionOk="0">
                  <a:moveTo>
                    <a:pt x="141" y="0"/>
                  </a:moveTo>
                  <a:lnTo>
                    <a:pt x="0" y="309"/>
                  </a:lnTo>
                  <a:cubicBezTo>
                    <a:pt x="24" y="325"/>
                    <a:pt x="48" y="332"/>
                    <a:pt x="70" y="332"/>
                  </a:cubicBezTo>
                  <a:cubicBezTo>
                    <a:pt x="130" y="332"/>
                    <a:pt x="185" y="285"/>
                    <a:pt x="225" y="225"/>
                  </a:cubicBezTo>
                  <a:cubicBezTo>
                    <a:pt x="253" y="141"/>
                    <a:pt x="225" y="2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3"/>
            <p:cNvSpPr/>
            <p:nvPr/>
          </p:nvSpPr>
          <p:spPr>
            <a:xfrm>
              <a:off x="3067750" y="2155425"/>
              <a:ext cx="8450" cy="8650"/>
            </a:xfrm>
            <a:custGeom>
              <a:avLst/>
              <a:gdLst/>
              <a:ahLst/>
              <a:cxnLst/>
              <a:rect l="l" t="t" r="r" b="b"/>
              <a:pathLst>
                <a:path w="338" h="346" extrusionOk="0">
                  <a:moveTo>
                    <a:pt x="181" y="1"/>
                  </a:moveTo>
                  <a:cubicBezTo>
                    <a:pt x="113" y="1"/>
                    <a:pt x="52" y="51"/>
                    <a:pt x="29" y="121"/>
                  </a:cubicBezTo>
                  <a:cubicBezTo>
                    <a:pt x="1" y="205"/>
                    <a:pt x="29" y="317"/>
                    <a:pt x="113" y="345"/>
                  </a:cubicBezTo>
                  <a:cubicBezTo>
                    <a:pt x="197" y="345"/>
                    <a:pt x="281" y="317"/>
                    <a:pt x="309" y="205"/>
                  </a:cubicBezTo>
                  <a:cubicBezTo>
                    <a:pt x="337" y="121"/>
                    <a:pt x="309" y="36"/>
                    <a:pt x="225" y="8"/>
                  </a:cubicBezTo>
                  <a:cubicBezTo>
                    <a:pt x="210" y="3"/>
                    <a:pt x="195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3"/>
            <p:cNvSpPr/>
            <p:nvPr/>
          </p:nvSpPr>
          <p:spPr>
            <a:xfrm>
              <a:off x="3074775" y="2172275"/>
              <a:ext cx="6325" cy="8625"/>
            </a:xfrm>
            <a:custGeom>
              <a:avLst/>
              <a:gdLst/>
              <a:ahLst/>
              <a:cxnLst/>
              <a:rect l="l" t="t" r="r" b="b"/>
              <a:pathLst>
                <a:path w="253" h="345" extrusionOk="0">
                  <a:moveTo>
                    <a:pt x="208" y="1"/>
                  </a:moveTo>
                  <a:cubicBezTo>
                    <a:pt x="133" y="1"/>
                    <a:pt x="52" y="55"/>
                    <a:pt x="28" y="148"/>
                  </a:cubicBezTo>
                  <a:cubicBezTo>
                    <a:pt x="0" y="233"/>
                    <a:pt x="56" y="317"/>
                    <a:pt x="141" y="345"/>
                  </a:cubicBezTo>
                  <a:lnTo>
                    <a:pt x="253" y="8"/>
                  </a:lnTo>
                  <a:cubicBezTo>
                    <a:pt x="238" y="3"/>
                    <a:pt x="223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3"/>
            <p:cNvSpPr/>
            <p:nvPr/>
          </p:nvSpPr>
          <p:spPr>
            <a:xfrm>
              <a:off x="3067050" y="2198950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181" y="1"/>
                  </a:moveTo>
                  <a:cubicBezTo>
                    <a:pt x="113" y="1"/>
                    <a:pt x="52" y="51"/>
                    <a:pt x="29" y="120"/>
                  </a:cubicBezTo>
                  <a:cubicBezTo>
                    <a:pt x="0" y="232"/>
                    <a:pt x="29" y="317"/>
                    <a:pt x="141" y="345"/>
                  </a:cubicBezTo>
                  <a:lnTo>
                    <a:pt x="225" y="8"/>
                  </a:lnTo>
                  <a:cubicBezTo>
                    <a:pt x="210" y="3"/>
                    <a:pt x="195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3"/>
            <p:cNvSpPr/>
            <p:nvPr/>
          </p:nvSpPr>
          <p:spPr>
            <a:xfrm>
              <a:off x="3057925" y="2182100"/>
              <a:ext cx="9850" cy="8200"/>
            </a:xfrm>
            <a:custGeom>
              <a:avLst/>
              <a:gdLst/>
              <a:ahLst/>
              <a:cxnLst/>
              <a:rect l="l" t="t" r="r" b="b"/>
              <a:pathLst>
                <a:path w="394" h="328" extrusionOk="0">
                  <a:moveTo>
                    <a:pt x="209" y="1"/>
                  </a:moveTo>
                  <a:cubicBezTo>
                    <a:pt x="140" y="1"/>
                    <a:pt x="75" y="51"/>
                    <a:pt x="29" y="120"/>
                  </a:cubicBezTo>
                  <a:cubicBezTo>
                    <a:pt x="0" y="205"/>
                    <a:pt x="57" y="289"/>
                    <a:pt x="141" y="317"/>
                  </a:cubicBezTo>
                  <a:cubicBezTo>
                    <a:pt x="161" y="324"/>
                    <a:pt x="182" y="327"/>
                    <a:pt x="204" y="327"/>
                  </a:cubicBezTo>
                  <a:cubicBezTo>
                    <a:pt x="273" y="327"/>
                    <a:pt x="344" y="290"/>
                    <a:pt x="365" y="205"/>
                  </a:cubicBezTo>
                  <a:cubicBezTo>
                    <a:pt x="394" y="120"/>
                    <a:pt x="337" y="36"/>
                    <a:pt x="253" y="8"/>
                  </a:cubicBezTo>
                  <a:cubicBezTo>
                    <a:pt x="238" y="3"/>
                    <a:pt x="223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3"/>
            <p:cNvSpPr/>
            <p:nvPr/>
          </p:nvSpPr>
          <p:spPr>
            <a:xfrm>
              <a:off x="3048800" y="2208700"/>
              <a:ext cx="9850" cy="8250"/>
            </a:xfrm>
            <a:custGeom>
              <a:avLst/>
              <a:gdLst/>
              <a:ahLst/>
              <a:cxnLst/>
              <a:rect l="l" t="t" r="r" b="b"/>
              <a:pathLst>
                <a:path w="394" h="330" extrusionOk="0">
                  <a:moveTo>
                    <a:pt x="190" y="1"/>
                  </a:moveTo>
                  <a:cubicBezTo>
                    <a:pt x="121" y="1"/>
                    <a:pt x="50" y="37"/>
                    <a:pt x="29" y="123"/>
                  </a:cubicBezTo>
                  <a:cubicBezTo>
                    <a:pt x="1" y="207"/>
                    <a:pt x="57" y="292"/>
                    <a:pt x="141" y="320"/>
                  </a:cubicBezTo>
                  <a:cubicBezTo>
                    <a:pt x="167" y="326"/>
                    <a:pt x="192" y="330"/>
                    <a:pt x="215" y="330"/>
                  </a:cubicBezTo>
                  <a:cubicBezTo>
                    <a:pt x="290" y="330"/>
                    <a:pt x="344" y="293"/>
                    <a:pt x="365" y="207"/>
                  </a:cubicBezTo>
                  <a:cubicBezTo>
                    <a:pt x="394" y="123"/>
                    <a:pt x="365" y="39"/>
                    <a:pt x="253" y="11"/>
                  </a:cubicBezTo>
                  <a:cubicBezTo>
                    <a:pt x="233" y="4"/>
                    <a:pt x="21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3"/>
            <p:cNvSpPr/>
            <p:nvPr/>
          </p:nvSpPr>
          <p:spPr>
            <a:xfrm>
              <a:off x="3039675" y="2235075"/>
              <a:ext cx="10550" cy="8550"/>
            </a:xfrm>
            <a:custGeom>
              <a:avLst/>
              <a:gdLst/>
              <a:ahLst/>
              <a:cxnLst/>
              <a:rect l="l" t="t" r="r" b="b"/>
              <a:pathLst>
                <a:path w="422" h="342" extrusionOk="0">
                  <a:moveTo>
                    <a:pt x="189" y="0"/>
                  </a:moveTo>
                  <a:cubicBezTo>
                    <a:pt x="113" y="0"/>
                    <a:pt x="49" y="46"/>
                    <a:pt x="29" y="107"/>
                  </a:cubicBezTo>
                  <a:cubicBezTo>
                    <a:pt x="1" y="219"/>
                    <a:pt x="57" y="304"/>
                    <a:pt x="169" y="332"/>
                  </a:cubicBezTo>
                  <a:cubicBezTo>
                    <a:pt x="189" y="338"/>
                    <a:pt x="210" y="342"/>
                    <a:pt x="232" y="342"/>
                  </a:cubicBezTo>
                  <a:cubicBezTo>
                    <a:pt x="302" y="342"/>
                    <a:pt x="372" y="305"/>
                    <a:pt x="394" y="219"/>
                  </a:cubicBezTo>
                  <a:cubicBezTo>
                    <a:pt x="422" y="135"/>
                    <a:pt x="366" y="51"/>
                    <a:pt x="281" y="23"/>
                  </a:cubicBezTo>
                  <a:cubicBezTo>
                    <a:pt x="250" y="7"/>
                    <a:pt x="219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3"/>
            <p:cNvSpPr/>
            <p:nvPr/>
          </p:nvSpPr>
          <p:spPr>
            <a:xfrm>
              <a:off x="3058625" y="2225625"/>
              <a:ext cx="6350" cy="8625"/>
            </a:xfrm>
            <a:custGeom>
              <a:avLst/>
              <a:gdLst/>
              <a:ahLst/>
              <a:cxnLst/>
              <a:rect l="l" t="t" r="r" b="b"/>
              <a:pathLst>
                <a:path w="254" h="345" extrusionOk="0">
                  <a:moveTo>
                    <a:pt x="206" y="0"/>
                  </a:moveTo>
                  <a:cubicBezTo>
                    <a:pt x="132" y="0"/>
                    <a:pt x="52" y="51"/>
                    <a:pt x="29" y="120"/>
                  </a:cubicBezTo>
                  <a:cubicBezTo>
                    <a:pt x="1" y="204"/>
                    <a:pt x="57" y="317"/>
                    <a:pt x="141" y="345"/>
                  </a:cubicBezTo>
                  <a:lnTo>
                    <a:pt x="253" y="8"/>
                  </a:lnTo>
                  <a:cubicBezTo>
                    <a:pt x="238" y="3"/>
                    <a:pt x="223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3"/>
            <p:cNvSpPr/>
            <p:nvPr/>
          </p:nvSpPr>
          <p:spPr>
            <a:xfrm>
              <a:off x="3034050" y="2216675"/>
              <a:ext cx="7050" cy="8625"/>
            </a:xfrm>
            <a:custGeom>
              <a:avLst/>
              <a:gdLst/>
              <a:ahLst/>
              <a:cxnLst/>
              <a:rect l="l" t="t" r="r" b="b"/>
              <a:pathLst>
                <a:path w="282" h="345" extrusionOk="0">
                  <a:moveTo>
                    <a:pt x="141" y="1"/>
                  </a:moveTo>
                  <a:lnTo>
                    <a:pt x="1" y="338"/>
                  </a:lnTo>
                  <a:cubicBezTo>
                    <a:pt x="21" y="343"/>
                    <a:pt x="40" y="345"/>
                    <a:pt x="58" y="345"/>
                  </a:cubicBezTo>
                  <a:cubicBezTo>
                    <a:pt x="141" y="345"/>
                    <a:pt x="202" y="295"/>
                    <a:pt x="226" y="225"/>
                  </a:cubicBezTo>
                  <a:cubicBezTo>
                    <a:pt x="282" y="141"/>
                    <a:pt x="226" y="29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3"/>
            <p:cNvSpPr/>
            <p:nvPr/>
          </p:nvSpPr>
          <p:spPr>
            <a:xfrm>
              <a:off x="3043875" y="2190700"/>
              <a:ext cx="6350" cy="8650"/>
            </a:xfrm>
            <a:custGeom>
              <a:avLst/>
              <a:gdLst/>
              <a:ahLst/>
              <a:cxnLst/>
              <a:rect l="l" t="t" r="r" b="b"/>
              <a:pathLst>
                <a:path w="254" h="346" extrusionOk="0">
                  <a:moveTo>
                    <a:pt x="141" y="1"/>
                  </a:moveTo>
                  <a:lnTo>
                    <a:pt x="1" y="338"/>
                  </a:lnTo>
                  <a:cubicBezTo>
                    <a:pt x="16" y="343"/>
                    <a:pt x="32" y="345"/>
                    <a:pt x="48" y="345"/>
                  </a:cubicBezTo>
                  <a:cubicBezTo>
                    <a:pt x="122" y="345"/>
                    <a:pt x="202" y="295"/>
                    <a:pt x="226" y="226"/>
                  </a:cubicBezTo>
                  <a:cubicBezTo>
                    <a:pt x="254" y="141"/>
                    <a:pt x="226" y="29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3"/>
            <p:cNvSpPr/>
            <p:nvPr/>
          </p:nvSpPr>
          <p:spPr>
            <a:xfrm>
              <a:off x="3053725" y="2164750"/>
              <a:ext cx="6325" cy="8300"/>
            </a:xfrm>
            <a:custGeom>
              <a:avLst/>
              <a:gdLst/>
              <a:ahLst/>
              <a:cxnLst/>
              <a:rect l="l" t="t" r="r" b="b"/>
              <a:pathLst>
                <a:path w="253" h="332" extrusionOk="0">
                  <a:moveTo>
                    <a:pt x="112" y="0"/>
                  </a:moveTo>
                  <a:lnTo>
                    <a:pt x="0" y="309"/>
                  </a:lnTo>
                  <a:cubicBezTo>
                    <a:pt x="24" y="325"/>
                    <a:pt x="47" y="332"/>
                    <a:pt x="69" y="332"/>
                  </a:cubicBezTo>
                  <a:cubicBezTo>
                    <a:pt x="127" y="332"/>
                    <a:pt x="176" y="286"/>
                    <a:pt x="197" y="225"/>
                  </a:cubicBezTo>
                  <a:cubicBezTo>
                    <a:pt x="253" y="141"/>
                    <a:pt x="197" y="28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3"/>
            <p:cNvSpPr/>
            <p:nvPr/>
          </p:nvSpPr>
          <p:spPr>
            <a:xfrm>
              <a:off x="3090900" y="2162450"/>
              <a:ext cx="8450" cy="8625"/>
            </a:xfrm>
            <a:custGeom>
              <a:avLst/>
              <a:gdLst/>
              <a:ahLst/>
              <a:cxnLst/>
              <a:rect l="l" t="t" r="r" b="b"/>
              <a:pathLst>
                <a:path w="338" h="345" extrusionOk="0">
                  <a:moveTo>
                    <a:pt x="183" y="1"/>
                  </a:moveTo>
                  <a:cubicBezTo>
                    <a:pt x="114" y="1"/>
                    <a:pt x="52" y="55"/>
                    <a:pt x="29" y="148"/>
                  </a:cubicBezTo>
                  <a:cubicBezTo>
                    <a:pt x="1" y="233"/>
                    <a:pt x="57" y="317"/>
                    <a:pt x="141" y="345"/>
                  </a:cubicBezTo>
                  <a:cubicBezTo>
                    <a:pt x="226" y="345"/>
                    <a:pt x="310" y="289"/>
                    <a:pt x="338" y="205"/>
                  </a:cubicBezTo>
                  <a:cubicBezTo>
                    <a:pt x="338" y="120"/>
                    <a:pt x="310" y="8"/>
                    <a:pt x="226" y="8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3"/>
            <p:cNvSpPr/>
            <p:nvPr/>
          </p:nvSpPr>
          <p:spPr>
            <a:xfrm>
              <a:off x="3100025" y="2178775"/>
              <a:ext cx="4950" cy="8450"/>
            </a:xfrm>
            <a:custGeom>
              <a:avLst/>
              <a:gdLst/>
              <a:ahLst/>
              <a:cxnLst/>
              <a:rect l="l" t="t" r="r" b="b"/>
              <a:pathLst>
                <a:path w="198" h="338" extrusionOk="0">
                  <a:moveTo>
                    <a:pt x="197" y="1"/>
                  </a:moveTo>
                  <a:cubicBezTo>
                    <a:pt x="113" y="1"/>
                    <a:pt x="29" y="57"/>
                    <a:pt x="29" y="141"/>
                  </a:cubicBezTo>
                  <a:cubicBezTo>
                    <a:pt x="1" y="225"/>
                    <a:pt x="57" y="338"/>
                    <a:pt x="141" y="338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3"/>
            <p:cNvSpPr/>
            <p:nvPr/>
          </p:nvSpPr>
          <p:spPr>
            <a:xfrm>
              <a:off x="3093725" y="2205975"/>
              <a:ext cx="5625" cy="8625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80" y="0"/>
                  </a:moveTo>
                  <a:cubicBezTo>
                    <a:pt x="105" y="0"/>
                    <a:pt x="28" y="55"/>
                    <a:pt x="28" y="148"/>
                  </a:cubicBezTo>
                  <a:cubicBezTo>
                    <a:pt x="0" y="232"/>
                    <a:pt x="56" y="316"/>
                    <a:pt x="141" y="345"/>
                  </a:cubicBezTo>
                  <a:lnTo>
                    <a:pt x="225" y="8"/>
                  </a:lnTo>
                  <a:cubicBezTo>
                    <a:pt x="210" y="3"/>
                    <a:pt x="195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3"/>
            <p:cNvSpPr/>
            <p:nvPr/>
          </p:nvSpPr>
          <p:spPr>
            <a:xfrm>
              <a:off x="3083900" y="2189300"/>
              <a:ext cx="9150" cy="8650"/>
            </a:xfrm>
            <a:custGeom>
              <a:avLst/>
              <a:gdLst/>
              <a:ahLst/>
              <a:cxnLst/>
              <a:rect l="l" t="t" r="r" b="b"/>
              <a:pathLst>
                <a:path w="366" h="346" extrusionOk="0">
                  <a:moveTo>
                    <a:pt x="225" y="1"/>
                  </a:moveTo>
                  <a:cubicBezTo>
                    <a:pt x="141" y="1"/>
                    <a:pt x="28" y="57"/>
                    <a:pt x="28" y="141"/>
                  </a:cubicBezTo>
                  <a:cubicBezTo>
                    <a:pt x="0" y="225"/>
                    <a:pt x="56" y="338"/>
                    <a:pt x="141" y="338"/>
                  </a:cubicBezTo>
                  <a:cubicBezTo>
                    <a:pt x="156" y="343"/>
                    <a:pt x="170" y="345"/>
                    <a:pt x="185" y="345"/>
                  </a:cubicBezTo>
                  <a:cubicBezTo>
                    <a:pt x="253" y="345"/>
                    <a:pt x="314" y="295"/>
                    <a:pt x="337" y="225"/>
                  </a:cubicBezTo>
                  <a:cubicBezTo>
                    <a:pt x="365" y="113"/>
                    <a:pt x="309" y="29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3"/>
            <p:cNvSpPr/>
            <p:nvPr/>
          </p:nvSpPr>
          <p:spPr>
            <a:xfrm>
              <a:off x="3076175" y="2216500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98" y="1"/>
                  </a:moveTo>
                  <a:cubicBezTo>
                    <a:pt x="114" y="1"/>
                    <a:pt x="52" y="55"/>
                    <a:pt x="29" y="148"/>
                  </a:cubicBezTo>
                  <a:cubicBezTo>
                    <a:pt x="0" y="232"/>
                    <a:pt x="57" y="317"/>
                    <a:pt x="169" y="345"/>
                  </a:cubicBezTo>
                  <a:cubicBezTo>
                    <a:pt x="184" y="350"/>
                    <a:pt x="199" y="352"/>
                    <a:pt x="213" y="352"/>
                  </a:cubicBezTo>
                  <a:cubicBezTo>
                    <a:pt x="281" y="352"/>
                    <a:pt x="342" y="302"/>
                    <a:pt x="365" y="232"/>
                  </a:cubicBezTo>
                  <a:cubicBezTo>
                    <a:pt x="393" y="120"/>
                    <a:pt x="337" y="36"/>
                    <a:pt x="253" y="8"/>
                  </a:cubicBezTo>
                  <a:cubicBezTo>
                    <a:pt x="234" y="3"/>
                    <a:pt x="215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3"/>
            <p:cNvSpPr/>
            <p:nvPr/>
          </p:nvSpPr>
          <p:spPr>
            <a:xfrm>
              <a:off x="3069150" y="2243875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96" y="0"/>
                  </a:moveTo>
                  <a:cubicBezTo>
                    <a:pt x="113" y="0"/>
                    <a:pt x="52" y="51"/>
                    <a:pt x="29" y="120"/>
                  </a:cubicBezTo>
                  <a:cubicBezTo>
                    <a:pt x="1" y="232"/>
                    <a:pt x="57" y="316"/>
                    <a:pt x="169" y="345"/>
                  </a:cubicBezTo>
                  <a:cubicBezTo>
                    <a:pt x="184" y="349"/>
                    <a:pt x="199" y="352"/>
                    <a:pt x="214" y="352"/>
                  </a:cubicBezTo>
                  <a:cubicBezTo>
                    <a:pt x="289" y="352"/>
                    <a:pt x="370" y="297"/>
                    <a:pt x="394" y="204"/>
                  </a:cubicBezTo>
                  <a:cubicBezTo>
                    <a:pt x="394" y="120"/>
                    <a:pt x="338" y="36"/>
                    <a:pt x="253" y="8"/>
                  </a:cubicBezTo>
                  <a:cubicBezTo>
                    <a:pt x="233" y="3"/>
                    <a:pt x="214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3"/>
            <p:cNvSpPr/>
            <p:nvPr/>
          </p:nvSpPr>
          <p:spPr>
            <a:xfrm>
              <a:off x="3087400" y="2233350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179" y="0"/>
                  </a:moveTo>
                  <a:cubicBezTo>
                    <a:pt x="105" y="0"/>
                    <a:pt x="29" y="51"/>
                    <a:pt x="29" y="120"/>
                  </a:cubicBezTo>
                  <a:cubicBezTo>
                    <a:pt x="1" y="232"/>
                    <a:pt x="57" y="316"/>
                    <a:pt x="141" y="344"/>
                  </a:cubicBezTo>
                  <a:lnTo>
                    <a:pt x="225" y="8"/>
                  </a:lnTo>
                  <a:cubicBezTo>
                    <a:pt x="210" y="3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3"/>
            <p:cNvSpPr/>
            <p:nvPr/>
          </p:nvSpPr>
          <p:spPr>
            <a:xfrm>
              <a:off x="3062125" y="2225800"/>
              <a:ext cx="6350" cy="8625"/>
            </a:xfrm>
            <a:custGeom>
              <a:avLst/>
              <a:gdLst/>
              <a:ahLst/>
              <a:cxnLst/>
              <a:rect l="l" t="t" r="r" b="b"/>
              <a:pathLst>
                <a:path w="254" h="345" extrusionOk="0">
                  <a:moveTo>
                    <a:pt x="113" y="1"/>
                  </a:moveTo>
                  <a:lnTo>
                    <a:pt x="1" y="338"/>
                  </a:lnTo>
                  <a:cubicBezTo>
                    <a:pt x="21" y="343"/>
                    <a:pt x="40" y="345"/>
                    <a:pt x="58" y="345"/>
                  </a:cubicBezTo>
                  <a:cubicBezTo>
                    <a:pt x="141" y="345"/>
                    <a:pt x="202" y="295"/>
                    <a:pt x="226" y="225"/>
                  </a:cubicBezTo>
                  <a:cubicBezTo>
                    <a:pt x="254" y="141"/>
                    <a:pt x="197" y="2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3"/>
            <p:cNvSpPr/>
            <p:nvPr/>
          </p:nvSpPr>
          <p:spPr>
            <a:xfrm>
              <a:off x="3070550" y="2199125"/>
              <a:ext cx="5650" cy="8650"/>
            </a:xfrm>
            <a:custGeom>
              <a:avLst/>
              <a:gdLst/>
              <a:ahLst/>
              <a:cxnLst/>
              <a:rect l="l" t="t" r="r" b="b"/>
              <a:pathLst>
                <a:path w="226" h="346" extrusionOk="0">
                  <a:moveTo>
                    <a:pt x="85" y="1"/>
                  </a:moveTo>
                  <a:lnTo>
                    <a:pt x="1" y="338"/>
                  </a:lnTo>
                  <a:cubicBezTo>
                    <a:pt x="16" y="343"/>
                    <a:pt x="31" y="345"/>
                    <a:pt x="45" y="345"/>
                  </a:cubicBezTo>
                  <a:cubicBezTo>
                    <a:pt x="113" y="345"/>
                    <a:pt x="174" y="295"/>
                    <a:pt x="197" y="225"/>
                  </a:cubicBezTo>
                  <a:cubicBezTo>
                    <a:pt x="225" y="141"/>
                    <a:pt x="169" y="29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3"/>
            <p:cNvSpPr/>
            <p:nvPr/>
          </p:nvSpPr>
          <p:spPr>
            <a:xfrm>
              <a:off x="3078275" y="2172475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113" y="0"/>
                  </a:moveTo>
                  <a:lnTo>
                    <a:pt x="1" y="337"/>
                  </a:lnTo>
                  <a:cubicBezTo>
                    <a:pt x="16" y="342"/>
                    <a:pt x="30" y="344"/>
                    <a:pt x="45" y="344"/>
                  </a:cubicBezTo>
                  <a:cubicBezTo>
                    <a:pt x="113" y="344"/>
                    <a:pt x="174" y="294"/>
                    <a:pt x="197" y="225"/>
                  </a:cubicBezTo>
                  <a:cubicBezTo>
                    <a:pt x="225" y="140"/>
                    <a:pt x="169" y="28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3"/>
            <p:cNvSpPr/>
            <p:nvPr/>
          </p:nvSpPr>
          <p:spPr>
            <a:xfrm>
              <a:off x="3115475" y="2167550"/>
              <a:ext cx="8450" cy="8625"/>
            </a:xfrm>
            <a:custGeom>
              <a:avLst/>
              <a:gdLst/>
              <a:ahLst/>
              <a:cxnLst/>
              <a:rect l="l" t="t" r="r" b="b"/>
              <a:pathLst>
                <a:path w="338" h="345" extrusionOk="0">
                  <a:moveTo>
                    <a:pt x="197" y="1"/>
                  </a:moveTo>
                  <a:cubicBezTo>
                    <a:pt x="113" y="1"/>
                    <a:pt x="29" y="57"/>
                    <a:pt x="1" y="169"/>
                  </a:cubicBezTo>
                  <a:cubicBezTo>
                    <a:pt x="1" y="253"/>
                    <a:pt x="29" y="337"/>
                    <a:pt x="113" y="337"/>
                  </a:cubicBezTo>
                  <a:cubicBezTo>
                    <a:pt x="127" y="342"/>
                    <a:pt x="142" y="345"/>
                    <a:pt x="156" y="345"/>
                  </a:cubicBezTo>
                  <a:cubicBezTo>
                    <a:pt x="224" y="345"/>
                    <a:pt x="286" y="290"/>
                    <a:pt x="309" y="197"/>
                  </a:cubicBezTo>
                  <a:cubicBezTo>
                    <a:pt x="338" y="113"/>
                    <a:pt x="281" y="29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3"/>
            <p:cNvSpPr/>
            <p:nvPr/>
          </p:nvSpPr>
          <p:spPr>
            <a:xfrm>
              <a:off x="3125300" y="2183700"/>
              <a:ext cx="4950" cy="8450"/>
            </a:xfrm>
            <a:custGeom>
              <a:avLst/>
              <a:gdLst/>
              <a:ahLst/>
              <a:cxnLst/>
              <a:rect l="l" t="t" r="r" b="b"/>
              <a:pathLst>
                <a:path w="198" h="338" extrusionOk="0">
                  <a:moveTo>
                    <a:pt x="197" y="0"/>
                  </a:moveTo>
                  <a:cubicBezTo>
                    <a:pt x="113" y="0"/>
                    <a:pt x="29" y="56"/>
                    <a:pt x="1" y="141"/>
                  </a:cubicBezTo>
                  <a:cubicBezTo>
                    <a:pt x="1" y="253"/>
                    <a:pt x="57" y="337"/>
                    <a:pt x="141" y="337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3"/>
            <p:cNvSpPr/>
            <p:nvPr/>
          </p:nvSpPr>
          <p:spPr>
            <a:xfrm>
              <a:off x="3120400" y="2211075"/>
              <a:ext cx="5625" cy="8450"/>
            </a:xfrm>
            <a:custGeom>
              <a:avLst/>
              <a:gdLst/>
              <a:ahLst/>
              <a:cxnLst/>
              <a:rect l="l" t="t" r="r" b="b"/>
              <a:pathLst>
                <a:path w="225" h="338" extrusionOk="0">
                  <a:moveTo>
                    <a:pt x="225" y="0"/>
                  </a:moveTo>
                  <a:cubicBezTo>
                    <a:pt x="141" y="0"/>
                    <a:pt x="56" y="56"/>
                    <a:pt x="28" y="141"/>
                  </a:cubicBezTo>
                  <a:cubicBezTo>
                    <a:pt x="0" y="253"/>
                    <a:pt x="84" y="337"/>
                    <a:pt x="169" y="33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3"/>
            <p:cNvSpPr/>
            <p:nvPr/>
          </p:nvSpPr>
          <p:spPr>
            <a:xfrm>
              <a:off x="3109875" y="2195450"/>
              <a:ext cx="9125" cy="8625"/>
            </a:xfrm>
            <a:custGeom>
              <a:avLst/>
              <a:gdLst/>
              <a:ahLst/>
              <a:cxnLst/>
              <a:rect l="l" t="t" r="r" b="b"/>
              <a:pathLst>
                <a:path w="365" h="345" extrusionOk="0">
                  <a:moveTo>
                    <a:pt x="153" y="0"/>
                  </a:moveTo>
                  <a:cubicBezTo>
                    <a:pt x="85" y="0"/>
                    <a:pt x="23" y="55"/>
                    <a:pt x="0" y="148"/>
                  </a:cubicBezTo>
                  <a:cubicBezTo>
                    <a:pt x="0" y="232"/>
                    <a:pt x="56" y="316"/>
                    <a:pt x="140" y="344"/>
                  </a:cubicBezTo>
                  <a:cubicBezTo>
                    <a:pt x="225" y="344"/>
                    <a:pt x="309" y="288"/>
                    <a:pt x="337" y="204"/>
                  </a:cubicBezTo>
                  <a:cubicBezTo>
                    <a:pt x="365" y="92"/>
                    <a:pt x="281" y="8"/>
                    <a:pt x="197" y="8"/>
                  </a:cubicBezTo>
                  <a:cubicBezTo>
                    <a:pt x="182" y="3"/>
                    <a:pt x="168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3"/>
            <p:cNvSpPr/>
            <p:nvPr/>
          </p:nvSpPr>
          <p:spPr>
            <a:xfrm>
              <a:off x="3104250" y="2222850"/>
              <a:ext cx="9850" cy="8725"/>
            </a:xfrm>
            <a:custGeom>
              <a:avLst/>
              <a:gdLst/>
              <a:ahLst/>
              <a:cxnLst/>
              <a:rect l="l" t="t" r="r" b="b"/>
              <a:pathLst>
                <a:path w="394" h="349" extrusionOk="0">
                  <a:moveTo>
                    <a:pt x="190" y="1"/>
                  </a:moveTo>
                  <a:cubicBezTo>
                    <a:pt x="113" y="1"/>
                    <a:pt x="28" y="74"/>
                    <a:pt x="28" y="147"/>
                  </a:cubicBezTo>
                  <a:cubicBezTo>
                    <a:pt x="0" y="231"/>
                    <a:pt x="57" y="315"/>
                    <a:pt x="169" y="343"/>
                  </a:cubicBezTo>
                  <a:cubicBezTo>
                    <a:pt x="180" y="347"/>
                    <a:pt x="191" y="349"/>
                    <a:pt x="203" y="349"/>
                  </a:cubicBezTo>
                  <a:cubicBezTo>
                    <a:pt x="275" y="349"/>
                    <a:pt x="341" y="276"/>
                    <a:pt x="365" y="203"/>
                  </a:cubicBezTo>
                  <a:cubicBezTo>
                    <a:pt x="393" y="119"/>
                    <a:pt x="309" y="6"/>
                    <a:pt x="225" y="6"/>
                  </a:cubicBezTo>
                  <a:cubicBezTo>
                    <a:pt x="214" y="3"/>
                    <a:pt x="20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3"/>
            <p:cNvSpPr/>
            <p:nvPr/>
          </p:nvSpPr>
          <p:spPr>
            <a:xfrm>
              <a:off x="3098625" y="2250375"/>
              <a:ext cx="10550" cy="8625"/>
            </a:xfrm>
            <a:custGeom>
              <a:avLst/>
              <a:gdLst/>
              <a:ahLst/>
              <a:cxnLst/>
              <a:rect l="l" t="t" r="r" b="b"/>
              <a:pathLst>
                <a:path w="422" h="345" extrusionOk="0">
                  <a:moveTo>
                    <a:pt x="253" y="0"/>
                  </a:moveTo>
                  <a:cubicBezTo>
                    <a:pt x="141" y="0"/>
                    <a:pt x="57" y="56"/>
                    <a:pt x="29" y="141"/>
                  </a:cubicBezTo>
                  <a:cubicBezTo>
                    <a:pt x="1" y="253"/>
                    <a:pt x="85" y="337"/>
                    <a:pt x="169" y="337"/>
                  </a:cubicBezTo>
                  <a:cubicBezTo>
                    <a:pt x="189" y="342"/>
                    <a:pt x="207" y="344"/>
                    <a:pt x="224" y="344"/>
                  </a:cubicBezTo>
                  <a:cubicBezTo>
                    <a:pt x="309" y="344"/>
                    <a:pt x="371" y="290"/>
                    <a:pt x="394" y="197"/>
                  </a:cubicBezTo>
                  <a:cubicBezTo>
                    <a:pt x="422" y="113"/>
                    <a:pt x="338" y="28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3"/>
            <p:cNvSpPr/>
            <p:nvPr/>
          </p:nvSpPr>
          <p:spPr>
            <a:xfrm>
              <a:off x="3116175" y="2238450"/>
              <a:ext cx="5650" cy="9150"/>
            </a:xfrm>
            <a:custGeom>
              <a:avLst/>
              <a:gdLst/>
              <a:ahLst/>
              <a:cxnLst/>
              <a:rect l="l" t="t" r="r" b="b"/>
              <a:pathLst>
                <a:path w="226" h="366" extrusionOk="0">
                  <a:moveTo>
                    <a:pt x="225" y="0"/>
                  </a:moveTo>
                  <a:cubicBezTo>
                    <a:pt x="113" y="0"/>
                    <a:pt x="29" y="56"/>
                    <a:pt x="29" y="140"/>
                  </a:cubicBezTo>
                  <a:cubicBezTo>
                    <a:pt x="1" y="253"/>
                    <a:pt x="57" y="337"/>
                    <a:pt x="169" y="36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3"/>
            <p:cNvSpPr/>
            <p:nvPr/>
          </p:nvSpPr>
          <p:spPr>
            <a:xfrm>
              <a:off x="3090900" y="2233525"/>
              <a:ext cx="6350" cy="8625"/>
            </a:xfrm>
            <a:custGeom>
              <a:avLst/>
              <a:gdLst/>
              <a:ahLst/>
              <a:cxnLst/>
              <a:rect l="l" t="t" r="r" b="b"/>
              <a:pathLst>
                <a:path w="254" h="345" extrusionOk="0">
                  <a:moveTo>
                    <a:pt x="85" y="1"/>
                  </a:moveTo>
                  <a:lnTo>
                    <a:pt x="1" y="337"/>
                  </a:lnTo>
                  <a:cubicBezTo>
                    <a:pt x="20" y="342"/>
                    <a:pt x="39" y="345"/>
                    <a:pt x="56" y="345"/>
                  </a:cubicBezTo>
                  <a:cubicBezTo>
                    <a:pt x="141" y="345"/>
                    <a:pt x="202" y="290"/>
                    <a:pt x="226" y="197"/>
                  </a:cubicBezTo>
                  <a:cubicBezTo>
                    <a:pt x="254" y="113"/>
                    <a:pt x="198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3"/>
            <p:cNvSpPr/>
            <p:nvPr/>
          </p:nvSpPr>
          <p:spPr>
            <a:xfrm>
              <a:off x="3097225" y="2206150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85" y="1"/>
                  </a:moveTo>
                  <a:lnTo>
                    <a:pt x="1" y="338"/>
                  </a:lnTo>
                  <a:cubicBezTo>
                    <a:pt x="15" y="342"/>
                    <a:pt x="30" y="345"/>
                    <a:pt x="46" y="345"/>
                  </a:cubicBezTo>
                  <a:cubicBezTo>
                    <a:pt x="120" y="345"/>
                    <a:pt x="197" y="290"/>
                    <a:pt x="197" y="197"/>
                  </a:cubicBezTo>
                  <a:cubicBezTo>
                    <a:pt x="225" y="113"/>
                    <a:pt x="169" y="29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3"/>
            <p:cNvSpPr/>
            <p:nvPr/>
          </p:nvSpPr>
          <p:spPr>
            <a:xfrm>
              <a:off x="3103550" y="2178775"/>
              <a:ext cx="4925" cy="8625"/>
            </a:xfrm>
            <a:custGeom>
              <a:avLst/>
              <a:gdLst/>
              <a:ahLst/>
              <a:cxnLst/>
              <a:rect l="l" t="t" r="r" b="b"/>
              <a:pathLst>
                <a:path w="197" h="345" extrusionOk="0">
                  <a:moveTo>
                    <a:pt x="56" y="1"/>
                  </a:moveTo>
                  <a:lnTo>
                    <a:pt x="0" y="338"/>
                  </a:lnTo>
                  <a:cubicBezTo>
                    <a:pt x="15" y="343"/>
                    <a:pt x="30" y="345"/>
                    <a:pt x="45" y="345"/>
                  </a:cubicBezTo>
                  <a:cubicBezTo>
                    <a:pt x="113" y="345"/>
                    <a:pt x="174" y="295"/>
                    <a:pt x="197" y="225"/>
                  </a:cubicBezTo>
                  <a:cubicBezTo>
                    <a:pt x="197" y="113"/>
                    <a:pt x="141" y="29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3"/>
            <p:cNvSpPr/>
            <p:nvPr/>
          </p:nvSpPr>
          <p:spPr>
            <a:xfrm>
              <a:off x="3139350" y="2171625"/>
              <a:ext cx="8450" cy="8575"/>
            </a:xfrm>
            <a:custGeom>
              <a:avLst/>
              <a:gdLst/>
              <a:ahLst/>
              <a:cxnLst/>
              <a:rect l="l" t="t" r="r" b="b"/>
              <a:pathLst>
                <a:path w="338" h="343" extrusionOk="0">
                  <a:moveTo>
                    <a:pt x="163" y="0"/>
                  </a:moveTo>
                  <a:cubicBezTo>
                    <a:pt x="91" y="0"/>
                    <a:pt x="28" y="73"/>
                    <a:pt x="28" y="146"/>
                  </a:cubicBezTo>
                  <a:cubicBezTo>
                    <a:pt x="0" y="259"/>
                    <a:pt x="84" y="343"/>
                    <a:pt x="169" y="343"/>
                  </a:cubicBezTo>
                  <a:cubicBezTo>
                    <a:pt x="253" y="343"/>
                    <a:pt x="309" y="287"/>
                    <a:pt x="337" y="174"/>
                  </a:cubicBezTo>
                  <a:cubicBezTo>
                    <a:pt x="337" y="90"/>
                    <a:pt x="281" y="6"/>
                    <a:pt x="197" y="6"/>
                  </a:cubicBezTo>
                  <a:cubicBezTo>
                    <a:pt x="185" y="2"/>
                    <a:pt x="174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3"/>
            <p:cNvSpPr/>
            <p:nvPr/>
          </p:nvSpPr>
          <p:spPr>
            <a:xfrm>
              <a:off x="3150575" y="2186500"/>
              <a:ext cx="4925" cy="9150"/>
            </a:xfrm>
            <a:custGeom>
              <a:avLst/>
              <a:gdLst/>
              <a:ahLst/>
              <a:cxnLst/>
              <a:rect l="l" t="t" r="r" b="b"/>
              <a:pathLst>
                <a:path w="197" h="366" extrusionOk="0">
                  <a:moveTo>
                    <a:pt x="197" y="1"/>
                  </a:moveTo>
                  <a:cubicBezTo>
                    <a:pt x="113" y="1"/>
                    <a:pt x="28" y="85"/>
                    <a:pt x="28" y="169"/>
                  </a:cubicBezTo>
                  <a:cubicBezTo>
                    <a:pt x="0" y="253"/>
                    <a:pt x="85" y="337"/>
                    <a:pt x="169" y="366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3"/>
            <p:cNvSpPr/>
            <p:nvPr/>
          </p:nvSpPr>
          <p:spPr>
            <a:xfrm>
              <a:off x="3148475" y="2214450"/>
              <a:ext cx="4225" cy="8575"/>
            </a:xfrm>
            <a:custGeom>
              <a:avLst/>
              <a:gdLst/>
              <a:ahLst/>
              <a:cxnLst/>
              <a:rect l="l" t="t" r="r" b="b"/>
              <a:pathLst>
                <a:path w="169" h="343" extrusionOk="0">
                  <a:moveTo>
                    <a:pt x="135" y="0"/>
                  </a:moveTo>
                  <a:cubicBezTo>
                    <a:pt x="63" y="0"/>
                    <a:pt x="0" y="73"/>
                    <a:pt x="0" y="146"/>
                  </a:cubicBezTo>
                  <a:cubicBezTo>
                    <a:pt x="0" y="258"/>
                    <a:pt x="56" y="342"/>
                    <a:pt x="140" y="342"/>
                  </a:cubicBezTo>
                  <a:lnTo>
                    <a:pt x="169" y="6"/>
                  </a:lnTo>
                  <a:cubicBezTo>
                    <a:pt x="157" y="2"/>
                    <a:pt x="146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3"/>
            <p:cNvSpPr/>
            <p:nvPr/>
          </p:nvSpPr>
          <p:spPr>
            <a:xfrm>
              <a:off x="3135825" y="219912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97" y="1"/>
                  </a:moveTo>
                  <a:cubicBezTo>
                    <a:pt x="113" y="1"/>
                    <a:pt x="29" y="57"/>
                    <a:pt x="29" y="169"/>
                  </a:cubicBezTo>
                  <a:cubicBezTo>
                    <a:pt x="1" y="254"/>
                    <a:pt x="85" y="338"/>
                    <a:pt x="169" y="366"/>
                  </a:cubicBezTo>
                  <a:cubicBezTo>
                    <a:pt x="253" y="366"/>
                    <a:pt x="338" y="282"/>
                    <a:pt x="338" y="197"/>
                  </a:cubicBezTo>
                  <a:cubicBezTo>
                    <a:pt x="366" y="113"/>
                    <a:pt x="310" y="29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3"/>
            <p:cNvSpPr/>
            <p:nvPr/>
          </p:nvSpPr>
          <p:spPr>
            <a:xfrm>
              <a:off x="3132325" y="2227200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225" y="1"/>
                  </a:moveTo>
                  <a:cubicBezTo>
                    <a:pt x="113" y="1"/>
                    <a:pt x="28" y="57"/>
                    <a:pt x="28" y="141"/>
                  </a:cubicBezTo>
                  <a:cubicBezTo>
                    <a:pt x="0" y="254"/>
                    <a:pt x="85" y="338"/>
                    <a:pt x="169" y="338"/>
                  </a:cubicBezTo>
                  <a:cubicBezTo>
                    <a:pt x="184" y="342"/>
                    <a:pt x="198" y="343"/>
                    <a:pt x="212" y="343"/>
                  </a:cubicBezTo>
                  <a:cubicBezTo>
                    <a:pt x="302" y="343"/>
                    <a:pt x="365" y="270"/>
                    <a:pt x="365" y="197"/>
                  </a:cubicBezTo>
                  <a:cubicBezTo>
                    <a:pt x="365" y="85"/>
                    <a:pt x="309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3"/>
            <p:cNvSpPr/>
            <p:nvPr/>
          </p:nvSpPr>
          <p:spPr>
            <a:xfrm>
              <a:off x="3128825" y="2255150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181" y="0"/>
                  </a:moveTo>
                  <a:cubicBezTo>
                    <a:pt x="91" y="0"/>
                    <a:pt x="28" y="73"/>
                    <a:pt x="28" y="146"/>
                  </a:cubicBezTo>
                  <a:cubicBezTo>
                    <a:pt x="0" y="259"/>
                    <a:pt x="84" y="343"/>
                    <a:pt x="168" y="343"/>
                  </a:cubicBezTo>
                  <a:cubicBezTo>
                    <a:pt x="281" y="343"/>
                    <a:pt x="365" y="287"/>
                    <a:pt x="393" y="174"/>
                  </a:cubicBezTo>
                  <a:cubicBezTo>
                    <a:pt x="393" y="90"/>
                    <a:pt x="337" y="6"/>
                    <a:pt x="225" y="6"/>
                  </a:cubicBezTo>
                  <a:cubicBezTo>
                    <a:pt x="210" y="2"/>
                    <a:pt x="195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3"/>
            <p:cNvSpPr/>
            <p:nvPr/>
          </p:nvSpPr>
          <p:spPr>
            <a:xfrm>
              <a:off x="3145650" y="2241950"/>
              <a:ext cx="4950" cy="8450"/>
            </a:xfrm>
            <a:custGeom>
              <a:avLst/>
              <a:gdLst/>
              <a:ahLst/>
              <a:cxnLst/>
              <a:rect l="l" t="t" r="r" b="b"/>
              <a:pathLst>
                <a:path w="198" h="338" extrusionOk="0">
                  <a:moveTo>
                    <a:pt x="197" y="0"/>
                  </a:moveTo>
                  <a:cubicBezTo>
                    <a:pt x="113" y="0"/>
                    <a:pt x="1" y="57"/>
                    <a:pt x="1" y="169"/>
                  </a:cubicBezTo>
                  <a:cubicBezTo>
                    <a:pt x="1" y="253"/>
                    <a:pt x="57" y="337"/>
                    <a:pt x="169" y="337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3"/>
            <p:cNvSpPr/>
            <p:nvPr/>
          </p:nvSpPr>
          <p:spPr>
            <a:xfrm>
              <a:off x="3120400" y="2238450"/>
              <a:ext cx="5625" cy="9150"/>
            </a:xfrm>
            <a:custGeom>
              <a:avLst/>
              <a:gdLst/>
              <a:ahLst/>
              <a:cxnLst/>
              <a:rect l="l" t="t" r="r" b="b"/>
              <a:pathLst>
                <a:path w="225" h="366" extrusionOk="0">
                  <a:moveTo>
                    <a:pt x="56" y="0"/>
                  </a:moveTo>
                  <a:lnTo>
                    <a:pt x="0" y="365"/>
                  </a:lnTo>
                  <a:cubicBezTo>
                    <a:pt x="112" y="365"/>
                    <a:pt x="197" y="309"/>
                    <a:pt x="197" y="197"/>
                  </a:cubicBezTo>
                  <a:cubicBezTo>
                    <a:pt x="225" y="112"/>
                    <a:pt x="141" y="28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3"/>
            <p:cNvSpPr/>
            <p:nvPr/>
          </p:nvSpPr>
          <p:spPr>
            <a:xfrm>
              <a:off x="3124600" y="2211075"/>
              <a:ext cx="4950" cy="8625"/>
            </a:xfrm>
            <a:custGeom>
              <a:avLst/>
              <a:gdLst/>
              <a:ahLst/>
              <a:cxnLst/>
              <a:rect l="l" t="t" r="r" b="b"/>
              <a:pathLst>
                <a:path w="198" h="345" extrusionOk="0">
                  <a:moveTo>
                    <a:pt x="57" y="0"/>
                  </a:moveTo>
                  <a:lnTo>
                    <a:pt x="1" y="337"/>
                  </a:lnTo>
                  <a:cubicBezTo>
                    <a:pt x="15" y="342"/>
                    <a:pt x="29" y="344"/>
                    <a:pt x="44" y="344"/>
                  </a:cubicBezTo>
                  <a:cubicBezTo>
                    <a:pt x="112" y="344"/>
                    <a:pt x="174" y="290"/>
                    <a:pt x="197" y="197"/>
                  </a:cubicBezTo>
                  <a:cubicBezTo>
                    <a:pt x="197" y="112"/>
                    <a:pt x="141" y="2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3"/>
            <p:cNvSpPr/>
            <p:nvPr/>
          </p:nvSpPr>
          <p:spPr>
            <a:xfrm>
              <a:off x="3128825" y="2183700"/>
              <a:ext cx="4925" cy="8575"/>
            </a:xfrm>
            <a:custGeom>
              <a:avLst/>
              <a:gdLst/>
              <a:ahLst/>
              <a:cxnLst/>
              <a:rect l="l" t="t" r="r" b="b"/>
              <a:pathLst>
                <a:path w="197" h="343" extrusionOk="0">
                  <a:moveTo>
                    <a:pt x="56" y="0"/>
                  </a:moveTo>
                  <a:lnTo>
                    <a:pt x="0" y="337"/>
                  </a:lnTo>
                  <a:cubicBezTo>
                    <a:pt x="11" y="341"/>
                    <a:pt x="23" y="343"/>
                    <a:pt x="34" y="343"/>
                  </a:cubicBezTo>
                  <a:cubicBezTo>
                    <a:pt x="105" y="343"/>
                    <a:pt x="168" y="270"/>
                    <a:pt x="168" y="197"/>
                  </a:cubicBezTo>
                  <a:cubicBezTo>
                    <a:pt x="197" y="113"/>
                    <a:pt x="140" y="28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3"/>
            <p:cNvSpPr/>
            <p:nvPr/>
          </p:nvSpPr>
          <p:spPr>
            <a:xfrm>
              <a:off x="3164600" y="2173875"/>
              <a:ext cx="7750" cy="8450"/>
            </a:xfrm>
            <a:custGeom>
              <a:avLst/>
              <a:gdLst/>
              <a:ahLst/>
              <a:cxnLst/>
              <a:rect l="l" t="t" r="r" b="b"/>
              <a:pathLst>
                <a:path w="310" h="338" extrusionOk="0">
                  <a:moveTo>
                    <a:pt x="169" y="0"/>
                  </a:moveTo>
                  <a:cubicBezTo>
                    <a:pt x="85" y="0"/>
                    <a:pt x="1" y="56"/>
                    <a:pt x="1" y="141"/>
                  </a:cubicBezTo>
                  <a:cubicBezTo>
                    <a:pt x="1" y="253"/>
                    <a:pt x="57" y="337"/>
                    <a:pt x="141" y="337"/>
                  </a:cubicBezTo>
                  <a:cubicBezTo>
                    <a:pt x="225" y="337"/>
                    <a:pt x="310" y="253"/>
                    <a:pt x="310" y="169"/>
                  </a:cubicBezTo>
                  <a:cubicBezTo>
                    <a:pt x="310" y="84"/>
                    <a:pt x="254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3"/>
            <p:cNvSpPr/>
            <p:nvPr/>
          </p:nvSpPr>
          <p:spPr>
            <a:xfrm>
              <a:off x="3176550" y="2187900"/>
              <a:ext cx="4225" cy="9150"/>
            </a:xfrm>
            <a:custGeom>
              <a:avLst/>
              <a:gdLst/>
              <a:ahLst/>
              <a:cxnLst/>
              <a:rect l="l" t="t" r="r" b="b"/>
              <a:pathLst>
                <a:path w="169" h="366" extrusionOk="0">
                  <a:moveTo>
                    <a:pt x="169" y="1"/>
                  </a:moveTo>
                  <a:cubicBezTo>
                    <a:pt x="84" y="1"/>
                    <a:pt x="0" y="85"/>
                    <a:pt x="0" y="169"/>
                  </a:cubicBezTo>
                  <a:cubicBezTo>
                    <a:pt x="0" y="281"/>
                    <a:pt x="56" y="338"/>
                    <a:pt x="169" y="36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3"/>
            <p:cNvSpPr/>
            <p:nvPr/>
          </p:nvSpPr>
          <p:spPr>
            <a:xfrm>
              <a:off x="3175850" y="2215975"/>
              <a:ext cx="4225" cy="8450"/>
            </a:xfrm>
            <a:custGeom>
              <a:avLst/>
              <a:gdLst/>
              <a:ahLst/>
              <a:cxnLst/>
              <a:rect l="l" t="t" r="r" b="b"/>
              <a:pathLst>
                <a:path w="169" h="338" extrusionOk="0">
                  <a:moveTo>
                    <a:pt x="168" y="1"/>
                  </a:moveTo>
                  <a:cubicBezTo>
                    <a:pt x="84" y="1"/>
                    <a:pt x="0" y="57"/>
                    <a:pt x="0" y="169"/>
                  </a:cubicBezTo>
                  <a:cubicBezTo>
                    <a:pt x="0" y="253"/>
                    <a:pt x="84" y="338"/>
                    <a:pt x="168" y="338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3"/>
            <p:cNvSpPr/>
            <p:nvPr/>
          </p:nvSpPr>
          <p:spPr>
            <a:xfrm>
              <a:off x="3162500" y="2201950"/>
              <a:ext cx="8450" cy="8450"/>
            </a:xfrm>
            <a:custGeom>
              <a:avLst/>
              <a:gdLst/>
              <a:ahLst/>
              <a:cxnLst/>
              <a:rect l="l" t="t" r="r" b="b"/>
              <a:pathLst>
                <a:path w="338" h="338" extrusionOk="0">
                  <a:moveTo>
                    <a:pt x="197" y="0"/>
                  </a:moveTo>
                  <a:cubicBezTo>
                    <a:pt x="113" y="0"/>
                    <a:pt x="29" y="56"/>
                    <a:pt x="29" y="141"/>
                  </a:cubicBezTo>
                  <a:cubicBezTo>
                    <a:pt x="1" y="253"/>
                    <a:pt x="85" y="337"/>
                    <a:pt x="169" y="337"/>
                  </a:cubicBezTo>
                  <a:cubicBezTo>
                    <a:pt x="253" y="337"/>
                    <a:pt x="338" y="253"/>
                    <a:pt x="338" y="169"/>
                  </a:cubicBezTo>
                  <a:cubicBezTo>
                    <a:pt x="338" y="56"/>
                    <a:pt x="281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3"/>
            <p:cNvSpPr/>
            <p:nvPr/>
          </p:nvSpPr>
          <p:spPr>
            <a:xfrm>
              <a:off x="3161100" y="2230025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97" y="0"/>
                  </a:moveTo>
                  <a:cubicBezTo>
                    <a:pt x="85" y="0"/>
                    <a:pt x="0" y="56"/>
                    <a:pt x="0" y="141"/>
                  </a:cubicBezTo>
                  <a:cubicBezTo>
                    <a:pt x="0" y="253"/>
                    <a:pt x="57" y="337"/>
                    <a:pt x="169" y="337"/>
                  </a:cubicBezTo>
                  <a:cubicBezTo>
                    <a:pt x="253" y="337"/>
                    <a:pt x="337" y="253"/>
                    <a:pt x="365" y="169"/>
                  </a:cubicBezTo>
                  <a:cubicBezTo>
                    <a:pt x="365" y="56"/>
                    <a:pt x="281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3"/>
            <p:cNvSpPr/>
            <p:nvPr/>
          </p:nvSpPr>
          <p:spPr>
            <a:xfrm>
              <a:off x="3159000" y="2257400"/>
              <a:ext cx="9850" cy="9150"/>
            </a:xfrm>
            <a:custGeom>
              <a:avLst/>
              <a:gdLst/>
              <a:ahLst/>
              <a:cxnLst/>
              <a:rect l="l" t="t" r="r" b="b"/>
              <a:pathLst>
                <a:path w="394" h="366" extrusionOk="0">
                  <a:moveTo>
                    <a:pt x="225" y="0"/>
                  </a:moveTo>
                  <a:cubicBezTo>
                    <a:pt x="113" y="0"/>
                    <a:pt x="28" y="84"/>
                    <a:pt x="28" y="169"/>
                  </a:cubicBezTo>
                  <a:cubicBezTo>
                    <a:pt x="0" y="253"/>
                    <a:pt x="84" y="365"/>
                    <a:pt x="197" y="365"/>
                  </a:cubicBezTo>
                  <a:cubicBezTo>
                    <a:pt x="309" y="365"/>
                    <a:pt x="393" y="281"/>
                    <a:pt x="393" y="197"/>
                  </a:cubicBezTo>
                  <a:cubicBezTo>
                    <a:pt x="393" y="84"/>
                    <a:pt x="309" y="28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3"/>
            <p:cNvSpPr/>
            <p:nvPr/>
          </p:nvSpPr>
          <p:spPr>
            <a:xfrm>
              <a:off x="3175125" y="2243350"/>
              <a:ext cx="4250" cy="9150"/>
            </a:xfrm>
            <a:custGeom>
              <a:avLst/>
              <a:gdLst/>
              <a:ahLst/>
              <a:cxnLst/>
              <a:rect l="l" t="t" r="r" b="b"/>
              <a:pathLst>
                <a:path w="170" h="366" extrusionOk="0">
                  <a:moveTo>
                    <a:pt x="169" y="1"/>
                  </a:moveTo>
                  <a:cubicBezTo>
                    <a:pt x="85" y="1"/>
                    <a:pt x="1" y="85"/>
                    <a:pt x="1" y="169"/>
                  </a:cubicBezTo>
                  <a:cubicBezTo>
                    <a:pt x="1" y="281"/>
                    <a:pt x="85" y="366"/>
                    <a:pt x="169" y="36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3"/>
            <p:cNvSpPr/>
            <p:nvPr/>
          </p:nvSpPr>
          <p:spPr>
            <a:xfrm>
              <a:off x="3149875" y="2241950"/>
              <a:ext cx="4925" cy="8575"/>
            </a:xfrm>
            <a:custGeom>
              <a:avLst/>
              <a:gdLst/>
              <a:ahLst/>
              <a:cxnLst/>
              <a:rect l="l" t="t" r="r" b="b"/>
              <a:pathLst>
                <a:path w="197" h="343" extrusionOk="0">
                  <a:moveTo>
                    <a:pt x="28" y="0"/>
                  </a:moveTo>
                  <a:lnTo>
                    <a:pt x="0" y="337"/>
                  </a:lnTo>
                  <a:cubicBezTo>
                    <a:pt x="15" y="341"/>
                    <a:pt x="30" y="343"/>
                    <a:pt x="44" y="343"/>
                  </a:cubicBezTo>
                  <a:cubicBezTo>
                    <a:pt x="134" y="343"/>
                    <a:pt x="197" y="270"/>
                    <a:pt x="197" y="197"/>
                  </a:cubicBezTo>
                  <a:cubicBezTo>
                    <a:pt x="197" y="113"/>
                    <a:pt x="141" y="29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3"/>
            <p:cNvSpPr/>
            <p:nvPr/>
          </p:nvSpPr>
          <p:spPr>
            <a:xfrm>
              <a:off x="3151975" y="2214575"/>
              <a:ext cx="4950" cy="8450"/>
            </a:xfrm>
            <a:custGeom>
              <a:avLst/>
              <a:gdLst/>
              <a:ahLst/>
              <a:cxnLst/>
              <a:rect l="l" t="t" r="r" b="b"/>
              <a:pathLst>
                <a:path w="198" h="338" extrusionOk="0">
                  <a:moveTo>
                    <a:pt x="29" y="1"/>
                  </a:moveTo>
                  <a:lnTo>
                    <a:pt x="0" y="337"/>
                  </a:lnTo>
                  <a:cubicBezTo>
                    <a:pt x="113" y="337"/>
                    <a:pt x="197" y="281"/>
                    <a:pt x="197" y="169"/>
                  </a:cubicBezTo>
                  <a:cubicBezTo>
                    <a:pt x="197" y="85"/>
                    <a:pt x="141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3"/>
            <p:cNvSpPr/>
            <p:nvPr/>
          </p:nvSpPr>
          <p:spPr>
            <a:xfrm>
              <a:off x="3154775" y="2186500"/>
              <a:ext cx="4250" cy="9150"/>
            </a:xfrm>
            <a:custGeom>
              <a:avLst/>
              <a:gdLst/>
              <a:ahLst/>
              <a:cxnLst/>
              <a:rect l="l" t="t" r="r" b="b"/>
              <a:pathLst>
                <a:path w="170" h="366" extrusionOk="0">
                  <a:moveTo>
                    <a:pt x="29" y="1"/>
                  </a:moveTo>
                  <a:lnTo>
                    <a:pt x="1" y="366"/>
                  </a:lnTo>
                  <a:cubicBezTo>
                    <a:pt x="85" y="366"/>
                    <a:pt x="169" y="281"/>
                    <a:pt x="169" y="197"/>
                  </a:cubicBezTo>
                  <a:cubicBezTo>
                    <a:pt x="169" y="113"/>
                    <a:pt x="113" y="29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3"/>
            <p:cNvSpPr/>
            <p:nvPr/>
          </p:nvSpPr>
          <p:spPr>
            <a:xfrm>
              <a:off x="3189175" y="2173875"/>
              <a:ext cx="7750" cy="9150"/>
            </a:xfrm>
            <a:custGeom>
              <a:avLst/>
              <a:gdLst/>
              <a:ahLst/>
              <a:cxnLst/>
              <a:rect l="l" t="t" r="r" b="b"/>
              <a:pathLst>
                <a:path w="310" h="366" extrusionOk="0">
                  <a:moveTo>
                    <a:pt x="169" y="0"/>
                  </a:moveTo>
                  <a:cubicBezTo>
                    <a:pt x="85" y="0"/>
                    <a:pt x="0" y="84"/>
                    <a:pt x="0" y="169"/>
                  </a:cubicBezTo>
                  <a:cubicBezTo>
                    <a:pt x="0" y="281"/>
                    <a:pt x="85" y="365"/>
                    <a:pt x="169" y="365"/>
                  </a:cubicBezTo>
                  <a:cubicBezTo>
                    <a:pt x="253" y="365"/>
                    <a:pt x="309" y="281"/>
                    <a:pt x="309" y="169"/>
                  </a:cubicBezTo>
                  <a:cubicBezTo>
                    <a:pt x="309" y="84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3"/>
            <p:cNvSpPr/>
            <p:nvPr/>
          </p:nvSpPr>
          <p:spPr>
            <a:xfrm>
              <a:off x="3202500" y="2187900"/>
              <a:ext cx="4250" cy="8450"/>
            </a:xfrm>
            <a:custGeom>
              <a:avLst/>
              <a:gdLst/>
              <a:ahLst/>
              <a:cxnLst/>
              <a:rect l="l" t="t" r="r" b="b"/>
              <a:pathLst>
                <a:path w="170" h="338" extrusionOk="0">
                  <a:moveTo>
                    <a:pt x="141" y="1"/>
                  </a:moveTo>
                  <a:cubicBezTo>
                    <a:pt x="57" y="1"/>
                    <a:pt x="1" y="85"/>
                    <a:pt x="1" y="169"/>
                  </a:cubicBezTo>
                  <a:cubicBezTo>
                    <a:pt x="1" y="281"/>
                    <a:pt x="85" y="338"/>
                    <a:pt x="169" y="338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3"/>
            <p:cNvSpPr/>
            <p:nvPr/>
          </p:nvSpPr>
          <p:spPr>
            <a:xfrm>
              <a:off x="3203200" y="2215275"/>
              <a:ext cx="4250" cy="9150"/>
            </a:xfrm>
            <a:custGeom>
              <a:avLst/>
              <a:gdLst/>
              <a:ahLst/>
              <a:cxnLst/>
              <a:rect l="l" t="t" r="r" b="b"/>
              <a:pathLst>
                <a:path w="170" h="366" extrusionOk="0">
                  <a:moveTo>
                    <a:pt x="169" y="1"/>
                  </a:moveTo>
                  <a:cubicBezTo>
                    <a:pt x="85" y="1"/>
                    <a:pt x="1" y="85"/>
                    <a:pt x="1" y="197"/>
                  </a:cubicBezTo>
                  <a:cubicBezTo>
                    <a:pt x="1" y="281"/>
                    <a:pt x="85" y="366"/>
                    <a:pt x="169" y="36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3"/>
            <p:cNvSpPr/>
            <p:nvPr/>
          </p:nvSpPr>
          <p:spPr>
            <a:xfrm>
              <a:off x="3189175" y="2201950"/>
              <a:ext cx="8450" cy="9150"/>
            </a:xfrm>
            <a:custGeom>
              <a:avLst/>
              <a:gdLst/>
              <a:ahLst/>
              <a:cxnLst/>
              <a:rect l="l" t="t" r="r" b="b"/>
              <a:pathLst>
                <a:path w="338" h="366" extrusionOk="0">
                  <a:moveTo>
                    <a:pt x="169" y="0"/>
                  </a:moveTo>
                  <a:cubicBezTo>
                    <a:pt x="85" y="0"/>
                    <a:pt x="0" y="84"/>
                    <a:pt x="0" y="169"/>
                  </a:cubicBezTo>
                  <a:cubicBezTo>
                    <a:pt x="0" y="281"/>
                    <a:pt x="85" y="365"/>
                    <a:pt x="169" y="365"/>
                  </a:cubicBezTo>
                  <a:cubicBezTo>
                    <a:pt x="281" y="365"/>
                    <a:pt x="337" y="281"/>
                    <a:pt x="337" y="169"/>
                  </a:cubicBezTo>
                  <a:cubicBezTo>
                    <a:pt x="337" y="84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3"/>
            <p:cNvSpPr/>
            <p:nvPr/>
          </p:nvSpPr>
          <p:spPr>
            <a:xfrm>
              <a:off x="3189875" y="2230025"/>
              <a:ext cx="8450" cy="9150"/>
            </a:xfrm>
            <a:custGeom>
              <a:avLst/>
              <a:gdLst/>
              <a:ahLst/>
              <a:cxnLst/>
              <a:rect l="l" t="t" r="r" b="b"/>
              <a:pathLst>
                <a:path w="338" h="366" extrusionOk="0">
                  <a:moveTo>
                    <a:pt x="169" y="0"/>
                  </a:moveTo>
                  <a:cubicBezTo>
                    <a:pt x="57" y="0"/>
                    <a:pt x="1" y="84"/>
                    <a:pt x="1" y="169"/>
                  </a:cubicBezTo>
                  <a:cubicBezTo>
                    <a:pt x="1" y="281"/>
                    <a:pt x="57" y="365"/>
                    <a:pt x="169" y="365"/>
                  </a:cubicBezTo>
                  <a:cubicBezTo>
                    <a:pt x="253" y="365"/>
                    <a:pt x="337" y="281"/>
                    <a:pt x="337" y="169"/>
                  </a:cubicBezTo>
                  <a:cubicBezTo>
                    <a:pt x="337" y="84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3"/>
            <p:cNvSpPr/>
            <p:nvPr/>
          </p:nvSpPr>
          <p:spPr>
            <a:xfrm>
              <a:off x="3189875" y="22581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0"/>
                  </a:moveTo>
                  <a:cubicBezTo>
                    <a:pt x="85" y="0"/>
                    <a:pt x="1" y="84"/>
                    <a:pt x="1" y="169"/>
                  </a:cubicBezTo>
                  <a:cubicBezTo>
                    <a:pt x="1" y="281"/>
                    <a:pt x="85" y="365"/>
                    <a:pt x="169" y="365"/>
                  </a:cubicBezTo>
                  <a:cubicBezTo>
                    <a:pt x="281" y="337"/>
                    <a:pt x="365" y="281"/>
                    <a:pt x="365" y="169"/>
                  </a:cubicBezTo>
                  <a:cubicBezTo>
                    <a:pt x="365" y="84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3"/>
            <p:cNvSpPr/>
            <p:nvPr/>
          </p:nvSpPr>
          <p:spPr>
            <a:xfrm>
              <a:off x="3203925" y="2243350"/>
              <a:ext cx="4925" cy="8450"/>
            </a:xfrm>
            <a:custGeom>
              <a:avLst/>
              <a:gdLst/>
              <a:ahLst/>
              <a:cxnLst/>
              <a:rect l="l" t="t" r="r" b="b"/>
              <a:pathLst>
                <a:path w="197" h="338" extrusionOk="0">
                  <a:moveTo>
                    <a:pt x="197" y="1"/>
                  </a:moveTo>
                  <a:cubicBezTo>
                    <a:pt x="84" y="1"/>
                    <a:pt x="0" y="85"/>
                    <a:pt x="28" y="169"/>
                  </a:cubicBezTo>
                  <a:cubicBezTo>
                    <a:pt x="28" y="281"/>
                    <a:pt x="112" y="337"/>
                    <a:pt x="197" y="337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3"/>
            <p:cNvSpPr/>
            <p:nvPr/>
          </p:nvSpPr>
          <p:spPr>
            <a:xfrm>
              <a:off x="3179350" y="2243350"/>
              <a:ext cx="4925" cy="9150"/>
            </a:xfrm>
            <a:custGeom>
              <a:avLst/>
              <a:gdLst/>
              <a:ahLst/>
              <a:cxnLst/>
              <a:rect l="l" t="t" r="r" b="b"/>
              <a:pathLst>
                <a:path w="197" h="366" extrusionOk="0">
                  <a:moveTo>
                    <a:pt x="0" y="1"/>
                  </a:moveTo>
                  <a:lnTo>
                    <a:pt x="0" y="366"/>
                  </a:lnTo>
                  <a:cubicBezTo>
                    <a:pt x="113" y="366"/>
                    <a:pt x="197" y="281"/>
                    <a:pt x="197" y="197"/>
                  </a:cubicBezTo>
                  <a:cubicBezTo>
                    <a:pt x="197" y="85"/>
                    <a:pt x="113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3"/>
            <p:cNvSpPr/>
            <p:nvPr/>
          </p:nvSpPr>
          <p:spPr>
            <a:xfrm>
              <a:off x="3180050" y="2215975"/>
              <a:ext cx="4225" cy="8450"/>
            </a:xfrm>
            <a:custGeom>
              <a:avLst/>
              <a:gdLst/>
              <a:ahLst/>
              <a:cxnLst/>
              <a:rect l="l" t="t" r="r" b="b"/>
              <a:pathLst>
                <a:path w="169" h="338" extrusionOk="0">
                  <a:moveTo>
                    <a:pt x="0" y="1"/>
                  </a:moveTo>
                  <a:lnTo>
                    <a:pt x="0" y="338"/>
                  </a:lnTo>
                  <a:cubicBezTo>
                    <a:pt x="85" y="338"/>
                    <a:pt x="169" y="253"/>
                    <a:pt x="169" y="169"/>
                  </a:cubicBezTo>
                  <a:cubicBezTo>
                    <a:pt x="169" y="85"/>
                    <a:pt x="8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3"/>
            <p:cNvSpPr/>
            <p:nvPr/>
          </p:nvSpPr>
          <p:spPr>
            <a:xfrm>
              <a:off x="3180750" y="2187900"/>
              <a:ext cx="3525" cy="9150"/>
            </a:xfrm>
            <a:custGeom>
              <a:avLst/>
              <a:gdLst/>
              <a:ahLst/>
              <a:cxnLst/>
              <a:rect l="l" t="t" r="r" b="b"/>
              <a:pathLst>
                <a:path w="141" h="366" extrusionOk="0">
                  <a:moveTo>
                    <a:pt x="1" y="1"/>
                  </a:moveTo>
                  <a:lnTo>
                    <a:pt x="1" y="366"/>
                  </a:lnTo>
                  <a:cubicBezTo>
                    <a:pt x="85" y="366"/>
                    <a:pt x="141" y="281"/>
                    <a:pt x="141" y="169"/>
                  </a:cubicBezTo>
                  <a:cubicBezTo>
                    <a:pt x="141" y="85"/>
                    <a:pt x="8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3"/>
            <p:cNvSpPr/>
            <p:nvPr/>
          </p:nvSpPr>
          <p:spPr>
            <a:xfrm>
              <a:off x="3213750" y="2173175"/>
              <a:ext cx="8425" cy="8450"/>
            </a:xfrm>
            <a:custGeom>
              <a:avLst/>
              <a:gdLst/>
              <a:ahLst/>
              <a:cxnLst/>
              <a:rect l="l" t="t" r="r" b="b"/>
              <a:pathLst>
                <a:path w="337" h="338" extrusionOk="0">
                  <a:moveTo>
                    <a:pt x="169" y="0"/>
                  </a:moveTo>
                  <a:cubicBezTo>
                    <a:pt x="84" y="0"/>
                    <a:pt x="0" y="84"/>
                    <a:pt x="28" y="169"/>
                  </a:cubicBezTo>
                  <a:cubicBezTo>
                    <a:pt x="28" y="281"/>
                    <a:pt x="84" y="337"/>
                    <a:pt x="197" y="337"/>
                  </a:cubicBezTo>
                  <a:cubicBezTo>
                    <a:pt x="281" y="337"/>
                    <a:pt x="337" y="253"/>
                    <a:pt x="309" y="140"/>
                  </a:cubicBezTo>
                  <a:cubicBezTo>
                    <a:pt x="309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3"/>
            <p:cNvSpPr/>
            <p:nvPr/>
          </p:nvSpPr>
          <p:spPr>
            <a:xfrm>
              <a:off x="3227775" y="2185800"/>
              <a:ext cx="4950" cy="8450"/>
            </a:xfrm>
            <a:custGeom>
              <a:avLst/>
              <a:gdLst/>
              <a:ahLst/>
              <a:cxnLst/>
              <a:rect l="l" t="t" r="r" b="b"/>
              <a:pathLst>
                <a:path w="198" h="338" extrusionOk="0">
                  <a:moveTo>
                    <a:pt x="141" y="0"/>
                  </a:moveTo>
                  <a:cubicBezTo>
                    <a:pt x="57" y="0"/>
                    <a:pt x="1" y="85"/>
                    <a:pt x="1" y="197"/>
                  </a:cubicBezTo>
                  <a:cubicBezTo>
                    <a:pt x="29" y="281"/>
                    <a:pt x="85" y="337"/>
                    <a:pt x="197" y="337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3"/>
            <p:cNvSpPr/>
            <p:nvPr/>
          </p:nvSpPr>
          <p:spPr>
            <a:xfrm>
              <a:off x="3230575" y="2213175"/>
              <a:ext cx="4950" cy="8575"/>
            </a:xfrm>
            <a:custGeom>
              <a:avLst/>
              <a:gdLst/>
              <a:ahLst/>
              <a:cxnLst/>
              <a:rect l="l" t="t" r="r" b="b"/>
              <a:pathLst>
                <a:path w="198" h="343" extrusionOk="0">
                  <a:moveTo>
                    <a:pt x="169" y="0"/>
                  </a:moveTo>
                  <a:cubicBezTo>
                    <a:pt x="57" y="28"/>
                    <a:pt x="1" y="113"/>
                    <a:pt x="1" y="197"/>
                  </a:cubicBezTo>
                  <a:cubicBezTo>
                    <a:pt x="25" y="270"/>
                    <a:pt x="92" y="343"/>
                    <a:pt x="164" y="343"/>
                  </a:cubicBezTo>
                  <a:cubicBezTo>
                    <a:pt x="175" y="343"/>
                    <a:pt x="186" y="341"/>
                    <a:pt x="197" y="33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3"/>
            <p:cNvSpPr/>
            <p:nvPr/>
          </p:nvSpPr>
          <p:spPr>
            <a:xfrm>
              <a:off x="3215850" y="2201100"/>
              <a:ext cx="8450" cy="8575"/>
            </a:xfrm>
            <a:custGeom>
              <a:avLst/>
              <a:gdLst/>
              <a:ahLst/>
              <a:cxnLst/>
              <a:rect l="l" t="t" r="r" b="b"/>
              <a:pathLst>
                <a:path w="338" h="343" extrusionOk="0">
                  <a:moveTo>
                    <a:pt x="202" y="1"/>
                  </a:moveTo>
                  <a:cubicBezTo>
                    <a:pt x="191" y="1"/>
                    <a:pt x="180" y="2"/>
                    <a:pt x="169" y="6"/>
                  </a:cubicBezTo>
                  <a:cubicBezTo>
                    <a:pt x="85" y="6"/>
                    <a:pt x="0" y="90"/>
                    <a:pt x="0" y="175"/>
                  </a:cubicBezTo>
                  <a:cubicBezTo>
                    <a:pt x="28" y="259"/>
                    <a:pt x="85" y="343"/>
                    <a:pt x="197" y="343"/>
                  </a:cubicBezTo>
                  <a:cubicBezTo>
                    <a:pt x="281" y="343"/>
                    <a:pt x="337" y="259"/>
                    <a:pt x="337" y="146"/>
                  </a:cubicBezTo>
                  <a:cubicBezTo>
                    <a:pt x="337" y="74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3"/>
            <p:cNvSpPr/>
            <p:nvPr/>
          </p:nvSpPr>
          <p:spPr>
            <a:xfrm>
              <a:off x="3217950" y="2228625"/>
              <a:ext cx="9150" cy="9125"/>
            </a:xfrm>
            <a:custGeom>
              <a:avLst/>
              <a:gdLst/>
              <a:ahLst/>
              <a:cxnLst/>
              <a:rect l="l" t="t" r="r" b="b"/>
              <a:pathLst>
                <a:path w="366" h="365" extrusionOk="0">
                  <a:moveTo>
                    <a:pt x="169" y="0"/>
                  </a:moveTo>
                  <a:cubicBezTo>
                    <a:pt x="57" y="28"/>
                    <a:pt x="1" y="112"/>
                    <a:pt x="1" y="197"/>
                  </a:cubicBezTo>
                  <a:cubicBezTo>
                    <a:pt x="1" y="281"/>
                    <a:pt x="85" y="365"/>
                    <a:pt x="197" y="365"/>
                  </a:cubicBezTo>
                  <a:cubicBezTo>
                    <a:pt x="281" y="365"/>
                    <a:pt x="365" y="253"/>
                    <a:pt x="365" y="168"/>
                  </a:cubicBezTo>
                  <a:cubicBezTo>
                    <a:pt x="337" y="84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3"/>
            <p:cNvSpPr/>
            <p:nvPr/>
          </p:nvSpPr>
          <p:spPr>
            <a:xfrm>
              <a:off x="3220050" y="2256700"/>
              <a:ext cx="9150" cy="9125"/>
            </a:xfrm>
            <a:custGeom>
              <a:avLst/>
              <a:gdLst/>
              <a:ahLst/>
              <a:cxnLst/>
              <a:rect l="l" t="t" r="r" b="b"/>
              <a:pathLst>
                <a:path w="366" h="365" extrusionOk="0">
                  <a:moveTo>
                    <a:pt x="169" y="0"/>
                  </a:moveTo>
                  <a:cubicBezTo>
                    <a:pt x="57" y="0"/>
                    <a:pt x="1" y="84"/>
                    <a:pt x="1" y="197"/>
                  </a:cubicBezTo>
                  <a:cubicBezTo>
                    <a:pt x="1" y="281"/>
                    <a:pt x="85" y="365"/>
                    <a:pt x="197" y="365"/>
                  </a:cubicBezTo>
                  <a:cubicBezTo>
                    <a:pt x="310" y="337"/>
                    <a:pt x="366" y="253"/>
                    <a:pt x="366" y="168"/>
                  </a:cubicBezTo>
                  <a:cubicBezTo>
                    <a:pt x="366" y="56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3"/>
            <p:cNvSpPr/>
            <p:nvPr/>
          </p:nvSpPr>
          <p:spPr>
            <a:xfrm>
              <a:off x="3233400" y="2241250"/>
              <a:ext cx="4925" cy="8450"/>
            </a:xfrm>
            <a:custGeom>
              <a:avLst/>
              <a:gdLst/>
              <a:ahLst/>
              <a:cxnLst/>
              <a:rect l="l" t="t" r="r" b="b"/>
              <a:pathLst>
                <a:path w="197" h="338" extrusionOk="0">
                  <a:moveTo>
                    <a:pt x="169" y="0"/>
                  </a:moveTo>
                  <a:cubicBezTo>
                    <a:pt x="56" y="0"/>
                    <a:pt x="0" y="85"/>
                    <a:pt x="0" y="169"/>
                  </a:cubicBezTo>
                  <a:cubicBezTo>
                    <a:pt x="28" y="281"/>
                    <a:pt x="112" y="337"/>
                    <a:pt x="197" y="33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3"/>
            <p:cNvSpPr/>
            <p:nvPr/>
          </p:nvSpPr>
          <p:spPr>
            <a:xfrm>
              <a:off x="3208825" y="2243350"/>
              <a:ext cx="4950" cy="8450"/>
            </a:xfrm>
            <a:custGeom>
              <a:avLst/>
              <a:gdLst/>
              <a:ahLst/>
              <a:cxnLst/>
              <a:rect l="l" t="t" r="r" b="b"/>
              <a:pathLst>
                <a:path w="198" h="338" extrusionOk="0">
                  <a:moveTo>
                    <a:pt x="1" y="1"/>
                  </a:moveTo>
                  <a:lnTo>
                    <a:pt x="1" y="337"/>
                  </a:lnTo>
                  <a:cubicBezTo>
                    <a:pt x="113" y="337"/>
                    <a:pt x="197" y="253"/>
                    <a:pt x="169" y="169"/>
                  </a:cubicBezTo>
                  <a:cubicBezTo>
                    <a:pt x="169" y="57"/>
                    <a:pt x="8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3"/>
            <p:cNvSpPr/>
            <p:nvPr/>
          </p:nvSpPr>
          <p:spPr>
            <a:xfrm>
              <a:off x="3207425" y="2215275"/>
              <a:ext cx="4225" cy="9150"/>
            </a:xfrm>
            <a:custGeom>
              <a:avLst/>
              <a:gdLst/>
              <a:ahLst/>
              <a:cxnLst/>
              <a:rect l="l" t="t" r="r" b="b"/>
              <a:pathLst>
                <a:path w="169" h="366" extrusionOk="0">
                  <a:moveTo>
                    <a:pt x="0" y="1"/>
                  </a:moveTo>
                  <a:lnTo>
                    <a:pt x="0" y="366"/>
                  </a:lnTo>
                  <a:cubicBezTo>
                    <a:pt x="113" y="337"/>
                    <a:pt x="169" y="281"/>
                    <a:pt x="169" y="169"/>
                  </a:cubicBezTo>
                  <a:cubicBezTo>
                    <a:pt x="169" y="85"/>
                    <a:pt x="8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3"/>
            <p:cNvSpPr/>
            <p:nvPr/>
          </p:nvSpPr>
          <p:spPr>
            <a:xfrm>
              <a:off x="3206025" y="2187900"/>
              <a:ext cx="4225" cy="8450"/>
            </a:xfrm>
            <a:custGeom>
              <a:avLst/>
              <a:gdLst/>
              <a:ahLst/>
              <a:cxnLst/>
              <a:rect l="l" t="t" r="r" b="b"/>
              <a:pathLst>
                <a:path w="169" h="338" extrusionOk="0">
                  <a:moveTo>
                    <a:pt x="0" y="1"/>
                  </a:moveTo>
                  <a:lnTo>
                    <a:pt x="28" y="338"/>
                  </a:lnTo>
                  <a:cubicBezTo>
                    <a:pt x="113" y="338"/>
                    <a:pt x="169" y="253"/>
                    <a:pt x="169" y="169"/>
                  </a:cubicBezTo>
                  <a:cubicBezTo>
                    <a:pt x="169" y="57"/>
                    <a:pt x="84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3"/>
            <p:cNvSpPr/>
            <p:nvPr/>
          </p:nvSpPr>
          <p:spPr>
            <a:xfrm>
              <a:off x="3238300" y="2170350"/>
              <a:ext cx="8450" cy="8450"/>
            </a:xfrm>
            <a:custGeom>
              <a:avLst/>
              <a:gdLst/>
              <a:ahLst/>
              <a:cxnLst/>
              <a:rect l="l" t="t" r="r" b="b"/>
              <a:pathLst>
                <a:path w="338" h="338" extrusionOk="0">
                  <a:moveTo>
                    <a:pt x="141" y="1"/>
                  </a:moveTo>
                  <a:cubicBezTo>
                    <a:pt x="57" y="1"/>
                    <a:pt x="1" y="85"/>
                    <a:pt x="29" y="197"/>
                  </a:cubicBezTo>
                  <a:cubicBezTo>
                    <a:pt x="29" y="282"/>
                    <a:pt x="113" y="338"/>
                    <a:pt x="197" y="338"/>
                  </a:cubicBezTo>
                  <a:cubicBezTo>
                    <a:pt x="281" y="338"/>
                    <a:pt x="338" y="225"/>
                    <a:pt x="338" y="141"/>
                  </a:cubicBezTo>
                  <a:cubicBezTo>
                    <a:pt x="309" y="57"/>
                    <a:pt x="225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3"/>
            <p:cNvSpPr/>
            <p:nvPr/>
          </p:nvSpPr>
          <p:spPr>
            <a:xfrm>
              <a:off x="3253050" y="2182300"/>
              <a:ext cx="4925" cy="8425"/>
            </a:xfrm>
            <a:custGeom>
              <a:avLst/>
              <a:gdLst/>
              <a:ahLst/>
              <a:cxnLst/>
              <a:rect l="l" t="t" r="r" b="b"/>
              <a:pathLst>
                <a:path w="197" h="337" extrusionOk="0">
                  <a:moveTo>
                    <a:pt x="141" y="0"/>
                  </a:moveTo>
                  <a:cubicBezTo>
                    <a:pt x="56" y="0"/>
                    <a:pt x="0" y="84"/>
                    <a:pt x="28" y="197"/>
                  </a:cubicBezTo>
                  <a:cubicBezTo>
                    <a:pt x="28" y="281"/>
                    <a:pt x="113" y="337"/>
                    <a:pt x="197" y="337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3"/>
            <p:cNvSpPr/>
            <p:nvPr/>
          </p:nvSpPr>
          <p:spPr>
            <a:xfrm>
              <a:off x="3257950" y="2209675"/>
              <a:ext cx="4950" cy="8425"/>
            </a:xfrm>
            <a:custGeom>
              <a:avLst/>
              <a:gdLst/>
              <a:ahLst/>
              <a:cxnLst/>
              <a:rect l="l" t="t" r="r" b="b"/>
              <a:pathLst>
                <a:path w="198" h="337" extrusionOk="0">
                  <a:moveTo>
                    <a:pt x="141" y="0"/>
                  </a:moveTo>
                  <a:cubicBezTo>
                    <a:pt x="57" y="0"/>
                    <a:pt x="1" y="84"/>
                    <a:pt x="1" y="197"/>
                  </a:cubicBezTo>
                  <a:cubicBezTo>
                    <a:pt x="29" y="281"/>
                    <a:pt x="113" y="337"/>
                    <a:pt x="197" y="337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3"/>
            <p:cNvSpPr/>
            <p:nvPr/>
          </p:nvSpPr>
          <p:spPr>
            <a:xfrm>
              <a:off x="3242525" y="2197725"/>
              <a:ext cx="8450" cy="9150"/>
            </a:xfrm>
            <a:custGeom>
              <a:avLst/>
              <a:gdLst/>
              <a:ahLst/>
              <a:cxnLst/>
              <a:rect l="l" t="t" r="r" b="b"/>
              <a:pathLst>
                <a:path w="338" h="366" extrusionOk="0">
                  <a:moveTo>
                    <a:pt x="140" y="1"/>
                  </a:moveTo>
                  <a:cubicBezTo>
                    <a:pt x="56" y="29"/>
                    <a:pt x="0" y="113"/>
                    <a:pt x="0" y="197"/>
                  </a:cubicBezTo>
                  <a:cubicBezTo>
                    <a:pt x="28" y="310"/>
                    <a:pt x="112" y="366"/>
                    <a:pt x="197" y="366"/>
                  </a:cubicBezTo>
                  <a:cubicBezTo>
                    <a:pt x="281" y="338"/>
                    <a:pt x="337" y="253"/>
                    <a:pt x="337" y="169"/>
                  </a:cubicBezTo>
                  <a:cubicBezTo>
                    <a:pt x="309" y="57"/>
                    <a:pt x="225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3"/>
            <p:cNvSpPr/>
            <p:nvPr/>
          </p:nvSpPr>
          <p:spPr>
            <a:xfrm>
              <a:off x="3246025" y="2225800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169" y="1"/>
                  </a:moveTo>
                  <a:cubicBezTo>
                    <a:pt x="57" y="1"/>
                    <a:pt x="0" y="85"/>
                    <a:pt x="0" y="197"/>
                  </a:cubicBezTo>
                  <a:cubicBezTo>
                    <a:pt x="25" y="270"/>
                    <a:pt x="91" y="343"/>
                    <a:pt x="163" y="343"/>
                  </a:cubicBezTo>
                  <a:cubicBezTo>
                    <a:pt x="174" y="343"/>
                    <a:pt x="186" y="341"/>
                    <a:pt x="197" y="338"/>
                  </a:cubicBezTo>
                  <a:cubicBezTo>
                    <a:pt x="309" y="338"/>
                    <a:pt x="365" y="225"/>
                    <a:pt x="365" y="141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3"/>
            <p:cNvSpPr/>
            <p:nvPr/>
          </p:nvSpPr>
          <p:spPr>
            <a:xfrm>
              <a:off x="3249525" y="2253700"/>
              <a:ext cx="9850" cy="8625"/>
            </a:xfrm>
            <a:custGeom>
              <a:avLst/>
              <a:gdLst/>
              <a:ahLst/>
              <a:cxnLst/>
              <a:rect l="l" t="t" r="r" b="b"/>
              <a:pathLst>
                <a:path w="394" h="345" extrusionOk="0">
                  <a:moveTo>
                    <a:pt x="225" y="1"/>
                  </a:moveTo>
                  <a:cubicBezTo>
                    <a:pt x="207" y="1"/>
                    <a:pt x="189" y="3"/>
                    <a:pt x="169" y="8"/>
                  </a:cubicBezTo>
                  <a:cubicBezTo>
                    <a:pt x="85" y="8"/>
                    <a:pt x="1" y="92"/>
                    <a:pt x="29" y="176"/>
                  </a:cubicBezTo>
                  <a:cubicBezTo>
                    <a:pt x="29" y="288"/>
                    <a:pt x="141" y="345"/>
                    <a:pt x="225" y="345"/>
                  </a:cubicBezTo>
                  <a:cubicBezTo>
                    <a:pt x="338" y="317"/>
                    <a:pt x="394" y="232"/>
                    <a:pt x="394" y="148"/>
                  </a:cubicBezTo>
                  <a:cubicBezTo>
                    <a:pt x="371" y="55"/>
                    <a:pt x="309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3"/>
            <p:cNvSpPr/>
            <p:nvPr/>
          </p:nvSpPr>
          <p:spPr>
            <a:xfrm>
              <a:off x="3262175" y="2237025"/>
              <a:ext cx="5625" cy="8450"/>
            </a:xfrm>
            <a:custGeom>
              <a:avLst/>
              <a:gdLst/>
              <a:ahLst/>
              <a:cxnLst/>
              <a:rect l="l" t="t" r="r" b="b"/>
              <a:pathLst>
                <a:path w="225" h="338" extrusionOk="0">
                  <a:moveTo>
                    <a:pt x="169" y="1"/>
                  </a:moveTo>
                  <a:cubicBezTo>
                    <a:pt x="56" y="1"/>
                    <a:pt x="0" y="85"/>
                    <a:pt x="28" y="197"/>
                  </a:cubicBezTo>
                  <a:cubicBezTo>
                    <a:pt x="28" y="282"/>
                    <a:pt x="141" y="338"/>
                    <a:pt x="225" y="33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3"/>
            <p:cNvSpPr/>
            <p:nvPr/>
          </p:nvSpPr>
          <p:spPr>
            <a:xfrm>
              <a:off x="3237600" y="2241100"/>
              <a:ext cx="4950" cy="8600"/>
            </a:xfrm>
            <a:custGeom>
              <a:avLst/>
              <a:gdLst/>
              <a:ahLst/>
              <a:cxnLst/>
              <a:rect l="l" t="t" r="r" b="b"/>
              <a:pathLst>
                <a:path w="198" h="344" extrusionOk="0">
                  <a:moveTo>
                    <a:pt x="36" y="1"/>
                  </a:moveTo>
                  <a:cubicBezTo>
                    <a:pt x="24" y="1"/>
                    <a:pt x="12" y="3"/>
                    <a:pt x="1" y="6"/>
                  </a:cubicBezTo>
                  <a:lnTo>
                    <a:pt x="29" y="343"/>
                  </a:lnTo>
                  <a:cubicBezTo>
                    <a:pt x="141" y="315"/>
                    <a:pt x="197" y="231"/>
                    <a:pt x="197" y="147"/>
                  </a:cubicBezTo>
                  <a:cubicBezTo>
                    <a:pt x="197" y="74"/>
                    <a:pt x="113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3"/>
            <p:cNvSpPr/>
            <p:nvPr/>
          </p:nvSpPr>
          <p:spPr>
            <a:xfrm>
              <a:off x="3234800" y="2213175"/>
              <a:ext cx="4925" cy="8450"/>
            </a:xfrm>
            <a:custGeom>
              <a:avLst/>
              <a:gdLst/>
              <a:ahLst/>
              <a:cxnLst/>
              <a:rect l="l" t="t" r="r" b="b"/>
              <a:pathLst>
                <a:path w="197" h="338" extrusionOk="0">
                  <a:moveTo>
                    <a:pt x="0" y="0"/>
                  </a:moveTo>
                  <a:lnTo>
                    <a:pt x="28" y="337"/>
                  </a:lnTo>
                  <a:cubicBezTo>
                    <a:pt x="113" y="337"/>
                    <a:pt x="197" y="253"/>
                    <a:pt x="169" y="169"/>
                  </a:cubicBezTo>
                  <a:cubicBezTo>
                    <a:pt x="169" y="57"/>
                    <a:pt x="85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3"/>
            <p:cNvSpPr/>
            <p:nvPr/>
          </p:nvSpPr>
          <p:spPr>
            <a:xfrm>
              <a:off x="3231275" y="2185650"/>
              <a:ext cx="4950" cy="8600"/>
            </a:xfrm>
            <a:custGeom>
              <a:avLst/>
              <a:gdLst/>
              <a:ahLst/>
              <a:cxnLst/>
              <a:rect l="l" t="t" r="r" b="b"/>
              <a:pathLst>
                <a:path w="198" h="344" extrusionOk="0">
                  <a:moveTo>
                    <a:pt x="35" y="1"/>
                  </a:moveTo>
                  <a:cubicBezTo>
                    <a:pt x="23" y="1"/>
                    <a:pt x="12" y="3"/>
                    <a:pt x="1" y="6"/>
                  </a:cubicBezTo>
                  <a:lnTo>
                    <a:pt x="57" y="343"/>
                  </a:lnTo>
                  <a:cubicBezTo>
                    <a:pt x="141" y="343"/>
                    <a:pt x="197" y="259"/>
                    <a:pt x="169" y="147"/>
                  </a:cubicBezTo>
                  <a:cubicBezTo>
                    <a:pt x="169" y="74"/>
                    <a:pt x="106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3"/>
            <p:cNvSpPr/>
            <p:nvPr/>
          </p:nvSpPr>
          <p:spPr>
            <a:xfrm>
              <a:off x="3262875" y="2165975"/>
              <a:ext cx="8450" cy="8625"/>
            </a:xfrm>
            <a:custGeom>
              <a:avLst/>
              <a:gdLst/>
              <a:ahLst/>
              <a:cxnLst/>
              <a:rect l="l" t="t" r="r" b="b"/>
              <a:pathLst>
                <a:path w="338" h="345" extrusionOk="0">
                  <a:moveTo>
                    <a:pt x="182" y="0"/>
                  </a:moveTo>
                  <a:cubicBezTo>
                    <a:pt x="169" y="0"/>
                    <a:pt x="155" y="3"/>
                    <a:pt x="141" y="7"/>
                  </a:cubicBezTo>
                  <a:cubicBezTo>
                    <a:pt x="56" y="7"/>
                    <a:pt x="0" y="92"/>
                    <a:pt x="28" y="204"/>
                  </a:cubicBezTo>
                  <a:cubicBezTo>
                    <a:pt x="28" y="288"/>
                    <a:pt x="113" y="344"/>
                    <a:pt x="197" y="344"/>
                  </a:cubicBezTo>
                  <a:cubicBezTo>
                    <a:pt x="281" y="316"/>
                    <a:pt x="337" y="232"/>
                    <a:pt x="309" y="148"/>
                  </a:cubicBezTo>
                  <a:cubicBezTo>
                    <a:pt x="286" y="55"/>
                    <a:pt x="24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3"/>
            <p:cNvSpPr/>
            <p:nvPr/>
          </p:nvSpPr>
          <p:spPr>
            <a:xfrm>
              <a:off x="3278300" y="2176675"/>
              <a:ext cx="4950" cy="8625"/>
            </a:xfrm>
            <a:custGeom>
              <a:avLst/>
              <a:gdLst/>
              <a:ahLst/>
              <a:cxnLst/>
              <a:rect l="l" t="t" r="r" b="b"/>
              <a:pathLst>
                <a:path w="198" h="345" extrusionOk="0">
                  <a:moveTo>
                    <a:pt x="113" y="0"/>
                  </a:moveTo>
                  <a:cubicBezTo>
                    <a:pt x="29" y="29"/>
                    <a:pt x="1" y="113"/>
                    <a:pt x="1" y="225"/>
                  </a:cubicBezTo>
                  <a:cubicBezTo>
                    <a:pt x="24" y="294"/>
                    <a:pt x="85" y="345"/>
                    <a:pt x="153" y="345"/>
                  </a:cubicBezTo>
                  <a:cubicBezTo>
                    <a:pt x="168" y="345"/>
                    <a:pt x="183" y="342"/>
                    <a:pt x="197" y="337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3"/>
            <p:cNvSpPr/>
            <p:nvPr/>
          </p:nvSpPr>
          <p:spPr>
            <a:xfrm>
              <a:off x="3284625" y="2204050"/>
              <a:ext cx="5650" cy="8450"/>
            </a:xfrm>
            <a:custGeom>
              <a:avLst/>
              <a:gdLst/>
              <a:ahLst/>
              <a:cxnLst/>
              <a:rect l="l" t="t" r="r" b="b"/>
              <a:pathLst>
                <a:path w="226" h="338" extrusionOk="0">
                  <a:moveTo>
                    <a:pt x="141" y="0"/>
                  </a:moveTo>
                  <a:cubicBezTo>
                    <a:pt x="57" y="0"/>
                    <a:pt x="1" y="113"/>
                    <a:pt x="29" y="197"/>
                  </a:cubicBezTo>
                  <a:cubicBezTo>
                    <a:pt x="29" y="281"/>
                    <a:pt x="141" y="337"/>
                    <a:pt x="225" y="337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3"/>
            <p:cNvSpPr/>
            <p:nvPr/>
          </p:nvSpPr>
          <p:spPr>
            <a:xfrm>
              <a:off x="3268475" y="2193350"/>
              <a:ext cx="9150" cy="8625"/>
            </a:xfrm>
            <a:custGeom>
              <a:avLst/>
              <a:gdLst/>
              <a:ahLst/>
              <a:cxnLst/>
              <a:rect l="l" t="t" r="r" b="b"/>
              <a:pathLst>
                <a:path w="366" h="345" extrusionOk="0">
                  <a:moveTo>
                    <a:pt x="184" y="0"/>
                  </a:moveTo>
                  <a:cubicBezTo>
                    <a:pt x="170" y="0"/>
                    <a:pt x="156" y="2"/>
                    <a:pt x="141" y="7"/>
                  </a:cubicBezTo>
                  <a:cubicBezTo>
                    <a:pt x="57" y="7"/>
                    <a:pt x="1" y="120"/>
                    <a:pt x="1" y="204"/>
                  </a:cubicBezTo>
                  <a:cubicBezTo>
                    <a:pt x="29" y="288"/>
                    <a:pt x="113" y="344"/>
                    <a:pt x="197" y="344"/>
                  </a:cubicBezTo>
                  <a:cubicBezTo>
                    <a:pt x="310" y="316"/>
                    <a:pt x="366" y="232"/>
                    <a:pt x="338" y="148"/>
                  </a:cubicBezTo>
                  <a:cubicBezTo>
                    <a:pt x="315" y="55"/>
                    <a:pt x="253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3"/>
            <p:cNvSpPr/>
            <p:nvPr/>
          </p:nvSpPr>
          <p:spPr>
            <a:xfrm>
              <a:off x="3274100" y="2220725"/>
              <a:ext cx="9150" cy="8750"/>
            </a:xfrm>
            <a:custGeom>
              <a:avLst/>
              <a:gdLst/>
              <a:ahLst/>
              <a:cxnLst/>
              <a:rect l="l" t="t" r="r" b="b"/>
              <a:pathLst>
                <a:path w="366" h="350" extrusionOk="0">
                  <a:moveTo>
                    <a:pt x="196" y="0"/>
                  </a:moveTo>
                  <a:cubicBezTo>
                    <a:pt x="179" y="0"/>
                    <a:pt x="160" y="2"/>
                    <a:pt x="141" y="7"/>
                  </a:cubicBezTo>
                  <a:cubicBezTo>
                    <a:pt x="57" y="7"/>
                    <a:pt x="0" y="119"/>
                    <a:pt x="0" y="204"/>
                  </a:cubicBezTo>
                  <a:cubicBezTo>
                    <a:pt x="25" y="277"/>
                    <a:pt x="91" y="350"/>
                    <a:pt x="182" y="350"/>
                  </a:cubicBezTo>
                  <a:cubicBezTo>
                    <a:pt x="196" y="350"/>
                    <a:pt x="210" y="348"/>
                    <a:pt x="225" y="344"/>
                  </a:cubicBezTo>
                  <a:cubicBezTo>
                    <a:pt x="309" y="316"/>
                    <a:pt x="365" y="232"/>
                    <a:pt x="365" y="148"/>
                  </a:cubicBezTo>
                  <a:cubicBezTo>
                    <a:pt x="342" y="55"/>
                    <a:pt x="280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3"/>
            <p:cNvSpPr/>
            <p:nvPr/>
          </p:nvSpPr>
          <p:spPr>
            <a:xfrm>
              <a:off x="3279725" y="2248075"/>
              <a:ext cx="9850" cy="8825"/>
            </a:xfrm>
            <a:custGeom>
              <a:avLst/>
              <a:gdLst/>
              <a:ahLst/>
              <a:cxnLst/>
              <a:rect l="l" t="t" r="r" b="b"/>
              <a:pathLst>
                <a:path w="394" h="353" extrusionOk="0">
                  <a:moveTo>
                    <a:pt x="214" y="1"/>
                  </a:moveTo>
                  <a:cubicBezTo>
                    <a:pt x="198" y="1"/>
                    <a:pt x="183" y="3"/>
                    <a:pt x="169" y="8"/>
                  </a:cubicBezTo>
                  <a:cubicBezTo>
                    <a:pt x="56" y="36"/>
                    <a:pt x="0" y="120"/>
                    <a:pt x="0" y="205"/>
                  </a:cubicBezTo>
                  <a:cubicBezTo>
                    <a:pt x="23" y="298"/>
                    <a:pt x="85" y="352"/>
                    <a:pt x="170" y="352"/>
                  </a:cubicBezTo>
                  <a:cubicBezTo>
                    <a:pt x="187" y="352"/>
                    <a:pt x="205" y="350"/>
                    <a:pt x="225" y="345"/>
                  </a:cubicBezTo>
                  <a:cubicBezTo>
                    <a:pt x="337" y="317"/>
                    <a:pt x="393" y="233"/>
                    <a:pt x="365" y="148"/>
                  </a:cubicBezTo>
                  <a:cubicBezTo>
                    <a:pt x="365" y="55"/>
                    <a:pt x="288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3"/>
            <p:cNvSpPr/>
            <p:nvPr/>
          </p:nvSpPr>
          <p:spPr>
            <a:xfrm>
              <a:off x="3290950" y="2230725"/>
              <a:ext cx="5625" cy="8625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41" y="0"/>
                  </a:moveTo>
                  <a:cubicBezTo>
                    <a:pt x="56" y="28"/>
                    <a:pt x="0" y="113"/>
                    <a:pt x="28" y="225"/>
                  </a:cubicBezTo>
                  <a:cubicBezTo>
                    <a:pt x="28" y="294"/>
                    <a:pt x="104" y="344"/>
                    <a:pt x="178" y="344"/>
                  </a:cubicBezTo>
                  <a:cubicBezTo>
                    <a:pt x="194" y="344"/>
                    <a:pt x="210" y="342"/>
                    <a:pt x="225" y="337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3"/>
            <p:cNvSpPr/>
            <p:nvPr/>
          </p:nvSpPr>
          <p:spPr>
            <a:xfrm>
              <a:off x="3266375" y="2236850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47" y="1"/>
                  </a:moveTo>
                  <a:cubicBezTo>
                    <a:pt x="31" y="1"/>
                    <a:pt x="16" y="3"/>
                    <a:pt x="1" y="8"/>
                  </a:cubicBezTo>
                  <a:lnTo>
                    <a:pt x="57" y="345"/>
                  </a:lnTo>
                  <a:cubicBezTo>
                    <a:pt x="169" y="317"/>
                    <a:pt x="225" y="233"/>
                    <a:pt x="197" y="120"/>
                  </a:cubicBezTo>
                  <a:cubicBezTo>
                    <a:pt x="197" y="51"/>
                    <a:pt x="12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3"/>
            <p:cNvSpPr/>
            <p:nvPr/>
          </p:nvSpPr>
          <p:spPr>
            <a:xfrm>
              <a:off x="3261475" y="2209475"/>
              <a:ext cx="5625" cy="8625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43" y="1"/>
                  </a:moveTo>
                  <a:cubicBezTo>
                    <a:pt x="29" y="1"/>
                    <a:pt x="15" y="3"/>
                    <a:pt x="0" y="8"/>
                  </a:cubicBezTo>
                  <a:lnTo>
                    <a:pt x="56" y="345"/>
                  </a:lnTo>
                  <a:cubicBezTo>
                    <a:pt x="141" y="317"/>
                    <a:pt x="225" y="233"/>
                    <a:pt x="197" y="148"/>
                  </a:cubicBezTo>
                  <a:cubicBezTo>
                    <a:pt x="173" y="55"/>
                    <a:pt x="11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3"/>
            <p:cNvSpPr/>
            <p:nvPr/>
          </p:nvSpPr>
          <p:spPr>
            <a:xfrm>
              <a:off x="3256550" y="2182100"/>
              <a:ext cx="4950" cy="8625"/>
            </a:xfrm>
            <a:custGeom>
              <a:avLst/>
              <a:gdLst/>
              <a:ahLst/>
              <a:cxnLst/>
              <a:rect l="l" t="t" r="r" b="b"/>
              <a:pathLst>
                <a:path w="198" h="345" extrusionOk="0">
                  <a:moveTo>
                    <a:pt x="44" y="1"/>
                  </a:moveTo>
                  <a:cubicBezTo>
                    <a:pt x="30" y="1"/>
                    <a:pt x="15" y="3"/>
                    <a:pt x="1" y="8"/>
                  </a:cubicBezTo>
                  <a:lnTo>
                    <a:pt x="57" y="345"/>
                  </a:lnTo>
                  <a:cubicBezTo>
                    <a:pt x="141" y="317"/>
                    <a:pt x="197" y="233"/>
                    <a:pt x="197" y="148"/>
                  </a:cubicBezTo>
                  <a:cubicBezTo>
                    <a:pt x="174" y="55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3"/>
            <p:cNvSpPr/>
            <p:nvPr/>
          </p:nvSpPr>
          <p:spPr>
            <a:xfrm>
              <a:off x="3286725" y="2159825"/>
              <a:ext cx="8450" cy="8625"/>
            </a:xfrm>
            <a:custGeom>
              <a:avLst/>
              <a:gdLst/>
              <a:ahLst/>
              <a:cxnLst/>
              <a:rect l="l" t="t" r="r" b="b"/>
              <a:pathLst>
                <a:path w="338" h="345" extrusionOk="0">
                  <a:moveTo>
                    <a:pt x="113" y="1"/>
                  </a:moveTo>
                  <a:cubicBezTo>
                    <a:pt x="57" y="29"/>
                    <a:pt x="1" y="113"/>
                    <a:pt x="29" y="225"/>
                  </a:cubicBezTo>
                  <a:cubicBezTo>
                    <a:pt x="52" y="295"/>
                    <a:pt x="113" y="345"/>
                    <a:pt x="181" y="345"/>
                  </a:cubicBezTo>
                  <a:cubicBezTo>
                    <a:pt x="196" y="345"/>
                    <a:pt x="211" y="343"/>
                    <a:pt x="225" y="338"/>
                  </a:cubicBezTo>
                  <a:cubicBezTo>
                    <a:pt x="310" y="310"/>
                    <a:pt x="338" y="225"/>
                    <a:pt x="310" y="141"/>
                  </a:cubicBezTo>
                  <a:cubicBezTo>
                    <a:pt x="282" y="57"/>
                    <a:pt x="197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3"/>
            <p:cNvSpPr/>
            <p:nvPr/>
          </p:nvSpPr>
          <p:spPr>
            <a:xfrm>
              <a:off x="3302875" y="2169650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113" y="1"/>
                  </a:moveTo>
                  <a:cubicBezTo>
                    <a:pt x="29" y="29"/>
                    <a:pt x="1" y="141"/>
                    <a:pt x="29" y="225"/>
                  </a:cubicBezTo>
                  <a:cubicBezTo>
                    <a:pt x="52" y="295"/>
                    <a:pt x="113" y="345"/>
                    <a:pt x="181" y="345"/>
                  </a:cubicBezTo>
                  <a:cubicBezTo>
                    <a:pt x="195" y="345"/>
                    <a:pt x="210" y="343"/>
                    <a:pt x="225" y="338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3"/>
            <p:cNvSpPr/>
            <p:nvPr/>
          </p:nvSpPr>
          <p:spPr>
            <a:xfrm>
              <a:off x="3310600" y="2196325"/>
              <a:ext cx="6350" cy="8625"/>
            </a:xfrm>
            <a:custGeom>
              <a:avLst/>
              <a:gdLst/>
              <a:ahLst/>
              <a:cxnLst/>
              <a:rect l="l" t="t" r="r" b="b"/>
              <a:pathLst>
                <a:path w="254" h="345" extrusionOk="0">
                  <a:moveTo>
                    <a:pt x="141" y="1"/>
                  </a:moveTo>
                  <a:cubicBezTo>
                    <a:pt x="57" y="29"/>
                    <a:pt x="0" y="141"/>
                    <a:pt x="28" y="225"/>
                  </a:cubicBezTo>
                  <a:cubicBezTo>
                    <a:pt x="52" y="294"/>
                    <a:pt x="132" y="345"/>
                    <a:pt x="206" y="345"/>
                  </a:cubicBezTo>
                  <a:cubicBezTo>
                    <a:pt x="222" y="345"/>
                    <a:pt x="238" y="342"/>
                    <a:pt x="253" y="337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3"/>
            <p:cNvSpPr/>
            <p:nvPr/>
          </p:nvSpPr>
          <p:spPr>
            <a:xfrm>
              <a:off x="3293750" y="2187025"/>
              <a:ext cx="9850" cy="8625"/>
            </a:xfrm>
            <a:custGeom>
              <a:avLst/>
              <a:gdLst/>
              <a:ahLst/>
              <a:cxnLst/>
              <a:rect l="l" t="t" r="r" b="b"/>
              <a:pathLst>
                <a:path w="394" h="345" extrusionOk="0">
                  <a:moveTo>
                    <a:pt x="188" y="0"/>
                  </a:moveTo>
                  <a:cubicBezTo>
                    <a:pt x="172" y="0"/>
                    <a:pt x="156" y="3"/>
                    <a:pt x="141" y="8"/>
                  </a:cubicBezTo>
                  <a:cubicBezTo>
                    <a:pt x="57" y="8"/>
                    <a:pt x="1" y="120"/>
                    <a:pt x="29" y="204"/>
                  </a:cubicBezTo>
                  <a:cubicBezTo>
                    <a:pt x="57" y="288"/>
                    <a:pt x="141" y="345"/>
                    <a:pt x="253" y="345"/>
                  </a:cubicBezTo>
                  <a:cubicBezTo>
                    <a:pt x="337" y="316"/>
                    <a:pt x="394" y="204"/>
                    <a:pt x="366" y="120"/>
                  </a:cubicBezTo>
                  <a:cubicBezTo>
                    <a:pt x="342" y="51"/>
                    <a:pt x="262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3"/>
            <p:cNvSpPr/>
            <p:nvPr/>
          </p:nvSpPr>
          <p:spPr>
            <a:xfrm>
              <a:off x="3301475" y="2213700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86" y="0"/>
                  </a:moveTo>
                  <a:cubicBezTo>
                    <a:pt x="171" y="0"/>
                    <a:pt x="155" y="3"/>
                    <a:pt x="141" y="7"/>
                  </a:cubicBezTo>
                  <a:cubicBezTo>
                    <a:pt x="57" y="36"/>
                    <a:pt x="0" y="120"/>
                    <a:pt x="28" y="232"/>
                  </a:cubicBezTo>
                  <a:cubicBezTo>
                    <a:pt x="52" y="301"/>
                    <a:pt x="113" y="352"/>
                    <a:pt x="196" y="352"/>
                  </a:cubicBezTo>
                  <a:cubicBezTo>
                    <a:pt x="214" y="352"/>
                    <a:pt x="233" y="349"/>
                    <a:pt x="253" y="344"/>
                  </a:cubicBezTo>
                  <a:cubicBezTo>
                    <a:pt x="337" y="316"/>
                    <a:pt x="393" y="232"/>
                    <a:pt x="365" y="148"/>
                  </a:cubicBezTo>
                  <a:cubicBezTo>
                    <a:pt x="342" y="55"/>
                    <a:pt x="261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3"/>
            <p:cNvSpPr/>
            <p:nvPr/>
          </p:nvSpPr>
          <p:spPr>
            <a:xfrm>
              <a:off x="3308500" y="2241075"/>
              <a:ext cx="10550" cy="8625"/>
            </a:xfrm>
            <a:custGeom>
              <a:avLst/>
              <a:gdLst/>
              <a:ahLst/>
              <a:cxnLst/>
              <a:rect l="l" t="t" r="r" b="b"/>
              <a:pathLst>
                <a:path w="422" h="345" extrusionOk="0">
                  <a:moveTo>
                    <a:pt x="225" y="0"/>
                  </a:moveTo>
                  <a:cubicBezTo>
                    <a:pt x="207" y="0"/>
                    <a:pt x="188" y="2"/>
                    <a:pt x="169" y="7"/>
                  </a:cubicBezTo>
                  <a:cubicBezTo>
                    <a:pt x="84" y="35"/>
                    <a:pt x="0" y="120"/>
                    <a:pt x="28" y="204"/>
                  </a:cubicBezTo>
                  <a:cubicBezTo>
                    <a:pt x="56" y="316"/>
                    <a:pt x="169" y="344"/>
                    <a:pt x="253" y="344"/>
                  </a:cubicBezTo>
                  <a:cubicBezTo>
                    <a:pt x="365" y="316"/>
                    <a:pt x="421" y="204"/>
                    <a:pt x="393" y="120"/>
                  </a:cubicBezTo>
                  <a:cubicBezTo>
                    <a:pt x="370" y="50"/>
                    <a:pt x="309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3"/>
            <p:cNvSpPr/>
            <p:nvPr/>
          </p:nvSpPr>
          <p:spPr>
            <a:xfrm>
              <a:off x="3319025" y="2223000"/>
              <a:ext cx="6325" cy="8300"/>
            </a:xfrm>
            <a:custGeom>
              <a:avLst/>
              <a:gdLst/>
              <a:ahLst/>
              <a:cxnLst/>
              <a:rect l="l" t="t" r="r" b="b"/>
              <a:pathLst>
                <a:path w="253" h="332" extrusionOk="0">
                  <a:moveTo>
                    <a:pt x="141" y="0"/>
                  </a:moveTo>
                  <a:cubicBezTo>
                    <a:pt x="56" y="28"/>
                    <a:pt x="0" y="113"/>
                    <a:pt x="28" y="225"/>
                  </a:cubicBezTo>
                  <a:cubicBezTo>
                    <a:pt x="49" y="286"/>
                    <a:pt x="113" y="332"/>
                    <a:pt x="178" y="332"/>
                  </a:cubicBezTo>
                  <a:cubicBezTo>
                    <a:pt x="204" y="332"/>
                    <a:pt x="229" y="325"/>
                    <a:pt x="253" y="309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3"/>
            <p:cNvSpPr/>
            <p:nvPr/>
          </p:nvSpPr>
          <p:spPr>
            <a:xfrm>
              <a:off x="3294450" y="2230525"/>
              <a:ext cx="6350" cy="8650"/>
            </a:xfrm>
            <a:custGeom>
              <a:avLst/>
              <a:gdLst/>
              <a:ahLst/>
              <a:cxnLst/>
              <a:rect l="l" t="t" r="r" b="b"/>
              <a:pathLst>
                <a:path w="254" h="346" extrusionOk="0">
                  <a:moveTo>
                    <a:pt x="58" y="1"/>
                  </a:moveTo>
                  <a:cubicBezTo>
                    <a:pt x="40" y="1"/>
                    <a:pt x="21" y="3"/>
                    <a:pt x="1" y="8"/>
                  </a:cubicBezTo>
                  <a:lnTo>
                    <a:pt x="85" y="345"/>
                  </a:lnTo>
                  <a:cubicBezTo>
                    <a:pt x="197" y="317"/>
                    <a:pt x="253" y="233"/>
                    <a:pt x="225" y="121"/>
                  </a:cubicBezTo>
                  <a:cubicBezTo>
                    <a:pt x="202" y="51"/>
                    <a:pt x="14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3"/>
            <p:cNvSpPr/>
            <p:nvPr/>
          </p:nvSpPr>
          <p:spPr>
            <a:xfrm>
              <a:off x="3288125" y="2203875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45" y="0"/>
                  </a:moveTo>
                  <a:cubicBezTo>
                    <a:pt x="31" y="0"/>
                    <a:pt x="16" y="2"/>
                    <a:pt x="1" y="7"/>
                  </a:cubicBezTo>
                  <a:lnTo>
                    <a:pt x="85" y="344"/>
                  </a:lnTo>
                  <a:cubicBezTo>
                    <a:pt x="169" y="316"/>
                    <a:pt x="226" y="204"/>
                    <a:pt x="198" y="120"/>
                  </a:cubicBezTo>
                  <a:cubicBezTo>
                    <a:pt x="174" y="50"/>
                    <a:pt x="113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3"/>
            <p:cNvSpPr/>
            <p:nvPr/>
          </p:nvSpPr>
          <p:spPr>
            <a:xfrm>
              <a:off x="3281125" y="2176500"/>
              <a:ext cx="5625" cy="8625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43" y="0"/>
                  </a:moveTo>
                  <a:cubicBezTo>
                    <a:pt x="29" y="0"/>
                    <a:pt x="15" y="3"/>
                    <a:pt x="0" y="7"/>
                  </a:cubicBezTo>
                  <a:lnTo>
                    <a:pt x="84" y="344"/>
                  </a:lnTo>
                  <a:cubicBezTo>
                    <a:pt x="169" y="316"/>
                    <a:pt x="225" y="232"/>
                    <a:pt x="197" y="148"/>
                  </a:cubicBezTo>
                  <a:cubicBezTo>
                    <a:pt x="174" y="55"/>
                    <a:pt x="112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3"/>
            <p:cNvSpPr/>
            <p:nvPr/>
          </p:nvSpPr>
          <p:spPr>
            <a:xfrm>
              <a:off x="3309900" y="2152625"/>
              <a:ext cx="9150" cy="8125"/>
            </a:xfrm>
            <a:custGeom>
              <a:avLst/>
              <a:gdLst/>
              <a:ahLst/>
              <a:cxnLst/>
              <a:rect l="l" t="t" r="r" b="b"/>
              <a:pathLst>
                <a:path w="366" h="325" extrusionOk="0">
                  <a:moveTo>
                    <a:pt x="175" y="1"/>
                  </a:moveTo>
                  <a:cubicBezTo>
                    <a:pt x="162" y="1"/>
                    <a:pt x="151" y="3"/>
                    <a:pt x="141" y="8"/>
                  </a:cubicBezTo>
                  <a:cubicBezTo>
                    <a:pt x="56" y="36"/>
                    <a:pt x="0" y="120"/>
                    <a:pt x="28" y="204"/>
                  </a:cubicBezTo>
                  <a:cubicBezTo>
                    <a:pt x="75" y="274"/>
                    <a:pt x="140" y="324"/>
                    <a:pt x="208" y="324"/>
                  </a:cubicBezTo>
                  <a:cubicBezTo>
                    <a:pt x="223" y="324"/>
                    <a:pt x="238" y="322"/>
                    <a:pt x="253" y="317"/>
                  </a:cubicBezTo>
                  <a:cubicBezTo>
                    <a:pt x="337" y="289"/>
                    <a:pt x="365" y="204"/>
                    <a:pt x="337" y="120"/>
                  </a:cubicBezTo>
                  <a:cubicBezTo>
                    <a:pt x="314" y="51"/>
                    <a:pt x="234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3"/>
            <p:cNvSpPr/>
            <p:nvPr/>
          </p:nvSpPr>
          <p:spPr>
            <a:xfrm>
              <a:off x="3326750" y="2161225"/>
              <a:ext cx="6325" cy="8650"/>
            </a:xfrm>
            <a:custGeom>
              <a:avLst/>
              <a:gdLst/>
              <a:ahLst/>
              <a:cxnLst/>
              <a:rect l="l" t="t" r="r" b="b"/>
              <a:pathLst>
                <a:path w="253" h="346" extrusionOk="0">
                  <a:moveTo>
                    <a:pt x="112" y="1"/>
                  </a:moveTo>
                  <a:cubicBezTo>
                    <a:pt x="28" y="29"/>
                    <a:pt x="0" y="141"/>
                    <a:pt x="28" y="225"/>
                  </a:cubicBezTo>
                  <a:cubicBezTo>
                    <a:pt x="51" y="295"/>
                    <a:pt x="131" y="345"/>
                    <a:pt x="206" y="345"/>
                  </a:cubicBezTo>
                  <a:cubicBezTo>
                    <a:pt x="222" y="345"/>
                    <a:pt x="238" y="343"/>
                    <a:pt x="253" y="338"/>
                  </a:cubicBezTo>
                  <a:lnTo>
                    <a:pt x="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3"/>
            <p:cNvSpPr/>
            <p:nvPr/>
          </p:nvSpPr>
          <p:spPr>
            <a:xfrm>
              <a:off x="3336575" y="2187200"/>
              <a:ext cx="6325" cy="8325"/>
            </a:xfrm>
            <a:custGeom>
              <a:avLst/>
              <a:gdLst/>
              <a:ahLst/>
              <a:cxnLst/>
              <a:rect l="l" t="t" r="r" b="b"/>
              <a:pathLst>
                <a:path w="253" h="333" extrusionOk="0">
                  <a:moveTo>
                    <a:pt x="141" y="1"/>
                  </a:moveTo>
                  <a:cubicBezTo>
                    <a:pt x="56" y="29"/>
                    <a:pt x="0" y="141"/>
                    <a:pt x="28" y="225"/>
                  </a:cubicBezTo>
                  <a:cubicBezTo>
                    <a:pt x="69" y="286"/>
                    <a:pt x="124" y="332"/>
                    <a:pt x="183" y="332"/>
                  </a:cubicBezTo>
                  <a:cubicBezTo>
                    <a:pt x="206" y="332"/>
                    <a:pt x="229" y="325"/>
                    <a:pt x="253" y="309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3"/>
            <p:cNvSpPr/>
            <p:nvPr/>
          </p:nvSpPr>
          <p:spPr>
            <a:xfrm>
              <a:off x="3319025" y="2178600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85" y="0"/>
                  </a:moveTo>
                  <a:cubicBezTo>
                    <a:pt x="170" y="0"/>
                    <a:pt x="156" y="3"/>
                    <a:pt x="141" y="8"/>
                  </a:cubicBezTo>
                  <a:cubicBezTo>
                    <a:pt x="56" y="36"/>
                    <a:pt x="0" y="148"/>
                    <a:pt x="28" y="232"/>
                  </a:cubicBezTo>
                  <a:cubicBezTo>
                    <a:pt x="75" y="302"/>
                    <a:pt x="140" y="352"/>
                    <a:pt x="208" y="352"/>
                  </a:cubicBezTo>
                  <a:cubicBezTo>
                    <a:pt x="223" y="352"/>
                    <a:pt x="238" y="350"/>
                    <a:pt x="253" y="345"/>
                  </a:cubicBezTo>
                  <a:cubicBezTo>
                    <a:pt x="337" y="317"/>
                    <a:pt x="393" y="204"/>
                    <a:pt x="365" y="120"/>
                  </a:cubicBezTo>
                  <a:cubicBezTo>
                    <a:pt x="319" y="51"/>
                    <a:pt x="254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3"/>
            <p:cNvSpPr/>
            <p:nvPr/>
          </p:nvSpPr>
          <p:spPr>
            <a:xfrm>
              <a:off x="3328150" y="2205275"/>
              <a:ext cx="10550" cy="8800"/>
            </a:xfrm>
            <a:custGeom>
              <a:avLst/>
              <a:gdLst/>
              <a:ahLst/>
              <a:cxnLst/>
              <a:rect l="l" t="t" r="r" b="b"/>
              <a:pathLst>
                <a:path w="422" h="352" extrusionOk="0">
                  <a:moveTo>
                    <a:pt x="197" y="0"/>
                  </a:moveTo>
                  <a:cubicBezTo>
                    <a:pt x="180" y="0"/>
                    <a:pt x="161" y="3"/>
                    <a:pt x="141" y="8"/>
                  </a:cubicBezTo>
                  <a:cubicBezTo>
                    <a:pt x="56" y="36"/>
                    <a:pt x="0" y="120"/>
                    <a:pt x="56" y="232"/>
                  </a:cubicBezTo>
                  <a:cubicBezTo>
                    <a:pt x="79" y="301"/>
                    <a:pt x="141" y="352"/>
                    <a:pt x="224" y="352"/>
                  </a:cubicBezTo>
                  <a:cubicBezTo>
                    <a:pt x="242" y="352"/>
                    <a:pt x="261" y="349"/>
                    <a:pt x="281" y="344"/>
                  </a:cubicBezTo>
                  <a:cubicBezTo>
                    <a:pt x="365" y="288"/>
                    <a:pt x="421" y="204"/>
                    <a:pt x="365" y="120"/>
                  </a:cubicBezTo>
                  <a:cubicBezTo>
                    <a:pt x="342" y="51"/>
                    <a:pt x="281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3"/>
            <p:cNvSpPr/>
            <p:nvPr/>
          </p:nvSpPr>
          <p:spPr>
            <a:xfrm>
              <a:off x="3337275" y="2231550"/>
              <a:ext cx="10550" cy="8575"/>
            </a:xfrm>
            <a:custGeom>
              <a:avLst/>
              <a:gdLst/>
              <a:ahLst/>
              <a:cxnLst/>
              <a:rect l="l" t="t" r="r" b="b"/>
              <a:pathLst>
                <a:path w="422" h="343" extrusionOk="0">
                  <a:moveTo>
                    <a:pt x="243" y="1"/>
                  </a:moveTo>
                  <a:cubicBezTo>
                    <a:pt x="218" y="1"/>
                    <a:pt x="192" y="8"/>
                    <a:pt x="169" y="23"/>
                  </a:cubicBezTo>
                  <a:cubicBezTo>
                    <a:pt x="56" y="51"/>
                    <a:pt x="0" y="136"/>
                    <a:pt x="56" y="220"/>
                  </a:cubicBezTo>
                  <a:cubicBezTo>
                    <a:pt x="78" y="306"/>
                    <a:pt x="132" y="342"/>
                    <a:pt x="206" y="342"/>
                  </a:cubicBezTo>
                  <a:cubicBezTo>
                    <a:pt x="230" y="342"/>
                    <a:pt x="254" y="339"/>
                    <a:pt x="281" y="332"/>
                  </a:cubicBezTo>
                  <a:cubicBezTo>
                    <a:pt x="393" y="304"/>
                    <a:pt x="421" y="192"/>
                    <a:pt x="393" y="108"/>
                  </a:cubicBezTo>
                  <a:cubicBezTo>
                    <a:pt x="373" y="47"/>
                    <a:pt x="309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3"/>
            <p:cNvSpPr/>
            <p:nvPr/>
          </p:nvSpPr>
          <p:spPr>
            <a:xfrm>
              <a:off x="3346400" y="2213175"/>
              <a:ext cx="7025" cy="8300"/>
            </a:xfrm>
            <a:custGeom>
              <a:avLst/>
              <a:gdLst/>
              <a:ahLst/>
              <a:cxnLst/>
              <a:rect l="l" t="t" r="r" b="b"/>
              <a:pathLst>
                <a:path w="281" h="332" extrusionOk="0">
                  <a:moveTo>
                    <a:pt x="141" y="0"/>
                  </a:moveTo>
                  <a:cubicBezTo>
                    <a:pt x="56" y="28"/>
                    <a:pt x="0" y="141"/>
                    <a:pt x="56" y="225"/>
                  </a:cubicBezTo>
                  <a:cubicBezTo>
                    <a:pt x="77" y="286"/>
                    <a:pt x="141" y="332"/>
                    <a:pt x="206" y="332"/>
                  </a:cubicBezTo>
                  <a:cubicBezTo>
                    <a:pt x="232" y="332"/>
                    <a:pt x="257" y="325"/>
                    <a:pt x="281" y="309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3"/>
            <p:cNvSpPr/>
            <p:nvPr/>
          </p:nvSpPr>
          <p:spPr>
            <a:xfrm>
              <a:off x="3322525" y="2222750"/>
              <a:ext cx="6350" cy="8000"/>
            </a:xfrm>
            <a:custGeom>
              <a:avLst/>
              <a:gdLst/>
              <a:ahLst/>
              <a:cxnLst/>
              <a:rect l="l" t="t" r="r" b="b"/>
              <a:pathLst>
                <a:path w="254" h="320" extrusionOk="0">
                  <a:moveTo>
                    <a:pt x="75" y="0"/>
                  </a:moveTo>
                  <a:cubicBezTo>
                    <a:pt x="52" y="0"/>
                    <a:pt x="27" y="4"/>
                    <a:pt x="1" y="10"/>
                  </a:cubicBezTo>
                  <a:lnTo>
                    <a:pt x="113" y="319"/>
                  </a:lnTo>
                  <a:cubicBezTo>
                    <a:pt x="197" y="291"/>
                    <a:pt x="253" y="207"/>
                    <a:pt x="225" y="123"/>
                  </a:cubicBezTo>
                  <a:cubicBezTo>
                    <a:pt x="204" y="37"/>
                    <a:pt x="150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3"/>
            <p:cNvSpPr/>
            <p:nvPr/>
          </p:nvSpPr>
          <p:spPr>
            <a:xfrm>
              <a:off x="3314100" y="2196150"/>
              <a:ext cx="6350" cy="8625"/>
            </a:xfrm>
            <a:custGeom>
              <a:avLst/>
              <a:gdLst/>
              <a:ahLst/>
              <a:cxnLst/>
              <a:rect l="l" t="t" r="r" b="b"/>
              <a:pathLst>
                <a:path w="254" h="345" extrusionOk="0">
                  <a:moveTo>
                    <a:pt x="48" y="0"/>
                  </a:moveTo>
                  <a:cubicBezTo>
                    <a:pt x="31" y="0"/>
                    <a:pt x="16" y="3"/>
                    <a:pt x="1" y="8"/>
                  </a:cubicBezTo>
                  <a:lnTo>
                    <a:pt x="113" y="344"/>
                  </a:lnTo>
                  <a:cubicBezTo>
                    <a:pt x="197" y="316"/>
                    <a:pt x="253" y="204"/>
                    <a:pt x="225" y="120"/>
                  </a:cubicBezTo>
                  <a:cubicBezTo>
                    <a:pt x="202" y="51"/>
                    <a:pt x="122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3"/>
            <p:cNvSpPr/>
            <p:nvPr/>
          </p:nvSpPr>
          <p:spPr>
            <a:xfrm>
              <a:off x="3305675" y="2169475"/>
              <a:ext cx="5650" cy="8625"/>
            </a:xfrm>
            <a:custGeom>
              <a:avLst/>
              <a:gdLst/>
              <a:ahLst/>
              <a:cxnLst/>
              <a:rect l="l" t="t" r="r" b="b"/>
              <a:pathLst>
                <a:path w="226" h="345" extrusionOk="0">
                  <a:moveTo>
                    <a:pt x="45" y="0"/>
                  </a:moveTo>
                  <a:cubicBezTo>
                    <a:pt x="31" y="0"/>
                    <a:pt x="16" y="3"/>
                    <a:pt x="1" y="8"/>
                  </a:cubicBezTo>
                  <a:lnTo>
                    <a:pt x="113" y="345"/>
                  </a:lnTo>
                  <a:cubicBezTo>
                    <a:pt x="197" y="317"/>
                    <a:pt x="225" y="232"/>
                    <a:pt x="197" y="120"/>
                  </a:cubicBezTo>
                  <a:cubicBezTo>
                    <a:pt x="174" y="51"/>
                    <a:pt x="113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3"/>
            <p:cNvSpPr/>
            <p:nvPr/>
          </p:nvSpPr>
          <p:spPr>
            <a:xfrm>
              <a:off x="3333050" y="2143425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64" y="0"/>
                  </a:moveTo>
                  <a:cubicBezTo>
                    <a:pt x="145" y="0"/>
                    <a:pt x="127" y="4"/>
                    <a:pt x="113" y="11"/>
                  </a:cubicBezTo>
                  <a:cubicBezTo>
                    <a:pt x="29" y="39"/>
                    <a:pt x="1" y="123"/>
                    <a:pt x="29" y="236"/>
                  </a:cubicBezTo>
                  <a:cubicBezTo>
                    <a:pt x="71" y="299"/>
                    <a:pt x="129" y="330"/>
                    <a:pt x="191" y="330"/>
                  </a:cubicBezTo>
                  <a:cubicBezTo>
                    <a:pt x="211" y="330"/>
                    <a:pt x="232" y="327"/>
                    <a:pt x="253" y="320"/>
                  </a:cubicBezTo>
                  <a:cubicBezTo>
                    <a:pt x="310" y="292"/>
                    <a:pt x="366" y="207"/>
                    <a:pt x="310" y="95"/>
                  </a:cubicBezTo>
                  <a:cubicBezTo>
                    <a:pt x="289" y="32"/>
                    <a:pt x="220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3"/>
            <p:cNvSpPr/>
            <p:nvPr/>
          </p:nvSpPr>
          <p:spPr>
            <a:xfrm>
              <a:off x="3349900" y="2151400"/>
              <a:ext cx="7050" cy="8025"/>
            </a:xfrm>
            <a:custGeom>
              <a:avLst/>
              <a:gdLst/>
              <a:ahLst/>
              <a:cxnLst/>
              <a:rect l="l" t="t" r="r" b="b"/>
              <a:pathLst>
                <a:path w="282" h="321" extrusionOk="0">
                  <a:moveTo>
                    <a:pt x="113" y="1"/>
                  </a:moveTo>
                  <a:cubicBezTo>
                    <a:pt x="29" y="29"/>
                    <a:pt x="1" y="141"/>
                    <a:pt x="57" y="225"/>
                  </a:cubicBezTo>
                  <a:cubicBezTo>
                    <a:pt x="78" y="289"/>
                    <a:pt x="146" y="320"/>
                    <a:pt x="215" y="320"/>
                  </a:cubicBezTo>
                  <a:cubicBezTo>
                    <a:pt x="237" y="320"/>
                    <a:pt x="260" y="317"/>
                    <a:pt x="281" y="310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3"/>
            <p:cNvSpPr/>
            <p:nvPr/>
          </p:nvSpPr>
          <p:spPr>
            <a:xfrm>
              <a:off x="3361825" y="2176675"/>
              <a:ext cx="7050" cy="8000"/>
            </a:xfrm>
            <a:custGeom>
              <a:avLst/>
              <a:gdLst/>
              <a:ahLst/>
              <a:cxnLst/>
              <a:rect l="l" t="t" r="r" b="b"/>
              <a:pathLst>
                <a:path w="282" h="320" extrusionOk="0">
                  <a:moveTo>
                    <a:pt x="113" y="0"/>
                  </a:moveTo>
                  <a:cubicBezTo>
                    <a:pt x="29" y="29"/>
                    <a:pt x="1" y="141"/>
                    <a:pt x="57" y="225"/>
                  </a:cubicBezTo>
                  <a:cubicBezTo>
                    <a:pt x="78" y="288"/>
                    <a:pt x="146" y="320"/>
                    <a:pt x="215" y="320"/>
                  </a:cubicBezTo>
                  <a:cubicBezTo>
                    <a:pt x="238" y="320"/>
                    <a:pt x="261" y="316"/>
                    <a:pt x="282" y="309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3"/>
            <p:cNvSpPr/>
            <p:nvPr/>
          </p:nvSpPr>
          <p:spPr>
            <a:xfrm>
              <a:off x="3343575" y="2168775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186" y="0"/>
                  </a:moveTo>
                  <a:cubicBezTo>
                    <a:pt x="171" y="0"/>
                    <a:pt x="156" y="3"/>
                    <a:pt x="141" y="8"/>
                  </a:cubicBezTo>
                  <a:cubicBezTo>
                    <a:pt x="57" y="64"/>
                    <a:pt x="1" y="148"/>
                    <a:pt x="57" y="232"/>
                  </a:cubicBezTo>
                  <a:cubicBezTo>
                    <a:pt x="80" y="302"/>
                    <a:pt x="160" y="352"/>
                    <a:pt x="235" y="352"/>
                  </a:cubicBezTo>
                  <a:cubicBezTo>
                    <a:pt x="251" y="352"/>
                    <a:pt x="267" y="350"/>
                    <a:pt x="282" y="345"/>
                  </a:cubicBezTo>
                  <a:cubicBezTo>
                    <a:pt x="366" y="316"/>
                    <a:pt x="394" y="204"/>
                    <a:pt x="366" y="120"/>
                  </a:cubicBezTo>
                  <a:cubicBezTo>
                    <a:pt x="320" y="51"/>
                    <a:pt x="254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3"/>
            <p:cNvSpPr/>
            <p:nvPr/>
          </p:nvSpPr>
          <p:spPr>
            <a:xfrm>
              <a:off x="3354825" y="2194650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207" y="1"/>
                  </a:moveTo>
                  <a:cubicBezTo>
                    <a:pt x="184" y="1"/>
                    <a:pt x="162" y="4"/>
                    <a:pt x="140" y="11"/>
                  </a:cubicBezTo>
                  <a:cubicBezTo>
                    <a:pt x="56" y="40"/>
                    <a:pt x="0" y="152"/>
                    <a:pt x="28" y="236"/>
                  </a:cubicBezTo>
                  <a:cubicBezTo>
                    <a:pt x="69" y="297"/>
                    <a:pt x="124" y="343"/>
                    <a:pt x="193" y="343"/>
                  </a:cubicBezTo>
                  <a:cubicBezTo>
                    <a:pt x="220" y="343"/>
                    <a:pt x="249" y="336"/>
                    <a:pt x="281" y="320"/>
                  </a:cubicBezTo>
                  <a:cubicBezTo>
                    <a:pt x="365" y="292"/>
                    <a:pt x="393" y="180"/>
                    <a:pt x="365" y="96"/>
                  </a:cubicBezTo>
                  <a:cubicBezTo>
                    <a:pt x="344" y="32"/>
                    <a:pt x="276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3"/>
            <p:cNvSpPr/>
            <p:nvPr/>
          </p:nvSpPr>
          <p:spPr>
            <a:xfrm>
              <a:off x="3366050" y="2220325"/>
              <a:ext cx="10550" cy="8575"/>
            </a:xfrm>
            <a:custGeom>
              <a:avLst/>
              <a:gdLst/>
              <a:ahLst/>
              <a:cxnLst/>
              <a:rect l="l" t="t" r="r" b="b"/>
              <a:pathLst>
                <a:path w="422" h="343" extrusionOk="0">
                  <a:moveTo>
                    <a:pt x="215" y="1"/>
                  </a:moveTo>
                  <a:cubicBezTo>
                    <a:pt x="190" y="1"/>
                    <a:pt x="164" y="8"/>
                    <a:pt x="141" y="23"/>
                  </a:cubicBezTo>
                  <a:cubicBezTo>
                    <a:pt x="28" y="51"/>
                    <a:pt x="0" y="164"/>
                    <a:pt x="28" y="248"/>
                  </a:cubicBezTo>
                  <a:cubicBezTo>
                    <a:pt x="49" y="311"/>
                    <a:pt x="118" y="343"/>
                    <a:pt x="198" y="343"/>
                  </a:cubicBezTo>
                  <a:cubicBezTo>
                    <a:pt x="225" y="343"/>
                    <a:pt x="253" y="339"/>
                    <a:pt x="281" y="332"/>
                  </a:cubicBezTo>
                  <a:cubicBezTo>
                    <a:pt x="365" y="304"/>
                    <a:pt x="421" y="192"/>
                    <a:pt x="365" y="107"/>
                  </a:cubicBezTo>
                  <a:cubicBezTo>
                    <a:pt x="345" y="47"/>
                    <a:pt x="281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3"/>
            <p:cNvSpPr/>
            <p:nvPr/>
          </p:nvSpPr>
          <p:spPr>
            <a:xfrm>
              <a:off x="3373775" y="2201250"/>
              <a:ext cx="7025" cy="8475"/>
            </a:xfrm>
            <a:custGeom>
              <a:avLst/>
              <a:gdLst/>
              <a:ahLst/>
              <a:cxnLst/>
              <a:rect l="l" t="t" r="r" b="b"/>
              <a:pathLst>
                <a:path w="281" h="339" extrusionOk="0">
                  <a:moveTo>
                    <a:pt x="112" y="0"/>
                  </a:moveTo>
                  <a:cubicBezTo>
                    <a:pt x="28" y="56"/>
                    <a:pt x="0" y="169"/>
                    <a:pt x="28" y="253"/>
                  </a:cubicBezTo>
                  <a:cubicBezTo>
                    <a:pt x="64" y="307"/>
                    <a:pt x="112" y="338"/>
                    <a:pt x="172" y="338"/>
                  </a:cubicBezTo>
                  <a:cubicBezTo>
                    <a:pt x="205" y="338"/>
                    <a:pt x="241" y="329"/>
                    <a:pt x="281" y="309"/>
                  </a:cubicBezTo>
                  <a:lnTo>
                    <a:pt x="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3"/>
            <p:cNvSpPr/>
            <p:nvPr/>
          </p:nvSpPr>
          <p:spPr>
            <a:xfrm>
              <a:off x="3349900" y="2212600"/>
              <a:ext cx="7050" cy="8325"/>
            </a:xfrm>
            <a:custGeom>
              <a:avLst/>
              <a:gdLst/>
              <a:ahLst/>
              <a:cxnLst/>
              <a:rect l="l" t="t" r="r" b="b"/>
              <a:pathLst>
                <a:path w="282" h="333" extrusionOk="0">
                  <a:moveTo>
                    <a:pt x="88" y="1"/>
                  </a:moveTo>
                  <a:cubicBezTo>
                    <a:pt x="61" y="1"/>
                    <a:pt x="32" y="8"/>
                    <a:pt x="1" y="23"/>
                  </a:cubicBezTo>
                  <a:lnTo>
                    <a:pt x="141" y="332"/>
                  </a:lnTo>
                  <a:cubicBezTo>
                    <a:pt x="225" y="304"/>
                    <a:pt x="281" y="192"/>
                    <a:pt x="253" y="108"/>
                  </a:cubicBezTo>
                  <a:cubicBezTo>
                    <a:pt x="213" y="47"/>
                    <a:pt x="15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3"/>
            <p:cNvSpPr/>
            <p:nvPr/>
          </p:nvSpPr>
          <p:spPr>
            <a:xfrm>
              <a:off x="3340075" y="2186950"/>
              <a:ext cx="6350" cy="8000"/>
            </a:xfrm>
            <a:custGeom>
              <a:avLst/>
              <a:gdLst/>
              <a:ahLst/>
              <a:cxnLst/>
              <a:rect l="l" t="t" r="r" b="b"/>
              <a:pathLst>
                <a:path w="254" h="320" extrusionOk="0">
                  <a:moveTo>
                    <a:pt x="63" y="0"/>
                  </a:moveTo>
                  <a:cubicBezTo>
                    <a:pt x="43" y="0"/>
                    <a:pt x="22" y="4"/>
                    <a:pt x="1" y="11"/>
                  </a:cubicBezTo>
                  <a:lnTo>
                    <a:pt x="113" y="319"/>
                  </a:lnTo>
                  <a:cubicBezTo>
                    <a:pt x="197" y="291"/>
                    <a:pt x="253" y="207"/>
                    <a:pt x="225" y="95"/>
                  </a:cubicBezTo>
                  <a:cubicBezTo>
                    <a:pt x="183" y="32"/>
                    <a:pt x="12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3"/>
            <p:cNvSpPr/>
            <p:nvPr/>
          </p:nvSpPr>
          <p:spPr>
            <a:xfrm>
              <a:off x="3329550" y="2161050"/>
              <a:ext cx="6350" cy="8625"/>
            </a:xfrm>
            <a:custGeom>
              <a:avLst/>
              <a:gdLst/>
              <a:ahLst/>
              <a:cxnLst/>
              <a:rect l="l" t="t" r="r" b="b"/>
              <a:pathLst>
                <a:path w="254" h="345" extrusionOk="0">
                  <a:moveTo>
                    <a:pt x="45" y="1"/>
                  </a:moveTo>
                  <a:cubicBezTo>
                    <a:pt x="30" y="1"/>
                    <a:pt x="15" y="3"/>
                    <a:pt x="0" y="8"/>
                  </a:cubicBezTo>
                  <a:lnTo>
                    <a:pt x="141" y="345"/>
                  </a:lnTo>
                  <a:cubicBezTo>
                    <a:pt x="225" y="289"/>
                    <a:pt x="253" y="204"/>
                    <a:pt x="225" y="120"/>
                  </a:cubicBezTo>
                  <a:cubicBezTo>
                    <a:pt x="179" y="51"/>
                    <a:pt x="11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3"/>
            <p:cNvSpPr/>
            <p:nvPr/>
          </p:nvSpPr>
          <p:spPr>
            <a:xfrm>
              <a:off x="3354825" y="2132900"/>
              <a:ext cx="9150" cy="8275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175" y="0"/>
                  </a:moveTo>
                  <a:cubicBezTo>
                    <a:pt x="154" y="0"/>
                    <a:pt x="133" y="4"/>
                    <a:pt x="112" y="11"/>
                  </a:cubicBezTo>
                  <a:cubicBezTo>
                    <a:pt x="28" y="39"/>
                    <a:pt x="0" y="151"/>
                    <a:pt x="56" y="235"/>
                  </a:cubicBezTo>
                  <a:cubicBezTo>
                    <a:pt x="77" y="299"/>
                    <a:pt x="146" y="330"/>
                    <a:pt x="214" y="330"/>
                  </a:cubicBezTo>
                  <a:cubicBezTo>
                    <a:pt x="237" y="330"/>
                    <a:pt x="260" y="327"/>
                    <a:pt x="281" y="320"/>
                  </a:cubicBezTo>
                  <a:cubicBezTo>
                    <a:pt x="337" y="264"/>
                    <a:pt x="365" y="179"/>
                    <a:pt x="337" y="95"/>
                  </a:cubicBezTo>
                  <a:cubicBezTo>
                    <a:pt x="295" y="32"/>
                    <a:pt x="237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3"/>
            <p:cNvSpPr/>
            <p:nvPr/>
          </p:nvSpPr>
          <p:spPr>
            <a:xfrm>
              <a:off x="3373075" y="2139475"/>
              <a:ext cx="6325" cy="8300"/>
            </a:xfrm>
            <a:custGeom>
              <a:avLst/>
              <a:gdLst/>
              <a:ahLst/>
              <a:cxnLst/>
              <a:rect l="l" t="t" r="r" b="b"/>
              <a:pathLst>
                <a:path w="253" h="332" extrusionOk="0">
                  <a:moveTo>
                    <a:pt x="84" y="1"/>
                  </a:moveTo>
                  <a:cubicBezTo>
                    <a:pt x="0" y="57"/>
                    <a:pt x="0" y="141"/>
                    <a:pt x="28" y="225"/>
                  </a:cubicBezTo>
                  <a:cubicBezTo>
                    <a:pt x="69" y="286"/>
                    <a:pt x="124" y="332"/>
                    <a:pt x="183" y="332"/>
                  </a:cubicBezTo>
                  <a:cubicBezTo>
                    <a:pt x="206" y="332"/>
                    <a:pt x="229" y="325"/>
                    <a:pt x="253" y="309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3"/>
            <p:cNvSpPr/>
            <p:nvPr/>
          </p:nvSpPr>
          <p:spPr>
            <a:xfrm>
              <a:off x="3386400" y="2164050"/>
              <a:ext cx="7050" cy="7775"/>
            </a:xfrm>
            <a:custGeom>
              <a:avLst/>
              <a:gdLst/>
              <a:ahLst/>
              <a:cxnLst/>
              <a:rect l="l" t="t" r="r" b="b"/>
              <a:pathLst>
                <a:path w="282" h="311" extrusionOk="0">
                  <a:moveTo>
                    <a:pt x="113" y="0"/>
                  </a:moveTo>
                  <a:cubicBezTo>
                    <a:pt x="29" y="28"/>
                    <a:pt x="0" y="141"/>
                    <a:pt x="57" y="225"/>
                  </a:cubicBezTo>
                  <a:cubicBezTo>
                    <a:pt x="75" y="279"/>
                    <a:pt x="128" y="310"/>
                    <a:pt x="186" y="310"/>
                  </a:cubicBezTo>
                  <a:cubicBezTo>
                    <a:pt x="218" y="310"/>
                    <a:pt x="251" y="301"/>
                    <a:pt x="281" y="281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3"/>
            <p:cNvSpPr/>
            <p:nvPr/>
          </p:nvSpPr>
          <p:spPr>
            <a:xfrm>
              <a:off x="3368150" y="2157450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51" y="1"/>
                  </a:moveTo>
                  <a:cubicBezTo>
                    <a:pt x="129" y="1"/>
                    <a:pt x="106" y="4"/>
                    <a:pt x="85" y="11"/>
                  </a:cubicBezTo>
                  <a:cubicBezTo>
                    <a:pt x="29" y="68"/>
                    <a:pt x="0" y="152"/>
                    <a:pt x="29" y="236"/>
                  </a:cubicBezTo>
                  <a:cubicBezTo>
                    <a:pt x="69" y="297"/>
                    <a:pt x="124" y="343"/>
                    <a:pt x="183" y="343"/>
                  </a:cubicBezTo>
                  <a:cubicBezTo>
                    <a:pt x="206" y="343"/>
                    <a:pt x="230" y="336"/>
                    <a:pt x="253" y="320"/>
                  </a:cubicBezTo>
                  <a:cubicBezTo>
                    <a:pt x="337" y="292"/>
                    <a:pt x="365" y="180"/>
                    <a:pt x="309" y="96"/>
                  </a:cubicBezTo>
                  <a:cubicBezTo>
                    <a:pt x="288" y="33"/>
                    <a:pt x="220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3"/>
            <p:cNvSpPr/>
            <p:nvPr/>
          </p:nvSpPr>
          <p:spPr>
            <a:xfrm>
              <a:off x="3380775" y="2182250"/>
              <a:ext cx="9850" cy="8750"/>
            </a:xfrm>
            <a:custGeom>
              <a:avLst/>
              <a:gdLst/>
              <a:ahLst/>
              <a:cxnLst/>
              <a:rect l="l" t="t" r="r" b="b"/>
              <a:pathLst>
                <a:path w="394" h="350" extrusionOk="0">
                  <a:moveTo>
                    <a:pt x="208" y="1"/>
                  </a:moveTo>
                  <a:cubicBezTo>
                    <a:pt x="176" y="1"/>
                    <a:pt x="143" y="10"/>
                    <a:pt x="113" y="30"/>
                  </a:cubicBezTo>
                  <a:cubicBezTo>
                    <a:pt x="29" y="58"/>
                    <a:pt x="1" y="171"/>
                    <a:pt x="29" y="255"/>
                  </a:cubicBezTo>
                  <a:cubicBezTo>
                    <a:pt x="71" y="318"/>
                    <a:pt x="145" y="350"/>
                    <a:pt x="214" y="350"/>
                  </a:cubicBezTo>
                  <a:cubicBezTo>
                    <a:pt x="238" y="350"/>
                    <a:pt x="261" y="346"/>
                    <a:pt x="282" y="339"/>
                  </a:cubicBezTo>
                  <a:cubicBezTo>
                    <a:pt x="366" y="283"/>
                    <a:pt x="394" y="171"/>
                    <a:pt x="338" y="86"/>
                  </a:cubicBezTo>
                  <a:cubicBezTo>
                    <a:pt x="320" y="32"/>
                    <a:pt x="266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3"/>
            <p:cNvSpPr/>
            <p:nvPr/>
          </p:nvSpPr>
          <p:spPr>
            <a:xfrm>
              <a:off x="3393425" y="2207000"/>
              <a:ext cx="10550" cy="9025"/>
            </a:xfrm>
            <a:custGeom>
              <a:avLst/>
              <a:gdLst/>
              <a:ahLst/>
              <a:cxnLst/>
              <a:rect l="l" t="t" r="r" b="b"/>
              <a:pathLst>
                <a:path w="422" h="361" extrusionOk="0">
                  <a:moveTo>
                    <a:pt x="205" y="0"/>
                  </a:moveTo>
                  <a:cubicBezTo>
                    <a:pt x="175" y="0"/>
                    <a:pt x="144" y="7"/>
                    <a:pt x="112" y="23"/>
                  </a:cubicBezTo>
                  <a:cubicBezTo>
                    <a:pt x="28" y="79"/>
                    <a:pt x="0" y="191"/>
                    <a:pt x="28" y="275"/>
                  </a:cubicBezTo>
                  <a:cubicBezTo>
                    <a:pt x="65" y="330"/>
                    <a:pt x="124" y="361"/>
                    <a:pt x="185" y="361"/>
                  </a:cubicBezTo>
                  <a:cubicBezTo>
                    <a:pt x="218" y="361"/>
                    <a:pt x="251" y="351"/>
                    <a:pt x="281" y="332"/>
                  </a:cubicBezTo>
                  <a:cubicBezTo>
                    <a:pt x="393" y="275"/>
                    <a:pt x="421" y="191"/>
                    <a:pt x="365" y="107"/>
                  </a:cubicBezTo>
                  <a:cubicBezTo>
                    <a:pt x="345" y="46"/>
                    <a:pt x="281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3"/>
            <p:cNvSpPr/>
            <p:nvPr/>
          </p:nvSpPr>
          <p:spPr>
            <a:xfrm>
              <a:off x="3399725" y="2187900"/>
              <a:ext cx="7050" cy="8475"/>
            </a:xfrm>
            <a:custGeom>
              <a:avLst/>
              <a:gdLst/>
              <a:ahLst/>
              <a:cxnLst/>
              <a:rect l="l" t="t" r="r" b="b"/>
              <a:pathLst>
                <a:path w="282" h="339" extrusionOk="0">
                  <a:moveTo>
                    <a:pt x="113" y="1"/>
                  </a:moveTo>
                  <a:cubicBezTo>
                    <a:pt x="29" y="57"/>
                    <a:pt x="1" y="169"/>
                    <a:pt x="57" y="253"/>
                  </a:cubicBezTo>
                  <a:cubicBezTo>
                    <a:pt x="75" y="308"/>
                    <a:pt x="128" y="339"/>
                    <a:pt x="187" y="339"/>
                  </a:cubicBezTo>
                  <a:cubicBezTo>
                    <a:pt x="218" y="339"/>
                    <a:pt x="252" y="329"/>
                    <a:pt x="282" y="310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3"/>
            <p:cNvSpPr/>
            <p:nvPr/>
          </p:nvSpPr>
          <p:spPr>
            <a:xfrm>
              <a:off x="3376575" y="2200975"/>
              <a:ext cx="7050" cy="8000"/>
            </a:xfrm>
            <a:custGeom>
              <a:avLst/>
              <a:gdLst/>
              <a:ahLst/>
              <a:cxnLst/>
              <a:rect l="l" t="t" r="r" b="b"/>
              <a:pathLst>
                <a:path w="282" h="320" extrusionOk="0">
                  <a:moveTo>
                    <a:pt x="79" y="1"/>
                  </a:moveTo>
                  <a:cubicBezTo>
                    <a:pt x="55" y="1"/>
                    <a:pt x="28" y="4"/>
                    <a:pt x="0" y="11"/>
                  </a:cubicBezTo>
                  <a:lnTo>
                    <a:pt x="169" y="320"/>
                  </a:lnTo>
                  <a:cubicBezTo>
                    <a:pt x="253" y="292"/>
                    <a:pt x="281" y="180"/>
                    <a:pt x="253" y="95"/>
                  </a:cubicBezTo>
                  <a:cubicBezTo>
                    <a:pt x="211" y="32"/>
                    <a:pt x="153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3"/>
            <p:cNvSpPr/>
            <p:nvPr/>
          </p:nvSpPr>
          <p:spPr>
            <a:xfrm>
              <a:off x="3364650" y="2175700"/>
              <a:ext cx="7025" cy="8725"/>
            </a:xfrm>
            <a:custGeom>
              <a:avLst/>
              <a:gdLst/>
              <a:ahLst/>
              <a:cxnLst/>
              <a:rect l="l" t="t" r="r" b="b"/>
              <a:pathLst>
                <a:path w="281" h="349" extrusionOk="0">
                  <a:moveTo>
                    <a:pt x="67" y="1"/>
                  </a:moveTo>
                  <a:cubicBezTo>
                    <a:pt x="44" y="1"/>
                    <a:pt x="21" y="4"/>
                    <a:pt x="0" y="11"/>
                  </a:cubicBezTo>
                  <a:lnTo>
                    <a:pt x="169" y="348"/>
                  </a:lnTo>
                  <a:cubicBezTo>
                    <a:pt x="253" y="292"/>
                    <a:pt x="281" y="180"/>
                    <a:pt x="225" y="96"/>
                  </a:cubicBezTo>
                  <a:cubicBezTo>
                    <a:pt x="204" y="32"/>
                    <a:pt x="135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3"/>
            <p:cNvSpPr/>
            <p:nvPr/>
          </p:nvSpPr>
          <p:spPr>
            <a:xfrm>
              <a:off x="3352700" y="2150850"/>
              <a:ext cx="6350" cy="8300"/>
            </a:xfrm>
            <a:custGeom>
              <a:avLst/>
              <a:gdLst/>
              <a:ahLst/>
              <a:cxnLst/>
              <a:rect l="l" t="t" r="r" b="b"/>
              <a:pathLst>
                <a:path w="254" h="332" extrusionOk="0">
                  <a:moveTo>
                    <a:pt x="71" y="0"/>
                  </a:moveTo>
                  <a:cubicBezTo>
                    <a:pt x="48" y="0"/>
                    <a:pt x="24" y="7"/>
                    <a:pt x="1" y="23"/>
                  </a:cubicBezTo>
                  <a:lnTo>
                    <a:pt x="169" y="332"/>
                  </a:lnTo>
                  <a:cubicBezTo>
                    <a:pt x="225" y="304"/>
                    <a:pt x="254" y="191"/>
                    <a:pt x="225" y="107"/>
                  </a:cubicBezTo>
                  <a:cubicBezTo>
                    <a:pt x="185" y="46"/>
                    <a:pt x="130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3"/>
            <p:cNvSpPr/>
            <p:nvPr/>
          </p:nvSpPr>
          <p:spPr>
            <a:xfrm>
              <a:off x="3376575" y="2120500"/>
              <a:ext cx="9150" cy="8500"/>
            </a:xfrm>
            <a:custGeom>
              <a:avLst/>
              <a:gdLst/>
              <a:ahLst/>
              <a:cxnLst/>
              <a:rect l="l" t="t" r="r" b="b"/>
              <a:pathLst>
                <a:path w="366" h="340" extrusionOk="0">
                  <a:moveTo>
                    <a:pt x="160" y="0"/>
                  </a:moveTo>
                  <a:cubicBezTo>
                    <a:pt x="131" y="0"/>
                    <a:pt x="105" y="10"/>
                    <a:pt x="85" y="30"/>
                  </a:cubicBezTo>
                  <a:cubicBezTo>
                    <a:pt x="0" y="58"/>
                    <a:pt x="0" y="170"/>
                    <a:pt x="28" y="254"/>
                  </a:cubicBezTo>
                  <a:cubicBezTo>
                    <a:pt x="65" y="309"/>
                    <a:pt x="124" y="340"/>
                    <a:pt x="177" y="340"/>
                  </a:cubicBezTo>
                  <a:cubicBezTo>
                    <a:pt x="206" y="340"/>
                    <a:pt x="233" y="330"/>
                    <a:pt x="253" y="310"/>
                  </a:cubicBezTo>
                  <a:cubicBezTo>
                    <a:pt x="337" y="282"/>
                    <a:pt x="365" y="170"/>
                    <a:pt x="309" y="86"/>
                  </a:cubicBezTo>
                  <a:cubicBezTo>
                    <a:pt x="273" y="31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3"/>
            <p:cNvSpPr/>
            <p:nvPr/>
          </p:nvSpPr>
          <p:spPr>
            <a:xfrm>
              <a:off x="3394825" y="2126150"/>
              <a:ext cx="6325" cy="8150"/>
            </a:xfrm>
            <a:custGeom>
              <a:avLst/>
              <a:gdLst/>
              <a:ahLst/>
              <a:cxnLst/>
              <a:rect l="l" t="t" r="r" b="b"/>
              <a:pathLst>
                <a:path w="253" h="326" extrusionOk="0">
                  <a:moveTo>
                    <a:pt x="85" y="0"/>
                  </a:moveTo>
                  <a:cubicBezTo>
                    <a:pt x="0" y="56"/>
                    <a:pt x="0" y="169"/>
                    <a:pt x="28" y="253"/>
                  </a:cubicBezTo>
                  <a:cubicBezTo>
                    <a:pt x="64" y="306"/>
                    <a:pt x="122" y="326"/>
                    <a:pt x="174" y="326"/>
                  </a:cubicBezTo>
                  <a:cubicBezTo>
                    <a:pt x="204" y="326"/>
                    <a:pt x="232" y="319"/>
                    <a:pt x="253" y="309"/>
                  </a:cubicBez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3"/>
            <p:cNvSpPr/>
            <p:nvPr/>
          </p:nvSpPr>
          <p:spPr>
            <a:xfrm>
              <a:off x="3409550" y="2149300"/>
              <a:ext cx="7050" cy="8025"/>
            </a:xfrm>
            <a:custGeom>
              <a:avLst/>
              <a:gdLst/>
              <a:ahLst/>
              <a:cxnLst/>
              <a:rect l="l" t="t" r="r" b="b"/>
              <a:pathLst>
                <a:path w="282" h="321" extrusionOk="0">
                  <a:moveTo>
                    <a:pt x="113" y="1"/>
                  </a:moveTo>
                  <a:cubicBezTo>
                    <a:pt x="29" y="57"/>
                    <a:pt x="1" y="169"/>
                    <a:pt x="57" y="253"/>
                  </a:cubicBezTo>
                  <a:cubicBezTo>
                    <a:pt x="88" y="300"/>
                    <a:pt x="136" y="320"/>
                    <a:pt x="182" y="320"/>
                  </a:cubicBezTo>
                  <a:cubicBezTo>
                    <a:pt x="220" y="320"/>
                    <a:pt x="256" y="307"/>
                    <a:pt x="282" y="281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3"/>
            <p:cNvSpPr/>
            <p:nvPr/>
          </p:nvSpPr>
          <p:spPr>
            <a:xfrm>
              <a:off x="3390600" y="2144350"/>
              <a:ext cx="9850" cy="8525"/>
            </a:xfrm>
            <a:custGeom>
              <a:avLst/>
              <a:gdLst/>
              <a:ahLst/>
              <a:cxnLst/>
              <a:rect l="l" t="t" r="r" b="b"/>
              <a:pathLst>
                <a:path w="394" h="341" extrusionOk="0">
                  <a:moveTo>
                    <a:pt x="201" y="1"/>
                  </a:moveTo>
                  <a:cubicBezTo>
                    <a:pt x="173" y="1"/>
                    <a:pt x="143" y="10"/>
                    <a:pt x="113" y="30"/>
                  </a:cubicBezTo>
                  <a:cubicBezTo>
                    <a:pt x="29" y="58"/>
                    <a:pt x="1" y="170"/>
                    <a:pt x="57" y="255"/>
                  </a:cubicBezTo>
                  <a:cubicBezTo>
                    <a:pt x="93" y="309"/>
                    <a:pt x="153" y="340"/>
                    <a:pt x="206" y="340"/>
                  </a:cubicBezTo>
                  <a:cubicBezTo>
                    <a:pt x="235" y="340"/>
                    <a:pt x="262" y="331"/>
                    <a:pt x="282" y="311"/>
                  </a:cubicBezTo>
                  <a:cubicBezTo>
                    <a:pt x="366" y="283"/>
                    <a:pt x="394" y="170"/>
                    <a:pt x="338" y="86"/>
                  </a:cubicBezTo>
                  <a:cubicBezTo>
                    <a:pt x="302" y="32"/>
                    <a:pt x="254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3"/>
            <p:cNvSpPr/>
            <p:nvPr/>
          </p:nvSpPr>
          <p:spPr>
            <a:xfrm>
              <a:off x="3405350" y="2168225"/>
              <a:ext cx="9850" cy="8500"/>
            </a:xfrm>
            <a:custGeom>
              <a:avLst/>
              <a:gdLst/>
              <a:ahLst/>
              <a:cxnLst/>
              <a:rect l="l" t="t" r="r" b="b"/>
              <a:pathLst>
                <a:path w="394" h="340" extrusionOk="0">
                  <a:moveTo>
                    <a:pt x="208" y="0"/>
                  </a:moveTo>
                  <a:cubicBezTo>
                    <a:pt x="176" y="0"/>
                    <a:pt x="143" y="10"/>
                    <a:pt x="113" y="30"/>
                  </a:cubicBezTo>
                  <a:cubicBezTo>
                    <a:pt x="29" y="86"/>
                    <a:pt x="0" y="170"/>
                    <a:pt x="57" y="254"/>
                  </a:cubicBezTo>
                  <a:cubicBezTo>
                    <a:pt x="75" y="309"/>
                    <a:pt x="128" y="340"/>
                    <a:pt x="186" y="340"/>
                  </a:cubicBezTo>
                  <a:cubicBezTo>
                    <a:pt x="218" y="340"/>
                    <a:pt x="251" y="330"/>
                    <a:pt x="281" y="310"/>
                  </a:cubicBezTo>
                  <a:cubicBezTo>
                    <a:pt x="365" y="254"/>
                    <a:pt x="394" y="170"/>
                    <a:pt x="337" y="86"/>
                  </a:cubicBezTo>
                  <a:cubicBezTo>
                    <a:pt x="319" y="31"/>
                    <a:pt x="266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3"/>
            <p:cNvSpPr/>
            <p:nvPr/>
          </p:nvSpPr>
          <p:spPr>
            <a:xfrm>
              <a:off x="3420100" y="2192075"/>
              <a:ext cx="10550" cy="8525"/>
            </a:xfrm>
            <a:custGeom>
              <a:avLst/>
              <a:gdLst/>
              <a:ahLst/>
              <a:cxnLst/>
              <a:rect l="l" t="t" r="r" b="b"/>
              <a:pathLst>
                <a:path w="422" h="341" extrusionOk="0">
                  <a:moveTo>
                    <a:pt x="209" y="1"/>
                  </a:moveTo>
                  <a:cubicBezTo>
                    <a:pt x="176" y="1"/>
                    <a:pt x="142" y="10"/>
                    <a:pt x="112" y="30"/>
                  </a:cubicBezTo>
                  <a:cubicBezTo>
                    <a:pt x="28" y="86"/>
                    <a:pt x="0" y="199"/>
                    <a:pt x="28" y="255"/>
                  </a:cubicBezTo>
                  <a:cubicBezTo>
                    <a:pt x="64" y="309"/>
                    <a:pt x="124" y="340"/>
                    <a:pt x="184" y="340"/>
                  </a:cubicBezTo>
                  <a:cubicBezTo>
                    <a:pt x="218" y="340"/>
                    <a:pt x="251" y="331"/>
                    <a:pt x="281" y="311"/>
                  </a:cubicBezTo>
                  <a:cubicBezTo>
                    <a:pt x="393" y="255"/>
                    <a:pt x="421" y="143"/>
                    <a:pt x="365" y="86"/>
                  </a:cubicBezTo>
                  <a:cubicBezTo>
                    <a:pt x="329" y="32"/>
                    <a:pt x="269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3"/>
            <p:cNvSpPr/>
            <p:nvPr/>
          </p:nvSpPr>
          <p:spPr>
            <a:xfrm>
              <a:off x="3425000" y="2172475"/>
              <a:ext cx="7750" cy="8000"/>
            </a:xfrm>
            <a:custGeom>
              <a:avLst/>
              <a:gdLst/>
              <a:ahLst/>
              <a:cxnLst/>
              <a:rect l="l" t="t" r="r" b="b"/>
              <a:pathLst>
                <a:path w="310" h="320" extrusionOk="0">
                  <a:moveTo>
                    <a:pt x="113" y="0"/>
                  </a:moveTo>
                  <a:cubicBezTo>
                    <a:pt x="29" y="56"/>
                    <a:pt x="1" y="168"/>
                    <a:pt x="57" y="253"/>
                  </a:cubicBezTo>
                  <a:cubicBezTo>
                    <a:pt x="88" y="299"/>
                    <a:pt x="136" y="320"/>
                    <a:pt x="186" y="320"/>
                  </a:cubicBezTo>
                  <a:cubicBezTo>
                    <a:pt x="228" y="320"/>
                    <a:pt x="272" y="306"/>
                    <a:pt x="309" y="281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3"/>
            <p:cNvSpPr/>
            <p:nvPr/>
          </p:nvSpPr>
          <p:spPr>
            <a:xfrm>
              <a:off x="3402550" y="2187175"/>
              <a:ext cx="7725" cy="8475"/>
            </a:xfrm>
            <a:custGeom>
              <a:avLst/>
              <a:gdLst/>
              <a:ahLst/>
              <a:cxnLst/>
              <a:rect l="l" t="t" r="r" b="b"/>
              <a:pathLst>
                <a:path w="309" h="339" extrusionOk="0">
                  <a:moveTo>
                    <a:pt x="96" y="0"/>
                  </a:moveTo>
                  <a:cubicBezTo>
                    <a:pt x="63" y="0"/>
                    <a:pt x="30" y="10"/>
                    <a:pt x="0" y="30"/>
                  </a:cubicBezTo>
                  <a:lnTo>
                    <a:pt x="169" y="339"/>
                  </a:lnTo>
                  <a:cubicBezTo>
                    <a:pt x="253" y="282"/>
                    <a:pt x="309" y="170"/>
                    <a:pt x="253" y="86"/>
                  </a:cubicBezTo>
                  <a:cubicBezTo>
                    <a:pt x="217" y="31"/>
                    <a:pt x="157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3"/>
            <p:cNvSpPr/>
            <p:nvPr/>
          </p:nvSpPr>
          <p:spPr>
            <a:xfrm>
              <a:off x="3389200" y="2163300"/>
              <a:ext cx="7050" cy="7775"/>
            </a:xfrm>
            <a:custGeom>
              <a:avLst/>
              <a:gdLst/>
              <a:ahLst/>
              <a:cxnLst/>
              <a:rect l="l" t="t" r="r" b="b"/>
              <a:pathLst>
                <a:path w="282" h="311" extrusionOk="0">
                  <a:moveTo>
                    <a:pt x="77" y="1"/>
                  </a:moveTo>
                  <a:cubicBezTo>
                    <a:pt x="48" y="1"/>
                    <a:pt x="21" y="10"/>
                    <a:pt x="1" y="30"/>
                  </a:cubicBezTo>
                  <a:lnTo>
                    <a:pt x="169" y="311"/>
                  </a:lnTo>
                  <a:cubicBezTo>
                    <a:pt x="253" y="283"/>
                    <a:pt x="281" y="171"/>
                    <a:pt x="225" y="86"/>
                  </a:cubicBezTo>
                  <a:cubicBezTo>
                    <a:pt x="189" y="32"/>
                    <a:pt x="129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3"/>
            <p:cNvSpPr/>
            <p:nvPr/>
          </p:nvSpPr>
          <p:spPr>
            <a:xfrm>
              <a:off x="3375175" y="2139200"/>
              <a:ext cx="7025" cy="8025"/>
            </a:xfrm>
            <a:custGeom>
              <a:avLst/>
              <a:gdLst/>
              <a:ahLst/>
              <a:cxnLst/>
              <a:rect l="l" t="t" r="r" b="b"/>
              <a:pathLst>
                <a:path w="281" h="321" extrusionOk="0">
                  <a:moveTo>
                    <a:pt x="63" y="1"/>
                  </a:moveTo>
                  <a:cubicBezTo>
                    <a:pt x="42" y="1"/>
                    <a:pt x="21" y="5"/>
                    <a:pt x="0" y="12"/>
                  </a:cubicBezTo>
                  <a:lnTo>
                    <a:pt x="169" y="320"/>
                  </a:lnTo>
                  <a:cubicBezTo>
                    <a:pt x="253" y="264"/>
                    <a:pt x="281" y="180"/>
                    <a:pt x="225" y="96"/>
                  </a:cubicBezTo>
                  <a:cubicBezTo>
                    <a:pt x="183" y="33"/>
                    <a:pt x="125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3"/>
            <p:cNvSpPr/>
            <p:nvPr/>
          </p:nvSpPr>
          <p:spPr>
            <a:xfrm>
              <a:off x="3427800" y="2171700"/>
              <a:ext cx="7050" cy="7800"/>
            </a:xfrm>
            <a:custGeom>
              <a:avLst/>
              <a:gdLst/>
              <a:ahLst/>
              <a:cxnLst/>
              <a:rect l="l" t="t" r="r" b="b"/>
              <a:pathLst>
                <a:path w="282" h="312" extrusionOk="0">
                  <a:moveTo>
                    <a:pt x="96" y="0"/>
                  </a:moveTo>
                  <a:cubicBezTo>
                    <a:pt x="65" y="0"/>
                    <a:pt x="33" y="10"/>
                    <a:pt x="1" y="31"/>
                  </a:cubicBezTo>
                  <a:lnTo>
                    <a:pt x="197" y="312"/>
                  </a:lnTo>
                  <a:cubicBezTo>
                    <a:pt x="282" y="256"/>
                    <a:pt x="282" y="143"/>
                    <a:pt x="225" y="59"/>
                  </a:cubicBezTo>
                  <a:cubicBezTo>
                    <a:pt x="191" y="24"/>
                    <a:pt x="145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3"/>
            <p:cNvSpPr/>
            <p:nvPr/>
          </p:nvSpPr>
          <p:spPr>
            <a:xfrm>
              <a:off x="3412375" y="2148575"/>
              <a:ext cx="7025" cy="7775"/>
            </a:xfrm>
            <a:custGeom>
              <a:avLst/>
              <a:gdLst/>
              <a:ahLst/>
              <a:cxnLst/>
              <a:rect l="l" t="t" r="r" b="b"/>
              <a:pathLst>
                <a:path w="281" h="311" extrusionOk="0">
                  <a:moveTo>
                    <a:pt x="76" y="0"/>
                  </a:moveTo>
                  <a:cubicBezTo>
                    <a:pt x="47" y="0"/>
                    <a:pt x="20" y="10"/>
                    <a:pt x="0" y="30"/>
                  </a:cubicBezTo>
                  <a:lnTo>
                    <a:pt x="197" y="310"/>
                  </a:lnTo>
                  <a:cubicBezTo>
                    <a:pt x="253" y="282"/>
                    <a:pt x="281" y="170"/>
                    <a:pt x="225" y="86"/>
                  </a:cubicBezTo>
                  <a:cubicBezTo>
                    <a:pt x="189" y="31"/>
                    <a:pt x="12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3"/>
            <p:cNvSpPr/>
            <p:nvPr/>
          </p:nvSpPr>
          <p:spPr>
            <a:xfrm>
              <a:off x="3396925" y="2125725"/>
              <a:ext cx="7050" cy="8150"/>
            </a:xfrm>
            <a:custGeom>
              <a:avLst/>
              <a:gdLst/>
              <a:ahLst/>
              <a:cxnLst/>
              <a:rect l="l" t="t" r="r" b="b"/>
              <a:pathLst>
                <a:path w="282" h="326" extrusionOk="0">
                  <a:moveTo>
                    <a:pt x="79" y="0"/>
                  </a:moveTo>
                  <a:cubicBezTo>
                    <a:pt x="49" y="0"/>
                    <a:pt x="21" y="7"/>
                    <a:pt x="1" y="17"/>
                  </a:cubicBezTo>
                  <a:lnTo>
                    <a:pt x="169" y="326"/>
                  </a:lnTo>
                  <a:cubicBezTo>
                    <a:pt x="253" y="270"/>
                    <a:pt x="281" y="157"/>
                    <a:pt x="225" y="73"/>
                  </a:cubicBezTo>
                  <a:cubicBezTo>
                    <a:pt x="190" y="20"/>
                    <a:pt x="131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3"/>
            <p:cNvSpPr/>
            <p:nvPr/>
          </p:nvSpPr>
          <p:spPr>
            <a:xfrm>
              <a:off x="3413775" y="2129225"/>
              <a:ext cx="9150" cy="8450"/>
            </a:xfrm>
            <a:custGeom>
              <a:avLst/>
              <a:gdLst/>
              <a:ahLst/>
              <a:cxnLst/>
              <a:rect l="l" t="t" r="r" b="b"/>
              <a:pathLst>
                <a:path w="366" h="338" extrusionOk="0">
                  <a:moveTo>
                    <a:pt x="163" y="1"/>
                  </a:moveTo>
                  <a:cubicBezTo>
                    <a:pt x="133" y="1"/>
                    <a:pt x="105" y="7"/>
                    <a:pt x="85" y="17"/>
                  </a:cubicBezTo>
                  <a:cubicBezTo>
                    <a:pt x="0" y="74"/>
                    <a:pt x="0" y="186"/>
                    <a:pt x="57" y="270"/>
                  </a:cubicBezTo>
                  <a:cubicBezTo>
                    <a:pt x="72" y="317"/>
                    <a:pt x="113" y="337"/>
                    <a:pt x="161" y="337"/>
                  </a:cubicBezTo>
                  <a:cubicBezTo>
                    <a:pt x="200" y="337"/>
                    <a:pt x="243" y="323"/>
                    <a:pt x="281" y="298"/>
                  </a:cubicBezTo>
                  <a:cubicBezTo>
                    <a:pt x="365" y="270"/>
                    <a:pt x="365" y="158"/>
                    <a:pt x="309" y="74"/>
                  </a:cubicBezTo>
                  <a:cubicBezTo>
                    <a:pt x="274" y="20"/>
                    <a:pt x="215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3"/>
            <p:cNvSpPr/>
            <p:nvPr/>
          </p:nvSpPr>
          <p:spPr>
            <a:xfrm>
              <a:off x="3429925" y="2151825"/>
              <a:ext cx="9850" cy="8750"/>
            </a:xfrm>
            <a:custGeom>
              <a:avLst/>
              <a:gdLst/>
              <a:ahLst/>
              <a:cxnLst/>
              <a:rect l="l" t="t" r="r" b="b"/>
              <a:pathLst>
                <a:path w="394" h="350" extrusionOk="0">
                  <a:moveTo>
                    <a:pt x="207" y="1"/>
                  </a:moveTo>
                  <a:cubicBezTo>
                    <a:pt x="166" y="1"/>
                    <a:pt x="122" y="15"/>
                    <a:pt x="84" y="40"/>
                  </a:cubicBezTo>
                  <a:cubicBezTo>
                    <a:pt x="0" y="96"/>
                    <a:pt x="0" y="208"/>
                    <a:pt x="56" y="265"/>
                  </a:cubicBezTo>
                  <a:cubicBezTo>
                    <a:pt x="92" y="319"/>
                    <a:pt x="152" y="350"/>
                    <a:pt x="205" y="350"/>
                  </a:cubicBezTo>
                  <a:cubicBezTo>
                    <a:pt x="234" y="350"/>
                    <a:pt x="261" y="341"/>
                    <a:pt x="281" y="321"/>
                  </a:cubicBezTo>
                  <a:cubicBezTo>
                    <a:pt x="365" y="265"/>
                    <a:pt x="393" y="152"/>
                    <a:pt x="337" y="68"/>
                  </a:cubicBezTo>
                  <a:cubicBezTo>
                    <a:pt x="306" y="22"/>
                    <a:pt x="258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3"/>
            <p:cNvSpPr/>
            <p:nvPr/>
          </p:nvSpPr>
          <p:spPr>
            <a:xfrm>
              <a:off x="3540800" y="1405325"/>
              <a:ext cx="8450" cy="5825"/>
            </a:xfrm>
            <a:custGeom>
              <a:avLst/>
              <a:gdLst/>
              <a:ahLst/>
              <a:cxnLst/>
              <a:rect l="l" t="t" r="r" b="b"/>
              <a:pathLst>
                <a:path w="338" h="233" extrusionOk="0">
                  <a:moveTo>
                    <a:pt x="29" y="0"/>
                  </a:moveTo>
                  <a:lnTo>
                    <a:pt x="29" y="0"/>
                  </a:lnTo>
                  <a:cubicBezTo>
                    <a:pt x="1" y="85"/>
                    <a:pt x="29" y="197"/>
                    <a:pt x="141" y="225"/>
                  </a:cubicBezTo>
                  <a:cubicBezTo>
                    <a:pt x="156" y="230"/>
                    <a:pt x="171" y="232"/>
                    <a:pt x="186" y="232"/>
                  </a:cubicBezTo>
                  <a:cubicBezTo>
                    <a:pt x="254" y="232"/>
                    <a:pt x="315" y="182"/>
                    <a:pt x="338" y="113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3"/>
            <p:cNvSpPr/>
            <p:nvPr/>
          </p:nvSpPr>
          <p:spPr>
            <a:xfrm>
              <a:off x="3514150" y="1396200"/>
              <a:ext cx="9125" cy="5900"/>
            </a:xfrm>
            <a:custGeom>
              <a:avLst/>
              <a:gdLst/>
              <a:ahLst/>
              <a:cxnLst/>
              <a:rect l="l" t="t" r="r" b="b"/>
              <a:pathLst>
                <a:path w="365" h="236" extrusionOk="0">
                  <a:moveTo>
                    <a:pt x="28" y="0"/>
                  </a:moveTo>
                  <a:lnTo>
                    <a:pt x="28" y="0"/>
                  </a:lnTo>
                  <a:cubicBezTo>
                    <a:pt x="0" y="113"/>
                    <a:pt x="56" y="197"/>
                    <a:pt x="140" y="225"/>
                  </a:cubicBezTo>
                  <a:cubicBezTo>
                    <a:pt x="160" y="232"/>
                    <a:pt x="182" y="235"/>
                    <a:pt x="203" y="235"/>
                  </a:cubicBezTo>
                  <a:cubicBezTo>
                    <a:pt x="273" y="235"/>
                    <a:pt x="344" y="198"/>
                    <a:pt x="365" y="113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3"/>
            <p:cNvSpPr/>
            <p:nvPr/>
          </p:nvSpPr>
          <p:spPr>
            <a:xfrm>
              <a:off x="3488175" y="1387775"/>
              <a:ext cx="8450" cy="5200"/>
            </a:xfrm>
            <a:custGeom>
              <a:avLst/>
              <a:gdLst/>
              <a:ahLst/>
              <a:cxnLst/>
              <a:rect l="l" t="t" r="r" b="b"/>
              <a:pathLst>
                <a:path w="338" h="208" extrusionOk="0">
                  <a:moveTo>
                    <a:pt x="28" y="0"/>
                  </a:moveTo>
                  <a:lnTo>
                    <a:pt x="28" y="0"/>
                  </a:lnTo>
                  <a:cubicBezTo>
                    <a:pt x="0" y="85"/>
                    <a:pt x="28" y="169"/>
                    <a:pt x="141" y="197"/>
                  </a:cubicBezTo>
                  <a:cubicBezTo>
                    <a:pt x="162" y="204"/>
                    <a:pt x="183" y="208"/>
                    <a:pt x="203" y="208"/>
                  </a:cubicBezTo>
                  <a:cubicBezTo>
                    <a:pt x="263" y="208"/>
                    <a:pt x="316" y="176"/>
                    <a:pt x="337" y="113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3"/>
            <p:cNvSpPr/>
            <p:nvPr/>
          </p:nvSpPr>
          <p:spPr>
            <a:xfrm>
              <a:off x="3496600" y="1402950"/>
              <a:ext cx="9850" cy="8200"/>
            </a:xfrm>
            <a:custGeom>
              <a:avLst/>
              <a:gdLst/>
              <a:ahLst/>
              <a:cxnLst/>
              <a:rect l="l" t="t" r="r" b="b"/>
              <a:pathLst>
                <a:path w="394" h="328" extrusionOk="0">
                  <a:moveTo>
                    <a:pt x="186" y="1"/>
                  </a:moveTo>
                  <a:cubicBezTo>
                    <a:pt x="118" y="1"/>
                    <a:pt x="49" y="32"/>
                    <a:pt x="28" y="95"/>
                  </a:cubicBezTo>
                  <a:cubicBezTo>
                    <a:pt x="0" y="180"/>
                    <a:pt x="56" y="292"/>
                    <a:pt x="141" y="320"/>
                  </a:cubicBezTo>
                  <a:cubicBezTo>
                    <a:pt x="155" y="325"/>
                    <a:pt x="171" y="327"/>
                    <a:pt x="187" y="327"/>
                  </a:cubicBezTo>
                  <a:cubicBezTo>
                    <a:pt x="262" y="327"/>
                    <a:pt x="342" y="277"/>
                    <a:pt x="365" y="208"/>
                  </a:cubicBezTo>
                  <a:cubicBezTo>
                    <a:pt x="393" y="123"/>
                    <a:pt x="337" y="39"/>
                    <a:pt x="253" y="11"/>
                  </a:cubicBezTo>
                  <a:cubicBezTo>
                    <a:pt x="232" y="4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3"/>
            <p:cNvSpPr/>
            <p:nvPr/>
          </p:nvSpPr>
          <p:spPr>
            <a:xfrm>
              <a:off x="3523275" y="1411450"/>
              <a:ext cx="9850" cy="8825"/>
            </a:xfrm>
            <a:custGeom>
              <a:avLst/>
              <a:gdLst/>
              <a:ahLst/>
              <a:cxnLst/>
              <a:rect l="l" t="t" r="r" b="b"/>
              <a:pathLst>
                <a:path w="394" h="353" extrusionOk="0">
                  <a:moveTo>
                    <a:pt x="196" y="1"/>
                  </a:moveTo>
                  <a:cubicBezTo>
                    <a:pt x="112" y="1"/>
                    <a:pt x="51" y="51"/>
                    <a:pt x="28" y="120"/>
                  </a:cubicBezTo>
                  <a:cubicBezTo>
                    <a:pt x="0" y="205"/>
                    <a:pt x="56" y="317"/>
                    <a:pt x="140" y="345"/>
                  </a:cubicBezTo>
                  <a:cubicBezTo>
                    <a:pt x="155" y="350"/>
                    <a:pt x="170" y="352"/>
                    <a:pt x="185" y="352"/>
                  </a:cubicBezTo>
                  <a:cubicBezTo>
                    <a:pt x="254" y="352"/>
                    <a:pt x="319" y="302"/>
                    <a:pt x="365" y="233"/>
                  </a:cubicBezTo>
                  <a:cubicBezTo>
                    <a:pt x="393" y="148"/>
                    <a:pt x="337" y="64"/>
                    <a:pt x="253" y="8"/>
                  </a:cubicBezTo>
                  <a:cubicBezTo>
                    <a:pt x="233" y="3"/>
                    <a:pt x="214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3"/>
            <p:cNvSpPr/>
            <p:nvPr/>
          </p:nvSpPr>
          <p:spPr>
            <a:xfrm>
              <a:off x="3479050" y="1367175"/>
              <a:ext cx="9850" cy="8250"/>
            </a:xfrm>
            <a:custGeom>
              <a:avLst/>
              <a:gdLst/>
              <a:ahLst/>
              <a:cxnLst/>
              <a:rect l="l" t="t" r="r" b="b"/>
              <a:pathLst>
                <a:path w="394" h="330" extrusionOk="0">
                  <a:moveTo>
                    <a:pt x="190" y="0"/>
                  </a:moveTo>
                  <a:cubicBezTo>
                    <a:pt x="120" y="0"/>
                    <a:pt x="50" y="37"/>
                    <a:pt x="28" y="123"/>
                  </a:cubicBezTo>
                  <a:cubicBezTo>
                    <a:pt x="0" y="207"/>
                    <a:pt x="56" y="291"/>
                    <a:pt x="141" y="319"/>
                  </a:cubicBezTo>
                  <a:cubicBezTo>
                    <a:pt x="162" y="326"/>
                    <a:pt x="185" y="330"/>
                    <a:pt x="207" y="330"/>
                  </a:cubicBezTo>
                  <a:cubicBezTo>
                    <a:pt x="276" y="330"/>
                    <a:pt x="344" y="298"/>
                    <a:pt x="365" y="235"/>
                  </a:cubicBezTo>
                  <a:cubicBezTo>
                    <a:pt x="393" y="123"/>
                    <a:pt x="337" y="38"/>
                    <a:pt x="253" y="10"/>
                  </a:cubicBezTo>
                  <a:cubicBezTo>
                    <a:pt x="233" y="4"/>
                    <a:pt x="212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3"/>
            <p:cNvSpPr/>
            <p:nvPr/>
          </p:nvSpPr>
          <p:spPr>
            <a:xfrm>
              <a:off x="3497300" y="1361800"/>
              <a:ext cx="8450" cy="5500"/>
            </a:xfrm>
            <a:custGeom>
              <a:avLst/>
              <a:gdLst/>
              <a:ahLst/>
              <a:cxnLst/>
              <a:rect l="l" t="t" r="r" b="b"/>
              <a:pathLst>
                <a:path w="338" h="220" extrusionOk="0">
                  <a:moveTo>
                    <a:pt x="28" y="1"/>
                  </a:moveTo>
                  <a:lnTo>
                    <a:pt x="28" y="1"/>
                  </a:lnTo>
                  <a:cubicBezTo>
                    <a:pt x="0" y="85"/>
                    <a:pt x="28" y="169"/>
                    <a:pt x="113" y="197"/>
                  </a:cubicBezTo>
                  <a:cubicBezTo>
                    <a:pt x="144" y="213"/>
                    <a:pt x="173" y="220"/>
                    <a:pt x="199" y="220"/>
                  </a:cubicBezTo>
                  <a:cubicBezTo>
                    <a:pt x="267" y="220"/>
                    <a:pt x="317" y="174"/>
                    <a:pt x="337" y="113"/>
                  </a:cubicBez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3"/>
            <p:cNvSpPr/>
            <p:nvPr/>
          </p:nvSpPr>
          <p:spPr>
            <a:xfrm>
              <a:off x="3523275" y="1370925"/>
              <a:ext cx="9125" cy="5825"/>
            </a:xfrm>
            <a:custGeom>
              <a:avLst/>
              <a:gdLst/>
              <a:ahLst/>
              <a:cxnLst/>
              <a:rect l="l" t="t" r="r" b="b"/>
              <a:pathLst>
                <a:path w="365" h="233" extrusionOk="0">
                  <a:moveTo>
                    <a:pt x="28" y="1"/>
                  </a:moveTo>
                  <a:lnTo>
                    <a:pt x="28" y="1"/>
                  </a:lnTo>
                  <a:cubicBezTo>
                    <a:pt x="0" y="85"/>
                    <a:pt x="56" y="169"/>
                    <a:pt x="140" y="225"/>
                  </a:cubicBezTo>
                  <a:cubicBezTo>
                    <a:pt x="155" y="230"/>
                    <a:pt x="171" y="233"/>
                    <a:pt x="187" y="233"/>
                  </a:cubicBezTo>
                  <a:cubicBezTo>
                    <a:pt x="262" y="233"/>
                    <a:pt x="342" y="182"/>
                    <a:pt x="365" y="113"/>
                  </a:cubicBez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3"/>
            <p:cNvSpPr/>
            <p:nvPr/>
          </p:nvSpPr>
          <p:spPr>
            <a:xfrm>
              <a:off x="3505725" y="1376350"/>
              <a:ext cx="9850" cy="8500"/>
            </a:xfrm>
            <a:custGeom>
              <a:avLst/>
              <a:gdLst/>
              <a:ahLst/>
              <a:cxnLst/>
              <a:rect l="l" t="t" r="r" b="b"/>
              <a:pathLst>
                <a:path w="394" h="340" extrusionOk="0">
                  <a:moveTo>
                    <a:pt x="196" y="1"/>
                  </a:moveTo>
                  <a:cubicBezTo>
                    <a:pt x="112" y="1"/>
                    <a:pt x="51" y="51"/>
                    <a:pt x="28" y="121"/>
                  </a:cubicBezTo>
                  <a:cubicBezTo>
                    <a:pt x="0" y="205"/>
                    <a:pt x="28" y="289"/>
                    <a:pt x="141" y="317"/>
                  </a:cubicBezTo>
                  <a:cubicBezTo>
                    <a:pt x="164" y="333"/>
                    <a:pt x="188" y="340"/>
                    <a:pt x="210" y="340"/>
                  </a:cubicBezTo>
                  <a:cubicBezTo>
                    <a:pt x="270" y="340"/>
                    <a:pt x="325" y="294"/>
                    <a:pt x="365" y="233"/>
                  </a:cubicBezTo>
                  <a:cubicBezTo>
                    <a:pt x="393" y="149"/>
                    <a:pt x="337" y="36"/>
                    <a:pt x="253" y="8"/>
                  </a:cubicBezTo>
                  <a:cubicBezTo>
                    <a:pt x="233" y="3"/>
                    <a:pt x="214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3"/>
            <p:cNvSpPr/>
            <p:nvPr/>
          </p:nvSpPr>
          <p:spPr>
            <a:xfrm>
              <a:off x="3532375" y="1385475"/>
              <a:ext cx="9150" cy="8500"/>
            </a:xfrm>
            <a:custGeom>
              <a:avLst/>
              <a:gdLst/>
              <a:ahLst/>
              <a:cxnLst/>
              <a:rect l="l" t="t" r="r" b="b"/>
              <a:pathLst>
                <a:path w="366" h="340" extrusionOk="0">
                  <a:moveTo>
                    <a:pt x="181" y="1"/>
                  </a:moveTo>
                  <a:cubicBezTo>
                    <a:pt x="113" y="1"/>
                    <a:pt x="52" y="51"/>
                    <a:pt x="29" y="121"/>
                  </a:cubicBezTo>
                  <a:cubicBezTo>
                    <a:pt x="1" y="205"/>
                    <a:pt x="29" y="289"/>
                    <a:pt x="113" y="317"/>
                  </a:cubicBezTo>
                  <a:cubicBezTo>
                    <a:pt x="145" y="333"/>
                    <a:pt x="174" y="340"/>
                    <a:pt x="200" y="340"/>
                  </a:cubicBezTo>
                  <a:cubicBezTo>
                    <a:pt x="268" y="340"/>
                    <a:pt x="318" y="294"/>
                    <a:pt x="338" y="233"/>
                  </a:cubicBezTo>
                  <a:cubicBezTo>
                    <a:pt x="366" y="149"/>
                    <a:pt x="338" y="36"/>
                    <a:pt x="226" y="8"/>
                  </a:cubicBezTo>
                  <a:cubicBezTo>
                    <a:pt x="211" y="3"/>
                    <a:pt x="196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3"/>
            <p:cNvSpPr/>
            <p:nvPr/>
          </p:nvSpPr>
          <p:spPr>
            <a:xfrm>
              <a:off x="3558350" y="1394925"/>
              <a:ext cx="9850" cy="8500"/>
            </a:xfrm>
            <a:custGeom>
              <a:avLst/>
              <a:gdLst/>
              <a:ahLst/>
              <a:cxnLst/>
              <a:rect l="l" t="t" r="r" b="b"/>
              <a:pathLst>
                <a:path w="394" h="340" extrusionOk="0">
                  <a:moveTo>
                    <a:pt x="179" y="1"/>
                  </a:moveTo>
                  <a:cubicBezTo>
                    <a:pt x="113" y="1"/>
                    <a:pt x="49" y="47"/>
                    <a:pt x="29" y="108"/>
                  </a:cubicBezTo>
                  <a:cubicBezTo>
                    <a:pt x="1" y="192"/>
                    <a:pt x="57" y="276"/>
                    <a:pt x="141" y="332"/>
                  </a:cubicBezTo>
                  <a:cubicBezTo>
                    <a:pt x="156" y="337"/>
                    <a:pt x="172" y="339"/>
                    <a:pt x="188" y="339"/>
                  </a:cubicBezTo>
                  <a:cubicBezTo>
                    <a:pt x="262" y="339"/>
                    <a:pt x="343" y="289"/>
                    <a:pt x="366" y="220"/>
                  </a:cubicBezTo>
                  <a:cubicBezTo>
                    <a:pt x="394" y="136"/>
                    <a:pt x="338" y="51"/>
                    <a:pt x="253" y="23"/>
                  </a:cubicBezTo>
                  <a:cubicBezTo>
                    <a:pt x="230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3"/>
            <p:cNvSpPr/>
            <p:nvPr/>
          </p:nvSpPr>
          <p:spPr>
            <a:xfrm>
              <a:off x="3549225" y="138005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29" y="1"/>
                  </a:moveTo>
                  <a:lnTo>
                    <a:pt x="29" y="1"/>
                  </a:lnTo>
                  <a:cubicBezTo>
                    <a:pt x="1" y="85"/>
                    <a:pt x="57" y="197"/>
                    <a:pt x="141" y="225"/>
                  </a:cubicBezTo>
                  <a:cubicBezTo>
                    <a:pt x="156" y="230"/>
                    <a:pt x="172" y="233"/>
                    <a:pt x="188" y="233"/>
                  </a:cubicBezTo>
                  <a:cubicBezTo>
                    <a:pt x="263" y="233"/>
                    <a:pt x="343" y="182"/>
                    <a:pt x="366" y="113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3"/>
            <p:cNvSpPr/>
            <p:nvPr/>
          </p:nvSpPr>
          <p:spPr>
            <a:xfrm>
              <a:off x="3541500" y="1402950"/>
              <a:ext cx="8450" cy="5200"/>
            </a:xfrm>
            <a:custGeom>
              <a:avLst/>
              <a:gdLst/>
              <a:ahLst/>
              <a:cxnLst/>
              <a:rect l="l" t="t" r="r" b="b"/>
              <a:pathLst>
                <a:path w="338" h="208" extrusionOk="0">
                  <a:moveTo>
                    <a:pt x="135" y="1"/>
                  </a:moveTo>
                  <a:cubicBezTo>
                    <a:pt x="75" y="1"/>
                    <a:pt x="22" y="32"/>
                    <a:pt x="1" y="95"/>
                  </a:cubicBezTo>
                  <a:lnTo>
                    <a:pt x="310" y="208"/>
                  </a:lnTo>
                  <a:cubicBezTo>
                    <a:pt x="338" y="123"/>
                    <a:pt x="310" y="39"/>
                    <a:pt x="197" y="11"/>
                  </a:cubicBezTo>
                  <a:cubicBezTo>
                    <a:pt x="176" y="4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3"/>
            <p:cNvSpPr/>
            <p:nvPr/>
          </p:nvSpPr>
          <p:spPr>
            <a:xfrm>
              <a:off x="3514850" y="1393825"/>
              <a:ext cx="9150" cy="5200"/>
            </a:xfrm>
            <a:custGeom>
              <a:avLst/>
              <a:gdLst/>
              <a:ahLst/>
              <a:cxnLst/>
              <a:rect l="l" t="t" r="r" b="b"/>
              <a:pathLst>
                <a:path w="366" h="208" extrusionOk="0">
                  <a:moveTo>
                    <a:pt x="158" y="1"/>
                  </a:moveTo>
                  <a:cubicBezTo>
                    <a:pt x="90" y="1"/>
                    <a:pt x="21" y="32"/>
                    <a:pt x="0" y="95"/>
                  </a:cubicBezTo>
                  <a:lnTo>
                    <a:pt x="337" y="208"/>
                  </a:lnTo>
                  <a:cubicBezTo>
                    <a:pt x="365" y="123"/>
                    <a:pt x="309" y="39"/>
                    <a:pt x="225" y="11"/>
                  </a:cubicBezTo>
                  <a:cubicBezTo>
                    <a:pt x="204" y="4"/>
                    <a:pt x="181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3"/>
            <p:cNvSpPr/>
            <p:nvPr/>
          </p:nvSpPr>
          <p:spPr>
            <a:xfrm>
              <a:off x="3488875" y="1384775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68" y="1"/>
                  </a:moveTo>
                  <a:cubicBezTo>
                    <a:pt x="85" y="1"/>
                    <a:pt x="23" y="51"/>
                    <a:pt x="0" y="120"/>
                  </a:cubicBezTo>
                  <a:lnTo>
                    <a:pt x="309" y="233"/>
                  </a:lnTo>
                  <a:cubicBezTo>
                    <a:pt x="365" y="149"/>
                    <a:pt x="309" y="36"/>
                    <a:pt x="225" y="8"/>
                  </a:cubicBezTo>
                  <a:cubicBezTo>
                    <a:pt x="205" y="3"/>
                    <a:pt x="186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3"/>
            <p:cNvSpPr/>
            <p:nvPr/>
          </p:nvSpPr>
          <p:spPr>
            <a:xfrm>
              <a:off x="3488175" y="1340875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183" y="1"/>
                  </a:moveTo>
                  <a:cubicBezTo>
                    <a:pt x="124" y="1"/>
                    <a:pt x="69" y="47"/>
                    <a:pt x="28" y="108"/>
                  </a:cubicBezTo>
                  <a:cubicBezTo>
                    <a:pt x="0" y="192"/>
                    <a:pt x="56" y="304"/>
                    <a:pt x="141" y="332"/>
                  </a:cubicBezTo>
                  <a:cubicBezTo>
                    <a:pt x="161" y="339"/>
                    <a:pt x="182" y="342"/>
                    <a:pt x="204" y="342"/>
                  </a:cubicBezTo>
                  <a:cubicBezTo>
                    <a:pt x="273" y="342"/>
                    <a:pt x="344" y="306"/>
                    <a:pt x="365" y="220"/>
                  </a:cubicBezTo>
                  <a:cubicBezTo>
                    <a:pt x="393" y="136"/>
                    <a:pt x="365" y="52"/>
                    <a:pt x="253" y="24"/>
                  </a:cubicBezTo>
                  <a:cubicBezTo>
                    <a:pt x="229" y="8"/>
                    <a:pt x="206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3"/>
            <p:cNvSpPr/>
            <p:nvPr/>
          </p:nvSpPr>
          <p:spPr>
            <a:xfrm>
              <a:off x="3506425" y="1335825"/>
              <a:ext cx="9150" cy="5525"/>
            </a:xfrm>
            <a:custGeom>
              <a:avLst/>
              <a:gdLst/>
              <a:ahLst/>
              <a:cxnLst/>
              <a:rect l="l" t="t" r="r" b="b"/>
              <a:pathLst>
                <a:path w="366" h="221" extrusionOk="0">
                  <a:moveTo>
                    <a:pt x="28" y="1"/>
                  </a:moveTo>
                  <a:lnTo>
                    <a:pt x="28" y="1"/>
                  </a:lnTo>
                  <a:cubicBezTo>
                    <a:pt x="0" y="85"/>
                    <a:pt x="56" y="169"/>
                    <a:pt x="141" y="197"/>
                  </a:cubicBezTo>
                  <a:cubicBezTo>
                    <a:pt x="164" y="213"/>
                    <a:pt x="190" y="220"/>
                    <a:pt x="215" y="220"/>
                  </a:cubicBezTo>
                  <a:cubicBezTo>
                    <a:pt x="281" y="220"/>
                    <a:pt x="345" y="174"/>
                    <a:pt x="365" y="113"/>
                  </a:cubicBez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3"/>
            <p:cNvSpPr/>
            <p:nvPr/>
          </p:nvSpPr>
          <p:spPr>
            <a:xfrm>
              <a:off x="3532375" y="1345650"/>
              <a:ext cx="9150" cy="5525"/>
            </a:xfrm>
            <a:custGeom>
              <a:avLst/>
              <a:gdLst/>
              <a:ahLst/>
              <a:cxnLst/>
              <a:rect l="l" t="t" r="r" b="b"/>
              <a:pathLst>
                <a:path w="366" h="221" extrusionOk="0">
                  <a:moveTo>
                    <a:pt x="29" y="1"/>
                  </a:moveTo>
                  <a:cubicBezTo>
                    <a:pt x="1" y="85"/>
                    <a:pt x="57" y="169"/>
                    <a:pt x="141" y="197"/>
                  </a:cubicBezTo>
                  <a:cubicBezTo>
                    <a:pt x="165" y="213"/>
                    <a:pt x="191" y="220"/>
                    <a:pt x="216" y="220"/>
                  </a:cubicBezTo>
                  <a:cubicBezTo>
                    <a:pt x="282" y="220"/>
                    <a:pt x="346" y="174"/>
                    <a:pt x="366" y="113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3"/>
            <p:cNvSpPr/>
            <p:nvPr/>
          </p:nvSpPr>
          <p:spPr>
            <a:xfrm>
              <a:off x="3514850" y="1350400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206" y="0"/>
                  </a:moveTo>
                  <a:cubicBezTo>
                    <a:pt x="131" y="0"/>
                    <a:pt x="51" y="50"/>
                    <a:pt x="28" y="120"/>
                  </a:cubicBezTo>
                  <a:cubicBezTo>
                    <a:pt x="0" y="204"/>
                    <a:pt x="56" y="316"/>
                    <a:pt x="140" y="344"/>
                  </a:cubicBezTo>
                  <a:cubicBezTo>
                    <a:pt x="155" y="349"/>
                    <a:pt x="170" y="352"/>
                    <a:pt x="185" y="352"/>
                  </a:cubicBezTo>
                  <a:cubicBezTo>
                    <a:pt x="254" y="352"/>
                    <a:pt x="319" y="301"/>
                    <a:pt x="365" y="232"/>
                  </a:cubicBezTo>
                  <a:cubicBezTo>
                    <a:pt x="393" y="148"/>
                    <a:pt x="337" y="64"/>
                    <a:pt x="253" y="7"/>
                  </a:cubicBezTo>
                  <a:cubicBezTo>
                    <a:pt x="238" y="3"/>
                    <a:pt x="222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3"/>
            <p:cNvSpPr/>
            <p:nvPr/>
          </p:nvSpPr>
          <p:spPr>
            <a:xfrm>
              <a:off x="3540800" y="1360225"/>
              <a:ext cx="9850" cy="8475"/>
            </a:xfrm>
            <a:custGeom>
              <a:avLst/>
              <a:gdLst/>
              <a:ahLst/>
              <a:cxnLst/>
              <a:rect l="l" t="t" r="r" b="b"/>
              <a:pathLst>
                <a:path w="394" h="339" extrusionOk="0">
                  <a:moveTo>
                    <a:pt x="209" y="0"/>
                  </a:moveTo>
                  <a:cubicBezTo>
                    <a:pt x="141" y="0"/>
                    <a:pt x="80" y="51"/>
                    <a:pt x="57" y="120"/>
                  </a:cubicBezTo>
                  <a:cubicBezTo>
                    <a:pt x="1" y="204"/>
                    <a:pt x="57" y="288"/>
                    <a:pt x="141" y="316"/>
                  </a:cubicBezTo>
                  <a:cubicBezTo>
                    <a:pt x="165" y="332"/>
                    <a:pt x="190" y="339"/>
                    <a:pt x="216" y="339"/>
                  </a:cubicBezTo>
                  <a:cubicBezTo>
                    <a:pt x="282" y="339"/>
                    <a:pt x="346" y="293"/>
                    <a:pt x="366" y="232"/>
                  </a:cubicBezTo>
                  <a:cubicBezTo>
                    <a:pt x="394" y="148"/>
                    <a:pt x="366" y="64"/>
                    <a:pt x="254" y="8"/>
                  </a:cubicBezTo>
                  <a:cubicBezTo>
                    <a:pt x="239" y="3"/>
                    <a:pt x="224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3"/>
            <p:cNvSpPr/>
            <p:nvPr/>
          </p:nvSpPr>
          <p:spPr>
            <a:xfrm>
              <a:off x="3567475" y="1370050"/>
              <a:ext cx="9850" cy="8175"/>
            </a:xfrm>
            <a:custGeom>
              <a:avLst/>
              <a:gdLst/>
              <a:ahLst/>
              <a:cxnLst/>
              <a:rect l="l" t="t" r="r" b="b"/>
              <a:pathLst>
                <a:path w="394" h="327" extrusionOk="0">
                  <a:moveTo>
                    <a:pt x="207" y="0"/>
                  </a:moveTo>
                  <a:cubicBezTo>
                    <a:pt x="132" y="0"/>
                    <a:pt x="52" y="51"/>
                    <a:pt x="29" y="120"/>
                  </a:cubicBezTo>
                  <a:cubicBezTo>
                    <a:pt x="1" y="204"/>
                    <a:pt x="57" y="288"/>
                    <a:pt x="141" y="316"/>
                  </a:cubicBezTo>
                  <a:cubicBezTo>
                    <a:pt x="162" y="323"/>
                    <a:pt x="185" y="327"/>
                    <a:pt x="208" y="327"/>
                  </a:cubicBezTo>
                  <a:cubicBezTo>
                    <a:pt x="276" y="327"/>
                    <a:pt x="345" y="295"/>
                    <a:pt x="366" y="232"/>
                  </a:cubicBezTo>
                  <a:cubicBezTo>
                    <a:pt x="394" y="148"/>
                    <a:pt x="338" y="36"/>
                    <a:pt x="253" y="8"/>
                  </a:cubicBezTo>
                  <a:cubicBezTo>
                    <a:pt x="238" y="3"/>
                    <a:pt x="223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3"/>
            <p:cNvSpPr/>
            <p:nvPr/>
          </p:nvSpPr>
          <p:spPr>
            <a:xfrm>
              <a:off x="3558350" y="1355500"/>
              <a:ext cx="9150" cy="5500"/>
            </a:xfrm>
            <a:custGeom>
              <a:avLst/>
              <a:gdLst/>
              <a:ahLst/>
              <a:cxnLst/>
              <a:rect l="l" t="t" r="r" b="b"/>
              <a:pathLst>
                <a:path w="366" h="220" extrusionOk="0">
                  <a:moveTo>
                    <a:pt x="29" y="0"/>
                  </a:moveTo>
                  <a:cubicBezTo>
                    <a:pt x="1" y="84"/>
                    <a:pt x="57" y="168"/>
                    <a:pt x="141" y="197"/>
                  </a:cubicBezTo>
                  <a:cubicBezTo>
                    <a:pt x="165" y="212"/>
                    <a:pt x="190" y="219"/>
                    <a:pt x="216" y="219"/>
                  </a:cubicBezTo>
                  <a:cubicBezTo>
                    <a:pt x="281" y="219"/>
                    <a:pt x="345" y="173"/>
                    <a:pt x="366" y="112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3"/>
            <p:cNvSpPr/>
            <p:nvPr/>
          </p:nvSpPr>
          <p:spPr>
            <a:xfrm>
              <a:off x="3549925" y="1377675"/>
              <a:ext cx="9150" cy="5200"/>
            </a:xfrm>
            <a:custGeom>
              <a:avLst/>
              <a:gdLst/>
              <a:ahLst/>
              <a:cxnLst/>
              <a:rect l="l" t="t" r="r" b="b"/>
              <a:pathLst>
                <a:path w="366" h="208" extrusionOk="0">
                  <a:moveTo>
                    <a:pt x="159" y="1"/>
                  </a:moveTo>
                  <a:cubicBezTo>
                    <a:pt x="90" y="1"/>
                    <a:pt x="22" y="32"/>
                    <a:pt x="1" y="96"/>
                  </a:cubicBezTo>
                  <a:lnTo>
                    <a:pt x="338" y="208"/>
                  </a:lnTo>
                  <a:cubicBezTo>
                    <a:pt x="366" y="124"/>
                    <a:pt x="310" y="39"/>
                    <a:pt x="225" y="11"/>
                  </a:cubicBezTo>
                  <a:cubicBezTo>
                    <a:pt x="204" y="4"/>
                    <a:pt x="182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3"/>
            <p:cNvSpPr/>
            <p:nvPr/>
          </p:nvSpPr>
          <p:spPr>
            <a:xfrm>
              <a:off x="3523975" y="1367950"/>
              <a:ext cx="9150" cy="5800"/>
            </a:xfrm>
            <a:custGeom>
              <a:avLst/>
              <a:gdLst/>
              <a:ahLst/>
              <a:cxnLst/>
              <a:rect l="l" t="t" r="r" b="b"/>
              <a:pathLst>
                <a:path w="366" h="232" extrusionOk="0">
                  <a:moveTo>
                    <a:pt x="178" y="0"/>
                  </a:moveTo>
                  <a:cubicBezTo>
                    <a:pt x="103" y="0"/>
                    <a:pt x="23" y="50"/>
                    <a:pt x="0" y="120"/>
                  </a:cubicBezTo>
                  <a:lnTo>
                    <a:pt x="337" y="232"/>
                  </a:lnTo>
                  <a:cubicBezTo>
                    <a:pt x="365" y="148"/>
                    <a:pt x="309" y="64"/>
                    <a:pt x="225" y="7"/>
                  </a:cubicBezTo>
                  <a:cubicBezTo>
                    <a:pt x="210" y="2"/>
                    <a:pt x="194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3"/>
            <p:cNvSpPr/>
            <p:nvPr/>
          </p:nvSpPr>
          <p:spPr>
            <a:xfrm>
              <a:off x="3498000" y="1358825"/>
              <a:ext cx="8450" cy="5800"/>
            </a:xfrm>
            <a:custGeom>
              <a:avLst/>
              <a:gdLst/>
              <a:ahLst/>
              <a:cxnLst/>
              <a:rect l="l" t="t" r="r" b="b"/>
              <a:pathLst>
                <a:path w="338" h="232" extrusionOk="0">
                  <a:moveTo>
                    <a:pt x="168" y="0"/>
                  </a:moveTo>
                  <a:cubicBezTo>
                    <a:pt x="85" y="0"/>
                    <a:pt x="23" y="50"/>
                    <a:pt x="0" y="120"/>
                  </a:cubicBezTo>
                  <a:lnTo>
                    <a:pt x="309" y="232"/>
                  </a:lnTo>
                  <a:cubicBezTo>
                    <a:pt x="337" y="148"/>
                    <a:pt x="309" y="35"/>
                    <a:pt x="225" y="7"/>
                  </a:cubicBezTo>
                  <a:cubicBezTo>
                    <a:pt x="205" y="2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3"/>
            <p:cNvSpPr/>
            <p:nvPr/>
          </p:nvSpPr>
          <p:spPr>
            <a:xfrm>
              <a:off x="3498700" y="1314525"/>
              <a:ext cx="9850" cy="8875"/>
            </a:xfrm>
            <a:custGeom>
              <a:avLst/>
              <a:gdLst/>
              <a:ahLst/>
              <a:cxnLst/>
              <a:rect l="l" t="t" r="r" b="b"/>
              <a:pathLst>
                <a:path w="394" h="355" extrusionOk="0">
                  <a:moveTo>
                    <a:pt x="190" y="1"/>
                  </a:moveTo>
                  <a:cubicBezTo>
                    <a:pt x="121" y="1"/>
                    <a:pt x="50" y="37"/>
                    <a:pt x="28" y="123"/>
                  </a:cubicBezTo>
                  <a:cubicBezTo>
                    <a:pt x="0" y="207"/>
                    <a:pt x="28" y="291"/>
                    <a:pt x="113" y="348"/>
                  </a:cubicBezTo>
                  <a:cubicBezTo>
                    <a:pt x="128" y="353"/>
                    <a:pt x="143" y="355"/>
                    <a:pt x="159" y="355"/>
                  </a:cubicBezTo>
                  <a:cubicBezTo>
                    <a:pt x="234" y="355"/>
                    <a:pt x="314" y="305"/>
                    <a:pt x="337" y="235"/>
                  </a:cubicBezTo>
                  <a:cubicBezTo>
                    <a:pt x="393" y="151"/>
                    <a:pt x="337" y="39"/>
                    <a:pt x="253" y="11"/>
                  </a:cubicBezTo>
                  <a:cubicBezTo>
                    <a:pt x="233" y="4"/>
                    <a:pt x="21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3"/>
            <p:cNvSpPr/>
            <p:nvPr/>
          </p:nvSpPr>
          <p:spPr>
            <a:xfrm>
              <a:off x="3516950" y="1309175"/>
              <a:ext cx="8450" cy="6200"/>
            </a:xfrm>
            <a:custGeom>
              <a:avLst/>
              <a:gdLst/>
              <a:ahLst/>
              <a:cxnLst/>
              <a:rect l="l" t="t" r="r" b="b"/>
              <a:pathLst>
                <a:path w="338" h="248" extrusionOk="0">
                  <a:moveTo>
                    <a:pt x="28" y="0"/>
                  </a:moveTo>
                  <a:lnTo>
                    <a:pt x="28" y="0"/>
                  </a:lnTo>
                  <a:cubicBezTo>
                    <a:pt x="0" y="112"/>
                    <a:pt x="28" y="197"/>
                    <a:pt x="113" y="225"/>
                  </a:cubicBezTo>
                  <a:cubicBezTo>
                    <a:pt x="144" y="240"/>
                    <a:pt x="173" y="247"/>
                    <a:pt x="200" y="247"/>
                  </a:cubicBezTo>
                  <a:cubicBezTo>
                    <a:pt x="268" y="247"/>
                    <a:pt x="317" y="201"/>
                    <a:pt x="337" y="140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3"/>
            <p:cNvSpPr/>
            <p:nvPr/>
          </p:nvSpPr>
          <p:spPr>
            <a:xfrm>
              <a:off x="3542225" y="1320400"/>
              <a:ext cx="9125" cy="5500"/>
            </a:xfrm>
            <a:custGeom>
              <a:avLst/>
              <a:gdLst/>
              <a:ahLst/>
              <a:cxnLst/>
              <a:rect l="l" t="t" r="r" b="b"/>
              <a:pathLst>
                <a:path w="365" h="220" extrusionOk="0">
                  <a:moveTo>
                    <a:pt x="56" y="0"/>
                  </a:moveTo>
                  <a:cubicBezTo>
                    <a:pt x="0" y="85"/>
                    <a:pt x="56" y="169"/>
                    <a:pt x="140" y="197"/>
                  </a:cubicBezTo>
                  <a:cubicBezTo>
                    <a:pt x="164" y="212"/>
                    <a:pt x="190" y="219"/>
                    <a:pt x="215" y="219"/>
                  </a:cubicBezTo>
                  <a:cubicBezTo>
                    <a:pt x="281" y="219"/>
                    <a:pt x="345" y="173"/>
                    <a:pt x="365" y="113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3"/>
            <p:cNvSpPr/>
            <p:nvPr/>
          </p:nvSpPr>
          <p:spPr>
            <a:xfrm>
              <a:off x="3524675" y="1325050"/>
              <a:ext cx="9850" cy="8275"/>
            </a:xfrm>
            <a:custGeom>
              <a:avLst/>
              <a:gdLst/>
              <a:ahLst/>
              <a:cxnLst/>
              <a:rect l="l" t="t" r="r" b="b"/>
              <a:pathLst>
                <a:path w="394" h="331" extrusionOk="0">
                  <a:moveTo>
                    <a:pt x="186" y="0"/>
                  </a:moveTo>
                  <a:cubicBezTo>
                    <a:pt x="118" y="0"/>
                    <a:pt x="49" y="32"/>
                    <a:pt x="28" y="95"/>
                  </a:cubicBezTo>
                  <a:cubicBezTo>
                    <a:pt x="0" y="179"/>
                    <a:pt x="28" y="292"/>
                    <a:pt x="112" y="320"/>
                  </a:cubicBezTo>
                  <a:cubicBezTo>
                    <a:pt x="141" y="327"/>
                    <a:pt x="167" y="330"/>
                    <a:pt x="191" y="330"/>
                  </a:cubicBezTo>
                  <a:cubicBezTo>
                    <a:pt x="263" y="330"/>
                    <a:pt x="316" y="299"/>
                    <a:pt x="337" y="235"/>
                  </a:cubicBezTo>
                  <a:cubicBezTo>
                    <a:pt x="393" y="151"/>
                    <a:pt x="337" y="39"/>
                    <a:pt x="253" y="11"/>
                  </a:cubicBezTo>
                  <a:cubicBezTo>
                    <a:pt x="232" y="4"/>
                    <a:pt x="209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3"/>
            <p:cNvSpPr/>
            <p:nvPr/>
          </p:nvSpPr>
          <p:spPr>
            <a:xfrm>
              <a:off x="3550625" y="1335575"/>
              <a:ext cx="9850" cy="8275"/>
            </a:xfrm>
            <a:custGeom>
              <a:avLst/>
              <a:gdLst/>
              <a:ahLst/>
              <a:cxnLst/>
              <a:rect l="l" t="t" r="r" b="b"/>
              <a:pathLst>
                <a:path w="394" h="331" extrusionOk="0">
                  <a:moveTo>
                    <a:pt x="187" y="0"/>
                  </a:moveTo>
                  <a:cubicBezTo>
                    <a:pt x="118" y="0"/>
                    <a:pt x="50" y="32"/>
                    <a:pt x="29" y="95"/>
                  </a:cubicBezTo>
                  <a:cubicBezTo>
                    <a:pt x="1" y="179"/>
                    <a:pt x="57" y="292"/>
                    <a:pt x="141" y="320"/>
                  </a:cubicBezTo>
                  <a:cubicBezTo>
                    <a:pt x="162" y="327"/>
                    <a:pt x="183" y="330"/>
                    <a:pt x="204" y="330"/>
                  </a:cubicBezTo>
                  <a:cubicBezTo>
                    <a:pt x="266" y="330"/>
                    <a:pt x="324" y="299"/>
                    <a:pt x="366" y="236"/>
                  </a:cubicBezTo>
                  <a:cubicBezTo>
                    <a:pt x="394" y="151"/>
                    <a:pt x="338" y="39"/>
                    <a:pt x="254" y="11"/>
                  </a:cubicBezTo>
                  <a:cubicBezTo>
                    <a:pt x="233" y="4"/>
                    <a:pt x="210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3"/>
            <p:cNvSpPr/>
            <p:nvPr/>
          </p:nvSpPr>
          <p:spPr>
            <a:xfrm>
              <a:off x="3576600" y="1345800"/>
              <a:ext cx="9850" cy="8175"/>
            </a:xfrm>
            <a:custGeom>
              <a:avLst/>
              <a:gdLst/>
              <a:ahLst/>
              <a:cxnLst/>
              <a:rect l="l" t="t" r="r" b="b"/>
              <a:pathLst>
                <a:path w="394" h="327" extrusionOk="0">
                  <a:moveTo>
                    <a:pt x="179" y="0"/>
                  </a:moveTo>
                  <a:cubicBezTo>
                    <a:pt x="113" y="0"/>
                    <a:pt x="49" y="47"/>
                    <a:pt x="29" y="107"/>
                  </a:cubicBezTo>
                  <a:cubicBezTo>
                    <a:pt x="1" y="191"/>
                    <a:pt x="57" y="276"/>
                    <a:pt x="141" y="304"/>
                  </a:cubicBezTo>
                  <a:cubicBezTo>
                    <a:pt x="165" y="319"/>
                    <a:pt x="190" y="326"/>
                    <a:pt x="216" y="326"/>
                  </a:cubicBezTo>
                  <a:cubicBezTo>
                    <a:pt x="281" y="326"/>
                    <a:pt x="345" y="280"/>
                    <a:pt x="366" y="220"/>
                  </a:cubicBezTo>
                  <a:cubicBezTo>
                    <a:pt x="394" y="135"/>
                    <a:pt x="338" y="51"/>
                    <a:pt x="253" y="23"/>
                  </a:cubicBezTo>
                  <a:cubicBezTo>
                    <a:pt x="230" y="7"/>
                    <a:pt x="204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3"/>
            <p:cNvSpPr/>
            <p:nvPr/>
          </p:nvSpPr>
          <p:spPr>
            <a:xfrm>
              <a:off x="3568175" y="1330925"/>
              <a:ext cx="9150" cy="5500"/>
            </a:xfrm>
            <a:custGeom>
              <a:avLst/>
              <a:gdLst/>
              <a:ahLst/>
              <a:cxnLst/>
              <a:rect l="l" t="t" r="r" b="b"/>
              <a:pathLst>
                <a:path w="366" h="220" extrusionOk="0">
                  <a:moveTo>
                    <a:pt x="29" y="0"/>
                  </a:moveTo>
                  <a:cubicBezTo>
                    <a:pt x="1" y="85"/>
                    <a:pt x="57" y="169"/>
                    <a:pt x="141" y="197"/>
                  </a:cubicBezTo>
                  <a:cubicBezTo>
                    <a:pt x="165" y="213"/>
                    <a:pt x="188" y="220"/>
                    <a:pt x="211" y="220"/>
                  </a:cubicBezTo>
                  <a:cubicBezTo>
                    <a:pt x="270" y="220"/>
                    <a:pt x="325" y="173"/>
                    <a:pt x="366" y="113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3"/>
            <p:cNvSpPr/>
            <p:nvPr/>
          </p:nvSpPr>
          <p:spPr>
            <a:xfrm>
              <a:off x="3559050" y="135250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81" y="0"/>
                  </a:moveTo>
                  <a:cubicBezTo>
                    <a:pt x="112" y="0"/>
                    <a:pt x="47" y="51"/>
                    <a:pt x="1" y="120"/>
                  </a:cubicBezTo>
                  <a:lnTo>
                    <a:pt x="338" y="232"/>
                  </a:lnTo>
                  <a:cubicBezTo>
                    <a:pt x="366" y="148"/>
                    <a:pt x="310" y="64"/>
                    <a:pt x="225" y="8"/>
                  </a:cubicBezTo>
                  <a:cubicBezTo>
                    <a:pt x="210" y="3"/>
                    <a:pt x="196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3"/>
            <p:cNvSpPr/>
            <p:nvPr/>
          </p:nvSpPr>
          <p:spPr>
            <a:xfrm>
              <a:off x="3533100" y="1342675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180" y="0"/>
                  </a:moveTo>
                  <a:cubicBezTo>
                    <a:pt x="111" y="0"/>
                    <a:pt x="46" y="51"/>
                    <a:pt x="0" y="120"/>
                  </a:cubicBezTo>
                  <a:lnTo>
                    <a:pt x="337" y="232"/>
                  </a:lnTo>
                  <a:cubicBezTo>
                    <a:pt x="365" y="148"/>
                    <a:pt x="309" y="36"/>
                    <a:pt x="225" y="8"/>
                  </a:cubicBezTo>
                  <a:cubicBezTo>
                    <a:pt x="210" y="3"/>
                    <a:pt x="195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3"/>
            <p:cNvSpPr/>
            <p:nvPr/>
          </p:nvSpPr>
          <p:spPr>
            <a:xfrm>
              <a:off x="3507125" y="1332775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166" y="0"/>
                  </a:moveTo>
                  <a:cubicBezTo>
                    <a:pt x="102" y="0"/>
                    <a:pt x="43" y="37"/>
                    <a:pt x="0" y="123"/>
                  </a:cubicBezTo>
                  <a:lnTo>
                    <a:pt x="337" y="235"/>
                  </a:lnTo>
                  <a:cubicBezTo>
                    <a:pt x="365" y="151"/>
                    <a:pt x="309" y="39"/>
                    <a:pt x="225" y="11"/>
                  </a:cubicBezTo>
                  <a:cubicBezTo>
                    <a:pt x="205" y="4"/>
                    <a:pt x="185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3"/>
            <p:cNvSpPr/>
            <p:nvPr/>
          </p:nvSpPr>
          <p:spPr>
            <a:xfrm>
              <a:off x="3509225" y="1288250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206" y="0"/>
                  </a:moveTo>
                  <a:cubicBezTo>
                    <a:pt x="139" y="0"/>
                    <a:pt x="69" y="46"/>
                    <a:pt x="29" y="107"/>
                  </a:cubicBezTo>
                  <a:cubicBezTo>
                    <a:pt x="1" y="191"/>
                    <a:pt x="29" y="304"/>
                    <a:pt x="141" y="332"/>
                  </a:cubicBezTo>
                  <a:cubicBezTo>
                    <a:pt x="162" y="339"/>
                    <a:pt x="183" y="342"/>
                    <a:pt x="204" y="342"/>
                  </a:cubicBezTo>
                  <a:cubicBezTo>
                    <a:pt x="265" y="342"/>
                    <a:pt x="323" y="311"/>
                    <a:pt x="365" y="248"/>
                  </a:cubicBezTo>
                  <a:cubicBezTo>
                    <a:pt x="394" y="163"/>
                    <a:pt x="365" y="51"/>
                    <a:pt x="281" y="23"/>
                  </a:cubicBezTo>
                  <a:cubicBezTo>
                    <a:pt x="258" y="7"/>
                    <a:pt x="232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3"/>
            <p:cNvSpPr/>
            <p:nvPr/>
          </p:nvSpPr>
          <p:spPr>
            <a:xfrm>
              <a:off x="3528175" y="1283200"/>
              <a:ext cx="8450" cy="6600"/>
            </a:xfrm>
            <a:custGeom>
              <a:avLst/>
              <a:gdLst/>
              <a:ahLst/>
              <a:cxnLst/>
              <a:rect l="l" t="t" r="r" b="b"/>
              <a:pathLst>
                <a:path w="338" h="264" extrusionOk="0">
                  <a:moveTo>
                    <a:pt x="29" y="0"/>
                  </a:moveTo>
                  <a:lnTo>
                    <a:pt x="29" y="0"/>
                  </a:lnTo>
                  <a:cubicBezTo>
                    <a:pt x="1" y="113"/>
                    <a:pt x="29" y="197"/>
                    <a:pt x="113" y="253"/>
                  </a:cubicBezTo>
                  <a:cubicBezTo>
                    <a:pt x="134" y="260"/>
                    <a:pt x="157" y="264"/>
                    <a:pt x="180" y="264"/>
                  </a:cubicBezTo>
                  <a:cubicBezTo>
                    <a:pt x="248" y="264"/>
                    <a:pt x="316" y="232"/>
                    <a:pt x="337" y="169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3"/>
            <p:cNvSpPr/>
            <p:nvPr/>
          </p:nvSpPr>
          <p:spPr>
            <a:xfrm>
              <a:off x="3553450" y="1295125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28" y="1"/>
                  </a:moveTo>
                  <a:lnTo>
                    <a:pt x="28" y="1"/>
                  </a:lnTo>
                  <a:cubicBezTo>
                    <a:pt x="0" y="85"/>
                    <a:pt x="28" y="197"/>
                    <a:pt x="113" y="225"/>
                  </a:cubicBezTo>
                  <a:cubicBezTo>
                    <a:pt x="134" y="232"/>
                    <a:pt x="156" y="236"/>
                    <a:pt x="179" y="236"/>
                  </a:cubicBezTo>
                  <a:cubicBezTo>
                    <a:pt x="248" y="236"/>
                    <a:pt x="316" y="204"/>
                    <a:pt x="337" y="141"/>
                  </a:cubicBez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3"/>
            <p:cNvSpPr/>
            <p:nvPr/>
          </p:nvSpPr>
          <p:spPr>
            <a:xfrm>
              <a:off x="3535200" y="1299475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178" y="1"/>
                  </a:moveTo>
                  <a:cubicBezTo>
                    <a:pt x="113" y="1"/>
                    <a:pt x="49" y="47"/>
                    <a:pt x="28" y="107"/>
                  </a:cubicBezTo>
                  <a:cubicBezTo>
                    <a:pt x="0" y="192"/>
                    <a:pt x="28" y="304"/>
                    <a:pt x="113" y="332"/>
                  </a:cubicBezTo>
                  <a:cubicBezTo>
                    <a:pt x="134" y="339"/>
                    <a:pt x="156" y="342"/>
                    <a:pt x="179" y="342"/>
                  </a:cubicBezTo>
                  <a:cubicBezTo>
                    <a:pt x="248" y="342"/>
                    <a:pt x="316" y="311"/>
                    <a:pt x="337" y="248"/>
                  </a:cubicBezTo>
                  <a:cubicBezTo>
                    <a:pt x="393" y="163"/>
                    <a:pt x="337" y="51"/>
                    <a:pt x="253" y="23"/>
                  </a:cubicBezTo>
                  <a:cubicBezTo>
                    <a:pt x="229" y="7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3"/>
            <p:cNvSpPr/>
            <p:nvPr/>
          </p:nvSpPr>
          <p:spPr>
            <a:xfrm>
              <a:off x="3560450" y="1311000"/>
              <a:ext cx="9850" cy="8275"/>
            </a:xfrm>
            <a:custGeom>
              <a:avLst/>
              <a:gdLst/>
              <a:ahLst/>
              <a:cxnLst/>
              <a:rect l="l" t="t" r="r" b="b"/>
              <a:pathLst>
                <a:path w="394" h="331" extrusionOk="0">
                  <a:moveTo>
                    <a:pt x="215" y="1"/>
                  </a:moveTo>
                  <a:cubicBezTo>
                    <a:pt x="147" y="1"/>
                    <a:pt x="78" y="32"/>
                    <a:pt x="57" y="96"/>
                  </a:cubicBezTo>
                  <a:cubicBezTo>
                    <a:pt x="1" y="180"/>
                    <a:pt x="57" y="264"/>
                    <a:pt x="141" y="320"/>
                  </a:cubicBezTo>
                  <a:cubicBezTo>
                    <a:pt x="162" y="327"/>
                    <a:pt x="185" y="331"/>
                    <a:pt x="208" y="331"/>
                  </a:cubicBezTo>
                  <a:cubicBezTo>
                    <a:pt x="276" y="331"/>
                    <a:pt x="345" y="299"/>
                    <a:pt x="366" y="236"/>
                  </a:cubicBezTo>
                  <a:cubicBezTo>
                    <a:pt x="394" y="152"/>
                    <a:pt x="366" y="39"/>
                    <a:pt x="282" y="11"/>
                  </a:cubicBezTo>
                  <a:cubicBezTo>
                    <a:pt x="261" y="4"/>
                    <a:pt x="238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3"/>
            <p:cNvSpPr/>
            <p:nvPr/>
          </p:nvSpPr>
          <p:spPr>
            <a:xfrm>
              <a:off x="3586425" y="1322225"/>
              <a:ext cx="9850" cy="7900"/>
            </a:xfrm>
            <a:custGeom>
              <a:avLst/>
              <a:gdLst/>
              <a:ahLst/>
              <a:cxnLst/>
              <a:rect l="l" t="t" r="r" b="b"/>
              <a:pathLst>
                <a:path w="394" h="316" extrusionOk="0">
                  <a:moveTo>
                    <a:pt x="191" y="1"/>
                  </a:moveTo>
                  <a:cubicBezTo>
                    <a:pt x="129" y="1"/>
                    <a:pt x="71" y="33"/>
                    <a:pt x="29" y="96"/>
                  </a:cubicBezTo>
                  <a:cubicBezTo>
                    <a:pt x="1" y="180"/>
                    <a:pt x="57" y="264"/>
                    <a:pt x="141" y="292"/>
                  </a:cubicBezTo>
                  <a:cubicBezTo>
                    <a:pt x="166" y="309"/>
                    <a:pt x="190" y="316"/>
                    <a:pt x="214" y="316"/>
                  </a:cubicBezTo>
                  <a:cubicBezTo>
                    <a:pt x="272" y="316"/>
                    <a:pt x="326" y="276"/>
                    <a:pt x="366" y="236"/>
                  </a:cubicBezTo>
                  <a:cubicBezTo>
                    <a:pt x="394" y="152"/>
                    <a:pt x="338" y="68"/>
                    <a:pt x="253" y="12"/>
                  </a:cubicBezTo>
                  <a:cubicBezTo>
                    <a:pt x="232" y="4"/>
                    <a:pt x="211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3"/>
            <p:cNvSpPr/>
            <p:nvPr/>
          </p:nvSpPr>
          <p:spPr>
            <a:xfrm>
              <a:off x="3578700" y="1307050"/>
              <a:ext cx="8450" cy="5675"/>
            </a:xfrm>
            <a:custGeom>
              <a:avLst/>
              <a:gdLst/>
              <a:ahLst/>
              <a:cxnLst/>
              <a:rect l="l" t="t" r="r" b="b"/>
              <a:pathLst>
                <a:path w="338" h="227" extrusionOk="0">
                  <a:moveTo>
                    <a:pt x="29" y="1"/>
                  </a:moveTo>
                  <a:lnTo>
                    <a:pt x="29" y="1"/>
                  </a:lnTo>
                  <a:cubicBezTo>
                    <a:pt x="1" y="57"/>
                    <a:pt x="29" y="169"/>
                    <a:pt x="113" y="197"/>
                  </a:cubicBezTo>
                  <a:cubicBezTo>
                    <a:pt x="153" y="217"/>
                    <a:pt x="189" y="227"/>
                    <a:pt x="221" y="227"/>
                  </a:cubicBezTo>
                  <a:cubicBezTo>
                    <a:pt x="278" y="227"/>
                    <a:pt x="320" y="196"/>
                    <a:pt x="338" y="141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3"/>
            <p:cNvSpPr/>
            <p:nvPr/>
          </p:nvSpPr>
          <p:spPr>
            <a:xfrm>
              <a:off x="3568875" y="1328250"/>
              <a:ext cx="9150" cy="5500"/>
            </a:xfrm>
            <a:custGeom>
              <a:avLst/>
              <a:gdLst/>
              <a:ahLst/>
              <a:cxnLst/>
              <a:rect l="l" t="t" r="r" b="b"/>
              <a:pathLst>
                <a:path w="366" h="220" extrusionOk="0">
                  <a:moveTo>
                    <a:pt x="151" y="1"/>
                  </a:moveTo>
                  <a:cubicBezTo>
                    <a:pt x="85" y="1"/>
                    <a:pt x="21" y="47"/>
                    <a:pt x="1" y="107"/>
                  </a:cubicBezTo>
                  <a:lnTo>
                    <a:pt x="338" y="220"/>
                  </a:lnTo>
                  <a:cubicBezTo>
                    <a:pt x="366" y="164"/>
                    <a:pt x="310" y="51"/>
                    <a:pt x="225" y="23"/>
                  </a:cubicBezTo>
                  <a:cubicBezTo>
                    <a:pt x="202" y="7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3"/>
            <p:cNvSpPr/>
            <p:nvPr/>
          </p:nvSpPr>
          <p:spPr>
            <a:xfrm>
              <a:off x="3543625" y="1317400"/>
              <a:ext cx="8450" cy="5825"/>
            </a:xfrm>
            <a:custGeom>
              <a:avLst/>
              <a:gdLst/>
              <a:ahLst/>
              <a:cxnLst/>
              <a:rect l="l" t="t" r="r" b="b"/>
              <a:pathLst>
                <a:path w="338" h="233" extrusionOk="0">
                  <a:moveTo>
                    <a:pt x="178" y="1"/>
                  </a:moveTo>
                  <a:cubicBezTo>
                    <a:pt x="103" y="1"/>
                    <a:pt x="23" y="51"/>
                    <a:pt x="0" y="120"/>
                  </a:cubicBezTo>
                  <a:lnTo>
                    <a:pt x="309" y="233"/>
                  </a:lnTo>
                  <a:cubicBezTo>
                    <a:pt x="337" y="148"/>
                    <a:pt x="309" y="64"/>
                    <a:pt x="225" y="8"/>
                  </a:cubicBezTo>
                  <a:cubicBezTo>
                    <a:pt x="210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3"/>
            <p:cNvSpPr/>
            <p:nvPr/>
          </p:nvSpPr>
          <p:spPr>
            <a:xfrm>
              <a:off x="3517650" y="1306800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158" y="0"/>
                  </a:moveTo>
                  <a:cubicBezTo>
                    <a:pt x="90" y="0"/>
                    <a:pt x="21" y="32"/>
                    <a:pt x="0" y="95"/>
                  </a:cubicBezTo>
                  <a:lnTo>
                    <a:pt x="309" y="235"/>
                  </a:lnTo>
                  <a:cubicBezTo>
                    <a:pt x="365" y="151"/>
                    <a:pt x="309" y="39"/>
                    <a:pt x="225" y="11"/>
                  </a:cubicBezTo>
                  <a:cubicBezTo>
                    <a:pt x="204" y="4"/>
                    <a:pt x="181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3"/>
            <p:cNvSpPr/>
            <p:nvPr/>
          </p:nvSpPr>
          <p:spPr>
            <a:xfrm>
              <a:off x="3521150" y="1261875"/>
              <a:ext cx="9850" cy="8975"/>
            </a:xfrm>
            <a:custGeom>
              <a:avLst/>
              <a:gdLst/>
              <a:ahLst/>
              <a:cxnLst/>
              <a:rect l="l" t="t" r="r" b="b"/>
              <a:pathLst>
                <a:path w="394" h="359" extrusionOk="0">
                  <a:moveTo>
                    <a:pt x="215" y="1"/>
                  </a:moveTo>
                  <a:cubicBezTo>
                    <a:pt x="146" y="1"/>
                    <a:pt x="78" y="32"/>
                    <a:pt x="57" y="95"/>
                  </a:cubicBezTo>
                  <a:cubicBezTo>
                    <a:pt x="1" y="180"/>
                    <a:pt x="57" y="292"/>
                    <a:pt x="141" y="348"/>
                  </a:cubicBezTo>
                  <a:cubicBezTo>
                    <a:pt x="162" y="355"/>
                    <a:pt x="183" y="359"/>
                    <a:pt x="204" y="359"/>
                  </a:cubicBezTo>
                  <a:cubicBezTo>
                    <a:pt x="266" y="359"/>
                    <a:pt x="324" y="327"/>
                    <a:pt x="366" y="264"/>
                  </a:cubicBezTo>
                  <a:cubicBezTo>
                    <a:pt x="394" y="151"/>
                    <a:pt x="366" y="67"/>
                    <a:pt x="282" y="11"/>
                  </a:cubicBezTo>
                  <a:cubicBezTo>
                    <a:pt x="260" y="4"/>
                    <a:pt x="238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3"/>
            <p:cNvSpPr/>
            <p:nvPr/>
          </p:nvSpPr>
          <p:spPr>
            <a:xfrm>
              <a:off x="3540800" y="1257925"/>
              <a:ext cx="8450" cy="6350"/>
            </a:xfrm>
            <a:custGeom>
              <a:avLst/>
              <a:gdLst/>
              <a:ahLst/>
              <a:cxnLst/>
              <a:rect l="l" t="t" r="r" b="b"/>
              <a:pathLst>
                <a:path w="338" h="254" extrusionOk="0">
                  <a:moveTo>
                    <a:pt x="29" y="1"/>
                  </a:moveTo>
                  <a:lnTo>
                    <a:pt x="29" y="1"/>
                  </a:lnTo>
                  <a:cubicBezTo>
                    <a:pt x="1" y="85"/>
                    <a:pt x="29" y="197"/>
                    <a:pt x="113" y="225"/>
                  </a:cubicBezTo>
                  <a:cubicBezTo>
                    <a:pt x="141" y="244"/>
                    <a:pt x="172" y="253"/>
                    <a:pt x="203" y="253"/>
                  </a:cubicBezTo>
                  <a:cubicBezTo>
                    <a:pt x="263" y="253"/>
                    <a:pt x="319" y="216"/>
                    <a:pt x="338" y="141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3"/>
            <p:cNvSpPr/>
            <p:nvPr/>
          </p:nvSpPr>
          <p:spPr>
            <a:xfrm>
              <a:off x="3565375" y="1270550"/>
              <a:ext cx="8450" cy="6375"/>
            </a:xfrm>
            <a:custGeom>
              <a:avLst/>
              <a:gdLst/>
              <a:ahLst/>
              <a:cxnLst/>
              <a:rect l="l" t="t" r="r" b="b"/>
              <a:pathLst>
                <a:path w="338" h="255" extrusionOk="0">
                  <a:moveTo>
                    <a:pt x="29" y="1"/>
                  </a:moveTo>
                  <a:lnTo>
                    <a:pt x="29" y="1"/>
                  </a:lnTo>
                  <a:cubicBezTo>
                    <a:pt x="0" y="85"/>
                    <a:pt x="29" y="197"/>
                    <a:pt x="113" y="226"/>
                  </a:cubicBezTo>
                  <a:cubicBezTo>
                    <a:pt x="143" y="245"/>
                    <a:pt x="176" y="255"/>
                    <a:pt x="208" y="255"/>
                  </a:cubicBezTo>
                  <a:cubicBezTo>
                    <a:pt x="266" y="255"/>
                    <a:pt x="319" y="224"/>
                    <a:pt x="337" y="169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3"/>
            <p:cNvSpPr/>
            <p:nvPr/>
          </p:nvSpPr>
          <p:spPr>
            <a:xfrm>
              <a:off x="3546425" y="1274200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207" y="1"/>
                  </a:moveTo>
                  <a:cubicBezTo>
                    <a:pt x="141" y="1"/>
                    <a:pt x="77" y="47"/>
                    <a:pt x="57" y="108"/>
                  </a:cubicBezTo>
                  <a:cubicBezTo>
                    <a:pt x="0" y="192"/>
                    <a:pt x="57" y="276"/>
                    <a:pt x="141" y="332"/>
                  </a:cubicBezTo>
                  <a:cubicBezTo>
                    <a:pt x="162" y="339"/>
                    <a:pt x="183" y="343"/>
                    <a:pt x="204" y="343"/>
                  </a:cubicBezTo>
                  <a:cubicBezTo>
                    <a:pt x="265" y="343"/>
                    <a:pt x="323" y="311"/>
                    <a:pt x="365" y="248"/>
                  </a:cubicBezTo>
                  <a:cubicBezTo>
                    <a:pt x="394" y="164"/>
                    <a:pt x="365" y="51"/>
                    <a:pt x="281" y="23"/>
                  </a:cubicBezTo>
                  <a:cubicBezTo>
                    <a:pt x="258" y="8"/>
                    <a:pt x="232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3"/>
            <p:cNvSpPr/>
            <p:nvPr/>
          </p:nvSpPr>
          <p:spPr>
            <a:xfrm>
              <a:off x="3571700" y="1286675"/>
              <a:ext cx="9850" cy="8500"/>
            </a:xfrm>
            <a:custGeom>
              <a:avLst/>
              <a:gdLst/>
              <a:ahLst/>
              <a:cxnLst/>
              <a:rect l="l" t="t" r="r" b="b"/>
              <a:pathLst>
                <a:path w="394" h="340" extrusionOk="0">
                  <a:moveTo>
                    <a:pt x="186" y="1"/>
                  </a:moveTo>
                  <a:cubicBezTo>
                    <a:pt x="128" y="1"/>
                    <a:pt x="74" y="32"/>
                    <a:pt x="56" y="86"/>
                  </a:cubicBezTo>
                  <a:cubicBezTo>
                    <a:pt x="0" y="170"/>
                    <a:pt x="56" y="282"/>
                    <a:pt x="141" y="311"/>
                  </a:cubicBezTo>
                  <a:cubicBezTo>
                    <a:pt x="170" y="330"/>
                    <a:pt x="200" y="340"/>
                    <a:pt x="229" y="340"/>
                  </a:cubicBezTo>
                  <a:cubicBezTo>
                    <a:pt x="281" y="340"/>
                    <a:pt x="329" y="309"/>
                    <a:pt x="365" y="254"/>
                  </a:cubicBezTo>
                  <a:cubicBezTo>
                    <a:pt x="393" y="170"/>
                    <a:pt x="365" y="58"/>
                    <a:pt x="281" y="30"/>
                  </a:cubicBezTo>
                  <a:cubicBezTo>
                    <a:pt x="251" y="10"/>
                    <a:pt x="218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3"/>
            <p:cNvSpPr/>
            <p:nvPr/>
          </p:nvSpPr>
          <p:spPr>
            <a:xfrm>
              <a:off x="3596950" y="1299300"/>
              <a:ext cx="9850" cy="8050"/>
            </a:xfrm>
            <a:custGeom>
              <a:avLst/>
              <a:gdLst/>
              <a:ahLst/>
              <a:cxnLst/>
              <a:rect l="l" t="t" r="r" b="b"/>
              <a:pathLst>
                <a:path w="394" h="322" extrusionOk="0">
                  <a:moveTo>
                    <a:pt x="167" y="1"/>
                  </a:moveTo>
                  <a:cubicBezTo>
                    <a:pt x="117" y="1"/>
                    <a:pt x="75" y="32"/>
                    <a:pt x="57" y="86"/>
                  </a:cubicBezTo>
                  <a:cubicBezTo>
                    <a:pt x="1" y="170"/>
                    <a:pt x="57" y="255"/>
                    <a:pt x="141" y="311"/>
                  </a:cubicBezTo>
                  <a:cubicBezTo>
                    <a:pt x="162" y="318"/>
                    <a:pt x="183" y="321"/>
                    <a:pt x="204" y="321"/>
                  </a:cubicBezTo>
                  <a:cubicBezTo>
                    <a:pt x="266" y="321"/>
                    <a:pt x="324" y="290"/>
                    <a:pt x="366" y="227"/>
                  </a:cubicBezTo>
                  <a:cubicBezTo>
                    <a:pt x="394" y="170"/>
                    <a:pt x="366" y="58"/>
                    <a:pt x="254" y="30"/>
                  </a:cubicBezTo>
                  <a:cubicBezTo>
                    <a:pt x="224" y="10"/>
                    <a:pt x="194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3"/>
            <p:cNvSpPr/>
            <p:nvPr/>
          </p:nvSpPr>
          <p:spPr>
            <a:xfrm>
              <a:off x="3589950" y="1283200"/>
              <a:ext cx="8425" cy="6375"/>
            </a:xfrm>
            <a:custGeom>
              <a:avLst/>
              <a:gdLst/>
              <a:ahLst/>
              <a:cxnLst/>
              <a:rect l="l" t="t" r="r" b="b"/>
              <a:pathLst>
                <a:path w="337" h="255" extrusionOk="0">
                  <a:moveTo>
                    <a:pt x="28" y="0"/>
                  </a:moveTo>
                  <a:lnTo>
                    <a:pt x="28" y="0"/>
                  </a:lnTo>
                  <a:cubicBezTo>
                    <a:pt x="0" y="85"/>
                    <a:pt x="28" y="197"/>
                    <a:pt x="112" y="225"/>
                  </a:cubicBezTo>
                  <a:cubicBezTo>
                    <a:pt x="142" y="245"/>
                    <a:pt x="176" y="254"/>
                    <a:pt x="207" y="254"/>
                  </a:cubicBezTo>
                  <a:cubicBezTo>
                    <a:pt x="266" y="254"/>
                    <a:pt x="319" y="223"/>
                    <a:pt x="337" y="169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3"/>
            <p:cNvSpPr/>
            <p:nvPr/>
          </p:nvSpPr>
          <p:spPr>
            <a:xfrm>
              <a:off x="3579400" y="1304700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159" y="0"/>
                  </a:moveTo>
                  <a:cubicBezTo>
                    <a:pt x="90" y="0"/>
                    <a:pt x="22" y="32"/>
                    <a:pt x="1" y="95"/>
                  </a:cubicBezTo>
                  <a:lnTo>
                    <a:pt x="310" y="235"/>
                  </a:lnTo>
                  <a:cubicBezTo>
                    <a:pt x="366" y="151"/>
                    <a:pt x="310" y="39"/>
                    <a:pt x="226" y="11"/>
                  </a:cubicBezTo>
                  <a:cubicBezTo>
                    <a:pt x="205" y="4"/>
                    <a:pt x="182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3"/>
            <p:cNvSpPr/>
            <p:nvPr/>
          </p:nvSpPr>
          <p:spPr>
            <a:xfrm>
              <a:off x="3554150" y="1292750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162" y="1"/>
                  </a:moveTo>
                  <a:cubicBezTo>
                    <a:pt x="100" y="1"/>
                    <a:pt x="42" y="32"/>
                    <a:pt x="0" y="96"/>
                  </a:cubicBezTo>
                  <a:lnTo>
                    <a:pt x="309" y="236"/>
                  </a:lnTo>
                  <a:cubicBezTo>
                    <a:pt x="365" y="152"/>
                    <a:pt x="309" y="68"/>
                    <a:pt x="225" y="11"/>
                  </a:cubicBezTo>
                  <a:cubicBezTo>
                    <a:pt x="204" y="4"/>
                    <a:pt x="18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3"/>
            <p:cNvSpPr/>
            <p:nvPr/>
          </p:nvSpPr>
          <p:spPr>
            <a:xfrm>
              <a:off x="3528875" y="1280825"/>
              <a:ext cx="9150" cy="6600"/>
            </a:xfrm>
            <a:custGeom>
              <a:avLst/>
              <a:gdLst/>
              <a:ahLst/>
              <a:cxnLst/>
              <a:rect l="l" t="t" r="r" b="b"/>
              <a:pathLst>
                <a:path w="366" h="264" extrusionOk="0">
                  <a:moveTo>
                    <a:pt x="162" y="1"/>
                  </a:moveTo>
                  <a:cubicBezTo>
                    <a:pt x="101" y="1"/>
                    <a:pt x="43" y="32"/>
                    <a:pt x="1" y="95"/>
                  </a:cubicBezTo>
                  <a:lnTo>
                    <a:pt x="309" y="264"/>
                  </a:lnTo>
                  <a:cubicBezTo>
                    <a:pt x="366" y="151"/>
                    <a:pt x="337" y="67"/>
                    <a:pt x="225" y="11"/>
                  </a:cubicBezTo>
                  <a:cubicBezTo>
                    <a:pt x="204" y="4"/>
                    <a:pt x="18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3"/>
            <p:cNvSpPr/>
            <p:nvPr/>
          </p:nvSpPr>
          <p:spPr>
            <a:xfrm>
              <a:off x="3535200" y="1235900"/>
              <a:ext cx="9850" cy="8975"/>
            </a:xfrm>
            <a:custGeom>
              <a:avLst/>
              <a:gdLst/>
              <a:ahLst/>
              <a:cxnLst/>
              <a:rect l="l" t="t" r="r" b="b"/>
              <a:pathLst>
                <a:path w="394" h="359" extrusionOk="0">
                  <a:moveTo>
                    <a:pt x="214" y="1"/>
                  </a:moveTo>
                  <a:cubicBezTo>
                    <a:pt x="144" y="1"/>
                    <a:pt x="70" y="32"/>
                    <a:pt x="28" y="96"/>
                  </a:cubicBezTo>
                  <a:cubicBezTo>
                    <a:pt x="0" y="180"/>
                    <a:pt x="0" y="292"/>
                    <a:pt x="84" y="348"/>
                  </a:cubicBezTo>
                  <a:cubicBezTo>
                    <a:pt x="106" y="355"/>
                    <a:pt x="128" y="359"/>
                    <a:pt x="152" y="359"/>
                  </a:cubicBezTo>
                  <a:cubicBezTo>
                    <a:pt x="221" y="359"/>
                    <a:pt x="295" y="327"/>
                    <a:pt x="337" y="264"/>
                  </a:cubicBezTo>
                  <a:cubicBezTo>
                    <a:pt x="393" y="180"/>
                    <a:pt x="365" y="67"/>
                    <a:pt x="281" y="11"/>
                  </a:cubicBezTo>
                  <a:cubicBezTo>
                    <a:pt x="260" y="4"/>
                    <a:pt x="237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3"/>
            <p:cNvSpPr/>
            <p:nvPr/>
          </p:nvSpPr>
          <p:spPr>
            <a:xfrm>
              <a:off x="3554150" y="1232650"/>
              <a:ext cx="9150" cy="6375"/>
            </a:xfrm>
            <a:custGeom>
              <a:avLst/>
              <a:gdLst/>
              <a:ahLst/>
              <a:cxnLst/>
              <a:rect l="l" t="t" r="r" b="b"/>
              <a:pathLst>
                <a:path w="366" h="255" extrusionOk="0">
                  <a:moveTo>
                    <a:pt x="56" y="1"/>
                  </a:moveTo>
                  <a:lnTo>
                    <a:pt x="56" y="1"/>
                  </a:lnTo>
                  <a:cubicBezTo>
                    <a:pt x="0" y="85"/>
                    <a:pt x="28" y="197"/>
                    <a:pt x="113" y="226"/>
                  </a:cubicBezTo>
                  <a:cubicBezTo>
                    <a:pt x="142" y="245"/>
                    <a:pt x="176" y="255"/>
                    <a:pt x="209" y="255"/>
                  </a:cubicBezTo>
                  <a:cubicBezTo>
                    <a:pt x="269" y="255"/>
                    <a:pt x="329" y="224"/>
                    <a:pt x="365" y="169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3"/>
            <p:cNvSpPr/>
            <p:nvPr/>
          </p:nvSpPr>
          <p:spPr>
            <a:xfrm>
              <a:off x="3578700" y="1246700"/>
              <a:ext cx="8450" cy="6375"/>
            </a:xfrm>
            <a:custGeom>
              <a:avLst/>
              <a:gdLst/>
              <a:ahLst/>
              <a:cxnLst/>
              <a:rect l="l" t="t" r="r" b="b"/>
              <a:pathLst>
                <a:path w="338" h="255" extrusionOk="0">
                  <a:moveTo>
                    <a:pt x="29" y="0"/>
                  </a:moveTo>
                  <a:lnTo>
                    <a:pt x="29" y="0"/>
                  </a:lnTo>
                  <a:cubicBezTo>
                    <a:pt x="1" y="85"/>
                    <a:pt x="1" y="197"/>
                    <a:pt x="85" y="225"/>
                  </a:cubicBezTo>
                  <a:cubicBezTo>
                    <a:pt x="115" y="245"/>
                    <a:pt x="148" y="254"/>
                    <a:pt x="181" y="254"/>
                  </a:cubicBezTo>
                  <a:cubicBezTo>
                    <a:pt x="242" y="254"/>
                    <a:pt x="302" y="223"/>
                    <a:pt x="338" y="169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3"/>
            <p:cNvSpPr/>
            <p:nvPr/>
          </p:nvSpPr>
          <p:spPr>
            <a:xfrm>
              <a:off x="3559750" y="1249475"/>
              <a:ext cx="9850" cy="8750"/>
            </a:xfrm>
            <a:custGeom>
              <a:avLst/>
              <a:gdLst/>
              <a:ahLst/>
              <a:cxnLst/>
              <a:rect l="l" t="t" r="r" b="b"/>
              <a:pathLst>
                <a:path w="394" h="350" extrusionOk="0">
                  <a:moveTo>
                    <a:pt x="185" y="1"/>
                  </a:moveTo>
                  <a:cubicBezTo>
                    <a:pt x="125" y="1"/>
                    <a:pt x="65" y="32"/>
                    <a:pt x="29" y="86"/>
                  </a:cubicBezTo>
                  <a:cubicBezTo>
                    <a:pt x="1" y="170"/>
                    <a:pt x="29" y="282"/>
                    <a:pt x="113" y="339"/>
                  </a:cubicBezTo>
                  <a:cubicBezTo>
                    <a:pt x="134" y="346"/>
                    <a:pt x="155" y="349"/>
                    <a:pt x="176" y="349"/>
                  </a:cubicBezTo>
                  <a:cubicBezTo>
                    <a:pt x="238" y="349"/>
                    <a:pt x="296" y="318"/>
                    <a:pt x="338" y="254"/>
                  </a:cubicBezTo>
                  <a:cubicBezTo>
                    <a:pt x="394" y="170"/>
                    <a:pt x="366" y="86"/>
                    <a:pt x="282" y="30"/>
                  </a:cubicBezTo>
                  <a:cubicBezTo>
                    <a:pt x="252" y="10"/>
                    <a:pt x="218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3"/>
            <p:cNvSpPr/>
            <p:nvPr/>
          </p:nvSpPr>
          <p:spPr>
            <a:xfrm>
              <a:off x="3584325" y="1263525"/>
              <a:ext cx="9150" cy="8050"/>
            </a:xfrm>
            <a:custGeom>
              <a:avLst/>
              <a:gdLst/>
              <a:ahLst/>
              <a:cxnLst/>
              <a:rect l="l" t="t" r="r" b="b"/>
              <a:pathLst>
                <a:path w="366" h="322" extrusionOk="0">
                  <a:moveTo>
                    <a:pt x="165" y="0"/>
                  </a:moveTo>
                  <a:cubicBezTo>
                    <a:pt x="113" y="0"/>
                    <a:pt x="65" y="31"/>
                    <a:pt x="29" y="85"/>
                  </a:cubicBezTo>
                  <a:cubicBezTo>
                    <a:pt x="0" y="170"/>
                    <a:pt x="29" y="254"/>
                    <a:pt x="113" y="310"/>
                  </a:cubicBezTo>
                  <a:cubicBezTo>
                    <a:pt x="135" y="318"/>
                    <a:pt x="158" y="321"/>
                    <a:pt x="180" y="321"/>
                  </a:cubicBezTo>
                  <a:cubicBezTo>
                    <a:pt x="240" y="321"/>
                    <a:pt x="296" y="295"/>
                    <a:pt x="337" y="254"/>
                  </a:cubicBezTo>
                  <a:cubicBezTo>
                    <a:pt x="365" y="170"/>
                    <a:pt x="337" y="57"/>
                    <a:pt x="253" y="29"/>
                  </a:cubicBezTo>
                  <a:cubicBezTo>
                    <a:pt x="223" y="9"/>
                    <a:pt x="19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3"/>
            <p:cNvSpPr/>
            <p:nvPr/>
          </p:nvSpPr>
          <p:spPr>
            <a:xfrm>
              <a:off x="3608900" y="1277300"/>
              <a:ext cx="9150" cy="8050"/>
            </a:xfrm>
            <a:custGeom>
              <a:avLst/>
              <a:gdLst/>
              <a:ahLst/>
              <a:cxnLst/>
              <a:rect l="l" t="t" r="r" b="b"/>
              <a:pathLst>
                <a:path w="366" h="322" extrusionOk="0">
                  <a:moveTo>
                    <a:pt x="186" y="1"/>
                  </a:moveTo>
                  <a:cubicBezTo>
                    <a:pt x="125" y="1"/>
                    <a:pt x="69" y="27"/>
                    <a:pt x="28" y="68"/>
                  </a:cubicBezTo>
                  <a:cubicBezTo>
                    <a:pt x="0" y="152"/>
                    <a:pt x="28" y="236"/>
                    <a:pt x="112" y="292"/>
                  </a:cubicBezTo>
                  <a:cubicBezTo>
                    <a:pt x="142" y="312"/>
                    <a:pt x="172" y="322"/>
                    <a:pt x="201" y="322"/>
                  </a:cubicBezTo>
                  <a:cubicBezTo>
                    <a:pt x="253" y="322"/>
                    <a:pt x="301" y="291"/>
                    <a:pt x="337" y="236"/>
                  </a:cubicBezTo>
                  <a:cubicBezTo>
                    <a:pt x="365" y="180"/>
                    <a:pt x="337" y="68"/>
                    <a:pt x="253" y="12"/>
                  </a:cubicBezTo>
                  <a:cubicBezTo>
                    <a:pt x="230" y="4"/>
                    <a:pt x="208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3"/>
            <p:cNvSpPr/>
            <p:nvPr/>
          </p:nvSpPr>
          <p:spPr>
            <a:xfrm>
              <a:off x="3602575" y="1260725"/>
              <a:ext cx="8450" cy="6425"/>
            </a:xfrm>
            <a:custGeom>
              <a:avLst/>
              <a:gdLst/>
              <a:ahLst/>
              <a:cxnLst/>
              <a:rect l="l" t="t" r="r" b="b"/>
              <a:pathLst>
                <a:path w="338" h="257" extrusionOk="0">
                  <a:moveTo>
                    <a:pt x="29" y="1"/>
                  </a:moveTo>
                  <a:lnTo>
                    <a:pt x="29" y="1"/>
                  </a:lnTo>
                  <a:cubicBezTo>
                    <a:pt x="0" y="85"/>
                    <a:pt x="29" y="169"/>
                    <a:pt x="113" y="226"/>
                  </a:cubicBezTo>
                  <a:cubicBezTo>
                    <a:pt x="145" y="247"/>
                    <a:pt x="177" y="256"/>
                    <a:pt x="208" y="256"/>
                  </a:cubicBezTo>
                  <a:cubicBezTo>
                    <a:pt x="257" y="256"/>
                    <a:pt x="303" y="232"/>
                    <a:pt x="337" y="197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3"/>
            <p:cNvSpPr/>
            <p:nvPr/>
          </p:nvSpPr>
          <p:spPr>
            <a:xfrm>
              <a:off x="3590650" y="1281525"/>
              <a:ext cx="9150" cy="5900"/>
            </a:xfrm>
            <a:custGeom>
              <a:avLst/>
              <a:gdLst/>
              <a:ahLst/>
              <a:cxnLst/>
              <a:rect l="l" t="t" r="r" b="b"/>
              <a:pathLst>
                <a:path w="366" h="236" extrusionOk="0">
                  <a:moveTo>
                    <a:pt x="158" y="0"/>
                  </a:moveTo>
                  <a:cubicBezTo>
                    <a:pt x="97" y="0"/>
                    <a:pt x="41" y="26"/>
                    <a:pt x="0" y="67"/>
                  </a:cubicBezTo>
                  <a:lnTo>
                    <a:pt x="309" y="236"/>
                  </a:lnTo>
                  <a:cubicBezTo>
                    <a:pt x="365" y="152"/>
                    <a:pt x="309" y="67"/>
                    <a:pt x="225" y="11"/>
                  </a:cubicBezTo>
                  <a:cubicBezTo>
                    <a:pt x="202" y="4"/>
                    <a:pt x="180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3"/>
            <p:cNvSpPr/>
            <p:nvPr/>
          </p:nvSpPr>
          <p:spPr>
            <a:xfrm>
              <a:off x="3566075" y="1268425"/>
              <a:ext cx="9150" cy="6375"/>
            </a:xfrm>
            <a:custGeom>
              <a:avLst/>
              <a:gdLst/>
              <a:ahLst/>
              <a:cxnLst/>
              <a:rect l="l" t="t" r="r" b="b"/>
              <a:pathLst>
                <a:path w="366" h="255" extrusionOk="0">
                  <a:moveTo>
                    <a:pt x="157" y="1"/>
                  </a:moveTo>
                  <a:cubicBezTo>
                    <a:pt x="96" y="1"/>
                    <a:pt x="37" y="32"/>
                    <a:pt x="1" y="86"/>
                  </a:cubicBezTo>
                  <a:lnTo>
                    <a:pt x="309" y="254"/>
                  </a:lnTo>
                  <a:cubicBezTo>
                    <a:pt x="366" y="170"/>
                    <a:pt x="337" y="58"/>
                    <a:pt x="253" y="30"/>
                  </a:cubicBezTo>
                  <a:cubicBezTo>
                    <a:pt x="223" y="10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3"/>
            <p:cNvSpPr/>
            <p:nvPr/>
          </p:nvSpPr>
          <p:spPr>
            <a:xfrm>
              <a:off x="3541500" y="1255250"/>
              <a:ext cx="9150" cy="6200"/>
            </a:xfrm>
            <a:custGeom>
              <a:avLst/>
              <a:gdLst/>
              <a:ahLst/>
              <a:cxnLst/>
              <a:rect l="l" t="t" r="r" b="b"/>
              <a:pathLst>
                <a:path w="366" h="248" extrusionOk="0">
                  <a:moveTo>
                    <a:pt x="178" y="1"/>
                  </a:moveTo>
                  <a:cubicBezTo>
                    <a:pt x="111" y="1"/>
                    <a:pt x="41" y="47"/>
                    <a:pt x="1" y="108"/>
                  </a:cubicBezTo>
                  <a:lnTo>
                    <a:pt x="310" y="248"/>
                  </a:lnTo>
                  <a:cubicBezTo>
                    <a:pt x="366" y="164"/>
                    <a:pt x="338" y="80"/>
                    <a:pt x="254" y="23"/>
                  </a:cubicBezTo>
                  <a:cubicBezTo>
                    <a:pt x="230" y="8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3"/>
            <p:cNvSpPr/>
            <p:nvPr/>
          </p:nvSpPr>
          <p:spPr>
            <a:xfrm>
              <a:off x="3549925" y="1210175"/>
              <a:ext cx="10550" cy="9200"/>
            </a:xfrm>
            <a:custGeom>
              <a:avLst/>
              <a:gdLst/>
              <a:ahLst/>
              <a:cxnLst/>
              <a:rect l="l" t="t" r="r" b="b"/>
              <a:pathLst>
                <a:path w="422" h="368" extrusionOk="0">
                  <a:moveTo>
                    <a:pt x="213" y="0"/>
                  </a:moveTo>
                  <a:cubicBezTo>
                    <a:pt x="153" y="0"/>
                    <a:pt x="93" y="31"/>
                    <a:pt x="57" y="86"/>
                  </a:cubicBezTo>
                  <a:cubicBezTo>
                    <a:pt x="1" y="170"/>
                    <a:pt x="29" y="282"/>
                    <a:pt x="113" y="338"/>
                  </a:cubicBezTo>
                  <a:cubicBezTo>
                    <a:pt x="143" y="358"/>
                    <a:pt x="176" y="368"/>
                    <a:pt x="208" y="368"/>
                  </a:cubicBezTo>
                  <a:cubicBezTo>
                    <a:pt x="266" y="368"/>
                    <a:pt x="320" y="337"/>
                    <a:pt x="338" y="282"/>
                  </a:cubicBezTo>
                  <a:cubicBezTo>
                    <a:pt x="422" y="198"/>
                    <a:pt x="394" y="86"/>
                    <a:pt x="310" y="30"/>
                  </a:cubicBezTo>
                  <a:cubicBezTo>
                    <a:pt x="280" y="10"/>
                    <a:pt x="246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3"/>
            <p:cNvSpPr/>
            <p:nvPr/>
          </p:nvSpPr>
          <p:spPr>
            <a:xfrm>
              <a:off x="3570300" y="1208100"/>
              <a:ext cx="8425" cy="6625"/>
            </a:xfrm>
            <a:custGeom>
              <a:avLst/>
              <a:gdLst/>
              <a:ahLst/>
              <a:cxnLst/>
              <a:rect l="l" t="t" r="r" b="b"/>
              <a:pathLst>
                <a:path w="337" h="265" extrusionOk="0">
                  <a:moveTo>
                    <a:pt x="56" y="0"/>
                  </a:moveTo>
                  <a:lnTo>
                    <a:pt x="56" y="0"/>
                  </a:lnTo>
                  <a:cubicBezTo>
                    <a:pt x="0" y="85"/>
                    <a:pt x="0" y="197"/>
                    <a:pt x="84" y="225"/>
                  </a:cubicBezTo>
                  <a:cubicBezTo>
                    <a:pt x="122" y="250"/>
                    <a:pt x="166" y="264"/>
                    <a:pt x="207" y="264"/>
                  </a:cubicBezTo>
                  <a:cubicBezTo>
                    <a:pt x="258" y="264"/>
                    <a:pt x="306" y="243"/>
                    <a:pt x="337" y="197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3"/>
            <p:cNvSpPr/>
            <p:nvPr/>
          </p:nvSpPr>
          <p:spPr>
            <a:xfrm>
              <a:off x="3592750" y="1223525"/>
              <a:ext cx="8450" cy="7075"/>
            </a:xfrm>
            <a:custGeom>
              <a:avLst/>
              <a:gdLst/>
              <a:ahLst/>
              <a:cxnLst/>
              <a:rect l="l" t="t" r="r" b="b"/>
              <a:pathLst>
                <a:path w="338" h="283" extrusionOk="0">
                  <a:moveTo>
                    <a:pt x="57" y="1"/>
                  </a:moveTo>
                  <a:lnTo>
                    <a:pt x="57" y="1"/>
                  </a:lnTo>
                  <a:cubicBezTo>
                    <a:pt x="0" y="85"/>
                    <a:pt x="28" y="197"/>
                    <a:pt x="113" y="254"/>
                  </a:cubicBezTo>
                  <a:cubicBezTo>
                    <a:pt x="143" y="274"/>
                    <a:pt x="176" y="283"/>
                    <a:pt x="208" y="283"/>
                  </a:cubicBezTo>
                  <a:cubicBezTo>
                    <a:pt x="266" y="283"/>
                    <a:pt x="319" y="252"/>
                    <a:pt x="337" y="197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3"/>
            <p:cNvSpPr/>
            <p:nvPr/>
          </p:nvSpPr>
          <p:spPr>
            <a:xfrm>
              <a:off x="3573800" y="1225625"/>
              <a:ext cx="9850" cy="8500"/>
            </a:xfrm>
            <a:custGeom>
              <a:avLst/>
              <a:gdLst/>
              <a:ahLst/>
              <a:cxnLst/>
              <a:rect l="l" t="t" r="r" b="b"/>
              <a:pathLst>
                <a:path w="394" h="340" extrusionOk="0">
                  <a:moveTo>
                    <a:pt x="205" y="0"/>
                  </a:moveTo>
                  <a:cubicBezTo>
                    <a:pt x="152" y="0"/>
                    <a:pt x="93" y="31"/>
                    <a:pt x="57" y="85"/>
                  </a:cubicBezTo>
                  <a:cubicBezTo>
                    <a:pt x="0" y="170"/>
                    <a:pt x="28" y="254"/>
                    <a:pt x="113" y="310"/>
                  </a:cubicBezTo>
                  <a:cubicBezTo>
                    <a:pt x="143" y="330"/>
                    <a:pt x="172" y="339"/>
                    <a:pt x="201" y="339"/>
                  </a:cubicBezTo>
                  <a:cubicBezTo>
                    <a:pt x="253" y="339"/>
                    <a:pt x="301" y="308"/>
                    <a:pt x="337" y="254"/>
                  </a:cubicBezTo>
                  <a:cubicBezTo>
                    <a:pt x="393" y="198"/>
                    <a:pt x="365" y="85"/>
                    <a:pt x="281" y="29"/>
                  </a:cubicBezTo>
                  <a:cubicBezTo>
                    <a:pt x="261" y="9"/>
                    <a:pt x="234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3"/>
            <p:cNvSpPr/>
            <p:nvPr/>
          </p:nvSpPr>
          <p:spPr>
            <a:xfrm>
              <a:off x="3597650" y="1241025"/>
              <a:ext cx="9850" cy="8225"/>
            </a:xfrm>
            <a:custGeom>
              <a:avLst/>
              <a:gdLst/>
              <a:ahLst/>
              <a:cxnLst/>
              <a:rect l="l" t="t" r="r" b="b"/>
              <a:pathLst>
                <a:path w="394" h="329" extrusionOk="0">
                  <a:moveTo>
                    <a:pt x="178" y="0"/>
                  </a:moveTo>
                  <a:cubicBezTo>
                    <a:pt x="120" y="0"/>
                    <a:pt x="64" y="24"/>
                    <a:pt x="29" y="59"/>
                  </a:cubicBezTo>
                  <a:cubicBezTo>
                    <a:pt x="1" y="143"/>
                    <a:pt x="29" y="256"/>
                    <a:pt x="113" y="312"/>
                  </a:cubicBezTo>
                  <a:cubicBezTo>
                    <a:pt x="134" y="322"/>
                    <a:pt x="162" y="328"/>
                    <a:pt x="192" y="328"/>
                  </a:cubicBezTo>
                  <a:cubicBezTo>
                    <a:pt x="244" y="328"/>
                    <a:pt x="302" y="309"/>
                    <a:pt x="338" y="256"/>
                  </a:cubicBezTo>
                  <a:cubicBezTo>
                    <a:pt x="394" y="171"/>
                    <a:pt x="366" y="87"/>
                    <a:pt x="282" y="31"/>
                  </a:cubicBezTo>
                  <a:cubicBezTo>
                    <a:pt x="249" y="9"/>
                    <a:pt x="213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3"/>
            <p:cNvSpPr/>
            <p:nvPr/>
          </p:nvSpPr>
          <p:spPr>
            <a:xfrm>
              <a:off x="3620825" y="1256250"/>
              <a:ext cx="9850" cy="8075"/>
            </a:xfrm>
            <a:custGeom>
              <a:avLst/>
              <a:gdLst/>
              <a:ahLst/>
              <a:cxnLst/>
              <a:rect l="l" t="t" r="r" b="b"/>
              <a:pathLst>
                <a:path w="394" h="323" extrusionOk="0">
                  <a:moveTo>
                    <a:pt x="170" y="0"/>
                  </a:moveTo>
                  <a:cubicBezTo>
                    <a:pt x="127" y="0"/>
                    <a:pt x="87" y="21"/>
                    <a:pt x="57" y="68"/>
                  </a:cubicBezTo>
                  <a:cubicBezTo>
                    <a:pt x="0" y="124"/>
                    <a:pt x="57" y="236"/>
                    <a:pt x="113" y="292"/>
                  </a:cubicBezTo>
                  <a:cubicBezTo>
                    <a:pt x="145" y="314"/>
                    <a:pt x="181" y="323"/>
                    <a:pt x="215" y="323"/>
                  </a:cubicBezTo>
                  <a:cubicBezTo>
                    <a:pt x="270" y="323"/>
                    <a:pt x="320" y="299"/>
                    <a:pt x="337" y="264"/>
                  </a:cubicBezTo>
                  <a:cubicBezTo>
                    <a:pt x="393" y="180"/>
                    <a:pt x="365" y="96"/>
                    <a:pt x="281" y="40"/>
                  </a:cubicBezTo>
                  <a:cubicBezTo>
                    <a:pt x="243" y="14"/>
                    <a:pt x="205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3"/>
            <p:cNvSpPr/>
            <p:nvPr/>
          </p:nvSpPr>
          <p:spPr>
            <a:xfrm>
              <a:off x="3615900" y="1239675"/>
              <a:ext cx="8450" cy="6400"/>
            </a:xfrm>
            <a:custGeom>
              <a:avLst/>
              <a:gdLst/>
              <a:ahLst/>
              <a:cxnLst/>
              <a:rect l="l" t="t" r="r" b="b"/>
              <a:pathLst>
                <a:path w="338" h="256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57"/>
                    <a:pt x="29" y="169"/>
                    <a:pt x="113" y="225"/>
                  </a:cubicBezTo>
                  <a:cubicBezTo>
                    <a:pt x="145" y="247"/>
                    <a:pt x="177" y="256"/>
                    <a:pt x="208" y="256"/>
                  </a:cubicBezTo>
                  <a:cubicBezTo>
                    <a:pt x="258" y="256"/>
                    <a:pt x="303" y="232"/>
                    <a:pt x="338" y="197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3"/>
            <p:cNvSpPr/>
            <p:nvPr/>
          </p:nvSpPr>
          <p:spPr>
            <a:xfrm>
              <a:off x="3603275" y="1259275"/>
              <a:ext cx="8450" cy="6400"/>
            </a:xfrm>
            <a:custGeom>
              <a:avLst/>
              <a:gdLst/>
              <a:ahLst/>
              <a:cxnLst/>
              <a:rect l="l" t="t" r="r" b="b"/>
              <a:pathLst>
                <a:path w="338" h="256" extrusionOk="0">
                  <a:moveTo>
                    <a:pt x="142" y="0"/>
                  </a:moveTo>
                  <a:cubicBezTo>
                    <a:pt x="91" y="0"/>
                    <a:pt x="35" y="24"/>
                    <a:pt x="1" y="59"/>
                  </a:cubicBezTo>
                  <a:lnTo>
                    <a:pt x="309" y="255"/>
                  </a:lnTo>
                  <a:cubicBezTo>
                    <a:pt x="337" y="171"/>
                    <a:pt x="309" y="59"/>
                    <a:pt x="225" y="31"/>
                  </a:cubicBezTo>
                  <a:cubicBezTo>
                    <a:pt x="204" y="9"/>
                    <a:pt x="17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3"/>
            <p:cNvSpPr/>
            <p:nvPr/>
          </p:nvSpPr>
          <p:spPr>
            <a:xfrm>
              <a:off x="3579400" y="1244575"/>
              <a:ext cx="9150" cy="6350"/>
            </a:xfrm>
            <a:custGeom>
              <a:avLst/>
              <a:gdLst/>
              <a:ahLst/>
              <a:cxnLst/>
              <a:rect l="l" t="t" r="r" b="b"/>
              <a:pathLst>
                <a:path w="366" h="254" extrusionOk="0">
                  <a:moveTo>
                    <a:pt x="157" y="0"/>
                  </a:moveTo>
                  <a:cubicBezTo>
                    <a:pt x="97" y="0"/>
                    <a:pt x="37" y="31"/>
                    <a:pt x="1" y="85"/>
                  </a:cubicBezTo>
                  <a:lnTo>
                    <a:pt x="310" y="254"/>
                  </a:lnTo>
                  <a:cubicBezTo>
                    <a:pt x="366" y="198"/>
                    <a:pt x="338" y="85"/>
                    <a:pt x="254" y="29"/>
                  </a:cubicBezTo>
                  <a:cubicBezTo>
                    <a:pt x="224" y="9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3"/>
            <p:cNvSpPr/>
            <p:nvPr/>
          </p:nvSpPr>
          <p:spPr>
            <a:xfrm>
              <a:off x="3555550" y="1230300"/>
              <a:ext cx="9150" cy="6600"/>
            </a:xfrm>
            <a:custGeom>
              <a:avLst/>
              <a:gdLst/>
              <a:ahLst/>
              <a:cxnLst/>
              <a:rect l="l" t="t" r="r" b="b"/>
              <a:pathLst>
                <a:path w="366" h="264" extrusionOk="0">
                  <a:moveTo>
                    <a:pt x="186" y="0"/>
                  </a:moveTo>
                  <a:cubicBezTo>
                    <a:pt x="116" y="0"/>
                    <a:pt x="43" y="32"/>
                    <a:pt x="0" y="95"/>
                  </a:cubicBezTo>
                  <a:lnTo>
                    <a:pt x="309" y="263"/>
                  </a:lnTo>
                  <a:cubicBezTo>
                    <a:pt x="365" y="179"/>
                    <a:pt x="337" y="67"/>
                    <a:pt x="253" y="11"/>
                  </a:cubicBezTo>
                  <a:cubicBezTo>
                    <a:pt x="232" y="4"/>
                    <a:pt x="209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3"/>
            <p:cNvSpPr/>
            <p:nvPr/>
          </p:nvSpPr>
          <p:spPr>
            <a:xfrm>
              <a:off x="3567475" y="1185600"/>
              <a:ext cx="9850" cy="9225"/>
            </a:xfrm>
            <a:custGeom>
              <a:avLst/>
              <a:gdLst/>
              <a:ahLst/>
              <a:cxnLst/>
              <a:rect l="l" t="t" r="r" b="b"/>
              <a:pathLst>
                <a:path w="394" h="369" extrusionOk="0">
                  <a:moveTo>
                    <a:pt x="213" y="1"/>
                  </a:moveTo>
                  <a:cubicBezTo>
                    <a:pt x="153" y="1"/>
                    <a:pt x="93" y="32"/>
                    <a:pt x="57" y="86"/>
                  </a:cubicBezTo>
                  <a:cubicBezTo>
                    <a:pt x="1" y="170"/>
                    <a:pt x="1" y="283"/>
                    <a:pt x="85" y="339"/>
                  </a:cubicBezTo>
                  <a:cubicBezTo>
                    <a:pt x="115" y="359"/>
                    <a:pt x="148" y="368"/>
                    <a:pt x="181" y="368"/>
                  </a:cubicBezTo>
                  <a:cubicBezTo>
                    <a:pt x="242" y="368"/>
                    <a:pt x="301" y="337"/>
                    <a:pt x="338" y="283"/>
                  </a:cubicBezTo>
                  <a:cubicBezTo>
                    <a:pt x="394" y="198"/>
                    <a:pt x="366" y="86"/>
                    <a:pt x="310" y="30"/>
                  </a:cubicBezTo>
                  <a:cubicBezTo>
                    <a:pt x="280" y="10"/>
                    <a:pt x="246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3"/>
            <p:cNvSpPr/>
            <p:nvPr/>
          </p:nvSpPr>
          <p:spPr>
            <a:xfrm>
              <a:off x="3587825" y="1184225"/>
              <a:ext cx="8450" cy="7125"/>
            </a:xfrm>
            <a:custGeom>
              <a:avLst/>
              <a:gdLst/>
              <a:ahLst/>
              <a:cxnLst/>
              <a:rect l="l" t="t" r="r" b="b"/>
              <a:pathLst>
                <a:path w="338" h="285" extrusionOk="0">
                  <a:moveTo>
                    <a:pt x="57" y="1"/>
                  </a:moveTo>
                  <a:lnTo>
                    <a:pt x="57" y="1"/>
                  </a:lnTo>
                  <a:cubicBezTo>
                    <a:pt x="1" y="85"/>
                    <a:pt x="1" y="197"/>
                    <a:pt x="85" y="253"/>
                  </a:cubicBezTo>
                  <a:cubicBezTo>
                    <a:pt x="117" y="275"/>
                    <a:pt x="149" y="284"/>
                    <a:pt x="182" y="284"/>
                  </a:cubicBezTo>
                  <a:cubicBezTo>
                    <a:pt x="234" y="284"/>
                    <a:pt x="286" y="260"/>
                    <a:pt x="338" y="22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3"/>
            <p:cNvSpPr/>
            <p:nvPr/>
          </p:nvSpPr>
          <p:spPr>
            <a:xfrm>
              <a:off x="3609600" y="1201775"/>
              <a:ext cx="7725" cy="6975"/>
            </a:xfrm>
            <a:custGeom>
              <a:avLst/>
              <a:gdLst/>
              <a:ahLst/>
              <a:cxnLst/>
              <a:rect l="l" t="t" r="r" b="b"/>
              <a:pathLst>
                <a:path w="309" h="279" extrusionOk="0">
                  <a:moveTo>
                    <a:pt x="56" y="1"/>
                  </a:moveTo>
                  <a:lnTo>
                    <a:pt x="56" y="1"/>
                  </a:lnTo>
                  <a:cubicBezTo>
                    <a:pt x="0" y="85"/>
                    <a:pt x="0" y="169"/>
                    <a:pt x="84" y="225"/>
                  </a:cubicBezTo>
                  <a:cubicBezTo>
                    <a:pt x="122" y="263"/>
                    <a:pt x="160" y="278"/>
                    <a:pt x="196" y="278"/>
                  </a:cubicBezTo>
                  <a:cubicBezTo>
                    <a:pt x="239" y="278"/>
                    <a:pt x="278" y="256"/>
                    <a:pt x="309" y="22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3"/>
            <p:cNvSpPr/>
            <p:nvPr/>
          </p:nvSpPr>
          <p:spPr>
            <a:xfrm>
              <a:off x="3589950" y="1202425"/>
              <a:ext cx="9850" cy="8775"/>
            </a:xfrm>
            <a:custGeom>
              <a:avLst/>
              <a:gdLst/>
              <a:ahLst/>
              <a:cxnLst/>
              <a:rect l="l" t="t" r="r" b="b"/>
              <a:pathLst>
                <a:path w="394" h="351" extrusionOk="0">
                  <a:moveTo>
                    <a:pt x="198" y="0"/>
                  </a:moveTo>
                  <a:cubicBezTo>
                    <a:pt x="147" y="0"/>
                    <a:pt x="91" y="24"/>
                    <a:pt x="56" y="59"/>
                  </a:cubicBezTo>
                  <a:cubicBezTo>
                    <a:pt x="0" y="143"/>
                    <a:pt x="0" y="255"/>
                    <a:pt x="84" y="312"/>
                  </a:cubicBezTo>
                  <a:cubicBezTo>
                    <a:pt x="122" y="337"/>
                    <a:pt x="166" y="351"/>
                    <a:pt x="207" y="351"/>
                  </a:cubicBezTo>
                  <a:cubicBezTo>
                    <a:pt x="258" y="351"/>
                    <a:pt x="306" y="330"/>
                    <a:pt x="337" y="283"/>
                  </a:cubicBezTo>
                  <a:cubicBezTo>
                    <a:pt x="393" y="199"/>
                    <a:pt x="365" y="87"/>
                    <a:pt x="281" y="31"/>
                  </a:cubicBezTo>
                  <a:cubicBezTo>
                    <a:pt x="259" y="9"/>
                    <a:pt x="230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3"/>
            <p:cNvSpPr/>
            <p:nvPr/>
          </p:nvSpPr>
          <p:spPr>
            <a:xfrm>
              <a:off x="3612400" y="1219400"/>
              <a:ext cx="9850" cy="8425"/>
            </a:xfrm>
            <a:custGeom>
              <a:avLst/>
              <a:gdLst/>
              <a:ahLst/>
              <a:cxnLst/>
              <a:rect l="l" t="t" r="r" b="b"/>
              <a:pathLst>
                <a:path w="394" h="337" extrusionOk="0">
                  <a:moveTo>
                    <a:pt x="170" y="1"/>
                  </a:moveTo>
                  <a:cubicBezTo>
                    <a:pt x="127" y="1"/>
                    <a:pt x="87" y="23"/>
                    <a:pt x="57" y="54"/>
                  </a:cubicBezTo>
                  <a:cubicBezTo>
                    <a:pt x="0" y="138"/>
                    <a:pt x="29" y="250"/>
                    <a:pt x="85" y="306"/>
                  </a:cubicBezTo>
                  <a:cubicBezTo>
                    <a:pt x="117" y="328"/>
                    <a:pt x="153" y="337"/>
                    <a:pt x="189" y="337"/>
                  </a:cubicBezTo>
                  <a:cubicBezTo>
                    <a:pt x="247" y="337"/>
                    <a:pt x="303" y="313"/>
                    <a:pt x="337" y="278"/>
                  </a:cubicBezTo>
                  <a:cubicBezTo>
                    <a:pt x="394" y="194"/>
                    <a:pt x="365" y="110"/>
                    <a:pt x="281" y="54"/>
                  </a:cubicBezTo>
                  <a:cubicBezTo>
                    <a:pt x="243" y="16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3"/>
            <p:cNvSpPr/>
            <p:nvPr/>
          </p:nvSpPr>
          <p:spPr>
            <a:xfrm>
              <a:off x="3634850" y="1236525"/>
              <a:ext cx="9150" cy="7750"/>
            </a:xfrm>
            <a:custGeom>
              <a:avLst/>
              <a:gdLst/>
              <a:ahLst/>
              <a:cxnLst/>
              <a:rect l="l" t="t" r="r" b="b"/>
              <a:pathLst>
                <a:path w="366" h="310" extrusionOk="0">
                  <a:moveTo>
                    <a:pt x="159" y="0"/>
                  </a:moveTo>
                  <a:cubicBezTo>
                    <a:pt x="120" y="0"/>
                    <a:pt x="85" y="14"/>
                    <a:pt x="57" y="42"/>
                  </a:cubicBezTo>
                  <a:cubicBezTo>
                    <a:pt x="1" y="127"/>
                    <a:pt x="29" y="211"/>
                    <a:pt x="113" y="267"/>
                  </a:cubicBezTo>
                  <a:cubicBezTo>
                    <a:pt x="141" y="295"/>
                    <a:pt x="183" y="309"/>
                    <a:pt x="225" y="309"/>
                  </a:cubicBezTo>
                  <a:cubicBezTo>
                    <a:pt x="268" y="309"/>
                    <a:pt x="310" y="295"/>
                    <a:pt x="338" y="267"/>
                  </a:cubicBezTo>
                  <a:cubicBezTo>
                    <a:pt x="366" y="211"/>
                    <a:pt x="366" y="99"/>
                    <a:pt x="282" y="42"/>
                  </a:cubicBezTo>
                  <a:cubicBezTo>
                    <a:pt x="240" y="14"/>
                    <a:pt x="197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3"/>
            <p:cNvSpPr/>
            <p:nvPr/>
          </p:nvSpPr>
          <p:spPr>
            <a:xfrm>
              <a:off x="3631350" y="1219325"/>
              <a:ext cx="7750" cy="6700"/>
            </a:xfrm>
            <a:custGeom>
              <a:avLst/>
              <a:gdLst/>
              <a:ahLst/>
              <a:cxnLst/>
              <a:rect l="l" t="t" r="r" b="b"/>
              <a:pathLst>
                <a:path w="310" h="268" extrusionOk="0">
                  <a:moveTo>
                    <a:pt x="57" y="1"/>
                  </a:moveTo>
                  <a:cubicBezTo>
                    <a:pt x="1" y="57"/>
                    <a:pt x="1" y="169"/>
                    <a:pt x="85" y="225"/>
                  </a:cubicBezTo>
                  <a:cubicBezTo>
                    <a:pt x="127" y="253"/>
                    <a:pt x="169" y="267"/>
                    <a:pt x="208" y="267"/>
                  </a:cubicBezTo>
                  <a:cubicBezTo>
                    <a:pt x="246" y="267"/>
                    <a:pt x="281" y="253"/>
                    <a:pt x="309" y="22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3"/>
            <p:cNvSpPr/>
            <p:nvPr/>
          </p:nvSpPr>
          <p:spPr>
            <a:xfrm>
              <a:off x="3617325" y="1238000"/>
              <a:ext cx="8425" cy="6625"/>
            </a:xfrm>
            <a:custGeom>
              <a:avLst/>
              <a:gdLst/>
              <a:ahLst/>
              <a:cxnLst/>
              <a:rect l="l" t="t" r="r" b="b"/>
              <a:pathLst>
                <a:path w="337" h="265" extrusionOk="0">
                  <a:moveTo>
                    <a:pt x="114" y="0"/>
                  </a:moveTo>
                  <a:cubicBezTo>
                    <a:pt x="70" y="0"/>
                    <a:pt x="31" y="21"/>
                    <a:pt x="0" y="68"/>
                  </a:cubicBezTo>
                  <a:lnTo>
                    <a:pt x="281" y="264"/>
                  </a:lnTo>
                  <a:cubicBezTo>
                    <a:pt x="337" y="180"/>
                    <a:pt x="309" y="96"/>
                    <a:pt x="225" y="40"/>
                  </a:cubicBezTo>
                  <a:cubicBezTo>
                    <a:pt x="187" y="14"/>
                    <a:pt x="149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3"/>
            <p:cNvSpPr/>
            <p:nvPr/>
          </p:nvSpPr>
          <p:spPr>
            <a:xfrm>
              <a:off x="3594150" y="1221850"/>
              <a:ext cx="8450" cy="6625"/>
            </a:xfrm>
            <a:custGeom>
              <a:avLst/>
              <a:gdLst/>
              <a:ahLst/>
              <a:cxnLst/>
              <a:rect l="l" t="t" r="r" b="b"/>
              <a:pathLst>
                <a:path w="338" h="265" extrusionOk="0">
                  <a:moveTo>
                    <a:pt x="130" y="1"/>
                  </a:moveTo>
                  <a:cubicBezTo>
                    <a:pt x="79" y="1"/>
                    <a:pt x="31" y="22"/>
                    <a:pt x="1" y="68"/>
                  </a:cubicBezTo>
                  <a:lnTo>
                    <a:pt x="281" y="264"/>
                  </a:lnTo>
                  <a:cubicBezTo>
                    <a:pt x="337" y="180"/>
                    <a:pt x="337" y="96"/>
                    <a:pt x="253" y="40"/>
                  </a:cubicBezTo>
                  <a:cubicBezTo>
                    <a:pt x="215" y="15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3"/>
            <p:cNvSpPr/>
            <p:nvPr/>
          </p:nvSpPr>
          <p:spPr>
            <a:xfrm>
              <a:off x="3571700" y="1205950"/>
              <a:ext cx="8450" cy="7075"/>
            </a:xfrm>
            <a:custGeom>
              <a:avLst/>
              <a:gdLst/>
              <a:ahLst/>
              <a:cxnLst/>
              <a:rect l="l" t="t" r="r" b="b"/>
              <a:pathLst>
                <a:path w="338" h="283" extrusionOk="0">
                  <a:moveTo>
                    <a:pt x="149" y="1"/>
                  </a:moveTo>
                  <a:cubicBezTo>
                    <a:pt x="96" y="1"/>
                    <a:pt x="36" y="32"/>
                    <a:pt x="0" y="86"/>
                  </a:cubicBezTo>
                  <a:lnTo>
                    <a:pt x="281" y="283"/>
                  </a:lnTo>
                  <a:cubicBezTo>
                    <a:pt x="337" y="199"/>
                    <a:pt x="309" y="86"/>
                    <a:pt x="225" y="30"/>
                  </a:cubicBezTo>
                  <a:cubicBezTo>
                    <a:pt x="205" y="10"/>
                    <a:pt x="178" y="1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3"/>
            <p:cNvSpPr/>
            <p:nvPr/>
          </p:nvSpPr>
          <p:spPr>
            <a:xfrm>
              <a:off x="3632050" y="1218000"/>
              <a:ext cx="8450" cy="6975"/>
            </a:xfrm>
            <a:custGeom>
              <a:avLst/>
              <a:gdLst/>
              <a:ahLst/>
              <a:cxnLst/>
              <a:rect l="l" t="t" r="r" b="b"/>
              <a:pathLst>
                <a:path w="338" h="279" extrusionOk="0">
                  <a:moveTo>
                    <a:pt x="130" y="0"/>
                  </a:moveTo>
                  <a:cubicBezTo>
                    <a:pt x="79" y="0"/>
                    <a:pt x="31" y="23"/>
                    <a:pt x="1" y="54"/>
                  </a:cubicBezTo>
                  <a:lnTo>
                    <a:pt x="281" y="278"/>
                  </a:lnTo>
                  <a:cubicBezTo>
                    <a:pt x="337" y="194"/>
                    <a:pt x="309" y="110"/>
                    <a:pt x="253" y="54"/>
                  </a:cubicBezTo>
                  <a:cubicBezTo>
                    <a:pt x="215" y="15"/>
                    <a:pt x="171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3"/>
            <p:cNvSpPr/>
            <p:nvPr/>
          </p:nvSpPr>
          <p:spPr>
            <a:xfrm>
              <a:off x="3611000" y="1200100"/>
              <a:ext cx="7750" cy="7325"/>
            </a:xfrm>
            <a:custGeom>
              <a:avLst/>
              <a:gdLst/>
              <a:ahLst/>
              <a:cxnLst/>
              <a:rect l="l" t="t" r="r" b="b"/>
              <a:pathLst>
                <a:path w="310" h="293" extrusionOk="0">
                  <a:moveTo>
                    <a:pt x="125" y="0"/>
                  </a:moveTo>
                  <a:cubicBezTo>
                    <a:pt x="79" y="0"/>
                    <a:pt x="31" y="21"/>
                    <a:pt x="0" y="68"/>
                  </a:cubicBezTo>
                  <a:lnTo>
                    <a:pt x="253" y="292"/>
                  </a:lnTo>
                  <a:cubicBezTo>
                    <a:pt x="309" y="208"/>
                    <a:pt x="309" y="96"/>
                    <a:pt x="225" y="40"/>
                  </a:cubicBezTo>
                  <a:cubicBezTo>
                    <a:pt x="200" y="14"/>
                    <a:pt x="163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3"/>
            <p:cNvSpPr/>
            <p:nvPr/>
          </p:nvSpPr>
          <p:spPr>
            <a:xfrm>
              <a:off x="3589250" y="1182550"/>
              <a:ext cx="8425" cy="7325"/>
            </a:xfrm>
            <a:custGeom>
              <a:avLst/>
              <a:gdLst/>
              <a:ahLst/>
              <a:cxnLst/>
              <a:rect l="l" t="t" r="r" b="b"/>
              <a:pathLst>
                <a:path w="337" h="293" extrusionOk="0">
                  <a:moveTo>
                    <a:pt x="130" y="1"/>
                  </a:moveTo>
                  <a:cubicBezTo>
                    <a:pt x="79" y="1"/>
                    <a:pt x="31" y="21"/>
                    <a:pt x="0" y="68"/>
                  </a:cubicBezTo>
                  <a:lnTo>
                    <a:pt x="281" y="292"/>
                  </a:lnTo>
                  <a:cubicBezTo>
                    <a:pt x="337" y="208"/>
                    <a:pt x="337" y="96"/>
                    <a:pt x="253" y="40"/>
                  </a:cubicBezTo>
                  <a:cubicBezTo>
                    <a:pt x="215" y="14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3"/>
            <p:cNvSpPr/>
            <p:nvPr/>
          </p:nvSpPr>
          <p:spPr>
            <a:xfrm>
              <a:off x="3608200" y="1179850"/>
              <a:ext cx="9850" cy="8900"/>
            </a:xfrm>
            <a:custGeom>
              <a:avLst/>
              <a:gdLst/>
              <a:ahLst/>
              <a:cxnLst/>
              <a:rect l="l" t="t" r="r" b="b"/>
              <a:pathLst>
                <a:path w="394" h="356" extrusionOk="0">
                  <a:moveTo>
                    <a:pt x="193" y="0"/>
                  </a:moveTo>
                  <a:cubicBezTo>
                    <a:pt x="147" y="0"/>
                    <a:pt x="98" y="21"/>
                    <a:pt x="56" y="63"/>
                  </a:cubicBezTo>
                  <a:cubicBezTo>
                    <a:pt x="0" y="148"/>
                    <a:pt x="0" y="260"/>
                    <a:pt x="84" y="316"/>
                  </a:cubicBezTo>
                  <a:cubicBezTo>
                    <a:pt x="110" y="341"/>
                    <a:pt x="146" y="355"/>
                    <a:pt x="186" y="355"/>
                  </a:cubicBezTo>
                  <a:cubicBezTo>
                    <a:pt x="236" y="355"/>
                    <a:pt x="291" y="334"/>
                    <a:pt x="337" y="288"/>
                  </a:cubicBezTo>
                  <a:cubicBezTo>
                    <a:pt x="393" y="232"/>
                    <a:pt x="393" y="120"/>
                    <a:pt x="309" y="63"/>
                  </a:cubicBezTo>
                  <a:cubicBezTo>
                    <a:pt x="281" y="21"/>
                    <a:pt x="239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3"/>
            <p:cNvSpPr/>
            <p:nvPr/>
          </p:nvSpPr>
          <p:spPr>
            <a:xfrm>
              <a:off x="3629250" y="1198800"/>
              <a:ext cx="9850" cy="8275"/>
            </a:xfrm>
            <a:custGeom>
              <a:avLst/>
              <a:gdLst/>
              <a:ahLst/>
              <a:cxnLst/>
              <a:rect l="l" t="t" r="r" b="b"/>
              <a:pathLst>
                <a:path w="394" h="331" extrusionOk="0">
                  <a:moveTo>
                    <a:pt x="172" y="0"/>
                  </a:moveTo>
                  <a:cubicBezTo>
                    <a:pt x="127" y="0"/>
                    <a:pt x="85" y="21"/>
                    <a:pt x="56" y="63"/>
                  </a:cubicBezTo>
                  <a:cubicBezTo>
                    <a:pt x="0" y="120"/>
                    <a:pt x="0" y="232"/>
                    <a:pt x="85" y="288"/>
                  </a:cubicBezTo>
                  <a:cubicBezTo>
                    <a:pt x="127" y="316"/>
                    <a:pt x="169" y="330"/>
                    <a:pt x="207" y="330"/>
                  </a:cubicBezTo>
                  <a:cubicBezTo>
                    <a:pt x="246" y="330"/>
                    <a:pt x="281" y="316"/>
                    <a:pt x="309" y="288"/>
                  </a:cubicBezTo>
                  <a:cubicBezTo>
                    <a:pt x="393" y="232"/>
                    <a:pt x="365" y="120"/>
                    <a:pt x="309" y="63"/>
                  </a:cubicBezTo>
                  <a:cubicBezTo>
                    <a:pt x="267" y="21"/>
                    <a:pt x="218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3"/>
            <p:cNvSpPr/>
            <p:nvPr/>
          </p:nvSpPr>
          <p:spPr>
            <a:xfrm>
              <a:off x="2773675" y="1188800"/>
              <a:ext cx="7750" cy="6675"/>
            </a:xfrm>
            <a:custGeom>
              <a:avLst/>
              <a:gdLst/>
              <a:ahLst/>
              <a:cxnLst/>
              <a:rect l="l" t="t" r="r" b="b"/>
              <a:pathLst>
                <a:path w="310" h="267" extrusionOk="0">
                  <a:moveTo>
                    <a:pt x="207" y="0"/>
                  </a:moveTo>
                  <a:cubicBezTo>
                    <a:pt x="169" y="0"/>
                    <a:pt x="127" y="14"/>
                    <a:pt x="84" y="42"/>
                  </a:cubicBezTo>
                  <a:cubicBezTo>
                    <a:pt x="28" y="127"/>
                    <a:pt x="0" y="211"/>
                    <a:pt x="28" y="267"/>
                  </a:cubicBezTo>
                  <a:lnTo>
                    <a:pt x="309" y="42"/>
                  </a:lnTo>
                  <a:cubicBezTo>
                    <a:pt x="281" y="14"/>
                    <a:pt x="24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3"/>
            <p:cNvSpPr/>
            <p:nvPr/>
          </p:nvSpPr>
          <p:spPr>
            <a:xfrm>
              <a:off x="2794025" y="1169925"/>
              <a:ext cx="8450" cy="7325"/>
            </a:xfrm>
            <a:custGeom>
              <a:avLst/>
              <a:gdLst/>
              <a:ahLst/>
              <a:cxnLst/>
              <a:rect l="l" t="t" r="r" b="b"/>
              <a:pathLst>
                <a:path w="338" h="293" extrusionOk="0">
                  <a:moveTo>
                    <a:pt x="187" y="0"/>
                  </a:moveTo>
                  <a:cubicBezTo>
                    <a:pt x="146" y="0"/>
                    <a:pt x="110" y="14"/>
                    <a:pt x="85" y="39"/>
                  </a:cubicBezTo>
                  <a:cubicBezTo>
                    <a:pt x="28" y="124"/>
                    <a:pt x="0" y="236"/>
                    <a:pt x="57" y="292"/>
                  </a:cubicBezTo>
                  <a:lnTo>
                    <a:pt x="337" y="67"/>
                  </a:lnTo>
                  <a:cubicBezTo>
                    <a:pt x="291" y="21"/>
                    <a:pt x="236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3"/>
            <p:cNvSpPr/>
            <p:nvPr/>
          </p:nvSpPr>
          <p:spPr>
            <a:xfrm>
              <a:off x="2814375" y="1151225"/>
              <a:ext cx="9150" cy="7775"/>
            </a:xfrm>
            <a:custGeom>
              <a:avLst/>
              <a:gdLst/>
              <a:ahLst/>
              <a:cxnLst/>
              <a:rect l="l" t="t" r="r" b="b"/>
              <a:pathLst>
                <a:path w="366" h="311" extrusionOk="0">
                  <a:moveTo>
                    <a:pt x="170" y="0"/>
                  </a:moveTo>
                  <a:cubicBezTo>
                    <a:pt x="135" y="0"/>
                    <a:pt x="105" y="9"/>
                    <a:pt x="85" y="29"/>
                  </a:cubicBezTo>
                  <a:cubicBezTo>
                    <a:pt x="1" y="114"/>
                    <a:pt x="29" y="226"/>
                    <a:pt x="85" y="310"/>
                  </a:cubicBezTo>
                  <a:lnTo>
                    <a:pt x="366" y="85"/>
                  </a:lnTo>
                  <a:cubicBezTo>
                    <a:pt x="311" y="31"/>
                    <a:pt x="233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3"/>
            <p:cNvSpPr/>
            <p:nvPr/>
          </p:nvSpPr>
          <p:spPr>
            <a:xfrm>
              <a:off x="2792625" y="1148975"/>
              <a:ext cx="10550" cy="8950"/>
            </a:xfrm>
            <a:custGeom>
              <a:avLst/>
              <a:gdLst/>
              <a:ahLst/>
              <a:cxnLst/>
              <a:rect l="l" t="t" r="r" b="b"/>
              <a:pathLst>
                <a:path w="422" h="358" extrusionOk="0">
                  <a:moveTo>
                    <a:pt x="176" y="0"/>
                  </a:moveTo>
                  <a:cubicBezTo>
                    <a:pt x="127" y="0"/>
                    <a:pt x="84" y="21"/>
                    <a:pt x="56" y="63"/>
                  </a:cubicBezTo>
                  <a:cubicBezTo>
                    <a:pt x="0" y="119"/>
                    <a:pt x="28" y="260"/>
                    <a:pt x="84" y="316"/>
                  </a:cubicBezTo>
                  <a:cubicBezTo>
                    <a:pt x="127" y="344"/>
                    <a:pt x="176" y="358"/>
                    <a:pt x="225" y="358"/>
                  </a:cubicBezTo>
                  <a:cubicBezTo>
                    <a:pt x="274" y="358"/>
                    <a:pt x="323" y="344"/>
                    <a:pt x="365" y="316"/>
                  </a:cubicBezTo>
                  <a:cubicBezTo>
                    <a:pt x="421" y="260"/>
                    <a:pt x="421" y="119"/>
                    <a:pt x="337" y="63"/>
                  </a:cubicBezTo>
                  <a:cubicBezTo>
                    <a:pt x="281" y="21"/>
                    <a:pt x="225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3"/>
            <p:cNvSpPr/>
            <p:nvPr/>
          </p:nvSpPr>
          <p:spPr>
            <a:xfrm>
              <a:off x="2775075" y="1170625"/>
              <a:ext cx="8450" cy="8075"/>
            </a:xfrm>
            <a:custGeom>
              <a:avLst/>
              <a:gdLst/>
              <a:ahLst/>
              <a:cxnLst/>
              <a:rect l="l" t="t" r="r" b="b"/>
              <a:pathLst>
                <a:path w="338" h="323" extrusionOk="0">
                  <a:moveTo>
                    <a:pt x="182" y="0"/>
                  </a:moveTo>
                  <a:cubicBezTo>
                    <a:pt x="135" y="0"/>
                    <a:pt x="87" y="21"/>
                    <a:pt x="57" y="68"/>
                  </a:cubicBezTo>
                  <a:cubicBezTo>
                    <a:pt x="0" y="152"/>
                    <a:pt x="0" y="236"/>
                    <a:pt x="57" y="292"/>
                  </a:cubicBezTo>
                  <a:cubicBezTo>
                    <a:pt x="78" y="314"/>
                    <a:pt x="108" y="323"/>
                    <a:pt x="139" y="323"/>
                  </a:cubicBezTo>
                  <a:cubicBezTo>
                    <a:pt x="190" y="323"/>
                    <a:pt x="246" y="299"/>
                    <a:pt x="281" y="264"/>
                  </a:cubicBezTo>
                  <a:cubicBezTo>
                    <a:pt x="337" y="208"/>
                    <a:pt x="337" y="96"/>
                    <a:pt x="281" y="39"/>
                  </a:cubicBezTo>
                  <a:cubicBezTo>
                    <a:pt x="256" y="14"/>
                    <a:pt x="219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3"/>
            <p:cNvSpPr/>
            <p:nvPr/>
          </p:nvSpPr>
          <p:spPr>
            <a:xfrm>
              <a:off x="2836825" y="1156850"/>
              <a:ext cx="10575" cy="10550"/>
            </a:xfrm>
            <a:custGeom>
              <a:avLst/>
              <a:gdLst/>
              <a:ahLst/>
              <a:cxnLst/>
              <a:rect l="l" t="t" r="r" b="b"/>
              <a:pathLst>
                <a:path w="423" h="422" extrusionOk="0">
                  <a:moveTo>
                    <a:pt x="177" y="1"/>
                  </a:moveTo>
                  <a:cubicBezTo>
                    <a:pt x="144" y="1"/>
                    <a:pt x="113" y="10"/>
                    <a:pt x="85" y="29"/>
                  </a:cubicBezTo>
                  <a:cubicBezTo>
                    <a:pt x="1" y="85"/>
                    <a:pt x="1" y="197"/>
                    <a:pt x="85" y="310"/>
                  </a:cubicBezTo>
                  <a:cubicBezTo>
                    <a:pt x="123" y="385"/>
                    <a:pt x="185" y="422"/>
                    <a:pt x="247" y="422"/>
                  </a:cubicBezTo>
                  <a:cubicBezTo>
                    <a:pt x="279" y="422"/>
                    <a:pt x="310" y="413"/>
                    <a:pt x="338" y="394"/>
                  </a:cubicBezTo>
                  <a:cubicBezTo>
                    <a:pt x="422" y="366"/>
                    <a:pt x="422" y="225"/>
                    <a:pt x="366" y="113"/>
                  </a:cubicBezTo>
                  <a:cubicBezTo>
                    <a:pt x="310" y="38"/>
                    <a:pt x="241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3"/>
            <p:cNvSpPr/>
            <p:nvPr/>
          </p:nvSpPr>
          <p:spPr>
            <a:xfrm>
              <a:off x="2834025" y="1179475"/>
              <a:ext cx="9150" cy="6875"/>
            </a:xfrm>
            <a:custGeom>
              <a:avLst/>
              <a:gdLst/>
              <a:ahLst/>
              <a:cxnLst/>
              <a:rect l="l" t="t" r="r" b="b"/>
              <a:pathLst>
                <a:path w="366" h="275" extrusionOk="0">
                  <a:moveTo>
                    <a:pt x="185" y="0"/>
                  </a:moveTo>
                  <a:cubicBezTo>
                    <a:pt x="160" y="0"/>
                    <a:pt x="136" y="7"/>
                    <a:pt x="113" y="22"/>
                  </a:cubicBezTo>
                  <a:cubicBezTo>
                    <a:pt x="29" y="78"/>
                    <a:pt x="1" y="191"/>
                    <a:pt x="57" y="275"/>
                  </a:cubicBezTo>
                  <a:lnTo>
                    <a:pt x="366" y="135"/>
                  </a:lnTo>
                  <a:cubicBezTo>
                    <a:pt x="325" y="52"/>
                    <a:pt x="253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3"/>
            <p:cNvSpPr/>
            <p:nvPr/>
          </p:nvSpPr>
          <p:spPr>
            <a:xfrm>
              <a:off x="2809475" y="1193325"/>
              <a:ext cx="9150" cy="6375"/>
            </a:xfrm>
            <a:custGeom>
              <a:avLst/>
              <a:gdLst/>
              <a:ahLst/>
              <a:cxnLst/>
              <a:rect l="l" t="t" r="r" b="b"/>
              <a:pathLst>
                <a:path w="366" h="255" extrusionOk="0">
                  <a:moveTo>
                    <a:pt x="209" y="1"/>
                  </a:moveTo>
                  <a:cubicBezTo>
                    <a:pt x="176" y="1"/>
                    <a:pt x="142" y="10"/>
                    <a:pt x="112" y="30"/>
                  </a:cubicBezTo>
                  <a:cubicBezTo>
                    <a:pt x="56" y="58"/>
                    <a:pt x="0" y="170"/>
                    <a:pt x="56" y="254"/>
                  </a:cubicBezTo>
                  <a:lnTo>
                    <a:pt x="365" y="86"/>
                  </a:lnTo>
                  <a:cubicBezTo>
                    <a:pt x="329" y="32"/>
                    <a:pt x="269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3"/>
            <p:cNvSpPr/>
            <p:nvPr/>
          </p:nvSpPr>
          <p:spPr>
            <a:xfrm>
              <a:off x="2814375" y="1172975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169" y="0"/>
                  </a:moveTo>
                  <a:cubicBezTo>
                    <a:pt x="135" y="0"/>
                    <a:pt x="105" y="10"/>
                    <a:pt x="85" y="30"/>
                  </a:cubicBezTo>
                  <a:cubicBezTo>
                    <a:pt x="1" y="86"/>
                    <a:pt x="1" y="198"/>
                    <a:pt x="29" y="282"/>
                  </a:cubicBezTo>
                  <a:cubicBezTo>
                    <a:pt x="71" y="345"/>
                    <a:pt x="144" y="377"/>
                    <a:pt x="214" y="377"/>
                  </a:cubicBezTo>
                  <a:cubicBezTo>
                    <a:pt x="237" y="377"/>
                    <a:pt x="260" y="374"/>
                    <a:pt x="281" y="367"/>
                  </a:cubicBezTo>
                  <a:cubicBezTo>
                    <a:pt x="366" y="310"/>
                    <a:pt x="394" y="198"/>
                    <a:pt x="337" y="86"/>
                  </a:cubicBezTo>
                  <a:cubicBezTo>
                    <a:pt x="301" y="31"/>
                    <a:pt x="230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3"/>
            <p:cNvSpPr/>
            <p:nvPr/>
          </p:nvSpPr>
          <p:spPr>
            <a:xfrm>
              <a:off x="2791225" y="1189575"/>
              <a:ext cx="9150" cy="8075"/>
            </a:xfrm>
            <a:custGeom>
              <a:avLst/>
              <a:gdLst/>
              <a:ahLst/>
              <a:cxnLst/>
              <a:rect l="l" t="t" r="r" b="b"/>
              <a:pathLst>
                <a:path w="366" h="323" extrusionOk="0">
                  <a:moveTo>
                    <a:pt x="207" y="0"/>
                  </a:moveTo>
                  <a:cubicBezTo>
                    <a:pt x="166" y="0"/>
                    <a:pt x="122" y="14"/>
                    <a:pt x="84" y="39"/>
                  </a:cubicBezTo>
                  <a:cubicBezTo>
                    <a:pt x="28" y="96"/>
                    <a:pt x="0" y="180"/>
                    <a:pt x="28" y="264"/>
                  </a:cubicBezTo>
                  <a:cubicBezTo>
                    <a:pt x="63" y="299"/>
                    <a:pt x="119" y="323"/>
                    <a:pt x="170" y="323"/>
                  </a:cubicBezTo>
                  <a:cubicBezTo>
                    <a:pt x="202" y="323"/>
                    <a:pt x="231" y="314"/>
                    <a:pt x="253" y="292"/>
                  </a:cubicBezTo>
                  <a:cubicBezTo>
                    <a:pt x="337" y="236"/>
                    <a:pt x="365" y="124"/>
                    <a:pt x="337" y="68"/>
                  </a:cubicBezTo>
                  <a:cubicBezTo>
                    <a:pt x="306" y="21"/>
                    <a:pt x="258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3"/>
            <p:cNvSpPr/>
            <p:nvPr/>
          </p:nvSpPr>
          <p:spPr>
            <a:xfrm>
              <a:off x="2768050" y="1205650"/>
              <a:ext cx="9150" cy="7025"/>
            </a:xfrm>
            <a:custGeom>
              <a:avLst/>
              <a:gdLst/>
              <a:ahLst/>
              <a:cxnLst/>
              <a:rect l="l" t="t" r="r" b="b"/>
              <a:pathLst>
                <a:path w="366" h="281" extrusionOk="0">
                  <a:moveTo>
                    <a:pt x="232" y="0"/>
                  </a:moveTo>
                  <a:cubicBezTo>
                    <a:pt x="197" y="0"/>
                    <a:pt x="155" y="14"/>
                    <a:pt x="113" y="42"/>
                  </a:cubicBezTo>
                  <a:cubicBezTo>
                    <a:pt x="29" y="98"/>
                    <a:pt x="1" y="183"/>
                    <a:pt x="29" y="239"/>
                  </a:cubicBezTo>
                  <a:cubicBezTo>
                    <a:pt x="43" y="267"/>
                    <a:pt x="78" y="281"/>
                    <a:pt x="120" y="281"/>
                  </a:cubicBezTo>
                  <a:cubicBezTo>
                    <a:pt x="162" y="281"/>
                    <a:pt x="211" y="267"/>
                    <a:pt x="253" y="239"/>
                  </a:cubicBezTo>
                  <a:cubicBezTo>
                    <a:pt x="309" y="183"/>
                    <a:pt x="366" y="98"/>
                    <a:pt x="309" y="42"/>
                  </a:cubicBezTo>
                  <a:cubicBezTo>
                    <a:pt x="295" y="14"/>
                    <a:pt x="267" y="0"/>
                    <a:pt x="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3"/>
            <p:cNvSpPr/>
            <p:nvPr/>
          </p:nvSpPr>
          <p:spPr>
            <a:xfrm>
              <a:off x="2785600" y="1206975"/>
              <a:ext cx="8450" cy="6050"/>
            </a:xfrm>
            <a:custGeom>
              <a:avLst/>
              <a:gdLst/>
              <a:ahLst/>
              <a:cxnLst/>
              <a:rect l="l" t="t" r="r" b="b"/>
              <a:pathLst>
                <a:path w="338" h="242" extrusionOk="0">
                  <a:moveTo>
                    <a:pt x="211" y="0"/>
                  </a:moveTo>
                  <a:cubicBezTo>
                    <a:pt x="178" y="0"/>
                    <a:pt x="144" y="7"/>
                    <a:pt x="113" y="17"/>
                  </a:cubicBezTo>
                  <a:cubicBezTo>
                    <a:pt x="29" y="73"/>
                    <a:pt x="1" y="158"/>
                    <a:pt x="29" y="242"/>
                  </a:cubicBezTo>
                  <a:lnTo>
                    <a:pt x="337" y="73"/>
                  </a:lnTo>
                  <a:cubicBezTo>
                    <a:pt x="320" y="20"/>
                    <a:pt x="268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3"/>
            <p:cNvSpPr/>
            <p:nvPr/>
          </p:nvSpPr>
          <p:spPr>
            <a:xfrm>
              <a:off x="2774375" y="1189850"/>
              <a:ext cx="8450" cy="6625"/>
            </a:xfrm>
            <a:custGeom>
              <a:avLst/>
              <a:gdLst/>
              <a:ahLst/>
              <a:cxnLst/>
              <a:rect l="l" t="t" r="r" b="b"/>
              <a:pathLst>
                <a:path w="338" h="265" extrusionOk="0">
                  <a:moveTo>
                    <a:pt x="281" y="0"/>
                  </a:moveTo>
                  <a:lnTo>
                    <a:pt x="0" y="225"/>
                  </a:lnTo>
                  <a:cubicBezTo>
                    <a:pt x="26" y="250"/>
                    <a:pt x="56" y="264"/>
                    <a:pt x="90" y="264"/>
                  </a:cubicBezTo>
                  <a:cubicBezTo>
                    <a:pt x="132" y="264"/>
                    <a:pt x="179" y="243"/>
                    <a:pt x="225" y="197"/>
                  </a:cubicBezTo>
                  <a:cubicBezTo>
                    <a:pt x="309" y="141"/>
                    <a:pt x="337" y="57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3"/>
            <p:cNvSpPr/>
            <p:nvPr/>
          </p:nvSpPr>
          <p:spPr>
            <a:xfrm>
              <a:off x="2795425" y="1171600"/>
              <a:ext cx="8450" cy="7100"/>
            </a:xfrm>
            <a:custGeom>
              <a:avLst/>
              <a:gdLst/>
              <a:ahLst/>
              <a:cxnLst/>
              <a:rect l="l" t="t" r="r" b="b"/>
              <a:pathLst>
                <a:path w="338" h="284" extrusionOk="0">
                  <a:moveTo>
                    <a:pt x="281" y="0"/>
                  </a:moveTo>
                  <a:lnTo>
                    <a:pt x="1" y="225"/>
                  </a:lnTo>
                  <a:cubicBezTo>
                    <a:pt x="53" y="260"/>
                    <a:pt x="105" y="284"/>
                    <a:pt x="157" y="284"/>
                  </a:cubicBezTo>
                  <a:cubicBezTo>
                    <a:pt x="189" y="284"/>
                    <a:pt x="221" y="275"/>
                    <a:pt x="253" y="253"/>
                  </a:cubicBezTo>
                  <a:cubicBezTo>
                    <a:pt x="337" y="197"/>
                    <a:pt x="337" y="85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3"/>
            <p:cNvSpPr/>
            <p:nvPr/>
          </p:nvSpPr>
          <p:spPr>
            <a:xfrm>
              <a:off x="2816475" y="1153350"/>
              <a:ext cx="9150" cy="7775"/>
            </a:xfrm>
            <a:custGeom>
              <a:avLst/>
              <a:gdLst/>
              <a:ahLst/>
              <a:cxnLst/>
              <a:rect l="l" t="t" r="r" b="b"/>
              <a:pathLst>
                <a:path w="366" h="311" extrusionOk="0">
                  <a:moveTo>
                    <a:pt x="282" y="0"/>
                  </a:moveTo>
                  <a:lnTo>
                    <a:pt x="1" y="225"/>
                  </a:lnTo>
                  <a:cubicBezTo>
                    <a:pt x="55" y="279"/>
                    <a:pt x="121" y="310"/>
                    <a:pt x="184" y="310"/>
                  </a:cubicBezTo>
                  <a:cubicBezTo>
                    <a:pt x="218" y="310"/>
                    <a:pt x="252" y="301"/>
                    <a:pt x="282" y="281"/>
                  </a:cubicBezTo>
                  <a:cubicBezTo>
                    <a:pt x="366" y="225"/>
                    <a:pt x="366" y="85"/>
                    <a:pt x="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3"/>
            <p:cNvSpPr/>
            <p:nvPr/>
          </p:nvSpPr>
          <p:spPr>
            <a:xfrm>
              <a:off x="2854375" y="1188275"/>
              <a:ext cx="9850" cy="10575"/>
            </a:xfrm>
            <a:custGeom>
              <a:avLst/>
              <a:gdLst/>
              <a:ahLst/>
              <a:cxnLst/>
              <a:rect l="l" t="t" r="r" b="b"/>
              <a:pathLst>
                <a:path w="394" h="423" extrusionOk="0">
                  <a:moveTo>
                    <a:pt x="159" y="0"/>
                  </a:moveTo>
                  <a:cubicBezTo>
                    <a:pt x="143" y="0"/>
                    <a:pt x="128" y="2"/>
                    <a:pt x="113" y="7"/>
                  </a:cubicBezTo>
                  <a:cubicBezTo>
                    <a:pt x="29" y="63"/>
                    <a:pt x="1" y="176"/>
                    <a:pt x="29" y="288"/>
                  </a:cubicBezTo>
                  <a:cubicBezTo>
                    <a:pt x="70" y="370"/>
                    <a:pt x="141" y="422"/>
                    <a:pt x="209" y="422"/>
                  </a:cubicBezTo>
                  <a:cubicBezTo>
                    <a:pt x="234" y="422"/>
                    <a:pt x="259" y="415"/>
                    <a:pt x="282" y="400"/>
                  </a:cubicBezTo>
                  <a:cubicBezTo>
                    <a:pt x="366" y="372"/>
                    <a:pt x="394" y="260"/>
                    <a:pt x="366" y="148"/>
                  </a:cubicBezTo>
                  <a:cubicBezTo>
                    <a:pt x="319" y="55"/>
                    <a:pt x="234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3"/>
            <p:cNvSpPr/>
            <p:nvPr/>
          </p:nvSpPr>
          <p:spPr>
            <a:xfrm>
              <a:off x="2847375" y="1209325"/>
              <a:ext cx="9150" cy="6525"/>
            </a:xfrm>
            <a:custGeom>
              <a:avLst/>
              <a:gdLst/>
              <a:ahLst/>
              <a:cxnLst/>
              <a:rect l="l" t="t" r="r" b="b"/>
              <a:pathLst>
                <a:path w="366" h="261" extrusionOk="0">
                  <a:moveTo>
                    <a:pt x="168" y="0"/>
                  </a:moveTo>
                  <a:cubicBezTo>
                    <a:pt x="150" y="0"/>
                    <a:pt x="132" y="3"/>
                    <a:pt x="112" y="7"/>
                  </a:cubicBezTo>
                  <a:cubicBezTo>
                    <a:pt x="28" y="36"/>
                    <a:pt x="0" y="148"/>
                    <a:pt x="28" y="260"/>
                  </a:cubicBezTo>
                  <a:lnTo>
                    <a:pt x="365" y="148"/>
                  </a:lnTo>
                  <a:cubicBezTo>
                    <a:pt x="319" y="55"/>
                    <a:pt x="25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3"/>
            <p:cNvSpPr/>
            <p:nvPr/>
          </p:nvSpPr>
          <p:spPr>
            <a:xfrm>
              <a:off x="2821400" y="1219075"/>
              <a:ext cx="8450" cy="5900"/>
            </a:xfrm>
            <a:custGeom>
              <a:avLst/>
              <a:gdLst/>
              <a:ahLst/>
              <a:cxnLst/>
              <a:rect l="l" t="t" r="r" b="b"/>
              <a:pathLst>
                <a:path w="338" h="236" extrusionOk="0">
                  <a:moveTo>
                    <a:pt x="175" y="0"/>
                  </a:moveTo>
                  <a:cubicBezTo>
                    <a:pt x="154" y="0"/>
                    <a:pt x="132" y="4"/>
                    <a:pt x="113" y="11"/>
                  </a:cubicBezTo>
                  <a:cubicBezTo>
                    <a:pt x="28" y="39"/>
                    <a:pt x="0" y="151"/>
                    <a:pt x="28" y="235"/>
                  </a:cubicBezTo>
                  <a:lnTo>
                    <a:pt x="337" y="123"/>
                  </a:lnTo>
                  <a:cubicBezTo>
                    <a:pt x="316" y="37"/>
                    <a:pt x="245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3"/>
            <p:cNvSpPr/>
            <p:nvPr/>
          </p:nvSpPr>
          <p:spPr>
            <a:xfrm>
              <a:off x="2828425" y="1200125"/>
              <a:ext cx="9850" cy="9250"/>
            </a:xfrm>
            <a:custGeom>
              <a:avLst/>
              <a:gdLst/>
              <a:ahLst/>
              <a:cxnLst/>
              <a:rect l="l" t="t" r="r" b="b"/>
              <a:pathLst>
                <a:path w="394" h="370" extrusionOk="0">
                  <a:moveTo>
                    <a:pt x="200" y="0"/>
                  </a:moveTo>
                  <a:cubicBezTo>
                    <a:pt x="180" y="0"/>
                    <a:pt x="160" y="4"/>
                    <a:pt x="140" y="10"/>
                  </a:cubicBezTo>
                  <a:cubicBezTo>
                    <a:pt x="56" y="67"/>
                    <a:pt x="0" y="151"/>
                    <a:pt x="56" y="263"/>
                  </a:cubicBezTo>
                  <a:cubicBezTo>
                    <a:pt x="76" y="324"/>
                    <a:pt x="140" y="370"/>
                    <a:pt x="206" y="370"/>
                  </a:cubicBezTo>
                  <a:cubicBezTo>
                    <a:pt x="232" y="370"/>
                    <a:pt x="257" y="363"/>
                    <a:pt x="281" y="347"/>
                  </a:cubicBezTo>
                  <a:cubicBezTo>
                    <a:pt x="365" y="319"/>
                    <a:pt x="393" y="207"/>
                    <a:pt x="365" y="123"/>
                  </a:cubicBezTo>
                  <a:cubicBezTo>
                    <a:pt x="322" y="37"/>
                    <a:pt x="263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3"/>
            <p:cNvSpPr/>
            <p:nvPr/>
          </p:nvSpPr>
          <p:spPr>
            <a:xfrm>
              <a:off x="2803150" y="1211750"/>
              <a:ext cx="9850" cy="8175"/>
            </a:xfrm>
            <a:custGeom>
              <a:avLst/>
              <a:gdLst/>
              <a:ahLst/>
              <a:cxnLst/>
              <a:rect l="l" t="t" r="r" b="b"/>
              <a:pathLst>
                <a:path w="394" h="327" extrusionOk="0">
                  <a:moveTo>
                    <a:pt x="187" y="0"/>
                  </a:moveTo>
                  <a:cubicBezTo>
                    <a:pt x="162" y="0"/>
                    <a:pt x="136" y="7"/>
                    <a:pt x="113" y="23"/>
                  </a:cubicBezTo>
                  <a:cubicBezTo>
                    <a:pt x="28" y="51"/>
                    <a:pt x="0" y="163"/>
                    <a:pt x="28" y="219"/>
                  </a:cubicBezTo>
                  <a:cubicBezTo>
                    <a:pt x="49" y="280"/>
                    <a:pt x="113" y="326"/>
                    <a:pt x="178" y="326"/>
                  </a:cubicBezTo>
                  <a:cubicBezTo>
                    <a:pt x="204" y="326"/>
                    <a:pt x="230" y="319"/>
                    <a:pt x="253" y="304"/>
                  </a:cubicBezTo>
                  <a:cubicBezTo>
                    <a:pt x="337" y="275"/>
                    <a:pt x="393" y="191"/>
                    <a:pt x="337" y="107"/>
                  </a:cubicBezTo>
                  <a:cubicBezTo>
                    <a:pt x="317" y="46"/>
                    <a:pt x="253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3"/>
            <p:cNvSpPr/>
            <p:nvPr/>
          </p:nvSpPr>
          <p:spPr>
            <a:xfrm>
              <a:off x="2777175" y="1223475"/>
              <a:ext cx="9850" cy="6825"/>
            </a:xfrm>
            <a:custGeom>
              <a:avLst/>
              <a:gdLst/>
              <a:ahLst/>
              <a:cxnLst/>
              <a:rect l="l" t="t" r="r" b="b"/>
              <a:pathLst>
                <a:path w="394" h="273" extrusionOk="0">
                  <a:moveTo>
                    <a:pt x="236" y="0"/>
                  </a:moveTo>
                  <a:cubicBezTo>
                    <a:pt x="205" y="0"/>
                    <a:pt x="173" y="10"/>
                    <a:pt x="141" y="31"/>
                  </a:cubicBezTo>
                  <a:cubicBezTo>
                    <a:pt x="57" y="59"/>
                    <a:pt x="1" y="143"/>
                    <a:pt x="29" y="199"/>
                  </a:cubicBezTo>
                  <a:cubicBezTo>
                    <a:pt x="46" y="253"/>
                    <a:pt x="98" y="272"/>
                    <a:pt x="155" y="272"/>
                  </a:cubicBezTo>
                  <a:cubicBezTo>
                    <a:pt x="188" y="272"/>
                    <a:pt x="222" y="266"/>
                    <a:pt x="253" y="256"/>
                  </a:cubicBezTo>
                  <a:cubicBezTo>
                    <a:pt x="338" y="228"/>
                    <a:pt x="394" y="143"/>
                    <a:pt x="366" y="59"/>
                  </a:cubicBezTo>
                  <a:cubicBezTo>
                    <a:pt x="331" y="24"/>
                    <a:pt x="285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3"/>
            <p:cNvSpPr/>
            <p:nvPr/>
          </p:nvSpPr>
          <p:spPr>
            <a:xfrm>
              <a:off x="2794725" y="1228900"/>
              <a:ext cx="9150" cy="5200"/>
            </a:xfrm>
            <a:custGeom>
              <a:avLst/>
              <a:gdLst/>
              <a:ahLst/>
              <a:cxnLst/>
              <a:rect l="l" t="t" r="r" b="b"/>
              <a:pathLst>
                <a:path w="366" h="208" extrusionOk="0">
                  <a:moveTo>
                    <a:pt x="208" y="0"/>
                  </a:moveTo>
                  <a:cubicBezTo>
                    <a:pt x="185" y="0"/>
                    <a:pt x="162" y="4"/>
                    <a:pt x="141" y="11"/>
                  </a:cubicBezTo>
                  <a:cubicBezTo>
                    <a:pt x="57" y="39"/>
                    <a:pt x="0" y="123"/>
                    <a:pt x="29" y="207"/>
                  </a:cubicBezTo>
                  <a:lnTo>
                    <a:pt x="365" y="95"/>
                  </a:lnTo>
                  <a:cubicBezTo>
                    <a:pt x="344" y="32"/>
                    <a:pt x="276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3"/>
            <p:cNvSpPr/>
            <p:nvPr/>
          </p:nvSpPr>
          <p:spPr>
            <a:xfrm>
              <a:off x="2786300" y="1208800"/>
              <a:ext cx="8450" cy="5700"/>
            </a:xfrm>
            <a:custGeom>
              <a:avLst/>
              <a:gdLst/>
              <a:ahLst/>
              <a:cxnLst/>
              <a:rect l="l" t="t" r="r" b="b"/>
              <a:pathLst>
                <a:path w="338" h="228" extrusionOk="0">
                  <a:moveTo>
                    <a:pt x="309" y="0"/>
                  </a:moveTo>
                  <a:lnTo>
                    <a:pt x="1" y="169"/>
                  </a:lnTo>
                  <a:cubicBezTo>
                    <a:pt x="18" y="204"/>
                    <a:pt x="67" y="228"/>
                    <a:pt x="123" y="228"/>
                  </a:cubicBezTo>
                  <a:cubicBezTo>
                    <a:pt x="157" y="228"/>
                    <a:pt x="193" y="218"/>
                    <a:pt x="225" y="197"/>
                  </a:cubicBezTo>
                  <a:cubicBezTo>
                    <a:pt x="309" y="169"/>
                    <a:pt x="337" y="57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3"/>
            <p:cNvSpPr/>
            <p:nvPr/>
          </p:nvSpPr>
          <p:spPr>
            <a:xfrm>
              <a:off x="2810875" y="1195450"/>
              <a:ext cx="9150" cy="6625"/>
            </a:xfrm>
            <a:custGeom>
              <a:avLst/>
              <a:gdLst/>
              <a:ahLst/>
              <a:cxnLst/>
              <a:rect l="l" t="t" r="r" b="b"/>
              <a:pathLst>
                <a:path w="366" h="265" extrusionOk="0">
                  <a:moveTo>
                    <a:pt x="309" y="1"/>
                  </a:moveTo>
                  <a:lnTo>
                    <a:pt x="0" y="169"/>
                  </a:lnTo>
                  <a:cubicBezTo>
                    <a:pt x="42" y="233"/>
                    <a:pt x="100" y="264"/>
                    <a:pt x="162" y="264"/>
                  </a:cubicBezTo>
                  <a:cubicBezTo>
                    <a:pt x="183" y="264"/>
                    <a:pt x="204" y="261"/>
                    <a:pt x="225" y="254"/>
                  </a:cubicBezTo>
                  <a:cubicBezTo>
                    <a:pt x="309" y="197"/>
                    <a:pt x="365" y="85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3"/>
            <p:cNvSpPr/>
            <p:nvPr/>
          </p:nvSpPr>
          <p:spPr>
            <a:xfrm>
              <a:off x="2835425" y="1182125"/>
              <a:ext cx="9150" cy="7300"/>
            </a:xfrm>
            <a:custGeom>
              <a:avLst/>
              <a:gdLst/>
              <a:ahLst/>
              <a:cxnLst/>
              <a:rect l="l" t="t" r="r" b="b"/>
              <a:pathLst>
                <a:path w="366" h="292" extrusionOk="0">
                  <a:moveTo>
                    <a:pt x="310" y="1"/>
                  </a:moveTo>
                  <a:lnTo>
                    <a:pt x="1" y="169"/>
                  </a:lnTo>
                  <a:cubicBezTo>
                    <a:pt x="44" y="255"/>
                    <a:pt x="119" y="291"/>
                    <a:pt x="190" y="291"/>
                  </a:cubicBezTo>
                  <a:cubicBezTo>
                    <a:pt x="212" y="291"/>
                    <a:pt x="234" y="288"/>
                    <a:pt x="253" y="281"/>
                  </a:cubicBezTo>
                  <a:cubicBezTo>
                    <a:pt x="338" y="225"/>
                    <a:pt x="366" y="113"/>
                    <a:pt x="310" y="29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3"/>
            <p:cNvSpPr/>
            <p:nvPr/>
          </p:nvSpPr>
          <p:spPr>
            <a:xfrm>
              <a:off x="2865625" y="1219900"/>
              <a:ext cx="9850" cy="10150"/>
            </a:xfrm>
            <a:custGeom>
              <a:avLst/>
              <a:gdLst/>
              <a:ahLst/>
              <a:cxnLst/>
              <a:rect l="l" t="t" r="r" b="b"/>
              <a:pathLst>
                <a:path w="394" h="406" extrusionOk="0">
                  <a:moveTo>
                    <a:pt x="175" y="0"/>
                  </a:moveTo>
                  <a:cubicBezTo>
                    <a:pt x="163" y="0"/>
                    <a:pt x="152" y="2"/>
                    <a:pt x="140" y="6"/>
                  </a:cubicBezTo>
                  <a:cubicBezTo>
                    <a:pt x="56" y="34"/>
                    <a:pt x="0" y="146"/>
                    <a:pt x="28" y="258"/>
                  </a:cubicBezTo>
                  <a:cubicBezTo>
                    <a:pt x="51" y="351"/>
                    <a:pt x="113" y="406"/>
                    <a:pt x="198" y="406"/>
                  </a:cubicBezTo>
                  <a:cubicBezTo>
                    <a:pt x="215" y="406"/>
                    <a:pt x="233" y="403"/>
                    <a:pt x="253" y="399"/>
                  </a:cubicBezTo>
                  <a:cubicBezTo>
                    <a:pt x="337" y="371"/>
                    <a:pt x="393" y="258"/>
                    <a:pt x="365" y="146"/>
                  </a:cubicBezTo>
                  <a:cubicBezTo>
                    <a:pt x="341" y="73"/>
                    <a:pt x="253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3"/>
            <p:cNvSpPr/>
            <p:nvPr/>
          </p:nvSpPr>
          <p:spPr>
            <a:xfrm>
              <a:off x="2855775" y="1238850"/>
              <a:ext cx="9150" cy="5775"/>
            </a:xfrm>
            <a:custGeom>
              <a:avLst/>
              <a:gdLst/>
              <a:ahLst/>
              <a:cxnLst/>
              <a:rect l="l" t="t" r="r" b="b"/>
              <a:pathLst>
                <a:path w="366" h="231" extrusionOk="0">
                  <a:moveTo>
                    <a:pt x="185" y="0"/>
                  </a:moveTo>
                  <a:cubicBezTo>
                    <a:pt x="171" y="0"/>
                    <a:pt x="156" y="2"/>
                    <a:pt x="141" y="6"/>
                  </a:cubicBezTo>
                  <a:cubicBezTo>
                    <a:pt x="57" y="34"/>
                    <a:pt x="1" y="146"/>
                    <a:pt x="29" y="230"/>
                  </a:cubicBezTo>
                  <a:lnTo>
                    <a:pt x="366" y="146"/>
                  </a:lnTo>
                  <a:cubicBezTo>
                    <a:pt x="342" y="73"/>
                    <a:pt x="275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3"/>
            <p:cNvSpPr/>
            <p:nvPr/>
          </p:nvSpPr>
          <p:spPr>
            <a:xfrm>
              <a:off x="2829125" y="1245825"/>
              <a:ext cx="9150" cy="5800"/>
            </a:xfrm>
            <a:custGeom>
              <a:avLst/>
              <a:gdLst/>
              <a:ahLst/>
              <a:cxnLst/>
              <a:rect l="l" t="t" r="r" b="b"/>
              <a:pathLst>
                <a:path w="366" h="232" extrusionOk="0">
                  <a:moveTo>
                    <a:pt x="186" y="0"/>
                  </a:moveTo>
                  <a:cubicBezTo>
                    <a:pt x="170" y="0"/>
                    <a:pt x="155" y="3"/>
                    <a:pt x="141" y="7"/>
                  </a:cubicBezTo>
                  <a:cubicBezTo>
                    <a:pt x="56" y="35"/>
                    <a:pt x="0" y="120"/>
                    <a:pt x="28" y="232"/>
                  </a:cubicBezTo>
                  <a:lnTo>
                    <a:pt x="365" y="148"/>
                  </a:lnTo>
                  <a:cubicBezTo>
                    <a:pt x="342" y="55"/>
                    <a:pt x="261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3"/>
            <p:cNvSpPr/>
            <p:nvPr/>
          </p:nvSpPr>
          <p:spPr>
            <a:xfrm>
              <a:off x="2838250" y="1228275"/>
              <a:ext cx="9850" cy="8800"/>
            </a:xfrm>
            <a:custGeom>
              <a:avLst/>
              <a:gdLst/>
              <a:ahLst/>
              <a:cxnLst/>
              <a:rect l="l" t="t" r="r" b="b"/>
              <a:pathLst>
                <a:path w="394" h="352" extrusionOk="0">
                  <a:moveTo>
                    <a:pt x="212" y="0"/>
                  </a:moveTo>
                  <a:cubicBezTo>
                    <a:pt x="197" y="0"/>
                    <a:pt x="183" y="3"/>
                    <a:pt x="169" y="7"/>
                  </a:cubicBezTo>
                  <a:cubicBezTo>
                    <a:pt x="56" y="36"/>
                    <a:pt x="0" y="148"/>
                    <a:pt x="56" y="232"/>
                  </a:cubicBezTo>
                  <a:cubicBezTo>
                    <a:pt x="79" y="301"/>
                    <a:pt x="140" y="352"/>
                    <a:pt x="208" y="352"/>
                  </a:cubicBezTo>
                  <a:cubicBezTo>
                    <a:pt x="223" y="352"/>
                    <a:pt x="238" y="349"/>
                    <a:pt x="253" y="344"/>
                  </a:cubicBezTo>
                  <a:cubicBezTo>
                    <a:pt x="337" y="344"/>
                    <a:pt x="393" y="232"/>
                    <a:pt x="365" y="148"/>
                  </a:cubicBezTo>
                  <a:cubicBezTo>
                    <a:pt x="342" y="55"/>
                    <a:pt x="280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3"/>
            <p:cNvSpPr/>
            <p:nvPr/>
          </p:nvSpPr>
          <p:spPr>
            <a:xfrm>
              <a:off x="2811575" y="1236625"/>
              <a:ext cx="9850" cy="8175"/>
            </a:xfrm>
            <a:custGeom>
              <a:avLst/>
              <a:gdLst/>
              <a:ahLst/>
              <a:cxnLst/>
              <a:rect l="l" t="t" r="r" b="b"/>
              <a:pathLst>
                <a:path w="394" h="327" extrusionOk="0">
                  <a:moveTo>
                    <a:pt x="215" y="0"/>
                  </a:moveTo>
                  <a:cubicBezTo>
                    <a:pt x="192" y="0"/>
                    <a:pt x="167" y="4"/>
                    <a:pt x="141" y="10"/>
                  </a:cubicBezTo>
                  <a:cubicBezTo>
                    <a:pt x="56" y="38"/>
                    <a:pt x="0" y="123"/>
                    <a:pt x="28" y="207"/>
                  </a:cubicBezTo>
                  <a:cubicBezTo>
                    <a:pt x="51" y="276"/>
                    <a:pt x="113" y="327"/>
                    <a:pt x="196" y="327"/>
                  </a:cubicBezTo>
                  <a:cubicBezTo>
                    <a:pt x="214" y="327"/>
                    <a:pt x="233" y="324"/>
                    <a:pt x="253" y="319"/>
                  </a:cubicBezTo>
                  <a:cubicBezTo>
                    <a:pt x="337" y="291"/>
                    <a:pt x="393" y="207"/>
                    <a:pt x="365" y="123"/>
                  </a:cubicBezTo>
                  <a:cubicBezTo>
                    <a:pt x="344" y="37"/>
                    <a:pt x="290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3"/>
            <p:cNvSpPr/>
            <p:nvPr/>
          </p:nvSpPr>
          <p:spPr>
            <a:xfrm>
              <a:off x="2784900" y="12444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extrusionOk="0">
                  <a:moveTo>
                    <a:pt x="188" y="1"/>
                  </a:moveTo>
                  <a:cubicBezTo>
                    <a:pt x="172" y="1"/>
                    <a:pt x="156" y="3"/>
                    <a:pt x="141" y="8"/>
                  </a:cubicBezTo>
                  <a:cubicBezTo>
                    <a:pt x="57" y="36"/>
                    <a:pt x="0" y="121"/>
                    <a:pt x="29" y="205"/>
                  </a:cubicBezTo>
                  <a:cubicBezTo>
                    <a:pt x="57" y="289"/>
                    <a:pt x="141" y="317"/>
                    <a:pt x="225" y="317"/>
                  </a:cubicBezTo>
                  <a:cubicBezTo>
                    <a:pt x="309" y="289"/>
                    <a:pt x="365" y="205"/>
                    <a:pt x="365" y="121"/>
                  </a:cubicBezTo>
                  <a:cubicBezTo>
                    <a:pt x="342" y="51"/>
                    <a:pt x="262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3"/>
            <p:cNvSpPr/>
            <p:nvPr/>
          </p:nvSpPr>
          <p:spPr>
            <a:xfrm>
              <a:off x="2801750" y="125282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213" y="1"/>
                  </a:moveTo>
                  <a:cubicBezTo>
                    <a:pt x="199" y="1"/>
                    <a:pt x="184" y="3"/>
                    <a:pt x="169" y="8"/>
                  </a:cubicBezTo>
                  <a:cubicBezTo>
                    <a:pt x="56" y="36"/>
                    <a:pt x="0" y="120"/>
                    <a:pt x="28" y="205"/>
                  </a:cubicBezTo>
                  <a:lnTo>
                    <a:pt x="365" y="120"/>
                  </a:lnTo>
                  <a:cubicBezTo>
                    <a:pt x="342" y="51"/>
                    <a:pt x="281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3"/>
            <p:cNvSpPr/>
            <p:nvPr/>
          </p:nvSpPr>
          <p:spPr>
            <a:xfrm>
              <a:off x="2795425" y="1231250"/>
              <a:ext cx="9150" cy="5200"/>
            </a:xfrm>
            <a:custGeom>
              <a:avLst/>
              <a:gdLst/>
              <a:ahLst/>
              <a:cxnLst/>
              <a:rect l="l" t="t" r="r" b="b"/>
              <a:pathLst>
                <a:path w="366" h="208" extrusionOk="0">
                  <a:moveTo>
                    <a:pt x="337" y="1"/>
                  </a:moveTo>
                  <a:lnTo>
                    <a:pt x="1" y="113"/>
                  </a:lnTo>
                  <a:cubicBezTo>
                    <a:pt x="22" y="176"/>
                    <a:pt x="90" y="208"/>
                    <a:pt x="158" y="208"/>
                  </a:cubicBezTo>
                  <a:cubicBezTo>
                    <a:pt x="181" y="208"/>
                    <a:pt x="204" y="204"/>
                    <a:pt x="225" y="197"/>
                  </a:cubicBezTo>
                  <a:cubicBezTo>
                    <a:pt x="309" y="169"/>
                    <a:pt x="366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3"/>
            <p:cNvSpPr/>
            <p:nvPr/>
          </p:nvSpPr>
          <p:spPr>
            <a:xfrm>
              <a:off x="2822100" y="1222125"/>
              <a:ext cx="8450" cy="5825"/>
            </a:xfrm>
            <a:custGeom>
              <a:avLst/>
              <a:gdLst/>
              <a:ahLst/>
              <a:cxnLst/>
              <a:rect l="l" t="t" r="r" b="b"/>
              <a:pathLst>
                <a:path w="338" h="233" extrusionOk="0">
                  <a:moveTo>
                    <a:pt x="309" y="1"/>
                  </a:moveTo>
                  <a:lnTo>
                    <a:pt x="0" y="113"/>
                  </a:lnTo>
                  <a:cubicBezTo>
                    <a:pt x="23" y="182"/>
                    <a:pt x="85" y="233"/>
                    <a:pt x="152" y="233"/>
                  </a:cubicBezTo>
                  <a:cubicBezTo>
                    <a:pt x="167" y="233"/>
                    <a:pt x="182" y="230"/>
                    <a:pt x="197" y="225"/>
                  </a:cubicBezTo>
                  <a:cubicBezTo>
                    <a:pt x="309" y="197"/>
                    <a:pt x="337" y="85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3"/>
            <p:cNvSpPr/>
            <p:nvPr/>
          </p:nvSpPr>
          <p:spPr>
            <a:xfrm>
              <a:off x="2848075" y="1213000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337" y="1"/>
                  </a:moveTo>
                  <a:lnTo>
                    <a:pt x="0" y="113"/>
                  </a:lnTo>
                  <a:cubicBezTo>
                    <a:pt x="23" y="182"/>
                    <a:pt x="103" y="233"/>
                    <a:pt x="178" y="233"/>
                  </a:cubicBezTo>
                  <a:cubicBezTo>
                    <a:pt x="194" y="233"/>
                    <a:pt x="210" y="230"/>
                    <a:pt x="225" y="225"/>
                  </a:cubicBezTo>
                  <a:cubicBezTo>
                    <a:pt x="309" y="197"/>
                    <a:pt x="365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3"/>
            <p:cNvSpPr/>
            <p:nvPr/>
          </p:nvSpPr>
          <p:spPr>
            <a:xfrm>
              <a:off x="2873325" y="1250725"/>
              <a:ext cx="9150" cy="9475"/>
            </a:xfrm>
            <a:custGeom>
              <a:avLst/>
              <a:gdLst/>
              <a:ahLst/>
              <a:cxnLst/>
              <a:rect l="l" t="t" r="r" b="b"/>
              <a:pathLst>
                <a:path w="366" h="379" extrusionOk="0">
                  <a:moveTo>
                    <a:pt x="186" y="1"/>
                  </a:moveTo>
                  <a:cubicBezTo>
                    <a:pt x="171" y="1"/>
                    <a:pt x="156" y="3"/>
                    <a:pt x="141" y="8"/>
                  </a:cubicBezTo>
                  <a:cubicBezTo>
                    <a:pt x="57" y="36"/>
                    <a:pt x="1" y="120"/>
                    <a:pt x="1" y="232"/>
                  </a:cubicBezTo>
                  <a:cubicBezTo>
                    <a:pt x="25" y="305"/>
                    <a:pt x="92" y="378"/>
                    <a:pt x="182" y="378"/>
                  </a:cubicBezTo>
                  <a:cubicBezTo>
                    <a:pt x="196" y="378"/>
                    <a:pt x="210" y="377"/>
                    <a:pt x="225" y="373"/>
                  </a:cubicBezTo>
                  <a:cubicBezTo>
                    <a:pt x="310" y="345"/>
                    <a:pt x="366" y="261"/>
                    <a:pt x="338" y="148"/>
                  </a:cubicBezTo>
                  <a:cubicBezTo>
                    <a:pt x="338" y="55"/>
                    <a:pt x="261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3"/>
            <p:cNvSpPr/>
            <p:nvPr/>
          </p:nvSpPr>
          <p:spPr>
            <a:xfrm>
              <a:off x="2862100" y="126827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212" y="1"/>
                  </a:moveTo>
                  <a:cubicBezTo>
                    <a:pt x="198" y="1"/>
                    <a:pt x="184" y="3"/>
                    <a:pt x="169" y="8"/>
                  </a:cubicBezTo>
                  <a:cubicBezTo>
                    <a:pt x="57" y="8"/>
                    <a:pt x="1" y="120"/>
                    <a:pt x="29" y="204"/>
                  </a:cubicBezTo>
                  <a:lnTo>
                    <a:pt x="366" y="148"/>
                  </a:lnTo>
                  <a:cubicBezTo>
                    <a:pt x="342" y="55"/>
                    <a:pt x="281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3"/>
            <p:cNvSpPr/>
            <p:nvPr/>
          </p:nvSpPr>
          <p:spPr>
            <a:xfrm>
              <a:off x="2834725" y="12733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57" y="28"/>
                    <a:pt x="1" y="113"/>
                    <a:pt x="29" y="197"/>
                  </a:cubicBezTo>
                  <a:lnTo>
                    <a:pt x="366" y="141"/>
                  </a:lnTo>
                  <a:cubicBezTo>
                    <a:pt x="338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3"/>
            <p:cNvSpPr/>
            <p:nvPr/>
          </p:nvSpPr>
          <p:spPr>
            <a:xfrm>
              <a:off x="2845950" y="125652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41" y="0"/>
                  </a:moveTo>
                  <a:cubicBezTo>
                    <a:pt x="57" y="29"/>
                    <a:pt x="1" y="113"/>
                    <a:pt x="1" y="225"/>
                  </a:cubicBezTo>
                  <a:cubicBezTo>
                    <a:pt x="29" y="309"/>
                    <a:pt x="113" y="365"/>
                    <a:pt x="226" y="365"/>
                  </a:cubicBezTo>
                  <a:cubicBezTo>
                    <a:pt x="310" y="337"/>
                    <a:pt x="366" y="253"/>
                    <a:pt x="338" y="141"/>
                  </a:cubicBezTo>
                  <a:cubicBezTo>
                    <a:pt x="338" y="57"/>
                    <a:pt x="226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3"/>
            <p:cNvSpPr/>
            <p:nvPr/>
          </p:nvSpPr>
          <p:spPr>
            <a:xfrm>
              <a:off x="2817875" y="1262650"/>
              <a:ext cx="9850" cy="8650"/>
            </a:xfrm>
            <a:custGeom>
              <a:avLst/>
              <a:gdLst/>
              <a:ahLst/>
              <a:cxnLst/>
              <a:rect l="l" t="t" r="r" b="b"/>
              <a:pathLst>
                <a:path w="394" h="346" extrusionOk="0">
                  <a:moveTo>
                    <a:pt x="216" y="1"/>
                  </a:moveTo>
                  <a:cubicBezTo>
                    <a:pt x="200" y="1"/>
                    <a:pt x="184" y="3"/>
                    <a:pt x="169" y="8"/>
                  </a:cubicBezTo>
                  <a:cubicBezTo>
                    <a:pt x="85" y="36"/>
                    <a:pt x="1" y="120"/>
                    <a:pt x="29" y="205"/>
                  </a:cubicBezTo>
                  <a:cubicBezTo>
                    <a:pt x="57" y="289"/>
                    <a:pt x="141" y="345"/>
                    <a:pt x="226" y="345"/>
                  </a:cubicBezTo>
                  <a:cubicBezTo>
                    <a:pt x="338" y="317"/>
                    <a:pt x="394" y="233"/>
                    <a:pt x="366" y="120"/>
                  </a:cubicBezTo>
                  <a:cubicBezTo>
                    <a:pt x="366" y="51"/>
                    <a:pt x="29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3"/>
            <p:cNvSpPr/>
            <p:nvPr/>
          </p:nvSpPr>
          <p:spPr>
            <a:xfrm>
              <a:off x="2790525" y="1268450"/>
              <a:ext cx="9850" cy="7925"/>
            </a:xfrm>
            <a:custGeom>
              <a:avLst/>
              <a:gdLst/>
              <a:ahLst/>
              <a:cxnLst/>
              <a:rect l="l" t="t" r="r" b="b"/>
              <a:pathLst>
                <a:path w="394" h="317" extrusionOk="0">
                  <a:moveTo>
                    <a:pt x="168" y="1"/>
                  </a:moveTo>
                  <a:cubicBezTo>
                    <a:pt x="84" y="29"/>
                    <a:pt x="0" y="113"/>
                    <a:pt x="28" y="197"/>
                  </a:cubicBezTo>
                  <a:cubicBezTo>
                    <a:pt x="51" y="267"/>
                    <a:pt x="112" y="317"/>
                    <a:pt x="180" y="317"/>
                  </a:cubicBezTo>
                  <a:cubicBezTo>
                    <a:pt x="195" y="317"/>
                    <a:pt x="210" y="315"/>
                    <a:pt x="225" y="310"/>
                  </a:cubicBezTo>
                  <a:cubicBezTo>
                    <a:pt x="309" y="310"/>
                    <a:pt x="393" y="225"/>
                    <a:pt x="365" y="141"/>
                  </a:cubicBezTo>
                  <a:cubicBezTo>
                    <a:pt x="337" y="57"/>
                    <a:pt x="253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3"/>
            <p:cNvSpPr/>
            <p:nvPr/>
          </p:nvSpPr>
          <p:spPr>
            <a:xfrm>
              <a:off x="2807350" y="1278800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214" y="1"/>
                  </a:moveTo>
                  <a:cubicBezTo>
                    <a:pt x="199" y="1"/>
                    <a:pt x="184" y="3"/>
                    <a:pt x="169" y="8"/>
                  </a:cubicBezTo>
                  <a:cubicBezTo>
                    <a:pt x="57" y="8"/>
                    <a:pt x="1" y="92"/>
                    <a:pt x="29" y="204"/>
                  </a:cubicBezTo>
                  <a:lnTo>
                    <a:pt x="366" y="120"/>
                  </a:lnTo>
                  <a:cubicBezTo>
                    <a:pt x="343" y="51"/>
                    <a:pt x="282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3"/>
            <p:cNvSpPr/>
            <p:nvPr/>
          </p:nvSpPr>
          <p:spPr>
            <a:xfrm>
              <a:off x="2802450" y="1255825"/>
              <a:ext cx="9150" cy="5125"/>
            </a:xfrm>
            <a:custGeom>
              <a:avLst/>
              <a:gdLst/>
              <a:ahLst/>
              <a:cxnLst/>
              <a:rect l="l" t="t" r="r" b="b"/>
              <a:pathLst>
                <a:path w="366" h="205" extrusionOk="0">
                  <a:moveTo>
                    <a:pt x="337" y="0"/>
                  </a:moveTo>
                  <a:lnTo>
                    <a:pt x="0" y="85"/>
                  </a:lnTo>
                  <a:cubicBezTo>
                    <a:pt x="23" y="154"/>
                    <a:pt x="85" y="204"/>
                    <a:pt x="152" y="204"/>
                  </a:cubicBezTo>
                  <a:cubicBezTo>
                    <a:pt x="167" y="204"/>
                    <a:pt x="182" y="202"/>
                    <a:pt x="197" y="197"/>
                  </a:cubicBezTo>
                  <a:cubicBezTo>
                    <a:pt x="309" y="169"/>
                    <a:pt x="365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3"/>
            <p:cNvSpPr/>
            <p:nvPr/>
          </p:nvSpPr>
          <p:spPr>
            <a:xfrm>
              <a:off x="2829825" y="1249500"/>
              <a:ext cx="8450" cy="5125"/>
            </a:xfrm>
            <a:custGeom>
              <a:avLst/>
              <a:gdLst/>
              <a:ahLst/>
              <a:cxnLst/>
              <a:rect l="l" t="t" r="r" b="b"/>
              <a:pathLst>
                <a:path w="338" h="205" extrusionOk="0">
                  <a:moveTo>
                    <a:pt x="337" y="1"/>
                  </a:moveTo>
                  <a:lnTo>
                    <a:pt x="0" y="85"/>
                  </a:lnTo>
                  <a:cubicBezTo>
                    <a:pt x="0" y="154"/>
                    <a:pt x="76" y="205"/>
                    <a:pt x="150" y="205"/>
                  </a:cubicBezTo>
                  <a:cubicBezTo>
                    <a:pt x="166" y="205"/>
                    <a:pt x="182" y="202"/>
                    <a:pt x="197" y="197"/>
                  </a:cubicBezTo>
                  <a:cubicBezTo>
                    <a:pt x="281" y="169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3"/>
            <p:cNvSpPr/>
            <p:nvPr/>
          </p:nvSpPr>
          <p:spPr>
            <a:xfrm>
              <a:off x="2856500" y="1242475"/>
              <a:ext cx="9150" cy="5825"/>
            </a:xfrm>
            <a:custGeom>
              <a:avLst/>
              <a:gdLst/>
              <a:ahLst/>
              <a:cxnLst/>
              <a:rect l="l" t="t" r="r" b="b"/>
              <a:pathLst>
                <a:path w="366" h="233" extrusionOk="0">
                  <a:moveTo>
                    <a:pt x="337" y="1"/>
                  </a:moveTo>
                  <a:lnTo>
                    <a:pt x="0" y="85"/>
                  </a:lnTo>
                  <a:cubicBezTo>
                    <a:pt x="23" y="178"/>
                    <a:pt x="85" y="233"/>
                    <a:pt x="169" y="233"/>
                  </a:cubicBezTo>
                  <a:cubicBezTo>
                    <a:pt x="187" y="233"/>
                    <a:pt x="205" y="230"/>
                    <a:pt x="225" y="226"/>
                  </a:cubicBezTo>
                  <a:cubicBezTo>
                    <a:pt x="309" y="198"/>
                    <a:pt x="365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3"/>
            <p:cNvSpPr/>
            <p:nvPr/>
          </p:nvSpPr>
          <p:spPr>
            <a:xfrm>
              <a:off x="2878250" y="1279675"/>
              <a:ext cx="9850" cy="9150"/>
            </a:xfrm>
            <a:custGeom>
              <a:avLst/>
              <a:gdLst/>
              <a:ahLst/>
              <a:cxnLst/>
              <a:rect l="l" t="t" r="r" b="b"/>
              <a:pathLst>
                <a:path w="394" h="366" extrusionOk="0">
                  <a:moveTo>
                    <a:pt x="169" y="1"/>
                  </a:moveTo>
                  <a:cubicBezTo>
                    <a:pt x="85" y="29"/>
                    <a:pt x="0" y="113"/>
                    <a:pt x="28" y="226"/>
                  </a:cubicBezTo>
                  <a:cubicBezTo>
                    <a:pt x="57" y="310"/>
                    <a:pt x="141" y="366"/>
                    <a:pt x="225" y="366"/>
                  </a:cubicBezTo>
                  <a:cubicBezTo>
                    <a:pt x="337" y="338"/>
                    <a:pt x="393" y="254"/>
                    <a:pt x="365" y="141"/>
                  </a:cubicBezTo>
                  <a:cubicBezTo>
                    <a:pt x="365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3"/>
            <p:cNvSpPr/>
            <p:nvPr/>
          </p:nvSpPr>
          <p:spPr>
            <a:xfrm>
              <a:off x="2867025" y="129640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02" y="0"/>
                  </a:moveTo>
                  <a:cubicBezTo>
                    <a:pt x="191" y="0"/>
                    <a:pt x="180" y="2"/>
                    <a:pt x="169" y="6"/>
                  </a:cubicBezTo>
                  <a:cubicBezTo>
                    <a:pt x="56" y="6"/>
                    <a:pt x="0" y="118"/>
                    <a:pt x="28" y="202"/>
                  </a:cubicBezTo>
                  <a:lnTo>
                    <a:pt x="365" y="146"/>
                  </a:lnTo>
                  <a:cubicBezTo>
                    <a:pt x="341" y="73"/>
                    <a:pt x="274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3"/>
            <p:cNvSpPr/>
            <p:nvPr/>
          </p:nvSpPr>
          <p:spPr>
            <a:xfrm>
              <a:off x="2839650" y="1301275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212" y="0"/>
                  </a:moveTo>
                  <a:cubicBezTo>
                    <a:pt x="198" y="0"/>
                    <a:pt x="183" y="2"/>
                    <a:pt x="169" y="7"/>
                  </a:cubicBezTo>
                  <a:cubicBezTo>
                    <a:pt x="56" y="7"/>
                    <a:pt x="0" y="91"/>
                    <a:pt x="28" y="204"/>
                  </a:cubicBezTo>
                  <a:lnTo>
                    <a:pt x="365" y="148"/>
                  </a:lnTo>
                  <a:cubicBezTo>
                    <a:pt x="342" y="55"/>
                    <a:pt x="280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3"/>
            <p:cNvSpPr/>
            <p:nvPr/>
          </p:nvSpPr>
          <p:spPr>
            <a:xfrm>
              <a:off x="2850875" y="12846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0"/>
                  </a:moveTo>
                  <a:cubicBezTo>
                    <a:pt x="57" y="29"/>
                    <a:pt x="0" y="113"/>
                    <a:pt x="29" y="225"/>
                  </a:cubicBezTo>
                  <a:cubicBezTo>
                    <a:pt x="29" y="309"/>
                    <a:pt x="113" y="365"/>
                    <a:pt x="225" y="365"/>
                  </a:cubicBezTo>
                  <a:cubicBezTo>
                    <a:pt x="309" y="337"/>
                    <a:pt x="365" y="253"/>
                    <a:pt x="365" y="141"/>
                  </a:cubicBezTo>
                  <a:cubicBezTo>
                    <a:pt x="337" y="57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3"/>
            <p:cNvSpPr/>
            <p:nvPr/>
          </p:nvSpPr>
          <p:spPr>
            <a:xfrm>
              <a:off x="2823500" y="1289500"/>
              <a:ext cx="9150" cy="8650"/>
            </a:xfrm>
            <a:custGeom>
              <a:avLst/>
              <a:gdLst/>
              <a:ahLst/>
              <a:cxnLst/>
              <a:rect l="l" t="t" r="r" b="b"/>
              <a:pathLst>
                <a:path w="366" h="346" extrusionOk="0">
                  <a:moveTo>
                    <a:pt x="141" y="1"/>
                  </a:moveTo>
                  <a:cubicBezTo>
                    <a:pt x="57" y="29"/>
                    <a:pt x="1" y="113"/>
                    <a:pt x="1" y="198"/>
                  </a:cubicBezTo>
                  <a:cubicBezTo>
                    <a:pt x="24" y="291"/>
                    <a:pt x="86" y="345"/>
                    <a:pt x="154" y="345"/>
                  </a:cubicBezTo>
                  <a:cubicBezTo>
                    <a:pt x="168" y="345"/>
                    <a:pt x="183" y="343"/>
                    <a:pt x="197" y="338"/>
                  </a:cubicBezTo>
                  <a:cubicBezTo>
                    <a:pt x="309" y="338"/>
                    <a:pt x="366" y="254"/>
                    <a:pt x="337" y="141"/>
                  </a:cubicBezTo>
                  <a:cubicBezTo>
                    <a:pt x="337" y="57"/>
                    <a:pt x="253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3"/>
            <p:cNvSpPr/>
            <p:nvPr/>
          </p:nvSpPr>
          <p:spPr>
            <a:xfrm>
              <a:off x="2795425" y="1294425"/>
              <a:ext cx="9850" cy="8625"/>
            </a:xfrm>
            <a:custGeom>
              <a:avLst/>
              <a:gdLst/>
              <a:ahLst/>
              <a:cxnLst/>
              <a:rect l="l" t="t" r="r" b="b"/>
              <a:pathLst>
                <a:path w="394" h="345" extrusionOk="0">
                  <a:moveTo>
                    <a:pt x="169" y="1"/>
                  </a:moveTo>
                  <a:cubicBezTo>
                    <a:pt x="85" y="29"/>
                    <a:pt x="1" y="113"/>
                    <a:pt x="29" y="197"/>
                  </a:cubicBezTo>
                  <a:cubicBezTo>
                    <a:pt x="52" y="290"/>
                    <a:pt x="114" y="345"/>
                    <a:pt x="182" y="345"/>
                  </a:cubicBezTo>
                  <a:cubicBezTo>
                    <a:pt x="196" y="345"/>
                    <a:pt x="211" y="342"/>
                    <a:pt x="225" y="337"/>
                  </a:cubicBezTo>
                  <a:cubicBezTo>
                    <a:pt x="309" y="337"/>
                    <a:pt x="394" y="225"/>
                    <a:pt x="366" y="141"/>
                  </a:cubicBezTo>
                  <a:cubicBezTo>
                    <a:pt x="366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3"/>
            <p:cNvSpPr/>
            <p:nvPr/>
          </p:nvSpPr>
          <p:spPr>
            <a:xfrm>
              <a:off x="2812275" y="130565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56" y="29"/>
                    <a:pt x="0" y="113"/>
                    <a:pt x="28" y="197"/>
                  </a:cubicBezTo>
                  <a:lnTo>
                    <a:pt x="365" y="141"/>
                  </a:ln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3"/>
            <p:cNvSpPr/>
            <p:nvPr/>
          </p:nvSpPr>
          <p:spPr>
            <a:xfrm>
              <a:off x="2808050" y="1281800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338" y="0"/>
                  </a:moveTo>
                  <a:lnTo>
                    <a:pt x="1" y="84"/>
                  </a:lnTo>
                  <a:cubicBezTo>
                    <a:pt x="1" y="154"/>
                    <a:pt x="77" y="204"/>
                    <a:pt x="151" y="204"/>
                  </a:cubicBezTo>
                  <a:cubicBezTo>
                    <a:pt x="167" y="204"/>
                    <a:pt x="183" y="202"/>
                    <a:pt x="197" y="197"/>
                  </a:cubicBezTo>
                  <a:cubicBezTo>
                    <a:pt x="282" y="197"/>
                    <a:pt x="366" y="112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3"/>
            <p:cNvSpPr/>
            <p:nvPr/>
          </p:nvSpPr>
          <p:spPr>
            <a:xfrm>
              <a:off x="2835425" y="1276875"/>
              <a:ext cx="8450" cy="5125"/>
            </a:xfrm>
            <a:custGeom>
              <a:avLst/>
              <a:gdLst/>
              <a:ahLst/>
              <a:cxnLst/>
              <a:rect l="l" t="t" r="r" b="b"/>
              <a:pathLst>
                <a:path w="338" h="205" extrusionOk="0">
                  <a:moveTo>
                    <a:pt x="338" y="1"/>
                  </a:moveTo>
                  <a:lnTo>
                    <a:pt x="1" y="57"/>
                  </a:lnTo>
                  <a:cubicBezTo>
                    <a:pt x="1" y="150"/>
                    <a:pt x="78" y="204"/>
                    <a:pt x="152" y="204"/>
                  </a:cubicBezTo>
                  <a:cubicBezTo>
                    <a:pt x="168" y="204"/>
                    <a:pt x="183" y="202"/>
                    <a:pt x="197" y="197"/>
                  </a:cubicBezTo>
                  <a:cubicBezTo>
                    <a:pt x="282" y="197"/>
                    <a:pt x="338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3"/>
            <p:cNvSpPr/>
            <p:nvPr/>
          </p:nvSpPr>
          <p:spPr>
            <a:xfrm>
              <a:off x="2862800" y="1271975"/>
              <a:ext cx="8450" cy="5100"/>
            </a:xfrm>
            <a:custGeom>
              <a:avLst/>
              <a:gdLst/>
              <a:ahLst/>
              <a:cxnLst/>
              <a:rect l="l" t="t" r="r" b="b"/>
              <a:pathLst>
                <a:path w="338" h="204" extrusionOk="0">
                  <a:moveTo>
                    <a:pt x="338" y="0"/>
                  </a:moveTo>
                  <a:lnTo>
                    <a:pt x="1" y="56"/>
                  </a:lnTo>
                  <a:cubicBezTo>
                    <a:pt x="1" y="149"/>
                    <a:pt x="59" y="204"/>
                    <a:pt x="142" y="204"/>
                  </a:cubicBezTo>
                  <a:cubicBezTo>
                    <a:pt x="160" y="204"/>
                    <a:pt x="178" y="201"/>
                    <a:pt x="197" y="197"/>
                  </a:cubicBezTo>
                  <a:cubicBezTo>
                    <a:pt x="281" y="197"/>
                    <a:pt x="338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3"/>
            <p:cNvSpPr/>
            <p:nvPr/>
          </p:nvSpPr>
          <p:spPr>
            <a:xfrm>
              <a:off x="2883150" y="1308275"/>
              <a:ext cx="9850" cy="8625"/>
            </a:xfrm>
            <a:custGeom>
              <a:avLst/>
              <a:gdLst/>
              <a:ahLst/>
              <a:cxnLst/>
              <a:rect l="l" t="t" r="r" b="b"/>
              <a:pathLst>
                <a:path w="394" h="345" extrusionOk="0">
                  <a:moveTo>
                    <a:pt x="212" y="1"/>
                  </a:moveTo>
                  <a:cubicBezTo>
                    <a:pt x="198" y="1"/>
                    <a:pt x="184" y="3"/>
                    <a:pt x="169" y="8"/>
                  </a:cubicBezTo>
                  <a:cubicBezTo>
                    <a:pt x="85" y="8"/>
                    <a:pt x="1" y="92"/>
                    <a:pt x="29" y="205"/>
                  </a:cubicBezTo>
                  <a:cubicBezTo>
                    <a:pt x="29" y="289"/>
                    <a:pt x="141" y="345"/>
                    <a:pt x="225" y="345"/>
                  </a:cubicBezTo>
                  <a:cubicBezTo>
                    <a:pt x="310" y="317"/>
                    <a:pt x="394" y="233"/>
                    <a:pt x="366" y="148"/>
                  </a:cubicBezTo>
                  <a:cubicBezTo>
                    <a:pt x="343" y="55"/>
                    <a:pt x="281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3"/>
            <p:cNvSpPr/>
            <p:nvPr/>
          </p:nvSpPr>
          <p:spPr>
            <a:xfrm>
              <a:off x="2871925" y="1324475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185" y="0"/>
                  </a:moveTo>
                  <a:cubicBezTo>
                    <a:pt x="171" y="0"/>
                    <a:pt x="156" y="2"/>
                    <a:pt x="141" y="6"/>
                  </a:cubicBezTo>
                  <a:cubicBezTo>
                    <a:pt x="57" y="6"/>
                    <a:pt x="1" y="118"/>
                    <a:pt x="1" y="202"/>
                  </a:cubicBezTo>
                  <a:lnTo>
                    <a:pt x="338" y="146"/>
                  </a:lnTo>
                  <a:cubicBezTo>
                    <a:pt x="338" y="73"/>
                    <a:pt x="274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3"/>
            <p:cNvSpPr/>
            <p:nvPr/>
          </p:nvSpPr>
          <p:spPr>
            <a:xfrm>
              <a:off x="2843850" y="132867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04" y="1"/>
                  </a:moveTo>
                  <a:cubicBezTo>
                    <a:pt x="192" y="1"/>
                    <a:pt x="180" y="2"/>
                    <a:pt x="169" y="6"/>
                  </a:cubicBezTo>
                  <a:cubicBezTo>
                    <a:pt x="85" y="6"/>
                    <a:pt x="1" y="118"/>
                    <a:pt x="29" y="203"/>
                  </a:cubicBezTo>
                  <a:lnTo>
                    <a:pt x="366" y="147"/>
                  </a:lnTo>
                  <a:cubicBezTo>
                    <a:pt x="366" y="74"/>
                    <a:pt x="281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3"/>
            <p:cNvSpPr/>
            <p:nvPr/>
          </p:nvSpPr>
          <p:spPr>
            <a:xfrm>
              <a:off x="2855775" y="1312525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185" y="1"/>
                  </a:moveTo>
                  <a:cubicBezTo>
                    <a:pt x="171" y="1"/>
                    <a:pt x="156" y="3"/>
                    <a:pt x="141" y="6"/>
                  </a:cubicBezTo>
                  <a:cubicBezTo>
                    <a:pt x="57" y="35"/>
                    <a:pt x="1" y="119"/>
                    <a:pt x="1" y="203"/>
                  </a:cubicBezTo>
                  <a:cubicBezTo>
                    <a:pt x="25" y="276"/>
                    <a:pt x="92" y="349"/>
                    <a:pt x="164" y="349"/>
                  </a:cubicBezTo>
                  <a:cubicBezTo>
                    <a:pt x="175" y="349"/>
                    <a:pt x="186" y="347"/>
                    <a:pt x="197" y="343"/>
                  </a:cubicBezTo>
                  <a:cubicBezTo>
                    <a:pt x="310" y="343"/>
                    <a:pt x="366" y="259"/>
                    <a:pt x="366" y="147"/>
                  </a:cubicBezTo>
                  <a:cubicBezTo>
                    <a:pt x="342" y="74"/>
                    <a:pt x="275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3"/>
            <p:cNvSpPr/>
            <p:nvPr/>
          </p:nvSpPr>
          <p:spPr>
            <a:xfrm>
              <a:off x="2827700" y="1316875"/>
              <a:ext cx="9875" cy="9150"/>
            </a:xfrm>
            <a:custGeom>
              <a:avLst/>
              <a:gdLst/>
              <a:ahLst/>
              <a:cxnLst/>
              <a:rect l="l" t="t" r="r" b="b"/>
              <a:pathLst>
                <a:path w="395" h="366" extrusionOk="0">
                  <a:moveTo>
                    <a:pt x="169" y="1"/>
                  </a:moveTo>
                  <a:cubicBezTo>
                    <a:pt x="85" y="29"/>
                    <a:pt x="1" y="113"/>
                    <a:pt x="29" y="197"/>
                  </a:cubicBezTo>
                  <a:cubicBezTo>
                    <a:pt x="29" y="310"/>
                    <a:pt x="141" y="366"/>
                    <a:pt x="226" y="366"/>
                  </a:cubicBezTo>
                  <a:cubicBezTo>
                    <a:pt x="310" y="338"/>
                    <a:pt x="394" y="254"/>
                    <a:pt x="366" y="141"/>
                  </a:cubicBezTo>
                  <a:cubicBezTo>
                    <a:pt x="366" y="57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3"/>
            <p:cNvSpPr/>
            <p:nvPr/>
          </p:nvSpPr>
          <p:spPr>
            <a:xfrm>
              <a:off x="2800350" y="1321650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202" y="1"/>
                  </a:moveTo>
                  <a:cubicBezTo>
                    <a:pt x="191" y="1"/>
                    <a:pt x="180" y="3"/>
                    <a:pt x="169" y="6"/>
                  </a:cubicBezTo>
                  <a:cubicBezTo>
                    <a:pt x="56" y="6"/>
                    <a:pt x="0" y="119"/>
                    <a:pt x="0" y="203"/>
                  </a:cubicBezTo>
                  <a:cubicBezTo>
                    <a:pt x="28" y="287"/>
                    <a:pt x="112" y="343"/>
                    <a:pt x="197" y="343"/>
                  </a:cubicBezTo>
                  <a:cubicBezTo>
                    <a:pt x="309" y="315"/>
                    <a:pt x="365" y="231"/>
                    <a:pt x="365" y="147"/>
                  </a:cubicBezTo>
                  <a:cubicBezTo>
                    <a:pt x="341" y="74"/>
                    <a:pt x="274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3"/>
            <p:cNvSpPr/>
            <p:nvPr/>
          </p:nvSpPr>
          <p:spPr>
            <a:xfrm>
              <a:off x="2816475" y="1333025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5" y="29"/>
                    <a:pt x="1" y="113"/>
                    <a:pt x="29" y="197"/>
                  </a:cubicBezTo>
                  <a:lnTo>
                    <a:pt x="366" y="141"/>
                  </a:lnTo>
                  <a:cubicBezTo>
                    <a:pt x="366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3"/>
            <p:cNvSpPr/>
            <p:nvPr/>
          </p:nvSpPr>
          <p:spPr>
            <a:xfrm>
              <a:off x="2812975" y="1309175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337" y="0"/>
                  </a:moveTo>
                  <a:lnTo>
                    <a:pt x="0" y="56"/>
                  </a:lnTo>
                  <a:cubicBezTo>
                    <a:pt x="0" y="129"/>
                    <a:pt x="64" y="202"/>
                    <a:pt x="153" y="202"/>
                  </a:cubicBezTo>
                  <a:cubicBezTo>
                    <a:pt x="167" y="202"/>
                    <a:pt x="182" y="200"/>
                    <a:pt x="197" y="197"/>
                  </a:cubicBezTo>
                  <a:cubicBezTo>
                    <a:pt x="281" y="197"/>
                    <a:pt x="337" y="84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3"/>
            <p:cNvSpPr/>
            <p:nvPr/>
          </p:nvSpPr>
          <p:spPr>
            <a:xfrm>
              <a:off x="2840350" y="1304950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41"/>
                    <a:pt x="85" y="197"/>
                    <a:pt x="197" y="197"/>
                  </a:cubicBezTo>
                  <a:cubicBezTo>
                    <a:pt x="281" y="169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3"/>
            <p:cNvSpPr/>
            <p:nvPr/>
          </p:nvSpPr>
          <p:spPr>
            <a:xfrm>
              <a:off x="2867725" y="1300050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337" y="0"/>
                  </a:moveTo>
                  <a:lnTo>
                    <a:pt x="0" y="56"/>
                  </a:lnTo>
                  <a:cubicBezTo>
                    <a:pt x="0" y="129"/>
                    <a:pt x="63" y="202"/>
                    <a:pt x="153" y="202"/>
                  </a:cubicBezTo>
                  <a:cubicBezTo>
                    <a:pt x="167" y="202"/>
                    <a:pt x="182" y="200"/>
                    <a:pt x="197" y="197"/>
                  </a:cubicBezTo>
                  <a:cubicBezTo>
                    <a:pt x="281" y="197"/>
                    <a:pt x="337" y="84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3"/>
            <p:cNvSpPr/>
            <p:nvPr/>
          </p:nvSpPr>
          <p:spPr>
            <a:xfrm>
              <a:off x="2888075" y="1336400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184" y="0"/>
                  </a:moveTo>
                  <a:cubicBezTo>
                    <a:pt x="170" y="0"/>
                    <a:pt x="156" y="2"/>
                    <a:pt x="141" y="6"/>
                  </a:cubicBezTo>
                  <a:cubicBezTo>
                    <a:pt x="57" y="6"/>
                    <a:pt x="0" y="118"/>
                    <a:pt x="0" y="203"/>
                  </a:cubicBezTo>
                  <a:cubicBezTo>
                    <a:pt x="25" y="275"/>
                    <a:pt x="91" y="348"/>
                    <a:pt x="163" y="348"/>
                  </a:cubicBezTo>
                  <a:cubicBezTo>
                    <a:pt x="174" y="348"/>
                    <a:pt x="186" y="347"/>
                    <a:pt x="197" y="343"/>
                  </a:cubicBezTo>
                  <a:cubicBezTo>
                    <a:pt x="281" y="343"/>
                    <a:pt x="365" y="259"/>
                    <a:pt x="337" y="146"/>
                  </a:cubicBezTo>
                  <a:cubicBezTo>
                    <a:pt x="337" y="73"/>
                    <a:pt x="274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3"/>
            <p:cNvSpPr/>
            <p:nvPr/>
          </p:nvSpPr>
          <p:spPr>
            <a:xfrm>
              <a:off x="2875450" y="135255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12" y="0"/>
                  </a:moveTo>
                  <a:cubicBezTo>
                    <a:pt x="198" y="0"/>
                    <a:pt x="184" y="2"/>
                    <a:pt x="169" y="6"/>
                  </a:cubicBezTo>
                  <a:cubicBezTo>
                    <a:pt x="84" y="6"/>
                    <a:pt x="0" y="118"/>
                    <a:pt x="28" y="202"/>
                  </a:cubicBezTo>
                  <a:lnTo>
                    <a:pt x="365" y="146"/>
                  </a:lnTo>
                  <a:cubicBezTo>
                    <a:pt x="365" y="73"/>
                    <a:pt x="302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3"/>
            <p:cNvSpPr/>
            <p:nvPr/>
          </p:nvSpPr>
          <p:spPr>
            <a:xfrm>
              <a:off x="2848075" y="135620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84" y="28"/>
                    <a:pt x="0" y="112"/>
                    <a:pt x="28" y="197"/>
                  </a:cubicBezTo>
                  <a:lnTo>
                    <a:pt x="365" y="169"/>
                  </a:lnTo>
                  <a:cubicBezTo>
                    <a:pt x="365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3"/>
            <p:cNvSpPr/>
            <p:nvPr/>
          </p:nvSpPr>
          <p:spPr>
            <a:xfrm>
              <a:off x="2860000" y="1340600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203" y="1"/>
                  </a:moveTo>
                  <a:cubicBezTo>
                    <a:pt x="191" y="1"/>
                    <a:pt x="180" y="3"/>
                    <a:pt x="169" y="6"/>
                  </a:cubicBezTo>
                  <a:cubicBezTo>
                    <a:pt x="57" y="6"/>
                    <a:pt x="0" y="91"/>
                    <a:pt x="28" y="203"/>
                  </a:cubicBezTo>
                  <a:cubicBezTo>
                    <a:pt x="28" y="287"/>
                    <a:pt x="113" y="343"/>
                    <a:pt x="225" y="343"/>
                  </a:cubicBezTo>
                  <a:cubicBezTo>
                    <a:pt x="309" y="343"/>
                    <a:pt x="365" y="231"/>
                    <a:pt x="365" y="147"/>
                  </a:cubicBezTo>
                  <a:cubicBezTo>
                    <a:pt x="341" y="74"/>
                    <a:pt x="275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3"/>
            <p:cNvSpPr/>
            <p:nvPr/>
          </p:nvSpPr>
          <p:spPr>
            <a:xfrm>
              <a:off x="2831925" y="1344775"/>
              <a:ext cx="9850" cy="8625"/>
            </a:xfrm>
            <a:custGeom>
              <a:avLst/>
              <a:gdLst/>
              <a:ahLst/>
              <a:cxnLst/>
              <a:rect l="l" t="t" r="r" b="b"/>
              <a:pathLst>
                <a:path w="394" h="345" extrusionOk="0">
                  <a:moveTo>
                    <a:pt x="224" y="1"/>
                  </a:moveTo>
                  <a:cubicBezTo>
                    <a:pt x="207" y="1"/>
                    <a:pt x="188" y="3"/>
                    <a:pt x="169" y="8"/>
                  </a:cubicBezTo>
                  <a:cubicBezTo>
                    <a:pt x="85" y="8"/>
                    <a:pt x="0" y="92"/>
                    <a:pt x="29" y="204"/>
                  </a:cubicBezTo>
                  <a:cubicBezTo>
                    <a:pt x="29" y="289"/>
                    <a:pt x="141" y="345"/>
                    <a:pt x="225" y="345"/>
                  </a:cubicBezTo>
                  <a:cubicBezTo>
                    <a:pt x="309" y="317"/>
                    <a:pt x="393" y="232"/>
                    <a:pt x="365" y="148"/>
                  </a:cubicBezTo>
                  <a:cubicBezTo>
                    <a:pt x="365" y="55"/>
                    <a:pt x="308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3"/>
            <p:cNvSpPr/>
            <p:nvPr/>
          </p:nvSpPr>
          <p:spPr>
            <a:xfrm>
              <a:off x="2804550" y="1349000"/>
              <a:ext cx="9150" cy="8625"/>
            </a:xfrm>
            <a:custGeom>
              <a:avLst/>
              <a:gdLst/>
              <a:ahLst/>
              <a:cxnLst/>
              <a:rect l="l" t="t" r="r" b="b"/>
              <a:pathLst>
                <a:path w="366" h="345" extrusionOk="0">
                  <a:moveTo>
                    <a:pt x="212" y="0"/>
                  </a:moveTo>
                  <a:cubicBezTo>
                    <a:pt x="198" y="0"/>
                    <a:pt x="183" y="3"/>
                    <a:pt x="169" y="7"/>
                  </a:cubicBezTo>
                  <a:cubicBezTo>
                    <a:pt x="57" y="7"/>
                    <a:pt x="1" y="92"/>
                    <a:pt x="1" y="176"/>
                  </a:cubicBezTo>
                  <a:cubicBezTo>
                    <a:pt x="29" y="288"/>
                    <a:pt x="113" y="344"/>
                    <a:pt x="197" y="344"/>
                  </a:cubicBezTo>
                  <a:cubicBezTo>
                    <a:pt x="309" y="316"/>
                    <a:pt x="365" y="232"/>
                    <a:pt x="365" y="148"/>
                  </a:cubicBezTo>
                  <a:cubicBezTo>
                    <a:pt x="342" y="55"/>
                    <a:pt x="280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3"/>
            <p:cNvSpPr/>
            <p:nvPr/>
          </p:nvSpPr>
          <p:spPr>
            <a:xfrm>
              <a:off x="2820700" y="136040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56" y="29"/>
                    <a:pt x="0" y="113"/>
                    <a:pt x="28" y="197"/>
                  </a:cubicBezTo>
                  <a:lnTo>
                    <a:pt x="365" y="141"/>
                  </a:ln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3"/>
            <p:cNvSpPr/>
            <p:nvPr/>
          </p:nvSpPr>
          <p:spPr>
            <a:xfrm>
              <a:off x="2817175" y="1336525"/>
              <a:ext cx="9150" cy="5100"/>
            </a:xfrm>
            <a:custGeom>
              <a:avLst/>
              <a:gdLst/>
              <a:ahLst/>
              <a:cxnLst/>
              <a:rect l="l" t="t" r="r" b="b"/>
              <a:pathLst>
                <a:path w="366" h="204" extrusionOk="0">
                  <a:moveTo>
                    <a:pt x="338" y="1"/>
                  </a:moveTo>
                  <a:lnTo>
                    <a:pt x="1" y="57"/>
                  </a:lnTo>
                  <a:cubicBezTo>
                    <a:pt x="1" y="130"/>
                    <a:pt x="64" y="203"/>
                    <a:pt x="154" y="203"/>
                  </a:cubicBezTo>
                  <a:cubicBezTo>
                    <a:pt x="168" y="203"/>
                    <a:pt x="182" y="201"/>
                    <a:pt x="197" y="198"/>
                  </a:cubicBezTo>
                  <a:cubicBezTo>
                    <a:pt x="282" y="198"/>
                    <a:pt x="366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3"/>
            <p:cNvSpPr/>
            <p:nvPr/>
          </p:nvSpPr>
          <p:spPr>
            <a:xfrm>
              <a:off x="2844550" y="133232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8" y="1"/>
                  </a:moveTo>
                  <a:lnTo>
                    <a:pt x="1" y="57"/>
                  </a:lnTo>
                  <a:cubicBezTo>
                    <a:pt x="1" y="130"/>
                    <a:pt x="85" y="203"/>
                    <a:pt x="162" y="203"/>
                  </a:cubicBezTo>
                  <a:cubicBezTo>
                    <a:pt x="174" y="203"/>
                    <a:pt x="186" y="201"/>
                    <a:pt x="197" y="197"/>
                  </a:cubicBezTo>
                  <a:cubicBezTo>
                    <a:pt x="282" y="197"/>
                    <a:pt x="366" y="85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3"/>
            <p:cNvSpPr/>
            <p:nvPr/>
          </p:nvSpPr>
          <p:spPr>
            <a:xfrm>
              <a:off x="2871925" y="132812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8" y="0"/>
                  </a:moveTo>
                  <a:lnTo>
                    <a:pt x="1" y="56"/>
                  </a:lnTo>
                  <a:cubicBezTo>
                    <a:pt x="25" y="129"/>
                    <a:pt x="91" y="202"/>
                    <a:pt x="164" y="202"/>
                  </a:cubicBezTo>
                  <a:cubicBezTo>
                    <a:pt x="175" y="202"/>
                    <a:pt x="186" y="200"/>
                    <a:pt x="197" y="197"/>
                  </a:cubicBezTo>
                  <a:cubicBezTo>
                    <a:pt x="281" y="197"/>
                    <a:pt x="366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3"/>
            <p:cNvSpPr/>
            <p:nvPr/>
          </p:nvSpPr>
          <p:spPr>
            <a:xfrm>
              <a:off x="2891575" y="13646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1"/>
                  </a:moveTo>
                  <a:cubicBezTo>
                    <a:pt x="85" y="29"/>
                    <a:pt x="1" y="113"/>
                    <a:pt x="29" y="198"/>
                  </a:cubicBezTo>
                  <a:cubicBezTo>
                    <a:pt x="29" y="310"/>
                    <a:pt x="113" y="366"/>
                    <a:pt x="225" y="366"/>
                  </a:cubicBezTo>
                  <a:cubicBezTo>
                    <a:pt x="310" y="338"/>
                    <a:pt x="366" y="254"/>
                    <a:pt x="366" y="169"/>
                  </a:cubicBezTo>
                  <a:cubicBezTo>
                    <a:pt x="338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3"/>
            <p:cNvSpPr/>
            <p:nvPr/>
          </p:nvSpPr>
          <p:spPr>
            <a:xfrm>
              <a:off x="2879650" y="138075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57" y="1"/>
                    <a:pt x="1" y="113"/>
                    <a:pt x="1" y="197"/>
                  </a:cubicBezTo>
                  <a:lnTo>
                    <a:pt x="365" y="141"/>
                  </a:ln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3"/>
            <p:cNvSpPr/>
            <p:nvPr/>
          </p:nvSpPr>
          <p:spPr>
            <a:xfrm>
              <a:off x="2852275" y="138427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141" y="0"/>
                  </a:moveTo>
                  <a:cubicBezTo>
                    <a:pt x="57" y="28"/>
                    <a:pt x="1" y="112"/>
                    <a:pt x="1" y="197"/>
                  </a:cubicBezTo>
                  <a:lnTo>
                    <a:pt x="337" y="140"/>
                  </a:lnTo>
                  <a:cubicBezTo>
                    <a:pt x="337" y="56"/>
                    <a:pt x="253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3"/>
            <p:cNvSpPr/>
            <p:nvPr/>
          </p:nvSpPr>
          <p:spPr>
            <a:xfrm>
              <a:off x="2864200" y="1368650"/>
              <a:ext cx="9150" cy="8625"/>
            </a:xfrm>
            <a:custGeom>
              <a:avLst/>
              <a:gdLst/>
              <a:ahLst/>
              <a:cxnLst/>
              <a:rect l="l" t="t" r="r" b="b"/>
              <a:pathLst>
                <a:path w="366" h="345" extrusionOk="0">
                  <a:moveTo>
                    <a:pt x="196" y="0"/>
                  </a:moveTo>
                  <a:cubicBezTo>
                    <a:pt x="179" y="0"/>
                    <a:pt x="161" y="3"/>
                    <a:pt x="141" y="7"/>
                  </a:cubicBezTo>
                  <a:cubicBezTo>
                    <a:pt x="57" y="7"/>
                    <a:pt x="1" y="92"/>
                    <a:pt x="1" y="204"/>
                  </a:cubicBezTo>
                  <a:cubicBezTo>
                    <a:pt x="29" y="288"/>
                    <a:pt x="113" y="344"/>
                    <a:pt x="197" y="344"/>
                  </a:cubicBezTo>
                  <a:cubicBezTo>
                    <a:pt x="282" y="316"/>
                    <a:pt x="366" y="232"/>
                    <a:pt x="338" y="148"/>
                  </a:cubicBezTo>
                  <a:cubicBezTo>
                    <a:pt x="338" y="55"/>
                    <a:pt x="280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3"/>
            <p:cNvSpPr/>
            <p:nvPr/>
          </p:nvSpPr>
          <p:spPr>
            <a:xfrm>
              <a:off x="2836125" y="1372200"/>
              <a:ext cx="9150" cy="8725"/>
            </a:xfrm>
            <a:custGeom>
              <a:avLst/>
              <a:gdLst/>
              <a:ahLst/>
              <a:cxnLst/>
              <a:rect l="l" t="t" r="r" b="b"/>
              <a:pathLst>
                <a:path w="366" h="349" extrusionOk="0">
                  <a:moveTo>
                    <a:pt x="203" y="0"/>
                  </a:moveTo>
                  <a:cubicBezTo>
                    <a:pt x="192" y="0"/>
                    <a:pt x="181" y="2"/>
                    <a:pt x="169" y="6"/>
                  </a:cubicBezTo>
                  <a:cubicBezTo>
                    <a:pt x="57" y="6"/>
                    <a:pt x="1" y="90"/>
                    <a:pt x="1" y="202"/>
                  </a:cubicBezTo>
                  <a:cubicBezTo>
                    <a:pt x="25" y="275"/>
                    <a:pt x="92" y="348"/>
                    <a:pt x="164" y="348"/>
                  </a:cubicBezTo>
                  <a:cubicBezTo>
                    <a:pt x="175" y="348"/>
                    <a:pt x="186" y="346"/>
                    <a:pt x="197" y="343"/>
                  </a:cubicBezTo>
                  <a:cubicBezTo>
                    <a:pt x="310" y="343"/>
                    <a:pt x="366" y="258"/>
                    <a:pt x="366" y="146"/>
                  </a:cubicBezTo>
                  <a:cubicBezTo>
                    <a:pt x="342" y="73"/>
                    <a:pt x="275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3"/>
            <p:cNvSpPr/>
            <p:nvPr/>
          </p:nvSpPr>
          <p:spPr>
            <a:xfrm>
              <a:off x="2808050" y="1375850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169" y="0"/>
                  </a:moveTo>
                  <a:cubicBezTo>
                    <a:pt x="85" y="28"/>
                    <a:pt x="1" y="112"/>
                    <a:pt x="29" y="197"/>
                  </a:cubicBezTo>
                  <a:cubicBezTo>
                    <a:pt x="29" y="270"/>
                    <a:pt x="92" y="343"/>
                    <a:pt x="182" y="343"/>
                  </a:cubicBezTo>
                  <a:cubicBezTo>
                    <a:pt x="196" y="343"/>
                    <a:pt x="210" y="341"/>
                    <a:pt x="225" y="337"/>
                  </a:cubicBezTo>
                  <a:cubicBezTo>
                    <a:pt x="310" y="337"/>
                    <a:pt x="394" y="253"/>
                    <a:pt x="366" y="169"/>
                  </a:cubicBezTo>
                  <a:cubicBezTo>
                    <a:pt x="366" y="56"/>
                    <a:pt x="282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3"/>
            <p:cNvSpPr/>
            <p:nvPr/>
          </p:nvSpPr>
          <p:spPr>
            <a:xfrm>
              <a:off x="2824200" y="138777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85" y="29"/>
                    <a:pt x="1" y="113"/>
                    <a:pt x="29" y="197"/>
                  </a:cubicBezTo>
                  <a:lnTo>
                    <a:pt x="366" y="141"/>
                  </a:lnTo>
                  <a:cubicBezTo>
                    <a:pt x="366" y="57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3"/>
            <p:cNvSpPr/>
            <p:nvPr/>
          </p:nvSpPr>
          <p:spPr>
            <a:xfrm>
              <a:off x="2821400" y="1363900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337" y="1"/>
                  </a:moveTo>
                  <a:lnTo>
                    <a:pt x="0" y="57"/>
                  </a:lnTo>
                  <a:cubicBezTo>
                    <a:pt x="0" y="130"/>
                    <a:pt x="63" y="203"/>
                    <a:pt x="153" y="203"/>
                  </a:cubicBezTo>
                  <a:cubicBezTo>
                    <a:pt x="167" y="203"/>
                    <a:pt x="182" y="201"/>
                    <a:pt x="197" y="197"/>
                  </a:cubicBezTo>
                  <a:cubicBezTo>
                    <a:pt x="281" y="197"/>
                    <a:pt x="337" y="113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3"/>
            <p:cNvSpPr/>
            <p:nvPr/>
          </p:nvSpPr>
          <p:spPr>
            <a:xfrm>
              <a:off x="2848775" y="1360400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337" y="1"/>
                  </a:moveTo>
                  <a:lnTo>
                    <a:pt x="0" y="29"/>
                  </a:lnTo>
                  <a:cubicBezTo>
                    <a:pt x="0" y="141"/>
                    <a:pt x="84" y="197"/>
                    <a:pt x="197" y="197"/>
                  </a:cubicBezTo>
                  <a:cubicBezTo>
                    <a:pt x="281" y="169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3"/>
            <p:cNvSpPr/>
            <p:nvPr/>
          </p:nvSpPr>
          <p:spPr>
            <a:xfrm>
              <a:off x="2876150" y="135620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7" y="0"/>
                  </a:moveTo>
                  <a:lnTo>
                    <a:pt x="0" y="56"/>
                  </a:lnTo>
                  <a:cubicBezTo>
                    <a:pt x="0" y="129"/>
                    <a:pt x="84" y="202"/>
                    <a:pt x="162" y="202"/>
                  </a:cubicBezTo>
                  <a:cubicBezTo>
                    <a:pt x="174" y="202"/>
                    <a:pt x="185" y="200"/>
                    <a:pt x="197" y="197"/>
                  </a:cubicBezTo>
                  <a:cubicBezTo>
                    <a:pt x="281" y="197"/>
                    <a:pt x="365" y="1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3"/>
            <p:cNvSpPr/>
            <p:nvPr/>
          </p:nvSpPr>
          <p:spPr>
            <a:xfrm>
              <a:off x="2895100" y="1393250"/>
              <a:ext cx="9850" cy="8575"/>
            </a:xfrm>
            <a:custGeom>
              <a:avLst/>
              <a:gdLst/>
              <a:ahLst/>
              <a:cxnLst/>
              <a:rect l="l" t="t" r="r" b="b"/>
              <a:pathLst>
                <a:path w="394" h="343" extrusionOk="0">
                  <a:moveTo>
                    <a:pt x="212" y="1"/>
                  </a:moveTo>
                  <a:cubicBezTo>
                    <a:pt x="198" y="1"/>
                    <a:pt x="184" y="2"/>
                    <a:pt x="169" y="6"/>
                  </a:cubicBezTo>
                  <a:cubicBezTo>
                    <a:pt x="84" y="6"/>
                    <a:pt x="0" y="90"/>
                    <a:pt x="28" y="203"/>
                  </a:cubicBezTo>
                  <a:cubicBezTo>
                    <a:pt x="28" y="287"/>
                    <a:pt x="112" y="343"/>
                    <a:pt x="225" y="343"/>
                  </a:cubicBezTo>
                  <a:cubicBezTo>
                    <a:pt x="309" y="343"/>
                    <a:pt x="393" y="259"/>
                    <a:pt x="365" y="146"/>
                  </a:cubicBezTo>
                  <a:cubicBezTo>
                    <a:pt x="365" y="73"/>
                    <a:pt x="302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3"/>
            <p:cNvSpPr/>
            <p:nvPr/>
          </p:nvSpPr>
          <p:spPr>
            <a:xfrm>
              <a:off x="2883150" y="1408825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169" y="1"/>
                  </a:moveTo>
                  <a:cubicBezTo>
                    <a:pt x="57" y="29"/>
                    <a:pt x="1" y="113"/>
                    <a:pt x="1" y="197"/>
                  </a:cubicBezTo>
                  <a:lnTo>
                    <a:pt x="338" y="169"/>
                  </a:lnTo>
                  <a:cubicBezTo>
                    <a:pt x="338" y="57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3"/>
            <p:cNvSpPr/>
            <p:nvPr/>
          </p:nvSpPr>
          <p:spPr>
            <a:xfrm>
              <a:off x="2855075" y="1412200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213" y="1"/>
                  </a:moveTo>
                  <a:cubicBezTo>
                    <a:pt x="199" y="1"/>
                    <a:pt x="184" y="2"/>
                    <a:pt x="169" y="6"/>
                  </a:cubicBezTo>
                  <a:cubicBezTo>
                    <a:pt x="85" y="6"/>
                    <a:pt x="1" y="90"/>
                    <a:pt x="29" y="203"/>
                  </a:cubicBezTo>
                  <a:lnTo>
                    <a:pt x="366" y="146"/>
                  </a:lnTo>
                  <a:cubicBezTo>
                    <a:pt x="366" y="74"/>
                    <a:pt x="303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3"/>
            <p:cNvSpPr/>
            <p:nvPr/>
          </p:nvSpPr>
          <p:spPr>
            <a:xfrm>
              <a:off x="2867725" y="13962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0"/>
                  </a:moveTo>
                  <a:cubicBezTo>
                    <a:pt x="56" y="28"/>
                    <a:pt x="0" y="113"/>
                    <a:pt x="0" y="197"/>
                  </a:cubicBezTo>
                  <a:cubicBezTo>
                    <a:pt x="28" y="309"/>
                    <a:pt x="113" y="365"/>
                    <a:pt x="197" y="365"/>
                  </a:cubicBezTo>
                  <a:cubicBezTo>
                    <a:pt x="281" y="337"/>
                    <a:pt x="365" y="253"/>
                    <a:pt x="337" y="169"/>
                  </a:cubicBezTo>
                  <a:cubicBezTo>
                    <a:pt x="337" y="57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3"/>
            <p:cNvSpPr/>
            <p:nvPr/>
          </p:nvSpPr>
          <p:spPr>
            <a:xfrm>
              <a:off x="2839650" y="1399700"/>
              <a:ext cx="9150" cy="8600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169" y="1"/>
                  </a:moveTo>
                  <a:cubicBezTo>
                    <a:pt x="84" y="29"/>
                    <a:pt x="0" y="113"/>
                    <a:pt x="0" y="197"/>
                  </a:cubicBezTo>
                  <a:cubicBezTo>
                    <a:pt x="25" y="270"/>
                    <a:pt x="91" y="343"/>
                    <a:pt x="163" y="343"/>
                  </a:cubicBezTo>
                  <a:cubicBezTo>
                    <a:pt x="174" y="343"/>
                    <a:pt x="185" y="341"/>
                    <a:pt x="197" y="338"/>
                  </a:cubicBezTo>
                  <a:cubicBezTo>
                    <a:pt x="309" y="338"/>
                    <a:pt x="365" y="253"/>
                    <a:pt x="365" y="169"/>
                  </a:cubicBezTo>
                  <a:cubicBezTo>
                    <a:pt x="337" y="57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3"/>
            <p:cNvSpPr/>
            <p:nvPr/>
          </p:nvSpPr>
          <p:spPr>
            <a:xfrm>
              <a:off x="2811575" y="1403225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69" y="0"/>
                  </a:moveTo>
                  <a:cubicBezTo>
                    <a:pt x="84" y="28"/>
                    <a:pt x="0" y="112"/>
                    <a:pt x="28" y="197"/>
                  </a:cubicBezTo>
                  <a:cubicBezTo>
                    <a:pt x="28" y="270"/>
                    <a:pt x="92" y="343"/>
                    <a:pt x="181" y="343"/>
                  </a:cubicBezTo>
                  <a:cubicBezTo>
                    <a:pt x="195" y="343"/>
                    <a:pt x="210" y="341"/>
                    <a:pt x="225" y="337"/>
                  </a:cubicBezTo>
                  <a:cubicBezTo>
                    <a:pt x="309" y="337"/>
                    <a:pt x="365" y="253"/>
                    <a:pt x="365" y="140"/>
                  </a:cubicBezTo>
                  <a:cubicBezTo>
                    <a:pt x="365" y="56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3"/>
            <p:cNvSpPr/>
            <p:nvPr/>
          </p:nvSpPr>
          <p:spPr>
            <a:xfrm>
              <a:off x="2827700" y="141515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169" y="0"/>
                  </a:moveTo>
                  <a:cubicBezTo>
                    <a:pt x="85" y="28"/>
                    <a:pt x="1" y="113"/>
                    <a:pt x="29" y="197"/>
                  </a:cubicBezTo>
                  <a:lnTo>
                    <a:pt x="366" y="169"/>
                  </a:lnTo>
                  <a:cubicBezTo>
                    <a:pt x="338" y="57"/>
                    <a:pt x="254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3"/>
            <p:cNvSpPr/>
            <p:nvPr/>
          </p:nvSpPr>
          <p:spPr>
            <a:xfrm>
              <a:off x="2824900" y="1391275"/>
              <a:ext cx="8450" cy="5075"/>
            </a:xfrm>
            <a:custGeom>
              <a:avLst/>
              <a:gdLst/>
              <a:ahLst/>
              <a:cxnLst/>
              <a:rect l="l" t="t" r="r" b="b"/>
              <a:pathLst>
                <a:path w="338" h="203" extrusionOk="0">
                  <a:moveTo>
                    <a:pt x="338" y="1"/>
                  </a:moveTo>
                  <a:lnTo>
                    <a:pt x="1" y="57"/>
                  </a:lnTo>
                  <a:cubicBezTo>
                    <a:pt x="1" y="130"/>
                    <a:pt x="64" y="203"/>
                    <a:pt x="154" y="203"/>
                  </a:cubicBezTo>
                  <a:cubicBezTo>
                    <a:pt x="168" y="203"/>
                    <a:pt x="182" y="201"/>
                    <a:pt x="197" y="197"/>
                  </a:cubicBezTo>
                  <a:cubicBezTo>
                    <a:pt x="281" y="197"/>
                    <a:pt x="338" y="113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3"/>
            <p:cNvSpPr/>
            <p:nvPr/>
          </p:nvSpPr>
          <p:spPr>
            <a:xfrm>
              <a:off x="2852275" y="138777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37" y="0"/>
                  </a:moveTo>
                  <a:lnTo>
                    <a:pt x="1" y="57"/>
                  </a:lnTo>
                  <a:cubicBezTo>
                    <a:pt x="25" y="130"/>
                    <a:pt x="91" y="202"/>
                    <a:pt x="163" y="202"/>
                  </a:cubicBezTo>
                  <a:cubicBezTo>
                    <a:pt x="175" y="202"/>
                    <a:pt x="186" y="201"/>
                    <a:pt x="197" y="197"/>
                  </a:cubicBezTo>
                  <a:cubicBezTo>
                    <a:pt x="281" y="197"/>
                    <a:pt x="366" y="113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3"/>
            <p:cNvSpPr/>
            <p:nvPr/>
          </p:nvSpPr>
          <p:spPr>
            <a:xfrm>
              <a:off x="2879650" y="1384275"/>
              <a:ext cx="9150" cy="5075"/>
            </a:xfrm>
            <a:custGeom>
              <a:avLst/>
              <a:gdLst/>
              <a:ahLst/>
              <a:cxnLst/>
              <a:rect l="l" t="t" r="r" b="b"/>
              <a:pathLst>
                <a:path w="366" h="203" extrusionOk="0">
                  <a:moveTo>
                    <a:pt x="365" y="0"/>
                  </a:moveTo>
                  <a:lnTo>
                    <a:pt x="1" y="56"/>
                  </a:lnTo>
                  <a:cubicBezTo>
                    <a:pt x="25" y="129"/>
                    <a:pt x="91" y="202"/>
                    <a:pt x="163" y="202"/>
                  </a:cubicBezTo>
                  <a:cubicBezTo>
                    <a:pt x="174" y="202"/>
                    <a:pt x="186" y="200"/>
                    <a:pt x="197" y="197"/>
                  </a:cubicBezTo>
                  <a:cubicBezTo>
                    <a:pt x="309" y="197"/>
                    <a:pt x="365" y="112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3"/>
            <p:cNvSpPr/>
            <p:nvPr/>
          </p:nvSpPr>
          <p:spPr>
            <a:xfrm>
              <a:off x="2898600" y="142147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0"/>
                  </a:moveTo>
                  <a:cubicBezTo>
                    <a:pt x="85" y="0"/>
                    <a:pt x="1" y="112"/>
                    <a:pt x="1" y="197"/>
                  </a:cubicBezTo>
                  <a:cubicBezTo>
                    <a:pt x="29" y="281"/>
                    <a:pt x="113" y="365"/>
                    <a:pt x="197" y="365"/>
                  </a:cubicBezTo>
                  <a:cubicBezTo>
                    <a:pt x="309" y="337"/>
                    <a:pt x="366" y="253"/>
                    <a:pt x="366" y="168"/>
                  </a:cubicBezTo>
                  <a:cubicBezTo>
                    <a:pt x="337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3"/>
            <p:cNvSpPr/>
            <p:nvPr/>
          </p:nvSpPr>
          <p:spPr>
            <a:xfrm>
              <a:off x="2885975" y="1436900"/>
              <a:ext cx="9150" cy="4950"/>
            </a:xfrm>
            <a:custGeom>
              <a:avLst/>
              <a:gdLst/>
              <a:ahLst/>
              <a:cxnLst/>
              <a:rect l="l" t="t" r="r" b="b"/>
              <a:pathLst>
                <a:path w="366" h="198" extrusionOk="0">
                  <a:moveTo>
                    <a:pt x="169" y="1"/>
                  </a:moveTo>
                  <a:cubicBezTo>
                    <a:pt x="84" y="29"/>
                    <a:pt x="0" y="113"/>
                    <a:pt x="28" y="197"/>
                  </a:cubicBezTo>
                  <a:lnTo>
                    <a:pt x="365" y="169"/>
                  </a:lnTo>
                  <a:cubicBezTo>
                    <a:pt x="337" y="85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3"/>
            <p:cNvSpPr/>
            <p:nvPr/>
          </p:nvSpPr>
          <p:spPr>
            <a:xfrm>
              <a:off x="2858600" y="1439700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169" y="1"/>
                  </a:moveTo>
                  <a:cubicBezTo>
                    <a:pt x="56" y="29"/>
                    <a:pt x="0" y="113"/>
                    <a:pt x="0" y="198"/>
                  </a:cubicBezTo>
                  <a:lnTo>
                    <a:pt x="337" y="169"/>
                  </a:lnTo>
                  <a:cubicBezTo>
                    <a:pt x="337" y="85"/>
                    <a:pt x="253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3"/>
            <p:cNvSpPr/>
            <p:nvPr/>
          </p:nvSpPr>
          <p:spPr>
            <a:xfrm>
              <a:off x="2870525" y="1424275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0"/>
                  </a:moveTo>
                  <a:cubicBezTo>
                    <a:pt x="85" y="28"/>
                    <a:pt x="1" y="113"/>
                    <a:pt x="29" y="197"/>
                  </a:cubicBezTo>
                  <a:cubicBezTo>
                    <a:pt x="29" y="309"/>
                    <a:pt x="113" y="365"/>
                    <a:pt x="225" y="365"/>
                  </a:cubicBezTo>
                  <a:cubicBezTo>
                    <a:pt x="309" y="337"/>
                    <a:pt x="366" y="253"/>
                    <a:pt x="366" y="169"/>
                  </a:cubicBezTo>
                  <a:cubicBezTo>
                    <a:pt x="366" y="56"/>
                    <a:pt x="281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3"/>
            <p:cNvSpPr/>
            <p:nvPr/>
          </p:nvSpPr>
          <p:spPr>
            <a:xfrm>
              <a:off x="2843150" y="1427650"/>
              <a:ext cx="9150" cy="8575"/>
            </a:xfrm>
            <a:custGeom>
              <a:avLst/>
              <a:gdLst/>
              <a:ahLst/>
              <a:cxnLst/>
              <a:rect l="l" t="t" r="r" b="b"/>
              <a:pathLst>
                <a:path w="366" h="343" extrusionOk="0">
                  <a:moveTo>
                    <a:pt x="184" y="0"/>
                  </a:moveTo>
                  <a:cubicBezTo>
                    <a:pt x="171" y="0"/>
                    <a:pt x="156" y="2"/>
                    <a:pt x="141" y="6"/>
                  </a:cubicBezTo>
                  <a:cubicBezTo>
                    <a:pt x="57" y="6"/>
                    <a:pt x="1" y="90"/>
                    <a:pt x="1" y="174"/>
                  </a:cubicBezTo>
                  <a:cubicBezTo>
                    <a:pt x="1" y="286"/>
                    <a:pt x="85" y="343"/>
                    <a:pt x="197" y="343"/>
                  </a:cubicBezTo>
                  <a:cubicBezTo>
                    <a:pt x="281" y="343"/>
                    <a:pt x="366" y="258"/>
                    <a:pt x="338" y="146"/>
                  </a:cubicBezTo>
                  <a:cubicBezTo>
                    <a:pt x="338" y="73"/>
                    <a:pt x="274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3"/>
            <p:cNvSpPr/>
            <p:nvPr/>
          </p:nvSpPr>
          <p:spPr>
            <a:xfrm>
              <a:off x="2815075" y="1430600"/>
              <a:ext cx="9150" cy="8425"/>
            </a:xfrm>
            <a:custGeom>
              <a:avLst/>
              <a:gdLst/>
              <a:ahLst/>
              <a:cxnLst/>
              <a:rect l="l" t="t" r="r" b="b"/>
              <a:pathLst>
                <a:path w="366" h="337" extrusionOk="0">
                  <a:moveTo>
                    <a:pt x="169" y="0"/>
                  </a:moveTo>
                  <a:cubicBezTo>
                    <a:pt x="57" y="0"/>
                    <a:pt x="1" y="84"/>
                    <a:pt x="1" y="197"/>
                  </a:cubicBezTo>
                  <a:cubicBezTo>
                    <a:pt x="29" y="281"/>
                    <a:pt x="113" y="337"/>
                    <a:pt x="197" y="337"/>
                  </a:cubicBezTo>
                  <a:cubicBezTo>
                    <a:pt x="281" y="337"/>
                    <a:pt x="366" y="253"/>
                    <a:pt x="366" y="140"/>
                  </a:cubicBezTo>
                  <a:cubicBezTo>
                    <a:pt x="338" y="56"/>
                    <a:pt x="253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3"/>
            <p:cNvSpPr/>
            <p:nvPr/>
          </p:nvSpPr>
          <p:spPr>
            <a:xfrm>
              <a:off x="2830525" y="1443075"/>
              <a:ext cx="9150" cy="4375"/>
            </a:xfrm>
            <a:custGeom>
              <a:avLst/>
              <a:gdLst/>
              <a:ahLst/>
              <a:cxnLst/>
              <a:rect l="l" t="t" r="r" b="b"/>
              <a:pathLst>
                <a:path w="366" h="175" extrusionOk="0">
                  <a:moveTo>
                    <a:pt x="212" y="1"/>
                  </a:moveTo>
                  <a:cubicBezTo>
                    <a:pt x="198" y="1"/>
                    <a:pt x="184" y="3"/>
                    <a:pt x="169" y="6"/>
                  </a:cubicBezTo>
                  <a:cubicBezTo>
                    <a:pt x="85" y="6"/>
                    <a:pt x="0" y="91"/>
                    <a:pt x="28" y="175"/>
                  </a:cubicBezTo>
                  <a:lnTo>
                    <a:pt x="365" y="147"/>
                  </a:lnTo>
                  <a:cubicBezTo>
                    <a:pt x="365" y="74"/>
                    <a:pt x="302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3"/>
            <p:cNvSpPr/>
            <p:nvPr/>
          </p:nvSpPr>
          <p:spPr>
            <a:xfrm>
              <a:off x="2828425" y="1419350"/>
              <a:ext cx="8425" cy="4375"/>
            </a:xfrm>
            <a:custGeom>
              <a:avLst/>
              <a:gdLst/>
              <a:ahLst/>
              <a:cxnLst/>
              <a:rect l="l" t="t" r="r" b="b"/>
              <a:pathLst>
                <a:path w="337" h="175" extrusionOk="0">
                  <a:moveTo>
                    <a:pt x="337" y="1"/>
                  </a:moveTo>
                  <a:lnTo>
                    <a:pt x="0" y="29"/>
                  </a:lnTo>
                  <a:cubicBezTo>
                    <a:pt x="0" y="102"/>
                    <a:pt x="63" y="175"/>
                    <a:pt x="135" y="175"/>
                  </a:cubicBezTo>
                  <a:cubicBezTo>
                    <a:pt x="146" y="175"/>
                    <a:pt x="157" y="173"/>
                    <a:pt x="169" y="169"/>
                  </a:cubicBezTo>
                  <a:cubicBezTo>
                    <a:pt x="281" y="169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3"/>
            <p:cNvSpPr/>
            <p:nvPr/>
          </p:nvSpPr>
          <p:spPr>
            <a:xfrm>
              <a:off x="2855775" y="141585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8" y="0"/>
                  </a:moveTo>
                  <a:lnTo>
                    <a:pt x="1" y="57"/>
                  </a:lnTo>
                  <a:cubicBezTo>
                    <a:pt x="1" y="141"/>
                    <a:pt x="85" y="197"/>
                    <a:pt x="197" y="197"/>
                  </a:cubicBezTo>
                  <a:cubicBezTo>
                    <a:pt x="282" y="197"/>
                    <a:pt x="366" y="113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3"/>
            <p:cNvSpPr/>
            <p:nvPr/>
          </p:nvSpPr>
          <p:spPr>
            <a:xfrm>
              <a:off x="2883150" y="1413050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8" y="0"/>
                  </a:moveTo>
                  <a:lnTo>
                    <a:pt x="1" y="28"/>
                  </a:lnTo>
                  <a:cubicBezTo>
                    <a:pt x="29" y="112"/>
                    <a:pt x="113" y="197"/>
                    <a:pt x="197" y="197"/>
                  </a:cubicBezTo>
                  <a:cubicBezTo>
                    <a:pt x="282" y="169"/>
                    <a:pt x="366" y="84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3"/>
            <p:cNvSpPr/>
            <p:nvPr/>
          </p:nvSpPr>
          <p:spPr>
            <a:xfrm>
              <a:off x="2831225" y="1446725"/>
              <a:ext cx="8450" cy="4950"/>
            </a:xfrm>
            <a:custGeom>
              <a:avLst/>
              <a:gdLst/>
              <a:ahLst/>
              <a:cxnLst/>
              <a:rect l="l" t="t" r="r" b="b"/>
              <a:pathLst>
                <a:path w="338" h="198" extrusionOk="0">
                  <a:moveTo>
                    <a:pt x="337" y="1"/>
                  </a:moveTo>
                  <a:lnTo>
                    <a:pt x="0" y="29"/>
                  </a:lnTo>
                  <a:cubicBezTo>
                    <a:pt x="0" y="141"/>
                    <a:pt x="85" y="197"/>
                    <a:pt x="169" y="197"/>
                  </a:cubicBezTo>
                  <a:cubicBezTo>
                    <a:pt x="281" y="169"/>
                    <a:pt x="337" y="85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3"/>
            <p:cNvSpPr/>
            <p:nvPr/>
          </p:nvSpPr>
          <p:spPr>
            <a:xfrm>
              <a:off x="2858600" y="1443925"/>
              <a:ext cx="9150" cy="4925"/>
            </a:xfrm>
            <a:custGeom>
              <a:avLst/>
              <a:gdLst/>
              <a:ahLst/>
              <a:cxnLst/>
              <a:rect l="l" t="t" r="r" b="b"/>
              <a:pathLst>
                <a:path w="366" h="197" extrusionOk="0">
                  <a:moveTo>
                    <a:pt x="337" y="0"/>
                  </a:moveTo>
                  <a:lnTo>
                    <a:pt x="0" y="29"/>
                  </a:lnTo>
                  <a:cubicBezTo>
                    <a:pt x="0" y="141"/>
                    <a:pt x="84" y="197"/>
                    <a:pt x="197" y="197"/>
                  </a:cubicBezTo>
                  <a:cubicBezTo>
                    <a:pt x="281" y="169"/>
                    <a:pt x="365" y="85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3"/>
            <p:cNvSpPr/>
            <p:nvPr/>
          </p:nvSpPr>
          <p:spPr>
            <a:xfrm>
              <a:off x="2886675" y="1441125"/>
              <a:ext cx="8450" cy="4925"/>
            </a:xfrm>
            <a:custGeom>
              <a:avLst/>
              <a:gdLst/>
              <a:ahLst/>
              <a:cxnLst/>
              <a:rect l="l" t="t" r="r" b="b"/>
              <a:pathLst>
                <a:path w="338" h="197" extrusionOk="0">
                  <a:moveTo>
                    <a:pt x="337" y="0"/>
                  </a:moveTo>
                  <a:lnTo>
                    <a:pt x="0" y="28"/>
                  </a:lnTo>
                  <a:cubicBezTo>
                    <a:pt x="0" y="141"/>
                    <a:pt x="84" y="197"/>
                    <a:pt x="169" y="197"/>
                  </a:cubicBezTo>
                  <a:cubicBezTo>
                    <a:pt x="281" y="169"/>
                    <a:pt x="337" y="84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3"/>
            <p:cNvSpPr/>
            <p:nvPr/>
          </p:nvSpPr>
          <p:spPr>
            <a:xfrm>
              <a:off x="2874025" y="1453600"/>
              <a:ext cx="8450" cy="8600"/>
            </a:xfrm>
            <a:custGeom>
              <a:avLst/>
              <a:gdLst/>
              <a:ahLst/>
              <a:cxnLst/>
              <a:rect l="l" t="t" r="r" b="b"/>
              <a:pathLst>
                <a:path w="338" h="344" extrusionOk="0">
                  <a:moveTo>
                    <a:pt x="185" y="1"/>
                  </a:moveTo>
                  <a:cubicBezTo>
                    <a:pt x="171" y="1"/>
                    <a:pt x="156" y="3"/>
                    <a:pt x="141" y="6"/>
                  </a:cubicBezTo>
                  <a:cubicBezTo>
                    <a:pt x="57" y="6"/>
                    <a:pt x="1" y="91"/>
                    <a:pt x="1" y="175"/>
                  </a:cubicBezTo>
                  <a:cubicBezTo>
                    <a:pt x="1" y="287"/>
                    <a:pt x="85" y="343"/>
                    <a:pt x="197" y="343"/>
                  </a:cubicBezTo>
                  <a:cubicBezTo>
                    <a:pt x="282" y="343"/>
                    <a:pt x="338" y="259"/>
                    <a:pt x="338" y="147"/>
                  </a:cubicBezTo>
                  <a:cubicBezTo>
                    <a:pt x="338" y="74"/>
                    <a:pt x="275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3"/>
            <p:cNvSpPr/>
            <p:nvPr/>
          </p:nvSpPr>
          <p:spPr>
            <a:xfrm>
              <a:off x="2845950" y="145585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169" y="1"/>
                  </a:moveTo>
                  <a:cubicBezTo>
                    <a:pt x="57" y="29"/>
                    <a:pt x="1" y="113"/>
                    <a:pt x="1" y="197"/>
                  </a:cubicBezTo>
                  <a:cubicBezTo>
                    <a:pt x="1" y="281"/>
                    <a:pt x="85" y="366"/>
                    <a:pt x="197" y="366"/>
                  </a:cubicBezTo>
                  <a:cubicBezTo>
                    <a:pt x="282" y="338"/>
                    <a:pt x="366" y="253"/>
                    <a:pt x="338" y="169"/>
                  </a:cubicBezTo>
                  <a:cubicBezTo>
                    <a:pt x="338" y="57"/>
                    <a:pt x="254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8" descr="Universidade de Aveiro - JPM Industry">
            <a:extLst>
              <a:ext uri="{FF2B5EF4-FFF2-40B4-BE49-F238E27FC236}">
                <a16:creationId xmlns:a16="http://schemas.microsoft.com/office/drawing/2014/main" id="{E3E146AB-013A-FADF-5961-2384EBBA9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251" y="595587"/>
            <a:ext cx="1259368" cy="512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627;p33">
            <a:extLst>
              <a:ext uri="{FF2B5EF4-FFF2-40B4-BE49-F238E27FC236}">
                <a16:creationId xmlns:a16="http://schemas.microsoft.com/office/drawing/2014/main" id="{37E8E087-6D35-726F-DE41-DC3FA5AF7F3F}"/>
              </a:ext>
            </a:extLst>
          </p:cNvPr>
          <p:cNvSpPr txBox="1">
            <a:spLocks/>
          </p:cNvSpPr>
          <p:nvPr/>
        </p:nvSpPr>
        <p:spPr>
          <a:xfrm>
            <a:off x="3887624" y="4618540"/>
            <a:ext cx="1368752" cy="52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16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9pPr>
          </a:lstStyle>
          <a:p>
            <a:pPr marL="0" indent="0"/>
            <a:r>
              <a:rPr lang="pt-PT" sz="1200">
                <a:solidFill>
                  <a:schemeClr val="tx1"/>
                </a:solidFill>
              </a:rPr>
              <a:t>01/06/2023</a:t>
            </a:r>
          </a:p>
        </p:txBody>
      </p:sp>
      <p:sp>
        <p:nvSpPr>
          <p:cNvPr id="8" name="Google Shape;627;p33">
            <a:extLst>
              <a:ext uri="{FF2B5EF4-FFF2-40B4-BE49-F238E27FC236}">
                <a16:creationId xmlns:a16="http://schemas.microsoft.com/office/drawing/2014/main" id="{D5C01776-1EB3-D791-4105-6EF9ADF9D8FD}"/>
              </a:ext>
            </a:extLst>
          </p:cNvPr>
          <p:cNvSpPr txBox="1">
            <a:spLocks/>
          </p:cNvSpPr>
          <p:nvPr/>
        </p:nvSpPr>
        <p:spPr>
          <a:xfrm>
            <a:off x="241251" y="1082106"/>
            <a:ext cx="1368752" cy="346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16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Sans"/>
              <a:buNone/>
              <a:defRPr sz="28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9pPr>
          </a:lstStyle>
          <a:p>
            <a:pPr marL="0" indent="0" algn="l"/>
            <a:r>
              <a:rPr lang="pt-PT" sz="900">
                <a:solidFill>
                  <a:schemeClr val="bg1">
                    <a:lumMod val="10000"/>
                  </a:schemeClr>
                </a:solidFill>
              </a:rPr>
              <a:t>2022/2023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5" name="Google Shape;4185;p43"/>
          <p:cNvSpPr txBox="1">
            <a:spLocks noGrp="1"/>
          </p:cNvSpPr>
          <p:nvPr>
            <p:ph type="title"/>
          </p:nvPr>
        </p:nvSpPr>
        <p:spPr>
          <a:xfrm>
            <a:off x="825250" y="61786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err="1"/>
              <a:t>Funções</a:t>
            </a:r>
            <a:r>
              <a:rPr lang="en" sz="3200"/>
              <a:t> - </a:t>
            </a:r>
            <a:r>
              <a:rPr lang="pt-PT" sz="3200" err="1"/>
              <a:t>Exemplos</a:t>
            </a:r>
            <a:endParaRPr lang="pt-PT" sz="3200" b="0" err="1"/>
          </a:p>
        </p:txBody>
      </p:sp>
      <p:sp>
        <p:nvSpPr>
          <p:cNvPr id="5450" name="Google Shape;5450;p43"/>
          <p:cNvSpPr txBox="1"/>
          <p:nvPr/>
        </p:nvSpPr>
        <p:spPr>
          <a:xfrm>
            <a:off x="825250" y="1439079"/>
            <a:ext cx="4750909" cy="1929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pt-PT" sz="1600">
                <a:solidFill>
                  <a:schemeClr val="dk1"/>
                </a:solidFill>
                <a:latin typeface="Merriweather Sans"/>
                <a:sym typeface="DM Serif Text"/>
              </a:rPr>
              <a:t>Definimos algumas </a:t>
            </a:r>
            <a:r>
              <a:rPr lang="pt-PT" sz="1600" err="1">
                <a:solidFill>
                  <a:schemeClr val="dk1"/>
                </a:solidFill>
                <a:latin typeface="Merriweather Sans"/>
                <a:sym typeface="DM Serif Text"/>
              </a:rPr>
              <a:t>User-Defined</a:t>
            </a:r>
            <a:r>
              <a:rPr lang="pt-PT" sz="1600">
                <a:solidFill>
                  <a:schemeClr val="dk1"/>
                </a:solidFill>
                <a:latin typeface="Merriweather Sans"/>
                <a:sym typeface="DM Serif Text"/>
              </a:rPr>
              <a:t> </a:t>
            </a:r>
            <a:r>
              <a:rPr lang="pt-PT" sz="1600" err="1">
                <a:solidFill>
                  <a:schemeClr val="dk1"/>
                </a:solidFill>
                <a:latin typeface="Merriweather Sans"/>
                <a:sym typeface="DM Serif Text"/>
              </a:rPr>
              <a:t>Functions</a:t>
            </a:r>
            <a:r>
              <a:rPr lang="pt-PT" sz="1600">
                <a:solidFill>
                  <a:schemeClr val="dk1"/>
                </a:solidFill>
                <a:latin typeface="Merriweather Sans"/>
                <a:sym typeface="DM Serif Text"/>
              </a:rPr>
              <a:t>, UDF, como por exemplo: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600" err="1">
                <a:solidFill>
                  <a:schemeClr val="dk1"/>
                </a:solidFill>
                <a:latin typeface="Merriweather Sans"/>
                <a:sym typeface="DM Serif Text"/>
              </a:rPr>
              <a:t>GetCCAndFichaUnicaByNumPaciente</a:t>
            </a:r>
            <a:endParaRPr lang="pt-PT" sz="1600">
              <a:solidFill>
                <a:schemeClr val="dk1"/>
              </a:solidFill>
              <a:latin typeface="Merriweather Sans"/>
              <a:sym typeface="DM Serif Text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600" err="1">
                <a:solidFill>
                  <a:schemeClr val="dk1"/>
                </a:solidFill>
                <a:latin typeface="Merriweather Sans"/>
                <a:sym typeface="DM Serif Text"/>
              </a:rPr>
              <a:t>ObterDadosFichaClinica</a:t>
            </a:r>
            <a:endParaRPr lang="pt-PT" sz="1600">
              <a:solidFill>
                <a:schemeClr val="dk1"/>
              </a:solidFill>
              <a:latin typeface="Merriweather Sans"/>
              <a:sym typeface="DM Serif Text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600">
                <a:solidFill>
                  <a:schemeClr val="dk1"/>
                </a:solidFill>
                <a:latin typeface="Merriweather Sans"/>
                <a:sym typeface="DM Serif Text"/>
              </a:rPr>
              <a:t>VerificarPrescricao</a:t>
            </a:r>
          </a:p>
        </p:txBody>
      </p:sp>
      <p:sp>
        <p:nvSpPr>
          <p:cNvPr id="5452" name="Google Shape;5452;p43"/>
          <p:cNvSpPr txBox="1"/>
          <p:nvPr/>
        </p:nvSpPr>
        <p:spPr>
          <a:xfrm>
            <a:off x="1061074" y="2974749"/>
            <a:ext cx="1915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DM Serif Text"/>
              <a:ea typeface="DM Serif Text"/>
              <a:cs typeface="DM Serif Text"/>
              <a:sym typeface="DM Serif Text"/>
            </a:endParaRPr>
          </a:p>
        </p:txBody>
      </p:sp>
      <p:sp>
        <p:nvSpPr>
          <p:cNvPr id="5453" name="Google Shape;5453;p43"/>
          <p:cNvSpPr txBox="1"/>
          <p:nvPr/>
        </p:nvSpPr>
        <p:spPr>
          <a:xfrm>
            <a:off x="825250" y="3368364"/>
            <a:ext cx="215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5458" name="Google Shape;5458;p43"/>
          <p:cNvSpPr/>
          <p:nvPr/>
        </p:nvSpPr>
        <p:spPr>
          <a:xfrm>
            <a:off x="3928964" y="2630274"/>
            <a:ext cx="52500" cy="52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9" name="Google Shape;5459;p43"/>
          <p:cNvSpPr/>
          <p:nvPr/>
        </p:nvSpPr>
        <p:spPr>
          <a:xfrm>
            <a:off x="4033600" y="2881660"/>
            <a:ext cx="52500" cy="52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1" name="Google Shape;5461;p43"/>
          <p:cNvSpPr/>
          <p:nvPr/>
        </p:nvSpPr>
        <p:spPr>
          <a:xfrm>
            <a:off x="5307559" y="2686825"/>
            <a:ext cx="52500" cy="52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6818;p47">
            <a:extLst>
              <a:ext uri="{FF2B5EF4-FFF2-40B4-BE49-F238E27FC236}">
                <a16:creationId xmlns:a16="http://schemas.microsoft.com/office/drawing/2014/main" id="{520C9DDB-7C4A-E8EB-0A68-597B47980975}"/>
              </a:ext>
            </a:extLst>
          </p:cNvPr>
          <p:cNvGrpSpPr/>
          <p:nvPr/>
        </p:nvGrpSpPr>
        <p:grpSpPr>
          <a:xfrm>
            <a:off x="5500765" y="1911928"/>
            <a:ext cx="2370777" cy="2206367"/>
            <a:chOff x="1979450" y="2400700"/>
            <a:chExt cx="984925" cy="897575"/>
          </a:xfrm>
        </p:grpSpPr>
        <p:sp>
          <p:nvSpPr>
            <p:cNvPr id="3" name="Google Shape;6819;p47">
              <a:extLst>
                <a:ext uri="{FF2B5EF4-FFF2-40B4-BE49-F238E27FC236}">
                  <a16:creationId xmlns:a16="http://schemas.microsoft.com/office/drawing/2014/main" id="{059D4AF0-3DAD-4208-6CB2-84844C77CB5E}"/>
                </a:ext>
              </a:extLst>
            </p:cNvPr>
            <p:cNvSpPr/>
            <p:nvPr/>
          </p:nvSpPr>
          <p:spPr>
            <a:xfrm>
              <a:off x="2064175" y="3247975"/>
              <a:ext cx="187125" cy="3875"/>
            </a:xfrm>
            <a:custGeom>
              <a:avLst/>
              <a:gdLst/>
              <a:ahLst/>
              <a:cxnLst/>
              <a:rect l="l" t="t" r="r" b="b"/>
              <a:pathLst>
                <a:path w="7485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7387" y="155"/>
                  </a:lnTo>
                  <a:cubicBezTo>
                    <a:pt x="7484" y="155"/>
                    <a:pt x="7484" y="1"/>
                    <a:pt x="7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820;p47">
              <a:extLst>
                <a:ext uri="{FF2B5EF4-FFF2-40B4-BE49-F238E27FC236}">
                  <a16:creationId xmlns:a16="http://schemas.microsoft.com/office/drawing/2014/main" id="{C94B4BD4-8A5B-8C56-A929-8C7F7DA0073E}"/>
                </a:ext>
              </a:extLst>
            </p:cNvPr>
            <p:cNvSpPr/>
            <p:nvPr/>
          </p:nvSpPr>
          <p:spPr>
            <a:xfrm>
              <a:off x="1979450" y="3247975"/>
              <a:ext cx="44625" cy="3875"/>
            </a:xfrm>
            <a:custGeom>
              <a:avLst/>
              <a:gdLst/>
              <a:ahLst/>
              <a:cxnLst/>
              <a:rect l="l" t="t" r="r" b="b"/>
              <a:pathLst>
                <a:path w="1785" h="155" extrusionOk="0">
                  <a:moveTo>
                    <a:pt x="106" y="1"/>
                  </a:moveTo>
                  <a:cubicBezTo>
                    <a:pt x="9" y="1"/>
                    <a:pt x="1" y="155"/>
                    <a:pt x="106" y="155"/>
                  </a:cubicBezTo>
                  <a:lnTo>
                    <a:pt x="1687" y="155"/>
                  </a:lnTo>
                  <a:cubicBezTo>
                    <a:pt x="1785" y="155"/>
                    <a:pt x="1785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822;p47">
              <a:extLst>
                <a:ext uri="{FF2B5EF4-FFF2-40B4-BE49-F238E27FC236}">
                  <a16:creationId xmlns:a16="http://schemas.microsoft.com/office/drawing/2014/main" id="{9F7F2C61-64DD-AA4B-0912-E3E8A82465F1}"/>
                </a:ext>
              </a:extLst>
            </p:cNvPr>
            <p:cNvSpPr/>
            <p:nvPr/>
          </p:nvSpPr>
          <p:spPr>
            <a:xfrm>
              <a:off x="2866450" y="3224875"/>
              <a:ext cx="57800" cy="3875"/>
            </a:xfrm>
            <a:custGeom>
              <a:avLst/>
              <a:gdLst/>
              <a:ahLst/>
              <a:cxnLst/>
              <a:rect l="l" t="t" r="r" b="b"/>
              <a:pathLst>
                <a:path w="2312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lnTo>
                    <a:pt x="2214" y="154"/>
                  </a:lnTo>
                  <a:cubicBezTo>
                    <a:pt x="2311" y="154"/>
                    <a:pt x="2311" y="0"/>
                    <a:pt x="2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825;p47">
              <a:extLst>
                <a:ext uri="{FF2B5EF4-FFF2-40B4-BE49-F238E27FC236}">
                  <a16:creationId xmlns:a16="http://schemas.microsoft.com/office/drawing/2014/main" id="{107D9EEA-7E03-FE62-2825-5E982769FE8F}"/>
                </a:ext>
              </a:extLst>
            </p:cNvPr>
            <p:cNvSpPr/>
            <p:nvPr/>
          </p:nvSpPr>
          <p:spPr>
            <a:xfrm>
              <a:off x="2880425" y="3172975"/>
              <a:ext cx="83950" cy="57075"/>
            </a:xfrm>
            <a:custGeom>
              <a:avLst/>
              <a:gdLst/>
              <a:ahLst/>
              <a:cxnLst/>
              <a:rect l="l" t="t" r="r" b="b"/>
              <a:pathLst>
                <a:path w="3358" h="2283" extrusionOk="0">
                  <a:moveTo>
                    <a:pt x="1657" y="1"/>
                  </a:moveTo>
                  <a:cubicBezTo>
                    <a:pt x="1621" y="1"/>
                    <a:pt x="1582" y="8"/>
                    <a:pt x="1541" y="25"/>
                  </a:cubicBezTo>
                  <a:cubicBezTo>
                    <a:pt x="1290" y="130"/>
                    <a:pt x="1103" y="463"/>
                    <a:pt x="1006" y="698"/>
                  </a:cubicBezTo>
                  <a:cubicBezTo>
                    <a:pt x="935" y="871"/>
                    <a:pt x="899" y="1054"/>
                    <a:pt x="892" y="1241"/>
                  </a:cubicBezTo>
                  <a:lnTo>
                    <a:pt x="892" y="1241"/>
                  </a:lnTo>
                  <a:cubicBezTo>
                    <a:pt x="753" y="1052"/>
                    <a:pt x="558" y="866"/>
                    <a:pt x="365" y="866"/>
                  </a:cubicBezTo>
                  <a:cubicBezTo>
                    <a:pt x="305" y="866"/>
                    <a:pt x="245" y="884"/>
                    <a:pt x="187" y="925"/>
                  </a:cubicBezTo>
                  <a:cubicBezTo>
                    <a:pt x="17" y="1047"/>
                    <a:pt x="1" y="1266"/>
                    <a:pt x="9" y="1452"/>
                  </a:cubicBezTo>
                  <a:cubicBezTo>
                    <a:pt x="17" y="1695"/>
                    <a:pt x="74" y="1930"/>
                    <a:pt x="171" y="2157"/>
                  </a:cubicBezTo>
                  <a:cubicBezTo>
                    <a:pt x="184" y="2192"/>
                    <a:pt x="214" y="2207"/>
                    <a:pt x="244" y="2207"/>
                  </a:cubicBezTo>
                  <a:cubicBezTo>
                    <a:pt x="290" y="2207"/>
                    <a:pt x="337" y="2171"/>
                    <a:pt x="317" y="2117"/>
                  </a:cubicBezTo>
                  <a:cubicBezTo>
                    <a:pt x="252" y="1963"/>
                    <a:pt x="203" y="1801"/>
                    <a:pt x="179" y="1638"/>
                  </a:cubicBezTo>
                  <a:cubicBezTo>
                    <a:pt x="155" y="1484"/>
                    <a:pt x="122" y="1249"/>
                    <a:pt x="220" y="1111"/>
                  </a:cubicBezTo>
                  <a:cubicBezTo>
                    <a:pt x="263" y="1051"/>
                    <a:pt x="313" y="1026"/>
                    <a:pt x="366" y="1026"/>
                  </a:cubicBezTo>
                  <a:cubicBezTo>
                    <a:pt x="574" y="1026"/>
                    <a:pt x="831" y="1415"/>
                    <a:pt x="909" y="1572"/>
                  </a:cubicBezTo>
                  <a:lnTo>
                    <a:pt x="909" y="1572"/>
                  </a:lnTo>
                  <a:cubicBezTo>
                    <a:pt x="909" y="1573"/>
                    <a:pt x="909" y="1573"/>
                    <a:pt x="909" y="1574"/>
                  </a:cubicBezTo>
                  <a:cubicBezTo>
                    <a:pt x="909" y="1574"/>
                    <a:pt x="909" y="1573"/>
                    <a:pt x="909" y="1573"/>
                  </a:cubicBezTo>
                  <a:lnTo>
                    <a:pt x="909" y="1573"/>
                  </a:lnTo>
                  <a:cubicBezTo>
                    <a:pt x="912" y="1579"/>
                    <a:pt x="915" y="1585"/>
                    <a:pt x="917" y="1590"/>
                  </a:cubicBezTo>
                  <a:cubicBezTo>
                    <a:pt x="930" y="1616"/>
                    <a:pt x="952" y="1627"/>
                    <a:pt x="974" y="1627"/>
                  </a:cubicBezTo>
                  <a:cubicBezTo>
                    <a:pt x="1019" y="1627"/>
                    <a:pt x="1068" y="1582"/>
                    <a:pt x="1063" y="1533"/>
                  </a:cubicBezTo>
                  <a:cubicBezTo>
                    <a:pt x="982" y="1071"/>
                    <a:pt x="1144" y="552"/>
                    <a:pt x="1501" y="236"/>
                  </a:cubicBezTo>
                  <a:cubicBezTo>
                    <a:pt x="1558" y="184"/>
                    <a:pt x="1610" y="162"/>
                    <a:pt x="1657" y="162"/>
                  </a:cubicBezTo>
                  <a:cubicBezTo>
                    <a:pt x="1836" y="162"/>
                    <a:pt x="1944" y="482"/>
                    <a:pt x="1995" y="649"/>
                  </a:cubicBezTo>
                  <a:cubicBezTo>
                    <a:pt x="2068" y="925"/>
                    <a:pt x="2093" y="1209"/>
                    <a:pt x="2068" y="1493"/>
                  </a:cubicBezTo>
                  <a:cubicBezTo>
                    <a:pt x="2063" y="1538"/>
                    <a:pt x="2108" y="1567"/>
                    <a:pt x="2150" y="1567"/>
                  </a:cubicBezTo>
                  <a:cubicBezTo>
                    <a:pt x="2168" y="1567"/>
                    <a:pt x="2186" y="1562"/>
                    <a:pt x="2198" y="1549"/>
                  </a:cubicBezTo>
                  <a:cubicBezTo>
                    <a:pt x="2328" y="1411"/>
                    <a:pt x="2417" y="1241"/>
                    <a:pt x="2539" y="1103"/>
                  </a:cubicBezTo>
                  <a:cubicBezTo>
                    <a:pt x="2622" y="1014"/>
                    <a:pt x="2758" y="922"/>
                    <a:pt x="2886" y="922"/>
                  </a:cubicBezTo>
                  <a:cubicBezTo>
                    <a:pt x="2944" y="922"/>
                    <a:pt x="3001" y="941"/>
                    <a:pt x="3049" y="990"/>
                  </a:cubicBezTo>
                  <a:cubicBezTo>
                    <a:pt x="3179" y="1120"/>
                    <a:pt x="3187" y="1387"/>
                    <a:pt x="3187" y="1566"/>
                  </a:cubicBezTo>
                  <a:cubicBezTo>
                    <a:pt x="3187" y="1784"/>
                    <a:pt x="3147" y="1995"/>
                    <a:pt x="3066" y="2190"/>
                  </a:cubicBezTo>
                  <a:cubicBezTo>
                    <a:pt x="3041" y="2248"/>
                    <a:pt x="3083" y="2283"/>
                    <a:pt x="3130" y="2283"/>
                  </a:cubicBezTo>
                  <a:cubicBezTo>
                    <a:pt x="3161" y="2283"/>
                    <a:pt x="3195" y="2266"/>
                    <a:pt x="3211" y="2230"/>
                  </a:cubicBezTo>
                  <a:cubicBezTo>
                    <a:pt x="3309" y="1987"/>
                    <a:pt x="3357" y="1720"/>
                    <a:pt x="3341" y="1452"/>
                  </a:cubicBezTo>
                  <a:cubicBezTo>
                    <a:pt x="3325" y="1241"/>
                    <a:pt x="3293" y="966"/>
                    <a:pt x="3106" y="836"/>
                  </a:cubicBezTo>
                  <a:cubicBezTo>
                    <a:pt x="3038" y="791"/>
                    <a:pt x="2963" y="771"/>
                    <a:pt x="2887" y="771"/>
                  </a:cubicBezTo>
                  <a:cubicBezTo>
                    <a:pt x="2772" y="771"/>
                    <a:pt x="2656" y="816"/>
                    <a:pt x="2563" y="884"/>
                  </a:cubicBezTo>
                  <a:cubicBezTo>
                    <a:pt x="2421" y="981"/>
                    <a:pt x="2331" y="1128"/>
                    <a:pt x="2232" y="1266"/>
                  </a:cubicBezTo>
                  <a:lnTo>
                    <a:pt x="2232" y="1266"/>
                  </a:lnTo>
                  <a:cubicBezTo>
                    <a:pt x="2231" y="983"/>
                    <a:pt x="2179" y="701"/>
                    <a:pt x="2076" y="439"/>
                  </a:cubicBezTo>
                  <a:cubicBezTo>
                    <a:pt x="2007" y="252"/>
                    <a:pt x="1868" y="1"/>
                    <a:pt x="1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829;p47">
              <a:extLst>
                <a:ext uri="{FF2B5EF4-FFF2-40B4-BE49-F238E27FC236}">
                  <a16:creationId xmlns:a16="http://schemas.microsoft.com/office/drawing/2014/main" id="{8B8A9EC1-4B09-1EB6-EC03-4CE4EB829AB9}"/>
                </a:ext>
              </a:extLst>
            </p:cNvPr>
            <p:cNvSpPr/>
            <p:nvPr/>
          </p:nvSpPr>
          <p:spPr>
            <a:xfrm>
              <a:off x="2777050" y="32891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5"/>
                    <a:pt x="98" y="155"/>
                  </a:cubicBezTo>
                  <a:cubicBezTo>
                    <a:pt x="195" y="155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830;p47">
              <a:extLst>
                <a:ext uri="{FF2B5EF4-FFF2-40B4-BE49-F238E27FC236}">
                  <a16:creationId xmlns:a16="http://schemas.microsoft.com/office/drawing/2014/main" id="{4ED606B3-180A-D300-48F2-E12A247DCD59}"/>
                </a:ext>
              </a:extLst>
            </p:cNvPr>
            <p:cNvSpPr/>
            <p:nvPr/>
          </p:nvSpPr>
          <p:spPr>
            <a:xfrm>
              <a:off x="2769350" y="32836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831;p47">
              <a:extLst>
                <a:ext uri="{FF2B5EF4-FFF2-40B4-BE49-F238E27FC236}">
                  <a16:creationId xmlns:a16="http://schemas.microsoft.com/office/drawing/2014/main" id="{C1EEC17E-2450-8950-9CAB-E2F96A722DFB}"/>
                </a:ext>
              </a:extLst>
            </p:cNvPr>
            <p:cNvSpPr/>
            <p:nvPr/>
          </p:nvSpPr>
          <p:spPr>
            <a:xfrm>
              <a:off x="2766925" y="32751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832;p47">
              <a:extLst>
                <a:ext uri="{FF2B5EF4-FFF2-40B4-BE49-F238E27FC236}">
                  <a16:creationId xmlns:a16="http://schemas.microsoft.com/office/drawing/2014/main" id="{3EDC7DAA-6674-DD8A-6F09-EA153F7939F4}"/>
                </a:ext>
              </a:extLst>
            </p:cNvPr>
            <p:cNvSpPr/>
            <p:nvPr/>
          </p:nvSpPr>
          <p:spPr>
            <a:xfrm>
              <a:off x="2768550" y="32644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833;p47">
              <a:extLst>
                <a:ext uri="{FF2B5EF4-FFF2-40B4-BE49-F238E27FC236}">
                  <a16:creationId xmlns:a16="http://schemas.microsoft.com/office/drawing/2014/main" id="{A43EF6E7-1410-7FBC-B728-33CEE13D381E}"/>
                </a:ext>
              </a:extLst>
            </p:cNvPr>
            <p:cNvSpPr/>
            <p:nvPr/>
          </p:nvSpPr>
          <p:spPr>
            <a:xfrm>
              <a:off x="2777050" y="32567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834;p47">
              <a:extLst>
                <a:ext uri="{FF2B5EF4-FFF2-40B4-BE49-F238E27FC236}">
                  <a16:creationId xmlns:a16="http://schemas.microsoft.com/office/drawing/2014/main" id="{92967DFA-78B3-1FD0-B579-E5FE30688BFB}"/>
                </a:ext>
              </a:extLst>
            </p:cNvPr>
            <p:cNvSpPr/>
            <p:nvPr/>
          </p:nvSpPr>
          <p:spPr>
            <a:xfrm>
              <a:off x="2786175" y="3252025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20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835;p47">
              <a:extLst>
                <a:ext uri="{FF2B5EF4-FFF2-40B4-BE49-F238E27FC236}">
                  <a16:creationId xmlns:a16="http://schemas.microsoft.com/office/drawing/2014/main" id="{C8A05316-760F-9068-934B-2A7ED6CF9431}"/>
                </a:ext>
              </a:extLst>
            </p:cNvPr>
            <p:cNvSpPr/>
            <p:nvPr/>
          </p:nvSpPr>
          <p:spPr>
            <a:xfrm>
              <a:off x="2796325" y="32528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836;p47">
              <a:extLst>
                <a:ext uri="{FF2B5EF4-FFF2-40B4-BE49-F238E27FC236}">
                  <a16:creationId xmlns:a16="http://schemas.microsoft.com/office/drawing/2014/main" id="{10A0A8D8-C700-B716-6E3F-FFADC3D989E9}"/>
                </a:ext>
              </a:extLst>
            </p:cNvPr>
            <p:cNvSpPr/>
            <p:nvPr/>
          </p:nvSpPr>
          <p:spPr>
            <a:xfrm>
              <a:off x="2807050" y="3258100"/>
              <a:ext cx="4900" cy="3900"/>
            </a:xfrm>
            <a:custGeom>
              <a:avLst/>
              <a:gdLst/>
              <a:ahLst/>
              <a:cxnLst/>
              <a:rect l="l" t="t" r="r" b="b"/>
              <a:pathLst>
                <a:path w="196" h="156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837;p47">
              <a:extLst>
                <a:ext uri="{FF2B5EF4-FFF2-40B4-BE49-F238E27FC236}">
                  <a16:creationId xmlns:a16="http://schemas.microsoft.com/office/drawing/2014/main" id="{67EE4D66-4817-A67E-1341-52DEB512E804}"/>
                </a:ext>
              </a:extLst>
            </p:cNvPr>
            <p:cNvSpPr/>
            <p:nvPr/>
          </p:nvSpPr>
          <p:spPr>
            <a:xfrm>
              <a:off x="2812325" y="3266625"/>
              <a:ext cx="3875" cy="4675"/>
            </a:xfrm>
            <a:custGeom>
              <a:avLst/>
              <a:gdLst/>
              <a:ahLst/>
              <a:cxnLst/>
              <a:rect l="l" t="t" r="r" b="b"/>
              <a:pathLst>
                <a:path w="155" h="187" extrusionOk="0">
                  <a:moveTo>
                    <a:pt x="74" y="0"/>
                  </a:moveTo>
                  <a:cubicBezTo>
                    <a:pt x="65" y="0"/>
                    <a:pt x="57" y="9"/>
                    <a:pt x="57" y="9"/>
                  </a:cubicBezTo>
                  <a:cubicBezTo>
                    <a:pt x="41" y="9"/>
                    <a:pt x="33" y="17"/>
                    <a:pt x="17" y="25"/>
                  </a:cubicBezTo>
                  <a:cubicBezTo>
                    <a:pt x="17" y="33"/>
                    <a:pt x="9" y="33"/>
                    <a:pt x="9" y="41"/>
                  </a:cubicBezTo>
                  <a:cubicBezTo>
                    <a:pt x="1" y="49"/>
                    <a:pt x="1" y="65"/>
                    <a:pt x="1" y="82"/>
                  </a:cubicBezTo>
                  <a:lnTo>
                    <a:pt x="1" y="114"/>
                  </a:lnTo>
                  <a:cubicBezTo>
                    <a:pt x="1" y="122"/>
                    <a:pt x="1" y="130"/>
                    <a:pt x="9" y="138"/>
                  </a:cubicBezTo>
                  <a:cubicBezTo>
                    <a:pt x="9" y="146"/>
                    <a:pt x="17" y="155"/>
                    <a:pt x="17" y="163"/>
                  </a:cubicBezTo>
                  <a:cubicBezTo>
                    <a:pt x="25" y="171"/>
                    <a:pt x="33" y="179"/>
                    <a:pt x="41" y="179"/>
                  </a:cubicBezTo>
                  <a:cubicBezTo>
                    <a:pt x="57" y="187"/>
                    <a:pt x="65" y="187"/>
                    <a:pt x="74" y="187"/>
                  </a:cubicBezTo>
                  <a:lnTo>
                    <a:pt x="98" y="187"/>
                  </a:lnTo>
                  <a:cubicBezTo>
                    <a:pt x="106" y="179"/>
                    <a:pt x="122" y="171"/>
                    <a:pt x="130" y="163"/>
                  </a:cubicBezTo>
                  <a:cubicBezTo>
                    <a:pt x="130" y="163"/>
                    <a:pt x="138" y="155"/>
                    <a:pt x="138" y="146"/>
                  </a:cubicBezTo>
                  <a:cubicBezTo>
                    <a:pt x="147" y="138"/>
                    <a:pt x="147" y="122"/>
                    <a:pt x="147" y="114"/>
                  </a:cubicBezTo>
                  <a:lnTo>
                    <a:pt x="147" y="82"/>
                  </a:lnTo>
                  <a:cubicBezTo>
                    <a:pt x="155" y="65"/>
                    <a:pt x="147" y="57"/>
                    <a:pt x="147" y="49"/>
                  </a:cubicBezTo>
                  <a:cubicBezTo>
                    <a:pt x="138" y="41"/>
                    <a:pt x="138" y="33"/>
                    <a:pt x="130" y="25"/>
                  </a:cubicBezTo>
                  <a:cubicBezTo>
                    <a:pt x="122" y="17"/>
                    <a:pt x="114" y="17"/>
                    <a:pt x="106" y="9"/>
                  </a:cubicBezTo>
                  <a:cubicBezTo>
                    <a:pt x="98" y="9"/>
                    <a:pt x="82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838;p47">
              <a:extLst>
                <a:ext uri="{FF2B5EF4-FFF2-40B4-BE49-F238E27FC236}">
                  <a16:creationId xmlns:a16="http://schemas.microsoft.com/office/drawing/2014/main" id="{E6FBC41C-AB0C-7E9C-AD54-ED89EAF712A3}"/>
                </a:ext>
              </a:extLst>
            </p:cNvPr>
            <p:cNvSpPr/>
            <p:nvPr/>
          </p:nvSpPr>
          <p:spPr>
            <a:xfrm>
              <a:off x="2813350" y="327757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0"/>
                  </a:moveTo>
                  <a:cubicBezTo>
                    <a:pt x="0" y="0"/>
                    <a:pt x="0" y="146"/>
                    <a:pt x="97" y="146"/>
                  </a:cubicBezTo>
                  <a:cubicBezTo>
                    <a:pt x="195" y="146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839;p47">
              <a:extLst>
                <a:ext uri="{FF2B5EF4-FFF2-40B4-BE49-F238E27FC236}">
                  <a16:creationId xmlns:a16="http://schemas.microsoft.com/office/drawing/2014/main" id="{AA99E5A4-3357-9249-99C8-C6AEB58E77D7}"/>
                </a:ext>
              </a:extLst>
            </p:cNvPr>
            <p:cNvSpPr/>
            <p:nvPr/>
          </p:nvSpPr>
          <p:spPr>
            <a:xfrm>
              <a:off x="2811725" y="32867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840;p47">
              <a:extLst>
                <a:ext uri="{FF2B5EF4-FFF2-40B4-BE49-F238E27FC236}">
                  <a16:creationId xmlns:a16="http://schemas.microsoft.com/office/drawing/2014/main" id="{432001C1-07C9-0CC3-1CEA-D29C5300D366}"/>
                </a:ext>
              </a:extLst>
            </p:cNvPr>
            <p:cNvSpPr/>
            <p:nvPr/>
          </p:nvSpPr>
          <p:spPr>
            <a:xfrm>
              <a:off x="2804825" y="32944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841;p47">
              <a:extLst>
                <a:ext uri="{FF2B5EF4-FFF2-40B4-BE49-F238E27FC236}">
                  <a16:creationId xmlns:a16="http://schemas.microsoft.com/office/drawing/2014/main" id="{657CF4AE-A748-EEDD-A697-A2A9D38A4DE5}"/>
                </a:ext>
              </a:extLst>
            </p:cNvPr>
            <p:cNvSpPr/>
            <p:nvPr/>
          </p:nvSpPr>
          <p:spPr>
            <a:xfrm>
              <a:off x="2796325" y="32944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842;p47">
              <a:extLst>
                <a:ext uri="{FF2B5EF4-FFF2-40B4-BE49-F238E27FC236}">
                  <a16:creationId xmlns:a16="http://schemas.microsoft.com/office/drawing/2014/main" id="{D16B3F8D-E851-454B-DAE2-F1BCB0018E09}"/>
                </a:ext>
              </a:extLst>
            </p:cNvPr>
            <p:cNvSpPr/>
            <p:nvPr/>
          </p:nvSpPr>
          <p:spPr>
            <a:xfrm>
              <a:off x="2801775" y="3286075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98" y="1"/>
                  </a:moveTo>
                  <a:cubicBezTo>
                    <a:pt x="1" y="1"/>
                    <a:pt x="1" y="147"/>
                    <a:pt x="98" y="147"/>
                  </a:cubicBezTo>
                  <a:cubicBezTo>
                    <a:pt x="196" y="147"/>
                    <a:pt x="19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843;p47">
              <a:extLst>
                <a:ext uri="{FF2B5EF4-FFF2-40B4-BE49-F238E27FC236}">
                  <a16:creationId xmlns:a16="http://schemas.microsoft.com/office/drawing/2014/main" id="{1ECFAC4D-A5E6-102D-4EEC-55E4AA69F6C2}"/>
                </a:ext>
              </a:extLst>
            </p:cNvPr>
            <p:cNvSpPr/>
            <p:nvPr/>
          </p:nvSpPr>
          <p:spPr>
            <a:xfrm>
              <a:off x="2804825" y="32806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844;p47">
              <a:extLst>
                <a:ext uri="{FF2B5EF4-FFF2-40B4-BE49-F238E27FC236}">
                  <a16:creationId xmlns:a16="http://schemas.microsoft.com/office/drawing/2014/main" id="{A5082B28-54B9-ED43-DB0A-54DAB8F0375F}"/>
                </a:ext>
              </a:extLst>
            </p:cNvPr>
            <p:cNvSpPr/>
            <p:nvPr/>
          </p:nvSpPr>
          <p:spPr>
            <a:xfrm>
              <a:off x="2805650" y="32721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845;p47">
              <a:extLst>
                <a:ext uri="{FF2B5EF4-FFF2-40B4-BE49-F238E27FC236}">
                  <a16:creationId xmlns:a16="http://schemas.microsoft.com/office/drawing/2014/main" id="{DAA645B0-68A3-7D59-7032-B1C0690EEE22}"/>
                </a:ext>
              </a:extLst>
            </p:cNvPr>
            <p:cNvSpPr/>
            <p:nvPr/>
          </p:nvSpPr>
          <p:spPr>
            <a:xfrm>
              <a:off x="2803200" y="32652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846;p47">
              <a:extLst>
                <a:ext uri="{FF2B5EF4-FFF2-40B4-BE49-F238E27FC236}">
                  <a16:creationId xmlns:a16="http://schemas.microsoft.com/office/drawing/2014/main" id="{C564DD29-8671-8B76-C943-66025AD254F6}"/>
                </a:ext>
              </a:extLst>
            </p:cNvPr>
            <p:cNvSpPr/>
            <p:nvPr/>
          </p:nvSpPr>
          <p:spPr>
            <a:xfrm>
              <a:off x="2796325" y="326217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0"/>
                  </a:moveTo>
                  <a:cubicBezTo>
                    <a:pt x="0" y="0"/>
                    <a:pt x="0" y="146"/>
                    <a:pt x="97" y="146"/>
                  </a:cubicBezTo>
                  <a:cubicBezTo>
                    <a:pt x="195" y="146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847;p47">
              <a:extLst>
                <a:ext uri="{FF2B5EF4-FFF2-40B4-BE49-F238E27FC236}">
                  <a16:creationId xmlns:a16="http://schemas.microsoft.com/office/drawing/2014/main" id="{1B0289BC-967A-39F4-2FAE-8DE6397B0BC4}"/>
                </a:ext>
              </a:extLst>
            </p:cNvPr>
            <p:cNvSpPr/>
            <p:nvPr/>
          </p:nvSpPr>
          <p:spPr>
            <a:xfrm>
              <a:off x="2787800" y="32597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848;p47">
              <a:extLst>
                <a:ext uri="{FF2B5EF4-FFF2-40B4-BE49-F238E27FC236}">
                  <a16:creationId xmlns:a16="http://schemas.microsoft.com/office/drawing/2014/main" id="{1C423598-A695-59E1-260F-52DF0213C3A4}"/>
                </a:ext>
              </a:extLst>
            </p:cNvPr>
            <p:cNvSpPr/>
            <p:nvPr/>
          </p:nvSpPr>
          <p:spPr>
            <a:xfrm>
              <a:off x="2778475" y="32652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849;p47">
              <a:extLst>
                <a:ext uri="{FF2B5EF4-FFF2-40B4-BE49-F238E27FC236}">
                  <a16:creationId xmlns:a16="http://schemas.microsoft.com/office/drawing/2014/main" id="{330D2B9E-A1BB-BD9C-CB4D-FC694BD874BF}"/>
                </a:ext>
              </a:extLst>
            </p:cNvPr>
            <p:cNvSpPr/>
            <p:nvPr/>
          </p:nvSpPr>
          <p:spPr>
            <a:xfrm>
              <a:off x="2775425" y="32721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6" y="154"/>
                    <a:pt x="196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850;p47">
              <a:extLst>
                <a:ext uri="{FF2B5EF4-FFF2-40B4-BE49-F238E27FC236}">
                  <a16:creationId xmlns:a16="http://schemas.microsoft.com/office/drawing/2014/main" id="{B4820197-6E3C-C7DD-C01E-20331B6D52E4}"/>
                </a:ext>
              </a:extLst>
            </p:cNvPr>
            <p:cNvSpPr/>
            <p:nvPr/>
          </p:nvSpPr>
          <p:spPr>
            <a:xfrm>
              <a:off x="2779300" y="32798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195" y="155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851;p47">
              <a:extLst>
                <a:ext uri="{FF2B5EF4-FFF2-40B4-BE49-F238E27FC236}">
                  <a16:creationId xmlns:a16="http://schemas.microsoft.com/office/drawing/2014/main" id="{467F9367-FF65-2216-9489-50EAB7F4E96F}"/>
                </a:ext>
              </a:extLst>
            </p:cNvPr>
            <p:cNvSpPr/>
            <p:nvPr/>
          </p:nvSpPr>
          <p:spPr>
            <a:xfrm>
              <a:off x="2783950" y="32721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852;p47">
              <a:extLst>
                <a:ext uri="{FF2B5EF4-FFF2-40B4-BE49-F238E27FC236}">
                  <a16:creationId xmlns:a16="http://schemas.microsoft.com/office/drawing/2014/main" id="{4B394495-4C6E-CD17-0F9F-9DF205127FD8}"/>
                </a:ext>
              </a:extLst>
            </p:cNvPr>
            <p:cNvSpPr/>
            <p:nvPr/>
          </p:nvSpPr>
          <p:spPr>
            <a:xfrm>
              <a:off x="2790850" y="32682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853;p47">
              <a:extLst>
                <a:ext uri="{FF2B5EF4-FFF2-40B4-BE49-F238E27FC236}">
                  <a16:creationId xmlns:a16="http://schemas.microsoft.com/office/drawing/2014/main" id="{553F3CED-BA40-9DD2-CF60-F8EBC1F4E220}"/>
                </a:ext>
              </a:extLst>
            </p:cNvPr>
            <p:cNvSpPr/>
            <p:nvPr/>
          </p:nvSpPr>
          <p:spPr>
            <a:xfrm>
              <a:off x="2797125" y="32729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854;p47">
              <a:extLst>
                <a:ext uri="{FF2B5EF4-FFF2-40B4-BE49-F238E27FC236}">
                  <a16:creationId xmlns:a16="http://schemas.microsoft.com/office/drawing/2014/main" id="{4FA44663-D7B5-BEFE-2EA5-362180DE26C2}"/>
                </a:ext>
              </a:extLst>
            </p:cNvPr>
            <p:cNvSpPr/>
            <p:nvPr/>
          </p:nvSpPr>
          <p:spPr>
            <a:xfrm>
              <a:off x="2796325" y="328142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0"/>
                  </a:moveTo>
                  <a:cubicBezTo>
                    <a:pt x="0" y="0"/>
                    <a:pt x="0" y="146"/>
                    <a:pt x="97" y="146"/>
                  </a:cubicBezTo>
                  <a:cubicBezTo>
                    <a:pt x="195" y="146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855;p47">
              <a:extLst>
                <a:ext uri="{FF2B5EF4-FFF2-40B4-BE49-F238E27FC236}">
                  <a16:creationId xmlns:a16="http://schemas.microsoft.com/office/drawing/2014/main" id="{8BE6EC56-876B-7427-CF80-62889D4E79C6}"/>
                </a:ext>
              </a:extLst>
            </p:cNvPr>
            <p:cNvSpPr/>
            <p:nvPr/>
          </p:nvSpPr>
          <p:spPr>
            <a:xfrm>
              <a:off x="2790650" y="3277575"/>
              <a:ext cx="3875" cy="4475"/>
            </a:xfrm>
            <a:custGeom>
              <a:avLst/>
              <a:gdLst/>
              <a:ahLst/>
              <a:cxnLst/>
              <a:rect l="l" t="t" r="r" b="b"/>
              <a:pathLst>
                <a:path w="155" h="179" extrusionOk="0">
                  <a:moveTo>
                    <a:pt x="57" y="0"/>
                  </a:moveTo>
                  <a:cubicBezTo>
                    <a:pt x="41" y="0"/>
                    <a:pt x="32" y="8"/>
                    <a:pt x="24" y="17"/>
                  </a:cubicBezTo>
                  <a:cubicBezTo>
                    <a:pt x="16" y="25"/>
                    <a:pt x="16" y="33"/>
                    <a:pt x="8" y="33"/>
                  </a:cubicBezTo>
                  <a:cubicBezTo>
                    <a:pt x="8" y="49"/>
                    <a:pt x="0" y="57"/>
                    <a:pt x="0" y="73"/>
                  </a:cubicBezTo>
                  <a:lnTo>
                    <a:pt x="0" y="106"/>
                  </a:lnTo>
                  <a:cubicBezTo>
                    <a:pt x="0" y="114"/>
                    <a:pt x="0" y="122"/>
                    <a:pt x="8" y="130"/>
                  </a:cubicBezTo>
                  <a:cubicBezTo>
                    <a:pt x="8" y="146"/>
                    <a:pt x="16" y="154"/>
                    <a:pt x="24" y="154"/>
                  </a:cubicBezTo>
                  <a:cubicBezTo>
                    <a:pt x="32" y="162"/>
                    <a:pt x="41" y="171"/>
                    <a:pt x="49" y="171"/>
                  </a:cubicBezTo>
                  <a:cubicBezTo>
                    <a:pt x="57" y="179"/>
                    <a:pt x="65" y="179"/>
                    <a:pt x="73" y="179"/>
                  </a:cubicBezTo>
                  <a:lnTo>
                    <a:pt x="97" y="179"/>
                  </a:lnTo>
                  <a:cubicBezTo>
                    <a:pt x="114" y="171"/>
                    <a:pt x="122" y="171"/>
                    <a:pt x="130" y="154"/>
                  </a:cubicBezTo>
                  <a:cubicBezTo>
                    <a:pt x="138" y="154"/>
                    <a:pt x="138" y="146"/>
                    <a:pt x="146" y="146"/>
                  </a:cubicBezTo>
                  <a:cubicBezTo>
                    <a:pt x="146" y="130"/>
                    <a:pt x="154" y="122"/>
                    <a:pt x="154" y="106"/>
                  </a:cubicBezTo>
                  <a:lnTo>
                    <a:pt x="154" y="73"/>
                  </a:lnTo>
                  <a:cubicBezTo>
                    <a:pt x="154" y="65"/>
                    <a:pt x="154" y="57"/>
                    <a:pt x="146" y="41"/>
                  </a:cubicBezTo>
                  <a:cubicBezTo>
                    <a:pt x="146" y="33"/>
                    <a:pt x="138" y="25"/>
                    <a:pt x="130" y="17"/>
                  </a:cubicBezTo>
                  <a:cubicBezTo>
                    <a:pt x="122" y="17"/>
                    <a:pt x="114" y="8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857;p47">
              <a:extLst>
                <a:ext uri="{FF2B5EF4-FFF2-40B4-BE49-F238E27FC236}">
                  <a16:creationId xmlns:a16="http://schemas.microsoft.com/office/drawing/2014/main" id="{494821E2-54CF-4CBC-EFA0-9A693C966C81}"/>
                </a:ext>
              </a:extLst>
            </p:cNvPr>
            <p:cNvSpPr/>
            <p:nvPr/>
          </p:nvSpPr>
          <p:spPr>
            <a:xfrm>
              <a:off x="1989600" y="3165775"/>
              <a:ext cx="80900" cy="57875"/>
            </a:xfrm>
            <a:custGeom>
              <a:avLst/>
              <a:gdLst/>
              <a:ahLst/>
              <a:cxnLst/>
              <a:rect l="l" t="t" r="r" b="b"/>
              <a:pathLst>
                <a:path w="3236" h="2315" extrusionOk="0">
                  <a:moveTo>
                    <a:pt x="1658" y="1"/>
                  </a:moveTo>
                  <a:cubicBezTo>
                    <a:pt x="1373" y="1"/>
                    <a:pt x="1266" y="370"/>
                    <a:pt x="1200" y="605"/>
                  </a:cubicBezTo>
                  <a:cubicBezTo>
                    <a:pt x="1102" y="918"/>
                    <a:pt x="1057" y="1242"/>
                    <a:pt x="1064" y="1568"/>
                  </a:cubicBezTo>
                  <a:lnTo>
                    <a:pt x="1064" y="1568"/>
                  </a:lnTo>
                  <a:cubicBezTo>
                    <a:pt x="967" y="1449"/>
                    <a:pt x="862" y="1334"/>
                    <a:pt x="746" y="1229"/>
                  </a:cubicBezTo>
                  <a:cubicBezTo>
                    <a:pt x="671" y="1159"/>
                    <a:pt x="582" y="1110"/>
                    <a:pt x="494" y="1110"/>
                  </a:cubicBezTo>
                  <a:cubicBezTo>
                    <a:pt x="430" y="1110"/>
                    <a:pt x="366" y="1135"/>
                    <a:pt x="308" y="1197"/>
                  </a:cubicBezTo>
                  <a:cubicBezTo>
                    <a:pt x="0" y="1505"/>
                    <a:pt x="414" y="2064"/>
                    <a:pt x="641" y="2291"/>
                  </a:cubicBezTo>
                  <a:cubicBezTo>
                    <a:pt x="656" y="2308"/>
                    <a:pt x="672" y="2315"/>
                    <a:pt x="689" y="2315"/>
                  </a:cubicBezTo>
                  <a:cubicBezTo>
                    <a:pt x="745" y="2315"/>
                    <a:pt x="796" y="2236"/>
                    <a:pt x="746" y="2186"/>
                  </a:cubicBezTo>
                  <a:cubicBezTo>
                    <a:pt x="641" y="2072"/>
                    <a:pt x="543" y="1959"/>
                    <a:pt x="470" y="1821"/>
                  </a:cubicBezTo>
                  <a:cubicBezTo>
                    <a:pt x="406" y="1691"/>
                    <a:pt x="300" y="1481"/>
                    <a:pt x="381" y="1343"/>
                  </a:cubicBezTo>
                  <a:cubicBezTo>
                    <a:pt x="414" y="1286"/>
                    <a:pt x="453" y="1265"/>
                    <a:pt x="493" y="1265"/>
                  </a:cubicBezTo>
                  <a:cubicBezTo>
                    <a:pt x="591" y="1265"/>
                    <a:pt x="699" y="1393"/>
                    <a:pt x="762" y="1456"/>
                  </a:cubicBezTo>
                  <a:cubicBezTo>
                    <a:pt x="884" y="1578"/>
                    <a:pt x="989" y="1708"/>
                    <a:pt x="1087" y="1845"/>
                  </a:cubicBezTo>
                  <a:cubicBezTo>
                    <a:pt x="1103" y="1868"/>
                    <a:pt x="1129" y="1879"/>
                    <a:pt x="1155" y="1879"/>
                  </a:cubicBezTo>
                  <a:cubicBezTo>
                    <a:pt x="1193" y="1879"/>
                    <a:pt x="1229" y="1854"/>
                    <a:pt x="1224" y="1805"/>
                  </a:cubicBezTo>
                  <a:cubicBezTo>
                    <a:pt x="1200" y="1481"/>
                    <a:pt x="1216" y="1148"/>
                    <a:pt x="1297" y="824"/>
                  </a:cubicBezTo>
                  <a:cubicBezTo>
                    <a:pt x="1340" y="632"/>
                    <a:pt x="1426" y="161"/>
                    <a:pt x="1670" y="161"/>
                  </a:cubicBezTo>
                  <a:cubicBezTo>
                    <a:pt x="1705" y="161"/>
                    <a:pt x="1743" y="170"/>
                    <a:pt x="1784" y="191"/>
                  </a:cubicBezTo>
                  <a:cubicBezTo>
                    <a:pt x="2043" y="321"/>
                    <a:pt x="2141" y="654"/>
                    <a:pt x="2181" y="913"/>
                  </a:cubicBezTo>
                  <a:cubicBezTo>
                    <a:pt x="2230" y="1205"/>
                    <a:pt x="2214" y="1513"/>
                    <a:pt x="2197" y="1813"/>
                  </a:cubicBezTo>
                  <a:cubicBezTo>
                    <a:pt x="2197" y="1861"/>
                    <a:pt x="2232" y="1883"/>
                    <a:pt x="2269" y="1883"/>
                  </a:cubicBezTo>
                  <a:cubicBezTo>
                    <a:pt x="2307" y="1883"/>
                    <a:pt x="2347" y="1859"/>
                    <a:pt x="2351" y="1813"/>
                  </a:cubicBezTo>
                  <a:cubicBezTo>
                    <a:pt x="2384" y="1529"/>
                    <a:pt x="2562" y="1262"/>
                    <a:pt x="2822" y="1132"/>
                  </a:cubicBezTo>
                  <a:cubicBezTo>
                    <a:pt x="2851" y="1119"/>
                    <a:pt x="2876" y="1113"/>
                    <a:pt x="2898" y="1113"/>
                  </a:cubicBezTo>
                  <a:cubicBezTo>
                    <a:pt x="3041" y="1113"/>
                    <a:pt x="3043" y="1361"/>
                    <a:pt x="3057" y="1481"/>
                  </a:cubicBezTo>
                  <a:cubicBezTo>
                    <a:pt x="3073" y="1659"/>
                    <a:pt x="3081" y="1837"/>
                    <a:pt x="3073" y="2008"/>
                  </a:cubicBezTo>
                  <a:cubicBezTo>
                    <a:pt x="3073" y="2059"/>
                    <a:pt x="3108" y="2084"/>
                    <a:pt x="3145" y="2084"/>
                  </a:cubicBezTo>
                  <a:cubicBezTo>
                    <a:pt x="3183" y="2084"/>
                    <a:pt x="3223" y="2057"/>
                    <a:pt x="3227" y="2008"/>
                  </a:cubicBezTo>
                  <a:cubicBezTo>
                    <a:pt x="3235" y="1756"/>
                    <a:pt x="3227" y="1497"/>
                    <a:pt x="3178" y="1254"/>
                  </a:cubicBezTo>
                  <a:cubicBezTo>
                    <a:pt x="3149" y="1106"/>
                    <a:pt x="3072" y="957"/>
                    <a:pt x="2917" y="957"/>
                  </a:cubicBezTo>
                  <a:cubicBezTo>
                    <a:pt x="2902" y="957"/>
                    <a:pt x="2887" y="959"/>
                    <a:pt x="2870" y="962"/>
                  </a:cubicBezTo>
                  <a:cubicBezTo>
                    <a:pt x="2692" y="994"/>
                    <a:pt x="2514" y="1148"/>
                    <a:pt x="2408" y="1286"/>
                  </a:cubicBezTo>
                  <a:cubicBezTo>
                    <a:pt x="2395" y="1303"/>
                    <a:pt x="2382" y="1320"/>
                    <a:pt x="2370" y="1338"/>
                  </a:cubicBezTo>
                  <a:lnTo>
                    <a:pt x="2370" y="1338"/>
                  </a:lnTo>
                  <a:cubicBezTo>
                    <a:pt x="2369" y="1126"/>
                    <a:pt x="2350" y="914"/>
                    <a:pt x="2295" y="710"/>
                  </a:cubicBezTo>
                  <a:cubicBezTo>
                    <a:pt x="2222" y="427"/>
                    <a:pt x="2060" y="94"/>
                    <a:pt x="1751" y="13"/>
                  </a:cubicBezTo>
                  <a:cubicBezTo>
                    <a:pt x="1718" y="5"/>
                    <a:pt x="1687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858;p47">
              <a:extLst>
                <a:ext uri="{FF2B5EF4-FFF2-40B4-BE49-F238E27FC236}">
                  <a16:creationId xmlns:a16="http://schemas.microsoft.com/office/drawing/2014/main" id="{39A6BCBB-2BF7-FA46-81F4-33498256BFAA}"/>
                </a:ext>
              </a:extLst>
            </p:cNvPr>
            <p:cNvSpPr/>
            <p:nvPr/>
          </p:nvSpPr>
          <p:spPr>
            <a:xfrm>
              <a:off x="2217625" y="2719075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53" y="0"/>
                  </a:moveTo>
                  <a:cubicBezTo>
                    <a:pt x="40" y="0"/>
                    <a:pt x="28" y="4"/>
                    <a:pt x="17" y="12"/>
                  </a:cubicBezTo>
                  <a:cubicBezTo>
                    <a:pt x="0" y="28"/>
                    <a:pt x="0" y="60"/>
                    <a:pt x="25" y="85"/>
                  </a:cubicBezTo>
                  <a:lnTo>
                    <a:pt x="98" y="20"/>
                  </a:lnTo>
                  <a:cubicBezTo>
                    <a:pt x="84" y="6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859;p47">
              <a:extLst>
                <a:ext uri="{FF2B5EF4-FFF2-40B4-BE49-F238E27FC236}">
                  <a16:creationId xmlns:a16="http://schemas.microsoft.com/office/drawing/2014/main" id="{C648F4D1-31AE-B606-38B7-C313160B9F21}"/>
                </a:ext>
              </a:extLst>
            </p:cNvPr>
            <p:cNvSpPr/>
            <p:nvPr/>
          </p:nvSpPr>
          <p:spPr>
            <a:xfrm>
              <a:off x="2223500" y="2713625"/>
              <a:ext cx="2450" cy="2100"/>
            </a:xfrm>
            <a:custGeom>
              <a:avLst/>
              <a:gdLst/>
              <a:ahLst/>
              <a:cxnLst/>
              <a:rect l="l" t="t" r="r" b="b"/>
              <a:pathLst>
                <a:path w="98" h="84" extrusionOk="0">
                  <a:moveTo>
                    <a:pt x="58" y="1"/>
                  </a:moveTo>
                  <a:cubicBezTo>
                    <a:pt x="45" y="1"/>
                    <a:pt x="33" y="7"/>
                    <a:pt x="25" y="19"/>
                  </a:cubicBezTo>
                  <a:cubicBezTo>
                    <a:pt x="1" y="35"/>
                    <a:pt x="1" y="67"/>
                    <a:pt x="25" y="84"/>
                  </a:cubicBezTo>
                  <a:lnTo>
                    <a:pt x="98" y="19"/>
                  </a:lnTo>
                  <a:cubicBezTo>
                    <a:pt x="86" y="7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860;p47">
              <a:extLst>
                <a:ext uri="{FF2B5EF4-FFF2-40B4-BE49-F238E27FC236}">
                  <a16:creationId xmlns:a16="http://schemas.microsoft.com/office/drawing/2014/main" id="{3DCC080B-2DBE-AAE2-3E75-7D81CF7B00FF}"/>
                </a:ext>
              </a:extLst>
            </p:cNvPr>
            <p:cNvSpPr/>
            <p:nvPr/>
          </p:nvSpPr>
          <p:spPr>
            <a:xfrm>
              <a:off x="2229375" y="2708300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65" y="1"/>
                  </a:moveTo>
                  <a:cubicBezTo>
                    <a:pt x="51" y="1"/>
                    <a:pt x="37" y="5"/>
                    <a:pt x="25" y="13"/>
                  </a:cubicBezTo>
                  <a:cubicBezTo>
                    <a:pt x="9" y="29"/>
                    <a:pt x="1" y="62"/>
                    <a:pt x="25" y="78"/>
                  </a:cubicBezTo>
                  <a:lnTo>
                    <a:pt x="98" y="13"/>
                  </a:lnTo>
                  <a:cubicBezTo>
                    <a:pt x="90" y="5"/>
                    <a:pt x="7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861;p47">
              <a:extLst>
                <a:ext uri="{FF2B5EF4-FFF2-40B4-BE49-F238E27FC236}">
                  <a16:creationId xmlns:a16="http://schemas.microsoft.com/office/drawing/2014/main" id="{E1CB6087-F089-6055-6C36-742526DACABA}"/>
                </a:ext>
              </a:extLst>
            </p:cNvPr>
            <p:cNvSpPr/>
            <p:nvPr/>
          </p:nvSpPr>
          <p:spPr>
            <a:xfrm>
              <a:off x="2223900" y="2707925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57" y="0"/>
                  </a:moveTo>
                  <a:cubicBezTo>
                    <a:pt x="47" y="0"/>
                    <a:pt x="36" y="4"/>
                    <a:pt x="25" y="12"/>
                  </a:cubicBezTo>
                  <a:cubicBezTo>
                    <a:pt x="1" y="28"/>
                    <a:pt x="1" y="60"/>
                    <a:pt x="17" y="85"/>
                  </a:cubicBezTo>
                  <a:cubicBezTo>
                    <a:pt x="25" y="93"/>
                    <a:pt x="37" y="97"/>
                    <a:pt x="49" y="97"/>
                  </a:cubicBezTo>
                  <a:cubicBezTo>
                    <a:pt x="62" y="97"/>
                    <a:pt x="74" y="93"/>
                    <a:pt x="82" y="85"/>
                  </a:cubicBezTo>
                  <a:cubicBezTo>
                    <a:pt x="106" y="68"/>
                    <a:pt x="106" y="36"/>
                    <a:pt x="90" y="20"/>
                  </a:cubicBezTo>
                  <a:cubicBezTo>
                    <a:pt x="81" y="6"/>
                    <a:pt x="7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862;p47">
              <a:extLst>
                <a:ext uri="{FF2B5EF4-FFF2-40B4-BE49-F238E27FC236}">
                  <a16:creationId xmlns:a16="http://schemas.microsoft.com/office/drawing/2014/main" id="{D7BFB896-F7CD-F5ED-C04F-D12E56D16C86}"/>
                </a:ext>
              </a:extLst>
            </p:cNvPr>
            <p:cNvSpPr/>
            <p:nvPr/>
          </p:nvSpPr>
          <p:spPr>
            <a:xfrm>
              <a:off x="2217425" y="2713000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60" y="0"/>
                  </a:moveTo>
                  <a:cubicBezTo>
                    <a:pt x="48" y="0"/>
                    <a:pt x="36" y="4"/>
                    <a:pt x="25" y="11"/>
                  </a:cubicBezTo>
                  <a:cubicBezTo>
                    <a:pt x="8" y="28"/>
                    <a:pt x="0" y="60"/>
                    <a:pt x="25" y="84"/>
                  </a:cubicBezTo>
                  <a:cubicBezTo>
                    <a:pt x="34" y="98"/>
                    <a:pt x="47" y="104"/>
                    <a:pt x="62" y="104"/>
                  </a:cubicBezTo>
                  <a:cubicBezTo>
                    <a:pt x="74" y="104"/>
                    <a:pt x="87" y="100"/>
                    <a:pt x="98" y="92"/>
                  </a:cubicBezTo>
                  <a:cubicBezTo>
                    <a:pt x="114" y="76"/>
                    <a:pt x="122" y="44"/>
                    <a:pt x="98" y="19"/>
                  </a:cubicBez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863;p47">
              <a:extLst>
                <a:ext uri="{FF2B5EF4-FFF2-40B4-BE49-F238E27FC236}">
                  <a16:creationId xmlns:a16="http://schemas.microsoft.com/office/drawing/2014/main" id="{71DF562E-CDA8-B335-7079-AF9AC23549DF}"/>
                </a:ext>
              </a:extLst>
            </p:cNvPr>
            <p:cNvSpPr/>
            <p:nvPr/>
          </p:nvSpPr>
          <p:spPr>
            <a:xfrm>
              <a:off x="2234850" y="270792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61" y="0"/>
                  </a:moveTo>
                  <a:cubicBezTo>
                    <a:pt x="48" y="0"/>
                    <a:pt x="34" y="6"/>
                    <a:pt x="25" y="20"/>
                  </a:cubicBezTo>
                  <a:cubicBezTo>
                    <a:pt x="1" y="36"/>
                    <a:pt x="1" y="68"/>
                    <a:pt x="17" y="85"/>
                  </a:cubicBezTo>
                  <a:cubicBezTo>
                    <a:pt x="23" y="91"/>
                    <a:pt x="32" y="93"/>
                    <a:pt x="41" y="93"/>
                  </a:cubicBezTo>
                  <a:cubicBezTo>
                    <a:pt x="55" y="93"/>
                    <a:pt x="72" y="87"/>
                    <a:pt x="82" y="77"/>
                  </a:cubicBezTo>
                  <a:cubicBezTo>
                    <a:pt x="98" y="52"/>
                    <a:pt x="106" y="28"/>
                    <a:pt x="90" y="12"/>
                  </a:cubicBezTo>
                  <a:cubicBezTo>
                    <a:pt x="82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864;p47">
              <a:extLst>
                <a:ext uri="{FF2B5EF4-FFF2-40B4-BE49-F238E27FC236}">
                  <a16:creationId xmlns:a16="http://schemas.microsoft.com/office/drawing/2014/main" id="{21178287-414F-70FF-6F86-AF912E17FD8A}"/>
                </a:ext>
              </a:extLst>
            </p:cNvPr>
            <p:cNvSpPr/>
            <p:nvPr/>
          </p:nvSpPr>
          <p:spPr>
            <a:xfrm>
              <a:off x="2234650" y="2713250"/>
              <a:ext cx="2250" cy="2075"/>
            </a:xfrm>
            <a:custGeom>
              <a:avLst/>
              <a:gdLst/>
              <a:ahLst/>
              <a:cxnLst/>
              <a:rect l="l" t="t" r="r" b="b"/>
              <a:pathLst>
                <a:path w="90" h="83" extrusionOk="0">
                  <a:moveTo>
                    <a:pt x="62" y="1"/>
                  </a:moveTo>
                  <a:cubicBezTo>
                    <a:pt x="48" y="1"/>
                    <a:pt x="35" y="8"/>
                    <a:pt x="25" y="18"/>
                  </a:cubicBezTo>
                  <a:cubicBezTo>
                    <a:pt x="0" y="42"/>
                    <a:pt x="0" y="66"/>
                    <a:pt x="25" y="82"/>
                  </a:cubicBezTo>
                  <a:lnTo>
                    <a:pt x="90" y="9"/>
                  </a:lnTo>
                  <a:cubicBezTo>
                    <a:pt x="80" y="3"/>
                    <a:pt x="7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865;p47">
              <a:extLst>
                <a:ext uri="{FF2B5EF4-FFF2-40B4-BE49-F238E27FC236}">
                  <a16:creationId xmlns:a16="http://schemas.microsoft.com/office/drawing/2014/main" id="{2EEC2659-1DDC-023E-92F9-9030E07D8483}"/>
                </a:ext>
              </a:extLst>
            </p:cNvPr>
            <p:cNvSpPr/>
            <p:nvPr/>
          </p:nvSpPr>
          <p:spPr>
            <a:xfrm>
              <a:off x="2229375" y="271927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61" y="0"/>
                  </a:moveTo>
                  <a:cubicBezTo>
                    <a:pt x="48" y="0"/>
                    <a:pt x="34" y="6"/>
                    <a:pt x="25" y="20"/>
                  </a:cubicBezTo>
                  <a:cubicBezTo>
                    <a:pt x="1" y="36"/>
                    <a:pt x="9" y="68"/>
                    <a:pt x="25" y="93"/>
                  </a:cubicBezTo>
                  <a:lnTo>
                    <a:pt x="90" y="12"/>
                  </a:lnTo>
                  <a:cubicBezTo>
                    <a:pt x="83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866;p47">
              <a:extLst>
                <a:ext uri="{FF2B5EF4-FFF2-40B4-BE49-F238E27FC236}">
                  <a16:creationId xmlns:a16="http://schemas.microsoft.com/office/drawing/2014/main" id="{CB890490-F63B-0E47-5610-87785F3E4A5C}"/>
                </a:ext>
              </a:extLst>
            </p:cNvPr>
            <p:cNvSpPr/>
            <p:nvPr/>
          </p:nvSpPr>
          <p:spPr>
            <a:xfrm>
              <a:off x="2229175" y="2713700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61" y="0"/>
                  </a:moveTo>
                  <a:cubicBezTo>
                    <a:pt x="48" y="0"/>
                    <a:pt x="34" y="7"/>
                    <a:pt x="25" y="16"/>
                  </a:cubicBezTo>
                  <a:cubicBezTo>
                    <a:pt x="1" y="32"/>
                    <a:pt x="1" y="64"/>
                    <a:pt x="25" y="89"/>
                  </a:cubicBezTo>
                  <a:cubicBezTo>
                    <a:pt x="32" y="96"/>
                    <a:pt x="43" y="100"/>
                    <a:pt x="54" y="100"/>
                  </a:cubicBezTo>
                  <a:cubicBezTo>
                    <a:pt x="67" y="100"/>
                    <a:pt x="81" y="94"/>
                    <a:pt x="90" y="81"/>
                  </a:cubicBezTo>
                  <a:cubicBezTo>
                    <a:pt x="106" y="64"/>
                    <a:pt x="106" y="32"/>
                    <a:pt x="90" y="16"/>
                  </a:cubicBezTo>
                  <a:cubicBezTo>
                    <a:pt x="82" y="5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867;p47">
              <a:extLst>
                <a:ext uri="{FF2B5EF4-FFF2-40B4-BE49-F238E27FC236}">
                  <a16:creationId xmlns:a16="http://schemas.microsoft.com/office/drawing/2014/main" id="{6501FAB1-86D1-472E-66E4-DBAAF2068985}"/>
                </a:ext>
              </a:extLst>
            </p:cNvPr>
            <p:cNvSpPr/>
            <p:nvPr/>
          </p:nvSpPr>
          <p:spPr>
            <a:xfrm>
              <a:off x="2223500" y="2719475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54" y="0"/>
                  </a:moveTo>
                  <a:cubicBezTo>
                    <a:pt x="43" y="0"/>
                    <a:pt x="32" y="4"/>
                    <a:pt x="25" y="12"/>
                  </a:cubicBezTo>
                  <a:cubicBezTo>
                    <a:pt x="1" y="36"/>
                    <a:pt x="1" y="69"/>
                    <a:pt x="25" y="93"/>
                  </a:cubicBezTo>
                  <a:cubicBezTo>
                    <a:pt x="37" y="101"/>
                    <a:pt x="51" y="105"/>
                    <a:pt x="64" y="105"/>
                  </a:cubicBezTo>
                  <a:cubicBezTo>
                    <a:pt x="78" y="105"/>
                    <a:pt x="90" y="101"/>
                    <a:pt x="98" y="93"/>
                  </a:cubicBezTo>
                  <a:cubicBezTo>
                    <a:pt x="114" y="69"/>
                    <a:pt x="114" y="36"/>
                    <a:pt x="98" y="20"/>
                  </a:cubicBezTo>
                  <a:cubicBezTo>
                    <a:pt x="84" y="7"/>
                    <a:pt x="69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868;p47">
              <a:extLst>
                <a:ext uri="{FF2B5EF4-FFF2-40B4-BE49-F238E27FC236}">
                  <a16:creationId xmlns:a16="http://schemas.microsoft.com/office/drawing/2014/main" id="{69CBE0C2-3868-2EB8-EF95-55DE1907E879}"/>
                </a:ext>
              </a:extLst>
            </p:cNvPr>
            <p:cNvSpPr/>
            <p:nvPr/>
          </p:nvSpPr>
          <p:spPr>
            <a:xfrm>
              <a:off x="2217825" y="2725275"/>
              <a:ext cx="3075" cy="2775"/>
            </a:xfrm>
            <a:custGeom>
              <a:avLst/>
              <a:gdLst/>
              <a:ahLst/>
              <a:cxnLst/>
              <a:rect l="l" t="t" r="r" b="b"/>
              <a:pathLst>
                <a:path w="123" h="111" extrusionOk="0">
                  <a:moveTo>
                    <a:pt x="50" y="0"/>
                  </a:moveTo>
                  <a:cubicBezTo>
                    <a:pt x="39" y="0"/>
                    <a:pt x="27" y="5"/>
                    <a:pt x="17" y="15"/>
                  </a:cubicBezTo>
                  <a:cubicBezTo>
                    <a:pt x="1" y="31"/>
                    <a:pt x="1" y="72"/>
                    <a:pt x="25" y="88"/>
                  </a:cubicBezTo>
                  <a:cubicBezTo>
                    <a:pt x="39" y="102"/>
                    <a:pt x="59" y="111"/>
                    <a:pt x="76" y="111"/>
                  </a:cubicBezTo>
                  <a:cubicBezTo>
                    <a:pt x="88" y="111"/>
                    <a:pt x="99" y="106"/>
                    <a:pt x="106" y="96"/>
                  </a:cubicBezTo>
                  <a:cubicBezTo>
                    <a:pt x="122" y="72"/>
                    <a:pt x="122" y="39"/>
                    <a:pt x="98" y="23"/>
                  </a:cubicBezTo>
                  <a:cubicBezTo>
                    <a:pt x="84" y="9"/>
                    <a:pt x="67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869;p47">
              <a:extLst>
                <a:ext uri="{FF2B5EF4-FFF2-40B4-BE49-F238E27FC236}">
                  <a16:creationId xmlns:a16="http://schemas.microsoft.com/office/drawing/2014/main" id="{EDE7A3B2-37E6-1A95-5C9E-23656C56C376}"/>
                </a:ext>
              </a:extLst>
            </p:cNvPr>
            <p:cNvSpPr/>
            <p:nvPr/>
          </p:nvSpPr>
          <p:spPr>
            <a:xfrm>
              <a:off x="2224100" y="2725350"/>
              <a:ext cx="2475" cy="2325"/>
            </a:xfrm>
            <a:custGeom>
              <a:avLst/>
              <a:gdLst/>
              <a:ahLst/>
              <a:cxnLst/>
              <a:rect l="l" t="t" r="r" b="b"/>
              <a:pathLst>
                <a:path w="99" h="93" extrusionOk="0">
                  <a:moveTo>
                    <a:pt x="62" y="1"/>
                  </a:moveTo>
                  <a:cubicBezTo>
                    <a:pt x="46" y="1"/>
                    <a:pt x="30" y="7"/>
                    <a:pt x="17" y="20"/>
                  </a:cubicBezTo>
                  <a:cubicBezTo>
                    <a:pt x="1" y="36"/>
                    <a:pt x="9" y="69"/>
                    <a:pt x="33" y="93"/>
                  </a:cubicBezTo>
                  <a:lnTo>
                    <a:pt x="98" y="12"/>
                  </a:lnTo>
                  <a:cubicBezTo>
                    <a:pt x="87" y="5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870;p47">
              <a:extLst>
                <a:ext uri="{FF2B5EF4-FFF2-40B4-BE49-F238E27FC236}">
                  <a16:creationId xmlns:a16="http://schemas.microsoft.com/office/drawing/2014/main" id="{EF59D27A-7E4B-49C7-816D-A60EB07C7CA6}"/>
                </a:ext>
              </a:extLst>
            </p:cNvPr>
            <p:cNvSpPr/>
            <p:nvPr/>
          </p:nvSpPr>
          <p:spPr>
            <a:xfrm>
              <a:off x="2218225" y="27195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4" y="1"/>
                  </a:moveTo>
                  <a:lnTo>
                    <a:pt x="1" y="66"/>
                  </a:lnTo>
                  <a:cubicBezTo>
                    <a:pt x="10" y="79"/>
                    <a:pt x="24" y="85"/>
                    <a:pt x="38" y="85"/>
                  </a:cubicBezTo>
                  <a:cubicBezTo>
                    <a:pt x="50" y="85"/>
                    <a:pt x="63" y="81"/>
                    <a:pt x="74" y="74"/>
                  </a:cubicBezTo>
                  <a:cubicBezTo>
                    <a:pt x="90" y="57"/>
                    <a:pt x="90" y="25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871;p47">
              <a:extLst>
                <a:ext uri="{FF2B5EF4-FFF2-40B4-BE49-F238E27FC236}">
                  <a16:creationId xmlns:a16="http://schemas.microsoft.com/office/drawing/2014/main" id="{A291D944-2486-A2FA-9A32-52706EF588D4}"/>
                </a:ext>
              </a:extLst>
            </p:cNvPr>
            <p:cNvSpPr/>
            <p:nvPr/>
          </p:nvSpPr>
          <p:spPr>
            <a:xfrm>
              <a:off x="2224100" y="2714075"/>
              <a:ext cx="2275" cy="215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74" y="1"/>
                  </a:moveTo>
                  <a:lnTo>
                    <a:pt x="1" y="66"/>
                  </a:lnTo>
                  <a:cubicBezTo>
                    <a:pt x="10" y="79"/>
                    <a:pt x="24" y="85"/>
                    <a:pt x="37" y="85"/>
                  </a:cubicBezTo>
                  <a:cubicBezTo>
                    <a:pt x="48" y="85"/>
                    <a:pt x="58" y="81"/>
                    <a:pt x="66" y="74"/>
                  </a:cubicBezTo>
                  <a:cubicBezTo>
                    <a:pt x="90" y="49"/>
                    <a:pt x="90" y="17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872;p47">
              <a:extLst>
                <a:ext uri="{FF2B5EF4-FFF2-40B4-BE49-F238E27FC236}">
                  <a16:creationId xmlns:a16="http://schemas.microsoft.com/office/drawing/2014/main" id="{E03C830B-F44A-304B-5EFA-5131D8270915}"/>
                </a:ext>
              </a:extLst>
            </p:cNvPr>
            <p:cNvSpPr/>
            <p:nvPr/>
          </p:nvSpPr>
          <p:spPr>
            <a:xfrm>
              <a:off x="2229975" y="2708600"/>
              <a:ext cx="2275" cy="2100"/>
            </a:xfrm>
            <a:custGeom>
              <a:avLst/>
              <a:gdLst/>
              <a:ahLst/>
              <a:cxnLst/>
              <a:rect l="l" t="t" r="r" b="b"/>
              <a:pathLst>
                <a:path w="91" h="84" extrusionOk="0">
                  <a:moveTo>
                    <a:pt x="74" y="1"/>
                  </a:moveTo>
                  <a:lnTo>
                    <a:pt x="1" y="66"/>
                  </a:lnTo>
                  <a:cubicBezTo>
                    <a:pt x="9" y="78"/>
                    <a:pt x="19" y="84"/>
                    <a:pt x="30" y="84"/>
                  </a:cubicBezTo>
                  <a:cubicBezTo>
                    <a:pt x="42" y="84"/>
                    <a:pt x="54" y="78"/>
                    <a:pt x="66" y="66"/>
                  </a:cubicBezTo>
                  <a:cubicBezTo>
                    <a:pt x="82" y="50"/>
                    <a:pt x="90" y="17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873;p47">
              <a:extLst>
                <a:ext uri="{FF2B5EF4-FFF2-40B4-BE49-F238E27FC236}">
                  <a16:creationId xmlns:a16="http://schemas.microsoft.com/office/drawing/2014/main" id="{644E6CFB-C21B-44D4-DD73-D59C48DFAA5B}"/>
                </a:ext>
              </a:extLst>
            </p:cNvPr>
            <p:cNvSpPr/>
            <p:nvPr/>
          </p:nvSpPr>
          <p:spPr>
            <a:xfrm>
              <a:off x="2239925" y="271217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67" y="1"/>
                  </a:moveTo>
                  <a:cubicBezTo>
                    <a:pt x="53" y="1"/>
                    <a:pt x="36" y="8"/>
                    <a:pt x="25" y="20"/>
                  </a:cubicBezTo>
                  <a:cubicBezTo>
                    <a:pt x="0" y="44"/>
                    <a:pt x="8" y="77"/>
                    <a:pt x="25" y="85"/>
                  </a:cubicBezTo>
                  <a:cubicBezTo>
                    <a:pt x="30" y="91"/>
                    <a:pt x="38" y="93"/>
                    <a:pt x="46" y="93"/>
                  </a:cubicBezTo>
                  <a:cubicBezTo>
                    <a:pt x="62" y="93"/>
                    <a:pt x="79" y="84"/>
                    <a:pt x="89" y="69"/>
                  </a:cubicBezTo>
                  <a:cubicBezTo>
                    <a:pt x="106" y="52"/>
                    <a:pt x="106" y="20"/>
                    <a:pt x="81" y="4"/>
                  </a:cubicBezTo>
                  <a:cubicBezTo>
                    <a:pt x="77" y="2"/>
                    <a:pt x="7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874;p47">
              <a:extLst>
                <a:ext uri="{FF2B5EF4-FFF2-40B4-BE49-F238E27FC236}">
                  <a16:creationId xmlns:a16="http://schemas.microsoft.com/office/drawing/2014/main" id="{21ECCA6C-4E88-3920-596D-65B9958D960A}"/>
                </a:ext>
              </a:extLst>
            </p:cNvPr>
            <p:cNvSpPr/>
            <p:nvPr/>
          </p:nvSpPr>
          <p:spPr>
            <a:xfrm>
              <a:off x="2240525" y="271752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6" y="0"/>
                  </a:moveTo>
                  <a:cubicBezTo>
                    <a:pt x="41" y="0"/>
                    <a:pt x="27" y="9"/>
                    <a:pt x="17" y="25"/>
                  </a:cubicBezTo>
                  <a:cubicBezTo>
                    <a:pt x="1" y="49"/>
                    <a:pt x="1" y="74"/>
                    <a:pt x="25" y="90"/>
                  </a:cubicBezTo>
                  <a:lnTo>
                    <a:pt x="82" y="9"/>
                  </a:lnTo>
                  <a:cubicBezTo>
                    <a:pt x="73" y="3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875;p47">
              <a:extLst>
                <a:ext uri="{FF2B5EF4-FFF2-40B4-BE49-F238E27FC236}">
                  <a16:creationId xmlns:a16="http://schemas.microsoft.com/office/drawing/2014/main" id="{F0C30F02-E216-6287-D39F-50440B239E16}"/>
                </a:ext>
              </a:extLst>
            </p:cNvPr>
            <p:cNvSpPr/>
            <p:nvPr/>
          </p:nvSpPr>
          <p:spPr>
            <a:xfrm>
              <a:off x="2236075" y="27242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1" y="0"/>
                  </a:moveTo>
                  <a:cubicBezTo>
                    <a:pt x="35" y="0"/>
                    <a:pt x="18" y="7"/>
                    <a:pt x="8" y="17"/>
                  </a:cubicBezTo>
                  <a:cubicBezTo>
                    <a:pt x="0" y="42"/>
                    <a:pt x="0" y="74"/>
                    <a:pt x="25" y="90"/>
                  </a:cubicBezTo>
                  <a:lnTo>
                    <a:pt x="81" y="9"/>
                  </a:lnTo>
                  <a:cubicBezTo>
                    <a:pt x="72" y="3"/>
                    <a:pt x="6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876;p47">
              <a:extLst>
                <a:ext uri="{FF2B5EF4-FFF2-40B4-BE49-F238E27FC236}">
                  <a16:creationId xmlns:a16="http://schemas.microsoft.com/office/drawing/2014/main" id="{95F4E822-0EBE-B5BA-F89A-8E0944AE5716}"/>
                </a:ext>
              </a:extLst>
            </p:cNvPr>
            <p:cNvSpPr/>
            <p:nvPr/>
          </p:nvSpPr>
          <p:spPr>
            <a:xfrm>
              <a:off x="2235050" y="271867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4" y="0"/>
                  </a:moveTo>
                  <a:cubicBezTo>
                    <a:pt x="40" y="0"/>
                    <a:pt x="26" y="6"/>
                    <a:pt x="17" y="19"/>
                  </a:cubicBezTo>
                  <a:cubicBezTo>
                    <a:pt x="1" y="44"/>
                    <a:pt x="1" y="76"/>
                    <a:pt x="25" y="84"/>
                  </a:cubicBezTo>
                  <a:cubicBezTo>
                    <a:pt x="36" y="92"/>
                    <a:pt x="49" y="96"/>
                    <a:pt x="61" y="96"/>
                  </a:cubicBezTo>
                  <a:cubicBezTo>
                    <a:pt x="75" y="96"/>
                    <a:pt x="89" y="90"/>
                    <a:pt x="98" y="76"/>
                  </a:cubicBezTo>
                  <a:cubicBezTo>
                    <a:pt x="114" y="52"/>
                    <a:pt x="106" y="19"/>
                    <a:pt x="90" y="11"/>
                  </a:cubicBez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877;p47">
              <a:extLst>
                <a:ext uri="{FF2B5EF4-FFF2-40B4-BE49-F238E27FC236}">
                  <a16:creationId xmlns:a16="http://schemas.microsoft.com/office/drawing/2014/main" id="{832610B7-2964-9B80-123B-7D82AC642E0F}"/>
                </a:ext>
              </a:extLst>
            </p:cNvPr>
            <p:cNvSpPr/>
            <p:nvPr/>
          </p:nvSpPr>
          <p:spPr>
            <a:xfrm>
              <a:off x="2230200" y="27251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1"/>
                  </a:moveTo>
                  <a:cubicBezTo>
                    <a:pt x="39" y="1"/>
                    <a:pt x="25" y="7"/>
                    <a:pt x="16" y="20"/>
                  </a:cubicBezTo>
                  <a:cubicBezTo>
                    <a:pt x="0" y="36"/>
                    <a:pt x="0" y="69"/>
                    <a:pt x="24" y="93"/>
                  </a:cubicBezTo>
                  <a:cubicBezTo>
                    <a:pt x="34" y="99"/>
                    <a:pt x="44" y="102"/>
                    <a:pt x="54" y="102"/>
                  </a:cubicBezTo>
                  <a:cubicBezTo>
                    <a:pt x="71" y="102"/>
                    <a:pt x="87" y="95"/>
                    <a:pt x="97" y="85"/>
                  </a:cubicBezTo>
                  <a:cubicBezTo>
                    <a:pt x="114" y="60"/>
                    <a:pt x="114" y="28"/>
                    <a:pt x="89" y="12"/>
                  </a:cubicBezTo>
                  <a:cubicBezTo>
                    <a:pt x="78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878;p47">
              <a:extLst>
                <a:ext uri="{FF2B5EF4-FFF2-40B4-BE49-F238E27FC236}">
                  <a16:creationId xmlns:a16="http://schemas.microsoft.com/office/drawing/2014/main" id="{411F3160-3183-9635-6A1D-9F97606A1AAB}"/>
                </a:ext>
              </a:extLst>
            </p:cNvPr>
            <p:cNvSpPr/>
            <p:nvPr/>
          </p:nvSpPr>
          <p:spPr>
            <a:xfrm>
              <a:off x="2225125" y="2731525"/>
              <a:ext cx="3275" cy="2725"/>
            </a:xfrm>
            <a:custGeom>
              <a:avLst/>
              <a:gdLst/>
              <a:ahLst/>
              <a:cxnLst/>
              <a:rect l="l" t="t" r="r" b="b"/>
              <a:pathLst>
                <a:path w="131" h="109" extrusionOk="0">
                  <a:moveTo>
                    <a:pt x="59" y="1"/>
                  </a:moveTo>
                  <a:cubicBezTo>
                    <a:pt x="42" y="1"/>
                    <a:pt x="26" y="7"/>
                    <a:pt x="17" y="16"/>
                  </a:cubicBezTo>
                  <a:cubicBezTo>
                    <a:pt x="0" y="41"/>
                    <a:pt x="9" y="73"/>
                    <a:pt x="41" y="97"/>
                  </a:cubicBezTo>
                  <a:cubicBezTo>
                    <a:pt x="52" y="105"/>
                    <a:pt x="64" y="109"/>
                    <a:pt x="76" y="109"/>
                  </a:cubicBezTo>
                  <a:cubicBezTo>
                    <a:pt x="91" y="109"/>
                    <a:pt x="105" y="103"/>
                    <a:pt x="114" y="89"/>
                  </a:cubicBezTo>
                  <a:cubicBezTo>
                    <a:pt x="130" y="65"/>
                    <a:pt x="122" y="32"/>
                    <a:pt x="98" y="16"/>
                  </a:cubicBezTo>
                  <a:cubicBezTo>
                    <a:pt x="87" y="5"/>
                    <a:pt x="72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879;p47">
              <a:extLst>
                <a:ext uri="{FF2B5EF4-FFF2-40B4-BE49-F238E27FC236}">
                  <a16:creationId xmlns:a16="http://schemas.microsoft.com/office/drawing/2014/main" id="{45839B1B-193E-BF92-C077-F85A263036D7}"/>
                </a:ext>
              </a:extLst>
            </p:cNvPr>
            <p:cNvSpPr/>
            <p:nvPr/>
          </p:nvSpPr>
          <p:spPr>
            <a:xfrm>
              <a:off x="2231400" y="273082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54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4"/>
                    <a:pt x="9" y="77"/>
                    <a:pt x="41" y="93"/>
                  </a:cubicBezTo>
                  <a:lnTo>
                    <a:pt x="90" y="12"/>
                  </a:ln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880;p47">
              <a:extLst>
                <a:ext uri="{FF2B5EF4-FFF2-40B4-BE49-F238E27FC236}">
                  <a16:creationId xmlns:a16="http://schemas.microsoft.com/office/drawing/2014/main" id="{62F98E45-E042-027E-2D75-4055988745AA}"/>
                </a:ext>
              </a:extLst>
            </p:cNvPr>
            <p:cNvSpPr/>
            <p:nvPr/>
          </p:nvSpPr>
          <p:spPr>
            <a:xfrm>
              <a:off x="2224925" y="2725625"/>
              <a:ext cx="2250" cy="2375"/>
            </a:xfrm>
            <a:custGeom>
              <a:avLst/>
              <a:gdLst/>
              <a:ahLst/>
              <a:cxnLst/>
              <a:rect l="l" t="t" r="r" b="b"/>
              <a:pathLst>
                <a:path w="90" h="95" extrusionOk="0">
                  <a:moveTo>
                    <a:pt x="65" y="1"/>
                  </a:moveTo>
                  <a:lnTo>
                    <a:pt x="0" y="82"/>
                  </a:lnTo>
                  <a:cubicBezTo>
                    <a:pt x="12" y="90"/>
                    <a:pt x="27" y="94"/>
                    <a:pt x="40" y="94"/>
                  </a:cubicBezTo>
                  <a:cubicBezTo>
                    <a:pt x="53" y="94"/>
                    <a:pt x="65" y="90"/>
                    <a:pt x="73" y="82"/>
                  </a:cubicBezTo>
                  <a:cubicBezTo>
                    <a:pt x="89" y="58"/>
                    <a:pt x="89" y="25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881;p47">
              <a:extLst>
                <a:ext uri="{FF2B5EF4-FFF2-40B4-BE49-F238E27FC236}">
                  <a16:creationId xmlns:a16="http://schemas.microsoft.com/office/drawing/2014/main" id="{3A8DB019-BE8C-9531-8189-00E9E168BAC4}"/>
                </a:ext>
              </a:extLst>
            </p:cNvPr>
            <p:cNvSpPr/>
            <p:nvPr/>
          </p:nvSpPr>
          <p:spPr>
            <a:xfrm>
              <a:off x="2229975" y="2719550"/>
              <a:ext cx="2275" cy="2350"/>
            </a:xfrm>
            <a:custGeom>
              <a:avLst/>
              <a:gdLst/>
              <a:ahLst/>
              <a:cxnLst/>
              <a:rect l="l" t="t" r="r" b="b"/>
              <a:pathLst>
                <a:path w="91" h="94" extrusionOk="0">
                  <a:moveTo>
                    <a:pt x="66" y="1"/>
                  </a:moveTo>
                  <a:lnTo>
                    <a:pt x="1" y="82"/>
                  </a:lnTo>
                  <a:cubicBezTo>
                    <a:pt x="12" y="89"/>
                    <a:pt x="24" y="93"/>
                    <a:pt x="36" y="93"/>
                  </a:cubicBezTo>
                  <a:cubicBezTo>
                    <a:pt x="51" y="93"/>
                    <a:pt x="65" y="87"/>
                    <a:pt x="74" y="74"/>
                  </a:cubicBezTo>
                  <a:cubicBezTo>
                    <a:pt x="90" y="49"/>
                    <a:pt x="90" y="17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882;p47">
              <a:extLst>
                <a:ext uri="{FF2B5EF4-FFF2-40B4-BE49-F238E27FC236}">
                  <a16:creationId xmlns:a16="http://schemas.microsoft.com/office/drawing/2014/main" id="{F2FAC451-AC58-6E1B-4C3A-DCA2670F25EE}"/>
                </a:ext>
              </a:extLst>
            </p:cNvPr>
            <p:cNvSpPr/>
            <p:nvPr/>
          </p:nvSpPr>
          <p:spPr>
            <a:xfrm>
              <a:off x="2235250" y="2713475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66" y="0"/>
                  </a:moveTo>
                  <a:lnTo>
                    <a:pt x="1" y="73"/>
                  </a:lnTo>
                  <a:cubicBezTo>
                    <a:pt x="8" y="81"/>
                    <a:pt x="19" y="85"/>
                    <a:pt x="30" y="85"/>
                  </a:cubicBezTo>
                  <a:cubicBezTo>
                    <a:pt x="43" y="85"/>
                    <a:pt x="57" y="79"/>
                    <a:pt x="66" y="65"/>
                  </a:cubicBezTo>
                  <a:cubicBezTo>
                    <a:pt x="82" y="41"/>
                    <a:pt x="82" y="17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883;p47">
              <a:extLst>
                <a:ext uri="{FF2B5EF4-FFF2-40B4-BE49-F238E27FC236}">
                  <a16:creationId xmlns:a16="http://schemas.microsoft.com/office/drawing/2014/main" id="{593ACE4B-3DEE-50CB-C854-AD8A8EC9ECB5}"/>
                </a:ext>
              </a:extLst>
            </p:cNvPr>
            <p:cNvSpPr/>
            <p:nvPr/>
          </p:nvSpPr>
          <p:spPr>
            <a:xfrm>
              <a:off x="2245600" y="2715825"/>
              <a:ext cx="2450" cy="2400"/>
            </a:xfrm>
            <a:custGeom>
              <a:avLst/>
              <a:gdLst/>
              <a:ahLst/>
              <a:cxnLst/>
              <a:rect l="l" t="t" r="r" b="b"/>
              <a:pathLst>
                <a:path w="98" h="96" extrusionOk="0">
                  <a:moveTo>
                    <a:pt x="60" y="1"/>
                  </a:moveTo>
                  <a:cubicBezTo>
                    <a:pt x="45" y="1"/>
                    <a:pt x="29" y="10"/>
                    <a:pt x="17" y="28"/>
                  </a:cubicBezTo>
                  <a:cubicBezTo>
                    <a:pt x="0" y="52"/>
                    <a:pt x="8" y="77"/>
                    <a:pt x="25" y="93"/>
                  </a:cubicBezTo>
                  <a:cubicBezTo>
                    <a:pt x="31" y="95"/>
                    <a:pt x="37" y="96"/>
                    <a:pt x="43" y="96"/>
                  </a:cubicBezTo>
                  <a:cubicBezTo>
                    <a:pt x="61" y="96"/>
                    <a:pt x="77" y="87"/>
                    <a:pt x="89" y="69"/>
                  </a:cubicBezTo>
                  <a:cubicBezTo>
                    <a:pt x="98" y="44"/>
                    <a:pt x="98" y="12"/>
                    <a:pt x="73" y="4"/>
                  </a:cubicBezTo>
                  <a:cubicBezTo>
                    <a:pt x="69" y="2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884;p47">
              <a:extLst>
                <a:ext uri="{FF2B5EF4-FFF2-40B4-BE49-F238E27FC236}">
                  <a16:creationId xmlns:a16="http://schemas.microsoft.com/office/drawing/2014/main" id="{3AF01E40-9651-6772-F0AE-A274D56B8EDF}"/>
                </a:ext>
              </a:extLst>
            </p:cNvPr>
            <p:cNvSpPr/>
            <p:nvPr/>
          </p:nvSpPr>
          <p:spPr>
            <a:xfrm>
              <a:off x="2246800" y="2721025"/>
              <a:ext cx="1850" cy="2400"/>
            </a:xfrm>
            <a:custGeom>
              <a:avLst/>
              <a:gdLst/>
              <a:ahLst/>
              <a:cxnLst/>
              <a:rect l="l" t="t" r="r" b="b"/>
              <a:pathLst>
                <a:path w="74" h="96" extrusionOk="0">
                  <a:moveTo>
                    <a:pt x="54" y="0"/>
                  </a:moveTo>
                  <a:cubicBezTo>
                    <a:pt x="37" y="0"/>
                    <a:pt x="21" y="13"/>
                    <a:pt x="9" y="31"/>
                  </a:cubicBezTo>
                  <a:cubicBezTo>
                    <a:pt x="1" y="55"/>
                    <a:pt x="9" y="80"/>
                    <a:pt x="25" y="96"/>
                  </a:cubicBezTo>
                  <a:lnTo>
                    <a:pt x="74" y="7"/>
                  </a:lnTo>
                  <a:cubicBezTo>
                    <a:pt x="67" y="2"/>
                    <a:pt x="6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885;p47">
              <a:extLst>
                <a:ext uri="{FF2B5EF4-FFF2-40B4-BE49-F238E27FC236}">
                  <a16:creationId xmlns:a16="http://schemas.microsoft.com/office/drawing/2014/main" id="{31D5CD20-66CE-4DA7-D323-F8D78691684F}"/>
                </a:ext>
              </a:extLst>
            </p:cNvPr>
            <p:cNvSpPr/>
            <p:nvPr/>
          </p:nvSpPr>
          <p:spPr>
            <a:xfrm>
              <a:off x="2243150" y="27282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6" y="0"/>
                  </a:moveTo>
                  <a:cubicBezTo>
                    <a:pt x="38" y="0"/>
                    <a:pt x="21" y="9"/>
                    <a:pt x="9" y="28"/>
                  </a:cubicBezTo>
                  <a:cubicBezTo>
                    <a:pt x="1" y="52"/>
                    <a:pt x="9" y="84"/>
                    <a:pt x="33" y="92"/>
                  </a:cubicBezTo>
                  <a:lnTo>
                    <a:pt x="74" y="3"/>
                  </a:lnTo>
                  <a:cubicBezTo>
                    <a:pt x="68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886;p47">
              <a:extLst>
                <a:ext uri="{FF2B5EF4-FFF2-40B4-BE49-F238E27FC236}">
                  <a16:creationId xmlns:a16="http://schemas.microsoft.com/office/drawing/2014/main" id="{BF0B558A-5EE4-7CB2-D5B0-B00BCE097A4A}"/>
                </a:ext>
              </a:extLst>
            </p:cNvPr>
            <p:cNvSpPr/>
            <p:nvPr/>
          </p:nvSpPr>
          <p:spPr>
            <a:xfrm>
              <a:off x="2241550" y="2722800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4" y="0"/>
                  </a:moveTo>
                  <a:cubicBezTo>
                    <a:pt x="37" y="0"/>
                    <a:pt x="22" y="9"/>
                    <a:pt x="16" y="25"/>
                  </a:cubicBezTo>
                  <a:cubicBezTo>
                    <a:pt x="0" y="49"/>
                    <a:pt x="8" y="81"/>
                    <a:pt x="33" y="98"/>
                  </a:cubicBezTo>
                  <a:cubicBezTo>
                    <a:pt x="37" y="100"/>
                    <a:pt x="42" y="101"/>
                    <a:pt x="47" y="101"/>
                  </a:cubicBezTo>
                  <a:cubicBezTo>
                    <a:pt x="64" y="101"/>
                    <a:pt x="85" y="92"/>
                    <a:pt x="97" y="73"/>
                  </a:cubicBezTo>
                  <a:cubicBezTo>
                    <a:pt x="106" y="49"/>
                    <a:pt x="97" y="17"/>
                    <a:pt x="81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887;p47">
              <a:extLst>
                <a:ext uri="{FF2B5EF4-FFF2-40B4-BE49-F238E27FC236}">
                  <a16:creationId xmlns:a16="http://schemas.microsoft.com/office/drawing/2014/main" id="{79870427-BCCF-A346-999B-BB28469136A3}"/>
                </a:ext>
              </a:extLst>
            </p:cNvPr>
            <p:cNvSpPr/>
            <p:nvPr/>
          </p:nvSpPr>
          <p:spPr>
            <a:xfrm>
              <a:off x="2237275" y="2729875"/>
              <a:ext cx="3075" cy="2475"/>
            </a:xfrm>
            <a:custGeom>
              <a:avLst/>
              <a:gdLst/>
              <a:ahLst/>
              <a:cxnLst/>
              <a:rect l="l" t="t" r="r" b="b"/>
              <a:pathLst>
                <a:path w="123" h="99" extrusionOk="0">
                  <a:moveTo>
                    <a:pt x="62" y="1"/>
                  </a:moveTo>
                  <a:cubicBezTo>
                    <a:pt x="45" y="1"/>
                    <a:pt x="28" y="10"/>
                    <a:pt x="17" y="25"/>
                  </a:cubicBezTo>
                  <a:cubicBezTo>
                    <a:pt x="1" y="50"/>
                    <a:pt x="17" y="74"/>
                    <a:pt x="41" y="90"/>
                  </a:cubicBezTo>
                  <a:cubicBezTo>
                    <a:pt x="50" y="96"/>
                    <a:pt x="60" y="99"/>
                    <a:pt x="69" y="99"/>
                  </a:cubicBezTo>
                  <a:cubicBezTo>
                    <a:pt x="87" y="99"/>
                    <a:pt x="104" y="90"/>
                    <a:pt x="114" y="74"/>
                  </a:cubicBezTo>
                  <a:cubicBezTo>
                    <a:pt x="122" y="50"/>
                    <a:pt x="114" y="17"/>
                    <a:pt x="90" y="9"/>
                  </a:cubicBezTo>
                  <a:cubicBezTo>
                    <a:pt x="81" y="4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888;p47">
              <a:extLst>
                <a:ext uri="{FF2B5EF4-FFF2-40B4-BE49-F238E27FC236}">
                  <a16:creationId xmlns:a16="http://schemas.microsoft.com/office/drawing/2014/main" id="{308F93BD-4463-B6E2-2654-70BA805A5B99}"/>
                </a:ext>
              </a:extLst>
            </p:cNvPr>
            <p:cNvSpPr/>
            <p:nvPr/>
          </p:nvSpPr>
          <p:spPr>
            <a:xfrm>
              <a:off x="2233225" y="2736775"/>
              <a:ext cx="3275" cy="2675"/>
            </a:xfrm>
            <a:custGeom>
              <a:avLst/>
              <a:gdLst/>
              <a:ahLst/>
              <a:cxnLst/>
              <a:rect l="l" t="t" r="r" b="b"/>
              <a:pathLst>
                <a:path w="131" h="107" extrusionOk="0">
                  <a:moveTo>
                    <a:pt x="62" y="1"/>
                  </a:moveTo>
                  <a:cubicBezTo>
                    <a:pt x="45" y="1"/>
                    <a:pt x="27" y="9"/>
                    <a:pt x="17" y="25"/>
                  </a:cubicBezTo>
                  <a:cubicBezTo>
                    <a:pt x="1" y="49"/>
                    <a:pt x="17" y="82"/>
                    <a:pt x="41" y="98"/>
                  </a:cubicBezTo>
                  <a:cubicBezTo>
                    <a:pt x="53" y="104"/>
                    <a:pt x="64" y="107"/>
                    <a:pt x="75" y="107"/>
                  </a:cubicBezTo>
                  <a:cubicBezTo>
                    <a:pt x="95" y="107"/>
                    <a:pt x="112" y="98"/>
                    <a:pt x="122" y="82"/>
                  </a:cubicBezTo>
                  <a:cubicBezTo>
                    <a:pt x="130" y="58"/>
                    <a:pt x="122" y="25"/>
                    <a:pt x="90" y="9"/>
                  </a:cubicBezTo>
                  <a:cubicBezTo>
                    <a:pt x="81" y="3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889;p47">
              <a:extLst>
                <a:ext uri="{FF2B5EF4-FFF2-40B4-BE49-F238E27FC236}">
                  <a16:creationId xmlns:a16="http://schemas.microsoft.com/office/drawing/2014/main" id="{7497CDC8-98F7-EBB2-7609-FE29FA57AD34}"/>
                </a:ext>
              </a:extLst>
            </p:cNvPr>
            <p:cNvSpPr/>
            <p:nvPr/>
          </p:nvSpPr>
          <p:spPr>
            <a:xfrm>
              <a:off x="2239525" y="2735350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53" y="1"/>
                  </a:moveTo>
                  <a:cubicBezTo>
                    <a:pt x="36" y="1"/>
                    <a:pt x="19" y="10"/>
                    <a:pt x="8" y="25"/>
                  </a:cubicBezTo>
                  <a:cubicBezTo>
                    <a:pt x="0" y="50"/>
                    <a:pt x="8" y="82"/>
                    <a:pt x="41" y="98"/>
                  </a:cubicBezTo>
                  <a:lnTo>
                    <a:pt x="81" y="9"/>
                  </a:lnTo>
                  <a:cubicBezTo>
                    <a:pt x="73" y="3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890;p47">
              <a:extLst>
                <a:ext uri="{FF2B5EF4-FFF2-40B4-BE49-F238E27FC236}">
                  <a16:creationId xmlns:a16="http://schemas.microsoft.com/office/drawing/2014/main" id="{9546D689-EE34-FCDB-E022-7055D3FD10A6}"/>
                </a:ext>
              </a:extLst>
            </p:cNvPr>
            <p:cNvSpPr/>
            <p:nvPr/>
          </p:nvSpPr>
          <p:spPr>
            <a:xfrm>
              <a:off x="2232425" y="2731100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49" y="1"/>
                  </a:moveTo>
                  <a:lnTo>
                    <a:pt x="0" y="82"/>
                  </a:lnTo>
                  <a:cubicBezTo>
                    <a:pt x="11" y="89"/>
                    <a:pt x="24" y="93"/>
                    <a:pt x="36" y="93"/>
                  </a:cubicBezTo>
                  <a:cubicBezTo>
                    <a:pt x="50" y="93"/>
                    <a:pt x="64" y="87"/>
                    <a:pt x="73" y="74"/>
                  </a:cubicBezTo>
                  <a:cubicBezTo>
                    <a:pt x="89" y="49"/>
                    <a:pt x="81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891;p47">
              <a:extLst>
                <a:ext uri="{FF2B5EF4-FFF2-40B4-BE49-F238E27FC236}">
                  <a16:creationId xmlns:a16="http://schemas.microsoft.com/office/drawing/2014/main" id="{E5A0F661-D5D1-5194-1AFF-C88EBF0068A8}"/>
                </a:ext>
              </a:extLst>
            </p:cNvPr>
            <p:cNvSpPr/>
            <p:nvPr/>
          </p:nvSpPr>
          <p:spPr>
            <a:xfrm>
              <a:off x="2236675" y="272442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57" y="0"/>
                  </a:moveTo>
                  <a:lnTo>
                    <a:pt x="1" y="81"/>
                  </a:lnTo>
                  <a:cubicBezTo>
                    <a:pt x="9" y="87"/>
                    <a:pt x="19" y="90"/>
                    <a:pt x="28" y="90"/>
                  </a:cubicBezTo>
                  <a:cubicBezTo>
                    <a:pt x="46" y="90"/>
                    <a:pt x="63" y="81"/>
                    <a:pt x="74" y="65"/>
                  </a:cubicBezTo>
                  <a:cubicBezTo>
                    <a:pt x="90" y="41"/>
                    <a:pt x="82" y="16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892;p47">
              <a:extLst>
                <a:ext uri="{FF2B5EF4-FFF2-40B4-BE49-F238E27FC236}">
                  <a16:creationId xmlns:a16="http://schemas.microsoft.com/office/drawing/2014/main" id="{F1FA0D38-CCA9-8912-3B30-170C93793140}"/>
                </a:ext>
              </a:extLst>
            </p:cNvPr>
            <p:cNvSpPr/>
            <p:nvPr/>
          </p:nvSpPr>
          <p:spPr>
            <a:xfrm>
              <a:off x="2241125" y="27177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8" y="1"/>
                  </a:moveTo>
                  <a:lnTo>
                    <a:pt x="1" y="82"/>
                  </a:lnTo>
                  <a:cubicBezTo>
                    <a:pt x="7" y="88"/>
                    <a:pt x="14" y="90"/>
                    <a:pt x="23" y="90"/>
                  </a:cubicBezTo>
                  <a:cubicBezTo>
                    <a:pt x="38" y="90"/>
                    <a:pt x="55" y="81"/>
                    <a:pt x="66" y="66"/>
                  </a:cubicBezTo>
                  <a:cubicBezTo>
                    <a:pt x="82" y="41"/>
                    <a:pt x="74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893;p47">
              <a:extLst>
                <a:ext uri="{FF2B5EF4-FFF2-40B4-BE49-F238E27FC236}">
                  <a16:creationId xmlns:a16="http://schemas.microsoft.com/office/drawing/2014/main" id="{879A91F9-0740-0698-71EF-7DA1F5E4B8D8}"/>
                </a:ext>
              </a:extLst>
            </p:cNvPr>
            <p:cNvSpPr/>
            <p:nvPr/>
          </p:nvSpPr>
          <p:spPr>
            <a:xfrm>
              <a:off x="2251675" y="27187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56" y="0"/>
                  </a:moveTo>
                  <a:cubicBezTo>
                    <a:pt x="41" y="0"/>
                    <a:pt x="22" y="15"/>
                    <a:pt x="9" y="35"/>
                  </a:cubicBezTo>
                  <a:cubicBezTo>
                    <a:pt x="1" y="59"/>
                    <a:pt x="9" y="83"/>
                    <a:pt x="25" y="91"/>
                  </a:cubicBezTo>
                  <a:cubicBezTo>
                    <a:pt x="32" y="96"/>
                    <a:pt x="38" y="98"/>
                    <a:pt x="45" y="98"/>
                  </a:cubicBezTo>
                  <a:cubicBezTo>
                    <a:pt x="62" y="98"/>
                    <a:pt x="78" y="85"/>
                    <a:pt x="90" y="67"/>
                  </a:cubicBezTo>
                  <a:cubicBezTo>
                    <a:pt x="98" y="35"/>
                    <a:pt x="90" y="10"/>
                    <a:pt x="65" y="2"/>
                  </a:cubicBezTo>
                  <a:cubicBezTo>
                    <a:pt x="63" y="1"/>
                    <a:pt x="5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894;p47">
              <a:extLst>
                <a:ext uri="{FF2B5EF4-FFF2-40B4-BE49-F238E27FC236}">
                  <a16:creationId xmlns:a16="http://schemas.microsoft.com/office/drawing/2014/main" id="{CC9AF079-4F1C-87D9-FD49-1F2A3A7E894C}"/>
                </a:ext>
              </a:extLst>
            </p:cNvPr>
            <p:cNvSpPr/>
            <p:nvPr/>
          </p:nvSpPr>
          <p:spPr>
            <a:xfrm>
              <a:off x="2253300" y="27237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61" y="1"/>
                  </a:moveTo>
                  <a:cubicBezTo>
                    <a:pt x="41" y="1"/>
                    <a:pt x="23" y="15"/>
                    <a:pt x="17" y="35"/>
                  </a:cubicBezTo>
                  <a:cubicBezTo>
                    <a:pt x="0" y="60"/>
                    <a:pt x="17" y="92"/>
                    <a:pt x="41" y="100"/>
                  </a:cubicBezTo>
                  <a:lnTo>
                    <a:pt x="73" y="3"/>
                  </a:lnTo>
                  <a:cubicBezTo>
                    <a:pt x="69" y="2"/>
                    <a:pt x="6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895;p47">
              <a:extLst>
                <a:ext uri="{FF2B5EF4-FFF2-40B4-BE49-F238E27FC236}">
                  <a16:creationId xmlns:a16="http://schemas.microsoft.com/office/drawing/2014/main" id="{7C0EE633-B81E-E9E8-118E-841FD4D2BDF2}"/>
                </a:ext>
              </a:extLst>
            </p:cNvPr>
            <p:cNvSpPr/>
            <p:nvPr/>
          </p:nvSpPr>
          <p:spPr>
            <a:xfrm>
              <a:off x="2250650" y="27312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60" y="1"/>
                  </a:moveTo>
                  <a:cubicBezTo>
                    <a:pt x="39" y="1"/>
                    <a:pt x="16" y="15"/>
                    <a:pt x="9" y="35"/>
                  </a:cubicBezTo>
                  <a:cubicBezTo>
                    <a:pt x="1" y="60"/>
                    <a:pt x="17" y="92"/>
                    <a:pt x="42" y="100"/>
                  </a:cubicBezTo>
                  <a:lnTo>
                    <a:pt x="74" y="3"/>
                  </a:lnTo>
                  <a:cubicBezTo>
                    <a:pt x="70" y="1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896;p47">
              <a:extLst>
                <a:ext uri="{FF2B5EF4-FFF2-40B4-BE49-F238E27FC236}">
                  <a16:creationId xmlns:a16="http://schemas.microsoft.com/office/drawing/2014/main" id="{1812F704-2A02-283D-5C64-5A5E6B49EE51}"/>
                </a:ext>
              </a:extLst>
            </p:cNvPr>
            <p:cNvSpPr/>
            <p:nvPr/>
          </p:nvSpPr>
          <p:spPr>
            <a:xfrm>
              <a:off x="2248425" y="27261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6" y="0"/>
                  </a:moveTo>
                  <a:cubicBezTo>
                    <a:pt x="38" y="0"/>
                    <a:pt x="21" y="9"/>
                    <a:pt x="9" y="28"/>
                  </a:cubicBezTo>
                  <a:cubicBezTo>
                    <a:pt x="1" y="60"/>
                    <a:pt x="9" y="84"/>
                    <a:pt x="33" y="92"/>
                  </a:cubicBezTo>
                  <a:cubicBezTo>
                    <a:pt x="40" y="97"/>
                    <a:pt x="47" y="99"/>
                    <a:pt x="55" y="99"/>
                  </a:cubicBezTo>
                  <a:cubicBezTo>
                    <a:pt x="74" y="99"/>
                    <a:pt x="92" y="86"/>
                    <a:pt x="98" y="68"/>
                  </a:cubicBezTo>
                  <a:cubicBezTo>
                    <a:pt x="106" y="44"/>
                    <a:pt x="98" y="11"/>
                    <a:pt x="74" y="3"/>
                  </a:cubicBezTo>
                  <a:cubicBezTo>
                    <a:pt x="68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897;p47">
              <a:extLst>
                <a:ext uri="{FF2B5EF4-FFF2-40B4-BE49-F238E27FC236}">
                  <a16:creationId xmlns:a16="http://schemas.microsoft.com/office/drawing/2014/main" id="{2763FE1F-1AFF-09C1-B9A8-8320513866FD}"/>
                </a:ext>
              </a:extLst>
            </p:cNvPr>
            <p:cNvSpPr/>
            <p:nvPr/>
          </p:nvSpPr>
          <p:spPr>
            <a:xfrm>
              <a:off x="2245200" y="2733675"/>
              <a:ext cx="3050" cy="2475"/>
            </a:xfrm>
            <a:custGeom>
              <a:avLst/>
              <a:gdLst/>
              <a:ahLst/>
              <a:cxnLst/>
              <a:rect l="l" t="t" r="r" b="b"/>
              <a:pathLst>
                <a:path w="122" h="99" extrusionOk="0">
                  <a:moveTo>
                    <a:pt x="58" y="0"/>
                  </a:moveTo>
                  <a:cubicBezTo>
                    <a:pt x="37" y="0"/>
                    <a:pt x="20" y="9"/>
                    <a:pt x="8" y="28"/>
                  </a:cubicBezTo>
                  <a:cubicBezTo>
                    <a:pt x="0" y="52"/>
                    <a:pt x="16" y="84"/>
                    <a:pt x="41" y="92"/>
                  </a:cubicBezTo>
                  <a:cubicBezTo>
                    <a:pt x="50" y="97"/>
                    <a:pt x="58" y="99"/>
                    <a:pt x="66" y="99"/>
                  </a:cubicBezTo>
                  <a:cubicBezTo>
                    <a:pt x="86" y="99"/>
                    <a:pt x="102" y="86"/>
                    <a:pt x="114" y="68"/>
                  </a:cubicBezTo>
                  <a:cubicBezTo>
                    <a:pt x="122" y="44"/>
                    <a:pt x="105" y="11"/>
                    <a:pt x="81" y="3"/>
                  </a:cubicBezTo>
                  <a:cubicBezTo>
                    <a:pt x="73" y="1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898;p47">
              <a:extLst>
                <a:ext uri="{FF2B5EF4-FFF2-40B4-BE49-F238E27FC236}">
                  <a16:creationId xmlns:a16="http://schemas.microsoft.com/office/drawing/2014/main" id="{485E07D6-C881-CDDD-3CC8-34A98858F83E}"/>
                </a:ext>
              </a:extLst>
            </p:cNvPr>
            <p:cNvSpPr/>
            <p:nvPr/>
          </p:nvSpPr>
          <p:spPr>
            <a:xfrm>
              <a:off x="2241950" y="2741075"/>
              <a:ext cx="3275" cy="2625"/>
            </a:xfrm>
            <a:custGeom>
              <a:avLst/>
              <a:gdLst/>
              <a:ahLst/>
              <a:cxnLst/>
              <a:rect l="l" t="t" r="r" b="b"/>
              <a:pathLst>
                <a:path w="131" h="105" extrusionOk="0">
                  <a:moveTo>
                    <a:pt x="63" y="1"/>
                  </a:moveTo>
                  <a:cubicBezTo>
                    <a:pt x="40" y="1"/>
                    <a:pt x="20" y="14"/>
                    <a:pt x="8" y="32"/>
                  </a:cubicBezTo>
                  <a:cubicBezTo>
                    <a:pt x="0" y="56"/>
                    <a:pt x="17" y="88"/>
                    <a:pt x="49" y="96"/>
                  </a:cubicBezTo>
                  <a:cubicBezTo>
                    <a:pt x="60" y="102"/>
                    <a:pt x="71" y="105"/>
                    <a:pt x="81" y="105"/>
                  </a:cubicBezTo>
                  <a:cubicBezTo>
                    <a:pt x="100" y="105"/>
                    <a:pt x="117" y="94"/>
                    <a:pt x="122" y="72"/>
                  </a:cubicBezTo>
                  <a:cubicBezTo>
                    <a:pt x="130" y="48"/>
                    <a:pt x="114" y="23"/>
                    <a:pt x="90" y="7"/>
                  </a:cubicBezTo>
                  <a:cubicBezTo>
                    <a:pt x="80" y="3"/>
                    <a:pt x="71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899;p47">
              <a:extLst>
                <a:ext uri="{FF2B5EF4-FFF2-40B4-BE49-F238E27FC236}">
                  <a16:creationId xmlns:a16="http://schemas.microsoft.com/office/drawing/2014/main" id="{51D9A59A-B7CF-9528-A76C-30BA613E436B}"/>
                </a:ext>
              </a:extLst>
            </p:cNvPr>
            <p:cNvSpPr/>
            <p:nvPr/>
          </p:nvSpPr>
          <p:spPr>
            <a:xfrm>
              <a:off x="2247825" y="273892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62" y="1"/>
                  </a:moveTo>
                  <a:cubicBezTo>
                    <a:pt x="43" y="1"/>
                    <a:pt x="23" y="10"/>
                    <a:pt x="17" y="28"/>
                  </a:cubicBezTo>
                  <a:cubicBezTo>
                    <a:pt x="0" y="61"/>
                    <a:pt x="25" y="85"/>
                    <a:pt x="49" y="93"/>
                  </a:cubicBezTo>
                  <a:lnTo>
                    <a:pt x="82" y="4"/>
                  </a:ln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900;p47">
              <a:extLst>
                <a:ext uri="{FF2B5EF4-FFF2-40B4-BE49-F238E27FC236}">
                  <a16:creationId xmlns:a16="http://schemas.microsoft.com/office/drawing/2014/main" id="{98F78AAD-EF3C-1298-997F-C03408FD04AC}"/>
                </a:ext>
              </a:extLst>
            </p:cNvPr>
            <p:cNvSpPr/>
            <p:nvPr/>
          </p:nvSpPr>
          <p:spPr>
            <a:xfrm>
              <a:off x="2240525" y="2735575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41" y="0"/>
                  </a:moveTo>
                  <a:lnTo>
                    <a:pt x="1" y="89"/>
                  </a:lnTo>
                  <a:cubicBezTo>
                    <a:pt x="7" y="94"/>
                    <a:pt x="15" y="96"/>
                    <a:pt x="22" y="96"/>
                  </a:cubicBezTo>
                  <a:cubicBezTo>
                    <a:pt x="42" y="96"/>
                    <a:pt x="62" y="83"/>
                    <a:pt x="74" y="65"/>
                  </a:cubicBezTo>
                  <a:cubicBezTo>
                    <a:pt x="82" y="41"/>
                    <a:pt x="74" y="16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901;p47">
              <a:extLst>
                <a:ext uri="{FF2B5EF4-FFF2-40B4-BE49-F238E27FC236}">
                  <a16:creationId xmlns:a16="http://schemas.microsoft.com/office/drawing/2014/main" id="{5CD6216C-7984-5F01-F473-7C1CD5950646}"/>
                </a:ext>
              </a:extLst>
            </p:cNvPr>
            <p:cNvSpPr/>
            <p:nvPr/>
          </p:nvSpPr>
          <p:spPr>
            <a:xfrm>
              <a:off x="2243975" y="2728275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41" y="0"/>
                  </a:moveTo>
                  <a:lnTo>
                    <a:pt x="0" y="89"/>
                  </a:lnTo>
                  <a:cubicBezTo>
                    <a:pt x="9" y="95"/>
                    <a:pt x="18" y="98"/>
                    <a:pt x="26" y="98"/>
                  </a:cubicBezTo>
                  <a:cubicBezTo>
                    <a:pt x="44" y="98"/>
                    <a:pt x="60" y="87"/>
                    <a:pt x="65" y="65"/>
                  </a:cubicBezTo>
                  <a:cubicBezTo>
                    <a:pt x="82" y="41"/>
                    <a:pt x="65" y="17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902;p47">
              <a:extLst>
                <a:ext uri="{FF2B5EF4-FFF2-40B4-BE49-F238E27FC236}">
                  <a16:creationId xmlns:a16="http://schemas.microsoft.com/office/drawing/2014/main" id="{FA942F43-A598-3CDC-4CA9-75480F4E2C2D}"/>
                </a:ext>
              </a:extLst>
            </p:cNvPr>
            <p:cNvSpPr/>
            <p:nvPr/>
          </p:nvSpPr>
          <p:spPr>
            <a:xfrm>
              <a:off x="2247425" y="27211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9" y="1"/>
                  </a:moveTo>
                  <a:lnTo>
                    <a:pt x="0" y="90"/>
                  </a:lnTo>
                  <a:cubicBezTo>
                    <a:pt x="6" y="92"/>
                    <a:pt x="13" y="93"/>
                    <a:pt x="20" y="93"/>
                  </a:cubicBezTo>
                  <a:cubicBezTo>
                    <a:pt x="39" y="93"/>
                    <a:pt x="59" y="84"/>
                    <a:pt x="65" y="65"/>
                  </a:cubicBezTo>
                  <a:cubicBezTo>
                    <a:pt x="73" y="33"/>
                    <a:pt x="65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903;p47">
              <a:extLst>
                <a:ext uri="{FF2B5EF4-FFF2-40B4-BE49-F238E27FC236}">
                  <a16:creationId xmlns:a16="http://schemas.microsoft.com/office/drawing/2014/main" id="{4DFBCF05-EC28-1292-A96D-6E19B0684907}"/>
                </a:ext>
              </a:extLst>
            </p:cNvPr>
            <p:cNvSpPr/>
            <p:nvPr/>
          </p:nvSpPr>
          <p:spPr>
            <a:xfrm>
              <a:off x="2258150" y="2720925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48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59"/>
                    <a:pt x="9" y="92"/>
                    <a:pt x="33" y="100"/>
                  </a:cubicBezTo>
                  <a:cubicBezTo>
                    <a:pt x="58" y="100"/>
                    <a:pt x="82" y="84"/>
                    <a:pt x="90" y="59"/>
                  </a:cubicBezTo>
                  <a:cubicBezTo>
                    <a:pt x="98" y="35"/>
                    <a:pt x="82" y="11"/>
                    <a:pt x="58" y="2"/>
                  </a:cubicBezTo>
                  <a:cubicBezTo>
                    <a:pt x="55" y="1"/>
                    <a:pt x="52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904;p47">
              <a:extLst>
                <a:ext uri="{FF2B5EF4-FFF2-40B4-BE49-F238E27FC236}">
                  <a16:creationId xmlns:a16="http://schemas.microsoft.com/office/drawing/2014/main" id="{AEF96CA7-5107-CB44-B353-4698D52C8C53}"/>
                </a:ext>
              </a:extLst>
            </p:cNvPr>
            <p:cNvSpPr/>
            <p:nvPr/>
          </p:nvSpPr>
          <p:spPr>
            <a:xfrm>
              <a:off x="2260600" y="27257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52" y="1"/>
                  </a:moveTo>
                  <a:cubicBezTo>
                    <a:pt x="30" y="1"/>
                    <a:pt x="8" y="15"/>
                    <a:pt x="8" y="35"/>
                  </a:cubicBezTo>
                  <a:cubicBezTo>
                    <a:pt x="0" y="68"/>
                    <a:pt x="16" y="92"/>
                    <a:pt x="41" y="100"/>
                  </a:cubicBezTo>
                  <a:lnTo>
                    <a:pt x="65" y="3"/>
                  </a:lnTo>
                  <a:cubicBezTo>
                    <a:pt x="61" y="2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905;p47">
              <a:extLst>
                <a:ext uri="{FF2B5EF4-FFF2-40B4-BE49-F238E27FC236}">
                  <a16:creationId xmlns:a16="http://schemas.microsoft.com/office/drawing/2014/main" id="{EADB8F43-1833-DF7D-C3C9-5E7E02F3BDAC}"/>
                </a:ext>
              </a:extLst>
            </p:cNvPr>
            <p:cNvSpPr/>
            <p:nvPr/>
          </p:nvSpPr>
          <p:spPr>
            <a:xfrm>
              <a:off x="2258575" y="2733550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65" y="0"/>
                  </a:moveTo>
                  <a:cubicBezTo>
                    <a:pt x="41" y="0"/>
                    <a:pt x="16" y="16"/>
                    <a:pt x="8" y="41"/>
                  </a:cubicBezTo>
                  <a:cubicBezTo>
                    <a:pt x="0" y="65"/>
                    <a:pt x="16" y="97"/>
                    <a:pt x="41" y="97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906;p47">
              <a:extLst>
                <a:ext uri="{FF2B5EF4-FFF2-40B4-BE49-F238E27FC236}">
                  <a16:creationId xmlns:a16="http://schemas.microsoft.com/office/drawing/2014/main" id="{CF4586A8-6061-03BB-928B-23311C52905C}"/>
                </a:ext>
              </a:extLst>
            </p:cNvPr>
            <p:cNvSpPr/>
            <p:nvPr/>
          </p:nvSpPr>
          <p:spPr>
            <a:xfrm>
              <a:off x="2255725" y="272862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67"/>
                    <a:pt x="17" y="92"/>
                    <a:pt x="41" y="100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98" y="87"/>
                    <a:pt x="98" y="67"/>
                  </a:cubicBezTo>
                  <a:cubicBezTo>
                    <a:pt x="106" y="35"/>
                    <a:pt x="98" y="11"/>
                    <a:pt x="66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907;p47">
              <a:extLst>
                <a:ext uri="{FF2B5EF4-FFF2-40B4-BE49-F238E27FC236}">
                  <a16:creationId xmlns:a16="http://schemas.microsoft.com/office/drawing/2014/main" id="{FC8216DF-B48D-D642-A69D-1FB994EC429D}"/>
                </a:ext>
              </a:extLst>
            </p:cNvPr>
            <p:cNvSpPr/>
            <p:nvPr/>
          </p:nvSpPr>
          <p:spPr>
            <a:xfrm>
              <a:off x="2253300" y="2736500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55" y="1"/>
                  </a:moveTo>
                  <a:cubicBezTo>
                    <a:pt x="35" y="1"/>
                    <a:pt x="15" y="11"/>
                    <a:pt x="8" y="36"/>
                  </a:cubicBezTo>
                  <a:cubicBezTo>
                    <a:pt x="0" y="60"/>
                    <a:pt x="17" y="85"/>
                    <a:pt x="49" y="101"/>
                  </a:cubicBezTo>
                  <a:cubicBezTo>
                    <a:pt x="53" y="102"/>
                    <a:pt x="58" y="103"/>
                    <a:pt x="62" y="103"/>
                  </a:cubicBezTo>
                  <a:cubicBezTo>
                    <a:pt x="84" y="103"/>
                    <a:pt x="107" y="87"/>
                    <a:pt x="114" y="60"/>
                  </a:cubicBezTo>
                  <a:cubicBezTo>
                    <a:pt x="122" y="36"/>
                    <a:pt x="106" y="12"/>
                    <a:pt x="73" y="4"/>
                  </a:cubicBezTo>
                  <a:cubicBezTo>
                    <a:pt x="68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908;p47">
              <a:extLst>
                <a:ext uri="{FF2B5EF4-FFF2-40B4-BE49-F238E27FC236}">
                  <a16:creationId xmlns:a16="http://schemas.microsoft.com/office/drawing/2014/main" id="{F2C23473-CFEB-4A80-318F-73094F80D489}"/>
                </a:ext>
              </a:extLst>
            </p:cNvPr>
            <p:cNvSpPr/>
            <p:nvPr/>
          </p:nvSpPr>
          <p:spPr>
            <a:xfrm>
              <a:off x="2251075" y="2744225"/>
              <a:ext cx="3050" cy="2575"/>
            </a:xfrm>
            <a:custGeom>
              <a:avLst/>
              <a:gdLst/>
              <a:ahLst/>
              <a:cxnLst/>
              <a:rect l="l" t="t" r="r" b="b"/>
              <a:pathLst>
                <a:path w="122" h="103" extrusionOk="0">
                  <a:moveTo>
                    <a:pt x="60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60"/>
                    <a:pt x="16" y="92"/>
                    <a:pt x="49" y="100"/>
                  </a:cubicBezTo>
                  <a:cubicBezTo>
                    <a:pt x="55" y="102"/>
                    <a:pt x="60" y="102"/>
                    <a:pt x="66" y="102"/>
                  </a:cubicBezTo>
                  <a:cubicBezTo>
                    <a:pt x="92" y="102"/>
                    <a:pt x="114" y="88"/>
                    <a:pt x="114" y="68"/>
                  </a:cubicBezTo>
                  <a:cubicBezTo>
                    <a:pt x="122" y="43"/>
                    <a:pt x="106" y="11"/>
                    <a:pt x="73" y="3"/>
                  </a:cubicBezTo>
                  <a:cubicBezTo>
                    <a:pt x="69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909;p47">
              <a:extLst>
                <a:ext uri="{FF2B5EF4-FFF2-40B4-BE49-F238E27FC236}">
                  <a16:creationId xmlns:a16="http://schemas.microsoft.com/office/drawing/2014/main" id="{24803184-9953-96DF-2BAD-9EEC53BE5718}"/>
                </a:ext>
              </a:extLst>
            </p:cNvPr>
            <p:cNvSpPr/>
            <p:nvPr/>
          </p:nvSpPr>
          <p:spPr>
            <a:xfrm>
              <a:off x="2256550" y="274140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57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16" y="92"/>
                    <a:pt x="49" y="100"/>
                  </a:cubicBezTo>
                  <a:lnTo>
                    <a:pt x="73" y="2"/>
                  </a:lnTo>
                  <a:cubicBezTo>
                    <a:pt x="67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910;p47">
              <a:extLst>
                <a:ext uri="{FF2B5EF4-FFF2-40B4-BE49-F238E27FC236}">
                  <a16:creationId xmlns:a16="http://schemas.microsoft.com/office/drawing/2014/main" id="{AD13D11C-CCB6-1546-E32E-1B4B9300FD91}"/>
                </a:ext>
              </a:extLst>
            </p:cNvPr>
            <p:cNvSpPr/>
            <p:nvPr/>
          </p:nvSpPr>
          <p:spPr>
            <a:xfrm>
              <a:off x="2249050" y="2739025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33" y="0"/>
                  </a:moveTo>
                  <a:lnTo>
                    <a:pt x="0" y="89"/>
                  </a:lnTo>
                  <a:cubicBezTo>
                    <a:pt x="9" y="94"/>
                    <a:pt x="18" y="96"/>
                    <a:pt x="27" y="96"/>
                  </a:cubicBezTo>
                  <a:cubicBezTo>
                    <a:pt x="49" y="96"/>
                    <a:pt x="67" y="82"/>
                    <a:pt x="73" y="65"/>
                  </a:cubicBezTo>
                  <a:cubicBezTo>
                    <a:pt x="81" y="41"/>
                    <a:pt x="65" y="8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911;p47">
              <a:extLst>
                <a:ext uri="{FF2B5EF4-FFF2-40B4-BE49-F238E27FC236}">
                  <a16:creationId xmlns:a16="http://schemas.microsoft.com/office/drawing/2014/main" id="{327E613F-7993-55D8-7493-91D6305DA14A}"/>
                </a:ext>
              </a:extLst>
            </p:cNvPr>
            <p:cNvSpPr/>
            <p:nvPr/>
          </p:nvSpPr>
          <p:spPr>
            <a:xfrm>
              <a:off x="2251675" y="27313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33" y="1"/>
                  </a:moveTo>
                  <a:lnTo>
                    <a:pt x="1" y="98"/>
                  </a:lnTo>
                  <a:cubicBezTo>
                    <a:pt x="5" y="100"/>
                    <a:pt x="9" y="100"/>
                    <a:pt x="14" y="100"/>
                  </a:cubicBezTo>
                  <a:cubicBezTo>
                    <a:pt x="36" y="100"/>
                    <a:pt x="59" y="86"/>
                    <a:pt x="65" y="66"/>
                  </a:cubicBezTo>
                  <a:cubicBezTo>
                    <a:pt x="73" y="41"/>
                    <a:pt x="57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6912;p47">
              <a:extLst>
                <a:ext uri="{FF2B5EF4-FFF2-40B4-BE49-F238E27FC236}">
                  <a16:creationId xmlns:a16="http://schemas.microsoft.com/office/drawing/2014/main" id="{EB8CA2F1-30D1-26BD-1A3E-CE0157086F77}"/>
                </a:ext>
              </a:extLst>
            </p:cNvPr>
            <p:cNvSpPr/>
            <p:nvPr/>
          </p:nvSpPr>
          <p:spPr>
            <a:xfrm>
              <a:off x="2254300" y="27238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33" y="1"/>
                  </a:moveTo>
                  <a:lnTo>
                    <a:pt x="1" y="98"/>
                  </a:lnTo>
                  <a:cubicBezTo>
                    <a:pt x="5" y="100"/>
                    <a:pt x="9" y="100"/>
                    <a:pt x="13" y="100"/>
                  </a:cubicBezTo>
                  <a:cubicBezTo>
                    <a:pt x="33" y="100"/>
                    <a:pt x="51" y="85"/>
                    <a:pt x="58" y="58"/>
                  </a:cubicBezTo>
                  <a:cubicBezTo>
                    <a:pt x="66" y="33"/>
                    <a:pt x="58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6913;p47">
              <a:extLst>
                <a:ext uri="{FF2B5EF4-FFF2-40B4-BE49-F238E27FC236}">
                  <a16:creationId xmlns:a16="http://schemas.microsoft.com/office/drawing/2014/main" id="{C493286C-BE09-14B9-4D5B-943585A11B87}"/>
                </a:ext>
              </a:extLst>
            </p:cNvPr>
            <p:cNvSpPr/>
            <p:nvPr/>
          </p:nvSpPr>
          <p:spPr>
            <a:xfrm>
              <a:off x="2265050" y="27226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5" y="0"/>
                  </a:moveTo>
                  <a:cubicBezTo>
                    <a:pt x="41" y="0"/>
                    <a:pt x="17" y="17"/>
                    <a:pt x="9" y="41"/>
                  </a:cubicBezTo>
                  <a:cubicBezTo>
                    <a:pt x="1" y="65"/>
                    <a:pt x="17" y="98"/>
                    <a:pt x="41" y="98"/>
                  </a:cubicBezTo>
                  <a:cubicBezTo>
                    <a:pt x="45" y="99"/>
                    <a:pt x="50" y="100"/>
                    <a:pt x="54" y="100"/>
                  </a:cubicBezTo>
                  <a:cubicBezTo>
                    <a:pt x="76" y="100"/>
                    <a:pt x="98" y="84"/>
                    <a:pt x="98" y="57"/>
                  </a:cubicBezTo>
                  <a:cubicBezTo>
                    <a:pt x="106" y="33"/>
                    <a:pt x="90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6914;p47">
              <a:extLst>
                <a:ext uri="{FF2B5EF4-FFF2-40B4-BE49-F238E27FC236}">
                  <a16:creationId xmlns:a16="http://schemas.microsoft.com/office/drawing/2014/main" id="{972057B5-6FDB-B1B5-E406-549F28D19572}"/>
                </a:ext>
              </a:extLst>
            </p:cNvPr>
            <p:cNvSpPr/>
            <p:nvPr/>
          </p:nvSpPr>
          <p:spPr>
            <a:xfrm>
              <a:off x="2268100" y="2727250"/>
              <a:ext cx="1425" cy="2675"/>
            </a:xfrm>
            <a:custGeom>
              <a:avLst/>
              <a:gdLst/>
              <a:ahLst/>
              <a:cxnLst/>
              <a:rect l="l" t="t" r="r" b="b"/>
              <a:pathLst>
                <a:path w="57" h="107" extrusionOk="0">
                  <a:moveTo>
                    <a:pt x="57" y="1"/>
                  </a:moveTo>
                  <a:cubicBezTo>
                    <a:pt x="33" y="1"/>
                    <a:pt x="8" y="17"/>
                    <a:pt x="8" y="41"/>
                  </a:cubicBezTo>
                  <a:cubicBezTo>
                    <a:pt x="0" y="74"/>
                    <a:pt x="16" y="98"/>
                    <a:pt x="41" y="106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6915;p47">
              <a:extLst>
                <a:ext uri="{FF2B5EF4-FFF2-40B4-BE49-F238E27FC236}">
                  <a16:creationId xmlns:a16="http://schemas.microsoft.com/office/drawing/2014/main" id="{FB5C1CE2-D5F1-C29B-2963-88521211773F}"/>
                </a:ext>
              </a:extLst>
            </p:cNvPr>
            <p:cNvSpPr/>
            <p:nvPr/>
          </p:nvSpPr>
          <p:spPr>
            <a:xfrm>
              <a:off x="2266675" y="2735150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57" y="1"/>
                  </a:moveTo>
                  <a:cubicBezTo>
                    <a:pt x="33" y="1"/>
                    <a:pt x="9" y="17"/>
                    <a:pt x="0" y="42"/>
                  </a:cubicBezTo>
                  <a:cubicBezTo>
                    <a:pt x="0" y="74"/>
                    <a:pt x="17" y="98"/>
                    <a:pt x="41" y="106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6916;p47">
              <a:extLst>
                <a:ext uri="{FF2B5EF4-FFF2-40B4-BE49-F238E27FC236}">
                  <a16:creationId xmlns:a16="http://schemas.microsoft.com/office/drawing/2014/main" id="{45D70405-DC4D-BDCE-44A6-CD517EF7CD32}"/>
                </a:ext>
              </a:extLst>
            </p:cNvPr>
            <p:cNvSpPr/>
            <p:nvPr/>
          </p:nvSpPr>
          <p:spPr>
            <a:xfrm>
              <a:off x="2263425" y="27305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6" y="0"/>
                  </a:moveTo>
                  <a:cubicBezTo>
                    <a:pt x="33" y="0"/>
                    <a:pt x="9" y="17"/>
                    <a:pt x="9" y="41"/>
                  </a:cubicBezTo>
                  <a:cubicBezTo>
                    <a:pt x="1" y="65"/>
                    <a:pt x="17" y="98"/>
                    <a:pt x="41" y="98"/>
                  </a:cubicBezTo>
                  <a:cubicBezTo>
                    <a:pt x="47" y="99"/>
                    <a:pt x="53" y="100"/>
                    <a:pt x="58" y="100"/>
                  </a:cubicBezTo>
                  <a:cubicBezTo>
                    <a:pt x="82" y="100"/>
                    <a:pt x="98" y="85"/>
                    <a:pt x="98" y="65"/>
                  </a:cubicBezTo>
                  <a:cubicBezTo>
                    <a:pt x="106" y="33"/>
                    <a:pt x="90" y="9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6917;p47">
              <a:extLst>
                <a:ext uri="{FF2B5EF4-FFF2-40B4-BE49-F238E27FC236}">
                  <a16:creationId xmlns:a16="http://schemas.microsoft.com/office/drawing/2014/main" id="{B3568878-0719-9E05-E47E-A4021F05AB97}"/>
                </a:ext>
              </a:extLst>
            </p:cNvPr>
            <p:cNvSpPr/>
            <p:nvPr/>
          </p:nvSpPr>
          <p:spPr>
            <a:xfrm>
              <a:off x="2261600" y="2738400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74" y="1"/>
                  </a:moveTo>
                  <a:cubicBezTo>
                    <a:pt x="41" y="1"/>
                    <a:pt x="17" y="17"/>
                    <a:pt x="9" y="41"/>
                  </a:cubicBezTo>
                  <a:cubicBezTo>
                    <a:pt x="1" y="66"/>
                    <a:pt x="25" y="98"/>
                    <a:pt x="49" y="106"/>
                  </a:cubicBezTo>
                  <a:cubicBezTo>
                    <a:pt x="82" y="106"/>
                    <a:pt x="106" y="90"/>
                    <a:pt x="114" y="66"/>
                  </a:cubicBezTo>
                  <a:cubicBezTo>
                    <a:pt x="114" y="33"/>
                    <a:pt x="98" y="9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6918;p47">
              <a:extLst>
                <a:ext uri="{FF2B5EF4-FFF2-40B4-BE49-F238E27FC236}">
                  <a16:creationId xmlns:a16="http://schemas.microsoft.com/office/drawing/2014/main" id="{8FBCCFB7-F2A4-2FA6-B46E-B9F1C14A6EB8}"/>
                </a:ext>
              </a:extLst>
            </p:cNvPr>
            <p:cNvSpPr/>
            <p:nvPr/>
          </p:nvSpPr>
          <p:spPr>
            <a:xfrm>
              <a:off x="2259975" y="27464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1" y="68"/>
                    <a:pt x="17" y="92"/>
                    <a:pt x="50" y="100"/>
                  </a:cubicBezTo>
                  <a:cubicBezTo>
                    <a:pt x="82" y="100"/>
                    <a:pt x="106" y="84"/>
                    <a:pt x="114" y="60"/>
                  </a:cubicBezTo>
                  <a:cubicBezTo>
                    <a:pt x="114" y="35"/>
                    <a:pt x="98" y="3"/>
                    <a:pt x="66" y="3"/>
                  </a:cubicBezTo>
                  <a:cubicBezTo>
                    <a:pt x="61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6919;p47">
              <a:extLst>
                <a:ext uri="{FF2B5EF4-FFF2-40B4-BE49-F238E27FC236}">
                  <a16:creationId xmlns:a16="http://schemas.microsoft.com/office/drawing/2014/main" id="{3B213DA1-2460-3350-99F9-7C37E1608714}"/>
                </a:ext>
              </a:extLst>
            </p:cNvPr>
            <p:cNvSpPr/>
            <p:nvPr/>
          </p:nvSpPr>
          <p:spPr>
            <a:xfrm>
              <a:off x="2265050" y="2743075"/>
              <a:ext cx="1650" cy="2650"/>
            </a:xfrm>
            <a:custGeom>
              <a:avLst/>
              <a:gdLst/>
              <a:ahLst/>
              <a:cxnLst/>
              <a:rect l="l" t="t" r="r" b="b"/>
              <a:pathLst>
                <a:path w="66" h="106" extrusionOk="0">
                  <a:moveTo>
                    <a:pt x="65" y="0"/>
                  </a:moveTo>
                  <a:cubicBezTo>
                    <a:pt x="41" y="0"/>
                    <a:pt x="17" y="16"/>
                    <a:pt x="9" y="41"/>
                  </a:cubicBezTo>
                  <a:cubicBezTo>
                    <a:pt x="1" y="73"/>
                    <a:pt x="25" y="97"/>
                    <a:pt x="49" y="106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6920;p47">
              <a:extLst>
                <a:ext uri="{FF2B5EF4-FFF2-40B4-BE49-F238E27FC236}">
                  <a16:creationId xmlns:a16="http://schemas.microsoft.com/office/drawing/2014/main" id="{AA85DDC5-45DA-A114-AB37-277F692C7B97}"/>
                </a:ext>
              </a:extLst>
            </p:cNvPr>
            <p:cNvSpPr/>
            <p:nvPr/>
          </p:nvSpPr>
          <p:spPr>
            <a:xfrm>
              <a:off x="2257750" y="27414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25" y="0"/>
                  </a:moveTo>
                  <a:lnTo>
                    <a:pt x="1" y="98"/>
                  </a:lnTo>
                  <a:cubicBezTo>
                    <a:pt x="6" y="99"/>
                    <a:pt x="12" y="100"/>
                    <a:pt x="17" y="100"/>
                  </a:cubicBezTo>
                  <a:cubicBezTo>
                    <a:pt x="41" y="100"/>
                    <a:pt x="59" y="84"/>
                    <a:pt x="66" y="57"/>
                  </a:cubicBezTo>
                  <a:cubicBezTo>
                    <a:pt x="74" y="33"/>
                    <a:pt x="49" y="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6921;p47">
              <a:extLst>
                <a:ext uri="{FF2B5EF4-FFF2-40B4-BE49-F238E27FC236}">
                  <a16:creationId xmlns:a16="http://schemas.microsoft.com/office/drawing/2014/main" id="{C91AAC37-64FA-25ED-0E36-D5CC8197648F}"/>
                </a:ext>
              </a:extLst>
            </p:cNvPr>
            <p:cNvSpPr/>
            <p:nvPr/>
          </p:nvSpPr>
          <p:spPr>
            <a:xfrm>
              <a:off x="2259575" y="27335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25" y="0"/>
                  </a:moveTo>
                  <a:lnTo>
                    <a:pt x="1" y="97"/>
                  </a:lnTo>
                  <a:cubicBezTo>
                    <a:pt x="6" y="99"/>
                    <a:pt x="12" y="100"/>
                    <a:pt x="17" y="100"/>
                  </a:cubicBezTo>
                  <a:cubicBezTo>
                    <a:pt x="41" y="100"/>
                    <a:pt x="59" y="85"/>
                    <a:pt x="66" y="65"/>
                  </a:cubicBezTo>
                  <a:cubicBezTo>
                    <a:pt x="74" y="33"/>
                    <a:pt x="57" y="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6922;p47">
              <a:extLst>
                <a:ext uri="{FF2B5EF4-FFF2-40B4-BE49-F238E27FC236}">
                  <a16:creationId xmlns:a16="http://schemas.microsoft.com/office/drawing/2014/main" id="{D68455CB-61E9-0931-AD19-579567A136BE}"/>
                </a:ext>
              </a:extLst>
            </p:cNvPr>
            <p:cNvSpPr/>
            <p:nvPr/>
          </p:nvSpPr>
          <p:spPr>
            <a:xfrm>
              <a:off x="2261600" y="272585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25" y="0"/>
                  </a:moveTo>
                  <a:lnTo>
                    <a:pt x="1" y="97"/>
                  </a:lnTo>
                  <a:cubicBezTo>
                    <a:pt x="5" y="99"/>
                    <a:pt x="9" y="99"/>
                    <a:pt x="13" y="99"/>
                  </a:cubicBezTo>
                  <a:cubicBezTo>
                    <a:pt x="33" y="99"/>
                    <a:pt x="51" y="84"/>
                    <a:pt x="58" y="57"/>
                  </a:cubicBezTo>
                  <a:cubicBezTo>
                    <a:pt x="66" y="32"/>
                    <a:pt x="49" y="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6923;p47">
              <a:extLst>
                <a:ext uri="{FF2B5EF4-FFF2-40B4-BE49-F238E27FC236}">
                  <a16:creationId xmlns:a16="http://schemas.microsoft.com/office/drawing/2014/main" id="{D2FBEF1A-B3AD-10FC-5996-1CA0B1D381FC}"/>
                </a:ext>
              </a:extLst>
            </p:cNvPr>
            <p:cNvSpPr/>
            <p:nvPr/>
          </p:nvSpPr>
          <p:spPr>
            <a:xfrm>
              <a:off x="2272550" y="2723800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57" y="1"/>
                  </a:moveTo>
                  <a:cubicBezTo>
                    <a:pt x="33" y="1"/>
                    <a:pt x="9" y="17"/>
                    <a:pt x="1" y="50"/>
                  </a:cubicBezTo>
                  <a:cubicBezTo>
                    <a:pt x="1" y="74"/>
                    <a:pt x="17" y="98"/>
                    <a:pt x="41" y="106"/>
                  </a:cubicBezTo>
                  <a:cubicBezTo>
                    <a:pt x="65" y="106"/>
                    <a:pt x="90" y="90"/>
                    <a:pt x="90" y="58"/>
                  </a:cubicBezTo>
                  <a:cubicBezTo>
                    <a:pt x="98" y="33"/>
                    <a:pt x="82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6924;p47">
              <a:extLst>
                <a:ext uri="{FF2B5EF4-FFF2-40B4-BE49-F238E27FC236}">
                  <a16:creationId xmlns:a16="http://schemas.microsoft.com/office/drawing/2014/main" id="{CC07ED30-7455-3A8E-FB7B-7D517705F0ED}"/>
                </a:ext>
              </a:extLst>
            </p:cNvPr>
            <p:cNvSpPr/>
            <p:nvPr/>
          </p:nvSpPr>
          <p:spPr>
            <a:xfrm>
              <a:off x="2275800" y="2728475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49" y="0"/>
                  </a:moveTo>
                  <a:cubicBezTo>
                    <a:pt x="25" y="0"/>
                    <a:pt x="0" y="17"/>
                    <a:pt x="0" y="41"/>
                  </a:cubicBezTo>
                  <a:cubicBezTo>
                    <a:pt x="0" y="73"/>
                    <a:pt x="17" y="98"/>
                    <a:pt x="41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6925;p47">
              <a:extLst>
                <a:ext uri="{FF2B5EF4-FFF2-40B4-BE49-F238E27FC236}">
                  <a16:creationId xmlns:a16="http://schemas.microsoft.com/office/drawing/2014/main" id="{780069C1-CDD8-DEA2-7684-726F11C7F0A1}"/>
                </a:ext>
              </a:extLst>
            </p:cNvPr>
            <p:cNvSpPr/>
            <p:nvPr/>
          </p:nvSpPr>
          <p:spPr>
            <a:xfrm>
              <a:off x="2274775" y="2736375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58" y="1"/>
                  </a:moveTo>
                  <a:cubicBezTo>
                    <a:pt x="33" y="1"/>
                    <a:pt x="1" y="17"/>
                    <a:pt x="1" y="49"/>
                  </a:cubicBezTo>
                  <a:cubicBezTo>
                    <a:pt x="1" y="74"/>
                    <a:pt x="17" y="98"/>
                    <a:pt x="49" y="10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6926;p47">
              <a:extLst>
                <a:ext uri="{FF2B5EF4-FFF2-40B4-BE49-F238E27FC236}">
                  <a16:creationId xmlns:a16="http://schemas.microsoft.com/office/drawing/2014/main" id="{84C88F88-2814-B63B-5B59-7C98EC86C7BE}"/>
                </a:ext>
              </a:extLst>
            </p:cNvPr>
            <p:cNvSpPr/>
            <p:nvPr/>
          </p:nvSpPr>
          <p:spPr>
            <a:xfrm>
              <a:off x="2271325" y="2731925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8" y="0"/>
                  </a:moveTo>
                  <a:cubicBezTo>
                    <a:pt x="33" y="0"/>
                    <a:pt x="9" y="16"/>
                    <a:pt x="1" y="41"/>
                  </a:cubicBezTo>
                  <a:cubicBezTo>
                    <a:pt x="1" y="73"/>
                    <a:pt x="17" y="98"/>
                    <a:pt x="42" y="98"/>
                  </a:cubicBezTo>
                  <a:cubicBezTo>
                    <a:pt x="46" y="99"/>
                    <a:pt x="50" y="99"/>
                    <a:pt x="54" y="99"/>
                  </a:cubicBezTo>
                  <a:cubicBezTo>
                    <a:pt x="80" y="99"/>
                    <a:pt x="98" y="78"/>
                    <a:pt x="98" y="57"/>
                  </a:cubicBezTo>
                  <a:cubicBezTo>
                    <a:pt x="98" y="33"/>
                    <a:pt x="82" y="8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6927;p47">
              <a:extLst>
                <a:ext uri="{FF2B5EF4-FFF2-40B4-BE49-F238E27FC236}">
                  <a16:creationId xmlns:a16="http://schemas.microsoft.com/office/drawing/2014/main" id="{494CA571-2DFF-4F8C-392B-D16253D7040D}"/>
                </a:ext>
              </a:extLst>
            </p:cNvPr>
            <p:cNvSpPr/>
            <p:nvPr/>
          </p:nvSpPr>
          <p:spPr>
            <a:xfrm>
              <a:off x="2269925" y="27399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2" y="0"/>
                  </a:moveTo>
                  <a:cubicBezTo>
                    <a:pt x="31" y="0"/>
                    <a:pt x="8" y="16"/>
                    <a:pt x="8" y="43"/>
                  </a:cubicBezTo>
                  <a:cubicBezTo>
                    <a:pt x="0" y="67"/>
                    <a:pt x="25" y="92"/>
                    <a:pt x="49" y="100"/>
                  </a:cubicBezTo>
                  <a:cubicBezTo>
                    <a:pt x="81" y="100"/>
                    <a:pt x="106" y="84"/>
                    <a:pt x="114" y="59"/>
                  </a:cubicBezTo>
                  <a:cubicBezTo>
                    <a:pt x="114" y="27"/>
                    <a:pt x="98" y="3"/>
                    <a:pt x="65" y="3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6928;p47">
              <a:extLst>
                <a:ext uri="{FF2B5EF4-FFF2-40B4-BE49-F238E27FC236}">
                  <a16:creationId xmlns:a16="http://schemas.microsoft.com/office/drawing/2014/main" id="{24B7E46F-DA12-6914-FF7A-15550C9848DE}"/>
                </a:ext>
              </a:extLst>
            </p:cNvPr>
            <p:cNvSpPr/>
            <p:nvPr/>
          </p:nvSpPr>
          <p:spPr>
            <a:xfrm>
              <a:off x="2268700" y="2747925"/>
              <a:ext cx="3075" cy="2525"/>
            </a:xfrm>
            <a:custGeom>
              <a:avLst/>
              <a:gdLst/>
              <a:ahLst/>
              <a:cxnLst/>
              <a:rect l="l" t="t" r="r" b="b"/>
              <a:pathLst>
                <a:path w="123" h="101" extrusionOk="0">
                  <a:moveTo>
                    <a:pt x="65" y="1"/>
                  </a:moveTo>
                  <a:cubicBezTo>
                    <a:pt x="41" y="1"/>
                    <a:pt x="9" y="17"/>
                    <a:pt x="9" y="41"/>
                  </a:cubicBezTo>
                  <a:cubicBezTo>
                    <a:pt x="1" y="74"/>
                    <a:pt x="25" y="98"/>
                    <a:pt x="57" y="98"/>
                  </a:cubicBezTo>
                  <a:cubicBezTo>
                    <a:pt x="62" y="99"/>
                    <a:pt x="66" y="100"/>
                    <a:pt x="70" y="100"/>
                  </a:cubicBezTo>
                  <a:cubicBezTo>
                    <a:pt x="92" y="100"/>
                    <a:pt x="114" y="84"/>
                    <a:pt x="114" y="58"/>
                  </a:cubicBezTo>
                  <a:cubicBezTo>
                    <a:pt x="122" y="33"/>
                    <a:pt x="98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6929;p47">
              <a:extLst>
                <a:ext uri="{FF2B5EF4-FFF2-40B4-BE49-F238E27FC236}">
                  <a16:creationId xmlns:a16="http://schemas.microsoft.com/office/drawing/2014/main" id="{9BB15F7D-6975-986C-BE52-0D21B537FCF8}"/>
                </a:ext>
              </a:extLst>
            </p:cNvPr>
            <p:cNvSpPr/>
            <p:nvPr/>
          </p:nvSpPr>
          <p:spPr>
            <a:xfrm>
              <a:off x="2273775" y="274445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47" y="0"/>
                  </a:moveTo>
                  <a:cubicBezTo>
                    <a:pt x="26" y="0"/>
                    <a:pt x="7" y="21"/>
                    <a:pt x="0" y="42"/>
                  </a:cubicBezTo>
                  <a:cubicBezTo>
                    <a:pt x="0" y="67"/>
                    <a:pt x="16" y="91"/>
                    <a:pt x="49" y="99"/>
                  </a:cubicBezTo>
                  <a:lnTo>
                    <a:pt x="57" y="2"/>
                  </a:lnTo>
                  <a:cubicBezTo>
                    <a:pt x="54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6930;p47">
              <a:extLst>
                <a:ext uri="{FF2B5EF4-FFF2-40B4-BE49-F238E27FC236}">
                  <a16:creationId xmlns:a16="http://schemas.microsoft.com/office/drawing/2014/main" id="{E376EE1D-10F6-308A-D837-0413E302EE90}"/>
                </a:ext>
              </a:extLst>
            </p:cNvPr>
            <p:cNvSpPr/>
            <p:nvPr/>
          </p:nvSpPr>
          <p:spPr>
            <a:xfrm>
              <a:off x="2266275" y="2743075"/>
              <a:ext cx="1650" cy="2650"/>
            </a:xfrm>
            <a:custGeom>
              <a:avLst/>
              <a:gdLst/>
              <a:ahLst/>
              <a:cxnLst/>
              <a:rect l="l" t="t" r="r" b="b"/>
              <a:pathLst>
                <a:path w="66" h="106" extrusionOk="0">
                  <a:moveTo>
                    <a:pt x="16" y="0"/>
                  </a:moveTo>
                  <a:lnTo>
                    <a:pt x="0" y="106"/>
                  </a:lnTo>
                  <a:cubicBezTo>
                    <a:pt x="33" y="106"/>
                    <a:pt x="57" y="89"/>
                    <a:pt x="65" y="65"/>
                  </a:cubicBezTo>
                  <a:cubicBezTo>
                    <a:pt x="65" y="33"/>
                    <a:pt x="49" y="8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6931;p47">
              <a:extLst>
                <a:ext uri="{FF2B5EF4-FFF2-40B4-BE49-F238E27FC236}">
                  <a16:creationId xmlns:a16="http://schemas.microsoft.com/office/drawing/2014/main" id="{521D33A5-DB12-DB98-20E2-EBB44C0ABDBF}"/>
                </a:ext>
              </a:extLst>
            </p:cNvPr>
            <p:cNvSpPr/>
            <p:nvPr/>
          </p:nvSpPr>
          <p:spPr>
            <a:xfrm>
              <a:off x="2267700" y="2735150"/>
              <a:ext cx="1625" cy="2675"/>
            </a:xfrm>
            <a:custGeom>
              <a:avLst/>
              <a:gdLst/>
              <a:ahLst/>
              <a:cxnLst/>
              <a:rect l="l" t="t" r="r" b="b"/>
              <a:pathLst>
                <a:path w="65" h="107" extrusionOk="0">
                  <a:moveTo>
                    <a:pt x="16" y="1"/>
                  </a:moveTo>
                  <a:lnTo>
                    <a:pt x="0" y="106"/>
                  </a:lnTo>
                  <a:cubicBezTo>
                    <a:pt x="32" y="106"/>
                    <a:pt x="57" y="90"/>
                    <a:pt x="57" y="66"/>
                  </a:cubicBezTo>
                  <a:cubicBezTo>
                    <a:pt x="65" y="33"/>
                    <a:pt x="49" y="9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6932;p47">
              <a:extLst>
                <a:ext uri="{FF2B5EF4-FFF2-40B4-BE49-F238E27FC236}">
                  <a16:creationId xmlns:a16="http://schemas.microsoft.com/office/drawing/2014/main" id="{10BBD2AA-DFF5-50DC-6C92-D1633499A020}"/>
                </a:ext>
              </a:extLst>
            </p:cNvPr>
            <p:cNvSpPr/>
            <p:nvPr/>
          </p:nvSpPr>
          <p:spPr>
            <a:xfrm>
              <a:off x="2269100" y="2727250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17" y="1"/>
                  </a:moveTo>
                  <a:lnTo>
                    <a:pt x="1" y="106"/>
                  </a:lnTo>
                  <a:cubicBezTo>
                    <a:pt x="25" y="106"/>
                    <a:pt x="49" y="90"/>
                    <a:pt x="58" y="66"/>
                  </a:cubicBezTo>
                  <a:cubicBezTo>
                    <a:pt x="66" y="33"/>
                    <a:pt x="41" y="9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6933;p47">
              <a:extLst>
                <a:ext uri="{FF2B5EF4-FFF2-40B4-BE49-F238E27FC236}">
                  <a16:creationId xmlns:a16="http://schemas.microsoft.com/office/drawing/2014/main" id="{CEF5F953-CE7B-DE2B-E80A-556B926331AA}"/>
                </a:ext>
              </a:extLst>
            </p:cNvPr>
            <p:cNvSpPr/>
            <p:nvPr/>
          </p:nvSpPr>
          <p:spPr>
            <a:xfrm>
              <a:off x="2279850" y="27248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57" y="0"/>
                  </a:moveTo>
                  <a:cubicBezTo>
                    <a:pt x="33" y="0"/>
                    <a:pt x="9" y="17"/>
                    <a:pt x="9" y="41"/>
                  </a:cubicBezTo>
                  <a:cubicBezTo>
                    <a:pt x="1" y="73"/>
                    <a:pt x="17" y="98"/>
                    <a:pt x="49" y="98"/>
                  </a:cubicBezTo>
                  <a:cubicBezTo>
                    <a:pt x="73" y="98"/>
                    <a:pt x="90" y="82"/>
                    <a:pt x="98" y="49"/>
                  </a:cubicBezTo>
                  <a:cubicBezTo>
                    <a:pt x="98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6934;p47">
              <a:extLst>
                <a:ext uri="{FF2B5EF4-FFF2-40B4-BE49-F238E27FC236}">
                  <a16:creationId xmlns:a16="http://schemas.microsoft.com/office/drawing/2014/main" id="{17D2C63A-F541-ED1E-94AA-FD2E89F340F1}"/>
                </a:ext>
              </a:extLst>
            </p:cNvPr>
            <p:cNvSpPr/>
            <p:nvPr/>
          </p:nvSpPr>
          <p:spPr>
            <a:xfrm>
              <a:off x="2283300" y="2729075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57" y="1"/>
                  </a:moveTo>
                  <a:cubicBezTo>
                    <a:pt x="25" y="1"/>
                    <a:pt x="8" y="17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6935;p47">
              <a:extLst>
                <a:ext uri="{FF2B5EF4-FFF2-40B4-BE49-F238E27FC236}">
                  <a16:creationId xmlns:a16="http://schemas.microsoft.com/office/drawing/2014/main" id="{1580BFD8-7529-6FCF-57D3-083098490A73}"/>
                </a:ext>
              </a:extLst>
            </p:cNvPr>
            <p:cNvSpPr/>
            <p:nvPr/>
          </p:nvSpPr>
          <p:spPr>
            <a:xfrm>
              <a:off x="2282900" y="2737150"/>
              <a:ext cx="1425" cy="2500"/>
            </a:xfrm>
            <a:custGeom>
              <a:avLst/>
              <a:gdLst/>
              <a:ahLst/>
              <a:cxnLst/>
              <a:rect l="l" t="t" r="r" b="b"/>
              <a:pathLst>
                <a:path w="57" h="100" extrusionOk="0">
                  <a:moveTo>
                    <a:pt x="44" y="0"/>
                  </a:moveTo>
                  <a:cubicBezTo>
                    <a:pt x="18" y="0"/>
                    <a:pt x="0" y="22"/>
                    <a:pt x="0" y="43"/>
                  </a:cubicBezTo>
                  <a:cubicBezTo>
                    <a:pt x="0" y="75"/>
                    <a:pt x="24" y="99"/>
                    <a:pt x="49" y="99"/>
                  </a:cubicBezTo>
                  <a:lnTo>
                    <a:pt x="57" y="2"/>
                  </a:ln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6936;p47">
              <a:extLst>
                <a:ext uri="{FF2B5EF4-FFF2-40B4-BE49-F238E27FC236}">
                  <a16:creationId xmlns:a16="http://schemas.microsoft.com/office/drawing/2014/main" id="{5D590786-A9DA-3240-8866-5D54590F82E8}"/>
                </a:ext>
              </a:extLst>
            </p:cNvPr>
            <p:cNvSpPr/>
            <p:nvPr/>
          </p:nvSpPr>
          <p:spPr>
            <a:xfrm>
              <a:off x="2279250" y="2732725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0" y="74"/>
                    <a:pt x="16" y="106"/>
                    <a:pt x="41" y="106"/>
                  </a:cubicBezTo>
                  <a:cubicBezTo>
                    <a:pt x="73" y="106"/>
                    <a:pt x="97" y="82"/>
                    <a:pt x="97" y="57"/>
                  </a:cubicBezTo>
                  <a:cubicBezTo>
                    <a:pt x="97" y="33"/>
                    <a:pt x="81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6937;p47">
              <a:extLst>
                <a:ext uri="{FF2B5EF4-FFF2-40B4-BE49-F238E27FC236}">
                  <a16:creationId xmlns:a16="http://schemas.microsoft.com/office/drawing/2014/main" id="{B810B120-E503-1515-93DA-5CFAAE06DDB8}"/>
                </a:ext>
              </a:extLst>
            </p:cNvPr>
            <p:cNvSpPr/>
            <p:nvPr/>
          </p:nvSpPr>
          <p:spPr>
            <a:xfrm>
              <a:off x="2278425" y="2740825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58" y="1"/>
                  </a:moveTo>
                  <a:cubicBezTo>
                    <a:pt x="33" y="1"/>
                    <a:pt x="9" y="17"/>
                    <a:pt x="1" y="50"/>
                  </a:cubicBezTo>
                  <a:cubicBezTo>
                    <a:pt x="1" y="74"/>
                    <a:pt x="25" y="98"/>
                    <a:pt x="49" y="106"/>
                  </a:cubicBezTo>
                  <a:cubicBezTo>
                    <a:pt x="82" y="106"/>
                    <a:pt x="106" y="82"/>
                    <a:pt x="106" y="58"/>
                  </a:cubicBezTo>
                  <a:cubicBezTo>
                    <a:pt x="106" y="33"/>
                    <a:pt x="90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6938;p47">
              <a:extLst>
                <a:ext uri="{FF2B5EF4-FFF2-40B4-BE49-F238E27FC236}">
                  <a16:creationId xmlns:a16="http://schemas.microsoft.com/office/drawing/2014/main" id="{6BCB8BD0-54C2-4639-8C15-EA3C00A620A0}"/>
                </a:ext>
              </a:extLst>
            </p:cNvPr>
            <p:cNvSpPr/>
            <p:nvPr/>
          </p:nvSpPr>
          <p:spPr>
            <a:xfrm>
              <a:off x="2277825" y="27489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7" y="0"/>
                  </a:moveTo>
                  <a:cubicBezTo>
                    <a:pt x="25" y="0"/>
                    <a:pt x="0" y="17"/>
                    <a:pt x="0" y="49"/>
                  </a:cubicBezTo>
                  <a:lnTo>
                    <a:pt x="49" y="98"/>
                  </a:lnTo>
                  <a:cubicBezTo>
                    <a:pt x="53" y="99"/>
                    <a:pt x="58" y="99"/>
                    <a:pt x="62" y="99"/>
                  </a:cubicBezTo>
                  <a:cubicBezTo>
                    <a:pt x="88" y="99"/>
                    <a:pt x="106" y="78"/>
                    <a:pt x="106" y="57"/>
                  </a:cubicBezTo>
                  <a:cubicBezTo>
                    <a:pt x="114" y="25"/>
                    <a:pt x="9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6939;p47">
              <a:extLst>
                <a:ext uri="{FF2B5EF4-FFF2-40B4-BE49-F238E27FC236}">
                  <a16:creationId xmlns:a16="http://schemas.microsoft.com/office/drawing/2014/main" id="{827A60E4-23B0-1BD4-CB44-797F82D0CC5B}"/>
                </a:ext>
              </a:extLst>
            </p:cNvPr>
            <p:cNvSpPr/>
            <p:nvPr/>
          </p:nvSpPr>
          <p:spPr>
            <a:xfrm>
              <a:off x="2282475" y="274510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58" y="0"/>
                  </a:moveTo>
                  <a:cubicBezTo>
                    <a:pt x="25" y="0"/>
                    <a:pt x="1" y="16"/>
                    <a:pt x="1" y="49"/>
                  </a:cubicBezTo>
                  <a:cubicBezTo>
                    <a:pt x="1" y="73"/>
                    <a:pt x="25" y="98"/>
                    <a:pt x="50" y="98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6940;p47">
              <a:extLst>
                <a:ext uri="{FF2B5EF4-FFF2-40B4-BE49-F238E27FC236}">
                  <a16:creationId xmlns:a16="http://schemas.microsoft.com/office/drawing/2014/main" id="{6282885F-289F-B012-B740-576C98A5BEF1}"/>
                </a:ext>
              </a:extLst>
            </p:cNvPr>
            <p:cNvSpPr/>
            <p:nvPr/>
          </p:nvSpPr>
          <p:spPr>
            <a:xfrm>
              <a:off x="2274975" y="2744475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9" y="1"/>
                  </a:moveTo>
                  <a:lnTo>
                    <a:pt x="1" y="98"/>
                  </a:lnTo>
                  <a:cubicBezTo>
                    <a:pt x="33" y="98"/>
                    <a:pt x="58" y="82"/>
                    <a:pt x="58" y="50"/>
                  </a:cubicBezTo>
                  <a:cubicBezTo>
                    <a:pt x="66" y="25"/>
                    <a:pt x="41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6941;p47">
              <a:extLst>
                <a:ext uri="{FF2B5EF4-FFF2-40B4-BE49-F238E27FC236}">
                  <a16:creationId xmlns:a16="http://schemas.microsoft.com/office/drawing/2014/main" id="{4F599445-32F7-9B2D-B3F8-86D07A91FB6E}"/>
                </a:ext>
              </a:extLst>
            </p:cNvPr>
            <p:cNvSpPr/>
            <p:nvPr/>
          </p:nvSpPr>
          <p:spPr>
            <a:xfrm>
              <a:off x="2276000" y="273637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9" y="1"/>
                  </a:moveTo>
                  <a:lnTo>
                    <a:pt x="0" y="98"/>
                  </a:lnTo>
                  <a:cubicBezTo>
                    <a:pt x="4" y="99"/>
                    <a:pt x="7" y="100"/>
                    <a:pt x="10" y="100"/>
                  </a:cubicBezTo>
                  <a:cubicBezTo>
                    <a:pt x="31" y="100"/>
                    <a:pt x="49" y="78"/>
                    <a:pt x="49" y="57"/>
                  </a:cubicBezTo>
                  <a:cubicBezTo>
                    <a:pt x="57" y="33"/>
                    <a:pt x="33" y="9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6942;p47">
              <a:extLst>
                <a:ext uri="{FF2B5EF4-FFF2-40B4-BE49-F238E27FC236}">
                  <a16:creationId xmlns:a16="http://schemas.microsoft.com/office/drawing/2014/main" id="{09999E5F-883B-684C-883A-9ED611EA8A29}"/>
                </a:ext>
              </a:extLst>
            </p:cNvPr>
            <p:cNvSpPr/>
            <p:nvPr/>
          </p:nvSpPr>
          <p:spPr>
            <a:xfrm>
              <a:off x="2276800" y="272847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9" y="0"/>
                  </a:moveTo>
                  <a:lnTo>
                    <a:pt x="1" y="98"/>
                  </a:lnTo>
                  <a:cubicBezTo>
                    <a:pt x="25" y="98"/>
                    <a:pt x="50" y="81"/>
                    <a:pt x="58" y="57"/>
                  </a:cubicBezTo>
                  <a:cubicBezTo>
                    <a:pt x="58" y="25"/>
                    <a:pt x="4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6943;p47">
              <a:extLst>
                <a:ext uri="{FF2B5EF4-FFF2-40B4-BE49-F238E27FC236}">
                  <a16:creationId xmlns:a16="http://schemas.microsoft.com/office/drawing/2014/main" id="{27340007-54C0-37DE-69F5-7975926359DE}"/>
                </a:ext>
              </a:extLst>
            </p:cNvPr>
            <p:cNvSpPr/>
            <p:nvPr/>
          </p:nvSpPr>
          <p:spPr>
            <a:xfrm>
              <a:off x="2287350" y="2725025"/>
              <a:ext cx="2250" cy="2650"/>
            </a:xfrm>
            <a:custGeom>
              <a:avLst/>
              <a:gdLst/>
              <a:ahLst/>
              <a:cxnLst/>
              <a:rect l="l" t="t" r="r" b="b"/>
              <a:pathLst>
                <a:path w="90" h="106" extrusionOk="0">
                  <a:moveTo>
                    <a:pt x="41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82"/>
                    <a:pt x="17" y="106"/>
                    <a:pt x="41" y="106"/>
                  </a:cubicBezTo>
                  <a:cubicBezTo>
                    <a:pt x="65" y="106"/>
                    <a:pt x="90" y="82"/>
                    <a:pt x="90" y="49"/>
                  </a:cubicBezTo>
                  <a:cubicBezTo>
                    <a:pt x="90" y="25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6944;p47">
              <a:extLst>
                <a:ext uri="{FF2B5EF4-FFF2-40B4-BE49-F238E27FC236}">
                  <a16:creationId xmlns:a16="http://schemas.microsoft.com/office/drawing/2014/main" id="{4351C976-1785-F5EE-0C1D-53F3696844D3}"/>
                </a:ext>
              </a:extLst>
            </p:cNvPr>
            <p:cNvSpPr/>
            <p:nvPr/>
          </p:nvSpPr>
          <p:spPr>
            <a:xfrm>
              <a:off x="2291000" y="2729075"/>
              <a:ext cx="1250" cy="2675"/>
            </a:xfrm>
            <a:custGeom>
              <a:avLst/>
              <a:gdLst/>
              <a:ahLst/>
              <a:cxnLst/>
              <a:rect l="l" t="t" r="r" b="b"/>
              <a:pathLst>
                <a:path w="50" h="107" extrusionOk="0">
                  <a:moveTo>
                    <a:pt x="41" y="1"/>
                  </a:moveTo>
                  <a:cubicBezTo>
                    <a:pt x="17" y="1"/>
                    <a:pt x="0" y="25"/>
                    <a:pt x="0" y="57"/>
                  </a:cubicBezTo>
                  <a:cubicBezTo>
                    <a:pt x="0" y="82"/>
                    <a:pt x="25" y="106"/>
                    <a:pt x="49" y="106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6945;p47">
              <a:extLst>
                <a:ext uri="{FF2B5EF4-FFF2-40B4-BE49-F238E27FC236}">
                  <a16:creationId xmlns:a16="http://schemas.microsoft.com/office/drawing/2014/main" id="{8D2087D7-D64B-8450-F0CB-7C8A1694A248}"/>
                </a:ext>
              </a:extLst>
            </p:cNvPr>
            <p:cNvSpPr/>
            <p:nvPr/>
          </p:nvSpPr>
          <p:spPr>
            <a:xfrm>
              <a:off x="2291200" y="2737200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49" y="0"/>
                  </a:moveTo>
                  <a:cubicBezTo>
                    <a:pt x="17" y="0"/>
                    <a:pt x="1" y="24"/>
                    <a:pt x="1" y="49"/>
                  </a:cubicBezTo>
                  <a:cubicBezTo>
                    <a:pt x="1" y="73"/>
                    <a:pt x="17" y="97"/>
                    <a:pt x="49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6946;p47">
              <a:extLst>
                <a:ext uri="{FF2B5EF4-FFF2-40B4-BE49-F238E27FC236}">
                  <a16:creationId xmlns:a16="http://schemas.microsoft.com/office/drawing/2014/main" id="{FDA53A79-0B75-EF41-E00E-59F777A161B0}"/>
                </a:ext>
              </a:extLst>
            </p:cNvPr>
            <p:cNvSpPr/>
            <p:nvPr/>
          </p:nvSpPr>
          <p:spPr>
            <a:xfrm>
              <a:off x="2287150" y="2733125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cubicBezTo>
                    <a:pt x="0" y="82"/>
                    <a:pt x="17" y="98"/>
                    <a:pt x="49" y="106"/>
                  </a:cubicBezTo>
                  <a:cubicBezTo>
                    <a:pt x="73" y="106"/>
                    <a:pt x="98" y="82"/>
                    <a:pt x="98" y="50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6947;p47">
              <a:extLst>
                <a:ext uri="{FF2B5EF4-FFF2-40B4-BE49-F238E27FC236}">
                  <a16:creationId xmlns:a16="http://schemas.microsoft.com/office/drawing/2014/main" id="{389A5B7A-BB50-A6B4-642F-570B868E5C85}"/>
                </a:ext>
              </a:extLst>
            </p:cNvPr>
            <p:cNvSpPr/>
            <p:nvPr/>
          </p:nvSpPr>
          <p:spPr>
            <a:xfrm>
              <a:off x="2286950" y="274125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81"/>
                    <a:pt x="25" y="98"/>
                    <a:pt x="49" y="106"/>
                  </a:cubicBezTo>
                  <a:cubicBezTo>
                    <a:pt x="81" y="106"/>
                    <a:pt x="106" y="81"/>
                    <a:pt x="106" y="49"/>
                  </a:cubicBezTo>
                  <a:cubicBezTo>
                    <a:pt x="106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6948;p47">
              <a:extLst>
                <a:ext uri="{FF2B5EF4-FFF2-40B4-BE49-F238E27FC236}">
                  <a16:creationId xmlns:a16="http://schemas.microsoft.com/office/drawing/2014/main" id="{D657BAF0-B075-2DF0-46AC-4377F0A6D345}"/>
                </a:ext>
              </a:extLst>
            </p:cNvPr>
            <p:cNvSpPr/>
            <p:nvPr/>
          </p:nvSpPr>
          <p:spPr>
            <a:xfrm>
              <a:off x="2286750" y="2749350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57" y="1"/>
                  </a:moveTo>
                  <a:cubicBezTo>
                    <a:pt x="24" y="1"/>
                    <a:pt x="0" y="25"/>
                    <a:pt x="0" y="49"/>
                  </a:cubicBezTo>
                  <a:cubicBezTo>
                    <a:pt x="0" y="82"/>
                    <a:pt x="24" y="98"/>
                    <a:pt x="57" y="106"/>
                  </a:cubicBezTo>
                  <a:cubicBezTo>
                    <a:pt x="89" y="106"/>
                    <a:pt x="114" y="82"/>
                    <a:pt x="114" y="49"/>
                  </a:cubicBezTo>
                  <a:cubicBezTo>
                    <a:pt x="114" y="25"/>
                    <a:pt x="8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6949;p47">
              <a:extLst>
                <a:ext uri="{FF2B5EF4-FFF2-40B4-BE49-F238E27FC236}">
                  <a16:creationId xmlns:a16="http://schemas.microsoft.com/office/drawing/2014/main" id="{B6E6AEF4-6E16-8521-B415-97680062B90F}"/>
                </a:ext>
              </a:extLst>
            </p:cNvPr>
            <p:cNvSpPr/>
            <p:nvPr/>
          </p:nvSpPr>
          <p:spPr>
            <a:xfrm>
              <a:off x="2291200" y="2745100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57" y="0"/>
                  </a:moveTo>
                  <a:cubicBezTo>
                    <a:pt x="25" y="0"/>
                    <a:pt x="1" y="25"/>
                    <a:pt x="1" y="57"/>
                  </a:cubicBezTo>
                  <a:cubicBezTo>
                    <a:pt x="1" y="81"/>
                    <a:pt x="25" y="106"/>
                    <a:pt x="57" y="106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6950;p47">
              <a:extLst>
                <a:ext uri="{FF2B5EF4-FFF2-40B4-BE49-F238E27FC236}">
                  <a16:creationId xmlns:a16="http://schemas.microsoft.com/office/drawing/2014/main" id="{AFC8E582-5FB7-5C13-767D-BE617E197B9E}"/>
                </a:ext>
              </a:extLst>
            </p:cNvPr>
            <p:cNvSpPr/>
            <p:nvPr/>
          </p:nvSpPr>
          <p:spPr>
            <a:xfrm>
              <a:off x="2283700" y="274510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9" y="0"/>
                  </a:moveTo>
                  <a:lnTo>
                    <a:pt x="1" y="98"/>
                  </a:lnTo>
                  <a:cubicBezTo>
                    <a:pt x="5" y="99"/>
                    <a:pt x="9" y="99"/>
                    <a:pt x="13" y="99"/>
                  </a:cubicBezTo>
                  <a:cubicBezTo>
                    <a:pt x="39" y="99"/>
                    <a:pt x="57" y="77"/>
                    <a:pt x="57" y="49"/>
                  </a:cubicBezTo>
                  <a:cubicBezTo>
                    <a:pt x="57" y="25"/>
                    <a:pt x="4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6951;p47">
              <a:extLst>
                <a:ext uri="{FF2B5EF4-FFF2-40B4-BE49-F238E27FC236}">
                  <a16:creationId xmlns:a16="http://schemas.microsoft.com/office/drawing/2014/main" id="{9C509DBF-9472-A0CB-EA40-CE8EAEB1388F}"/>
                </a:ext>
              </a:extLst>
            </p:cNvPr>
            <p:cNvSpPr/>
            <p:nvPr/>
          </p:nvSpPr>
          <p:spPr>
            <a:xfrm>
              <a:off x="2284100" y="273720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9" y="0"/>
                  </a:moveTo>
                  <a:lnTo>
                    <a:pt x="1" y="97"/>
                  </a:lnTo>
                  <a:cubicBezTo>
                    <a:pt x="33" y="97"/>
                    <a:pt x="58" y="73"/>
                    <a:pt x="58" y="49"/>
                  </a:cubicBezTo>
                  <a:cubicBezTo>
                    <a:pt x="58" y="16"/>
                    <a:pt x="33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6952;p47">
              <a:extLst>
                <a:ext uri="{FF2B5EF4-FFF2-40B4-BE49-F238E27FC236}">
                  <a16:creationId xmlns:a16="http://schemas.microsoft.com/office/drawing/2014/main" id="{C2B8E154-5641-0D42-0D33-C3008E04308D}"/>
                </a:ext>
              </a:extLst>
            </p:cNvPr>
            <p:cNvSpPr/>
            <p:nvPr/>
          </p:nvSpPr>
          <p:spPr>
            <a:xfrm>
              <a:off x="2284500" y="2729075"/>
              <a:ext cx="1250" cy="2475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9" y="1"/>
                  </a:moveTo>
                  <a:lnTo>
                    <a:pt x="1" y="98"/>
                  </a:lnTo>
                  <a:cubicBezTo>
                    <a:pt x="25" y="98"/>
                    <a:pt x="50" y="82"/>
                    <a:pt x="50" y="49"/>
                  </a:cubicBezTo>
                  <a:cubicBezTo>
                    <a:pt x="50" y="25"/>
                    <a:pt x="33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6953;p47">
              <a:extLst>
                <a:ext uri="{FF2B5EF4-FFF2-40B4-BE49-F238E27FC236}">
                  <a16:creationId xmlns:a16="http://schemas.microsoft.com/office/drawing/2014/main" id="{0F5A291D-CE09-A7F6-FA4A-B020C5BDDA81}"/>
                </a:ext>
              </a:extLst>
            </p:cNvPr>
            <p:cNvSpPr/>
            <p:nvPr/>
          </p:nvSpPr>
          <p:spPr>
            <a:xfrm>
              <a:off x="2294450" y="2724825"/>
              <a:ext cx="2250" cy="2500"/>
            </a:xfrm>
            <a:custGeom>
              <a:avLst/>
              <a:gdLst/>
              <a:ahLst/>
              <a:cxnLst/>
              <a:rect l="l" t="t" r="r" b="b"/>
              <a:pathLst>
                <a:path w="90" h="100" extrusionOk="0">
                  <a:moveTo>
                    <a:pt x="41" y="0"/>
                  </a:moveTo>
                  <a:cubicBezTo>
                    <a:pt x="16" y="0"/>
                    <a:pt x="0" y="25"/>
                    <a:pt x="0" y="57"/>
                  </a:cubicBezTo>
                  <a:cubicBezTo>
                    <a:pt x="0" y="78"/>
                    <a:pt x="19" y="99"/>
                    <a:pt x="39" y="99"/>
                  </a:cubicBezTo>
                  <a:cubicBezTo>
                    <a:pt x="42" y="99"/>
                    <a:pt x="46" y="99"/>
                    <a:pt x="49" y="98"/>
                  </a:cubicBezTo>
                  <a:cubicBezTo>
                    <a:pt x="73" y="98"/>
                    <a:pt x="89" y="73"/>
                    <a:pt x="89" y="49"/>
                  </a:cubicBezTo>
                  <a:cubicBezTo>
                    <a:pt x="89" y="25"/>
                    <a:pt x="65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6954;p47">
              <a:extLst>
                <a:ext uri="{FF2B5EF4-FFF2-40B4-BE49-F238E27FC236}">
                  <a16:creationId xmlns:a16="http://schemas.microsoft.com/office/drawing/2014/main" id="{8080A794-5DC7-70DF-84BF-83278897D224}"/>
                </a:ext>
              </a:extLst>
            </p:cNvPr>
            <p:cNvSpPr/>
            <p:nvPr/>
          </p:nvSpPr>
          <p:spPr>
            <a:xfrm>
              <a:off x="2298500" y="27286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41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6955;p47">
              <a:extLst>
                <a:ext uri="{FF2B5EF4-FFF2-40B4-BE49-F238E27FC236}">
                  <a16:creationId xmlns:a16="http://schemas.microsoft.com/office/drawing/2014/main" id="{7C2FB1A7-0F39-0672-3E25-4D3855506B12}"/>
                </a:ext>
              </a:extLst>
            </p:cNvPr>
            <p:cNvSpPr/>
            <p:nvPr/>
          </p:nvSpPr>
          <p:spPr>
            <a:xfrm>
              <a:off x="2299300" y="273657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41" y="1"/>
                  </a:moveTo>
                  <a:cubicBezTo>
                    <a:pt x="17" y="1"/>
                    <a:pt x="1" y="25"/>
                    <a:pt x="1" y="57"/>
                  </a:cubicBezTo>
                  <a:cubicBezTo>
                    <a:pt x="1" y="79"/>
                    <a:pt x="19" y="100"/>
                    <a:pt x="45" y="100"/>
                  </a:cubicBezTo>
                  <a:cubicBezTo>
                    <a:pt x="49" y="100"/>
                    <a:pt x="53" y="99"/>
                    <a:pt x="58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6956;p47">
              <a:extLst>
                <a:ext uri="{FF2B5EF4-FFF2-40B4-BE49-F238E27FC236}">
                  <a16:creationId xmlns:a16="http://schemas.microsoft.com/office/drawing/2014/main" id="{B07CE83B-471A-9687-9404-E0ADF4308A86}"/>
                </a:ext>
              </a:extLst>
            </p:cNvPr>
            <p:cNvSpPr/>
            <p:nvPr/>
          </p:nvSpPr>
          <p:spPr>
            <a:xfrm>
              <a:off x="2294850" y="27329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1"/>
                  </a:moveTo>
                  <a:cubicBezTo>
                    <a:pt x="25" y="1"/>
                    <a:pt x="0" y="25"/>
                    <a:pt x="9" y="58"/>
                  </a:cubicBezTo>
                  <a:cubicBezTo>
                    <a:pt x="9" y="79"/>
                    <a:pt x="27" y="100"/>
                    <a:pt x="48" y="100"/>
                  </a:cubicBezTo>
                  <a:cubicBezTo>
                    <a:pt x="51" y="100"/>
                    <a:pt x="54" y="99"/>
                    <a:pt x="57" y="98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6957;p47">
              <a:extLst>
                <a:ext uri="{FF2B5EF4-FFF2-40B4-BE49-F238E27FC236}">
                  <a16:creationId xmlns:a16="http://schemas.microsoft.com/office/drawing/2014/main" id="{3322A407-6A66-E556-EDA1-A9CDC4AE8F46}"/>
                </a:ext>
              </a:extLst>
            </p:cNvPr>
            <p:cNvSpPr/>
            <p:nvPr/>
          </p:nvSpPr>
          <p:spPr>
            <a:xfrm>
              <a:off x="2295450" y="274105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17" y="0"/>
                    <a:pt x="1" y="24"/>
                    <a:pt x="1" y="57"/>
                  </a:cubicBezTo>
                  <a:cubicBezTo>
                    <a:pt x="1" y="81"/>
                    <a:pt x="25" y="97"/>
                    <a:pt x="58" y="97"/>
                  </a:cubicBezTo>
                  <a:cubicBezTo>
                    <a:pt x="82" y="97"/>
                    <a:pt x="106" y="73"/>
                    <a:pt x="106" y="49"/>
                  </a:cubicBez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6958;p47">
              <a:extLst>
                <a:ext uri="{FF2B5EF4-FFF2-40B4-BE49-F238E27FC236}">
                  <a16:creationId xmlns:a16="http://schemas.microsoft.com/office/drawing/2014/main" id="{462D6060-F08B-0257-F674-F03822275F97}"/>
                </a:ext>
              </a:extLst>
            </p:cNvPr>
            <p:cNvSpPr/>
            <p:nvPr/>
          </p:nvSpPr>
          <p:spPr>
            <a:xfrm>
              <a:off x="2295875" y="2749150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57" y="0"/>
                  </a:moveTo>
                  <a:cubicBezTo>
                    <a:pt x="24" y="0"/>
                    <a:pt x="0" y="25"/>
                    <a:pt x="0" y="49"/>
                  </a:cubicBezTo>
                  <a:cubicBezTo>
                    <a:pt x="0" y="81"/>
                    <a:pt x="32" y="98"/>
                    <a:pt x="65" y="98"/>
                  </a:cubicBezTo>
                  <a:cubicBezTo>
                    <a:pt x="89" y="98"/>
                    <a:pt x="114" y="73"/>
                    <a:pt x="114" y="41"/>
                  </a:cubicBezTo>
                  <a:cubicBezTo>
                    <a:pt x="114" y="17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6959;p47">
              <a:extLst>
                <a:ext uri="{FF2B5EF4-FFF2-40B4-BE49-F238E27FC236}">
                  <a16:creationId xmlns:a16="http://schemas.microsoft.com/office/drawing/2014/main" id="{A9D3F8AD-79CF-D66A-D857-19693D786468}"/>
                </a:ext>
              </a:extLst>
            </p:cNvPr>
            <p:cNvSpPr/>
            <p:nvPr/>
          </p:nvSpPr>
          <p:spPr>
            <a:xfrm>
              <a:off x="2299925" y="2744475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57" y="1"/>
                  </a:moveTo>
                  <a:cubicBezTo>
                    <a:pt x="24" y="9"/>
                    <a:pt x="0" y="33"/>
                    <a:pt x="8" y="58"/>
                  </a:cubicBezTo>
                  <a:cubicBezTo>
                    <a:pt x="8" y="90"/>
                    <a:pt x="33" y="106"/>
                    <a:pt x="65" y="106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6960;p47">
              <a:extLst>
                <a:ext uri="{FF2B5EF4-FFF2-40B4-BE49-F238E27FC236}">
                  <a16:creationId xmlns:a16="http://schemas.microsoft.com/office/drawing/2014/main" id="{10823898-E70C-E4FE-A315-41FE558C1985}"/>
                </a:ext>
              </a:extLst>
            </p:cNvPr>
            <p:cNvSpPr/>
            <p:nvPr/>
          </p:nvSpPr>
          <p:spPr>
            <a:xfrm>
              <a:off x="2292625" y="2745100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0" y="0"/>
                  </a:moveTo>
                  <a:lnTo>
                    <a:pt x="0" y="106"/>
                  </a:lnTo>
                  <a:cubicBezTo>
                    <a:pt x="33" y="106"/>
                    <a:pt x="57" y="81"/>
                    <a:pt x="57" y="49"/>
                  </a:cubicBezTo>
                  <a:cubicBezTo>
                    <a:pt x="49" y="25"/>
                    <a:pt x="25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6961;p47">
              <a:extLst>
                <a:ext uri="{FF2B5EF4-FFF2-40B4-BE49-F238E27FC236}">
                  <a16:creationId xmlns:a16="http://schemas.microsoft.com/office/drawing/2014/main" id="{84B9CC2A-0FEC-1CC7-A6DE-FBB2AD8BEA44}"/>
                </a:ext>
              </a:extLst>
            </p:cNvPr>
            <p:cNvSpPr/>
            <p:nvPr/>
          </p:nvSpPr>
          <p:spPr>
            <a:xfrm>
              <a:off x="2292425" y="2737200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0" y="0"/>
                  </a:moveTo>
                  <a:lnTo>
                    <a:pt x="0" y="97"/>
                  </a:lnTo>
                  <a:cubicBezTo>
                    <a:pt x="25" y="97"/>
                    <a:pt x="49" y="73"/>
                    <a:pt x="49" y="49"/>
                  </a:cubicBezTo>
                  <a:cubicBezTo>
                    <a:pt x="49" y="16"/>
                    <a:pt x="25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6962;p47">
              <a:extLst>
                <a:ext uri="{FF2B5EF4-FFF2-40B4-BE49-F238E27FC236}">
                  <a16:creationId xmlns:a16="http://schemas.microsoft.com/office/drawing/2014/main" id="{A8208EFF-E157-1E1A-8F1B-ED3D1C9D6EFC}"/>
                </a:ext>
              </a:extLst>
            </p:cNvPr>
            <p:cNvSpPr/>
            <p:nvPr/>
          </p:nvSpPr>
          <p:spPr>
            <a:xfrm>
              <a:off x="2292000" y="2729075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1" y="1"/>
                  </a:moveTo>
                  <a:lnTo>
                    <a:pt x="9" y="106"/>
                  </a:lnTo>
                  <a:cubicBezTo>
                    <a:pt x="33" y="98"/>
                    <a:pt x="58" y="82"/>
                    <a:pt x="50" y="49"/>
                  </a:cubicBezTo>
                  <a:cubicBezTo>
                    <a:pt x="50" y="25"/>
                    <a:pt x="33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6963;p47">
              <a:extLst>
                <a:ext uri="{FF2B5EF4-FFF2-40B4-BE49-F238E27FC236}">
                  <a16:creationId xmlns:a16="http://schemas.microsoft.com/office/drawing/2014/main" id="{92163AF9-6B89-D20D-C113-D66C0663015E}"/>
                </a:ext>
              </a:extLst>
            </p:cNvPr>
            <p:cNvSpPr/>
            <p:nvPr/>
          </p:nvSpPr>
          <p:spPr>
            <a:xfrm>
              <a:off x="2301550" y="2724025"/>
              <a:ext cx="2250" cy="2500"/>
            </a:xfrm>
            <a:custGeom>
              <a:avLst/>
              <a:gdLst/>
              <a:ahLst/>
              <a:cxnLst/>
              <a:rect l="l" t="t" r="r" b="b"/>
              <a:pathLst>
                <a:path w="90" h="100" extrusionOk="0">
                  <a:moveTo>
                    <a:pt x="32" y="0"/>
                  </a:moveTo>
                  <a:cubicBezTo>
                    <a:pt x="16" y="8"/>
                    <a:pt x="0" y="32"/>
                    <a:pt x="0" y="57"/>
                  </a:cubicBezTo>
                  <a:cubicBezTo>
                    <a:pt x="7" y="84"/>
                    <a:pt x="19" y="99"/>
                    <a:pt x="37" y="99"/>
                  </a:cubicBezTo>
                  <a:cubicBezTo>
                    <a:pt x="41" y="99"/>
                    <a:pt x="45" y="99"/>
                    <a:pt x="49" y="97"/>
                  </a:cubicBezTo>
                  <a:cubicBezTo>
                    <a:pt x="73" y="97"/>
                    <a:pt x="89" y="73"/>
                    <a:pt x="89" y="41"/>
                  </a:cubicBezTo>
                  <a:cubicBezTo>
                    <a:pt x="81" y="16"/>
                    <a:pt x="5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6964;p47">
              <a:extLst>
                <a:ext uri="{FF2B5EF4-FFF2-40B4-BE49-F238E27FC236}">
                  <a16:creationId xmlns:a16="http://schemas.microsoft.com/office/drawing/2014/main" id="{A1228C00-C315-C44B-6E4C-F7C8CC71C4B4}"/>
                </a:ext>
              </a:extLst>
            </p:cNvPr>
            <p:cNvSpPr/>
            <p:nvPr/>
          </p:nvSpPr>
          <p:spPr>
            <a:xfrm>
              <a:off x="2305800" y="272745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33" y="1"/>
                  </a:moveTo>
                  <a:cubicBezTo>
                    <a:pt x="8" y="9"/>
                    <a:pt x="0" y="33"/>
                    <a:pt x="0" y="58"/>
                  </a:cubicBezTo>
                  <a:cubicBezTo>
                    <a:pt x="7" y="79"/>
                    <a:pt x="26" y="100"/>
                    <a:pt x="47" y="100"/>
                  </a:cubicBezTo>
                  <a:cubicBezTo>
                    <a:pt x="51" y="100"/>
                    <a:pt x="54" y="99"/>
                    <a:pt x="57" y="98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6965;p47">
              <a:extLst>
                <a:ext uri="{FF2B5EF4-FFF2-40B4-BE49-F238E27FC236}">
                  <a16:creationId xmlns:a16="http://schemas.microsoft.com/office/drawing/2014/main" id="{4EB9FA7D-6D61-A714-EC80-F52CA53AA47F}"/>
                </a:ext>
              </a:extLst>
            </p:cNvPr>
            <p:cNvSpPr/>
            <p:nvPr/>
          </p:nvSpPr>
          <p:spPr>
            <a:xfrm>
              <a:off x="2307225" y="2735375"/>
              <a:ext cx="1625" cy="2475"/>
            </a:xfrm>
            <a:custGeom>
              <a:avLst/>
              <a:gdLst/>
              <a:ahLst/>
              <a:cxnLst/>
              <a:rect l="l" t="t" r="r" b="b"/>
              <a:pathLst>
                <a:path w="65" h="99" extrusionOk="0">
                  <a:moveTo>
                    <a:pt x="49" y="0"/>
                  </a:moveTo>
                  <a:cubicBezTo>
                    <a:pt x="16" y="8"/>
                    <a:pt x="0" y="33"/>
                    <a:pt x="8" y="57"/>
                  </a:cubicBezTo>
                  <a:cubicBezTo>
                    <a:pt x="8" y="78"/>
                    <a:pt x="32" y="99"/>
                    <a:pt x="55" y="99"/>
                  </a:cubicBezTo>
                  <a:cubicBezTo>
                    <a:pt x="58" y="99"/>
                    <a:pt x="62" y="98"/>
                    <a:pt x="65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6966;p47">
              <a:extLst>
                <a:ext uri="{FF2B5EF4-FFF2-40B4-BE49-F238E27FC236}">
                  <a16:creationId xmlns:a16="http://schemas.microsoft.com/office/drawing/2014/main" id="{59FEE795-94DE-363D-03C6-648AFAC3FCDB}"/>
                </a:ext>
              </a:extLst>
            </p:cNvPr>
            <p:cNvSpPr/>
            <p:nvPr/>
          </p:nvSpPr>
          <p:spPr>
            <a:xfrm>
              <a:off x="2302750" y="2732075"/>
              <a:ext cx="2450" cy="2550"/>
            </a:xfrm>
            <a:custGeom>
              <a:avLst/>
              <a:gdLst/>
              <a:ahLst/>
              <a:cxnLst/>
              <a:rect l="l" t="t" r="r" b="b"/>
              <a:pathLst>
                <a:path w="98" h="102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2"/>
                    <a:pt x="1" y="27"/>
                    <a:pt x="1" y="59"/>
                  </a:cubicBezTo>
                  <a:cubicBezTo>
                    <a:pt x="1" y="80"/>
                    <a:pt x="25" y="101"/>
                    <a:pt x="47" y="101"/>
                  </a:cubicBezTo>
                  <a:cubicBezTo>
                    <a:pt x="51" y="101"/>
                    <a:pt x="54" y="101"/>
                    <a:pt x="57" y="100"/>
                  </a:cubicBezTo>
                  <a:cubicBezTo>
                    <a:pt x="82" y="92"/>
                    <a:pt x="98" y="67"/>
                    <a:pt x="98" y="43"/>
                  </a:cubicBezTo>
                  <a:cubicBezTo>
                    <a:pt x="91" y="16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6967;p47">
              <a:extLst>
                <a:ext uri="{FF2B5EF4-FFF2-40B4-BE49-F238E27FC236}">
                  <a16:creationId xmlns:a16="http://schemas.microsoft.com/office/drawing/2014/main" id="{5F64B391-EA00-0F68-1860-E625962B3C73}"/>
                </a:ext>
              </a:extLst>
            </p:cNvPr>
            <p:cNvSpPr/>
            <p:nvPr/>
          </p:nvSpPr>
          <p:spPr>
            <a:xfrm>
              <a:off x="2303775" y="27400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49" y="1"/>
                  </a:moveTo>
                  <a:cubicBezTo>
                    <a:pt x="25" y="9"/>
                    <a:pt x="0" y="33"/>
                    <a:pt x="8" y="57"/>
                  </a:cubicBezTo>
                  <a:cubicBezTo>
                    <a:pt x="8" y="84"/>
                    <a:pt x="31" y="100"/>
                    <a:pt x="52" y="100"/>
                  </a:cubicBezTo>
                  <a:cubicBezTo>
                    <a:pt x="56" y="100"/>
                    <a:pt x="61" y="99"/>
                    <a:pt x="65" y="98"/>
                  </a:cubicBezTo>
                  <a:cubicBezTo>
                    <a:pt x="98" y="98"/>
                    <a:pt x="114" y="74"/>
                    <a:pt x="114" y="41"/>
                  </a:cubicBezTo>
                  <a:cubicBezTo>
                    <a:pt x="106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6968;p47">
              <a:extLst>
                <a:ext uri="{FF2B5EF4-FFF2-40B4-BE49-F238E27FC236}">
                  <a16:creationId xmlns:a16="http://schemas.microsoft.com/office/drawing/2014/main" id="{7F0BB366-3D17-C1ED-3EAA-AD30FCF28750}"/>
                </a:ext>
              </a:extLst>
            </p:cNvPr>
            <p:cNvSpPr/>
            <p:nvPr/>
          </p:nvSpPr>
          <p:spPr>
            <a:xfrm>
              <a:off x="2304975" y="2748075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71" y="1"/>
                  </a:moveTo>
                  <a:cubicBezTo>
                    <a:pt x="66" y="1"/>
                    <a:pt x="62" y="1"/>
                    <a:pt x="58" y="3"/>
                  </a:cubicBezTo>
                  <a:cubicBezTo>
                    <a:pt x="25" y="3"/>
                    <a:pt x="1" y="35"/>
                    <a:pt x="9" y="60"/>
                  </a:cubicBezTo>
                  <a:cubicBezTo>
                    <a:pt x="9" y="81"/>
                    <a:pt x="33" y="102"/>
                    <a:pt x="61" y="102"/>
                  </a:cubicBezTo>
                  <a:cubicBezTo>
                    <a:pt x="65" y="102"/>
                    <a:pt x="69" y="101"/>
                    <a:pt x="74" y="100"/>
                  </a:cubicBezTo>
                  <a:cubicBezTo>
                    <a:pt x="98" y="92"/>
                    <a:pt x="122" y="68"/>
                    <a:pt x="122" y="43"/>
                  </a:cubicBezTo>
                  <a:cubicBezTo>
                    <a:pt x="116" y="17"/>
                    <a:pt x="92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6969;p47">
              <a:extLst>
                <a:ext uri="{FF2B5EF4-FFF2-40B4-BE49-F238E27FC236}">
                  <a16:creationId xmlns:a16="http://schemas.microsoft.com/office/drawing/2014/main" id="{0A879B12-F039-C7F5-200F-A87A05D4C814}"/>
                </a:ext>
              </a:extLst>
            </p:cNvPr>
            <p:cNvSpPr/>
            <p:nvPr/>
          </p:nvSpPr>
          <p:spPr>
            <a:xfrm>
              <a:off x="2308825" y="27430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0" y="0"/>
                  </a:moveTo>
                  <a:cubicBezTo>
                    <a:pt x="17" y="8"/>
                    <a:pt x="1" y="33"/>
                    <a:pt x="1" y="65"/>
                  </a:cubicBezTo>
                  <a:cubicBezTo>
                    <a:pt x="8" y="85"/>
                    <a:pt x="31" y="100"/>
                    <a:pt x="52" y="100"/>
                  </a:cubicBezTo>
                  <a:cubicBezTo>
                    <a:pt x="57" y="100"/>
                    <a:pt x="61" y="99"/>
                    <a:pt x="66" y="97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6970;p47">
              <a:extLst>
                <a:ext uri="{FF2B5EF4-FFF2-40B4-BE49-F238E27FC236}">
                  <a16:creationId xmlns:a16="http://schemas.microsoft.com/office/drawing/2014/main" id="{34FFDB1D-ADE5-628F-CFA2-6E365B71D804}"/>
                </a:ext>
              </a:extLst>
            </p:cNvPr>
            <p:cNvSpPr/>
            <p:nvPr/>
          </p:nvSpPr>
          <p:spPr>
            <a:xfrm>
              <a:off x="2301325" y="2744475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1" y="1"/>
                  </a:moveTo>
                  <a:lnTo>
                    <a:pt x="9" y="106"/>
                  </a:lnTo>
                  <a:cubicBezTo>
                    <a:pt x="41" y="98"/>
                    <a:pt x="66" y="74"/>
                    <a:pt x="58" y="50"/>
                  </a:cubicBezTo>
                  <a:cubicBezTo>
                    <a:pt x="58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6971;p47">
              <a:extLst>
                <a:ext uri="{FF2B5EF4-FFF2-40B4-BE49-F238E27FC236}">
                  <a16:creationId xmlns:a16="http://schemas.microsoft.com/office/drawing/2014/main" id="{686E6AA5-99AA-A316-38A4-04941659A1C9}"/>
                </a:ext>
              </a:extLst>
            </p:cNvPr>
            <p:cNvSpPr/>
            <p:nvPr/>
          </p:nvSpPr>
          <p:spPr>
            <a:xfrm>
              <a:off x="2300325" y="2736575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0" y="1"/>
                  </a:moveTo>
                  <a:lnTo>
                    <a:pt x="17" y="98"/>
                  </a:lnTo>
                  <a:cubicBezTo>
                    <a:pt x="41" y="98"/>
                    <a:pt x="65" y="74"/>
                    <a:pt x="57" y="41"/>
                  </a:cubicBezTo>
                  <a:cubicBezTo>
                    <a:pt x="57" y="17"/>
                    <a:pt x="33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6972;p47">
              <a:extLst>
                <a:ext uri="{FF2B5EF4-FFF2-40B4-BE49-F238E27FC236}">
                  <a16:creationId xmlns:a16="http://schemas.microsoft.com/office/drawing/2014/main" id="{23ED3407-BD6B-DD8C-2E83-6A586FCC4B9F}"/>
                </a:ext>
              </a:extLst>
            </p:cNvPr>
            <p:cNvSpPr/>
            <p:nvPr/>
          </p:nvSpPr>
          <p:spPr>
            <a:xfrm>
              <a:off x="2299500" y="272862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1" y="1"/>
                  </a:moveTo>
                  <a:cubicBezTo>
                    <a:pt x="7" y="1"/>
                    <a:pt x="4" y="1"/>
                    <a:pt x="1" y="3"/>
                  </a:cubicBezTo>
                  <a:lnTo>
                    <a:pt x="9" y="100"/>
                  </a:lnTo>
                  <a:cubicBezTo>
                    <a:pt x="33" y="100"/>
                    <a:pt x="58" y="67"/>
                    <a:pt x="50" y="43"/>
                  </a:cubicBezTo>
                  <a:cubicBezTo>
                    <a:pt x="50" y="22"/>
                    <a:pt x="31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6973;p47">
              <a:extLst>
                <a:ext uri="{FF2B5EF4-FFF2-40B4-BE49-F238E27FC236}">
                  <a16:creationId xmlns:a16="http://schemas.microsoft.com/office/drawing/2014/main" id="{FF8D2D91-840C-199C-3864-FB8A41DDD99B}"/>
                </a:ext>
              </a:extLst>
            </p:cNvPr>
            <p:cNvSpPr/>
            <p:nvPr/>
          </p:nvSpPr>
          <p:spPr>
            <a:xfrm>
              <a:off x="2308225" y="272260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33" y="0"/>
                  </a:moveTo>
                  <a:cubicBezTo>
                    <a:pt x="17" y="8"/>
                    <a:pt x="1" y="33"/>
                    <a:pt x="9" y="65"/>
                  </a:cubicBezTo>
                  <a:cubicBezTo>
                    <a:pt x="15" y="85"/>
                    <a:pt x="33" y="100"/>
                    <a:pt x="53" y="100"/>
                  </a:cubicBezTo>
                  <a:cubicBezTo>
                    <a:pt x="57" y="100"/>
                    <a:pt x="61" y="99"/>
                    <a:pt x="65" y="98"/>
                  </a:cubicBezTo>
                  <a:cubicBezTo>
                    <a:pt x="82" y="89"/>
                    <a:pt x="98" y="65"/>
                    <a:pt x="90" y="41"/>
                  </a:cubicBezTo>
                  <a:cubicBezTo>
                    <a:pt x="82" y="17"/>
                    <a:pt x="57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6974;p47">
              <a:extLst>
                <a:ext uri="{FF2B5EF4-FFF2-40B4-BE49-F238E27FC236}">
                  <a16:creationId xmlns:a16="http://schemas.microsoft.com/office/drawing/2014/main" id="{23CCF7C8-D4F8-13E5-3D21-FEF576A8B6E5}"/>
                </a:ext>
              </a:extLst>
            </p:cNvPr>
            <p:cNvSpPr/>
            <p:nvPr/>
          </p:nvSpPr>
          <p:spPr>
            <a:xfrm>
              <a:off x="2312675" y="2725625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41" y="1"/>
                  </a:moveTo>
                  <a:cubicBezTo>
                    <a:pt x="17" y="9"/>
                    <a:pt x="1" y="33"/>
                    <a:pt x="9" y="58"/>
                  </a:cubicBezTo>
                  <a:cubicBezTo>
                    <a:pt x="17" y="90"/>
                    <a:pt x="41" y="98"/>
                    <a:pt x="66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6975;p47">
              <a:extLst>
                <a:ext uri="{FF2B5EF4-FFF2-40B4-BE49-F238E27FC236}">
                  <a16:creationId xmlns:a16="http://schemas.microsoft.com/office/drawing/2014/main" id="{94B84CBC-D2EB-2AA1-EC72-11CB9A47A8BD}"/>
                </a:ext>
              </a:extLst>
            </p:cNvPr>
            <p:cNvSpPr/>
            <p:nvPr/>
          </p:nvSpPr>
          <p:spPr>
            <a:xfrm>
              <a:off x="2315125" y="27331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cubicBezTo>
                    <a:pt x="16" y="9"/>
                    <a:pt x="0" y="41"/>
                    <a:pt x="8" y="66"/>
                  </a:cubicBezTo>
                  <a:cubicBezTo>
                    <a:pt x="15" y="86"/>
                    <a:pt x="33" y="100"/>
                    <a:pt x="57" y="100"/>
                  </a:cubicBezTo>
                  <a:cubicBezTo>
                    <a:pt x="62" y="100"/>
                    <a:pt x="67" y="100"/>
                    <a:pt x="73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6976;p47">
              <a:extLst>
                <a:ext uri="{FF2B5EF4-FFF2-40B4-BE49-F238E27FC236}">
                  <a16:creationId xmlns:a16="http://schemas.microsoft.com/office/drawing/2014/main" id="{FB7D6CA4-1CAE-21B8-4EA6-CF164FBF79DA}"/>
                </a:ext>
              </a:extLst>
            </p:cNvPr>
            <p:cNvSpPr/>
            <p:nvPr/>
          </p:nvSpPr>
          <p:spPr>
            <a:xfrm>
              <a:off x="2310250" y="273045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4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1"/>
                    <a:pt x="1" y="35"/>
                    <a:pt x="9" y="59"/>
                  </a:cubicBezTo>
                  <a:cubicBezTo>
                    <a:pt x="9" y="86"/>
                    <a:pt x="31" y="102"/>
                    <a:pt x="52" y="102"/>
                  </a:cubicBezTo>
                  <a:cubicBezTo>
                    <a:pt x="57" y="102"/>
                    <a:pt x="61" y="101"/>
                    <a:pt x="66" y="100"/>
                  </a:cubicBezTo>
                  <a:cubicBezTo>
                    <a:pt x="90" y="92"/>
                    <a:pt x="106" y="67"/>
                    <a:pt x="98" y="35"/>
                  </a:cubicBezTo>
                  <a:cubicBezTo>
                    <a:pt x="91" y="15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6977;p47">
              <a:extLst>
                <a:ext uri="{FF2B5EF4-FFF2-40B4-BE49-F238E27FC236}">
                  <a16:creationId xmlns:a16="http://schemas.microsoft.com/office/drawing/2014/main" id="{CDD6DF82-FF26-DD11-4E3A-09B59D70E9CE}"/>
                </a:ext>
              </a:extLst>
            </p:cNvPr>
            <p:cNvSpPr/>
            <p:nvPr/>
          </p:nvSpPr>
          <p:spPr>
            <a:xfrm>
              <a:off x="2312075" y="2738325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67" y="1"/>
                  </a:moveTo>
                  <a:cubicBezTo>
                    <a:pt x="61" y="1"/>
                    <a:pt x="55" y="2"/>
                    <a:pt x="49" y="4"/>
                  </a:cubicBezTo>
                  <a:cubicBezTo>
                    <a:pt x="25" y="12"/>
                    <a:pt x="1" y="36"/>
                    <a:pt x="9" y="60"/>
                  </a:cubicBezTo>
                  <a:cubicBezTo>
                    <a:pt x="16" y="82"/>
                    <a:pt x="41" y="103"/>
                    <a:pt x="63" y="103"/>
                  </a:cubicBezTo>
                  <a:cubicBezTo>
                    <a:pt x="67" y="103"/>
                    <a:pt x="70" y="102"/>
                    <a:pt x="74" y="101"/>
                  </a:cubicBezTo>
                  <a:cubicBezTo>
                    <a:pt x="106" y="93"/>
                    <a:pt x="122" y="60"/>
                    <a:pt x="114" y="36"/>
                  </a:cubicBezTo>
                  <a:cubicBezTo>
                    <a:pt x="108" y="11"/>
                    <a:pt x="88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6978;p47">
              <a:extLst>
                <a:ext uri="{FF2B5EF4-FFF2-40B4-BE49-F238E27FC236}">
                  <a16:creationId xmlns:a16="http://schemas.microsoft.com/office/drawing/2014/main" id="{F74D84FD-034E-AEC9-F02A-7E9DC4F6A1AF}"/>
                </a:ext>
              </a:extLst>
            </p:cNvPr>
            <p:cNvSpPr/>
            <p:nvPr/>
          </p:nvSpPr>
          <p:spPr>
            <a:xfrm>
              <a:off x="2314100" y="2746050"/>
              <a:ext cx="3275" cy="2575"/>
            </a:xfrm>
            <a:custGeom>
              <a:avLst/>
              <a:gdLst/>
              <a:ahLst/>
              <a:cxnLst/>
              <a:rect l="l" t="t" r="r" b="b"/>
              <a:pathLst>
                <a:path w="131" h="103" extrusionOk="0">
                  <a:moveTo>
                    <a:pt x="66" y="1"/>
                  </a:moveTo>
                  <a:cubicBezTo>
                    <a:pt x="61" y="1"/>
                    <a:pt x="55" y="1"/>
                    <a:pt x="49" y="3"/>
                  </a:cubicBezTo>
                  <a:cubicBezTo>
                    <a:pt x="25" y="11"/>
                    <a:pt x="1" y="43"/>
                    <a:pt x="9" y="68"/>
                  </a:cubicBezTo>
                  <a:cubicBezTo>
                    <a:pt x="15" y="88"/>
                    <a:pt x="39" y="102"/>
                    <a:pt x="65" y="102"/>
                  </a:cubicBezTo>
                  <a:cubicBezTo>
                    <a:pt x="70" y="102"/>
                    <a:pt x="76" y="102"/>
                    <a:pt x="82" y="100"/>
                  </a:cubicBezTo>
                  <a:cubicBezTo>
                    <a:pt x="114" y="92"/>
                    <a:pt x="130" y="60"/>
                    <a:pt x="122" y="35"/>
                  </a:cubicBezTo>
                  <a:cubicBezTo>
                    <a:pt x="116" y="15"/>
                    <a:pt x="9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6979;p47">
              <a:extLst>
                <a:ext uri="{FF2B5EF4-FFF2-40B4-BE49-F238E27FC236}">
                  <a16:creationId xmlns:a16="http://schemas.microsoft.com/office/drawing/2014/main" id="{82B34E51-715A-B556-0944-48134C4635D5}"/>
                </a:ext>
              </a:extLst>
            </p:cNvPr>
            <p:cNvSpPr/>
            <p:nvPr/>
          </p:nvSpPr>
          <p:spPr>
            <a:xfrm>
              <a:off x="2317550" y="27408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cubicBezTo>
                    <a:pt x="17" y="9"/>
                    <a:pt x="1" y="42"/>
                    <a:pt x="9" y="66"/>
                  </a:cubicBezTo>
                  <a:cubicBezTo>
                    <a:pt x="15" y="86"/>
                    <a:pt x="33" y="100"/>
                    <a:pt x="57" y="100"/>
                  </a:cubicBezTo>
                  <a:cubicBezTo>
                    <a:pt x="62" y="100"/>
                    <a:pt x="68" y="100"/>
                    <a:pt x="74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6980;p47">
              <a:extLst>
                <a:ext uri="{FF2B5EF4-FFF2-40B4-BE49-F238E27FC236}">
                  <a16:creationId xmlns:a16="http://schemas.microsoft.com/office/drawing/2014/main" id="{2CAABAA7-61FB-5077-782B-48267738868C}"/>
                </a:ext>
              </a:extLst>
            </p:cNvPr>
            <p:cNvSpPr/>
            <p:nvPr/>
          </p:nvSpPr>
          <p:spPr>
            <a:xfrm>
              <a:off x="2310050" y="2743075"/>
              <a:ext cx="1850" cy="2450"/>
            </a:xfrm>
            <a:custGeom>
              <a:avLst/>
              <a:gdLst/>
              <a:ahLst/>
              <a:cxnLst/>
              <a:rect l="l" t="t" r="r" b="b"/>
              <a:pathLst>
                <a:path w="74" h="98" extrusionOk="0">
                  <a:moveTo>
                    <a:pt x="1" y="0"/>
                  </a:moveTo>
                  <a:lnTo>
                    <a:pt x="17" y="97"/>
                  </a:lnTo>
                  <a:cubicBezTo>
                    <a:pt x="49" y="97"/>
                    <a:pt x="74" y="65"/>
                    <a:pt x="65" y="41"/>
                  </a:cubicBezTo>
                  <a:cubicBezTo>
                    <a:pt x="57" y="16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6981;p47">
              <a:extLst>
                <a:ext uri="{FF2B5EF4-FFF2-40B4-BE49-F238E27FC236}">
                  <a16:creationId xmlns:a16="http://schemas.microsoft.com/office/drawing/2014/main" id="{A802501A-C4E6-3BF0-963E-01D0DF692E67}"/>
                </a:ext>
              </a:extLst>
            </p:cNvPr>
            <p:cNvSpPr/>
            <p:nvPr/>
          </p:nvSpPr>
          <p:spPr>
            <a:xfrm>
              <a:off x="2308425" y="27353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4" y="1"/>
                  </a:moveTo>
                  <a:cubicBezTo>
                    <a:pt x="9" y="1"/>
                    <a:pt x="5" y="2"/>
                    <a:pt x="1" y="3"/>
                  </a:cubicBezTo>
                  <a:lnTo>
                    <a:pt x="17" y="100"/>
                  </a:lnTo>
                  <a:cubicBezTo>
                    <a:pt x="49" y="92"/>
                    <a:pt x="66" y="68"/>
                    <a:pt x="57" y="36"/>
                  </a:cubicBezTo>
                  <a:cubicBezTo>
                    <a:pt x="51" y="16"/>
                    <a:pt x="33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6982;p47">
              <a:extLst>
                <a:ext uri="{FF2B5EF4-FFF2-40B4-BE49-F238E27FC236}">
                  <a16:creationId xmlns:a16="http://schemas.microsoft.com/office/drawing/2014/main" id="{5EF2AE62-0540-F4CF-5C77-ED8E25928A2D}"/>
                </a:ext>
              </a:extLst>
            </p:cNvPr>
            <p:cNvSpPr/>
            <p:nvPr/>
          </p:nvSpPr>
          <p:spPr>
            <a:xfrm>
              <a:off x="2306600" y="27274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3" y="1"/>
                  </a:moveTo>
                  <a:cubicBezTo>
                    <a:pt x="9" y="1"/>
                    <a:pt x="5" y="1"/>
                    <a:pt x="1" y="3"/>
                  </a:cubicBezTo>
                  <a:lnTo>
                    <a:pt x="25" y="100"/>
                  </a:lnTo>
                  <a:cubicBezTo>
                    <a:pt x="49" y="92"/>
                    <a:pt x="66" y="68"/>
                    <a:pt x="57" y="43"/>
                  </a:cubicBezTo>
                  <a:cubicBezTo>
                    <a:pt x="51" y="17"/>
                    <a:pt x="33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6983;p47">
              <a:extLst>
                <a:ext uri="{FF2B5EF4-FFF2-40B4-BE49-F238E27FC236}">
                  <a16:creationId xmlns:a16="http://schemas.microsoft.com/office/drawing/2014/main" id="{BACCBEFF-5495-C97F-8607-D8A097DA545E}"/>
                </a:ext>
              </a:extLst>
            </p:cNvPr>
            <p:cNvSpPr/>
            <p:nvPr/>
          </p:nvSpPr>
          <p:spPr>
            <a:xfrm>
              <a:off x="2314725" y="2720525"/>
              <a:ext cx="2450" cy="2550"/>
            </a:xfrm>
            <a:custGeom>
              <a:avLst/>
              <a:gdLst/>
              <a:ahLst/>
              <a:cxnLst/>
              <a:rect l="l" t="t" r="r" b="b"/>
              <a:pathLst>
                <a:path w="98" h="102" extrusionOk="0">
                  <a:moveTo>
                    <a:pt x="37" y="0"/>
                  </a:moveTo>
                  <a:cubicBezTo>
                    <a:pt x="33" y="0"/>
                    <a:pt x="29" y="1"/>
                    <a:pt x="24" y="2"/>
                  </a:cubicBezTo>
                  <a:cubicBezTo>
                    <a:pt x="8" y="10"/>
                    <a:pt x="0" y="35"/>
                    <a:pt x="8" y="67"/>
                  </a:cubicBezTo>
                  <a:cubicBezTo>
                    <a:pt x="15" y="87"/>
                    <a:pt x="32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89" y="91"/>
                    <a:pt x="97" y="59"/>
                    <a:pt x="81" y="35"/>
                  </a:cubicBezTo>
                  <a:cubicBezTo>
                    <a:pt x="74" y="15"/>
                    <a:pt x="57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6984;p47">
              <a:extLst>
                <a:ext uri="{FF2B5EF4-FFF2-40B4-BE49-F238E27FC236}">
                  <a16:creationId xmlns:a16="http://schemas.microsoft.com/office/drawing/2014/main" id="{EFB62ABB-A38A-62E6-5DE4-EDD264989B1F}"/>
                </a:ext>
              </a:extLst>
            </p:cNvPr>
            <p:cNvSpPr/>
            <p:nvPr/>
          </p:nvSpPr>
          <p:spPr>
            <a:xfrm>
              <a:off x="2319375" y="27230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33" y="1"/>
                  </a:moveTo>
                  <a:cubicBezTo>
                    <a:pt x="9" y="9"/>
                    <a:pt x="1" y="41"/>
                    <a:pt x="9" y="65"/>
                  </a:cubicBezTo>
                  <a:cubicBezTo>
                    <a:pt x="21" y="84"/>
                    <a:pt x="38" y="93"/>
                    <a:pt x="55" y="93"/>
                  </a:cubicBezTo>
                  <a:cubicBezTo>
                    <a:pt x="61" y="93"/>
                    <a:pt x="67" y="92"/>
                    <a:pt x="73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6985;p47">
              <a:extLst>
                <a:ext uri="{FF2B5EF4-FFF2-40B4-BE49-F238E27FC236}">
                  <a16:creationId xmlns:a16="http://schemas.microsoft.com/office/drawing/2014/main" id="{3669D446-41DE-6591-7A76-BC721CC81EDE}"/>
                </a:ext>
              </a:extLst>
            </p:cNvPr>
            <p:cNvSpPr/>
            <p:nvPr/>
          </p:nvSpPr>
          <p:spPr>
            <a:xfrm>
              <a:off x="2322625" y="27303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1" y="0"/>
                  </a:moveTo>
                  <a:cubicBezTo>
                    <a:pt x="16" y="8"/>
                    <a:pt x="0" y="41"/>
                    <a:pt x="16" y="65"/>
                  </a:cubicBezTo>
                  <a:cubicBezTo>
                    <a:pt x="23" y="83"/>
                    <a:pt x="42" y="93"/>
                    <a:pt x="62" y="93"/>
                  </a:cubicBezTo>
                  <a:cubicBezTo>
                    <a:pt x="69" y="93"/>
                    <a:pt x="75" y="92"/>
                    <a:pt x="81" y="90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6986;p47">
              <a:extLst>
                <a:ext uri="{FF2B5EF4-FFF2-40B4-BE49-F238E27FC236}">
                  <a16:creationId xmlns:a16="http://schemas.microsoft.com/office/drawing/2014/main" id="{0D253987-3E6C-4D6B-B7A2-2A1932BD6EA3}"/>
                </a:ext>
              </a:extLst>
            </p:cNvPr>
            <p:cNvSpPr/>
            <p:nvPr/>
          </p:nvSpPr>
          <p:spPr>
            <a:xfrm>
              <a:off x="2317550" y="27280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46" y="0"/>
                  </a:moveTo>
                  <a:cubicBezTo>
                    <a:pt x="42" y="0"/>
                    <a:pt x="37" y="1"/>
                    <a:pt x="33" y="2"/>
                  </a:cubicBezTo>
                  <a:cubicBezTo>
                    <a:pt x="9" y="10"/>
                    <a:pt x="1" y="43"/>
                    <a:pt x="9" y="67"/>
                  </a:cubicBezTo>
                  <a:cubicBezTo>
                    <a:pt x="15" y="87"/>
                    <a:pt x="38" y="102"/>
                    <a:pt x="60" y="102"/>
                  </a:cubicBezTo>
                  <a:cubicBezTo>
                    <a:pt x="65" y="102"/>
                    <a:pt x="69" y="101"/>
                    <a:pt x="74" y="99"/>
                  </a:cubicBezTo>
                  <a:cubicBezTo>
                    <a:pt x="98" y="91"/>
                    <a:pt x="106" y="59"/>
                    <a:pt x="98" y="35"/>
                  </a:cubicBezTo>
                  <a:cubicBezTo>
                    <a:pt x="91" y="15"/>
                    <a:pt x="6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6987;p47">
              <a:extLst>
                <a:ext uri="{FF2B5EF4-FFF2-40B4-BE49-F238E27FC236}">
                  <a16:creationId xmlns:a16="http://schemas.microsoft.com/office/drawing/2014/main" id="{5DF8DA7E-D1EA-CE0E-2A8C-4AA703F5F1F2}"/>
                </a:ext>
              </a:extLst>
            </p:cNvPr>
            <p:cNvSpPr/>
            <p:nvPr/>
          </p:nvSpPr>
          <p:spPr>
            <a:xfrm>
              <a:off x="2320400" y="2735525"/>
              <a:ext cx="3050" cy="2575"/>
            </a:xfrm>
            <a:custGeom>
              <a:avLst/>
              <a:gdLst/>
              <a:ahLst/>
              <a:cxnLst/>
              <a:rect l="l" t="t" r="r" b="b"/>
              <a:pathLst>
                <a:path w="122" h="103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6" y="18"/>
                    <a:pt x="0" y="43"/>
                    <a:pt x="8" y="67"/>
                  </a:cubicBezTo>
                  <a:cubicBezTo>
                    <a:pt x="14" y="92"/>
                    <a:pt x="35" y="102"/>
                    <a:pt x="55" y="102"/>
                  </a:cubicBezTo>
                  <a:cubicBezTo>
                    <a:pt x="61" y="102"/>
                    <a:pt x="67" y="101"/>
                    <a:pt x="73" y="99"/>
                  </a:cubicBezTo>
                  <a:cubicBezTo>
                    <a:pt x="105" y="91"/>
                    <a:pt x="122" y="59"/>
                    <a:pt x="105" y="35"/>
                  </a:cubicBez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6988;p47">
              <a:extLst>
                <a:ext uri="{FF2B5EF4-FFF2-40B4-BE49-F238E27FC236}">
                  <a16:creationId xmlns:a16="http://schemas.microsoft.com/office/drawing/2014/main" id="{AA229969-CBEF-BFBA-83B4-021A1B199A59}"/>
                </a:ext>
              </a:extLst>
            </p:cNvPr>
            <p:cNvSpPr/>
            <p:nvPr/>
          </p:nvSpPr>
          <p:spPr>
            <a:xfrm>
              <a:off x="2323225" y="2743100"/>
              <a:ext cx="3275" cy="2575"/>
            </a:xfrm>
            <a:custGeom>
              <a:avLst/>
              <a:gdLst/>
              <a:ahLst/>
              <a:cxnLst/>
              <a:rect l="l" t="t" r="r" b="b"/>
              <a:pathLst>
                <a:path w="131" h="103" extrusionOk="0">
                  <a:moveTo>
                    <a:pt x="71" y="1"/>
                  </a:moveTo>
                  <a:cubicBezTo>
                    <a:pt x="63" y="1"/>
                    <a:pt x="56" y="3"/>
                    <a:pt x="49" y="7"/>
                  </a:cubicBezTo>
                  <a:cubicBezTo>
                    <a:pt x="17" y="15"/>
                    <a:pt x="1" y="48"/>
                    <a:pt x="9" y="72"/>
                  </a:cubicBezTo>
                  <a:cubicBezTo>
                    <a:pt x="15" y="90"/>
                    <a:pt x="33" y="103"/>
                    <a:pt x="55" y="103"/>
                  </a:cubicBezTo>
                  <a:cubicBezTo>
                    <a:pt x="64" y="103"/>
                    <a:pt x="73" y="101"/>
                    <a:pt x="82" y="96"/>
                  </a:cubicBezTo>
                  <a:cubicBezTo>
                    <a:pt x="114" y="88"/>
                    <a:pt x="130" y="56"/>
                    <a:pt x="122" y="32"/>
                  </a:cubicBezTo>
                  <a:cubicBezTo>
                    <a:pt x="110" y="14"/>
                    <a:pt x="90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6989;p47">
              <a:extLst>
                <a:ext uri="{FF2B5EF4-FFF2-40B4-BE49-F238E27FC236}">
                  <a16:creationId xmlns:a16="http://schemas.microsoft.com/office/drawing/2014/main" id="{A5F039A6-3AAE-EADA-5C9B-9AF8693AADFF}"/>
                </a:ext>
              </a:extLst>
            </p:cNvPr>
            <p:cNvSpPr/>
            <p:nvPr/>
          </p:nvSpPr>
          <p:spPr>
            <a:xfrm>
              <a:off x="2325850" y="2737600"/>
              <a:ext cx="2275" cy="2325"/>
            </a:xfrm>
            <a:custGeom>
              <a:avLst/>
              <a:gdLst/>
              <a:ahLst/>
              <a:cxnLst/>
              <a:rect l="l" t="t" r="r" b="b"/>
              <a:pathLst>
                <a:path w="91" h="93" extrusionOk="0">
                  <a:moveTo>
                    <a:pt x="50" y="0"/>
                  </a:moveTo>
                  <a:cubicBezTo>
                    <a:pt x="17" y="8"/>
                    <a:pt x="1" y="41"/>
                    <a:pt x="17" y="65"/>
                  </a:cubicBezTo>
                  <a:cubicBezTo>
                    <a:pt x="23" y="83"/>
                    <a:pt x="43" y="92"/>
                    <a:pt x="66" y="92"/>
                  </a:cubicBezTo>
                  <a:cubicBezTo>
                    <a:pt x="74" y="92"/>
                    <a:pt x="82" y="91"/>
                    <a:pt x="90" y="89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6990;p47">
              <a:extLst>
                <a:ext uri="{FF2B5EF4-FFF2-40B4-BE49-F238E27FC236}">
                  <a16:creationId xmlns:a16="http://schemas.microsoft.com/office/drawing/2014/main" id="{CCB86CD4-BF29-5FCC-2200-935F695101C7}"/>
                </a:ext>
              </a:extLst>
            </p:cNvPr>
            <p:cNvSpPr/>
            <p:nvPr/>
          </p:nvSpPr>
          <p:spPr>
            <a:xfrm>
              <a:off x="2318575" y="274077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23" y="0"/>
                  </a:moveTo>
                  <a:cubicBezTo>
                    <a:pt x="15" y="0"/>
                    <a:pt x="8" y="1"/>
                    <a:pt x="0" y="3"/>
                  </a:cubicBezTo>
                  <a:lnTo>
                    <a:pt x="33" y="100"/>
                  </a:lnTo>
                  <a:cubicBezTo>
                    <a:pt x="65" y="92"/>
                    <a:pt x="81" y="60"/>
                    <a:pt x="73" y="35"/>
                  </a:cubicBezTo>
                  <a:cubicBezTo>
                    <a:pt x="67" y="11"/>
                    <a:pt x="4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6991;p47">
              <a:extLst>
                <a:ext uri="{FF2B5EF4-FFF2-40B4-BE49-F238E27FC236}">
                  <a16:creationId xmlns:a16="http://schemas.microsoft.com/office/drawing/2014/main" id="{C63D73DB-35CC-E436-DC31-64442DB0224B}"/>
                </a:ext>
              </a:extLst>
            </p:cNvPr>
            <p:cNvSpPr/>
            <p:nvPr/>
          </p:nvSpPr>
          <p:spPr>
            <a:xfrm>
              <a:off x="2316125" y="2733125"/>
              <a:ext cx="1850" cy="2475"/>
            </a:xfrm>
            <a:custGeom>
              <a:avLst/>
              <a:gdLst/>
              <a:ahLst/>
              <a:cxnLst/>
              <a:rect l="l" t="t" r="r" b="b"/>
              <a:pathLst>
                <a:path w="74" h="99" extrusionOk="0">
                  <a:moveTo>
                    <a:pt x="1" y="1"/>
                  </a:moveTo>
                  <a:lnTo>
                    <a:pt x="33" y="98"/>
                  </a:lnTo>
                  <a:cubicBezTo>
                    <a:pt x="58" y="90"/>
                    <a:pt x="74" y="58"/>
                    <a:pt x="66" y="33"/>
                  </a:cubicBezTo>
                  <a:cubicBezTo>
                    <a:pt x="58" y="9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6992;p47">
              <a:extLst>
                <a:ext uri="{FF2B5EF4-FFF2-40B4-BE49-F238E27FC236}">
                  <a16:creationId xmlns:a16="http://schemas.microsoft.com/office/drawing/2014/main" id="{C85E2C50-7CC6-4F51-30E2-39C19CE61224}"/>
                </a:ext>
              </a:extLst>
            </p:cNvPr>
            <p:cNvSpPr/>
            <p:nvPr/>
          </p:nvSpPr>
          <p:spPr>
            <a:xfrm>
              <a:off x="2313700" y="27255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0" y="1"/>
                  </a:moveTo>
                  <a:cubicBezTo>
                    <a:pt x="6" y="1"/>
                    <a:pt x="3" y="1"/>
                    <a:pt x="0" y="3"/>
                  </a:cubicBezTo>
                  <a:lnTo>
                    <a:pt x="25" y="100"/>
                  </a:lnTo>
                  <a:cubicBezTo>
                    <a:pt x="49" y="92"/>
                    <a:pt x="65" y="60"/>
                    <a:pt x="57" y="35"/>
                  </a:cubicBezTo>
                  <a:cubicBezTo>
                    <a:pt x="44" y="15"/>
                    <a:pt x="2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6993;p47">
              <a:extLst>
                <a:ext uri="{FF2B5EF4-FFF2-40B4-BE49-F238E27FC236}">
                  <a16:creationId xmlns:a16="http://schemas.microsoft.com/office/drawing/2014/main" id="{3E8F3A22-67C1-C777-D904-00FACBBB2D22}"/>
                </a:ext>
              </a:extLst>
            </p:cNvPr>
            <p:cNvSpPr/>
            <p:nvPr/>
          </p:nvSpPr>
          <p:spPr>
            <a:xfrm>
              <a:off x="2320600" y="2717675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34" y="1"/>
                  </a:moveTo>
                  <a:cubicBezTo>
                    <a:pt x="31" y="1"/>
                    <a:pt x="27" y="1"/>
                    <a:pt x="24" y="3"/>
                  </a:cubicBezTo>
                  <a:cubicBezTo>
                    <a:pt x="8" y="19"/>
                    <a:pt x="0" y="43"/>
                    <a:pt x="16" y="68"/>
                  </a:cubicBezTo>
                  <a:cubicBezTo>
                    <a:pt x="22" y="85"/>
                    <a:pt x="41" y="98"/>
                    <a:pt x="57" y="98"/>
                  </a:cubicBezTo>
                  <a:cubicBezTo>
                    <a:pt x="63" y="98"/>
                    <a:pt x="69" y="96"/>
                    <a:pt x="73" y="92"/>
                  </a:cubicBezTo>
                  <a:cubicBezTo>
                    <a:pt x="97" y="84"/>
                    <a:pt x="97" y="51"/>
                    <a:pt x="89" y="35"/>
                  </a:cubicBezTo>
                  <a:cubicBezTo>
                    <a:pt x="76" y="15"/>
                    <a:pt x="52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6994;p47">
              <a:extLst>
                <a:ext uri="{FF2B5EF4-FFF2-40B4-BE49-F238E27FC236}">
                  <a16:creationId xmlns:a16="http://schemas.microsoft.com/office/drawing/2014/main" id="{5EF3D1C5-5880-3CC2-800B-CD3376B335C4}"/>
                </a:ext>
              </a:extLst>
            </p:cNvPr>
            <p:cNvSpPr/>
            <p:nvPr/>
          </p:nvSpPr>
          <p:spPr>
            <a:xfrm>
              <a:off x="2325650" y="27195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25" y="1"/>
                  </a:moveTo>
                  <a:cubicBezTo>
                    <a:pt x="1" y="17"/>
                    <a:pt x="1" y="49"/>
                    <a:pt x="9" y="66"/>
                  </a:cubicBezTo>
                  <a:cubicBezTo>
                    <a:pt x="21" y="84"/>
                    <a:pt x="42" y="93"/>
                    <a:pt x="59" y="93"/>
                  </a:cubicBezTo>
                  <a:cubicBezTo>
                    <a:pt x="65" y="93"/>
                    <a:pt x="70" y="92"/>
                    <a:pt x="74" y="90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6995;p47">
              <a:extLst>
                <a:ext uri="{FF2B5EF4-FFF2-40B4-BE49-F238E27FC236}">
                  <a16:creationId xmlns:a16="http://schemas.microsoft.com/office/drawing/2014/main" id="{5B9DDE20-C208-E2F3-F02B-CCC1A0AC66EB}"/>
                </a:ext>
              </a:extLst>
            </p:cNvPr>
            <p:cNvSpPr/>
            <p:nvPr/>
          </p:nvSpPr>
          <p:spPr>
            <a:xfrm>
              <a:off x="2329725" y="272645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32" y="0"/>
                  </a:moveTo>
                  <a:cubicBezTo>
                    <a:pt x="8" y="8"/>
                    <a:pt x="0" y="41"/>
                    <a:pt x="16" y="65"/>
                  </a:cubicBezTo>
                  <a:cubicBezTo>
                    <a:pt x="27" y="81"/>
                    <a:pt x="44" y="90"/>
                    <a:pt x="61" y="90"/>
                  </a:cubicBezTo>
                  <a:cubicBezTo>
                    <a:pt x="71" y="90"/>
                    <a:pt x="81" y="87"/>
                    <a:pt x="89" y="8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6996;p47">
              <a:extLst>
                <a:ext uri="{FF2B5EF4-FFF2-40B4-BE49-F238E27FC236}">
                  <a16:creationId xmlns:a16="http://schemas.microsoft.com/office/drawing/2014/main" id="{4E2F431E-220F-C6D8-FCBE-E2FA1DCF8624}"/>
                </a:ext>
              </a:extLst>
            </p:cNvPr>
            <p:cNvSpPr/>
            <p:nvPr/>
          </p:nvSpPr>
          <p:spPr>
            <a:xfrm>
              <a:off x="2324450" y="272475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47" y="0"/>
                  </a:moveTo>
                  <a:cubicBezTo>
                    <a:pt x="42" y="0"/>
                    <a:pt x="37" y="1"/>
                    <a:pt x="33" y="3"/>
                  </a:cubicBezTo>
                  <a:cubicBezTo>
                    <a:pt x="8" y="20"/>
                    <a:pt x="0" y="52"/>
                    <a:pt x="8" y="76"/>
                  </a:cubicBezTo>
                  <a:cubicBezTo>
                    <a:pt x="19" y="92"/>
                    <a:pt x="36" y="101"/>
                    <a:pt x="53" y="101"/>
                  </a:cubicBezTo>
                  <a:cubicBezTo>
                    <a:pt x="63" y="101"/>
                    <a:pt x="73" y="98"/>
                    <a:pt x="81" y="93"/>
                  </a:cubicBezTo>
                  <a:cubicBezTo>
                    <a:pt x="98" y="85"/>
                    <a:pt x="106" y="52"/>
                    <a:pt x="98" y="28"/>
                  </a:cubicBezTo>
                  <a:cubicBezTo>
                    <a:pt x="85" y="10"/>
                    <a:pt x="64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6997;p47">
              <a:extLst>
                <a:ext uri="{FF2B5EF4-FFF2-40B4-BE49-F238E27FC236}">
                  <a16:creationId xmlns:a16="http://schemas.microsoft.com/office/drawing/2014/main" id="{FA733843-22FA-1F8B-F6F8-3A78A86EC542}"/>
                </a:ext>
              </a:extLst>
            </p:cNvPr>
            <p:cNvSpPr/>
            <p:nvPr/>
          </p:nvSpPr>
          <p:spPr>
            <a:xfrm>
              <a:off x="2328300" y="27318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8" y="76"/>
                  </a:cubicBezTo>
                  <a:cubicBezTo>
                    <a:pt x="19" y="92"/>
                    <a:pt x="36" y="101"/>
                    <a:pt x="54" y="101"/>
                  </a:cubicBezTo>
                  <a:cubicBezTo>
                    <a:pt x="63" y="101"/>
                    <a:pt x="73" y="98"/>
                    <a:pt x="81" y="92"/>
                  </a:cubicBezTo>
                  <a:cubicBezTo>
                    <a:pt x="106" y="76"/>
                    <a:pt x="114" y="52"/>
                    <a:pt x="106" y="28"/>
                  </a:cubicBezTo>
                  <a:cubicBezTo>
                    <a:pt x="93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6998;p47">
              <a:extLst>
                <a:ext uri="{FF2B5EF4-FFF2-40B4-BE49-F238E27FC236}">
                  <a16:creationId xmlns:a16="http://schemas.microsoft.com/office/drawing/2014/main" id="{78827DE9-A0C2-15EA-820B-EEAA8B4CDF48}"/>
                </a:ext>
              </a:extLst>
            </p:cNvPr>
            <p:cNvSpPr/>
            <p:nvPr/>
          </p:nvSpPr>
          <p:spPr>
            <a:xfrm>
              <a:off x="2331950" y="2738800"/>
              <a:ext cx="3475" cy="2675"/>
            </a:xfrm>
            <a:custGeom>
              <a:avLst/>
              <a:gdLst/>
              <a:ahLst/>
              <a:cxnLst/>
              <a:rect l="l" t="t" r="r" b="b"/>
              <a:pathLst>
                <a:path w="139" h="107" extrusionOk="0">
                  <a:moveTo>
                    <a:pt x="74" y="1"/>
                  </a:moveTo>
                  <a:cubicBezTo>
                    <a:pt x="64" y="1"/>
                    <a:pt x="52" y="3"/>
                    <a:pt x="41" y="9"/>
                  </a:cubicBezTo>
                  <a:cubicBezTo>
                    <a:pt x="16" y="25"/>
                    <a:pt x="0" y="58"/>
                    <a:pt x="16" y="82"/>
                  </a:cubicBezTo>
                  <a:cubicBezTo>
                    <a:pt x="22" y="98"/>
                    <a:pt x="40" y="107"/>
                    <a:pt x="60" y="107"/>
                  </a:cubicBezTo>
                  <a:cubicBezTo>
                    <a:pt x="70" y="107"/>
                    <a:pt x="81" y="104"/>
                    <a:pt x="89" y="98"/>
                  </a:cubicBezTo>
                  <a:cubicBezTo>
                    <a:pt x="122" y="82"/>
                    <a:pt x="138" y="50"/>
                    <a:pt x="122" y="25"/>
                  </a:cubicBezTo>
                  <a:cubicBezTo>
                    <a:pt x="111" y="10"/>
                    <a:pt x="94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6999;p47">
              <a:extLst>
                <a:ext uri="{FF2B5EF4-FFF2-40B4-BE49-F238E27FC236}">
                  <a16:creationId xmlns:a16="http://schemas.microsoft.com/office/drawing/2014/main" id="{4949BADB-1CB7-8B18-7F99-2BF29263438C}"/>
                </a:ext>
              </a:extLst>
            </p:cNvPr>
            <p:cNvSpPr/>
            <p:nvPr/>
          </p:nvSpPr>
          <p:spPr>
            <a:xfrm>
              <a:off x="2333975" y="2733125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41" y="1"/>
                  </a:moveTo>
                  <a:cubicBezTo>
                    <a:pt x="8" y="17"/>
                    <a:pt x="0" y="50"/>
                    <a:pt x="16" y="74"/>
                  </a:cubicBezTo>
                  <a:cubicBezTo>
                    <a:pt x="25" y="87"/>
                    <a:pt x="39" y="93"/>
                    <a:pt x="54" y="93"/>
                  </a:cubicBezTo>
                  <a:cubicBezTo>
                    <a:pt x="66" y="93"/>
                    <a:pt x="79" y="89"/>
                    <a:pt x="89" y="82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7000;p47">
              <a:extLst>
                <a:ext uri="{FF2B5EF4-FFF2-40B4-BE49-F238E27FC236}">
                  <a16:creationId xmlns:a16="http://schemas.microsoft.com/office/drawing/2014/main" id="{A9CF5612-E357-C2E3-05FE-0B3696B2D782}"/>
                </a:ext>
              </a:extLst>
            </p:cNvPr>
            <p:cNvSpPr/>
            <p:nvPr/>
          </p:nvSpPr>
          <p:spPr>
            <a:xfrm>
              <a:off x="2327075" y="273737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28" y="1"/>
                  </a:moveTo>
                  <a:cubicBezTo>
                    <a:pt x="19" y="1"/>
                    <a:pt x="9" y="4"/>
                    <a:pt x="1" y="9"/>
                  </a:cubicBezTo>
                  <a:lnTo>
                    <a:pt x="41" y="98"/>
                  </a:lnTo>
                  <a:cubicBezTo>
                    <a:pt x="65" y="82"/>
                    <a:pt x="82" y="50"/>
                    <a:pt x="74" y="25"/>
                  </a:cubicBezTo>
                  <a:cubicBezTo>
                    <a:pt x="63" y="10"/>
                    <a:pt x="46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7001;p47">
              <a:extLst>
                <a:ext uri="{FF2B5EF4-FFF2-40B4-BE49-F238E27FC236}">
                  <a16:creationId xmlns:a16="http://schemas.microsoft.com/office/drawing/2014/main" id="{B5D96B12-7F31-5950-AA8C-E0BAD1887834}"/>
                </a:ext>
              </a:extLst>
            </p:cNvPr>
            <p:cNvSpPr/>
            <p:nvPr/>
          </p:nvSpPr>
          <p:spPr>
            <a:xfrm>
              <a:off x="2323625" y="273012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21" y="1"/>
                  </a:moveTo>
                  <a:cubicBezTo>
                    <a:pt x="14" y="1"/>
                    <a:pt x="8" y="3"/>
                    <a:pt x="1" y="7"/>
                  </a:cubicBezTo>
                  <a:lnTo>
                    <a:pt x="41" y="97"/>
                  </a:lnTo>
                  <a:cubicBezTo>
                    <a:pt x="66" y="80"/>
                    <a:pt x="74" y="56"/>
                    <a:pt x="66" y="32"/>
                  </a:cubicBezTo>
                  <a:cubicBezTo>
                    <a:pt x="54" y="14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7002;p47">
              <a:extLst>
                <a:ext uri="{FF2B5EF4-FFF2-40B4-BE49-F238E27FC236}">
                  <a16:creationId xmlns:a16="http://schemas.microsoft.com/office/drawing/2014/main" id="{BB151E26-FACF-CE9D-474C-7B94DE430683}"/>
                </a:ext>
              </a:extLst>
            </p:cNvPr>
            <p:cNvSpPr/>
            <p:nvPr/>
          </p:nvSpPr>
          <p:spPr>
            <a:xfrm>
              <a:off x="2320175" y="272292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6" y="0"/>
                  </a:moveTo>
                  <a:cubicBezTo>
                    <a:pt x="10" y="0"/>
                    <a:pt x="5" y="1"/>
                    <a:pt x="1" y="4"/>
                  </a:cubicBezTo>
                  <a:lnTo>
                    <a:pt x="41" y="93"/>
                  </a:lnTo>
                  <a:cubicBezTo>
                    <a:pt x="66" y="85"/>
                    <a:pt x="74" y="52"/>
                    <a:pt x="58" y="28"/>
                  </a:cubicBezTo>
                  <a:cubicBezTo>
                    <a:pt x="52" y="10"/>
                    <a:pt x="32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7003;p47">
              <a:extLst>
                <a:ext uri="{FF2B5EF4-FFF2-40B4-BE49-F238E27FC236}">
                  <a16:creationId xmlns:a16="http://schemas.microsoft.com/office/drawing/2014/main" id="{9D7E9907-7753-EA40-EBE6-0255AD934EF3}"/>
                </a:ext>
              </a:extLst>
            </p:cNvPr>
            <p:cNvSpPr/>
            <p:nvPr/>
          </p:nvSpPr>
          <p:spPr>
            <a:xfrm>
              <a:off x="2334975" y="27328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6" y="1"/>
                  </a:moveTo>
                  <a:cubicBezTo>
                    <a:pt x="24" y="1"/>
                    <a:pt x="12" y="5"/>
                    <a:pt x="1" y="12"/>
                  </a:cubicBezTo>
                  <a:lnTo>
                    <a:pt x="49" y="93"/>
                  </a:lnTo>
                  <a:cubicBezTo>
                    <a:pt x="82" y="77"/>
                    <a:pt x="90" y="44"/>
                    <a:pt x="74" y="20"/>
                  </a:cubicBezTo>
                  <a:cubicBezTo>
                    <a:pt x="65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7004;p47">
              <a:extLst>
                <a:ext uri="{FF2B5EF4-FFF2-40B4-BE49-F238E27FC236}">
                  <a16:creationId xmlns:a16="http://schemas.microsoft.com/office/drawing/2014/main" id="{BBD5279B-B713-F3C4-B5DD-7722D3796FF7}"/>
                </a:ext>
              </a:extLst>
            </p:cNvPr>
            <p:cNvSpPr/>
            <p:nvPr/>
          </p:nvSpPr>
          <p:spPr>
            <a:xfrm>
              <a:off x="2330525" y="2726225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31" y="1"/>
                  </a:moveTo>
                  <a:cubicBezTo>
                    <a:pt x="20" y="1"/>
                    <a:pt x="10" y="3"/>
                    <a:pt x="0" y="9"/>
                  </a:cubicBezTo>
                  <a:lnTo>
                    <a:pt x="57" y="90"/>
                  </a:lnTo>
                  <a:cubicBezTo>
                    <a:pt x="82" y="74"/>
                    <a:pt x="90" y="42"/>
                    <a:pt x="73" y="17"/>
                  </a:cubicBezTo>
                  <a:cubicBezTo>
                    <a:pt x="63" y="7"/>
                    <a:pt x="47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7005;p47">
              <a:extLst>
                <a:ext uri="{FF2B5EF4-FFF2-40B4-BE49-F238E27FC236}">
                  <a16:creationId xmlns:a16="http://schemas.microsoft.com/office/drawing/2014/main" id="{52F46F7D-BBCF-6AEC-F2E9-276767A5B6BC}"/>
                </a:ext>
              </a:extLst>
            </p:cNvPr>
            <p:cNvSpPr/>
            <p:nvPr/>
          </p:nvSpPr>
          <p:spPr>
            <a:xfrm>
              <a:off x="2326275" y="27194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4" y="1"/>
                  </a:moveTo>
                  <a:cubicBezTo>
                    <a:pt x="9" y="1"/>
                    <a:pt x="4" y="2"/>
                    <a:pt x="0" y="4"/>
                  </a:cubicBezTo>
                  <a:lnTo>
                    <a:pt x="49" y="93"/>
                  </a:lnTo>
                  <a:cubicBezTo>
                    <a:pt x="73" y="77"/>
                    <a:pt x="73" y="44"/>
                    <a:pt x="57" y="28"/>
                  </a:cubicBezTo>
                  <a:cubicBezTo>
                    <a:pt x="45" y="10"/>
                    <a:pt x="2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7006;p47">
              <a:extLst>
                <a:ext uri="{FF2B5EF4-FFF2-40B4-BE49-F238E27FC236}">
                  <a16:creationId xmlns:a16="http://schemas.microsoft.com/office/drawing/2014/main" id="{71EB2AA0-8B16-9212-687B-7A9132FA1B01}"/>
                </a:ext>
              </a:extLst>
            </p:cNvPr>
            <p:cNvSpPr/>
            <p:nvPr/>
          </p:nvSpPr>
          <p:spPr>
            <a:xfrm>
              <a:off x="2330925" y="27205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2" y="0"/>
                  </a:moveTo>
                  <a:cubicBezTo>
                    <a:pt x="44" y="0"/>
                    <a:pt x="34" y="3"/>
                    <a:pt x="25" y="9"/>
                  </a:cubicBezTo>
                  <a:cubicBezTo>
                    <a:pt x="9" y="26"/>
                    <a:pt x="1" y="58"/>
                    <a:pt x="17" y="74"/>
                  </a:cubicBezTo>
                  <a:cubicBezTo>
                    <a:pt x="27" y="90"/>
                    <a:pt x="45" y="99"/>
                    <a:pt x="62" y="99"/>
                  </a:cubicBezTo>
                  <a:cubicBezTo>
                    <a:pt x="72" y="99"/>
                    <a:pt x="81" y="96"/>
                    <a:pt x="90" y="90"/>
                  </a:cubicBezTo>
                  <a:cubicBezTo>
                    <a:pt x="106" y="74"/>
                    <a:pt x="114" y="42"/>
                    <a:pt x="90" y="17"/>
                  </a:cubicBezTo>
                  <a:cubicBezTo>
                    <a:pt x="80" y="7"/>
                    <a:pt x="6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7007;p47">
              <a:extLst>
                <a:ext uri="{FF2B5EF4-FFF2-40B4-BE49-F238E27FC236}">
                  <a16:creationId xmlns:a16="http://schemas.microsoft.com/office/drawing/2014/main" id="{A851D062-146D-2417-B01B-78407A5F0B6E}"/>
                </a:ext>
              </a:extLst>
            </p:cNvPr>
            <p:cNvSpPr/>
            <p:nvPr/>
          </p:nvSpPr>
          <p:spPr>
            <a:xfrm>
              <a:off x="2335800" y="272687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0" y="0"/>
                  </a:moveTo>
                  <a:cubicBezTo>
                    <a:pt x="48" y="0"/>
                    <a:pt x="36" y="5"/>
                    <a:pt x="25" y="16"/>
                  </a:cubicBezTo>
                  <a:cubicBezTo>
                    <a:pt x="0" y="32"/>
                    <a:pt x="0" y="64"/>
                    <a:pt x="16" y="89"/>
                  </a:cubicBezTo>
                  <a:cubicBezTo>
                    <a:pt x="25" y="98"/>
                    <a:pt x="39" y="104"/>
                    <a:pt x="54" y="104"/>
                  </a:cubicBezTo>
                  <a:cubicBezTo>
                    <a:pt x="66" y="104"/>
                    <a:pt x="78" y="100"/>
                    <a:pt x="89" y="89"/>
                  </a:cubicBezTo>
                  <a:cubicBezTo>
                    <a:pt x="114" y="73"/>
                    <a:pt x="114" y="40"/>
                    <a:pt x="98" y="16"/>
                  </a:cubicBezTo>
                  <a:cubicBezTo>
                    <a:pt x="89" y="7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7008;p47">
              <a:extLst>
                <a:ext uri="{FF2B5EF4-FFF2-40B4-BE49-F238E27FC236}">
                  <a16:creationId xmlns:a16="http://schemas.microsoft.com/office/drawing/2014/main" id="{2971A4EC-294F-FC62-0FAA-07B54FE2BFDF}"/>
                </a:ext>
              </a:extLst>
            </p:cNvPr>
            <p:cNvSpPr/>
            <p:nvPr/>
          </p:nvSpPr>
          <p:spPr>
            <a:xfrm>
              <a:off x="2269725" y="2457000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58" y="0"/>
                  </a:moveTo>
                  <a:cubicBezTo>
                    <a:pt x="52" y="0"/>
                    <a:pt x="46" y="1"/>
                    <a:pt x="41" y="3"/>
                  </a:cubicBezTo>
                  <a:cubicBezTo>
                    <a:pt x="8" y="19"/>
                    <a:pt x="0" y="52"/>
                    <a:pt x="16" y="76"/>
                  </a:cubicBezTo>
                  <a:cubicBezTo>
                    <a:pt x="22" y="94"/>
                    <a:pt x="41" y="107"/>
                    <a:pt x="60" y="107"/>
                  </a:cubicBezTo>
                  <a:cubicBezTo>
                    <a:pt x="67" y="107"/>
                    <a:pt x="74" y="105"/>
                    <a:pt x="81" y="100"/>
                  </a:cubicBezTo>
                  <a:cubicBezTo>
                    <a:pt x="106" y="92"/>
                    <a:pt x="122" y="60"/>
                    <a:pt x="106" y="36"/>
                  </a:cubicBezTo>
                  <a:cubicBezTo>
                    <a:pt x="93" y="11"/>
                    <a:pt x="76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7009;p47">
              <a:extLst>
                <a:ext uri="{FF2B5EF4-FFF2-40B4-BE49-F238E27FC236}">
                  <a16:creationId xmlns:a16="http://schemas.microsoft.com/office/drawing/2014/main" id="{17F123E3-2935-E3AA-22F4-38F36496B10F}"/>
                </a:ext>
              </a:extLst>
            </p:cNvPr>
            <p:cNvSpPr/>
            <p:nvPr/>
          </p:nvSpPr>
          <p:spPr>
            <a:xfrm>
              <a:off x="2264650" y="24556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90" y="0"/>
                  </a:moveTo>
                  <a:lnTo>
                    <a:pt x="0" y="49"/>
                  </a:lnTo>
                  <a:cubicBezTo>
                    <a:pt x="6" y="67"/>
                    <a:pt x="26" y="76"/>
                    <a:pt x="46" y="76"/>
                  </a:cubicBezTo>
                  <a:cubicBezTo>
                    <a:pt x="53" y="76"/>
                    <a:pt x="59" y="75"/>
                    <a:pt x="65" y="73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7010;p47">
              <a:extLst>
                <a:ext uri="{FF2B5EF4-FFF2-40B4-BE49-F238E27FC236}">
                  <a16:creationId xmlns:a16="http://schemas.microsoft.com/office/drawing/2014/main" id="{F9FB8CF7-DEA7-E554-7443-11F466850A8D}"/>
                </a:ext>
              </a:extLst>
            </p:cNvPr>
            <p:cNvSpPr/>
            <p:nvPr/>
          </p:nvSpPr>
          <p:spPr>
            <a:xfrm>
              <a:off x="2257350" y="245930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90" y="0"/>
                  </a:moveTo>
                  <a:lnTo>
                    <a:pt x="1" y="41"/>
                  </a:lnTo>
                  <a:cubicBezTo>
                    <a:pt x="12" y="58"/>
                    <a:pt x="28" y="72"/>
                    <a:pt x="45" y="72"/>
                  </a:cubicBezTo>
                  <a:cubicBezTo>
                    <a:pt x="52" y="72"/>
                    <a:pt x="59" y="70"/>
                    <a:pt x="65" y="65"/>
                  </a:cubicBezTo>
                  <a:cubicBezTo>
                    <a:pt x="90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7011;p47">
              <a:extLst>
                <a:ext uri="{FF2B5EF4-FFF2-40B4-BE49-F238E27FC236}">
                  <a16:creationId xmlns:a16="http://schemas.microsoft.com/office/drawing/2014/main" id="{8B58D381-00E9-5CAA-C705-CE381EA12494}"/>
                </a:ext>
              </a:extLst>
            </p:cNvPr>
            <p:cNvSpPr/>
            <p:nvPr/>
          </p:nvSpPr>
          <p:spPr>
            <a:xfrm>
              <a:off x="2262425" y="246042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20"/>
                    <a:pt x="0" y="53"/>
                    <a:pt x="16" y="77"/>
                  </a:cubicBezTo>
                  <a:cubicBezTo>
                    <a:pt x="23" y="95"/>
                    <a:pt x="42" y="104"/>
                    <a:pt x="62" y="104"/>
                  </a:cubicBezTo>
                  <a:cubicBezTo>
                    <a:pt x="69" y="104"/>
                    <a:pt x="75" y="103"/>
                    <a:pt x="81" y="101"/>
                  </a:cubicBezTo>
                  <a:cubicBezTo>
                    <a:pt x="106" y="85"/>
                    <a:pt x="114" y="61"/>
                    <a:pt x="106" y="28"/>
                  </a:cubicBezTo>
                  <a:cubicBezTo>
                    <a:pt x="93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7012;p47">
              <a:extLst>
                <a:ext uri="{FF2B5EF4-FFF2-40B4-BE49-F238E27FC236}">
                  <a16:creationId xmlns:a16="http://schemas.microsoft.com/office/drawing/2014/main" id="{D80B0279-70D4-6306-A8F0-CF1F84BF5371}"/>
                </a:ext>
              </a:extLst>
            </p:cNvPr>
            <p:cNvSpPr/>
            <p:nvPr/>
          </p:nvSpPr>
          <p:spPr>
            <a:xfrm>
              <a:off x="2255125" y="2463950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8" y="17"/>
                    <a:pt x="0" y="49"/>
                    <a:pt x="8" y="74"/>
                  </a:cubicBezTo>
                  <a:cubicBezTo>
                    <a:pt x="20" y="85"/>
                    <a:pt x="35" y="97"/>
                    <a:pt x="52" y="97"/>
                  </a:cubicBezTo>
                  <a:cubicBezTo>
                    <a:pt x="59" y="97"/>
                    <a:pt x="66" y="95"/>
                    <a:pt x="73" y="90"/>
                  </a:cubicBezTo>
                  <a:cubicBezTo>
                    <a:pt x="98" y="82"/>
                    <a:pt x="114" y="49"/>
                    <a:pt x="98" y="25"/>
                  </a:cubicBez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7013;p47">
              <a:extLst>
                <a:ext uri="{FF2B5EF4-FFF2-40B4-BE49-F238E27FC236}">
                  <a16:creationId xmlns:a16="http://schemas.microsoft.com/office/drawing/2014/main" id="{DDFE7D98-6CDB-982B-A299-166FAD4DBCA1}"/>
                </a:ext>
              </a:extLst>
            </p:cNvPr>
            <p:cNvSpPr/>
            <p:nvPr/>
          </p:nvSpPr>
          <p:spPr>
            <a:xfrm>
              <a:off x="2247825" y="2467400"/>
              <a:ext cx="2850" cy="2325"/>
            </a:xfrm>
            <a:custGeom>
              <a:avLst/>
              <a:gdLst/>
              <a:ahLst/>
              <a:cxnLst/>
              <a:rect l="l" t="t" r="r" b="b"/>
              <a:pathLst>
                <a:path w="114" h="93" extrusionOk="0">
                  <a:moveTo>
                    <a:pt x="60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0" y="49"/>
                    <a:pt x="9" y="66"/>
                  </a:cubicBezTo>
                  <a:cubicBezTo>
                    <a:pt x="15" y="84"/>
                    <a:pt x="34" y="93"/>
                    <a:pt x="54" y="93"/>
                  </a:cubicBezTo>
                  <a:cubicBezTo>
                    <a:pt x="61" y="93"/>
                    <a:pt x="67" y="92"/>
                    <a:pt x="73" y="90"/>
                  </a:cubicBezTo>
                  <a:cubicBezTo>
                    <a:pt x="98" y="74"/>
                    <a:pt x="114" y="49"/>
                    <a:pt x="98" y="25"/>
                  </a:cubicBezTo>
                  <a:cubicBezTo>
                    <a:pt x="93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7014;p47">
              <a:extLst>
                <a:ext uri="{FF2B5EF4-FFF2-40B4-BE49-F238E27FC236}">
                  <a16:creationId xmlns:a16="http://schemas.microsoft.com/office/drawing/2014/main" id="{905FE92E-F9DF-9B87-4CF6-D6BB0FC88D5F}"/>
                </a:ext>
              </a:extLst>
            </p:cNvPr>
            <p:cNvSpPr/>
            <p:nvPr/>
          </p:nvSpPr>
          <p:spPr>
            <a:xfrm>
              <a:off x="2250250" y="246275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6" y="65"/>
                    <a:pt x="21" y="73"/>
                    <a:pt x="38" y="73"/>
                  </a:cubicBezTo>
                  <a:cubicBezTo>
                    <a:pt x="47" y="73"/>
                    <a:pt x="57" y="71"/>
                    <a:pt x="66" y="65"/>
                  </a:cubicBezTo>
                  <a:cubicBezTo>
                    <a:pt x="90" y="57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7015;p47">
              <a:extLst>
                <a:ext uri="{FF2B5EF4-FFF2-40B4-BE49-F238E27FC236}">
                  <a16:creationId xmlns:a16="http://schemas.microsoft.com/office/drawing/2014/main" id="{3C0934B5-77E7-DABC-AE57-D465A8B4D46F}"/>
                </a:ext>
              </a:extLst>
            </p:cNvPr>
            <p:cNvSpPr/>
            <p:nvPr/>
          </p:nvSpPr>
          <p:spPr>
            <a:xfrm>
              <a:off x="2267700" y="2462575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62" y="1"/>
                  </a:moveTo>
                  <a:cubicBezTo>
                    <a:pt x="55" y="1"/>
                    <a:pt x="47" y="3"/>
                    <a:pt x="41" y="7"/>
                  </a:cubicBezTo>
                  <a:cubicBezTo>
                    <a:pt x="16" y="15"/>
                    <a:pt x="0" y="48"/>
                    <a:pt x="16" y="72"/>
                  </a:cubicBezTo>
                  <a:lnTo>
                    <a:pt x="105" y="31"/>
                  </a:lnTo>
                  <a:cubicBezTo>
                    <a:pt x="100" y="14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7016;p47">
              <a:extLst>
                <a:ext uri="{FF2B5EF4-FFF2-40B4-BE49-F238E27FC236}">
                  <a16:creationId xmlns:a16="http://schemas.microsoft.com/office/drawing/2014/main" id="{7A1D49A3-4688-87A6-E266-4EC69493D555}"/>
                </a:ext>
              </a:extLst>
            </p:cNvPr>
            <p:cNvSpPr/>
            <p:nvPr/>
          </p:nvSpPr>
          <p:spPr>
            <a:xfrm>
              <a:off x="2265875" y="2449300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52" y="0"/>
                  </a:moveTo>
                  <a:cubicBezTo>
                    <a:pt x="45" y="0"/>
                    <a:pt x="39" y="1"/>
                    <a:pt x="32" y="3"/>
                  </a:cubicBezTo>
                  <a:cubicBezTo>
                    <a:pt x="8" y="19"/>
                    <a:pt x="0" y="52"/>
                    <a:pt x="16" y="76"/>
                  </a:cubicBezTo>
                  <a:cubicBezTo>
                    <a:pt x="28" y="94"/>
                    <a:pt x="45" y="103"/>
                    <a:pt x="63" y="103"/>
                  </a:cubicBezTo>
                  <a:cubicBezTo>
                    <a:pt x="69" y="103"/>
                    <a:pt x="75" y="102"/>
                    <a:pt x="81" y="100"/>
                  </a:cubicBezTo>
                  <a:cubicBezTo>
                    <a:pt x="105" y="84"/>
                    <a:pt x="122" y="52"/>
                    <a:pt x="105" y="27"/>
                  </a:cubicBezTo>
                  <a:cubicBezTo>
                    <a:pt x="93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7017;p47">
              <a:extLst>
                <a:ext uri="{FF2B5EF4-FFF2-40B4-BE49-F238E27FC236}">
                  <a16:creationId xmlns:a16="http://schemas.microsoft.com/office/drawing/2014/main" id="{3DB505EB-D7A5-E4F3-C833-7BB1E8DC91D2}"/>
                </a:ext>
              </a:extLst>
            </p:cNvPr>
            <p:cNvSpPr/>
            <p:nvPr/>
          </p:nvSpPr>
          <p:spPr>
            <a:xfrm>
              <a:off x="2260600" y="244815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89" y="0"/>
                  </a:moveTo>
                  <a:lnTo>
                    <a:pt x="0" y="49"/>
                  </a:lnTo>
                  <a:cubicBezTo>
                    <a:pt x="12" y="67"/>
                    <a:pt x="34" y="76"/>
                    <a:pt x="54" y="76"/>
                  </a:cubicBezTo>
                  <a:cubicBezTo>
                    <a:pt x="61" y="76"/>
                    <a:pt x="67" y="75"/>
                    <a:pt x="73" y="73"/>
                  </a:cubicBezTo>
                  <a:cubicBezTo>
                    <a:pt x="98" y="57"/>
                    <a:pt x="106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7018;p47">
              <a:extLst>
                <a:ext uri="{FF2B5EF4-FFF2-40B4-BE49-F238E27FC236}">
                  <a16:creationId xmlns:a16="http://schemas.microsoft.com/office/drawing/2014/main" id="{233E4862-9A42-E32D-8C45-8FDFFE40617F}"/>
                </a:ext>
              </a:extLst>
            </p:cNvPr>
            <p:cNvSpPr/>
            <p:nvPr/>
          </p:nvSpPr>
          <p:spPr>
            <a:xfrm>
              <a:off x="2253700" y="24522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2" y="1"/>
                  </a:moveTo>
                  <a:lnTo>
                    <a:pt x="1" y="49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1"/>
                    <a:pt x="65" y="65"/>
                  </a:cubicBezTo>
                  <a:cubicBezTo>
                    <a:pt x="90" y="49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7019;p47">
              <a:extLst>
                <a:ext uri="{FF2B5EF4-FFF2-40B4-BE49-F238E27FC236}">
                  <a16:creationId xmlns:a16="http://schemas.microsoft.com/office/drawing/2014/main" id="{CD1B5F17-19CB-E2F5-120D-A49846CF840D}"/>
                </a:ext>
              </a:extLst>
            </p:cNvPr>
            <p:cNvSpPr/>
            <p:nvPr/>
          </p:nvSpPr>
          <p:spPr>
            <a:xfrm>
              <a:off x="2258775" y="24531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17" y="76"/>
                  </a:cubicBezTo>
                  <a:cubicBezTo>
                    <a:pt x="22" y="92"/>
                    <a:pt x="37" y="101"/>
                    <a:pt x="54" y="101"/>
                  </a:cubicBezTo>
                  <a:cubicBezTo>
                    <a:pt x="63" y="101"/>
                    <a:pt x="73" y="98"/>
                    <a:pt x="81" y="92"/>
                  </a:cubicBezTo>
                  <a:cubicBezTo>
                    <a:pt x="106" y="84"/>
                    <a:pt x="114" y="52"/>
                    <a:pt x="98" y="27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7020;p47">
              <a:extLst>
                <a:ext uri="{FF2B5EF4-FFF2-40B4-BE49-F238E27FC236}">
                  <a16:creationId xmlns:a16="http://schemas.microsoft.com/office/drawing/2014/main" id="{5F048FE4-11D0-61DF-31CB-9F46666D0B55}"/>
                </a:ext>
              </a:extLst>
            </p:cNvPr>
            <p:cNvSpPr/>
            <p:nvPr/>
          </p:nvSpPr>
          <p:spPr>
            <a:xfrm>
              <a:off x="2251675" y="245700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1" y="52"/>
                    <a:pt x="9" y="68"/>
                  </a:cubicBezTo>
                  <a:cubicBezTo>
                    <a:pt x="21" y="86"/>
                    <a:pt x="38" y="95"/>
                    <a:pt x="55" y="95"/>
                  </a:cubicBezTo>
                  <a:cubicBezTo>
                    <a:pt x="61" y="95"/>
                    <a:pt x="67" y="94"/>
                    <a:pt x="73" y="92"/>
                  </a:cubicBezTo>
                  <a:cubicBezTo>
                    <a:pt x="98" y="76"/>
                    <a:pt x="114" y="52"/>
                    <a:pt x="98" y="27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7021;p47">
              <a:extLst>
                <a:ext uri="{FF2B5EF4-FFF2-40B4-BE49-F238E27FC236}">
                  <a16:creationId xmlns:a16="http://schemas.microsoft.com/office/drawing/2014/main" id="{6F4B953E-D7D6-18DE-503F-056EEC76742E}"/>
                </a:ext>
              </a:extLst>
            </p:cNvPr>
            <p:cNvSpPr/>
            <p:nvPr/>
          </p:nvSpPr>
          <p:spPr>
            <a:xfrm>
              <a:off x="2244575" y="2460850"/>
              <a:ext cx="2675" cy="2325"/>
            </a:xfrm>
            <a:custGeom>
              <a:avLst/>
              <a:gdLst/>
              <a:ahLst/>
              <a:cxnLst/>
              <a:rect l="l" t="t" r="r" b="b"/>
              <a:pathLst>
                <a:path w="107" h="93" extrusionOk="0">
                  <a:moveTo>
                    <a:pt x="53" y="0"/>
                  </a:moveTo>
                  <a:cubicBezTo>
                    <a:pt x="46" y="0"/>
                    <a:pt x="40" y="1"/>
                    <a:pt x="33" y="3"/>
                  </a:cubicBezTo>
                  <a:cubicBezTo>
                    <a:pt x="9" y="19"/>
                    <a:pt x="1" y="44"/>
                    <a:pt x="9" y="68"/>
                  </a:cubicBezTo>
                  <a:cubicBezTo>
                    <a:pt x="14" y="84"/>
                    <a:pt x="29" y="93"/>
                    <a:pt x="46" y="93"/>
                  </a:cubicBezTo>
                  <a:cubicBezTo>
                    <a:pt x="55" y="93"/>
                    <a:pt x="65" y="90"/>
                    <a:pt x="74" y="84"/>
                  </a:cubicBezTo>
                  <a:cubicBezTo>
                    <a:pt x="98" y="76"/>
                    <a:pt x="106" y="44"/>
                    <a:pt x="98" y="19"/>
                  </a:cubicBezTo>
                  <a:cubicBezTo>
                    <a:pt x="86" y="8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7022;p47">
              <a:extLst>
                <a:ext uri="{FF2B5EF4-FFF2-40B4-BE49-F238E27FC236}">
                  <a16:creationId xmlns:a16="http://schemas.microsoft.com/office/drawing/2014/main" id="{39D2373A-6B11-A19F-5055-5B27B1E9FCE7}"/>
                </a:ext>
              </a:extLst>
            </p:cNvPr>
            <p:cNvSpPr/>
            <p:nvPr/>
          </p:nvSpPr>
          <p:spPr>
            <a:xfrm>
              <a:off x="2246600" y="245605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90" y="1"/>
                  </a:moveTo>
                  <a:lnTo>
                    <a:pt x="1" y="49"/>
                  </a:lnTo>
                  <a:cubicBezTo>
                    <a:pt x="11" y="65"/>
                    <a:pt x="25" y="74"/>
                    <a:pt x="40" y="74"/>
                  </a:cubicBezTo>
                  <a:cubicBezTo>
                    <a:pt x="48" y="74"/>
                    <a:pt x="57" y="71"/>
                    <a:pt x="66" y="65"/>
                  </a:cubicBezTo>
                  <a:cubicBezTo>
                    <a:pt x="90" y="57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7023;p47">
              <a:extLst>
                <a:ext uri="{FF2B5EF4-FFF2-40B4-BE49-F238E27FC236}">
                  <a16:creationId xmlns:a16="http://schemas.microsoft.com/office/drawing/2014/main" id="{422D611E-00F6-4438-7D3D-6C3AE84148A7}"/>
                </a:ext>
              </a:extLst>
            </p:cNvPr>
            <p:cNvSpPr/>
            <p:nvPr/>
          </p:nvSpPr>
          <p:spPr>
            <a:xfrm>
              <a:off x="2249850" y="24622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60" y="1"/>
                  </a:moveTo>
                  <a:cubicBezTo>
                    <a:pt x="54" y="1"/>
                    <a:pt x="48" y="2"/>
                    <a:pt x="41" y="4"/>
                  </a:cubicBezTo>
                  <a:cubicBezTo>
                    <a:pt x="17" y="20"/>
                    <a:pt x="1" y="44"/>
                    <a:pt x="17" y="69"/>
                  </a:cubicBezTo>
                  <a:lnTo>
                    <a:pt x="106" y="20"/>
                  </a:lnTo>
                  <a:cubicBezTo>
                    <a:pt x="94" y="8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7024;p47">
              <a:extLst>
                <a:ext uri="{FF2B5EF4-FFF2-40B4-BE49-F238E27FC236}">
                  <a16:creationId xmlns:a16="http://schemas.microsoft.com/office/drawing/2014/main" id="{55B40346-1AB6-1C5F-2DA8-A88B95AEC2EE}"/>
                </a:ext>
              </a:extLst>
            </p:cNvPr>
            <p:cNvSpPr/>
            <p:nvPr/>
          </p:nvSpPr>
          <p:spPr>
            <a:xfrm>
              <a:off x="2257150" y="245860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0" y="45"/>
                    <a:pt x="9" y="69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7025;p47">
              <a:extLst>
                <a:ext uri="{FF2B5EF4-FFF2-40B4-BE49-F238E27FC236}">
                  <a16:creationId xmlns:a16="http://schemas.microsoft.com/office/drawing/2014/main" id="{4C1A21EC-8A25-9D6C-F5FD-5A961D664383}"/>
                </a:ext>
              </a:extLst>
            </p:cNvPr>
            <p:cNvSpPr/>
            <p:nvPr/>
          </p:nvSpPr>
          <p:spPr>
            <a:xfrm>
              <a:off x="2264250" y="245497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16" y="76"/>
                  </a:cubicBezTo>
                  <a:lnTo>
                    <a:pt x="106" y="27"/>
                  </a:lnTo>
                  <a:cubicBezTo>
                    <a:pt x="93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7026;p47">
              <a:extLst>
                <a:ext uri="{FF2B5EF4-FFF2-40B4-BE49-F238E27FC236}">
                  <a16:creationId xmlns:a16="http://schemas.microsoft.com/office/drawing/2014/main" id="{921CF447-DE14-BE3A-6CD5-2E1D94A88E3C}"/>
                </a:ext>
              </a:extLst>
            </p:cNvPr>
            <p:cNvSpPr/>
            <p:nvPr/>
          </p:nvSpPr>
          <p:spPr>
            <a:xfrm>
              <a:off x="2261600" y="2441800"/>
              <a:ext cx="3075" cy="2600"/>
            </a:xfrm>
            <a:custGeom>
              <a:avLst/>
              <a:gdLst/>
              <a:ahLst/>
              <a:cxnLst/>
              <a:rect l="l" t="t" r="r" b="b"/>
              <a:pathLst>
                <a:path w="123" h="104" extrusionOk="0">
                  <a:moveTo>
                    <a:pt x="53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1" y="52"/>
                    <a:pt x="17" y="76"/>
                  </a:cubicBezTo>
                  <a:cubicBezTo>
                    <a:pt x="29" y="94"/>
                    <a:pt x="50" y="103"/>
                    <a:pt x="71" y="103"/>
                  </a:cubicBezTo>
                  <a:cubicBezTo>
                    <a:pt x="77" y="103"/>
                    <a:pt x="84" y="102"/>
                    <a:pt x="90" y="100"/>
                  </a:cubicBezTo>
                  <a:cubicBezTo>
                    <a:pt x="114" y="84"/>
                    <a:pt x="122" y="52"/>
                    <a:pt x="106" y="27"/>
                  </a:cubicBezTo>
                  <a:cubicBezTo>
                    <a:pt x="94" y="9"/>
                    <a:pt x="7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7027;p47">
              <a:extLst>
                <a:ext uri="{FF2B5EF4-FFF2-40B4-BE49-F238E27FC236}">
                  <a16:creationId xmlns:a16="http://schemas.microsoft.com/office/drawing/2014/main" id="{EDD7AE9B-5046-7D88-E41F-4D474A2EB9DD}"/>
                </a:ext>
              </a:extLst>
            </p:cNvPr>
            <p:cNvSpPr/>
            <p:nvPr/>
          </p:nvSpPr>
          <p:spPr>
            <a:xfrm>
              <a:off x="2256350" y="24408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1" y="1"/>
                  </a:moveTo>
                  <a:lnTo>
                    <a:pt x="0" y="57"/>
                  </a:lnTo>
                  <a:cubicBezTo>
                    <a:pt x="10" y="73"/>
                    <a:pt x="28" y="82"/>
                    <a:pt x="45" y="82"/>
                  </a:cubicBezTo>
                  <a:cubicBezTo>
                    <a:pt x="55" y="82"/>
                    <a:pt x="64" y="79"/>
                    <a:pt x="73" y="73"/>
                  </a:cubicBezTo>
                  <a:cubicBezTo>
                    <a:pt x="89" y="57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7028;p47">
              <a:extLst>
                <a:ext uri="{FF2B5EF4-FFF2-40B4-BE49-F238E27FC236}">
                  <a16:creationId xmlns:a16="http://schemas.microsoft.com/office/drawing/2014/main" id="{DBD6AAE6-5CFC-BDD7-5818-70A686F329E7}"/>
                </a:ext>
              </a:extLst>
            </p:cNvPr>
            <p:cNvSpPr/>
            <p:nvPr/>
          </p:nvSpPr>
          <p:spPr>
            <a:xfrm>
              <a:off x="2249650" y="244530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2" y="1"/>
                  </a:moveTo>
                  <a:lnTo>
                    <a:pt x="0" y="50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2"/>
                    <a:pt x="65" y="66"/>
                  </a:cubicBezTo>
                  <a:cubicBezTo>
                    <a:pt x="90" y="50"/>
                    <a:pt x="98" y="17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7029;p47">
              <a:extLst>
                <a:ext uri="{FF2B5EF4-FFF2-40B4-BE49-F238E27FC236}">
                  <a16:creationId xmlns:a16="http://schemas.microsoft.com/office/drawing/2014/main" id="{2DE66E0B-DEB7-476B-83CE-F66B0747E1A8}"/>
                </a:ext>
              </a:extLst>
            </p:cNvPr>
            <p:cNvSpPr/>
            <p:nvPr/>
          </p:nvSpPr>
          <p:spPr>
            <a:xfrm>
              <a:off x="2254725" y="24459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0" y="1"/>
                  </a:moveTo>
                  <a:cubicBezTo>
                    <a:pt x="51" y="1"/>
                    <a:pt x="41" y="4"/>
                    <a:pt x="33" y="9"/>
                  </a:cubicBezTo>
                  <a:cubicBezTo>
                    <a:pt x="8" y="26"/>
                    <a:pt x="0" y="58"/>
                    <a:pt x="16" y="82"/>
                  </a:cubicBezTo>
                  <a:cubicBezTo>
                    <a:pt x="27" y="98"/>
                    <a:pt x="41" y="107"/>
                    <a:pt x="56" y="107"/>
                  </a:cubicBezTo>
                  <a:cubicBezTo>
                    <a:pt x="64" y="107"/>
                    <a:pt x="73" y="104"/>
                    <a:pt x="81" y="99"/>
                  </a:cubicBezTo>
                  <a:cubicBezTo>
                    <a:pt x="106" y="82"/>
                    <a:pt x="114" y="50"/>
                    <a:pt x="106" y="26"/>
                  </a:cubicBezTo>
                  <a:cubicBezTo>
                    <a:pt x="95" y="10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7030;p47">
              <a:extLst>
                <a:ext uri="{FF2B5EF4-FFF2-40B4-BE49-F238E27FC236}">
                  <a16:creationId xmlns:a16="http://schemas.microsoft.com/office/drawing/2014/main" id="{C6069A94-9BAE-D731-D137-55221CA07D72}"/>
                </a:ext>
              </a:extLst>
            </p:cNvPr>
            <p:cNvSpPr/>
            <p:nvPr/>
          </p:nvSpPr>
          <p:spPr>
            <a:xfrm>
              <a:off x="2247825" y="24501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0"/>
                  </a:moveTo>
                  <a:cubicBezTo>
                    <a:pt x="50" y="0"/>
                    <a:pt x="42" y="3"/>
                    <a:pt x="33" y="9"/>
                  </a:cubicBezTo>
                  <a:cubicBezTo>
                    <a:pt x="9" y="25"/>
                    <a:pt x="0" y="49"/>
                    <a:pt x="17" y="73"/>
                  </a:cubicBezTo>
                  <a:cubicBezTo>
                    <a:pt x="22" y="89"/>
                    <a:pt x="37" y="98"/>
                    <a:pt x="54" y="98"/>
                  </a:cubicBezTo>
                  <a:cubicBezTo>
                    <a:pt x="63" y="98"/>
                    <a:pt x="73" y="95"/>
                    <a:pt x="82" y="90"/>
                  </a:cubicBezTo>
                  <a:cubicBezTo>
                    <a:pt x="106" y="73"/>
                    <a:pt x="114" y="49"/>
                    <a:pt x="98" y="25"/>
                  </a:cubicBez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7031;p47">
              <a:extLst>
                <a:ext uri="{FF2B5EF4-FFF2-40B4-BE49-F238E27FC236}">
                  <a16:creationId xmlns:a16="http://schemas.microsoft.com/office/drawing/2014/main" id="{74094EB4-71C0-B403-A242-414EE3D30210}"/>
                </a:ext>
              </a:extLst>
            </p:cNvPr>
            <p:cNvSpPr/>
            <p:nvPr/>
          </p:nvSpPr>
          <p:spPr>
            <a:xfrm>
              <a:off x="2240925" y="2454425"/>
              <a:ext cx="2875" cy="2275"/>
            </a:xfrm>
            <a:custGeom>
              <a:avLst/>
              <a:gdLst/>
              <a:ahLst/>
              <a:cxnLst/>
              <a:rect l="l" t="t" r="r" b="b"/>
              <a:pathLst>
                <a:path w="115" h="91" extrusionOk="0">
                  <a:moveTo>
                    <a:pt x="61" y="0"/>
                  </a:moveTo>
                  <a:cubicBezTo>
                    <a:pt x="52" y="0"/>
                    <a:pt x="43" y="3"/>
                    <a:pt x="33" y="9"/>
                  </a:cubicBezTo>
                  <a:cubicBezTo>
                    <a:pt x="9" y="25"/>
                    <a:pt x="1" y="49"/>
                    <a:pt x="9" y="74"/>
                  </a:cubicBezTo>
                  <a:cubicBezTo>
                    <a:pt x="19" y="84"/>
                    <a:pt x="35" y="91"/>
                    <a:pt x="50" y="91"/>
                  </a:cubicBezTo>
                  <a:cubicBezTo>
                    <a:pt x="59" y="91"/>
                    <a:pt x="68" y="88"/>
                    <a:pt x="74" y="82"/>
                  </a:cubicBezTo>
                  <a:cubicBezTo>
                    <a:pt x="98" y="74"/>
                    <a:pt x="114" y="41"/>
                    <a:pt x="98" y="17"/>
                  </a:cubicBezTo>
                  <a:cubicBezTo>
                    <a:pt x="88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7032;p47">
              <a:extLst>
                <a:ext uri="{FF2B5EF4-FFF2-40B4-BE49-F238E27FC236}">
                  <a16:creationId xmlns:a16="http://schemas.microsoft.com/office/drawing/2014/main" id="{20A0164F-706A-AF02-C224-F6AC43FD517F}"/>
                </a:ext>
              </a:extLst>
            </p:cNvPr>
            <p:cNvSpPr/>
            <p:nvPr/>
          </p:nvSpPr>
          <p:spPr>
            <a:xfrm>
              <a:off x="2242750" y="244957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5"/>
                    <a:pt x="28" y="73"/>
                    <a:pt x="44" y="73"/>
                  </a:cubicBezTo>
                  <a:cubicBezTo>
                    <a:pt x="52" y="73"/>
                    <a:pt x="60" y="71"/>
                    <a:pt x="66" y="65"/>
                  </a:cubicBezTo>
                  <a:cubicBezTo>
                    <a:pt x="90" y="49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7033;p47">
              <a:extLst>
                <a:ext uri="{FF2B5EF4-FFF2-40B4-BE49-F238E27FC236}">
                  <a16:creationId xmlns:a16="http://schemas.microsoft.com/office/drawing/2014/main" id="{5D734F45-8C44-E234-A1BA-38099C7E0443}"/>
                </a:ext>
              </a:extLst>
            </p:cNvPr>
            <p:cNvSpPr/>
            <p:nvPr/>
          </p:nvSpPr>
          <p:spPr>
            <a:xfrm>
              <a:off x="2246400" y="2455425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59" y="1"/>
                  </a:moveTo>
                  <a:cubicBezTo>
                    <a:pt x="50" y="1"/>
                    <a:pt x="42" y="4"/>
                    <a:pt x="33" y="9"/>
                  </a:cubicBezTo>
                  <a:cubicBezTo>
                    <a:pt x="9" y="26"/>
                    <a:pt x="1" y="50"/>
                    <a:pt x="9" y="74"/>
                  </a:cubicBezTo>
                  <a:lnTo>
                    <a:pt x="98" y="26"/>
                  </a:lnTo>
                  <a:cubicBezTo>
                    <a:pt x="88" y="10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7034;p47">
              <a:extLst>
                <a:ext uri="{FF2B5EF4-FFF2-40B4-BE49-F238E27FC236}">
                  <a16:creationId xmlns:a16="http://schemas.microsoft.com/office/drawing/2014/main" id="{C8A42410-D246-ABE3-E79E-75F34A802B56}"/>
                </a:ext>
              </a:extLst>
            </p:cNvPr>
            <p:cNvSpPr/>
            <p:nvPr/>
          </p:nvSpPr>
          <p:spPr>
            <a:xfrm>
              <a:off x="2253300" y="24515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17" y="76"/>
                  </a:cubicBezTo>
                  <a:lnTo>
                    <a:pt x="98" y="28"/>
                  </a:ln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7035;p47">
              <a:extLst>
                <a:ext uri="{FF2B5EF4-FFF2-40B4-BE49-F238E27FC236}">
                  <a16:creationId xmlns:a16="http://schemas.microsoft.com/office/drawing/2014/main" id="{01F9DBAE-5960-96B8-431E-A9EDB7524E62}"/>
                </a:ext>
              </a:extLst>
            </p:cNvPr>
            <p:cNvSpPr/>
            <p:nvPr/>
          </p:nvSpPr>
          <p:spPr>
            <a:xfrm>
              <a:off x="2260200" y="2447525"/>
              <a:ext cx="2650" cy="1875"/>
            </a:xfrm>
            <a:custGeom>
              <a:avLst/>
              <a:gdLst/>
              <a:ahLst/>
              <a:cxnLst/>
              <a:rect l="l" t="t" r="r" b="b"/>
              <a:pathLst>
                <a:path w="106" h="75" extrusionOk="0">
                  <a:moveTo>
                    <a:pt x="60" y="1"/>
                  </a:moveTo>
                  <a:cubicBezTo>
                    <a:pt x="51" y="1"/>
                    <a:pt x="41" y="3"/>
                    <a:pt x="32" y="9"/>
                  </a:cubicBezTo>
                  <a:cubicBezTo>
                    <a:pt x="8" y="17"/>
                    <a:pt x="0" y="50"/>
                    <a:pt x="16" y="74"/>
                  </a:cubicBezTo>
                  <a:lnTo>
                    <a:pt x="105" y="25"/>
                  </a:lnTo>
                  <a:cubicBezTo>
                    <a:pt x="95" y="10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7036;p47">
              <a:extLst>
                <a:ext uri="{FF2B5EF4-FFF2-40B4-BE49-F238E27FC236}">
                  <a16:creationId xmlns:a16="http://schemas.microsoft.com/office/drawing/2014/main" id="{449598CD-9564-0EDB-D481-0DEFDC051389}"/>
                </a:ext>
              </a:extLst>
            </p:cNvPr>
            <p:cNvSpPr/>
            <p:nvPr/>
          </p:nvSpPr>
          <p:spPr>
            <a:xfrm>
              <a:off x="2256950" y="2434550"/>
              <a:ext cx="3050" cy="2475"/>
            </a:xfrm>
            <a:custGeom>
              <a:avLst/>
              <a:gdLst/>
              <a:ahLst/>
              <a:cxnLst/>
              <a:rect l="l" t="t" r="r" b="b"/>
              <a:pathLst>
                <a:path w="122" h="99" extrusionOk="0">
                  <a:moveTo>
                    <a:pt x="61" y="1"/>
                  </a:moveTo>
                  <a:cubicBezTo>
                    <a:pt x="51" y="1"/>
                    <a:pt x="41" y="4"/>
                    <a:pt x="33" y="9"/>
                  </a:cubicBezTo>
                  <a:cubicBezTo>
                    <a:pt x="8" y="26"/>
                    <a:pt x="0" y="50"/>
                    <a:pt x="17" y="74"/>
                  </a:cubicBezTo>
                  <a:cubicBezTo>
                    <a:pt x="27" y="90"/>
                    <a:pt x="44" y="99"/>
                    <a:pt x="62" y="99"/>
                  </a:cubicBezTo>
                  <a:cubicBezTo>
                    <a:pt x="71" y="99"/>
                    <a:pt x="81" y="96"/>
                    <a:pt x="90" y="90"/>
                  </a:cubicBezTo>
                  <a:cubicBezTo>
                    <a:pt x="114" y="82"/>
                    <a:pt x="122" y="50"/>
                    <a:pt x="106" y="26"/>
                  </a:cubicBezTo>
                  <a:cubicBezTo>
                    <a:pt x="95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7037;p47">
              <a:extLst>
                <a:ext uri="{FF2B5EF4-FFF2-40B4-BE49-F238E27FC236}">
                  <a16:creationId xmlns:a16="http://schemas.microsoft.com/office/drawing/2014/main" id="{235BA9CC-30AD-1638-6B63-98999196B167}"/>
                </a:ext>
              </a:extLst>
            </p:cNvPr>
            <p:cNvSpPr/>
            <p:nvPr/>
          </p:nvSpPr>
          <p:spPr>
            <a:xfrm>
              <a:off x="2251675" y="2433950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2" y="1"/>
                  </a:moveTo>
                  <a:lnTo>
                    <a:pt x="1" y="58"/>
                  </a:lnTo>
                  <a:cubicBezTo>
                    <a:pt x="9" y="71"/>
                    <a:pt x="23" y="77"/>
                    <a:pt x="38" y="77"/>
                  </a:cubicBezTo>
                  <a:cubicBezTo>
                    <a:pt x="50" y="77"/>
                    <a:pt x="63" y="73"/>
                    <a:pt x="73" y="66"/>
                  </a:cubicBezTo>
                  <a:cubicBezTo>
                    <a:pt x="90" y="50"/>
                    <a:pt x="98" y="17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7038;p47">
              <a:extLst>
                <a:ext uri="{FF2B5EF4-FFF2-40B4-BE49-F238E27FC236}">
                  <a16:creationId xmlns:a16="http://schemas.microsoft.com/office/drawing/2014/main" id="{4CD287C0-F04D-694D-29FD-F258AFD4A2B3}"/>
                </a:ext>
              </a:extLst>
            </p:cNvPr>
            <p:cNvSpPr/>
            <p:nvPr/>
          </p:nvSpPr>
          <p:spPr>
            <a:xfrm>
              <a:off x="2245200" y="24384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1" y="0"/>
                  </a:moveTo>
                  <a:lnTo>
                    <a:pt x="0" y="65"/>
                  </a:lnTo>
                  <a:cubicBezTo>
                    <a:pt x="10" y="75"/>
                    <a:pt x="23" y="82"/>
                    <a:pt x="38" y="82"/>
                  </a:cubicBezTo>
                  <a:cubicBezTo>
                    <a:pt x="46" y="82"/>
                    <a:pt x="56" y="79"/>
                    <a:pt x="65" y="73"/>
                  </a:cubicBezTo>
                  <a:cubicBezTo>
                    <a:pt x="89" y="57"/>
                    <a:pt x="97" y="25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7039;p47">
              <a:extLst>
                <a:ext uri="{FF2B5EF4-FFF2-40B4-BE49-F238E27FC236}">
                  <a16:creationId xmlns:a16="http://schemas.microsoft.com/office/drawing/2014/main" id="{D6047927-91F8-16FD-94E0-46DA92BB78B7}"/>
                </a:ext>
              </a:extLst>
            </p:cNvPr>
            <p:cNvSpPr/>
            <p:nvPr/>
          </p:nvSpPr>
          <p:spPr>
            <a:xfrm>
              <a:off x="2250250" y="24390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1" y="57"/>
                    <a:pt x="17" y="82"/>
                  </a:cubicBezTo>
                  <a:cubicBezTo>
                    <a:pt x="27" y="97"/>
                    <a:pt x="44" y="103"/>
                    <a:pt x="61" y="103"/>
                  </a:cubicBezTo>
                  <a:cubicBezTo>
                    <a:pt x="71" y="103"/>
                    <a:pt x="81" y="101"/>
                    <a:pt x="90" y="98"/>
                  </a:cubicBezTo>
                  <a:cubicBezTo>
                    <a:pt x="114" y="82"/>
                    <a:pt x="114" y="49"/>
                    <a:pt x="106" y="25"/>
                  </a:cubicBezTo>
                  <a:cubicBezTo>
                    <a:pt x="96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7040;p47">
              <a:extLst>
                <a:ext uri="{FF2B5EF4-FFF2-40B4-BE49-F238E27FC236}">
                  <a16:creationId xmlns:a16="http://schemas.microsoft.com/office/drawing/2014/main" id="{321A729C-F9B2-AC2F-9377-3A491630CF9F}"/>
                </a:ext>
              </a:extLst>
            </p:cNvPr>
            <p:cNvSpPr/>
            <p:nvPr/>
          </p:nvSpPr>
          <p:spPr>
            <a:xfrm>
              <a:off x="2243575" y="24436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5" y="1"/>
                  </a:moveTo>
                  <a:cubicBezTo>
                    <a:pt x="55" y="1"/>
                    <a:pt x="44" y="5"/>
                    <a:pt x="33" y="12"/>
                  </a:cubicBezTo>
                  <a:cubicBezTo>
                    <a:pt x="8" y="28"/>
                    <a:pt x="0" y="53"/>
                    <a:pt x="16" y="77"/>
                  </a:cubicBezTo>
                  <a:cubicBezTo>
                    <a:pt x="27" y="92"/>
                    <a:pt x="44" y="98"/>
                    <a:pt x="61" y="98"/>
                  </a:cubicBezTo>
                  <a:cubicBezTo>
                    <a:pt x="71" y="98"/>
                    <a:pt x="80" y="96"/>
                    <a:pt x="89" y="93"/>
                  </a:cubicBezTo>
                  <a:cubicBezTo>
                    <a:pt x="106" y="77"/>
                    <a:pt x="114" y="45"/>
                    <a:pt x="98" y="20"/>
                  </a:cubicBezTo>
                  <a:cubicBezTo>
                    <a:pt x="89" y="7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7041;p47">
              <a:extLst>
                <a:ext uri="{FF2B5EF4-FFF2-40B4-BE49-F238E27FC236}">
                  <a16:creationId xmlns:a16="http://schemas.microsoft.com/office/drawing/2014/main" id="{C7F3279A-C383-15A2-618F-010FF1D14C70}"/>
                </a:ext>
              </a:extLst>
            </p:cNvPr>
            <p:cNvSpPr/>
            <p:nvPr/>
          </p:nvSpPr>
          <p:spPr>
            <a:xfrm>
              <a:off x="2236875" y="2448150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59" y="0"/>
                  </a:moveTo>
                  <a:cubicBezTo>
                    <a:pt x="50" y="0"/>
                    <a:pt x="42" y="3"/>
                    <a:pt x="33" y="9"/>
                  </a:cubicBezTo>
                  <a:cubicBezTo>
                    <a:pt x="9" y="25"/>
                    <a:pt x="1" y="57"/>
                    <a:pt x="17" y="73"/>
                  </a:cubicBezTo>
                  <a:cubicBezTo>
                    <a:pt x="27" y="89"/>
                    <a:pt x="41" y="94"/>
                    <a:pt x="55" y="94"/>
                  </a:cubicBezTo>
                  <a:cubicBezTo>
                    <a:pt x="64" y="94"/>
                    <a:pt x="73" y="93"/>
                    <a:pt x="82" y="90"/>
                  </a:cubicBezTo>
                  <a:cubicBezTo>
                    <a:pt x="106" y="73"/>
                    <a:pt x="114" y="41"/>
                    <a:pt x="98" y="25"/>
                  </a:cubicBezTo>
                  <a:cubicBezTo>
                    <a:pt x="87" y="9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7042;p47">
              <a:extLst>
                <a:ext uri="{FF2B5EF4-FFF2-40B4-BE49-F238E27FC236}">
                  <a16:creationId xmlns:a16="http://schemas.microsoft.com/office/drawing/2014/main" id="{47039E01-B249-98FC-10BB-7025D57509C7}"/>
                </a:ext>
              </a:extLst>
            </p:cNvPr>
            <p:cNvSpPr/>
            <p:nvPr/>
          </p:nvSpPr>
          <p:spPr>
            <a:xfrm>
              <a:off x="2238700" y="24430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2" y="1"/>
                  </a:moveTo>
                  <a:lnTo>
                    <a:pt x="1" y="66"/>
                  </a:lnTo>
                  <a:cubicBezTo>
                    <a:pt x="6" y="76"/>
                    <a:pt x="20" y="83"/>
                    <a:pt x="36" y="83"/>
                  </a:cubicBezTo>
                  <a:cubicBezTo>
                    <a:pt x="46" y="83"/>
                    <a:pt x="56" y="80"/>
                    <a:pt x="65" y="74"/>
                  </a:cubicBezTo>
                  <a:cubicBezTo>
                    <a:pt x="90" y="57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7043;p47">
              <a:extLst>
                <a:ext uri="{FF2B5EF4-FFF2-40B4-BE49-F238E27FC236}">
                  <a16:creationId xmlns:a16="http://schemas.microsoft.com/office/drawing/2014/main" id="{ED39F3D1-F6DB-57B5-3BD2-4692763BF7AB}"/>
                </a:ext>
              </a:extLst>
            </p:cNvPr>
            <p:cNvSpPr/>
            <p:nvPr/>
          </p:nvSpPr>
          <p:spPr>
            <a:xfrm>
              <a:off x="2242350" y="244895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25"/>
                    <a:pt x="1" y="58"/>
                    <a:pt x="17" y="74"/>
                  </a:cubicBezTo>
                  <a:lnTo>
                    <a:pt x="106" y="25"/>
                  </a:lnTo>
                  <a:cubicBezTo>
                    <a:pt x="95" y="9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7044;p47">
              <a:extLst>
                <a:ext uri="{FF2B5EF4-FFF2-40B4-BE49-F238E27FC236}">
                  <a16:creationId xmlns:a16="http://schemas.microsoft.com/office/drawing/2014/main" id="{76AF5406-4EE6-1810-C134-01281B11D667}"/>
                </a:ext>
              </a:extLst>
            </p:cNvPr>
            <p:cNvSpPr/>
            <p:nvPr/>
          </p:nvSpPr>
          <p:spPr>
            <a:xfrm>
              <a:off x="2249250" y="24447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55" y="0"/>
                  </a:moveTo>
                  <a:cubicBezTo>
                    <a:pt x="46" y="0"/>
                    <a:pt x="38" y="3"/>
                    <a:pt x="33" y="9"/>
                  </a:cubicBezTo>
                  <a:cubicBezTo>
                    <a:pt x="8" y="25"/>
                    <a:pt x="0" y="49"/>
                    <a:pt x="16" y="74"/>
                  </a:cubicBezTo>
                  <a:lnTo>
                    <a:pt x="98" y="25"/>
                  </a:lnTo>
                  <a:cubicBezTo>
                    <a:pt x="87" y="9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7045;p47">
              <a:extLst>
                <a:ext uri="{FF2B5EF4-FFF2-40B4-BE49-F238E27FC236}">
                  <a16:creationId xmlns:a16="http://schemas.microsoft.com/office/drawing/2014/main" id="{3D9D46EC-FA60-16DF-1296-3FF86486E0F0}"/>
                </a:ext>
              </a:extLst>
            </p:cNvPr>
            <p:cNvSpPr/>
            <p:nvPr/>
          </p:nvSpPr>
          <p:spPr>
            <a:xfrm>
              <a:off x="2255925" y="2440225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59" y="1"/>
                  </a:moveTo>
                  <a:cubicBezTo>
                    <a:pt x="50" y="1"/>
                    <a:pt x="42" y="4"/>
                    <a:pt x="33" y="9"/>
                  </a:cubicBezTo>
                  <a:cubicBezTo>
                    <a:pt x="9" y="26"/>
                    <a:pt x="1" y="58"/>
                    <a:pt x="17" y="82"/>
                  </a:cubicBezTo>
                  <a:lnTo>
                    <a:pt x="98" y="26"/>
                  </a:lnTo>
                  <a:cubicBezTo>
                    <a:pt x="88" y="10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7046;p47">
              <a:extLst>
                <a:ext uri="{FF2B5EF4-FFF2-40B4-BE49-F238E27FC236}">
                  <a16:creationId xmlns:a16="http://schemas.microsoft.com/office/drawing/2014/main" id="{9B04B4A4-CCA1-F8F4-7D58-38DFF13E4946}"/>
                </a:ext>
              </a:extLst>
            </p:cNvPr>
            <p:cNvSpPr/>
            <p:nvPr/>
          </p:nvSpPr>
          <p:spPr>
            <a:xfrm>
              <a:off x="2252075" y="242747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3" y="0"/>
                  </a:moveTo>
                  <a:cubicBezTo>
                    <a:pt x="43" y="0"/>
                    <a:pt x="34" y="3"/>
                    <a:pt x="25" y="9"/>
                  </a:cubicBezTo>
                  <a:cubicBezTo>
                    <a:pt x="1" y="25"/>
                    <a:pt x="1" y="57"/>
                    <a:pt x="17" y="81"/>
                  </a:cubicBezTo>
                  <a:cubicBezTo>
                    <a:pt x="27" y="97"/>
                    <a:pt x="45" y="106"/>
                    <a:pt x="62" y="106"/>
                  </a:cubicBezTo>
                  <a:cubicBezTo>
                    <a:pt x="72" y="106"/>
                    <a:pt x="81" y="103"/>
                    <a:pt x="90" y="98"/>
                  </a:cubicBezTo>
                  <a:cubicBezTo>
                    <a:pt x="106" y="81"/>
                    <a:pt x="114" y="49"/>
                    <a:pt x="98" y="25"/>
                  </a:cubicBezTo>
                  <a:cubicBezTo>
                    <a:pt x="88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7047;p47">
              <a:extLst>
                <a:ext uri="{FF2B5EF4-FFF2-40B4-BE49-F238E27FC236}">
                  <a16:creationId xmlns:a16="http://schemas.microsoft.com/office/drawing/2014/main" id="{6B46DAAE-3759-79E6-E2CA-8ADE15821839}"/>
                </a:ext>
              </a:extLst>
            </p:cNvPr>
            <p:cNvSpPr/>
            <p:nvPr/>
          </p:nvSpPr>
          <p:spPr>
            <a:xfrm>
              <a:off x="2246600" y="2427075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82" y="0"/>
                  </a:moveTo>
                  <a:lnTo>
                    <a:pt x="1" y="65"/>
                  </a:lnTo>
                  <a:cubicBezTo>
                    <a:pt x="10" y="78"/>
                    <a:pt x="24" y="84"/>
                    <a:pt x="38" y="84"/>
                  </a:cubicBezTo>
                  <a:cubicBezTo>
                    <a:pt x="50" y="84"/>
                    <a:pt x="63" y="80"/>
                    <a:pt x="74" y="73"/>
                  </a:cubicBezTo>
                  <a:cubicBezTo>
                    <a:pt x="98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7048;p47">
              <a:extLst>
                <a:ext uri="{FF2B5EF4-FFF2-40B4-BE49-F238E27FC236}">
                  <a16:creationId xmlns:a16="http://schemas.microsoft.com/office/drawing/2014/main" id="{F9D6FBBF-484D-427A-75F8-D10C01757E2A}"/>
                </a:ext>
              </a:extLst>
            </p:cNvPr>
            <p:cNvSpPr/>
            <p:nvPr/>
          </p:nvSpPr>
          <p:spPr>
            <a:xfrm>
              <a:off x="2240325" y="243212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2" y="1"/>
                  </a:moveTo>
                  <a:lnTo>
                    <a:pt x="0" y="58"/>
                  </a:lnTo>
                  <a:cubicBezTo>
                    <a:pt x="9" y="71"/>
                    <a:pt x="23" y="77"/>
                    <a:pt x="38" y="77"/>
                  </a:cubicBezTo>
                  <a:cubicBezTo>
                    <a:pt x="50" y="77"/>
                    <a:pt x="63" y="73"/>
                    <a:pt x="73" y="66"/>
                  </a:cubicBezTo>
                  <a:cubicBezTo>
                    <a:pt x="90" y="50"/>
                    <a:pt x="98" y="17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7049;p47">
              <a:extLst>
                <a:ext uri="{FF2B5EF4-FFF2-40B4-BE49-F238E27FC236}">
                  <a16:creationId xmlns:a16="http://schemas.microsoft.com/office/drawing/2014/main" id="{AAE6F6EA-1252-3B35-FB66-AB5815C0B65C}"/>
                </a:ext>
              </a:extLst>
            </p:cNvPr>
            <p:cNvSpPr/>
            <p:nvPr/>
          </p:nvSpPr>
          <p:spPr>
            <a:xfrm>
              <a:off x="2245600" y="24323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1"/>
                  </a:moveTo>
                  <a:cubicBezTo>
                    <a:pt x="43" y="1"/>
                    <a:pt x="33" y="3"/>
                    <a:pt x="25" y="9"/>
                  </a:cubicBezTo>
                  <a:cubicBezTo>
                    <a:pt x="0" y="25"/>
                    <a:pt x="0" y="58"/>
                    <a:pt x="17" y="82"/>
                  </a:cubicBezTo>
                  <a:cubicBezTo>
                    <a:pt x="25" y="95"/>
                    <a:pt x="39" y="101"/>
                    <a:pt x="54" y="101"/>
                  </a:cubicBezTo>
                  <a:cubicBezTo>
                    <a:pt x="66" y="101"/>
                    <a:pt x="79" y="97"/>
                    <a:pt x="89" y="90"/>
                  </a:cubicBezTo>
                  <a:cubicBezTo>
                    <a:pt x="106" y="74"/>
                    <a:pt x="114" y="42"/>
                    <a:pt x="98" y="25"/>
                  </a:cubicBezTo>
                  <a:cubicBezTo>
                    <a:pt x="87" y="10"/>
                    <a:pt x="7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7050;p47">
              <a:extLst>
                <a:ext uri="{FF2B5EF4-FFF2-40B4-BE49-F238E27FC236}">
                  <a16:creationId xmlns:a16="http://schemas.microsoft.com/office/drawing/2014/main" id="{BAB7E1E8-3FD1-DA25-2108-189D1BECEC76}"/>
                </a:ext>
              </a:extLst>
            </p:cNvPr>
            <p:cNvSpPr/>
            <p:nvPr/>
          </p:nvSpPr>
          <p:spPr>
            <a:xfrm>
              <a:off x="2239100" y="243732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1" y="1"/>
                  </a:moveTo>
                  <a:cubicBezTo>
                    <a:pt x="49" y="1"/>
                    <a:pt x="36" y="5"/>
                    <a:pt x="25" y="12"/>
                  </a:cubicBezTo>
                  <a:cubicBezTo>
                    <a:pt x="9" y="28"/>
                    <a:pt x="1" y="52"/>
                    <a:pt x="17" y="77"/>
                  </a:cubicBezTo>
                  <a:cubicBezTo>
                    <a:pt x="26" y="90"/>
                    <a:pt x="40" y="96"/>
                    <a:pt x="53" y="96"/>
                  </a:cubicBezTo>
                  <a:cubicBezTo>
                    <a:pt x="64" y="96"/>
                    <a:pt x="75" y="92"/>
                    <a:pt x="82" y="85"/>
                  </a:cubicBezTo>
                  <a:cubicBezTo>
                    <a:pt x="106" y="69"/>
                    <a:pt x="114" y="36"/>
                    <a:pt x="98" y="20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7051;p47">
              <a:extLst>
                <a:ext uri="{FF2B5EF4-FFF2-40B4-BE49-F238E27FC236}">
                  <a16:creationId xmlns:a16="http://schemas.microsoft.com/office/drawing/2014/main" id="{A244DDF4-BF6E-AFAD-3901-041B4C9372D5}"/>
                </a:ext>
              </a:extLst>
            </p:cNvPr>
            <p:cNvSpPr/>
            <p:nvPr/>
          </p:nvSpPr>
          <p:spPr>
            <a:xfrm>
              <a:off x="2232625" y="24422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2" y="0"/>
                  </a:moveTo>
                  <a:cubicBezTo>
                    <a:pt x="51" y="0"/>
                    <a:pt x="40" y="4"/>
                    <a:pt x="33" y="11"/>
                  </a:cubicBezTo>
                  <a:cubicBezTo>
                    <a:pt x="8" y="28"/>
                    <a:pt x="0" y="60"/>
                    <a:pt x="17" y="76"/>
                  </a:cubicBezTo>
                  <a:cubicBezTo>
                    <a:pt x="26" y="90"/>
                    <a:pt x="39" y="96"/>
                    <a:pt x="53" y="96"/>
                  </a:cubicBezTo>
                  <a:cubicBezTo>
                    <a:pt x="64" y="96"/>
                    <a:pt x="74" y="92"/>
                    <a:pt x="81" y="84"/>
                  </a:cubicBezTo>
                  <a:cubicBezTo>
                    <a:pt x="106" y="68"/>
                    <a:pt x="114" y="36"/>
                    <a:pt x="98" y="19"/>
                  </a:cubicBezTo>
                  <a:cubicBezTo>
                    <a:pt x="89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7052;p47">
              <a:extLst>
                <a:ext uri="{FF2B5EF4-FFF2-40B4-BE49-F238E27FC236}">
                  <a16:creationId xmlns:a16="http://schemas.microsoft.com/office/drawing/2014/main" id="{F9582D0C-D37B-CEF1-770F-B13197B4010C}"/>
                </a:ext>
              </a:extLst>
            </p:cNvPr>
            <p:cNvSpPr/>
            <p:nvPr/>
          </p:nvSpPr>
          <p:spPr>
            <a:xfrm>
              <a:off x="2234050" y="243700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81" y="0"/>
                  </a:moveTo>
                  <a:lnTo>
                    <a:pt x="0" y="65"/>
                  </a:lnTo>
                  <a:cubicBezTo>
                    <a:pt x="9" y="79"/>
                    <a:pt x="23" y="85"/>
                    <a:pt x="38" y="85"/>
                  </a:cubicBezTo>
                  <a:cubicBezTo>
                    <a:pt x="50" y="85"/>
                    <a:pt x="62" y="81"/>
                    <a:pt x="73" y="73"/>
                  </a:cubicBezTo>
                  <a:cubicBezTo>
                    <a:pt x="89" y="57"/>
                    <a:pt x="97" y="25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7053;p47">
              <a:extLst>
                <a:ext uri="{FF2B5EF4-FFF2-40B4-BE49-F238E27FC236}">
                  <a16:creationId xmlns:a16="http://schemas.microsoft.com/office/drawing/2014/main" id="{D49D2575-21D0-FD54-5B8F-750591F51E74}"/>
                </a:ext>
              </a:extLst>
            </p:cNvPr>
            <p:cNvSpPr/>
            <p:nvPr/>
          </p:nvSpPr>
          <p:spPr>
            <a:xfrm>
              <a:off x="2238300" y="244265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5" y="1"/>
                  </a:moveTo>
                  <a:cubicBezTo>
                    <a:pt x="44" y="1"/>
                    <a:pt x="34" y="3"/>
                    <a:pt x="25" y="10"/>
                  </a:cubicBezTo>
                  <a:cubicBezTo>
                    <a:pt x="0" y="26"/>
                    <a:pt x="0" y="58"/>
                    <a:pt x="17" y="83"/>
                  </a:cubicBezTo>
                  <a:lnTo>
                    <a:pt x="98" y="18"/>
                  </a:lnTo>
                  <a:cubicBezTo>
                    <a:pt x="88" y="8"/>
                    <a:pt x="7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7054;p47">
              <a:extLst>
                <a:ext uri="{FF2B5EF4-FFF2-40B4-BE49-F238E27FC236}">
                  <a16:creationId xmlns:a16="http://schemas.microsoft.com/office/drawing/2014/main" id="{2425DCB5-88C6-E7FB-35FD-E2FEAB490165}"/>
                </a:ext>
              </a:extLst>
            </p:cNvPr>
            <p:cNvSpPr/>
            <p:nvPr/>
          </p:nvSpPr>
          <p:spPr>
            <a:xfrm>
              <a:off x="2244775" y="2438000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53" y="1"/>
                  </a:moveTo>
                  <a:cubicBezTo>
                    <a:pt x="43" y="1"/>
                    <a:pt x="34" y="3"/>
                    <a:pt x="25" y="9"/>
                  </a:cubicBezTo>
                  <a:cubicBezTo>
                    <a:pt x="1" y="25"/>
                    <a:pt x="1" y="58"/>
                    <a:pt x="17" y="82"/>
                  </a:cubicBezTo>
                  <a:lnTo>
                    <a:pt x="98" y="25"/>
                  </a:lnTo>
                  <a:cubicBezTo>
                    <a:pt x="88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7055;p47">
              <a:extLst>
                <a:ext uri="{FF2B5EF4-FFF2-40B4-BE49-F238E27FC236}">
                  <a16:creationId xmlns:a16="http://schemas.microsoft.com/office/drawing/2014/main" id="{123F5A41-B7B0-D61A-EB59-6523BF3C0D71}"/>
                </a:ext>
              </a:extLst>
            </p:cNvPr>
            <p:cNvSpPr/>
            <p:nvPr/>
          </p:nvSpPr>
          <p:spPr>
            <a:xfrm>
              <a:off x="2251275" y="24333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2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0" y="25"/>
                    <a:pt x="0" y="57"/>
                    <a:pt x="17" y="82"/>
                  </a:cubicBezTo>
                  <a:lnTo>
                    <a:pt x="98" y="25"/>
                  </a:lnTo>
                  <a:cubicBezTo>
                    <a:pt x="87" y="9"/>
                    <a:pt x="70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7056;p47">
              <a:extLst>
                <a:ext uri="{FF2B5EF4-FFF2-40B4-BE49-F238E27FC236}">
                  <a16:creationId xmlns:a16="http://schemas.microsoft.com/office/drawing/2014/main" id="{DD82DA34-5D41-183D-8329-A88A2228AA8A}"/>
                </a:ext>
              </a:extLst>
            </p:cNvPr>
            <p:cNvSpPr/>
            <p:nvPr/>
          </p:nvSpPr>
          <p:spPr>
            <a:xfrm>
              <a:off x="2246600" y="2420700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1" y="1"/>
                  </a:moveTo>
                  <a:cubicBezTo>
                    <a:pt x="49" y="1"/>
                    <a:pt x="36" y="5"/>
                    <a:pt x="25" y="12"/>
                  </a:cubicBezTo>
                  <a:cubicBezTo>
                    <a:pt x="1" y="28"/>
                    <a:pt x="1" y="61"/>
                    <a:pt x="25" y="85"/>
                  </a:cubicBezTo>
                  <a:cubicBezTo>
                    <a:pt x="34" y="98"/>
                    <a:pt x="48" y="104"/>
                    <a:pt x="63" y="104"/>
                  </a:cubicBezTo>
                  <a:cubicBezTo>
                    <a:pt x="75" y="104"/>
                    <a:pt x="87" y="100"/>
                    <a:pt x="98" y="93"/>
                  </a:cubicBezTo>
                  <a:cubicBezTo>
                    <a:pt x="114" y="77"/>
                    <a:pt x="114" y="44"/>
                    <a:pt x="98" y="20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7057;p47">
              <a:extLst>
                <a:ext uri="{FF2B5EF4-FFF2-40B4-BE49-F238E27FC236}">
                  <a16:creationId xmlns:a16="http://schemas.microsoft.com/office/drawing/2014/main" id="{39812AF9-AB2E-8DD7-D5B7-4CEFCB97DD3E}"/>
                </a:ext>
              </a:extLst>
            </p:cNvPr>
            <p:cNvSpPr/>
            <p:nvPr/>
          </p:nvSpPr>
          <p:spPr>
            <a:xfrm>
              <a:off x="2241350" y="24205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73" y="1"/>
                  </a:moveTo>
                  <a:lnTo>
                    <a:pt x="0" y="66"/>
                  </a:lnTo>
                  <a:cubicBezTo>
                    <a:pt x="9" y="79"/>
                    <a:pt x="23" y="85"/>
                    <a:pt x="36" y="85"/>
                  </a:cubicBezTo>
                  <a:cubicBezTo>
                    <a:pt x="47" y="85"/>
                    <a:pt x="58" y="81"/>
                    <a:pt x="65" y="74"/>
                  </a:cubicBezTo>
                  <a:cubicBezTo>
                    <a:pt x="89" y="58"/>
                    <a:pt x="89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7058;p47">
              <a:extLst>
                <a:ext uri="{FF2B5EF4-FFF2-40B4-BE49-F238E27FC236}">
                  <a16:creationId xmlns:a16="http://schemas.microsoft.com/office/drawing/2014/main" id="{E158CB22-8B2A-063A-173C-A8D3904E3427}"/>
                </a:ext>
              </a:extLst>
            </p:cNvPr>
            <p:cNvSpPr/>
            <p:nvPr/>
          </p:nvSpPr>
          <p:spPr>
            <a:xfrm>
              <a:off x="2235250" y="24258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4" y="1"/>
                  </a:moveTo>
                  <a:lnTo>
                    <a:pt x="1" y="65"/>
                  </a:lnTo>
                  <a:cubicBezTo>
                    <a:pt x="10" y="79"/>
                    <a:pt x="24" y="85"/>
                    <a:pt x="38" y="85"/>
                  </a:cubicBezTo>
                  <a:cubicBezTo>
                    <a:pt x="50" y="85"/>
                    <a:pt x="63" y="81"/>
                    <a:pt x="74" y="74"/>
                  </a:cubicBezTo>
                  <a:cubicBezTo>
                    <a:pt x="90" y="57"/>
                    <a:pt x="90" y="25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7059;p47">
              <a:extLst>
                <a:ext uri="{FF2B5EF4-FFF2-40B4-BE49-F238E27FC236}">
                  <a16:creationId xmlns:a16="http://schemas.microsoft.com/office/drawing/2014/main" id="{E0E4EA8A-D167-2EAF-0910-C212A7D2D5EC}"/>
                </a:ext>
              </a:extLst>
            </p:cNvPr>
            <p:cNvSpPr/>
            <p:nvPr/>
          </p:nvSpPr>
          <p:spPr>
            <a:xfrm>
              <a:off x="2240525" y="242597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4" y="0"/>
                  </a:moveTo>
                  <a:cubicBezTo>
                    <a:pt x="43" y="0"/>
                    <a:pt x="32" y="4"/>
                    <a:pt x="25" y="12"/>
                  </a:cubicBezTo>
                  <a:cubicBezTo>
                    <a:pt x="1" y="28"/>
                    <a:pt x="1" y="60"/>
                    <a:pt x="17" y="85"/>
                  </a:cubicBezTo>
                  <a:cubicBezTo>
                    <a:pt x="26" y="94"/>
                    <a:pt x="39" y="100"/>
                    <a:pt x="54" y="100"/>
                  </a:cubicBezTo>
                  <a:cubicBezTo>
                    <a:pt x="66" y="100"/>
                    <a:pt x="79" y="96"/>
                    <a:pt x="90" y="85"/>
                  </a:cubicBezTo>
                  <a:cubicBezTo>
                    <a:pt x="106" y="69"/>
                    <a:pt x="114" y="36"/>
                    <a:pt x="90" y="20"/>
                  </a:cubicBezTo>
                  <a:cubicBezTo>
                    <a:pt x="81" y="6"/>
                    <a:pt x="6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7060;p47">
              <a:extLst>
                <a:ext uri="{FF2B5EF4-FFF2-40B4-BE49-F238E27FC236}">
                  <a16:creationId xmlns:a16="http://schemas.microsoft.com/office/drawing/2014/main" id="{CF0BECFE-8F54-F7FD-B478-C9C0B31E9CBE}"/>
                </a:ext>
              </a:extLst>
            </p:cNvPr>
            <p:cNvSpPr/>
            <p:nvPr/>
          </p:nvSpPr>
          <p:spPr>
            <a:xfrm>
              <a:off x="2234250" y="243122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64" y="0"/>
                  </a:moveTo>
                  <a:cubicBezTo>
                    <a:pt x="51" y="0"/>
                    <a:pt x="37" y="4"/>
                    <a:pt x="25" y="13"/>
                  </a:cubicBezTo>
                  <a:cubicBezTo>
                    <a:pt x="8" y="29"/>
                    <a:pt x="0" y="61"/>
                    <a:pt x="16" y="77"/>
                  </a:cubicBezTo>
                  <a:cubicBezTo>
                    <a:pt x="30" y="91"/>
                    <a:pt x="43" y="97"/>
                    <a:pt x="57" y="97"/>
                  </a:cubicBezTo>
                  <a:cubicBezTo>
                    <a:pt x="68" y="97"/>
                    <a:pt x="79" y="93"/>
                    <a:pt x="89" y="86"/>
                  </a:cubicBezTo>
                  <a:cubicBezTo>
                    <a:pt x="114" y="69"/>
                    <a:pt x="114" y="37"/>
                    <a:pt x="98" y="13"/>
                  </a:cubicBezTo>
                  <a:cubicBezTo>
                    <a:pt x="89" y="4"/>
                    <a:pt x="77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7061;p47">
              <a:extLst>
                <a:ext uri="{FF2B5EF4-FFF2-40B4-BE49-F238E27FC236}">
                  <a16:creationId xmlns:a16="http://schemas.microsoft.com/office/drawing/2014/main" id="{4A7F39BB-E8AB-9350-9859-22CE449D7B54}"/>
                </a:ext>
              </a:extLst>
            </p:cNvPr>
            <p:cNvSpPr/>
            <p:nvPr/>
          </p:nvSpPr>
          <p:spPr>
            <a:xfrm>
              <a:off x="2228175" y="2436500"/>
              <a:ext cx="2650" cy="2250"/>
            </a:xfrm>
            <a:custGeom>
              <a:avLst/>
              <a:gdLst/>
              <a:ahLst/>
              <a:cxnLst/>
              <a:rect l="l" t="t" r="r" b="b"/>
              <a:pathLst>
                <a:path w="106" h="90" extrusionOk="0">
                  <a:moveTo>
                    <a:pt x="57" y="0"/>
                  </a:moveTo>
                  <a:cubicBezTo>
                    <a:pt x="45" y="0"/>
                    <a:pt x="32" y="4"/>
                    <a:pt x="24" y="12"/>
                  </a:cubicBezTo>
                  <a:cubicBezTo>
                    <a:pt x="0" y="29"/>
                    <a:pt x="0" y="61"/>
                    <a:pt x="16" y="77"/>
                  </a:cubicBezTo>
                  <a:cubicBezTo>
                    <a:pt x="24" y="85"/>
                    <a:pt x="34" y="89"/>
                    <a:pt x="46" y="89"/>
                  </a:cubicBezTo>
                  <a:cubicBezTo>
                    <a:pt x="57" y="89"/>
                    <a:pt x="69" y="85"/>
                    <a:pt x="81" y="77"/>
                  </a:cubicBezTo>
                  <a:cubicBezTo>
                    <a:pt x="105" y="61"/>
                    <a:pt x="105" y="29"/>
                    <a:pt x="89" y="12"/>
                  </a:cubicBezTo>
                  <a:cubicBezTo>
                    <a:pt x="81" y="4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7062;p47">
              <a:extLst>
                <a:ext uri="{FF2B5EF4-FFF2-40B4-BE49-F238E27FC236}">
                  <a16:creationId xmlns:a16="http://schemas.microsoft.com/office/drawing/2014/main" id="{7A80DD43-4DB8-C368-530E-F597D0DDF1BD}"/>
                </a:ext>
              </a:extLst>
            </p:cNvPr>
            <p:cNvSpPr/>
            <p:nvPr/>
          </p:nvSpPr>
          <p:spPr>
            <a:xfrm>
              <a:off x="2229175" y="243132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2" y="0"/>
                  </a:moveTo>
                  <a:lnTo>
                    <a:pt x="1" y="65"/>
                  </a:lnTo>
                  <a:cubicBezTo>
                    <a:pt x="9" y="73"/>
                    <a:pt x="21" y="77"/>
                    <a:pt x="34" y="77"/>
                  </a:cubicBezTo>
                  <a:cubicBezTo>
                    <a:pt x="47" y="77"/>
                    <a:pt x="61" y="73"/>
                    <a:pt x="74" y="65"/>
                  </a:cubicBezTo>
                  <a:cubicBezTo>
                    <a:pt x="90" y="49"/>
                    <a:pt x="98" y="17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7063;p47">
              <a:extLst>
                <a:ext uri="{FF2B5EF4-FFF2-40B4-BE49-F238E27FC236}">
                  <a16:creationId xmlns:a16="http://schemas.microsoft.com/office/drawing/2014/main" id="{6BCBA965-192F-E48D-8179-0D4B0692E802}"/>
                </a:ext>
              </a:extLst>
            </p:cNvPr>
            <p:cNvSpPr/>
            <p:nvPr/>
          </p:nvSpPr>
          <p:spPr>
            <a:xfrm>
              <a:off x="2233625" y="2436700"/>
              <a:ext cx="2475" cy="1950"/>
            </a:xfrm>
            <a:custGeom>
              <a:avLst/>
              <a:gdLst/>
              <a:ahLst/>
              <a:cxnLst/>
              <a:rect l="l" t="t" r="r" b="b"/>
              <a:pathLst>
                <a:path w="99" h="78" extrusionOk="0">
                  <a:moveTo>
                    <a:pt x="65" y="0"/>
                  </a:moveTo>
                  <a:cubicBezTo>
                    <a:pt x="52" y="0"/>
                    <a:pt x="37" y="4"/>
                    <a:pt x="25" y="12"/>
                  </a:cubicBezTo>
                  <a:cubicBezTo>
                    <a:pt x="9" y="29"/>
                    <a:pt x="1" y="61"/>
                    <a:pt x="17" y="77"/>
                  </a:cubicBezTo>
                  <a:lnTo>
                    <a:pt x="98" y="12"/>
                  </a:lnTo>
                  <a:cubicBezTo>
                    <a:pt x="90" y="4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7064;p47">
              <a:extLst>
                <a:ext uri="{FF2B5EF4-FFF2-40B4-BE49-F238E27FC236}">
                  <a16:creationId xmlns:a16="http://schemas.microsoft.com/office/drawing/2014/main" id="{B5C53975-1466-8BCB-E7E5-748819B47FAD}"/>
                </a:ext>
              </a:extLst>
            </p:cNvPr>
            <p:cNvSpPr/>
            <p:nvPr/>
          </p:nvSpPr>
          <p:spPr>
            <a:xfrm>
              <a:off x="2239925" y="24316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60" y="0"/>
                  </a:moveTo>
                  <a:cubicBezTo>
                    <a:pt x="48" y="0"/>
                    <a:pt x="36" y="4"/>
                    <a:pt x="25" y="12"/>
                  </a:cubicBezTo>
                  <a:cubicBezTo>
                    <a:pt x="8" y="28"/>
                    <a:pt x="0" y="60"/>
                    <a:pt x="16" y="77"/>
                  </a:cubicBezTo>
                  <a:lnTo>
                    <a:pt x="98" y="20"/>
                  </a:lnTo>
                  <a:cubicBezTo>
                    <a:pt x="89" y="7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7065;p47">
              <a:extLst>
                <a:ext uri="{FF2B5EF4-FFF2-40B4-BE49-F238E27FC236}">
                  <a16:creationId xmlns:a16="http://schemas.microsoft.com/office/drawing/2014/main" id="{A61E78D8-B786-F7D2-B13C-1A07AE14F338}"/>
                </a:ext>
              </a:extLst>
            </p:cNvPr>
            <p:cNvSpPr/>
            <p:nvPr/>
          </p:nvSpPr>
          <p:spPr>
            <a:xfrm>
              <a:off x="2246200" y="2426575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1" y="28"/>
                    <a:pt x="1" y="61"/>
                    <a:pt x="17" y="85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7066;p47">
              <a:extLst>
                <a:ext uri="{FF2B5EF4-FFF2-40B4-BE49-F238E27FC236}">
                  <a16:creationId xmlns:a16="http://schemas.microsoft.com/office/drawing/2014/main" id="{1A233558-A888-102F-7608-42E4218C82C2}"/>
                </a:ext>
              </a:extLst>
            </p:cNvPr>
            <p:cNvSpPr/>
            <p:nvPr/>
          </p:nvSpPr>
          <p:spPr>
            <a:xfrm>
              <a:off x="2228775" y="243085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57" y="0"/>
                  </a:moveTo>
                  <a:cubicBezTo>
                    <a:pt x="47" y="0"/>
                    <a:pt x="36" y="4"/>
                    <a:pt x="25" y="11"/>
                  </a:cubicBezTo>
                  <a:cubicBezTo>
                    <a:pt x="8" y="36"/>
                    <a:pt x="0" y="60"/>
                    <a:pt x="17" y="84"/>
                  </a:cubicBezTo>
                  <a:lnTo>
                    <a:pt x="98" y="19"/>
                  </a:lnTo>
                  <a:cubicBezTo>
                    <a:pt x="84" y="6"/>
                    <a:pt x="7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7067;p47">
              <a:extLst>
                <a:ext uri="{FF2B5EF4-FFF2-40B4-BE49-F238E27FC236}">
                  <a16:creationId xmlns:a16="http://schemas.microsoft.com/office/drawing/2014/main" id="{CD35BE55-46E1-703A-9351-CCA087469B4C}"/>
                </a:ext>
              </a:extLst>
            </p:cNvPr>
            <p:cNvSpPr/>
            <p:nvPr/>
          </p:nvSpPr>
          <p:spPr>
            <a:xfrm>
              <a:off x="2234850" y="2425475"/>
              <a:ext cx="2250" cy="2025"/>
            </a:xfrm>
            <a:custGeom>
              <a:avLst/>
              <a:gdLst/>
              <a:ahLst/>
              <a:cxnLst/>
              <a:rect l="l" t="t" r="r" b="b"/>
              <a:pathLst>
                <a:path w="90" h="81" extrusionOk="0">
                  <a:moveTo>
                    <a:pt x="54" y="0"/>
                  </a:moveTo>
                  <a:cubicBezTo>
                    <a:pt x="43" y="0"/>
                    <a:pt x="32" y="5"/>
                    <a:pt x="25" y="16"/>
                  </a:cubicBezTo>
                  <a:cubicBezTo>
                    <a:pt x="1" y="32"/>
                    <a:pt x="1" y="64"/>
                    <a:pt x="17" y="80"/>
                  </a:cubicBezTo>
                  <a:lnTo>
                    <a:pt x="90" y="16"/>
                  </a:lnTo>
                  <a:cubicBezTo>
                    <a:pt x="81" y="7"/>
                    <a:pt x="6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7068;p47">
              <a:extLst>
                <a:ext uri="{FF2B5EF4-FFF2-40B4-BE49-F238E27FC236}">
                  <a16:creationId xmlns:a16="http://schemas.microsoft.com/office/drawing/2014/main" id="{F00A40C8-0582-1A1B-5078-D563B0C8503F}"/>
                </a:ext>
              </a:extLst>
            </p:cNvPr>
            <p:cNvSpPr/>
            <p:nvPr/>
          </p:nvSpPr>
          <p:spPr>
            <a:xfrm>
              <a:off x="2240725" y="242010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58" y="0"/>
                  </a:moveTo>
                  <a:cubicBezTo>
                    <a:pt x="47" y="0"/>
                    <a:pt x="36" y="4"/>
                    <a:pt x="25" y="12"/>
                  </a:cubicBezTo>
                  <a:cubicBezTo>
                    <a:pt x="1" y="36"/>
                    <a:pt x="1" y="68"/>
                    <a:pt x="25" y="85"/>
                  </a:cubicBezTo>
                  <a:lnTo>
                    <a:pt x="98" y="20"/>
                  </a:lnTo>
                  <a:cubicBezTo>
                    <a:pt x="85" y="6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7069;p47">
              <a:extLst>
                <a:ext uri="{FF2B5EF4-FFF2-40B4-BE49-F238E27FC236}">
                  <a16:creationId xmlns:a16="http://schemas.microsoft.com/office/drawing/2014/main" id="{28DB3E06-C885-F617-26AC-AC9FD8D86B63}"/>
                </a:ext>
              </a:extLst>
            </p:cNvPr>
            <p:cNvSpPr/>
            <p:nvPr/>
          </p:nvSpPr>
          <p:spPr>
            <a:xfrm>
              <a:off x="2234850" y="2419675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57" y="0"/>
                  </a:moveTo>
                  <a:cubicBezTo>
                    <a:pt x="45" y="0"/>
                    <a:pt x="33" y="4"/>
                    <a:pt x="25" y="12"/>
                  </a:cubicBezTo>
                  <a:cubicBezTo>
                    <a:pt x="1" y="29"/>
                    <a:pt x="1" y="61"/>
                    <a:pt x="17" y="85"/>
                  </a:cubicBezTo>
                  <a:cubicBezTo>
                    <a:pt x="29" y="94"/>
                    <a:pt x="43" y="98"/>
                    <a:pt x="56" y="98"/>
                  </a:cubicBezTo>
                  <a:cubicBezTo>
                    <a:pt x="69" y="98"/>
                    <a:pt x="82" y="94"/>
                    <a:pt x="90" y="85"/>
                  </a:cubicBezTo>
                  <a:cubicBezTo>
                    <a:pt x="114" y="69"/>
                    <a:pt x="114" y="37"/>
                    <a:pt x="90" y="12"/>
                  </a:cubicBezTo>
                  <a:cubicBezTo>
                    <a:pt x="82" y="4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7070;p47">
              <a:extLst>
                <a:ext uri="{FF2B5EF4-FFF2-40B4-BE49-F238E27FC236}">
                  <a16:creationId xmlns:a16="http://schemas.microsoft.com/office/drawing/2014/main" id="{2345E571-D446-CB56-5980-B7757A15AB59}"/>
                </a:ext>
              </a:extLst>
            </p:cNvPr>
            <p:cNvSpPr/>
            <p:nvPr/>
          </p:nvSpPr>
          <p:spPr>
            <a:xfrm>
              <a:off x="2228975" y="24252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7" y="0"/>
                  </a:moveTo>
                  <a:cubicBezTo>
                    <a:pt x="45" y="0"/>
                    <a:pt x="33" y="6"/>
                    <a:pt x="25" y="18"/>
                  </a:cubicBezTo>
                  <a:cubicBezTo>
                    <a:pt x="0" y="35"/>
                    <a:pt x="0" y="67"/>
                    <a:pt x="17" y="83"/>
                  </a:cubicBezTo>
                  <a:cubicBezTo>
                    <a:pt x="30" y="92"/>
                    <a:pt x="43" y="99"/>
                    <a:pt x="57" y="99"/>
                  </a:cubicBezTo>
                  <a:cubicBezTo>
                    <a:pt x="68" y="99"/>
                    <a:pt x="79" y="94"/>
                    <a:pt x="90" y="83"/>
                  </a:cubicBezTo>
                  <a:cubicBezTo>
                    <a:pt x="106" y="67"/>
                    <a:pt x="114" y="35"/>
                    <a:pt x="90" y="18"/>
                  </a:cubicBezTo>
                  <a:cubicBezTo>
                    <a:pt x="82" y="6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7071;p47">
              <a:extLst>
                <a:ext uri="{FF2B5EF4-FFF2-40B4-BE49-F238E27FC236}">
                  <a16:creationId xmlns:a16="http://schemas.microsoft.com/office/drawing/2014/main" id="{CC5E71B2-966B-8A99-7F43-65C754F28C38}"/>
                </a:ext>
              </a:extLst>
            </p:cNvPr>
            <p:cNvSpPr/>
            <p:nvPr/>
          </p:nvSpPr>
          <p:spPr>
            <a:xfrm>
              <a:off x="2511125" y="24866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14" y="1"/>
                  </a:moveTo>
                  <a:cubicBezTo>
                    <a:pt x="9" y="1"/>
                    <a:pt x="5" y="1"/>
                    <a:pt x="0" y="3"/>
                  </a:cubicBezTo>
                  <a:lnTo>
                    <a:pt x="41" y="100"/>
                  </a:lnTo>
                  <a:cubicBezTo>
                    <a:pt x="65" y="84"/>
                    <a:pt x="73" y="60"/>
                    <a:pt x="65" y="35"/>
                  </a:cubicBezTo>
                  <a:cubicBezTo>
                    <a:pt x="59" y="15"/>
                    <a:pt x="36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7072;p47">
              <a:extLst>
                <a:ext uri="{FF2B5EF4-FFF2-40B4-BE49-F238E27FC236}">
                  <a16:creationId xmlns:a16="http://schemas.microsoft.com/office/drawing/2014/main" id="{35AD15DD-4112-7145-78BF-0F5EACA70490}"/>
                </a:ext>
              </a:extLst>
            </p:cNvPr>
            <p:cNvSpPr/>
            <p:nvPr/>
          </p:nvSpPr>
          <p:spPr>
            <a:xfrm>
              <a:off x="2508075" y="2479200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22" y="0"/>
                  </a:moveTo>
                  <a:cubicBezTo>
                    <a:pt x="15" y="0"/>
                    <a:pt x="8" y="2"/>
                    <a:pt x="1" y="7"/>
                  </a:cubicBezTo>
                  <a:lnTo>
                    <a:pt x="41" y="96"/>
                  </a:lnTo>
                  <a:cubicBezTo>
                    <a:pt x="66" y="88"/>
                    <a:pt x="74" y="56"/>
                    <a:pt x="66" y="31"/>
                  </a:cubicBezTo>
                  <a:cubicBezTo>
                    <a:pt x="60" y="14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7073;p47">
              <a:extLst>
                <a:ext uri="{FF2B5EF4-FFF2-40B4-BE49-F238E27FC236}">
                  <a16:creationId xmlns:a16="http://schemas.microsoft.com/office/drawing/2014/main" id="{C8A7C64F-0D1D-5F64-2FD0-F9830AE5ECF7}"/>
                </a:ext>
              </a:extLst>
            </p:cNvPr>
            <p:cNvSpPr/>
            <p:nvPr/>
          </p:nvSpPr>
          <p:spPr>
            <a:xfrm>
              <a:off x="2505050" y="2471775"/>
              <a:ext cx="1850" cy="2550"/>
            </a:xfrm>
            <a:custGeom>
              <a:avLst/>
              <a:gdLst/>
              <a:ahLst/>
              <a:cxnLst/>
              <a:rect l="l" t="t" r="r" b="b"/>
              <a:pathLst>
                <a:path w="74" h="102" extrusionOk="0">
                  <a:moveTo>
                    <a:pt x="19" y="1"/>
                  </a:moveTo>
                  <a:cubicBezTo>
                    <a:pt x="13" y="1"/>
                    <a:pt x="6" y="2"/>
                    <a:pt x="0" y="4"/>
                  </a:cubicBezTo>
                  <a:lnTo>
                    <a:pt x="41" y="101"/>
                  </a:lnTo>
                  <a:cubicBezTo>
                    <a:pt x="65" y="85"/>
                    <a:pt x="73" y="61"/>
                    <a:pt x="65" y="28"/>
                  </a:cubicBezTo>
                  <a:cubicBezTo>
                    <a:pt x="59" y="10"/>
                    <a:pt x="39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7074;p47">
              <a:extLst>
                <a:ext uri="{FF2B5EF4-FFF2-40B4-BE49-F238E27FC236}">
                  <a16:creationId xmlns:a16="http://schemas.microsoft.com/office/drawing/2014/main" id="{A8BFDA95-ED3F-FECE-C264-A326B447ADA7}"/>
                </a:ext>
              </a:extLst>
            </p:cNvPr>
            <p:cNvSpPr/>
            <p:nvPr/>
          </p:nvSpPr>
          <p:spPr>
            <a:xfrm>
              <a:off x="2509500" y="2473925"/>
              <a:ext cx="3075" cy="2500"/>
            </a:xfrm>
            <a:custGeom>
              <a:avLst/>
              <a:gdLst/>
              <a:ahLst/>
              <a:cxnLst/>
              <a:rect l="l" t="t" r="r" b="b"/>
              <a:pathLst>
                <a:path w="123" h="100" extrusionOk="0">
                  <a:moveTo>
                    <a:pt x="66" y="1"/>
                  </a:moveTo>
                  <a:cubicBezTo>
                    <a:pt x="59" y="1"/>
                    <a:pt x="50" y="3"/>
                    <a:pt x="41" y="7"/>
                  </a:cubicBezTo>
                  <a:cubicBezTo>
                    <a:pt x="17" y="15"/>
                    <a:pt x="1" y="40"/>
                    <a:pt x="17" y="72"/>
                  </a:cubicBezTo>
                  <a:cubicBezTo>
                    <a:pt x="23" y="90"/>
                    <a:pt x="43" y="99"/>
                    <a:pt x="62" y="99"/>
                  </a:cubicBezTo>
                  <a:cubicBezTo>
                    <a:pt x="69" y="99"/>
                    <a:pt x="76" y="98"/>
                    <a:pt x="82" y="96"/>
                  </a:cubicBezTo>
                  <a:cubicBezTo>
                    <a:pt x="106" y="88"/>
                    <a:pt x="122" y="56"/>
                    <a:pt x="106" y="32"/>
                  </a:cubicBezTo>
                  <a:cubicBezTo>
                    <a:pt x="100" y="14"/>
                    <a:pt x="86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7075;p47">
              <a:extLst>
                <a:ext uri="{FF2B5EF4-FFF2-40B4-BE49-F238E27FC236}">
                  <a16:creationId xmlns:a16="http://schemas.microsoft.com/office/drawing/2014/main" id="{E818B354-B2E7-36D9-353D-7D9EFE0E5DED}"/>
                </a:ext>
              </a:extLst>
            </p:cNvPr>
            <p:cNvSpPr/>
            <p:nvPr/>
          </p:nvSpPr>
          <p:spPr>
            <a:xfrm>
              <a:off x="2512550" y="24815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11"/>
                    <a:pt x="0" y="44"/>
                    <a:pt x="16" y="68"/>
                  </a:cubicBezTo>
                  <a:cubicBezTo>
                    <a:pt x="23" y="86"/>
                    <a:pt x="38" y="95"/>
                    <a:pt x="55" y="95"/>
                  </a:cubicBezTo>
                  <a:cubicBezTo>
                    <a:pt x="61" y="95"/>
                    <a:pt x="67" y="94"/>
                    <a:pt x="73" y="92"/>
                  </a:cubicBezTo>
                  <a:cubicBezTo>
                    <a:pt x="98" y="84"/>
                    <a:pt x="114" y="60"/>
                    <a:pt x="106" y="28"/>
                  </a:cubicBezTo>
                  <a:cubicBezTo>
                    <a:pt x="93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7076;p47">
              <a:extLst>
                <a:ext uri="{FF2B5EF4-FFF2-40B4-BE49-F238E27FC236}">
                  <a16:creationId xmlns:a16="http://schemas.microsoft.com/office/drawing/2014/main" id="{682FC502-E6E6-2FDB-0633-9FBCB2669FA0}"/>
                </a:ext>
              </a:extLst>
            </p:cNvPr>
            <p:cNvSpPr/>
            <p:nvPr/>
          </p:nvSpPr>
          <p:spPr>
            <a:xfrm>
              <a:off x="2498350" y="2469750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64" y="1"/>
                  </a:moveTo>
                  <a:cubicBezTo>
                    <a:pt x="57" y="1"/>
                    <a:pt x="49" y="2"/>
                    <a:pt x="41" y="4"/>
                  </a:cubicBezTo>
                  <a:cubicBezTo>
                    <a:pt x="17" y="20"/>
                    <a:pt x="1" y="44"/>
                    <a:pt x="17" y="77"/>
                  </a:cubicBezTo>
                  <a:cubicBezTo>
                    <a:pt x="22" y="93"/>
                    <a:pt x="37" y="102"/>
                    <a:pt x="54" y="102"/>
                  </a:cubicBezTo>
                  <a:cubicBezTo>
                    <a:pt x="63" y="102"/>
                    <a:pt x="73" y="99"/>
                    <a:pt x="82" y="93"/>
                  </a:cubicBezTo>
                  <a:cubicBezTo>
                    <a:pt x="114" y="85"/>
                    <a:pt x="122" y="53"/>
                    <a:pt x="114" y="28"/>
                  </a:cubicBezTo>
                  <a:cubicBezTo>
                    <a:pt x="102" y="10"/>
                    <a:pt x="8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7077;p47">
              <a:extLst>
                <a:ext uri="{FF2B5EF4-FFF2-40B4-BE49-F238E27FC236}">
                  <a16:creationId xmlns:a16="http://schemas.microsoft.com/office/drawing/2014/main" id="{A9E73714-131C-D336-1C79-4998D4414DFA}"/>
                </a:ext>
              </a:extLst>
            </p:cNvPr>
            <p:cNvSpPr/>
            <p:nvPr/>
          </p:nvSpPr>
          <p:spPr>
            <a:xfrm>
              <a:off x="2497350" y="2475300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28" y="1"/>
                  </a:moveTo>
                  <a:cubicBezTo>
                    <a:pt x="18" y="1"/>
                    <a:pt x="9" y="3"/>
                    <a:pt x="0" y="9"/>
                  </a:cubicBezTo>
                  <a:lnTo>
                    <a:pt x="41" y="98"/>
                  </a:lnTo>
                  <a:cubicBezTo>
                    <a:pt x="65" y="82"/>
                    <a:pt x="81" y="49"/>
                    <a:pt x="65" y="25"/>
                  </a:cubicBezTo>
                  <a:cubicBezTo>
                    <a:pt x="60" y="9"/>
                    <a:pt x="4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7078;p47">
              <a:extLst>
                <a:ext uri="{FF2B5EF4-FFF2-40B4-BE49-F238E27FC236}">
                  <a16:creationId xmlns:a16="http://schemas.microsoft.com/office/drawing/2014/main" id="{38610674-CDF9-0170-E335-343F839BA9FB}"/>
                </a:ext>
              </a:extLst>
            </p:cNvPr>
            <p:cNvSpPr/>
            <p:nvPr/>
          </p:nvSpPr>
          <p:spPr>
            <a:xfrm>
              <a:off x="2500775" y="2482525"/>
              <a:ext cx="2075" cy="2325"/>
            </a:xfrm>
            <a:custGeom>
              <a:avLst/>
              <a:gdLst/>
              <a:ahLst/>
              <a:cxnLst/>
              <a:rect l="l" t="t" r="r" b="b"/>
              <a:pathLst>
                <a:path w="83" h="93" extrusionOk="0">
                  <a:moveTo>
                    <a:pt x="20" y="1"/>
                  </a:moveTo>
                  <a:cubicBezTo>
                    <a:pt x="14" y="1"/>
                    <a:pt x="7" y="2"/>
                    <a:pt x="1" y="4"/>
                  </a:cubicBezTo>
                  <a:lnTo>
                    <a:pt x="42" y="93"/>
                  </a:lnTo>
                  <a:cubicBezTo>
                    <a:pt x="66" y="85"/>
                    <a:pt x="82" y="52"/>
                    <a:pt x="66" y="28"/>
                  </a:cubicBezTo>
                  <a:cubicBezTo>
                    <a:pt x="60" y="10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7079;p47">
              <a:extLst>
                <a:ext uri="{FF2B5EF4-FFF2-40B4-BE49-F238E27FC236}">
                  <a16:creationId xmlns:a16="http://schemas.microsoft.com/office/drawing/2014/main" id="{BE8A9F93-8791-7337-C055-85D5F884243B}"/>
                </a:ext>
              </a:extLst>
            </p:cNvPr>
            <p:cNvSpPr/>
            <p:nvPr/>
          </p:nvSpPr>
          <p:spPr>
            <a:xfrm>
              <a:off x="2501800" y="24771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3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1" y="47"/>
                    <a:pt x="17" y="72"/>
                  </a:cubicBezTo>
                  <a:cubicBezTo>
                    <a:pt x="23" y="90"/>
                    <a:pt x="43" y="99"/>
                    <a:pt x="62" y="99"/>
                  </a:cubicBezTo>
                  <a:cubicBezTo>
                    <a:pt x="69" y="99"/>
                    <a:pt x="75" y="98"/>
                    <a:pt x="82" y="96"/>
                  </a:cubicBezTo>
                  <a:cubicBezTo>
                    <a:pt x="106" y="88"/>
                    <a:pt x="114" y="56"/>
                    <a:pt x="106" y="31"/>
                  </a:cubicBezTo>
                  <a:cubicBezTo>
                    <a:pt x="100" y="14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7080;p47">
              <a:extLst>
                <a:ext uri="{FF2B5EF4-FFF2-40B4-BE49-F238E27FC236}">
                  <a16:creationId xmlns:a16="http://schemas.microsoft.com/office/drawing/2014/main" id="{0295F439-C26B-BD62-BC68-641204F05DE4}"/>
                </a:ext>
              </a:extLst>
            </p:cNvPr>
            <p:cNvSpPr/>
            <p:nvPr/>
          </p:nvSpPr>
          <p:spPr>
            <a:xfrm>
              <a:off x="2505250" y="24845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12"/>
                    <a:pt x="0" y="44"/>
                    <a:pt x="8" y="69"/>
                  </a:cubicBezTo>
                  <a:cubicBezTo>
                    <a:pt x="20" y="86"/>
                    <a:pt x="36" y="100"/>
                    <a:pt x="53" y="100"/>
                  </a:cubicBezTo>
                  <a:cubicBezTo>
                    <a:pt x="60" y="100"/>
                    <a:pt x="67" y="98"/>
                    <a:pt x="73" y="93"/>
                  </a:cubicBezTo>
                  <a:cubicBezTo>
                    <a:pt x="98" y="85"/>
                    <a:pt x="114" y="52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7081;p47">
              <a:extLst>
                <a:ext uri="{FF2B5EF4-FFF2-40B4-BE49-F238E27FC236}">
                  <a16:creationId xmlns:a16="http://schemas.microsoft.com/office/drawing/2014/main" id="{C0D08EAE-72B7-A8D3-B88B-00682E222EAF}"/>
                </a:ext>
              </a:extLst>
            </p:cNvPr>
            <p:cNvSpPr/>
            <p:nvPr/>
          </p:nvSpPr>
          <p:spPr>
            <a:xfrm>
              <a:off x="2508700" y="2491875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45" y="1"/>
                  </a:moveTo>
                  <a:cubicBezTo>
                    <a:pt x="41" y="1"/>
                    <a:pt x="37" y="1"/>
                    <a:pt x="33" y="3"/>
                  </a:cubicBezTo>
                  <a:cubicBezTo>
                    <a:pt x="8" y="19"/>
                    <a:pt x="0" y="43"/>
                    <a:pt x="8" y="68"/>
                  </a:cubicBezTo>
                  <a:cubicBezTo>
                    <a:pt x="22" y="88"/>
                    <a:pt x="40" y="102"/>
                    <a:pt x="60" y="102"/>
                  </a:cubicBezTo>
                  <a:cubicBezTo>
                    <a:pt x="65" y="102"/>
                    <a:pt x="69" y="101"/>
                    <a:pt x="73" y="100"/>
                  </a:cubicBezTo>
                  <a:cubicBezTo>
                    <a:pt x="97" y="84"/>
                    <a:pt x="106" y="59"/>
                    <a:pt x="89" y="35"/>
                  </a:cubicBezTo>
                  <a:cubicBezTo>
                    <a:pt x="83" y="15"/>
                    <a:pt x="65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7082;p47">
              <a:extLst>
                <a:ext uri="{FF2B5EF4-FFF2-40B4-BE49-F238E27FC236}">
                  <a16:creationId xmlns:a16="http://schemas.microsoft.com/office/drawing/2014/main" id="{0CC66F90-4A31-168A-9DFA-8FBC5985A23A}"/>
                </a:ext>
              </a:extLst>
            </p:cNvPr>
            <p:cNvSpPr/>
            <p:nvPr/>
          </p:nvSpPr>
          <p:spPr>
            <a:xfrm>
              <a:off x="2504225" y="2489750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22" y="0"/>
                  </a:moveTo>
                  <a:cubicBezTo>
                    <a:pt x="15" y="0"/>
                    <a:pt x="8" y="2"/>
                    <a:pt x="1" y="7"/>
                  </a:cubicBezTo>
                  <a:lnTo>
                    <a:pt x="49" y="96"/>
                  </a:lnTo>
                  <a:cubicBezTo>
                    <a:pt x="66" y="88"/>
                    <a:pt x="82" y="55"/>
                    <a:pt x="66" y="31"/>
                  </a:cubicBezTo>
                  <a:cubicBezTo>
                    <a:pt x="60" y="13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7083;p47">
              <a:extLst>
                <a:ext uri="{FF2B5EF4-FFF2-40B4-BE49-F238E27FC236}">
                  <a16:creationId xmlns:a16="http://schemas.microsoft.com/office/drawing/2014/main" id="{FCF9281B-4536-2C8D-14B0-5BA5E0A5DB60}"/>
                </a:ext>
              </a:extLst>
            </p:cNvPr>
            <p:cNvSpPr/>
            <p:nvPr/>
          </p:nvSpPr>
          <p:spPr>
            <a:xfrm>
              <a:off x="2510325" y="2486650"/>
              <a:ext cx="1825" cy="2525"/>
            </a:xfrm>
            <a:custGeom>
              <a:avLst/>
              <a:gdLst/>
              <a:ahLst/>
              <a:cxnLst/>
              <a:rect l="l" t="t" r="r" b="b"/>
              <a:pathLst>
                <a:path w="73" h="101" extrusionOk="0">
                  <a:moveTo>
                    <a:pt x="32" y="1"/>
                  </a:moveTo>
                  <a:cubicBezTo>
                    <a:pt x="16" y="9"/>
                    <a:pt x="0" y="41"/>
                    <a:pt x="16" y="66"/>
                  </a:cubicBezTo>
                  <a:cubicBezTo>
                    <a:pt x="23" y="86"/>
                    <a:pt x="41" y="100"/>
                    <a:pt x="60" y="100"/>
                  </a:cubicBezTo>
                  <a:cubicBezTo>
                    <a:pt x="64" y="100"/>
                    <a:pt x="69" y="100"/>
                    <a:pt x="73" y="98"/>
                  </a:cubicBez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7084;p47">
              <a:extLst>
                <a:ext uri="{FF2B5EF4-FFF2-40B4-BE49-F238E27FC236}">
                  <a16:creationId xmlns:a16="http://schemas.microsoft.com/office/drawing/2014/main" id="{3B787328-372E-8DFC-F099-27912D2EE1F5}"/>
                </a:ext>
              </a:extLst>
            </p:cNvPr>
            <p:cNvSpPr/>
            <p:nvPr/>
          </p:nvSpPr>
          <p:spPr>
            <a:xfrm>
              <a:off x="2507275" y="2479350"/>
              <a:ext cx="1850" cy="2350"/>
            </a:xfrm>
            <a:custGeom>
              <a:avLst/>
              <a:gdLst/>
              <a:ahLst/>
              <a:cxnLst/>
              <a:rect l="l" t="t" r="r" b="b"/>
              <a:pathLst>
                <a:path w="74" h="94" extrusionOk="0">
                  <a:moveTo>
                    <a:pt x="33" y="1"/>
                  </a:moveTo>
                  <a:cubicBezTo>
                    <a:pt x="9" y="9"/>
                    <a:pt x="0" y="42"/>
                    <a:pt x="9" y="66"/>
                  </a:cubicBezTo>
                  <a:cubicBezTo>
                    <a:pt x="15" y="84"/>
                    <a:pt x="34" y="93"/>
                    <a:pt x="54" y="93"/>
                  </a:cubicBezTo>
                  <a:cubicBezTo>
                    <a:pt x="61" y="93"/>
                    <a:pt x="67" y="92"/>
                    <a:pt x="73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7085;p47">
              <a:extLst>
                <a:ext uri="{FF2B5EF4-FFF2-40B4-BE49-F238E27FC236}">
                  <a16:creationId xmlns:a16="http://schemas.microsoft.com/office/drawing/2014/main" id="{100CAB19-A158-2527-D600-501A38D490CB}"/>
                </a:ext>
              </a:extLst>
            </p:cNvPr>
            <p:cNvSpPr/>
            <p:nvPr/>
          </p:nvSpPr>
          <p:spPr>
            <a:xfrm>
              <a:off x="2504025" y="247187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41" y="0"/>
                  </a:moveTo>
                  <a:cubicBezTo>
                    <a:pt x="9" y="16"/>
                    <a:pt x="1" y="41"/>
                    <a:pt x="9" y="65"/>
                  </a:cubicBezTo>
                  <a:cubicBezTo>
                    <a:pt x="21" y="90"/>
                    <a:pt x="38" y="100"/>
                    <a:pt x="60" y="100"/>
                  </a:cubicBezTo>
                  <a:cubicBezTo>
                    <a:pt x="67" y="100"/>
                    <a:pt x="74" y="99"/>
                    <a:pt x="82" y="97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7086;p47">
              <a:extLst>
                <a:ext uri="{FF2B5EF4-FFF2-40B4-BE49-F238E27FC236}">
                  <a16:creationId xmlns:a16="http://schemas.microsoft.com/office/drawing/2014/main" id="{703B224B-2945-34C4-85FE-8C6ADC1AED9F}"/>
                </a:ext>
              </a:extLst>
            </p:cNvPr>
            <p:cNvSpPr/>
            <p:nvPr/>
          </p:nvSpPr>
          <p:spPr>
            <a:xfrm>
              <a:off x="2490650" y="2473475"/>
              <a:ext cx="3075" cy="2675"/>
            </a:xfrm>
            <a:custGeom>
              <a:avLst/>
              <a:gdLst/>
              <a:ahLst/>
              <a:cxnLst/>
              <a:rect l="l" t="t" r="r" b="b"/>
              <a:pathLst>
                <a:path w="123" h="107" extrusionOk="0">
                  <a:moveTo>
                    <a:pt x="69" y="1"/>
                  </a:moveTo>
                  <a:cubicBezTo>
                    <a:pt x="59" y="1"/>
                    <a:pt x="50" y="3"/>
                    <a:pt x="41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2" y="98"/>
                    <a:pt x="37" y="107"/>
                    <a:pt x="54" y="107"/>
                  </a:cubicBezTo>
                  <a:cubicBezTo>
                    <a:pt x="63" y="107"/>
                    <a:pt x="73" y="104"/>
                    <a:pt x="82" y="98"/>
                  </a:cubicBezTo>
                  <a:cubicBezTo>
                    <a:pt x="106" y="82"/>
                    <a:pt x="122" y="50"/>
                    <a:pt x="106" y="25"/>
                  </a:cubicBezTo>
                  <a:cubicBezTo>
                    <a:pt x="101" y="9"/>
                    <a:pt x="85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7087;p47">
              <a:extLst>
                <a:ext uri="{FF2B5EF4-FFF2-40B4-BE49-F238E27FC236}">
                  <a16:creationId xmlns:a16="http://schemas.microsoft.com/office/drawing/2014/main" id="{B17FAC9D-38DD-C72C-E02A-D70CA6CBB24D}"/>
                </a:ext>
              </a:extLst>
            </p:cNvPr>
            <p:cNvSpPr/>
            <p:nvPr/>
          </p:nvSpPr>
          <p:spPr>
            <a:xfrm>
              <a:off x="2489650" y="2479150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31" y="1"/>
                  </a:moveTo>
                  <a:cubicBezTo>
                    <a:pt x="22" y="1"/>
                    <a:pt x="12" y="3"/>
                    <a:pt x="0" y="9"/>
                  </a:cubicBezTo>
                  <a:lnTo>
                    <a:pt x="49" y="98"/>
                  </a:lnTo>
                  <a:cubicBezTo>
                    <a:pt x="73" y="82"/>
                    <a:pt x="89" y="50"/>
                    <a:pt x="73" y="25"/>
                  </a:cubicBezTo>
                  <a:cubicBezTo>
                    <a:pt x="63" y="10"/>
                    <a:pt x="49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7088;p47">
              <a:extLst>
                <a:ext uri="{FF2B5EF4-FFF2-40B4-BE49-F238E27FC236}">
                  <a16:creationId xmlns:a16="http://schemas.microsoft.com/office/drawing/2014/main" id="{ACED62F6-8D4B-FCF3-09D1-7C8C3C92E0CE}"/>
                </a:ext>
              </a:extLst>
            </p:cNvPr>
            <p:cNvSpPr/>
            <p:nvPr/>
          </p:nvSpPr>
          <p:spPr>
            <a:xfrm>
              <a:off x="2493700" y="248617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18" y="1"/>
                  </a:moveTo>
                  <a:cubicBezTo>
                    <a:pt x="12" y="1"/>
                    <a:pt x="6" y="2"/>
                    <a:pt x="0" y="4"/>
                  </a:cubicBezTo>
                  <a:lnTo>
                    <a:pt x="49" y="93"/>
                  </a:lnTo>
                  <a:cubicBezTo>
                    <a:pt x="65" y="85"/>
                    <a:pt x="81" y="52"/>
                    <a:pt x="65" y="28"/>
                  </a:cubicBezTo>
                  <a:cubicBezTo>
                    <a:pt x="53" y="10"/>
                    <a:pt x="36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7089;p47">
              <a:extLst>
                <a:ext uri="{FF2B5EF4-FFF2-40B4-BE49-F238E27FC236}">
                  <a16:creationId xmlns:a16="http://schemas.microsoft.com/office/drawing/2014/main" id="{66CAB415-425B-6B80-9A7F-FA7EF61899A3}"/>
                </a:ext>
              </a:extLst>
            </p:cNvPr>
            <p:cNvSpPr/>
            <p:nvPr/>
          </p:nvSpPr>
          <p:spPr>
            <a:xfrm>
              <a:off x="2494500" y="24807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2"/>
                    <a:pt x="9" y="77"/>
                  </a:cubicBezTo>
                  <a:cubicBezTo>
                    <a:pt x="19" y="92"/>
                    <a:pt x="36" y="101"/>
                    <a:pt x="54" y="101"/>
                  </a:cubicBezTo>
                  <a:cubicBezTo>
                    <a:pt x="63" y="101"/>
                    <a:pt x="73" y="99"/>
                    <a:pt x="82" y="93"/>
                  </a:cubicBezTo>
                  <a:cubicBezTo>
                    <a:pt x="106" y="85"/>
                    <a:pt x="114" y="52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7090;p47">
              <a:extLst>
                <a:ext uri="{FF2B5EF4-FFF2-40B4-BE49-F238E27FC236}">
                  <a16:creationId xmlns:a16="http://schemas.microsoft.com/office/drawing/2014/main" id="{8CC579B4-136A-4B51-1FCE-F7E07A0BEE26}"/>
                </a:ext>
              </a:extLst>
            </p:cNvPr>
            <p:cNvSpPr/>
            <p:nvPr/>
          </p:nvSpPr>
          <p:spPr>
            <a:xfrm>
              <a:off x="2498150" y="24879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23"/>
                    <a:pt x="1" y="47"/>
                    <a:pt x="17" y="71"/>
                  </a:cubicBezTo>
                  <a:cubicBezTo>
                    <a:pt x="29" y="90"/>
                    <a:pt x="46" y="99"/>
                    <a:pt x="64" y="99"/>
                  </a:cubicBezTo>
                  <a:cubicBezTo>
                    <a:pt x="69" y="99"/>
                    <a:pt x="76" y="98"/>
                    <a:pt x="82" y="96"/>
                  </a:cubicBezTo>
                  <a:cubicBezTo>
                    <a:pt x="106" y="80"/>
                    <a:pt x="114" y="55"/>
                    <a:pt x="98" y="31"/>
                  </a:cubicBezTo>
                  <a:cubicBezTo>
                    <a:pt x="92" y="13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7091;p47">
              <a:extLst>
                <a:ext uri="{FF2B5EF4-FFF2-40B4-BE49-F238E27FC236}">
                  <a16:creationId xmlns:a16="http://schemas.microsoft.com/office/drawing/2014/main" id="{770AE5E6-3A4E-4BEF-84CD-4EA99A9AB7CE}"/>
                </a:ext>
              </a:extLst>
            </p:cNvPr>
            <p:cNvSpPr/>
            <p:nvPr/>
          </p:nvSpPr>
          <p:spPr>
            <a:xfrm>
              <a:off x="2502000" y="249510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1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9" y="20"/>
                    <a:pt x="1" y="52"/>
                    <a:pt x="17" y="76"/>
                  </a:cubicBezTo>
                  <a:cubicBezTo>
                    <a:pt x="22" y="92"/>
                    <a:pt x="37" y="101"/>
                    <a:pt x="54" y="101"/>
                  </a:cubicBezTo>
                  <a:cubicBezTo>
                    <a:pt x="63" y="101"/>
                    <a:pt x="73" y="98"/>
                    <a:pt x="82" y="93"/>
                  </a:cubicBezTo>
                  <a:cubicBezTo>
                    <a:pt x="98" y="84"/>
                    <a:pt x="106" y="52"/>
                    <a:pt x="98" y="28"/>
                  </a:cubicBezTo>
                  <a:cubicBezTo>
                    <a:pt x="86" y="9"/>
                    <a:pt x="69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7092;p47">
              <a:extLst>
                <a:ext uri="{FF2B5EF4-FFF2-40B4-BE49-F238E27FC236}">
                  <a16:creationId xmlns:a16="http://schemas.microsoft.com/office/drawing/2014/main" id="{C9AFE35A-B05B-8FD7-3C5A-EDBB18DD6E83}"/>
                </a:ext>
              </a:extLst>
            </p:cNvPr>
            <p:cNvSpPr/>
            <p:nvPr/>
          </p:nvSpPr>
          <p:spPr>
            <a:xfrm>
              <a:off x="2497550" y="24932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8" y="0"/>
                  </a:moveTo>
                  <a:cubicBezTo>
                    <a:pt x="12" y="0"/>
                    <a:pt x="6" y="1"/>
                    <a:pt x="0" y="3"/>
                  </a:cubicBezTo>
                  <a:lnTo>
                    <a:pt x="49" y="93"/>
                  </a:lnTo>
                  <a:cubicBezTo>
                    <a:pt x="65" y="76"/>
                    <a:pt x="73" y="52"/>
                    <a:pt x="65" y="28"/>
                  </a:cubicBezTo>
                  <a:cubicBezTo>
                    <a:pt x="53" y="10"/>
                    <a:pt x="36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7093;p47">
              <a:extLst>
                <a:ext uri="{FF2B5EF4-FFF2-40B4-BE49-F238E27FC236}">
                  <a16:creationId xmlns:a16="http://schemas.microsoft.com/office/drawing/2014/main" id="{4D3810AC-7D45-4131-5FF8-8441894114D9}"/>
                </a:ext>
              </a:extLst>
            </p:cNvPr>
            <p:cNvSpPr/>
            <p:nvPr/>
          </p:nvSpPr>
          <p:spPr>
            <a:xfrm>
              <a:off x="2503425" y="24899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33" y="1"/>
                  </a:moveTo>
                  <a:cubicBezTo>
                    <a:pt x="8" y="9"/>
                    <a:pt x="0" y="41"/>
                    <a:pt x="17" y="65"/>
                  </a:cubicBezTo>
                  <a:cubicBezTo>
                    <a:pt x="23" y="84"/>
                    <a:pt x="42" y="93"/>
                    <a:pt x="62" y="93"/>
                  </a:cubicBezTo>
                  <a:cubicBezTo>
                    <a:pt x="69" y="93"/>
                    <a:pt x="75" y="92"/>
                    <a:pt x="81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7094;p47">
              <a:extLst>
                <a:ext uri="{FF2B5EF4-FFF2-40B4-BE49-F238E27FC236}">
                  <a16:creationId xmlns:a16="http://schemas.microsoft.com/office/drawing/2014/main" id="{C4C0EEF1-C9D0-D157-8791-E0F3DFDEAADA}"/>
                </a:ext>
              </a:extLst>
            </p:cNvPr>
            <p:cNvSpPr/>
            <p:nvPr/>
          </p:nvSpPr>
          <p:spPr>
            <a:xfrm>
              <a:off x="2499975" y="2482600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33" y="1"/>
                  </a:moveTo>
                  <a:cubicBezTo>
                    <a:pt x="9" y="17"/>
                    <a:pt x="1" y="41"/>
                    <a:pt x="9" y="66"/>
                  </a:cubicBezTo>
                  <a:cubicBezTo>
                    <a:pt x="20" y="83"/>
                    <a:pt x="36" y="96"/>
                    <a:pt x="53" y="96"/>
                  </a:cubicBezTo>
                  <a:cubicBezTo>
                    <a:pt x="60" y="96"/>
                    <a:pt x="67" y="94"/>
                    <a:pt x="74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7095;p47">
              <a:extLst>
                <a:ext uri="{FF2B5EF4-FFF2-40B4-BE49-F238E27FC236}">
                  <a16:creationId xmlns:a16="http://schemas.microsoft.com/office/drawing/2014/main" id="{6BD8C733-3519-7DD3-6694-B4654762C7EE}"/>
                </a:ext>
              </a:extLst>
            </p:cNvPr>
            <p:cNvSpPr/>
            <p:nvPr/>
          </p:nvSpPr>
          <p:spPr>
            <a:xfrm>
              <a:off x="2496325" y="247550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41" y="1"/>
                  </a:moveTo>
                  <a:cubicBezTo>
                    <a:pt x="9" y="9"/>
                    <a:pt x="1" y="41"/>
                    <a:pt x="17" y="66"/>
                  </a:cubicBezTo>
                  <a:cubicBezTo>
                    <a:pt x="23" y="84"/>
                    <a:pt x="43" y="93"/>
                    <a:pt x="62" y="93"/>
                  </a:cubicBezTo>
                  <a:cubicBezTo>
                    <a:pt x="69" y="93"/>
                    <a:pt x="76" y="92"/>
                    <a:pt x="82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7096;p47">
              <a:extLst>
                <a:ext uri="{FF2B5EF4-FFF2-40B4-BE49-F238E27FC236}">
                  <a16:creationId xmlns:a16="http://schemas.microsoft.com/office/drawing/2014/main" id="{84F1FED4-C3A7-060F-ECB6-8412C7CF4BC3}"/>
                </a:ext>
              </a:extLst>
            </p:cNvPr>
            <p:cNvSpPr/>
            <p:nvPr/>
          </p:nvSpPr>
          <p:spPr>
            <a:xfrm>
              <a:off x="2483150" y="24777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25"/>
                    <a:pt x="1" y="58"/>
                    <a:pt x="9" y="82"/>
                  </a:cubicBezTo>
                  <a:cubicBezTo>
                    <a:pt x="19" y="92"/>
                    <a:pt x="35" y="99"/>
                    <a:pt x="52" y="99"/>
                  </a:cubicBezTo>
                  <a:cubicBezTo>
                    <a:pt x="62" y="99"/>
                    <a:pt x="72" y="97"/>
                    <a:pt x="82" y="90"/>
                  </a:cubicBezTo>
                  <a:cubicBezTo>
                    <a:pt x="106" y="82"/>
                    <a:pt x="114" y="50"/>
                    <a:pt x="106" y="25"/>
                  </a:cubicBezTo>
                  <a:cubicBezTo>
                    <a:pt x="96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7097;p47">
              <a:extLst>
                <a:ext uri="{FF2B5EF4-FFF2-40B4-BE49-F238E27FC236}">
                  <a16:creationId xmlns:a16="http://schemas.microsoft.com/office/drawing/2014/main" id="{923474B8-C290-D194-FA63-28C37E3AF3A4}"/>
                </a:ext>
              </a:extLst>
            </p:cNvPr>
            <p:cNvSpPr/>
            <p:nvPr/>
          </p:nvSpPr>
          <p:spPr>
            <a:xfrm>
              <a:off x="2482350" y="2483400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28" y="1"/>
                  </a:moveTo>
                  <a:cubicBezTo>
                    <a:pt x="18" y="1"/>
                    <a:pt x="9" y="4"/>
                    <a:pt x="0" y="9"/>
                  </a:cubicBezTo>
                  <a:lnTo>
                    <a:pt x="57" y="98"/>
                  </a:lnTo>
                  <a:cubicBezTo>
                    <a:pt x="81" y="82"/>
                    <a:pt x="89" y="50"/>
                    <a:pt x="73" y="25"/>
                  </a:cubicBezTo>
                  <a:cubicBezTo>
                    <a:pt x="63" y="10"/>
                    <a:pt x="45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7098;p47">
              <a:extLst>
                <a:ext uri="{FF2B5EF4-FFF2-40B4-BE49-F238E27FC236}">
                  <a16:creationId xmlns:a16="http://schemas.microsoft.com/office/drawing/2014/main" id="{5AC6EEF2-E4B2-8646-0C73-81A55D13F5C7}"/>
                </a:ext>
              </a:extLst>
            </p:cNvPr>
            <p:cNvSpPr/>
            <p:nvPr/>
          </p:nvSpPr>
          <p:spPr>
            <a:xfrm>
              <a:off x="2486600" y="249030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8" y="0"/>
                  </a:moveTo>
                  <a:cubicBezTo>
                    <a:pt x="19" y="0"/>
                    <a:pt x="9" y="3"/>
                    <a:pt x="0" y="9"/>
                  </a:cubicBezTo>
                  <a:lnTo>
                    <a:pt x="57" y="90"/>
                  </a:lnTo>
                  <a:cubicBezTo>
                    <a:pt x="81" y="74"/>
                    <a:pt x="81" y="49"/>
                    <a:pt x="73" y="25"/>
                  </a:cubicBezTo>
                  <a:cubicBezTo>
                    <a:pt x="63" y="9"/>
                    <a:pt x="4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7099;p47">
              <a:extLst>
                <a:ext uri="{FF2B5EF4-FFF2-40B4-BE49-F238E27FC236}">
                  <a16:creationId xmlns:a16="http://schemas.microsoft.com/office/drawing/2014/main" id="{C9FD0C94-FAE1-5244-0AC3-A3AF18E1CA91}"/>
                </a:ext>
              </a:extLst>
            </p:cNvPr>
            <p:cNvSpPr/>
            <p:nvPr/>
          </p:nvSpPr>
          <p:spPr>
            <a:xfrm>
              <a:off x="2487200" y="2484750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54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9" y="20"/>
                    <a:pt x="1" y="53"/>
                    <a:pt x="17" y="77"/>
                  </a:cubicBezTo>
                  <a:cubicBezTo>
                    <a:pt x="27" y="93"/>
                    <a:pt x="45" y="102"/>
                    <a:pt x="62" y="102"/>
                  </a:cubicBezTo>
                  <a:cubicBezTo>
                    <a:pt x="72" y="102"/>
                    <a:pt x="81" y="99"/>
                    <a:pt x="90" y="93"/>
                  </a:cubicBezTo>
                  <a:cubicBezTo>
                    <a:pt x="106" y="77"/>
                    <a:pt x="122" y="44"/>
                    <a:pt x="106" y="20"/>
                  </a:cubicBezTo>
                  <a:cubicBezTo>
                    <a:pt x="94" y="8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7100;p47">
              <a:extLst>
                <a:ext uri="{FF2B5EF4-FFF2-40B4-BE49-F238E27FC236}">
                  <a16:creationId xmlns:a16="http://schemas.microsoft.com/office/drawing/2014/main" id="{3343E0AA-E494-8082-3175-2B78BE566B74}"/>
                </a:ext>
              </a:extLst>
            </p:cNvPr>
            <p:cNvSpPr/>
            <p:nvPr/>
          </p:nvSpPr>
          <p:spPr>
            <a:xfrm>
              <a:off x="2491475" y="24917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4" y="0"/>
                  </a:moveTo>
                  <a:cubicBezTo>
                    <a:pt x="46" y="0"/>
                    <a:pt x="38" y="3"/>
                    <a:pt x="32" y="9"/>
                  </a:cubicBezTo>
                  <a:cubicBezTo>
                    <a:pt x="8" y="17"/>
                    <a:pt x="0" y="49"/>
                    <a:pt x="16" y="74"/>
                  </a:cubicBezTo>
                  <a:cubicBezTo>
                    <a:pt x="21" y="89"/>
                    <a:pt x="37" y="98"/>
                    <a:pt x="54" y="98"/>
                  </a:cubicBezTo>
                  <a:cubicBezTo>
                    <a:pt x="63" y="98"/>
                    <a:pt x="72" y="96"/>
                    <a:pt x="81" y="90"/>
                  </a:cubicBezTo>
                  <a:cubicBezTo>
                    <a:pt x="105" y="82"/>
                    <a:pt x="105" y="49"/>
                    <a:pt x="97" y="25"/>
                  </a:cubicBezTo>
                  <a:cubicBezTo>
                    <a:pt x="87" y="9"/>
                    <a:pt x="7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7101;p47">
              <a:extLst>
                <a:ext uri="{FF2B5EF4-FFF2-40B4-BE49-F238E27FC236}">
                  <a16:creationId xmlns:a16="http://schemas.microsoft.com/office/drawing/2014/main" id="{7B046F10-E451-D6A9-F4EB-CDDA8281BC3F}"/>
                </a:ext>
              </a:extLst>
            </p:cNvPr>
            <p:cNvSpPr/>
            <p:nvPr/>
          </p:nvSpPr>
          <p:spPr>
            <a:xfrm>
              <a:off x="2495525" y="2498750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1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20"/>
                    <a:pt x="0" y="44"/>
                    <a:pt x="16" y="68"/>
                  </a:cubicBezTo>
                  <a:cubicBezTo>
                    <a:pt x="29" y="86"/>
                    <a:pt x="45" y="96"/>
                    <a:pt x="63" y="96"/>
                  </a:cubicBezTo>
                  <a:cubicBezTo>
                    <a:pt x="69" y="96"/>
                    <a:pt x="75" y="95"/>
                    <a:pt x="81" y="93"/>
                  </a:cubicBezTo>
                  <a:cubicBezTo>
                    <a:pt x="106" y="76"/>
                    <a:pt x="106" y="52"/>
                    <a:pt x="97" y="28"/>
                  </a:cubicBezTo>
                  <a:cubicBezTo>
                    <a:pt x="85" y="9"/>
                    <a:pt x="69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7102;p47">
              <a:extLst>
                <a:ext uri="{FF2B5EF4-FFF2-40B4-BE49-F238E27FC236}">
                  <a16:creationId xmlns:a16="http://schemas.microsoft.com/office/drawing/2014/main" id="{26487340-4714-524A-4C9F-C2B99E6906D3}"/>
                </a:ext>
              </a:extLst>
            </p:cNvPr>
            <p:cNvSpPr/>
            <p:nvPr/>
          </p:nvSpPr>
          <p:spPr>
            <a:xfrm>
              <a:off x="2490850" y="2497075"/>
              <a:ext cx="2050" cy="2375"/>
            </a:xfrm>
            <a:custGeom>
              <a:avLst/>
              <a:gdLst/>
              <a:ahLst/>
              <a:cxnLst/>
              <a:rect l="l" t="t" r="r" b="b"/>
              <a:pathLst>
                <a:path w="82" h="95" extrusionOk="0">
                  <a:moveTo>
                    <a:pt x="29" y="1"/>
                  </a:moveTo>
                  <a:cubicBezTo>
                    <a:pt x="20" y="1"/>
                    <a:pt x="10" y="3"/>
                    <a:pt x="1" y="5"/>
                  </a:cubicBezTo>
                  <a:lnTo>
                    <a:pt x="57" y="95"/>
                  </a:lnTo>
                  <a:cubicBezTo>
                    <a:pt x="74" y="78"/>
                    <a:pt x="82" y="46"/>
                    <a:pt x="66" y="22"/>
                  </a:cubicBezTo>
                  <a:cubicBezTo>
                    <a:pt x="60" y="6"/>
                    <a:pt x="45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7103;p47">
              <a:extLst>
                <a:ext uri="{FF2B5EF4-FFF2-40B4-BE49-F238E27FC236}">
                  <a16:creationId xmlns:a16="http://schemas.microsoft.com/office/drawing/2014/main" id="{042595C7-A25B-FAE3-E0BE-0494F30C619A}"/>
                </a:ext>
              </a:extLst>
            </p:cNvPr>
            <p:cNvSpPr/>
            <p:nvPr/>
          </p:nvSpPr>
          <p:spPr>
            <a:xfrm>
              <a:off x="2496725" y="249335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33" y="0"/>
                  </a:moveTo>
                  <a:cubicBezTo>
                    <a:pt x="9" y="17"/>
                    <a:pt x="1" y="41"/>
                    <a:pt x="17" y="65"/>
                  </a:cubicBezTo>
                  <a:cubicBezTo>
                    <a:pt x="23" y="84"/>
                    <a:pt x="43" y="93"/>
                    <a:pt x="63" y="93"/>
                  </a:cubicBezTo>
                  <a:cubicBezTo>
                    <a:pt x="69" y="93"/>
                    <a:pt x="76" y="92"/>
                    <a:pt x="82" y="9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7104;p47">
              <a:extLst>
                <a:ext uri="{FF2B5EF4-FFF2-40B4-BE49-F238E27FC236}">
                  <a16:creationId xmlns:a16="http://schemas.microsoft.com/office/drawing/2014/main" id="{C06BC130-EE5D-E14E-6693-7ECB55B77464}"/>
                </a:ext>
              </a:extLst>
            </p:cNvPr>
            <p:cNvSpPr/>
            <p:nvPr/>
          </p:nvSpPr>
          <p:spPr>
            <a:xfrm>
              <a:off x="2492875" y="2486250"/>
              <a:ext cx="1850" cy="2475"/>
            </a:xfrm>
            <a:custGeom>
              <a:avLst/>
              <a:gdLst/>
              <a:ahLst/>
              <a:cxnLst/>
              <a:rect l="l" t="t" r="r" b="b"/>
              <a:pathLst>
                <a:path w="74" h="99" extrusionOk="0">
                  <a:moveTo>
                    <a:pt x="33" y="1"/>
                  </a:moveTo>
                  <a:cubicBezTo>
                    <a:pt x="9" y="17"/>
                    <a:pt x="1" y="49"/>
                    <a:pt x="9" y="74"/>
                  </a:cubicBezTo>
                  <a:cubicBezTo>
                    <a:pt x="19" y="89"/>
                    <a:pt x="37" y="98"/>
                    <a:pt x="52" y="98"/>
                  </a:cubicBezTo>
                  <a:cubicBezTo>
                    <a:pt x="60" y="98"/>
                    <a:pt x="68" y="96"/>
                    <a:pt x="74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7105;p47">
              <a:extLst>
                <a:ext uri="{FF2B5EF4-FFF2-40B4-BE49-F238E27FC236}">
                  <a16:creationId xmlns:a16="http://schemas.microsoft.com/office/drawing/2014/main" id="{C63C6101-A5A6-6CA2-901E-11D33FCAA303}"/>
                </a:ext>
              </a:extLst>
            </p:cNvPr>
            <p:cNvSpPr/>
            <p:nvPr/>
          </p:nvSpPr>
          <p:spPr>
            <a:xfrm>
              <a:off x="2488825" y="24793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33" y="1"/>
                  </a:moveTo>
                  <a:cubicBezTo>
                    <a:pt x="9" y="17"/>
                    <a:pt x="1" y="42"/>
                    <a:pt x="17" y="66"/>
                  </a:cubicBezTo>
                  <a:cubicBezTo>
                    <a:pt x="23" y="84"/>
                    <a:pt x="43" y="93"/>
                    <a:pt x="62" y="93"/>
                  </a:cubicBezTo>
                  <a:cubicBezTo>
                    <a:pt x="69" y="93"/>
                    <a:pt x="76" y="92"/>
                    <a:pt x="82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7106;p47">
              <a:extLst>
                <a:ext uri="{FF2B5EF4-FFF2-40B4-BE49-F238E27FC236}">
                  <a16:creationId xmlns:a16="http://schemas.microsoft.com/office/drawing/2014/main" id="{B3DC5605-D5B0-7C9C-5F24-6B95385F350E}"/>
                </a:ext>
              </a:extLst>
            </p:cNvPr>
            <p:cNvSpPr/>
            <p:nvPr/>
          </p:nvSpPr>
          <p:spPr>
            <a:xfrm>
              <a:off x="2475850" y="24823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8" y="0"/>
                  </a:moveTo>
                  <a:cubicBezTo>
                    <a:pt x="57" y="0"/>
                    <a:pt x="44" y="4"/>
                    <a:pt x="33" y="12"/>
                  </a:cubicBezTo>
                  <a:cubicBezTo>
                    <a:pt x="1" y="20"/>
                    <a:pt x="1" y="60"/>
                    <a:pt x="9" y="77"/>
                  </a:cubicBezTo>
                  <a:cubicBezTo>
                    <a:pt x="19" y="92"/>
                    <a:pt x="37" y="101"/>
                    <a:pt x="54" y="101"/>
                  </a:cubicBezTo>
                  <a:cubicBezTo>
                    <a:pt x="64" y="101"/>
                    <a:pt x="73" y="99"/>
                    <a:pt x="82" y="93"/>
                  </a:cubicBezTo>
                  <a:cubicBezTo>
                    <a:pt x="106" y="77"/>
                    <a:pt x="114" y="44"/>
                    <a:pt x="98" y="20"/>
                  </a:cubicBezTo>
                  <a:cubicBezTo>
                    <a:pt x="94" y="6"/>
                    <a:pt x="82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7107;p47">
              <a:extLst>
                <a:ext uri="{FF2B5EF4-FFF2-40B4-BE49-F238E27FC236}">
                  <a16:creationId xmlns:a16="http://schemas.microsoft.com/office/drawing/2014/main" id="{C16813E5-F727-4D61-37B1-4BAB32454C70}"/>
                </a:ext>
              </a:extLst>
            </p:cNvPr>
            <p:cNvSpPr/>
            <p:nvPr/>
          </p:nvSpPr>
          <p:spPr>
            <a:xfrm>
              <a:off x="2475250" y="248807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28" y="0"/>
                  </a:moveTo>
                  <a:cubicBezTo>
                    <a:pt x="19" y="0"/>
                    <a:pt x="9" y="3"/>
                    <a:pt x="0" y="9"/>
                  </a:cubicBezTo>
                  <a:lnTo>
                    <a:pt x="57" y="90"/>
                  </a:lnTo>
                  <a:cubicBezTo>
                    <a:pt x="81" y="74"/>
                    <a:pt x="90" y="41"/>
                    <a:pt x="73" y="25"/>
                  </a:cubicBezTo>
                  <a:cubicBezTo>
                    <a:pt x="63" y="9"/>
                    <a:pt x="4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7108;p47">
              <a:extLst>
                <a:ext uri="{FF2B5EF4-FFF2-40B4-BE49-F238E27FC236}">
                  <a16:creationId xmlns:a16="http://schemas.microsoft.com/office/drawing/2014/main" id="{4FD452AE-9469-ADC6-7A77-42D3E9955597}"/>
                </a:ext>
              </a:extLst>
            </p:cNvPr>
            <p:cNvSpPr/>
            <p:nvPr/>
          </p:nvSpPr>
          <p:spPr>
            <a:xfrm>
              <a:off x="2479900" y="2494675"/>
              <a:ext cx="2275" cy="2350"/>
            </a:xfrm>
            <a:custGeom>
              <a:avLst/>
              <a:gdLst/>
              <a:ahLst/>
              <a:cxnLst/>
              <a:rect l="l" t="t" r="r" b="b"/>
              <a:pathLst>
                <a:path w="91" h="94" extrusionOk="0">
                  <a:moveTo>
                    <a:pt x="36" y="1"/>
                  </a:moveTo>
                  <a:cubicBezTo>
                    <a:pt x="24" y="1"/>
                    <a:pt x="12" y="5"/>
                    <a:pt x="1" y="12"/>
                  </a:cubicBezTo>
                  <a:lnTo>
                    <a:pt x="58" y="93"/>
                  </a:lnTo>
                  <a:cubicBezTo>
                    <a:pt x="82" y="77"/>
                    <a:pt x="90" y="45"/>
                    <a:pt x="74" y="20"/>
                  </a:cubicBezTo>
                  <a:cubicBezTo>
                    <a:pt x="65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7109;p47">
              <a:extLst>
                <a:ext uri="{FF2B5EF4-FFF2-40B4-BE49-F238E27FC236}">
                  <a16:creationId xmlns:a16="http://schemas.microsoft.com/office/drawing/2014/main" id="{4CE7B575-BE2C-41A7-BB8D-D21A1BCF301B}"/>
                </a:ext>
              </a:extLst>
            </p:cNvPr>
            <p:cNvSpPr/>
            <p:nvPr/>
          </p:nvSpPr>
          <p:spPr>
            <a:xfrm>
              <a:off x="2480325" y="24890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8" y="1"/>
                  </a:moveTo>
                  <a:cubicBezTo>
                    <a:pt x="50" y="1"/>
                    <a:pt x="41" y="4"/>
                    <a:pt x="33" y="9"/>
                  </a:cubicBezTo>
                  <a:cubicBezTo>
                    <a:pt x="8" y="25"/>
                    <a:pt x="0" y="58"/>
                    <a:pt x="16" y="82"/>
                  </a:cubicBezTo>
                  <a:cubicBezTo>
                    <a:pt x="26" y="92"/>
                    <a:pt x="39" y="99"/>
                    <a:pt x="54" y="99"/>
                  </a:cubicBezTo>
                  <a:cubicBezTo>
                    <a:pt x="63" y="99"/>
                    <a:pt x="72" y="97"/>
                    <a:pt x="81" y="90"/>
                  </a:cubicBezTo>
                  <a:cubicBezTo>
                    <a:pt x="105" y="74"/>
                    <a:pt x="114" y="50"/>
                    <a:pt x="97" y="25"/>
                  </a:cubicBez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7110;p47">
              <a:extLst>
                <a:ext uri="{FF2B5EF4-FFF2-40B4-BE49-F238E27FC236}">
                  <a16:creationId xmlns:a16="http://schemas.microsoft.com/office/drawing/2014/main" id="{81264795-B120-12E2-4770-489B75831CCE}"/>
                </a:ext>
              </a:extLst>
            </p:cNvPr>
            <p:cNvSpPr/>
            <p:nvPr/>
          </p:nvSpPr>
          <p:spPr>
            <a:xfrm>
              <a:off x="2484775" y="24957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5" y="0"/>
                  </a:moveTo>
                  <a:cubicBezTo>
                    <a:pt x="46" y="0"/>
                    <a:pt x="39" y="3"/>
                    <a:pt x="33" y="9"/>
                  </a:cubicBezTo>
                  <a:cubicBezTo>
                    <a:pt x="9" y="25"/>
                    <a:pt x="0" y="57"/>
                    <a:pt x="17" y="82"/>
                  </a:cubicBezTo>
                  <a:cubicBezTo>
                    <a:pt x="27" y="97"/>
                    <a:pt x="44" y="103"/>
                    <a:pt x="59" y="103"/>
                  </a:cubicBezTo>
                  <a:cubicBezTo>
                    <a:pt x="67" y="103"/>
                    <a:pt x="76" y="101"/>
                    <a:pt x="82" y="98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87" y="9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7111;p47">
              <a:extLst>
                <a:ext uri="{FF2B5EF4-FFF2-40B4-BE49-F238E27FC236}">
                  <a16:creationId xmlns:a16="http://schemas.microsoft.com/office/drawing/2014/main" id="{8B417F9B-FD28-1B7B-A19A-CC7DD5D1CDC7}"/>
                </a:ext>
              </a:extLst>
            </p:cNvPr>
            <p:cNvSpPr/>
            <p:nvPr/>
          </p:nvSpPr>
          <p:spPr>
            <a:xfrm>
              <a:off x="2489425" y="2502675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47" y="0"/>
                  </a:moveTo>
                  <a:cubicBezTo>
                    <a:pt x="39" y="0"/>
                    <a:pt x="31" y="3"/>
                    <a:pt x="25" y="8"/>
                  </a:cubicBezTo>
                  <a:cubicBezTo>
                    <a:pt x="1" y="17"/>
                    <a:pt x="1" y="49"/>
                    <a:pt x="9" y="73"/>
                  </a:cubicBezTo>
                  <a:cubicBezTo>
                    <a:pt x="19" y="89"/>
                    <a:pt x="36" y="94"/>
                    <a:pt x="51" y="94"/>
                  </a:cubicBezTo>
                  <a:cubicBezTo>
                    <a:pt x="60" y="94"/>
                    <a:pt x="68" y="93"/>
                    <a:pt x="74" y="90"/>
                  </a:cubicBezTo>
                  <a:cubicBezTo>
                    <a:pt x="98" y="73"/>
                    <a:pt x="106" y="49"/>
                    <a:pt x="90" y="25"/>
                  </a:cubicBezTo>
                  <a:cubicBezTo>
                    <a:pt x="80" y="9"/>
                    <a:pt x="62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7112;p47">
              <a:extLst>
                <a:ext uri="{FF2B5EF4-FFF2-40B4-BE49-F238E27FC236}">
                  <a16:creationId xmlns:a16="http://schemas.microsoft.com/office/drawing/2014/main" id="{B1A7ADEC-DCFE-DCAC-2005-6D52A6E74B6D}"/>
                </a:ext>
              </a:extLst>
            </p:cNvPr>
            <p:cNvSpPr/>
            <p:nvPr/>
          </p:nvSpPr>
          <p:spPr>
            <a:xfrm>
              <a:off x="2484575" y="250125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2" y="0"/>
                  </a:moveTo>
                  <a:cubicBezTo>
                    <a:pt x="14" y="0"/>
                    <a:pt x="6" y="3"/>
                    <a:pt x="0" y="9"/>
                  </a:cubicBezTo>
                  <a:lnTo>
                    <a:pt x="57" y="90"/>
                  </a:lnTo>
                  <a:cubicBezTo>
                    <a:pt x="73" y="74"/>
                    <a:pt x="81" y="49"/>
                    <a:pt x="65" y="25"/>
                  </a:cubicBezTo>
                  <a:cubicBezTo>
                    <a:pt x="55" y="9"/>
                    <a:pt x="37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7113;p47">
              <a:extLst>
                <a:ext uri="{FF2B5EF4-FFF2-40B4-BE49-F238E27FC236}">
                  <a16:creationId xmlns:a16="http://schemas.microsoft.com/office/drawing/2014/main" id="{551B9AC3-33E2-4DDA-2819-0262B6DE33DD}"/>
                </a:ext>
              </a:extLst>
            </p:cNvPr>
            <p:cNvSpPr/>
            <p:nvPr/>
          </p:nvSpPr>
          <p:spPr>
            <a:xfrm>
              <a:off x="2490250" y="24972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25" y="0"/>
                  </a:moveTo>
                  <a:cubicBezTo>
                    <a:pt x="0" y="17"/>
                    <a:pt x="0" y="49"/>
                    <a:pt x="17" y="73"/>
                  </a:cubicBezTo>
                  <a:cubicBezTo>
                    <a:pt x="23" y="85"/>
                    <a:pt x="41" y="93"/>
                    <a:pt x="61" y="93"/>
                  </a:cubicBezTo>
                  <a:cubicBezTo>
                    <a:pt x="68" y="93"/>
                    <a:pt x="75" y="92"/>
                    <a:pt x="81" y="9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7114;p47">
              <a:extLst>
                <a:ext uri="{FF2B5EF4-FFF2-40B4-BE49-F238E27FC236}">
                  <a16:creationId xmlns:a16="http://schemas.microsoft.com/office/drawing/2014/main" id="{58F701CA-8291-4068-41ED-387BF1A5B8D0}"/>
                </a:ext>
              </a:extLst>
            </p:cNvPr>
            <p:cNvSpPr/>
            <p:nvPr/>
          </p:nvSpPr>
          <p:spPr>
            <a:xfrm>
              <a:off x="2486000" y="24905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4" y="1"/>
                  </a:moveTo>
                  <a:cubicBezTo>
                    <a:pt x="0" y="17"/>
                    <a:pt x="0" y="41"/>
                    <a:pt x="8" y="66"/>
                  </a:cubicBezTo>
                  <a:cubicBezTo>
                    <a:pt x="19" y="81"/>
                    <a:pt x="36" y="90"/>
                    <a:pt x="53" y="90"/>
                  </a:cubicBezTo>
                  <a:cubicBezTo>
                    <a:pt x="63" y="90"/>
                    <a:pt x="73" y="88"/>
                    <a:pt x="81" y="82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7115;p47">
              <a:extLst>
                <a:ext uri="{FF2B5EF4-FFF2-40B4-BE49-F238E27FC236}">
                  <a16:creationId xmlns:a16="http://schemas.microsoft.com/office/drawing/2014/main" id="{C815779D-D99C-F485-4EAF-A4DA11C25C28}"/>
                </a:ext>
              </a:extLst>
            </p:cNvPr>
            <p:cNvSpPr/>
            <p:nvPr/>
          </p:nvSpPr>
          <p:spPr>
            <a:xfrm>
              <a:off x="2481525" y="2483625"/>
              <a:ext cx="2250" cy="2375"/>
            </a:xfrm>
            <a:custGeom>
              <a:avLst/>
              <a:gdLst/>
              <a:ahLst/>
              <a:cxnLst/>
              <a:rect l="l" t="t" r="r" b="b"/>
              <a:pathLst>
                <a:path w="90" h="95" extrusionOk="0">
                  <a:moveTo>
                    <a:pt x="33" y="0"/>
                  </a:moveTo>
                  <a:cubicBezTo>
                    <a:pt x="9" y="16"/>
                    <a:pt x="1" y="49"/>
                    <a:pt x="17" y="73"/>
                  </a:cubicBezTo>
                  <a:cubicBezTo>
                    <a:pt x="27" y="89"/>
                    <a:pt x="44" y="94"/>
                    <a:pt x="61" y="94"/>
                  </a:cubicBezTo>
                  <a:cubicBezTo>
                    <a:pt x="71" y="94"/>
                    <a:pt x="81" y="92"/>
                    <a:pt x="90" y="89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7116;p47">
              <a:extLst>
                <a:ext uri="{FF2B5EF4-FFF2-40B4-BE49-F238E27FC236}">
                  <a16:creationId xmlns:a16="http://schemas.microsoft.com/office/drawing/2014/main" id="{61AFE374-A818-B9C6-3EE8-5763B2F16535}"/>
                </a:ext>
              </a:extLst>
            </p:cNvPr>
            <p:cNvSpPr/>
            <p:nvPr/>
          </p:nvSpPr>
          <p:spPr>
            <a:xfrm>
              <a:off x="2468750" y="248720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1" y="0"/>
                  </a:moveTo>
                  <a:cubicBezTo>
                    <a:pt x="49" y="0"/>
                    <a:pt x="36" y="4"/>
                    <a:pt x="25" y="11"/>
                  </a:cubicBezTo>
                  <a:cubicBezTo>
                    <a:pt x="1" y="28"/>
                    <a:pt x="1" y="60"/>
                    <a:pt x="17" y="84"/>
                  </a:cubicBezTo>
                  <a:cubicBezTo>
                    <a:pt x="26" y="98"/>
                    <a:pt x="40" y="104"/>
                    <a:pt x="55" y="104"/>
                  </a:cubicBezTo>
                  <a:cubicBezTo>
                    <a:pt x="67" y="104"/>
                    <a:pt x="79" y="100"/>
                    <a:pt x="90" y="92"/>
                  </a:cubicBezTo>
                  <a:cubicBezTo>
                    <a:pt x="114" y="76"/>
                    <a:pt x="114" y="44"/>
                    <a:pt x="98" y="19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7117;p47">
              <a:extLst>
                <a:ext uri="{FF2B5EF4-FFF2-40B4-BE49-F238E27FC236}">
                  <a16:creationId xmlns:a16="http://schemas.microsoft.com/office/drawing/2014/main" id="{71644492-7E68-0893-0F9C-7C92E2509586}"/>
                </a:ext>
              </a:extLst>
            </p:cNvPr>
            <p:cNvSpPr/>
            <p:nvPr/>
          </p:nvSpPr>
          <p:spPr>
            <a:xfrm>
              <a:off x="2468550" y="2493075"/>
              <a:ext cx="2275" cy="2325"/>
            </a:xfrm>
            <a:custGeom>
              <a:avLst/>
              <a:gdLst/>
              <a:ahLst/>
              <a:cxnLst/>
              <a:rect l="l" t="t" r="r" b="b"/>
              <a:pathLst>
                <a:path w="91" h="93" extrusionOk="0">
                  <a:moveTo>
                    <a:pt x="30" y="0"/>
                  </a:moveTo>
                  <a:cubicBezTo>
                    <a:pt x="19" y="0"/>
                    <a:pt x="8" y="4"/>
                    <a:pt x="1" y="11"/>
                  </a:cubicBezTo>
                  <a:lnTo>
                    <a:pt x="58" y="93"/>
                  </a:lnTo>
                  <a:cubicBezTo>
                    <a:pt x="82" y="76"/>
                    <a:pt x="90" y="44"/>
                    <a:pt x="74" y="20"/>
                  </a:cubicBezTo>
                  <a:cubicBezTo>
                    <a:pt x="60" y="6"/>
                    <a:pt x="45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7118;p47">
              <a:extLst>
                <a:ext uri="{FF2B5EF4-FFF2-40B4-BE49-F238E27FC236}">
                  <a16:creationId xmlns:a16="http://schemas.microsoft.com/office/drawing/2014/main" id="{095EA710-314B-2AA8-DC76-B118AA38867B}"/>
                </a:ext>
              </a:extLst>
            </p:cNvPr>
            <p:cNvSpPr/>
            <p:nvPr/>
          </p:nvSpPr>
          <p:spPr>
            <a:xfrm>
              <a:off x="2473425" y="24994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30" y="1"/>
                  </a:moveTo>
                  <a:cubicBezTo>
                    <a:pt x="20" y="1"/>
                    <a:pt x="10" y="4"/>
                    <a:pt x="0" y="10"/>
                  </a:cubicBezTo>
                  <a:lnTo>
                    <a:pt x="65" y="91"/>
                  </a:lnTo>
                  <a:cubicBezTo>
                    <a:pt x="81" y="75"/>
                    <a:pt x="90" y="42"/>
                    <a:pt x="73" y="18"/>
                  </a:cubicBezTo>
                  <a:cubicBezTo>
                    <a:pt x="63" y="8"/>
                    <a:pt x="4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7119;p47">
              <a:extLst>
                <a:ext uri="{FF2B5EF4-FFF2-40B4-BE49-F238E27FC236}">
                  <a16:creationId xmlns:a16="http://schemas.microsoft.com/office/drawing/2014/main" id="{FD8FF79F-CD16-E2C5-3E67-66C5E234394F}"/>
                </a:ext>
              </a:extLst>
            </p:cNvPr>
            <p:cNvSpPr/>
            <p:nvPr/>
          </p:nvSpPr>
          <p:spPr>
            <a:xfrm>
              <a:off x="2473625" y="24937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1" y="25"/>
                    <a:pt x="1" y="57"/>
                    <a:pt x="17" y="82"/>
                  </a:cubicBezTo>
                  <a:cubicBezTo>
                    <a:pt x="26" y="95"/>
                    <a:pt x="40" y="101"/>
                    <a:pt x="54" y="101"/>
                  </a:cubicBezTo>
                  <a:cubicBezTo>
                    <a:pt x="66" y="101"/>
                    <a:pt x="79" y="97"/>
                    <a:pt x="90" y="90"/>
                  </a:cubicBezTo>
                  <a:cubicBezTo>
                    <a:pt x="106" y="74"/>
                    <a:pt x="114" y="41"/>
                    <a:pt x="98" y="25"/>
                  </a:cubicBez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7120;p47">
              <a:extLst>
                <a:ext uri="{FF2B5EF4-FFF2-40B4-BE49-F238E27FC236}">
                  <a16:creationId xmlns:a16="http://schemas.microsoft.com/office/drawing/2014/main" id="{AC640D4C-F927-CDF9-FF22-FBE389B16AB4}"/>
                </a:ext>
              </a:extLst>
            </p:cNvPr>
            <p:cNvSpPr/>
            <p:nvPr/>
          </p:nvSpPr>
          <p:spPr>
            <a:xfrm>
              <a:off x="2478500" y="25002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0" y="1"/>
                  </a:moveTo>
                  <a:cubicBezTo>
                    <a:pt x="42" y="1"/>
                    <a:pt x="33" y="3"/>
                    <a:pt x="24" y="9"/>
                  </a:cubicBezTo>
                  <a:cubicBezTo>
                    <a:pt x="0" y="25"/>
                    <a:pt x="0" y="58"/>
                    <a:pt x="16" y="82"/>
                  </a:cubicBezTo>
                  <a:cubicBezTo>
                    <a:pt x="25" y="96"/>
                    <a:pt x="39" y="102"/>
                    <a:pt x="52" y="102"/>
                  </a:cubicBezTo>
                  <a:cubicBezTo>
                    <a:pt x="63" y="102"/>
                    <a:pt x="74" y="98"/>
                    <a:pt x="81" y="90"/>
                  </a:cubicBezTo>
                  <a:cubicBezTo>
                    <a:pt x="106" y="74"/>
                    <a:pt x="106" y="50"/>
                    <a:pt x="89" y="25"/>
                  </a:cubicBezTo>
                  <a:cubicBezTo>
                    <a:pt x="79" y="10"/>
                    <a:pt x="6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7121;p47">
              <a:extLst>
                <a:ext uri="{FF2B5EF4-FFF2-40B4-BE49-F238E27FC236}">
                  <a16:creationId xmlns:a16="http://schemas.microsoft.com/office/drawing/2014/main" id="{712A64C5-0788-60AE-1B96-E2DFEAD0FF20}"/>
                </a:ext>
              </a:extLst>
            </p:cNvPr>
            <p:cNvSpPr/>
            <p:nvPr/>
          </p:nvSpPr>
          <p:spPr>
            <a:xfrm>
              <a:off x="2483350" y="250685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4" y="0"/>
                  </a:moveTo>
                  <a:cubicBezTo>
                    <a:pt x="43" y="0"/>
                    <a:pt x="32" y="4"/>
                    <a:pt x="25" y="12"/>
                  </a:cubicBezTo>
                  <a:cubicBezTo>
                    <a:pt x="1" y="28"/>
                    <a:pt x="1" y="52"/>
                    <a:pt x="17" y="77"/>
                  </a:cubicBezTo>
                  <a:cubicBezTo>
                    <a:pt x="27" y="92"/>
                    <a:pt x="44" y="98"/>
                    <a:pt x="59" y="98"/>
                  </a:cubicBezTo>
                  <a:cubicBezTo>
                    <a:pt x="68" y="98"/>
                    <a:pt x="76" y="96"/>
                    <a:pt x="82" y="93"/>
                  </a:cubicBezTo>
                  <a:cubicBezTo>
                    <a:pt x="98" y="77"/>
                    <a:pt x="106" y="44"/>
                    <a:pt x="90" y="20"/>
                  </a:cubicBezTo>
                  <a:cubicBezTo>
                    <a:pt x="81" y="6"/>
                    <a:pt x="6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7122;p47">
              <a:extLst>
                <a:ext uri="{FF2B5EF4-FFF2-40B4-BE49-F238E27FC236}">
                  <a16:creationId xmlns:a16="http://schemas.microsoft.com/office/drawing/2014/main" id="{315D9557-09C5-83CA-C580-5B42EE6A5BE3}"/>
                </a:ext>
              </a:extLst>
            </p:cNvPr>
            <p:cNvSpPr/>
            <p:nvPr/>
          </p:nvSpPr>
          <p:spPr>
            <a:xfrm>
              <a:off x="2478300" y="2505800"/>
              <a:ext cx="2250" cy="2175"/>
            </a:xfrm>
            <a:custGeom>
              <a:avLst/>
              <a:gdLst/>
              <a:ahLst/>
              <a:cxnLst/>
              <a:rect l="l" t="t" r="r" b="b"/>
              <a:pathLst>
                <a:path w="90" h="87" extrusionOk="0">
                  <a:moveTo>
                    <a:pt x="29" y="0"/>
                  </a:moveTo>
                  <a:cubicBezTo>
                    <a:pt x="19" y="0"/>
                    <a:pt x="9" y="2"/>
                    <a:pt x="0" y="5"/>
                  </a:cubicBezTo>
                  <a:lnTo>
                    <a:pt x="65" y="86"/>
                  </a:lnTo>
                  <a:cubicBezTo>
                    <a:pt x="81" y="70"/>
                    <a:pt x="89" y="46"/>
                    <a:pt x="73" y="21"/>
                  </a:cubicBezTo>
                  <a:cubicBezTo>
                    <a:pt x="63" y="6"/>
                    <a:pt x="46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7123;p47">
              <a:extLst>
                <a:ext uri="{FF2B5EF4-FFF2-40B4-BE49-F238E27FC236}">
                  <a16:creationId xmlns:a16="http://schemas.microsoft.com/office/drawing/2014/main" id="{44285A23-18E6-2F76-D26D-580C59FF45DD}"/>
                </a:ext>
              </a:extLst>
            </p:cNvPr>
            <p:cNvSpPr/>
            <p:nvPr/>
          </p:nvSpPr>
          <p:spPr>
            <a:xfrm>
              <a:off x="2483975" y="250145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4" y="1"/>
                  </a:moveTo>
                  <a:cubicBezTo>
                    <a:pt x="0" y="17"/>
                    <a:pt x="0" y="49"/>
                    <a:pt x="16" y="66"/>
                  </a:cubicBezTo>
                  <a:cubicBezTo>
                    <a:pt x="27" y="81"/>
                    <a:pt x="41" y="90"/>
                    <a:pt x="56" y="90"/>
                  </a:cubicBezTo>
                  <a:cubicBezTo>
                    <a:pt x="64" y="90"/>
                    <a:pt x="72" y="88"/>
                    <a:pt x="81" y="82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7124;p47">
              <a:extLst>
                <a:ext uri="{FF2B5EF4-FFF2-40B4-BE49-F238E27FC236}">
                  <a16:creationId xmlns:a16="http://schemas.microsoft.com/office/drawing/2014/main" id="{13771D1B-3494-31E1-6F62-56D926957007}"/>
                </a:ext>
              </a:extLst>
            </p:cNvPr>
            <p:cNvSpPr/>
            <p:nvPr/>
          </p:nvSpPr>
          <p:spPr>
            <a:xfrm>
              <a:off x="2479300" y="249497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5" y="0"/>
                  </a:moveTo>
                  <a:cubicBezTo>
                    <a:pt x="1" y="17"/>
                    <a:pt x="1" y="41"/>
                    <a:pt x="17" y="65"/>
                  </a:cubicBezTo>
                  <a:cubicBezTo>
                    <a:pt x="27" y="81"/>
                    <a:pt x="41" y="90"/>
                    <a:pt x="56" y="90"/>
                  </a:cubicBezTo>
                  <a:cubicBezTo>
                    <a:pt x="64" y="90"/>
                    <a:pt x="73" y="87"/>
                    <a:pt x="82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7125;p47">
              <a:extLst>
                <a:ext uri="{FF2B5EF4-FFF2-40B4-BE49-F238E27FC236}">
                  <a16:creationId xmlns:a16="http://schemas.microsoft.com/office/drawing/2014/main" id="{52446487-5754-FDB7-ECE5-17E7C1AB36EA}"/>
                </a:ext>
              </a:extLst>
            </p:cNvPr>
            <p:cNvSpPr/>
            <p:nvPr/>
          </p:nvSpPr>
          <p:spPr>
            <a:xfrm>
              <a:off x="2474650" y="248827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24" y="1"/>
                  </a:moveTo>
                  <a:cubicBezTo>
                    <a:pt x="0" y="17"/>
                    <a:pt x="0" y="49"/>
                    <a:pt x="16" y="74"/>
                  </a:cubicBezTo>
                  <a:cubicBezTo>
                    <a:pt x="25" y="87"/>
                    <a:pt x="39" y="93"/>
                    <a:pt x="52" y="93"/>
                  </a:cubicBezTo>
                  <a:cubicBezTo>
                    <a:pt x="63" y="93"/>
                    <a:pt x="74" y="89"/>
                    <a:pt x="81" y="82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7126;p47">
              <a:extLst>
                <a:ext uri="{FF2B5EF4-FFF2-40B4-BE49-F238E27FC236}">
                  <a16:creationId xmlns:a16="http://schemas.microsoft.com/office/drawing/2014/main" id="{4CE8C74C-C104-F51D-1041-6F17091A2A3F}"/>
                </a:ext>
              </a:extLst>
            </p:cNvPr>
            <p:cNvSpPr/>
            <p:nvPr/>
          </p:nvSpPr>
          <p:spPr>
            <a:xfrm>
              <a:off x="2461875" y="2492550"/>
              <a:ext cx="3050" cy="2550"/>
            </a:xfrm>
            <a:custGeom>
              <a:avLst/>
              <a:gdLst/>
              <a:ahLst/>
              <a:cxnLst/>
              <a:rect l="l" t="t" r="r" b="b"/>
              <a:pathLst>
                <a:path w="122" h="102" extrusionOk="0">
                  <a:moveTo>
                    <a:pt x="62" y="1"/>
                  </a:moveTo>
                  <a:cubicBezTo>
                    <a:pt x="51" y="1"/>
                    <a:pt x="40" y="5"/>
                    <a:pt x="33" y="16"/>
                  </a:cubicBezTo>
                  <a:cubicBezTo>
                    <a:pt x="8" y="32"/>
                    <a:pt x="0" y="65"/>
                    <a:pt x="16" y="89"/>
                  </a:cubicBezTo>
                  <a:cubicBezTo>
                    <a:pt x="29" y="97"/>
                    <a:pt x="43" y="101"/>
                    <a:pt x="56" y="101"/>
                  </a:cubicBezTo>
                  <a:cubicBezTo>
                    <a:pt x="69" y="101"/>
                    <a:pt x="81" y="97"/>
                    <a:pt x="89" y="89"/>
                  </a:cubicBezTo>
                  <a:cubicBezTo>
                    <a:pt x="114" y="73"/>
                    <a:pt x="122" y="41"/>
                    <a:pt x="106" y="16"/>
                  </a:cubicBezTo>
                  <a:cubicBezTo>
                    <a:pt x="92" y="7"/>
                    <a:pt x="77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7127;p47">
              <a:extLst>
                <a:ext uri="{FF2B5EF4-FFF2-40B4-BE49-F238E27FC236}">
                  <a16:creationId xmlns:a16="http://schemas.microsoft.com/office/drawing/2014/main" id="{14D1E866-C987-79D9-B949-20B194553E1D}"/>
                </a:ext>
              </a:extLst>
            </p:cNvPr>
            <p:cNvSpPr/>
            <p:nvPr/>
          </p:nvSpPr>
          <p:spPr>
            <a:xfrm>
              <a:off x="2461875" y="249842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36" y="1"/>
                  </a:moveTo>
                  <a:cubicBezTo>
                    <a:pt x="24" y="1"/>
                    <a:pt x="11" y="5"/>
                    <a:pt x="0" y="16"/>
                  </a:cubicBezTo>
                  <a:lnTo>
                    <a:pt x="65" y="89"/>
                  </a:lnTo>
                  <a:cubicBezTo>
                    <a:pt x="89" y="73"/>
                    <a:pt x="89" y="41"/>
                    <a:pt x="73" y="16"/>
                  </a:cubicBezTo>
                  <a:cubicBezTo>
                    <a:pt x="64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7128;p47">
              <a:extLst>
                <a:ext uri="{FF2B5EF4-FFF2-40B4-BE49-F238E27FC236}">
                  <a16:creationId xmlns:a16="http://schemas.microsoft.com/office/drawing/2014/main" id="{B72DF3E8-3DE3-8A12-3A22-3B25F97D56D1}"/>
                </a:ext>
              </a:extLst>
            </p:cNvPr>
            <p:cNvSpPr/>
            <p:nvPr/>
          </p:nvSpPr>
          <p:spPr>
            <a:xfrm>
              <a:off x="2467150" y="2504525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36" y="0"/>
                  </a:moveTo>
                  <a:cubicBezTo>
                    <a:pt x="24" y="0"/>
                    <a:pt x="11" y="5"/>
                    <a:pt x="0" y="16"/>
                  </a:cubicBezTo>
                  <a:lnTo>
                    <a:pt x="65" y="89"/>
                  </a:lnTo>
                  <a:cubicBezTo>
                    <a:pt x="89" y="72"/>
                    <a:pt x="89" y="40"/>
                    <a:pt x="73" y="16"/>
                  </a:cubicBezTo>
                  <a:cubicBezTo>
                    <a:pt x="64" y="7"/>
                    <a:pt x="50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7129;p47">
              <a:extLst>
                <a:ext uri="{FF2B5EF4-FFF2-40B4-BE49-F238E27FC236}">
                  <a16:creationId xmlns:a16="http://schemas.microsoft.com/office/drawing/2014/main" id="{EC068CE2-55EC-DEAF-F68D-88BDED5792C8}"/>
                </a:ext>
              </a:extLst>
            </p:cNvPr>
            <p:cNvSpPr/>
            <p:nvPr/>
          </p:nvSpPr>
          <p:spPr>
            <a:xfrm>
              <a:off x="2467150" y="24988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1"/>
                  </a:moveTo>
                  <a:cubicBezTo>
                    <a:pt x="44" y="1"/>
                    <a:pt x="34" y="3"/>
                    <a:pt x="24" y="9"/>
                  </a:cubicBezTo>
                  <a:cubicBezTo>
                    <a:pt x="0" y="34"/>
                    <a:pt x="0" y="66"/>
                    <a:pt x="16" y="82"/>
                  </a:cubicBezTo>
                  <a:cubicBezTo>
                    <a:pt x="25" y="96"/>
                    <a:pt x="39" y="102"/>
                    <a:pt x="54" y="102"/>
                  </a:cubicBezTo>
                  <a:cubicBezTo>
                    <a:pt x="66" y="102"/>
                    <a:pt x="78" y="98"/>
                    <a:pt x="89" y="91"/>
                  </a:cubicBezTo>
                  <a:cubicBezTo>
                    <a:pt x="105" y="74"/>
                    <a:pt x="114" y="42"/>
                    <a:pt x="97" y="18"/>
                  </a:cubicBezTo>
                  <a:cubicBezTo>
                    <a:pt x="87" y="8"/>
                    <a:pt x="7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7130;p47">
              <a:extLst>
                <a:ext uri="{FF2B5EF4-FFF2-40B4-BE49-F238E27FC236}">
                  <a16:creationId xmlns:a16="http://schemas.microsoft.com/office/drawing/2014/main" id="{EA112864-845E-555C-21AE-ABE37A731324}"/>
                </a:ext>
              </a:extLst>
            </p:cNvPr>
            <p:cNvSpPr/>
            <p:nvPr/>
          </p:nvSpPr>
          <p:spPr>
            <a:xfrm>
              <a:off x="2472400" y="25050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7" y="1"/>
                  </a:moveTo>
                  <a:cubicBezTo>
                    <a:pt x="37" y="1"/>
                    <a:pt x="26" y="4"/>
                    <a:pt x="17" y="10"/>
                  </a:cubicBezTo>
                  <a:cubicBezTo>
                    <a:pt x="1" y="26"/>
                    <a:pt x="1" y="58"/>
                    <a:pt x="17" y="83"/>
                  </a:cubicBezTo>
                  <a:cubicBezTo>
                    <a:pt x="27" y="93"/>
                    <a:pt x="43" y="100"/>
                    <a:pt x="58" y="100"/>
                  </a:cubicBezTo>
                  <a:cubicBezTo>
                    <a:pt x="67" y="100"/>
                    <a:pt x="76" y="97"/>
                    <a:pt x="82" y="91"/>
                  </a:cubicBezTo>
                  <a:cubicBezTo>
                    <a:pt x="106" y="75"/>
                    <a:pt x="106" y="42"/>
                    <a:pt x="90" y="18"/>
                  </a:cubicBezTo>
                  <a:cubicBezTo>
                    <a:pt x="80" y="8"/>
                    <a:pt x="64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7131;p47">
              <a:extLst>
                <a:ext uri="{FF2B5EF4-FFF2-40B4-BE49-F238E27FC236}">
                  <a16:creationId xmlns:a16="http://schemas.microsoft.com/office/drawing/2014/main" id="{42934B41-09B4-EF17-28FE-BAB3E59E6F61}"/>
                </a:ext>
              </a:extLst>
            </p:cNvPr>
            <p:cNvSpPr/>
            <p:nvPr/>
          </p:nvSpPr>
          <p:spPr>
            <a:xfrm>
              <a:off x="2477475" y="251137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0"/>
                  </a:moveTo>
                  <a:cubicBezTo>
                    <a:pt x="40" y="0"/>
                    <a:pt x="31" y="3"/>
                    <a:pt x="25" y="9"/>
                  </a:cubicBezTo>
                  <a:cubicBezTo>
                    <a:pt x="1" y="25"/>
                    <a:pt x="1" y="58"/>
                    <a:pt x="17" y="74"/>
                  </a:cubicBezTo>
                  <a:cubicBezTo>
                    <a:pt x="32" y="90"/>
                    <a:pt x="48" y="99"/>
                    <a:pt x="64" y="99"/>
                  </a:cubicBezTo>
                  <a:cubicBezTo>
                    <a:pt x="73" y="99"/>
                    <a:pt x="81" y="96"/>
                    <a:pt x="90" y="90"/>
                  </a:cubicBezTo>
                  <a:cubicBezTo>
                    <a:pt x="106" y="74"/>
                    <a:pt x="106" y="42"/>
                    <a:pt x="90" y="17"/>
                  </a:cubicBezTo>
                  <a:cubicBezTo>
                    <a:pt x="80" y="7"/>
                    <a:pt x="6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7132;p47">
              <a:extLst>
                <a:ext uri="{FF2B5EF4-FFF2-40B4-BE49-F238E27FC236}">
                  <a16:creationId xmlns:a16="http://schemas.microsoft.com/office/drawing/2014/main" id="{4A278B3C-5C78-368A-8C74-07906D48D27B}"/>
                </a:ext>
              </a:extLst>
            </p:cNvPr>
            <p:cNvSpPr/>
            <p:nvPr/>
          </p:nvSpPr>
          <p:spPr>
            <a:xfrm>
              <a:off x="2472400" y="2510600"/>
              <a:ext cx="2275" cy="2225"/>
            </a:xfrm>
            <a:custGeom>
              <a:avLst/>
              <a:gdLst/>
              <a:ahLst/>
              <a:cxnLst/>
              <a:rect l="l" t="t" r="r" b="b"/>
              <a:pathLst>
                <a:path w="91" h="89" extrusionOk="0">
                  <a:moveTo>
                    <a:pt x="34" y="0"/>
                  </a:moveTo>
                  <a:cubicBezTo>
                    <a:pt x="23" y="0"/>
                    <a:pt x="12" y="5"/>
                    <a:pt x="1" y="16"/>
                  </a:cubicBezTo>
                  <a:lnTo>
                    <a:pt x="66" y="89"/>
                  </a:lnTo>
                  <a:cubicBezTo>
                    <a:pt x="90" y="73"/>
                    <a:pt x="90" y="40"/>
                    <a:pt x="74" y="16"/>
                  </a:cubicBezTo>
                  <a:cubicBezTo>
                    <a:pt x="61" y="7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7133;p47">
              <a:extLst>
                <a:ext uri="{FF2B5EF4-FFF2-40B4-BE49-F238E27FC236}">
                  <a16:creationId xmlns:a16="http://schemas.microsoft.com/office/drawing/2014/main" id="{36F05FEF-220B-194F-D386-5BF65537DFBB}"/>
                </a:ext>
              </a:extLst>
            </p:cNvPr>
            <p:cNvSpPr/>
            <p:nvPr/>
          </p:nvSpPr>
          <p:spPr>
            <a:xfrm>
              <a:off x="2477875" y="25059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17" y="0"/>
                  </a:moveTo>
                  <a:cubicBezTo>
                    <a:pt x="1" y="16"/>
                    <a:pt x="1" y="49"/>
                    <a:pt x="17" y="73"/>
                  </a:cubicBezTo>
                  <a:cubicBezTo>
                    <a:pt x="26" y="86"/>
                    <a:pt x="37" y="92"/>
                    <a:pt x="50" y="92"/>
                  </a:cubicBezTo>
                  <a:cubicBezTo>
                    <a:pt x="60" y="92"/>
                    <a:pt x="71" y="88"/>
                    <a:pt x="82" y="81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7134;p47">
              <a:extLst>
                <a:ext uri="{FF2B5EF4-FFF2-40B4-BE49-F238E27FC236}">
                  <a16:creationId xmlns:a16="http://schemas.microsoft.com/office/drawing/2014/main" id="{AC51D9E2-E6E7-A2AE-FADC-1D3D5D56A4FF}"/>
                </a:ext>
              </a:extLst>
            </p:cNvPr>
            <p:cNvSpPr/>
            <p:nvPr/>
          </p:nvSpPr>
          <p:spPr>
            <a:xfrm>
              <a:off x="2472825" y="2499625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24" y="1"/>
                  </a:moveTo>
                  <a:cubicBezTo>
                    <a:pt x="0" y="17"/>
                    <a:pt x="0" y="49"/>
                    <a:pt x="16" y="74"/>
                  </a:cubicBezTo>
                  <a:cubicBezTo>
                    <a:pt x="25" y="87"/>
                    <a:pt x="39" y="93"/>
                    <a:pt x="54" y="93"/>
                  </a:cubicBezTo>
                  <a:cubicBezTo>
                    <a:pt x="66" y="93"/>
                    <a:pt x="78" y="89"/>
                    <a:pt x="89" y="82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7135;p47">
              <a:extLst>
                <a:ext uri="{FF2B5EF4-FFF2-40B4-BE49-F238E27FC236}">
                  <a16:creationId xmlns:a16="http://schemas.microsoft.com/office/drawing/2014/main" id="{A017F1C1-9B6D-17DD-FB37-36F9C538E33F}"/>
                </a:ext>
              </a:extLst>
            </p:cNvPr>
            <p:cNvSpPr/>
            <p:nvPr/>
          </p:nvSpPr>
          <p:spPr>
            <a:xfrm>
              <a:off x="2467750" y="24933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3" y="0"/>
                  </a:moveTo>
                  <a:cubicBezTo>
                    <a:pt x="9" y="17"/>
                    <a:pt x="0" y="49"/>
                    <a:pt x="17" y="73"/>
                  </a:cubicBezTo>
                  <a:cubicBezTo>
                    <a:pt x="30" y="87"/>
                    <a:pt x="43" y="93"/>
                    <a:pt x="57" y="93"/>
                  </a:cubicBezTo>
                  <a:cubicBezTo>
                    <a:pt x="68" y="93"/>
                    <a:pt x="79" y="89"/>
                    <a:pt x="90" y="82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7136;p47">
              <a:extLst>
                <a:ext uri="{FF2B5EF4-FFF2-40B4-BE49-F238E27FC236}">
                  <a16:creationId xmlns:a16="http://schemas.microsoft.com/office/drawing/2014/main" id="{D54DA591-6BC8-23B4-E37E-A1B725547427}"/>
                </a:ext>
              </a:extLst>
            </p:cNvPr>
            <p:cNvSpPr/>
            <p:nvPr/>
          </p:nvSpPr>
          <p:spPr>
            <a:xfrm>
              <a:off x="2455375" y="2498150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5" y="1"/>
                  </a:moveTo>
                  <a:cubicBezTo>
                    <a:pt x="51" y="1"/>
                    <a:pt x="37" y="7"/>
                    <a:pt x="25" y="19"/>
                  </a:cubicBezTo>
                  <a:cubicBezTo>
                    <a:pt x="1" y="35"/>
                    <a:pt x="1" y="68"/>
                    <a:pt x="17" y="92"/>
                  </a:cubicBezTo>
                  <a:cubicBezTo>
                    <a:pt x="29" y="100"/>
                    <a:pt x="43" y="104"/>
                    <a:pt x="57" y="104"/>
                  </a:cubicBezTo>
                  <a:cubicBezTo>
                    <a:pt x="70" y="104"/>
                    <a:pt x="82" y="100"/>
                    <a:pt x="90" y="92"/>
                  </a:cubicBezTo>
                  <a:cubicBezTo>
                    <a:pt x="114" y="68"/>
                    <a:pt x="114" y="35"/>
                    <a:pt x="98" y="19"/>
                  </a:cubicBezTo>
                  <a:cubicBezTo>
                    <a:pt x="90" y="7"/>
                    <a:pt x="7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7137;p47">
              <a:extLst>
                <a:ext uri="{FF2B5EF4-FFF2-40B4-BE49-F238E27FC236}">
                  <a16:creationId xmlns:a16="http://schemas.microsoft.com/office/drawing/2014/main" id="{438219B7-DF67-3FFF-C45F-DEBE44A0925F}"/>
                </a:ext>
              </a:extLst>
            </p:cNvPr>
            <p:cNvSpPr/>
            <p:nvPr/>
          </p:nvSpPr>
          <p:spPr>
            <a:xfrm>
              <a:off x="2455575" y="2504200"/>
              <a:ext cx="2475" cy="2150"/>
            </a:xfrm>
            <a:custGeom>
              <a:avLst/>
              <a:gdLst/>
              <a:ahLst/>
              <a:cxnLst/>
              <a:rect l="l" t="t" r="r" b="b"/>
              <a:pathLst>
                <a:path w="99" h="86" extrusionOk="0">
                  <a:moveTo>
                    <a:pt x="40" y="0"/>
                  </a:moveTo>
                  <a:cubicBezTo>
                    <a:pt x="27" y="0"/>
                    <a:pt x="13" y="4"/>
                    <a:pt x="1" y="12"/>
                  </a:cubicBezTo>
                  <a:lnTo>
                    <a:pt x="74" y="85"/>
                  </a:lnTo>
                  <a:cubicBezTo>
                    <a:pt x="98" y="61"/>
                    <a:pt x="98" y="37"/>
                    <a:pt x="74" y="12"/>
                  </a:cubicBezTo>
                  <a:cubicBezTo>
                    <a:pt x="66" y="4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7138;p47">
              <a:extLst>
                <a:ext uri="{FF2B5EF4-FFF2-40B4-BE49-F238E27FC236}">
                  <a16:creationId xmlns:a16="http://schemas.microsoft.com/office/drawing/2014/main" id="{B5E61EE7-228F-74DE-E7EF-7445CD9B35DE}"/>
                </a:ext>
              </a:extLst>
            </p:cNvPr>
            <p:cNvSpPr/>
            <p:nvPr/>
          </p:nvSpPr>
          <p:spPr>
            <a:xfrm>
              <a:off x="2461250" y="2509925"/>
              <a:ext cx="2275" cy="2100"/>
            </a:xfrm>
            <a:custGeom>
              <a:avLst/>
              <a:gdLst/>
              <a:ahLst/>
              <a:cxnLst/>
              <a:rect l="l" t="t" r="r" b="b"/>
              <a:pathLst>
                <a:path w="91" h="84" extrusionOk="0">
                  <a:moveTo>
                    <a:pt x="34" y="0"/>
                  </a:moveTo>
                  <a:cubicBezTo>
                    <a:pt x="21" y="0"/>
                    <a:pt x="9" y="6"/>
                    <a:pt x="1" y="18"/>
                  </a:cubicBezTo>
                  <a:lnTo>
                    <a:pt x="74" y="83"/>
                  </a:lnTo>
                  <a:cubicBezTo>
                    <a:pt x="90" y="67"/>
                    <a:pt x="90" y="35"/>
                    <a:pt x="74" y="18"/>
                  </a:cubicBezTo>
                  <a:cubicBezTo>
                    <a:pt x="62" y="6"/>
                    <a:pt x="48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7139;p47">
              <a:extLst>
                <a:ext uri="{FF2B5EF4-FFF2-40B4-BE49-F238E27FC236}">
                  <a16:creationId xmlns:a16="http://schemas.microsoft.com/office/drawing/2014/main" id="{89C81DD8-124E-3F98-0D37-27653C4A8960}"/>
                </a:ext>
              </a:extLst>
            </p:cNvPr>
            <p:cNvSpPr/>
            <p:nvPr/>
          </p:nvSpPr>
          <p:spPr>
            <a:xfrm>
              <a:off x="2460850" y="25042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1" y="0"/>
                  </a:moveTo>
                  <a:cubicBezTo>
                    <a:pt x="49" y="0"/>
                    <a:pt x="36" y="4"/>
                    <a:pt x="25" y="11"/>
                  </a:cubicBezTo>
                  <a:cubicBezTo>
                    <a:pt x="9" y="36"/>
                    <a:pt x="1" y="68"/>
                    <a:pt x="25" y="84"/>
                  </a:cubicBezTo>
                  <a:cubicBezTo>
                    <a:pt x="33" y="96"/>
                    <a:pt x="45" y="103"/>
                    <a:pt x="57" y="103"/>
                  </a:cubicBezTo>
                  <a:cubicBezTo>
                    <a:pt x="70" y="103"/>
                    <a:pt x="82" y="96"/>
                    <a:pt x="90" y="84"/>
                  </a:cubicBezTo>
                  <a:cubicBezTo>
                    <a:pt x="114" y="68"/>
                    <a:pt x="114" y="36"/>
                    <a:pt x="98" y="19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7140;p47">
              <a:extLst>
                <a:ext uri="{FF2B5EF4-FFF2-40B4-BE49-F238E27FC236}">
                  <a16:creationId xmlns:a16="http://schemas.microsoft.com/office/drawing/2014/main" id="{2676916F-F52A-215F-2D5A-FB019958D647}"/>
                </a:ext>
              </a:extLst>
            </p:cNvPr>
            <p:cNvSpPr/>
            <p:nvPr/>
          </p:nvSpPr>
          <p:spPr>
            <a:xfrm>
              <a:off x="2466525" y="25102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0" y="0"/>
                  </a:moveTo>
                  <a:cubicBezTo>
                    <a:pt x="39" y="0"/>
                    <a:pt x="28" y="5"/>
                    <a:pt x="17" y="16"/>
                  </a:cubicBezTo>
                  <a:cubicBezTo>
                    <a:pt x="1" y="32"/>
                    <a:pt x="1" y="64"/>
                    <a:pt x="17" y="80"/>
                  </a:cubicBezTo>
                  <a:cubicBezTo>
                    <a:pt x="26" y="94"/>
                    <a:pt x="40" y="100"/>
                    <a:pt x="53" y="100"/>
                  </a:cubicBezTo>
                  <a:cubicBezTo>
                    <a:pt x="64" y="100"/>
                    <a:pt x="75" y="96"/>
                    <a:pt x="82" y="89"/>
                  </a:cubicBezTo>
                  <a:cubicBezTo>
                    <a:pt x="106" y="72"/>
                    <a:pt x="106" y="40"/>
                    <a:pt x="90" y="16"/>
                  </a:cubicBezTo>
                  <a:cubicBezTo>
                    <a:pt x="77" y="7"/>
                    <a:pt x="6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7141;p47">
              <a:extLst>
                <a:ext uri="{FF2B5EF4-FFF2-40B4-BE49-F238E27FC236}">
                  <a16:creationId xmlns:a16="http://schemas.microsoft.com/office/drawing/2014/main" id="{91D3E1E3-A16F-B99B-5BA8-5D9ABE08E727}"/>
                </a:ext>
              </a:extLst>
            </p:cNvPr>
            <p:cNvSpPr/>
            <p:nvPr/>
          </p:nvSpPr>
          <p:spPr>
            <a:xfrm>
              <a:off x="2472000" y="2510975"/>
              <a:ext cx="2050" cy="2150"/>
            </a:xfrm>
            <a:custGeom>
              <a:avLst/>
              <a:gdLst/>
              <a:ahLst/>
              <a:cxnLst/>
              <a:rect l="l" t="t" r="r" b="b"/>
              <a:pathLst>
                <a:path w="82" h="86" extrusionOk="0">
                  <a:moveTo>
                    <a:pt x="17" y="1"/>
                  </a:moveTo>
                  <a:cubicBezTo>
                    <a:pt x="1" y="17"/>
                    <a:pt x="1" y="41"/>
                    <a:pt x="17" y="66"/>
                  </a:cubicBezTo>
                  <a:cubicBezTo>
                    <a:pt x="26" y="79"/>
                    <a:pt x="40" y="85"/>
                    <a:pt x="53" y="85"/>
                  </a:cubicBezTo>
                  <a:cubicBezTo>
                    <a:pt x="64" y="85"/>
                    <a:pt x="74" y="81"/>
                    <a:pt x="82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7142;p47">
              <a:extLst>
                <a:ext uri="{FF2B5EF4-FFF2-40B4-BE49-F238E27FC236}">
                  <a16:creationId xmlns:a16="http://schemas.microsoft.com/office/drawing/2014/main" id="{7B51ADB4-7985-8724-D8E4-38EC64E0D061}"/>
                </a:ext>
              </a:extLst>
            </p:cNvPr>
            <p:cNvSpPr/>
            <p:nvPr/>
          </p:nvSpPr>
          <p:spPr>
            <a:xfrm>
              <a:off x="2466725" y="2504900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17" y="1"/>
                  </a:moveTo>
                  <a:cubicBezTo>
                    <a:pt x="1" y="17"/>
                    <a:pt x="1" y="49"/>
                    <a:pt x="17" y="65"/>
                  </a:cubicBezTo>
                  <a:cubicBezTo>
                    <a:pt x="26" y="79"/>
                    <a:pt x="40" y="85"/>
                    <a:pt x="53" y="85"/>
                  </a:cubicBezTo>
                  <a:cubicBezTo>
                    <a:pt x="64" y="85"/>
                    <a:pt x="75" y="81"/>
                    <a:pt x="82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7143;p47">
              <a:extLst>
                <a:ext uri="{FF2B5EF4-FFF2-40B4-BE49-F238E27FC236}">
                  <a16:creationId xmlns:a16="http://schemas.microsoft.com/office/drawing/2014/main" id="{A8DD4186-DA1A-4722-79F9-FD294CCA001F}"/>
                </a:ext>
              </a:extLst>
            </p:cNvPr>
            <p:cNvSpPr/>
            <p:nvPr/>
          </p:nvSpPr>
          <p:spPr>
            <a:xfrm>
              <a:off x="2461250" y="2498825"/>
              <a:ext cx="2275" cy="215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25" y="0"/>
                  </a:moveTo>
                  <a:cubicBezTo>
                    <a:pt x="9" y="17"/>
                    <a:pt x="1" y="49"/>
                    <a:pt x="25" y="73"/>
                  </a:cubicBezTo>
                  <a:cubicBezTo>
                    <a:pt x="33" y="81"/>
                    <a:pt x="46" y="85"/>
                    <a:pt x="58" y="85"/>
                  </a:cubicBezTo>
                  <a:cubicBezTo>
                    <a:pt x="70" y="85"/>
                    <a:pt x="82" y="81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7144;p47">
              <a:extLst>
                <a:ext uri="{FF2B5EF4-FFF2-40B4-BE49-F238E27FC236}">
                  <a16:creationId xmlns:a16="http://schemas.microsoft.com/office/drawing/2014/main" id="{D28DECB9-9099-1EDD-C78B-23C38B692C60}"/>
                </a:ext>
              </a:extLst>
            </p:cNvPr>
            <p:cNvSpPr/>
            <p:nvPr/>
          </p:nvSpPr>
          <p:spPr>
            <a:xfrm>
              <a:off x="2449300" y="25042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0" y="0"/>
                  </a:moveTo>
                  <a:cubicBezTo>
                    <a:pt x="46" y="0"/>
                    <a:pt x="30" y="6"/>
                    <a:pt x="17" y="19"/>
                  </a:cubicBezTo>
                  <a:cubicBezTo>
                    <a:pt x="1" y="36"/>
                    <a:pt x="1" y="68"/>
                    <a:pt x="17" y="92"/>
                  </a:cubicBezTo>
                  <a:cubicBezTo>
                    <a:pt x="28" y="100"/>
                    <a:pt x="40" y="104"/>
                    <a:pt x="52" y="104"/>
                  </a:cubicBezTo>
                  <a:cubicBezTo>
                    <a:pt x="67" y="104"/>
                    <a:pt x="81" y="98"/>
                    <a:pt x="90" y="84"/>
                  </a:cubicBezTo>
                  <a:cubicBezTo>
                    <a:pt x="114" y="68"/>
                    <a:pt x="114" y="36"/>
                    <a:pt x="90" y="11"/>
                  </a:cubicBezTo>
                  <a:cubicBezTo>
                    <a:pt x="82" y="4"/>
                    <a:pt x="72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7145;p47">
              <a:extLst>
                <a:ext uri="{FF2B5EF4-FFF2-40B4-BE49-F238E27FC236}">
                  <a16:creationId xmlns:a16="http://schemas.microsoft.com/office/drawing/2014/main" id="{D125A3F5-61A4-2E08-701C-E7EF31BE9BCB}"/>
                </a:ext>
              </a:extLst>
            </p:cNvPr>
            <p:cNvSpPr/>
            <p:nvPr/>
          </p:nvSpPr>
          <p:spPr>
            <a:xfrm>
              <a:off x="2449700" y="2510100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42" y="0"/>
                  </a:moveTo>
                  <a:cubicBezTo>
                    <a:pt x="26" y="0"/>
                    <a:pt x="10" y="6"/>
                    <a:pt x="1" y="20"/>
                  </a:cubicBezTo>
                  <a:lnTo>
                    <a:pt x="74" y="84"/>
                  </a:lnTo>
                  <a:cubicBezTo>
                    <a:pt x="90" y="68"/>
                    <a:pt x="98" y="36"/>
                    <a:pt x="74" y="11"/>
                  </a:cubicBezTo>
                  <a:cubicBezTo>
                    <a:pt x="66" y="4"/>
                    <a:pt x="54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7146;p47">
              <a:extLst>
                <a:ext uri="{FF2B5EF4-FFF2-40B4-BE49-F238E27FC236}">
                  <a16:creationId xmlns:a16="http://schemas.microsoft.com/office/drawing/2014/main" id="{A2108C02-8192-7233-C3C4-0C9246F06DB3}"/>
                </a:ext>
              </a:extLst>
            </p:cNvPr>
            <p:cNvSpPr/>
            <p:nvPr/>
          </p:nvSpPr>
          <p:spPr>
            <a:xfrm>
              <a:off x="2454975" y="25099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2" y="0"/>
                  </a:moveTo>
                  <a:cubicBezTo>
                    <a:pt x="48" y="0"/>
                    <a:pt x="34" y="6"/>
                    <a:pt x="25" y="19"/>
                  </a:cubicBezTo>
                  <a:cubicBezTo>
                    <a:pt x="1" y="36"/>
                    <a:pt x="1" y="68"/>
                    <a:pt x="25" y="84"/>
                  </a:cubicBezTo>
                  <a:cubicBezTo>
                    <a:pt x="33" y="97"/>
                    <a:pt x="45" y="103"/>
                    <a:pt x="58" y="103"/>
                  </a:cubicBezTo>
                  <a:cubicBezTo>
                    <a:pt x="72" y="103"/>
                    <a:pt x="86" y="97"/>
                    <a:pt x="98" y="84"/>
                  </a:cubicBezTo>
                  <a:cubicBezTo>
                    <a:pt x="114" y="68"/>
                    <a:pt x="114" y="36"/>
                    <a:pt x="98" y="11"/>
                  </a:cubicBezTo>
                  <a:cubicBezTo>
                    <a:pt x="87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7147;p47">
              <a:extLst>
                <a:ext uri="{FF2B5EF4-FFF2-40B4-BE49-F238E27FC236}">
                  <a16:creationId xmlns:a16="http://schemas.microsoft.com/office/drawing/2014/main" id="{D388DB24-91F7-70F0-79F7-86C878E82B84}"/>
                </a:ext>
              </a:extLst>
            </p:cNvPr>
            <p:cNvSpPr/>
            <p:nvPr/>
          </p:nvSpPr>
          <p:spPr>
            <a:xfrm>
              <a:off x="2460650" y="2510375"/>
              <a:ext cx="2450" cy="2100"/>
            </a:xfrm>
            <a:custGeom>
              <a:avLst/>
              <a:gdLst/>
              <a:ahLst/>
              <a:cxnLst/>
              <a:rect l="l" t="t" r="r" b="b"/>
              <a:pathLst>
                <a:path w="98" h="84" extrusionOk="0">
                  <a:moveTo>
                    <a:pt x="25" y="0"/>
                  </a:moveTo>
                  <a:cubicBezTo>
                    <a:pt x="9" y="17"/>
                    <a:pt x="1" y="49"/>
                    <a:pt x="25" y="65"/>
                  </a:cubicBezTo>
                  <a:cubicBezTo>
                    <a:pt x="33" y="78"/>
                    <a:pt x="45" y="84"/>
                    <a:pt x="58" y="84"/>
                  </a:cubicBezTo>
                  <a:cubicBezTo>
                    <a:pt x="72" y="84"/>
                    <a:pt x="86" y="78"/>
                    <a:pt x="98" y="65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7148;p47">
              <a:extLst>
                <a:ext uri="{FF2B5EF4-FFF2-40B4-BE49-F238E27FC236}">
                  <a16:creationId xmlns:a16="http://schemas.microsoft.com/office/drawing/2014/main" id="{2535DBFB-8BA7-F5F9-88CA-4D0393AB72BB}"/>
                </a:ext>
              </a:extLst>
            </p:cNvPr>
            <p:cNvSpPr/>
            <p:nvPr/>
          </p:nvSpPr>
          <p:spPr>
            <a:xfrm>
              <a:off x="2455175" y="250450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17" y="0"/>
                  </a:moveTo>
                  <a:cubicBezTo>
                    <a:pt x="1" y="25"/>
                    <a:pt x="1" y="49"/>
                    <a:pt x="17" y="73"/>
                  </a:cubicBezTo>
                  <a:cubicBezTo>
                    <a:pt x="29" y="81"/>
                    <a:pt x="43" y="85"/>
                    <a:pt x="56" y="85"/>
                  </a:cubicBezTo>
                  <a:cubicBezTo>
                    <a:pt x="70" y="85"/>
                    <a:pt x="82" y="81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7149;p47">
              <a:extLst>
                <a:ext uri="{FF2B5EF4-FFF2-40B4-BE49-F238E27FC236}">
                  <a16:creationId xmlns:a16="http://schemas.microsoft.com/office/drawing/2014/main" id="{C92CDB37-8842-2024-29A7-B08CF75658DF}"/>
                </a:ext>
              </a:extLst>
            </p:cNvPr>
            <p:cNvSpPr/>
            <p:nvPr/>
          </p:nvSpPr>
          <p:spPr>
            <a:xfrm>
              <a:off x="2443425" y="251050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4" y="0"/>
                  </a:moveTo>
                  <a:cubicBezTo>
                    <a:pt x="39" y="0"/>
                    <a:pt x="26" y="6"/>
                    <a:pt x="17" y="20"/>
                  </a:cubicBezTo>
                  <a:cubicBezTo>
                    <a:pt x="0" y="44"/>
                    <a:pt x="0" y="77"/>
                    <a:pt x="17" y="93"/>
                  </a:cubicBezTo>
                  <a:cubicBezTo>
                    <a:pt x="28" y="100"/>
                    <a:pt x="40" y="104"/>
                    <a:pt x="52" y="104"/>
                  </a:cubicBezTo>
                  <a:cubicBezTo>
                    <a:pt x="67" y="104"/>
                    <a:pt x="81" y="98"/>
                    <a:pt x="90" y="85"/>
                  </a:cubicBezTo>
                  <a:cubicBezTo>
                    <a:pt x="114" y="68"/>
                    <a:pt x="114" y="36"/>
                    <a:pt x="90" y="12"/>
                  </a:cubicBez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7150;p47">
              <a:extLst>
                <a:ext uri="{FF2B5EF4-FFF2-40B4-BE49-F238E27FC236}">
                  <a16:creationId xmlns:a16="http://schemas.microsoft.com/office/drawing/2014/main" id="{A35C20CF-39B7-5F90-F0CD-55E03A03B979}"/>
                </a:ext>
              </a:extLst>
            </p:cNvPr>
            <p:cNvSpPr/>
            <p:nvPr/>
          </p:nvSpPr>
          <p:spPr>
            <a:xfrm>
              <a:off x="2449300" y="251057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17" y="1"/>
                  </a:moveTo>
                  <a:cubicBezTo>
                    <a:pt x="1" y="25"/>
                    <a:pt x="1" y="57"/>
                    <a:pt x="17" y="74"/>
                  </a:cubicBezTo>
                  <a:cubicBezTo>
                    <a:pt x="28" y="81"/>
                    <a:pt x="40" y="85"/>
                    <a:pt x="52" y="85"/>
                  </a:cubicBezTo>
                  <a:cubicBezTo>
                    <a:pt x="67" y="85"/>
                    <a:pt x="81" y="79"/>
                    <a:pt x="90" y="6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7151;p47">
              <a:extLst>
                <a:ext uri="{FF2B5EF4-FFF2-40B4-BE49-F238E27FC236}">
                  <a16:creationId xmlns:a16="http://schemas.microsoft.com/office/drawing/2014/main" id="{E61EE3C0-8ED1-1915-7567-049ECE3B8D46}"/>
                </a:ext>
              </a:extLst>
            </p:cNvPr>
            <p:cNvSpPr/>
            <p:nvPr/>
          </p:nvSpPr>
          <p:spPr>
            <a:xfrm>
              <a:off x="2196350" y="28905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44"/>
                    <a:pt x="16" y="68"/>
                  </a:cubicBezTo>
                  <a:lnTo>
                    <a:pt x="106" y="28"/>
                  </a:lnTo>
                  <a:cubicBezTo>
                    <a:pt x="99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7152;p47">
              <a:extLst>
                <a:ext uri="{FF2B5EF4-FFF2-40B4-BE49-F238E27FC236}">
                  <a16:creationId xmlns:a16="http://schemas.microsoft.com/office/drawing/2014/main" id="{D2426EC7-D9A1-6B47-5038-F3CE6FE0587E}"/>
                </a:ext>
              </a:extLst>
            </p:cNvPr>
            <p:cNvSpPr/>
            <p:nvPr/>
          </p:nvSpPr>
          <p:spPr>
            <a:xfrm>
              <a:off x="2203625" y="28873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61" y="1"/>
                  </a:moveTo>
                  <a:cubicBezTo>
                    <a:pt x="54" y="1"/>
                    <a:pt x="48" y="2"/>
                    <a:pt x="42" y="4"/>
                  </a:cubicBezTo>
                  <a:cubicBezTo>
                    <a:pt x="17" y="12"/>
                    <a:pt x="1" y="44"/>
                    <a:pt x="17" y="69"/>
                  </a:cubicBezTo>
                  <a:lnTo>
                    <a:pt x="106" y="28"/>
                  </a:lnTo>
                  <a:cubicBezTo>
                    <a:pt x="100" y="10"/>
                    <a:pt x="8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7153;p47">
              <a:extLst>
                <a:ext uri="{FF2B5EF4-FFF2-40B4-BE49-F238E27FC236}">
                  <a16:creationId xmlns:a16="http://schemas.microsoft.com/office/drawing/2014/main" id="{688FCF5A-DC98-237F-B5EF-24723086F2B8}"/>
                </a:ext>
              </a:extLst>
            </p:cNvPr>
            <p:cNvSpPr/>
            <p:nvPr/>
          </p:nvSpPr>
          <p:spPr>
            <a:xfrm>
              <a:off x="2211125" y="2884075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53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1"/>
                    <a:pt x="1" y="44"/>
                    <a:pt x="9" y="68"/>
                  </a:cubicBezTo>
                  <a:lnTo>
                    <a:pt x="98" y="27"/>
                  </a:lnTo>
                  <a:cubicBezTo>
                    <a:pt x="92" y="9"/>
                    <a:pt x="7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7154;p47">
              <a:extLst>
                <a:ext uri="{FF2B5EF4-FFF2-40B4-BE49-F238E27FC236}">
                  <a16:creationId xmlns:a16="http://schemas.microsoft.com/office/drawing/2014/main" id="{101A8C40-2766-FCE5-A7DE-EB68B65E3BC9}"/>
                </a:ext>
              </a:extLst>
            </p:cNvPr>
            <p:cNvSpPr/>
            <p:nvPr/>
          </p:nvSpPr>
          <p:spPr>
            <a:xfrm>
              <a:off x="2205675" y="28818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45"/>
                    <a:pt x="16" y="69"/>
                  </a:cubicBezTo>
                  <a:cubicBezTo>
                    <a:pt x="22" y="86"/>
                    <a:pt x="41" y="100"/>
                    <a:pt x="60" y="100"/>
                  </a:cubicBezTo>
                  <a:cubicBezTo>
                    <a:pt x="67" y="100"/>
                    <a:pt x="74" y="98"/>
                    <a:pt x="81" y="93"/>
                  </a:cubicBezTo>
                  <a:cubicBezTo>
                    <a:pt x="105" y="85"/>
                    <a:pt x="114" y="53"/>
                    <a:pt x="105" y="28"/>
                  </a:cubicBezTo>
                  <a:cubicBezTo>
                    <a:pt x="99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7155;p47">
              <a:extLst>
                <a:ext uri="{FF2B5EF4-FFF2-40B4-BE49-F238E27FC236}">
                  <a16:creationId xmlns:a16="http://schemas.microsoft.com/office/drawing/2014/main" id="{11012633-311B-9105-750A-C658410A5439}"/>
                </a:ext>
              </a:extLst>
            </p:cNvPr>
            <p:cNvSpPr/>
            <p:nvPr/>
          </p:nvSpPr>
          <p:spPr>
            <a:xfrm>
              <a:off x="2198375" y="28850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12"/>
                    <a:pt x="0" y="44"/>
                    <a:pt x="8" y="69"/>
                  </a:cubicBezTo>
                  <a:cubicBezTo>
                    <a:pt x="14" y="86"/>
                    <a:pt x="33" y="99"/>
                    <a:pt x="52" y="99"/>
                  </a:cubicBezTo>
                  <a:cubicBezTo>
                    <a:pt x="59" y="99"/>
                    <a:pt x="66" y="97"/>
                    <a:pt x="73" y="93"/>
                  </a:cubicBezTo>
                  <a:cubicBezTo>
                    <a:pt x="97" y="85"/>
                    <a:pt x="114" y="52"/>
                    <a:pt x="97" y="28"/>
                  </a:cubicBezTo>
                  <a:cubicBezTo>
                    <a:pt x="91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7156;p47">
              <a:extLst>
                <a:ext uri="{FF2B5EF4-FFF2-40B4-BE49-F238E27FC236}">
                  <a16:creationId xmlns:a16="http://schemas.microsoft.com/office/drawing/2014/main" id="{165F033E-0EB2-1BF3-C3B7-569BCA0BD4CA}"/>
                </a:ext>
              </a:extLst>
            </p:cNvPr>
            <p:cNvSpPr/>
            <p:nvPr/>
          </p:nvSpPr>
          <p:spPr>
            <a:xfrm>
              <a:off x="2216400" y="288590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9" y="19"/>
                    <a:pt x="1" y="44"/>
                    <a:pt x="9" y="68"/>
                  </a:cubicBezTo>
                  <a:cubicBezTo>
                    <a:pt x="21" y="86"/>
                    <a:pt x="38" y="95"/>
                    <a:pt x="56" y="95"/>
                  </a:cubicBezTo>
                  <a:cubicBezTo>
                    <a:pt x="62" y="95"/>
                    <a:pt x="68" y="94"/>
                    <a:pt x="74" y="92"/>
                  </a:cubicBezTo>
                  <a:cubicBezTo>
                    <a:pt x="106" y="76"/>
                    <a:pt x="114" y="52"/>
                    <a:pt x="106" y="27"/>
                  </a:cubicBezTo>
                  <a:cubicBezTo>
                    <a:pt x="94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7157;p47">
              <a:extLst>
                <a:ext uri="{FF2B5EF4-FFF2-40B4-BE49-F238E27FC236}">
                  <a16:creationId xmlns:a16="http://schemas.microsoft.com/office/drawing/2014/main" id="{6D271577-60D9-0ECD-3710-48260AC1F4CE}"/>
                </a:ext>
              </a:extLst>
            </p:cNvPr>
            <p:cNvSpPr/>
            <p:nvPr/>
          </p:nvSpPr>
          <p:spPr>
            <a:xfrm>
              <a:off x="2214375" y="289115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53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69"/>
                  </a:cubicBezTo>
                  <a:lnTo>
                    <a:pt x="106" y="28"/>
                  </a:lnTo>
                  <a:cubicBezTo>
                    <a:pt x="94" y="10"/>
                    <a:pt x="7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7158;p47">
              <a:extLst>
                <a:ext uri="{FF2B5EF4-FFF2-40B4-BE49-F238E27FC236}">
                  <a16:creationId xmlns:a16="http://schemas.microsoft.com/office/drawing/2014/main" id="{8BB0B5C4-33A0-8456-A033-5BCD4AD4B8F4}"/>
                </a:ext>
              </a:extLst>
            </p:cNvPr>
            <p:cNvSpPr/>
            <p:nvPr/>
          </p:nvSpPr>
          <p:spPr>
            <a:xfrm>
              <a:off x="2207075" y="28946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59" y="1"/>
                  </a:moveTo>
                  <a:cubicBezTo>
                    <a:pt x="54" y="1"/>
                    <a:pt x="47" y="2"/>
                    <a:pt x="41" y="4"/>
                  </a:cubicBezTo>
                  <a:cubicBezTo>
                    <a:pt x="17" y="12"/>
                    <a:pt x="1" y="44"/>
                    <a:pt x="17" y="69"/>
                  </a:cubicBezTo>
                  <a:lnTo>
                    <a:pt x="106" y="28"/>
                  </a:lnTo>
                  <a:cubicBezTo>
                    <a:pt x="94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7159;p47">
              <a:extLst>
                <a:ext uri="{FF2B5EF4-FFF2-40B4-BE49-F238E27FC236}">
                  <a16:creationId xmlns:a16="http://schemas.microsoft.com/office/drawing/2014/main" id="{1F8963E4-17C6-6659-0285-1AE6B9D4E12D}"/>
                </a:ext>
              </a:extLst>
            </p:cNvPr>
            <p:cNvSpPr/>
            <p:nvPr/>
          </p:nvSpPr>
          <p:spPr>
            <a:xfrm>
              <a:off x="2209100" y="28892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5" y="0"/>
                  </a:moveTo>
                  <a:cubicBezTo>
                    <a:pt x="48" y="0"/>
                    <a:pt x="40" y="2"/>
                    <a:pt x="33" y="7"/>
                  </a:cubicBezTo>
                  <a:cubicBezTo>
                    <a:pt x="9" y="15"/>
                    <a:pt x="1" y="48"/>
                    <a:pt x="9" y="72"/>
                  </a:cubicBezTo>
                  <a:cubicBezTo>
                    <a:pt x="21" y="90"/>
                    <a:pt x="38" y="99"/>
                    <a:pt x="56" y="99"/>
                  </a:cubicBezTo>
                  <a:cubicBezTo>
                    <a:pt x="62" y="99"/>
                    <a:pt x="68" y="98"/>
                    <a:pt x="74" y="96"/>
                  </a:cubicBezTo>
                  <a:cubicBezTo>
                    <a:pt x="98" y="80"/>
                    <a:pt x="114" y="56"/>
                    <a:pt x="98" y="31"/>
                  </a:cubicBezTo>
                  <a:cubicBezTo>
                    <a:pt x="92" y="14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7160;p47">
              <a:extLst>
                <a:ext uri="{FF2B5EF4-FFF2-40B4-BE49-F238E27FC236}">
                  <a16:creationId xmlns:a16="http://schemas.microsoft.com/office/drawing/2014/main" id="{37D667AE-0CC0-3D7D-55BB-F303280E497F}"/>
                </a:ext>
              </a:extLst>
            </p:cNvPr>
            <p:cNvSpPr/>
            <p:nvPr/>
          </p:nvSpPr>
          <p:spPr>
            <a:xfrm>
              <a:off x="2201600" y="289257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1" y="1"/>
                  </a:moveTo>
                  <a:cubicBezTo>
                    <a:pt x="54" y="1"/>
                    <a:pt x="48" y="2"/>
                    <a:pt x="41" y="4"/>
                  </a:cubicBezTo>
                  <a:cubicBezTo>
                    <a:pt x="17" y="20"/>
                    <a:pt x="1" y="52"/>
                    <a:pt x="17" y="77"/>
                  </a:cubicBezTo>
                  <a:cubicBezTo>
                    <a:pt x="23" y="95"/>
                    <a:pt x="43" y="104"/>
                    <a:pt x="63" y="104"/>
                  </a:cubicBezTo>
                  <a:cubicBezTo>
                    <a:pt x="69" y="104"/>
                    <a:pt x="76" y="103"/>
                    <a:pt x="82" y="101"/>
                  </a:cubicBezTo>
                  <a:cubicBezTo>
                    <a:pt x="106" y="85"/>
                    <a:pt x="114" y="60"/>
                    <a:pt x="106" y="28"/>
                  </a:cubicBezTo>
                  <a:cubicBezTo>
                    <a:pt x="100" y="10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7161;p47">
              <a:extLst>
                <a:ext uri="{FF2B5EF4-FFF2-40B4-BE49-F238E27FC236}">
                  <a16:creationId xmlns:a16="http://schemas.microsoft.com/office/drawing/2014/main" id="{3C38A039-52F7-4557-B265-28DEE5703320}"/>
                </a:ext>
              </a:extLst>
            </p:cNvPr>
            <p:cNvSpPr/>
            <p:nvPr/>
          </p:nvSpPr>
          <p:spPr>
            <a:xfrm>
              <a:off x="2194325" y="289602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9" y="0"/>
                  </a:moveTo>
                  <a:cubicBezTo>
                    <a:pt x="53" y="0"/>
                    <a:pt x="47" y="2"/>
                    <a:pt x="41" y="4"/>
                  </a:cubicBezTo>
                  <a:cubicBezTo>
                    <a:pt x="8" y="12"/>
                    <a:pt x="0" y="44"/>
                    <a:pt x="16" y="68"/>
                  </a:cubicBezTo>
                  <a:cubicBezTo>
                    <a:pt x="22" y="93"/>
                    <a:pt x="43" y="104"/>
                    <a:pt x="63" y="104"/>
                  </a:cubicBezTo>
                  <a:cubicBezTo>
                    <a:pt x="69" y="104"/>
                    <a:pt x="75" y="103"/>
                    <a:pt x="81" y="101"/>
                  </a:cubicBezTo>
                  <a:cubicBezTo>
                    <a:pt x="105" y="85"/>
                    <a:pt x="114" y="52"/>
                    <a:pt x="105" y="28"/>
                  </a:cubicBezTo>
                  <a:cubicBezTo>
                    <a:pt x="93" y="10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7162;p47">
              <a:extLst>
                <a:ext uri="{FF2B5EF4-FFF2-40B4-BE49-F238E27FC236}">
                  <a16:creationId xmlns:a16="http://schemas.microsoft.com/office/drawing/2014/main" id="{53B211EE-D5E3-CCA9-E8F7-3C1675F36C14}"/>
                </a:ext>
              </a:extLst>
            </p:cNvPr>
            <p:cNvSpPr/>
            <p:nvPr/>
          </p:nvSpPr>
          <p:spPr>
            <a:xfrm>
              <a:off x="2199775" y="2897975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63" y="0"/>
                  </a:moveTo>
                  <a:cubicBezTo>
                    <a:pt x="56" y="0"/>
                    <a:pt x="48" y="2"/>
                    <a:pt x="41" y="7"/>
                  </a:cubicBezTo>
                  <a:cubicBezTo>
                    <a:pt x="17" y="15"/>
                    <a:pt x="1" y="47"/>
                    <a:pt x="17" y="71"/>
                  </a:cubicBezTo>
                  <a:lnTo>
                    <a:pt x="106" y="31"/>
                  </a:lnTo>
                  <a:cubicBezTo>
                    <a:pt x="100" y="13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7163;p47">
              <a:extLst>
                <a:ext uri="{FF2B5EF4-FFF2-40B4-BE49-F238E27FC236}">
                  <a16:creationId xmlns:a16="http://schemas.microsoft.com/office/drawing/2014/main" id="{0E15CD30-7EAC-E4C9-5DC1-E0D57E456196}"/>
                </a:ext>
              </a:extLst>
            </p:cNvPr>
            <p:cNvSpPr/>
            <p:nvPr/>
          </p:nvSpPr>
          <p:spPr>
            <a:xfrm>
              <a:off x="2196750" y="2891225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90" y="1"/>
                  </a:moveTo>
                  <a:lnTo>
                    <a:pt x="0" y="41"/>
                  </a:lnTo>
                  <a:cubicBezTo>
                    <a:pt x="6" y="59"/>
                    <a:pt x="25" y="72"/>
                    <a:pt x="44" y="72"/>
                  </a:cubicBezTo>
                  <a:cubicBezTo>
                    <a:pt x="51" y="72"/>
                    <a:pt x="58" y="70"/>
                    <a:pt x="65" y="66"/>
                  </a:cubicBezTo>
                  <a:cubicBezTo>
                    <a:pt x="90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7164;p47">
              <a:extLst>
                <a:ext uri="{FF2B5EF4-FFF2-40B4-BE49-F238E27FC236}">
                  <a16:creationId xmlns:a16="http://schemas.microsoft.com/office/drawing/2014/main" id="{E8F4A0A0-4F5C-1085-F9BA-62249CEB8E6D}"/>
                </a:ext>
              </a:extLst>
            </p:cNvPr>
            <p:cNvSpPr/>
            <p:nvPr/>
          </p:nvSpPr>
          <p:spPr>
            <a:xfrm>
              <a:off x="2204050" y="288800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89" y="0"/>
                  </a:moveTo>
                  <a:lnTo>
                    <a:pt x="0" y="41"/>
                  </a:lnTo>
                  <a:cubicBezTo>
                    <a:pt x="6" y="58"/>
                    <a:pt x="25" y="72"/>
                    <a:pt x="43" y="72"/>
                  </a:cubicBezTo>
                  <a:cubicBezTo>
                    <a:pt x="51" y="72"/>
                    <a:pt x="58" y="70"/>
                    <a:pt x="65" y="65"/>
                  </a:cubicBezTo>
                  <a:cubicBezTo>
                    <a:pt x="89" y="57"/>
                    <a:pt x="106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7165;p47">
              <a:extLst>
                <a:ext uri="{FF2B5EF4-FFF2-40B4-BE49-F238E27FC236}">
                  <a16:creationId xmlns:a16="http://schemas.microsoft.com/office/drawing/2014/main" id="{3A2C9B7A-2552-63A9-0283-DBC88AE8EB9E}"/>
                </a:ext>
              </a:extLst>
            </p:cNvPr>
            <p:cNvSpPr/>
            <p:nvPr/>
          </p:nvSpPr>
          <p:spPr>
            <a:xfrm>
              <a:off x="2211350" y="28847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89" y="0"/>
                  </a:moveTo>
                  <a:lnTo>
                    <a:pt x="0" y="41"/>
                  </a:lnTo>
                  <a:cubicBezTo>
                    <a:pt x="6" y="59"/>
                    <a:pt x="26" y="68"/>
                    <a:pt x="46" y="68"/>
                  </a:cubicBezTo>
                  <a:cubicBezTo>
                    <a:pt x="52" y="68"/>
                    <a:pt x="59" y="67"/>
                    <a:pt x="65" y="65"/>
                  </a:cubicBezTo>
                  <a:cubicBezTo>
                    <a:pt x="89" y="49"/>
                    <a:pt x="105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7166;p47">
              <a:extLst>
                <a:ext uri="{FF2B5EF4-FFF2-40B4-BE49-F238E27FC236}">
                  <a16:creationId xmlns:a16="http://schemas.microsoft.com/office/drawing/2014/main" id="{8D649CBF-CAF1-79BA-8CCD-E51AA3AB6CA4}"/>
                </a:ext>
              </a:extLst>
            </p:cNvPr>
            <p:cNvSpPr/>
            <p:nvPr/>
          </p:nvSpPr>
          <p:spPr>
            <a:xfrm>
              <a:off x="2219650" y="28928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8" y="0"/>
                  </a:moveTo>
                  <a:cubicBezTo>
                    <a:pt x="59" y="0"/>
                    <a:pt x="50" y="3"/>
                    <a:pt x="41" y="9"/>
                  </a:cubicBezTo>
                  <a:cubicBezTo>
                    <a:pt x="17" y="17"/>
                    <a:pt x="0" y="49"/>
                    <a:pt x="17" y="74"/>
                  </a:cubicBezTo>
                  <a:cubicBezTo>
                    <a:pt x="22" y="89"/>
                    <a:pt x="37" y="98"/>
                    <a:pt x="54" y="98"/>
                  </a:cubicBezTo>
                  <a:cubicBezTo>
                    <a:pt x="63" y="98"/>
                    <a:pt x="73" y="96"/>
                    <a:pt x="82" y="90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101" y="9"/>
                    <a:pt x="85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7167;p47">
              <a:extLst>
                <a:ext uri="{FF2B5EF4-FFF2-40B4-BE49-F238E27FC236}">
                  <a16:creationId xmlns:a16="http://schemas.microsoft.com/office/drawing/2014/main" id="{2413E855-E468-4A12-A00B-A9CA8FEEE44C}"/>
                </a:ext>
              </a:extLst>
            </p:cNvPr>
            <p:cNvSpPr/>
            <p:nvPr/>
          </p:nvSpPr>
          <p:spPr>
            <a:xfrm>
              <a:off x="2217825" y="2898150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56" y="1"/>
                  </a:moveTo>
                  <a:cubicBezTo>
                    <a:pt x="48" y="1"/>
                    <a:pt x="40" y="3"/>
                    <a:pt x="33" y="8"/>
                  </a:cubicBezTo>
                  <a:cubicBezTo>
                    <a:pt x="9" y="16"/>
                    <a:pt x="1" y="48"/>
                    <a:pt x="17" y="73"/>
                  </a:cubicBezTo>
                  <a:lnTo>
                    <a:pt x="106" y="24"/>
                  </a:lnTo>
                  <a:cubicBezTo>
                    <a:pt x="94" y="12"/>
                    <a:pt x="75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7168;p47">
              <a:extLst>
                <a:ext uri="{FF2B5EF4-FFF2-40B4-BE49-F238E27FC236}">
                  <a16:creationId xmlns:a16="http://schemas.microsoft.com/office/drawing/2014/main" id="{38C35526-0045-F383-7B20-A8D59553D6CC}"/>
                </a:ext>
              </a:extLst>
            </p:cNvPr>
            <p:cNvSpPr/>
            <p:nvPr/>
          </p:nvSpPr>
          <p:spPr>
            <a:xfrm>
              <a:off x="2210725" y="290177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1" y="49"/>
                    <a:pt x="9" y="74"/>
                  </a:cubicBezTo>
                  <a:lnTo>
                    <a:pt x="98" y="25"/>
                  </a:lnTo>
                  <a:cubicBezTo>
                    <a:pt x="93" y="9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7169;p47">
              <a:extLst>
                <a:ext uri="{FF2B5EF4-FFF2-40B4-BE49-F238E27FC236}">
                  <a16:creationId xmlns:a16="http://schemas.microsoft.com/office/drawing/2014/main" id="{EF90C94F-FDDA-E40B-A837-AE5476D3EB13}"/>
                </a:ext>
              </a:extLst>
            </p:cNvPr>
            <p:cNvSpPr/>
            <p:nvPr/>
          </p:nvSpPr>
          <p:spPr>
            <a:xfrm>
              <a:off x="2212550" y="28964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69"/>
                  </a:cubicBezTo>
                  <a:cubicBezTo>
                    <a:pt x="21" y="86"/>
                    <a:pt x="36" y="99"/>
                    <a:pt x="53" y="99"/>
                  </a:cubicBezTo>
                  <a:cubicBezTo>
                    <a:pt x="60" y="99"/>
                    <a:pt x="67" y="97"/>
                    <a:pt x="74" y="93"/>
                  </a:cubicBezTo>
                  <a:cubicBezTo>
                    <a:pt x="98" y="85"/>
                    <a:pt x="114" y="52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7170;p47">
              <a:extLst>
                <a:ext uri="{FF2B5EF4-FFF2-40B4-BE49-F238E27FC236}">
                  <a16:creationId xmlns:a16="http://schemas.microsoft.com/office/drawing/2014/main" id="{06D12041-71C5-923B-E712-F0E525823894}"/>
                </a:ext>
              </a:extLst>
            </p:cNvPr>
            <p:cNvSpPr/>
            <p:nvPr/>
          </p:nvSpPr>
          <p:spPr>
            <a:xfrm>
              <a:off x="2205250" y="29000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15"/>
                    <a:pt x="1" y="47"/>
                    <a:pt x="9" y="72"/>
                  </a:cubicBezTo>
                  <a:cubicBezTo>
                    <a:pt x="21" y="90"/>
                    <a:pt x="38" y="99"/>
                    <a:pt x="56" y="99"/>
                  </a:cubicBezTo>
                  <a:cubicBezTo>
                    <a:pt x="62" y="99"/>
                    <a:pt x="68" y="98"/>
                    <a:pt x="74" y="96"/>
                  </a:cubicBezTo>
                  <a:cubicBezTo>
                    <a:pt x="106" y="80"/>
                    <a:pt x="114" y="55"/>
                    <a:pt x="98" y="31"/>
                  </a:cubicBezTo>
                  <a:cubicBezTo>
                    <a:pt x="92" y="13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7171;p47">
              <a:extLst>
                <a:ext uri="{FF2B5EF4-FFF2-40B4-BE49-F238E27FC236}">
                  <a16:creationId xmlns:a16="http://schemas.microsoft.com/office/drawing/2014/main" id="{58C5CA21-8E79-7D00-C32C-C2DEBF584ABF}"/>
                </a:ext>
              </a:extLst>
            </p:cNvPr>
            <p:cNvSpPr/>
            <p:nvPr/>
          </p:nvSpPr>
          <p:spPr>
            <a:xfrm>
              <a:off x="2197950" y="29035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3" y="0"/>
                  </a:moveTo>
                  <a:cubicBezTo>
                    <a:pt x="46" y="0"/>
                    <a:pt x="39" y="1"/>
                    <a:pt x="33" y="4"/>
                  </a:cubicBezTo>
                  <a:cubicBezTo>
                    <a:pt x="9" y="20"/>
                    <a:pt x="1" y="44"/>
                    <a:pt x="9" y="76"/>
                  </a:cubicBezTo>
                  <a:cubicBezTo>
                    <a:pt x="21" y="95"/>
                    <a:pt x="43" y="104"/>
                    <a:pt x="63" y="104"/>
                  </a:cubicBezTo>
                  <a:cubicBezTo>
                    <a:pt x="69" y="104"/>
                    <a:pt x="76" y="103"/>
                    <a:pt x="82" y="101"/>
                  </a:cubicBezTo>
                  <a:cubicBezTo>
                    <a:pt x="106" y="85"/>
                    <a:pt x="114" y="52"/>
                    <a:pt x="98" y="28"/>
                  </a:cubicBezTo>
                  <a:cubicBezTo>
                    <a:pt x="92" y="10"/>
                    <a:pt x="7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7172;p47">
              <a:extLst>
                <a:ext uri="{FF2B5EF4-FFF2-40B4-BE49-F238E27FC236}">
                  <a16:creationId xmlns:a16="http://schemas.microsoft.com/office/drawing/2014/main" id="{0959E26D-DE84-CE67-5BD7-160C4DDE08B4}"/>
                </a:ext>
              </a:extLst>
            </p:cNvPr>
            <p:cNvSpPr/>
            <p:nvPr/>
          </p:nvSpPr>
          <p:spPr>
            <a:xfrm>
              <a:off x="2203425" y="2905350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20"/>
                    <a:pt x="1" y="52"/>
                    <a:pt x="17" y="76"/>
                  </a:cubicBezTo>
                  <a:lnTo>
                    <a:pt x="106" y="28"/>
                  </a:lnTo>
                  <a:cubicBezTo>
                    <a:pt x="94" y="10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7173;p47">
              <a:extLst>
                <a:ext uri="{FF2B5EF4-FFF2-40B4-BE49-F238E27FC236}">
                  <a16:creationId xmlns:a16="http://schemas.microsoft.com/office/drawing/2014/main" id="{2FC7D5B6-73AE-E3A1-C46E-F1A2E7099F8B}"/>
                </a:ext>
              </a:extLst>
            </p:cNvPr>
            <p:cNvSpPr/>
            <p:nvPr/>
          </p:nvSpPr>
          <p:spPr>
            <a:xfrm>
              <a:off x="2200200" y="2898725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89" y="1"/>
                  </a:moveTo>
                  <a:lnTo>
                    <a:pt x="0" y="41"/>
                  </a:lnTo>
                  <a:cubicBezTo>
                    <a:pt x="6" y="59"/>
                    <a:pt x="24" y="72"/>
                    <a:pt x="43" y="72"/>
                  </a:cubicBezTo>
                  <a:cubicBezTo>
                    <a:pt x="51" y="72"/>
                    <a:pt x="58" y="70"/>
                    <a:pt x="65" y="66"/>
                  </a:cubicBezTo>
                  <a:cubicBezTo>
                    <a:pt x="89" y="58"/>
                    <a:pt x="106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7174;p47">
              <a:extLst>
                <a:ext uri="{FF2B5EF4-FFF2-40B4-BE49-F238E27FC236}">
                  <a16:creationId xmlns:a16="http://schemas.microsoft.com/office/drawing/2014/main" id="{5EB30F4A-D794-3F93-E4DF-ABABBCE89C60}"/>
                </a:ext>
              </a:extLst>
            </p:cNvPr>
            <p:cNvSpPr/>
            <p:nvPr/>
          </p:nvSpPr>
          <p:spPr>
            <a:xfrm>
              <a:off x="2207500" y="2895300"/>
              <a:ext cx="2450" cy="1800"/>
            </a:xfrm>
            <a:custGeom>
              <a:avLst/>
              <a:gdLst/>
              <a:ahLst/>
              <a:cxnLst/>
              <a:rect l="l" t="t" r="r" b="b"/>
              <a:pathLst>
                <a:path w="98" h="72" extrusionOk="0">
                  <a:moveTo>
                    <a:pt x="89" y="0"/>
                  </a:moveTo>
                  <a:lnTo>
                    <a:pt x="0" y="41"/>
                  </a:lnTo>
                  <a:cubicBezTo>
                    <a:pt x="6" y="58"/>
                    <a:pt x="24" y="71"/>
                    <a:pt x="43" y="71"/>
                  </a:cubicBezTo>
                  <a:cubicBezTo>
                    <a:pt x="51" y="71"/>
                    <a:pt x="58" y="69"/>
                    <a:pt x="65" y="65"/>
                  </a:cubicBezTo>
                  <a:cubicBezTo>
                    <a:pt x="89" y="57"/>
                    <a:pt x="97" y="24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7175;p47">
              <a:extLst>
                <a:ext uri="{FF2B5EF4-FFF2-40B4-BE49-F238E27FC236}">
                  <a16:creationId xmlns:a16="http://schemas.microsoft.com/office/drawing/2014/main" id="{025F9D23-CC21-B723-7561-A78A0C70F7F7}"/>
                </a:ext>
              </a:extLst>
            </p:cNvPr>
            <p:cNvSpPr/>
            <p:nvPr/>
          </p:nvSpPr>
          <p:spPr>
            <a:xfrm>
              <a:off x="2214575" y="289185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98" y="0"/>
                  </a:moveTo>
                  <a:lnTo>
                    <a:pt x="1" y="41"/>
                  </a:lnTo>
                  <a:cubicBezTo>
                    <a:pt x="13" y="59"/>
                    <a:pt x="30" y="68"/>
                    <a:pt x="51" y="68"/>
                  </a:cubicBezTo>
                  <a:cubicBezTo>
                    <a:pt x="58" y="68"/>
                    <a:pt x="66" y="67"/>
                    <a:pt x="74" y="65"/>
                  </a:cubicBezTo>
                  <a:cubicBezTo>
                    <a:pt x="98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7176;p47">
              <a:extLst>
                <a:ext uri="{FF2B5EF4-FFF2-40B4-BE49-F238E27FC236}">
                  <a16:creationId xmlns:a16="http://schemas.microsoft.com/office/drawing/2014/main" id="{71FD2482-2913-B739-8CA9-D6F142A49CEF}"/>
                </a:ext>
              </a:extLst>
            </p:cNvPr>
            <p:cNvSpPr/>
            <p:nvPr/>
          </p:nvSpPr>
          <p:spPr>
            <a:xfrm>
              <a:off x="2223300" y="28997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9" y="17"/>
                    <a:pt x="0" y="49"/>
                    <a:pt x="9" y="73"/>
                  </a:cubicBezTo>
                  <a:cubicBezTo>
                    <a:pt x="19" y="89"/>
                    <a:pt x="33" y="98"/>
                    <a:pt x="48" y="98"/>
                  </a:cubicBezTo>
                  <a:cubicBezTo>
                    <a:pt x="56" y="98"/>
                    <a:pt x="65" y="95"/>
                    <a:pt x="73" y="90"/>
                  </a:cubicBezTo>
                  <a:cubicBezTo>
                    <a:pt x="98" y="82"/>
                    <a:pt x="114" y="49"/>
                    <a:pt x="98" y="25"/>
                  </a:cubicBez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7177;p47">
              <a:extLst>
                <a:ext uri="{FF2B5EF4-FFF2-40B4-BE49-F238E27FC236}">
                  <a16:creationId xmlns:a16="http://schemas.microsoft.com/office/drawing/2014/main" id="{1A971D29-EBB5-D65B-04CC-D5DE44204D89}"/>
                </a:ext>
              </a:extLst>
            </p:cNvPr>
            <p:cNvSpPr/>
            <p:nvPr/>
          </p:nvSpPr>
          <p:spPr>
            <a:xfrm>
              <a:off x="2221475" y="29051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20"/>
                    <a:pt x="0" y="52"/>
                    <a:pt x="9" y="76"/>
                  </a:cubicBezTo>
                  <a:lnTo>
                    <a:pt x="98" y="28"/>
                  </a:ln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7178;p47">
              <a:extLst>
                <a:ext uri="{FF2B5EF4-FFF2-40B4-BE49-F238E27FC236}">
                  <a16:creationId xmlns:a16="http://schemas.microsoft.com/office/drawing/2014/main" id="{6E766FE9-DC4C-E601-4794-6830957300C3}"/>
                </a:ext>
              </a:extLst>
            </p:cNvPr>
            <p:cNvSpPr/>
            <p:nvPr/>
          </p:nvSpPr>
          <p:spPr>
            <a:xfrm>
              <a:off x="2214375" y="290885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26"/>
                    <a:pt x="1" y="50"/>
                    <a:pt x="17" y="74"/>
                  </a:cubicBezTo>
                  <a:lnTo>
                    <a:pt x="98" y="26"/>
                  </a:ln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7179;p47">
              <a:extLst>
                <a:ext uri="{FF2B5EF4-FFF2-40B4-BE49-F238E27FC236}">
                  <a16:creationId xmlns:a16="http://schemas.microsoft.com/office/drawing/2014/main" id="{233B2802-A401-F57E-DD12-DE763A860731}"/>
                </a:ext>
              </a:extLst>
            </p:cNvPr>
            <p:cNvSpPr/>
            <p:nvPr/>
          </p:nvSpPr>
          <p:spPr>
            <a:xfrm>
              <a:off x="2216000" y="29035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9" y="0"/>
                  </a:moveTo>
                  <a:cubicBezTo>
                    <a:pt x="53" y="0"/>
                    <a:pt x="47" y="1"/>
                    <a:pt x="41" y="4"/>
                  </a:cubicBezTo>
                  <a:cubicBezTo>
                    <a:pt x="9" y="20"/>
                    <a:pt x="1" y="44"/>
                    <a:pt x="17" y="68"/>
                  </a:cubicBezTo>
                  <a:cubicBezTo>
                    <a:pt x="23" y="86"/>
                    <a:pt x="41" y="99"/>
                    <a:pt x="60" y="99"/>
                  </a:cubicBezTo>
                  <a:cubicBezTo>
                    <a:pt x="67" y="99"/>
                    <a:pt x="75" y="97"/>
                    <a:pt x="82" y="93"/>
                  </a:cubicBezTo>
                  <a:cubicBezTo>
                    <a:pt x="106" y="76"/>
                    <a:pt x="114" y="52"/>
                    <a:pt x="106" y="28"/>
                  </a:cubicBezTo>
                  <a:cubicBezTo>
                    <a:pt x="94" y="10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7180;p47">
              <a:extLst>
                <a:ext uri="{FF2B5EF4-FFF2-40B4-BE49-F238E27FC236}">
                  <a16:creationId xmlns:a16="http://schemas.microsoft.com/office/drawing/2014/main" id="{43565747-5BFD-D40C-2F47-132BCB9D42AB}"/>
                </a:ext>
              </a:extLst>
            </p:cNvPr>
            <p:cNvSpPr/>
            <p:nvPr/>
          </p:nvSpPr>
          <p:spPr>
            <a:xfrm>
              <a:off x="2208900" y="29072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1" y="49"/>
                    <a:pt x="9" y="73"/>
                  </a:cubicBezTo>
                  <a:cubicBezTo>
                    <a:pt x="21" y="92"/>
                    <a:pt x="42" y="101"/>
                    <a:pt x="62" y="101"/>
                  </a:cubicBezTo>
                  <a:cubicBezTo>
                    <a:pt x="69" y="101"/>
                    <a:pt x="76" y="100"/>
                    <a:pt x="82" y="98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93" y="9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7181;p47">
              <a:extLst>
                <a:ext uri="{FF2B5EF4-FFF2-40B4-BE49-F238E27FC236}">
                  <a16:creationId xmlns:a16="http://schemas.microsoft.com/office/drawing/2014/main" id="{53AE9C8B-68FC-11EA-6E58-F23794ABA8BA}"/>
                </a:ext>
              </a:extLst>
            </p:cNvPr>
            <p:cNvSpPr/>
            <p:nvPr/>
          </p:nvSpPr>
          <p:spPr>
            <a:xfrm>
              <a:off x="2201600" y="29109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5" y="1"/>
                  </a:moveTo>
                  <a:cubicBezTo>
                    <a:pt x="48" y="1"/>
                    <a:pt x="40" y="3"/>
                    <a:pt x="33" y="8"/>
                  </a:cubicBezTo>
                  <a:cubicBezTo>
                    <a:pt x="9" y="16"/>
                    <a:pt x="1" y="48"/>
                    <a:pt x="17" y="72"/>
                  </a:cubicBezTo>
                  <a:cubicBezTo>
                    <a:pt x="29" y="90"/>
                    <a:pt x="45" y="103"/>
                    <a:pt x="62" y="103"/>
                  </a:cubicBezTo>
                  <a:cubicBezTo>
                    <a:pt x="68" y="103"/>
                    <a:pt x="75" y="101"/>
                    <a:pt x="82" y="97"/>
                  </a:cubicBezTo>
                  <a:cubicBezTo>
                    <a:pt x="106" y="89"/>
                    <a:pt x="114" y="56"/>
                    <a:pt x="106" y="32"/>
                  </a:cubicBezTo>
                  <a:cubicBezTo>
                    <a:pt x="95" y="14"/>
                    <a:pt x="75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7182;p47">
              <a:extLst>
                <a:ext uri="{FF2B5EF4-FFF2-40B4-BE49-F238E27FC236}">
                  <a16:creationId xmlns:a16="http://schemas.microsoft.com/office/drawing/2014/main" id="{6E5822BF-85C8-9744-8ECF-7EFDD489D5BD}"/>
                </a:ext>
              </a:extLst>
            </p:cNvPr>
            <p:cNvSpPr/>
            <p:nvPr/>
          </p:nvSpPr>
          <p:spPr>
            <a:xfrm>
              <a:off x="2207275" y="2912650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53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20"/>
                    <a:pt x="1" y="52"/>
                    <a:pt x="17" y="76"/>
                  </a:cubicBezTo>
                  <a:lnTo>
                    <a:pt x="106" y="28"/>
                  </a:lnTo>
                  <a:cubicBezTo>
                    <a:pt x="94" y="9"/>
                    <a:pt x="7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7183;p47">
              <a:extLst>
                <a:ext uri="{FF2B5EF4-FFF2-40B4-BE49-F238E27FC236}">
                  <a16:creationId xmlns:a16="http://schemas.microsoft.com/office/drawing/2014/main" id="{0183C3D6-F816-3331-23E8-1F7FBAA30325}"/>
                </a:ext>
              </a:extLst>
            </p:cNvPr>
            <p:cNvSpPr/>
            <p:nvPr/>
          </p:nvSpPr>
          <p:spPr>
            <a:xfrm>
              <a:off x="2203850" y="29060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9" y="1"/>
                  </a:moveTo>
                  <a:lnTo>
                    <a:pt x="0" y="49"/>
                  </a:lnTo>
                  <a:cubicBezTo>
                    <a:pt x="6" y="68"/>
                    <a:pt x="26" y="77"/>
                    <a:pt x="46" y="77"/>
                  </a:cubicBezTo>
                  <a:cubicBezTo>
                    <a:pt x="52" y="77"/>
                    <a:pt x="59" y="76"/>
                    <a:pt x="65" y="74"/>
                  </a:cubicBezTo>
                  <a:cubicBezTo>
                    <a:pt x="89" y="58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7184;p47">
              <a:extLst>
                <a:ext uri="{FF2B5EF4-FFF2-40B4-BE49-F238E27FC236}">
                  <a16:creationId xmlns:a16="http://schemas.microsoft.com/office/drawing/2014/main" id="{F3AAA614-5BEE-A25E-3A17-45070E42EC0E}"/>
                </a:ext>
              </a:extLst>
            </p:cNvPr>
            <p:cNvSpPr/>
            <p:nvPr/>
          </p:nvSpPr>
          <p:spPr>
            <a:xfrm>
              <a:off x="2210925" y="2902375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90" y="1"/>
                  </a:moveTo>
                  <a:lnTo>
                    <a:pt x="1" y="50"/>
                  </a:lnTo>
                  <a:cubicBezTo>
                    <a:pt x="13" y="68"/>
                    <a:pt x="30" y="77"/>
                    <a:pt x="48" y="77"/>
                  </a:cubicBezTo>
                  <a:cubicBezTo>
                    <a:pt x="54" y="77"/>
                    <a:pt x="60" y="76"/>
                    <a:pt x="66" y="74"/>
                  </a:cubicBezTo>
                  <a:cubicBezTo>
                    <a:pt x="90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7185;p47">
              <a:extLst>
                <a:ext uri="{FF2B5EF4-FFF2-40B4-BE49-F238E27FC236}">
                  <a16:creationId xmlns:a16="http://schemas.microsoft.com/office/drawing/2014/main" id="{EB01C649-B0DD-017D-807F-DC429FDD2B2A}"/>
                </a:ext>
              </a:extLst>
            </p:cNvPr>
            <p:cNvSpPr/>
            <p:nvPr/>
          </p:nvSpPr>
          <p:spPr>
            <a:xfrm>
              <a:off x="2218225" y="2898725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90" y="1"/>
                  </a:moveTo>
                  <a:lnTo>
                    <a:pt x="1" y="50"/>
                  </a:lnTo>
                  <a:cubicBezTo>
                    <a:pt x="7" y="68"/>
                    <a:pt x="27" y="77"/>
                    <a:pt x="46" y="77"/>
                  </a:cubicBezTo>
                  <a:cubicBezTo>
                    <a:pt x="53" y="77"/>
                    <a:pt x="60" y="76"/>
                    <a:pt x="66" y="74"/>
                  </a:cubicBezTo>
                  <a:cubicBezTo>
                    <a:pt x="90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7186;p47">
              <a:extLst>
                <a:ext uri="{FF2B5EF4-FFF2-40B4-BE49-F238E27FC236}">
                  <a16:creationId xmlns:a16="http://schemas.microsoft.com/office/drawing/2014/main" id="{FB27F315-0089-6C81-772F-760DE2C7040C}"/>
                </a:ext>
              </a:extLst>
            </p:cNvPr>
            <p:cNvSpPr/>
            <p:nvPr/>
          </p:nvSpPr>
          <p:spPr>
            <a:xfrm>
              <a:off x="2226950" y="29066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17"/>
                    <a:pt x="0" y="50"/>
                    <a:pt x="8" y="74"/>
                  </a:cubicBezTo>
                  <a:cubicBezTo>
                    <a:pt x="19" y="90"/>
                    <a:pt x="36" y="99"/>
                    <a:pt x="54" y="99"/>
                  </a:cubicBezTo>
                  <a:cubicBezTo>
                    <a:pt x="63" y="99"/>
                    <a:pt x="73" y="96"/>
                    <a:pt x="81" y="90"/>
                  </a:cubicBezTo>
                  <a:cubicBezTo>
                    <a:pt x="106" y="74"/>
                    <a:pt x="114" y="50"/>
                    <a:pt x="98" y="25"/>
                  </a:cubicBez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7187;p47">
              <a:extLst>
                <a:ext uri="{FF2B5EF4-FFF2-40B4-BE49-F238E27FC236}">
                  <a16:creationId xmlns:a16="http://schemas.microsoft.com/office/drawing/2014/main" id="{A794E565-F43C-BCDF-B174-1F61EB326744}"/>
                </a:ext>
              </a:extLst>
            </p:cNvPr>
            <p:cNvSpPr/>
            <p:nvPr/>
          </p:nvSpPr>
          <p:spPr>
            <a:xfrm>
              <a:off x="2225325" y="291202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3"/>
                    <a:pt x="9" y="77"/>
                  </a:cubicBezTo>
                  <a:lnTo>
                    <a:pt x="98" y="20"/>
                  </a:lnTo>
                  <a:cubicBezTo>
                    <a:pt x="86" y="8"/>
                    <a:pt x="7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7188;p47">
              <a:extLst>
                <a:ext uri="{FF2B5EF4-FFF2-40B4-BE49-F238E27FC236}">
                  <a16:creationId xmlns:a16="http://schemas.microsoft.com/office/drawing/2014/main" id="{CEE093A4-5B8C-40B7-844F-E92BCB345063}"/>
                </a:ext>
              </a:extLst>
            </p:cNvPr>
            <p:cNvSpPr/>
            <p:nvPr/>
          </p:nvSpPr>
          <p:spPr>
            <a:xfrm>
              <a:off x="2218225" y="2915950"/>
              <a:ext cx="2675" cy="1875"/>
            </a:xfrm>
            <a:custGeom>
              <a:avLst/>
              <a:gdLst/>
              <a:ahLst/>
              <a:cxnLst/>
              <a:rect l="l" t="t" r="r" b="b"/>
              <a:pathLst>
                <a:path w="107" h="75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17"/>
                    <a:pt x="1" y="50"/>
                    <a:pt x="17" y="74"/>
                  </a:cubicBezTo>
                  <a:lnTo>
                    <a:pt x="106" y="25"/>
                  </a:lnTo>
                  <a:cubicBezTo>
                    <a:pt x="96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7189;p47">
              <a:extLst>
                <a:ext uri="{FF2B5EF4-FFF2-40B4-BE49-F238E27FC236}">
                  <a16:creationId xmlns:a16="http://schemas.microsoft.com/office/drawing/2014/main" id="{97B62872-DACA-457B-D823-BAC3851E09A0}"/>
                </a:ext>
              </a:extLst>
            </p:cNvPr>
            <p:cNvSpPr/>
            <p:nvPr/>
          </p:nvSpPr>
          <p:spPr>
            <a:xfrm>
              <a:off x="2219850" y="29104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0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17"/>
                    <a:pt x="1" y="50"/>
                    <a:pt x="9" y="74"/>
                  </a:cubicBezTo>
                  <a:cubicBezTo>
                    <a:pt x="19" y="90"/>
                    <a:pt x="36" y="99"/>
                    <a:pt x="54" y="99"/>
                  </a:cubicBezTo>
                  <a:cubicBezTo>
                    <a:pt x="63" y="99"/>
                    <a:pt x="73" y="96"/>
                    <a:pt x="82" y="90"/>
                  </a:cubicBezTo>
                  <a:cubicBezTo>
                    <a:pt x="106" y="82"/>
                    <a:pt x="114" y="50"/>
                    <a:pt x="98" y="26"/>
                  </a:cubicBezTo>
                  <a:cubicBezTo>
                    <a:pt x="93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7190;p47">
              <a:extLst>
                <a:ext uri="{FF2B5EF4-FFF2-40B4-BE49-F238E27FC236}">
                  <a16:creationId xmlns:a16="http://schemas.microsoft.com/office/drawing/2014/main" id="{39310624-985D-056A-6AF4-9B6FC757B309}"/>
                </a:ext>
              </a:extLst>
            </p:cNvPr>
            <p:cNvSpPr/>
            <p:nvPr/>
          </p:nvSpPr>
          <p:spPr>
            <a:xfrm>
              <a:off x="2212750" y="2914325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61" y="1"/>
                  </a:moveTo>
                  <a:cubicBezTo>
                    <a:pt x="52" y="1"/>
                    <a:pt x="42" y="4"/>
                    <a:pt x="33" y="9"/>
                  </a:cubicBezTo>
                  <a:cubicBezTo>
                    <a:pt x="9" y="26"/>
                    <a:pt x="1" y="50"/>
                    <a:pt x="9" y="74"/>
                  </a:cubicBezTo>
                  <a:cubicBezTo>
                    <a:pt x="21" y="92"/>
                    <a:pt x="41" y="105"/>
                    <a:pt x="60" y="105"/>
                  </a:cubicBezTo>
                  <a:cubicBezTo>
                    <a:pt x="68" y="105"/>
                    <a:pt x="75" y="103"/>
                    <a:pt x="82" y="99"/>
                  </a:cubicBezTo>
                  <a:cubicBezTo>
                    <a:pt x="106" y="82"/>
                    <a:pt x="114" y="50"/>
                    <a:pt x="98" y="26"/>
                  </a:cubicBezTo>
                  <a:cubicBezTo>
                    <a:pt x="93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7191;p47">
              <a:extLst>
                <a:ext uri="{FF2B5EF4-FFF2-40B4-BE49-F238E27FC236}">
                  <a16:creationId xmlns:a16="http://schemas.microsoft.com/office/drawing/2014/main" id="{8A8C5244-30D3-67EA-D996-A2A7FCD713A6}"/>
                </a:ext>
              </a:extLst>
            </p:cNvPr>
            <p:cNvSpPr/>
            <p:nvPr/>
          </p:nvSpPr>
          <p:spPr>
            <a:xfrm>
              <a:off x="2205675" y="29183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1" y="0"/>
                  </a:moveTo>
                  <a:cubicBezTo>
                    <a:pt x="45" y="0"/>
                    <a:pt x="39" y="1"/>
                    <a:pt x="32" y="3"/>
                  </a:cubicBezTo>
                  <a:cubicBezTo>
                    <a:pt x="8" y="20"/>
                    <a:pt x="0" y="52"/>
                    <a:pt x="8" y="76"/>
                  </a:cubicBezTo>
                  <a:cubicBezTo>
                    <a:pt x="19" y="92"/>
                    <a:pt x="36" y="101"/>
                    <a:pt x="53" y="101"/>
                  </a:cubicBezTo>
                  <a:cubicBezTo>
                    <a:pt x="63" y="101"/>
                    <a:pt x="73" y="98"/>
                    <a:pt x="81" y="93"/>
                  </a:cubicBezTo>
                  <a:cubicBezTo>
                    <a:pt x="105" y="84"/>
                    <a:pt x="114" y="52"/>
                    <a:pt x="97" y="28"/>
                  </a:cubicBezTo>
                  <a:cubicBezTo>
                    <a:pt x="85" y="9"/>
                    <a:pt x="68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7192;p47">
              <a:extLst>
                <a:ext uri="{FF2B5EF4-FFF2-40B4-BE49-F238E27FC236}">
                  <a16:creationId xmlns:a16="http://schemas.microsoft.com/office/drawing/2014/main" id="{4DA30F16-13D4-3BB7-2A40-B968427AB81D}"/>
                </a:ext>
              </a:extLst>
            </p:cNvPr>
            <p:cNvSpPr/>
            <p:nvPr/>
          </p:nvSpPr>
          <p:spPr>
            <a:xfrm>
              <a:off x="2211350" y="29198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8" y="1"/>
                  </a:moveTo>
                  <a:cubicBezTo>
                    <a:pt x="50" y="1"/>
                    <a:pt x="41" y="4"/>
                    <a:pt x="33" y="9"/>
                  </a:cubicBezTo>
                  <a:cubicBezTo>
                    <a:pt x="8" y="25"/>
                    <a:pt x="0" y="58"/>
                    <a:pt x="8" y="82"/>
                  </a:cubicBezTo>
                  <a:lnTo>
                    <a:pt x="97" y="25"/>
                  </a:ln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7193;p47">
              <a:extLst>
                <a:ext uri="{FF2B5EF4-FFF2-40B4-BE49-F238E27FC236}">
                  <a16:creationId xmlns:a16="http://schemas.microsoft.com/office/drawing/2014/main" id="{FCE47FCB-5842-FF79-0962-CD2D4075E212}"/>
                </a:ext>
              </a:extLst>
            </p:cNvPr>
            <p:cNvSpPr/>
            <p:nvPr/>
          </p:nvSpPr>
          <p:spPr>
            <a:xfrm>
              <a:off x="2207700" y="29133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9" y="1"/>
                  </a:moveTo>
                  <a:lnTo>
                    <a:pt x="0" y="49"/>
                  </a:lnTo>
                  <a:cubicBezTo>
                    <a:pt x="5" y="65"/>
                    <a:pt x="21" y="74"/>
                    <a:pt x="38" y="74"/>
                  </a:cubicBezTo>
                  <a:cubicBezTo>
                    <a:pt x="47" y="74"/>
                    <a:pt x="56" y="71"/>
                    <a:pt x="65" y="66"/>
                  </a:cubicBezTo>
                  <a:cubicBezTo>
                    <a:pt x="89" y="57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7194;p47">
              <a:extLst>
                <a:ext uri="{FF2B5EF4-FFF2-40B4-BE49-F238E27FC236}">
                  <a16:creationId xmlns:a16="http://schemas.microsoft.com/office/drawing/2014/main" id="{7948F95B-1B42-1016-E0FE-C006A20F90F2}"/>
                </a:ext>
              </a:extLst>
            </p:cNvPr>
            <p:cNvSpPr/>
            <p:nvPr/>
          </p:nvSpPr>
          <p:spPr>
            <a:xfrm>
              <a:off x="2214775" y="2909475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82" y="1"/>
                  </a:moveTo>
                  <a:lnTo>
                    <a:pt x="1" y="49"/>
                  </a:lnTo>
                  <a:cubicBezTo>
                    <a:pt x="7" y="68"/>
                    <a:pt x="27" y="77"/>
                    <a:pt x="47" y="77"/>
                  </a:cubicBezTo>
                  <a:cubicBezTo>
                    <a:pt x="53" y="77"/>
                    <a:pt x="60" y="76"/>
                    <a:pt x="66" y="74"/>
                  </a:cubicBezTo>
                  <a:cubicBezTo>
                    <a:pt x="90" y="57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7195;p47">
              <a:extLst>
                <a:ext uri="{FF2B5EF4-FFF2-40B4-BE49-F238E27FC236}">
                  <a16:creationId xmlns:a16="http://schemas.microsoft.com/office/drawing/2014/main" id="{FD6A05D3-895D-C25E-D198-F3E0E8787456}"/>
                </a:ext>
              </a:extLst>
            </p:cNvPr>
            <p:cNvSpPr/>
            <p:nvPr/>
          </p:nvSpPr>
          <p:spPr>
            <a:xfrm>
              <a:off x="2221675" y="290582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0" y="1"/>
                  </a:moveTo>
                  <a:lnTo>
                    <a:pt x="1" y="49"/>
                  </a:lnTo>
                  <a:cubicBezTo>
                    <a:pt x="12" y="61"/>
                    <a:pt x="33" y="69"/>
                    <a:pt x="53" y="69"/>
                  </a:cubicBezTo>
                  <a:cubicBezTo>
                    <a:pt x="60" y="69"/>
                    <a:pt x="67" y="68"/>
                    <a:pt x="74" y="66"/>
                  </a:cubicBezTo>
                  <a:cubicBezTo>
                    <a:pt x="98" y="49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7196;p47">
              <a:extLst>
                <a:ext uri="{FF2B5EF4-FFF2-40B4-BE49-F238E27FC236}">
                  <a16:creationId xmlns:a16="http://schemas.microsoft.com/office/drawing/2014/main" id="{8FB48E1F-7534-1EF6-1E55-03E2191FE225}"/>
                </a:ext>
              </a:extLst>
            </p:cNvPr>
            <p:cNvSpPr/>
            <p:nvPr/>
          </p:nvSpPr>
          <p:spPr>
            <a:xfrm>
              <a:off x="2230800" y="29133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0"/>
                  </a:moveTo>
                  <a:cubicBezTo>
                    <a:pt x="50" y="0"/>
                    <a:pt x="41" y="3"/>
                    <a:pt x="33" y="9"/>
                  </a:cubicBezTo>
                  <a:cubicBezTo>
                    <a:pt x="9" y="25"/>
                    <a:pt x="0" y="49"/>
                    <a:pt x="9" y="74"/>
                  </a:cubicBezTo>
                  <a:cubicBezTo>
                    <a:pt x="19" y="89"/>
                    <a:pt x="36" y="98"/>
                    <a:pt x="54" y="98"/>
                  </a:cubicBezTo>
                  <a:cubicBezTo>
                    <a:pt x="63" y="98"/>
                    <a:pt x="73" y="96"/>
                    <a:pt x="81" y="90"/>
                  </a:cubicBezTo>
                  <a:cubicBezTo>
                    <a:pt x="106" y="74"/>
                    <a:pt x="114" y="49"/>
                    <a:pt x="98" y="25"/>
                  </a:cubicBez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7197;p47">
              <a:extLst>
                <a:ext uri="{FF2B5EF4-FFF2-40B4-BE49-F238E27FC236}">
                  <a16:creationId xmlns:a16="http://schemas.microsoft.com/office/drawing/2014/main" id="{B4D71712-4011-EBBD-A698-D0554A78EA68}"/>
                </a:ext>
              </a:extLst>
            </p:cNvPr>
            <p:cNvSpPr/>
            <p:nvPr/>
          </p:nvSpPr>
          <p:spPr>
            <a:xfrm>
              <a:off x="2229175" y="29188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60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1" y="49"/>
                    <a:pt x="17" y="74"/>
                  </a:cubicBezTo>
                  <a:lnTo>
                    <a:pt x="98" y="25"/>
                  </a:lnTo>
                  <a:cubicBezTo>
                    <a:pt x="93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7198;p47">
              <a:extLst>
                <a:ext uri="{FF2B5EF4-FFF2-40B4-BE49-F238E27FC236}">
                  <a16:creationId xmlns:a16="http://schemas.microsoft.com/office/drawing/2014/main" id="{CD0FC8E8-C048-7564-71E0-A78F42AF2FA8}"/>
                </a:ext>
              </a:extLst>
            </p:cNvPr>
            <p:cNvSpPr/>
            <p:nvPr/>
          </p:nvSpPr>
          <p:spPr>
            <a:xfrm>
              <a:off x="2222275" y="292285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25"/>
                    <a:pt x="1" y="58"/>
                    <a:pt x="17" y="74"/>
                  </a:cubicBezTo>
                  <a:lnTo>
                    <a:pt x="98" y="25"/>
                  </a:lnTo>
                  <a:cubicBezTo>
                    <a:pt x="93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7199;p47">
              <a:extLst>
                <a:ext uri="{FF2B5EF4-FFF2-40B4-BE49-F238E27FC236}">
                  <a16:creationId xmlns:a16="http://schemas.microsoft.com/office/drawing/2014/main" id="{8AA26294-51F5-71FD-8A26-5355637DCD5E}"/>
                </a:ext>
              </a:extLst>
            </p:cNvPr>
            <p:cNvSpPr/>
            <p:nvPr/>
          </p:nvSpPr>
          <p:spPr>
            <a:xfrm>
              <a:off x="2223700" y="29173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25"/>
                    <a:pt x="1" y="49"/>
                    <a:pt x="17" y="74"/>
                  </a:cubicBezTo>
                  <a:cubicBezTo>
                    <a:pt x="22" y="90"/>
                    <a:pt x="37" y="98"/>
                    <a:pt x="54" y="98"/>
                  </a:cubicBezTo>
                  <a:cubicBezTo>
                    <a:pt x="63" y="98"/>
                    <a:pt x="73" y="96"/>
                    <a:pt x="82" y="90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93" y="9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7200;p47">
              <a:extLst>
                <a:ext uri="{FF2B5EF4-FFF2-40B4-BE49-F238E27FC236}">
                  <a16:creationId xmlns:a16="http://schemas.microsoft.com/office/drawing/2014/main" id="{F2C4B943-7BE7-2D23-2FC8-7AC7CD87FB8A}"/>
                </a:ext>
              </a:extLst>
            </p:cNvPr>
            <p:cNvSpPr/>
            <p:nvPr/>
          </p:nvSpPr>
          <p:spPr>
            <a:xfrm>
              <a:off x="2216600" y="2921425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61" y="1"/>
                  </a:moveTo>
                  <a:cubicBezTo>
                    <a:pt x="52" y="1"/>
                    <a:pt x="42" y="3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cubicBezTo>
                    <a:pt x="29" y="92"/>
                    <a:pt x="51" y="101"/>
                    <a:pt x="71" y="101"/>
                  </a:cubicBezTo>
                  <a:cubicBezTo>
                    <a:pt x="77" y="101"/>
                    <a:pt x="84" y="100"/>
                    <a:pt x="90" y="98"/>
                  </a:cubicBezTo>
                  <a:cubicBezTo>
                    <a:pt x="114" y="82"/>
                    <a:pt x="122" y="50"/>
                    <a:pt x="106" y="25"/>
                  </a:cubicBezTo>
                  <a:cubicBezTo>
                    <a:pt x="96" y="10"/>
                    <a:pt x="7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7201;p47">
              <a:extLst>
                <a:ext uri="{FF2B5EF4-FFF2-40B4-BE49-F238E27FC236}">
                  <a16:creationId xmlns:a16="http://schemas.microsoft.com/office/drawing/2014/main" id="{C38974A4-FD0D-E97A-0672-C0AAD86749A7}"/>
                </a:ext>
              </a:extLst>
            </p:cNvPr>
            <p:cNvSpPr/>
            <p:nvPr/>
          </p:nvSpPr>
          <p:spPr>
            <a:xfrm>
              <a:off x="2209725" y="292547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0" y="1"/>
                  </a:moveTo>
                  <a:cubicBezTo>
                    <a:pt x="51" y="1"/>
                    <a:pt x="41" y="4"/>
                    <a:pt x="33" y="9"/>
                  </a:cubicBezTo>
                  <a:cubicBezTo>
                    <a:pt x="8" y="25"/>
                    <a:pt x="0" y="58"/>
                    <a:pt x="16" y="82"/>
                  </a:cubicBezTo>
                  <a:cubicBezTo>
                    <a:pt x="22" y="98"/>
                    <a:pt x="37" y="107"/>
                    <a:pt x="54" y="107"/>
                  </a:cubicBezTo>
                  <a:cubicBezTo>
                    <a:pt x="63" y="107"/>
                    <a:pt x="73" y="104"/>
                    <a:pt x="81" y="98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7202;p47">
              <a:extLst>
                <a:ext uri="{FF2B5EF4-FFF2-40B4-BE49-F238E27FC236}">
                  <a16:creationId xmlns:a16="http://schemas.microsoft.com/office/drawing/2014/main" id="{9B1B178F-3E84-0422-45C5-96EC1460C284}"/>
                </a:ext>
              </a:extLst>
            </p:cNvPr>
            <p:cNvSpPr/>
            <p:nvPr/>
          </p:nvSpPr>
          <p:spPr>
            <a:xfrm>
              <a:off x="2215400" y="29269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25"/>
                    <a:pt x="0" y="58"/>
                    <a:pt x="16" y="82"/>
                  </a:cubicBezTo>
                  <a:lnTo>
                    <a:pt x="98" y="25"/>
                  </a:ln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7203;p47">
              <a:extLst>
                <a:ext uri="{FF2B5EF4-FFF2-40B4-BE49-F238E27FC236}">
                  <a16:creationId xmlns:a16="http://schemas.microsoft.com/office/drawing/2014/main" id="{58FE09DF-6778-80D9-24CB-AB1AD49E09EA}"/>
                </a:ext>
              </a:extLst>
            </p:cNvPr>
            <p:cNvSpPr/>
            <p:nvPr/>
          </p:nvSpPr>
          <p:spPr>
            <a:xfrm>
              <a:off x="2211550" y="2920425"/>
              <a:ext cx="2650" cy="2050"/>
            </a:xfrm>
            <a:custGeom>
              <a:avLst/>
              <a:gdLst/>
              <a:ahLst/>
              <a:cxnLst/>
              <a:rect l="l" t="t" r="r" b="b"/>
              <a:pathLst>
                <a:path w="106" h="82" extrusionOk="0">
                  <a:moveTo>
                    <a:pt x="89" y="0"/>
                  </a:moveTo>
                  <a:lnTo>
                    <a:pt x="0" y="57"/>
                  </a:lnTo>
                  <a:cubicBezTo>
                    <a:pt x="11" y="73"/>
                    <a:pt x="28" y="82"/>
                    <a:pt x="45" y="82"/>
                  </a:cubicBezTo>
                  <a:cubicBezTo>
                    <a:pt x="55" y="82"/>
                    <a:pt x="65" y="79"/>
                    <a:pt x="73" y="73"/>
                  </a:cubicBezTo>
                  <a:cubicBezTo>
                    <a:pt x="97" y="57"/>
                    <a:pt x="106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7204;p47">
              <a:extLst>
                <a:ext uri="{FF2B5EF4-FFF2-40B4-BE49-F238E27FC236}">
                  <a16:creationId xmlns:a16="http://schemas.microsoft.com/office/drawing/2014/main" id="{54DB036D-C9C1-B2F8-6E3B-194F3CD99425}"/>
                </a:ext>
              </a:extLst>
            </p:cNvPr>
            <p:cNvSpPr/>
            <p:nvPr/>
          </p:nvSpPr>
          <p:spPr>
            <a:xfrm>
              <a:off x="2218625" y="291657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6" y="65"/>
                    <a:pt x="22" y="74"/>
                    <a:pt x="38" y="74"/>
                  </a:cubicBezTo>
                  <a:cubicBezTo>
                    <a:pt x="48" y="74"/>
                    <a:pt x="57" y="71"/>
                    <a:pt x="66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7205;p47">
              <a:extLst>
                <a:ext uri="{FF2B5EF4-FFF2-40B4-BE49-F238E27FC236}">
                  <a16:creationId xmlns:a16="http://schemas.microsoft.com/office/drawing/2014/main" id="{938ACA10-F20C-2503-4E07-26A862863B24}"/>
                </a:ext>
              </a:extLst>
            </p:cNvPr>
            <p:cNvSpPr/>
            <p:nvPr/>
          </p:nvSpPr>
          <p:spPr>
            <a:xfrm>
              <a:off x="2225525" y="2912525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90" y="0"/>
                  </a:moveTo>
                  <a:lnTo>
                    <a:pt x="1" y="57"/>
                  </a:lnTo>
                  <a:cubicBezTo>
                    <a:pt x="12" y="69"/>
                    <a:pt x="33" y="76"/>
                    <a:pt x="53" y="76"/>
                  </a:cubicBezTo>
                  <a:cubicBezTo>
                    <a:pt x="60" y="76"/>
                    <a:pt x="67" y="75"/>
                    <a:pt x="74" y="73"/>
                  </a:cubicBezTo>
                  <a:cubicBezTo>
                    <a:pt x="90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7206;p47">
              <a:extLst>
                <a:ext uri="{FF2B5EF4-FFF2-40B4-BE49-F238E27FC236}">
                  <a16:creationId xmlns:a16="http://schemas.microsoft.com/office/drawing/2014/main" id="{C417A6BD-71E2-0A75-445B-141591B58DFB}"/>
                </a:ext>
              </a:extLst>
            </p:cNvPr>
            <p:cNvSpPr/>
            <p:nvPr/>
          </p:nvSpPr>
          <p:spPr>
            <a:xfrm>
              <a:off x="2234650" y="29200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26"/>
                    <a:pt x="0" y="50"/>
                    <a:pt x="17" y="74"/>
                  </a:cubicBezTo>
                  <a:cubicBezTo>
                    <a:pt x="27" y="90"/>
                    <a:pt x="41" y="99"/>
                    <a:pt x="56" y="99"/>
                  </a:cubicBezTo>
                  <a:cubicBezTo>
                    <a:pt x="64" y="99"/>
                    <a:pt x="73" y="96"/>
                    <a:pt x="82" y="90"/>
                  </a:cubicBezTo>
                  <a:cubicBezTo>
                    <a:pt x="106" y="74"/>
                    <a:pt x="114" y="42"/>
                    <a:pt x="106" y="26"/>
                  </a:cubicBezTo>
                  <a:cubicBezTo>
                    <a:pt x="95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7207;p47">
              <a:extLst>
                <a:ext uri="{FF2B5EF4-FFF2-40B4-BE49-F238E27FC236}">
                  <a16:creationId xmlns:a16="http://schemas.microsoft.com/office/drawing/2014/main" id="{0A2629F3-7BD1-5BF9-62A1-0A6AD3F958CC}"/>
                </a:ext>
              </a:extLst>
            </p:cNvPr>
            <p:cNvSpPr/>
            <p:nvPr/>
          </p:nvSpPr>
          <p:spPr>
            <a:xfrm>
              <a:off x="2233225" y="2925475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lnTo>
                    <a:pt x="98" y="25"/>
                  </a:ln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7208;p47">
              <a:extLst>
                <a:ext uri="{FF2B5EF4-FFF2-40B4-BE49-F238E27FC236}">
                  <a16:creationId xmlns:a16="http://schemas.microsoft.com/office/drawing/2014/main" id="{6B1832C6-A98E-949B-7CAF-C2DD475DB929}"/>
                </a:ext>
              </a:extLst>
            </p:cNvPr>
            <p:cNvSpPr/>
            <p:nvPr/>
          </p:nvSpPr>
          <p:spPr>
            <a:xfrm>
              <a:off x="2226550" y="29297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54" y="0"/>
                  </a:moveTo>
                  <a:cubicBezTo>
                    <a:pt x="46" y="0"/>
                    <a:pt x="38" y="3"/>
                    <a:pt x="33" y="9"/>
                  </a:cubicBezTo>
                  <a:cubicBezTo>
                    <a:pt x="8" y="25"/>
                    <a:pt x="0" y="57"/>
                    <a:pt x="16" y="73"/>
                  </a:cubicBezTo>
                  <a:lnTo>
                    <a:pt x="97" y="25"/>
                  </a:lnTo>
                  <a:cubicBezTo>
                    <a:pt x="87" y="9"/>
                    <a:pt x="7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7209;p47">
              <a:extLst>
                <a:ext uri="{FF2B5EF4-FFF2-40B4-BE49-F238E27FC236}">
                  <a16:creationId xmlns:a16="http://schemas.microsoft.com/office/drawing/2014/main" id="{B1B24491-0CB4-6868-045F-7775CD3ABD6B}"/>
                </a:ext>
              </a:extLst>
            </p:cNvPr>
            <p:cNvSpPr/>
            <p:nvPr/>
          </p:nvSpPr>
          <p:spPr>
            <a:xfrm>
              <a:off x="2227750" y="29242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1" y="49"/>
                    <a:pt x="17" y="73"/>
                  </a:cubicBezTo>
                  <a:cubicBezTo>
                    <a:pt x="27" y="89"/>
                    <a:pt x="41" y="98"/>
                    <a:pt x="56" y="98"/>
                  </a:cubicBezTo>
                  <a:cubicBezTo>
                    <a:pt x="65" y="98"/>
                    <a:pt x="73" y="95"/>
                    <a:pt x="82" y="90"/>
                  </a:cubicBezTo>
                  <a:cubicBezTo>
                    <a:pt x="106" y="73"/>
                    <a:pt x="114" y="41"/>
                    <a:pt x="98" y="25"/>
                  </a:cubicBezTo>
                  <a:cubicBezTo>
                    <a:pt x="93" y="9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7210;p47">
              <a:extLst>
                <a:ext uri="{FF2B5EF4-FFF2-40B4-BE49-F238E27FC236}">
                  <a16:creationId xmlns:a16="http://schemas.microsoft.com/office/drawing/2014/main" id="{C35FDB2E-1482-F571-7E2B-5FBF405A248B}"/>
                </a:ext>
              </a:extLst>
            </p:cNvPr>
            <p:cNvSpPr/>
            <p:nvPr/>
          </p:nvSpPr>
          <p:spPr>
            <a:xfrm>
              <a:off x="2220875" y="29284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20"/>
                    <a:pt x="0" y="52"/>
                    <a:pt x="16" y="77"/>
                  </a:cubicBezTo>
                  <a:cubicBezTo>
                    <a:pt x="27" y="92"/>
                    <a:pt x="41" y="101"/>
                    <a:pt x="56" y="101"/>
                  </a:cubicBezTo>
                  <a:cubicBezTo>
                    <a:pt x="64" y="101"/>
                    <a:pt x="73" y="99"/>
                    <a:pt x="81" y="93"/>
                  </a:cubicBezTo>
                  <a:cubicBezTo>
                    <a:pt x="106" y="77"/>
                    <a:pt x="114" y="44"/>
                    <a:pt x="97" y="28"/>
                  </a:cubicBezTo>
                  <a:cubicBezTo>
                    <a:pt x="91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7211;p47">
              <a:extLst>
                <a:ext uri="{FF2B5EF4-FFF2-40B4-BE49-F238E27FC236}">
                  <a16:creationId xmlns:a16="http://schemas.microsoft.com/office/drawing/2014/main" id="{CD81C4DB-32B3-FF77-8750-43435F11DC01}"/>
                </a:ext>
              </a:extLst>
            </p:cNvPr>
            <p:cNvSpPr/>
            <p:nvPr/>
          </p:nvSpPr>
          <p:spPr>
            <a:xfrm>
              <a:off x="2213975" y="293257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8" y="1"/>
                  </a:moveTo>
                  <a:cubicBezTo>
                    <a:pt x="50" y="1"/>
                    <a:pt x="42" y="3"/>
                    <a:pt x="33" y="9"/>
                  </a:cubicBezTo>
                  <a:cubicBezTo>
                    <a:pt x="9" y="25"/>
                    <a:pt x="0" y="58"/>
                    <a:pt x="17" y="82"/>
                  </a:cubicBezTo>
                  <a:cubicBezTo>
                    <a:pt x="27" y="98"/>
                    <a:pt x="41" y="107"/>
                    <a:pt x="56" y="107"/>
                  </a:cubicBezTo>
                  <a:cubicBezTo>
                    <a:pt x="64" y="107"/>
                    <a:pt x="73" y="104"/>
                    <a:pt x="82" y="98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7212;p47">
              <a:extLst>
                <a:ext uri="{FF2B5EF4-FFF2-40B4-BE49-F238E27FC236}">
                  <a16:creationId xmlns:a16="http://schemas.microsoft.com/office/drawing/2014/main" id="{BE5E0753-A25C-A96A-4898-E4A3372C0DF7}"/>
                </a:ext>
              </a:extLst>
            </p:cNvPr>
            <p:cNvSpPr/>
            <p:nvPr/>
          </p:nvSpPr>
          <p:spPr>
            <a:xfrm>
              <a:off x="2219650" y="293400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0" y="57"/>
                    <a:pt x="17" y="74"/>
                  </a:cubicBezTo>
                  <a:lnTo>
                    <a:pt x="106" y="25"/>
                  </a:lnTo>
                  <a:cubicBezTo>
                    <a:pt x="95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7213;p47">
              <a:extLst>
                <a:ext uri="{FF2B5EF4-FFF2-40B4-BE49-F238E27FC236}">
                  <a16:creationId xmlns:a16="http://schemas.microsoft.com/office/drawing/2014/main" id="{206DDDC9-5481-71FE-FA3B-FABBB4DF2775}"/>
                </a:ext>
              </a:extLst>
            </p:cNvPr>
            <p:cNvSpPr/>
            <p:nvPr/>
          </p:nvSpPr>
          <p:spPr>
            <a:xfrm>
              <a:off x="2215800" y="29275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2" y="0"/>
                  </a:moveTo>
                  <a:lnTo>
                    <a:pt x="0" y="57"/>
                  </a:lnTo>
                  <a:cubicBezTo>
                    <a:pt x="11" y="73"/>
                    <a:pt x="25" y="82"/>
                    <a:pt x="40" y="82"/>
                  </a:cubicBezTo>
                  <a:cubicBezTo>
                    <a:pt x="48" y="82"/>
                    <a:pt x="57" y="79"/>
                    <a:pt x="65" y="73"/>
                  </a:cubicBezTo>
                  <a:cubicBezTo>
                    <a:pt x="90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7214;p47">
              <a:extLst>
                <a:ext uri="{FF2B5EF4-FFF2-40B4-BE49-F238E27FC236}">
                  <a16:creationId xmlns:a16="http://schemas.microsoft.com/office/drawing/2014/main" id="{15C2B7C8-D0EE-443D-D92E-FDB5B47B3A53}"/>
                </a:ext>
              </a:extLst>
            </p:cNvPr>
            <p:cNvSpPr/>
            <p:nvPr/>
          </p:nvSpPr>
          <p:spPr>
            <a:xfrm>
              <a:off x="2222700" y="29234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1" y="0"/>
                  </a:moveTo>
                  <a:lnTo>
                    <a:pt x="0" y="49"/>
                  </a:lnTo>
                  <a:cubicBezTo>
                    <a:pt x="6" y="67"/>
                    <a:pt x="26" y="76"/>
                    <a:pt x="46" y="76"/>
                  </a:cubicBezTo>
                  <a:cubicBezTo>
                    <a:pt x="52" y="76"/>
                    <a:pt x="59" y="75"/>
                    <a:pt x="65" y="73"/>
                  </a:cubicBezTo>
                  <a:cubicBezTo>
                    <a:pt x="89" y="57"/>
                    <a:pt x="97" y="24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7215;p47">
              <a:extLst>
                <a:ext uri="{FF2B5EF4-FFF2-40B4-BE49-F238E27FC236}">
                  <a16:creationId xmlns:a16="http://schemas.microsoft.com/office/drawing/2014/main" id="{301D06C7-13B1-130C-0C03-A943D0F0F043}"/>
                </a:ext>
              </a:extLst>
            </p:cNvPr>
            <p:cNvSpPr/>
            <p:nvPr/>
          </p:nvSpPr>
          <p:spPr>
            <a:xfrm>
              <a:off x="2229575" y="2919400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82" y="1"/>
                  </a:moveTo>
                  <a:lnTo>
                    <a:pt x="1" y="50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2"/>
                    <a:pt x="66" y="66"/>
                  </a:cubicBezTo>
                  <a:cubicBezTo>
                    <a:pt x="90" y="50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7216;p47">
              <a:extLst>
                <a:ext uri="{FF2B5EF4-FFF2-40B4-BE49-F238E27FC236}">
                  <a16:creationId xmlns:a16="http://schemas.microsoft.com/office/drawing/2014/main" id="{47839F79-859B-544B-827E-8A7980287A62}"/>
                </a:ext>
              </a:extLst>
            </p:cNvPr>
            <p:cNvSpPr/>
            <p:nvPr/>
          </p:nvSpPr>
          <p:spPr>
            <a:xfrm>
              <a:off x="2238900" y="29265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3" y="0"/>
                  </a:moveTo>
                  <a:cubicBezTo>
                    <a:pt x="43" y="0"/>
                    <a:pt x="34" y="3"/>
                    <a:pt x="25" y="9"/>
                  </a:cubicBezTo>
                  <a:cubicBezTo>
                    <a:pt x="9" y="25"/>
                    <a:pt x="1" y="57"/>
                    <a:pt x="9" y="82"/>
                  </a:cubicBezTo>
                  <a:cubicBezTo>
                    <a:pt x="19" y="92"/>
                    <a:pt x="35" y="99"/>
                    <a:pt x="52" y="99"/>
                  </a:cubicBezTo>
                  <a:cubicBezTo>
                    <a:pt x="62" y="99"/>
                    <a:pt x="73" y="96"/>
                    <a:pt x="82" y="90"/>
                  </a:cubicBezTo>
                  <a:cubicBezTo>
                    <a:pt x="106" y="74"/>
                    <a:pt x="114" y="49"/>
                    <a:pt x="98" y="25"/>
                  </a:cubicBezTo>
                  <a:cubicBezTo>
                    <a:pt x="88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7217;p47">
              <a:extLst>
                <a:ext uri="{FF2B5EF4-FFF2-40B4-BE49-F238E27FC236}">
                  <a16:creationId xmlns:a16="http://schemas.microsoft.com/office/drawing/2014/main" id="{C2215752-1D63-615C-B40D-EC32E748080D}"/>
                </a:ext>
              </a:extLst>
            </p:cNvPr>
            <p:cNvSpPr/>
            <p:nvPr/>
          </p:nvSpPr>
          <p:spPr>
            <a:xfrm>
              <a:off x="2237475" y="2932050"/>
              <a:ext cx="2475" cy="1975"/>
            </a:xfrm>
            <a:custGeom>
              <a:avLst/>
              <a:gdLst/>
              <a:ahLst/>
              <a:cxnLst/>
              <a:rect l="l" t="t" r="r" b="b"/>
              <a:pathLst>
                <a:path w="99" h="79" extrusionOk="0">
                  <a:moveTo>
                    <a:pt x="62" y="1"/>
                  </a:moveTo>
                  <a:cubicBezTo>
                    <a:pt x="52" y="1"/>
                    <a:pt x="42" y="3"/>
                    <a:pt x="33" y="6"/>
                  </a:cubicBezTo>
                  <a:cubicBezTo>
                    <a:pt x="9" y="22"/>
                    <a:pt x="1" y="54"/>
                    <a:pt x="17" y="79"/>
                  </a:cubicBezTo>
                  <a:lnTo>
                    <a:pt x="98" y="22"/>
                  </a:lnTo>
                  <a:cubicBezTo>
                    <a:pt x="93" y="7"/>
                    <a:pt x="78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7218;p47">
              <a:extLst>
                <a:ext uri="{FF2B5EF4-FFF2-40B4-BE49-F238E27FC236}">
                  <a16:creationId xmlns:a16="http://schemas.microsoft.com/office/drawing/2014/main" id="{C678D36B-3D50-040E-E9B9-8C5C964E7E75}"/>
                </a:ext>
              </a:extLst>
            </p:cNvPr>
            <p:cNvSpPr/>
            <p:nvPr/>
          </p:nvSpPr>
          <p:spPr>
            <a:xfrm>
              <a:off x="2230800" y="29364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9" y="25"/>
                    <a:pt x="0" y="58"/>
                    <a:pt x="17" y="82"/>
                  </a:cubicBezTo>
                  <a:lnTo>
                    <a:pt x="98" y="25"/>
                  </a:ln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7219;p47">
              <a:extLst>
                <a:ext uri="{FF2B5EF4-FFF2-40B4-BE49-F238E27FC236}">
                  <a16:creationId xmlns:a16="http://schemas.microsoft.com/office/drawing/2014/main" id="{D7496DD1-8B6C-FDE0-7010-04106DEB3435}"/>
                </a:ext>
              </a:extLst>
            </p:cNvPr>
            <p:cNvSpPr/>
            <p:nvPr/>
          </p:nvSpPr>
          <p:spPr>
            <a:xfrm>
              <a:off x="2232025" y="29309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1"/>
                  </a:moveTo>
                  <a:cubicBezTo>
                    <a:pt x="50" y="1"/>
                    <a:pt x="41" y="3"/>
                    <a:pt x="32" y="9"/>
                  </a:cubicBezTo>
                  <a:cubicBezTo>
                    <a:pt x="8" y="25"/>
                    <a:pt x="0" y="58"/>
                    <a:pt x="16" y="74"/>
                  </a:cubicBezTo>
                  <a:cubicBezTo>
                    <a:pt x="27" y="90"/>
                    <a:pt x="41" y="99"/>
                    <a:pt x="56" y="99"/>
                  </a:cubicBezTo>
                  <a:cubicBezTo>
                    <a:pt x="64" y="99"/>
                    <a:pt x="73" y="96"/>
                    <a:pt x="81" y="90"/>
                  </a:cubicBezTo>
                  <a:cubicBezTo>
                    <a:pt x="105" y="74"/>
                    <a:pt x="114" y="42"/>
                    <a:pt x="97" y="25"/>
                  </a:cubicBez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7220;p47">
              <a:extLst>
                <a:ext uri="{FF2B5EF4-FFF2-40B4-BE49-F238E27FC236}">
                  <a16:creationId xmlns:a16="http://schemas.microsoft.com/office/drawing/2014/main" id="{4DBD9B2E-5B76-AEAC-D05D-C5FD8EA84070}"/>
                </a:ext>
              </a:extLst>
            </p:cNvPr>
            <p:cNvSpPr/>
            <p:nvPr/>
          </p:nvSpPr>
          <p:spPr>
            <a:xfrm>
              <a:off x="2225125" y="293530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62" y="1"/>
                  </a:moveTo>
                  <a:cubicBezTo>
                    <a:pt x="52" y="1"/>
                    <a:pt x="42" y="2"/>
                    <a:pt x="33" y="5"/>
                  </a:cubicBezTo>
                  <a:cubicBezTo>
                    <a:pt x="9" y="22"/>
                    <a:pt x="0" y="54"/>
                    <a:pt x="17" y="78"/>
                  </a:cubicBezTo>
                  <a:cubicBezTo>
                    <a:pt x="27" y="94"/>
                    <a:pt x="44" y="103"/>
                    <a:pt x="62" y="103"/>
                  </a:cubicBezTo>
                  <a:cubicBezTo>
                    <a:pt x="71" y="103"/>
                    <a:pt x="81" y="100"/>
                    <a:pt x="90" y="95"/>
                  </a:cubicBezTo>
                  <a:cubicBezTo>
                    <a:pt x="114" y="78"/>
                    <a:pt x="114" y="46"/>
                    <a:pt x="106" y="22"/>
                  </a:cubicBezTo>
                  <a:cubicBezTo>
                    <a:pt x="96" y="6"/>
                    <a:pt x="7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7221;p47">
              <a:extLst>
                <a:ext uri="{FF2B5EF4-FFF2-40B4-BE49-F238E27FC236}">
                  <a16:creationId xmlns:a16="http://schemas.microsoft.com/office/drawing/2014/main" id="{A514075F-5133-3CDF-DF31-B9057C6C17DF}"/>
                </a:ext>
              </a:extLst>
            </p:cNvPr>
            <p:cNvSpPr/>
            <p:nvPr/>
          </p:nvSpPr>
          <p:spPr>
            <a:xfrm>
              <a:off x="2218425" y="293967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3" y="0"/>
                  </a:moveTo>
                  <a:cubicBezTo>
                    <a:pt x="43" y="0"/>
                    <a:pt x="34" y="3"/>
                    <a:pt x="25" y="9"/>
                  </a:cubicBezTo>
                  <a:cubicBezTo>
                    <a:pt x="9" y="25"/>
                    <a:pt x="1" y="57"/>
                    <a:pt x="17" y="82"/>
                  </a:cubicBezTo>
                  <a:cubicBezTo>
                    <a:pt x="28" y="97"/>
                    <a:pt x="41" y="106"/>
                    <a:pt x="56" y="106"/>
                  </a:cubicBezTo>
                  <a:cubicBezTo>
                    <a:pt x="65" y="106"/>
                    <a:pt x="73" y="104"/>
                    <a:pt x="82" y="98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88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7222;p47">
              <a:extLst>
                <a:ext uri="{FF2B5EF4-FFF2-40B4-BE49-F238E27FC236}">
                  <a16:creationId xmlns:a16="http://schemas.microsoft.com/office/drawing/2014/main" id="{75C1C8F8-B4ED-E92D-7F4C-8EA32777FD42}"/>
                </a:ext>
              </a:extLst>
            </p:cNvPr>
            <p:cNvSpPr/>
            <p:nvPr/>
          </p:nvSpPr>
          <p:spPr>
            <a:xfrm>
              <a:off x="2224100" y="2940900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61" y="0"/>
                  </a:moveTo>
                  <a:cubicBezTo>
                    <a:pt x="52" y="0"/>
                    <a:pt x="42" y="3"/>
                    <a:pt x="33" y="8"/>
                  </a:cubicBezTo>
                  <a:cubicBezTo>
                    <a:pt x="9" y="25"/>
                    <a:pt x="1" y="57"/>
                    <a:pt x="17" y="81"/>
                  </a:cubicBezTo>
                  <a:lnTo>
                    <a:pt x="98" y="25"/>
                  </a:lnTo>
                  <a:cubicBezTo>
                    <a:pt x="93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7223;p47">
              <a:extLst>
                <a:ext uri="{FF2B5EF4-FFF2-40B4-BE49-F238E27FC236}">
                  <a16:creationId xmlns:a16="http://schemas.microsoft.com/office/drawing/2014/main" id="{EB0BDFA0-1E94-3963-D0F7-2FBDFD4E3EB8}"/>
                </a:ext>
              </a:extLst>
            </p:cNvPr>
            <p:cNvSpPr/>
            <p:nvPr/>
          </p:nvSpPr>
          <p:spPr>
            <a:xfrm>
              <a:off x="2220050" y="29346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4"/>
                    <a:pt x="28" y="73"/>
                    <a:pt x="46" y="73"/>
                  </a:cubicBezTo>
                  <a:cubicBezTo>
                    <a:pt x="55" y="73"/>
                    <a:pt x="65" y="71"/>
                    <a:pt x="74" y="65"/>
                  </a:cubicBezTo>
                  <a:cubicBezTo>
                    <a:pt x="98" y="57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7224;p47">
              <a:extLst>
                <a:ext uri="{FF2B5EF4-FFF2-40B4-BE49-F238E27FC236}">
                  <a16:creationId xmlns:a16="http://schemas.microsoft.com/office/drawing/2014/main" id="{D793FF2A-A51C-F5FF-9723-779B0C1A95BF}"/>
                </a:ext>
              </a:extLst>
            </p:cNvPr>
            <p:cNvSpPr/>
            <p:nvPr/>
          </p:nvSpPr>
          <p:spPr>
            <a:xfrm>
              <a:off x="2226950" y="293035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1" y="1"/>
                  </a:moveTo>
                  <a:lnTo>
                    <a:pt x="0" y="49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1"/>
                    <a:pt x="65" y="66"/>
                  </a:cubicBezTo>
                  <a:cubicBezTo>
                    <a:pt x="90" y="49"/>
                    <a:pt x="98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7225;p47">
              <a:extLst>
                <a:ext uri="{FF2B5EF4-FFF2-40B4-BE49-F238E27FC236}">
                  <a16:creationId xmlns:a16="http://schemas.microsoft.com/office/drawing/2014/main" id="{E1D34715-8EAC-F3CB-C224-DBE2CAE2E7E7}"/>
                </a:ext>
              </a:extLst>
            </p:cNvPr>
            <p:cNvSpPr/>
            <p:nvPr/>
          </p:nvSpPr>
          <p:spPr>
            <a:xfrm>
              <a:off x="2233625" y="292610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82" y="0"/>
                  </a:moveTo>
                  <a:lnTo>
                    <a:pt x="1" y="49"/>
                  </a:lnTo>
                  <a:cubicBezTo>
                    <a:pt x="11" y="65"/>
                    <a:pt x="29" y="74"/>
                    <a:pt x="44" y="74"/>
                  </a:cubicBezTo>
                  <a:cubicBezTo>
                    <a:pt x="52" y="74"/>
                    <a:pt x="60" y="71"/>
                    <a:pt x="66" y="65"/>
                  </a:cubicBezTo>
                  <a:cubicBezTo>
                    <a:pt x="90" y="49"/>
                    <a:pt x="98" y="17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7226;p47">
              <a:extLst>
                <a:ext uri="{FF2B5EF4-FFF2-40B4-BE49-F238E27FC236}">
                  <a16:creationId xmlns:a16="http://schemas.microsoft.com/office/drawing/2014/main" id="{6DB45D8F-8065-FE5D-AD3F-9B19629FA73A}"/>
                </a:ext>
              </a:extLst>
            </p:cNvPr>
            <p:cNvSpPr/>
            <p:nvPr/>
          </p:nvSpPr>
          <p:spPr>
            <a:xfrm>
              <a:off x="2243150" y="29329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3" y="1"/>
                  </a:moveTo>
                  <a:cubicBezTo>
                    <a:pt x="44" y="1"/>
                    <a:pt x="34" y="4"/>
                    <a:pt x="25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7" y="92"/>
                    <a:pt x="40" y="99"/>
                    <a:pt x="55" y="99"/>
                  </a:cubicBezTo>
                  <a:cubicBezTo>
                    <a:pt x="63" y="99"/>
                    <a:pt x="73" y="97"/>
                    <a:pt x="82" y="90"/>
                  </a:cubicBezTo>
                  <a:cubicBezTo>
                    <a:pt x="106" y="74"/>
                    <a:pt x="115" y="42"/>
                    <a:pt x="98" y="25"/>
                  </a:cubicBezTo>
                  <a:cubicBezTo>
                    <a:pt x="88" y="10"/>
                    <a:pt x="71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7227;p47">
              <a:extLst>
                <a:ext uri="{FF2B5EF4-FFF2-40B4-BE49-F238E27FC236}">
                  <a16:creationId xmlns:a16="http://schemas.microsoft.com/office/drawing/2014/main" id="{8E869594-DB85-AA8F-B814-227888C55FF3}"/>
                </a:ext>
              </a:extLst>
            </p:cNvPr>
            <p:cNvSpPr/>
            <p:nvPr/>
          </p:nvSpPr>
          <p:spPr>
            <a:xfrm>
              <a:off x="2241950" y="293857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62" y="1"/>
                  </a:moveTo>
                  <a:cubicBezTo>
                    <a:pt x="51" y="1"/>
                    <a:pt x="40" y="5"/>
                    <a:pt x="33" y="12"/>
                  </a:cubicBezTo>
                  <a:cubicBezTo>
                    <a:pt x="8" y="28"/>
                    <a:pt x="0" y="53"/>
                    <a:pt x="17" y="77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7228;p47">
              <a:extLst>
                <a:ext uri="{FF2B5EF4-FFF2-40B4-BE49-F238E27FC236}">
                  <a16:creationId xmlns:a16="http://schemas.microsoft.com/office/drawing/2014/main" id="{E049334A-DCF3-FBEF-74CA-B40B0B6F0A64}"/>
                </a:ext>
              </a:extLst>
            </p:cNvPr>
            <p:cNvSpPr/>
            <p:nvPr/>
          </p:nvSpPr>
          <p:spPr>
            <a:xfrm>
              <a:off x="2235450" y="2943125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53" y="0"/>
                  </a:moveTo>
                  <a:cubicBezTo>
                    <a:pt x="43" y="0"/>
                    <a:pt x="34" y="3"/>
                    <a:pt x="25" y="9"/>
                  </a:cubicBezTo>
                  <a:cubicBezTo>
                    <a:pt x="1" y="25"/>
                    <a:pt x="1" y="57"/>
                    <a:pt x="17" y="82"/>
                  </a:cubicBezTo>
                  <a:lnTo>
                    <a:pt x="98" y="25"/>
                  </a:lnTo>
                  <a:cubicBezTo>
                    <a:pt x="88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7229;p47">
              <a:extLst>
                <a:ext uri="{FF2B5EF4-FFF2-40B4-BE49-F238E27FC236}">
                  <a16:creationId xmlns:a16="http://schemas.microsoft.com/office/drawing/2014/main" id="{773BE490-951F-5021-A8D7-418BD045E52F}"/>
                </a:ext>
              </a:extLst>
            </p:cNvPr>
            <p:cNvSpPr/>
            <p:nvPr/>
          </p:nvSpPr>
          <p:spPr>
            <a:xfrm>
              <a:off x="2236475" y="29375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48" y="0"/>
                    <a:pt x="36" y="4"/>
                    <a:pt x="25" y="12"/>
                  </a:cubicBezTo>
                  <a:cubicBezTo>
                    <a:pt x="0" y="28"/>
                    <a:pt x="0" y="52"/>
                    <a:pt x="17" y="77"/>
                  </a:cubicBezTo>
                  <a:cubicBezTo>
                    <a:pt x="22" y="92"/>
                    <a:pt x="37" y="101"/>
                    <a:pt x="54" y="101"/>
                  </a:cubicBezTo>
                  <a:cubicBezTo>
                    <a:pt x="63" y="101"/>
                    <a:pt x="73" y="99"/>
                    <a:pt x="82" y="93"/>
                  </a:cubicBezTo>
                  <a:cubicBezTo>
                    <a:pt x="106" y="77"/>
                    <a:pt x="114" y="44"/>
                    <a:pt x="98" y="20"/>
                  </a:cubicBez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7230;p47">
              <a:extLst>
                <a:ext uri="{FF2B5EF4-FFF2-40B4-BE49-F238E27FC236}">
                  <a16:creationId xmlns:a16="http://schemas.microsoft.com/office/drawing/2014/main" id="{83407328-2D9E-8B62-4F59-EA0316F86520}"/>
                </a:ext>
              </a:extLst>
            </p:cNvPr>
            <p:cNvSpPr/>
            <p:nvPr/>
          </p:nvSpPr>
          <p:spPr>
            <a:xfrm>
              <a:off x="2229775" y="29421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3" y="1"/>
                  </a:moveTo>
                  <a:cubicBezTo>
                    <a:pt x="43" y="1"/>
                    <a:pt x="34" y="3"/>
                    <a:pt x="25" y="9"/>
                  </a:cubicBezTo>
                  <a:cubicBezTo>
                    <a:pt x="1" y="25"/>
                    <a:pt x="1" y="58"/>
                    <a:pt x="17" y="82"/>
                  </a:cubicBezTo>
                  <a:cubicBezTo>
                    <a:pt x="22" y="92"/>
                    <a:pt x="36" y="99"/>
                    <a:pt x="52" y="99"/>
                  </a:cubicBezTo>
                  <a:cubicBezTo>
                    <a:pt x="62" y="99"/>
                    <a:pt x="73" y="96"/>
                    <a:pt x="82" y="90"/>
                  </a:cubicBezTo>
                  <a:cubicBezTo>
                    <a:pt x="106" y="74"/>
                    <a:pt x="114" y="42"/>
                    <a:pt x="98" y="25"/>
                  </a:cubicBezTo>
                  <a:cubicBezTo>
                    <a:pt x="88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7231;p47">
              <a:extLst>
                <a:ext uri="{FF2B5EF4-FFF2-40B4-BE49-F238E27FC236}">
                  <a16:creationId xmlns:a16="http://schemas.microsoft.com/office/drawing/2014/main" id="{2CEB8725-2D36-099E-02D0-5E4BDBDF52E2}"/>
                </a:ext>
              </a:extLst>
            </p:cNvPr>
            <p:cNvSpPr/>
            <p:nvPr/>
          </p:nvSpPr>
          <p:spPr>
            <a:xfrm>
              <a:off x="2222900" y="2946575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60" y="0"/>
                  </a:moveTo>
                  <a:cubicBezTo>
                    <a:pt x="51" y="0"/>
                    <a:pt x="41" y="3"/>
                    <a:pt x="33" y="8"/>
                  </a:cubicBezTo>
                  <a:cubicBezTo>
                    <a:pt x="8" y="25"/>
                    <a:pt x="0" y="57"/>
                    <a:pt x="16" y="81"/>
                  </a:cubicBezTo>
                  <a:cubicBezTo>
                    <a:pt x="27" y="97"/>
                    <a:pt x="44" y="106"/>
                    <a:pt x="62" y="106"/>
                  </a:cubicBezTo>
                  <a:cubicBezTo>
                    <a:pt x="71" y="106"/>
                    <a:pt x="81" y="103"/>
                    <a:pt x="89" y="98"/>
                  </a:cubicBezTo>
                  <a:cubicBezTo>
                    <a:pt x="114" y="81"/>
                    <a:pt x="122" y="49"/>
                    <a:pt x="106" y="25"/>
                  </a:cubicBezTo>
                  <a:cubicBezTo>
                    <a:pt x="95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7232;p47">
              <a:extLst>
                <a:ext uri="{FF2B5EF4-FFF2-40B4-BE49-F238E27FC236}">
                  <a16:creationId xmlns:a16="http://schemas.microsoft.com/office/drawing/2014/main" id="{741C3DCE-2877-4C34-5C06-8AE0C5DE4AEF}"/>
                </a:ext>
              </a:extLst>
            </p:cNvPr>
            <p:cNvSpPr/>
            <p:nvPr/>
          </p:nvSpPr>
          <p:spPr>
            <a:xfrm>
              <a:off x="2228775" y="29477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62" y="1"/>
                  </a:moveTo>
                  <a:cubicBezTo>
                    <a:pt x="51" y="1"/>
                    <a:pt x="40" y="5"/>
                    <a:pt x="33" y="12"/>
                  </a:cubicBezTo>
                  <a:cubicBezTo>
                    <a:pt x="8" y="28"/>
                    <a:pt x="0" y="53"/>
                    <a:pt x="17" y="77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7233;p47">
              <a:extLst>
                <a:ext uri="{FF2B5EF4-FFF2-40B4-BE49-F238E27FC236}">
                  <a16:creationId xmlns:a16="http://schemas.microsoft.com/office/drawing/2014/main" id="{B2708A82-62A8-F23D-9B08-E010F091C56D}"/>
                </a:ext>
              </a:extLst>
            </p:cNvPr>
            <p:cNvSpPr/>
            <p:nvPr/>
          </p:nvSpPr>
          <p:spPr>
            <a:xfrm>
              <a:off x="2224525" y="29415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1" y="1"/>
                  </a:moveTo>
                  <a:lnTo>
                    <a:pt x="0" y="57"/>
                  </a:lnTo>
                  <a:cubicBezTo>
                    <a:pt x="9" y="71"/>
                    <a:pt x="23" y="77"/>
                    <a:pt x="38" y="77"/>
                  </a:cubicBezTo>
                  <a:cubicBezTo>
                    <a:pt x="50" y="77"/>
                    <a:pt x="62" y="73"/>
                    <a:pt x="73" y="66"/>
                  </a:cubicBezTo>
                  <a:cubicBezTo>
                    <a:pt x="97" y="57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7234;p47">
              <a:extLst>
                <a:ext uri="{FF2B5EF4-FFF2-40B4-BE49-F238E27FC236}">
                  <a16:creationId xmlns:a16="http://schemas.microsoft.com/office/drawing/2014/main" id="{4D9DEC46-BA3D-CD1E-CBB4-220EB408913A}"/>
                </a:ext>
              </a:extLst>
            </p:cNvPr>
            <p:cNvSpPr/>
            <p:nvPr/>
          </p:nvSpPr>
          <p:spPr>
            <a:xfrm>
              <a:off x="2231200" y="29370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10" y="70"/>
                    <a:pt x="23" y="76"/>
                    <a:pt x="38" y="76"/>
                  </a:cubicBezTo>
                  <a:cubicBezTo>
                    <a:pt x="50" y="76"/>
                    <a:pt x="63" y="72"/>
                    <a:pt x="74" y="65"/>
                  </a:cubicBezTo>
                  <a:cubicBezTo>
                    <a:pt x="98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7235;p47">
              <a:extLst>
                <a:ext uri="{FF2B5EF4-FFF2-40B4-BE49-F238E27FC236}">
                  <a16:creationId xmlns:a16="http://schemas.microsoft.com/office/drawing/2014/main" id="{594C4DAE-24D3-41CF-1A4B-EDC528684E4A}"/>
                </a:ext>
              </a:extLst>
            </p:cNvPr>
            <p:cNvSpPr/>
            <p:nvPr/>
          </p:nvSpPr>
          <p:spPr>
            <a:xfrm>
              <a:off x="2237900" y="293257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1" y="1"/>
                  </a:moveTo>
                  <a:lnTo>
                    <a:pt x="0" y="58"/>
                  </a:lnTo>
                  <a:cubicBezTo>
                    <a:pt x="9" y="71"/>
                    <a:pt x="23" y="77"/>
                    <a:pt x="38" y="77"/>
                  </a:cubicBezTo>
                  <a:cubicBezTo>
                    <a:pt x="50" y="77"/>
                    <a:pt x="62" y="73"/>
                    <a:pt x="73" y="66"/>
                  </a:cubicBezTo>
                  <a:cubicBezTo>
                    <a:pt x="89" y="58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7236;p47">
              <a:extLst>
                <a:ext uri="{FF2B5EF4-FFF2-40B4-BE49-F238E27FC236}">
                  <a16:creationId xmlns:a16="http://schemas.microsoft.com/office/drawing/2014/main" id="{336B8C8B-6B46-0458-ABAC-F950D15E6385}"/>
                </a:ext>
              </a:extLst>
            </p:cNvPr>
            <p:cNvSpPr/>
            <p:nvPr/>
          </p:nvSpPr>
          <p:spPr>
            <a:xfrm>
              <a:off x="2247625" y="29394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0" y="0"/>
                  </a:moveTo>
                  <a:cubicBezTo>
                    <a:pt x="48" y="0"/>
                    <a:pt x="36" y="4"/>
                    <a:pt x="25" y="12"/>
                  </a:cubicBezTo>
                  <a:cubicBezTo>
                    <a:pt x="0" y="28"/>
                    <a:pt x="0" y="52"/>
                    <a:pt x="17" y="77"/>
                  </a:cubicBezTo>
                  <a:cubicBezTo>
                    <a:pt x="26" y="90"/>
                    <a:pt x="37" y="96"/>
                    <a:pt x="49" y="96"/>
                  </a:cubicBezTo>
                  <a:cubicBezTo>
                    <a:pt x="60" y="96"/>
                    <a:pt x="71" y="92"/>
                    <a:pt x="81" y="85"/>
                  </a:cubicBezTo>
                  <a:cubicBezTo>
                    <a:pt x="106" y="68"/>
                    <a:pt x="114" y="44"/>
                    <a:pt x="98" y="20"/>
                  </a:cubicBez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7237;p47">
              <a:extLst>
                <a:ext uri="{FF2B5EF4-FFF2-40B4-BE49-F238E27FC236}">
                  <a16:creationId xmlns:a16="http://schemas.microsoft.com/office/drawing/2014/main" id="{19FEF8CC-53FA-6E79-8B5C-A9C8A5900692}"/>
                </a:ext>
              </a:extLst>
            </p:cNvPr>
            <p:cNvSpPr/>
            <p:nvPr/>
          </p:nvSpPr>
          <p:spPr>
            <a:xfrm>
              <a:off x="2246600" y="2944925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55" y="1"/>
                  </a:moveTo>
                  <a:cubicBezTo>
                    <a:pt x="45" y="1"/>
                    <a:pt x="34" y="3"/>
                    <a:pt x="25" y="10"/>
                  </a:cubicBezTo>
                  <a:cubicBezTo>
                    <a:pt x="1" y="26"/>
                    <a:pt x="1" y="58"/>
                    <a:pt x="17" y="83"/>
                  </a:cubicBezTo>
                  <a:lnTo>
                    <a:pt x="98" y="18"/>
                  </a:lnTo>
                  <a:cubicBezTo>
                    <a:pt x="88" y="8"/>
                    <a:pt x="72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7238;p47">
              <a:extLst>
                <a:ext uri="{FF2B5EF4-FFF2-40B4-BE49-F238E27FC236}">
                  <a16:creationId xmlns:a16="http://schemas.microsoft.com/office/drawing/2014/main" id="{BB9F6C9D-55B2-4EB2-922D-E064EA17DCE1}"/>
                </a:ext>
              </a:extLst>
            </p:cNvPr>
            <p:cNvSpPr/>
            <p:nvPr/>
          </p:nvSpPr>
          <p:spPr>
            <a:xfrm>
              <a:off x="2240125" y="29496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3" y="1"/>
                  </a:moveTo>
                  <a:cubicBezTo>
                    <a:pt x="43" y="1"/>
                    <a:pt x="33" y="3"/>
                    <a:pt x="25" y="9"/>
                  </a:cubicBezTo>
                  <a:cubicBezTo>
                    <a:pt x="0" y="25"/>
                    <a:pt x="0" y="58"/>
                    <a:pt x="17" y="82"/>
                  </a:cubicBezTo>
                  <a:lnTo>
                    <a:pt x="98" y="25"/>
                  </a:lnTo>
                  <a:cubicBezTo>
                    <a:pt x="87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7239;p47">
              <a:extLst>
                <a:ext uri="{FF2B5EF4-FFF2-40B4-BE49-F238E27FC236}">
                  <a16:creationId xmlns:a16="http://schemas.microsoft.com/office/drawing/2014/main" id="{1ACC7B28-00D4-01D9-E2E8-CCECAA7F72F7}"/>
                </a:ext>
              </a:extLst>
            </p:cNvPr>
            <p:cNvSpPr/>
            <p:nvPr/>
          </p:nvSpPr>
          <p:spPr>
            <a:xfrm>
              <a:off x="2240925" y="29440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2" y="1"/>
                  </a:moveTo>
                  <a:cubicBezTo>
                    <a:pt x="51" y="1"/>
                    <a:pt x="41" y="5"/>
                    <a:pt x="33" y="12"/>
                  </a:cubicBezTo>
                  <a:cubicBezTo>
                    <a:pt x="9" y="28"/>
                    <a:pt x="1" y="61"/>
                    <a:pt x="17" y="77"/>
                  </a:cubicBezTo>
                  <a:cubicBezTo>
                    <a:pt x="27" y="93"/>
                    <a:pt x="45" y="102"/>
                    <a:pt x="62" y="102"/>
                  </a:cubicBezTo>
                  <a:cubicBezTo>
                    <a:pt x="72" y="102"/>
                    <a:pt x="81" y="99"/>
                    <a:pt x="90" y="93"/>
                  </a:cubicBezTo>
                  <a:cubicBezTo>
                    <a:pt x="106" y="77"/>
                    <a:pt x="114" y="45"/>
                    <a:pt x="98" y="20"/>
                  </a:cubicBezTo>
                  <a:cubicBezTo>
                    <a:pt x="89" y="7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7240;p47">
              <a:extLst>
                <a:ext uri="{FF2B5EF4-FFF2-40B4-BE49-F238E27FC236}">
                  <a16:creationId xmlns:a16="http://schemas.microsoft.com/office/drawing/2014/main" id="{9293EFF0-EAE8-E2B6-849B-02B7FC3C3414}"/>
                </a:ext>
              </a:extLst>
            </p:cNvPr>
            <p:cNvSpPr/>
            <p:nvPr/>
          </p:nvSpPr>
          <p:spPr>
            <a:xfrm>
              <a:off x="2234450" y="29487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5" y="1"/>
                  </a:moveTo>
                  <a:cubicBezTo>
                    <a:pt x="44" y="1"/>
                    <a:pt x="34" y="3"/>
                    <a:pt x="25" y="10"/>
                  </a:cubicBezTo>
                  <a:cubicBezTo>
                    <a:pt x="0" y="26"/>
                    <a:pt x="0" y="58"/>
                    <a:pt x="17" y="83"/>
                  </a:cubicBezTo>
                  <a:cubicBezTo>
                    <a:pt x="27" y="93"/>
                    <a:pt x="40" y="100"/>
                    <a:pt x="54" y="100"/>
                  </a:cubicBezTo>
                  <a:cubicBezTo>
                    <a:pt x="63" y="100"/>
                    <a:pt x="72" y="97"/>
                    <a:pt x="81" y="91"/>
                  </a:cubicBezTo>
                  <a:cubicBezTo>
                    <a:pt x="106" y="75"/>
                    <a:pt x="114" y="42"/>
                    <a:pt x="98" y="18"/>
                  </a:cubicBezTo>
                  <a:cubicBezTo>
                    <a:pt x="88" y="8"/>
                    <a:pt x="7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7241;p47">
              <a:extLst>
                <a:ext uri="{FF2B5EF4-FFF2-40B4-BE49-F238E27FC236}">
                  <a16:creationId xmlns:a16="http://schemas.microsoft.com/office/drawing/2014/main" id="{FB8DBA4B-B271-3576-8FF0-051F099FB734}"/>
                </a:ext>
              </a:extLst>
            </p:cNvPr>
            <p:cNvSpPr/>
            <p:nvPr/>
          </p:nvSpPr>
          <p:spPr>
            <a:xfrm>
              <a:off x="2227750" y="29534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1"/>
                  </a:moveTo>
                  <a:cubicBezTo>
                    <a:pt x="43" y="1"/>
                    <a:pt x="34" y="3"/>
                    <a:pt x="25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6" y="95"/>
                    <a:pt x="40" y="102"/>
                    <a:pt x="54" y="102"/>
                  </a:cubicBezTo>
                  <a:cubicBezTo>
                    <a:pt x="66" y="102"/>
                    <a:pt x="79" y="97"/>
                    <a:pt x="90" y="90"/>
                  </a:cubicBezTo>
                  <a:cubicBezTo>
                    <a:pt x="114" y="74"/>
                    <a:pt x="114" y="50"/>
                    <a:pt x="98" y="25"/>
                  </a:cubicBezTo>
                  <a:cubicBezTo>
                    <a:pt x="88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7242;p47">
              <a:extLst>
                <a:ext uri="{FF2B5EF4-FFF2-40B4-BE49-F238E27FC236}">
                  <a16:creationId xmlns:a16="http://schemas.microsoft.com/office/drawing/2014/main" id="{86296AA3-45EF-7C49-AD19-3AB5DF8109AB}"/>
                </a:ext>
              </a:extLst>
            </p:cNvPr>
            <p:cNvSpPr/>
            <p:nvPr/>
          </p:nvSpPr>
          <p:spPr>
            <a:xfrm>
              <a:off x="2233625" y="295440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61" y="0"/>
                  </a:moveTo>
                  <a:cubicBezTo>
                    <a:pt x="49" y="0"/>
                    <a:pt x="36" y="4"/>
                    <a:pt x="25" y="12"/>
                  </a:cubicBezTo>
                  <a:cubicBezTo>
                    <a:pt x="1" y="28"/>
                    <a:pt x="1" y="60"/>
                    <a:pt x="17" y="77"/>
                  </a:cubicBezTo>
                  <a:lnTo>
                    <a:pt x="98" y="20"/>
                  </a:ln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7243;p47">
              <a:extLst>
                <a:ext uri="{FF2B5EF4-FFF2-40B4-BE49-F238E27FC236}">
                  <a16:creationId xmlns:a16="http://schemas.microsoft.com/office/drawing/2014/main" id="{4592CEC1-A3CD-F197-F283-3A76D7712D3F}"/>
                </a:ext>
              </a:extLst>
            </p:cNvPr>
            <p:cNvSpPr/>
            <p:nvPr/>
          </p:nvSpPr>
          <p:spPr>
            <a:xfrm>
              <a:off x="2229175" y="29482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2" y="0"/>
                  </a:moveTo>
                  <a:lnTo>
                    <a:pt x="1" y="57"/>
                  </a:lnTo>
                  <a:cubicBezTo>
                    <a:pt x="11" y="73"/>
                    <a:pt x="28" y="82"/>
                    <a:pt x="46" y="82"/>
                  </a:cubicBezTo>
                  <a:cubicBezTo>
                    <a:pt x="55" y="82"/>
                    <a:pt x="65" y="79"/>
                    <a:pt x="74" y="73"/>
                  </a:cubicBezTo>
                  <a:cubicBezTo>
                    <a:pt x="90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7244;p47">
              <a:extLst>
                <a:ext uri="{FF2B5EF4-FFF2-40B4-BE49-F238E27FC236}">
                  <a16:creationId xmlns:a16="http://schemas.microsoft.com/office/drawing/2014/main" id="{5772EA26-8400-0BBF-3F52-A33C5AFA1B23}"/>
                </a:ext>
              </a:extLst>
            </p:cNvPr>
            <p:cNvSpPr/>
            <p:nvPr/>
          </p:nvSpPr>
          <p:spPr>
            <a:xfrm>
              <a:off x="2235875" y="294372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1" y="1"/>
                  </a:moveTo>
                  <a:lnTo>
                    <a:pt x="0" y="58"/>
                  </a:lnTo>
                  <a:cubicBezTo>
                    <a:pt x="5" y="68"/>
                    <a:pt x="19" y="75"/>
                    <a:pt x="35" y="75"/>
                  </a:cubicBezTo>
                  <a:cubicBezTo>
                    <a:pt x="45" y="75"/>
                    <a:pt x="56" y="72"/>
                    <a:pt x="65" y="66"/>
                  </a:cubicBezTo>
                  <a:cubicBezTo>
                    <a:pt x="89" y="49"/>
                    <a:pt x="97" y="1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7245;p47">
              <a:extLst>
                <a:ext uri="{FF2B5EF4-FFF2-40B4-BE49-F238E27FC236}">
                  <a16:creationId xmlns:a16="http://schemas.microsoft.com/office/drawing/2014/main" id="{840A50D4-204F-8284-6482-8C4F6C9A197A}"/>
                </a:ext>
              </a:extLst>
            </p:cNvPr>
            <p:cNvSpPr/>
            <p:nvPr/>
          </p:nvSpPr>
          <p:spPr>
            <a:xfrm>
              <a:off x="2242350" y="29390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9" y="71"/>
                    <a:pt x="23" y="77"/>
                    <a:pt x="37" y="77"/>
                  </a:cubicBezTo>
                  <a:cubicBezTo>
                    <a:pt x="48" y="77"/>
                    <a:pt x="58" y="73"/>
                    <a:pt x="65" y="65"/>
                  </a:cubicBezTo>
                  <a:cubicBezTo>
                    <a:pt x="90" y="49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7246;p47">
              <a:extLst>
                <a:ext uri="{FF2B5EF4-FFF2-40B4-BE49-F238E27FC236}">
                  <a16:creationId xmlns:a16="http://schemas.microsoft.com/office/drawing/2014/main" id="{51C28DF4-11B6-3303-E3AD-2FFA9459A44C}"/>
                </a:ext>
              </a:extLst>
            </p:cNvPr>
            <p:cNvSpPr/>
            <p:nvPr/>
          </p:nvSpPr>
          <p:spPr>
            <a:xfrm>
              <a:off x="2252075" y="294567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2" y="1"/>
                  </a:moveTo>
                  <a:cubicBezTo>
                    <a:pt x="51" y="1"/>
                    <a:pt x="40" y="5"/>
                    <a:pt x="33" y="12"/>
                  </a:cubicBezTo>
                  <a:cubicBezTo>
                    <a:pt x="9" y="28"/>
                    <a:pt x="1" y="53"/>
                    <a:pt x="17" y="77"/>
                  </a:cubicBezTo>
                  <a:cubicBezTo>
                    <a:pt x="26" y="90"/>
                    <a:pt x="40" y="96"/>
                    <a:pt x="54" y="96"/>
                  </a:cubicBezTo>
                  <a:cubicBezTo>
                    <a:pt x="66" y="96"/>
                    <a:pt x="79" y="92"/>
                    <a:pt x="90" y="85"/>
                  </a:cubicBezTo>
                  <a:cubicBezTo>
                    <a:pt x="106" y="69"/>
                    <a:pt x="114" y="36"/>
                    <a:pt x="98" y="20"/>
                  </a:cubicBezTo>
                  <a:cubicBezTo>
                    <a:pt x="89" y="7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7247;p47">
              <a:extLst>
                <a:ext uri="{FF2B5EF4-FFF2-40B4-BE49-F238E27FC236}">
                  <a16:creationId xmlns:a16="http://schemas.microsoft.com/office/drawing/2014/main" id="{31465297-4074-FDDA-A7DE-4D7ED6EA575F}"/>
                </a:ext>
              </a:extLst>
            </p:cNvPr>
            <p:cNvSpPr/>
            <p:nvPr/>
          </p:nvSpPr>
          <p:spPr>
            <a:xfrm>
              <a:off x="2251275" y="29512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5" y="0"/>
                  </a:moveTo>
                  <a:cubicBezTo>
                    <a:pt x="44" y="0"/>
                    <a:pt x="34" y="3"/>
                    <a:pt x="25" y="9"/>
                  </a:cubicBezTo>
                  <a:cubicBezTo>
                    <a:pt x="0" y="25"/>
                    <a:pt x="0" y="58"/>
                    <a:pt x="17" y="82"/>
                  </a:cubicBezTo>
                  <a:lnTo>
                    <a:pt x="98" y="17"/>
                  </a:lnTo>
                  <a:cubicBezTo>
                    <a:pt x="88" y="7"/>
                    <a:pt x="7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7248;p47">
              <a:extLst>
                <a:ext uri="{FF2B5EF4-FFF2-40B4-BE49-F238E27FC236}">
                  <a16:creationId xmlns:a16="http://schemas.microsoft.com/office/drawing/2014/main" id="{E19FD83C-A3C8-6488-2696-CD0B902CC65D}"/>
                </a:ext>
              </a:extLst>
            </p:cNvPr>
            <p:cNvSpPr/>
            <p:nvPr/>
          </p:nvSpPr>
          <p:spPr>
            <a:xfrm>
              <a:off x="2244975" y="2956075"/>
              <a:ext cx="2275" cy="2075"/>
            </a:xfrm>
            <a:custGeom>
              <a:avLst/>
              <a:gdLst/>
              <a:ahLst/>
              <a:cxnLst/>
              <a:rect l="l" t="t" r="r" b="b"/>
              <a:pathLst>
                <a:path w="91" h="83" extrusionOk="0">
                  <a:moveTo>
                    <a:pt x="49" y="1"/>
                  </a:moveTo>
                  <a:cubicBezTo>
                    <a:pt x="40" y="1"/>
                    <a:pt x="31" y="3"/>
                    <a:pt x="25" y="10"/>
                  </a:cubicBezTo>
                  <a:cubicBezTo>
                    <a:pt x="1" y="26"/>
                    <a:pt x="1" y="58"/>
                    <a:pt x="17" y="83"/>
                  </a:cubicBezTo>
                  <a:lnTo>
                    <a:pt x="90" y="18"/>
                  </a:lnTo>
                  <a:cubicBezTo>
                    <a:pt x="80" y="8"/>
                    <a:pt x="6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7249;p47">
              <a:extLst>
                <a:ext uri="{FF2B5EF4-FFF2-40B4-BE49-F238E27FC236}">
                  <a16:creationId xmlns:a16="http://schemas.microsoft.com/office/drawing/2014/main" id="{29002EEB-E1DF-CFA5-E3EA-C7722782DB06}"/>
                </a:ext>
              </a:extLst>
            </p:cNvPr>
            <p:cNvSpPr/>
            <p:nvPr/>
          </p:nvSpPr>
          <p:spPr>
            <a:xfrm>
              <a:off x="2245600" y="295055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1" y="0"/>
                  </a:moveTo>
                  <a:cubicBezTo>
                    <a:pt x="51" y="0"/>
                    <a:pt x="40" y="4"/>
                    <a:pt x="33" y="12"/>
                  </a:cubicBezTo>
                  <a:cubicBezTo>
                    <a:pt x="8" y="28"/>
                    <a:pt x="0" y="52"/>
                    <a:pt x="17" y="76"/>
                  </a:cubicBezTo>
                  <a:cubicBezTo>
                    <a:pt x="25" y="90"/>
                    <a:pt x="39" y="96"/>
                    <a:pt x="54" y="96"/>
                  </a:cubicBezTo>
                  <a:cubicBezTo>
                    <a:pt x="66" y="96"/>
                    <a:pt x="79" y="92"/>
                    <a:pt x="89" y="85"/>
                  </a:cubicBezTo>
                  <a:cubicBezTo>
                    <a:pt x="114" y="68"/>
                    <a:pt x="114" y="36"/>
                    <a:pt x="98" y="20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7250;p47">
              <a:extLst>
                <a:ext uri="{FF2B5EF4-FFF2-40B4-BE49-F238E27FC236}">
                  <a16:creationId xmlns:a16="http://schemas.microsoft.com/office/drawing/2014/main" id="{2648BB49-07DD-E810-4C17-C59F7A470C4E}"/>
                </a:ext>
              </a:extLst>
            </p:cNvPr>
            <p:cNvSpPr/>
            <p:nvPr/>
          </p:nvSpPr>
          <p:spPr>
            <a:xfrm>
              <a:off x="2239100" y="29552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5" y="1"/>
                  </a:moveTo>
                  <a:cubicBezTo>
                    <a:pt x="47" y="1"/>
                    <a:pt x="39" y="3"/>
                    <a:pt x="33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6" y="95"/>
                    <a:pt x="40" y="101"/>
                    <a:pt x="55" y="101"/>
                  </a:cubicBezTo>
                  <a:cubicBezTo>
                    <a:pt x="67" y="101"/>
                    <a:pt x="79" y="97"/>
                    <a:pt x="90" y="90"/>
                  </a:cubicBezTo>
                  <a:cubicBezTo>
                    <a:pt x="114" y="74"/>
                    <a:pt x="114" y="42"/>
                    <a:pt x="98" y="25"/>
                  </a:cubicBezTo>
                  <a:cubicBezTo>
                    <a:pt x="88" y="10"/>
                    <a:pt x="70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7251;p47">
              <a:extLst>
                <a:ext uri="{FF2B5EF4-FFF2-40B4-BE49-F238E27FC236}">
                  <a16:creationId xmlns:a16="http://schemas.microsoft.com/office/drawing/2014/main" id="{6AD8C254-AB78-ECF3-4659-1350FCC8200A}"/>
                </a:ext>
              </a:extLst>
            </p:cNvPr>
            <p:cNvSpPr/>
            <p:nvPr/>
          </p:nvSpPr>
          <p:spPr>
            <a:xfrm>
              <a:off x="2232625" y="29601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5" y="0"/>
                  </a:moveTo>
                  <a:cubicBezTo>
                    <a:pt x="46" y="0"/>
                    <a:pt x="39" y="3"/>
                    <a:pt x="33" y="9"/>
                  </a:cubicBezTo>
                  <a:cubicBezTo>
                    <a:pt x="8" y="25"/>
                    <a:pt x="0" y="57"/>
                    <a:pt x="17" y="82"/>
                  </a:cubicBezTo>
                  <a:cubicBezTo>
                    <a:pt x="26" y="96"/>
                    <a:pt x="41" y="104"/>
                    <a:pt x="57" y="104"/>
                  </a:cubicBezTo>
                  <a:cubicBezTo>
                    <a:pt x="68" y="104"/>
                    <a:pt x="79" y="100"/>
                    <a:pt x="90" y="90"/>
                  </a:cubicBezTo>
                  <a:cubicBezTo>
                    <a:pt x="114" y="74"/>
                    <a:pt x="114" y="41"/>
                    <a:pt x="98" y="25"/>
                  </a:cubicBezTo>
                  <a:cubicBezTo>
                    <a:pt x="87" y="9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7252;p47">
              <a:extLst>
                <a:ext uri="{FF2B5EF4-FFF2-40B4-BE49-F238E27FC236}">
                  <a16:creationId xmlns:a16="http://schemas.microsoft.com/office/drawing/2014/main" id="{A2BC95C1-89D1-41FF-D7E0-133D1D378A44}"/>
                </a:ext>
              </a:extLst>
            </p:cNvPr>
            <p:cNvSpPr/>
            <p:nvPr/>
          </p:nvSpPr>
          <p:spPr>
            <a:xfrm>
              <a:off x="2238500" y="296095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5" y="0"/>
                  </a:moveTo>
                  <a:cubicBezTo>
                    <a:pt x="45" y="0"/>
                    <a:pt x="34" y="3"/>
                    <a:pt x="25" y="9"/>
                  </a:cubicBezTo>
                  <a:cubicBezTo>
                    <a:pt x="9" y="25"/>
                    <a:pt x="1" y="58"/>
                    <a:pt x="17" y="82"/>
                  </a:cubicBezTo>
                  <a:lnTo>
                    <a:pt x="98" y="17"/>
                  </a:lnTo>
                  <a:cubicBezTo>
                    <a:pt x="88" y="7"/>
                    <a:pt x="7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7253;p47">
              <a:extLst>
                <a:ext uri="{FF2B5EF4-FFF2-40B4-BE49-F238E27FC236}">
                  <a16:creationId xmlns:a16="http://schemas.microsoft.com/office/drawing/2014/main" id="{59544102-3576-4C75-C758-098079FD9FA8}"/>
                </a:ext>
              </a:extLst>
            </p:cNvPr>
            <p:cNvSpPr/>
            <p:nvPr/>
          </p:nvSpPr>
          <p:spPr>
            <a:xfrm>
              <a:off x="2234050" y="29548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1" y="1"/>
                  </a:moveTo>
                  <a:lnTo>
                    <a:pt x="0" y="58"/>
                  </a:lnTo>
                  <a:cubicBezTo>
                    <a:pt x="11" y="73"/>
                    <a:pt x="28" y="82"/>
                    <a:pt x="43" y="82"/>
                  </a:cubicBezTo>
                  <a:cubicBezTo>
                    <a:pt x="51" y="82"/>
                    <a:pt x="59" y="79"/>
                    <a:pt x="65" y="74"/>
                  </a:cubicBezTo>
                  <a:cubicBezTo>
                    <a:pt x="89" y="58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7254;p47">
              <a:extLst>
                <a:ext uri="{FF2B5EF4-FFF2-40B4-BE49-F238E27FC236}">
                  <a16:creationId xmlns:a16="http://schemas.microsoft.com/office/drawing/2014/main" id="{934181EC-88B3-FF1E-88E5-50E2F01BD5F9}"/>
                </a:ext>
              </a:extLst>
            </p:cNvPr>
            <p:cNvSpPr/>
            <p:nvPr/>
          </p:nvSpPr>
          <p:spPr>
            <a:xfrm>
              <a:off x="2240525" y="29502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10" y="70"/>
                    <a:pt x="23" y="76"/>
                    <a:pt x="37" y="76"/>
                  </a:cubicBezTo>
                  <a:cubicBezTo>
                    <a:pt x="48" y="76"/>
                    <a:pt x="58" y="72"/>
                    <a:pt x="65" y="65"/>
                  </a:cubicBezTo>
                  <a:cubicBezTo>
                    <a:pt x="90" y="49"/>
                    <a:pt x="98" y="17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7255;p47">
              <a:extLst>
                <a:ext uri="{FF2B5EF4-FFF2-40B4-BE49-F238E27FC236}">
                  <a16:creationId xmlns:a16="http://schemas.microsoft.com/office/drawing/2014/main" id="{28029184-D8C7-07D5-B56D-C71C3D93564F}"/>
                </a:ext>
              </a:extLst>
            </p:cNvPr>
            <p:cNvSpPr/>
            <p:nvPr/>
          </p:nvSpPr>
          <p:spPr>
            <a:xfrm>
              <a:off x="2247025" y="2945350"/>
              <a:ext cx="2250" cy="2075"/>
            </a:xfrm>
            <a:custGeom>
              <a:avLst/>
              <a:gdLst/>
              <a:ahLst/>
              <a:cxnLst/>
              <a:rect l="l" t="t" r="r" b="b"/>
              <a:pathLst>
                <a:path w="90" h="83" extrusionOk="0">
                  <a:moveTo>
                    <a:pt x="81" y="1"/>
                  </a:moveTo>
                  <a:lnTo>
                    <a:pt x="0" y="66"/>
                  </a:lnTo>
                  <a:cubicBezTo>
                    <a:pt x="10" y="76"/>
                    <a:pt x="23" y="83"/>
                    <a:pt x="37" y="83"/>
                  </a:cubicBezTo>
                  <a:cubicBezTo>
                    <a:pt x="46" y="83"/>
                    <a:pt x="56" y="80"/>
                    <a:pt x="65" y="74"/>
                  </a:cubicBezTo>
                  <a:cubicBezTo>
                    <a:pt x="89" y="57"/>
                    <a:pt x="89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7256;p47">
              <a:extLst>
                <a:ext uri="{FF2B5EF4-FFF2-40B4-BE49-F238E27FC236}">
                  <a16:creationId xmlns:a16="http://schemas.microsoft.com/office/drawing/2014/main" id="{85D407FD-031B-C30F-DA64-62AF0F76114C}"/>
                </a:ext>
              </a:extLst>
            </p:cNvPr>
            <p:cNvSpPr/>
            <p:nvPr/>
          </p:nvSpPr>
          <p:spPr>
            <a:xfrm>
              <a:off x="2256950" y="29517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1"/>
                  </a:moveTo>
                  <a:cubicBezTo>
                    <a:pt x="47" y="1"/>
                    <a:pt x="36" y="5"/>
                    <a:pt x="25" y="12"/>
                  </a:cubicBezTo>
                  <a:cubicBezTo>
                    <a:pt x="0" y="28"/>
                    <a:pt x="0" y="61"/>
                    <a:pt x="17" y="85"/>
                  </a:cubicBezTo>
                  <a:cubicBezTo>
                    <a:pt x="25" y="93"/>
                    <a:pt x="37" y="97"/>
                    <a:pt x="49" y="97"/>
                  </a:cubicBezTo>
                  <a:cubicBezTo>
                    <a:pt x="61" y="97"/>
                    <a:pt x="73" y="93"/>
                    <a:pt x="81" y="85"/>
                  </a:cubicBezTo>
                  <a:cubicBezTo>
                    <a:pt x="106" y="69"/>
                    <a:pt x="106" y="37"/>
                    <a:pt x="90" y="20"/>
                  </a:cubicBezTo>
                  <a:cubicBezTo>
                    <a:pt x="81" y="7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7257;p47">
              <a:extLst>
                <a:ext uri="{FF2B5EF4-FFF2-40B4-BE49-F238E27FC236}">
                  <a16:creationId xmlns:a16="http://schemas.microsoft.com/office/drawing/2014/main" id="{50B61C3B-E7B2-3D22-C919-AF9CA1DE9EB5}"/>
                </a:ext>
              </a:extLst>
            </p:cNvPr>
            <p:cNvSpPr/>
            <p:nvPr/>
          </p:nvSpPr>
          <p:spPr>
            <a:xfrm>
              <a:off x="2256125" y="2957425"/>
              <a:ext cx="2475" cy="1950"/>
            </a:xfrm>
            <a:custGeom>
              <a:avLst/>
              <a:gdLst/>
              <a:ahLst/>
              <a:cxnLst/>
              <a:rect l="l" t="t" r="r" b="b"/>
              <a:pathLst>
                <a:path w="99" h="78" extrusionOk="0">
                  <a:moveTo>
                    <a:pt x="65" y="0"/>
                  </a:moveTo>
                  <a:cubicBezTo>
                    <a:pt x="52" y="0"/>
                    <a:pt x="37" y="4"/>
                    <a:pt x="25" y="12"/>
                  </a:cubicBezTo>
                  <a:cubicBezTo>
                    <a:pt x="1" y="29"/>
                    <a:pt x="1" y="61"/>
                    <a:pt x="17" y="77"/>
                  </a:cubicBezTo>
                  <a:lnTo>
                    <a:pt x="98" y="12"/>
                  </a:lnTo>
                  <a:cubicBezTo>
                    <a:pt x="90" y="4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7258;p47">
              <a:extLst>
                <a:ext uri="{FF2B5EF4-FFF2-40B4-BE49-F238E27FC236}">
                  <a16:creationId xmlns:a16="http://schemas.microsoft.com/office/drawing/2014/main" id="{700CBA5C-857E-90E2-1328-497591C7CF5B}"/>
                </a:ext>
              </a:extLst>
            </p:cNvPr>
            <p:cNvSpPr/>
            <p:nvPr/>
          </p:nvSpPr>
          <p:spPr>
            <a:xfrm>
              <a:off x="2249850" y="296237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5" y="0"/>
                  </a:moveTo>
                  <a:cubicBezTo>
                    <a:pt x="45" y="0"/>
                    <a:pt x="34" y="3"/>
                    <a:pt x="25" y="9"/>
                  </a:cubicBezTo>
                  <a:cubicBezTo>
                    <a:pt x="9" y="33"/>
                    <a:pt x="1" y="58"/>
                    <a:pt x="17" y="82"/>
                  </a:cubicBezTo>
                  <a:lnTo>
                    <a:pt x="98" y="17"/>
                  </a:lnTo>
                  <a:cubicBezTo>
                    <a:pt x="88" y="7"/>
                    <a:pt x="7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7259;p47">
              <a:extLst>
                <a:ext uri="{FF2B5EF4-FFF2-40B4-BE49-F238E27FC236}">
                  <a16:creationId xmlns:a16="http://schemas.microsoft.com/office/drawing/2014/main" id="{483441AB-1AC0-C166-029E-AA643D61C171}"/>
                </a:ext>
              </a:extLst>
            </p:cNvPr>
            <p:cNvSpPr/>
            <p:nvPr/>
          </p:nvSpPr>
          <p:spPr>
            <a:xfrm>
              <a:off x="2250450" y="295682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1" y="1"/>
                  </a:moveTo>
                  <a:cubicBezTo>
                    <a:pt x="49" y="1"/>
                    <a:pt x="36" y="5"/>
                    <a:pt x="25" y="12"/>
                  </a:cubicBezTo>
                  <a:cubicBezTo>
                    <a:pt x="9" y="28"/>
                    <a:pt x="1" y="61"/>
                    <a:pt x="17" y="77"/>
                  </a:cubicBezTo>
                  <a:cubicBezTo>
                    <a:pt x="26" y="90"/>
                    <a:pt x="40" y="96"/>
                    <a:pt x="55" y="96"/>
                  </a:cubicBezTo>
                  <a:cubicBezTo>
                    <a:pt x="67" y="96"/>
                    <a:pt x="79" y="92"/>
                    <a:pt x="90" y="85"/>
                  </a:cubicBezTo>
                  <a:cubicBezTo>
                    <a:pt x="114" y="69"/>
                    <a:pt x="114" y="36"/>
                    <a:pt x="98" y="20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7260;p47">
              <a:extLst>
                <a:ext uri="{FF2B5EF4-FFF2-40B4-BE49-F238E27FC236}">
                  <a16:creationId xmlns:a16="http://schemas.microsoft.com/office/drawing/2014/main" id="{99DA76C8-E8F1-2DC6-36FE-C0295EEF3058}"/>
                </a:ext>
              </a:extLst>
            </p:cNvPr>
            <p:cNvSpPr/>
            <p:nvPr/>
          </p:nvSpPr>
          <p:spPr>
            <a:xfrm>
              <a:off x="2244175" y="29617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1"/>
                  </a:moveTo>
                  <a:cubicBezTo>
                    <a:pt x="43" y="1"/>
                    <a:pt x="34" y="3"/>
                    <a:pt x="25" y="10"/>
                  </a:cubicBezTo>
                  <a:cubicBezTo>
                    <a:pt x="1" y="26"/>
                    <a:pt x="1" y="58"/>
                    <a:pt x="17" y="83"/>
                  </a:cubicBezTo>
                  <a:cubicBezTo>
                    <a:pt x="26" y="96"/>
                    <a:pt x="40" y="102"/>
                    <a:pt x="54" y="102"/>
                  </a:cubicBezTo>
                  <a:cubicBezTo>
                    <a:pt x="66" y="102"/>
                    <a:pt x="79" y="98"/>
                    <a:pt x="90" y="91"/>
                  </a:cubicBezTo>
                  <a:cubicBezTo>
                    <a:pt x="106" y="74"/>
                    <a:pt x="114" y="42"/>
                    <a:pt x="98" y="18"/>
                  </a:cubicBezTo>
                  <a:cubicBezTo>
                    <a:pt x="83" y="8"/>
                    <a:pt x="6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7261;p47">
              <a:extLst>
                <a:ext uri="{FF2B5EF4-FFF2-40B4-BE49-F238E27FC236}">
                  <a16:creationId xmlns:a16="http://schemas.microsoft.com/office/drawing/2014/main" id="{669F9C43-00CD-5111-E9FC-E5EEA9BB6826}"/>
                </a:ext>
              </a:extLst>
            </p:cNvPr>
            <p:cNvSpPr/>
            <p:nvPr/>
          </p:nvSpPr>
          <p:spPr>
            <a:xfrm>
              <a:off x="2237700" y="29667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48" y="1"/>
                    <a:pt x="35" y="5"/>
                    <a:pt x="24" y="12"/>
                  </a:cubicBezTo>
                  <a:cubicBezTo>
                    <a:pt x="8" y="28"/>
                    <a:pt x="0" y="61"/>
                    <a:pt x="24" y="85"/>
                  </a:cubicBezTo>
                  <a:cubicBezTo>
                    <a:pt x="34" y="95"/>
                    <a:pt x="51" y="102"/>
                    <a:pt x="65" y="102"/>
                  </a:cubicBezTo>
                  <a:cubicBezTo>
                    <a:pt x="75" y="102"/>
                    <a:pt x="83" y="100"/>
                    <a:pt x="89" y="93"/>
                  </a:cubicBezTo>
                  <a:cubicBezTo>
                    <a:pt x="114" y="77"/>
                    <a:pt x="114" y="45"/>
                    <a:pt x="97" y="20"/>
                  </a:cubicBezTo>
                  <a:cubicBezTo>
                    <a:pt x="88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7262;p47">
              <a:extLst>
                <a:ext uri="{FF2B5EF4-FFF2-40B4-BE49-F238E27FC236}">
                  <a16:creationId xmlns:a16="http://schemas.microsoft.com/office/drawing/2014/main" id="{A0712EAD-8643-696D-6BF4-639258784A54}"/>
                </a:ext>
              </a:extLst>
            </p:cNvPr>
            <p:cNvSpPr/>
            <p:nvPr/>
          </p:nvSpPr>
          <p:spPr>
            <a:xfrm>
              <a:off x="2243575" y="29674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5" y="1"/>
                  </a:moveTo>
                  <a:cubicBezTo>
                    <a:pt x="44" y="1"/>
                    <a:pt x="34" y="3"/>
                    <a:pt x="25" y="10"/>
                  </a:cubicBezTo>
                  <a:cubicBezTo>
                    <a:pt x="8" y="26"/>
                    <a:pt x="0" y="58"/>
                    <a:pt x="16" y="83"/>
                  </a:cubicBezTo>
                  <a:lnTo>
                    <a:pt x="98" y="18"/>
                  </a:lnTo>
                  <a:cubicBezTo>
                    <a:pt x="87" y="8"/>
                    <a:pt x="7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7263;p47">
              <a:extLst>
                <a:ext uri="{FF2B5EF4-FFF2-40B4-BE49-F238E27FC236}">
                  <a16:creationId xmlns:a16="http://schemas.microsoft.com/office/drawing/2014/main" id="{812787DC-C6D5-625A-B439-84454F4B6E19}"/>
                </a:ext>
              </a:extLst>
            </p:cNvPr>
            <p:cNvSpPr/>
            <p:nvPr/>
          </p:nvSpPr>
          <p:spPr>
            <a:xfrm>
              <a:off x="2238900" y="2961375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82" y="0"/>
                  </a:moveTo>
                  <a:lnTo>
                    <a:pt x="1" y="65"/>
                  </a:lnTo>
                  <a:cubicBezTo>
                    <a:pt x="10" y="78"/>
                    <a:pt x="24" y="84"/>
                    <a:pt x="38" y="84"/>
                  </a:cubicBezTo>
                  <a:cubicBezTo>
                    <a:pt x="50" y="84"/>
                    <a:pt x="63" y="80"/>
                    <a:pt x="74" y="73"/>
                  </a:cubicBezTo>
                  <a:cubicBezTo>
                    <a:pt x="98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7264;p47">
              <a:extLst>
                <a:ext uri="{FF2B5EF4-FFF2-40B4-BE49-F238E27FC236}">
                  <a16:creationId xmlns:a16="http://schemas.microsoft.com/office/drawing/2014/main" id="{44BCC138-1747-8D64-76B5-4513DE7BC295}"/>
                </a:ext>
              </a:extLst>
            </p:cNvPr>
            <p:cNvSpPr/>
            <p:nvPr/>
          </p:nvSpPr>
          <p:spPr>
            <a:xfrm>
              <a:off x="2245400" y="295650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3" y="1"/>
                  </a:moveTo>
                  <a:lnTo>
                    <a:pt x="0" y="66"/>
                  </a:lnTo>
                  <a:cubicBezTo>
                    <a:pt x="9" y="79"/>
                    <a:pt x="23" y="85"/>
                    <a:pt x="36" y="85"/>
                  </a:cubicBezTo>
                  <a:cubicBezTo>
                    <a:pt x="47" y="85"/>
                    <a:pt x="58" y="81"/>
                    <a:pt x="65" y="74"/>
                  </a:cubicBezTo>
                  <a:cubicBezTo>
                    <a:pt x="89" y="57"/>
                    <a:pt x="89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7265;p47">
              <a:extLst>
                <a:ext uri="{FF2B5EF4-FFF2-40B4-BE49-F238E27FC236}">
                  <a16:creationId xmlns:a16="http://schemas.microsoft.com/office/drawing/2014/main" id="{010B7008-042F-5F62-8E41-8A7C41E16245}"/>
                </a:ext>
              </a:extLst>
            </p:cNvPr>
            <p:cNvSpPr/>
            <p:nvPr/>
          </p:nvSpPr>
          <p:spPr>
            <a:xfrm>
              <a:off x="2251675" y="29516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2" y="0"/>
                  </a:moveTo>
                  <a:lnTo>
                    <a:pt x="1" y="65"/>
                  </a:lnTo>
                  <a:cubicBezTo>
                    <a:pt x="11" y="75"/>
                    <a:pt x="27" y="82"/>
                    <a:pt x="42" y="82"/>
                  </a:cubicBezTo>
                  <a:cubicBezTo>
                    <a:pt x="51" y="82"/>
                    <a:pt x="59" y="79"/>
                    <a:pt x="65" y="73"/>
                  </a:cubicBezTo>
                  <a:cubicBezTo>
                    <a:pt x="90" y="57"/>
                    <a:pt x="98" y="24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7266;p47">
              <a:extLst>
                <a:ext uri="{FF2B5EF4-FFF2-40B4-BE49-F238E27FC236}">
                  <a16:creationId xmlns:a16="http://schemas.microsoft.com/office/drawing/2014/main" id="{E7FC0D54-351A-DC18-D54F-CC43DFEB084A}"/>
                </a:ext>
              </a:extLst>
            </p:cNvPr>
            <p:cNvSpPr/>
            <p:nvPr/>
          </p:nvSpPr>
          <p:spPr>
            <a:xfrm>
              <a:off x="2261800" y="2957825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58" y="0"/>
                  </a:moveTo>
                  <a:cubicBezTo>
                    <a:pt x="46" y="0"/>
                    <a:pt x="33" y="4"/>
                    <a:pt x="25" y="13"/>
                  </a:cubicBezTo>
                  <a:cubicBezTo>
                    <a:pt x="1" y="29"/>
                    <a:pt x="1" y="61"/>
                    <a:pt x="17" y="77"/>
                  </a:cubicBezTo>
                  <a:cubicBezTo>
                    <a:pt x="26" y="91"/>
                    <a:pt x="40" y="97"/>
                    <a:pt x="53" y="97"/>
                  </a:cubicBezTo>
                  <a:cubicBezTo>
                    <a:pt x="64" y="97"/>
                    <a:pt x="75" y="93"/>
                    <a:pt x="82" y="85"/>
                  </a:cubicBezTo>
                  <a:cubicBezTo>
                    <a:pt x="106" y="61"/>
                    <a:pt x="106" y="37"/>
                    <a:pt x="90" y="13"/>
                  </a:cubicBezTo>
                  <a:cubicBezTo>
                    <a:pt x="82" y="4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7267;p47">
              <a:extLst>
                <a:ext uri="{FF2B5EF4-FFF2-40B4-BE49-F238E27FC236}">
                  <a16:creationId xmlns:a16="http://schemas.microsoft.com/office/drawing/2014/main" id="{AF9C8D24-7E7E-1E49-68C0-F58CF7F12B08}"/>
                </a:ext>
              </a:extLst>
            </p:cNvPr>
            <p:cNvSpPr/>
            <p:nvPr/>
          </p:nvSpPr>
          <p:spPr>
            <a:xfrm>
              <a:off x="2261200" y="29633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52" y="0"/>
                  </a:moveTo>
                  <a:cubicBezTo>
                    <a:pt x="40" y="0"/>
                    <a:pt x="28" y="4"/>
                    <a:pt x="17" y="11"/>
                  </a:cubicBezTo>
                  <a:cubicBezTo>
                    <a:pt x="1" y="36"/>
                    <a:pt x="1" y="60"/>
                    <a:pt x="17" y="84"/>
                  </a:cubicBezTo>
                  <a:lnTo>
                    <a:pt x="90" y="20"/>
                  </a:lnTo>
                  <a:cubicBezTo>
                    <a:pt x="81" y="6"/>
                    <a:pt x="6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7268;p47">
              <a:extLst>
                <a:ext uri="{FF2B5EF4-FFF2-40B4-BE49-F238E27FC236}">
                  <a16:creationId xmlns:a16="http://schemas.microsoft.com/office/drawing/2014/main" id="{2260B8F2-DDAC-805E-CFC9-C469C283395E}"/>
                </a:ext>
              </a:extLst>
            </p:cNvPr>
            <p:cNvSpPr/>
            <p:nvPr/>
          </p:nvSpPr>
          <p:spPr>
            <a:xfrm>
              <a:off x="2254925" y="2968575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8" y="28"/>
                    <a:pt x="0" y="61"/>
                    <a:pt x="25" y="85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7269;p47">
              <a:extLst>
                <a:ext uri="{FF2B5EF4-FFF2-40B4-BE49-F238E27FC236}">
                  <a16:creationId xmlns:a16="http://schemas.microsoft.com/office/drawing/2014/main" id="{0A2F6144-86FD-818C-EFD5-2362C9B8AB03}"/>
                </a:ext>
              </a:extLst>
            </p:cNvPr>
            <p:cNvSpPr/>
            <p:nvPr/>
          </p:nvSpPr>
          <p:spPr>
            <a:xfrm>
              <a:off x="2255525" y="296290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8" y="1"/>
                  </a:moveTo>
                  <a:cubicBezTo>
                    <a:pt x="47" y="1"/>
                    <a:pt x="36" y="5"/>
                    <a:pt x="25" y="12"/>
                  </a:cubicBezTo>
                  <a:cubicBezTo>
                    <a:pt x="1" y="28"/>
                    <a:pt x="1" y="61"/>
                    <a:pt x="17" y="85"/>
                  </a:cubicBezTo>
                  <a:cubicBezTo>
                    <a:pt x="26" y="94"/>
                    <a:pt x="39" y="101"/>
                    <a:pt x="54" y="101"/>
                  </a:cubicBezTo>
                  <a:cubicBezTo>
                    <a:pt x="66" y="101"/>
                    <a:pt x="79" y="96"/>
                    <a:pt x="90" y="85"/>
                  </a:cubicBezTo>
                  <a:cubicBezTo>
                    <a:pt x="106" y="69"/>
                    <a:pt x="114" y="37"/>
                    <a:pt x="98" y="20"/>
                  </a:cubicBezTo>
                  <a:cubicBezTo>
                    <a:pt x="84" y="7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7270;p47">
              <a:extLst>
                <a:ext uri="{FF2B5EF4-FFF2-40B4-BE49-F238E27FC236}">
                  <a16:creationId xmlns:a16="http://schemas.microsoft.com/office/drawing/2014/main" id="{19E1FF8F-4F33-59F2-84C4-BE2C17670BD4}"/>
                </a:ext>
              </a:extLst>
            </p:cNvPr>
            <p:cNvSpPr/>
            <p:nvPr/>
          </p:nvSpPr>
          <p:spPr>
            <a:xfrm>
              <a:off x="2249250" y="296807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60" y="1"/>
                  </a:moveTo>
                  <a:cubicBezTo>
                    <a:pt x="48" y="1"/>
                    <a:pt x="36" y="5"/>
                    <a:pt x="25" y="16"/>
                  </a:cubicBezTo>
                  <a:cubicBezTo>
                    <a:pt x="0" y="32"/>
                    <a:pt x="0" y="65"/>
                    <a:pt x="16" y="81"/>
                  </a:cubicBezTo>
                  <a:cubicBezTo>
                    <a:pt x="30" y="94"/>
                    <a:pt x="43" y="100"/>
                    <a:pt x="57" y="100"/>
                  </a:cubicBezTo>
                  <a:cubicBezTo>
                    <a:pt x="68" y="100"/>
                    <a:pt x="78" y="96"/>
                    <a:pt x="89" y="89"/>
                  </a:cubicBezTo>
                  <a:cubicBezTo>
                    <a:pt x="114" y="73"/>
                    <a:pt x="114" y="40"/>
                    <a:pt x="98" y="16"/>
                  </a:cubicBez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7271;p47">
              <a:extLst>
                <a:ext uri="{FF2B5EF4-FFF2-40B4-BE49-F238E27FC236}">
                  <a16:creationId xmlns:a16="http://schemas.microsoft.com/office/drawing/2014/main" id="{111EE849-0BA4-BD93-4D72-C190F3D4D4DC}"/>
                </a:ext>
              </a:extLst>
            </p:cNvPr>
            <p:cNvSpPr/>
            <p:nvPr/>
          </p:nvSpPr>
          <p:spPr>
            <a:xfrm>
              <a:off x="2242950" y="2973250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1" y="0"/>
                  </a:moveTo>
                  <a:cubicBezTo>
                    <a:pt x="49" y="0"/>
                    <a:pt x="36" y="4"/>
                    <a:pt x="25" y="12"/>
                  </a:cubicBezTo>
                  <a:cubicBezTo>
                    <a:pt x="9" y="28"/>
                    <a:pt x="1" y="60"/>
                    <a:pt x="25" y="85"/>
                  </a:cubicBezTo>
                  <a:cubicBezTo>
                    <a:pt x="34" y="98"/>
                    <a:pt x="48" y="104"/>
                    <a:pt x="61" y="104"/>
                  </a:cubicBezTo>
                  <a:cubicBezTo>
                    <a:pt x="72" y="104"/>
                    <a:pt x="83" y="100"/>
                    <a:pt x="90" y="93"/>
                  </a:cubicBezTo>
                  <a:cubicBezTo>
                    <a:pt x="114" y="77"/>
                    <a:pt x="114" y="44"/>
                    <a:pt x="98" y="20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7272;p47">
              <a:extLst>
                <a:ext uri="{FF2B5EF4-FFF2-40B4-BE49-F238E27FC236}">
                  <a16:creationId xmlns:a16="http://schemas.microsoft.com/office/drawing/2014/main" id="{90BA1C44-31FA-F98E-6B75-5D711702EB65}"/>
                </a:ext>
              </a:extLst>
            </p:cNvPr>
            <p:cNvSpPr/>
            <p:nvPr/>
          </p:nvSpPr>
          <p:spPr>
            <a:xfrm>
              <a:off x="2248850" y="2973825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64" y="1"/>
                  </a:moveTo>
                  <a:cubicBezTo>
                    <a:pt x="51" y="1"/>
                    <a:pt x="36" y="5"/>
                    <a:pt x="24" y="13"/>
                  </a:cubicBezTo>
                  <a:cubicBezTo>
                    <a:pt x="8" y="29"/>
                    <a:pt x="0" y="62"/>
                    <a:pt x="24" y="86"/>
                  </a:cubicBezTo>
                  <a:lnTo>
                    <a:pt x="97" y="13"/>
                  </a:lnTo>
                  <a:cubicBezTo>
                    <a:pt x="89" y="5"/>
                    <a:pt x="77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7273;p47">
              <a:extLst>
                <a:ext uri="{FF2B5EF4-FFF2-40B4-BE49-F238E27FC236}">
                  <a16:creationId xmlns:a16="http://schemas.microsoft.com/office/drawing/2014/main" id="{F9417D34-A970-3CD7-AEDE-3D1D8A1D6771}"/>
                </a:ext>
              </a:extLst>
            </p:cNvPr>
            <p:cNvSpPr/>
            <p:nvPr/>
          </p:nvSpPr>
          <p:spPr>
            <a:xfrm>
              <a:off x="2243975" y="296785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82" y="1"/>
                  </a:moveTo>
                  <a:lnTo>
                    <a:pt x="0" y="66"/>
                  </a:lnTo>
                  <a:cubicBezTo>
                    <a:pt x="14" y="79"/>
                    <a:pt x="27" y="85"/>
                    <a:pt x="41" y="85"/>
                  </a:cubicBezTo>
                  <a:cubicBezTo>
                    <a:pt x="52" y="85"/>
                    <a:pt x="62" y="81"/>
                    <a:pt x="73" y="74"/>
                  </a:cubicBezTo>
                  <a:cubicBezTo>
                    <a:pt x="98" y="57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7274;p47">
              <a:extLst>
                <a:ext uri="{FF2B5EF4-FFF2-40B4-BE49-F238E27FC236}">
                  <a16:creationId xmlns:a16="http://schemas.microsoft.com/office/drawing/2014/main" id="{C54561C6-78C3-CD04-6D96-BA7818659746}"/>
                </a:ext>
              </a:extLst>
            </p:cNvPr>
            <p:cNvSpPr/>
            <p:nvPr/>
          </p:nvSpPr>
          <p:spPr>
            <a:xfrm>
              <a:off x="2250250" y="2962775"/>
              <a:ext cx="2475" cy="2150"/>
            </a:xfrm>
            <a:custGeom>
              <a:avLst/>
              <a:gdLst/>
              <a:ahLst/>
              <a:cxnLst/>
              <a:rect l="l" t="t" r="r" b="b"/>
              <a:pathLst>
                <a:path w="99" h="86" extrusionOk="0">
                  <a:moveTo>
                    <a:pt x="82" y="1"/>
                  </a:moveTo>
                  <a:lnTo>
                    <a:pt x="1" y="66"/>
                  </a:lnTo>
                  <a:cubicBezTo>
                    <a:pt x="10" y="79"/>
                    <a:pt x="24" y="85"/>
                    <a:pt x="38" y="85"/>
                  </a:cubicBezTo>
                  <a:cubicBezTo>
                    <a:pt x="50" y="85"/>
                    <a:pt x="63" y="81"/>
                    <a:pt x="74" y="74"/>
                  </a:cubicBezTo>
                  <a:cubicBezTo>
                    <a:pt x="90" y="58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7275;p47">
              <a:extLst>
                <a:ext uri="{FF2B5EF4-FFF2-40B4-BE49-F238E27FC236}">
                  <a16:creationId xmlns:a16="http://schemas.microsoft.com/office/drawing/2014/main" id="{7E1A349B-FD57-245B-F2B4-5FCE0EB84950}"/>
                </a:ext>
              </a:extLst>
            </p:cNvPr>
            <p:cNvSpPr/>
            <p:nvPr/>
          </p:nvSpPr>
          <p:spPr>
            <a:xfrm>
              <a:off x="2256550" y="2957725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81" y="0"/>
                  </a:moveTo>
                  <a:lnTo>
                    <a:pt x="0" y="65"/>
                  </a:lnTo>
                  <a:cubicBezTo>
                    <a:pt x="9" y="79"/>
                    <a:pt x="23" y="85"/>
                    <a:pt x="38" y="85"/>
                  </a:cubicBezTo>
                  <a:cubicBezTo>
                    <a:pt x="50" y="85"/>
                    <a:pt x="62" y="81"/>
                    <a:pt x="73" y="73"/>
                  </a:cubicBezTo>
                  <a:cubicBezTo>
                    <a:pt x="89" y="57"/>
                    <a:pt x="97" y="25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7276;p47">
              <a:extLst>
                <a:ext uri="{FF2B5EF4-FFF2-40B4-BE49-F238E27FC236}">
                  <a16:creationId xmlns:a16="http://schemas.microsoft.com/office/drawing/2014/main" id="{5E757163-1FBC-33D4-2CBB-8324B13654C3}"/>
                </a:ext>
              </a:extLst>
            </p:cNvPr>
            <p:cNvSpPr/>
            <p:nvPr/>
          </p:nvSpPr>
          <p:spPr>
            <a:xfrm>
              <a:off x="2266675" y="296352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58" y="0"/>
                  </a:moveTo>
                  <a:cubicBezTo>
                    <a:pt x="47" y="0"/>
                    <a:pt x="36" y="4"/>
                    <a:pt x="25" y="12"/>
                  </a:cubicBezTo>
                  <a:cubicBezTo>
                    <a:pt x="9" y="36"/>
                    <a:pt x="0" y="60"/>
                    <a:pt x="17" y="84"/>
                  </a:cubicBezTo>
                  <a:cubicBezTo>
                    <a:pt x="25" y="93"/>
                    <a:pt x="37" y="97"/>
                    <a:pt x="50" y="97"/>
                  </a:cubicBezTo>
                  <a:cubicBezTo>
                    <a:pt x="63" y="97"/>
                    <a:pt x="78" y="93"/>
                    <a:pt x="90" y="84"/>
                  </a:cubicBezTo>
                  <a:cubicBezTo>
                    <a:pt x="106" y="68"/>
                    <a:pt x="114" y="36"/>
                    <a:pt x="98" y="20"/>
                  </a:cubicBezTo>
                  <a:cubicBezTo>
                    <a:pt x="84" y="6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7277;p47">
              <a:extLst>
                <a:ext uri="{FF2B5EF4-FFF2-40B4-BE49-F238E27FC236}">
                  <a16:creationId xmlns:a16="http://schemas.microsoft.com/office/drawing/2014/main" id="{3A4F18F0-8708-EEED-2865-5AC806F1FCDB}"/>
                </a:ext>
              </a:extLst>
            </p:cNvPr>
            <p:cNvSpPr/>
            <p:nvPr/>
          </p:nvSpPr>
          <p:spPr>
            <a:xfrm>
              <a:off x="2266275" y="2969175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57" y="0"/>
                  </a:moveTo>
                  <a:cubicBezTo>
                    <a:pt x="45" y="0"/>
                    <a:pt x="33" y="4"/>
                    <a:pt x="25" y="13"/>
                  </a:cubicBezTo>
                  <a:cubicBezTo>
                    <a:pt x="0" y="29"/>
                    <a:pt x="0" y="61"/>
                    <a:pt x="16" y="77"/>
                  </a:cubicBezTo>
                  <a:lnTo>
                    <a:pt x="89" y="13"/>
                  </a:lnTo>
                  <a:cubicBezTo>
                    <a:pt x="81" y="4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7278;p47">
              <a:extLst>
                <a:ext uri="{FF2B5EF4-FFF2-40B4-BE49-F238E27FC236}">
                  <a16:creationId xmlns:a16="http://schemas.microsoft.com/office/drawing/2014/main" id="{236CB090-C913-E500-4588-A72D5470CC11}"/>
                </a:ext>
              </a:extLst>
            </p:cNvPr>
            <p:cNvSpPr/>
            <p:nvPr/>
          </p:nvSpPr>
          <p:spPr>
            <a:xfrm>
              <a:off x="2260400" y="2974575"/>
              <a:ext cx="2250" cy="2025"/>
            </a:xfrm>
            <a:custGeom>
              <a:avLst/>
              <a:gdLst/>
              <a:ahLst/>
              <a:cxnLst/>
              <a:rect l="l" t="t" r="r" b="b"/>
              <a:pathLst>
                <a:path w="90" h="81" extrusionOk="0">
                  <a:moveTo>
                    <a:pt x="53" y="0"/>
                  </a:moveTo>
                  <a:cubicBezTo>
                    <a:pt x="42" y="0"/>
                    <a:pt x="32" y="4"/>
                    <a:pt x="24" y="15"/>
                  </a:cubicBezTo>
                  <a:cubicBezTo>
                    <a:pt x="0" y="32"/>
                    <a:pt x="0" y="64"/>
                    <a:pt x="16" y="80"/>
                  </a:cubicBezTo>
                  <a:lnTo>
                    <a:pt x="89" y="15"/>
                  </a:lnTo>
                  <a:cubicBezTo>
                    <a:pt x="80" y="7"/>
                    <a:pt x="6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7279;p47">
              <a:extLst>
                <a:ext uri="{FF2B5EF4-FFF2-40B4-BE49-F238E27FC236}">
                  <a16:creationId xmlns:a16="http://schemas.microsoft.com/office/drawing/2014/main" id="{43F5CBF2-7911-6937-0647-52E998E3A9CB}"/>
                </a:ext>
              </a:extLst>
            </p:cNvPr>
            <p:cNvSpPr/>
            <p:nvPr/>
          </p:nvSpPr>
          <p:spPr>
            <a:xfrm>
              <a:off x="2260600" y="296897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64" y="0"/>
                  </a:moveTo>
                  <a:cubicBezTo>
                    <a:pt x="51" y="0"/>
                    <a:pt x="37" y="4"/>
                    <a:pt x="25" y="12"/>
                  </a:cubicBezTo>
                  <a:cubicBezTo>
                    <a:pt x="8" y="29"/>
                    <a:pt x="0" y="61"/>
                    <a:pt x="25" y="77"/>
                  </a:cubicBezTo>
                  <a:cubicBezTo>
                    <a:pt x="34" y="91"/>
                    <a:pt x="47" y="97"/>
                    <a:pt x="61" y="97"/>
                  </a:cubicBezTo>
                  <a:cubicBezTo>
                    <a:pt x="72" y="97"/>
                    <a:pt x="82" y="93"/>
                    <a:pt x="89" y="85"/>
                  </a:cubicBezTo>
                  <a:cubicBezTo>
                    <a:pt x="114" y="69"/>
                    <a:pt x="114" y="37"/>
                    <a:pt x="98" y="12"/>
                  </a:cubicBezTo>
                  <a:cubicBezTo>
                    <a:pt x="89" y="4"/>
                    <a:pt x="77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7280;p47">
              <a:extLst>
                <a:ext uri="{FF2B5EF4-FFF2-40B4-BE49-F238E27FC236}">
                  <a16:creationId xmlns:a16="http://schemas.microsoft.com/office/drawing/2014/main" id="{F8F2EBD6-DF8A-7C2A-4C5C-793E40291399}"/>
                </a:ext>
              </a:extLst>
            </p:cNvPr>
            <p:cNvSpPr/>
            <p:nvPr/>
          </p:nvSpPr>
          <p:spPr>
            <a:xfrm>
              <a:off x="2254725" y="2974250"/>
              <a:ext cx="2650" cy="2625"/>
            </a:xfrm>
            <a:custGeom>
              <a:avLst/>
              <a:gdLst/>
              <a:ahLst/>
              <a:cxnLst/>
              <a:rect l="l" t="t" r="r" b="b"/>
              <a:pathLst>
                <a:path w="106" h="105" extrusionOk="0">
                  <a:moveTo>
                    <a:pt x="52" y="1"/>
                  </a:moveTo>
                  <a:cubicBezTo>
                    <a:pt x="40" y="1"/>
                    <a:pt x="27" y="5"/>
                    <a:pt x="16" y="12"/>
                  </a:cubicBezTo>
                  <a:cubicBezTo>
                    <a:pt x="0" y="37"/>
                    <a:pt x="0" y="61"/>
                    <a:pt x="16" y="85"/>
                  </a:cubicBezTo>
                  <a:cubicBezTo>
                    <a:pt x="25" y="99"/>
                    <a:pt x="39" y="105"/>
                    <a:pt x="54" y="105"/>
                  </a:cubicBezTo>
                  <a:cubicBezTo>
                    <a:pt x="66" y="105"/>
                    <a:pt x="78" y="101"/>
                    <a:pt x="89" y="93"/>
                  </a:cubicBezTo>
                  <a:cubicBezTo>
                    <a:pt x="106" y="69"/>
                    <a:pt x="106" y="37"/>
                    <a:pt x="89" y="20"/>
                  </a:cubicBezTo>
                  <a:cubicBezTo>
                    <a:pt x="80" y="7"/>
                    <a:pt x="6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7281;p47">
              <a:extLst>
                <a:ext uri="{FF2B5EF4-FFF2-40B4-BE49-F238E27FC236}">
                  <a16:creationId xmlns:a16="http://schemas.microsoft.com/office/drawing/2014/main" id="{293DD1AB-19BE-8CAE-4E8E-60E68D935263}"/>
                </a:ext>
              </a:extLst>
            </p:cNvPr>
            <p:cNvSpPr/>
            <p:nvPr/>
          </p:nvSpPr>
          <p:spPr>
            <a:xfrm>
              <a:off x="2248625" y="297972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3" y="1"/>
                  </a:moveTo>
                  <a:cubicBezTo>
                    <a:pt x="41" y="1"/>
                    <a:pt x="28" y="5"/>
                    <a:pt x="17" y="12"/>
                  </a:cubicBezTo>
                  <a:cubicBezTo>
                    <a:pt x="1" y="28"/>
                    <a:pt x="1" y="61"/>
                    <a:pt x="17" y="85"/>
                  </a:cubicBezTo>
                  <a:cubicBezTo>
                    <a:pt x="26" y="94"/>
                    <a:pt x="40" y="100"/>
                    <a:pt x="54" y="100"/>
                  </a:cubicBezTo>
                  <a:cubicBezTo>
                    <a:pt x="66" y="100"/>
                    <a:pt x="79" y="96"/>
                    <a:pt x="90" y="85"/>
                  </a:cubicBezTo>
                  <a:cubicBezTo>
                    <a:pt x="106" y="69"/>
                    <a:pt x="114" y="36"/>
                    <a:pt x="90" y="20"/>
                  </a:cubicBezTo>
                  <a:cubicBezTo>
                    <a:pt x="81" y="7"/>
                    <a:pt x="6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7282;p47">
              <a:extLst>
                <a:ext uri="{FF2B5EF4-FFF2-40B4-BE49-F238E27FC236}">
                  <a16:creationId xmlns:a16="http://schemas.microsoft.com/office/drawing/2014/main" id="{DFB9F61C-F029-4406-EEB4-67D207C59C97}"/>
                </a:ext>
              </a:extLst>
            </p:cNvPr>
            <p:cNvSpPr/>
            <p:nvPr/>
          </p:nvSpPr>
          <p:spPr>
            <a:xfrm>
              <a:off x="2254525" y="29799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3" y="1"/>
                  </a:moveTo>
                  <a:cubicBezTo>
                    <a:pt x="42" y="1"/>
                    <a:pt x="32" y="5"/>
                    <a:pt x="24" y="12"/>
                  </a:cubicBezTo>
                  <a:cubicBezTo>
                    <a:pt x="0" y="37"/>
                    <a:pt x="0" y="69"/>
                    <a:pt x="16" y="85"/>
                  </a:cubicBezTo>
                  <a:lnTo>
                    <a:pt x="89" y="20"/>
                  </a:lnTo>
                  <a:cubicBezTo>
                    <a:pt x="80" y="7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7283;p47">
              <a:extLst>
                <a:ext uri="{FF2B5EF4-FFF2-40B4-BE49-F238E27FC236}">
                  <a16:creationId xmlns:a16="http://schemas.microsoft.com/office/drawing/2014/main" id="{96E61DA9-1928-9FF8-3E79-21429E754D8F}"/>
                </a:ext>
              </a:extLst>
            </p:cNvPr>
            <p:cNvSpPr/>
            <p:nvPr/>
          </p:nvSpPr>
          <p:spPr>
            <a:xfrm>
              <a:off x="2249450" y="29741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73" y="0"/>
                  </a:moveTo>
                  <a:lnTo>
                    <a:pt x="0" y="73"/>
                  </a:lnTo>
                  <a:cubicBezTo>
                    <a:pt x="9" y="82"/>
                    <a:pt x="23" y="88"/>
                    <a:pt x="38" y="88"/>
                  </a:cubicBezTo>
                  <a:cubicBezTo>
                    <a:pt x="50" y="88"/>
                    <a:pt x="62" y="84"/>
                    <a:pt x="73" y="73"/>
                  </a:cubicBezTo>
                  <a:cubicBezTo>
                    <a:pt x="90" y="57"/>
                    <a:pt x="90" y="24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7284;p47">
              <a:extLst>
                <a:ext uri="{FF2B5EF4-FFF2-40B4-BE49-F238E27FC236}">
                  <a16:creationId xmlns:a16="http://schemas.microsoft.com/office/drawing/2014/main" id="{0A67E993-6B34-0DFD-E480-8B13FA3D8CA2}"/>
                </a:ext>
              </a:extLst>
            </p:cNvPr>
            <p:cNvSpPr/>
            <p:nvPr/>
          </p:nvSpPr>
          <p:spPr>
            <a:xfrm>
              <a:off x="2255525" y="2969075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74" y="0"/>
                  </a:moveTo>
                  <a:lnTo>
                    <a:pt x="1" y="65"/>
                  </a:lnTo>
                  <a:cubicBezTo>
                    <a:pt x="9" y="73"/>
                    <a:pt x="21" y="77"/>
                    <a:pt x="33" y="77"/>
                  </a:cubicBezTo>
                  <a:cubicBezTo>
                    <a:pt x="45" y="77"/>
                    <a:pt x="57" y="73"/>
                    <a:pt x="65" y="65"/>
                  </a:cubicBezTo>
                  <a:cubicBezTo>
                    <a:pt x="90" y="49"/>
                    <a:pt x="90" y="17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7285;p47">
              <a:extLst>
                <a:ext uri="{FF2B5EF4-FFF2-40B4-BE49-F238E27FC236}">
                  <a16:creationId xmlns:a16="http://schemas.microsoft.com/office/drawing/2014/main" id="{8EE56223-E151-7A66-A6B8-B3C5BA12DCBF}"/>
                </a:ext>
              </a:extLst>
            </p:cNvPr>
            <p:cNvSpPr/>
            <p:nvPr/>
          </p:nvSpPr>
          <p:spPr>
            <a:xfrm>
              <a:off x="2261600" y="2963800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74" y="1"/>
                  </a:moveTo>
                  <a:lnTo>
                    <a:pt x="1" y="65"/>
                  </a:lnTo>
                  <a:cubicBezTo>
                    <a:pt x="9" y="73"/>
                    <a:pt x="21" y="78"/>
                    <a:pt x="33" y="78"/>
                  </a:cubicBezTo>
                  <a:cubicBezTo>
                    <a:pt x="45" y="78"/>
                    <a:pt x="58" y="73"/>
                    <a:pt x="66" y="65"/>
                  </a:cubicBezTo>
                  <a:cubicBezTo>
                    <a:pt x="90" y="49"/>
                    <a:pt x="90" y="17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7286;p47">
              <a:extLst>
                <a:ext uri="{FF2B5EF4-FFF2-40B4-BE49-F238E27FC236}">
                  <a16:creationId xmlns:a16="http://schemas.microsoft.com/office/drawing/2014/main" id="{ACBD58E6-4A63-5FE9-3DE7-2CE8112EA7D3}"/>
                </a:ext>
              </a:extLst>
            </p:cNvPr>
            <p:cNvSpPr/>
            <p:nvPr/>
          </p:nvSpPr>
          <p:spPr>
            <a:xfrm>
              <a:off x="2271950" y="2969100"/>
              <a:ext cx="2650" cy="2325"/>
            </a:xfrm>
            <a:custGeom>
              <a:avLst/>
              <a:gdLst/>
              <a:ahLst/>
              <a:cxnLst/>
              <a:rect l="l" t="t" r="r" b="b"/>
              <a:pathLst>
                <a:path w="106" h="93" extrusionOk="0">
                  <a:moveTo>
                    <a:pt x="60" y="0"/>
                  </a:moveTo>
                  <a:cubicBezTo>
                    <a:pt x="46" y="0"/>
                    <a:pt x="30" y="7"/>
                    <a:pt x="17" y="16"/>
                  </a:cubicBezTo>
                  <a:cubicBezTo>
                    <a:pt x="0" y="32"/>
                    <a:pt x="0" y="64"/>
                    <a:pt x="17" y="80"/>
                  </a:cubicBezTo>
                  <a:cubicBezTo>
                    <a:pt x="25" y="89"/>
                    <a:pt x="37" y="93"/>
                    <a:pt x="49" y="93"/>
                  </a:cubicBezTo>
                  <a:cubicBezTo>
                    <a:pt x="61" y="93"/>
                    <a:pt x="73" y="89"/>
                    <a:pt x="81" y="80"/>
                  </a:cubicBezTo>
                  <a:cubicBezTo>
                    <a:pt x="106" y="64"/>
                    <a:pt x="106" y="32"/>
                    <a:pt x="89" y="16"/>
                  </a:cubicBezTo>
                  <a:cubicBezTo>
                    <a:pt x="82" y="5"/>
                    <a:pt x="72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7287;p47">
              <a:extLst>
                <a:ext uri="{FF2B5EF4-FFF2-40B4-BE49-F238E27FC236}">
                  <a16:creationId xmlns:a16="http://schemas.microsoft.com/office/drawing/2014/main" id="{45675A5F-7A22-BB87-CAB2-1232412C197C}"/>
                </a:ext>
              </a:extLst>
            </p:cNvPr>
            <p:cNvSpPr/>
            <p:nvPr/>
          </p:nvSpPr>
          <p:spPr>
            <a:xfrm>
              <a:off x="2271750" y="29746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3" y="0"/>
                  </a:moveTo>
                  <a:cubicBezTo>
                    <a:pt x="41" y="0"/>
                    <a:pt x="29" y="4"/>
                    <a:pt x="16" y="12"/>
                  </a:cubicBezTo>
                  <a:cubicBezTo>
                    <a:pt x="0" y="37"/>
                    <a:pt x="0" y="69"/>
                    <a:pt x="16" y="85"/>
                  </a:cubicBezTo>
                  <a:lnTo>
                    <a:pt x="89" y="12"/>
                  </a:lnTo>
                  <a:cubicBezTo>
                    <a:pt x="77" y="4"/>
                    <a:pt x="65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7288;p47">
              <a:extLst>
                <a:ext uri="{FF2B5EF4-FFF2-40B4-BE49-F238E27FC236}">
                  <a16:creationId xmlns:a16="http://schemas.microsoft.com/office/drawing/2014/main" id="{BF067CB6-84AD-BBF9-4ED9-36FC7954AFE4}"/>
                </a:ext>
              </a:extLst>
            </p:cNvPr>
            <p:cNvSpPr/>
            <p:nvPr/>
          </p:nvSpPr>
          <p:spPr>
            <a:xfrm>
              <a:off x="2266075" y="29803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3" y="0"/>
                  </a:moveTo>
                  <a:cubicBezTo>
                    <a:pt x="41" y="0"/>
                    <a:pt x="29" y="4"/>
                    <a:pt x="16" y="12"/>
                  </a:cubicBezTo>
                  <a:cubicBezTo>
                    <a:pt x="0" y="37"/>
                    <a:pt x="0" y="69"/>
                    <a:pt x="16" y="85"/>
                  </a:cubicBezTo>
                  <a:lnTo>
                    <a:pt x="89" y="12"/>
                  </a:lnTo>
                  <a:cubicBezTo>
                    <a:pt x="77" y="4"/>
                    <a:pt x="65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7289;p47">
              <a:extLst>
                <a:ext uri="{FF2B5EF4-FFF2-40B4-BE49-F238E27FC236}">
                  <a16:creationId xmlns:a16="http://schemas.microsoft.com/office/drawing/2014/main" id="{4C06284C-E1EF-5E84-EB6B-EF557BAFD24B}"/>
                </a:ext>
              </a:extLst>
            </p:cNvPr>
            <p:cNvSpPr/>
            <p:nvPr/>
          </p:nvSpPr>
          <p:spPr>
            <a:xfrm>
              <a:off x="2266075" y="29746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6" y="0"/>
                  </a:moveTo>
                  <a:cubicBezTo>
                    <a:pt x="43" y="0"/>
                    <a:pt x="29" y="4"/>
                    <a:pt x="16" y="12"/>
                  </a:cubicBezTo>
                  <a:cubicBezTo>
                    <a:pt x="0" y="37"/>
                    <a:pt x="0" y="69"/>
                    <a:pt x="16" y="85"/>
                  </a:cubicBezTo>
                  <a:cubicBezTo>
                    <a:pt x="29" y="94"/>
                    <a:pt x="41" y="98"/>
                    <a:pt x="53" y="98"/>
                  </a:cubicBezTo>
                  <a:cubicBezTo>
                    <a:pt x="65" y="98"/>
                    <a:pt x="77" y="94"/>
                    <a:pt x="89" y="85"/>
                  </a:cubicBezTo>
                  <a:cubicBezTo>
                    <a:pt x="106" y="69"/>
                    <a:pt x="106" y="37"/>
                    <a:pt x="89" y="12"/>
                  </a:cubicBezTo>
                  <a:cubicBezTo>
                    <a:pt x="81" y="4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7290;p47">
              <a:extLst>
                <a:ext uri="{FF2B5EF4-FFF2-40B4-BE49-F238E27FC236}">
                  <a16:creationId xmlns:a16="http://schemas.microsoft.com/office/drawing/2014/main" id="{990A0065-A4F3-D429-B42F-873CCE612339}"/>
                </a:ext>
              </a:extLst>
            </p:cNvPr>
            <p:cNvSpPr/>
            <p:nvPr/>
          </p:nvSpPr>
          <p:spPr>
            <a:xfrm>
              <a:off x="2260200" y="2980325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57" y="0"/>
                  </a:moveTo>
                  <a:cubicBezTo>
                    <a:pt x="45" y="0"/>
                    <a:pt x="32" y="4"/>
                    <a:pt x="24" y="12"/>
                  </a:cubicBezTo>
                  <a:cubicBezTo>
                    <a:pt x="0" y="29"/>
                    <a:pt x="0" y="61"/>
                    <a:pt x="24" y="85"/>
                  </a:cubicBezTo>
                  <a:cubicBezTo>
                    <a:pt x="32" y="94"/>
                    <a:pt x="45" y="98"/>
                    <a:pt x="57" y="98"/>
                  </a:cubicBezTo>
                  <a:cubicBezTo>
                    <a:pt x="69" y="98"/>
                    <a:pt x="81" y="94"/>
                    <a:pt x="89" y="85"/>
                  </a:cubicBezTo>
                  <a:cubicBezTo>
                    <a:pt x="114" y="69"/>
                    <a:pt x="114" y="37"/>
                    <a:pt x="89" y="12"/>
                  </a:cubicBezTo>
                  <a:cubicBezTo>
                    <a:pt x="81" y="4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7291;p47">
              <a:extLst>
                <a:ext uri="{FF2B5EF4-FFF2-40B4-BE49-F238E27FC236}">
                  <a16:creationId xmlns:a16="http://schemas.microsoft.com/office/drawing/2014/main" id="{010BD561-66A0-9C60-256E-1002839DDB60}"/>
                </a:ext>
              </a:extLst>
            </p:cNvPr>
            <p:cNvSpPr/>
            <p:nvPr/>
          </p:nvSpPr>
          <p:spPr>
            <a:xfrm>
              <a:off x="2254300" y="298592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5" y="0"/>
                  </a:moveTo>
                  <a:cubicBezTo>
                    <a:pt x="43" y="0"/>
                    <a:pt x="33" y="4"/>
                    <a:pt x="25" y="15"/>
                  </a:cubicBezTo>
                  <a:cubicBezTo>
                    <a:pt x="1" y="32"/>
                    <a:pt x="1" y="64"/>
                    <a:pt x="25" y="88"/>
                  </a:cubicBezTo>
                  <a:cubicBezTo>
                    <a:pt x="33" y="97"/>
                    <a:pt x="46" y="101"/>
                    <a:pt x="59" y="101"/>
                  </a:cubicBezTo>
                  <a:cubicBezTo>
                    <a:pt x="72" y="101"/>
                    <a:pt x="86" y="97"/>
                    <a:pt x="98" y="88"/>
                  </a:cubicBezTo>
                  <a:cubicBezTo>
                    <a:pt x="114" y="72"/>
                    <a:pt x="114" y="40"/>
                    <a:pt x="98" y="15"/>
                  </a:cubicBezTo>
                  <a:cubicBezTo>
                    <a:pt x="85" y="7"/>
                    <a:pt x="69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7292;p47">
              <a:extLst>
                <a:ext uri="{FF2B5EF4-FFF2-40B4-BE49-F238E27FC236}">
                  <a16:creationId xmlns:a16="http://schemas.microsoft.com/office/drawing/2014/main" id="{F78AE99C-969D-AC33-3EF8-57FACA6EA51B}"/>
                </a:ext>
              </a:extLst>
            </p:cNvPr>
            <p:cNvSpPr/>
            <p:nvPr/>
          </p:nvSpPr>
          <p:spPr>
            <a:xfrm>
              <a:off x="2260400" y="298600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3" y="0"/>
                  </a:moveTo>
                  <a:cubicBezTo>
                    <a:pt x="41" y="0"/>
                    <a:pt x="29" y="4"/>
                    <a:pt x="16" y="12"/>
                  </a:cubicBezTo>
                  <a:cubicBezTo>
                    <a:pt x="0" y="37"/>
                    <a:pt x="0" y="69"/>
                    <a:pt x="16" y="85"/>
                  </a:cubicBezTo>
                  <a:lnTo>
                    <a:pt x="89" y="12"/>
                  </a:lnTo>
                  <a:cubicBezTo>
                    <a:pt x="77" y="4"/>
                    <a:pt x="65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7293;p47">
              <a:extLst>
                <a:ext uri="{FF2B5EF4-FFF2-40B4-BE49-F238E27FC236}">
                  <a16:creationId xmlns:a16="http://schemas.microsoft.com/office/drawing/2014/main" id="{0ADF2EDF-2B73-DE77-A8CB-E3A1CEBD349C}"/>
                </a:ext>
              </a:extLst>
            </p:cNvPr>
            <p:cNvSpPr/>
            <p:nvPr/>
          </p:nvSpPr>
          <p:spPr>
            <a:xfrm>
              <a:off x="2254925" y="2980425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73" y="0"/>
                  </a:moveTo>
                  <a:lnTo>
                    <a:pt x="0" y="65"/>
                  </a:lnTo>
                  <a:cubicBezTo>
                    <a:pt x="14" y="79"/>
                    <a:pt x="29" y="85"/>
                    <a:pt x="44" y="85"/>
                  </a:cubicBezTo>
                  <a:cubicBezTo>
                    <a:pt x="55" y="85"/>
                    <a:pt x="66" y="81"/>
                    <a:pt x="73" y="73"/>
                  </a:cubicBezTo>
                  <a:cubicBezTo>
                    <a:pt x="98" y="49"/>
                    <a:pt x="98" y="17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7294;p47">
              <a:extLst>
                <a:ext uri="{FF2B5EF4-FFF2-40B4-BE49-F238E27FC236}">
                  <a16:creationId xmlns:a16="http://schemas.microsoft.com/office/drawing/2014/main" id="{73257359-0889-CEA9-2343-3542B2784F74}"/>
                </a:ext>
              </a:extLst>
            </p:cNvPr>
            <p:cNvSpPr/>
            <p:nvPr/>
          </p:nvSpPr>
          <p:spPr>
            <a:xfrm>
              <a:off x="2260800" y="297495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73" y="0"/>
                  </a:moveTo>
                  <a:lnTo>
                    <a:pt x="0" y="65"/>
                  </a:lnTo>
                  <a:cubicBezTo>
                    <a:pt x="14" y="79"/>
                    <a:pt x="30" y="85"/>
                    <a:pt x="44" y="85"/>
                  </a:cubicBezTo>
                  <a:cubicBezTo>
                    <a:pt x="55" y="85"/>
                    <a:pt x="66" y="81"/>
                    <a:pt x="73" y="73"/>
                  </a:cubicBezTo>
                  <a:cubicBezTo>
                    <a:pt x="90" y="49"/>
                    <a:pt x="98" y="17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7295;p47">
              <a:extLst>
                <a:ext uri="{FF2B5EF4-FFF2-40B4-BE49-F238E27FC236}">
                  <a16:creationId xmlns:a16="http://schemas.microsoft.com/office/drawing/2014/main" id="{1483739B-FD4C-2D07-D8B2-8671508DB3C6}"/>
                </a:ext>
              </a:extLst>
            </p:cNvPr>
            <p:cNvSpPr/>
            <p:nvPr/>
          </p:nvSpPr>
          <p:spPr>
            <a:xfrm>
              <a:off x="2266675" y="2969475"/>
              <a:ext cx="2450" cy="2100"/>
            </a:xfrm>
            <a:custGeom>
              <a:avLst/>
              <a:gdLst/>
              <a:ahLst/>
              <a:cxnLst/>
              <a:rect l="l" t="t" r="r" b="b"/>
              <a:pathLst>
                <a:path w="98" h="84" extrusionOk="0">
                  <a:moveTo>
                    <a:pt x="73" y="1"/>
                  </a:moveTo>
                  <a:lnTo>
                    <a:pt x="0" y="65"/>
                  </a:lnTo>
                  <a:cubicBezTo>
                    <a:pt x="13" y="78"/>
                    <a:pt x="25" y="84"/>
                    <a:pt x="37" y="84"/>
                  </a:cubicBezTo>
                  <a:cubicBezTo>
                    <a:pt x="49" y="84"/>
                    <a:pt x="61" y="78"/>
                    <a:pt x="73" y="65"/>
                  </a:cubicBezTo>
                  <a:cubicBezTo>
                    <a:pt x="90" y="49"/>
                    <a:pt x="98" y="17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7296;p47">
              <a:extLst>
                <a:ext uri="{FF2B5EF4-FFF2-40B4-BE49-F238E27FC236}">
                  <a16:creationId xmlns:a16="http://schemas.microsoft.com/office/drawing/2014/main" id="{788F8EA7-6F88-6909-177B-95ADE1794D88}"/>
                </a:ext>
              </a:extLst>
            </p:cNvPr>
            <p:cNvSpPr/>
            <p:nvPr/>
          </p:nvSpPr>
          <p:spPr>
            <a:xfrm>
              <a:off x="2277225" y="29742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61" y="1"/>
                  </a:moveTo>
                  <a:cubicBezTo>
                    <a:pt x="47" y="1"/>
                    <a:pt x="33" y="7"/>
                    <a:pt x="24" y="20"/>
                  </a:cubicBezTo>
                  <a:cubicBezTo>
                    <a:pt x="0" y="37"/>
                    <a:pt x="0" y="69"/>
                    <a:pt x="16" y="85"/>
                  </a:cubicBezTo>
                  <a:cubicBezTo>
                    <a:pt x="28" y="93"/>
                    <a:pt x="41" y="97"/>
                    <a:pt x="53" y="97"/>
                  </a:cubicBezTo>
                  <a:cubicBezTo>
                    <a:pt x="65" y="97"/>
                    <a:pt x="77" y="93"/>
                    <a:pt x="89" y="85"/>
                  </a:cubicBezTo>
                  <a:cubicBezTo>
                    <a:pt x="106" y="61"/>
                    <a:pt x="106" y="28"/>
                    <a:pt x="89" y="12"/>
                  </a:cubicBezTo>
                  <a:cubicBezTo>
                    <a:pt x="82" y="5"/>
                    <a:pt x="7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7297;p47">
              <a:extLst>
                <a:ext uri="{FF2B5EF4-FFF2-40B4-BE49-F238E27FC236}">
                  <a16:creationId xmlns:a16="http://schemas.microsoft.com/office/drawing/2014/main" id="{7DFD237F-9EA9-6281-B49F-98ADE402EABF}"/>
                </a:ext>
              </a:extLst>
            </p:cNvPr>
            <p:cNvSpPr/>
            <p:nvPr/>
          </p:nvSpPr>
          <p:spPr>
            <a:xfrm>
              <a:off x="2277225" y="29799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3" y="0"/>
                  </a:moveTo>
                  <a:cubicBezTo>
                    <a:pt x="41" y="0"/>
                    <a:pt x="28" y="4"/>
                    <a:pt x="16" y="12"/>
                  </a:cubicBezTo>
                  <a:cubicBezTo>
                    <a:pt x="0" y="37"/>
                    <a:pt x="0" y="69"/>
                    <a:pt x="24" y="85"/>
                  </a:cubicBezTo>
                  <a:lnTo>
                    <a:pt x="89" y="12"/>
                  </a:lnTo>
                  <a:cubicBezTo>
                    <a:pt x="77" y="4"/>
                    <a:pt x="65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7298;p47">
              <a:extLst>
                <a:ext uri="{FF2B5EF4-FFF2-40B4-BE49-F238E27FC236}">
                  <a16:creationId xmlns:a16="http://schemas.microsoft.com/office/drawing/2014/main" id="{524AEF99-5AE2-522E-1E54-B8205246CD9E}"/>
                </a:ext>
              </a:extLst>
            </p:cNvPr>
            <p:cNvSpPr/>
            <p:nvPr/>
          </p:nvSpPr>
          <p:spPr>
            <a:xfrm>
              <a:off x="2271750" y="29858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61" y="0"/>
                  </a:moveTo>
                  <a:cubicBezTo>
                    <a:pt x="47" y="0"/>
                    <a:pt x="33" y="6"/>
                    <a:pt x="25" y="19"/>
                  </a:cubicBezTo>
                  <a:cubicBezTo>
                    <a:pt x="0" y="36"/>
                    <a:pt x="8" y="68"/>
                    <a:pt x="25" y="84"/>
                  </a:cubicBezTo>
                  <a:lnTo>
                    <a:pt x="89" y="11"/>
                  </a:lnTo>
                  <a:cubicBezTo>
                    <a:pt x="82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7299;p47">
              <a:extLst>
                <a:ext uri="{FF2B5EF4-FFF2-40B4-BE49-F238E27FC236}">
                  <a16:creationId xmlns:a16="http://schemas.microsoft.com/office/drawing/2014/main" id="{9706E228-EA81-08BD-8807-74469B703F9D}"/>
                </a:ext>
              </a:extLst>
            </p:cNvPr>
            <p:cNvSpPr/>
            <p:nvPr/>
          </p:nvSpPr>
          <p:spPr>
            <a:xfrm>
              <a:off x="2271750" y="2980150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3" y="0"/>
                  </a:moveTo>
                  <a:cubicBezTo>
                    <a:pt x="39" y="0"/>
                    <a:pt x="25" y="6"/>
                    <a:pt x="16" y="19"/>
                  </a:cubicBezTo>
                  <a:cubicBezTo>
                    <a:pt x="0" y="36"/>
                    <a:pt x="0" y="68"/>
                    <a:pt x="16" y="84"/>
                  </a:cubicBezTo>
                  <a:cubicBezTo>
                    <a:pt x="25" y="96"/>
                    <a:pt x="37" y="103"/>
                    <a:pt x="50" y="103"/>
                  </a:cubicBezTo>
                  <a:cubicBezTo>
                    <a:pt x="63" y="103"/>
                    <a:pt x="77" y="96"/>
                    <a:pt x="89" y="84"/>
                  </a:cubicBezTo>
                  <a:cubicBezTo>
                    <a:pt x="106" y="68"/>
                    <a:pt x="106" y="36"/>
                    <a:pt x="81" y="11"/>
                  </a:cubicBezTo>
                  <a:cubicBezTo>
                    <a:pt x="74" y="4"/>
                    <a:pt x="6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7300;p47">
              <a:extLst>
                <a:ext uri="{FF2B5EF4-FFF2-40B4-BE49-F238E27FC236}">
                  <a16:creationId xmlns:a16="http://schemas.microsoft.com/office/drawing/2014/main" id="{4AAD5654-9C58-6758-12F1-CDB6FDE88A4B}"/>
                </a:ext>
              </a:extLst>
            </p:cNvPr>
            <p:cNvSpPr/>
            <p:nvPr/>
          </p:nvSpPr>
          <p:spPr>
            <a:xfrm>
              <a:off x="2266075" y="29860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6" y="0"/>
                  </a:moveTo>
                  <a:cubicBezTo>
                    <a:pt x="43" y="0"/>
                    <a:pt x="29" y="6"/>
                    <a:pt x="16" y="19"/>
                  </a:cubicBezTo>
                  <a:cubicBezTo>
                    <a:pt x="0" y="35"/>
                    <a:pt x="0" y="67"/>
                    <a:pt x="24" y="92"/>
                  </a:cubicBezTo>
                  <a:cubicBezTo>
                    <a:pt x="32" y="99"/>
                    <a:pt x="42" y="103"/>
                    <a:pt x="53" y="103"/>
                  </a:cubicBezTo>
                  <a:cubicBezTo>
                    <a:pt x="67" y="103"/>
                    <a:pt x="80" y="97"/>
                    <a:pt x="89" y="83"/>
                  </a:cubicBezTo>
                  <a:cubicBezTo>
                    <a:pt x="114" y="67"/>
                    <a:pt x="114" y="35"/>
                    <a:pt x="89" y="19"/>
                  </a:cubicBezTo>
                  <a:cubicBezTo>
                    <a:pt x="81" y="6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7301;p47">
              <a:extLst>
                <a:ext uri="{FF2B5EF4-FFF2-40B4-BE49-F238E27FC236}">
                  <a16:creationId xmlns:a16="http://schemas.microsoft.com/office/drawing/2014/main" id="{5A77EB84-F309-A204-23EA-89990F4DA1B1}"/>
                </a:ext>
              </a:extLst>
            </p:cNvPr>
            <p:cNvSpPr/>
            <p:nvPr/>
          </p:nvSpPr>
          <p:spPr>
            <a:xfrm>
              <a:off x="2260400" y="2991925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58" y="0"/>
                  </a:moveTo>
                  <a:cubicBezTo>
                    <a:pt x="45" y="0"/>
                    <a:pt x="33" y="7"/>
                    <a:pt x="24" y="19"/>
                  </a:cubicBezTo>
                  <a:cubicBezTo>
                    <a:pt x="0" y="35"/>
                    <a:pt x="8" y="67"/>
                    <a:pt x="24" y="92"/>
                  </a:cubicBezTo>
                  <a:cubicBezTo>
                    <a:pt x="37" y="100"/>
                    <a:pt x="51" y="104"/>
                    <a:pt x="64" y="104"/>
                  </a:cubicBezTo>
                  <a:cubicBezTo>
                    <a:pt x="77" y="104"/>
                    <a:pt x="89" y="100"/>
                    <a:pt x="97" y="92"/>
                  </a:cubicBezTo>
                  <a:cubicBezTo>
                    <a:pt x="122" y="67"/>
                    <a:pt x="114" y="35"/>
                    <a:pt x="97" y="19"/>
                  </a:cubicBezTo>
                  <a:cubicBezTo>
                    <a:pt x="85" y="7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7302;p47">
              <a:extLst>
                <a:ext uri="{FF2B5EF4-FFF2-40B4-BE49-F238E27FC236}">
                  <a16:creationId xmlns:a16="http://schemas.microsoft.com/office/drawing/2014/main" id="{9FFF06BD-281C-73AC-1DA5-A3A2C7677FA1}"/>
                </a:ext>
              </a:extLst>
            </p:cNvPr>
            <p:cNvSpPr/>
            <p:nvPr/>
          </p:nvSpPr>
          <p:spPr>
            <a:xfrm>
              <a:off x="2266475" y="299180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54" y="0"/>
                  </a:moveTo>
                  <a:cubicBezTo>
                    <a:pt x="39" y="0"/>
                    <a:pt x="25" y="7"/>
                    <a:pt x="17" y="16"/>
                  </a:cubicBezTo>
                  <a:cubicBezTo>
                    <a:pt x="0" y="40"/>
                    <a:pt x="0" y="72"/>
                    <a:pt x="25" y="89"/>
                  </a:cubicBezTo>
                  <a:lnTo>
                    <a:pt x="90" y="16"/>
                  </a:lnTo>
                  <a:cubicBezTo>
                    <a:pt x="79" y="5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7303;p47">
              <a:extLst>
                <a:ext uri="{FF2B5EF4-FFF2-40B4-BE49-F238E27FC236}">
                  <a16:creationId xmlns:a16="http://schemas.microsoft.com/office/drawing/2014/main" id="{3EAD3548-F323-6DF7-CD53-E84CBFB8B7AF}"/>
                </a:ext>
              </a:extLst>
            </p:cNvPr>
            <p:cNvSpPr/>
            <p:nvPr/>
          </p:nvSpPr>
          <p:spPr>
            <a:xfrm>
              <a:off x="2260800" y="2986300"/>
              <a:ext cx="2250" cy="2300"/>
            </a:xfrm>
            <a:custGeom>
              <a:avLst/>
              <a:gdLst/>
              <a:ahLst/>
              <a:cxnLst/>
              <a:rect l="l" t="t" r="r" b="b"/>
              <a:pathLst>
                <a:path w="90" h="92" extrusionOk="0">
                  <a:moveTo>
                    <a:pt x="73" y="0"/>
                  </a:moveTo>
                  <a:lnTo>
                    <a:pt x="0" y="73"/>
                  </a:lnTo>
                  <a:cubicBezTo>
                    <a:pt x="13" y="86"/>
                    <a:pt x="27" y="92"/>
                    <a:pt x="40" y="92"/>
                  </a:cubicBezTo>
                  <a:cubicBezTo>
                    <a:pt x="53" y="92"/>
                    <a:pt x="65" y="86"/>
                    <a:pt x="73" y="73"/>
                  </a:cubicBezTo>
                  <a:cubicBezTo>
                    <a:pt x="90" y="57"/>
                    <a:pt x="90" y="25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7304;p47">
              <a:extLst>
                <a:ext uri="{FF2B5EF4-FFF2-40B4-BE49-F238E27FC236}">
                  <a16:creationId xmlns:a16="http://schemas.microsoft.com/office/drawing/2014/main" id="{04D09D3F-E66A-E0B0-72E8-C0091F04C642}"/>
                </a:ext>
              </a:extLst>
            </p:cNvPr>
            <p:cNvSpPr/>
            <p:nvPr/>
          </p:nvSpPr>
          <p:spPr>
            <a:xfrm>
              <a:off x="2266475" y="29806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73" y="0"/>
                  </a:moveTo>
                  <a:lnTo>
                    <a:pt x="0" y="73"/>
                  </a:lnTo>
                  <a:cubicBezTo>
                    <a:pt x="8" y="82"/>
                    <a:pt x="21" y="86"/>
                    <a:pt x="34" y="86"/>
                  </a:cubicBezTo>
                  <a:cubicBezTo>
                    <a:pt x="47" y="86"/>
                    <a:pt x="61" y="82"/>
                    <a:pt x="73" y="73"/>
                  </a:cubicBezTo>
                  <a:cubicBezTo>
                    <a:pt x="90" y="57"/>
                    <a:pt x="90" y="25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7305;p47">
              <a:extLst>
                <a:ext uri="{FF2B5EF4-FFF2-40B4-BE49-F238E27FC236}">
                  <a16:creationId xmlns:a16="http://schemas.microsoft.com/office/drawing/2014/main" id="{C49FBB3A-7981-D018-5CC8-3F70FFE2630A}"/>
                </a:ext>
              </a:extLst>
            </p:cNvPr>
            <p:cNvSpPr/>
            <p:nvPr/>
          </p:nvSpPr>
          <p:spPr>
            <a:xfrm>
              <a:off x="2272150" y="29749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73" y="0"/>
                  </a:moveTo>
                  <a:lnTo>
                    <a:pt x="0" y="73"/>
                  </a:lnTo>
                  <a:cubicBezTo>
                    <a:pt x="9" y="82"/>
                    <a:pt x="21" y="86"/>
                    <a:pt x="33" y="86"/>
                  </a:cubicBezTo>
                  <a:cubicBezTo>
                    <a:pt x="45" y="86"/>
                    <a:pt x="57" y="82"/>
                    <a:pt x="65" y="73"/>
                  </a:cubicBezTo>
                  <a:cubicBezTo>
                    <a:pt x="90" y="49"/>
                    <a:pt x="90" y="17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7306;p47">
              <a:extLst>
                <a:ext uri="{FF2B5EF4-FFF2-40B4-BE49-F238E27FC236}">
                  <a16:creationId xmlns:a16="http://schemas.microsoft.com/office/drawing/2014/main" id="{23A9A53C-FDBF-C4A1-18A4-E05ABE329893}"/>
                </a:ext>
              </a:extLst>
            </p:cNvPr>
            <p:cNvSpPr/>
            <p:nvPr/>
          </p:nvSpPr>
          <p:spPr>
            <a:xfrm>
              <a:off x="2282700" y="2979325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57" y="1"/>
                  </a:moveTo>
                  <a:cubicBezTo>
                    <a:pt x="45" y="1"/>
                    <a:pt x="33" y="7"/>
                    <a:pt x="24" y="20"/>
                  </a:cubicBezTo>
                  <a:cubicBezTo>
                    <a:pt x="0" y="36"/>
                    <a:pt x="0" y="69"/>
                    <a:pt x="24" y="85"/>
                  </a:cubicBezTo>
                  <a:cubicBezTo>
                    <a:pt x="32" y="92"/>
                    <a:pt x="42" y="96"/>
                    <a:pt x="53" y="96"/>
                  </a:cubicBezTo>
                  <a:cubicBezTo>
                    <a:pt x="66" y="96"/>
                    <a:pt x="80" y="90"/>
                    <a:pt x="89" y="77"/>
                  </a:cubicBezTo>
                  <a:cubicBezTo>
                    <a:pt x="105" y="52"/>
                    <a:pt x="105" y="28"/>
                    <a:pt x="89" y="12"/>
                  </a:cubicBezTo>
                  <a:cubicBezTo>
                    <a:pt x="78" y="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7307;p47">
              <a:extLst>
                <a:ext uri="{FF2B5EF4-FFF2-40B4-BE49-F238E27FC236}">
                  <a16:creationId xmlns:a16="http://schemas.microsoft.com/office/drawing/2014/main" id="{EEDB99BC-AEF0-B061-27AF-1D479DF2BF6F}"/>
                </a:ext>
              </a:extLst>
            </p:cNvPr>
            <p:cNvSpPr/>
            <p:nvPr/>
          </p:nvSpPr>
          <p:spPr>
            <a:xfrm>
              <a:off x="2283100" y="2984800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53" y="1"/>
                  </a:moveTo>
                  <a:cubicBezTo>
                    <a:pt x="39" y="1"/>
                    <a:pt x="25" y="7"/>
                    <a:pt x="16" y="20"/>
                  </a:cubicBezTo>
                  <a:cubicBezTo>
                    <a:pt x="0" y="44"/>
                    <a:pt x="0" y="69"/>
                    <a:pt x="16" y="85"/>
                  </a:cubicBezTo>
                  <a:lnTo>
                    <a:pt x="81" y="12"/>
                  </a:lnTo>
                  <a:cubicBezTo>
                    <a:pt x="74" y="5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7308;p47">
              <a:extLst>
                <a:ext uri="{FF2B5EF4-FFF2-40B4-BE49-F238E27FC236}">
                  <a16:creationId xmlns:a16="http://schemas.microsoft.com/office/drawing/2014/main" id="{1A757EF0-E2AB-299F-48DE-0B82A5F8F6FE}"/>
                </a:ext>
              </a:extLst>
            </p:cNvPr>
            <p:cNvSpPr/>
            <p:nvPr/>
          </p:nvSpPr>
          <p:spPr>
            <a:xfrm>
              <a:off x="2278025" y="2991000"/>
              <a:ext cx="2050" cy="2225"/>
            </a:xfrm>
            <a:custGeom>
              <a:avLst/>
              <a:gdLst/>
              <a:ahLst/>
              <a:cxnLst/>
              <a:rect l="l" t="t" r="r" b="b"/>
              <a:pathLst>
                <a:path w="82" h="89" extrusionOk="0">
                  <a:moveTo>
                    <a:pt x="55" y="0"/>
                  </a:moveTo>
                  <a:cubicBezTo>
                    <a:pt x="41" y="0"/>
                    <a:pt x="26" y="9"/>
                    <a:pt x="17" y="23"/>
                  </a:cubicBezTo>
                  <a:cubicBezTo>
                    <a:pt x="1" y="39"/>
                    <a:pt x="1" y="72"/>
                    <a:pt x="25" y="88"/>
                  </a:cubicBezTo>
                  <a:lnTo>
                    <a:pt x="82" y="15"/>
                  </a:lnTo>
                  <a:cubicBezTo>
                    <a:pt x="75" y="5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7309;p47">
              <a:extLst>
                <a:ext uri="{FF2B5EF4-FFF2-40B4-BE49-F238E27FC236}">
                  <a16:creationId xmlns:a16="http://schemas.microsoft.com/office/drawing/2014/main" id="{E7D71686-5532-E8D5-0B62-2BFC06501971}"/>
                </a:ext>
              </a:extLst>
            </p:cNvPr>
            <p:cNvSpPr/>
            <p:nvPr/>
          </p:nvSpPr>
          <p:spPr>
            <a:xfrm>
              <a:off x="2277425" y="29854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7" y="1"/>
                  </a:moveTo>
                  <a:cubicBezTo>
                    <a:pt x="43" y="1"/>
                    <a:pt x="30" y="7"/>
                    <a:pt x="16" y="20"/>
                  </a:cubicBezTo>
                  <a:cubicBezTo>
                    <a:pt x="0" y="36"/>
                    <a:pt x="0" y="69"/>
                    <a:pt x="25" y="85"/>
                  </a:cubicBezTo>
                  <a:cubicBezTo>
                    <a:pt x="32" y="96"/>
                    <a:pt x="42" y="100"/>
                    <a:pt x="53" y="100"/>
                  </a:cubicBezTo>
                  <a:cubicBezTo>
                    <a:pt x="67" y="100"/>
                    <a:pt x="80" y="94"/>
                    <a:pt x="89" y="85"/>
                  </a:cubicBezTo>
                  <a:cubicBezTo>
                    <a:pt x="114" y="61"/>
                    <a:pt x="106" y="28"/>
                    <a:pt x="89" y="12"/>
                  </a:cubicBezTo>
                  <a:cubicBezTo>
                    <a:pt x="78" y="5"/>
                    <a:pt x="68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7310;p47">
              <a:extLst>
                <a:ext uri="{FF2B5EF4-FFF2-40B4-BE49-F238E27FC236}">
                  <a16:creationId xmlns:a16="http://schemas.microsoft.com/office/drawing/2014/main" id="{9210ED9E-D07D-6605-49A5-C093C1ADE43B}"/>
                </a:ext>
              </a:extLst>
            </p:cNvPr>
            <p:cNvSpPr/>
            <p:nvPr/>
          </p:nvSpPr>
          <p:spPr>
            <a:xfrm>
              <a:off x="2272150" y="29916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7" y="0"/>
                  </a:moveTo>
                  <a:cubicBezTo>
                    <a:pt x="43" y="0"/>
                    <a:pt x="30" y="7"/>
                    <a:pt x="17" y="15"/>
                  </a:cubicBezTo>
                  <a:cubicBezTo>
                    <a:pt x="0" y="40"/>
                    <a:pt x="0" y="72"/>
                    <a:pt x="25" y="88"/>
                  </a:cubicBezTo>
                  <a:cubicBezTo>
                    <a:pt x="36" y="96"/>
                    <a:pt x="48" y="100"/>
                    <a:pt x="60" y="100"/>
                  </a:cubicBezTo>
                  <a:cubicBezTo>
                    <a:pt x="75" y="100"/>
                    <a:pt x="89" y="94"/>
                    <a:pt x="98" y="80"/>
                  </a:cubicBezTo>
                  <a:cubicBezTo>
                    <a:pt x="114" y="64"/>
                    <a:pt x="114" y="32"/>
                    <a:pt x="90" y="15"/>
                  </a:cubicBezTo>
                  <a:cubicBezTo>
                    <a:pt x="79" y="5"/>
                    <a:pt x="68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7311;p47">
              <a:extLst>
                <a:ext uri="{FF2B5EF4-FFF2-40B4-BE49-F238E27FC236}">
                  <a16:creationId xmlns:a16="http://schemas.microsoft.com/office/drawing/2014/main" id="{B826EDD5-2FCB-CE15-B70A-641BF2CAA9FE}"/>
                </a:ext>
              </a:extLst>
            </p:cNvPr>
            <p:cNvSpPr/>
            <p:nvPr/>
          </p:nvSpPr>
          <p:spPr>
            <a:xfrm>
              <a:off x="2266875" y="29977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0" y="1"/>
                  </a:moveTo>
                  <a:cubicBezTo>
                    <a:pt x="37" y="1"/>
                    <a:pt x="25" y="5"/>
                    <a:pt x="17" y="13"/>
                  </a:cubicBezTo>
                  <a:cubicBezTo>
                    <a:pt x="1" y="37"/>
                    <a:pt x="1" y="69"/>
                    <a:pt x="25" y="86"/>
                  </a:cubicBezTo>
                  <a:cubicBezTo>
                    <a:pt x="37" y="98"/>
                    <a:pt x="51" y="104"/>
                    <a:pt x="64" y="104"/>
                  </a:cubicBezTo>
                  <a:cubicBezTo>
                    <a:pt x="78" y="104"/>
                    <a:pt x="90" y="98"/>
                    <a:pt x="98" y="86"/>
                  </a:cubicBezTo>
                  <a:cubicBezTo>
                    <a:pt x="114" y="61"/>
                    <a:pt x="114" y="29"/>
                    <a:pt x="90" y="13"/>
                  </a:cubicBezTo>
                  <a:cubicBezTo>
                    <a:pt x="78" y="5"/>
                    <a:pt x="6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7312;p47">
              <a:extLst>
                <a:ext uri="{FF2B5EF4-FFF2-40B4-BE49-F238E27FC236}">
                  <a16:creationId xmlns:a16="http://schemas.microsoft.com/office/drawing/2014/main" id="{3DFE8C7C-1421-B8F7-9990-494BE584E91D}"/>
                </a:ext>
              </a:extLst>
            </p:cNvPr>
            <p:cNvSpPr/>
            <p:nvPr/>
          </p:nvSpPr>
          <p:spPr>
            <a:xfrm>
              <a:off x="2272950" y="2997225"/>
              <a:ext cx="2275" cy="2275"/>
            </a:xfrm>
            <a:custGeom>
              <a:avLst/>
              <a:gdLst/>
              <a:ahLst/>
              <a:cxnLst/>
              <a:rect l="l" t="t" r="r" b="b"/>
              <a:pathLst>
                <a:path w="91" h="91" extrusionOk="0">
                  <a:moveTo>
                    <a:pt x="60" y="1"/>
                  </a:moveTo>
                  <a:cubicBezTo>
                    <a:pt x="43" y="1"/>
                    <a:pt x="27" y="7"/>
                    <a:pt x="17" y="18"/>
                  </a:cubicBezTo>
                  <a:cubicBezTo>
                    <a:pt x="1" y="42"/>
                    <a:pt x="1" y="74"/>
                    <a:pt x="25" y="90"/>
                  </a:cubicBezTo>
                  <a:lnTo>
                    <a:pt x="90" y="9"/>
                  </a:lnTo>
                  <a:cubicBezTo>
                    <a:pt x="81" y="3"/>
                    <a:pt x="7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7313;p47">
              <a:extLst>
                <a:ext uri="{FF2B5EF4-FFF2-40B4-BE49-F238E27FC236}">
                  <a16:creationId xmlns:a16="http://schemas.microsoft.com/office/drawing/2014/main" id="{960125EA-5ADF-B34B-F01A-1BC56FD559FC}"/>
                </a:ext>
              </a:extLst>
            </p:cNvPr>
            <p:cNvSpPr/>
            <p:nvPr/>
          </p:nvSpPr>
          <p:spPr>
            <a:xfrm>
              <a:off x="2267075" y="29921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66" y="1"/>
                  </a:moveTo>
                  <a:lnTo>
                    <a:pt x="1" y="74"/>
                  </a:lnTo>
                  <a:cubicBezTo>
                    <a:pt x="9" y="82"/>
                    <a:pt x="21" y="86"/>
                    <a:pt x="34" y="86"/>
                  </a:cubicBezTo>
                  <a:cubicBezTo>
                    <a:pt x="47" y="86"/>
                    <a:pt x="62" y="82"/>
                    <a:pt x="74" y="74"/>
                  </a:cubicBezTo>
                  <a:cubicBezTo>
                    <a:pt x="90" y="49"/>
                    <a:pt x="90" y="17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7314;p47">
              <a:extLst>
                <a:ext uri="{FF2B5EF4-FFF2-40B4-BE49-F238E27FC236}">
                  <a16:creationId xmlns:a16="http://schemas.microsoft.com/office/drawing/2014/main" id="{50DC1C89-45BD-6DC0-E573-3B050360A04B}"/>
                </a:ext>
              </a:extLst>
            </p:cNvPr>
            <p:cNvSpPr/>
            <p:nvPr/>
          </p:nvSpPr>
          <p:spPr>
            <a:xfrm>
              <a:off x="2272350" y="298610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65" y="0"/>
                  </a:moveTo>
                  <a:lnTo>
                    <a:pt x="1" y="73"/>
                  </a:lnTo>
                  <a:cubicBezTo>
                    <a:pt x="11" y="84"/>
                    <a:pt x="24" y="89"/>
                    <a:pt x="36" y="89"/>
                  </a:cubicBezTo>
                  <a:cubicBezTo>
                    <a:pt x="51" y="89"/>
                    <a:pt x="65" y="82"/>
                    <a:pt x="73" y="73"/>
                  </a:cubicBezTo>
                  <a:cubicBezTo>
                    <a:pt x="90" y="49"/>
                    <a:pt x="90" y="17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7315;p47">
              <a:extLst>
                <a:ext uri="{FF2B5EF4-FFF2-40B4-BE49-F238E27FC236}">
                  <a16:creationId xmlns:a16="http://schemas.microsoft.com/office/drawing/2014/main" id="{F118B128-0819-7336-B6DD-4EB85AF70D28}"/>
                </a:ext>
              </a:extLst>
            </p:cNvPr>
            <p:cNvSpPr/>
            <p:nvPr/>
          </p:nvSpPr>
          <p:spPr>
            <a:xfrm>
              <a:off x="2277825" y="2980225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65" y="0"/>
                  </a:moveTo>
                  <a:lnTo>
                    <a:pt x="0" y="73"/>
                  </a:lnTo>
                  <a:cubicBezTo>
                    <a:pt x="8" y="81"/>
                    <a:pt x="18" y="85"/>
                    <a:pt x="29" y="85"/>
                  </a:cubicBezTo>
                  <a:cubicBezTo>
                    <a:pt x="43" y="85"/>
                    <a:pt x="56" y="78"/>
                    <a:pt x="65" y="65"/>
                  </a:cubicBezTo>
                  <a:cubicBezTo>
                    <a:pt x="82" y="49"/>
                    <a:pt x="82" y="16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7316;p47">
              <a:extLst>
                <a:ext uri="{FF2B5EF4-FFF2-40B4-BE49-F238E27FC236}">
                  <a16:creationId xmlns:a16="http://schemas.microsoft.com/office/drawing/2014/main" id="{8CFE5679-7B4A-B93D-DA2D-EEB9AFE52B9F}"/>
                </a:ext>
              </a:extLst>
            </p:cNvPr>
            <p:cNvSpPr/>
            <p:nvPr/>
          </p:nvSpPr>
          <p:spPr>
            <a:xfrm>
              <a:off x="2288375" y="2983850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64" y="1"/>
                  </a:moveTo>
                  <a:cubicBezTo>
                    <a:pt x="49" y="1"/>
                    <a:pt x="35" y="10"/>
                    <a:pt x="24" y="26"/>
                  </a:cubicBezTo>
                  <a:cubicBezTo>
                    <a:pt x="0" y="42"/>
                    <a:pt x="8" y="74"/>
                    <a:pt x="24" y="90"/>
                  </a:cubicBezTo>
                  <a:cubicBezTo>
                    <a:pt x="33" y="93"/>
                    <a:pt x="42" y="95"/>
                    <a:pt x="51" y="95"/>
                  </a:cubicBezTo>
                  <a:cubicBezTo>
                    <a:pt x="65" y="95"/>
                    <a:pt x="79" y="90"/>
                    <a:pt x="89" y="74"/>
                  </a:cubicBezTo>
                  <a:cubicBezTo>
                    <a:pt x="105" y="50"/>
                    <a:pt x="105" y="26"/>
                    <a:pt x="89" y="9"/>
                  </a:cubicBezTo>
                  <a:cubicBezTo>
                    <a:pt x="81" y="4"/>
                    <a:pt x="72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7317;p47">
              <a:extLst>
                <a:ext uri="{FF2B5EF4-FFF2-40B4-BE49-F238E27FC236}">
                  <a16:creationId xmlns:a16="http://schemas.microsoft.com/office/drawing/2014/main" id="{C8136B78-0177-3765-8E30-115C48DC0316}"/>
                </a:ext>
              </a:extLst>
            </p:cNvPr>
            <p:cNvSpPr/>
            <p:nvPr/>
          </p:nvSpPr>
          <p:spPr>
            <a:xfrm>
              <a:off x="2288975" y="29893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8" y="0"/>
                  </a:moveTo>
                  <a:cubicBezTo>
                    <a:pt x="43" y="0"/>
                    <a:pt x="27" y="7"/>
                    <a:pt x="17" y="17"/>
                  </a:cubicBezTo>
                  <a:cubicBezTo>
                    <a:pt x="0" y="42"/>
                    <a:pt x="8" y="74"/>
                    <a:pt x="25" y="90"/>
                  </a:cubicBezTo>
                  <a:lnTo>
                    <a:pt x="81" y="9"/>
                  </a:lnTo>
                  <a:cubicBezTo>
                    <a:pt x="75" y="3"/>
                    <a:pt x="67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7318;p47">
              <a:extLst>
                <a:ext uri="{FF2B5EF4-FFF2-40B4-BE49-F238E27FC236}">
                  <a16:creationId xmlns:a16="http://schemas.microsoft.com/office/drawing/2014/main" id="{C83C797C-5DBC-9D08-94EB-7116FCA75918}"/>
                </a:ext>
              </a:extLst>
            </p:cNvPr>
            <p:cNvSpPr/>
            <p:nvPr/>
          </p:nvSpPr>
          <p:spPr>
            <a:xfrm>
              <a:off x="2284300" y="2995825"/>
              <a:ext cx="2275" cy="2250"/>
            </a:xfrm>
            <a:custGeom>
              <a:avLst/>
              <a:gdLst/>
              <a:ahLst/>
              <a:cxnLst/>
              <a:rect l="l" t="t" r="r" b="b"/>
              <a:pathLst>
                <a:path w="91" h="90" extrusionOk="0">
                  <a:moveTo>
                    <a:pt x="62" y="0"/>
                  </a:moveTo>
                  <a:cubicBezTo>
                    <a:pt x="45" y="0"/>
                    <a:pt x="28" y="9"/>
                    <a:pt x="17" y="25"/>
                  </a:cubicBezTo>
                  <a:cubicBezTo>
                    <a:pt x="1" y="41"/>
                    <a:pt x="9" y="74"/>
                    <a:pt x="33" y="90"/>
                  </a:cubicBezTo>
                  <a:lnTo>
                    <a:pt x="90" y="9"/>
                  </a:lnTo>
                  <a:cubicBezTo>
                    <a:pt x="81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7319;p47">
              <a:extLst>
                <a:ext uri="{FF2B5EF4-FFF2-40B4-BE49-F238E27FC236}">
                  <a16:creationId xmlns:a16="http://schemas.microsoft.com/office/drawing/2014/main" id="{5F354B49-09F5-46EE-D3A6-2EAE0CC0518E}"/>
                </a:ext>
              </a:extLst>
            </p:cNvPr>
            <p:cNvSpPr/>
            <p:nvPr/>
          </p:nvSpPr>
          <p:spPr>
            <a:xfrm>
              <a:off x="2283500" y="29903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0" y="1"/>
                  </a:moveTo>
                  <a:cubicBezTo>
                    <a:pt x="43" y="1"/>
                    <a:pt x="27" y="8"/>
                    <a:pt x="17" y="18"/>
                  </a:cubicBezTo>
                  <a:cubicBezTo>
                    <a:pt x="0" y="42"/>
                    <a:pt x="9" y="75"/>
                    <a:pt x="25" y="91"/>
                  </a:cubicBezTo>
                  <a:cubicBezTo>
                    <a:pt x="33" y="97"/>
                    <a:pt x="43" y="99"/>
                    <a:pt x="53" y="99"/>
                  </a:cubicBezTo>
                  <a:cubicBezTo>
                    <a:pt x="70" y="99"/>
                    <a:pt x="87" y="90"/>
                    <a:pt x="98" y="75"/>
                  </a:cubicBezTo>
                  <a:cubicBezTo>
                    <a:pt x="114" y="50"/>
                    <a:pt x="106" y="26"/>
                    <a:pt x="90" y="10"/>
                  </a:cubicBezTo>
                  <a:cubicBezTo>
                    <a:pt x="80" y="4"/>
                    <a:pt x="7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7320;p47">
              <a:extLst>
                <a:ext uri="{FF2B5EF4-FFF2-40B4-BE49-F238E27FC236}">
                  <a16:creationId xmlns:a16="http://schemas.microsoft.com/office/drawing/2014/main" id="{182E7265-D89A-EEC3-4DAA-F5B5D7D977C4}"/>
                </a:ext>
              </a:extLst>
            </p:cNvPr>
            <p:cNvSpPr/>
            <p:nvPr/>
          </p:nvSpPr>
          <p:spPr>
            <a:xfrm>
              <a:off x="2278625" y="29967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5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5"/>
                    <a:pt x="1" y="77"/>
                    <a:pt x="25" y="93"/>
                  </a:cubicBezTo>
                  <a:cubicBezTo>
                    <a:pt x="34" y="99"/>
                    <a:pt x="43" y="102"/>
                    <a:pt x="53" y="102"/>
                  </a:cubicBezTo>
                  <a:cubicBezTo>
                    <a:pt x="70" y="102"/>
                    <a:pt x="88" y="93"/>
                    <a:pt x="98" y="77"/>
                  </a:cubicBezTo>
                  <a:cubicBezTo>
                    <a:pt x="114" y="61"/>
                    <a:pt x="106" y="28"/>
                    <a:pt x="90" y="12"/>
                  </a:cubicBezTo>
                  <a:cubicBezTo>
                    <a:pt x="79" y="5"/>
                    <a:pt x="67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7321;p47">
              <a:extLst>
                <a:ext uri="{FF2B5EF4-FFF2-40B4-BE49-F238E27FC236}">
                  <a16:creationId xmlns:a16="http://schemas.microsoft.com/office/drawing/2014/main" id="{58B27188-D693-567C-1D6B-F8853B8101AC}"/>
                </a:ext>
              </a:extLst>
            </p:cNvPr>
            <p:cNvSpPr/>
            <p:nvPr/>
          </p:nvSpPr>
          <p:spPr>
            <a:xfrm>
              <a:off x="2273575" y="3003250"/>
              <a:ext cx="3050" cy="2550"/>
            </a:xfrm>
            <a:custGeom>
              <a:avLst/>
              <a:gdLst/>
              <a:ahLst/>
              <a:cxnLst/>
              <a:rect l="l" t="t" r="r" b="b"/>
              <a:pathLst>
                <a:path w="122" h="102" extrusionOk="0">
                  <a:moveTo>
                    <a:pt x="62" y="0"/>
                  </a:moveTo>
                  <a:cubicBezTo>
                    <a:pt x="47" y="0"/>
                    <a:pt x="33" y="6"/>
                    <a:pt x="24" y="20"/>
                  </a:cubicBezTo>
                  <a:cubicBezTo>
                    <a:pt x="0" y="36"/>
                    <a:pt x="8" y="68"/>
                    <a:pt x="33" y="93"/>
                  </a:cubicBezTo>
                  <a:cubicBezTo>
                    <a:pt x="42" y="99"/>
                    <a:pt x="52" y="102"/>
                    <a:pt x="63" y="102"/>
                  </a:cubicBezTo>
                  <a:cubicBezTo>
                    <a:pt x="79" y="102"/>
                    <a:pt x="96" y="95"/>
                    <a:pt x="106" y="85"/>
                  </a:cubicBezTo>
                  <a:cubicBezTo>
                    <a:pt x="122" y="60"/>
                    <a:pt x="122" y="28"/>
                    <a:pt x="97" y="12"/>
                  </a:cubicBezTo>
                  <a:cubicBezTo>
                    <a:pt x="87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7322;p47">
              <a:extLst>
                <a:ext uri="{FF2B5EF4-FFF2-40B4-BE49-F238E27FC236}">
                  <a16:creationId xmlns:a16="http://schemas.microsoft.com/office/drawing/2014/main" id="{0266EBEC-F9D2-5890-B936-47A2DFB19EE3}"/>
                </a:ext>
              </a:extLst>
            </p:cNvPr>
            <p:cNvSpPr/>
            <p:nvPr/>
          </p:nvSpPr>
          <p:spPr>
            <a:xfrm>
              <a:off x="2279650" y="3002425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54" y="1"/>
                  </a:moveTo>
                  <a:cubicBezTo>
                    <a:pt x="39" y="1"/>
                    <a:pt x="26" y="7"/>
                    <a:pt x="17" y="20"/>
                  </a:cubicBezTo>
                  <a:cubicBezTo>
                    <a:pt x="0" y="45"/>
                    <a:pt x="9" y="77"/>
                    <a:pt x="33" y="93"/>
                  </a:cubicBezTo>
                  <a:lnTo>
                    <a:pt x="90" y="12"/>
                  </a:ln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7323;p47">
              <a:extLst>
                <a:ext uri="{FF2B5EF4-FFF2-40B4-BE49-F238E27FC236}">
                  <a16:creationId xmlns:a16="http://schemas.microsoft.com/office/drawing/2014/main" id="{DBD2A977-C06E-72D5-2025-7673FD232B4F}"/>
                </a:ext>
              </a:extLst>
            </p:cNvPr>
            <p:cNvSpPr/>
            <p:nvPr/>
          </p:nvSpPr>
          <p:spPr>
            <a:xfrm>
              <a:off x="2273575" y="29974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65" y="0"/>
                  </a:moveTo>
                  <a:lnTo>
                    <a:pt x="0" y="81"/>
                  </a:lnTo>
                  <a:cubicBezTo>
                    <a:pt x="11" y="89"/>
                    <a:pt x="24" y="93"/>
                    <a:pt x="36" y="93"/>
                  </a:cubicBezTo>
                  <a:cubicBezTo>
                    <a:pt x="50" y="93"/>
                    <a:pt x="64" y="87"/>
                    <a:pt x="73" y="73"/>
                  </a:cubicBezTo>
                  <a:cubicBezTo>
                    <a:pt x="89" y="57"/>
                    <a:pt x="81" y="25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7324;p47">
              <a:extLst>
                <a:ext uri="{FF2B5EF4-FFF2-40B4-BE49-F238E27FC236}">
                  <a16:creationId xmlns:a16="http://schemas.microsoft.com/office/drawing/2014/main" id="{907856DB-CDEB-4356-30FF-B4252B934BBC}"/>
                </a:ext>
              </a:extLst>
            </p:cNvPr>
            <p:cNvSpPr/>
            <p:nvPr/>
          </p:nvSpPr>
          <p:spPr>
            <a:xfrm>
              <a:off x="2278625" y="2991375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58" y="0"/>
                  </a:moveTo>
                  <a:lnTo>
                    <a:pt x="1" y="73"/>
                  </a:lnTo>
                  <a:cubicBezTo>
                    <a:pt x="8" y="80"/>
                    <a:pt x="19" y="84"/>
                    <a:pt x="30" y="84"/>
                  </a:cubicBezTo>
                  <a:cubicBezTo>
                    <a:pt x="43" y="84"/>
                    <a:pt x="57" y="78"/>
                    <a:pt x="66" y="65"/>
                  </a:cubicBezTo>
                  <a:cubicBezTo>
                    <a:pt x="82" y="49"/>
                    <a:pt x="82" y="16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7325;p47">
              <a:extLst>
                <a:ext uri="{FF2B5EF4-FFF2-40B4-BE49-F238E27FC236}">
                  <a16:creationId xmlns:a16="http://schemas.microsoft.com/office/drawing/2014/main" id="{B8A24ECB-120A-CF9E-D6FD-3E7BF50A17ED}"/>
                </a:ext>
              </a:extLst>
            </p:cNvPr>
            <p:cNvSpPr/>
            <p:nvPr/>
          </p:nvSpPr>
          <p:spPr>
            <a:xfrm>
              <a:off x="2283500" y="29850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65" y="1"/>
                  </a:moveTo>
                  <a:lnTo>
                    <a:pt x="0" y="74"/>
                  </a:lnTo>
                  <a:cubicBezTo>
                    <a:pt x="11" y="81"/>
                    <a:pt x="24" y="85"/>
                    <a:pt x="36" y="85"/>
                  </a:cubicBezTo>
                  <a:cubicBezTo>
                    <a:pt x="51" y="85"/>
                    <a:pt x="64" y="79"/>
                    <a:pt x="73" y="66"/>
                  </a:cubicBezTo>
                  <a:cubicBezTo>
                    <a:pt x="90" y="41"/>
                    <a:pt x="90" y="17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7326;p47">
              <a:extLst>
                <a:ext uri="{FF2B5EF4-FFF2-40B4-BE49-F238E27FC236}">
                  <a16:creationId xmlns:a16="http://schemas.microsoft.com/office/drawing/2014/main" id="{A1181E7C-8475-5F7A-BA38-091F6B43DD4E}"/>
                </a:ext>
              </a:extLst>
            </p:cNvPr>
            <p:cNvSpPr/>
            <p:nvPr/>
          </p:nvSpPr>
          <p:spPr>
            <a:xfrm>
              <a:off x="2294450" y="29879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2" y="0"/>
                  </a:moveTo>
                  <a:cubicBezTo>
                    <a:pt x="37" y="0"/>
                    <a:pt x="22" y="9"/>
                    <a:pt x="16" y="25"/>
                  </a:cubicBezTo>
                  <a:cubicBezTo>
                    <a:pt x="0" y="49"/>
                    <a:pt x="0" y="81"/>
                    <a:pt x="25" y="90"/>
                  </a:cubicBezTo>
                  <a:cubicBezTo>
                    <a:pt x="30" y="95"/>
                    <a:pt x="38" y="98"/>
                    <a:pt x="46" y="98"/>
                  </a:cubicBezTo>
                  <a:cubicBezTo>
                    <a:pt x="62" y="98"/>
                    <a:pt x="79" y="89"/>
                    <a:pt x="89" y="73"/>
                  </a:cubicBezTo>
                  <a:cubicBezTo>
                    <a:pt x="106" y="49"/>
                    <a:pt x="98" y="25"/>
                    <a:pt x="73" y="8"/>
                  </a:cubicBezTo>
                  <a:cubicBezTo>
                    <a:pt x="67" y="3"/>
                    <a:pt x="60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7327;p47">
              <a:extLst>
                <a:ext uri="{FF2B5EF4-FFF2-40B4-BE49-F238E27FC236}">
                  <a16:creationId xmlns:a16="http://schemas.microsoft.com/office/drawing/2014/main" id="{88505543-AD85-7400-6341-95DAB933CE4A}"/>
                </a:ext>
              </a:extLst>
            </p:cNvPr>
            <p:cNvSpPr/>
            <p:nvPr/>
          </p:nvSpPr>
          <p:spPr>
            <a:xfrm>
              <a:off x="2295250" y="29933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4" y="0"/>
                  </a:moveTo>
                  <a:cubicBezTo>
                    <a:pt x="46" y="0"/>
                    <a:pt x="29" y="9"/>
                    <a:pt x="17" y="28"/>
                  </a:cubicBezTo>
                  <a:cubicBezTo>
                    <a:pt x="1" y="52"/>
                    <a:pt x="9" y="76"/>
                    <a:pt x="33" y="92"/>
                  </a:cubicBezTo>
                  <a:lnTo>
                    <a:pt x="82" y="3"/>
                  </a:lnTo>
                  <a:cubicBezTo>
                    <a:pt x="76" y="1"/>
                    <a:pt x="70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7328;p47">
              <a:extLst>
                <a:ext uri="{FF2B5EF4-FFF2-40B4-BE49-F238E27FC236}">
                  <a16:creationId xmlns:a16="http://schemas.microsoft.com/office/drawing/2014/main" id="{E4A3BCF8-6449-AD8F-8929-EFB8EE8B786E}"/>
                </a:ext>
              </a:extLst>
            </p:cNvPr>
            <p:cNvSpPr/>
            <p:nvPr/>
          </p:nvSpPr>
          <p:spPr>
            <a:xfrm>
              <a:off x="2291000" y="3000200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70" y="1"/>
                  </a:moveTo>
                  <a:cubicBezTo>
                    <a:pt x="50" y="1"/>
                    <a:pt x="29" y="10"/>
                    <a:pt x="17" y="28"/>
                  </a:cubicBezTo>
                  <a:cubicBezTo>
                    <a:pt x="0" y="53"/>
                    <a:pt x="9" y="77"/>
                    <a:pt x="33" y="93"/>
                  </a:cubicBezTo>
                  <a:lnTo>
                    <a:pt x="90" y="4"/>
                  </a:lnTo>
                  <a:cubicBezTo>
                    <a:pt x="84" y="2"/>
                    <a:pt x="77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7329;p47">
              <a:extLst>
                <a:ext uri="{FF2B5EF4-FFF2-40B4-BE49-F238E27FC236}">
                  <a16:creationId xmlns:a16="http://schemas.microsoft.com/office/drawing/2014/main" id="{7F1803F3-7C1B-E554-DD78-BA1E850BFC1E}"/>
                </a:ext>
              </a:extLst>
            </p:cNvPr>
            <p:cNvSpPr/>
            <p:nvPr/>
          </p:nvSpPr>
          <p:spPr>
            <a:xfrm>
              <a:off x="2289975" y="299472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61" y="1"/>
                  </a:moveTo>
                  <a:cubicBezTo>
                    <a:pt x="41" y="1"/>
                    <a:pt x="21" y="8"/>
                    <a:pt x="9" y="20"/>
                  </a:cubicBezTo>
                  <a:cubicBezTo>
                    <a:pt x="1" y="45"/>
                    <a:pt x="1" y="77"/>
                    <a:pt x="25" y="93"/>
                  </a:cubicBezTo>
                  <a:cubicBezTo>
                    <a:pt x="34" y="99"/>
                    <a:pt x="42" y="102"/>
                    <a:pt x="51" y="102"/>
                  </a:cubicBezTo>
                  <a:cubicBezTo>
                    <a:pt x="66" y="102"/>
                    <a:pt x="80" y="93"/>
                    <a:pt x="90" y="77"/>
                  </a:cubicBezTo>
                  <a:cubicBezTo>
                    <a:pt x="106" y="53"/>
                    <a:pt x="98" y="20"/>
                    <a:pt x="82" y="4"/>
                  </a:cubicBezTo>
                  <a:cubicBezTo>
                    <a:pt x="75" y="2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7330;p47">
              <a:extLst>
                <a:ext uri="{FF2B5EF4-FFF2-40B4-BE49-F238E27FC236}">
                  <a16:creationId xmlns:a16="http://schemas.microsoft.com/office/drawing/2014/main" id="{912CDDCE-573C-C319-0657-6F1C00857B6C}"/>
                </a:ext>
              </a:extLst>
            </p:cNvPr>
            <p:cNvSpPr/>
            <p:nvPr/>
          </p:nvSpPr>
          <p:spPr>
            <a:xfrm>
              <a:off x="2285325" y="3001500"/>
              <a:ext cx="3075" cy="2475"/>
            </a:xfrm>
            <a:custGeom>
              <a:avLst/>
              <a:gdLst/>
              <a:ahLst/>
              <a:cxnLst/>
              <a:rect l="l" t="t" r="r" b="b"/>
              <a:pathLst>
                <a:path w="123" h="99" extrusionOk="0">
                  <a:moveTo>
                    <a:pt x="62" y="0"/>
                  </a:moveTo>
                  <a:cubicBezTo>
                    <a:pt x="44" y="0"/>
                    <a:pt x="27" y="9"/>
                    <a:pt x="17" y="25"/>
                  </a:cubicBezTo>
                  <a:cubicBezTo>
                    <a:pt x="0" y="49"/>
                    <a:pt x="9" y="74"/>
                    <a:pt x="33" y="90"/>
                  </a:cubicBezTo>
                  <a:cubicBezTo>
                    <a:pt x="42" y="96"/>
                    <a:pt x="53" y="99"/>
                    <a:pt x="63" y="99"/>
                  </a:cubicBezTo>
                  <a:cubicBezTo>
                    <a:pt x="80" y="99"/>
                    <a:pt x="96" y="92"/>
                    <a:pt x="106" y="82"/>
                  </a:cubicBezTo>
                  <a:cubicBezTo>
                    <a:pt x="122" y="57"/>
                    <a:pt x="114" y="25"/>
                    <a:pt x="90" y="9"/>
                  </a:cubicBezTo>
                  <a:cubicBezTo>
                    <a:pt x="81" y="3"/>
                    <a:pt x="7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7331;p47">
              <a:extLst>
                <a:ext uri="{FF2B5EF4-FFF2-40B4-BE49-F238E27FC236}">
                  <a16:creationId xmlns:a16="http://schemas.microsoft.com/office/drawing/2014/main" id="{538425E1-277E-073D-642E-7C639FEAF522}"/>
                </a:ext>
              </a:extLst>
            </p:cNvPr>
            <p:cNvSpPr/>
            <p:nvPr/>
          </p:nvSpPr>
          <p:spPr>
            <a:xfrm>
              <a:off x="2280875" y="3008225"/>
              <a:ext cx="3050" cy="2625"/>
            </a:xfrm>
            <a:custGeom>
              <a:avLst/>
              <a:gdLst/>
              <a:ahLst/>
              <a:cxnLst/>
              <a:rect l="l" t="t" r="r" b="b"/>
              <a:pathLst>
                <a:path w="122" h="105" extrusionOk="0">
                  <a:moveTo>
                    <a:pt x="56" y="1"/>
                  </a:moveTo>
                  <a:cubicBezTo>
                    <a:pt x="41" y="1"/>
                    <a:pt x="26" y="9"/>
                    <a:pt x="16" y="23"/>
                  </a:cubicBezTo>
                  <a:cubicBezTo>
                    <a:pt x="0" y="48"/>
                    <a:pt x="8" y="80"/>
                    <a:pt x="32" y="96"/>
                  </a:cubicBezTo>
                  <a:cubicBezTo>
                    <a:pt x="44" y="102"/>
                    <a:pt x="55" y="105"/>
                    <a:pt x="66" y="105"/>
                  </a:cubicBezTo>
                  <a:cubicBezTo>
                    <a:pt x="86" y="105"/>
                    <a:pt x="103" y="96"/>
                    <a:pt x="114" y="80"/>
                  </a:cubicBezTo>
                  <a:cubicBezTo>
                    <a:pt x="122" y="64"/>
                    <a:pt x="114" y="32"/>
                    <a:pt x="89" y="15"/>
                  </a:cubicBezTo>
                  <a:cubicBezTo>
                    <a:pt x="79" y="5"/>
                    <a:pt x="67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7332;p47">
              <a:extLst>
                <a:ext uri="{FF2B5EF4-FFF2-40B4-BE49-F238E27FC236}">
                  <a16:creationId xmlns:a16="http://schemas.microsoft.com/office/drawing/2014/main" id="{51BDA699-C00E-DCBE-C44E-9E632B683A92}"/>
                </a:ext>
              </a:extLst>
            </p:cNvPr>
            <p:cNvSpPr/>
            <p:nvPr/>
          </p:nvSpPr>
          <p:spPr>
            <a:xfrm>
              <a:off x="2286950" y="30071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1" y="0"/>
                  </a:moveTo>
                  <a:cubicBezTo>
                    <a:pt x="41" y="0"/>
                    <a:pt x="20" y="8"/>
                    <a:pt x="8" y="20"/>
                  </a:cubicBezTo>
                  <a:cubicBezTo>
                    <a:pt x="0" y="44"/>
                    <a:pt x="8" y="77"/>
                    <a:pt x="33" y="93"/>
                  </a:cubicBezTo>
                  <a:lnTo>
                    <a:pt x="81" y="4"/>
                  </a:lnTo>
                  <a:cubicBezTo>
                    <a:pt x="75" y="1"/>
                    <a:pt x="6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7333;p47">
              <a:extLst>
                <a:ext uri="{FF2B5EF4-FFF2-40B4-BE49-F238E27FC236}">
                  <a16:creationId xmlns:a16="http://schemas.microsoft.com/office/drawing/2014/main" id="{556C138F-20BB-B965-7512-0B6D2B7C73A8}"/>
                </a:ext>
              </a:extLst>
            </p:cNvPr>
            <p:cNvSpPr/>
            <p:nvPr/>
          </p:nvSpPr>
          <p:spPr>
            <a:xfrm>
              <a:off x="2280450" y="3002725"/>
              <a:ext cx="2275" cy="2250"/>
            </a:xfrm>
            <a:custGeom>
              <a:avLst/>
              <a:gdLst/>
              <a:ahLst/>
              <a:cxnLst/>
              <a:rect l="l" t="t" r="r" b="b"/>
              <a:pathLst>
                <a:path w="91" h="90" extrusionOk="0">
                  <a:moveTo>
                    <a:pt x="58" y="0"/>
                  </a:moveTo>
                  <a:lnTo>
                    <a:pt x="1" y="81"/>
                  </a:lnTo>
                  <a:cubicBezTo>
                    <a:pt x="9" y="87"/>
                    <a:pt x="19" y="90"/>
                    <a:pt x="29" y="90"/>
                  </a:cubicBezTo>
                  <a:cubicBezTo>
                    <a:pt x="46" y="90"/>
                    <a:pt x="63" y="81"/>
                    <a:pt x="74" y="65"/>
                  </a:cubicBezTo>
                  <a:cubicBezTo>
                    <a:pt x="90" y="49"/>
                    <a:pt x="82" y="16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7334;p47">
              <a:extLst>
                <a:ext uri="{FF2B5EF4-FFF2-40B4-BE49-F238E27FC236}">
                  <a16:creationId xmlns:a16="http://schemas.microsoft.com/office/drawing/2014/main" id="{B17500A7-1953-E98E-4EF6-738F53931C43}"/>
                </a:ext>
              </a:extLst>
            </p:cNvPr>
            <p:cNvSpPr/>
            <p:nvPr/>
          </p:nvSpPr>
          <p:spPr>
            <a:xfrm>
              <a:off x="2285125" y="299602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57" y="1"/>
                  </a:moveTo>
                  <a:lnTo>
                    <a:pt x="0" y="82"/>
                  </a:lnTo>
                  <a:cubicBezTo>
                    <a:pt x="8" y="89"/>
                    <a:pt x="18" y="93"/>
                    <a:pt x="29" y="93"/>
                  </a:cubicBezTo>
                  <a:cubicBezTo>
                    <a:pt x="42" y="93"/>
                    <a:pt x="56" y="87"/>
                    <a:pt x="65" y="74"/>
                  </a:cubicBezTo>
                  <a:cubicBezTo>
                    <a:pt x="81" y="49"/>
                    <a:pt x="73" y="17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7335;p47">
              <a:extLst>
                <a:ext uri="{FF2B5EF4-FFF2-40B4-BE49-F238E27FC236}">
                  <a16:creationId xmlns:a16="http://schemas.microsoft.com/office/drawing/2014/main" id="{350FB340-5E82-3C64-32BF-D8AB9485F659}"/>
                </a:ext>
              </a:extLst>
            </p:cNvPr>
            <p:cNvSpPr/>
            <p:nvPr/>
          </p:nvSpPr>
          <p:spPr>
            <a:xfrm>
              <a:off x="2289575" y="298955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7" y="0"/>
                  </a:moveTo>
                  <a:lnTo>
                    <a:pt x="1" y="81"/>
                  </a:lnTo>
                  <a:cubicBezTo>
                    <a:pt x="9" y="87"/>
                    <a:pt x="19" y="90"/>
                    <a:pt x="28" y="90"/>
                  </a:cubicBezTo>
                  <a:cubicBezTo>
                    <a:pt x="46" y="90"/>
                    <a:pt x="63" y="81"/>
                    <a:pt x="74" y="65"/>
                  </a:cubicBezTo>
                  <a:cubicBezTo>
                    <a:pt x="82" y="41"/>
                    <a:pt x="82" y="16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7336;p47">
              <a:extLst>
                <a:ext uri="{FF2B5EF4-FFF2-40B4-BE49-F238E27FC236}">
                  <a16:creationId xmlns:a16="http://schemas.microsoft.com/office/drawing/2014/main" id="{8D9CCC56-DCBC-B2B8-35E7-EEB717B2E3A4}"/>
                </a:ext>
              </a:extLst>
            </p:cNvPr>
            <p:cNvSpPr/>
            <p:nvPr/>
          </p:nvSpPr>
          <p:spPr>
            <a:xfrm>
              <a:off x="2300525" y="2991550"/>
              <a:ext cx="2450" cy="2550"/>
            </a:xfrm>
            <a:custGeom>
              <a:avLst/>
              <a:gdLst/>
              <a:ahLst/>
              <a:cxnLst/>
              <a:rect l="l" t="t" r="r" b="b"/>
              <a:pathLst>
                <a:path w="98" h="102" extrusionOk="0">
                  <a:moveTo>
                    <a:pt x="52" y="1"/>
                  </a:moveTo>
                  <a:cubicBezTo>
                    <a:pt x="36" y="1"/>
                    <a:pt x="19" y="10"/>
                    <a:pt x="9" y="26"/>
                  </a:cubicBezTo>
                  <a:cubicBezTo>
                    <a:pt x="0" y="50"/>
                    <a:pt x="9" y="82"/>
                    <a:pt x="25" y="99"/>
                  </a:cubicBezTo>
                  <a:cubicBezTo>
                    <a:pt x="31" y="101"/>
                    <a:pt x="37" y="102"/>
                    <a:pt x="43" y="102"/>
                  </a:cubicBezTo>
                  <a:cubicBezTo>
                    <a:pt x="61" y="102"/>
                    <a:pt x="78" y="92"/>
                    <a:pt x="90" y="74"/>
                  </a:cubicBezTo>
                  <a:cubicBezTo>
                    <a:pt x="98" y="50"/>
                    <a:pt x="98" y="17"/>
                    <a:pt x="73" y="9"/>
                  </a:cubicBezTo>
                  <a:cubicBezTo>
                    <a:pt x="68" y="4"/>
                    <a:pt x="6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7337;p47">
              <a:extLst>
                <a:ext uri="{FF2B5EF4-FFF2-40B4-BE49-F238E27FC236}">
                  <a16:creationId xmlns:a16="http://schemas.microsoft.com/office/drawing/2014/main" id="{82FB0AC0-318C-9923-C28F-34E898087AAD}"/>
                </a:ext>
              </a:extLst>
            </p:cNvPr>
            <p:cNvSpPr/>
            <p:nvPr/>
          </p:nvSpPr>
          <p:spPr>
            <a:xfrm>
              <a:off x="2301750" y="299687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57" y="1"/>
                  </a:moveTo>
                  <a:cubicBezTo>
                    <a:pt x="41" y="1"/>
                    <a:pt x="22" y="14"/>
                    <a:pt x="16" y="32"/>
                  </a:cubicBezTo>
                  <a:cubicBezTo>
                    <a:pt x="0" y="56"/>
                    <a:pt x="8" y="80"/>
                    <a:pt x="33" y="96"/>
                  </a:cubicBezTo>
                  <a:lnTo>
                    <a:pt x="73" y="7"/>
                  </a:lnTo>
                  <a:cubicBezTo>
                    <a:pt x="69" y="3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7338;p47">
              <a:extLst>
                <a:ext uri="{FF2B5EF4-FFF2-40B4-BE49-F238E27FC236}">
                  <a16:creationId xmlns:a16="http://schemas.microsoft.com/office/drawing/2014/main" id="{61CF7EC4-0EA3-00C5-17A2-025DF30DEF27}"/>
                </a:ext>
              </a:extLst>
            </p:cNvPr>
            <p:cNvSpPr/>
            <p:nvPr/>
          </p:nvSpPr>
          <p:spPr>
            <a:xfrm>
              <a:off x="2298100" y="30040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62" y="1"/>
                  </a:moveTo>
                  <a:cubicBezTo>
                    <a:pt x="42" y="1"/>
                    <a:pt x="22" y="10"/>
                    <a:pt x="16" y="28"/>
                  </a:cubicBezTo>
                  <a:cubicBezTo>
                    <a:pt x="0" y="53"/>
                    <a:pt x="8" y="85"/>
                    <a:pt x="41" y="93"/>
                  </a:cubicBezTo>
                  <a:lnTo>
                    <a:pt x="81" y="4"/>
                  </a:ln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7339;p47">
              <a:extLst>
                <a:ext uri="{FF2B5EF4-FFF2-40B4-BE49-F238E27FC236}">
                  <a16:creationId xmlns:a16="http://schemas.microsoft.com/office/drawing/2014/main" id="{E1E4E137-6BD3-3CD0-4620-FAFFCFDA3AF7}"/>
                </a:ext>
              </a:extLst>
            </p:cNvPr>
            <p:cNvSpPr/>
            <p:nvPr/>
          </p:nvSpPr>
          <p:spPr>
            <a:xfrm>
              <a:off x="2296475" y="29986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6" y="1"/>
                  </a:moveTo>
                  <a:cubicBezTo>
                    <a:pt x="41" y="1"/>
                    <a:pt x="27" y="10"/>
                    <a:pt x="17" y="25"/>
                  </a:cubicBezTo>
                  <a:cubicBezTo>
                    <a:pt x="0" y="50"/>
                    <a:pt x="8" y="82"/>
                    <a:pt x="33" y="98"/>
                  </a:cubicBezTo>
                  <a:cubicBezTo>
                    <a:pt x="39" y="100"/>
                    <a:pt x="45" y="101"/>
                    <a:pt x="52" y="101"/>
                  </a:cubicBezTo>
                  <a:cubicBezTo>
                    <a:pt x="72" y="101"/>
                    <a:pt x="92" y="92"/>
                    <a:pt x="98" y="74"/>
                  </a:cubicBezTo>
                  <a:cubicBezTo>
                    <a:pt x="114" y="50"/>
                    <a:pt x="106" y="17"/>
                    <a:pt x="81" y="9"/>
                  </a:cubicBezTo>
                  <a:cubicBezTo>
                    <a:pt x="73" y="3"/>
                    <a:pt x="6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7340;p47">
              <a:extLst>
                <a:ext uri="{FF2B5EF4-FFF2-40B4-BE49-F238E27FC236}">
                  <a16:creationId xmlns:a16="http://schemas.microsoft.com/office/drawing/2014/main" id="{E6E850E6-0945-B2B2-06FF-44B3C1CEA54E}"/>
                </a:ext>
              </a:extLst>
            </p:cNvPr>
            <p:cNvSpPr/>
            <p:nvPr/>
          </p:nvSpPr>
          <p:spPr>
            <a:xfrm>
              <a:off x="2292625" y="30057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4" y="0"/>
                  </a:moveTo>
                  <a:cubicBezTo>
                    <a:pt x="36" y="0"/>
                    <a:pt x="19" y="9"/>
                    <a:pt x="8" y="25"/>
                  </a:cubicBezTo>
                  <a:cubicBezTo>
                    <a:pt x="0" y="49"/>
                    <a:pt x="8" y="82"/>
                    <a:pt x="33" y="98"/>
                  </a:cubicBezTo>
                  <a:cubicBezTo>
                    <a:pt x="40" y="103"/>
                    <a:pt x="47" y="105"/>
                    <a:pt x="54" y="105"/>
                  </a:cubicBezTo>
                  <a:cubicBezTo>
                    <a:pt x="74" y="105"/>
                    <a:pt x="94" y="91"/>
                    <a:pt x="106" y="74"/>
                  </a:cubicBezTo>
                  <a:cubicBezTo>
                    <a:pt x="114" y="49"/>
                    <a:pt x="106" y="25"/>
                    <a:pt x="81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7341;p47">
              <a:extLst>
                <a:ext uri="{FF2B5EF4-FFF2-40B4-BE49-F238E27FC236}">
                  <a16:creationId xmlns:a16="http://schemas.microsoft.com/office/drawing/2014/main" id="{378EEEF3-3F1B-E4E8-D844-9F80E32CA440}"/>
                </a:ext>
              </a:extLst>
            </p:cNvPr>
            <p:cNvSpPr/>
            <p:nvPr/>
          </p:nvSpPr>
          <p:spPr>
            <a:xfrm>
              <a:off x="2288575" y="3012850"/>
              <a:ext cx="3250" cy="2675"/>
            </a:xfrm>
            <a:custGeom>
              <a:avLst/>
              <a:gdLst/>
              <a:ahLst/>
              <a:cxnLst/>
              <a:rect l="l" t="t" r="r" b="b"/>
              <a:pathLst>
                <a:path w="130" h="107" extrusionOk="0">
                  <a:moveTo>
                    <a:pt x="58" y="0"/>
                  </a:moveTo>
                  <a:cubicBezTo>
                    <a:pt x="41" y="0"/>
                    <a:pt x="27" y="9"/>
                    <a:pt x="16" y="25"/>
                  </a:cubicBezTo>
                  <a:cubicBezTo>
                    <a:pt x="0" y="49"/>
                    <a:pt x="16" y="82"/>
                    <a:pt x="41" y="98"/>
                  </a:cubicBezTo>
                  <a:cubicBezTo>
                    <a:pt x="49" y="104"/>
                    <a:pt x="59" y="106"/>
                    <a:pt x="68" y="106"/>
                  </a:cubicBezTo>
                  <a:cubicBezTo>
                    <a:pt x="86" y="106"/>
                    <a:pt x="103" y="97"/>
                    <a:pt x="114" y="82"/>
                  </a:cubicBezTo>
                  <a:cubicBezTo>
                    <a:pt x="130" y="57"/>
                    <a:pt x="114" y="25"/>
                    <a:pt x="89" y="9"/>
                  </a:cubicBezTo>
                  <a:cubicBezTo>
                    <a:pt x="78" y="3"/>
                    <a:pt x="67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7342;p47">
              <a:extLst>
                <a:ext uri="{FF2B5EF4-FFF2-40B4-BE49-F238E27FC236}">
                  <a16:creationId xmlns:a16="http://schemas.microsoft.com/office/drawing/2014/main" id="{2298B007-9BAD-F5C4-314D-0E4E6073E46A}"/>
                </a:ext>
              </a:extLst>
            </p:cNvPr>
            <p:cNvSpPr/>
            <p:nvPr/>
          </p:nvSpPr>
          <p:spPr>
            <a:xfrm>
              <a:off x="2294450" y="3011225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56" y="0"/>
                  </a:moveTo>
                  <a:cubicBezTo>
                    <a:pt x="37" y="0"/>
                    <a:pt x="22" y="9"/>
                    <a:pt x="16" y="25"/>
                  </a:cubicBezTo>
                  <a:cubicBezTo>
                    <a:pt x="0" y="49"/>
                    <a:pt x="16" y="82"/>
                    <a:pt x="41" y="98"/>
                  </a:cubicBezTo>
                  <a:lnTo>
                    <a:pt x="89" y="9"/>
                  </a:lnTo>
                  <a:cubicBezTo>
                    <a:pt x="78" y="3"/>
                    <a:pt x="66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7343;p47">
              <a:extLst>
                <a:ext uri="{FF2B5EF4-FFF2-40B4-BE49-F238E27FC236}">
                  <a16:creationId xmlns:a16="http://schemas.microsoft.com/office/drawing/2014/main" id="{AA916123-BFE3-101C-222A-D63B2D1F92AE}"/>
                </a:ext>
              </a:extLst>
            </p:cNvPr>
            <p:cNvSpPr/>
            <p:nvPr/>
          </p:nvSpPr>
          <p:spPr>
            <a:xfrm>
              <a:off x="2287750" y="3007175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49" y="1"/>
                  </a:moveTo>
                  <a:lnTo>
                    <a:pt x="1" y="90"/>
                  </a:lnTo>
                  <a:cubicBezTo>
                    <a:pt x="9" y="96"/>
                    <a:pt x="19" y="98"/>
                    <a:pt x="29" y="98"/>
                  </a:cubicBezTo>
                  <a:cubicBezTo>
                    <a:pt x="46" y="98"/>
                    <a:pt x="63" y="89"/>
                    <a:pt x="74" y="74"/>
                  </a:cubicBezTo>
                  <a:cubicBezTo>
                    <a:pt x="90" y="49"/>
                    <a:pt x="74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7344;p47">
              <a:extLst>
                <a:ext uri="{FF2B5EF4-FFF2-40B4-BE49-F238E27FC236}">
                  <a16:creationId xmlns:a16="http://schemas.microsoft.com/office/drawing/2014/main" id="{D49E46AD-8A3F-88EF-DEB0-CD1438EE403A}"/>
                </a:ext>
              </a:extLst>
            </p:cNvPr>
            <p:cNvSpPr/>
            <p:nvPr/>
          </p:nvSpPr>
          <p:spPr>
            <a:xfrm>
              <a:off x="2291800" y="300027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58" y="1"/>
                  </a:moveTo>
                  <a:lnTo>
                    <a:pt x="1" y="90"/>
                  </a:lnTo>
                  <a:cubicBezTo>
                    <a:pt x="9" y="96"/>
                    <a:pt x="19" y="99"/>
                    <a:pt x="29" y="99"/>
                  </a:cubicBezTo>
                  <a:cubicBezTo>
                    <a:pt x="46" y="99"/>
                    <a:pt x="63" y="90"/>
                    <a:pt x="74" y="74"/>
                  </a:cubicBezTo>
                  <a:cubicBezTo>
                    <a:pt x="82" y="50"/>
                    <a:pt x="74" y="17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7345;p47">
              <a:extLst>
                <a:ext uri="{FF2B5EF4-FFF2-40B4-BE49-F238E27FC236}">
                  <a16:creationId xmlns:a16="http://schemas.microsoft.com/office/drawing/2014/main" id="{9336DD20-3FD4-AF9E-3381-06D93DCC8F19}"/>
                </a:ext>
              </a:extLst>
            </p:cNvPr>
            <p:cNvSpPr/>
            <p:nvPr/>
          </p:nvSpPr>
          <p:spPr>
            <a:xfrm>
              <a:off x="2296075" y="2993400"/>
              <a:ext cx="1850" cy="2450"/>
            </a:xfrm>
            <a:custGeom>
              <a:avLst/>
              <a:gdLst/>
              <a:ahLst/>
              <a:cxnLst/>
              <a:rect l="l" t="t" r="r" b="b"/>
              <a:pathLst>
                <a:path w="74" h="98" extrusionOk="0">
                  <a:moveTo>
                    <a:pt x="49" y="0"/>
                  </a:moveTo>
                  <a:lnTo>
                    <a:pt x="0" y="89"/>
                  </a:lnTo>
                  <a:cubicBezTo>
                    <a:pt x="6" y="95"/>
                    <a:pt x="14" y="98"/>
                    <a:pt x="22" y="98"/>
                  </a:cubicBezTo>
                  <a:cubicBezTo>
                    <a:pt x="37" y="98"/>
                    <a:pt x="55" y="89"/>
                    <a:pt x="65" y="73"/>
                  </a:cubicBezTo>
                  <a:cubicBezTo>
                    <a:pt x="73" y="49"/>
                    <a:pt x="73" y="16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7346;p47">
              <a:extLst>
                <a:ext uri="{FF2B5EF4-FFF2-40B4-BE49-F238E27FC236}">
                  <a16:creationId xmlns:a16="http://schemas.microsoft.com/office/drawing/2014/main" id="{D65B647E-5019-F5F3-4F59-5C165DDABF52}"/>
                </a:ext>
              </a:extLst>
            </p:cNvPr>
            <p:cNvSpPr/>
            <p:nvPr/>
          </p:nvSpPr>
          <p:spPr>
            <a:xfrm>
              <a:off x="2306800" y="2994550"/>
              <a:ext cx="2475" cy="2575"/>
            </a:xfrm>
            <a:custGeom>
              <a:avLst/>
              <a:gdLst/>
              <a:ahLst/>
              <a:cxnLst/>
              <a:rect l="l" t="t" r="r" b="b"/>
              <a:pathLst>
                <a:path w="99" h="103" extrusionOk="0">
                  <a:moveTo>
                    <a:pt x="56" y="1"/>
                  </a:moveTo>
                  <a:cubicBezTo>
                    <a:pt x="41" y="1"/>
                    <a:pt x="22" y="15"/>
                    <a:pt x="9" y="35"/>
                  </a:cubicBezTo>
                  <a:cubicBezTo>
                    <a:pt x="1" y="60"/>
                    <a:pt x="9" y="92"/>
                    <a:pt x="33" y="100"/>
                  </a:cubicBezTo>
                  <a:cubicBezTo>
                    <a:pt x="36" y="102"/>
                    <a:pt x="40" y="102"/>
                    <a:pt x="43" y="102"/>
                  </a:cubicBezTo>
                  <a:cubicBezTo>
                    <a:pt x="60" y="102"/>
                    <a:pt x="83" y="88"/>
                    <a:pt x="90" y="68"/>
                  </a:cubicBezTo>
                  <a:cubicBezTo>
                    <a:pt x="98" y="43"/>
                    <a:pt x="90" y="19"/>
                    <a:pt x="66" y="3"/>
                  </a:cubicBezTo>
                  <a:cubicBezTo>
                    <a:pt x="63" y="1"/>
                    <a:pt x="60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7347;p47">
              <a:extLst>
                <a:ext uri="{FF2B5EF4-FFF2-40B4-BE49-F238E27FC236}">
                  <a16:creationId xmlns:a16="http://schemas.microsoft.com/office/drawing/2014/main" id="{910E02C7-5E70-EA98-6791-394ACCAD726B}"/>
                </a:ext>
              </a:extLst>
            </p:cNvPr>
            <p:cNvSpPr/>
            <p:nvPr/>
          </p:nvSpPr>
          <p:spPr>
            <a:xfrm>
              <a:off x="2308425" y="29998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6" y="1"/>
                  </a:moveTo>
                  <a:cubicBezTo>
                    <a:pt x="38" y="1"/>
                    <a:pt x="21" y="10"/>
                    <a:pt x="9" y="28"/>
                  </a:cubicBezTo>
                  <a:cubicBezTo>
                    <a:pt x="1" y="60"/>
                    <a:pt x="9" y="85"/>
                    <a:pt x="33" y="93"/>
                  </a:cubicBezTo>
                  <a:lnTo>
                    <a:pt x="74" y="4"/>
                  </a:lnTo>
                  <a:cubicBezTo>
                    <a:pt x="68" y="2"/>
                    <a:pt x="62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7348;p47">
              <a:extLst>
                <a:ext uri="{FF2B5EF4-FFF2-40B4-BE49-F238E27FC236}">
                  <a16:creationId xmlns:a16="http://schemas.microsoft.com/office/drawing/2014/main" id="{716FEF4C-FD53-6466-4C68-0B45F0A0EB59}"/>
                </a:ext>
              </a:extLst>
            </p:cNvPr>
            <p:cNvSpPr/>
            <p:nvPr/>
          </p:nvSpPr>
          <p:spPr>
            <a:xfrm>
              <a:off x="2305600" y="30073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4" y="1"/>
                  </a:moveTo>
                  <a:cubicBezTo>
                    <a:pt x="34" y="1"/>
                    <a:pt x="14" y="10"/>
                    <a:pt x="8" y="28"/>
                  </a:cubicBezTo>
                  <a:cubicBezTo>
                    <a:pt x="0" y="52"/>
                    <a:pt x="8" y="85"/>
                    <a:pt x="33" y="93"/>
                  </a:cubicBezTo>
                  <a:lnTo>
                    <a:pt x="73" y="4"/>
                  </a:lnTo>
                  <a:cubicBezTo>
                    <a:pt x="67" y="2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7349;p47">
              <a:extLst>
                <a:ext uri="{FF2B5EF4-FFF2-40B4-BE49-F238E27FC236}">
                  <a16:creationId xmlns:a16="http://schemas.microsoft.com/office/drawing/2014/main" id="{042D603D-F893-EC73-E804-F833CC4A61F8}"/>
                </a:ext>
              </a:extLst>
            </p:cNvPr>
            <p:cNvSpPr/>
            <p:nvPr/>
          </p:nvSpPr>
          <p:spPr>
            <a:xfrm>
              <a:off x="2303375" y="30020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3" y="1"/>
                  </a:moveTo>
                  <a:cubicBezTo>
                    <a:pt x="43" y="1"/>
                    <a:pt x="22" y="12"/>
                    <a:pt x="16" y="36"/>
                  </a:cubicBezTo>
                  <a:cubicBezTo>
                    <a:pt x="0" y="61"/>
                    <a:pt x="16" y="85"/>
                    <a:pt x="41" y="93"/>
                  </a:cubicBezTo>
                  <a:cubicBezTo>
                    <a:pt x="47" y="98"/>
                    <a:pt x="54" y="100"/>
                    <a:pt x="61" y="100"/>
                  </a:cubicBezTo>
                  <a:cubicBezTo>
                    <a:pt x="77" y="100"/>
                    <a:pt x="91" y="86"/>
                    <a:pt x="97" y="69"/>
                  </a:cubicBezTo>
                  <a:cubicBezTo>
                    <a:pt x="114" y="44"/>
                    <a:pt x="97" y="12"/>
                    <a:pt x="81" y="4"/>
                  </a:cubicBezTo>
                  <a:cubicBezTo>
                    <a:pt x="75" y="2"/>
                    <a:pt x="69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7350;p47">
              <a:extLst>
                <a:ext uri="{FF2B5EF4-FFF2-40B4-BE49-F238E27FC236}">
                  <a16:creationId xmlns:a16="http://schemas.microsoft.com/office/drawing/2014/main" id="{8A92953B-E1F3-77E2-5AE0-9541A1A411BE}"/>
                </a:ext>
              </a:extLst>
            </p:cNvPr>
            <p:cNvSpPr/>
            <p:nvPr/>
          </p:nvSpPr>
          <p:spPr>
            <a:xfrm>
              <a:off x="2300125" y="30094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6" y="0"/>
                  </a:moveTo>
                  <a:cubicBezTo>
                    <a:pt x="36" y="0"/>
                    <a:pt x="20" y="14"/>
                    <a:pt x="8" y="31"/>
                  </a:cubicBezTo>
                  <a:cubicBezTo>
                    <a:pt x="0" y="56"/>
                    <a:pt x="8" y="88"/>
                    <a:pt x="41" y="96"/>
                  </a:cubicBezTo>
                  <a:cubicBezTo>
                    <a:pt x="47" y="98"/>
                    <a:pt x="53" y="99"/>
                    <a:pt x="60" y="99"/>
                  </a:cubicBezTo>
                  <a:cubicBezTo>
                    <a:pt x="80" y="99"/>
                    <a:pt x="100" y="90"/>
                    <a:pt x="106" y="72"/>
                  </a:cubicBezTo>
                  <a:cubicBezTo>
                    <a:pt x="114" y="47"/>
                    <a:pt x="106" y="15"/>
                    <a:pt x="81" y="7"/>
                  </a:cubicBezTo>
                  <a:cubicBezTo>
                    <a:pt x="72" y="2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7351;p47">
              <a:extLst>
                <a:ext uri="{FF2B5EF4-FFF2-40B4-BE49-F238E27FC236}">
                  <a16:creationId xmlns:a16="http://schemas.microsoft.com/office/drawing/2014/main" id="{D3672E85-4427-C17D-0566-CEA0706359E5}"/>
                </a:ext>
              </a:extLst>
            </p:cNvPr>
            <p:cNvSpPr/>
            <p:nvPr/>
          </p:nvSpPr>
          <p:spPr>
            <a:xfrm>
              <a:off x="2296675" y="3016825"/>
              <a:ext cx="3275" cy="2625"/>
            </a:xfrm>
            <a:custGeom>
              <a:avLst/>
              <a:gdLst/>
              <a:ahLst/>
              <a:cxnLst/>
              <a:rect l="l" t="t" r="r" b="b"/>
              <a:pathLst>
                <a:path w="131" h="105" extrusionOk="0">
                  <a:moveTo>
                    <a:pt x="66" y="1"/>
                  </a:moveTo>
                  <a:cubicBezTo>
                    <a:pt x="43" y="1"/>
                    <a:pt x="23" y="10"/>
                    <a:pt x="17" y="28"/>
                  </a:cubicBezTo>
                  <a:cubicBezTo>
                    <a:pt x="0" y="52"/>
                    <a:pt x="17" y="85"/>
                    <a:pt x="49" y="101"/>
                  </a:cubicBezTo>
                  <a:cubicBezTo>
                    <a:pt x="55" y="103"/>
                    <a:pt x="62" y="104"/>
                    <a:pt x="68" y="104"/>
                  </a:cubicBezTo>
                  <a:cubicBezTo>
                    <a:pt x="89" y="104"/>
                    <a:pt x="110" y="95"/>
                    <a:pt x="122" y="77"/>
                  </a:cubicBezTo>
                  <a:cubicBezTo>
                    <a:pt x="130" y="52"/>
                    <a:pt x="114" y="20"/>
                    <a:pt x="90" y="4"/>
                  </a:cubicBezTo>
                  <a:cubicBezTo>
                    <a:pt x="82" y="2"/>
                    <a:pt x="7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7352;p47">
              <a:extLst>
                <a:ext uri="{FF2B5EF4-FFF2-40B4-BE49-F238E27FC236}">
                  <a16:creationId xmlns:a16="http://schemas.microsoft.com/office/drawing/2014/main" id="{7E7F3EEB-923D-5B94-35B5-D8723B5B2D92}"/>
                </a:ext>
              </a:extLst>
            </p:cNvPr>
            <p:cNvSpPr/>
            <p:nvPr/>
          </p:nvSpPr>
          <p:spPr>
            <a:xfrm>
              <a:off x="2302550" y="3014725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56" y="0"/>
                  </a:moveTo>
                  <a:cubicBezTo>
                    <a:pt x="36" y="0"/>
                    <a:pt x="20" y="13"/>
                    <a:pt x="9" y="31"/>
                  </a:cubicBezTo>
                  <a:cubicBezTo>
                    <a:pt x="1" y="55"/>
                    <a:pt x="17" y="88"/>
                    <a:pt x="41" y="96"/>
                  </a:cubicBezTo>
                  <a:lnTo>
                    <a:pt x="82" y="7"/>
                  </a:lnTo>
                  <a:cubicBezTo>
                    <a:pt x="73" y="2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7353;p47">
              <a:extLst>
                <a:ext uri="{FF2B5EF4-FFF2-40B4-BE49-F238E27FC236}">
                  <a16:creationId xmlns:a16="http://schemas.microsoft.com/office/drawing/2014/main" id="{F05092C3-FB55-B380-7E87-5B28021EAFF4}"/>
                </a:ext>
              </a:extLst>
            </p:cNvPr>
            <p:cNvSpPr/>
            <p:nvPr/>
          </p:nvSpPr>
          <p:spPr>
            <a:xfrm>
              <a:off x="2295450" y="301142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49" y="1"/>
                  </a:moveTo>
                  <a:lnTo>
                    <a:pt x="1" y="90"/>
                  </a:lnTo>
                  <a:cubicBezTo>
                    <a:pt x="7" y="92"/>
                    <a:pt x="13" y="93"/>
                    <a:pt x="20" y="93"/>
                  </a:cubicBezTo>
                  <a:cubicBezTo>
                    <a:pt x="40" y="93"/>
                    <a:pt x="62" y="84"/>
                    <a:pt x="74" y="66"/>
                  </a:cubicBezTo>
                  <a:cubicBezTo>
                    <a:pt x="82" y="41"/>
                    <a:pt x="74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7354;p47">
              <a:extLst>
                <a:ext uri="{FF2B5EF4-FFF2-40B4-BE49-F238E27FC236}">
                  <a16:creationId xmlns:a16="http://schemas.microsoft.com/office/drawing/2014/main" id="{EC5ED6F0-A924-5759-685A-C670037BD25E}"/>
                </a:ext>
              </a:extLst>
            </p:cNvPr>
            <p:cNvSpPr/>
            <p:nvPr/>
          </p:nvSpPr>
          <p:spPr>
            <a:xfrm>
              <a:off x="2299100" y="300412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41" y="1"/>
                  </a:moveTo>
                  <a:lnTo>
                    <a:pt x="1" y="90"/>
                  </a:lnTo>
                  <a:cubicBezTo>
                    <a:pt x="8" y="95"/>
                    <a:pt x="14" y="97"/>
                    <a:pt x="21" y="97"/>
                  </a:cubicBezTo>
                  <a:cubicBezTo>
                    <a:pt x="38" y="97"/>
                    <a:pt x="54" y="83"/>
                    <a:pt x="66" y="66"/>
                  </a:cubicBezTo>
                  <a:cubicBezTo>
                    <a:pt x="74" y="41"/>
                    <a:pt x="66" y="17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7355;p47">
              <a:extLst>
                <a:ext uri="{FF2B5EF4-FFF2-40B4-BE49-F238E27FC236}">
                  <a16:creationId xmlns:a16="http://schemas.microsoft.com/office/drawing/2014/main" id="{611EFC36-CEB3-BFCE-7960-E09868D0C4E1}"/>
                </a:ext>
              </a:extLst>
            </p:cNvPr>
            <p:cNvSpPr/>
            <p:nvPr/>
          </p:nvSpPr>
          <p:spPr>
            <a:xfrm>
              <a:off x="2302550" y="29970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0"/>
                  </a:moveTo>
                  <a:lnTo>
                    <a:pt x="1" y="89"/>
                  </a:lnTo>
                  <a:cubicBezTo>
                    <a:pt x="7" y="91"/>
                    <a:pt x="13" y="92"/>
                    <a:pt x="19" y="92"/>
                  </a:cubicBezTo>
                  <a:cubicBezTo>
                    <a:pt x="37" y="92"/>
                    <a:pt x="53" y="83"/>
                    <a:pt x="65" y="65"/>
                  </a:cubicBezTo>
                  <a:cubicBezTo>
                    <a:pt x="74" y="33"/>
                    <a:pt x="65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7356;p47">
              <a:extLst>
                <a:ext uri="{FF2B5EF4-FFF2-40B4-BE49-F238E27FC236}">
                  <a16:creationId xmlns:a16="http://schemas.microsoft.com/office/drawing/2014/main" id="{6080E261-8FFD-775B-645F-2910D0C9196A}"/>
                </a:ext>
              </a:extLst>
            </p:cNvPr>
            <p:cNvSpPr/>
            <p:nvPr/>
          </p:nvSpPr>
          <p:spPr>
            <a:xfrm>
              <a:off x="2313300" y="2997000"/>
              <a:ext cx="2250" cy="2550"/>
            </a:xfrm>
            <a:custGeom>
              <a:avLst/>
              <a:gdLst/>
              <a:ahLst/>
              <a:cxnLst/>
              <a:rect l="l" t="t" r="r" b="b"/>
              <a:pathLst>
                <a:path w="90" h="102" extrusionOk="0">
                  <a:moveTo>
                    <a:pt x="48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67"/>
                    <a:pt x="8" y="91"/>
                    <a:pt x="33" y="99"/>
                  </a:cubicBezTo>
                  <a:cubicBezTo>
                    <a:pt x="36" y="101"/>
                    <a:pt x="39" y="102"/>
                    <a:pt x="42" y="102"/>
                  </a:cubicBezTo>
                  <a:cubicBezTo>
                    <a:pt x="57" y="102"/>
                    <a:pt x="75" y="87"/>
                    <a:pt x="81" y="67"/>
                  </a:cubicBezTo>
                  <a:cubicBezTo>
                    <a:pt x="89" y="35"/>
                    <a:pt x="81" y="10"/>
                    <a:pt x="57" y="2"/>
                  </a:cubicBez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7357;p47">
              <a:extLst>
                <a:ext uri="{FF2B5EF4-FFF2-40B4-BE49-F238E27FC236}">
                  <a16:creationId xmlns:a16="http://schemas.microsoft.com/office/drawing/2014/main" id="{EC96792F-C122-4FAC-589B-67280428B665}"/>
                </a:ext>
              </a:extLst>
            </p:cNvPr>
            <p:cNvSpPr/>
            <p:nvPr/>
          </p:nvSpPr>
          <p:spPr>
            <a:xfrm>
              <a:off x="2315325" y="30018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5" y="0"/>
                  </a:moveTo>
                  <a:cubicBezTo>
                    <a:pt x="35" y="0"/>
                    <a:pt x="15" y="21"/>
                    <a:pt x="8" y="42"/>
                  </a:cubicBezTo>
                  <a:cubicBezTo>
                    <a:pt x="0" y="67"/>
                    <a:pt x="17" y="91"/>
                    <a:pt x="41" y="99"/>
                  </a:cubicBezTo>
                  <a:lnTo>
                    <a:pt x="65" y="2"/>
                  </a:lnTo>
                  <a:cubicBezTo>
                    <a:pt x="62" y="1"/>
                    <a:pt x="59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7358;p47">
              <a:extLst>
                <a:ext uri="{FF2B5EF4-FFF2-40B4-BE49-F238E27FC236}">
                  <a16:creationId xmlns:a16="http://schemas.microsoft.com/office/drawing/2014/main" id="{74541D5A-5DA9-D6D3-FE42-4EB582D953FB}"/>
                </a:ext>
              </a:extLst>
            </p:cNvPr>
            <p:cNvSpPr/>
            <p:nvPr/>
          </p:nvSpPr>
          <p:spPr>
            <a:xfrm>
              <a:off x="2313100" y="3009600"/>
              <a:ext cx="1850" cy="2475"/>
            </a:xfrm>
            <a:custGeom>
              <a:avLst/>
              <a:gdLst/>
              <a:ahLst/>
              <a:cxnLst/>
              <a:rect l="l" t="t" r="r" b="b"/>
              <a:pathLst>
                <a:path w="74" h="99" extrusionOk="0">
                  <a:moveTo>
                    <a:pt x="73" y="1"/>
                  </a:moveTo>
                  <a:cubicBezTo>
                    <a:pt x="49" y="1"/>
                    <a:pt x="16" y="17"/>
                    <a:pt x="8" y="41"/>
                  </a:cubicBezTo>
                  <a:cubicBezTo>
                    <a:pt x="0" y="66"/>
                    <a:pt x="16" y="98"/>
                    <a:pt x="49" y="98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7359;p47">
              <a:extLst>
                <a:ext uri="{FF2B5EF4-FFF2-40B4-BE49-F238E27FC236}">
                  <a16:creationId xmlns:a16="http://schemas.microsoft.com/office/drawing/2014/main" id="{B73EBB14-5AA1-278A-1F54-065E2ED23FDD}"/>
                </a:ext>
              </a:extLst>
            </p:cNvPr>
            <p:cNvSpPr/>
            <p:nvPr/>
          </p:nvSpPr>
          <p:spPr>
            <a:xfrm>
              <a:off x="2310650" y="300470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59"/>
                    <a:pt x="9" y="91"/>
                    <a:pt x="33" y="100"/>
                  </a:cubicBezTo>
                  <a:cubicBezTo>
                    <a:pt x="38" y="101"/>
                    <a:pt x="42" y="102"/>
                    <a:pt x="47" y="102"/>
                  </a:cubicBezTo>
                  <a:cubicBezTo>
                    <a:pt x="68" y="102"/>
                    <a:pt x="92" y="87"/>
                    <a:pt x="98" y="67"/>
                  </a:cubicBezTo>
                  <a:cubicBezTo>
                    <a:pt x="106" y="43"/>
                    <a:pt x="90" y="10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7360;p47">
              <a:extLst>
                <a:ext uri="{FF2B5EF4-FFF2-40B4-BE49-F238E27FC236}">
                  <a16:creationId xmlns:a16="http://schemas.microsoft.com/office/drawing/2014/main" id="{E6177E4F-6C02-87DE-4947-624036ED0096}"/>
                </a:ext>
              </a:extLst>
            </p:cNvPr>
            <p:cNvSpPr/>
            <p:nvPr/>
          </p:nvSpPr>
          <p:spPr>
            <a:xfrm>
              <a:off x="2308025" y="30124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38" y="0"/>
                    <a:pt x="15" y="15"/>
                    <a:pt x="9" y="35"/>
                  </a:cubicBezTo>
                  <a:cubicBezTo>
                    <a:pt x="0" y="59"/>
                    <a:pt x="17" y="92"/>
                    <a:pt x="41" y="100"/>
                  </a:cubicBezTo>
                  <a:cubicBezTo>
                    <a:pt x="47" y="101"/>
                    <a:pt x="52" y="102"/>
                    <a:pt x="57" y="102"/>
                  </a:cubicBezTo>
                  <a:cubicBezTo>
                    <a:pt x="82" y="102"/>
                    <a:pt x="99" y="87"/>
                    <a:pt x="106" y="67"/>
                  </a:cubicBezTo>
                  <a:cubicBezTo>
                    <a:pt x="114" y="43"/>
                    <a:pt x="98" y="10"/>
                    <a:pt x="73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7361;p47">
              <a:extLst>
                <a:ext uri="{FF2B5EF4-FFF2-40B4-BE49-F238E27FC236}">
                  <a16:creationId xmlns:a16="http://schemas.microsoft.com/office/drawing/2014/main" id="{502640FA-CCE2-1B56-7E36-877C9997D37C}"/>
                </a:ext>
              </a:extLst>
            </p:cNvPr>
            <p:cNvSpPr/>
            <p:nvPr/>
          </p:nvSpPr>
          <p:spPr>
            <a:xfrm>
              <a:off x="2305400" y="3020100"/>
              <a:ext cx="3250" cy="2575"/>
            </a:xfrm>
            <a:custGeom>
              <a:avLst/>
              <a:gdLst/>
              <a:ahLst/>
              <a:cxnLst/>
              <a:rect l="l" t="t" r="r" b="b"/>
              <a:pathLst>
                <a:path w="130" h="103" extrusionOk="0">
                  <a:moveTo>
                    <a:pt x="64" y="0"/>
                  </a:moveTo>
                  <a:cubicBezTo>
                    <a:pt x="38" y="0"/>
                    <a:pt x="15" y="15"/>
                    <a:pt x="8" y="35"/>
                  </a:cubicBezTo>
                  <a:cubicBezTo>
                    <a:pt x="0" y="59"/>
                    <a:pt x="16" y="92"/>
                    <a:pt x="49" y="100"/>
                  </a:cubicBezTo>
                  <a:cubicBezTo>
                    <a:pt x="56" y="102"/>
                    <a:pt x="64" y="103"/>
                    <a:pt x="71" y="103"/>
                  </a:cubicBezTo>
                  <a:cubicBezTo>
                    <a:pt x="95" y="103"/>
                    <a:pt x="116" y="92"/>
                    <a:pt x="122" y="67"/>
                  </a:cubicBezTo>
                  <a:cubicBezTo>
                    <a:pt x="130" y="43"/>
                    <a:pt x="105" y="19"/>
                    <a:pt x="81" y="2"/>
                  </a:cubicBezTo>
                  <a:cubicBezTo>
                    <a:pt x="75" y="1"/>
                    <a:pt x="70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7362;p47">
              <a:extLst>
                <a:ext uri="{FF2B5EF4-FFF2-40B4-BE49-F238E27FC236}">
                  <a16:creationId xmlns:a16="http://schemas.microsoft.com/office/drawing/2014/main" id="{5491C69C-B6A3-EB79-18EF-D839CA437B13}"/>
                </a:ext>
              </a:extLst>
            </p:cNvPr>
            <p:cNvSpPr/>
            <p:nvPr/>
          </p:nvSpPr>
          <p:spPr>
            <a:xfrm>
              <a:off x="2311075" y="30174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57" y="1"/>
                  </a:moveTo>
                  <a:cubicBezTo>
                    <a:pt x="33" y="1"/>
                    <a:pt x="15" y="15"/>
                    <a:pt x="8" y="36"/>
                  </a:cubicBezTo>
                  <a:cubicBezTo>
                    <a:pt x="0" y="60"/>
                    <a:pt x="16" y="92"/>
                    <a:pt x="49" y="100"/>
                  </a:cubicBezTo>
                  <a:lnTo>
                    <a:pt x="73" y="3"/>
                  </a:lnTo>
                  <a:cubicBezTo>
                    <a:pt x="67" y="2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7363;p47">
              <a:extLst>
                <a:ext uri="{FF2B5EF4-FFF2-40B4-BE49-F238E27FC236}">
                  <a16:creationId xmlns:a16="http://schemas.microsoft.com/office/drawing/2014/main" id="{698144C7-48A6-A400-B927-0B221C450DD3}"/>
                </a:ext>
              </a:extLst>
            </p:cNvPr>
            <p:cNvSpPr/>
            <p:nvPr/>
          </p:nvSpPr>
          <p:spPr>
            <a:xfrm>
              <a:off x="2303575" y="301487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41" y="1"/>
                  </a:moveTo>
                  <a:lnTo>
                    <a:pt x="0" y="90"/>
                  </a:lnTo>
                  <a:cubicBezTo>
                    <a:pt x="9" y="94"/>
                    <a:pt x="18" y="96"/>
                    <a:pt x="27" y="96"/>
                  </a:cubicBezTo>
                  <a:cubicBezTo>
                    <a:pt x="49" y="96"/>
                    <a:pt x="67" y="83"/>
                    <a:pt x="73" y="66"/>
                  </a:cubicBezTo>
                  <a:cubicBezTo>
                    <a:pt x="81" y="41"/>
                    <a:pt x="65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7364;p47">
              <a:extLst>
                <a:ext uri="{FF2B5EF4-FFF2-40B4-BE49-F238E27FC236}">
                  <a16:creationId xmlns:a16="http://schemas.microsoft.com/office/drawing/2014/main" id="{CBD0A8CA-32AC-CB84-89DC-B745E509ACF2}"/>
                </a:ext>
              </a:extLst>
            </p:cNvPr>
            <p:cNvSpPr/>
            <p:nvPr/>
          </p:nvSpPr>
          <p:spPr>
            <a:xfrm>
              <a:off x="2306400" y="30073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1"/>
                  </a:moveTo>
                  <a:lnTo>
                    <a:pt x="1" y="90"/>
                  </a:lnTo>
                  <a:cubicBezTo>
                    <a:pt x="9" y="92"/>
                    <a:pt x="16" y="93"/>
                    <a:pt x="23" y="93"/>
                  </a:cubicBezTo>
                  <a:cubicBezTo>
                    <a:pt x="44" y="93"/>
                    <a:pt x="59" y="84"/>
                    <a:pt x="65" y="66"/>
                  </a:cubicBezTo>
                  <a:cubicBezTo>
                    <a:pt x="74" y="33"/>
                    <a:pt x="65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7365;p47">
              <a:extLst>
                <a:ext uri="{FF2B5EF4-FFF2-40B4-BE49-F238E27FC236}">
                  <a16:creationId xmlns:a16="http://schemas.microsoft.com/office/drawing/2014/main" id="{0A667AC1-5C23-6954-6EB9-EDDF57336646}"/>
                </a:ext>
              </a:extLst>
            </p:cNvPr>
            <p:cNvSpPr/>
            <p:nvPr/>
          </p:nvSpPr>
          <p:spPr>
            <a:xfrm>
              <a:off x="2309250" y="29998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1"/>
                  </a:moveTo>
                  <a:lnTo>
                    <a:pt x="0" y="90"/>
                  </a:lnTo>
                  <a:cubicBezTo>
                    <a:pt x="6" y="92"/>
                    <a:pt x="12" y="93"/>
                    <a:pt x="18" y="93"/>
                  </a:cubicBezTo>
                  <a:cubicBezTo>
                    <a:pt x="38" y="93"/>
                    <a:pt x="59" y="82"/>
                    <a:pt x="65" y="57"/>
                  </a:cubicBezTo>
                  <a:cubicBezTo>
                    <a:pt x="73" y="33"/>
                    <a:pt x="65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7366;p47">
              <a:extLst>
                <a:ext uri="{FF2B5EF4-FFF2-40B4-BE49-F238E27FC236}">
                  <a16:creationId xmlns:a16="http://schemas.microsoft.com/office/drawing/2014/main" id="{621EC0C2-6EDE-154E-B76E-FBA22E3AFBC9}"/>
                </a:ext>
              </a:extLst>
            </p:cNvPr>
            <p:cNvSpPr/>
            <p:nvPr/>
          </p:nvSpPr>
          <p:spPr>
            <a:xfrm>
              <a:off x="2319775" y="2998825"/>
              <a:ext cx="2250" cy="2500"/>
            </a:xfrm>
            <a:custGeom>
              <a:avLst/>
              <a:gdLst/>
              <a:ahLst/>
              <a:cxnLst/>
              <a:rect l="l" t="t" r="r" b="b"/>
              <a:pathLst>
                <a:path w="90" h="100" extrusionOk="0">
                  <a:moveTo>
                    <a:pt x="45" y="0"/>
                  </a:moveTo>
                  <a:cubicBezTo>
                    <a:pt x="26" y="0"/>
                    <a:pt x="9" y="16"/>
                    <a:pt x="9" y="43"/>
                  </a:cubicBezTo>
                  <a:cubicBezTo>
                    <a:pt x="1" y="67"/>
                    <a:pt x="9" y="91"/>
                    <a:pt x="33" y="99"/>
                  </a:cubicBezTo>
                  <a:cubicBezTo>
                    <a:pt x="57" y="99"/>
                    <a:pt x="82" y="83"/>
                    <a:pt x="82" y="51"/>
                  </a:cubicBezTo>
                  <a:cubicBezTo>
                    <a:pt x="90" y="26"/>
                    <a:pt x="74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7367;p47">
              <a:extLst>
                <a:ext uri="{FF2B5EF4-FFF2-40B4-BE49-F238E27FC236}">
                  <a16:creationId xmlns:a16="http://schemas.microsoft.com/office/drawing/2014/main" id="{6FCEB512-EC4C-A1A3-75E0-20D6FF1C6725}"/>
                </a:ext>
              </a:extLst>
            </p:cNvPr>
            <p:cNvSpPr/>
            <p:nvPr/>
          </p:nvSpPr>
          <p:spPr>
            <a:xfrm>
              <a:off x="2322425" y="300332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57" y="1"/>
                  </a:moveTo>
                  <a:cubicBezTo>
                    <a:pt x="33" y="1"/>
                    <a:pt x="8" y="17"/>
                    <a:pt x="0" y="41"/>
                  </a:cubicBezTo>
                  <a:cubicBezTo>
                    <a:pt x="0" y="73"/>
                    <a:pt x="16" y="98"/>
                    <a:pt x="41" y="9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7368;p47">
              <a:extLst>
                <a:ext uri="{FF2B5EF4-FFF2-40B4-BE49-F238E27FC236}">
                  <a16:creationId xmlns:a16="http://schemas.microsoft.com/office/drawing/2014/main" id="{80308CA1-0194-8E13-88B5-9C923373D7CA}"/>
                </a:ext>
              </a:extLst>
            </p:cNvPr>
            <p:cNvSpPr/>
            <p:nvPr/>
          </p:nvSpPr>
          <p:spPr>
            <a:xfrm>
              <a:off x="2321000" y="3011225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65" y="1"/>
                  </a:moveTo>
                  <a:cubicBezTo>
                    <a:pt x="41" y="1"/>
                    <a:pt x="17" y="17"/>
                    <a:pt x="8" y="41"/>
                  </a:cubicBezTo>
                  <a:cubicBezTo>
                    <a:pt x="0" y="74"/>
                    <a:pt x="25" y="98"/>
                    <a:pt x="49" y="106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7369;p47">
              <a:extLst>
                <a:ext uri="{FF2B5EF4-FFF2-40B4-BE49-F238E27FC236}">
                  <a16:creationId xmlns:a16="http://schemas.microsoft.com/office/drawing/2014/main" id="{ADEF928D-0D2B-A35D-C925-681AE9E34AEC}"/>
                </a:ext>
              </a:extLst>
            </p:cNvPr>
            <p:cNvSpPr/>
            <p:nvPr/>
          </p:nvSpPr>
          <p:spPr>
            <a:xfrm>
              <a:off x="2317950" y="30067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3" y="0"/>
                  </a:moveTo>
                  <a:cubicBezTo>
                    <a:pt x="33" y="0"/>
                    <a:pt x="16" y="16"/>
                    <a:pt x="9" y="43"/>
                  </a:cubicBezTo>
                  <a:cubicBezTo>
                    <a:pt x="1" y="67"/>
                    <a:pt x="17" y="92"/>
                    <a:pt x="41" y="100"/>
                  </a:cubicBezTo>
                  <a:cubicBezTo>
                    <a:pt x="66" y="100"/>
                    <a:pt x="98" y="83"/>
                    <a:pt x="98" y="59"/>
                  </a:cubicBezTo>
                  <a:cubicBezTo>
                    <a:pt x="106" y="27"/>
                    <a:pt x="90" y="2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7370;p47">
              <a:extLst>
                <a:ext uri="{FF2B5EF4-FFF2-40B4-BE49-F238E27FC236}">
                  <a16:creationId xmlns:a16="http://schemas.microsoft.com/office/drawing/2014/main" id="{6716FFD8-D14E-1B00-7F21-461683A537EC}"/>
                </a:ext>
              </a:extLst>
            </p:cNvPr>
            <p:cNvSpPr/>
            <p:nvPr/>
          </p:nvSpPr>
          <p:spPr>
            <a:xfrm>
              <a:off x="2316125" y="30146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8" y="0"/>
                  </a:moveTo>
                  <a:cubicBezTo>
                    <a:pt x="33" y="0"/>
                    <a:pt x="16" y="16"/>
                    <a:pt x="9" y="43"/>
                  </a:cubicBezTo>
                  <a:cubicBezTo>
                    <a:pt x="1" y="67"/>
                    <a:pt x="25" y="92"/>
                    <a:pt x="49" y="100"/>
                  </a:cubicBezTo>
                  <a:cubicBezTo>
                    <a:pt x="54" y="101"/>
                    <a:pt x="58" y="101"/>
                    <a:pt x="62" y="101"/>
                  </a:cubicBezTo>
                  <a:cubicBezTo>
                    <a:pt x="88" y="101"/>
                    <a:pt x="107" y="80"/>
                    <a:pt x="114" y="59"/>
                  </a:cubicBezTo>
                  <a:cubicBezTo>
                    <a:pt x="114" y="35"/>
                    <a:pt x="98" y="3"/>
                    <a:pt x="74" y="3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7371;p47">
              <a:extLst>
                <a:ext uri="{FF2B5EF4-FFF2-40B4-BE49-F238E27FC236}">
                  <a16:creationId xmlns:a16="http://schemas.microsoft.com/office/drawing/2014/main" id="{A264A695-94BD-69A8-D118-FCB61C81897F}"/>
                </a:ext>
              </a:extLst>
            </p:cNvPr>
            <p:cNvSpPr/>
            <p:nvPr/>
          </p:nvSpPr>
          <p:spPr>
            <a:xfrm>
              <a:off x="2314500" y="3022525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57" y="1"/>
                  </a:moveTo>
                  <a:cubicBezTo>
                    <a:pt x="31" y="1"/>
                    <a:pt x="8" y="16"/>
                    <a:pt x="1" y="43"/>
                  </a:cubicBezTo>
                  <a:cubicBezTo>
                    <a:pt x="1" y="68"/>
                    <a:pt x="17" y="92"/>
                    <a:pt x="50" y="100"/>
                  </a:cubicBezTo>
                  <a:cubicBezTo>
                    <a:pt x="55" y="101"/>
                    <a:pt x="61" y="102"/>
                    <a:pt x="66" y="102"/>
                  </a:cubicBezTo>
                  <a:cubicBezTo>
                    <a:pt x="92" y="102"/>
                    <a:pt x="114" y="86"/>
                    <a:pt x="114" y="60"/>
                  </a:cubicBezTo>
                  <a:cubicBezTo>
                    <a:pt x="123" y="35"/>
                    <a:pt x="98" y="11"/>
                    <a:pt x="74" y="3"/>
                  </a:cubicBezTo>
                  <a:cubicBezTo>
                    <a:pt x="68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7372;p47">
              <a:extLst>
                <a:ext uri="{FF2B5EF4-FFF2-40B4-BE49-F238E27FC236}">
                  <a16:creationId xmlns:a16="http://schemas.microsoft.com/office/drawing/2014/main" id="{E4F0CC08-C04F-88E3-B0A7-E37E57D61E24}"/>
                </a:ext>
              </a:extLst>
            </p:cNvPr>
            <p:cNvSpPr/>
            <p:nvPr/>
          </p:nvSpPr>
          <p:spPr>
            <a:xfrm>
              <a:off x="2319775" y="30192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53" y="1"/>
                  </a:moveTo>
                  <a:cubicBezTo>
                    <a:pt x="31" y="1"/>
                    <a:pt x="9" y="17"/>
                    <a:pt x="9" y="44"/>
                  </a:cubicBezTo>
                  <a:cubicBezTo>
                    <a:pt x="1" y="68"/>
                    <a:pt x="25" y="92"/>
                    <a:pt x="49" y="100"/>
                  </a:cubicBezTo>
                  <a:lnTo>
                    <a:pt x="66" y="3"/>
                  </a:lnTo>
                  <a:cubicBezTo>
                    <a:pt x="61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7373;p47">
              <a:extLst>
                <a:ext uri="{FF2B5EF4-FFF2-40B4-BE49-F238E27FC236}">
                  <a16:creationId xmlns:a16="http://schemas.microsoft.com/office/drawing/2014/main" id="{D6D4A987-0B7C-0952-62B6-A9E7ADD834CB}"/>
                </a:ext>
              </a:extLst>
            </p:cNvPr>
            <p:cNvSpPr/>
            <p:nvPr/>
          </p:nvSpPr>
          <p:spPr>
            <a:xfrm>
              <a:off x="2312275" y="30175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25" y="0"/>
                  </a:moveTo>
                  <a:lnTo>
                    <a:pt x="1" y="97"/>
                  </a:lnTo>
                  <a:cubicBezTo>
                    <a:pt x="5" y="99"/>
                    <a:pt x="9" y="99"/>
                    <a:pt x="14" y="99"/>
                  </a:cubicBezTo>
                  <a:cubicBezTo>
                    <a:pt x="35" y="99"/>
                    <a:pt x="59" y="84"/>
                    <a:pt x="66" y="57"/>
                  </a:cubicBezTo>
                  <a:cubicBezTo>
                    <a:pt x="74" y="33"/>
                    <a:pt x="49" y="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7374;p47">
              <a:extLst>
                <a:ext uri="{FF2B5EF4-FFF2-40B4-BE49-F238E27FC236}">
                  <a16:creationId xmlns:a16="http://schemas.microsoft.com/office/drawing/2014/main" id="{CF083414-3944-C77A-230D-BAD619500DEC}"/>
                </a:ext>
              </a:extLst>
            </p:cNvPr>
            <p:cNvSpPr/>
            <p:nvPr/>
          </p:nvSpPr>
          <p:spPr>
            <a:xfrm>
              <a:off x="2314300" y="30096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25" y="1"/>
                  </a:moveTo>
                  <a:lnTo>
                    <a:pt x="1" y="98"/>
                  </a:lnTo>
                  <a:cubicBezTo>
                    <a:pt x="5" y="100"/>
                    <a:pt x="9" y="100"/>
                    <a:pt x="14" y="100"/>
                  </a:cubicBezTo>
                  <a:cubicBezTo>
                    <a:pt x="33" y="100"/>
                    <a:pt x="51" y="86"/>
                    <a:pt x="58" y="66"/>
                  </a:cubicBezTo>
                  <a:cubicBezTo>
                    <a:pt x="66" y="41"/>
                    <a:pt x="49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7375;p47">
              <a:extLst>
                <a:ext uri="{FF2B5EF4-FFF2-40B4-BE49-F238E27FC236}">
                  <a16:creationId xmlns:a16="http://schemas.microsoft.com/office/drawing/2014/main" id="{93ABB737-5ED0-A3E1-7234-F1A576CFF9DE}"/>
                </a:ext>
              </a:extLst>
            </p:cNvPr>
            <p:cNvSpPr/>
            <p:nvPr/>
          </p:nvSpPr>
          <p:spPr>
            <a:xfrm>
              <a:off x="2316325" y="3001900"/>
              <a:ext cx="1450" cy="2525"/>
            </a:xfrm>
            <a:custGeom>
              <a:avLst/>
              <a:gdLst/>
              <a:ahLst/>
              <a:cxnLst/>
              <a:rect l="l" t="t" r="r" b="b"/>
              <a:pathLst>
                <a:path w="58" h="101" extrusionOk="0">
                  <a:moveTo>
                    <a:pt x="25" y="1"/>
                  </a:moveTo>
                  <a:lnTo>
                    <a:pt x="1" y="98"/>
                  </a:lnTo>
                  <a:cubicBezTo>
                    <a:pt x="5" y="100"/>
                    <a:pt x="10" y="100"/>
                    <a:pt x="14" y="100"/>
                  </a:cubicBezTo>
                  <a:cubicBezTo>
                    <a:pt x="33" y="100"/>
                    <a:pt x="51" y="86"/>
                    <a:pt x="58" y="66"/>
                  </a:cubicBezTo>
                  <a:cubicBezTo>
                    <a:pt x="58" y="33"/>
                    <a:pt x="50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7376;p47">
              <a:extLst>
                <a:ext uri="{FF2B5EF4-FFF2-40B4-BE49-F238E27FC236}">
                  <a16:creationId xmlns:a16="http://schemas.microsoft.com/office/drawing/2014/main" id="{1284F650-44AA-7F00-1157-6D79569B5055}"/>
                </a:ext>
              </a:extLst>
            </p:cNvPr>
            <p:cNvSpPr/>
            <p:nvPr/>
          </p:nvSpPr>
          <p:spPr>
            <a:xfrm>
              <a:off x="2321000" y="3019350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17" y="0"/>
                  </a:moveTo>
                  <a:lnTo>
                    <a:pt x="0" y="97"/>
                  </a:lnTo>
                  <a:cubicBezTo>
                    <a:pt x="33" y="97"/>
                    <a:pt x="65" y="81"/>
                    <a:pt x="65" y="57"/>
                  </a:cubicBezTo>
                  <a:cubicBezTo>
                    <a:pt x="65" y="24"/>
                    <a:pt x="4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7377;p47">
              <a:extLst>
                <a:ext uri="{FF2B5EF4-FFF2-40B4-BE49-F238E27FC236}">
                  <a16:creationId xmlns:a16="http://schemas.microsoft.com/office/drawing/2014/main" id="{FDDA6DF8-ACCB-34DC-65E8-64255B53740E}"/>
                </a:ext>
              </a:extLst>
            </p:cNvPr>
            <p:cNvSpPr/>
            <p:nvPr/>
          </p:nvSpPr>
          <p:spPr>
            <a:xfrm>
              <a:off x="2322225" y="3011225"/>
              <a:ext cx="1425" cy="2675"/>
            </a:xfrm>
            <a:custGeom>
              <a:avLst/>
              <a:gdLst/>
              <a:ahLst/>
              <a:cxnLst/>
              <a:rect l="l" t="t" r="r" b="b"/>
              <a:pathLst>
                <a:path w="57" h="107" extrusionOk="0">
                  <a:moveTo>
                    <a:pt x="16" y="1"/>
                  </a:moveTo>
                  <a:lnTo>
                    <a:pt x="0" y="106"/>
                  </a:lnTo>
                  <a:cubicBezTo>
                    <a:pt x="32" y="106"/>
                    <a:pt x="57" y="90"/>
                    <a:pt x="57" y="57"/>
                  </a:cubicBezTo>
                  <a:cubicBezTo>
                    <a:pt x="57" y="33"/>
                    <a:pt x="41" y="9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7378;p47">
              <a:extLst>
                <a:ext uri="{FF2B5EF4-FFF2-40B4-BE49-F238E27FC236}">
                  <a16:creationId xmlns:a16="http://schemas.microsoft.com/office/drawing/2014/main" id="{86E01CD9-53B3-CEE8-E9F2-81A709BF6662}"/>
                </a:ext>
              </a:extLst>
            </p:cNvPr>
            <p:cNvSpPr/>
            <p:nvPr/>
          </p:nvSpPr>
          <p:spPr>
            <a:xfrm>
              <a:off x="2323425" y="300332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7" y="1"/>
                  </a:moveTo>
                  <a:lnTo>
                    <a:pt x="1" y="98"/>
                  </a:lnTo>
                  <a:cubicBezTo>
                    <a:pt x="5" y="99"/>
                    <a:pt x="9" y="100"/>
                    <a:pt x="13" y="100"/>
                  </a:cubicBezTo>
                  <a:cubicBezTo>
                    <a:pt x="33" y="100"/>
                    <a:pt x="49" y="84"/>
                    <a:pt x="49" y="57"/>
                  </a:cubicBezTo>
                  <a:cubicBezTo>
                    <a:pt x="57" y="33"/>
                    <a:pt x="41" y="9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7379;p47">
              <a:extLst>
                <a:ext uri="{FF2B5EF4-FFF2-40B4-BE49-F238E27FC236}">
                  <a16:creationId xmlns:a16="http://schemas.microsoft.com/office/drawing/2014/main" id="{028FCBE0-AB11-9FDC-8B9A-B7506E507B44}"/>
                </a:ext>
              </a:extLst>
            </p:cNvPr>
            <p:cNvSpPr/>
            <p:nvPr/>
          </p:nvSpPr>
          <p:spPr>
            <a:xfrm>
              <a:off x="2325650" y="3007775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58" y="1"/>
                  </a:moveTo>
                  <a:cubicBezTo>
                    <a:pt x="33" y="1"/>
                    <a:pt x="9" y="17"/>
                    <a:pt x="9" y="50"/>
                  </a:cubicBezTo>
                  <a:cubicBezTo>
                    <a:pt x="1" y="74"/>
                    <a:pt x="25" y="98"/>
                    <a:pt x="50" y="98"/>
                  </a:cubicBezTo>
                  <a:cubicBezTo>
                    <a:pt x="74" y="98"/>
                    <a:pt x="98" y="82"/>
                    <a:pt x="98" y="58"/>
                  </a:cubicBezTo>
                  <a:cubicBezTo>
                    <a:pt x="98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7380;p47">
              <a:extLst>
                <a:ext uri="{FF2B5EF4-FFF2-40B4-BE49-F238E27FC236}">
                  <a16:creationId xmlns:a16="http://schemas.microsoft.com/office/drawing/2014/main" id="{236E1580-EE2F-E089-D7E9-FB74996EF927}"/>
                </a:ext>
              </a:extLst>
            </p:cNvPr>
            <p:cNvSpPr/>
            <p:nvPr/>
          </p:nvSpPr>
          <p:spPr>
            <a:xfrm>
              <a:off x="2324850" y="30158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3" y="1"/>
                  </a:moveTo>
                  <a:cubicBezTo>
                    <a:pt x="27" y="1"/>
                    <a:pt x="9" y="22"/>
                    <a:pt x="9" y="43"/>
                  </a:cubicBezTo>
                  <a:cubicBezTo>
                    <a:pt x="0" y="75"/>
                    <a:pt x="25" y="100"/>
                    <a:pt x="57" y="100"/>
                  </a:cubicBezTo>
                  <a:cubicBezTo>
                    <a:pt x="82" y="100"/>
                    <a:pt x="106" y="83"/>
                    <a:pt x="114" y="51"/>
                  </a:cubicBezTo>
                  <a:cubicBezTo>
                    <a:pt x="114" y="27"/>
                    <a:pt x="90" y="2"/>
                    <a:pt x="65" y="2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7381;p47">
              <a:extLst>
                <a:ext uri="{FF2B5EF4-FFF2-40B4-BE49-F238E27FC236}">
                  <a16:creationId xmlns:a16="http://schemas.microsoft.com/office/drawing/2014/main" id="{754441DF-4BD8-29F6-A697-8603B4C03A85}"/>
                </a:ext>
              </a:extLst>
            </p:cNvPr>
            <p:cNvSpPr/>
            <p:nvPr/>
          </p:nvSpPr>
          <p:spPr>
            <a:xfrm>
              <a:off x="2719100" y="30391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1" y="1"/>
                  </a:moveTo>
                  <a:cubicBezTo>
                    <a:pt x="45" y="1"/>
                    <a:pt x="39" y="2"/>
                    <a:pt x="32" y="4"/>
                  </a:cubicBezTo>
                  <a:cubicBezTo>
                    <a:pt x="8" y="20"/>
                    <a:pt x="0" y="52"/>
                    <a:pt x="16" y="77"/>
                  </a:cubicBezTo>
                  <a:lnTo>
                    <a:pt x="97" y="28"/>
                  </a:lnTo>
                  <a:cubicBezTo>
                    <a:pt x="85" y="10"/>
                    <a:pt x="6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7382;p47">
              <a:extLst>
                <a:ext uri="{FF2B5EF4-FFF2-40B4-BE49-F238E27FC236}">
                  <a16:creationId xmlns:a16="http://schemas.microsoft.com/office/drawing/2014/main" id="{A6FA5555-1645-E29A-E6AD-BFB427742911}"/>
                </a:ext>
              </a:extLst>
            </p:cNvPr>
            <p:cNvSpPr/>
            <p:nvPr/>
          </p:nvSpPr>
          <p:spPr>
            <a:xfrm>
              <a:off x="2712200" y="30432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8" y="25"/>
                    <a:pt x="0" y="58"/>
                    <a:pt x="17" y="82"/>
                  </a:cubicBezTo>
                  <a:lnTo>
                    <a:pt x="98" y="25"/>
                  </a:ln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7383;p47">
              <a:extLst>
                <a:ext uri="{FF2B5EF4-FFF2-40B4-BE49-F238E27FC236}">
                  <a16:creationId xmlns:a16="http://schemas.microsoft.com/office/drawing/2014/main" id="{7F0A010D-6BCA-630A-2796-B0395CB761DD}"/>
                </a:ext>
              </a:extLst>
            </p:cNvPr>
            <p:cNvSpPr/>
            <p:nvPr/>
          </p:nvSpPr>
          <p:spPr>
            <a:xfrm>
              <a:off x="2705300" y="304750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lnTo>
                    <a:pt x="106" y="25"/>
                  </a:lnTo>
                  <a:cubicBezTo>
                    <a:pt x="96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7384;p47">
              <a:extLst>
                <a:ext uri="{FF2B5EF4-FFF2-40B4-BE49-F238E27FC236}">
                  <a16:creationId xmlns:a16="http://schemas.microsoft.com/office/drawing/2014/main" id="{85972ACA-25D4-9DFA-AB8C-0823ADAAC509}"/>
                </a:ext>
              </a:extLst>
            </p:cNvPr>
            <p:cNvSpPr/>
            <p:nvPr/>
          </p:nvSpPr>
          <p:spPr>
            <a:xfrm>
              <a:off x="2706525" y="30418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1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25"/>
                    <a:pt x="0" y="58"/>
                    <a:pt x="17" y="82"/>
                  </a:cubicBezTo>
                  <a:cubicBezTo>
                    <a:pt x="27" y="92"/>
                    <a:pt x="43" y="99"/>
                    <a:pt x="59" y="99"/>
                  </a:cubicBezTo>
                  <a:cubicBezTo>
                    <a:pt x="70" y="99"/>
                    <a:pt x="80" y="96"/>
                    <a:pt x="90" y="90"/>
                  </a:cubicBezTo>
                  <a:cubicBezTo>
                    <a:pt x="114" y="82"/>
                    <a:pt x="114" y="50"/>
                    <a:pt x="106" y="25"/>
                  </a:cubicBezTo>
                  <a:cubicBezTo>
                    <a:pt x="95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7385;p47">
              <a:extLst>
                <a:ext uri="{FF2B5EF4-FFF2-40B4-BE49-F238E27FC236}">
                  <a16:creationId xmlns:a16="http://schemas.microsoft.com/office/drawing/2014/main" id="{BABF573B-378B-C790-A985-350AD69EF5F9}"/>
                </a:ext>
              </a:extLst>
            </p:cNvPr>
            <p:cNvSpPr/>
            <p:nvPr/>
          </p:nvSpPr>
          <p:spPr>
            <a:xfrm>
              <a:off x="2713425" y="30375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0"/>
                  </a:moveTo>
                  <a:cubicBezTo>
                    <a:pt x="51" y="0"/>
                    <a:pt x="41" y="3"/>
                    <a:pt x="32" y="9"/>
                  </a:cubicBezTo>
                  <a:cubicBezTo>
                    <a:pt x="8" y="25"/>
                    <a:pt x="0" y="49"/>
                    <a:pt x="16" y="74"/>
                  </a:cubicBezTo>
                  <a:cubicBezTo>
                    <a:pt x="27" y="89"/>
                    <a:pt x="44" y="98"/>
                    <a:pt x="61" y="98"/>
                  </a:cubicBezTo>
                  <a:cubicBezTo>
                    <a:pt x="71" y="98"/>
                    <a:pt x="81" y="96"/>
                    <a:pt x="89" y="90"/>
                  </a:cubicBezTo>
                  <a:cubicBezTo>
                    <a:pt x="105" y="82"/>
                    <a:pt x="114" y="49"/>
                    <a:pt x="105" y="25"/>
                  </a:cubicBezTo>
                  <a:cubicBezTo>
                    <a:pt x="95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7386;p47">
              <a:extLst>
                <a:ext uri="{FF2B5EF4-FFF2-40B4-BE49-F238E27FC236}">
                  <a16:creationId xmlns:a16="http://schemas.microsoft.com/office/drawing/2014/main" id="{E5EC1C5A-DF17-020E-565E-B30B1380D331}"/>
                </a:ext>
              </a:extLst>
            </p:cNvPr>
            <p:cNvSpPr/>
            <p:nvPr/>
          </p:nvSpPr>
          <p:spPr>
            <a:xfrm>
              <a:off x="2703875" y="30529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1"/>
                  </a:moveTo>
                  <a:cubicBezTo>
                    <a:pt x="52" y="1"/>
                    <a:pt x="42" y="3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cubicBezTo>
                    <a:pt x="22" y="90"/>
                    <a:pt x="38" y="99"/>
                    <a:pt x="55" y="99"/>
                  </a:cubicBezTo>
                  <a:cubicBezTo>
                    <a:pt x="64" y="99"/>
                    <a:pt x="73" y="96"/>
                    <a:pt x="82" y="90"/>
                  </a:cubicBezTo>
                  <a:cubicBezTo>
                    <a:pt x="106" y="74"/>
                    <a:pt x="114" y="50"/>
                    <a:pt x="98" y="25"/>
                  </a:cubicBezTo>
                  <a:cubicBezTo>
                    <a:pt x="93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7387;p47">
              <a:extLst>
                <a:ext uri="{FF2B5EF4-FFF2-40B4-BE49-F238E27FC236}">
                  <a16:creationId xmlns:a16="http://schemas.microsoft.com/office/drawing/2014/main" id="{1A6AC475-92C8-9A3F-EB5F-729B85A95F6E}"/>
                </a:ext>
              </a:extLst>
            </p:cNvPr>
            <p:cNvSpPr/>
            <p:nvPr/>
          </p:nvSpPr>
          <p:spPr>
            <a:xfrm>
              <a:off x="2709350" y="305420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25"/>
                    <a:pt x="1" y="57"/>
                    <a:pt x="17" y="74"/>
                  </a:cubicBezTo>
                  <a:lnTo>
                    <a:pt x="106" y="25"/>
                  </a:lnTo>
                  <a:cubicBezTo>
                    <a:pt x="96" y="9"/>
                    <a:pt x="7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7388;p47">
              <a:extLst>
                <a:ext uri="{FF2B5EF4-FFF2-40B4-BE49-F238E27FC236}">
                  <a16:creationId xmlns:a16="http://schemas.microsoft.com/office/drawing/2014/main" id="{3224C801-9D31-8C23-5D90-D166F3A83E56}"/>
                </a:ext>
              </a:extLst>
            </p:cNvPr>
            <p:cNvSpPr/>
            <p:nvPr/>
          </p:nvSpPr>
          <p:spPr>
            <a:xfrm>
              <a:off x="2716250" y="305027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54" y="0"/>
                  </a:moveTo>
                  <a:cubicBezTo>
                    <a:pt x="47" y="0"/>
                    <a:pt x="39" y="1"/>
                    <a:pt x="33" y="4"/>
                  </a:cubicBezTo>
                  <a:cubicBezTo>
                    <a:pt x="9" y="20"/>
                    <a:pt x="1" y="52"/>
                    <a:pt x="17" y="76"/>
                  </a:cubicBezTo>
                  <a:lnTo>
                    <a:pt x="106" y="20"/>
                  </a:lnTo>
                  <a:cubicBezTo>
                    <a:pt x="94" y="8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7389;p47">
              <a:extLst>
                <a:ext uri="{FF2B5EF4-FFF2-40B4-BE49-F238E27FC236}">
                  <a16:creationId xmlns:a16="http://schemas.microsoft.com/office/drawing/2014/main" id="{85FD2F52-CD09-0CF5-4380-37B23027579D}"/>
                </a:ext>
              </a:extLst>
            </p:cNvPr>
            <p:cNvSpPr/>
            <p:nvPr/>
          </p:nvSpPr>
          <p:spPr>
            <a:xfrm>
              <a:off x="2710775" y="3048850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54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9" y="20"/>
                    <a:pt x="1" y="52"/>
                    <a:pt x="17" y="77"/>
                  </a:cubicBezTo>
                  <a:cubicBezTo>
                    <a:pt x="27" y="92"/>
                    <a:pt x="44" y="98"/>
                    <a:pt x="59" y="98"/>
                  </a:cubicBezTo>
                  <a:cubicBezTo>
                    <a:pt x="68" y="98"/>
                    <a:pt x="76" y="96"/>
                    <a:pt x="82" y="93"/>
                  </a:cubicBezTo>
                  <a:cubicBezTo>
                    <a:pt x="106" y="77"/>
                    <a:pt x="114" y="44"/>
                    <a:pt x="106" y="20"/>
                  </a:cubicBezTo>
                  <a:cubicBezTo>
                    <a:pt x="94" y="8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7390;p47">
              <a:extLst>
                <a:ext uri="{FF2B5EF4-FFF2-40B4-BE49-F238E27FC236}">
                  <a16:creationId xmlns:a16="http://schemas.microsoft.com/office/drawing/2014/main" id="{FE810A44-8138-866D-1881-E65DB0FE437E}"/>
                </a:ext>
              </a:extLst>
            </p:cNvPr>
            <p:cNvSpPr/>
            <p:nvPr/>
          </p:nvSpPr>
          <p:spPr>
            <a:xfrm>
              <a:off x="2717875" y="30446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5" y="0"/>
                  </a:moveTo>
                  <a:cubicBezTo>
                    <a:pt x="46" y="0"/>
                    <a:pt x="39" y="3"/>
                    <a:pt x="33" y="9"/>
                  </a:cubicBezTo>
                  <a:cubicBezTo>
                    <a:pt x="8" y="25"/>
                    <a:pt x="0" y="49"/>
                    <a:pt x="8" y="73"/>
                  </a:cubicBezTo>
                  <a:cubicBezTo>
                    <a:pt x="19" y="89"/>
                    <a:pt x="36" y="98"/>
                    <a:pt x="54" y="98"/>
                  </a:cubicBezTo>
                  <a:cubicBezTo>
                    <a:pt x="63" y="98"/>
                    <a:pt x="73" y="95"/>
                    <a:pt x="81" y="90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87" y="9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7391;p47">
              <a:extLst>
                <a:ext uri="{FF2B5EF4-FFF2-40B4-BE49-F238E27FC236}">
                  <a16:creationId xmlns:a16="http://schemas.microsoft.com/office/drawing/2014/main" id="{CDB8A2FD-D465-5ECB-E340-1FAF3025D21B}"/>
                </a:ext>
              </a:extLst>
            </p:cNvPr>
            <p:cNvSpPr/>
            <p:nvPr/>
          </p:nvSpPr>
          <p:spPr>
            <a:xfrm>
              <a:off x="2724775" y="30404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0" y="1"/>
                  </a:moveTo>
                  <a:cubicBezTo>
                    <a:pt x="51" y="1"/>
                    <a:pt x="41" y="4"/>
                    <a:pt x="32" y="9"/>
                  </a:cubicBezTo>
                  <a:cubicBezTo>
                    <a:pt x="8" y="26"/>
                    <a:pt x="0" y="58"/>
                    <a:pt x="16" y="82"/>
                  </a:cubicBezTo>
                  <a:cubicBezTo>
                    <a:pt x="27" y="98"/>
                    <a:pt x="41" y="107"/>
                    <a:pt x="56" y="107"/>
                  </a:cubicBezTo>
                  <a:cubicBezTo>
                    <a:pt x="64" y="107"/>
                    <a:pt x="73" y="104"/>
                    <a:pt x="81" y="99"/>
                  </a:cubicBezTo>
                  <a:cubicBezTo>
                    <a:pt x="105" y="82"/>
                    <a:pt x="114" y="58"/>
                    <a:pt x="97" y="26"/>
                  </a:cubicBez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7392;p47">
              <a:extLst>
                <a:ext uri="{FF2B5EF4-FFF2-40B4-BE49-F238E27FC236}">
                  <a16:creationId xmlns:a16="http://schemas.microsoft.com/office/drawing/2014/main" id="{23200120-E118-1CDF-B0D9-50E1825EB4B0}"/>
                </a:ext>
              </a:extLst>
            </p:cNvPr>
            <p:cNvSpPr/>
            <p:nvPr/>
          </p:nvSpPr>
          <p:spPr>
            <a:xfrm>
              <a:off x="2723350" y="30462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47" y="0"/>
                  </a:moveTo>
                  <a:cubicBezTo>
                    <a:pt x="42" y="0"/>
                    <a:pt x="37" y="1"/>
                    <a:pt x="33" y="3"/>
                  </a:cubicBezTo>
                  <a:cubicBezTo>
                    <a:pt x="8" y="20"/>
                    <a:pt x="0" y="52"/>
                    <a:pt x="8" y="76"/>
                  </a:cubicBezTo>
                  <a:lnTo>
                    <a:pt x="98" y="28"/>
                  </a:lnTo>
                  <a:cubicBezTo>
                    <a:pt x="85" y="9"/>
                    <a:pt x="64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7393;p47">
              <a:extLst>
                <a:ext uri="{FF2B5EF4-FFF2-40B4-BE49-F238E27FC236}">
                  <a16:creationId xmlns:a16="http://schemas.microsoft.com/office/drawing/2014/main" id="{96D3546D-0143-D27D-D98D-7B3B05B4478D}"/>
                </a:ext>
              </a:extLst>
            </p:cNvPr>
            <p:cNvSpPr/>
            <p:nvPr/>
          </p:nvSpPr>
          <p:spPr>
            <a:xfrm>
              <a:off x="2719500" y="303980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1" y="1"/>
                  </a:moveTo>
                  <a:lnTo>
                    <a:pt x="0" y="50"/>
                  </a:lnTo>
                  <a:cubicBezTo>
                    <a:pt x="5" y="65"/>
                    <a:pt x="21" y="74"/>
                    <a:pt x="38" y="74"/>
                  </a:cubicBezTo>
                  <a:cubicBezTo>
                    <a:pt x="47" y="74"/>
                    <a:pt x="56" y="72"/>
                    <a:pt x="65" y="66"/>
                  </a:cubicBezTo>
                  <a:cubicBezTo>
                    <a:pt x="89" y="50"/>
                    <a:pt x="98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7394;p47">
              <a:extLst>
                <a:ext uri="{FF2B5EF4-FFF2-40B4-BE49-F238E27FC236}">
                  <a16:creationId xmlns:a16="http://schemas.microsoft.com/office/drawing/2014/main" id="{9C55F311-CE05-CE36-AA77-80CB023C99C9}"/>
                </a:ext>
              </a:extLst>
            </p:cNvPr>
            <p:cNvSpPr/>
            <p:nvPr/>
          </p:nvSpPr>
          <p:spPr>
            <a:xfrm>
              <a:off x="2712600" y="304387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2" y="0"/>
                  </a:moveTo>
                  <a:lnTo>
                    <a:pt x="1" y="57"/>
                  </a:lnTo>
                  <a:cubicBezTo>
                    <a:pt x="11" y="72"/>
                    <a:pt x="24" y="78"/>
                    <a:pt x="39" y="78"/>
                  </a:cubicBezTo>
                  <a:cubicBezTo>
                    <a:pt x="48" y="78"/>
                    <a:pt x="57" y="76"/>
                    <a:pt x="65" y="73"/>
                  </a:cubicBezTo>
                  <a:cubicBezTo>
                    <a:pt x="90" y="57"/>
                    <a:pt x="98" y="24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7395;p47">
              <a:extLst>
                <a:ext uri="{FF2B5EF4-FFF2-40B4-BE49-F238E27FC236}">
                  <a16:creationId xmlns:a16="http://schemas.microsoft.com/office/drawing/2014/main" id="{325BA419-95B8-A0CE-321C-3321BB99FF26}"/>
                </a:ext>
              </a:extLst>
            </p:cNvPr>
            <p:cNvSpPr/>
            <p:nvPr/>
          </p:nvSpPr>
          <p:spPr>
            <a:xfrm>
              <a:off x="2705700" y="304812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5"/>
                    <a:pt x="29" y="74"/>
                    <a:pt x="44" y="74"/>
                  </a:cubicBezTo>
                  <a:cubicBezTo>
                    <a:pt x="52" y="74"/>
                    <a:pt x="60" y="71"/>
                    <a:pt x="66" y="65"/>
                  </a:cubicBezTo>
                  <a:cubicBezTo>
                    <a:pt x="90" y="49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7396;p47">
              <a:extLst>
                <a:ext uri="{FF2B5EF4-FFF2-40B4-BE49-F238E27FC236}">
                  <a16:creationId xmlns:a16="http://schemas.microsoft.com/office/drawing/2014/main" id="{BA98E8D7-8908-5CD8-8ED9-E6E36A5B46E1}"/>
                </a:ext>
              </a:extLst>
            </p:cNvPr>
            <p:cNvSpPr/>
            <p:nvPr/>
          </p:nvSpPr>
          <p:spPr>
            <a:xfrm>
              <a:off x="2707725" y="30596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25"/>
                    <a:pt x="1" y="49"/>
                    <a:pt x="17" y="73"/>
                  </a:cubicBezTo>
                  <a:cubicBezTo>
                    <a:pt x="22" y="89"/>
                    <a:pt x="38" y="98"/>
                    <a:pt x="55" y="98"/>
                  </a:cubicBezTo>
                  <a:cubicBezTo>
                    <a:pt x="64" y="98"/>
                    <a:pt x="73" y="95"/>
                    <a:pt x="82" y="90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96" y="9"/>
                    <a:pt x="7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7397;p47">
              <a:extLst>
                <a:ext uri="{FF2B5EF4-FFF2-40B4-BE49-F238E27FC236}">
                  <a16:creationId xmlns:a16="http://schemas.microsoft.com/office/drawing/2014/main" id="{E1E29A3A-22F9-0B6B-571F-C6D9D4EFECDF}"/>
                </a:ext>
              </a:extLst>
            </p:cNvPr>
            <p:cNvSpPr/>
            <p:nvPr/>
          </p:nvSpPr>
          <p:spPr>
            <a:xfrm>
              <a:off x="2713200" y="3061075"/>
              <a:ext cx="2675" cy="1875"/>
            </a:xfrm>
            <a:custGeom>
              <a:avLst/>
              <a:gdLst/>
              <a:ahLst/>
              <a:cxnLst/>
              <a:rect l="l" t="t" r="r" b="b"/>
              <a:pathLst>
                <a:path w="107" h="75" extrusionOk="0">
                  <a:moveTo>
                    <a:pt x="61" y="1"/>
                  </a:moveTo>
                  <a:cubicBezTo>
                    <a:pt x="52" y="1"/>
                    <a:pt x="42" y="4"/>
                    <a:pt x="33" y="9"/>
                  </a:cubicBezTo>
                  <a:cubicBezTo>
                    <a:pt x="9" y="26"/>
                    <a:pt x="1" y="50"/>
                    <a:pt x="17" y="74"/>
                  </a:cubicBezTo>
                  <a:lnTo>
                    <a:pt x="106" y="26"/>
                  </a:lnTo>
                  <a:cubicBezTo>
                    <a:pt x="96" y="10"/>
                    <a:pt x="7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7398;p47">
              <a:extLst>
                <a:ext uri="{FF2B5EF4-FFF2-40B4-BE49-F238E27FC236}">
                  <a16:creationId xmlns:a16="http://schemas.microsoft.com/office/drawing/2014/main" id="{E3134DC1-8FD0-4B21-236B-DACB4479606A}"/>
                </a:ext>
              </a:extLst>
            </p:cNvPr>
            <p:cNvSpPr/>
            <p:nvPr/>
          </p:nvSpPr>
          <p:spPr>
            <a:xfrm>
              <a:off x="2720300" y="305722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17"/>
                    <a:pt x="1" y="50"/>
                    <a:pt x="17" y="74"/>
                  </a:cubicBezTo>
                  <a:lnTo>
                    <a:pt x="98" y="26"/>
                  </a:ln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7399;p47">
              <a:extLst>
                <a:ext uri="{FF2B5EF4-FFF2-40B4-BE49-F238E27FC236}">
                  <a16:creationId xmlns:a16="http://schemas.microsoft.com/office/drawing/2014/main" id="{1559B0CA-CE52-E648-45AE-48198A2F0A2F}"/>
                </a:ext>
              </a:extLst>
            </p:cNvPr>
            <p:cNvSpPr/>
            <p:nvPr/>
          </p:nvSpPr>
          <p:spPr>
            <a:xfrm>
              <a:off x="2714825" y="30556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26"/>
                    <a:pt x="1" y="58"/>
                    <a:pt x="17" y="74"/>
                  </a:cubicBezTo>
                  <a:cubicBezTo>
                    <a:pt x="23" y="93"/>
                    <a:pt x="43" y="102"/>
                    <a:pt x="63" y="102"/>
                  </a:cubicBezTo>
                  <a:cubicBezTo>
                    <a:pt x="69" y="102"/>
                    <a:pt x="76" y="101"/>
                    <a:pt x="82" y="99"/>
                  </a:cubicBezTo>
                  <a:cubicBezTo>
                    <a:pt x="106" y="82"/>
                    <a:pt x="114" y="50"/>
                    <a:pt x="98" y="26"/>
                  </a:cubicBez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7400;p47">
              <a:extLst>
                <a:ext uri="{FF2B5EF4-FFF2-40B4-BE49-F238E27FC236}">
                  <a16:creationId xmlns:a16="http://schemas.microsoft.com/office/drawing/2014/main" id="{F3AF73C7-F496-D2E9-F9AD-7EF6AD0C1CE5}"/>
                </a:ext>
              </a:extLst>
            </p:cNvPr>
            <p:cNvSpPr/>
            <p:nvPr/>
          </p:nvSpPr>
          <p:spPr>
            <a:xfrm>
              <a:off x="2721925" y="305170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1" y="52"/>
                    <a:pt x="9" y="76"/>
                  </a:cubicBezTo>
                  <a:cubicBezTo>
                    <a:pt x="19" y="92"/>
                    <a:pt x="36" y="101"/>
                    <a:pt x="54" y="101"/>
                  </a:cubicBezTo>
                  <a:cubicBezTo>
                    <a:pt x="63" y="101"/>
                    <a:pt x="73" y="98"/>
                    <a:pt x="82" y="92"/>
                  </a:cubicBezTo>
                  <a:cubicBezTo>
                    <a:pt x="106" y="84"/>
                    <a:pt x="114" y="52"/>
                    <a:pt x="98" y="28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7401;p47">
              <a:extLst>
                <a:ext uri="{FF2B5EF4-FFF2-40B4-BE49-F238E27FC236}">
                  <a16:creationId xmlns:a16="http://schemas.microsoft.com/office/drawing/2014/main" id="{4321FF5F-99C2-473A-9670-1D1B4B18D1D2}"/>
                </a:ext>
              </a:extLst>
            </p:cNvPr>
            <p:cNvSpPr/>
            <p:nvPr/>
          </p:nvSpPr>
          <p:spPr>
            <a:xfrm>
              <a:off x="2729025" y="30477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8" y="1"/>
                  </a:moveTo>
                  <a:cubicBezTo>
                    <a:pt x="50" y="1"/>
                    <a:pt x="41" y="3"/>
                    <a:pt x="33" y="9"/>
                  </a:cubicBezTo>
                  <a:cubicBezTo>
                    <a:pt x="8" y="17"/>
                    <a:pt x="0" y="50"/>
                    <a:pt x="8" y="74"/>
                  </a:cubicBezTo>
                  <a:cubicBezTo>
                    <a:pt x="21" y="92"/>
                    <a:pt x="42" y="101"/>
                    <a:pt x="62" y="101"/>
                  </a:cubicBezTo>
                  <a:cubicBezTo>
                    <a:pt x="69" y="101"/>
                    <a:pt x="75" y="100"/>
                    <a:pt x="81" y="98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7402;p47">
              <a:extLst>
                <a:ext uri="{FF2B5EF4-FFF2-40B4-BE49-F238E27FC236}">
                  <a16:creationId xmlns:a16="http://schemas.microsoft.com/office/drawing/2014/main" id="{00B118F4-25AE-CFD0-9058-6F0CAAAEF48F}"/>
                </a:ext>
              </a:extLst>
            </p:cNvPr>
            <p:cNvSpPr/>
            <p:nvPr/>
          </p:nvSpPr>
          <p:spPr>
            <a:xfrm>
              <a:off x="2727400" y="305337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58" y="1"/>
                  </a:moveTo>
                  <a:cubicBezTo>
                    <a:pt x="50" y="1"/>
                    <a:pt x="41" y="4"/>
                    <a:pt x="33" y="9"/>
                  </a:cubicBezTo>
                  <a:cubicBezTo>
                    <a:pt x="9" y="17"/>
                    <a:pt x="0" y="50"/>
                    <a:pt x="9" y="74"/>
                  </a:cubicBezTo>
                  <a:lnTo>
                    <a:pt x="98" y="25"/>
                  </a:ln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7403;p47">
              <a:extLst>
                <a:ext uri="{FF2B5EF4-FFF2-40B4-BE49-F238E27FC236}">
                  <a16:creationId xmlns:a16="http://schemas.microsoft.com/office/drawing/2014/main" id="{569AE849-9420-D8F0-3D11-ACEC12955FD0}"/>
                </a:ext>
              </a:extLst>
            </p:cNvPr>
            <p:cNvSpPr/>
            <p:nvPr/>
          </p:nvSpPr>
          <p:spPr>
            <a:xfrm>
              <a:off x="2723550" y="304690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90" y="1"/>
                  </a:moveTo>
                  <a:lnTo>
                    <a:pt x="0" y="49"/>
                  </a:lnTo>
                  <a:cubicBezTo>
                    <a:pt x="11" y="65"/>
                    <a:pt x="28" y="74"/>
                    <a:pt x="46" y="74"/>
                  </a:cubicBezTo>
                  <a:cubicBezTo>
                    <a:pt x="55" y="74"/>
                    <a:pt x="65" y="71"/>
                    <a:pt x="73" y="66"/>
                  </a:cubicBezTo>
                  <a:cubicBezTo>
                    <a:pt x="98" y="49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7404;p47">
              <a:extLst>
                <a:ext uri="{FF2B5EF4-FFF2-40B4-BE49-F238E27FC236}">
                  <a16:creationId xmlns:a16="http://schemas.microsoft.com/office/drawing/2014/main" id="{E50C5548-5EEE-4FC6-65A7-77AFB37AC7CA}"/>
                </a:ext>
              </a:extLst>
            </p:cNvPr>
            <p:cNvSpPr/>
            <p:nvPr/>
          </p:nvSpPr>
          <p:spPr>
            <a:xfrm>
              <a:off x="2716650" y="3050750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90" y="1"/>
                  </a:moveTo>
                  <a:lnTo>
                    <a:pt x="1" y="57"/>
                  </a:lnTo>
                  <a:cubicBezTo>
                    <a:pt x="11" y="73"/>
                    <a:pt x="28" y="82"/>
                    <a:pt x="44" y="82"/>
                  </a:cubicBezTo>
                  <a:cubicBezTo>
                    <a:pt x="52" y="82"/>
                    <a:pt x="60" y="79"/>
                    <a:pt x="66" y="74"/>
                  </a:cubicBezTo>
                  <a:cubicBezTo>
                    <a:pt x="90" y="57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7405;p47">
              <a:extLst>
                <a:ext uri="{FF2B5EF4-FFF2-40B4-BE49-F238E27FC236}">
                  <a16:creationId xmlns:a16="http://schemas.microsoft.com/office/drawing/2014/main" id="{C4C72464-62E1-3712-CD18-2A0D4E0872C5}"/>
                </a:ext>
              </a:extLst>
            </p:cNvPr>
            <p:cNvSpPr/>
            <p:nvPr/>
          </p:nvSpPr>
          <p:spPr>
            <a:xfrm>
              <a:off x="2709775" y="30548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9" y="1"/>
                  </a:moveTo>
                  <a:lnTo>
                    <a:pt x="0" y="50"/>
                  </a:lnTo>
                  <a:cubicBezTo>
                    <a:pt x="6" y="68"/>
                    <a:pt x="26" y="77"/>
                    <a:pt x="46" y="77"/>
                  </a:cubicBezTo>
                  <a:cubicBezTo>
                    <a:pt x="52" y="77"/>
                    <a:pt x="59" y="76"/>
                    <a:pt x="65" y="74"/>
                  </a:cubicBezTo>
                  <a:cubicBezTo>
                    <a:pt x="89" y="58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7406;p47">
              <a:extLst>
                <a:ext uri="{FF2B5EF4-FFF2-40B4-BE49-F238E27FC236}">
                  <a16:creationId xmlns:a16="http://schemas.microsoft.com/office/drawing/2014/main" id="{DDE66126-F435-3E0A-F3CD-CE82781E6828}"/>
                </a:ext>
              </a:extLst>
            </p:cNvPr>
            <p:cNvSpPr/>
            <p:nvPr/>
          </p:nvSpPr>
          <p:spPr>
            <a:xfrm>
              <a:off x="2711600" y="30665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1" y="0"/>
                  </a:moveTo>
                  <a:cubicBezTo>
                    <a:pt x="45" y="0"/>
                    <a:pt x="39" y="1"/>
                    <a:pt x="32" y="3"/>
                  </a:cubicBezTo>
                  <a:cubicBezTo>
                    <a:pt x="8" y="19"/>
                    <a:pt x="0" y="52"/>
                    <a:pt x="8" y="68"/>
                  </a:cubicBezTo>
                  <a:cubicBezTo>
                    <a:pt x="20" y="86"/>
                    <a:pt x="37" y="95"/>
                    <a:pt x="55" y="95"/>
                  </a:cubicBezTo>
                  <a:cubicBezTo>
                    <a:pt x="61" y="95"/>
                    <a:pt x="67" y="94"/>
                    <a:pt x="73" y="92"/>
                  </a:cubicBezTo>
                  <a:cubicBezTo>
                    <a:pt x="97" y="76"/>
                    <a:pt x="114" y="52"/>
                    <a:pt x="97" y="27"/>
                  </a:cubicBezTo>
                  <a:cubicBezTo>
                    <a:pt x="85" y="9"/>
                    <a:pt x="68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7407;p47">
              <a:extLst>
                <a:ext uri="{FF2B5EF4-FFF2-40B4-BE49-F238E27FC236}">
                  <a16:creationId xmlns:a16="http://schemas.microsoft.com/office/drawing/2014/main" id="{A6591983-CF4C-BB1E-4734-F4E3614B29A2}"/>
                </a:ext>
              </a:extLst>
            </p:cNvPr>
            <p:cNvSpPr/>
            <p:nvPr/>
          </p:nvSpPr>
          <p:spPr>
            <a:xfrm>
              <a:off x="2716850" y="3067975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67" y="1"/>
                  </a:moveTo>
                  <a:cubicBezTo>
                    <a:pt x="59" y="1"/>
                    <a:pt x="50" y="3"/>
                    <a:pt x="41" y="9"/>
                  </a:cubicBezTo>
                  <a:cubicBezTo>
                    <a:pt x="17" y="25"/>
                    <a:pt x="1" y="50"/>
                    <a:pt x="17" y="74"/>
                  </a:cubicBezTo>
                  <a:lnTo>
                    <a:pt x="106" y="25"/>
                  </a:lnTo>
                  <a:cubicBezTo>
                    <a:pt x="96" y="10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7408;p47">
              <a:extLst>
                <a:ext uri="{FF2B5EF4-FFF2-40B4-BE49-F238E27FC236}">
                  <a16:creationId xmlns:a16="http://schemas.microsoft.com/office/drawing/2014/main" id="{C6EB8211-1388-62F1-87E2-0B20C1044217}"/>
                </a:ext>
              </a:extLst>
            </p:cNvPr>
            <p:cNvSpPr/>
            <p:nvPr/>
          </p:nvSpPr>
          <p:spPr>
            <a:xfrm>
              <a:off x="2724150" y="306432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17"/>
                    <a:pt x="1" y="50"/>
                    <a:pt x="9" y="74"/>
                  </a:cubicBezTo>
                  <a:lnTo>
                    <a:pt x="98" y="25"/>
                  </a:ln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7409;p47">
              <a:extLst>
                <a:ext uri="{FF2B5EF4-FFF2-40B4-BE49-F238E27FC236}">
                  <a16:creationId xmlns:a16="http://schemas.microsoft.com/office/drawing/2014/main" id="{B6133867-7363-C180-2531-CB79338071B1}"/>
                </a:ext>
              </a:extLst>
            </p:cNvPr>
            <p:cNvSpPr/>
            <p:nvPr/>
          </p:nvSpPr>
          <p:spPr>
            <a:xfrm>
              <a:off x="2718675" y="30626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1" y="52"/>
                    <a:pt x="9" y="76"/>
                  </a:cubicBezTo>
                  <a:cubicBezTo>
                    <a:pt x="19" y="92"/>
                    <a:pt x="37" y="101"/>
                    <a:pt x="54" y="101"/>
                  </a:cubicBezTo>
                  <a:cubicBezTo>
                    <a:pt x="64" y="101"/>
                    <a:pt x="73" y="98"/>
                    <a:pt x="82" y="92"/>
                  </a:cubicBezTo>
                  <a:cubicBezTo>
                    <a:pt x="106" y="84"/>
                    <a:pt x="114" y="52"/>
                    <a:pt x="98" y="27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7410;p47">
              <a:extLst>
                <a:ext uri="{FF2B5EF4-FFF2-40B4-BE49-F238E27FC236}">
                  <a16:creationId xmlns:a16="http://schemas.microsoft.com/office/drawing/2014/main" id="{F3856FBE-1640-DCBD-F0C9-022098521841}"/>
                </a:ext>
              </a:extLst>
            </p:cNvPr>
            <p:cNvSpPr/>
            <p:nvPr/>
          </p:nvSpPr>
          <p:spPr>
            <a:xfrm>
              <a:off x="2725775" y="30588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17"/>
                    <a:pt x="1" y="50"/>
                    <a:pt x="17" y="74"/>
                  </a:cubicBezTo>
                  <a:cubicBezTo>
                    <a:pt x="22" y="90"/>
                    <a:pt x="37" y="99"/>
                    <a:pt x="54" y="99"/>
                  </a:cubicBezTo>
                  <a:cubicBezTo>
                    <a:pt x="63" y="99"/>
                    <a:pt x="73" y="96"/>
                    <a:pt x="82" y="90"/>
                  </a:cubicBezTo>
                  <a:cubicBezTo>
                    <a:pt x="106" y="82"/>
                    <a:pt x="114" y="50"/>
                    <a:pt x="106" y="25"/>
                  </a:cubicBezTo>
                  <a:cubicBezTo>
                    <a:pt x="96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7411;p47">
              <a:extLst>
                <a:ext uri="{FF2B5EF4-FFF2-40B4-BE49-F238E27FC236}">
                  <a16:creationId xmlns:a16="http://schemas.microsoft.com/office/drawing/2014/main" id="{BEE2EF34-882C-794A-90AD-3C5EC451CAD7}"/>
                </a:ext>
              </a:extLst>
            </p:cNvPr>
            <p:cNvSpPr/>
            <p:nvPr/>
          </p:nvSpPr>
          <p:spPr>
            <a:xfrm>
              <a:off x="2732875" y="30550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1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17"/>
                    <a:pt x="0" y="50"/>
                    <a:pt x="17" y="74"/>
                  </a:cubicBezTo>
                  <a:cubicBezTo>
                    <a:pt x="29" y="92"/>
                    <a:pt x="45" y="101"/>
                    <a:pt x="63" y="101"/>
                  </a:cubicBezTo>
                  <a:cubicBezTo>
                    <a:pt x="69" y="101"/>
                    <a:pt x="75" y="100"/>
                    <a:pt x="81" y="98"/>
                  </a:cubicBezTo>
                  <a:cubicBezTo>
                    <a:pt x="106" y="82"/>
                    <a:pt x="114" y="50"/>
                    <a:pt x="106" y="25"/>
                  </a:cubicBezTo>
                  <a:cubicBezTo>
                    <a:pt x="95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7412;p47">
              <a:extLst>
                <a:ext uri="{FF2B5EF4-FFF2-40B4-BE49-F238E27FC236}">
                  <a16:creationId xmlns:a16="http://schemas.microsoft.com/office/drawing/2014/main" id="{2D60090C-7DD7-84AD-031D-31C5B90BFF90}"/>
                </a:ext>
              </a:extLst>
            </p:cNvPr>
            <p:cNvSpPr/>
            <p:nvPr/>
          </p:nvSpPr>
          <p:spPr>
            <a:xfrm>
              <a:off x="2731250" y="30606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0" y="53"/>
                    <a:pt x="9" y="77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7413;p47">
              <a:extLst>
                <a:ext uri="{FF2B5EF4-FFF2-40B4-BE49-F238E27FC236}">
                  <a16:creationId xmlns:a16="http://schemas.microsoft.com/office/drawing/2014/main" id="{8DF755B6-9476-2D55-A0A8-DBDB4938852C}"/>
                </a:ext>
              </a:extLst>
            </p:cNvPr>
            <p:cNvSpPr/>
            <p:nvPr/>
          </p:nvSpPr>
          <p:spPr>
            <a:xfrm>
              <a:off x="2727600" y="305400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90" y="0"/>
                  </a:moveTo>
                  <a:lnTo>
                    <a:pt x="1" y="49"/>
                  </a:lnTo>
                  <a:cubicBezTo>
                    <a:pt x="13" y="67"/>
                    <a:pt x="34" y="76"/>
                    <a:pt x="54" y="76"/>
                  </a:cubicBezTo>
                  <a:cubicBezTo>
                    <a:pt x="61" y="76"/>
                    <a:pt x="67" y="75"/>
                    <a:pt x="74" y="73"/>
                  </a:cubicBezTo>
                  <a:cubicBezTo>
                    <a:pt x="98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7414;p47">
              <a:extLst>
                <a:ext uri="{FF2B5EF4-FFF2-40B4-BE49-F238E27FC236}">
                  <a16:creationId xmlns:a16="http://schemas.microsoft.com/office/drawing/2014/main" id="{DD8B7E7D-36CC-9EB2-92A7-D2FD26D63A9D}"/>
                </a:ext>
              </a:extLst>
            </p:cNvPr>
            <p:cNvSpPr/>
            <p:nvPr/>
          </p:nvSpPr>
          <p:spPr>
            <a:xfrm>
              <a:off x="2720700" y="305785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82" y="1"/>
                  </a:moveTo>
                  <a:lnTo>
                    <a:pt x="1" y="49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1"/>
                    <a:pt x="66" y="65"/>
                  </a:cubicBezTo>
                  <a:cubicBezTo>
                    <a:pt x="90" y="57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7415;p47">
              <a:extLst>
                <a:ext uri="{FF2B5EF4-FFF2-40B4-BE49-F238E27FC236}">
                  <a16:creationId xmlns:a16="http://schemas.microsoft.com/office/drawing/2014/main" id="{CDA5BFE4-9370-C53D-4CEB-163B63A03324}"/>
                </a:ext>
              </a:extLst>
            </p:cNvPr>
            <p:cNvSpPr/>
            <p:nvPr/>
          </p:nvSpPr>
          <p:spPr>
            <a:xfrm>
              <a:off x="2713625" y="30617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9" y="1"/>
                  </a:moveTo>
                  <a:lnTo>
                    <a:pt x="0" y="49"/>
                  </a:lnTo>
                  <a:cubicBezTo>
                    <a:pt x="5" y="65"/>
                    <a:pt x="21" y="74"/>
                    <a:pt x="38" y="74"/>
                  </a:cubicBezTo>
                  <a:cubicBezTo>
                    <a:pt x="47" y="74"/>
                    <a:pt x="56" y="71"/>
                    <a:pt x="65" y="65"/>
                  </a:cubicBezTo>
                  <a:cubicBezTo>
                    <a:pt x="89" y="57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7416;p47">
              <a:extLst>
                <a:ext uri="{FF2B5EF4-FFF2-40B4-BE49-F238E27FC236}">
                  <a16:creationId xmlns:a16="http://schemas.microsoft.com/office/drawing/2014/main" id="{3C506646-4CA1-9824-E4DC-33B750370FCD}"/>
                </a:ext>
              </a:extLst>
            </p:cNvPr>
            <p:cNvSpPr/>
            <p:nvPr/>
          </p:nvSpPr>
          <p:spPr>
            <a:xfrm>
              <a:off x="2715025" y="307337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56" y="1"/>
                  </a:moveTo>
                  <a:cubicBezTo>
                    <a:pt x="49" y="1"/>
                    <a:pt x="41" y="2"/>
                    <a:pt x="33" y="4"/>
                  </a:cubicBezTo>
                  <a:cubicBezTo>
                    <a:pt x="9" y="20"/>
                    <a:pt x="1" y="44"/>
                    <a:pt x="17" y="69"/>
                  </a:cubicBezTo>
                  <a:cubicBezTo>
                    <a:pt x="23" y="87"/>
                    <a:pt x="43" y="96"/>
                    <a:pt x="63" y="96"/>
                  </a:cubicBezTo>
                  <a:cubicBezTo>
                    <a:pt x="69" y="96"/>
                    <a:pt x="76" y="95"/>
                    <a:pt x="82" y="93"/>
                  </a:cubicBezTo>
                  <a:cubicBezTo>
                    <a:pt x="106" y="77"/>
                    <a:pt x="114" y="52"/>
                    <a:pt x="106" y="28"/>
                  </a:cubicBezTo>
                  <a:cubicBezTo>
                    <a:pt x="94" y="10"/>
                    <a:pt x="77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7417;p47">
              <a:extLst>
                <a:ext uri="{FF2B5EF4-FFF2-40B4-BE49-F238E27FC236}">
                  <a16:creationId xmlns:a16="http://schemas.microsoft.com/office/drawing/2014/main" id="{44F7DB80-6694-E70E-9327-D5473C41DF8F}"/>
                </a:ext>
              </a:extLst>
            </p:cNvPr>
            <p:cNvSpPr/>
            <p:nvPr/>
          </p:nvSpPr>
          <p:spPr>
            <a:xfrm>
              <a:off x="2720500" y="307500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2"/>
                    <a:pt x="9" y="77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7418;p47">
              <a:extLst>
                <a:ext uri="{FF2B5EF4-FFF2-40B4-BE49-F238E27FC236}">
                  <a16:creationId xmlns:a16="http://schemas.microsoft.com/office/drawing/2014/main" id="{AE1B5812-5EC5-9305-C440-3EDA4285D7CB}"/>
                </a:ext>
              </a:extLst>
            </p:cNvPr>
            <p:cNvSpPr/>
            <p:nvPr/>
          </p:nvSpPr>
          <p:spPr>
            <a:xfrm>
              <a:off x="2727600" y="307147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61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1" y="47"/>
                    <a:pt x="17" y="72"/>
                  </a:cubicBezTo>
                  <a:lnTo>
                    <a:pt x="106" y="31"/>
                  </a:lnTo>
                  <a:cubicBezTo>
                    <a:pt x="94" y="14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7419;p47">
              <a:extLst>
                <a:ext uri="{FF2B5EF4-FFF2-40B4-BE49-F238E27FC236}">
                  <a16:creationId xmlns:a16="http://schemas.microsoft.com/office/drawing/2014/main" id="{4758E155-1A13-C045-1583-3F0BEB290517}"/>
                </a:ext>
              </a:extLst>
            </p:cNvPr>
            <p:cNvSpPr/>
            <p:nvPr/>
          </p:nvSpPr>
          <p:spPr>
            <a:xfrm>
              <a:off x="2722325" y="306972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69"/>
                  </a:cubicBezTo>
                  <a:cubicBezTo>
                    <a:pt x="21" y="87"/>
                    <a:pt x="42" y="96"/>
                    <a:pt x="62" y="96"/>
                  </a:cubicBezTo>
                  <a:cubicBezTo>
                    <a:pt x="69" y="96"/>
                    <a:pt x="76" y="95"/>
                    <a:pt x="82" y="93"/>
                  </a:cubicBezTo>
                  <a:cubicBezTo>
                    <a:pt x="106" y="77"/>
                    <a:pt x="114" y="53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7420;p47">
              <a:extLst>
                <a:ext uri="{FF2B5EF4-FFF2-40B4-BE49-F238E27FC236}">
                  <a16:creationId xmlns:a16="http://schemas.microsoft.com/office/drawing/2014/main" id="{CF500A56-35E6-E9A6-E214-56E2FAB80FA7}"/>
                </a:ext>
              </a:extLst>
            </p:cNvPr>
            <p:cNvSpPr/>
            <p:nvPr/>
          </p:nvSpPr>
          <p:spPr>
            <a:xfrm>
              <a:off x="2729625" y="30660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69"/>
                  </a:cubicBezTo>
                  <a:cubicBezTo>
                    <a:pt x="20" y="86"/>
                    <a:pt x="36" y="100"/>
                    <a:pt x="53" y="100"/>
                  </a:cubicBezTo>
                  <a:cubicBezTo>
                    <a:pt x="60" y="100"/>
                    <a:pt x="67" y="98"/>
                    <a:pt x="74" y="93"/>
                  </a:cubicBezTo>
                  <a:cubicBezTo>
                    <a:pt x="98" y="85"/>
                    <a:pt x="114" y="53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7421;p47">
              <a:extLst>
                <a:ext uri="{FF2B5EF4-FFF2-40B4-BE49-F238E27FC236}">
                  <a16:creationId xmlns:a16="http://schemas.microsoft.com/office/drawing/2014/main" id="{1B6CBBC1-1FD8-1D01-91E8-4B2C77A244BC}"/>
                </a:ext>
              </a:extLst>
            </p:cNvPr>
            <p:cNvSpPr/>
            <p:nvPr/>
          </p:nvSpPr>
          <p:spPr>
            <a:xfrm>
              <a:off x="2736725" y="30623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23"/>
                    <a:pt x="0" y="48"/>
                    <a:pt x="17" y="72"/>
                  </a:cubicBezTo>
                  <a:cubicBezTo>
                    <a:pt x="22" y="89"/>
                    <a:pt x="41" y="103"/>
                    <a:pt x="60" y="103"/>
                  </a:cubicBezTo>
                  <a:cubicBezTo>
                    <a:pt x="67" y="103"/>
                    <a:pt x="75" y="101"/>
                    <a:pt x="81" y="96"/>
                  </a:cubicBezTo>
                  <a:cubicBezTo>
                    <a:pt x="106" y="88"/>
                    <a:pt x="114" y="56"/>
                    <a:pt x="106" y="31"/>
                  </a:cubicBezTo>
                  <a:cubicBezTo>
                    <a:pt x="94" y="14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7422;p47">
              <a:extLst>
                <a:ext uri="{FF2B5EF4-FFF2-40B4-BE49-F238E27FC236}">
                  <a16:creationId xmlns:a16="http://schemas.microsoft.com/office/drawing/2014/main" id="{6712772C-8027-1B20-41BB-53A8B1B58EF6}"/>
                </a:ext>
              </a:extLst>
            </p:cNvPr>
            <p:cNvSpPr/>
            <p:nvPr/>
          </p:nvSpPr>
          <p:spPr>
            <a:xfrm>
              <a:off x="2734900" y="30679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0" y="53"/>
                    <a:pt x="9" y="77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7423;p47">
              <a:extLst>
                <a:ext uri="{FF2B5EF4-FFF2-40B4-BE49-F238E27FC236}">
                  <a16:creationId xmlns:a16="http://schemas.microsoft.com/office/drawing/2014/main" id="{906AB883-8E73-CE41-4339-63859C07B92B}"/>
                </a:ext>
              </a:extLst>
            </p:cNvPr>
            <p:cNvSpPr/>
            <p:nvPr/>
          </p:nvSpPr>
          <p:spPr>
            <a:xfrm>
              <a:off x="2731450" y="306130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5"/>
                    <a:pt x="28" y="74"/>
                    <a:pt x="46" y="74"/>
                  </a:cubicBezTo>
                  <a:cubicBezTo>
                    <a:pt x="55" y="74"/>
                    <a:pt x="65" y="71"/>
                    <a:pt x="74" y="65"/>
                  </a:cubicBezTo>
                  <a:cubicBezTo>
                    <a:pt x="98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7424;p47">
              <a:extLst>
                <a:ext uri="{FF2B5EF4-FFF2-40B4-BE49-F238E27FC236}">
                  <a16:creationId xmlns:a16="http://schemas.microsoft.com/office/drawing/2014/main" id="{1059BB63-20A4-6401-F452-0B24F0D98CA7}"/>
                </a:ext>
              </a:extLst>
            </p:cNvPr>
            <p:cNvSpPr/>
            <p:nvPr/>
          </p:nvSpPr>
          <p:spPr>
            <a:xfrm>
              <a:off x="2724350" y="306495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5"/>
                    <a:pt x="25" y="74"/>
                    <a:pt x="40" y="74"/>
                  </a:cubicBezTo>
                  <a:cubicBezTo>
                    <a:pt x="48" y="74"/>
                    <a:pt x="57" y="71"/>
                    <a:pt x="66" y="65"/>
                  </a:cubicBezTo>
                  <a:cubicBezTo>
                    <a:pt x="90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7425;p47">
              <a:extLst>
                <a:ext uri="{FF2B5EF4-FFF2-40B4-BE49-F238E27FC236}">
                  <a16:creationId xmlns:a16="http://schemas.microsoft.com/office/drawing/2014/main" id="{0A25480C-DD3D-EA11-CCED-9F5F7B91C673}"/>
                </a:ext>
              </a:extLst>
            </p:cNvPr>
            <p:cNvSpPr/>
            <p:nvPr/>
          </p:nvSpPr>
          <p:spPr>
            <a:xfrm>
              <a:off x="2717275" y="30686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9" y="0"/>
                  </a:moveTo>
                  <a:lnTo>
                    <a:pt x="0" y="49"/>
                  </a:lnTo>
                  <a:cubicBezTo>
                    <a:pt x="6" y="67"/>
                    <a:pt x="26" y="76"/>
                    <a:pt x="46" y="76"/>
                  </a:cubicBezTo>
                  <a:cubicBezTo>
                    <a:pt x="52" y="76"/>
                    <a:pt x="59" y="75"/>
                    <a:pt x="65" y="73"/>
                  </a:cubicBezTo>
                  <a:cubicBezTo>
                    <a:pt x="89" y="57"/>
                    <a:pt x="97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7426;p47">
              <a:extLst>
                <a:ext uri="{FF2B5EF4-FFF2-40B4-BE49-F238E27FC236}">
                  <a16:creationId xmlns:a16="http://schemas.microsoft.com/office/drawing/2014/main" id="{CE01308D-510C-51ED-8192-47AEE261E31E}"/>
                </a:ext>
              </a:extLst>
            </p:cNvPr>
            <p:cNvSpPr/>
            <p:nvPr/>
          </p:nvSpPr>
          <p:spPr>
            <a:xfrm>
              <a:off x="2718475" y="3080350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5" y="0"/>
                  </a:moveTo>
                  <a:cubicBezTo>
                    <a:pt x="55" y="0"/>
                    <a:pt x="45" y="3"/>
                    <a:pt x="33" y="9"/>
                  </a:cubicBezTo>
                  <a:cubicBezTo>
                    <a:pt x="9" y="17"/>
                    <a:pt x="1" y="49"/>
                    <a:pt x="9" y="73"/>
                  </a:cubicBezTo>
                  <a:cubicBezTo>
                    <a:pt x="20" y="85"/>
                    <a:pt x="36" y="96"/>
                    <a:pt x="53" y="96"/>
                  </a:cubicBezTo>
                  <a:cubicBezTo>
                    <a:pt x="59" y="96"/>
                    <a:pt x="67" y="94"/>
                    <a:pt x="74" y="90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96" y="9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7427;p47">
              <a:extLst>
                <a:ext uri="{FF2B5EF4-FFF2-40B4-BE49-F238E27FC236}">
                  <a16:creationId xmlns:a16="http://schemas.microsoft.com/office/drawing/2014/main" id="{5B0043C2-ADFA-A44F-C223-F081E2A4BCB1}"/>
                </a:ext>
              </a:extLst>
            </p:cNvPr>
            <p:cNvSpPr/>
            <p:nvPr/>
          </p:nvSpPr>
          <p:spPr>
            <a:xfrm>
              <a:off x="2723750" y="30821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20"/>
                    <a:pt x="1" y="44"/>
                    <a:pt x="17" y="68"/>
                  </a:cubicBezTo>
                  <a:lnTo>
                    <a:pt x="106" y="28"/>
                  </a:lnTo>
                  <a:cubicBezTo>
                    <a:pt x="100" y="10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7428;p47">
              <a:extLst>
                <a:ext uri="{FF2B5EF4-FFF2-40B4-BE49-F238E27FC236}">
                  <a16:creationId xmlns:a16="http://schemas.microsoft.com/office/drawing/2014/main" id="{DFF8F581-CCFB-0188-044E-25130F52820A}"/>
                </a:ext>
              </a:extLst>
            </p:cNvPr>
            <p:cNvSpPr/>
            <p:nvPr/>
          </p:nvSpPr>
          <p:spPr>
            <a:xfrm>
              <a:off x="2731050" y="307877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62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0" y="47"/>
                    <a:pt x="17" y="72"/>
                  </a:cubicBezTo>
                  <a:lnTo>
                    <a:pt x="106" y="31"/>
                  </a:lnTo>
                  <a:cubicBezTo>
                    <a:pt x="100" y="14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7429;p47">
              <a:extLst>
                <a:ext uri="{FF2B5EF4-FFF2-40B4-BE49-F238E27FC236}">
                  <a16:creationId xmlns:a16="http://schemas.microsoft.com/office/drawing/2014/main" id="{F7713C2B-0C9A-D64A-D039-1A2C87F3B425}"/>
                </a:ext>
              </a:extLst>
            </p:cNvPr>
            <p:cNvSpPr/>
            <p:nvPr/>
          </p:nvSpPr>
          <p:spPr>
            <a:xfrm>
              <a:off x="2725775" y="30768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9" y="20"/>
                    <a:pt x="1" y="44"/>
                    <a:pt x="17" y="69"/>
                  </a:cubicBezTo>
                  <a:cubicBezTo>
                    <a:pt x="23" y="86"/>
                    <a:pt x="41" y="99"/>
                    <a:pt x="60" y="99"/>
                  </a:cubicBezTo>
                  <a:cubicBezTo>
                    <a:pt x="67" y="99"/>
                    <a:pt x="75" y="97"/>
                    <a:pt x="82" y="93"/>
                  </a:cubicBezTo>
                  <a:cubicBezTo>
                    <a:pt x="106" y="85"/>
                    <a:pt x="114" y="52"/>
                    <a:pt x="106" y="28"/>
                  </a:cubicBezTo>
                  <a:cubicBezTo>
                    <a:pt x="94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7430;p47">
              <a:extLst>
                <a:ext uri="{FF2B5EF4-FFF2-40B4-BE49-F238E27FC236}">
                  <a16:creationId xmlns:a16="http://schemas.microsoft.com/office/drawing/2014/main" id="{C660A11B-796D-61E9-43FE-2C532D0D005F}"/>
                </a:ext>
              </a:extLst>
            </p:cNvPr>
            <p:cNvSpPr/>
            <p:nvPr/>
          </p:nvSpPr>
          <p:spPr>
            <a:xfrm>
              <a:off x="2733075" y="30733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9" y="20"/>
                    <a:pt x="0" y="44"/>
                    <a:pt x="17" y="69"/>
                  </a:cubicBezTo>
                  <a:cubicBezTo>
                    <a:pt x="23" y="86"/>
                    <a:pt x="41" y="100"/>
                    <a:pt x="60" y="100"/>
                  </a:cubicBezTo>
                  <a:cubicBezTo>
                    <a:pt x="67" y="100"/>
                    <a:pt x="75" y="98"/>
                    <a:pt x="82" y="93"/>
                  </a:cubicBezTo>
                  <a:cubicBezTo>
                    <a:pt x="106" y="85"/>
                    <a:pt x="114" y="52"/>
                    <a:pt x="106" y="28"/>
                  </a:cubicBezTo>
                  <a:cubicBezTo>
                    <a:pt x="94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7431;p47">
              <a:extLst>
                <a:ext uri="{FF2B5EF4-FFF2-40B4-BE49-F238E27FC236}">
                  <a16:creationId xmlns:a16="http://schemas.microsoft.com/office/drawing/2014/main" id="{1B01ABFC-AF15-771F-ECBB-E507C128005F}"/>
                </a:ext>
              </a:extLst>
            </p:cNvPr>
            <p:cNvSpPr/>
            <p:nvPr/>
          </p:nvSpPr>
          <p:spPr>
            <a:xfrm>
              <a:off x="2740375" y="30698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1" y="0"/>
                  </a:moveTo>
                  <a:cubicBezTo>
                    <a:pt x="54" y="0"/>
                    <a:pt x="48" y="2"/>
                    <a:pt x="41" y="7"/>
                  </a:cubicBezTo>
                  <a:cubicBezTo>
                    <a:pt x="17" y="15"/>
                    <a:pt x="0" y="48"/>
                    <a:pt x="17" y="72"/>
                  </a:cubicBezTo>
                  <a:cubicBezTo>
                    <a:pt x="22" y="89"/>
                    <a:pt x="41" y="103"/>
                    <a:pt x="60" y="103"/>
                  </a:cubicBezTo>
                  <a:cubicBezTo>
                    <a:pt x="67" y="103"/>
                    <a:pt x="75" y="101"/>
                    <a:pt x="81" y="96"/>
                  </a:cubicBezTo>
                  <a:cubicBezTo>
                    <a:pt x="106" y="88"/>
                    <a:pt x="114" y="56"/>
                    <a:pt x="106" y="31"/>
                  </a:cubicBezTo>
                  <a:cubicBezTo>
                    <a:pt x="94" y="14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7432;p47">
              <a:extLst>
                <a:ext uri="{FF2B5EF4-FFF2-40B4-BE49-F238E27FC236}">
                  <a16:creationId xmlns:a16="http://schemas.microsoft.com/office/drawing/2014/main" id="{A00AC740-7768-C7BE-FCBC-243A74E57C60}"/>
                </a:ext>
              </a:extLst>
            </p:cNvPr>
            <p:cNvSpPr/>
            <p:nvPr/>
          </p:nvSpPr>
          <p:spPr>
            <a:xfrm>
              <a:off x="2738350" y="30754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44"/>
                    <a:pt x="16" y="69"/>
                  </a:cubicBezTo>
                  <a:lnTo>
                    <a:pt x="106" y="28"/>
                  </a:lnTo>
                  <a:cubicBezTo>
                    <a:pt x="94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7433;p47">
              <a:extLst>
                <a:ext uri="{FF2B5EF4-FFF2-40B4-BE49-F238E27FC236}">
                  <a16:creationId xmlns:a16="http://schemas.microsoft.com/office/drawing/2014/main" id="{E892DC70-3203-49A8-0943-2F1FDC0BBCFE}"/>
                </a:ext>
              </a:extLst>
            </p:cNvPr>
            <p:cNvSpPr/>
            <p:nvPr/>
          </p:nvSpPr>
          <p:spPr>
            <a:xfrm>
              <a:off x="2735100" y="306860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90" y="0"/>
                  </a:moveTo>
                  <a:lnTo>
                    <a:pt x="1" y="49"/>
                  </a:lnTo>
                  <a:cubicBezTo>
                    <a:pt x="13" y="67"/>
                    <a:pt x="34" y="76"/>
                    <a:pt x="54" y="76"/>
                  </a:cubicBezTo>
                  <a:cubicBezTo>
                    <a:pt x="61" y="76"/>
                    <a:pt x="67" y="75"/>
                    <a:pt x="74" y="73"/>
                  </a:cubicBezTo>
                  <a:cubicBezTo>
                    <a:pt x="98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7434;p47">
              <a:extLst>
                <a:ext uri="{FF2B5EF4-FFF2-40B4-BE49-F238E27FC236}">
                  <a16:creationId xmlns:a16="http://schemas.microsoft.com/office/drawing/2014/main" id="{3CE1362C-F575-23E8-6930-819CB6AE95BF}"/>
                </a:ext>
              </a:extLst>
            </p:cNvPr>
            <p:cNvSpPr/>
            <p:nvPr/>
          </p:nvSpPr>
          <p:spPr>
            <a:xfrm>
              <a:off x="2728000" y="30722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9"/>
                    <a:pt x="27" y="68"/>
                    <a:pt x="46" y="68"/>
                  </a:cubicBezTo>
                  <a:cubicBezTo>
                    <a:pt x="53" y="68"/>
                    <a:pt x="60" y="67"/>
                    <a:pt x="66" y="65"/>
                  </a:cubicBezTo>
                  <a:cubicBezTo>
                    <a:pt x="90" y="49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7435;p47">
              <a:extLst>
                <a:ext uri="{FF2B5EF4-FFF2-40B4-BE49-F238E27FC236}">
                  <a16:creationId xmlns:a16="http://schemas.microsoft.com/office/drawing/2014/main" id="{F46BE50C-62E5-9D9D-DFF9-1C1923F92750}"/>
                </a:ext>
              </a:extLst>
            </p:cNvPr>
            <p:cNvSpPr/>
            <p:nvPr/>
          </p:nvSpPr>
          <p:spPr>
            <a:xfrm>
              <a:off x="2720700" y="3075675"/>
              <a:ext cx="2675" cy="1875"/>
            </a:xfrm>
            <a:custGeom>
              <a:avLst/>
              <a:gdLst/>
              <a:ahLst/>
              <a:cxnLst/>
              <a:rect l="l" t="t" r="r" b="b"/>
              <a:pathLst>
                <a:path w="107" h="75" extrusionOk="0">
                  <a:moveTo>
                    <a:pt x="90" y="1"/>
                  </a:moveTo>
                  <a:lnTo>
                    <a:pt x="1" y="50"/>
                  </a:lnTo>
                  <a:cubicBezTo>
                    <a:pt x="11" y="65"/>
                    <a:pt x="25" y="74"/>
                    <a:pt x="40" y="74"/>
                  </a:cubicBezTo>
                  <a:cubicBezTo>
                    <a:pt x="49" y="74"/>
                    <a:pt x="57" y="72"/>
                    <a:pt x="66" y="66"/>
                  </a:cubicBezTo>
                  <a:cubicBezTo>
                    <a:pt x="90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7436;p47">
              <a:extLst>
                <a:ext uri="{FF2B5EF4-FFF2-40B4-BE49-F238E27FC236}">
                  <a16:creationId xmlns:a16="http://schemas.microsoft.com/office/drawing/2014/main" id="{8613073D-72D8-D1B7-A46D-6961343FB10F}"/>
                </a:ext>
              </a:extLst>
            </p:cNvPr>
            <p:cNvSpPr/>
            <p:nvPr/>
          </p:nvSpPr>
          <p:spPr>
            <a:xfrm>
              <a:off x="2721725" y="308737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9" y="19"/>
                    <a:pt x="0" y="44"/>
                    <a:pt x="9" y="68"/>
                  </a:cubicBezTo>
                  <a:cubicBezTo>
                    <a:pt x="21" y="86"/>
                    <a:pt x="37" y="95"/>
                    <a:pt x="55" y="95"/>
                  </a:cubicBezTo>
                  <a:cubicBezTo>
                    <a:pt x="61" y="95"/>
                    <a:pt x="67" y="94"/>
                    <a:pt x="73" y="92"/>
                  </a:cubicBezTo>
                  <a:cubicBezTo>
                    <a:pt x="98" y="84"/>
                    <a:pt x="114" y="52"/>
                    <a:pt x="106" y="28"/>
                  </a:cubicBezTo>
                  <a:cubicBezTo>
                    <a:pt x="94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7437;p47">
              <a:extLst>
                <a:ext uri="{FF2B5EF4-FFF2-40B4-BE49-F238E27FC236}">
                  <a16:creationId xmlns:a16="http://schemas.microsoft.com/office/drawing/2014/main" id="{0FC7CA6C-E15B-162E-AE71-02D6C12BDA67}"/>
                </a:ext>
              </a:extLst>
            </p:cNvPr>
            <p:cNvSpPr/>
            <p:nvPr/>
          </p:nvSpPr>
          <p:spPr>
            <a:xfrm>
              <a:off x="2727000" y="3089300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62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16" y="15"/>
                    <a:pt x="0" y="48"/>
                    <a:pt x="16" y="72"/>
                  </a:cubicBezTo>
                  <a:lnTo>
                    <a:pt x="106" y="32"/>
                  </a:lnTo>
                  <a:cubicBezTo>
                    <a:pt x="100" y="14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7438;p47">
              <a:extLst>
                <a:ext uri="{FF2B5EF4-FFF2-40B4-BE49-F238E27FC236}">
                  <a16:creationId xmlns:a16="http://schemas.microsoft.com/office/drawing/2014/main" id="{86A3AFFA-C63D-89AB-ED5F-B53761631D06}"/>
                </a:ext>
              </a:extLst>
            </p:cNvPr>
            <p:cNvSpPr/>
            <p:nvPr/>
          </p:nvSpPr>
          <p:spPr>
            <a:xfrm>
              <a:off x="2734500" y="3086075"/>
              <a:ext cx="2450" cy="1800"/>
            </a:xfrm>
            <a:custGeom>
              <a:avLst/>
              <a:gdLst/>
              <a:ahLst/>
              <a:cxnLst/>
              <a:rect l="l" t="t" r="r" b="b"/>
              <a:pathLst>
                <a:path w="98" h="72" extrusionOk="0">
                  <a:moveTo>
                    <a:pt x="54" y="0"/>
                  </a:moveTo>
                  <a:cubicBezTo>
                    <a:pt x="47" y="0"/>
                    <a:pt x="39" y="2"/>
                    <a:pt x="33" y="7"/>
                  </a:cubicBezTo>
                  <a:cubicBezTo>
                    <a:pt x="8" y="15"/>
                    <a:pt x="0" y="47"/>
                    <a:pt x="8" y="71"/>
                  </a:cubicBezTo>
                  <a:lnTo>
                    <a:pt x="98" y="31"/>
                  </a:lnTo>
                  <a:cubicBezTo>
                    <a:pt x="92" y="13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7439;p47">
              <a:extLst>
                <a:ext uri="{FF2B5EF4-FFF2-40B4-BE49-F238E27FC236}">
                  <a16:creationId xmlns:a16="http://schemas.microsoft.com/office/drawing/2014/main" id="{0B9191D8-721D-DC1C-3A8D-8189614AAA04}"/>
                </a:ext>
              </a:extLst>
            </p:cNvPr>
            <p:cNvSpPr/>
            <p:nvPr/>
          </p:nvSpPr>
          <p:spPr>
            <a:xfrm>
              <a:off x="2729025" y="30840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2" y="1"/>
                  </a:moveTo>
                  <a:cubicBezTo>
                    <a:pt x="55" y="1"/>
                    <a:pt x="48" y="3"/>
                    <a:pt x="41" y="8"/>
                  </a:cubicBezTo>
                  <a:cubicBezTo>
                    <a:pt x="17" y="16"/>
                    <a:pt x="0" y="48"/>
                    <a:pt x="17" y="72"/>
                  </a:cubicBezTo>
                  <a:cubicBezTo>
                    <a:pt x="23" y="91"/>
                    <a:pt x="42" y="100"/>
                    <a:pt x="62" y="100"/>
                  </a:cubicBezTo>
                  <a:cubicBezTo>
                    <a:pt x="69" y="100"/>
                    <a:pt x="75" y="99"/>
                    <a:pt x="81" y="97"/>
                  </a:cubicBezTo>
                  <a:cubicBezTo>
                    <a:pt x="106" y="80"/>
                    <a:pt x="114" y="56"/>
                    <a:pt x="106" y="32"/>
                  </a:cubicBezTo>
                  <a:cubicBezTo>
                    <a:pt x="100" y="14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7440;p47">
              <a:extLst>
                <a:ext uri="{FF2B5EF4-FFF2-40B4-BE49-F238E27FC236}">
                  <a16:creationId xmlns:a16="http://schemas.microsoft.com/office/drawing/2014/main" id="{374D94BA-0FA8-9B87-13F0-7BB79781F123}"/>
                </a:ext>
              </a:extLst>
            </p:cNvPr>
            <p:cNvSpPr/>
            <p:nvPr/>
          </p:nvSpPr>
          <p:spPr>
            <a:xfrm>
              <a:off x="2736525" y="308067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4" y="1"/>
                  </a:moveTo>
                  <a:cubicBezTo>
                    <a:pt x="48" y="1"/>
                    <a:pt x="40" y="2"/>
                    <a:pt x="33" y="4"/>
                  </a:cubicBezTo>
                  <a:cubicBezTo>
                    <a:pt x="8" y="20"/>
                    <a:pt x="0" y="44"/>
                    <a:pt x="8" y="77"/>
                  </a:cubicBezTo>
                  <a:cubicBezTo>
                    <a:pt x="21" y="95"/>
                    <a:pt x="37" y="104"/>
                    <a:pt x="55" y="104"/>
                  </a:cubicBezTo>
                  <a:cubicBezTo>
                    <a:pt x="61" y="104"/>
                    <a:pt x="67" y="103"/>
                    <a:pt x="73" y="101"/>
                  </a:cubicBezTo>
                  <a:cubicBezTo>
                    <a:pt x="106" y="85"/>
                    <a:pt x="114" y="60"/>
                    <a:pt x="106" y="36"/>
                  </a:cubicBezTo>
                  <a:cubicBezTo>
                    <a:pt x="93" y="11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7441;p47">
              <a:extLst>
                <a:ext uri="{FF2B5EF4-FFF2-40B4-BE49-F238E27FC236}">
                  <a16:creationId xmlns:a16="http://schemas.microsoft.com/office/drawing/2014/main" id="{F8B59A04-30B4-750A-8AD8-EF26766285CD}"/>
                </a:ext>
              </a:extLst>
            </p:cNvPr>
            <p:cNvSpPr/>
            <p:nvPr/>
          </p:nvSpPr>
          <p:spPr>
            <a:xfrm>
              <a:off x="2743825" y="3077425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45"/>
                    <a:pt x="16" y="69"/>
                  </a:cubicBezTo>
                  <a:cubicBezTo>
                    <a:pt x="23" y="89"/>
                    <a:pt x="46" y="103"/>
                    <a:pt x="68" y="103"/>
                  </a:cubicBezTo>
                  <a:cubicBezTo>
                    <a:pt x="72" y="103"/>
                    <a:pt x="77" y="103"/>
                    <a:pt x="81" y="101"/>
                  </a:cubicBezTo>
                  <a:cubicBezTo>
                    <a:pt x="106" y="85"/>
                    <a:pt x="122" y="53"/>
                    <a:pt x="106" y="28"/>
                  </a:cubicBezTo>
                  <a:cubicBezTo>
                    <a:pt x="99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7442;p47">
              <a:extLst>
                <a:ext uri="{FF2B5EF4-FFF2-40B4-BE49-F238E27FC236}">
                  <a16:creationId xmlns:a16="http://schemas.microsoft.com/office/drawing/2014/main" id="{B54C20D4-7602-4F9E-3E8A-68AC72F5C8B5}"/>
                </a:ext>
              </a:extLst>
            </p:cNvPr>
            <p:cNvSpPr/>
            <p:nvPr/>
          </p:nvSpPr>
          <p:spPr>
            <a:xfrm>
              <a:off x="2741800" y="30829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55" y="1"/>
                  </a:moveTo>
                  <a:cubicBezTo>
                    <a:pt x="48" y="1"/>
                    <a:pt x="41" y="2"/>
                    <a:pt x="33" y="4"/>
                  </a:cubicBezTo>
                  <a:cubicBezTo>
                    <a:pt x="8" y="12"/>
                    <a:pt x="0" y="44"/>
                    <a:pt x="8" y="69"/>
                  </a:cubicBezTo>
                  <a:lnTo>
                    <a:pt x="105" y="28"/>
                  </a:lnTo>
                  <a:cubicBezTo>
                    <a:pt x="93" y="10"/>
                    <a:pt x="77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7443;p47">
              <a:extLst>
                <a:ext uri="{FF2B5EF4-FFF2-40B4-BE49-F238E27FC236}">
                  <a16:creationId xmlns:a16="http://schemas.microsoft.com/office/drawing/2014/main" id="{A50A5C54-67CE-0D96-2188-0AD5236B19A8}"/>
                </a:ext>
              </a:extLst>
            </p:cNvPr>
            <p:cNvSpPr/>
            <p:nvPr/>
          </p:nvSpPr>
          <p:spPr>
            <a:xfrm>
              <a:off x="2738750" y="3076100"/>
              <a:ext cx="2450" cy="1800"/>
            </a:xfrm>
            <a:custGeom>
              <a:avLst/>
              <a:gdLst/>
              <a:ahLst/>
              <a:cxnLst/>
              <a:rect l="l" t="t" r="r" b="b"/>
              <a:pathLst>
                <a:path w="98" h="72" extrusionOk="0">
                  <a:moveTo>
                    <a:pt x="90" y="0"/>
                  </a:moveTo>
                  <a:lnTo>
                    <a:pt x="0" y="41"/>
                  </a:lnTo>
                  <a:cubicBezTo>
                    <a:pt x="6" y="58"/>
                    <a:pt x="25" y="72"/>
                    <a:pt x="44" y="72"/>
                  </a:cubicBezTo>
                  <a:cubicBezTo>
                    <a:pt x="51" y="72"/>
                    <a:pt x="59" y="70"/>
                    <a:pt x="65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7444;p47">
              <a:extLst>
                <a:ext uri="{FF2B5EF4-FFF2-40B4-BE49-F238E27FC236}">
                  <a16:creationId xmlns:a16="http://schemas.microsoft.com/office/drawing/2014/main" id="{B358B325-A835-53D2-3EBC-55E62C1B67CC}"/>
                </a:ext>
              </a:extLst>
            </p:cNvPr>
            <p:cNvSpPr/>
            <p:nvPr/>
          </p:nvSpPr>
          <p:spPr>
            <a:xfrm>
              <a:off x="2731450" y="307955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9"/>
                    <a:pt x="26" y="68"/>
                    <a:pt x="46" y="68"/>
                  </a:cubicBezTo>
                  <a:cubicBezTo>
                    <a:pt x="53" y="68"/>
                    <a:pt x="59" y="67"/>
                    <a:pt x="65" y="65"/>
                  </a:cubicBezTo>
                  <a:cubicBezTo>
                    <a:pt x="90" y="49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7445;p47">
              <a:extLst>
                <a:ext uri="{FF2B5EF4-FFF2-40B4-BE49-F238E27FC236}">
                  <a16:creationId xmlns:a16="http://schemas.microsoft.com/office/drawing/2014/main" id="{0550FA1F-D99D-699C-C7E7-2B6DA4AFB0D6}"/>
                </a:ext>
              </a:extLst>
            </p:cNvPr>
            <p:cNvSpPr/>
            <p:nvPr/>
          </p:nvSpPr>
          <p:spPr>
            <a:xfrm>
              <a:off x="2724150" y="3082775"/>
              <a:ext cx="2475" cy="1825"/>
            </a:xfrm>
            <a:custGeom>
              <a:avLst/>
              <a:gdLst/>
              <a:ahLst/>
              <a:cxnLst/>
              <a:rect l="l" t="t" r="r" b="b"/>
              <a:pathLst>
                <a:path w="99" h="73" extrusionOk="0">
                  <a:moveTo>
                    <a:pt x="90" y="1"/>
                  </a:moveTo>
                  <a:lnTo>
                    <a:pt x="1" y="41"/>
                  </a:lnTo>
                  <a:cubicBezTo>
                    <a:pt x="7" y="59"/>
                    <a:pt x="25" y="72"/>
                    <a:pt x="44" y="72"/>
                  </a:cubicBezTo>
                  <a:cubicBezTo>
                    <a:pt x="51" y="72"/>
                    <a:pt x="59" y="70"/>
                    <a:pt x="66" y="66"/>
                  </a:cubicBezTo>
                  <a:cubicBezTo>
                    <a:pt x="90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7446;p47">
              <a:extLst>
                <a:ext uri="{FF2B5EF4-FFF2-40B4-BE49-F238E27FC236}">
                  <a16:creationId xmlns:a16="http://schemas.microsoft.com/office/drawing/2014/main" id="{77BE8FC3-13FC-9996-68E1-2B458A422DE4}"/>
                </a:ext>
              </a:extLst>
            </p:cNvPr>
            <p:cNvSpPr/>
            <p:nvPr/>
          </p:nvSpPr>
          <p:spPr>
            <a:xfrm>
              <a:off x="2724775" y="3094450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20"/>
                    <a:pt x="0" y="45"/>
                    <a:pt x="8" y="69"/>
                  </a:cubicBezTo>
                  <a:cubicBezTo>
                    <a:pt x="20" y="87"/>
                    <a:pt x="37" y="96"/>
                    <a:pt x="55" y="96"/>
                  </a:cubicBezTo>
                  <a:cubicBezTo>
                    <a:pt x="61" y="96"/>
                    <a:pt x="67" y="95"/>
                    <a:pt x="73" y="93"/>
                  </a:cubicBezTo>
                  <a:cubicBezTo>
                    <a:pt x="105" y="85"/>
                    <a:pt x="114" y="53"/>
                    <a:pt x="105" y="28"/>
                  </a:cubicBezTo>
                  <a:cubicBezTo>
                    <a:pt x="99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7447;p47">
              <a:extLst>
                <a:ext uri="{FF2B5EF4-FFF2-40B4-BE49-F238E27FC236}">
                  <a16:creationId xmlns:a16="http://schemas.microsoft.com/office/drawing/2014/main" id="{9A517D71-4998-B089-046F-926152D29E1A}"/>
                </a:ext>
              </a:extLst>
            </p:cNvPr>
            <p:cNvSpPr/>
            <p:nvPr/>
          </p:nvSpPr>
          <p:spPr>
            <a:xfrm>
              <a:off x="2730025" y="30965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1"/>
                  </a:moveTo>
                  <a:cubicBezTo>
                    <a:pt x="50" y="1"/>
                    <a:pt x="46" y="2"/>
                    <a:pt x="41" y="3"/>
                  </a:cubicBezTo>
                  <a:cubicBezTo>
                    <a:pt x="17" y="19"/>
                    <a:pt x="1" y="44"/>
                    <a:pt x="9" y="68"/>
                  </a:cubicBezTo>
                  <a:lnTo>
                    <a:pt x="106" y="36"/>
                  </a:lnTo>
                  <a:cubicBezTo>
                    <a:pt x="100" y="16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7448;p47">
              <a:extLst>
                <a:ext uri="{FF2B5EF4-FFF2-40B4-BE49-F238E27FC236}">
                  <a16:creationId xmlns:a16="http://schemas.microsoft.com/office/drawing/2014/main" id="{87F5A402-1468-8A9C-AD66-E44FCA3AF550}"/>
                </a:ext>
              </a:extLst>
            </p:cNvPr>
            <p:cNvSpPr/>
            <p:nvPr/>
          </p:nvSpPr>
          <p:spPr>
            <a:xfrm>
              <a:off x="2737525" y="30934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4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9" y="19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93" y="15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7449;p47">
              <a:extLst>
                <a:ext uri="{FF2B5EF4-FFF2-40B4-BE49-F238E27FC236}">
                  <a16:creationId xmlns:a16="http://schemas.microsoft.com/office/drawing/2014/main" id="{65D194A3-9F48-365D-48DC-2E80D5ADF985}"/>
                </a:ext>
              </a:extLst>
            </p:cNvPr>
            <p:cNvSpPr/>
            <p:nvPr/>
          </p:nvSpPr>
          <p:spPr>
            <a:xfrm>
              <a:off x="2732275" y="30913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1" y="1"/>
                  </a:moveTo>
                  <a:cubicBezTo>
                    <a:pt x="54" y="1"/>
                    <a:pt x="47" y="3"/>
                    <a:pt x="41" y="7"/>
                  </a:cubicBezTo>
                  <a:cubicBezTo>
                    <a:pt x="16" y="16"/>
                    <a:pt x="0" y="48"/>
                    <a:pt x="8" y="72"/>
                  </a:cubicBezTo>
                  <a:cubicBezTo>
                    <a:pt x="20" y="91"/>
                    <a:pt x="37" y="100"/>
                    <a:pt x="55" y="100"/>
                  </a:cubicBezTo>
                  <a:cubicBezTo>
                    <a:pt x="61" y="100"/>
                    <a:pt x="67" y="99"/>
                    <a:pt x="73" y="97"/>
                  </a:cubicBezTo>
                  <a:cubicBezTo>
                    <a:pt x="105" y="88"/>
                    <a:pt x="114" y="56"/>
                    <a:pt x="105" y="32"/>
                  </a:cubicBezTo>
                  <a:cubicBezTo>
                    <a:pt x="94" y="14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7450;p47">
              <a:extLst>
                <a:ext uri="{FF2B5EF4-FFF2-40B4-BE49-F238E27FC236}">
                  <a16:creationId xmlns:a16="http://schemas.microsoft.com/office/drawing/2014/main" id="{6934E693-A123-BAC4-8745-361CA331E826}"/>
                </a:ext>
              </a:extLst>
            </p:cNvPr>
            <p:cNvSpPr/>
            <p:nvPr/>
          </p:nvSpPr>
          <p:spPr>
            <a:xfrm>
              <a:off x="2739775" y="308817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5" y="1"/>
                  </a:moveTo>
                  <a:cubicBezTo>
                    <a:pt x="48" y="1"/>
                    <a:pt x="41" y="2"/>
                    <a:pt x="32" y="4"/>
                  </a:cubicBezTo>
                  <a:cubicBezTo>
                    <a:pt x="8" y="20"/>
                    <a:pt x="0" y="44"/>
                    <a:pt x="8" y="69"/>
                  </a:cubicBezTo>
                  <a:cubicBezTo>
                    <a:pt x="21" y="89"/>
                    <a:pt x="40" y="103"/>
                    <a:pt x="60" y="103"/>
                  </a:cubicBezTo>
                  <a:cubicBezTo>
                    <a:pt x="64" y="103"/>
                    <a:pt x="69" y="102"/>
                    <a:pt x="73" y="101"/>
                  </a:cubicBezTo>
                  <a:cubicBezTo>
                    <a:pt x="97" y="85"/>
                    <a:pt x="114" y="60"/>
                    <a:pt x="105" y="28"/>
                  </a:cubicBezTo>
                  <a:cubicBezTo>
                    <a:pt x="93" y="10"/>
                    <a:pt x="77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7451;p47">
              <a:extLst>
                <a:ext uri="{FF2B5EF4-FFF2-40B4-BE49-F238E27FC236}">
                  <a16:creationId xmlns:a16="http://schemas.microsoft.com/office/drawing/2014/main" id="{83AC1ED3-D88F-CDAC-A97C-6C24CDEA67C9}"/>
                </a:ext>
              </a:extLst>
            </p:cNvPr>
            <p:cNvSpPr/>
            <p:nvPr/>
          </p:nvSpPr>
          <p:spPr>
            <a:xfrm>
              <a:off x="2747275" y="30850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47" y="1"/>
                    <a:pt x="39" y="3"/>
                    <a:pt x="32" y="7"/>
                  </a:cubicBezTo>
                  <a:cubicBezTo>
                    <a:pt x="8" y="15"/>
                    <a:pt x="0" y="48"/>
                    <a:pt x="8" y="72"/>
                  </a:cubicBezTo>
                  <a:cubicBezTo>
                    <a:pt x="14" y="89"/>
                    <a:pt x="32" y="103"/>
                    <a:pt x="51" y="103"/>
                  </a:cubicBezTo>
                  <a:cubicBezTo>
                    <a:pt x="59" y="103"/>
                    <a:pt x="66" y="101"/>
                    <a:pt x="73" y="96"/>
                  </a:cubicBezTo>
                  <a:cubicBezTo>
                    <a:pt x="97" y="88"/>
                    <a:pt x="114" y="56"/>
                    <a:pt x="97" y="31"/>
                  </a:cubicBezTo>
                  <a:cubicBezTo>
                    <a:pt x="91" y="14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7452;p47">
              <a:extLst>
                <a:ext uri="{FF2B5EF4-FFF2-40B4-BE49-F238E27FC236}">
                  <a16:creationId xmlns:a16="http://schemas.microsoft.com/office/drawing/2014/main" id="{E15EA132-E5D0-E97C-C96C-63A9DFD13AF0}"/>
                </a:ext>
              </a:extLst>
            </p:cNvPr>
            <p:cNvSpPr/>
            <p:nvPr/>
          </p:nvSpPr>
          <p:spPr>
            <a:xfrm>
              <a:off x="2744825" y="3090425"/>
              <a:ext cx="2675" cy="1900"/>
            </a:xfrm>
            <a:custGeom>
              <a:avLst/>
              <a:gdLst/>
              <a:ahLst/>
              <a:cxnLst/>
              <a:rect l="l" t="t" r="r" b="b"/>
              <a:pathLst>
                <a:path w="107" h="76" extrusionOk="0">
                  <a:moveTo>
                    <a:pt x="55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9"/>
                    <a:pt x="1" y="43"/>
                    <a:pt x="17" y="76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7453;p47">
              <a:extLst>
                <a:ext uri="{FF2B5EF4-FFF2-40B4-BE49-F238E27FC236}">
                  <a16:creationId xmlns:a16="http://schemas.microsoft.com/office/drawing/2014/main" id="{82CA5D3D-68A5-1F84-AFC2-DCB838ADDFC0}"/>
                </a:ext>
              </a:extLst>
            </p:cNvPr>
            <p:cNvSpPr/>
            <p:nvPr/>
          </p:nvSpPr>
          <p:spPr>
            <a:xfrm>
              <a:off x="2742000" y="308360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97" y="0"/>
                  </a:moveTo>
                  <a:lnTo>
                    <a:pt x="0" y="41"/>
                  </a:lnTo>
                  <a:cubicBezTo>
                    <a:pt x="12" y="58"/>
                    <a:pt x="28" y="72"/>
                    <a:pt x="45" y="72"/>
                  </a:cubicBezTo>
                  <a:cubicBezTo>
                    <a:pt x="51" y="72"/>
                    <a:pt x="58" y="70"/>
                    <a:pt x="65" y="65"/>
                  </a:cubicBezTo>
                  <a:cubicBezTo>
                    <a:pt x="89" y="57"/>
                    <a:pt x="106" y="33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7454;p47">
              <a:extLst>
                <a:ext uri="{FF2B5EF4-FFF2-40B4-BE49-F238E27FC236}">
                  <a16:creationId xmlns:a16="http://schemas.microsoft.com/office/drawing/2014/main" id="{E11F4597-34D9-8C42-1A32-9046FC2AE0A5}"/>
                </a:ext>
              </a:extLst>
            </p:cNvPr>
            <p:cNvSpPr/>
            <p:nvPr/>
          </p:nvSpPr>
          <p:spPr>
            <a:xfrm>
              <a:off x="2734700" y="308682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0" y="1"/>
                  </a:moveTo>
                  <a:lnTo>
                    <a:pt x="0" y="41"/>
                  </a:lnTo>
                  <a:cubicBezTo>
                    <a:pt x="6" y="60"/>
                    <a:pt x="26" y="69"/>
                    <a:pt x="46" y="69"/>
                  </a:cubicBezTo>
                  <a:cubicBezTo>
                    <a:pt x="53" y="69"/>
                    <a:pt x="59" y="68"/>
                    <a:pt x="65" y="66"/>
                  </a:cubicBezTo>
                  <a:cubicBezTo>
                    <a:pt x="90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7455;p47">
              <a:extLst>
                <a:ext uri="{FF2B5EF4-FFF2-40B4-BE49-F238E27FC236}">
                  <a16:creationId xmlns:a16="http://schemas.microsoft.com/office/drawing/2014/main" id="{269EEB30-CCE9-F4A2-84B1-3CBC209B91CC}"/>
                </a:ext>
              </a:extLst>
            </p:cNvPr>
            <p:cNvSpPr/>
            <p:nvPr/>
          </p:nvSpPr>
          <p:spPr>
            <a:xfrm>
              <a:off x="2727400" y="309007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90" y="1"/>
                  </a:moveTo>
                  <a:lnTo>
                    <a:pt x="0" y="41"/>
                  </a:lnTo>
                  <a:cubicBezTo>
                    <a:pt x="7" y="59"/>
                    <a:pt x="22" y="69"/>
                    <a:pt x="43" y="69"/>
                  </a:cubicBezTo>
                  <a:cubicBezTo>
                    <a:pt x="50" y="69"/>
                    <a:pt x="57" y="68"/>
                    <a:pt x="65" y="66"/>
                  </a:cubicBezTo>
                  <a:cubicBezTo>
                    <a:pt x="90" y="49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7456;p47">
              <a:extLst>
                <a:ext uri="{FF2B5EF4-FFF2-40B4-BE49-F238E27FC236}">
                  <a16:creationId xmlns:a16="http://schemas.microsoft.com/office/drawing/2014/main" id="{30A399D3-2A07-5E2D-25EF-C4DA9F7874A0}"/>
                </a:ext>
              </a:extLst>
            </p:cNvPr>
            <p:cNvSpPr/>
            <p:nvPr/>
          </p:nvSpPr>
          <p:spPr>
            <a:xfrm>
              <a:off x="2727800" y="31016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8" y="0"/>
                  </a:moveTo>
                  <a:cubicBezTo>
                    <a:pt x="51" y="0"/>
                    <a:pt x="42" y="2"/>
                    <a:pt x="33" y="7"/>
                  </a:cubicBezTo>
                  <a:cubicBezTo>
                    <a:pt x="9" y="15"/>
                    <a:pt x="1" y="39"/>
                    <a:pt x="9" y="64"/>
                  </a:cubicBezTo>
                  <a:cubicBezTo>
                    <a:pt x="15" y="84"/>
                    <a:pt x="33" y="98"/>
                    <a:pt x="57" y="98"/>
                  </a:cubicBezTo>
                  <a:cubicBezTo>
                    <a:pt x="62" y="98"/>
                    <a:pt x="68" y="98"/>
                    <a:pt x="74" y="96"/>
                  </a:cubicBezTo>
                  <a:cubicBezTo>
                    <a:pt x="98" y="80"/>
                    <a:pt x="106" y="56"/>
                    <a:pt x="98" y="31"/>
                  </a:cubicBezTo>
                  <a:cubicBezTo>
                    <a:pt x="92" y="14"/>
                    <a:pt x="78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7457;p47">
              <a:extLst>
                <a:ext uri="{FF2B5EF4-FFF2-40B4-BE49-F238E27FC236}">
                  <a16:creationId xmlns:a16="http://schemas.microsoft.com/office/drawing/2014/main" id="{8AC43F3D-718D-BC53-C9E8-4C714BA44362}"/>
                </a:ext>
              </a:extLst>
            </p:cNvPr>
            <p:cNvSpPr/>
            <p:nvPr/>
          </p:nvSpPr>
          <p:spPr>
            <a:xfrm>
              <a:off x="2732875" y="31038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7" y="19"/>
                    <a:pt x="0" y="44"/>
                    <a:pt x="8" y="68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7458;p47">
              <a:extLst>
                <a:ext uri="{FF2B5EF4-FFF2-40B4-BE49-F238E27FC236}">
                  <a16:creationId xmlns:a16="http://schemas.microsoft.com/office/drawing/2014/main" id="{67DC6D60-8BF9-46EF-3288-71E0A8896437}"/>
                </a:ext>
              </a:extLst>
            </p:cNvPr>
            <p:cNvSpPr/>
            <p:nvPr/>
          </p:nvSpPr>
          <p:spPr>
            <a:xfrm>
              <a:off x="2740375" y="31009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1"/>
                    <a:pt x="0" y="43"/>
                    <a:pt x="8" y="67"/>
                  </a:cubicBezTo>
                  <a:lnTo>
                    <a:pt x="106" y="35"/>
                  </a:ln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7459;p47">
              <a:extLst>
                <a:ext uri="{FF2B5EF4-FFF2-40B4-BE49-F238E27FC236}">
                  <a16:creationId xmlns:a16="http://schemas.microsoft.com/office/drawing/2014/main" id="{D0D13BF7-4CD1-8C00-3DAF-48717D57031F}"/>
                </a:ext>
              </a:extLst>
            </p:cNvPr>
            <p:cNvSpPr/>
            <p:nvPr/>
          </p:nvSpPr>
          <p:spPr>
            <a:xfrm>
              <a:off x="2735300" y="309872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9" y="11"/>
                    <a:pt x="1" y="44"/>
                    <a:pt x="9" y="68"/>
                  </a:cubicBezTo>
                  <a:cubicBezTo>
                    <a:pt x="15" y="86"/>
                    <a:pt x="35" y="96"/>
                    <a:pt x="54" y="96"/>
                  </a:cubicBezTo>
                  <a:cubicBezTo>
                    <a:pt x="61" y="96"/>
                    <a:pt x="68" y="94"/>
                    <a:pt x="74" y="92"/>
                  </a:cubicBezTo>
                  <a:cubicBezTo>
                    <a:pt x="98" y="84"/>
                    <a:pt x="114" y="52"/>
                    <a:pt x="98" y="28"/>
                  </a:cubicBezTo>
                  <a:cubicBezTo>
                    <a:pt x="92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7460;p47">
              <a:extLst>
                <a:ext uri="{FF2B5EF4-FFF2-40B4-BE49-F238E27FC236}">
                  <a16:creationId xmlns:a16="http://schemas.microsoft.com/office/drawing/2014/main" id="{67F8A188-372B-685A-8301-032A4D6CB25D}"/>
                </a:ext>
              </a:extLst>
            </p:cNvPr>
            <p:cNvSpPr/>
            <p:nvPr/>
          </p:nvSpPr>
          <p:spPr>
            <a:xfrm>
              <a:off x="2742800" y="30957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7" y="19"/>
                    <a:pt x="1" y="43"/>
                    <a:pt x="9" y="68"/>
                  </a:cubicBezTo>
                  <a:cubicBezTo>
                    <a:pt x="15" y="88"/>
                    <a:pt x="39" y="102"/>
                    <a:pt x="60" y="102"/>
                  </a:cubicBezTo>
                  <a:cubicBezTo>
                    <a:pt x="65" y="102"/>
                    <a:pt x="69" y="101"/>
                    <a:pt x="74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3" y="15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7461;p47">
              <a:extLst>
                <a:ext uri="{FF2B5EF4-FFF2-40B4-BE49-F238E27FC236}">
                  <a16:creationId xmlns:a16="http://schemas.microsoft.com/office/drawing/2014/main" id="{3E89E96E-D2C2-1073-4939-F06F6A7D0648}"/>
                </a:ext>
              </a:extLst>
            </p:cNvPr>
            <p:cNvSpPr/>
            <p:nvPr/>
          </p:nvSpPr>
          <p:spPr>
            <a:xfrm>
              <a:off x="2750300" y="30927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3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17" y="15"/>
                    <a:pt x="1" y="40"/>
                    <a:pt x="9" y="72"/>
                  </a:cubicBezTo>
                  <a:cubicBezTo>
                    <a:pt x="20" y="90"/>
                    <a:pt x="36" y="103"/>
                    <a:pt x="53" y="103"/>
                  </a:cubicBezTo>
                  <a:cubicBezTo>
                    <a:pt x="60" y="103"/>
                    <a:pt x="67" y="101"/>
                    <a:pt x="74" y="96"/>
                  </a:cubicBezTo>
                  <a:cubicBezTo>
                    <a:pt x="106" y="88"/>
                    <a:pt x="114" y="64"/>
                    <a:pt x="106" y="31"/>
                  </a:cubicBezTo>
                  <a:cubicBezTo>
                    <a:pt x="100" y="14"/>
                    <a:pt x="8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7462;p47">
              <a:extLst>
                <a:ext uri="{FF2B5EF4-FFF2-40B4-BE49-F238E27FC236}">
                  <a16:creationId xmlns:a16="http://schemas.microsoft.com/office/drawing/2014/main" id="{60643A60-E656-463E-80FC-A3C4731F14A8}"/>
                </a:ext>
              </a:extLst>
            </p:cNvPr>
            <p:cNvSpPr/>
            <p:nvPr/>
          </p:nvSpPr>
          <p:spPr>
            <a:xfrm>
              <a:off x="2747875" y="30981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7" y="11"/>
                    <a:pt x="0" y="43"/>
                    <a:pt x="17" y="68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7463;p47">
              <a:extLst>
                <a:ext uri="{FF2B5EF4-FFF2-40B4-BE49-F238E27FC236}">
                  <a16:creationId xmlns:a16="http://schemas.microsoft.com/office/drawing/2014/main" id="{5266046C-A652-E6B0-D1C7-AAD7B3A25EDA}"/>
                </a:ext>
              </a:extLst>
            </p:cNvPr>
            <p:cNvSpPr/>
            <p:nvPr/>
          </p:nvSpPr>
          <p:spPr>
            <a:xfrm>
              <a:off x="2745225" y="30913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9"/>
                    <a:pt x="27" y="68"/>
                    <a:pt x="47" y="68"/>
                  </a:cubicBezTo>
                  <a:cubicBezTo>
                    <a:pt x="53" y="68"/>
                    <a:pt x="60" y="67"/>
                    <a:pt x="66" y="65"/>
                  </a:cubicBezTo>
                  <a:cubicBezTo>
                    <a:pt x="90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7464;p47">
              <a:extLst>
                <a:ext uri="{FF2B5EF4-FFF2-40B4-BE49-F238E27FC236}">
                  <a16:creationId xmlns:a16="http://schemas.microsoft.com/office/drawing/2014/main" id="{EDF7C2A2-0ED1-E3FD-06C7-42095C134A29}"/>
                </a:ext>
              </a:extLst>
            </p:cNvPr>
            <p:cNvSpPr/>
            <p:nvPr/>
          </p:nvSpPr>
          <p:spPr>
            <a:xfrm>
              <a:off x="2737725" y="30943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8" y="53"/>
                    <a:pt x="31" y="68"/>
                    <a:pt x="52" y="68"/>
                  </a:cubicBezTo>
                  <a:cubicBezTo>
                    <a:pt x="57" y="68"/>
                    <a:pt x="61" y="67"/>
                    <a:pt x="66" y="66"/>
                  </a:cubicBezTo>
                  <a:cubicBezTo>
                    <a:pt x="90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7465;p47">
              <a:extLst>
                <a:ext uri="{FF2B5EF4-FFF2-40B4-BE49-F238E27FC236}">
                  <a16:creationId xmlns:a16="http://schemas.microsoft.com/office/drawing/2014/main" id="{A37BB1B3-D6F8-FA58-E258-1E37F927E665}"/>
                </a:ext>
              </a:extLst>
            </p:cNvPr>
            <p:cNvSpPr/>
            <p:nvPr/>
          </p:nvSpPr>
          <p:spPr>
            <a:xfrm>
              <a:off x="2730225" y="3097375"/>
              <a:ext cx="2675" cy="1600"/>
            </a:xfrm>
            <a:custGeom>
              <a:avLst/>
              <a:gdLst/>
              <a:ahLst/>
              <a:cxnLst/>
              <a:rect l="l" t="t" r="r" b="b"/>
              <a:pathLst>
                <a:path w="107" h="64" extrusionOk="0">
                  <a:moveTo>
                    <a:pt x="98" y="1"/>
                  </a:moveTo>
                  <a:lnTo>
                    <a:pt x="1" y="33"/>
                  </a:lnTo>
                  <a:cubicBezTo>
                    <a:pt x="13" y="50"/>
                    <a:pt x="29" y="64"/>
                    <a:pt x="46" y="64"/>
                  </a:cubicBezTo>
                  <a:cubicBezTo>
                    <a:pt x="52" y="64"/>
                    <a:pt x="59" y="62"/>
                    <a:pt x="66" y="57"/>
                  </a:cubicBezTo>
                  <a:cubicBezTo>
                    <a:pt x="90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7466;p47">
              <a:extLst>
                <a:ext uri="{FF2B5EF4-FFF2-40B4-BE49-F238E27FC236}">
                  <a16:creationId xmlns:a16="http://schemas.microsoft.com/office/drawing/2014/main" id="{397F5AE6-2D83-2EFC-0E28-47FB1F37722C}"/>
                </a:ext>
              </a:extLst>
            </p:cNvPr>
            <p:cNvSpPr/>
            <p:nvPr/>
          </p:nvSpPr>
          <p:spPr>
            <a:xfrm>
              <a:off x="2730450" y="31088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4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16" y="19"/>
                    <a:pt x="0" y="43"/>
                    <a:pt x="8" y="68"/>
                  </a:cubicBezTo>
                  <a:cubicBezTo>
                    <a:pt x="14" y="85"/>
                    <a:pt x="32" y="98"/>
                    <a:pt x="51" y="98"/>
                  </a:cubicBezTo>
                  <a:cubicBezTo>
                    <a:pt x="59" y="98"/>
                    <a:pt x="66" y="96"/>
                    <a:pt x="73" y="92"/>
                  </a:cubicBezTo>
                  <a:cubicBezTo>
                    <a:pt x="97" y="84"/>
                    <a:pt x="114" y="59"/>
                    <a:pt x="105" y="35"/>
                  </a:cubicBez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7467;p47">
              <a:extLst>
                <a:ext uri="{FF2B5EF4-FFF2-40B4-BE49-F238E27FC236}">
                  <a16:creationId xmlns:a16="http://schemas.microsoft.com/office/drawing/2014/main" id="{0768CB75-B586-6B7A-8753-68D9528D656E}"/>
                </a:ext>
              </a:extLst>
            </p:cNvPr>
            <p:cNvSpPr/>
            <p:nvPr/>
          </p:nvSpPr>
          <p:spPr>
            <a:xfrm>
              <a:off x="2735700" y="3111275"/>
              <a:ext cx="2475" cy="1525"/>
            </a:xfrm>
            <a:custGeom>
              <a:avLst/>
              <a:gdLst/>
              <a:ahLst/>
              <a:cxnLst/>
              <a:rect l="l" t="t" r="r" b="b"/>
              <a:pathLst>
                <a:path w="99" h="61" extrusionOk="0">
                  <a:moveTo>
                    <a:pt x="59" y="1"/>
                  </a:moveTo>
                  <a:cubicBezTo>
                    <a:pt x="54" y="1"/>
                    <a:pt x="47" y="2"/>
                    <a:pt x="41" y="4"/>
                  </a:cubicBezTo>
                  <a:cubicBezTo>
                    <a:pt x="9" y="12"/>
                    <a:pt x="1" y="36"/>
                    <a:pt x="9" y="61"/>
                  </a:cubicBezTo>
                  <a:lnTo>
                    <a:pt x="98" y="28"/>
                  </a:lnTo>
                  <a:cubicBezTo>
                    <a:pt x="92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7468;p47">
              <a:extLst>
                <a:ext uri="{FF2B5EF4-FFF2-40B4-BE49-F238E27FC236}">
                  <a16:creationId xmlns:a16="http://schemas.microsoft.com/office/drawing/2014/main" id="{D9BB9498-F305-3DF0-79E3-62A4003E3FC5}"/>
                </a:ext>
              </a:extLst>
            </p:cNvPr>
            <p:cNvSpPr/>
            <p:nvPr/>
          </p:nvSpPr>
          <p:spPr>
            <a:xfrm>
              <a:off x="2743200" y="31084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9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100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7469;p47">
              <a:extLst>
                <a:ext uri="{FF2B5EF4-FFF2-40B4-BE49-F238E27FC236}">
                  <a16:creationId xmlns:a16="http://schemas.microsoft.com/office/drawing/2014/main" id="{8A4D9649-E48C-9F54-A17D-C9DB22FC2DED}"/>
                </a:ext>
              </a:extLst>
            </p:cNvPr>
            <p:cNvSpPr/>
            <p:nvPr/>
          </p:nvSpPr>
          <p:spPr>
            <a:xfrm>
              <a:off x="2738150" y="31061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8" y="1"/>
                  </a:moveTo>
                  <a:cubicBezTo>
                    <a:pt x="50" y="1"/>
                    <a:pt x="42" y="3"/>
                    <a:pt x="33" y="7"/>
                  </a:cubicBezTo>
                  <a:cubicBezTo>
                    <a:pt x="8" y="15"/>
                    <a:pt x="0" y="40"/>
                    <a:pt x="8" y="64"/>
                  </a:cubicBezTo>
                  <a:cubicBezTo>
                    <a:pt x="14" y="89"/>
                    <a:pt x="30" y="99"/>
                    <a:pt x="52" y="99"/>
                  </a:cubicBezTo>
                  <a:cubicBezTo>
                    <a:pt x="58" y="99"/>
                    <a:pt x="65" y="98"/>
                    <a:pt x="73" y="96"/>
                  </a:cubicBezTo>
                  <a:cubicBezTo>
                    <a:pt x="97" y="88"/>
                    <a:pt x="106" y="56"/>
                    <a:pt x="97" y="32"/>
                  </a:cubicBezTo>
                  <a:cubicBezTo>
                    <a:pt x="92" y="14"/>
                    <a:pt x="77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7470;p47">
              <a:extLst>
                <a:ext uri="{FF2B5EF4-FFF2-40B4-BE49-F238E27FC236}">
                  <a16:creationId xmlns:a16="http://schemas.microsoft.com/office/drawing/2014/main" id="{CF781692-8F32-28BC-2569-094360839471}"/>
                </a:ext>
              </a:extLst>
            </p:cNvPr>
            <p:cNvSpPr/>
            <p:nvPr/>
          </p:nvSpPr>
          <p:spPr>
            <a:xfrm>
              <a:off x="2745650" y="31033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44"/>
                    <a:pt x="8" y="69"/>
                  </a:cubicBezTo>
                  <a:cubicBezTo>
                    <a:pt x="14" y="86"/>
                    <a:pt x="33" y="99"/>
                    <a:pt x="52" y="99"/>
                  </a:cubicBezTo>
                  <a:cubicBezTo>
                    <a:pt x="59" y="99"/>
                    <a:pt x="66" y="97"/>
                    <a:pt x="73" y="93"/>
                  </a:cubicBezTo>
                  <a:cubicBezTo>
                    <a:pt x="97" y="85"/>
                    <a:pt x="114" y="61"/>
                    <a:pt x="106" y="28"/>
                  </a:cubicBezTo>
                  <a:cubicBezTo>
                    <a:pt x="99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7471;p47">
              <a:extLst>
                <a:ext uri="{FF2B5EF4-FFF2-40B4-BE49-F238E27FC236}">
                  <a16:creationId xmlns:a16="http://schemas.microsoft.com/office/drawing/2014/main" id="{0230C31A-6CF0-6D75-A08D-A0D41CA848FF}"/>
                </a:ext>
              </a:extLst>
            </p:cNvPr>
            <p:cNvSpPr/>
            <p:nvPr/>
          </p:nvSpPr>
          <p:spPr>
            <a:xfrm>
              <a:off x="2753350" y="31005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49" y="0"/>
                  </a:moveTo>
                  <a:cubicBezTo>
                    <a:pt x="44" y="0"/>
                    <a:pt x="38" y="1"/>
                    <a:pt x="33" y="2"/>
                  </a:cubicBezTo>
                  <a:cubicBezTo>
                    <a:pt x="8" y="10"/>
                    <a:pt x="0" y="43"/>
                    <a:pt x="8" y="67"/>
                  </a:cubicBezTo>
                  <a:cubicBezTo>
                    <a:pt x="15" y="87"/>
                    <a:pt x="38" y="102"/>
                    <a:pt x="60" y="102"/>
                  </a:cubicBezTo>
                  <a:cubicBezTo>
                    <a:pt x="64" y="102"/>
                    <a:pt x="69" y="101"/>
                    <a:pt x="73" y="100"/>
                  </a:cubicBezTo>
                  <a:cubicBezTo>
                    <a:pt x="98" y="91"/>
                    <a:pt x="114" y="59"/>
                    <a:pt x="98" y="35"/>
                  </a:cubicBezTo>
                  <a:cubicBezTo>
                    <a:pt x="91" y="1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7472;p47">
              <a:extLst>
                <a:ext uri="{FF2B5EF4-FFF2-40B4-BE49-F238E27FC236}">
                  <a16:creationId xmlns:a16="http://schemas.microsoft.com/office/drawing/2014/main" id="{1DB85911-EE76-26CB-A83B-8858E918BD54}"/>
                </a:ext>
              </a:extLst>
            </p:cNvPr>
            <p:cNvSpPr/>
            <p:nvPr/>
          </p:nvSpPr>
          <p:spPr>
            <a:xfrm>
              <a:off x="2750700" y="31058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1"/>
                  </a:moveTo>
                  <a:cubicBezTo>
                    <a:pt x="50" y="1"/>
                    <a:pt x="46" y="2"/>
                    <a:pt x="41" y="3"/>
                  </a:cubicBezTo>
                  <a:cubicBezTo>
                    <a:pt x="17" y="11"/>
                    <a:pt x="1" y="44"/>
                    <a:pt x="9" y="68"/>
                  </a:cubicBezTo>
                  <a:lnTo>
                    <a:pt x="106" y="35"/>
                  </a:lnTo>
                  <a:cubicBezTo>
                    <a:pt x="100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7473;p47">
              <a:extLst>
                <a:ext uri="{FF2B5EF4-FFF2-40B4-BE49-F238E27FC236}">
                  <a16:creationId xmlns:a16="http://schemas.microsoft.com/office/drawing/2014/main" id="{CE802F45-4FBB-5BFD-A5E5-1CAE93BAB034}"/>
                </a:ext>
              </a:extLst>
            </p:cNvPr>
            <p:cNvSpPr/>
            <p:nvPr/>
          </p:nvSpPr>
          <p:spPr>
            <a:xfrm>
              <a:off x="2748275" y="30990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0"/>
                  </a:moveTo>
                  <a:lnTo>
                    <a:pt x="1" y="33"/>
                  </a:lnTo>
                  <a:cubicBezTo>
                    <a:pt x="7" y="53"/>
                    <a:pt x="25" y="67"/>
                    <a:pt x="49" y="67"/>
                  </a:cubicBezTo>
                  <a:cubicBezTo>
                    <a:pt x="54" y="67"/>
                    <a:pt x="60" y="67"/>
                    <a:pt x="65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7474;p47">
              <a:extLst>
                <a:ext uri="{FF2B5EF4-FFF2-40B4-BE49-F238E27FC236}">
                  <a16:creationId xmlns:a16="http://schemas.microsoft.com/office/drawing/2014/main" id="{CC5250CA-CF77-11AE-00DC-566D9C3674F5}"/>
                </a:ext>
              </a:extLst>
            </p:cNvPr>
            <p:cNvSpPr/>
            <p:nvPr/>
          </p:nvSpPr>
          <p:spPr>
            <a:xfrm>
              <a:off x="2740575" y="31018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1"/>
                  </a:moveTo>
                  <a:lnTo>
                    <a:pt x="0" y="33"/>
                  </a:lnTo>
                  <a:cubicBezTo>
                    <a:pt x="14" y="53"/>
                    <a:pt x="33" y="68"/>
                    <a:pt x="52" y="68"/>
                  </a:cubicBezTo>
                  <a:cubicBezTo>
                    <a:pt x="57" y="68"/>
                    <a:pt x="61" y="67"/>
                    <a:pt x="65" y="66"/>
                  </a:cubicBezTo>
                  <a:cubicBezTo>
                    <a:pt x="98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7475;p47">
              <a:extLst>
                <a:ext uri="{FF2B5EF4-FFF2-40B4-BE49-F238E27FC236}">
                  <a16:creationId xmlns:a16="http://schemas.microsoft.com/office/drawing/2014/main" id="{5F6913A1-EB53-8A89-225D-B5BC0CDF18E5}"/>
                </a:ext>
              </a:extLst>
            </p:cNvPr>
            <p:cNvSpPr/>
            <p:nvPr/>
          </p:nvSpPr>
          <p:spPr>
            <a:xfrm>
              <a:off x="2733075" y="31046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0"/>
                  </a:moveTo>
                  <a:lnTo>
                    <a:pt x="0" y="33"/>
                  </a:lnTo>
                  <a:cubicBezTo>
                    <a:pt x="14" y="53"/>
                    <a:pt x="33" y="67"/>
                    <a:pt x="52" y="67"/>
                  </a:cubicBezTo>
                  <a:cubicBezTo>
                    <a:pt x="57" y="67"/>
                    <a:pt x="61" y="67"/>
                    <a:pt x="65" y="65"/>
                  </a:cubicBezTo>
                  <a:cubicBezTo>
                    <a:pt x="98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7476;p47">
              <a:extLst>
                <a:ext uri="{FF2B5EF4-FFF2-40B4-BE49-F238E27FC236}">
                  <a16:creationId xmlns:a16="http://schemas.microsoft.com/office/drawing/2014/main" id="{0FD6E5D2-9B93-DF17-9C86-8C6BC3597C22}"/>
                </a:ext>
              </a:extLst>
            </p:cNvPr>
            <p:cNvSpPr/>
            <p:nvPr/>
          </p:nvSpPr>
          <p:spPr>
            <a:xfrm>
              <a:off x="2733075" y="31161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50" y="0"/>
                    <a:pt x="45" y="1"/>
                    <a:pt x="41" y="3"/>
                  </a:cubicBezTo>
                  <a:cubicBezTo>
                    <a:pt x="9" y="19"/>
                    <a:pt x="0" y="43"/>
                    <a:pt x="9" y="67"/>
                  </a:cubicBezTo>
                  <a:cubicBezTo>
                    <a:pt x="15" y="87"/>
                    <a:pt x="33" y="102"/>
                    <a:pt x="57" y="102"/>
                  </a:cubicBezTo>
                  <a:cubicBezTo>
                    <a:pt x="62" y="102"/>
                    <a:pt x="68" y="101"/>
                    <a:pt x="73" y="100"/>
                  </a:cubicBezTo>
                  <a:cubicBezTo>
                    <a:pt x="98" y="92"/>
                    <a:pt x="114" y="59"/>
                    <a:pt x="98" y="35"/>
                  </a:cubicBezTo>
                  <a:cubicBezTo>
                    <a:pt x="91" y="15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7477;p47">
              <a:extLst>
                <a:ext uri="{FF2B5EF4-FFF2-40B4-BE49-F238E27FC236}">
                  <a16:creationId xmlns:a16="http://schemas.microsoft.com/office/drawing/2014/main" id="{CAF5DDEB-CCC7-A1F0-0E97-D534778CEEAF}"/>
                </a:ext>
              </a:extLst>
            </p:cNvPr>
            <p:cNvSpPr/>
            <p:nvPr/>
          </p:nvSpPr>
          <p:spPr>
            <a:xfrm>
              <a:off x="2738150" y="31186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6" y="11"/>
                    <a:pt x="0" y="43"/>
                    <a:pt x="8" y="68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7478;p47">
              <a:extLst>
                <a:ext uri="{FF2B5EF4-FFF2-40B4-BE49-F238E27FC236}">
                  <a16:creationId xmlns:a16="http://schemas.microsoft.com/office/drawing/2014/main" id="{86F906E4-CD99-96F2-F3EE-558AB4F81799}"/>
                </a:ext>
              </a:extLst>
            </p:cNvPr>
            <p:cNvSpPr/>
            <p:nvPr/>
          </p:nvSpPr>
          <p:spPr>
            <a:xfrm>
              <a:off x="2745850" y="311617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54" y="0"/>
                  </a:moveTo>
                  <a:cubicBezTo>
                    <a:pt x="49" y="0"/>
                    <a:pt x="45" y="1"/>
                    <a:pt x="41" y="3"/>
                  </a:cubicBezTo>
                  <a:cubicBezTo>
                    <a:pt x="8" y="11"/>
                    <a:pt x="0" y="35"/>
                    <a:pt x="8" y="67"/>
                  </a:cubicBezTo>
                  <a:lnTo>
                    <a:pt x="98" y="35"/>
                  </a:lnTo>
                  <a:cubicBezTo>
                    <a:pt x="91" y="15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7479;p47">
              <a:extLst>
                <a:ext uri="{FF2B5EF4-FFF2-40B4-BE49-F238E27FC236}">
                  <a16:creationId xmlns:a16="http://schemas.microsoft.com/office/drawing/2014/main" id="{434CED2F-7269-7C69-D062-CA9D71B83BD9}"/>
                </a:ext>
              </a:extLst>
            </p:cNvPr>
            <p:cNvSpPr/>
            <p:nvPr/>
          </p:nvSpPr>
          <p:spPr>
            <a:xfrm>
              <a:off x="2740775" y="31136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61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9" y="15"/>
                    <a:pt x="1" y="40"/>
                    <a:pt x="9" y="64"/>
                  </a:cubicBezTo>
                  <a:cubicBezTo>
                    <a:pt x="15" y="84"/>
                    <a:pt x="33" y="99"/>
                    <a:pt x="53" y="99"/>
                  </a:cubicBezTo>
                  <a:cubicBezTo>
                    <a:pt x="57" y="99"/>
                    <a:pt x="61" y="98"/>
                    <a:pt x="65" y="96"/>
                  </a:cubicBezTo>
                  <a:cubicBezTo>
                    <a:pt x="98" y="88"/>
                    <a:pt x="106" y="56"/>
                    <a:pt x="98" y="32"/>
                  </a:cubicBezTo>
                  <a:cubicBezTo>
                    <a:pt x="92" y="14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7480;p47">
              <a:extLst>
                <a:ext uri="{FF2B5EF4-FFF2-40B4-BE49-F238E27FC236}">
                  <a16:creationId xmlns:a16="http://schemas.microsoft.com/office/drawing/2014/main" id="{A177A1A7-F1EE-821C-78B9-D7805E9F2862}"/>
                </a:ext>
              </a:extLst>
            </p:cNvPr>
            <p:cNvSpPr/>
            <p:nvPr/>
          </p:nvSpPr>
          <p:spPr>
            <a:xfrm>
              <a:off x="2748275" y="31110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6" y="0"/>
                  </a:moveTo>
                  <a:cubicBezTo>
                    <a:pt x="59" y="0"/>
                    <a:pt x="50" y="2"/>
                    <a:pt x="41" y="7"/>
                  </a:cubicBezTo>
                  <a:cubicBezTo>
                    <a:pt x="17" y="15"/>
                    <a:pt x="1" y="39"/>
                    <a:pt x="17" y="64"/>
                  </a:cubicBezTo>
                  <a:cubicBezTo>
                    <a:pt x="23" y="88"/>
                    <a:pt x="39" y="99"/>
                    <a:pt x="56" y="99"/>
                  </a:cubicBezTo>
                  <a:cubicBezTo>
                    <a:pt x="62" y="99"/>
                    <a:pt x="68" y="98"/>
                    <a:pt x="74" y="96"/>
                  </a:cubicBezTo>
                  <a:cubicBezTo>
                    <a:pt x="106" y="88"/>
                    <a:pt x="114" y="64"/>
                    <a:pt x="106" y="31"/>
                  </a:cubicBezTo>
                  <a:cubicBezTo>
                    <a:pt x="100" y="14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7481;p47">
              <a:extLst>
                <a:ext uri="{FF2B5EF4-FFF2-40B4-BE49-F238E27FC236}">
                  <a16:creationId xmlns:a16="http://schemas.microsoft.com/office/drawing/2014/main" id="{60ACE040-38F8-A668-3623-9D4129494D91}"/>
                </a:ext>
              </a:extLst>
            </p:cNvPr>
            <p:cNvSpPr/>
            <p:nvPr/>
          </p:nvSpPr>
          <p:spPr>
            <a:xfrm>
              <a:off x="2755975" y="31084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9" y="1"/>
                  </a:moveTo>
                  <a:cubicBezTo>
                    <a:pt x="53" y="1"/>
                    <a:pt x="47" y="2"/>
                    <a:pt x="41" y="3"/>
                  </a:cubicBezTo>
                  <a:cubicBezTo>
                    <a:pt x="17" y="12"/>
                    <a:pt x="1" y="36"/>
                    <a:pt x="9" y="68"/>
                  </a:cubicBezTo>
                  <a:cubicBezTo>
                    <a:pt x="22" y="88"/>
                    <a:pt x="41" y="103"/>
                    <a:pt x="61" y="103"/>
                  </a:cubicBezTo>
                  <a:cubicBezTo>
                    <a:pt x="65" y="103"/>
                    <a:pt x="69" y="102"/>
                    <a:pt x="74" y="101"/>
                  </a:cubicBezTo>
                  <a:cubicBezTo>
                    <a:pt x="106" y="93"/>
                    <a:pt x="114" y="60"/>
                    <a:pt x="106" y="36"/>
                  </a:cubicBezTo>
                  <a:cubicBezTo>
                    <a:pt x="100" y="11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7482;p47">
              <a:extLst>
                <a:ext uri="{FF2B5EF4-FFF2-40B4-BE49-F238E27FC236}">
                  <a16:creationId xmlns:a16="http://schemas.microsoft.com/office/drawing/2014/main" id="{96B618F4-51D1-D311-24CA-EB632F0CB5FD}"/>
                </a:ext>
              </a:extLst>
            </p:cNvPr>
            <p:cNvSpPr/>
            <p:nvPr/>
          </p:nvSpPr>
          <p:spPr>
            <a:xfrm>
              <a:off x="2753350" y="31137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11"/>
                    <a:pt x="0" y="36"/>
                    <a:pt x="8" y="60"/>
                  </a:cubicBezTo>
                  <a:lnTo>
                    <a:pt x="106" y="36"/>
                  </a:lnTo>
                  <a:cubicBezTo>
                    <a:pt x="99" y="1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7483;p47">
              <a:extLst>
                <a:ext uri="{FF2B5EF4-FFF2-40B4-BE49-F238E27FC236}">
                  <a16:creationId xmlns:a16="http://schemas.microsoft.com/office/drawing/2014/main" id="{246C73F7-B261-ED88-0902-90F3ACC9583E}"/>
                </a:ext>
              </a:extLst>
            </p:cNvPr>
            <p:cNvSpPr/>
            <p:nvPr/>
          </p:nvSpPr>
          <p:spPr>
            <a:xfrm>
              <a:off x="2750900" y="31067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33"/>
                  </a:lnTo>
                  <a:cubicBezTo>
                    <a:pt x="8" y="53"/>
                    <a:pt x="31" y="67"/>
                    <a:pt x="52" y="67"/>
                  </a:cubicBezTo>
                  <a:cubicBezTo>
                    <a:pt x="57" y="67"/>
                    <a:pt x="61" y="67"/>
                    <a:pt x="66" y="65"/>
                  </a:cubicBezTo>
                  <a:cubicBezTo>
                    <a:pt x="90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7484;p47">
              <a:extLst>
                <a:ext uri="{FF2B5EF4-FFF2-40B4-BE49-F238E27FC236}">
                  <a16:creationId xmlns:a16="http://schemas.microsoft.com/office/drawing/2014/main" id="{88B95CEE-3079-A281-EEE1-AA57C8BA184B}"/>
                </a:ext>
              </a:extLst>
            </p:cNvPr>
            <p:cNvSpPr/>
            <p:nvPr/>
          </p:nvSpPr>
          <p:spPr>
            <a:xfrm>
              <a:off x="2743400" y="31093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8" y="53"/>
                    <a:pt x="31" y="68"/>
                    <a:pt x="52" y="68"/>
                  </a:cubicBezTo>
                  <a:cubicBezTo>
                    <a:pt x="57" y="68"/>
                    <a:pt x="62" y="67"/>
                    <a:pt x="66" y="66"/>
                  </a:cubicBezTo>
                  <a:cubicBezTo>
                    <a:pt x="90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7485;p47">
              <a:extLst>
                <a:ext uri="{FF2B5EF4-FFF2-40B4-BE49-F238E27FC236}">
                  <a16:creationId xmlns:a16="http://schemas.microsoft.com/office/drawing/2014/main" id="{9E6E5EEF-7DAE-5BE1-A6A9-49BB82E976E4}"/>
                </a:ext>
              </a:extLst>
            </p:cNvPr>
            <p:cNvSpPr/>
            <p:nvPr/>
          </p:nvSpPr>
          <p:spPr>
            <a:xfrm>
              <a:off x="2735900" y="3111975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90" y="0"/>
                  </a:moveTo>
                  <a:lnTo>
                    <a:pt x="1" y="33"/>
                  </a:lnTo>
                  <a:cubicBezTo>
                    <a:pt x="8" y="53"/>
                    <a:pt x="25" y="67"/>
                    <a:pt x="45" y="67"/>
                  </a:cubicBezTo>
                  <a:cubicBezTo>
                    <a:pt x="49" y="67"/>
                    <a:pt x="53" y="67"/>
                    <a:pt x="58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7486;p47">
              <a:extLst>
                <a:ext uri="{FF2B5EF4-FFF2-40B4-BE49-F238E27FC236}">
                  <a16:creationId xmlns:a16="http://schemas.microsoft.com/office/drawing/2014/main" id="{575C3957-8A81-027C-50FF-2054619A4683}"/>
                </a:ext>
              </a:extLst>
            </p:cNvPr>
            <p:cNvSpPr/>
            <p:nvPr/>
          </p:nvSpPr>
          <p:spPr>
            <a:xfrm>
              <a:off x="2735500" y="3123650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58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9" y="12"/>
                    <a:pt x="1" y="36"/>
                    <a:pt x="9" y="60"/>
                  </a:cubicBezTo>
                  <a:cubicBezTo>
                    <a:pt x="16" y="80"/>
                    <a:pt x="33" y="95"/>
                    <a:pt x="53" y="95"/>
                  </a:cubicBezTo>
                  <a:cubicBezTo>
                    <a:pt x="57" y="95"/>
                    <a:pt x="61" y="94"/>
                    <a:pt x="66" y="93"/>
                  </a:cubicBezTo>
                  <a:cubicBezTo>
                    <a:pt x="90" y="85"/>
                    <a:pt x="106" y="60"/>
                    <a:pt x="98" y="36"/>
                  </a:cubicBezTo>
                  <a:cubicBezTo>
                    <a:pt x="92" y="11"/>
                    <a:pt x="7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7487;p47">
              <a:extLst>
                <a:ext uri="{FF2B5EF4-FFF2-40B4-BE49-F238E27FC236}">
                  <a16:creationId xmlns:a16="http://schemas.microsoft.com/office/drawing/2014/main" id="{D781A368-4C30-5344-D5A8-8B1A4F980DF8}"/>
                </a:ext>
              </a:extLst>
            </p:cNvPr>
            <p:cNvSpPr/>
            <p:nvPr/>
          </p:nvSpPr>
          <p:spPr>
            <a:xfrm>
              <a:off x="2740575" y="31261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9" y="11"/>
                    <a:pt x="0" y="43"/>
                    <a:pt x="0" y="68"/>
                  </a:cubicBezTo>
                  <a:lnTo>
                    <a:pt x="98" y="35"/>
                  </a:lnTo>
                  <a:cubicBezTo>
                    <a:pt x="91" y="15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7488;p47">
              <a:extLst>
                <a:ext uri="{FF2B5EF4-FFF2-40B4-BE49-F238E27FC236}">
                  <a16:creationId xmlns:a16="http://schemas.microsoft.com/office/drawing/2014/main" id="{4836E721-03FB-53E0-C168-F91A1D3FF6CE}"/>
                </a:ext>
              </a:extLst>
            </p:cNvPr>
            <p:cNvSpPr/>
            <p:nvPr/>
          </p:nvSpPr>
          <p:spPr>
            <a:xfrm>
              <a:off x="2748075" y="31238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2" y="1"/>
                  </a:moveTo>
                  <a:cubicBezTo>
                    <a:pt x="58" y="1"/>
                    <a:pt x="53" y="1"/>
                    <a:pt x="49" y="3"/>
                  </a:cubicBezTo>
                  <a:cubicBezTo>
                    <a:pt x="17" y="11"/>
                    <a:pt x="0" y="35"/>
                    <a:pt x="9" y="59"/>
                  </a:cubicBezTo>
                  <a:lnTo>
                    <a:pt x="106" y="35"/>
                  </a:lnTo>
                  <a:cubicBezTo>
                    <a:pt x="99" y="15"/>
                    <a:pt x="8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7489;p47">
              <a:extLst>
                <a:ext uri="{FF2B5EF4-FFF2-40B4-BE49-F238E27FC236}">
                  <a16:creationId xmlns:a16="http://schemas.microsoft.com/office/drawing/2014/main" id="{9FB71838-21A8-0DEF-E8FC-96F6E5415AD0}"/>
                </a:ext>
              </a:extLst>
            </p:cNvPr>
            <p:cNvSpPr/>
            <p:nvPr/>
          </p:nvSpPr>
          <p:spPr>
            <a:xfrm>
              <a:off x="2743200" y="3121225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60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36"/>
                    <a:pt x="9" y="60"/>
                  </a:cubicBezTo>
                  <a:cubicBezTo>
                    <a:pt x="15" y="85"/>
                    <a:pt x="31" y="95"/>
                    <a:pt x="49" y="95"/>
                  </a:cubicBezTo>
                  <a:cubicBezTo>
                    <a:pt x="54" y="95"/>
                    <a:pt x="60" y="94"/>
                    <a:pt x="66" y="92"/>
                  </a:cubicBezTo>
                  <a:cubicBezTo>
                    <a:pt x="98" y="84"/>
                    <a:pt x="106" y="60"/>
                    <a:pt x="106" y="36"/>
                  </a:cubicBezTo>
                  <a:cubicBezTo>
                    <a:pt x="100" y="11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7490;p47">
              <a:extLst>
                <a:ext uri="{FF2B5EF4-FFF2-40B4-BE49-F238E27FC236}">
                  <a16:creationId xmlns:a16="http://schemas.microsoft.com/office/drawing/2014/main" id="{D7AA8380-ED78-3371-FD5E-1841A5B39B5D}"/>
                </a:ext>
              </a:extLst>
            </p:cNvPr>
            <p:cNvSpPr/>
            <p:nvPr/>
          </p:nvSpPr>
          <p:spPr>
            <a:xfrm>
              <a:off x="2750900" y="31188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35"/>
                    <a:pt x="9" y="60"/>
                  </a:cubicBezTo>
                  <a:cubicBezTo>
                    <a:pt x="16" y="87"/>
                    <a:pt x="34" y="102"/>
                    <a:pt x="58" y="102"/>
                  </a:cubicBezTo>
                  <a:cubicBezTo>
                    <a:pt x="63" y="102"/>
                    <a:pt x="68" y="102"/>
                    <a:pt x="74" y="100"/>
                  </a:cubicBezTo>
                  <a:cubicBezTo>
                    <a:pt x="98" y="92"/>
                    <a:pt x="114" y="60"/>
                    <a:pt x="106" y="35"/>
                  </a:cubicBezTo>
                  <a:cubicBezTo>
                    <a:pt x="100" y="11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7491;p47">
              <a:extLst>
                <a:ext uri="{FF2B5EF4-FFF2-40B4-BE49-F238E27FC236}">
                  <a16:creationId xmlns:a16="http://schemas.microsoft.com/office/drawing/2014/main" id="{96653D0A-E904-18CF-838E-812CF7A8FFD5}"/>
                </a:ext>
              </a:extLst>
            </p:cNvPr>
            <p:cNvSpPr/>
            <p:nvPr/>
          </p:nvSpPr>
          <p:spPr>
            <a:xfrm>
              <a:off x="2758625" y="311635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9" y="1"/>
                  </a:moveTo>
                  <a:cubicBezTo>
                    <a:pt x="53" y="1"/>
                    <a:pt x="46" y="2"/>
                    <a:pt x="41" y="4"/>
                  </a:cubicBezTo>
                  <a:cubicBezTo>
                    <a:pt x="16" y="12"/>
                    <a:pt x="0" y="36"/>
                    <a:pt x="8" y="69"/>
                  </a:cubicBezTo>
                  <a:cubicBezTo>
                    <a:pt x="15" y="89"/>
                    <a:pt x="38" y="103"/>
                    <a:pt x="59" y="103"/>
                  </a:cubicBezTo>
                  <a:cubicBezTo>
                    <a:pt x="64" y="103"/>
                    <a:pt x="69" y="102"/>
                    <a:pt x="73" y="101"/>
                  </a:cubicBezTo>
                  <a:cubicBezTo>
                    <a:pt x="97" y="93"/>
                    <a:pt x="114" y="60"/>
                    <a:pt x="105" y="36"/>
                  </a:cubicBezTo>
                  <a:cubicBezTo>
                    <a:pt x="99" y="11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7492;p47">
              <a:extLst>
                <a:ext uri="{FF2B5EF4-FFF2-40B4-BE49-F238E27FC236}">
                  <a16:creationId xmlns:a16="http://schemas.microsoft.com/office/drawing/2014/main" id="{EA893F5A-BFC8-A6AF-35EA-B2E70EB0DBF4}"/>
                </a:ext>
              </a:extLst>
            </p:cNvPr>
            <p:cNvSpPr/>
            <p:nvPr/>
          </p:nvSpPr>
          <p:spPr>
            <a:xfrm>
              <a:off x="2755775" y="31214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7" y="0"/>
                  </a:moveTo>
                  <a:cubicBezTo>
                    <a:pt x="52" y="0"/>
                    <a:pt x="47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99" y="1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7493;p47">
              <a:extLst>
                <a:ext uri="{FF2B5EF4-FFF2-40B4-BE49-F238E27FC236}">
                  <a16:creationId xmlns:a16="http://schemas.microsoft.com/office/drawing/2014/main" id="{98E4BEA3-C0BB-5A3F-FBBE-32E07C77E28F}"/>
                </a:ext>
              </a:extLst>
            </p:cNvPr>
            <p:cNvSpPr/>
            <p:nvPr/>
          </p:nvSpPr>
          <p:spPr>
            <a:xfrm>
              <a:off x="2753550" y="3114600"/>
              <a:ext cx="2650" cy="1600"/>
            </a:xfrm>
            <a:custGeom>
              <a:avLst/>
              <a:gdLst/>
              <a:ahLst/>
              <a:cxnLst/>
              <a:rect l="l" t="t" r="r" b="b"/>
              <a:pathLst>
                <a:path w="106" h="64" extrusionOk="0">
                  <a:moveTo>
                    <a:pt x="98" y="1"/>
                  </a:moveTo>
                  <a:lnTo>
                    <a:pt x="0" y="25"/>
                  </a:lnTo>
                  <a:cubicBezTo>
                    <a:pt x="6" y="49"/>
                    <a:pt x="25" y="64"/>
                    <a:pt x="45" y="64"/>
                  </a:cubicBezTo>
                  <a:cubicBezTo>
                    <a:pt x="52" y="64"/>
                    <a:pt x="59" y="62"/>
                    <a:pt x="65" y="57"/>
                  </a:cubicBezTo>
                  <a:cubicBezTo>
                    <a:pt x="90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7494;p47">
              <a:extLst>
                <a:ext uri="{FF2B5EF4-FFF2-40B4-BE49-F238E27FC236}">
                  <a16:creationId xmlns:a16="http://schemas.microsoft.com/office/drawing/2014/main" id="{8DF0E029-9FC6-64B1-322E-A3A4F4E2E266}"/>
                </a:ext>
              </a:extLst>
            </p:cNvPr>
            <p:cNvSpPr/>
            <p:nvPr/>
          </p:nvSpPr>
          <p:spPr>
            <a:xfrm>
              <a:off x="2746050" y="311702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1"/>
                  </a:moveTo>
                  <a:lnTo>
                    <a:pt x="0" y="33"/>
                  </a:lnTo>
                  <a:cubicBezTo>
                    <a:pt x="7" y="53"/>
                    <a:pt x="25" y="68"/>
                    <a:pt x="44" y="68"/>
                  </a:cubicBezTo>
                  <a:cubicBezTo>
                    <a:pt x="48" y="68"/>
                    <a:pt x="53" y="67"/>
                    <a:pt x="57" y="66"/>
                  </a:cubicBezTo>
                  <a:cubicBezTo>
                    <a:pt x="90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7495;p47">
              <a:extLst>
                <a:ext uri="{FF2B5EF4-FFF2-40B4-BE49-F238E27FC236}">
                  <a16:creationId xmlns:a16="http://schemas.microsoft.com/office/drawing/2014/main" id="{9B5C45CB-AA4D-0C5D-4234-ADB1B89AB012}"/>
                </a:ext>
              </a:extLst>
            </p:cNvPr>
            <p:cNvSpPr/>
            <p:nvPr/>
          </p:nvSpPr>
          <p:spPr>
            <a:xfrm>
              <a:off x="2738350" y="31194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0"/>
                  </a:moveTo>
                  <a:lnTo>
                    <a:pt x="0" y="33"/>
                  </a:lnTo>
                  <a:cubicBezTo>
                    <a:pt x="7" y="53"/>
                    <a:pt x="25" y="67"/>
                    <a:pt x="49" y="67"/>
                  </a:cubicBezTo>
                  <a:cubicBezTo>
                    <a:pt x="54" y="67"/>
                    <a:pt x="59" y="67"/>
                    <a:pt x="65" y="65"/>
                  </a:cubicBezTo>
                  <a:cubicBezTo>
                    <a:pt x="89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7496;p47">
              <a:extLst>
                <a:ext uri="{FF2B5EF4-FFF2-40B4-BE49-F238E27FC236}">
                  <a16:creationId xmlns:a16="http://schemas.microsoft.com/office/drawing/2014/main" id="{833AC470-0FDF-7F8A-B38F-5D40BBD30D3A}"/>
                </a:ext>
              </a:extLst>
            </p:cNvPr>
            <p:cNvSpPr/>
            <p:nvPr/>
          </p:nvSpPr>
          <p:spPr>
            <a:xfrm>
              <a:off x="2737525" y="3130975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62" y="0"/>
                  </a:moveTo>
                  <a:cubicBezTo>
                    <a:pt x="58" y="0"/>
                    <a:pt x="54" y="1"/>
                    <a:pt x="49" y="2"/>
                  </a:cubicBezTo>
                  <a:cubicBezTo>
                    <a:pt x="17" y="11"/>
                    <a:pt x="1" y="35"/>
                    <a:pt x="9" y="67"/>
                  </a:cubicBezTo>
                  <a:cubicBezTo>
                    <a:pt x="15" y="86"/>
                    <a:pt x="35" y="95"/>
                    <a:pt x="55" y="95"/>
                  </a:cubicBezTo>
                  <a:cubicBezTo>
                    <a:pt x="61" y="95"/>
                    <a:pt x="68" y="94"/>
                    <a:pt x="74" y="92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100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7497;p47">
              <a:extLst>
                <a:ext uri="{FF2B5EF4-FFF2-40B4-BE49-F238E27FC236}">
                  <a16:creationId xmlns:a16="http://schemas.microsoft.com/office/drawing/2014/main" id="{CA3CEE02-4B75-D607-FBAB-CDB6ADB5C0F6}"/>
                </a:ext>
              </a:extLst>
            </p:cNvPr>
            <p:cNvSpPr/>
            <p:nvPr/>
          </p:nvSpPr>
          <p:spPr>
            <a:xfrm>
              <a:off x="2742600" y="31336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7" y="1"/>
                  </a:moveTo>
                  <a:cubicBezTo>
                    <a:pt x="52" y="1"/>
                    <a:pt x="47" y="1"/>
                    <a:pt x="41" y="3"/>
                  </a:cubicBezTo>
                  <a:cubicBezTo>
                    <a:pt x="17" y="11"/>
                    <a:pt x="1" y="35"/>
                    <a:pt x="9" y="60"/>
                  </a:cubicBezTo>
                  <a:lnTo>
                    <a:pt x="106" y="35"/>
                  </a:lnTo>
                  <a:cubicBezTo>
                    <a:pt x="99" y="1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7498;p47">
              <a:extLst>
                <a:ext uri="{FF2B5EF4-FFF2-40B4-BE49-F238E27FC236}">
                  <a16:creationId xmlns:a16="http://schemas.microsoft.com/office/drawing/2014/main" id="{6E230387-D50C-4014-FD2B-27F200453784}"/>
                </a:ext>
              </a:extLst>
            </p:cNvPr>
            <p:cNvSpPr/>
            <p:nvPr/>
          </p:nvSpPr>
          <p:spPr>
            <a:xfrm>
              <a:off x="2750300" y="31315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62" y="1"/>
                  </a:moveTo>
                  <a:cubicBezTo>
                    <a:pt x="58" y="1"/>
                    <a:pt x="54" y="1"/>
                    <a:pt x="49" y="3"/>
                  </a:cubicBezTo>
                  <a:cubicBezTo>
                    <a:pt x="17" y="11"/>
                    <a:pt x="1" y="35"/>
                    <a:pt x="9" y="59"/>
                  </a:cubicBezTo>
                  <a:lnTo>
                    <a:pt x="106" y="35"/>
                  </a:lnTo>
                  <a:cubicBezTo>
                    <a:pt x="99" y="15"/>
                    <a:pt x="8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7499;p47">
              <a:extLst>
                <a:ext uri="{FF2B5EF4-FFF2-40B4-BE49-F238E27FC236}">
                  <a16:creationId xmlns:a16="http://schemas.microsoft.com/office/drawing/2014/main" id="{57AF121A-7A7C-C277-F604-BF249DC0BA62}"/>
                </a:ext>
              </a:extLst>
            </p:cNvPr>
            <p:cNvSpPr/>
            <p:nvPr/>
          </p:nvSpPr>
          <p:spPr>
            <a:xfrm>
              <a:off x="2745450" y="31287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6" y="10"/>
                    <a:pt x="0" y="35"/>
                    <a:pt x="8" y="67"/>
                  </a:cubicBezTo>
                  <a:cubicBezTo>
                    <a:pt x="15" y="87"/>
                    <a:pt x="32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97" y="91"/>
                    <a:pt x="114" y="67"/>
                    <a:pt x="105" y="35"/>
                  </a:cubicBez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7500;p47">
              <a:extLst>
                <a:ext uri="{FF2B5EF4-FFF2-40B4-BE49-F238E27FC236}">
                  <a16:creationId xmlns:a16="http://schemas.microsoft.com/office/drawing/2014/main" id="{42C5D000-B2B2-C4AA-51DB-4E18A794B19C}"/>
                </a:ext>
              </a:extLst>
            </p:cNvPr>
            <p:cNvSpPr/>
            <p:nvPr/>
          </p:nvSpPr>
          <p:spPr>
            <a:xfrm>
              <a:off x="2753150" y="31265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2" y="1"/>
                  </a:moveTo>
                  <a:cubicBezTo>
                    <a:pt x="57" y="1"/>
                    <a:pt x="53" y="2"/>
                    <a:pt x="49" y="3"/>
                  </a:cubicBezTo>
                  <a:cubicBezTo>
                    <a:pt x="16" y="11"/>
                    <a:pt x="0" y="44"/>
                    <a:pt x="8" y="68"/>
                  </a:cubicBezTo>
                  <a:cubicBezTo>
                    <a:pt x="15" y="88"/>
                    <a:pt x="38" y="102"/>
                    <a:pt x="60" y="102"/>
                  </a:cubicBezTo>
                  <a:cubicBezTo>
                    <a:pt x="64" y="102"/>
                    <a:pt x="69" y="102"/>
                    <a:pt x="73" y="100"/>
                  </a:cubicBezTo>
                  <a:cubicBezTo>
                    <a:pt x="97" y="92"/>
                    <a:pt x="114" y="68"/>
                    <a:pt x="106" y="35"/>
                  </a:cubicBezTo>
                  <a:cubicBezTo>
                    <a:pt x="99" y="15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7501;p47">
              <a:extLst>
                <a:ext uri="{FF2B5EF4-FFF2-40B4-BE49-F238E27FC236}">
                  <a16:creationId xmlns:a16="http://schemas.microsoft.com/office/drawing/2014/main" id="{61C68092-508A-776A-B0B2-093C6A69C179}"/>
                </a:ext>
              </a:extLst>
            </p:cNvPr>
            <p:cNvSpPr/>
            <p:nvPr/>
          </p:nvSpPr>
          <p:spPr>
            <a:xfrm>
              <a:off x="2761050" y="31242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17" y="11"/>
                    <a:pt x="0" y="43"/>
                    <a:pt x="8" y="68"/>
                  </a:cubicBezTo>
                  <a:cubicBezTo>
                    <a:pt x="15" y="88"/>
                    <a:pt x="33" y="102"/>
                    <a:pt x="52" y="102"/>
                  </a:cubicBezTo>
                  <a:cubicBezTo>
                    <a:pt x="57" y="102"/>
                    <a:pt x="61" y="102"/>
                    <a:pt x="65" y="100"/>
                  </a:cubicBezTo>
                  <a:cubicBezTo>
                    <a:pt x="98" y="100"/>
                    <a:pt x="114" y="68"/>
                    <a:pt x="106" y="43"/>
                  </a:cubicBezTo>
                  <a:cubicBezTo>
                    <a:pt x="99" y="17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7502;p47">
              <a:extLst>
                <a:ext uri="{FF2B5EF4-FFF2-40B4-BE49-F238E27FC236}">
                  <a16:creationId xmlns:a16="http://schemas.microsoft.com/office/drawing/2014/main" id="{3334D4D9-087A-521F-1B0A-187CF9C19426}"/>
                </a:ext>
              </a:extLst>
            </p:cNvPr>
            <p:cNvSpPr/>
            <p:nvPr/>
          </p:nvSpPr>
          <p:spPr>
            <a:xfrm>
              <a:off x="2758200" y="3129550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54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9" y="3"/>
                    <a:pt x="1" y="35"/>
                    <a:pt x="1" y="59"/>
                  </a:cubicBezTo>
                  <a:lnTo>
                    <a:pt x="98" y="35"/>
                  </a:lnTo>
                  <a:cubicBezTo>
                    <a:pt x="91" y="15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7503;p47">
              <a:extLst>
                <a:ext uri="{FF2B5EF4-FFF2-40B4-BE49-F238E27FC236}">
                  <a16:creationId xmlns:a16="http://schemas.microsoft.com/office/drawing/2014/main" id="{2B7F276B-DD5B-74B0-DB74-4AD285090AAE}"/>
                </a:ext>
              </a:extLst>
            </p:cNvPr>
            <p:cNvSpPr/>
            <p:nvPr/>
          </p:nvSpPr>
          <p:spPr>
            <a:xfrm>
              <a:off x="2755975" y="31225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1"/>
                  </a:moveTo>
                  <a:lnTo>
                    <a:pt x="1" y="25"/>
                  </a:lnTo>
                  <a:cubicBezTo>
                    <a:pt x="7" y="45"/>
                    <a:pt x="30" y="60"/>
                    <a:pt x="52" y="60"/>
                  </a:cubicBezTo>
                  <a:cubicBezTo>
                    <a:pt x="57" y="60"/>
                    <a:pt x="61" y="59"/>
                    <a:pt x="65" y="58"/>
                  </a:cubicBezTo>
                  <a:cubicBezTo>
                    <a:pt x="90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7504;p47">
              <a:extLst>
                <a:ext uri="{FF2B5EF4-FFF2-40B4-BE49-F238E27FC236}">
                  <a16:creationId xmlns:a16="http://schemas.microsoft.com/office/drawing/2014/main" id="{4F6F5976-8055-5691-80DF-C517879645B3}"/>
                </a:ext>
              </a:extLst>
            </p:cNvPr>
            <p:cNvSpPr/>
            <p:nvPr/>
          </p:nvSpPr>
          <p:spPr>
            <a:xfrm>
              <a:off x="2748275" y="31247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8" y="0"/>
                  </a:moveTo>
                  <a:lnTo>
                    <a:pt x="1" y="24"/>
                  </a:lnTo>
                  <a:cubicBezTo>
                    <a:pt x="7" y="49"/>
                    <a:pt x="27" y="60"/>
                    <a:pt x="47" y="60"/>
                  </a:cubicBezTo>
                  <a:cubicBezTo>
                    <a:pt x="53" y="60"/>
                    <a:pt x="60" y="59"/>
                    <a:pt x="65" y="57"/>
                  </a:cubicBezTo>
                  <a:cubicBezTo>
                    <a:pt x="90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7505;p47">
              <a:extLst>
                <a:ext uri="{FF2B5EF4-FFF2-40B4-BE49-F238E27FC236}">
                  <a16:creationId xmlns:a16="http://schemas.microsoft.com/office/drawing/2014/main" id="{8A09E58B-0DEC-A276-3301-6A92291C085C}"/>
                </a:ext>
              </a:extLst>
            </p:cNvPr>
            <p:cNvSpPr/>
            <p:nvPr/>
          </p:nvSpPr>
          <p:spPr>
            <a:xfrm>
              <a:off x="2740575" y="31269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0"/>
                  </a:moveTo>
                  <a:lnTo>
                    <a:pt x="0" y="33"/>
                  </a:lnTo>
                  <a:cubicBezTo>
                    <a:pt x="7" y="53"/>
                    <a:pt x="30" y="67"/>
                    <a:pt x="52" y="67"/>
                  </a:cubicBezTo>
                  <a:cubicBezTo>
                    <a:pt x="56" y="67"/>
                    <a:pt x="61" y="67"/>
                    <a:pt x="65" y="65"/>
                  </a:cubicBezTo>
                  <a:cubicBezTo>
                    <a:pt x="90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7506;p47">
              <a:extLst>
                <a:ext uri="{FF2B5EF4-FFF2-40B4-BE49-F238E27FC236}">
                  <a16:creationId xmlns:a16="http://schemas.microsoft.com/office/drawing/2014/main" id="{E8307B65-2319-B4EF-94FD-75DEE40A2C59}"/>
                </a:ext>
              </a:extLst>
            </p:cNvPr>
            <p:cNvSpPr/>
            <p:nvPr/>
          </p:nvSpPr>
          <p:spPr>
            <a:xfrm>
              <a:off x="2739550" y="3138475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58" y="0"/>
                  </a:moveTo>
                  <a:cubicBezTo>
                    <a:pt x="53" y="0"/>
                    <a:pt x="47" y="1"/>
                    <a:pt x="41" y="2"/>
                  </a:cubicBezTo>
                  <a:cubicBezTo>
                    <a:pt x="17" y="2"/>
                    <a:pt x="1" y="35"/>
                    <a:pt x="9" y="59"/>
                  </a:cubicBezTo>
                  <a:cubicBezTo>
                    <a:pt x="16" y="79"/>
                    <a:pt x="33" y="94"/>
                    <a:pt x="53" y="94"/>
                  </a:cubicBezTo>
                  <a:cubicBezTo>
                    <a:pt x="57" y="94"/>
                    <a:pt x="61" y="93"/>
                    <a:pt x="66" y="92"/>
                  </a:cubicBezTo>
                  <a:cubicBezTo>
                    <a:pt x="98" y="83"/>
                    <a:pt x="114" y="59"/>
                    <a:pt x="106" y="35"/>
                  </a:cubicBezTo>
                  <a:cubicBezTo>
                    <a:pt x="100" y="1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7507;p47">
              <a:extLst>
                <a:ext uri="{FF2B5EF4-FFF2-40B4-BE49-F238E27FC236}">
                  <a16:creationId xmlns:a16="http://schemas.microsoft.com/office/drawing/2014/main" id="{090D1FA2-4DFD-15AA-3FD0-5842FB4EB6A1}"/>
                </a:ext>
              </a:extLst>
            </p:cNvPr>
            <p:cNvSpPr/>
            <p:nvPr/>
          </p:nvSpPr>
          <p:spPr>
            <a:xfrm>
              <a:off x="2744425" y="31411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2" y="1"/>
                  </a:moveTo>
                  <a:cubicBezTo>
                    <a:pt x="57" y="1"/>
                    <a:pt x="53" y="1"/>
                    <a:pt x="49" y="3"/>
                  </a:cubicBezTo>
                  <a:cubicBezTo>
                    <a:pt x="17" y="11"/>
                    <a:pt x="0" y="35"/>
                    <a:pt x="9" y="60"/>
                  </a:cubicBezTo>
                  <a:lnTo>
                    <a:pt x="106" y="43"/>
                  </a:lnTo>
                  <a:cubicBezTo>
                    <a:pt x="99" y="16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7508;p47">
              <a:extLst>
                <a:ext uri="{FF2B5EF4-FFF2-40B4-BE49-F238E27FC236}">
                  <a16:creationId xmlns:a16="http://schemas.microsoft.com/office/drawing/2014/main" id="{65A2FC0D-75B5-C761-5840-FEC3467F730D}"/>
                </a:ext>
              </a:extLst>
            </p:cNvPr>
            <p:cNvSpPr/>
            <p:nvPr/>
          </p:nvSpPr>
          <p:spPr>
            <a:xfrm>
              <a:off x="2752325" y="3139325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41" y="1"/>
                  </a:moveTo>
                  <a:cubicBezTo>
                    <a:pt x="17" y="9"/>
                    <a:pt x="1" y="33"/>
                    <a:pt x="1" y="66"/>
                  </a:cubicBezTo>
                  <a:lnTo>
                    <a:pt x="98" y="41"/>
                  </a:lnTo>
                  <a:cubicBezTo>
                    <a:pt x="98" y="17"/>
                    <a:pt x="6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7509;p47">
              <a:extLst>
                <a:ext uri="{FF2B5EF4-FFF2-40B4-BE49-F238E27FC236}">
                  <a16:creationId xmlns:a16="http://schemas.microsoft.com/office/drawing/2014/main" id="{29D9D1BB-DD10-C281-0139-410B67BEB367}"/>
                </a:ext>
              </a:extLst>
            </p:cNvPr>
            <p:cNvSpPr/>
            <p:nvPr/>
          </p:nvSpPr>
          <p:spPr>
            <a:xfrm>
              <a:off x="2747475" y="3136450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57" y="0"/>
                  </a:moveTo>
                  <a:cubicBezTo>
                    <a:pt x="52" y="0"/>
                    <a:pt x="46" y="1"/>
                    <a:pt x="41" y="2"/>
                  </a:cubicBezTo>
                  <a:cubicBezTo>
                    <a:pt x="16" y="10"/>
                    <a:pt x="0" y="35"/>
                    <a:pt x="8" y="59"/>
                  </a:cubicBezTo>
                  <a:cubicBezTo>
                    <a:pt x="15" y="79"/>
                    <a:pt x="33" y="94"/>
                    <a:pt x="52" y="94"/>
                  </a:cubicBezTo>
                  <a:cubicBezTo>
                    <a:pt x="56" y="94"/>
                    <a:pt x="61" y="93"/>
                    <a:pt x="65" y="92"/>
                  </a:cubicBezTo>
                  <a:cubicBezTo>
                    <a:pt x="89" y="92"/>
                    <a:pt x="114" y="59"/>
                    <a:pt x="106" y="35"/>
                  </a:cubicBezTo>
                  <a:cubicBezTo>
                    <a:pt x="99" y="1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7510;p47">
              <a:extLst>
                <a:ext uri="{FF2B5EF4-FFF2-40B4-BE49-F238E27FC236}">
                  <a16:creationId xmlns:a16="http://schemas.microsoft.com/office/drawing/2014/main" id="{A43C907D-1384-7E14-3777-07CF8BD7AB22}"/>
                </a:ext>
              </a:extLst>
            </p:cNvPr>
            <p:cNvSpPr/>
            <p:nvPr/>
          </p:nvSpPr>
          <p:spPr>
            <a:xfrm>
              <a:off x="2755375" y="31344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7" y="10"/>
                    <a:pt x="0" y="35"/>
                    <a:pt x="8" y="67"/>
                  </a:cubicBezTo>
                  <a:cubicBezTo>
                    <a:pt x="8" y="87"/>
                    <a:pt x="30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89" y="91"/>
                    <a:pt x="106" y="67"/>
                    <a:pt x="106" y="43"/>
                  </a:cubicBezTo>
                  <a:cubicBezTo>
                    <a:pt x="99" y="16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7511;p47">
              <a:extLst>
                <a:ext uri="{FF2B5EF4-FFF2-40B4-BE49-F238E27FC236}">
                  <a16:creationId xmlns:a16="http://schemas.microsoft.com/office/drawing/2014/main" id="{506F5FDE-C0CE-0BB8-4355-D6E2918513E6}"/>
                </a:ext>
              </a:extLst>
            </p:cNvPr>
            <p:cNvSpPr/>
            <p:nvPr/>
          </p:nvSpPr>
          <p:spPr>
            <a:xfrm>
              <a:off x="2763075" y="3132450"/>
              <a:ext cx="2850" cy="2700"/>
            </a:xfrm>
            <a:custGeom>
              <a:avLst/>
              <a:gdLst/>
              <a:ahLst/>
              <a:cxnLst/>
              <a:rect l="l" t="t" r="r" b="b"/>
              <a:pathLst>
                <a:path w="114" h="108" extrusionOk="0">
                  <a:moveTo>
                    <a:pt x="49" y="0"/>
                  </a:moveTo>
                  <a:cubicBezTo>
                    <a:pt x="17" y="8"/>
                    <a:pt x="0" y="41"/>
                    <a:pt x="9" y="65"/>
                  </a:cubicBezTo>
                  <a:cubicBezTo>
                    <a:pt x="16" y="86"/>
                    <a:pt x="41" y="107"/>
                    <a:pt x="63" y="107"/>
                  </a:cubicBezTo>
                  <a:cubicBezTo>
                    <a:pt x="67" y="107"/>
                    <a:pt x="70" y="107"/>
                    <a:pt x="73" y="106"/>
                  </a:cubicBezTo>
                  <a:cubicBezTo>
                    <a:pt x="98" y="97"/>
                    <a:pt x="114" y="73"/>
                    <a:pt x="106" y="41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7512;p47">
              <a:extLst>
                <a:ext uri="{FF2B5EF4-FFF2-40B4-BE49-F238E27FC236}">
                  <a16:creationId xmlns:a16="http://schemas.microsoft.com/office/drawing/2014/main" id="{EFC334AD-C484-939D-D86E-C8A1B6993CED}"/>
                </a:ext>
              </a:extLst>
            </p:cNvPr>
            <p:cNvSpPr/>
            <p:nvPr/>
          </p:nvSpPr>
          <p:spPr>
            <a:xfrm>
              <a:off x="2760025" y="3137500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49" y="1"/>
                  </a:moveTo>
                  <a:cubicBezTo>
                    <a:pt x="17" y="9"/>
                    <a:pt x="1" y="41"/>
                    <a:pt x="9" y="66"/>
                  </a:cubicBezTo>
                  <a:lnTo>
                    <a:pt x="106" y="41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7513;p47">
              <a:extLst>
                <a:ext uri="{FF2B5EF4-FFF2-40B4-BE49-F238E27FC236}">
                  <a16:creationId xmlns:a16="http://schemas.microsoft.com/office/drawing/2014/main" id="{7BCDC35E-70C6-1F12-70AD-6502A394F7EC}"/>
                </a:ext>
              </a:extLst>
            </p:cNvPr>
            <p:cNvSpPr/>
            <p:nvPr/>
          </p:nvSpPr>
          <p:spPr>
            <a:xfrm>
              <a:off x="2758200" y="31304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24"/>
                  </a:lnTo>
                  <a:cubicBezTo>
                    <a:pt x="8" y="51"/>
                    <a:pt x="31" y="67"/>
                    <a:pt x="53" y="67"/>
                  </a:cubicBezTo>
                  <a:cubicBezTo>
                    <a:pt x="57" y="67"/>
                    <a:pt x="62" y="66"/>
                    <a:pt x="66" y="65"/>
                  </a:cubicBezTo>
                  <a:cubicBezTo>
                    <a:pt x="90" y="57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7514;p47">
              <a:extLst>
                <a:ext uri="{FF2B5EF4-FFF2-40B4-BE49-F238E27FC236}">
                  <a16:creationId xmlns:a16="http://schemas.microsoft.com/office/drawing/2014/main" id="{8DF4C0B7-D5C5-01BD-3A27-6AD264861672}"/>
                </a:ext>
              </a:extLst>
            </p:cNvPr>
            <p:cNvSpPr/>
            <p:nvPr/>
          </p:nvSpPr>
          <p:spPr>
            <a:xfrm>
              <a:off x="2750500" y="31324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24"/>
                  </a:lnTo>
                  <a:cubicBezTo>
                    <a:pt x="7" y="51"/>
                    <a:pt x="25" y="67"/>
                    <a:pt x="50" y="67"/>
                  </a:cubicBezTo>
                  <a:cubicBezTo>
                    <a:pt x="55" y="67"/>
                    <a:pt x="60" y="66"/>
                    <a:pt x="66" y="65"/>
                  </a:cubicBezTo>
                  <a:cubicBezTo>
                    <a:pt x="90" y="57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7515;p47">
              <a:extLst>
                <a:ext uri="{FF2B5EF4-FFF2-40B4-BE49-F238E27FC236}">
                  <a16:creationId xmlns:a16="http://schemas.microsoft.com/office/drawing/2014/main" id="{3E52CA18-1C04-043C-283D-296D6D819194}"/>
                </a:ext>
              </a:extLst>
            </p:cNvPr>
            <p:cNvSpPr/>
            <p:nvPr/>
          </p:nvSpPr>
          <p:spPr>
            <a:xfrm>
              <a:off x="2742800" y="313447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98" y="0"/>
                  </a:moveTo>
                  <a:lnTo>
                    <a:pt x="1" y="25"/>
                  </a:lnTo>
                  <a:cubicBezTo>
                    <a:pt x="9" y="57"/>
                    <a:pt x="33" y="65"/>
                    <a:pt x="57" y="65"/>
                  </a:cubicBezTo>
                  <a:cubicBezTo>
                    <a:pt x="90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7516;p47">
              <a:extLst>
                <a:ext uri="{FF2B5EF4-FFF2-40B4-BE49-F238E27FC236}">
                  <a16:creationId xmlns:a16="http://schemas.microsoft.com/office/drawing/2014/main" id="{DB7FBE7D-7581-B990-1BAA-7CEC06064315}"/>
                </a:ext>
              </a:extLst>
            </p:cNvPr>
            <p:cNvSpPr/>
            <p:nvPr/>
          </p:nvSpPr>
          <p:spPr>
            <a:xfrm>
              <a:off x="2741175" y="3145775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63" y="0"/>
                  </a:moveTo>
                  <a:cubicBezTo>
                    <a:pt x="58" y="0"/>
                    <a:pt x="54" y="1"/>
                    <a:pt x="49" y="2"/>
                  </a:cubicBezTo>
                  <a:cubicBezTo>
                    <a:pt x="25" y="10"/>
                    <a:pt x="1" y="35"/>
                    <a:pt x="9" y="59"/>
                  </a:cubicBezTo>
                  <a:cubicBezTo>
                    <a:pt x="16" y="79"/>
                    <a:pt x="33" y="94"/>
                    <a:pt x="53" y="94"/>
                  </a:cubicBezTo>
                  <a:cubicBezTo>
                    <a:pt x="57" y="94"/>
                    <a:pt x="61" y="93"/>
                    <a:pt x="66" y="91"/>
                  </a:cubicBezTo>
                  <a:cubicBezTo>
                    <a:pt x="90" y="83"/>
                    <a:pt x="114" y="59"/>
                    <a:pt x="106" y="35"/>
                  </a:cubicBezTo>
                  <a:cubicBezTo>
                    <a:pt x="106" y="15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7517;p47">
              <a:extLst>
                <a:ext uri="{FF2B5EF4-FFF2-40B4-BE49-F238E27FC236}">
                  <a16:creationId xmlns:a16="http://schemas.microsoft.com/office/drawing/2014/main" id="{20D8BF56-2EB7-85EB-5958-01B0254FC262}"/>
                </a:ext>
              </a:extLst>
            </p:cNvPr>
            <p:cNvSpPr/>
            <p:nvPr/>
          </p:nvSpPr>
          <p:spPr>
            <a:xfrm>
              <a:off x="2746050" y="31486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1" y="1"/>
                  </a:moveTo>
                  <a:cubicBezTo>
                    <a:pt x="17" y="9"/>
                    <a:pt x="0" y="33"/>
                    <a:pt x="0" y="58"/>
                  </a:cubicBezTo>
                  <a:lnTo>
                    <a:pt x="98" y="41"/>
                  </a:ln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7518;p47">
              <a:extLst>
                <a:ext uri="{FF2B5EF4-FFF2-40B4-BE49-F238E27FC236}">
                  <a16:creationId xmlns:a16="http://schemas.microsoft.com/office/drawing/2014/main" id="{80E5E652-A8C9-5E0F-33FD-5C75B8732E5D}"/>
                </a:ext>
              </a:extLst>
            </p:cNvPr>
            <p:cNvSpPr/>
            <p:nvPr/>
          </p:nvSpPr>
          <p:spPr>
            <a:xfrm>
              <a:off x="2753950" y="3147200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0"/>
                    <a:pt x="1" y="34"/>
                    <a:pt x="1" y="59"/>
                  </a:cubicBezTo>
                  <a:lnTo>
                    <a:pt x="98" y="43"/>
                  </a:lnTo>
                  <a:cubicBezTo>
                    <a:pt x="98" y="22"/>
                    <a:pt x="8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7519;p47">
              <a:extLst>
                <a:ext uri="{FF2B5EF4-FFF2-40B4-BE49-F238E27FC236}">
                  <a16:creationId xmlns:a16="http://schemas.microsoft.com/office/drawing/2014/main" id="{392139D7-5A70-E248-32BD-A74BA306806F}"/>
                </a:ext>
              </a:extLst>
            </p:cNvPr>
            <p:cNvSpPr/>
            <p:nvPr/>
          </p:nvSpPr>
          <p:spPr>
            <a:xfrm>
              <a:off x="2749300" y="3144150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6" y="2"/>
                    <a:pt x="0" y="35"/>
                    <a:pt x="0" y="59"/>
                  </a:cubicBezTo>
                  <a:cubicBezTo>
                    <a:pt x="7" y="79"/>
                    <a:pt x="24" y="94"/>
                    <a:pt x="44" y="94"/>
                  </a:cubicBezTo>
                  <a:cubicBezTo>
                    <a:pt x="48" y="94"/>
                    <a:pt x="53" y="93"/>
                    <a:pt x="57" y="92"/>
                  </a:cubicBezTo>
                  <a:cubicBezTo>
                    <a:pt x="89" y="92"/>
                    <a:pt x="105" y="67"/>
                    <a:pt x="97" y="35"/>
                  </a:cubicBezTo>
                  <a:cubicBezTo>
                    <a:pt x="97" y="15"/>
                    <a:pt x="75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7520;p47">
              <a:extLst>
                <a:ext uri="{FF2B5EF4-FFF2-40B4-BE49-F238E27FC236}">
                  <a16:creationId xmlns:a16="http://schemas.microsoft.com/office/drawing/2014/main" id="{BDFFD6A4-644B-3D43-70A8-C53689167881}"/>
                </a:ext>
              </a:extLst>
            </p:cNvPr>
            <p:cNvSpPr/>
            <p:nvPr/>
          </p:nvSpPr>
          <p:spPr>
            <a:xfrm>
              <a:off x="2757200" y="314237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1" y="0"/>
                  </a:moveTo>
                  <a:cubicBezTo>
                    <a:pt x="16" y="9"/>
                    <a:pt x="0" y="33"/>
                    <a:pt x="0" y="65"/>
                  </a:cubicBezTo>
                  <a:cubicBezTo>
                    <a:pt x="8" y="90"/>
                    <a:pt x="33" y="106"/>
                    <a:pt x="65" y="106"/>
                  </a:cubicBezTo>
                  <a:cubicBezTo>
                    <a:pt x="89" y="98"/>
                    <a:pt x="106" y="73"/>
                    <a:pt x="98" y="41"/>
                  </a:cubicBezTo>
                  <a:cubicBezTo>
                    <a:pt x="98" y="17"/>
                    <a:pt x="7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7521;p47">
              <a:extLst>
                <a:ext uri="{FF2B5EF4-FFF2-40B4-BE49-F238E27FC236}">
                  <a16:creationId xmlns:a16="http://schemas.microsoft.com/office/drawing/2014/main" id="{41994FEB-F9D7-1685-13D8-27354BF1AF86}"/>
                </a:ext>
              </a:extLst>
            </p:cNvPr>
            <p:cNvSpPr/>
            <p:nvPr/>
          </p:nvSpPr>
          <p:spPr>
            <a:xfrm>
              <a:off x="2765100" y="3140750"/>
              <a:ext cx="2650" cy="270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41" y="1"/>
                  </a:moveTo>
                  <a:cubicBezTo>
                    <a:pt x="17" y="9"/>
                    <a:pt x="0" y="33"/>
                    <a:pt x="9" y="65"/>
                  </a:cubicBezTo>
                  <a:cubicBezTo>
                    <a:pt x="9" y="87"/>
                    <a:pt x="27" y="108"/>
                    <a:pt x="53" y="108"/>
                  </a:cubicBezTo>
                  <a:cubicBezTo>
                    <a:pt x="57" y="108"/>
                    <a:pt x="61" y="107"/>
                    <a:pt x="65" y="106"/>
                  </a:cubicBezTo>
                  <a:cubicBezTo>
                    <a:pt x="90" y="98"/>
                    <a:pt x="106" y="74"/>
                    <a:pt x="106" y="41"/>
                  </a:cubicBez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7522;p47">
              <a:extLst>
                <a:ext uri="{FF2B5EF4-FFF2-40B4-BE49-F238E27FC236}">
                  <a16:creationId xmlns:a16="http://schemas.microsoft.com/office/drawing/2014/main" id="{241BA7C3-0DF9-A150-DC8F-DEB6A18FA0C0}"/>
                </a:ext>
              </a:extLst>
            </p:cNvPr>
            <p:cNvSpPr/>
            <p:nvPr/>
          </p:nvSpPr>
          <p:spPr>
            <a:xfrm>
              <a:off x="2761850" y="3145775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2"/>
                    <a:pt x="1" y="35"/>
                    <a:pt x="1" y="59"/>
                  </a:cubicBezTo>
                  <a:lnTo>
                    <a:pt x="98" y="43"/>
                  </a:lnTo>
                  <a:cubicBezTo>
                    <a:pt x="98" y="16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7523;p47">
              <a:extLst>
                <a:ext uri="{FF2B5EF4-FFF2-40B4-BE49-F238E27FC236}">
                  <a16:creationId xmlns:a16="http://schemas.microsoft.com/office/drawing/2014/main" id="{2E9AB9C0-04C1-6E3C-2DF2-34C2D52DD47D}"/>
                </a:ext>
              </a:extLst>
            </p:cNvPr>
            <p:cNvSpPr/>
            <p:nvPr/>
          </p:nvSpPr>
          <p:spPr>
            <a:xfrm>
              <a:off x="2760225" y="3138525"/>
              <a:ext cx="2675" cy="1675"/>
            </a:xfrm>
            <a:custGeom>
              <a:avLst/>
              <a:gdLst/>
              <a:ahLst/>
              <a:cxnLst/>
              <a:rect l="l" t="t" r="r" b="b"/>
              <a:pathLst>
                <a:path w="107" h="67" extrusionOk="0">
                  <a:moveTo>
                    <a:pt x="98" y="0"/>
                  </a:moveTo>
                  <a:lnTo>
                    <a:pt x="1" y="25"/>
                  </a:lnTo>
                  <a:cubicBezTo>
                    <a:pt x="8" y="46"/>
                    <a:pt x="27" y="67"/>
                    <a:pt x="48" y="67"/>
                  </a:cubicBezTo>
                  <a:cubicBezTo>
                    <a:pt x="51" y="67"/>
                    <a:pt x="54" y="66"/>
                    <a:pt x="58" y="65"/>
                  </a:cubicBezTo>
                  <a:cubicBezTo>
                    <a:pt x="90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7524;p47">
              <a:extLst>
                <a:ext uri="{FF2B5EF4-FFF2-40B4-BE49-F238E27FC236}">
                  <a16:creationId xmlns:a16="http://schemas.microsoft.com/office/drawing/2014/main" id="{E5B4E99A-232D-DFF8-2786-245F32D5E083}"/>
                </a:ext>
              </a:extLst>
            </p:cNvPr>
            <p:cNvSpPr/>
            <p:nvPr/>
          </p:nvSpPr>
          <p:spPr>
            <a:xfrm>
              <a:off x="2752325" y="31403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0"/>
                  </a:moveTo>
                  <a:lnTo>
                    <a:pt x="1" y="25"/>
                  </a:lnTo>
                  <a:cubicBezTo>
                    <a:pt x="7" y="45"/>
                    <a:pt x="25" y="59"/>
                    <a:pt x="49" y="59"/>
                  </a:cubicBezTo>
                  <a:cubicBezTo>
                    <a:pt x="54" y="59"/>
                    <a:pt x="60" y="59"/>
                    <a:pt x="66" y="57"/>
                  </a:cubicBezTo>
                  <a:cubicBezTo>
                    <a:pt x="90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7525;p47">
              <a:extLst>
                <a:ext uri="{FF2B5EF4-FFF2-40B4-BE49-F238E27FC236}">
                  <a16:creationId xmlns:a16="http://schemas.microsoft.com/office/drawing/2014/main" id="{C135BBB9-A162-CF0A-2D64-E6C287F5CD4C}"/>
                </a:ext>
              </a:extLst>
            </p:cNvPr>
            <p:cNvSpPr/>
            <p:nvPr/>
          </p:nvSpPr>
          <p:spPr>
            <a:xfrm>
              <a:off x="2744625" y="31421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8" y="0"/>
                  </a:moveTo>
                  <a:lnTo>
                    <a:pt x="1" y="17"/>
                  </a:lnTo>
                  <a:cubicBezTo>
                    <a:pt x="9" y="41"/>
                    <a:pt x="33" y="57"/>
                    <a:pt x="57" y="57"/>
                  </a:cubicBezTo>
                  <a:cubicBezTo>
                    <a:pt x="82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7526;p47">
              <a:extLst>
                <a:ext uri="{FF2B5EF4-FFF2-40B4-BE49-F238E27FC236}">
                  <a16:creationId xmlns:a16="http://schemas.microsoft.com/office/drawing/2014/main" id="{BE93CA8A-D46A-E52C-FB8B-DD33084501E0}"/>
                </a:ext>
              </a:extLst>
            </p:cNvPr>
            <p:cNvSpPr/>
            <p:nvPr/>
          </p:nvSpPr>
          <p:spPr>
            <a:xfrm>
              <a:off x="2742600" y="3153125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49" y="0"/>
                  </a:moveTo>
                  <a:cubicBezTo>
                    <a:pt x="17" y="8"/>
                    <a:pt x="1" y="33"/>
                    <a:pt x="1" y="57"/>
                  </a:cubicBezTo>
                  <a:cubicBezTo>
                    <a:pt x="7" y="77"/>
                    <a:pt x="25" y="91"/>
                    <a:pt x="44" y="91"/>
                  </a:cubicBezTo>
                  <a:cubicBezTo>
                    <a:pt x="49" y="91"/>
                    <a:pt x="53" y="91"/>
                    <a:pt x="57" y="89"/>
                  </a:cubicBezTo>
                  <a:cubicBezTo>
                    <a:pt x="90" y="89"/>
                    <a:pt x="106" y="65"/>
                    <a:pt x="106" y="41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7527;p47">
              <a:extLst>
                <a:ext uri="{FF2B5EF4-FFF2-40B4-BE49-F238E27FC236}">
                  <a16:creationId xmlns:a16="http://schemas.microsoft.com/office/drawing/2014/main" id="{C73FF526-0AB7-1006-759F-ECD42DBCA52B}"/>
                </a:ext>
              </a:extLst>
            </p:cNvPr>
            <p:cNvSpPr/>
            <p:nvPr/>
          </p:nvSpPr>
          <p:spPr>
            <a:xfrm>
              <a:off x="2747275" y="315630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56" y="1"/>
                  </a:moveTo>
                  <a:cubicBezTo>
                    <a:pt x="51" y="1"/>
                    <a:pt x="46" y="1"/>
                    <a:pt x="41" y="3"/>
                  </a:cubicBezTo>
                  <a:cubicBezTo>
                    <a:pt x="16" y="3"/>
                    <a:pt x="0" y="27"/>
                    <a:pt x="0" y="52"/>
                  </a:cubicBezTo>
                  <a:lnTo>
                    <a:pt x="97" y="43"/>
                  </a:lnTo>
                  <a:cubicBezTo>
                    <a:pt x="97" y="17"/>
                    <a:pt x="81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7528;p47">
              <a:extLst>
                <a:ext uri="{FF2B5EF4-FFF2-40B4-BE49-F238E27FC236}">
                  <a16:creationId xmlns:a16="http://schemas.microsoft.com/office/drawing/2014/main" id="{1F1E3DFA-2865-C5D9-EEB9-8BFCB5DCDB0C}"/>
                </a:ext>
              </a:extLst>
            </p:cNvPr>
            <p:cNvSpPr/>
            <p:nvPr/>
          </p:nvSpPr>
          <p:spPr>
            <a:xfrm>
              <a:off x="2755175" y="3155150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49" y="0"/>
                  </a:moveTo>
                  <a:cubicBezTo>
                    <a:pt x="16" y="8"/>
                    <a:pt x="0" y="33"/>
                    <a:pt x="0" y="57"/>
                  </a:cubicBezTo>
                  <a:lnTo>
                    <a:pt x="106" y="41"/>
                  </a:lnTo>
                  <a:cubicBezTo>
                    <a:pt x="97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7529;p47">
              <a:extLst>
                <a:ext uri="{FF2B5EF4-FFF2-40B4-BE49-F238E27FC236}">
                  <a16:creationId xmlns:a16="http://schemas.microsoft.com/office/drawing/2014/main" id="{58432E1F-7D91-198B-0D8F-D18763746043}"/>
                </a:ext>
              </a:extLst>
            </p:cNvPr>
            <p:cNvSpPr/>
            <p:nvPr/>
          </p:nvSpPr>
          <p:spPr>
            <a:xfrm>
              <a:off x="2750500" y="31518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2" y="0"/>
                  </a:moveTo>
                  <a:cubicBezTo>
                    <a:pt x="58" y="0"/>
                    <a:pt x="54" y="1"/>
                    <a:pt x="49" y="3"/>
                  </a:cubicBezTo>
                  <a:cubicBezTo>
                    <a:pt x="25" y="3"/>
                    <a:pt x="1" y="27"/>
                    <a:pt x="9" y="59"/>
                  </a:cubicBezTo>
                  <a:cubicBezTo>
                    <a:pt x="9" y="84"/>
                    <a:pt x="41" y="100"/>
                    <a:pt x="66" y="100"/>
                  </a:cubicBezTo>
                  <a:cubicBezTo>
                    <a:pt x="90" y="92"/>
                    <a:pt x="114" y="67"/>
                    <a:pt x="106" y="43"/>
                  </a:cubicBezTo>
                  <a:cubicBezTo>
                    <a:pt x="106" y="16"/>
                    <a:pt x="84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7530;p47">
              <a:extLst>
                <a:ext uri="{FF2B5EF4-FFF2-40B4-BE49-F238E27FC236}">
                  <a16:creationId xmlns:a16="http://schemas.microsoft.com/office/drawing/2014/main" id="{96515F8D-1F2E-6387-13FF-69E8F42D5020}"/>
                </a:ext>
              </a:extLst>
            </p:cNvPr>
            <p:cNvSpPr/>
            <p:nvPr/>
          </p:nvSpPr>
          <p:spPr>
            <a:xfrm>
              <a:off x="2758625" y="31504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9" y="1"/>
                  </a:moveTo>
                  <a:cubicBezTo>
                    <a:pt x="16" y="9"/>
                    <a:pt x="0" y="33"/>
                    <a:pt x="0" y="58"/>
                  </a:cubicBezTo>
                  <a:cubicBezTo>
                    <a:pt x="8" y="90"/>
                    <a:pt x="32" y="106"/>
                    <a:pt x="57" y="106"/>
                  </a:cubicBezTo>
                  <a:cubicBezTo>
                    <a:pt x="89" y="98"/>
                    <a:pt x="105" y="74"/>
                    <a:pt x="105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7531;p47">
              <a:extLst>
                <a:ext uri="{FF2B5EF4-FFF2-40B4-BE49-F238E27FC236}">
                  <a16:creationId xmlns:a16="http://schemas.microsoft.com/office/drawing/2014/main" id="{3C503932-A7C3-B636-88C1-5529AEFD1B77}"/>
                </a:ext>
              </a:extLst>
            </p:cNvPr>
            <p:cNvSpPr/>
            <p:nvPr/>
          </p:nvSpPr>
          <p:spPr>
            <a:xfrm>
              <a:off x="2766525" y="3149225"/>
              <a:ext cx="2850" cy="2700"/>
            </a:xfrm>
            <a:custGeom>
              <a:avLst/>
              <a:gdLst/>
              <a:ahLst/>
              <a:cxnLst/>
              <a:rect l="l" t="t" r="r" b="b"/>
              <a:pathLst>
                <a:path w="114" h="108" extrusionOk="0">
                  <a:moveTo>
                    <a:pt x="59" y="1"/>
                  </a:moveTo>
                  <a:cubicBezTo>
                    <a:pt x="56" y="1"/>
                    <a:pt x="52" y="1"/>
                    <a:pt x="49" y="2"/>
                  </a:cubicBezTo>
                  <a:cubicBezTo>
                    <a:pt x="25" y="2"/>
                    <a:pt x="0" y="35"/>
                    <a:pt x="8" y="59"/>
                  </a:cubicBezTo>
                  <a:cubicBezTo>
                    <a:pt x="8" y="91"/>
                    <a:pt x="41" y="108"/>
                    <a:pt x="65" y="108"/>
                  </a:cubicBezTo>
                  <a:cubicBezTo>
                    <a:pt x="89" y="99"/>
                    <a:pt x="114" y="75"/>
                    <a:pt x="106" y="43"/>
                  </a:cubicBezTo>
                  <a:cubicBezTo>
                    <a:pt x="106" y="22"/>
                    <a:pt x="81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7532;p47">
              <a:extLst>
                <a:ext uri="{FF2B5EF4-FFF2-40B4-BE49-F238E27FC236}">
                  <a16:creationId xmlns:a16="http://schemas.microsoft.com/office/drawing/2014/main" id="{D90D111A-747F-25AC-343C-FAD8C4C758C3}"/>
                </a:ext>
              </a:extLst>
            </p:cNvPr>
            <p:cNvSpPr/>
            <p:nvPr/>
          </p:nvSpPr>
          <p:spPr>
            <a:xfrm>
              <a:off x="2763075" y="315410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25" y="2"/>
                    <a:pt x="0" y="26"/>
                    <a:pt x="9" y="58"/>
                  </a:cubicBezTo>
                  <a:lnTo>
                    <a:pt x="106" y="42"/>
                  </a:lnTo>
                  <a:cubicBezTo>
                    <a:pt x="99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7533;p47">
              <a:extLst>
                <a:ext uri="{FF2B5EF4-FFF2-40B4-BE49-F238E27FC236}">
                  <a16:creationId xmlns:a16="http://schemas.microsoft.com/office/drawing/2014/main" id="{E7FEB483-8A26-08E8-E6F3-D6E58764FB57}"/>
                </a:ext>
              </a:extLst>
            </p:cNvPr>
            <p:cNvSpPr/>
            <p:nvPr/>
          </p:nvSpPr>
          <p:spPr>
            <a:xfrm>
              <a:off x="2761850" y="31468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1"/>
                  </a:moveTo>
                  <a:lnTo>
                    <a:pt x="1" y="17"/>
                  </a:lnTo>
                  <a:cubicBezTo>
                    <a:pt x="7" y="44"/>
                    <a:pt x="25" y="60"/>
                    <a:pt x="45" y="60"/>
                  </a:cubicBezTo>
                  <a:cubicBezTo>
                    <a:pt x="49" y="60"/>
                    <a:pt x="53" y="59"/>
                    <a:pt x="58" y="58"/>
                  </a:cubicBezTo>
                  <a:cubicBezTo>
                    <a:pt x="90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7534;p47">
              <a:extLst>
                <a:ext uri="{FF2B5EF4-FFF2-40B4-BE49-F238E27FC236}">
                  <a16:creationId xmlns:a16="http://schemas.microsoft.com/office/drawing/2014/main" id="{B8CA3854-0103-669E-C466-A92FF3323075}"/>
                </a:ext>
              </a:extLst>
            </p:cNvPr>
            <p:cNvSpPr/>
            <p:nvPr/>
          </p:nvSpPr>
          <p:spPr>
            <a:xfrm>
              <a:off x="2753950" y="31482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98" y="1"/>
                  </a:moveTo>
                  <a:lnTo>
                    <a:pt x="1" y="17"/>
                  </a:lnTo>
                  <a:cubicBezTo>
                    <a:pt x="8" y="38"/>
                    <a:pt x="27" y="59"/>
                    <a:pt x="48" y="59"/>
                  </a:cubicBezTo>
                  <a:cubicBezTo>
                    <a:pt x="51" y="59"/>
                    <a:pt x="54" y="58"/>
                    <a:pt x="57" y="57"/>
                  </a:cubicBezTo>
                  <a:cubicBezTo>
                    <a:pt x="90" y="57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7535;p47">
              <a:extLst>
                <a:ext uri="{FF2B5EF4-FFF2-40B4-BE49-F238E27FC236}">
                  <a16:creationId xmlns:a16="http://schemas.microsoft.com/office/drawing/2014/main" id="{4E39E368-1BA3-F56E-B99B-120B803231D6}"/>
                </a:ext>
              </a:extLst>
            </p:cNvPr>
            <p:cNvSpPr/>
            <p:nvPr/>
          </p:nvSpPr>
          <p:spPr>
            <a:xfrm>
              <a:off x="2746050" y="31496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8" y="0"/>
                  </a:moveTo>
                  <a:lnTo>
                    <a:pt x="0" y="17"/>
                  </a:lnTo>
                  <a:cubicBezTo>
                    <a:pt x="8" y="41"/>
                    <a:pt x="33" y="57"/>
                    <a:pt x="57" y="57"/>
                  </a:cubicBezTo>
                  <a:cubicBezTo>
                    <a:pt x="90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7536;p47">
              <a:extLst>
                <a:ext uri="{FF2B5EF4-FFF2-40B4-BE49-F238E27FC236}">
                  <a16:creationId xmlns:a16="http://schemas.microsoft.com/office/drawing/2014/main" id="{97F1BB7A-3C17-360A-D50D-5823482ADA23}"/>
                </a:ext>
              </a:extLst>
            </p:cNvPr>
            <p:cNvSpPr/>
            <p:nvPr/>
          </p:nvSpPr>
          <p:spPr>
            <a:xfrm>
              <a:off x="2743625" y="31604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16" y="8"/>
                    <a:pt x="0" y="32"/>
                    <a:pt x="0" y="57"/>
                  </a:cubicBezTo>
                  <a:cubicBezTo>
                    <a:pt x="8" y="81"/>
                    <a:pt x="32" y="97"/>
                    <a:pt x="57" y="97"/>
                  </a:cubicBezTo>
                  <a:cubicBezTo>
                    <a:pt x="81" y="89"/>
                    <a:pt x="105" y="73"/>
                    <a:pt x="97" y="41"/>
                  </a:cubicBezTo>
                  <a:cubicBezTo>
                    <a:pt x="97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7537;p47">
              <a:extLst>
                <a:ext uri="{FF2B5EF4-FFF2-40B4-BE49-F238E27FC236}">
                  <a16:creationId xmlns:a16="http://schemas.microsoft.com/office/drawing/2014/main" id="{BDBB5D87-A610-5CAC-6335-54941BA8C23C}"/>
                </a:ext>
              </a:extLst>
            </p:cNvPr>
            <p:cNvSpPr/>
            <p:nvPr/>
          </p:nvSpPr>
          <p:spPr>
            <a:xfrm>
              <a:off x="2748075" y="31638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7" y="1"/>
                    <a:pt x="0" y="25"/>
                    <a:pt x="0" y="50"/>
                  </a:cubicBezTo>
                  <a:lnTo>
                    <a:pt x="98" y="41"/>
                  </a:ln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7538;p47">
              <a:extLst>
                <a:ext uri="{FF2B5EF4-FFF2-40B4-BE49-F238E27FC236}">
                  <a16:creationId xmlns:a16="http://schemas.microsoft.com/office/drawing/2014/main" id="{02B4BBFE-80D4-5639-22FE-5D50A8DE298A}"/>
                </a:ext>
              </a:extLst>
            </p:cNvPr>
            <p:cNvSpPr/>
            <p:nvPr/>
          </p:nvSpPr>
          <p:spPr>
            <a:xfrm>
              <a:off x="2755975" y="3163200"/>
              <a:ext cx="2675" cy="1300"/>
            </a:xfrm>
            <a:custGeom>
              <a:avLst/>
              <a:gdLst/>
              <a:ahLst/>
              <a:cxnLst/>
              <a:rect l="l" t="t" r="r" b="b"/>
              <a:pathLst>
                <a:path w="107" h="52" extrusionOk="0">
                  <a:moveTo>
                    <a:pt x="59" y="1"/>
                  </a:moveTo>
                  <a:cubicBezTo>
                    <a:pt x="56" y="1"/>
                    <a:pt x="53" y="1"/>
                    <a:pt x="49" y="3"/>
                  </a:cubicBezTo>
                  <a:cubicBezTo>
                    <a:pt x="25" y="3"/>
                    <a:pt x="1" y="27"/>
                    <a:pt x="1" y="51"/>
                  </a:cubicBezTo>
                  <a:lnTo>
                    <a:pt x="106" y="43"/>
                  </a:ln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7539;p47">
              <a:extLst>
                <a:ext uri="{FF2B5EF4-FFF2-40B4-BE49-F238E27FC236}">
                  <a16:creationId xmlns:a16="http://schemas.microsoft.com/office/drawing/2014/main" id="{BD1BE4CE-264C-EC79-2C5B-D364871EE957}"/>
                </a:ext>
              </a:extLst>
            </p:cNvPr>
            <p:cNvSpPr/>
            <p:nvPr/>
          </p:nvSpPr>
          <p:spPr>
            <a:xfrm>
              <a:off x="2751725" y="31596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1" y="1"/>
                  </a:moveTo>
                  <a:cubicBezTo>
                    <a:pt x="17" y="1"/>
                    <a:pt x="0" y="25"/>
                    <a:pt x="0" y="57"/>
                  </a:cubicBezTo>
                  <a:cubicBezTo>
                    <a:pt x="0" y="82"/>
                    <a:pt x="25" y="98"/>
                    <a:pt x="57" y="98"/>
                  </a:cubicBezTo>
                  <a:cubicBezTo>
                    <a:pt x="81" y="98"/>
                    <a:pt x="106" y="74"/>
                    <a:pt x="98" y="41"/>
                  </a:cubicBez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7540;p47">
              <a:extLst>
                <a:ext uri="{FF2B5EF4-FFF2-40B4-BE49-F238E27FC236}">
                  <a16:creationId xmlns:a16="http://schemas.microsoft.com/office/drawing/2014/main" id="{7830742F-3EFA-6A00-EDD5-182D8D5E68CA}"/>
                </a:ext>
              </a:extLst>
            </p:cNvPr>
            <p:cNvSpPr/>
            <p:nvPr/>
          </p:nvSpPr>
          <p:spPr>
            <a:xfrm>
              <a:off x="2759625" y="31587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9" y="1"/>
                  </a:moveTo>
                  <a:cubicBezTo>
                    <a:pt x="56" y="1"/>
                    <a:pt x="52" y="1"/>
                    <a:pt x="49" y="2"/>
                  </a:cubicBezTo>
                  <a:cubicBezTo>
                    <a:pt x="25" y="2"/>
                    <a:pt x="1" y="26"/>
                    <a:pt x="9" y="51"/>
                  </a:cubicBezTo>
                  <a:cubicBezTo>
                    <a:pt x="9" y="83"/>
                    <a:pt x="33" y="99"/>
                    <a:pt x="57" y="99"/>
                  </a:cubicBezTo>
                  <a:cubicBezTo>
                    <a:pt x="90" y="99"/>
                    <a:pt x="106" y="75"/>
                    <a:pt x="106" y="43"/>
                  </a:cubicBezTo>
                  <a:cubicBezTo>
                    <a:pt x="106" y="22"/>
                    <a:pt x="82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7541;p47">
              <a:extLst>
                <a:ext uri="{FF2B5EF4-FFF2-40B4-BE49-F238E27FC236}">
                  <a16:creationId xmlns:a16="http://schemas.microsoft.com/office/drawing/2014/main" id="{10197E1E-2BB6-27E7-1470-4DFC56CE741D}"/>
                </a:ext>
              </a:extLst>
            </p:cNvPr>
            <p:cNvSpPr/>
            <p:nvPr/>
          </p:nvSpPr>
          <p:spPr>
            <a:xfrm>
              <a:off x="2767725" y="3157775"/>
              <a:ext cx="2675" cy="2700"/>
            </a:xfrm>
            <a:custGeom>
              <a:avLst/>
              <a:gdLst/>
              <a:ahLst/>
              <a:cxnLst/>
              <a:rect l="l" t="t" r="r" b="b"/>
              <a:pathLst>
                <a:path w="107" h="108" extrusionOk="0">
                  <a:moveTo>
                    <a:pt x="50" y="1"/>
                  </a:moveTo>
                  <a:cubicBezTo>
                    <a:pt x="17" y="9"/>
                    <a:pt x="1" y="33"/>
                    <a:pt x="1" y="57"/>
                  </a:cubicBezTo>
                  <a:cubicBezTo>
                    <a:pt x="8" y="86"/>
                    <a:pt x="27" y="108"/>
                    <a:pt x="48" y="108"/>
                  </a:cubicBezTo>
                  <a:cubicBezTo>
                    <a:pt x="51" y="108"/>
                    <a:pt x="54" y="107"/>
                    <a:pt x="58" y="106"/>
                  </a:cubicBezTo>
                  <a:cubicBezTo>
                    <a:pt x="90" y="106"/>
                    <a:pt x="106" y="82"/>
                    <a:pt x="106" y="49"/>
                  </a:cubicBez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7542;p47">
              <a:extLst>
                <a:ext uri="{FF2B5EF4-FFF2-40B4-BE49-F238E27FC236}">
                  <a16:creationId xmlns:a16="http://schemas.microsoft.com/office/drawing/2014/main" id="{5FD9DB16-52FE-FEC8-0BDA-0324995EDDC2}"/>
                </a:ext>
              </a:extLst>
            </p:cNvPr>
            <p:cNvSpPr/>
            <p:nvPr/>
          </p:nvSpPr>
          <p:spPr>
            <a:xfrm>
              <a:off x="2763875" y="3162450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49" y="0"/>
                  </a:moveTo>
                  <a:cubicBezTo>
                    <a:pt x="25" y="8"/>
                    <a:pt x="1" y="33"/>
                    <a:pt x="9" y="57"/>
                  </a:cubicBezTo>
                  <a:lnTo>
                    <a:pt x="106" y="49"/>
                  </a:lnTo>
                  <a:cubicBezTo>
                    <a:pt x="106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7543;p47">
              <a:extLst>
                <a:ext uri="{FF2B5EF4-FFF2-40B4-BE49-F238E27FC236}">
                  <a16:creationId xmlns:a16="http://schemas.microsoft.com/office/drawing/2014/main" id="{895DE512-8A80-A9F7-8CA8-79EF8026A7B5}"/>
                </a:ext>
              </a:extLst>
            </p:cNvPr>
            <p:cNvSpPr/>
            <p:nvPr/>
          </p:nvSpPr>
          <p:spPr>
            <a:xfrm>
              <a:off x="2763275" y="3155150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98" y="0"/>
                  </a:moveTo>
                  <a:lnTo>
                    <a:pt x="1" y="16"/>
                  </a:lnTo>
                  <a:cubicBezTo>
                    <a:pt x="1" y="41"/>
                    <a:pt x="25" y="65"/>
                    <a:pt x="49" y="65"/>
                  </a:cubicBezTo>
                  <a:cubicBezTo>
                    <a:pt x="82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7544;p47">
              <a:extLst>
                <a:ext uri="{FF2B5EF4-FFF2-40B4-BE49-F238E27FC236}">
                  <a16:creationId xmlns:a16="http://schemas.microsoft.com/office/drawing/2014/main" id="{1C60E7BE-7BD0-4D4F-9B11-2AF80A172F12}"/>
                </a:ext>
              </a:extLst>
            </p:cNvPr>
            <p:cNvSpPr/>
            <p:nvPr/>
          </p:nvSpPr>
          <p:spPr>
            <a:xfrm>
              <a:off x="2755175" y="31561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106" y="1"/>
                  </a:moveTo>
                  <a:lnTo>
                    <a:pt x="0" y="17"/>
                  </a:lnTo>
                  <a:cubicBezTo>
                    <a:pt x="7" y="38"/>
                    <a:pt x="26" y="59"/>
                    <a:pt x="47" y="59"/>
                  </a:cubicBezTo>
                  <a:cubicBezTo>
                    <a:pt x="50" y="59"/>
                    <a:pt x="54" y="59"/>
                    <a:pt x="57" y="58"/>
                  </a:cubicBezTo>
                  <a:cubicBezTo>
                    <a:pt x="89" y="58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7545;p47">
              <a:extLst>
                <a:ext uri="{FF2B5EF4-FFF2-40B4-BE49-F238E27FC236}">
                  <a16:creationId xmlns:a16="http://schemas.microsoft.com/office/drawing/2014/main" id="{53D680EB-D05B-30DF-B4FC-C75119BA4426}"/>
                </a:ext>
              </a:extLst>
            </p:cNvPr>
            <p:cNvSpPr/>
            <p:nvPr/>
          </p:nvSpPr>
          <p:spPr>
            <a:xfrm>
              <a:off x="2747275" y="315737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97" y="0"/>
                  </a:moveTo>
                  <a:lnTo>
                    <a:pt x="0" y="9"/>
                  </a:lnTo>
                  <a:cubicBezTo>
                    <a:pt x="0" y="30"/>
                    <a:pt x="18" y="51"/>
                    <a:pt x="44" y="51"/>
                  </a:cubicBezTo>
                  <a:cubicBezTo>
                    <a:pt x="48" y="51"/>
                    <a:pt x="52" y="50"/>
                    <a:pt x="57" y="49"/>
                  </a:cubicBezTo>
                  <a:cubicBezTo>
                    <a:pt x="81" y="49"/>
                    <a:pt x="105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7546;p47">
              <a:extLst>
                <a:ext uri="{FF2B5EF4-FFF2-40B4-BE49-F238E27FC236}">
                  <a16:creationId xmlns:a16="http://schemas.microsoft.com/office/drawing/2014/main" id="{948B16E9-574C-F734-CCDA-0A65B123F291}"/>
                </a:ext>
              </a:extLst>
            </p:cNvPr>
            <p:cNvSpPr/>
            <p:nvPr/>
          </p:nvSpPr>
          <p:spPr>
            <a:xfrm>
              <a:off x="2744225" y="3167700"/>
              <a:ext cx="2450" cy="2300"/>
            </a:xfrm>
            <a:custGeom>
              <a:avLst/>
              <a:gdLst/>
              <a:ahLst/>
              <a:cxnLst/>
              <a:rect l="l" t="t" r="r" b="b"/>
              <a:pathLst>
                <a:path w="98" h="92" extrusionOk="0">
                  <a:moveTo>
                    <a:pt x="49" y="1"/>
                  </a:moveTo>
                  <a:cubicBezTo>
                    <a:pt x="17" y="9"/>
                    <a:pt x="0" y="25"/>
                    <a:pt x="0" y="50"/>
                  </a:cubicBezTo>
                  <a:cubicBezTo>
                    <a:pt x="0" y="71"/>
                    <a:pt x="19" y="92"/>
                    <a:pt x="39" y="92"/>
                  </a:cubicBezTo>
                  <a:cubicBezTo>
                    <a:pt x="43" y="92"/>
                    <a:pt x="46" y="91"/>
                    <a:pt x="49" y="90"/>
                  </a:cubicBezTo>
                  <a:cubicBezTo>
                    <a:pt x="73" y="90"/>
                    <a:pt x="98" y="74"/>
                    <a:pt x="98" y="50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7547;p47">
              <a:extLst>
                <a:ext uri="{FF2B5EF4-FFF2-40B4-BE49-F238E27FC236}">
                  <a16:creationId xmlns:a16="http://schemas.microsoft.com/office/drawing/2014/main" id="{2CC9E03D-37A2-C5DC-D52B-F3B9BD5E52B5}"/>
                </a:ext>
              </a:extLst>
            </p:cNvPr>
            <p:cNvSpPr/>
            <p:nvPr/>
          </p:nvSpPr>
          <p:spPr>
            <a:xfrm>
              <a:off x="2748275" y="317135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7548;p47">
              <a:extLst>
                <a:ext uri="{FF2B5EF4-FFF2-40B4-BE49-F238E27FC236}">
                  <a16:creationId xmlns:a16="http://schemas.microsoft.com/office/drawing/2014/main" id="{17C75223-43F1-4195-1419-81D918D1FD54}"/>
                </a:ext>
              </a:extLst>
            </p:cNvPr>
            <p:cNvSpPr/>
            <p:nvPr/>
          </p:nvSpPr>
          <p:spPr>
            <a:xfrm>
              <a:off x="2756375" y="317115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7549;p47">
              <a:extLst>
                <a:ext uri="{FF2B5EF4-FFF2-40B4-BE49-F238E27FC236}">
                  <a16:creationId xmlns:a16="http://schemas.microsoft.com/office/drawing/2014/main" id="{22B18109-ABB6-28D8-A057-4DA5E0C5749B}"/>
                </a:ext>
              </a:extLst>
            </p:cNvPr>
            <p:cNvSpPr/>
            <p:nvPr/>
          </p:nvSpPr>
          <p:spPr>
            <a:xfrm>
              <a:off x="2752325" y="31673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9"/>
                    <a:pt x="1" y="25"/>
                    <a:pt x="1" y="57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74" y="98"/>
                    <a:pt x="98" y="74"/>
                    <a:pt x="98" y="49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7550;p47">
              <a:extLst>
                <a:ext uri="{FF2B5EF4-FFF2-40B4-BE49-F238E27FC236}">
                  <a16:creationId xmlns:a16="http://schemas.microsoft.com/office/drawing/2014/main" id="{4A1D4225-5E79-7564-8628-F7AD93FFAC70}"/>
                </a:ext>
              </a:extLst>
            </p:cNvPr>
            <p:cNvSpPr/>
            <p:nvPr/>
          </p:nvSpPr>
          <p:spPr>
            <a:xfrm>
              <a:off x="2760450" y="3166900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16" y="0"/>
                    <a:pt x="0" y="25"/>
                    <a:pt x="0" y="57"/>
                  </a:cubicBezTo>
                  <a:cubicBezTo>
                    <a:pt x="0" y="82"/>
                    <a:pt x="24" y="106"/>
                    <a:pt x="49" y="106"/>
                  </a:cubicBezTo>
                  <a:cubicBezTo>
                    <a:pt x="73" y="106"/>
                    <a:pt x="97" y="82"/>
                    <a:pt x="97" y="49"/>
                  </a:cubicBez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7551;p47">
              <a:extLst>
                <a:ext uri="{FF2B5EF4-FFF2-40B4-BE49-F238E27FC236}">
                  <a16:creationId xmlns:a16="http://schemas.microsoft.com/office/drawing/2014/main" id="{E87B3589-1E76-9CBF-1883-7D574C3553B4}"/>
                </a:ext>
              </a:extLst>
            </p:cNvPr>
            <p:cNvSpPr/>
            <p:nvPr/>
          </p:nvSpPr>
          <p:spPr>
            <a:xfrm>
              <a:off x="2768350" y="3166500"/>
              <a:ext cx="2650" cy="2850"/>
            </a:xfrm>
            <a:custGeom>
              <a:avLst/>
              <a:gdLst/>
              <a:ahLst/>
              <a:cxnLst/>
              <a:rect l="l" t="t" r="r" b="b"/>
              <a:pathLst>
                <a:path w="106" h="114" extrusionOk="0">
                  <a:moveTo>
                    <a:pt x="57" y="0"/>
                  </a:moveTo>
                  <a:cubicBezTo>
                    <a:pt x="25" y="0"/>
                    <a:pt x="0" y="25"/>
                    <a:pt x="8" y="57"/>
                  </a:cubicBezTo>
                  <a:cubicBezTo>
                    <a:pt x="8" y="89"/>
                    <a:pt x="33" y="114"/>
                    <a:pt x="57" y="114"/>
                  </a:cubicBezTo>
                  <a:cubicBezTo>
                    <a:pt x="81" y="106"/>
                    <a:pt x="106" y="81"/>
                    <a:pt x="106" y="57"/>
                  </a:cubicBezTo>
                  <a:cubicBezTo>
                    <a:pt x="106" y="2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7552;p47">
              <a:extLst>
                <a:ext uri="{FF2B5EF4-FFF2-40B4-BE49-F238E27FC236}">
                  <a16:creationId xmlns:a16="http://schemas.microsoft.com/office/drawing/2014/main" id="{99AE90E4-4531-540D-2420-1016F5B61938}"/>
                </a:ext>
              </a:extLst>
            </p:cNvPr>
            <p:cNvSpPr/>
            <p:nvPr/>
          </p:nvSpPr>
          <p:spPr>
            <a:xfrm>
              <a:off x="2764500" y="31709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6" y="1"/>
                    <a:pt x="0" y="25"/>
                    <a:pt x="0" y="57"/>
                  </a:cubicBezTo>
                  <a:lnTo>
                    <a:pt x="97" y="57"/>
                  </a:ln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7553;p47">
              <a:extLst>
                <a:ext uri="{FF2B5EF4-FFF2-40B4-BE49-F238E27FC236}">
                  <a16:creationId xmlns:a16="http://schemas.microsoft.com/office/drawing/2014/main" id="{FC2B3B6E-A295-E895-FF20-61EDEB2E8A72}"/>
                </a:ext>
              </a:extLst>
            </p:cNvPr>
            <p:cNvSpPr/>
            <p:nvPr/>
          </p:nvSpPr>
          <p:spPr>
            <a:xfrm>
              <a:off x="2764075" y="316365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41"/>
                    <a:pt x="25" y="58"/>
                    <a:pt x="50" y="58"/>
                  </a:cubicBezTo>
                  <a:cubicBezTo>
                    <a:pt x="82" y="58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7554;p47">
              <a:extLst>
                <a:ext uri="{FF2B5EF4-FFF2-40B4-BE49-F238E27FC236}">
                  <a16:creationId xmlns:a16="http://schemas.microsoft.com/office/drawing/2014/main" id="{C5A7FCB2-A065-00EA-361C-E639325835CC}"/>
                </a:ext>
              </a:extLst>
            </p:cNvPr>
            <p:cNvSpPr/>
            <p:nvPr/>
          </p:nvSpPr>
          <p:spPr>
            <a:xfrm>
              <a:off x="2755975" y="3164275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106" y="0"/>
                  </a:moveTo>
                  <a:lnTo>
                    <a:pt x="1" y="8"/>
                  </a:lnTo>
                  <a:cubicBezTo>
                    <a:pt x="9" y="33"/>
                    <a:pt x="25" y="57"/>
                    <a:pt x="57" y="57"/>
                  </a:cubicBezTo>
                  <a:cubicBezTo>
                    <a:pt x="82" y="57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7555;p47">
              <a:extLst>
                <a:ext uri="{FF2B5EF4-FFF2-40B4-BE49-F238E27FC236}">
                  <a16:creationId xmlns:a16="http://schemas.microsoft.com/office/drawing/2014/main" id="{601A4959-2233-D9D7-1A18-D9E96A4BF9CC}"/>
                </a:ext>
              </a:extLst>
            </p:cNvPr>
            <p:cNvSpPr/>
            <p:nvPr/>
          </p:nvSpPr>
          <p:spPr>
            <a:xfrm>
              <a:off x="2748075" y="316487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0"/>
                  </a:moveTo>
                  <a:lnTo>
                    <a:pt x="0" y="9"/>
                  </a:lnTo>
                  <a:cubicBezTo>
                    <a:pt x="0" y="30"/>
                    <a:pt x="19" y="51"/>
                    <a:pt x="39" y="51"/>
                  </a:cubicBezTo>
                  <a:cubicBezTo>
                    <a:pt x="43" y="51"/>
                    <a:pt x="46" y="50"/>
                    <a:pt x="49" y="49"/>
                  </a:cubicBezTo>
                  <a:cubicBezTo>
                    <a:pt x="82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7556;p47">
              <a:extLst>
                <a:ext uri="{FF2B5EF4-FFF2-40B4-BE49-F238E27FC236}">
                  <a16:creationId xmlns:a16="http://schemas.microsoft.com/office/drawing/2014/main" id="{1627BB0A-1618-5C90-D936-4554B6905254}"/>
                </a:ext>
              </a:extLst>
            </p:cNvPr>
            <p:cNvSpPr/>
            <p:nvPr/>
          </p:nvSpPr>
          <p:spPr>
            <a:xfrm>
              <a:off x="2744225" y="3175000"/>
              <a:ext cx="2450" cy="2250"/>
            </a:xfrm>
            <a:custGeom>
              <a:avLst/>
              <a:gdLst/>
              <a:ahLst/>
              <a:cxnLst/>
              <a:rect l="l" t="t" r="r" b="b"/>
              <a:pathLst>
                <a:path w="98" h="90" extrusionOk="0">
                  <a:moveTo>
                    <a:pt x="49" y="1"/>
                  </a:moveTo>
                  <a:cubicBezTo>
                    <a:pt x="25" y="1"/>
                    <a:pt x="0" y="17"/>
                    <a:pt x="0" y="41"/>
                  </a:cubicBezTo>
                  <a:cubicBezTo>
                    <a:pt x="0" y="66"/>
                    <a:pt x="25" y="90"/>
                    <a:pt x="49" y="90"/>
                  </a:cubicBezTo>
                  <a:cubicBezTo>
                    <a:pt x="81" y="90"/>
                    <a:pt x="98" y="74"/>
                    <a:pt x="98" y="49"/>
                  </a:cubicBezTo>
                  <a:cubicBezTo>
                    <a:pt x="98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7557;p47">
              <a:extLst>
                <a:ext uri="{FF2B5EF4-FFF2-40B4-BE49-F238E27FC236}">
                  <a16:creationId xmlns:a16="http://schemas.microsoft.com/office/drawing/2014/main" id="{57A83427-71BF-BB9B-C35B-F3157E1AF987}"/>
                </a:ext>
              </a:extLst>
            </p:cNvPr>
            <p:cNvSpPr/>
            <p:nvPr/>
          </p:nvSpPr>
          <p:spPr>
            <a:xfrm>
              <a:off x="2748075" y="317885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57" y="1"/>
                  </a:moveTo>
                  <a:cubicBezTo>
                    <a:pt x="33" y="1"/>
                    <a:pt x="9" y="17"/>
                    <a:pt x="0" y="41"/>
                  </a:cubicBezTo>
                  <a:lnTo>
                    <a:pt x="106" y="49"/>
                  </a:ln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7558;p47">
              <a:extLst>
                <a:ext uri="{FF2B5EF4-FFF2-40B4-BE49-F238E27FC236}">
                  <a16:creationId xmlns:a16="http://schemas.microsoft.com/office/drawing/2014/main" id="{49BF3381-5472-3AEF-0B31-9E0B12E66AA8}"/>
                </a:ext>
              </a:extLst>
            </p:cNvPr>
            <p:cNvSpPr/>
            <p:nvPr/>
          </p:nvSpPr>
          <p:spPr>
            <a:xfrm>
              <a:off x="2756175" y="3179275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57" y="0"/>
                  </a:moveTo>
                  <a:cubicBezTo>
                    <a:pt x="25" y="0"/>
                    <a:pt x="1" y="16"/>
                    <a:pt x="1" y="41"/>
                  </a:cubicBezTo>
                  <a:lnTo>
                    <a:pt x="98" y="49"/>
                  </a:lnTo>
                  <a:cubicBezTo>
                    <a:pt x="106" y="24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7559;p47">
              <a:extLst>
                <a:ext uri="{FF2B5EF4-FFF2-40B4-BE49-F238E27FC236}">
                  <a16:creationId xmlns:a16="http://schemas.microsoft.com/office/drawing/2014/main" id="{D296BE0E-234C-E7A8-C17F-A7CA5E29A1D9}"/>
                </a:ext>
              </a:extLst>
            </p:cNvPr>
            <p:cNvSpPr/>
            <p:nvPr/>
          </p:nvSpPr>
          <p:spPr>
            <a:xfrm>
              <a:off x="2752325" y="3175200"/>
              <a:ext cx="2450" cy="2300"/>
            </a:xfrm>
            <a:custGeom>
              <a:avLst/>
              <a:gdLst/>
              <a:ahLst/>
              <a:cxnLst/>
              <a:rect l="l" t="t" r="r" b="b"/>
              <a:pathLst>
                <a:path w="98" h="92" extrusionOk="0">
                  <a:moveTo>
                    <a:pt x="49" y="1"/>
                  </a:moveTo>
                  <a:cubicBezTo>
                    <a:pt x="25" y="1"/>
                    <a:pt x="1" y="17"/>
                    <a:pt x="1" y="41"/>
                  </a:cubicBezTo>
                  <a:cubicBezTo>
                    <a:pt x="1" y="74"/>
                    <a:pt x="25" y="90"/>
                    <a:pt x="49" y="90"/>
                  </a:cubicBezTo>
                  <a:cubicBezTo>
                    <a:pt x="53" y="91"/>
                    <a:pt x="56" y="92"/>
                    <a:pt x="59" y="92"/>
                  </a:cubicBezTo>
                  <a:cubicBezTo>
                    <a:pt x="80" y="92"/>
                    <a:pt x="98" y="71"/>
                    <a:pt x="98" y="50"/>
                  </a:cubicBezTo>
                  <a:cubicBezTo>
                    <a:pt x="98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7560;p47">
              <a:extLst>
                <a:ext uri="{FF2B5EF4-FFF2-40B4-BE49-F238E27FC236}">
                  <a16:creationId xmlns:a16="http://schemas.microsoft.com/office/drawing/2014/main" id="{C79F96ED-134C-5671-3C51-83C219972B05}"/>
                </a:ext>
              </a:extLst>
            </p:cNvPr>
            <p:cNvSpPr/>
            <p:nvPr/>
          </p:nvSpPr>
          <p:spPr>
            <a:xfrm>
              <a:off x="2760450" y="3175200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24" y="1"/>
                    <a:pt x="0" y="25"/>
                    <a:pt x="0" y="50"/>
                  </a:cubicBezTo>
                  <a:cubicBezTo>
                    <a:pt x="0" y="82"/>
                    <a:pt x="24" y="106"/>
                    <a:pt x="49" y="106"/>
                  </a:cubicBezTo>
                  <a:cubicBezTo>
                    <a:pt x="73" y="106"/>
                    <a:pt x="97" y="82"/>
                    <a:pt x="97" y="58"/>
                  </a:cubicBezTo>
                  <a:cubicBezTo>
                    <a:pt x="97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7561;p47">
              <a:extLst>
                <a:ext uri="{FF2B5EF4-FFF2-40B4-BE49-F238E27FC236}">
                  <a16:creationId xmlns:a16="http://schemas.microsoft.com/office/drawing/2014/main" id="{B57265CC-3B96-5E93-FBA2-40EA4BEA85A3}"/>
                </a:ext>
              </a:extLst>
            </p:cNvPr>
            <p:cNvSpPr/>
            <p:nvPr/>
          </p:nvSpPr>
          <p:spPr>
            <a:xfrm>
              <a:off x="2768550" y="317542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5" y="0"/>
                    <a:pt x="0" y="24"/>
                    <a:pt x="0" y="49"/>
                  </a:cubicBezTo>
                  <a:cubicBezTo>
                    <a:pt x="0" y="81"/>
                    <a:pt x="25" y="105"/>
                    <a:pt x="49" y="105"/>
                  </a:cubicBezTo>
                  <a:cubicBezTo>
                    <a:pt x="73" y="105"/>
                    <a:pt x="98" y="81"/>
                    <a:pt x="98" y="57"/>
                  </a:cubicBezTo>
                  <a:cubicBezTo>
                    <a:pt x="98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7562;p47">
              <a:extLst>
                <a:ext uri="{FF2B5EF4-FFF2-40B4-BE49-F238E27FC236}">
                  <a16:creationId xmlns:a16="http://schemas.microsoft.com/office/drawing/2014/main" id="{926B464C-45F5-5C2C-26F9-8B3412EA47FC}"/>
                </a:ext>
              </a:extLst>
            </p:cNvPr>
            <p:cNvSpPr/>
            <p:nvPr/>
          </p:nvSpPr>
          <p:spPr>
            <a:xfrm>
              <a:off x="2764300" y="31796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24" y="0"/>
                    <a:pt x="0" y="16"/>
                    <a:pt x="0" y="49"/>
                  </a:cubicBezTo>
                  <a:lnTo>
                    <a:pt x="97" y="57"/>
                  </a:lnTo>
                  <a:cubicBezTo>
                    <a:pt x="97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7563;p47">
              <a:extLst>
                <a:ext uri="{FF2B5EF4-FFF2-40B4-BE49-F238E27FC236}">
                  <a16:creationId xmlns:a16="http://schemas.microsoft.com/office/drawing/2014/main" id="{F2623B46-5B4E-3479-85EE-D2316B4AD2CC}"/>
                </a:ext>
              </a:extLst>
            </p:cNvPr>
            <p:cNvSpPr/>
            <p:nvPr/>
          </p:nvSpPr>
          <p:spPr>
            <a:xfrm>
              <a:off x="2764500" y="31723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0"/>
                  </a:moveTo>
                  <a:cubicBezTo>
                    <a:pt x="0" y="25"/>
                    <a:pt x="16" y="49"/>
                    <a:pt x="49" y="49"/>
                  </a:cubicBezTo>
                  <a:cubicBezTo>
                    <a:pt x="73" y="49"/>
                    <a:pt x="97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7564;p47">
              <a:extLst>
                <a:ext uri="{FF2B5EF4-FFF2-40B4-BE49-F238E27FC236}">
                  <a16:creationId xmlns:a16="http://schemas.microsoft.com/office/drawing/2014/main" id="{51FB7149-C6DC-AB36-B032-2C8912A02DBA}"/>
                </a:ext>
              </a:extLst>
            </p:cNvPr>
            <p:cNvSpPr/>
            <p:nvPr/>
          </p:nvSpPr>
          <p:spPr>
            <a:xfrm>
              <a:off x="2756375" y="31723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0"/>
                  </a:moveTo>
                  <a:cubicBezTo>
                    <a:pt x="1" y="33"/>
                    <a:pt x="25" y="49"/>
                    <a:pt x="49" y="49"/>
                  </a:cubicBezTo>
                  <a:cubicBezTo>
                    <a:pt x="82" y="49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7565;p47">
              <a:extLst>
                <a:ext uri="{FF2B5EF4-FFF2-40B4-BE49-F238E27FC236}">
                  <a16:creationId xmlns:a16="http://schemas.microsoft.com/office/drawing/2014/main" id="{949C4BD0-F6AA-1910-7CA9-015E75BAFFB3}"/>
                </a:ext>
              </a:extLst>
            </p:cNvPr>
            <p:cNvSpPr/>
            <p:nvPr/>
          </p:nvSpPr>
          <p:spPr>
            <a:xfrm>
              <a:off x="2748275" y="3172575"/>
              <a:ext cx="2650" cy="1050"/>
            </a:xfrm>
            <a:custGeom>
              <a:avLst/>
              <a:gdLst/>
              <a:ahLst/>
              <a:cxnLst/>
              <a:rect l="l" t="t" r="r" b="b"/>
              <a:pathLst>
                <a:path w="106" h="42" extrusionOk="0">
                  <a:moveTo>
                    <a:pt x="1" y="0"/>
                  </a:moveTo>
                  <a:cubicBezTo>
                    <a:pt x="9" y="25"/>
                    <a:pt x="25" y="41"/>
                    <a:pt x="57" y="41"/>
                  </a:cubicBezTo>
                  <a:cubicBezTo>
                    <a:pt x="82" y="41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7566;p47">
              <a:extLst>
                <a:ext uri="{FF2B5EF4-FFF2-40B4-BE49-F238E27FC236}">
                  <a16:creationId xmlns:a16="http://schemas.microsoft.com/office/drawing/2014/main" id="{3EF5DF78-50F6-2B62-A366-83BD08C944E8}"/>
                </a:ext>
              </a:extLst>
            </p:cNvPr>
            <p:cNvSpPr/>
            <p:nvPr/>
          </p:nvSpPr>
          <p:spPr>
            <a:xfrm>
              <a:off x="2743825" y="3182100"/>
              <a:ext cx="2650" cy="2250"/>
            </a:xfrm>
            <a:custGeom>
              <a:avLst/>
              <a:gdLst/>
              <a:ahLst/>
              <a:cxnLst/>
              <a:rect l="l" t="t" r="r" b="b"/>
              <a:pathLst>
                <a:path w="106" h="90" extrusionOk="0">
                  <a:moveTo>
                    <a:pt x="57" y="1"/>
                  </a:moveTo>
                  <a:cubicBezTo>
                    <a:pt x="24" y="1"/>
                    <a:pt x="0" y="17"/>
                    <a:pt x="0" y="41"/>
                  </a:cubicBezTo>
                  <a:cubicBezTo>
                    <a:pt x="0" y="65"/>
                    <a:pt x="16" y="82"/>
                    <a:pt x="49" y="90"/>
                  </a:cubicBezTo>
                  <a:cubicBezTo>
                    <a:pt x="73" y="90"/>
                    <a:pt x="97" y="74"/>
                    <a:pt x="97" y="49"/>
                  </a:cubicBez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7567;p47">
              <a:extLst>
                <a:ext uri="{FF2B5EF4-FFF2-40B4-BE49-F238E27FC236}">
                  <a16:creationId xmlns:a16="http://schemas.microsoft.com/office/drawing/2014/main" id="{7705045B-E41A-8EBE-8B17-30F59647F68B}"/>
                </a:ext>
              </a:extLst>
            </p:cNvPr>
            <p:cNvSpPr/>
            <p:nvPr/>
          </p:nvSpPr>
          <p:spPr>
            <a:xfrm>
              <a:off x="2747475" y="31861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57" y="1"/>
                  </a:moveTo>
                  <a:cubicBezTo>
                    <a:pt x="24" y="1"/>
                    <a:pt x="0" y="17"/>
                    <a:pt x="0" y="41"/>
                  </a:cubicBezTo>
                  <a:lnTo>
                    <a:pt x="97" y="49"/>
                  </a:lnTo>
                  <a:cubicBezTo>
                    <a:pt x="97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7568;p47">
              <a:extLst>
                <a:ext uri="{FF2B5EF4-FFF2-40B4-BE49-F238E27FC236}">
                  <a16:creationId xmlns:a16="http://schemas.microsoft.com/office/drawing/2014/main" id="{4A395BBA-750E-9D69-2840-1DD04A10EC9F}"/>
                </a:ext>
              </a:extLst>
            </p:cNvPr>
            <p:cNvSpPr/>
            <p:nvPr/>
          </p:nvSpPr>
          <p:spPr>
            <a:xfrm>
              <a:off x="2755375" y="31871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0"/>
                  </a:moveTo>
                  <a:cubicBezTo>
                    <a:pt x="25" y="0"/>
                    <a:pt x="0" y="16"/>
                    <a:pt x="0" y="41"/>
                  </a:cubicBezTo>
                  <a:lnTo>
                    <a:pt x="98" y="57"/>
                  </a:lnTo>
                  <a:cubicBezTo>
                    <a:pt x="106" y="33"/>
                    <a:pt x="81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7569;p47">
              <a:extLst>
                <a:ext uri="{FF2B5EF4-FFF2-40B4-BE49-F238E27FC236}">
                  <a16:creationId xmlns:a16="http://schemas.microsoft.com/office/drawing/2014/main" id="{62B132D0-4BD3-9E75-9B86-42D8B6B7EB13}"/>
                </a:ext>
              </a:extLst>
            </p:cNvPr>
            <p:cNvSpPr/>
            <p:nvPr/>
          </p:nvSpPr>
          <p:spPr>
            <a:xfrm>
              <a:off x="2751925" y="3182875"/>
              <a:ext cx="2450" cy="2325"/>
            </a:xfrm>
            <a:custGeom>
              <a:avLst/>
              <a:gdLst/>
              <a:ahLst/>
              <a:cxnLst/>
              <a:rect l="l" t="t" r="r" b="b"/>
              <a:pathLst>
                <a:path w="98" h="93" extrusionOk="0">
                  <a:moveTo>
                    <a:pt x="39" y="0"/>
                  </a:moveTo>
                  <a:cubicBezTo>
                    <a:pt x="19" y="0"/>
                    <a:pt x="0" y="21"/>
                    <a:pt x="0" y="43"/>
                  </a:cubicBezTo>
                  <a:cubicBezTo>
                    <a:pt x="0" y="67"/>
                    <a:pt x="17" y="91"/>
                    <a:pt x="41" y="91"/>
                  </a:cubicBezTo>
                  <a:cubicBezTo>
                    <a:pt x="45" y="92"/>
                    <a:pt x="50" y="93"/>
                    <a:pt x="54" y="93"/>
                  </a:cubicBezTo>
                  <a:cubicBezTo>
                    <a:pt x="80" y="93"/>
                    <a:pt x="98" y="72"/>
                    <a:pt x="98" y="51"/>
                  </a:cubicBezTo>
                  <a:cubicBezTo>
                    <a:pt x="98" y="26"/>
                    <a:pt x="82" y="2"/>
                    <a:pt x="49" y="2"/>
                  </a:cubicBezTo>
                  <a:cubicBezTo>
                    <a:pt x="46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7570;p47">
              <a:extLst>
                <a:ext uri="{FF2B5EF4-FFF2-40B4-BE49-F238E27FC236}">
                  <a16:creationId xmlns:a16="http://schemas.microsoft.com/office/drawing/2014/main" id="{93CBD4D9-56E3-F9E9-415D-39EE6F28E6E9}"/>
                </a:ext>
              </a:extLst>
            </p:cNvPr>
            <p:cNvSpPr/>
            <p:nvPr/>
          </p:nvSpPr>
          <p:spPr>
            <a:xfrm>
              <a:off x="2759825" y="3183525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57" y="0"/>
                  </a:moveTo>
                  <a:cubicBezTo>
                    <a:pt x="33" y="0"/>
                    <a:pt x="9" y="25"/>
                    <a:pt x="9" y="49"/>
                  </a:cubicBezTo>
                  <a:cubicBezTo>
                    <a:pt x="1" y="73"/>
                    <a:pt x="25" y="106"/>
                    <a:pt x="49" y="106"/>
                  </a:cubicBezTo>
                  <a:cubicBezTo>
                    <a:pt x="74" y="106"/>
                    <a:pt x="106" y="90"/>
                    <a:pt x="106" y="57"/>
                  </a:cubicBezTo>
                  <a:cubicBezTo>
                    <a:pt x="106" y="33"/>
                    <a:pt x="90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7571;p47">
              <a:extLst>
                <a:ext uri="{FF2B5EF4-FFF2-40B4-BE49-F238E27FC236}">
                  <a16:creationId xmlns:a16="http://schemas.microsoft.com/office/drawing/2014/main" id="{83D52A2B-22A4-7B2B-EC98-87A60D0F37B6}"/>
                </a:ext>
              </a:extLst>
            </p:cNvPr>
            <p:cNvSpPr/>
            <p:nvPr/>
          </p:nvSpPr>
          <p:spPr>
            <a:xfrm>
              <a:off x="2767925" y="3184325"/>
              <a:ext cx="2675" cy="2875"/>
            </a:xfrm>
            <a:custGeom>
              <a:avLst/>
              <a:gdLst/>
              <a:ahLst/>
              <a:cxnLst/>
              <a:rect l="l" t="t" r="r" b="b"/>
              <a:pathLst>
                <a:path w="107" h="115" extrusionOk="0">
                  <a:moveTo>
                    <a:pt x="58" y="1"/>
                  </a:moveTo>
                  <a:cubicBezTo>
                    <a:pt x="33" y="1"/>
                    <a:pt x="9" y="17"/>
                    <a:pt x="1" y="49"/>
                  </a:cubicBezTo>
                  <a:cubicBezTo>
                    <a:pt x="1" y="82"/>
                    <a:pt x="17" y="106"/>
                    <a:pt x="50" y="114"/>
                  </a:cubicBezTo>
                  <a:cubicBezTo>
                    <a:pt x="74" y="114"/>
                    <a:pt x="98" y="90"/>
                    <a:pt x="106" y="58"/>
                  </a:cubicBezTo>
                  <a:cubicBezTo>
                    <a:pt x="106" y="33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7572;p47">
              <a:extLst>
                <a:ext uri="{FF2B5EF4-FFF2-40B4-BE49-F238E27FC236}">
                  <a16:creationId xmlns:a16="http://schemas.microsoft.com/office/drawing/2014/main" id="{051228E1-79D0-5E9F-D548-ECBDA64226AF}"/>
                </a:ext>
              </a:extLst>
            </p:cNvPr>
            <p:cNvSpPr/>
            <p:nvPr/>
          </p:nvSpPr>
          <p:spPr>
            <a:xfrm>
              <a:off x="2763275" y="318817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57" y="1"/>
                  </a:moveTo>
                  <a:cubicBezTo>
                    <a:pt x="33" y="1"/>
                    <a:pt x="9" y="25"/>
                    <a:pt x="1" y="49"/>
                  </a:cubicBezTo>
                  <a:lnTo>
                    <a:pt x="98" y="66"/>
                  </a:lnTo>
                  <a:cubicBezTo>
                    <a:pt x="106" y="33"/>
                    <a:pt x="82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7573;p47">
              <a:extLst>
                <a:ext uri="{FF2B5EF4-FFF2-40B4-BE49-F238E27FC236}">
                  <a16:creationId xmlns:a16="http://schemas.microsoft.com/office/drawing/2014/main" id="{BD9DA289-29FD-389F-6858-8AA696D6A388}"/>
                </a:ext>
              </a:extLst>
            </p:cNvPr>
            <p:cNvSpPr/>
            <p:nvPr/>
          </p:nvSpPr>
          <p:spPr>
            <a:xfrm>
              <a:off x="2764075" y="31808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9" y="1"/>
                  </a:moveTo>
                  <a:cubicBezTo>
                    <a:pt x="1" y="33"/>
                    <a:pt x="25" y="58"/>
                    <a:pt x="50" y="58"/>
                  </a:cubicBezTo>
                  <a:cubicBezTo>
                    <a:pt x="82" y="58"/>
                    <a:pt x="106" y="33"/>
                    <a:pt x="106" y="9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7574;p47">
              <a:extLst>
                <a:ext uri="{FF2B5EF4-FFF2-40B4-BE49-F238E27FC236}">
                  <a16:creationId xmlns:a16="http://schemas.microsoft.com/office/drawing/2014/main" id="{0282F823-9892-8E4C-F11D-92A3506206E6}"/>
                </a:ext>
              </a:extLst>
            </p:cNvPr>
            <p:cNvSpPr/>
            <p:nvPr/>
          </p:nvSpPr>
          <p:spPr>
            <a:xfrm>
              <a:off x="2756175" y="318027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1" y="1"/>
                  </a:moveTo>
                  <a:cubicBezTo>
                    <a:pt x="1" y="33"/>
                    <a:pt x="17" y="57"/>
                    <a:pt x="49" y="57"/>
                  </a:cubicBezTo>
                  <a:cubicBezTo>
                    <a:pt x="74" y="57"/>
                    <a:pt x="98" y="41"/>
                    <a:pt x="98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7575;p47">
              <a:extLst>
                <a:ext uri="{FF2B5EF4-FFF2-40B4-BE49-F238E27FC236}">
                  <a16:creationId xmlns:a16="http://schemas.microsoft.com/office/drawing/2014/main" id="{2D8664F5-9C04-D9C5-41FF-2CACC9840D6E}"/>
                </a:ext>
              </a:extLst>
            </p:cNvPr>
            <p:cNvSpPr/>
            <p:nvPr/>
          </p:nvSpPr>
          <p:spPr>
            <a:xfrm>
              <a:off x="2748075" y="317987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9" y="0"/>
                  </a:moveTo>
                  <a:lnTo>
                    <a:pt x="9" y="0"/>
                  </a:lnTo>
                  <a:cubicBezTo>
                    <a:pt x="0" y="25"/>
                    <a:pt x="25" y="49"/>
                    <a:pt x="49" y="49"/>
                  </a:cubicBezTo>
                  <a:cubicBezTo>
                    <a:pt x="82" y="49"/>
                    <a:pt x="106" y="33"/>
                    <a:pt x="106" y="8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7576;p47">
              <a:extLst>
                <a:ext uri="{FF2B5EF4-FFF2-40B4-BE49-F238E27FC236}">
                  <a16:creationId xmlns:a16="http://schemas.microsoft.com/office/drawing/2014/main" id="{E2D14745-EF11-AE2F-96DA-401B4E477D86}"/>
                </a:ext>
              </a:extLst>
            </p:cNvPr>
            <p:cNvSpPr/>
            <p:nvPr/>
          </p:nvSpPr>
          <p:spPr>
            <a:xfrm>
              <a:off x="2742600" y="3189000"/>
              <a:ext cx="2875" cy="2100"/>
            </a:xfrm>
            <a:custGeom>
              <a:avLst/>
              <a:gdLst/>
              <a:ahLst/>
              <a:cxnLst/>
              <a:rect l="l" t="t" r="r" b="b"/>
              <a:pathLst>
                <a:path w="115" h="84" extrusionOk="0">
                  <a:moveTo>
                    <a:pt x="65" y="0"/>
                  </a:moveTo>
                  <a:cubicBezTo>
                    <a:pt x="41" y="0"/>
                    <a:pt x="17" y="8"/>
                    <a:pt x="9" y="33"/>
                  </a:cubicBezTo>
                  <a:cubicBezTo>
                    <a:pt x="1" y="57"/>
                    <a:pt x="25" y="81"/>
                    <a:pt x="49" y="81"/>
                  </a:cubicBezTo>
                  <a:cubicBezTo>
                    <a:pt x="54" y="83"/>
                    <a:pt x="58" y="83"/>
                    <a:pt x="63" y="83"/>
                  </a:cubicBezTo>
                  <a:cubicBezTo>
                    <a:pt x="84" y="83"/>
                    <a:pt x="106" y="70"/>
                    <a:pt x="106" y="57"/>
                  </a:cubicBezTo>
                  <a:cubicBezTo>
                    <a:pt x="114" y="33"/>
                    <a:pt x="90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7577;p47">
              <a:extLst>
                <a:ext uri="{FF2B5EF4-FFF2-40B4-BE49-F238E27FC236}">
                  <a16:creationId xmlns:a16="http://schemas.microsoft.com/office/drawing/2014/main" id="{2E9F3DDB-F5A8-0472-59DC-A5FDF3F20433}"/>
                </a:ext>
              </a:extLst>
            </p:cNvPr>
            <p:cNvSpPr/>
            <p:nvPr/>
          </p:nvSpPr>
          <p:spPr>
            <a:xfrm>
              <a:off x="2746050" y="31932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0"/>
                  </a:moveTo>
                  <a:cubicBezTo>
                    <a:pt x="33" y="0"/>
                    <a:pt x="8" y="9"/>
                    <a:pt x="0" y="33"/>
                  </a:cubicBezTo>
                  <a:lnTo>
                    <a:pt x="98" y="57"/>
                  </a:lnTo>
                  <a:cubicBezTo>
                    <a:pt x="106" y="33"/>
                    <a:pt x="90" y="9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7578;p47">
              <a:extLst>
                <a:ext uri="{FF2B5EF4-FFF2-40B4-BE49-F238E27FC236}">
                  <a16:creationId xmlns:a16="http://schemas.microsoft.com/office/drawing/2014/main" id="{51F2A3FA-4BE0-537D-A20C-D2D5AF837D25}"/>
                </a:ext>
              </a:extLst>
            </p:cNvPr>
            <p:cNvSpPr/>
            <p:nvPr/>
          </p:nvSpPr>
          <p:spPr>
            <a:xfrm>
              <a:off x="2753950" y="319502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44" y="0"/>
                  </a:moveTo>
                  <a:cubicBezTo>
                    <a:pt x="23" y="0"/>
                    <a:pt x="1" y="16"/>
                    <a:pt x="1" y="43"/>
                  </a:cubicBezTo>
                  <a:lnTo>
                    <a:pt x="98" y="67"/>
                  </a:lnTo>
                  <a:cubicBezTo>
                    <a:pt x="98" y="35"/>
                    <a:pt x="82" y="11"/>
                    <a:pt x="57" y="2"/>
                  </a:cubicBezTo>
                  <a:cubicBezTo>
                    <a:pt x="53" y="1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7579;p47">
              <a:extLst>
                <a:ext uri="{FF2B5EF4-FFF2-40B4-BE49-F238E27FC236}">
                  <a16:creationId xmlns:a16="http://schemas.microsoft.com/office/drawing/2014/main" id="{E0FC43B6-8400-5E46-38BF-68C42964508D}"/>
                </a:ext>
              </a:extLst>
            </p:cNvPr>
            <p:cNvSpPr/>
            <p:nvPr/>
          </p:nvSpPr>
          <p:spPr>
            <a:xfrm>
              <a:off x="2750700" y="319040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8" y="1"/>
                  </a:moveTo>
                  <a:cubicBezTo>
                    <a:pt x="33" y="1"/>
                    <a:pt x="9" y="17"/>
                    <a:pt x="1" y="42"/>
                  </a:cubicBezTo>
                  <a:cubicBezTo>
                    <a:pt x="1" y="66"/>
                    <a:pt x="17" y="90"/>
                    <a:pt x="41" y="98"/>
                  </a:cubicBezTo>
                  <a:cubicBezTo>
                    <a:pt x="66" y="98"/>
                    <a:pt x="98" y="82"/>
                    <a:pt x="98" y="58"/>
                  </a:cubicBezTo>
                  <a:cubicBezTo>
                    <a:pt x="106" y="33"/>
                    <a:pt x="90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7580;p47">
              <a:extLst>
                <a:ext uri="{FF2B5EF4-FFF2-40B4-BE49-F238E27FC236}">
                  <a16:creationId xmlns:a16="http://schemas.microsoft.com/office/drawing/2014/main" id="{78F80057-691A-AD81-6BFC-4496B4FCC748}"/>
                </a:ext>
              </a:extLst>
            </p:cNvPr>
            <p:cNvSpPr/>
            <p:nvPr/>
          </p:nvSpPr>
          <p:spPr>
            <a:xfrm>
              <a:off x="2758625" y="3191825"/>
              <a:ext cx="2650" cy="270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65" y="1"/>
                  </a:moveTo>
                  <a:cubicBezTo>
                    <a:pt x="32" y="1"/>
                    <a:pt x="8" y="17"/>
                    <a:pt x="0" y="41"/>
                  </a:cubicBezTo>
                  <a:cubicBezTo>
                    <a:pt x="0" y="74"/>
                    <a:pt x="16" y="98"/>
                    <a:pt x="41" y="106"/>
                  </a:cubicBezTo>
                  <a:cubicBezTo>
                    <a:pt x="45" y="107"/>
                    <a:pt x="49" y="108"/>
                    <a:pt x="53" y="108"/>
                  </a:cubicBezTo>
                  <a:cubicBezTo>
                    <a:pt x="79" y="108"/>
                    <a:pt x="98" y="87"/>
                    <a:pt x="105" y="66"/>
                  </a:cubicBezTo>
                  <a:cubicBezTo>
                    <a:pt x="105" y="33"/>
                    <a:pt x="89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7581;p47">
              <a:extLst>
                <a:ext uri="{FF2B5EF4-FFF2-40B4-BE49-F238E27FC236}">
                  <a16:creationId xmlns:a16="http://schemas.microsoft.com/office/drawing/2014/main" id="{4D7B9C57-B128-10D8-BA04-6DF46CA04805}"/>
                </a:ext>
              </a:extLst>
            </p:cNvPr>
            <p:cNvSpPr/>
            <p:nvPr/>
          </p:nvSpPr>
          <p:spPr>
            <a:xfrm>
              <a:off x="2766525" y="3193250"/>
              <a:ext cx="2850" cy="2900"/>
            </a:xfrm>
            <a:custGeom>
              <a:avLst/>
              <a:gdLst/>
              <a:ahLst/>
              <a:cxnLst/>
              <a:rect l="l" t="t" r="r" b="b"/>
              <a:pathLst>
                <a:path w="114" h="116" extrusionOk="0">
                  <a:moveTo>
                    <a:pt x="65" y="0"/>
                  </a:moveTo>
                  <a:cubicBezTo>
                    <a:pt x="41" y="0"/>
                    <a:pt x="8" y="17"/>
                    <a:pt x="8" y="49"/>
                  </a:cubicBezTo>
                  <a:cubicBezTo>
                    <a:pt x="0" y="82"/>
                    <a:pt x="16" y="106"/>
                    <a:pt x="41" y="114"/>
                  </a:cubicBezTo>
                  <a:cubicBezTo>
                    <a:pt x="45" y="115"/>
                    <a:pt x="49" y="116"/>
                    <a:pt x="53" y="116"/>
                  </a:cubicBezTo>
                  <a:cubicBezTo>
                    <a:pt x="79" y="116"/>
                    <a:pt x="99" y="94"/>
                    <a:pt x="106" y="65"/>
                  </a:cubicBezTo>
                  <a:cubicBezTo>
                    <a:pt x="114" y="41"/>
                    <a:pt x="98" y="9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7582;p47">
              <a:extLst>
                <a:ext uri="{FF2B5EF4-FFF2-40B4-BE49-F238E27FC236}">
                  <a16:creationId xmlns:a16="http://schemas.microsoft.com/office/drawing/2014/main" id="{35AE97FC-1C81-E457-11FB-4E17531BC780}"/>
                </a:ext>
              </a:extLst>
            </p:cNvPr>
            <p:cNvSpPr/>
            <p:nvPr/>
          </p:nvSpPr>
          <p:spPr>
            <a:xfrm>
              <a:off x="2761650" y="31968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3" y="1"/>
                  </a:moveTo>
                  <a:cubicBezTo>
                    <a:pt x="27" y="1"/>
                    <a:pt x="8" y="22"/>
                    <a:pt x="1" y="43"/>
                  </a:cubicBezTo>
                  <a:lnTo>
                    <a:pt x="98" y="67"/>
                  </a:lnTo>
                  <a:cubicBezTo>
                    <a:pt x="106" y="35"/>
                    <a:pt x="90" y="11"/>
                    <a:pt x="66" y="2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7583;p47">
              <a:extLst>
                <a:ext uri="{FF2B5EF4-FFF2-40B4-BE49-F238E27FC236}">
                  <a16:creationId xmlns:a16="http://schemas.microsoft.com/office/drawing/2014/main" id="{76480E6B-9C85-25AE-CAA9-BE2609CB291F}"/>
                </a:ext>
              </a:extLst>
            </p:cNvPr>
            <p:cNvSpPr/>
            <p:nvPr/>
          </p:nvSpPr>
          <p:spPr>
            <a:xfrm>
              <a:off x="2763275" y="3189400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1" y="0"/>
                  </a:moveTo>
                  <a:cubicBezTo>
                    <a:pt x="1" y="33"/>
                    <a:pt x="17" y="57"/>
                    <a:pt x="41" y="65"/>
                  </a:cubicBezTo>
                  <a:cubicBezTo>
                    <a:pt x="73" y="65"/>
                    <a:pt x="98" y="49"/>
                    <a:pt x="98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7584;p47">
              <a:extLst>
                <a:ext uri="{FF2B5EF4-FFF2-40B4-BE49-F238E27FC236}">
                  <a16:creationId xmlns:a16="http://schemas.microsoft.com/office/drawing/2014/main" id="{E594DBCB-2EFB-4EE3-4C01-1379D9621258}"/>
                </a:ext>
              </a:extLst>
            </p:cNvPr>
            <p:cNvSpPr/>
            <p:nvPr/>
          </p:nvSpPr>
          <p:spPr>
            <a:xfrm>
              <a:off x="2755175" y="31881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33"/>
                    <a:pt x="25" y="58"/>
                    <a:pt x="49" y="58"/>
                  </a:cubicBezTo>
                  <a:cubicBezTo>
                    <a:pt x="54" y="59"/>
                    <a:pt x="60" y="60"/>
                    <a:pt x="65" y="60"/>
                  </a:cubicBezTo>
                  <a:cubicBezTo>
                    <a:pt x="89" y="60"/>
                    <a:pt x="106" y="44"/>
                    <a:pt x="106" y="1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7585;p47">
              <a:extLst>
                <a:ext uri="{FF2B5EF4-FFF2-40B4-BE49-F238E27FC236}">
                  <a16:creationId xmlns:a16="http://schemas.microsoft.com/office/drawing/2014/main" id="{4B7DD69B-3226-66CF-A291-D79E6805A0BF}"/>
                </a:ext>
              </a:extLst>
            </p:cNvPr>
            <p:cNvSpPr/>
            <p:nvPr/>
          </p:nvSpPr>
          <p:spPr>
            <a:xfrm>
              <a:off x="2747275" y="318717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24" y="41"/>
                    <a:pt x="49" y="49"/>
                  </a:cubicBezTo>
                  <a:cubicBezTo>
                    <a:pt x="52" y="50"/>
                    <a:pt x="55" y="50"/>
                    <a:pt x="59" y="50"/>
                  </a:cubicBezTo>
                  <a:cubicBezTo>
                    <a:pt x="81" y="50"/>
                    <a:pt x="105" y="29"/>
                    <a:pt x="105" y="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7586;p47">
              <a:extLst>
                <a:ext uri="{FF2B5EF4-FFF2-40B4-BE49-F238E27FC236}">
                  <a16:creationId xmlns:a16="http://schemas.microsoft.com/office/drawing/2014/main" id="{C84E9083-A62B-C4F5-14EE-1399DB1FC45C}"/>
                </a:ext>
              </a:extLst>
            </p:cNvPr>
            <p:cNvSpPr/>
            <p:nvPr/>
          </p:nvSpPr>
          <p:spPr>
            <a:xfrm>
              <a:off x="2740975" y="3195625"/>
              <a:ext cx="2875" cy="2175"/>
            </a:xfrm>
            <a:custGeom>
              <a:avLst/>
              <a:gdLst/>
              <a:ahLst/>
              <a:cxnLst/>
              <a:rect l="l" t="t" r="r" b="b"/>
              <a:pathLst>
                <a:path w="115" h="87" extrusionOk="0">
                  <a:moveTo>
                    <a:pt x="52" y="1"/>
                  </a:moveTo>
                  <a:cubicBezTo>
                    <a:pt x="33" y="1"/>
                    <a:pt x="15" y="14"/>
                    <a:pt x="9" y="27"/>
                  </a:cubicBezTo>
                  <a:cubicBezTo>
                    <a:pt x="1" y="51"/>
                    <a:pt x="17" y="76"/>
                    <a:pt x="49" y="84"/>
                  </a:cubicBezTo>
                  <a:cubicBezTo>
                    <a:pt x="55" y="86"/>
                    <a:pt x="61" y="87"/>
                    <a:pt x="67" y="87"/>
                  </a:cubicBezTo>
                  <a:cubicBezTo>
                    <a:pt x="85" y="87"/>
                    <a:pt x="100" y="78"/>
                    <a:pt x="106" y="60"/>
                  </a:cubicBezTo>
                  <a:cubicBezTo>
                    <a:pt x="114" y="35"/>
                    <a:pt x="98" y="11"/>
                    <a:pt x="66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7587;p47">
              <a:extLst>
                <a:ext uri="{FF2B5EF4-FFF2-40B4-BE49-F238E27FC236}">
                  <a16:creationId xmlns:a16="http://schemas.microsoft.com/office/drawing/2014/main" id="{59F7DECC-3E4E-E4EC-A3B5-FE39FD006FC6}"/>
                </a:ext>
              </a:extLst>
            </p:cNvPr>
            <p:cNvSpPr/>
            <p:nvPr/>
          </p:nvSpPr>
          <p:spPr>
            <a:xfrm>
              <a:off x="2744025" y="3200275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42" y="0"/>
                  </a:moveTo>
                  <a:cubicBezTo>
                    <a:pt x="22" y="0"/>
                    <a:pt x="6" y="9"/>
                    <a:pt x="0" y="28"/>
                  </a:cubicBezTo>
                  <a:lnTo>
                    <a:pt x="98" y="60"/>
                  </a:lnTo>
                  <a:cubicBezTo>
                    <a:pt x="106" y="36"/>
                    <a:pt x="89" y="11"/>
                    <a:pt x="65" y="3"/>
                  </a:cubicBezTo>
                  <a:cubicBezTo>
                    <a:pt x="57" y="1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7588;p47">
              <a:extLst>
                <a:ext uri="{FF2B5EF4-FFF2-40B4-BE49-F238E27FC236}">
                  <a16:creationId xmlns:a16="http://schemas.microsoft.com/office/drawing/2014/main" id="{96381FD1-4381-9727-18F2-167B7E4F7087}"/>
                </a:ext>
              </a:extLst>
            </p:cNvPr>
            <p:cNvSpPr/>
            <p:nvPr/>
          </p:nvSpPr>
          <p:spPr>
            <a:xfrm>
              <a:off x="2751525" y="32027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0"/>
                  </a:moveTo>
                  <a:cubicBezTo>
                    <a:pt x="30" y="0"/>
                    <a:pt x="7" y="15"/>
                    <a:pt x="0" y="35"/>
                  </a:cubicBezTo>
                  <a:lnTo>
                    <a:pt x="98" y="67"/>
                  </a:lnTo>
                  <a:cubicBezTo>
                    <a:pt x="106" y="43"/>
                    <a:pt x="89" y="11"/>
                    <a:pt x="65" y="3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7589;p47">
              <a:extLst>
                <a:ext uri="{FF2B5EF4-FFF2-40B4-BE49-F238E27FC236}">
                  <a16:creationId xmlns:a16="http://schemas.microsoft.com/office/drawing/2014/main" id="{0CC7230F-5F71-E867-3344-35BFB9244CB6}"/>
                </a:ext>
              </a:extLst>
            </p:cNvPr>
            <p:cNvSpPr/>
            <p:nvPr/>
          </p:nvSpPr>
          <p:spPr>
            <a:xfrm>
              <a:off x="2748875" y="3197850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52" y="1"/>
                  </a:moveTo>
                  <a:cubicBezTo>
                    <a:pt x="31" y="1"/>
                    <a:pt x="8" y="15"/>
                    <a:pt x="1" y="35"/>
                  </a:cubicBezTo>
                  <a:cubicBezTo>
                    <a:pt x="1" y="60"/>
                    <a:pt x="17" y="84"/>
                    <a:pt x="41" y="92"/>
                  </a:cubicBezTo>
                  <a:cubicBezTo>
                    <a:pt x="46" y="94"/>
                    <a:pt x="50" y="94"/>
                    <a:pt x="54" y="94"/>
                  </a:cubicBezTo>
                  <a:cubicBezTo>
                    <a:pt x="74" y="94"/>
                    <a:pt x="91" y="80"/>
                    <a:pt x="98" y="60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7590;p47">
              <a:extLst>
                <a:ext uri="{FF2B5EF4-FFF2-40B4-BE49-F238E27FC236}">
                  <a16:creationId xmlns:a16="http://schemas.microsoft.com/office/drawing/2014/main" id="{31BEA50D-B604-2A29-E716-A36B81F30476}"/>
                </a:ext>
              </a:extLst>
            </p:cNvPr>
            <p:cNvSpPr/>
            <p:nvPr/>
          </p:nvSpPr>
          <p:spPr>
            <a:xfrm>
              <a:off x="2756575" y="32001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67"/>
                    <a:pt x="17" y="91"/>
                    <a:pt x="41" y="99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7" y="102"/>
                    <a:pt x="100" y="87"/>
                    <a:pt x="106" y="67"/>
                  </a:cubicBezTo>
                  <a:cubicBezTo>
                    <a:pt x="114" y="35"/>
                    <a:pt x="98" y="10"/>
                    <a:pt x="66" y="2"/>
                  </a:cubicBezTo>
                  <a:cubicBezTo>
                    <a:pt x="62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7591;p47">
              <a:extLst>
                <a:ext uri="{FF2B5EF4-FFF2-40B4-BE49-F238E27FC236}">
                  <a16:creationId xmlns:a16="http://schemas.microsoft.com/office/drawing/2014/main" id="{DFA5FAB3-9650-CE84-3625-535C9B3151CC}"/>
                </a:ext>
              </a:extLst>
            </p:cNvPr>
            <p:cNvSpPr/>
            <p:nvPr/>
          </p:nvSpPr>
          <p:spPr>
            <a:xfrm>
              <a:off x="2764300" y="3202325"/>
              <a:ext cx="2850" cy="2750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60" y="0"/>
                  </a:moveTo>
                  <a:cubicBezTo>
                    <a:pt x="38" y="0"/>
                    <a:pt x="15" y="16"/>
                    <a:pt x="8" y="43"/>
                  </a:cubicBezTo>
                  <a:cubicBezTo>
                    <a:pt x="0" y="67"/>
                    <a:pt x="16" y="100"/>
                    <a:pt x="41" y="108"/>
                  </a:cubicBezTo>
                  <a:cubicBezTo>
                    <a:pt x="45" y="109"/>
                    <a:pt x="49" y="110"/>
                    <a:pt x="54" y="110"/>
                  </a:cubicBezTo>
                  <a:cubicBezTo>
                    <a:pt x="75" y="110"/>
                    <a:pt x="99" y="94"/>
                    <a:pt x="105" y="67"/>
                  </a:cubicBezTo>
                  <a:cubicBezTo>
                    <a:pt x="114" y="35"/>
                    <a:pt x="97" y="10"/>
                    <a:pt x="73" y="2"/>
                  </a:cubicBezTo>
                  <a:cubicBezTo>
                    <a:pt x="69" y="1"/>
                    <a:pt x="6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7592;p47">
              <a:extLst>
                <a:ext uri="{FF2B5EF4-FFF2-40B4-BE49-F238E27FC236}">
                  <a16:creationId xmlns:a16="http://schemas.microsoft.com/office/drawing/2014/main" id="{DDB4C1F0-0FD1-90E2-8CF2-B0C51C87F5A7}"/>
                </a:ext>
              </a:extLst>
            </p:cNvPr>
            <p:cNvSpPr/>
            <p:nvPr/>
          </p:nvSpPr>
          <p:spPr>
            <a:xfrm>
              <a:off x="2759225" y="32053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9" y="1"/>
                  </a:moveTo>
                  <a:cubicBezTo>
                    <a:pt x="25" y="1"/>
                    <a:pt x="7" y="15"/>
                    <a:pt x="0" y="35"/>
                  </a:cubicBezTo>
                  <a:lnTo>
                    <a:pt x="90" y="68"/>
                  </a:lnTo>
                  <a:cubicBezTo>
                    <a:pt x="106" y="43"/>
                    <a:pt x="90" y="11"/>
                    <a:pt x="65" y="3"/>
                  </a:cubicBezTo>
                  <a:cubicBezTo>
                    <a:pt x="59" y="2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7593;p47">
              <a:extLst>
                <a:ext uri="{FF2B5EF4-FFF2-40B4-BE49-F238E27FC236}">
                  <a16:creationId xmlns:a16="http://schemas.microsoft.com/office/drawing/2014/main" id="{0129925C-878B-8BD4-C464-48E0F55C2DEE}"/>
                </a:ext>
              </a:extLst>
            </p:cNvPr>
            <p:cNvSpPr/>
            <p:nvPr/>
          </p:nvSpPr>
          <p:spPr>
            <a:xfrm>
              <a:off x="2761450" y="31979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33"/>
                    <a:pt x="17" y="58"/>
                    <a:pt x="41" y="66"/>
                  </a:cubicBezTo>
                  <a:cubicBezTo>
                    <a:pt x="47" y="67"/>
                    <a:pt x="52" y="68"/>
                    <a:pt x="57" y="68"/>
                  </a:cubicBezTo>
                  <a:cubicBezTo>
                    <a:pt x="81" y="68"/>
                    <a:pt x="99" y="52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7594;p47">
              <a:extLst>
                <a:ext uri="{FF2B5EF4-FFF2-40B4-BE49-F238E27FC236}">
                  <a16:creationId xmlns:a16="http://schemas.microsoft.com/office/drawing/2014/main" id="{D462B4B6-9AEE-9CD8-36C8-A29F3198987E}"/>
                </a:ext>
              </a:extLst>
            </p:cNvPr>
            <p:cNvSpPr/>
            <p:nvPr/>
          </p:nvSpPr>
          <p:spPr>
            <a:xfrm>
              <a:off x="2753750" y="31960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1"/>
                  </a:moveTo>
                  <a:lnTo>
                    <a:pt x="9" y="1"/>
                  </a:lnTo>
                  <a:cubicBezTo>
                    <a:pt x="0" y="25"/>
                    <a:pt x="17" y="50"/>
                    <a:pt x="41" y="58"/>
                  </a:cubicBezTo>
                  <a:cubicBezTo>
                    <a:pt x="45" y="59"/>
                    <a:pt x="50" y="60"/>
                    <a:pt x="54" y="60"/>
                  </a:cubicBezTo>
                  <a:cubicBezTo>
                    <a:pt x="76" y="60"/>
                    <a:pt x="99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7595;p47">
              <a:extLst>
                <a:ext uri="{FF2B5EF4-FFF2-40B4-BE49-F238E27FC236}">
                  <a16:creationId xmlns:a16="http://schemas.microsoft.com/office/drawing/2014/main" id="{2BFD38BC-11DB-F6EB-AC4E-784D4BBCEF00}"/>
                </a:ext>
              </a:extLst>
            </p:cNvPr>
            <p:cNvSpPr/>
            <p:nvPr/>
          </p:nvSpPr>
          <p:spPr>
            <a:xfrm>
              <a:off x="2745850" y="31940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6" y="50"/>
                    <a:pt x="49" y="58"/>
                  </a:cubicBezTo>
                  <a:cubicBezTo>
                    <a:pt x="53" y="59"/>
                    <a:pt x="58" y="60"/>
                    <a:pt x="62" y="60"/>
                  </a:cubicBezTo>
                  <a:cubicBezTo>
                    <a:pt x="81" y="60"/>
                    <a:pt x="99" y="45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7596;p47">
              <a:extLst>
                <a:ext uri="{FF2B5EF4-FFF2-40B4-BE49-F238E27FC236}">
                  <a16:creationId xmlns:a16="http://schemas.microsoft.com/office/drawing/2014/main" id="{1D468D9F-1ACE-0CFA-BA29-C9D991B3DD8B}"/>
                </a:ext>
              </a:extLst>
            </p:cNvPr>
            <p:cNvSpPr/>
            <p:nvPr/>
          </p:nvSpPr>
          <p:spPr>
            <a:xfrm>
              <a:off x="2738750" y="3202000"/>
              <a:ext cx="2850" cy="2100"/>
            </a:xfrm>
            <a:custGeom>
              <a:avLst/>
              <a:gdLst/>
              <a:ahLst/>
              <a:cxnLst/>
              <a:rect l="l" t="t" r="r" b="b"/>
              <a:pathLst>
                <a:path w="114" h="84" extrusionOk="0">
                  <a:moveTo>
                    <a:pt x="52" y="1"/>
                  </a:moveTo>
                  <a:cubicBezTo>
                    <a:pt x="36" y="1"/>
                    <a:pt x="20" y="12"/>
                    <a:pt x="9" y="23"/>
                  </a:cubicBezTo>
                  <a:cubicBezTo>
                    <a:pt x="0" y="40"/>
                    <a:pt x="17" y="72"/>
                    <a:pt x="41" y="80"/>
                  </a:cubicBezTo>
                  <a:cubicBezTo>
                    <a:pt x="48" y="82"/>
                    <a:pt x="55" y="83"/>
                    <a:pt x="62" y="83"/>
                  </a:cubicBezTo>
                  <a:cubicBezTo>
                    <a:pt x="81" y="83"/>
                    <a:pt x="100" y="76"/>
                    <a:pt x="106" y="64"/>
                  </a:cubicBezTo>
                  <a:cubicBezTo>
                    <a:pt x="114" y="40"/>
                    <a:pt x="98" y="15"/>
                    <a:pt x="73" y="7"/>
                  </a:cubicBezTo>
                  <a:cubicBezTo>
                    <a:pt x="66" y="2"/>
                    <a:pt x="5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7597;p47">
              <a:extLst>
                <a:ext uri="{FF2B5EF4-FFF2-40B4-BE49-F238E27FC236}">
                  <a16:creationId xmlns:a16="http://schemas.microsoft.com/office/drawing/2014/main" id="{A3938BBA-EAEE-7908-D2B8-72FEFCCA6AE2}"/>
                </a:ext>
              </a:extLst>
            </p:cNvPr>
            <p:cNvSpPr/>
            <p:nvPr/>
          </p:nvSpPr>
          <p:spPr>
            <a:xfrm>
              <a:off x="2741375" y="32067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42" y="1"/>
                  </a:moveTo>
                  <a:cubicBezTo>
                    <a:pt x="21" y="1"/>
                    <a:pt x="7" y="8"/>
                    <a:pt x="1" y="20"/>
                  </a:cubicBezTo>
                  <a:lnTo>
                    <a:pt x="90" y="69"/>
                  </a:lnTo>
                  <a:cubicBezTo>
                    <a:pt x="98" y="44"/>
                    <a:pt x="90" y="20"/>
                    <a:pt x="66" y="4"/>
                  </a:cubicBezTo>
                  <a:cubicBezTo>
                    <a:pt x="57" y="2"/>
                    <a:pt x="49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7598;p47">
              <a:extLst>
                <a:ext uri="{FF2B5EF4-FFF2-40B4-BE49-F238E27FC236}">
                  <a16:creationId xmlns:a16="http://schemas.microsoft.com/office/drawing/2014/main" id="{40E2A91C-57EF-A1BB-4D62-767657D5E8B6}"/>
                </a:ext>
              </a:extLst>
            </p:cNvPr>
            <p:cNvSpPr/>
            <p:nvPr/>
          </p:nvSpPr>
          <p:spPr>
            <a:xfrm>
              <a:off x="2748475" y="32102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7" y="1"/>
                  </a:moveTo>
                  <a:cubicBezTo>
                    <a:pt x="30" y="1"/>
                    <a:pt x="13" y="10"/>
                    <a:pt x="1" y="28"/>
                  </a:cubicBezTo>
                  <a:lnTo>
                    <a:pt x="90" y="68"/>
                  </a:lnTo>
                  <a:cubicBezTo>
                    <a:pt x="106" y="44"/>
                    <a:pt x="90" y="12"/>
                    <a:pt x="66" y="4"/>
                  </a:cubicBezTo>
                  <a:cubicBezTo>
                    <a:pt x="59" y="2"/>
                    <a:pt x="5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7599;p47">
              <a:extLst>
                <a:ext uri="{FF2B5EF4-FFF2-40B4-BE49-F238E27FC236}">
                  <a16:creationId xmlns:a16="http://schemas.microsoft.com/office/drawing/2014/main" id="{AF11654D-2222-1A0C-BBFA-5E9F63A1B2F3}"/>
                </a:ext>
              </a:extLst>
            </p:cNvPr>
            <p:cNvSpPr/>
            <p:nvPr/>
          </p:nvSpPr>
          <p:spPr>
            <a:xfrm>
              <a:off x="2746250" y="3205050"/>
              <a:ext cx="2850" cy="2275"/>
            </a:xfrm>
            <a:custGeom>
              <a:avLst/>
              <a:gdLst/>
              <a:ahLst/>
              <a:cxnLst/>
              <a:rect l="l" t="t" r="r" b="b"/>
              <a:pathLst>
                <a:path w="114" h="91" extrusionOk="0">
                  <a:moveTo>
                    <a:pt x="52" y="0"/>
                  </a:moveTo>
                  <a:cubicBezTo>
                    <a:pt x="36" y="0"/>
                    <a:pt x="20" y="12"/>
                    <a:pt x="9" y="23"/>
                  </a:cubicBezTo>
                  <a:cubicBezTo>
                    <a:pt x="0" y="47"/>
                    <a:pt x="9" y="80"/>
                    <a:pt x="33" y="88"/>
                  </a:cubicBezTo>
                  <a:cubicBezTo>
                    <a:pt x="41" y="90"/>
                    <a:pt x="49" y="91"/>
                    <a:pt x="56" y="91"/>
                  </a:cubicBezTo>
                  <a:cubicBezTo>
                    <a:pt x="77" y="91"/>
                    <a:pt x="94" y="82"/>
                    <a:pt x="106" y="64"/>
                  </a:cubicBezTo>
                  <a:cubicBezTo>
                    <a:pt x="114" y="39"/>
                    <a:pt x="98" y="15"/>
                    <a:pt x="73" y="7"/>
                  </a:cubicBezTo>
                  <a:cubicBezTo>
                    <a:pt x="66" y="2"/>
                    <a:pt x="59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7600;p47">
              <a:extLst>
                <a:ext uri="{FF2B5EF4-FFF2-40B4-BE49-F238E27FC236}">
                  <a16:creationId xmlns:a16="http://schemas.microsoft.com/office/drawing/2014/main" id="{EE83B361-6FDF-1B9F-7CC0-80918C53E7DB}"/>
                </a:ext>
              </a:extLst>
            </p:cNvPr>
            <p:cNvSpPr/>
            <p:nvPr/>
          </p:nvSpPr>
          <p:spPr>
            <a:xfrm>
              <a:off x="2753750" y="32080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1" y="0"/>
                  </a:moveTo>
                  <a:cubicBezTo>
                    <a:pt x="41" y="0"/>
                    <a:pt x="22" y="15"/>
                    <a:pt x="9" y="35"/>
                  </a:cubicBezTo>
                  <a:cubicBezTo>
                    <a:pt x="0" y="59"/>
                    <a:pt x="9" y="92"/>
                    <a:pt x="33" y="100"/>
                  </a:cubicBezTo>
                  <a:cubicBezTo>
                    <a:pt x="40" y="104"/>
                    <a:pt x="47" y="106"/>
                    <a:pt x="54" y="106"/>
                  </a:cubicBezTo>
                  <a:cubicBezTo>
                    <a:pt x="73" y="106"/>
                    <a:pt x="92" y="93"/>
                    <a:pt x="98" y="75"/>
                  </a:cubicBezTo>
                  <a:cubicBezTo>
                    <a:pt x="114" y="43"/>
                    <a:pt x="98" y="19"/>
                    <a:pt x="73" y="2"/>
                  </a:cubicBezTo>
                  <a:cubicBezTo>
                    <a:pt x="69" y="1"/>
                    <a:pt x="6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7601;p47">
              <a:extLst>
                <a:ext uri="{FF2B5EF4-FFF2-40B4-BE49-F238E27FC236}">
                  <a16:creationId xmlns:a16="http://schemas.microsoft.com/office/drawing/2014/main" id="{60AAE5B5-E752-A33C-5BCF-40A2C2433AE4}"/>
                </a:ext>
              </a:extLst>
            </p:cNvPr>
            <p:cNvSpPr/>
            <p:nvPr/>
          </p:nvSpPr>
          <p:spPr>
            <a:xfrm>
              <a:off x="2761050" y="3211025"/>
              <a:ext cx="3050" cy="2875"/>
            </a:xfrm>
            <a:custGeom>
              <a:avLst/>
              <a:gdLst/>
              <a:ahLst/>
              <a:cxnLst/>
              <a:rect l="l" t="t" r="r" b="b"/>
              <a:pathLst>
                <a:path w="122" h="115" extrusionOk="0">
                  <a:moveTo>
                    <a:pt x="69" y="1"/>
                  </a:moveTo>
                  <a:cubicBezTo>
                    <a:pt x="49" y="1"/>
                    <a:pt x="30" y="15"/>
                    <a:pt x="17" y="35"/>
                  </a:cubicBezTo>
                  <a:cubicBezTo>
                    <a:pt x="0" y="68"/>
                    <a:pt x="8" y="100"/>
                    <a:pt x="41" y="108"/>
                  </a:cubicBezTo>
                  <a:cubicBezTo>
                    <a:pt x="47" y="113"/>
                    <a:pt x="54" y="115"/>
                    <a:pt x="62" y="115"/>
                  </a:cubicBezTo>
                  <a:cubicBezTo>
                    <a:pt x="81" y="115"/>
                    <a:pt x="100" y="100"/>
                    <a:pt x="106" y="76"/>
                  </a:cubicBezTo>
                  <a:cubicBezTo>
                    <a:pt x="122" y="52"/>
                    <a:pt x="106" y="11"/>
                    <a:pt x="81" y="3"/>
                  </a:cubicBezTo>
                  <a:cubicBezTo>
                    <a:pt x="77" y="2"/>
                    <a:pt x="73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7602;p47">
              <a:extLst>
                <a:ext uri="{FF2B5EF4-FFF2-40B4-BE49-F238E27FC236}">
                  <a16:creationId xmlns:a16="http://schemas.microsoft.com/office/drawing/2014/main" id="{6B4E7F81-5013-F4C7-9A20-582348981526}"/>
                </a:ext>
              </a:extLst>
            </p:cNvPr>
            <p:cNvSpPr/>
            <p:nvPr/>
          </p:nvSpPr>
          <p:spPr>
            <a:xfrm>
              <a:off x="2755775" y="3213550"/>
              <a:ext cx="2650" cy="2025"/>
            </a:xfrm>
            <a:custGeom>
              <a:avLst/>
              <a:gdLst/>
              <a:ahLst/>
              <a:cxnLst/>
              <a:rect l="l" t="t" r="r" b="b"/>
              <a:pathLst>
                <a:path w="106" h="81" extrusionOk="0">
                  <a:moveTo>
                    <a:pt x="44" y="1"/>
                  </a:moveTo>
                  <a:cubicBezTo>
                    <a:pt x="25" y="1"/>
                    <a:pt x="6" y="14"/>
                    <a:pt x="1" y="32"/>
                  </a:cubicBezTo>
                  <a:lnTo>
                    <a:pt x="90" y="80"/>
                  </a:lnTo>
                  <a:cubicBezTo>
                    <a:pt x="106" y="48"/>
                    <a:pt x="90" y="15"/>
                    <a:pt x="65" y="7"/>
                  </a:cubicBezTo>
                  <a:cubicBezTo>
                    <a:pt x="59" y="3"/>
                    <a:pt x="5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7603;p47">
              <a:extLst>
                <a:ext uri="{FF2B5EF4-FFF2-40B4-BE49-F238E27FC236}">
                  <a16:creationId xmlns:a16="http://schemas.microsoft.com/office/drawing/2014/main" id="{7549BFE6-001D-5267-C2F3-F1C6FF020696}"/>
                </a:ext>
              </a:extLst>
            </p:cNvPr>
            <p:cNvSpPr/>
            <p:nvPr/>
          </p:nvSpPr>
          <p:spPr>
            <a:xfrm>
              <a:off x="2758825" y="3206225"/>
              <a:ext cx="2650" cy="1900"/>
            </a:xfrm>
            <a:custGeom>
              <a:avLst/>
              <a:gdLst/>
              <a:ahLst/>
              <a:cxnLst/>
              <a:rect l="l" t="t" r="r" b="b"/>
              <a:pathLst>
                <a:path w="106" h="76" extrusionOk="0">
                  <a:moveTo>
                    <a:pt x="16" y="0"/>
                  </a:moveTo>
                  <a:cubicBezTo>
                    <a:pt x="0" y="33"/>
                    <a:pt x="16" y="65"/>
                    <a:pt x="41" y="73"/>
                  </a:cubicBezTo>
                  <a:cubicBezTo>
                    <a:pt x="45" y="75"/>
                    <a:pt x="49" y="75"/>
                    <a:pt x="54" y="75"/>
                  </a:cubicBezTo>
                  <a:cubicBezTo>
                    <a:pt x="75" y="75"/>
                    <a:pt x="99" y="60"/>
                    <a:pt x="106" y="33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7604;p47">
              <a:extLst>
                <a:ext uri="{FF2B5EF4-FFF2-40B4-BE49-F238E27FC236}">
                  <a16:creationId xmlns:a16="http://schemas.microsoft.com/office/drawing/2014/main" id="{C2A79E38-D529-F639-AD1F-C06A54B93273}"/>
                </a:ext>
              </a:extLst>
            </p:cNvPr>
            <p:cNvSpPr/>
            <p:nvPr/>
          </p:nvSpPr>
          <p:spPr>
            <a:xfrm>
              <a:off x="2751325" y="32035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1"/>
                  </a:moveTo>
                  <a:cubicBezTo>
                    <a:pt x="0" y="25"/>
                    <a:pt x="16" y="58"/>
                    <a:pt x="41" y="66"/>
                  </a:cubicBezTo>
                  <a:cubicBezTo>
                    <a:pt x="45" y="67"/>
                    <a:pt x="50" y="68"/>
                    <a:pt x="54" y="68"/>
                  </a:cubicBezTo>
                  <a:cubicBezTo>
                    <a:pt x="76" y="68"/>
                    <a:pt x="99" y="53"/>
                    <a:pt x="106" y="33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7605;p47">
              <a:extLst>
                <a:ext uri="{FF2B5EF4-FFF2-40B4-BE49-F238E27FC236}">
                  <a16:creationId xmlns:a16="http://schemas.microsoft.com/office/drawing/2014/main" id="{7B8BEEFB-3BA3-8334-06CA-D3EC12448255}"/>
                </a:ext>
              </a:extLst>
            </p:cNvPr>
            <p:cNvSpPr/>
            <p:nvPr/>
          </p:nvSpPr>
          <p:spPr>
            <a:xfrm>
              <a:off x="2743825" y="3200950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17"/>
                    <a:pt x="16" y="49"/>
                    <a:pt x="41" y="57"/>
                  </a:cubicBezTo>
                  <a:cubicBezTo>
                    <a:pt x="47" y="59"/>
                    <a:pt x="53" y="60"/>
                    <a:pt x="60" y="60"/>
                  </a:cubicBezTo>
                  <a:cubicBezTo>
                    <a:pt x="80" y="60"/>
                    <a:pt x="99" y="51"/>
                    <a:pt x="106" y="33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7606;p47">
              <a:extLst>
                <a:ext uri="{FF2B5EF4-FFF2-40B4-BE49-F238E27FC236}">
                  <a16:creationId xmlns:a16="http://schemas.microsoft.com/office/drawing/2014/main" id="{903A3C31-5B5A-EB10-8116-88FE6C3826EB}"/>
                </a:ext>
              </a:extLst>
            </p:cNvPr>
            <p:cNvSpPr/>
            <p:nvPr/>
          </p:nvSpPr>
          <p:spPr>
            <a:xfrm>
              <a:off x="2755375" y="3214325"/>
              <a:ext cx="2650" cy="2025"/>
            </a:xfrm>
            <a:custGeom>
              <a:avLst/>
              <a:gdLst/>
              <a:ahLst/>
              <a:cxnLst/>
              <a:rect l="l" t="t" r="r" b="b"/>
              <a:pathLst>
                <a:path w="106" h="81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33"/>
                    <a:pt x="17" y="66"/>
                    <a:pt x="33" y="74"/>
                  </a:cubicBezTo>
                  <a:cubicBezTo>
                    <a:pt x="42" y="78"/>
                    <a:pt x="50" y="80"/>
                    <a:pt x="58" y="80"/>
                  </a:cubicBezTo>
                  <a:cubicBezTo>
                    <a:pt x="78" y="80"/>
                    <a:pt x="94" y="67"/>
                    <a:pt x="106" y="4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7607;p47">
              <a:extLst>
                <a:ext uri="{FF2B5EF4-FFF2-40B4-BE49-F238E27FC236}">
                  <a16:creationId xmlns:a16="http://schemas.microsoft.com/office/drawing/2014/main" id="{75E2F146-B78E-EBFB-EB44-671197866CEC}"/>
                </a:ext>
              </a:extLst>
            </p:cNvPr>
            <p:cNvSpPr/>
            <p:nvPr/>
          </p:nvSpPr>
          <p:spPr>
            <a:xfrm>
              <a:off x="2748275" y="3210875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9" y="58"/>
                    <a:pt x="33" y="66"/>
                  </a:cubicBezTo>
                  <a:cubicBezTo>
                    <a:pt x="40" y="70"/>
                    <a:pt x="47" y="72"/>
                    <a:pt x="55" y="72"/>
                  </a:cubicBezTo>
                  <a:cubicBezTo>
                    <a:pt x="74" y="72"/>
                    <a:pt x="92" y="59"/>
                    <a:pt x="98" y="41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7608;p47">
              <a:extLst>
                <a:ext uri="{FF2B5EF4-FFF2-40B4-BE49-F238E27FC236}">
                  <a16:creationId xmlns:a16="http://schemas.microsoft.com/office/drawing/2014/main" id="{A5922A33-AA07-634C-F5C8-42EFAE4E9966}"/>
                </a:ext>
              </a:extLst>
            </p:cNvPr>
            <p:cNvSpPr/>
            <p:nvPr/>
          </p:nvSpPr>
          <p:spPr>
            <a:xfrm>
              <a:off x="2741175" y="3207225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9" y="58"/>
                    <a:pt x="33" y="66"/>
                  </a:cubicBezTo>
                  <a:cubicBezTo>
                    <a:pt x="42" y="72"/>
                    <a:pt x="51" y="74"/>
                    <a:pt x="61" y="74"/>
                  </a:cubicBezTo>
                  <a:cubicBezTo>
                    <a:pt x="77" y="74"/>
                    <a:pt x="93" y="65"/>
                    <a:pt x="98" y="50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7609;p47">
              <a:extLst>
                <a:ext uri="{FF2B5EF4-FFF2-40B4-BE49-F238E27FC236}">
                  <a16:creationId xmlns:a16="http://schemas.microsoft.com/office/drawing/2014/main" id="{5D1719D9-F03F-2D03-B270-5E344BE7C408}"/>
                </a:ext>
              </a:extLst>
            </p:cNvPr>
            <p:cNvSpPr/>
            <p:nvPr/>
          </p:nvSpPr>
          <p:spPr>
            <a:xfrm>
              <a:off x="2742800" y="321197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3" y="1"/>
                  </a:moveTo>
                  <a:cubicBezTo>
                    <a:pt x="36" y="1"/>
                    <a:pt x="19" y="6"/>
                    <a:pt x="9" y="22"/>
                  </a:cubicBezTo>
                  <a:cubicBezTo>
                    <a:pt x="1" y="46"/>
                    <a:pt x="9" y="70"/>
                    <a:pt x="33" y="87"/>
                  </a:cubicBezTo>
                  <a:cubicBezTo>
                    <a:pt x="42" y="92"/>
                    <a:pt x="51" y="95"/>
                    <a:pt x="61" y="95"/>
                  </a:cubicBezTo>
                  <a:cubicBezTo>
                    <a:pt x="77" y="95"/>
                    <a:pt x="93" y="86"/>
                    <a:pt x="98" y="70"/>
                  </a:cubicBezTo>
                  <a:cubicBezTo>
                    <a:pt x="114" y="46"/>
                    <a:pt x="106" y="22"/>
                    <a:pt x="82" y="6"/>
                  </a:cubicBezTo>
                  <a:cubicBezTo>
                    <a:pt x="73" y="3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7610;p47">
              <a:extLst>
                <a:ext uri="{FF2B5EF4-FFF2-40B4-BE49-F238E27FC236}">
                  <a16:creationId xmlns:a16="http://schemas.microsoft.com/office/drawing/2014/main" id="{B6D1EBC3-B592-88A9-70F1-AD977D841012}"/>
                </a:ext>
              </a:extLst>
            </p:cNvPr>
            <p:cNvSpPr/>
            <p:nvPr/>
          </p:nvSpPr>
          <p:spPr>
            <a:xfrm>
              <a:off x="2749700" y="3215875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70" y="1"/>
                  </a:moveTo>
                  <a:cubicBezTo>
                    <a:pt x="50" y="1"/>
                    <a:pt x="29" y="10"/>
                    <a:pt x="17" y="28"/>
                  </a:cubicBezTo>
                  <a:cubicBezTo>
                    <a:pt x="0" y="52"/>
                    <a:pt x="8" y="85"/>
                    <a:pt x="33" y="101"/>
                  </a:cubicBezTo>
                  <a:cubicBezTo>
                    <a:pt x="39" y="103"/>
                    <a:pt x="45" y="104"/>
                    <a:pt x="52" y="104"/>
                  </a:cubicBezTo>
                  <a:cubicBezTo>
                    <a:pt x="72" y="104"/>
                    <a:pt x="94" y="95"/>
                    <a:pt x="106" y="77"/>
                  </a:cubicBezTo>
                  <a:cubicBezTo>
                    <a:pt x="122" y="52"/>
                    <a:pt x="114" y="20"/>
                    <a:pt x="89" y="4"/>
                  </a:cubicBezTo>
                  <a:cubicBezTo>
                    <a:pt x="83" y="2"/>
                    <a:pt x="77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7611;p47">
              <a:extLst>
                <a:ext uri="{FF2B5EF4-FFF2-40B4-BE49-F238E27FC236}">
                  <a16:creationId xmlns:a16="http://schemas.microsoft.com/office/drawing/2014/main" id="{EE495B6D-50F6-4D8E-FD26-5DDC2553EA3D}"/>
                </a:ext>
              </a:extLst>
            </p:cNvPr>
            <p:cNvSpPr/>
            <p:nvPr/>
          </p:nvSpPr>
          <p:spPr>
            <a:xfrm>
              <a:off x="2793675" y="292530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29"/>
                    <a:pt x="19" y="50"/>
                    <a:pt x="40" y="50"/>
                  </a:cubicBezTo>
                  <a:cubicBezTo>
                    <a:pt x="43" y="50"/>
                    <a:pt x="46" y="50"/>
                    <a:pt x="49" y="49"/>
                  </a:cubicBezTo>
                  <a:cubicBezTo>
                    <a:pt x="82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7612;p47">
              <a:extLst>
                <a:ext uri="{FF2B5EF4-FFF2-40B4-BE49-F238E27FC236}">
                  <a16:creationId xmlns:a16="http://schemas.microsoft.com/office/drawing/2014/main" id="{72A85453-A1AB-2EC1-9341-8D263839A88B}"/>
                </a:ext>
              </a:extLst>
            </p:cNvPr>
            <p:cNvSpPr/>
            <p:nvPr/>
          </p:nvSpPr>
          <p:spPr>
            <a:xfrm>
              <a:off x="2801575" y="29248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1"/>
                  </a:moveTo>
                  <a:cubicBezTo>
                    <a:pt x="1" y="33"/>
                    <a:pt x="25" y="49"/>
                    <a:pt x="58" y="49"/>
                  </a:cubicBezTo>
                  <a:cubicBezTo>
                    <a:pt x="82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7613;p47">
              <a:extLst>
                <a:ext uri="{FF2B5EF4-FFF2-40B4-BE49-F238E27FC236}">
                  <a16:creationId xmlns:a16="http://schemas.microsoft.com/office/drawing/2014/main" id="{8D309219-5C32-57FD-8E57-6D932B2CF0E2}"/>
                </a:ext>
              </a:extLst>
            </p:cNvPr>
            <p:cNvSpPr/>
            <p:nvPr/>
          </p:nvSpPr>
          <p:spPr>
            <a:xfrm>
              <a:off x="2809700" y="29242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7" y="1"/>
                  </a:moveTo>
                  <a:lnTo>
                    <a:pt x="0" y="9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81" y="57"/>
                    <a:pt x="97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7614;p47">
              <a:extLst>
                <a:ext uri="{FF2B5EF4-FFF2-40B4-BE49-F238E27FC236}">
                  <a16:creationId xmlns:a16="http://schemas.microsoft.com/office/drawing/2014/main" id="{EC5D261D-218D-D0B2-31BB-FBF69FAA29B6}"/>
                </a:ext>
              </a:extLst>
            </p:cNvPr>
            <p:cNvSpPr/>
            <p:nvPr/>
          </p:nvSpPr>
          <p:spPr>
            <a:xfrm>
              <a:off x="2805850" y="29275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0"/>
                  </a:moveTo>
                  <a:cubicBezTo>
                    <a:pt x="24" y="8"/>
                    <a:pt x="0" y="25"/>
                    <a:pt x="0" y="57"/>
                  </a:cubicBezTo>
                  <a:cubicBezTo>
                    <a:pt x="0" y="78"/>
                    <a:pt x="18" y="99"/>
                    <a:pt x="44" y="99"/>
                  </a:cubicBezTo>
                  <a:cubicBezTo>
                    <a:pt x="48" y="99"/>
                    <a:pt x="53" y="99"/>
                    <a:pt x="57" y="98"/>
                  </a:cubicBezTo>
                  <a:cubicBezTo>
                    <a:pt x="81" y="98"/>
                    <a:pt x="106" y="73"/>
                    <a:pt x="106" y="49"/>
                  </a:cubicBez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7615;p47">
              <a:extLst>
                <a:ext uri="{FF2B5EF4-FFF2-40B4-BE49-F238E27FC236}">
                  <a16:creationId xmlns:a16="http://schemas.microsoft.com/office/drawing/2014/main" id="{E813AECB-925F-D5D3-8E45-A032F4EE2547}"/>
                </a:ext>
              </a:extLst>
            </p:cNvPr>
            <p:cNvSpPr/>
            <p:nvPr/>
          </p:nvSpPr>
          <p:spPr>
            <a:xfrm>
              <a:off x="2797725" y="29280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2" y="1"/>
                  </a:moveTo>
                  <a:cubicBezTo>
                    <a:pt x="58" y="1"/>
                    <a:pt x="54" y="1"/>
                    <a:pt x="49" y="3"/>
                  </a:cubicBezTo>
                  <a:cubicBezTo>
                    <a:pt x="25" y="3"/>
                    <a:pt x="1" y="27"/>
                    <a:pt x="1" y="51"/>
                  </a:cubicBezTo>
                  <a:cubicBezTo>
                    <a:pt x="9" y="76"/>
                    <a:pt x="25" y="100"/>
                    <a:pt x="58" y="100"/>
                  </a:cubicBezTo>
                  <a:cubicBezTo>
                    <a:pt x="82" y="100"/>
                    <a:pt x="106" y="76"/>
                    <a:pt x="106" y="43"/>
                  </a:cubicBezTo>
                  <a:cubicBezTo>
                    <a:pt x="99" y="22"/>
                    <a:pt x="86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7616;p47">
              <a:extLst>
                <a:ext uri="{FF2B5EF4-FFF2-40B4-BE49-F238E27FC236}">
                  <a16:creationId xmlns:a16="http://schemas.microsoft.com/office/drawing/2014/main" id="{7AD9A9D0-C718-6FE4-13E4-CDA43174F967}"/>
                </a:ext>
              </a:extLst>
            </p:cNvPr>
            <p:cNvSpPr/>
            <p:nvPr/>
          </p:nvSpPr>
          <p:spPr>
            <a:xfrm>
              <a:off x="2813550" y="29190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81" y="98"/>
                    <a:pt x="98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7617;p47">
              <a:extLst>
                <a:ext uri="{FF2B5EF4-FFF2-40B4-BE49-F238E27FC236}">
                  <a16:creationId xmlns:a16="http://schemas.microsoft.com/office/drawing/2014/main" id="{014B9B13-9B05-6BFA-3589-230E60788C8B}"/>
                </a:ext>
              </a:extLst>
            </p:cNvPr>
            <p:cNvSpPr/>
            <p:nvPr/>
          </p:nvSpPr>
          <p:spPr>
            <a:xfrm>
              <a:off x="2809275" y="291637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3"/>
                    <a:pt x="25" y="57"/>
                    <a:pt x="50" y="57"/>
                  </a:cubicBezTo>
                  <a:cubicBezTo>
                    <a:pt x="82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7618;p47">
              <a:extLst>
                <a:ext uri="{FF2B5EF4-FFF2-40B4-BE49-F238E27FC236}">
                  <a16:creationId xmlns:a16="http://schemas.microsoft.com/office/drawing/2014/main" id="{9E05BA90-5638-B397-CD54-05789F9429BE}"/>
                </a:ext>
              </a:extLst>
            </p:cNvPr>
            <p:cNvSpPr/>
            <p:nvPr/>
          </p:nvSpPr>
          <p:spPr>
            <a:xfrm>
              <a:off x="2801175" y="29167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3"/>
                    <a:pt x="25" y="57"/>
                    <a:pt x="57" y="57"/>
                  </a:cubicBezTo>
                  <a:cubicBezTo>
                    <a:pt x="82" y="57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7619;p47">
              <a:extLst>
                <a:ext uri="{FF2B5EF4-FFF2-40B4-BE49-F238E27FC236}">
                  <a16:creationId xmlns:a16="http://schemas.microsoft.com/office/drawing/2014/main" id="{ABF34DB5-937F-695C-FEDE-5FE468AE84FE}"/>
                </a:ext>
              </a:extLst>
            </p:cNvPr>
            <p:cNvSpPr/>
            <p:nvPr/>
          </p:nvSpPr>
          <p:spPr>
            <a:xfrm>
              <a:off x="2805425" y="2919400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0" y="1"/>
                  </a:moveTo>
                  <a:cubicBezTo>
                    <a:pt x="17" y="9"/>
                    <a:pt x="1" y="25"/>
                    <a:pt x="1" y="58"/>
                  </a:cubicBezTo>
                  <a:cubicBezTo>
                    <a:pt x="1" y="79"/>
                    <a:pt x="19" y="100"/>
                    <a:pt x="40" y="100"/>
                  </a:cubicBezTo>
                  <a:cubicBezTo>
                    <a:pt x="43" y="100"/>
                    <a:pt x="46" y="99"/>
                    <a:pt x="50" y="98"/>
                  </a:cubicBezTo>
                  <a:cubicBezTo>
                    <a:pt x="82" y="98"/>
                    <a:pt x="98" y="74"/>
                    <a:pt x="98" y="50"/>
                  </a:cubicBezTo>
                  <a:cubicBezTo>
                    <a:pt x="98" y="2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7620;p47">
              <a:extLst>
                <a:ext uri="{FF2B5EF4-FFF2-40B4-BE49-F238E27FC236}">
                  <a16:creationId xmlns:a16="http://schemas.microsoft.com/office/drawing/2014/main" id="{56347671-1586-9C3E-AF76-898AB8C7ADE2}"/>
                </a:ext>
              </a:extLst>
            </p:cNvPr>
            <p:cNvSpPr/>
            <p:nvPr/>
          </p:nvSpPr>
          <p:spPr>
            <a:xfrm>
              <a:off x="2797325" y="29199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9" y="1"/>
                  </a:moveTo>
                  <a:cubicBezTo>
                    <a:pt x="56" y="1"/>
                    <a:pt x="53" y="1"/>
                    <a:pt x="49" y="2"/>
                  </a:cubicBezTo>
                  <a:cubicBezTo>
                    <a:pt x="17" y="2"/>
                    <a:pt x="1" y="27"/>
                    <a:pt x="1" y="51"/>
                  </a:cubicBezTo>
                  <a:cubicBezTo>
                    <a:pt x="1" y="75"/>
                    <a:pt x="25" y="100"/>
                    <a:pt x="57" y="100"/>
                  </a:cubicBezTo>
                  <a:cubicBezTo>
                    <a:pt x="82" y="91"/>
                    <a:pt x="106" y="75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7621;p47">
              <a:extLst>
                <a:ext uri="{FF2B5EF4-FFF2-40B4-BE49-F238E27FC236}">
                  <a16:creationId xmlns:a16="http://schemas.microsoft.com/office/drawing/2014/main" id="{AB40EC1E-41B6-0C52-66B6-7CEA8B6284EB}"/>
                </a:ext>
              </a:extLst>
            </p:cNvPr>
            <p:cNvSpPr/>
            <p:nvPr/>
          </p:nvSpPr>
          <p:spPr>
            <a:xfrm>
              <a:off x="2789225" y="29204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82"/>
                    <a:pt x="25" y="98"/>
                    <a:pt x="57" y="98"/>
                  </a:cubicBezTo>
                  <a:cubicBezTo>
                    <a:pt x="81" y="98"/>
                    <a:pt x="106" y="73"/>
                    <a:pt x="98" y="49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7622;p47">
              <a:extLst>
                <a:ext uri="{FF2B5EF4-FFF2-40B4-BE49-F238E27FC236}">
                  <a16:creationId xmlns:a16="http://schemas.microsoft.com/office/drawing/2014/main" id="{3F0E21D4-D9C2-4954-7282-FC134B16D8B5}"/>
                </a:ext>
              </a:extLst>
            </p:cNvPr>
            <p:cNvSpPr/>
            <p:nvPr/>
          </p:nvSpPr>
          <p:spPr>
            <a:xfrm>
              <a:off x="2793275" y="29173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33"/>
                    <a:pt x="25" y="49"/>
                    <a:pt x="49" y="49"/>
                  </a:cubicBezTo>
                  <a:cubicBezTo>
                    <a:pt x="73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7623;p47">
              <a:extLst>
                <a:ext uri="{FF2B5EF4-FFF2-40B4-BE49-F238E27FC236}">
                  <a16:creationId xmlns:a16="http://schemas.microsoft.com/office/drawing/2014/main" id="{44688646-359D-563A-4BB8-4CB79BBA3F7D}"/>
                </a:ext>
              </a:extLst>
            </p:cNvPr>
            <p:cNvSpPr/>
            <p:nvPr/>
          </p:nvSpPr>
          <p:spPr>
            <a:xfrm>
              <a:off x="2793675" y="29240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17" y="0"/>
                    <a:pt x="1" y="25"/>
                    <a:pt x="1" y="57"/>
                  </a:cubicBezTo>
                  <a:lnTo>
                    <a:pt x="98" y="49"/>
                  </a:ln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7624;p47">
              <a:extLst>
                <a:ext uri="{FF2B5EF4-FFF2-40B4-BE49-F238E27FC236}">
                  <a16:creationId xmlns:a16="http://schemas.microsoft.com/office/drawing/2014/main" id="{0AB6225E-6D92-38B4-7641-4FEA427D6A2A}"/>
                </a:ext>
              </a:extLst>
            </p:cNvPr>
            <p:cNvSpPr/>
            <p:nvPr/>
          </p:nvSpPr>
          <p:spPr>
            <a:xfrm>
              <a:off x="2801575" y="2923675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98" y="16"/>
                    <a:pt x="8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7625;p47">
              <a:extLst>
                <a:ext uri="{FF2B5EF4-FFF2-40B4-BE49-F238E27FC236}">
                  <a16:creationId xmlns:a16="http://schemas.microsoft.com/office/drawing/2014/main" id="{F2A5C876-5211-5009-A376-A53F3E70FB84}"/>
                </a:ext>
              </a:extLst>
            </p:cNvPr>
            <p:cNvSpPr/>
            <p:nvPr/>
          </p:nvSpPr>
          <p:spPr>
            <a:xfrm>
              <a:off x="2809700" y="29232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6" y="1"/>
                    <a:pt x="0" y="25"/>
                    <a:pt x="0" y="50"/>
                  </a:cubicBezTo>
                  <a:lnTo>
                    <a:pt x="97" y="42"/>
                  </a:ln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7626;p47">
              <a:extLst>
                <a:ext uri="{FF2B5EF4-FFF2-40B4-BE49-F238E27FC236}">
                  <a16:creationId xmlns:a16="http://schemas.microsoft.com/office/drawing/2014/main" id="{A1FD4743-059C-051E-0FB5-C32220008F23}"/>
                </a:ext>
              </a:extLst>
            </p:cNvPr>
            <p:cNvSpPr/>
            <p:nvPr/>
          </p:nvSpPr>
          <p:spPr>
            <a:xfrm>
              <a:off x="2813150" y="29111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82"/>
                    <a:pt x="24" y="98"/>
                    <a:pt x="49" y="98"/>
                  </a:cubicBezTo>
                  <a:cubicBezTo>
                    <a:pt x="81" y="98"/>
                    <a:pt x="97" y="73"/>
                    <a:pt x="97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7627;p47">
              <a:extLst>
                <a:ext uri="{FF2B5EF4-FFF2-40B4-BE49-F238E27FC236}">
                  <a16:creationId xmlns:a16="http://schemas.microsoft.com/office/drawing/2014/main" id="{A8650799-B10A-823C-A104-9E40FC3C6EBE}"/>
                </a:ext>
              </a:extLst>
            </p:cNvPr>
            <p:cNvSpPr/>
            <p:nvPr/>
          </p:nvSpPr>
          <p:spPr>
            <a:xfrm>
              <a:off x="2808875" y="2908475"/>
              <a:ext cx="2475" cy="1425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3"/>
                    <a:pt x="25" y="57"/>
                    <a:pt x="49" y="57"/>
                  </a:cubicBezTo>
                  <a:cubicBezTo>
                    <a:pt x="74" y="49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7628;p47">
              <a:extLst>
                <a:ext uri="{FF2B5EF4-FFF2-40B4-BE49-F238E27FC236}">
                  <a16:creationId xmlns:a16="http://schemas.microsoft.com/office/drawing/2014/main" id="{4085C100-7B05-4AC0-63B7-2554E8F72DB5}"/>
                </a:ext>
              </a:extLst>
            </p:cNvPr>
            <p:cNvSpPr/>
            <p:nvPr/>
          </p:nvSpPr>
          <p:spPr>
            <a:xfrm>
              <a:off x="2800775" y="29088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33"/>
                    <a:pt x="25" y="57"/>
                    <a:pt x="57" y="57"/>
                  </a:cubicBezTo>
                  <a:cubicBezTo>
                    <a:pt x="82" y="49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7629;p47">
              <a:extLst>
                <a:ext uri="{FF2B5EF4-FFF2-40B4-BE49-F238E27FC236}">
                  <a16:creationId xmlns:a16="http://schemas.microsoft.com/office/drawing/2014/main" id="{0537E832-5B25-9E3D-125A-A9E38E90B72E}"/>
                </a:ext>
              </a:extLst>
            </p:cNvPr>
            <p:cNvSpPr/>
            <p:nvPr/>
          </p:nvSpPr>
          <p:spPr>
            <a:xfrm>
              <a:off x="2805025" y="2911500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49" y="1"/>
                  </a:moveTo>
                  <a:cubicBezTo>
                    <a:pt x="17" y="1"/>
                    <a:pt x="1" y="25"/>
                    <a:pt x="1" y="57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98" y="74"/>
                    <a:pt x="98" y="49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7630;p47">
              <a:extLst>
                <a:ext uri="{FF2B5EF4-FFF2-40B4-BE49-F238E27FC236}">
                  <a16:creationId xmlns:a16="http://schemas.microsoft.com/office/drawing/2014/main" id="{38A1C31C-EDA0-4D34-4DC6-1913CB3C0FD9}"/>
                </a:ext>
              </a:extLst>
            </p:cNvPr>
            <p:cNvSpPr/>
            <p:nvPr/>
          </p:nvSpPr>
          <p:spPr>
            <a:xfrm>
              <a:off x="2796925" y="291190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1"/>
                  </a:moveTo>
                  <a:cubicBezTo>
                    <a:pt x="17" y="1"/>
                    <a:pt x="0" y="25"/>
                    <a:pt x="0" y="58"/>
                  </a:cubicBezTo>
                  <a:cubicBezTo>
                    <a:pt x="0" y="79"/>
                    <a:pt x="19" y="100"/>
                    <a:pt x="39" y="100"/>
                  </a:cubicBezTo>
                  <a:cubicBezTo>
                    <a:pt x="43" y="100"/>
                    <a:pt x="46" y="99"/>
                    <a:pt x="49" y="98"/>
                  </a:cubicBezTo>
                  <a:cubicBezTo>
                    <a:pt x="81" y="98"/>
                    <a:pt x="98" y="74"/>
                    <a:pt x="98" y="50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7631;p47">
              <a:extLst>
                <a:ext uri="{FF2B5EF4-FFF2-40B4-BE49-F238E27FC236}">
                  <a16:creationId xmlns:a16="http://schemas.microsoft.com/office/drawing/2014/main" id="{D2F9409A-CE22-2861-1022-6F16D4EF9742}"/>
                </a:ext>
              </a:extLst>
            </p:cNvPr>
            <p:cNvSpPr/>
            <p:nvPr/>
          </p:nvSpPr>
          <p:spPr>
            <a:xfrm>
              <a:off x="2788825" y="291232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0"/>
                  </a:moveTo>
                  <a:cubicBezTo>
                    <a:pt x="16" y="8"/>
                    <a:pt x="0" y="24"/>
                    <a:pt x="0" y="57"/>
                  </a:cubicBezTo>
                  <a:cubicBezTo>
                    <a:pt x="0" y="78"/>
                    <a:pt x="18" y="99"/>
                    <a:pt x="39" y="99"/>
                  </a:cubicBezTo>
                  <a:cubicBezTo>
                    <a:pt x="42" y="99"/>
                    <a:pt x="45" y="99"/>
                    <a:pt x="49" y="97"/>
                  </a:cubicBezTo>
                  <a:cubicBezTo>
                    <a:pt x="81" y="97"/>
                    <a:pt x="97" y="73"/>
                    <a:pt x="97" y="49"/>
                  </a:cubicBezTo>
                  <a:cubicBezTo>
                    <a:pt x="97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7632;p47">
              <a:extLst>
                <a:ext uri="{FF2B5EF4-FFF2-40B4-BE49-F238E27FC236}">
                  <a16:creationId xmlns:a16="http://schemas.microsoft.com/office/drawing/2014/main" id="{29230002-85B6-2E31-121D-DDF986A563A6}"/>
                </a:ext>
              </a:extLst>
            </p:cNvPr>
            <p:cNvSpPr/>
            <p:nvPr/>
          </p:nvSpPr>
          <p:spPr>
            <a:xfrm>
              <a:off x="2792875" y="29092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73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7633;p47">
              <a:extLst>
                <a:ext uri="{FF2B5EF4-FFF2-40B4-BE49-F238E27FC236}">
                  <a16:creationId xmlns:a16="http://schemas.microsoft.com/office/drawing/2014/main" id="{268497F1-576B-EC1D-E310-85E11AB217DA}"/>
                </a:ext>
              </a:extLst>
            </p:cNvPr>
            <p:cNvSpPr/>
            <p:nvPr/>
          </p:nvSpPr>
          <p:spPr>
            <a:xfrm>
              <a:off x="2793075" y="291617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49" y="0"/>
                  </a:moveTo>
                  <a:cubicBezTo>
                    <a:pt x="25" y="0"/>
                    <a:pt x="0" y="25"/>
                    <a:pt x="8" y="49"/>
                  </a:cubicBezTo>
                  <a:lnTo>
                    <a:pt x="106" y="49"/>
                  </a:lnTo>
                  <a:cubicBezTo>
                    <a:pt x="106" y="1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7634;p47">
              <a:extLst>
                <a:ext uri="{FF2B5EF4-FFF2-40B4-BE49-F238E27FC236}">
                  <a16:creationId xmlns:a16="http://schemas.microsoft.com/office/drawing/2014/main" id="{065373E8-D242-FF1A-8F9E-FD895DD9E234}"/>
                </a:ext>
              </a:extLst>
            </p:cNvPr>
            <p:cNvSpPr/>
            <p:nvPr/>
          </p:nvSpPr>
          <p:spPr>
            <a:xfrm>
              <a:off x="2801175" y="29157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1" y="25"/>
                    <a:pt x="1" y="50"/>
                  </a:cubicBezTo>
                  <a:lnTo>
                    <a:pt x="98" y="42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7635;p47">
              <a:extLst>
                <a:ext uri="{FF2B5EF4-FFF2-40B4-BE49-F238E27FC236}">
                  <a16:creationId xmlns:a16="http://schemas.microsoft.com/office/drawing/2014/main" id="{852319F9-6EDF-83AD-8C40-B2CCB20E2286}"/>
                </a:ext>
              </a:extLst>
            </p:cNvPr>
            <p:cNvSpPr/>
            <p:nvPr/>
          </p:nvSpPr>
          <p:spPr>
            <a:xfrm>
              <a:off x="2809075" y="2915325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62" y="0"/>
                  </a:moveTo>
                  <a:cubicBezTo>
                    <a:pt x="58" y="0"/>
                    <a:pt x="54" y="1"/>
                    <a:pt x="50" y="2"/>
                  </a:cubicBezTo>
                  <a:cubicBezTo>
                    <a:pt x="25" y="2"/>
                    <a:pt x="1" y="26"/>
                    <a:pt x="9" y="50"/>
                  </a:cubicBezTo>
                  <a:lnTo>
                    <a:pt x="106" y="42"/>
                  </a:lnTo>
                  <a:cubicBezTo>
                    <a:pt x="106" y="21"/>
                    <a:pt x="8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7636;p47">
              <a:extLst>
                <a:ext uri="{FF2B5EF4-FFF2-40B4-BE49-F238E27FC236}">
                  <a16:creationId xmlns:a16="http://schemas.microsoft.com/office/drawing/2014/main" id="{66CF2EC5-3F84-2D6E-D11E-247D64958479}"/>
                </a:ext>
              </a:extLst>
            </p:cNvPr>
            <p:cNvSpPr/>
            <p:nvPr/>
          </p:nvSpPr>
          <p:spPr>
            <a:xfrm>
              <a:off x="2812725" y="2903200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cubicBezTo>
                    <a:pt x="1" y="81"/>
                    <a:pt x="25" y="98"/>
                    <a:pt x="49" y="98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7637;p47">
              <a:extLst>
                <a:ext uri="{FF2B5EF4-FFF2-40B4-BE49-F238E27FC236}">
                  <a16:creationId xmlns:a16="http://schemas.microsoft.com/office/drawing/2014/main" id="{4174202D-BC4C-103D-6DE3-A162CE69B509}"/>
                </a:ext>
              </a:extLst>
            </p:cNvPr>
            <p:cNvSpPr/>
            <p:nvPr/>
          </p:nvSpPr>
          <p:spPr>
            <a:xfrm>
              <a:off x="2808475" y="290055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0"/>
                    <a:pt x="19" y="51"/>
                    <a:pt x="39" y="51"/>
                  </a:cubicBezTo>
                  <a:cubicBezTo>
                    <a:pt x="43" y="51"/>
                    <a:pt x="46" y="51"/>
                    <a:pt x="49" y="50"/>
                  </a:cubicBezTo>
                  <a:cubicBezTo>
                    <a:pt x="74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7638;p47">
              <a:extLst>
                <a:ext uri="{FF2B5EF4-FFF2-40B4-BE49-F238E27FC236}">
                  <a16:creationId xmlns:a16="http://schemas.microsoft.com/office/drawing/2014/main" id="{B7138D4B-55DA-F18B-E8CE-2D149FF64B60}"/>
                </a:ext>
              </a:extLst>
            </p:cNvPr>
            <p:cNvSpPr/>
            <p:nvPr/>
          </p:nvSpPr>
          <p:spPr>
            <a:xfrm>
              <a:off x="2800375" y="290097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33"/>
                    <a:pt x="25" y="49"/>
                    <a:pt x="57" y="49"/>
                  </a:cubicBezTo>
                  <a:cubicBezTo>
                    <a:pt x="81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7639;p47">
              <a:extLst>
                <a:ext uri="{FF2B5EF4-FFF2-40B4-BE49-F238E27FC236}">
                  <a16:creationId xmlns:a16="http://schemas.microsoft.com/office/drawing/2014/main" id="{7D1E00F2-E6FE-D234-6D95-8CC7FA23047B}"/>
                </a:ext>
              </a:extLst>
            </p:cNvPr>
            <p:cNvSpPr/>
            <p:nvPr/>
          </p:nvSpPr>
          <p:spPr>
            <a:xfrm>
              <a:off x="2804625" y="29036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7640;p47">
              <a:extLst>
                <a:ext uri="{FF2B5EF4-FFF2-40B4-BE49-F238E27FC236}">
                  <a16:creationId xmlns:a16="http://schemas.microsoft.com/office/drawing/2014/main" id="{2DCA7E52-63C9-73FD-E137-316DDCA0F4F3}"/>
                </a:ext>
              </a:extLst>
            </p:cNvPr>
            <p:cNvSpPr/>
            <p:nvPr/>
          </p:nvSpPr>
          <p:spPr>
            <a:xfrm>
              <a:off x="2796525" y="290400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81" y="98"/>
                    <a:pt x="97" y="74"/>
                    <a:pt x="97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7641;p47">
              <a:extLst>
                <a:ext uri="{FF2B5EF4-FFF2-40B4-BE49-F238E27FC236}">
                  <a16:creationId xmlns:a16="http://schemas.microsoft.com/office/drawing/2014/main" id="{D0AB85B5-7C5F-2CC3-78BC-5BAC18A651DC}"/>
                </a:ext>
              </a:extLst>
            </p:cNvPr>
            <p:cNvSpPr/>
            <p:nvPr/>
          </p:nvSpPr>
          <p:spPr>
            <a:xfrm>
              <a:off x="2788400" y="2904400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50" y="1"/>
                  </a:moveTo>
                  <a:cubicBezTo>
                    <a:pt x="17" y="1"/>
                    <a:pt x="1" y="25"/>
                    <a:pt x="1" y="50"/>
                  </a:cubicBezTo>
                  <a:cubicBezTo>
                    <a:pt x="1" y="82"/>
                    <a:pt x="25" y="98"/>
                    <a:pt x="50" y="98"/>
                  </a:cubicBezTo>
                  <a:cubicBezTo>
                    <a:pt x="82" y="98"/>
                    <a:pt x="98" y="74"/>
                    <a:pt x="98" y="50"/>
                  </a:cubicBez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7642;p47">
              <a:extLst>
                <a:ext uri="{FF2B5EF4-FFF2-40B4-BE49-F238E27FC236}">
                  <a16:creationId xmlns:a16="http://schemas.microsoft.com/office/drawing/2014/main" id="{D6FD64F2-301E-4EBC-2644-EA92F71304FB}"/>
                </a:ext>
              </a:extLst>
            </p:cNvPr>
            <p:cNvSpPr/>
            <p:nvPr/>
          </p:nvSpPr>
          <p:spPr>
            <a:xfrm>
              <a:off x="2792475" y="290137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97" y="0"/>
                  </a:moveTo>
                  <a:lnTo>
                    <a:pt x="0" y="8"/>
                  </a:lnTo>
                  <a:cubicBezTo>
                    <a:pt x="0" y="33"/>
                    <a:pt x="24" y="49"/>
                    <a:pt x="49" y="49"/>
                  </a:cubicBezTo>
                  <a:cubicBezTo>
                    <a:pt x="73" y="49"/>
                    <a:pt x="97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7643;p47">
              <a:extLst>
                <a:ext uri="{FF2B5EF4-FFF2-40B4-BE49-F238E27FC236}">
                  <a16:creationId xmlns:a16="http://schemas.microsoft.com/office/drawing/2014/main" id="{18174825-CE5B-0FE0-9948-A9A2DAF05DDE}"/>
                </a:ext>
              </a:extLst>
            </p:cNvPr>
            <p:cNvSpPr/>
            <p:nvPr/>
          </p:nvSpPr>
          <p:spPr>
            <a:xfrm>
              <a:off x="2792675" y="290822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61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24" y="2"/>
                    <a:pt x="0" y="26"/>
                    <a:pt x="8" y="51"/>
                  </a:cubicBezTo>
                  <a:lnTo>
                    <a:pt x="106" y="43"/>
                  </a:lnTo>
                  <a:cubicBezTo>
                    <a:pt x="106" y="21"/>
                    <a:pt x="8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7644;p47">
              <a:extLst>
                <a:ext uri="{FF2B5EF4-FFF2-40B4-BE49-F238E27FC236}">
                  <a16:creationId xmlns:a16="http://schemas.microsoft.com/office/drawing/2014/main" id="{27FB9760-6D02-6CDB-5018-74AB63514124}"/>
                </a:ext>
              </a:extLst>
            </p:cNvPr>
            <p:cNvSpPr/>
            <p:nvPr/>
          </p:nvSpPr>
          <p:spPr>
            <a:xfrm>
              <a:off x="2800775" y="29076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7" y="9"/>
                    <a:pt x="0" y="33"/>
                    <a:pt x="0" y="57"/>
                  </a:cubicBezTo>
                  <a:lnTo>
                    <a:pt x="98" y="49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7645;p47">
              <a:extLst>
                <a:ext uri="{FF2B5EF4-FFF2-40B4-BE49-F238E27FC236}">
                  <a16:creationId xmlns:a16="http://schemas.microsoft.com/office/drawing/2014/main" id="{E9656DF8-803B-8209-052F-4368E8F2458D}"/>
                </a:ext>
              </a:extLst>
            </p:cNvPr>
            <p:cNvSpPr/>
            <p:nvPr/>
          </p:nvSpPr>
          <p:spPr>
            <a:xfrm>
              <a:off x="2808675" y="29072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49" y="0"/>
                  </a:moveTo>
                  <a:cubicBezTo>
                    <a:pt x="25" y="9"/>
                    <a:pt x="1" y="25"/>
                    <a:pt x="9" y="57"/>
                  </a:cubicBezTo>
                  <a:lnTo>
                    <a:pt x="106" y="49"/>
                  </a:ln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7646;p47">
              <a:extLst>
                <a:ext uri="{FF2B5EF4-FFF2-40B4-BE49-F238E27FC236}">
                  <a16:creationId xmlns:a16="http://schemas.microsoft.com/office/drawing/2014/main" id="{F3FE8BBE-F1B3-70F3-F77A-373F6E1AAD99}"/>
                </a:ext>
              </a:extLst>
            </p:cNvPr>
            <p:cNvSpPr/>
            <p:nvPr/>
          </p:nvSpPr>
          <p:spPr>
            <a:xfrm>
              <a:off x="2812325" y="28953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1" y="24"/>
                    <a:pt x="1" y="49"/>
                  </a:cubicBezTo>
                  <a:cubicBezTo>
                    <a:pt x="1" y="73"/>
                    <a:pt x="25" y="97"/>
                    <a:pt x="49" y="97"/>
                  </a:cubicBezTo>
                  <a:cubicBezTo>
                    <a:pt x="82" y="97"/>
                    <a:pt x="98" y="73"/>
                    <a:pt x="98" y="49"/>
                  </a:cubicBez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7647;p47">
              <a:extLst>
                <a:ext uri="{FF2B5EF4-FFF2-40B4-BE49-F238E27FC236}">
                  <a16:creationId xmlns:a16="http://schemas.microsoft.com/office/drawing/2014/main" id="{AFA7C1EA-4FDE-02E7-39A2-116BF9EEA2DF}"/>
                </a:ext>
              </a:extLst>
            </p:cNvPr>
            <p:cNvSpPr/>
            <p:nvPr/>
          </p:nvSpPr>
          <p:spPr>
            <a:xfrm>
              <a:off x="2808075" y="28926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33"/>
                    <a:pt x="25" y="49"/>
                    <a:pt x="49" y="49"/>
                  </a:cubicBezTo>
                  <a:cubicBezTo>
                    <a:pt x="81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7648;p47">
              <a:extLst>
                <a:ext uri="{FF2B5EF4-FFF2-40B4-BE49-F238E27FC236}">
                  <a16:creationId xmlns:a16="http://schemas.microsoft.com/office/drawing/2014/main" id="{F3AAEE73-5537-8BAE-42C6-F4216C4F680E}"/>
                </a:ext>
              </a:extLst>
            </p:cNvPr>
            <p:cNvSpPr/>
            <p:nvPr/>
          </p:nvSpPr>
          <p:spPr>
            <a:xfrm>
              <a:off x="2799975" y="289305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1"/>
                  </a:moveTo>
                  <a:cubicBezTo>
                    <a:pt x="0" y="33"/>
                    <a:pt x="24" y="50"/>
                    <a:pt x="57" y="50"/>
                  </a:cubicBezTo>
                  <a:cubicBezTo>
                    <a:pt x="81" y="50"/>
                    <a:pt x="105" y="25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7649;p47">
              <a:extLst>
                <a:ext uri="{FF2B5EF4-FFF2-40B4-BE49-F238E27FC236}">
                  <a16:creationId xmlns:a16="http://schemas.microsoft.com/office/drawing/2014/main" id="{1BB628FB-A33D-BC4D-8C63-46A4C76DE727}"/>
                </a:ext>
              </a:extLst>
            </p:cNvPr>
            <p:cNvSpPr/>
            <p:nvPr/>
          </p:nvSpPr>
          <p:spPr>
            <a:xfrm>
              <a:off x="2804225" y="28957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6" y="0"/>
                    <a:pt x="0" y="25"/>
                    <a:pt x="0" y="49"/>
                  </a:cubicBezTo>
                  <a:cubicBezTo>
                    <a:pt x="0" y="73"/>
                    <a:pt x="25" y="98"/>
                    <a:pt x="49" y="98"/>
                  </a:cubicBezTo>
                  <a:cubicBezTo>
                    <a:pt x="81" y="98"/>
                    <a:pt x="98" y="73"/>
                    <a:pt x="98" y="41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7650;p47">
              <a:extLst>
                <a:ext uri="{FF2B5EF4-FFF2-40B4-BE49-F238E27FC236}">
                  <a16:creationId xmlns:a16="http://schemas.microsoft.com/office/drawing/2014/main" id="{CEFBFA30-E1D1-24DE-7A4B-537A11231DBF}"/>
                </a:ext>
              </a:extLst>
            </p:cNvPr>
            <p:cNvSpPr/>
            <p:nvPr/>
          </p:nvSpPr>
          <p:spPr>
            <a:xfrm>
              <a:off x="2796100" y="2896050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9" y="1"/>
                  </a:moveTo>
                  <a:cubicBezTo>
                    <a:pt x="56" y="1"/>
                    <a:pt x="53" y="1"/>
                    <a:pt x="50" y="3"/>
                  </a:cubicBezTo>
                  <a:cubicBezTo>
                    <a:pt x="17" y="3"/>
                    <a:pt x="1" y="27"/>
                    <a:pt x="1" y="51"/>
                  </a:cubicBezTo>
                  <a:cubicBezTo>
                    <a:pt x="1" y="75"/>
                    <a:pt x="25" y="100"/>
                    <a:pt x="50" y="100"/>
                  </a:cubicBezTo>
                  <a:cubicBezTo>
                    <a:pt x="82" y="100"/>
                    <a:pt x="98" y="75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7651;p47">
              <a:extLst>
                <a:ext uri="{FF2B5EF4-FFF2-40B4-BE49-F238E27FC236}">
                  <a16:creationId xmlns:a16="http://schemas.microsoft.com/office/drawing/2014/main" id="{D68BEA32-F707-84E6-C852-9671FCA8EE5F}"/>
                </a:ext>
              </a:extLst>
            </p:cNvPr>
            <p:cNvSpPr/>
            <p:nvPr/>
          </p:nvSpPr>
          <p:spPr>
            <a:xfrm>
              <a:off x="2788000" y="2896300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49" y="1"/>
                  </a:moveTo>
                  <a:cubicBezTo>
                    <a:pt x="17" y="9"/>
                    <a:pt x="1" y="25"/>
                    <a:pt x="1" y="57"/>
                  </a:cubicBezTo>
                  <a:cubicBezTo>
                    <a:pt x="1" y="82"/>
                    <a:pt x="25" y="106"/>
                    <a:pt x="49" y="106"/>
                  </a:cubicBezTo>
                  <a:cubicBezTo>
                    <a:pt x="82" y="98"/>
                    <a:pt x="106" y="82"/>
                    <a:pt x="98" y="49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7652;p47">
              <a:extLst>
                <a:ext uri="{FF2B5EF4-FFF2-40B4-BE49-F238E27FC236}">
                  <a16:creationId xmlns:a16="http://schemas.microsoft.com/office/drawing/2014/main" id="{C73A5D1A-D98E-C20A-4287-1264410A1D52}"/>
                </a:ext>
              </a:extLst>
            </p:cNvPr>
            <p:cNvSpPr/>
            <p:nvPr/>
          </p:nvSpPr>
          <p:spPr>
            <a:xfrm>
              <a:off x="2792050" y="289347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1" y="0"/>
                  </a:moveTo>
                  <a:cubicBezTo>
                    <a:pt x="1" y="24"/>
                    <a:pt x="25" y="49"/>
                    <a:pt x="49" y="49"/>
                  </a:cubicBezTo>
                  <a:cubicBezTo>
                    <a:pt x="82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7653;p47">
              <a:extLst>
                <a:ext uri="{FF2B5EF4-FFF2-40B4-BE49-F238E27FC236}">
                  <a16:creationId xmlns:a16="http://schemas.microsoft.com/office/drawing/2014/main" id="{CB7B5560-DF86-EA25-F7A8-3044C16B71C9}"/>
                </a:ext>
              </a:extLst>
            </p:cNvPr>
            <p:cNvSpPr/>
            <p:nvPr/>
          </p:nvSpPr>
          <p:spPr>
            <a:xfrm>
              <a:off x="2792250" y="290015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0" y="1"/>
                  </a:moveTo>
                  <a:cubicBezTo>
                    <a:pt x="25" y="1"/>
                    <a:pt x="1" y="25"/>
                    <a:pt x="9" y="49"/>
                  </a:cubicBezTo>
                  <a:lnTo>
                    <a:pt x="106" y="49"/>
                  </a:lnTo>
                  <a:cubicBezTo>
                    <a:pt x="106" y="25"/>
                    <a:pt x="82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7654;p47">
              <a:extLst>
                <a:ext uri="{FF2B5EF4-FFF2-40B4-BE49-F238E27FC236}">
                  <a16:creationId xmlns:a16="http://schemas.microsoft.com/office/drawing/2014/main" id="{EBAB5214-0933-240D-72AB-DD8C614538A5}"/>
                </a:ext>
              </a:extLst>
            </p:cNvPr>
            <p:cNvSpPr/>
            <p:nvPr/>
          </p:nvSpPr>
          <p:spPr>
            <a:xfrm>
              <a:off x="2800375" y="28997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25" y="0"/>
                    <a:pt x="0" y="25"/>
                    <a:pt x="0" y="57"/>
                  </a:cubicBezTo>
                  <a:lnTo>
                    <a:pt x="98" y="49"/>
                  </a:ln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7655;p47">
              <a:extLst>
                <a:ext uri="{FF2B5EF4-FFF2-40B4-BE49-F238E27FC236}">
                  <a16:creationId xmlns:a16="http://schemas.microsoft.com/office/drawing/2014/main" id="{ACE44E06-41F9-AE20-0E97-F8FB12226584}"/>
                </a:ext>
              </a:extLst>
            </p:cNvPr>
            <p:cNvSpPr/>
            <p:nvPr/>
          </p:nvSpPr>
          <p:spPr>
            <a:xfrm>
              <a:off x="2808275" y="28993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0"/>
                  </a:moveTo>
                  <a:cubicBezTo>
                    <a:pt x="25" y="0"/>
                    <a:pt x="0" y="25"/>
                    <a:pt x="9" y="57"/>
                  </a:cubicBezTo>
                  <a:lnTo>
                    <a:pt x="106" y="49"/>
                  </a:ln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7656;p47">
              <a:extLst>
                <a:ext uri="{FF2B5EF4-FFF2-40B4-BE49-F238E27FC236}">
                  <a16:creationId xmlns:a16="http://schemas.microsoft.com/office/drawing/2014/main" id="{6F4F4AD2-6D55-EDAB-5412-3852948263B1}"/>
                </a:ext>
              </a:extLst>
            </p:cNvPr>
            <p:cNvSpPr/>
            <p:nvPr/>
          </p:nvSpPr>
          <p:spPr>
            <a:xfrm>
              <a:off x="2811925" y="2887375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98" y="74"/>
                    <a:pt x="98" y="41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7657;p47">
              <a:extLst>
                <a:ext uri="{FF2B5EF4-FFF2-40B4-BE49-F238E27FC236}">
                  <a16:creationId xmlns:a16="http://schemas.microsoft.com/office/drawing/2014/main" id="{72651A38-E7B3-CF93-CD3C-7FE83CF4BBB5}"/>
                </a:ext>
              </a:extLst>
            </p:cNvPr>
            <p:cNvSpPr/>
            <p:nvPr/>
          </p:nvSpPr>
          <p:spPr>
            <a:xfrm>
              <a:off x="2807675" y="28847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0"/>
                  </a:moveTo>
                  <a:cubicBezTo>
                    <a:pt x="0" y="33"/>
                    <a:pt x="24" y="49"/>
                    <a:pt x="49" y="49"/>
                  </a:cubicBezTo>
                  <a:cubicBezTo>
                    <a:pt x="81" y="49"/>
                    <a:pt x="97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7658;p47">
              <a:extLst>
                <a:ext uri="{FF2B5EF4-FFF2-40B4-BE49-F238E27FC236}">
                  <a16:creationId xmlns:a16="http://schemas.microsoft.com/office/drawing/2014/main" id="{FCEA3225-B32F-1861-8C87-F13354A1254E}"/>
                </a:ext>
              </a:extLst>
            </p:cNvPr>
            <p:cNvSpPr/>
            <p:nvPr/>
          </p:nvSpPr>
          <p:spPr>
            <a:xfrm>
              <a:off x="2799550" y="28849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9" y="33"/>
                    <a:pt x="25" y="57"/>
                    <a:pt x="58" y="57"/>
                  </a:cubicBezTo>
                  <a:cubicBezTo>
                    <a:pt x="82" y="57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7659;p47">
              <a:extLst>
                <a:ext uri="{FF2B5EF4-FFF2-40B4-BE49-F238E27FC236}">
                  <a16:creationId xmlns:a16="http://schemas.microsoft.com/office/drawing/2014/main" id="{CACE11F7-76C0-2FB7-B483-0931B39764CC}"/>
                </a:ext>
              </a:extLst>
            </p:cNvPr>
            <p:cNvSpPr/>
            <p:nvPr/>
          </p:nvSpPr>
          <p:spPr>
            <a:xfrm>
              <a:off x="2803825" y="28876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4" y="8"/>
                    <a:pt x="0" y="24"/>
                    <a:pt x="0" y="57"/>
                  </a:cubicBezTo>
                  <a:cubicBezTo>
                    <a:pt x="0" y="81"/>
                    <a:pt x="24" y="105"/>
                    <a:pt x="57" y="105"/>
                  </a:cubicBezTo>
                  <a:cubicBezTo>
                    <a:pt x="81" y="97"/>
                    <a:pt x="105" y="81"/>
                    <a:pt x="97" y="49"/>
                  </a:cubicBezTo>
                  <a:cubicBezTo>
                    <a:pt x="97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7660;p47">
              <a:extLst>
                <a:ext uri="{FF2B5EF4-FFF2-40B4-BE49-F238E27FC236}">
                  <a16:creationId xmlns:a16="http://schemas.microsoft.com/office/drawing/2014/main" id="{F3830913-C16F-E3AB-652C-CC0B809C4744}"/>
                </a:ext>
              </a:extLst>
            </p:cNvPr>
            <p:cNvSpPr/>
            <p:nvPr/>
          </p:nvSpPr>
          <p:spPr>
            <a:xfrm>
              <a:off x="2795700" y="28880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9" y="0"/>
                  </a:moveTo>
                  <a:cubicBezTo>
                    <a:pt x="25" y="0"/>
                    <a:pt x="1" y="25"/>
                    <a:pt x="1" y="57"/>
                  </a:cubicBezTo>
                  <a:cubicBezTo>
                    <a:pt x="1" y="78"/>
                    <a:pt x="19" y="99"/>
                    <a:pt x="45" y="99"/>
                  </a:cubicBezTo>
                  <a:cubicBezTo>
                    <a:pt x="49" y="99"/>
                    <a:pt x="53" y="99"/>
                    <a:pt x="58" y="98"/>
                  </a:cubicBezTo>
                  <a:cubicBezTo>
                    <a:pt x="82" y="98"/>
                    <a:pt x="106" y="73"/>
                    <a:pt x="98" y="49"/>
                  </a:cubicBez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7661;p47">
              <a:extLst>
                <a:ext uri="{FF2B5EF4-FFF2-40B4-BE49-F238E27FC236}">
                  <a16:creationId xmlns:a16="http://schemas.microsoft.com/office/drawing/2014/main" id="{0F7FF8BD-47A1-D0BC-4DEE-AE024062721D}"/>
                </a:ext>
              </a:extLst>
            </p:cNvPr>
            <p:cNvSpPr/>
            <p:nvPr/>
          </p:nvSpPr>
          <p:spPr>
            <a:xfrm>
              <a:off x="2787600" y="28884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82"/>
                    <a:pt x="25" y="98"/>
                    <a:pt x="57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98" y="17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7662;p47">
              <a:extLst>
                <a:ext uri="{FF2B5EF4-FFF2-40B4-BE49-F238E27FC236}">
                  <a16:creationId xmlns:a16="http://schemas.microsoft.com/office/drawing/2014/main" id="{87736CB8-BC1A-235E-B6F1-2F9B79937793}"/>
                </a:ext>
              </a:extLst>
            </p:cNvPr>
            <p:cNvSpPr/>
            <p:nvPr/>
          </p:nvSpPr>
          <p:spPr>
            <a:xfrm>
              <a:off x="2791650" y="288535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0"/>
                    <a:pt x="19" y="51"/>
                    <a:pt x="40" y="51"/>
                  </a:cubicBezTo>
                  <a:cubicBezTo>
                    <a:pt x="43" y="51"/>
                    <a:pt x="46" y="51"/>
                    <a:pt x="49" y="49"/>
                  </a:cubicBezTo>
                  <a:cubicBezTo>
                    <a:pt x="82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7663;p47">
              <a:extLst>
                <a:ext uri="{FF2B5EF4-FFF2-40B4-BE49-F238E27FC236}">
                  <a16:creationId xmlns:a16="http://schemas.microsoft.com/office/drawing/2014/main" id="{107BC4C8-4F2E-2FCA-5F30-E82BB8A43E54}"/>
                </a:ext>
              </a:extLst>
            </p:cNvPr>
            <p:cNvSpPr/>
            <p:nvPr/>
          </p:nvSpPr>
          <p:spPr>
            <a:xfrm>
              <a:off x="2792050" y="289225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7664;p47">
              <a:extLst>
                <a:ext uri="{FF2B5EF4-FFF2-40B4-BE49-F238E27FC236}">
                  <a16:creationId xmlns:a16="http://schemas.microsoft.com/office/drawing/2014/main" id="{037810AB-D287-FA9D-5167-A6328C15F1C8}"/>
                </a:ext>
              </a:extLst>
            </p:cNvPr>
            <p:cNvSpPr/>
            <p:nvPr/>
          </p:nvSpPr>
          <p:spPr>
            <a:xfrm>
              <a:off x="2799975" y="289185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105" y="49"/>
                  </a:lnTo>
                  <a:cubicBezTo>
                    <a:pt x="97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7665;p47">
              <a:extLst>
                <a:ext uri="{FF2B5EF4-FFF2-40B4-BE49-F238E27FC236}">
                  <a16:creationId xmlns:a16="http://schemas.microsoft.com/office/drawing/2014/main" id="{E5BC86D0-E5DA-DFFC-704B-338E82BE837E}"/>
                </a:ext>
              </a:extLst>
            </p:cNvPr>
            <p:cNvSpPr/>
            <p:nvPr/>
          </p:nvSpPr>
          <p:spPr>
            <a:xfrm>
              <a:off x="2808075" y="289145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17" y="0"/>
                    <a:pt x="0" y="24"/>
                    <a:pt x="0" y="49"/>
                  </a:cubicBezTo>
                  <a:lnTo>
                    <a:pt x="98" y="49"/>
                  </a:lnTo>
                  <a:cubicBezTo>
                    <a:pt x="98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7666;p47">
              <a:extLst>
                <a:ext uri="{FF2B5EF4-FFF2-40B4-BE49-F238E27FC236}">
                  <a16:creationId xmlns:a16="http://schemas.microsoft.com/office/drawing/2014/main" id="{CFCC786D-C1AD-624D-E7D9-89E42B6D7761}"/>
                </a:ext>
              </a:extLst>
            </p:cNvPr>
            <p:cNvSpPr/>
            <p:nvPr/>
          </p:nvSpPr>
          <p:spPr>
            <a:xfrm>
              <a:off x="2811525" y="287945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61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24" y="2"/>
                    <a:pt x="0" y="26"/>
                    <a:pt x="0" y="50"/>
                  </a:cubicBezTo>
                  <a:cubicBezTo>
                    <a:pt x="0" y="75"/>
                    <a:pt x="24" y="99"/>
                    <a:pt x="57" y="99"/>
                  </a:cubicBezTo>
                  <a:cubicBezTo>
                    <a:pt x="81" y="99"/>
                    <a:pt x="106" y="75"/>
                    <a:pt x="106" y="42"/>
                  </a:cubicBezTo>
                  <a:cubicBezTo>
                    <a:pt x="106" y="21"/>
                    <a:pt x="8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7667;p47">
              <a:extLst>
                <a:ext uri="{FF2B5EF4-FFF2-40B4-BE49-F238E27FC236}">
                  <a16:creationId xmlns:a16="http://schemas.microsoft.com/office/drawing/2014/main" id="{C0CAC147-D41C-DEB3-BA3C-4619775B0481}"/>
                </a:ext>
              </a:extLst>
            </p:cNvPr>
            <p:cNvSpPr/>
            <p:nvPr/>
          </p:nvSpPr>
          <p:spPr>
            <a:xfrm>
              <a:off x="2807250" y="2876850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9" y="25"/>
                    <a:pt x="25" y="49"/>
                    <a:pt x="58" y="49"/>
                  </a:cubicBezTo>
                  <a:cubicBezTo>
                    <a:pt x="82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7668;p47">
              <a:extLst>
                <a:ext uri="{FF2B5EF4-FFF2-40B4-BE49-F238E27FC236}">
                  <a16:creationId xmlns:a16="http://schemas.microsoft.com/office/drawing/2014/main" id="{5AF40AC3-44F9-D37C-752E-89428795F496}"/>
                </a:ext>
              </a:extLst>
            </p:cNvPr>
            <p:cNvSpPr/>
            <p:nvPr/>
          </p:nvSpPr>
          <p:spPr>
            <a:xfrm>
              <a:off x="2799350" y="287705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0"/>
                  </a:moveTo>
                  <a:lnTo>
                    <a:pt x="1" y="9"/>
                  </a:lnTo>
                  <a:cubicBezTo>
                    <a:pt x="1" y="30"/>
                    <a:pt x="19" y="51"/>
                    <a:pt x="40" y="51"/>
                  </a:cubicBezTo>
                  <a:cubicBezTo>
                    <a:pt x="43" y="51"/>
                    <a:pt x="46" y="50"/>
                    <a:pt x="49" y="49"/>
                  </a:cubicBezTo>
                  <a:cubicBezTo>
                    <a:pt x="82" y="49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7669;p47">
              <a:extLst>
                <a:ext uri="{FF2B5EF4-FFF2-40B4-BE49-F238E27FC236}">
                  <a16:creationId xmlns:a16="http://schemas.microsoft.com/office/drawing/2014/main" id="{EBE87855-F1D4-073B-785E-381564EE1C4F}"/>
                </a:ext>
              </a:extLst>
            </p:cNvPr>
            <p:cNvSpPr/>
            <p:nvPr/>
          </p:nvSpPr>
          <p:spPr>
            <a:xfrm>
              <a:off x="2803400" y="28796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49" y="1"/>
                  </a:moveTo>
                  <a:cubicBezTo>
                    <a:pt x="25" y="1"/>
                    <a:pt x="1" y="25"/>
                    <a:pt x="1" y="58"/>
                  </a:cubicBezTo>
                  <a:cubicBezTo>
                    <a:pt x="9" y="82"/>
                    <a:pt x="25" y="98"/>
                    <a:pt x="58" y="98"/>
                  </a:cubicBezTo>
                  <a:cubicBezTo>
                    <a:pt x="82" y="98"/>
                    <a:pt x="106" y="74"/>
                    <a:pt x="106" y="49"/>
                  </a:cubicBez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7670;p47">
              <a:extLst>
                <a:ext uri="{FF2B5EF4-FFF2-40B4-BE49-F238E27FC236}">
                  <a16:creationId xmlns:a16="http://schemas.microsoft.com/office/drawing/2014/main" id="{A2DBC4C2-7BFE-4642-460F-3F077050B369}"/>
                </a:ext>
              </a:extLst>
            </p:cNvPr>
            <p:cNvSpPr/>
            <p:nvPr/>
          </p:nvSpPr>
          <p:spPr>
            <a:xfrm>
              <a:off x="2795300" y="28801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cubicBezTo>
                    <a:pt x="9" y="81"/>
                    <a:pt x="25" y="97"/>
                    <a:pt x="57" y="97"/>
                  </a:cubicBezTo>
                  <a:cubicBezTo>
                    <a:pt x="82" y="97"/>
                    <a:pt x="106" y="73"/>
                    <a:pt x="106" y="49"/>
                  </a:cubicBezTo>
                  <a:cubicBezTo>
                    <a:pt x="106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7671;p47">
              <a:extLst>
                <a:ext uri="{FF2B5EF4-FFF2-40B4-BE49-F238E27FC236}">
                  <a16:creationId xmlns:a16="http://schemas.microsoft.com/office/drawing/2014/main" id="{8022BA35-C9A4-6CBD-368D-74291A659077}"/>
                </a:ext>
              </a:extLst>
            </p:cNvPr>
            <p:cNvSpPr/>
            <p:nvPr/>
          </p:nvSpPr>
          <p:spPr>
            <a:xfrm>
              <a:off x="2787200" y="28804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1" y="1"/>
                  </a:moveTo>
                  <a:cubicBezTo>
                    <a:pt x="57" y="1"/>
                    <a:pt x="53" y="1"/>
                    <a:pt x="49" y="2"/>
                  </a:cubicBezTo>
                  <a:cubicBezTo>
                    <a:pt x="25" y="2"/>
                    <a:pt x="0" y="18"/>
                    <a:pt x="8" y="51"/>
                  </a:cubicBezTo>
                  <a:cubicBezTo>
                    <a:pt x="8" y="75"/>
                    <a:pt x="33" y="100"/>
                    <a:pt x="57" y="100"/>
                  </a:cubicBezTo>
                  <a:cubicBezTo>
                    <a:pt x="81" y="100"/>
                    <a:pt x="106" y="75"/>
                    <a:pt x="106" y="43"/>
                  </a:cubicBezTo>
                  <a:cubicBezTo>
                    <a:pt x="106" y="22"/>
                    <a:pt x="8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7672;p47">
              <a:extLst>
                <a:ext uri="{FF2B5EF4-FFF2-40B4-BE49-F238E27FC236}">
                  <a16:creationId xmlns:a16="http://schemas.microsoft.com/office/drawing/2014/main" id="{4B957BE2-BFDE-514B-14A9-4C2FC2ABC80F}"/>
                </a:ext>
              </a:extLst>
            </p:cNvPr>
            <p:cNvSpPr/>
            <p:nvPr/>
          </p:nvSpPr>
          <p:spPr>
            <a:xfrm>
              <a:off x="2791250" y="287745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1"/>
                  </a:moveTo>
                  <a:cubicBezTo>
                    <a:pt x="0" y="33"/>
                    <a:pt x="25" y="49"/>
                    <a:pt x="57" y="49"/>
                  </a:cubicBezTo>
                  <a:cubicBezTo>
                    <a:pt x="81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7673;p47">
              <a:extLst>
                <a:ext uri="{FF2B5EF4-FFF2-40B4-BE49-F238E27FC236}">
                  <a16:creationId xmlns:a16="http://schemas.microsoft.com/office/drawing/2014/main" id="{EEBFDB48-E26C-8485-F767-DCA66BC77259}"/>
                </a:ext>
              </a:extLst>
            </p:cNvPr>
            <p:cNvSpPr/>
            <p:nvPr/>
          </p:nvSpPr>
          <p:spPr>
            <a:xfrm>
              <a:off x="2791650" y="288415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17" y="8"/>
                    <a:pt x="1" y="24"/>
                    <a:pt x="1" y="57"/>
                  </a:cubicBezTo>
                  <a:lnTo>
                    <a:pt x="98" y="49"/>
                  </a:lnTo>
                  <a:cubicBezTo>
                    <a:pt x="98" y="24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7674;p47">
              <a:extLst>
                <a:ext uri="{FF2B5EF4-FFF2-40B4-BE49-F238E27FC236}">
                  <a16:creationId xmlns:a16="http://schemas.microsoft.com/office/drawing/2014/main" id="{856A3433-7350-2CB7-CE85-203C83591E54}"/>
                </a:ext>
              </a:extLst>
            </p:cNvPr>
            <p:cNvSpPr/>
            <p:nvPr/>
          </p:nvSpPr>
          <p:spPr>
            <a:xfrm>
              <a:off x="2799550" y="2883950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lnTo>
                    <a:pt x="106" y="41"/>
                  </a:lnTo>
                  <a:cubicBezTo>
                    <a:pt x="106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7675;p47">
              <a:extLst>
                <a:ext uri="{FF2B5EF4-FFF2-40B4-BE49-F238E27FC236}">
                  <a16:creationId xmlns:a16="http://schemas.microsoft.com/office/drawing/2014/main" id="{C0ABD71D-6F80-3E76-3C64-9134C8767E99}"/>
                </a:ext>
              </a:extLst>
            </p:cNvPr>
            <p:cNvSpPr/>
            <p:nvPr/>
          </p:nvSpPr>
          <p:spPr>
            <a:xfrm>
              <a:off x="2807675" y="28835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4" y="1"/>
                    <a:pt x="0" y="25"/>
                    <a:pt x="0" y="49"/>
                  </a:cubicBezTo>
                  <a:lnTo>
                    <a:pt x="97" y="49"/>
                  </a:ln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7676;p47">
              <a:extLst>
                <a:ext uri="{FF2B5EF4-FFF2-40B4-BE49-F238E27FC236}">
                  <a16:creationId xmlns:a16="http://schemas.microsoft.com/office/drawing/2014/main" id="{C2BC0C45-D82E-3761-5858-A996AAEA6D25}"/>
                </a:ext>
              </a:extLst>
            </p:cNvPr>
            <p:cNvSpPr/>
            <p:nvPr/>
          </p:nvSpPr>
          <p:spPr>
            <a:xfrm>
              <a:off x="2811325" y="287137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16" y="8"/>
                    <a:pt x="0" y="25"/>
                    <a:pt x="0" y="57"/>
                  </a:cubicBezTo>
                  <a:cubicBezTo>
                    <a:pt x="0" y="81"/>
                    <a:pt x="24" y="106"/>
                    <a:pt x="49" y="106"/>
                  </a:cubicBezTo>
                  <a:cubicBezTo>
                    <a:pt x="81" y="98"/>
                    <a:pt x="97" y="81"/>
                    <a:pt x="97" y="49"/>
                  </a:cubicBez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7677;p47">
              <a:extLst>
                <a:ext uri="{FF2B5EF4-FFF2-40B4-BE49-F238E27FC236}">
                  <a16:creationId xmlns:a16="http://schemas.microsoft.com/office/drawing/2014/main" id="{2BFBAFE1-3431-18AD-CD08-9F16B039FA32}"/>
                </a:ext>
              </a:extLst>
            </p:cNvPr>
            <p:cNvSpPr/>
            <p:nvPr/>
          </p:nvSpPr>
          <p:spPr>
            <a:xfrm>
              <a:off x="2807050" y="286872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3"/>
                    <a:pt x="25" y="58"/>
                    <a:pt x="49" y="58"/>
                  </a:cubicBezTo>
                  <a:cubicBezTo>
                    <a:pt x="82" y="58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7678;p47">
              <a:extLst>
                <a:ext uri="{FF2B5EF4-FFF2-40B4-BE49-F238E27FC236}">
                  <a16:creationId xmlns:a16="http://schemas.microsoft.com/office/drawing/2014/main" id="{E96366FA-256A-26E0-BE97-119FF214E587}"/>
                </a:ext>
              </a:extLst>
            </p:cNvPr>
            <p:cNvSpPr/>
            <p:nvPr/>
          </p:nvSpPr>
          <p:spPr>
            <a:xfrm>
              <a:off x="2798950" y="286915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0" y="0"/>
                  </a:moveTo>
                  <a:cubicBezTo>
                    <a:pt x="0" y="33"/>
                    <a:pt x="25" y="49"/>
                    <a:pt x="57" y="49"/>
                  </a:cubicBezTo>
                  <a:cubicBezTo>
                    <a:pt x="82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7679;p47">
              <a:extLst>
                <a:ext uri="{FF2B5EF4-FFF2-40B4-BE49-F238E27FC236}">
                  <a16:creationId xmlns:a16="http://schemas.microsoft.com/office/drawing/2014/main" id="{B724C59A-C32E-1ECA-D19D-4F16133EF9E9}"/>
                </a:ext>
              </a:extLst>
            </p:cNvPr>
            <p:cNvSpPr/>
            <p:nvPr/>
          </p:nvSpPr>
          <p:spPr>
            <a:xfrm>
              <a:off x="2803200" y="287177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98" y="74"/>
                    <a:pt x="98" y="49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7680;p47">
              <a:extLst>
                <a:ext uri="{FF2B5EF4-FFF2-40B4-BE49-F238E27FC236}">
                  <a16:creationId xmlns:a16="http://schemas.microsoft.com/office/drawing/2014/main" id="{3F3EB76A-AB72-CD4C-AA99-F92D215D466F}"/>
                </a:ext>
              </a:extLst>
            </p:cNvPr>
            <p:cNvSpPr/>
            <p:nvPr/>
          </p:nvSpPr>
          <p:spPr>
            <a:xfrm>
              <a:off x="2795100" y="287215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17" y="2"/>
                    <a:pt x="0" y="26"/>
                    <a:pt x="0" y="50"/>
                  </a:cubicBezTo>
                  <a:cubicBezTo>
                    <a:pt x="0" y="75"/>
                    <a:pt x="25" y="99"/>
                    <a:pt x="49" y="99"/>
                  </a:cubicBezTo>
                  <a:cubicBezTo>
                    <a:pt x="82" y="99"/>
                    <a:pt x="98" y="75"/>
                    <a:pt x="98" y="42"/>
                  </a:cubicBezTo>
                  <a:cubicBezTo>
                    <a:pt x="98" y="2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7681;p47">
              <a:extLst>
                <a:ext uri="{FF2B5EF4-FFF2-40B4-BE49-F238E27FC236}">
                  <a16:creationId xmlns:a16="http://schemas.microsoft.com/office/drawing/2014/main" id="{1BF69EC6-29A5-696C-4B2F-040B411B0959}"/>
                </a:ext>
              </a:extLst>
            </p:cNvPr>
            <p:cNvSpPr/>
            <p:nvPr/>
          </p:nvSpPr>
          <p:spPr>
            <a:xfrm>
              <a:off x="2787000" y="2872375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6" y="1"/>
                    <a:pt x="0" y="25"/>
                    <a:pt x="0" y="50"/>
                  </a:cubicBezTo>
                  <a:cubicBezTo>
                    <a:pt x="0" y="82"/>
                    <a:pt x="24" y="98"/>
                    <a:pt x="49" y="98"/>
                  </a:cubicBezTo>
                  <a:cubicBezTo>
                    <a:pt x="81" y="98"/>
                    <a:pt x="97" y="74"/>
                    <a:pt x="97" y="50"/>
                  </a:cubicBez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7682;p47">
              <a:extLst>
                <a:ext uri="{FF2B5EF4-FFF2-40B4-BE49-F238E27FC236}">
                  <a16:creationId xmlns:a16="http://schemas.microsoft.com/office/drawing/2014/main" id="{278B6D6A-74B0-DCEC-D869-436B33577C2C}"/>
                </a:ext>
              </a:extLst>
            </p:cNvPr>
            <p:cNvSpPr/>
            <p:nvPr/>
          </p:nvSpPr>
          <p:spPr>
            <a:xfrm>
              <a:off x="2791050" y="28693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81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7683;p47">
              <a:extLst>
                <a:ext uri="{FF2B5EF4-FFF2-40B4-BE49-F238E27FC236}">
                  <a16:creationId xmlns:a16="http://schemas.microsoft.com/office/drawing/2014/main" id="{1635733C-2CCC-6071-62A5-CD194702DB10}"/>
                </a:ext>
              </a:extLst>
            </p:cNvPr>
            <p:cNvSpPr/>
            <p:nvPr/>
          </p:nvSpPr>
          <p:spPr>
            <a:xfrm>
              <a:off x="2791250" y="28762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lnTo>
                    <a:pt x="106" y="50"/>
                  </a:lnTo>
                  <a:cubicBezTo>
                    <a:pt x="98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7684;p47">
              <a:extLst>
                <a:ext uri="{FF2B5EF4-FFF2-40B4-BE49-F238E27FC236}">
                  <a16:creationId xmlns:a16="http://schemas.microsoft.com/office/drawing/2014/main" id="{63D35CD1-4BA4-46F9-B183-BA9489E3A125}"/>
                </a:ext>
              </a:extLst>
            </p:cNvPr>
            <p:cNvSpPr/>
            <p:nvPr/>
          </p:nvSpPr>
          <p:spPr>
            <a:xfrm>
              <a:off x="2799350" y="287582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7" y="9"/>
                    <a:pt x="1" y="25"/>
                    <a:pt x="1" y="58"/>
                  </a:cubicBezTo>
                  <a:lnTo>
                    <a:pt x="98" y="49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7685;p47">
              <a:extLst>
                <a:ext uri="{FF2B5EF4-FFF2-40B4-BE49-F238E27FC236}">
                  <a16:creationId xmlns:a16="http://schemas.microsoft.com/office/drawing/2014/main" id="{ACA78A42-5434-0E4F-FB38-B9D5D2622FB5}"/>
                </a:ext>
              </a:extLst>
            </p:cNvPr>
            <p:cNvSpPr/>
            <p:nvPr/>
          </p:nvSpPr>
          <p:spPr>
            <a:xfrm>
              <a:off x="2807250" y="287562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0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17"/>
                    <a:pt x="82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7686;p47">
              <a:extLst>
                <a:ext uri="{FF2B5EF4-FFF2-40B4-BE49-F238E27FC236}">
                  <a16:creationId xmlns:a16="http://schemas.microsoft.com/office/drawing/2014/main" id="{CFC41074-3690-2FAB-6585-7B1D9E7EAF69}"/>
                </a:ext>
              </a:extLst>
            </p:cNvPr>
            <p:cNvSpPr/>
            <p:nvPr/>
          </p:nvSpPr>
          <p:spPr>
            <a:xfrm>
              <a:off x="2810900" y="28634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9" y="0"/>
                  </a:moveTo>
                  <a:cubicBezTo>
                    <a:pt x="25" y="0"/>
                    <a:pt x="1" y="25"/>
                    <a:pt x="1" y="57"/>
                  </a:cubicBezTo>
                  <a:cubicBezTo>
                    <a:pt x="1" y="78"/>
                    <a:pt x="19" y="99"/>
                    <a:pt x="45" y="99"/>
                  </a:cubicBezTo>
                  <a:cubicBezTo>
                    <a:pt x="49" y="99"/>
                    <a:pt x="53" y="99"/>
                    <a:pt x="58" y="97"/>
                  </a:cubicBezTo>
                  <a:cubicBezTo>
                    <a:pt x="82" y="97"/>
                    <a:pt x="106" y="81"/>
                    <a:pt x="106" y="49"/>
                  </a:cubicBez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7687;p47">
              <a:extLst>
                <a:ext uri="{FF2B5EF4-FFF2-40B4-BE49-F238E27FC236}">
                  <a16:creationId xmlns:a16="http://schemas.microsoft.com/office/drawing/2014/main" id="{6EFC070F-0AEF-4C15-2A08-CF94079EF15A}"/>
                </a:ext>
              </a:extLst>
            </p:cNvPr>
            <p:cNvSpPr/>
            <p:nvPr/>
          </p:nvSpPr>
          <p:spPr>
            <a:xfrm>
              <a:off x="2806650" y="28608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9" y="33"/>
                    <a:pt x="25" y="58"/>
                    <a:pt x="57" y="58"/>
                  </a:cubicBezTo>
                  <a:cubicBezTo>
                    <a:pt x="82" y="49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7688;p47">
              <a:extLst>
                <a:ext uri="{FF2B5EF4-FFF2-40B4-BE49-F238E27FC236}">
                  <a16:creationId xmlns:a16="http://schemas.microsoft.com/office/drawing/2014/main" id="{788D4819-56C6-DD39-3DD4-978567E2A879}"/>
                </a:ext>
              </a:extLst>
            </p:cNvPr>
            <p:cNvSpPr/>
            <p:nvPr/>
          </p:nvSpPr>
          <p:spPr>
            <a:xfrm>
              <a:off x="2798750" y="28612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25"/>
                    <a:pt x="25" y="50"/>
                    <a:pt x="49" y="50"/>
                  </a:cubicBezTo>
                  <a:cubicBezTo>
                    <a:pt x="81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7689;p47">
              <a:extLst>
                <a:ext uri="{FF2B5EF4-FFF2-40B4-BE49-F238E27FC236}">
                  <a16:creationId xmlns:a16="http://schemas.microsoft.com/office/drawing/2014/main" id="{C416E478-AD83-B218-F838-6C7FC7B38B17}"/>
                </a:ext>
              </a:extLst>
            </p:cNvPr>
            <p:cNvSpPr/>
            <p:nvPr/>
          </p:nvSpPr>
          <p:spPr>
            <a:xfrm>
              <a:off x="2802800" y="28638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3"/>
                    <a:pt x="25" y="98"/>
                    <a:pt x="57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106" y="17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7690;p47">
              <a:extLst>
                <a:ext uri="{FF2B5EF4-FFF2-40B4-BE49-F238E27FC236}">
                  <a16:creationId xmlns:a16="http://schemas.microsoft.com/office/drawing/2014/main" id="{55C36D9C-E070-D00C-438E-52F7B7DF5AAB}"/>
                </a:ext>
              </a:extLst>
            </p:cNvPr>
            <p:cNvSpPr/>
            <p:nvPr/>
          </p:nvSpPr>
          <p:spPr>
            <a:xfrm>
              <a:off x="2794700" y="28640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8" y="82"/>
                    <a:pt x="25" y="98"/>
                    <a:pt x="57" y="98"/>
                  </a:cubicBezTo>
                  <a:cubicBezTo>
                    <a:pt x="81" y="98"/>
                    <a:pt x="106" y="73"/>
                    <a:pt x="106" y="49"/>
                  </a:cubicBezTo>
                  <a:cubicBezTo>
                    <a:pt x="106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7691;p47">
              <a:extLst>
                <a:ext uri="{FF2B5EF4-FFF2-40B4-BE49-F238E27FC236}">
                  <a16:creationId xmlns:a16="http://schemas.microsoft.com/office/drawing/2014/main" id="{D64DA79B-4B6B-1913-4C79-6A1CA4235B00}"/>
                </a:ext>
              </a:extLst>
            </p:cNvPr>
            <p:cNvSpPr/>
            <p:nvPr/>
          </p:nvSpPr>
          <p:spPr>
            <a:xfrm>
              <a:off x="2786575" y="28644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2" y="0"/>
                  </a:moveTo>
                  <a:cubicBezTo>
                    <a:pt x="58" y="0"/>
                    <a:pt x="54" y="1"/>
                    <a:pt x="50" y="2"/>
                  </a:cubicBezTo>
                  <a:cubicBezTo>
                    <a:pt x="25" y="2"/>
                    <a:pt x="1" y="26"/>
                    <a:pt x="1" y="50"/>
                  </a:cubicBezTo>
                  <a:cubicBezTo>
                    <a:pt x="9" y="75"/>
                    <a:pt x="25" y="99"/>
                    <a:pt x="58" y="99"/>
                  </a:cubicBezTo>
                  <a:cubicBezTo>
                    <a:pt x="82" y="99"/>
                    <a:pt x="106" y="75"/>
                    <a:pt x="106" y="42"/>
                  </a:cubicBezTo>
                  <a:cubicBezTo>
                    <a:pt x="106" y="21"/>
                    <a:pt x="8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7692;p47">
              <a:extLst>
                <a:ext uri="{FF2B5EF4-FFF2-40B4-BE49-F238E27FC236}">
                  <a16:creationId xmlns:a16="http://schemas.microsoft.com/office/drawing/2014/main" id="{D7D08651-C0B6-9D0A-9EA2-9A6D355A871F}"/>
                </a:ext>
              </a:extLst>
            </p:cNvPr>
            <p:cNvSpPr/>
            <p:nvPr/>
          </p:nvSpPr>
          <p:spPr>
            <a:xfrm>
              <a:off x="2790650" y="286145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0" y="0"/>
                  </a:moveTo>
                  <a:cubicBezTo>
                    <a:pt x="0" y="33"/>
                    <a:pt x="24" y="49"/>
                    <a:pt x="57" y="49"/>
                  </a:cubicBezTo>
                  <a:cubicBezTo>
                    <a:pt x="81" y="49"/>
                    <a:pt x="105" y="24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7693;p47">
              <a:extLst>
                <a:ext uri="{FF2B5EF4-FFF2-40B4-BE49-F238E27FC236}">
                  <a16:creationId xmlns:a16="http://schemas.microsoft.com/office/drawing/2014/main" id="{705DD8E7-FBD0-1869-AB9C-607CA481F504}"/>
                </a:ext>
              </a:extLst>
            </p:cNvPr>
            <p:cNvSpPr/>
            <p:nvPr/>
          </p:nvSpPr>
          <p:spPr>
            <a:xfrm>
              <a:off x="2791050" y="286830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59" y="0"/>
                  </a:moveTo>
                  <a:cubicBezTo>
                    <a:pt x="55" y="0"/>
                    <a:pt x="52" y="1"/>
                    <a:pt x="49" y="2"/>
                  </a:cubicBezTo>
                  <a:cubicBezTo>
                    <a:pt x="16" y="2"/>
                    <a:pt x="0" y="18"/>
                    <a:pt x="0" y="50"/>
                  </a:cubicBezTo>
                  <a:lnTo>
                    <a:pt x="98" y="42"/>
                  </a:lnTo>
                  <a:cubicBezTo>
                    <a:pt x="98" y="2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7694;p47">
              <a:extLst>
                <a:ext uri="{FF2B5EF4-FFF2-40B4-BE49-F238E27FC236}">
                  <a16:creationId xmlns:a16="http://schemas.microsoft.com/office/drawing/2014/main" id="{8B2C89E7-D7EF-DB4F-7CAC-A8B38F9AD210}"/>
                </a:ext>
              </a:extLst>
            </p:cNvPr>
            <p:cNvSpPr/>
            <p:nvPr/>
          </p:nvSpPr>
          <p:spPr>
            <a:xfrm>
              <a:off x="2798950" y="28679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106" y="49"/>
                  </a:ln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7695;p47">
              <a:extLst>
                <a:ext uri="{FF2B5EF4-FFF2-40B4-BE49-F238E27FC236}">
                  <a16:creationId xmlns:a16="http://schemas.microsoft.com/office/drawing/2014/main" id="{FD2A2A66-E150-E22A-D3FD-935F258392E5}"/>
                </a:ext>
              </a:extLst>
            </p:cNvPr>
            <p:cNvSpPr/>
            <p:nvPr/>
          </p:nvSpPr>
          <p:spPr>
            <a:xfrm>
              <a:off x="2807050" y="286772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lnTo>
                    <a:pt x="98" y="41"/>
                  </a:ln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7696;p47">
              <a:extLst>
                <a:ext uri="{FF2B5EF4-FFF2-40B4-BE49-F238E27FC236}">
                  <a16:creationId xmlns:a16="http://schemas.microsoft.com/office/drawing/2014/main" id="{40442DA5-8259-742D-1227-D743899D6818}"/>
                </a:ext>
              </a:extLst>
            </p:cNvPr>
            <p:cNvSpPr/>
            <p:nvPr/>
          </p:nvSpPr>
          <p:spPr>
            <a:xfrm>
              <a:off x="2810700" y="2855550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49" y="1"/>
                  </a:moveTo>
                  <a:cubicBezTo>
                    <a:pt x="25" y="1"/>
                    <a:pt x="1" y="25"/>
                    <a:pt x="1" y="50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98" y="74"/>
                    <a:pt x="98" y="50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7697;p47">
              <a:extLst>
                <a:ext uri="{FF2B5EF4-FFF2-40B4-BE49-F238E27FC236}">
                  <a16:creationId xmlns:a16="http://schemas.microsoft.com/office/drawing/2014/main" id="{639C825F-8E7D-4D68-C131-6E4A7970C8B8}"/>
                </a:ext>
              </a:extLst>
            </p:cNvPr>
            <p:cNvSpPr/>
            <p:nvPr/>
          </p:nvSpPr>
          <p:spPr>
            <a:xfrm>
              <a:off x="2806450" y="28529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106" y="1"/>
                  </a:moveTo>
                  <a:lnTo>
                    <a:pt x="0" y="9"/>
                  </a:lnTo>
                  <a:cubicBezTo>
                    <a:pt x="0" y="33"/>
                    <a:pt x="25" y="49"/>
                    <a:pt x="57" y="49"/>
                  </a:cubicBezTo>
                  <a:cubicBezTo>
                    <a:pt x="82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7698;p47">
              <a:extLst>
                <a:ext uri="{FF2B5EF4-FFF2-40B4-BE49-F238E27FC236}">
                  <a16:creationId xmlns:a16="http://schemas.microsoft.com/office/drawing/2014/main" id="{E8DB7542-F907-DF30-C7CC-729EC40F690B}"/>
                </a:ext>
              </a:extLst>
            </p:cNvPr>
            <p:cNvSpPr/>
            <p:nvPr/>
          </p:nvSpPr>
          <p:spPr>
            <a:xfrm>
              <a:off x="2798550" y="285312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73" y="57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7699;p47">
              <a:extLst>
                <a:ext uri="{FF2B5EF4-FFF2-40B4-BE49-F238E27FC236}">
                  <a16:creationId xmlns:a16="http://schemas.microsoft.com/office/drawing/2014/main" id="{F5F05FF2-3D00-443A-280B-DA7F93B8E267}"/>
                </a:ext>
              </a:extLst>
            </p:cNvPr>
            <p:cNvSpPr/>
            <p:nvPr/>
          </p:nvSpPr>
          <p:spPr>
            <a:xfrm>
              <a:off x="2802600" y="285592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9" y="1"/>
                  </a:moveTo>
                  <a:cubicBezTo>
                    <a:pt x="56" y="1"/>
                    <a:pt x="52" y="1"/>
                    <a:pt x="49" y="2"/>
                  </a:cubicBezTo>
                  <a:cubicBezTo>
                    <a:pt x="25" y="2"/>
                    <a:pt x="0" y="18"/>
                    <a:pt x="0" y="51"/>
                  </a:cubicBezTo>
                  <a:cubicBezTo>
                    <a:pt x="0" y="75"/>
                    <a:pt x="25" y="99"/>
                    <a:pt x="49" y="99"/>
                  </a:cubicBezTo>
                  <a:cubicBezTo>
                    <a:pt x="81" y="99"/>
                    <a:pt x="98" y="75"/>
                    <a:pt x="98" y="43"/>
                  </a:cubicBezTo>
                  <a:cubicBezTo>
                    <a:pt x="98" y="22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7700;p47">
              <a:extLst>
                <a:ext uri="{FF2B5EF4-FFF2-40B4-BE49-F238E27FC236}">
                  <a16:creationId xmlns:a16="http://schemas.microsoft.com/office/drawing/2014/main" id="{232A4CF6-7CC4-F058-1B1C-291A65CFA5B2}"/>
                </a:ext>
              </a:extLst>
            </p:cNvPr>
            <p:cNvSpPr/>
            <p:nvPr/>
          </p:nvSpPr>
          <p:spPr>
            <a:xfrm>
              <a:off x="2794500" y="28561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cubicBezTo>
                    <a:pt x="0" y="73"/>
                    <a:pt x="24" y="98"/>
                    <a:pt x="49" y="98"/>
                  </a:cubicBezTo>
                  <a:cubicBezTo>
                    <a:pt x="81" y="98"/>
                    <a:pt x="106" y="73"/>
                    <a:pt x="97" y="49"/>
                  </a:cubicBez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7701;p47">
              <a:extLst>
                <a:ext uri="{FF2B5EF4-FFF2-40B4-BE49-F238E27FC236}">
                  <a16:creationId xmlns:a16="http://schemas.microsoft.com/office/drawing/2014/main" id="{8144F844-696D-979E-83A9-22702085D664}"/>
                </a:ext>
              </a:extLst>
            </p:cNvPr>
            <p:cNvSpPr/>
            <p:nvPr/>
          </p:nvSpPr>
          <p:spPr>
            <a:xfrm>
              <a:off x="2786375" y="285637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81"/>
                    <a:pt x="25" y="98"/>
                    <a:pt x="58" y="98"/>
                  </a:cubicBezTo>
                  <a:cubicBezTo>
                    <a:pt x="82" y="98"/>
                    <a:pt x="106" y="73"/>
                    <a:pt x="98" y="49"/>
                  </a:cubicBez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7702;p47">
              <a:extLst>
                <a:ext uri="{FF2B5EF4-FFF2-40B4-BE49-F238E27FC236}">
                  <a16:creationId xmlns:a16="http://schemas.microsoft.com/office/drawing/2014/main" id="{13470136-6224-8531-CF25-D91E2962535F}"/>
                </a:ext>
              </a:extLst>
            </p:cNvPr>
            <p:cNvSpPr/>
            <p:nvPr/>
          </p:nvSpPr>
          <p:spPr>
            <a:xfrm>
              <a:off x="2790425" y="285352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25"/>
                    <a:pt x="25" y="50"/>
                    <a:pt x="50" y="50"/>
                  </a:cubicBezTo>
                  <a:cubicBezTo>
                    <a:pt x="82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7703;p47">
              <a:extLst>
                <a:ext uri="{FF2B5EF4-FFF2-40B4-BE49-F238E27FC236}">
                  <a16:creationId xmlns:a16="http://schemas.microsoft.com/office/drawing/2014/main" id="{FAB72FED-0213-64E3-451A-4E3724A82012}"/>
                </a:ext>
              </a:extLst>
            </p:cNvPr>
            <p:cNvSpPr/>
            <p:nvPr/>
          </p:nvSpPr>
          <p:spPr>
            <a:xfrm>
              <a:off x="2790650" y="28602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105" y="49"/>
                  </a:lnTo>
                  <a:cubicBezTo>
                    <a:pt x="105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7704;p47">
              <a:extLst>
                <a:ext uri="{FF2B5EF4-FFF2-40B4-BE49-F238E27FC236}">
                  <a16:creationId xmlns:a16="http://schemas.microsoft.com/office/drawing/2014/main" id="{922DCC5E-EDB5-DAD7-22B8-9253000DC98E}"/>
                </a:ext>
              </a:extLst>
            </p:cNvPr>
            <p:cNvSpPr/>
            <p:nvPr/>
          </p:nvSpPr>
          <p:spPr>
            <a:xfrm>
              <a:off x="2798750" y="286002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17" y="0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7705;p47">
              <a:extLst>
                <a:ext uri="{FF2B5EF4-FFF2-40B4-BE49-F238E27FC236}">
                  <a16:creationId xmlns:a16="http://schemas.microsoft.com/office/drawing/2014/main" id="{A3E51FCC-C6D3-9AE8-A19F-1EF5F6EB65BF}"/>
                </a:ext>
              </a:extLst>
            </p:cNvPr>
            <p:cNvSpPr/>
            <p:nvPr/>
          </p:nvSpPr>
          <p:spPr>
            <a:xfrm>
              <a:off x="2806650" y="285962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49" y="0"/>
                  </a:moveTo>
                  <a:cubicBezTo>
                    <a:pt x="25" y="8"/>
                    <a:pt x="1" y="24"/>
                    <a:pt x="1" y="57"/>
                  </a:cubicBezTo>
                  <a:lnTo>
                    <a:pt x="106" y="49"/>
                  </a:lnTo>
                  <a:cubicBezTo>
                    <a:pt x="106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7706;p47">
              <a:extLst>
                <a:ext uri="{FF2B5EF4-FFF2-40B4-BE49-F238E27FC236}">
                  <a16:creationId xmlns:a16="http://schemas.microsoft.com/office/drawing/2014/main" id="{E89AC203-F74D-9BCD-E548-F3DE89601FE5}"/>
                </a:ext>
              </a:extLst>
            </p:cNvPr>
            <p:cNvSpPr/>
            <p:nvPr/>
          </p:nvSpPr>
          <p:spPr>
            <a:xfrm>
              <a:off x="2810500" y="284765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98" y="74"/>
                    <a:pt x="98" y="49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7707;p47">
              <a:extLst>
                <a:ext uri="{FF2B5EF4-FFF2-40B4-BE49-F238E27FC236}">
                  <a16:creationId xmlns:a16="http://schemas.microsoft.com/office/drawing/2014/main" id="{FA12A9DE-98A5-53CA-E6A0-D1822EB7D8E4}"/>
                </a:ext>
              </a:extLst>
            </p:cNvPr>
            <p:cNvSpPr/>
            <p:nvPr/>
          </p:nvSpPr>
          <p:spPr>
            <a:xfrm>
              <a:off x="2806250" y="28450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0"/>
                  </a:moveTo>
                  <a:cubicBezTo>
                    <a:pt x="0" y="33"/>
                    <a:pt x="25" y="49"/>
                    <a:pt x="49" y="49"/>
                  </a:cubicBezTo>
                  <a:cubicBezTo>
                    <a:pt x="81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7708;p47">
              <a:extLst>
                <a:ext uri="{FF2B5EF4-FFF2-40B4-BE49-F238E27FC236}">
                  <a16:creationId xmlns:a16="http://schemas.microsoft.com/office/drawing/2014/main" id="{661D79E8-8496-6592-785A-AAA236752159}"/>
                </a:ext>
              </a:extLst>
            </p:cNvPr>
            <p:cNvSpPr/>
            <p:nvPr/>
          </p:nvSpPr>
          <p:spPr>
            <a:xfrm>
              <a:off x="2798150" y="28452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0"/>
                  </a:moveTo>
                  <a:cubicBezTo>
                    <a:pt x="8" y="33"/>
                    <a:pt x="24" y="49"/>
                    <a:pt x="57" y="49"/>
                  </a:cubicBezTo>
                  <a:cubicBezTo>
                    <a:pt x="81" y="49"/>
                    <a:pt x="105" y="25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7709;p47">
              <a:extLst>
                <a:ext uri="{FF2B5EF4-FFF2-40B4-BE49-F238E27FC236}">
                  <a16:creationId xmlns:a16="http://schemas.microsoft.com/office/drawing/2014/main" id="{39B2BD0A-5616-87B6-B38C-B75874FB0C9F}"/>
                </a:ext>
              </a:extLst>
            </p:cNvPr>
            <p:cNvSpPr/>
            <p:nvPr/>
          </p:nvSpPr>
          <p:spPr>
            <a:xfrm>
              <a:off x="2802400" y="284785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7" y="1"/>
                    <a:pt x="0" y="25"/>
                    <a:pt x="0" y="58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81" y="98"/>
                    <a:pt x="98" y="74"/>
                    <a:pt x="98" y="50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7710;p47">
              <a:extLst>
                <a:ext uri="{FF2B5EF4-FFF2-40B4-BE49-F238E27FC236}">
                  <a16:creationId xmlns:a16="http://schemas.microsoft.com/office/drawing/2014/main" id="{E58F9841-D659-99CA-6DD7-E02C141873E3}"/>
                </a:ext>
              </a:extLst>
            </p:cNvPr>
            <p:cNvSpPr/>
            <p:nvPr/>
          </p:nvSpPr>
          <p:spPr>
            <a:xfrm>
              <a:off x="2794300" y="2848050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16" y="9"/>
                    <a:pt x="0" y="25"/>
                    <a:pt x="0" y="58"/>
                  </a:cubicBezTo>
                  <a:cubicBezTo>
                    <a:pt x="0" y="82"/>
                    <a:pt x="24" y="106"/>
                    <a:pt x="49" y="106"/>
                  </a:cubicBezTo>
                  <a:cubicBezTo>
                    <a:pt x="81" y="106"/>
                    <a:pt x="97" y="82"/>
                    <a:pt x="97" y="50"/>
                  </a:cubicBez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7711;p47">
              <a:extLst>
                <a:ext uri="{FF2B5EF4-FFF2-40B4-BE49-F238E27FC236}">
                  <a16:creationId xmlns:a16="http://schemas.microsoft.com/office/drawing/2014/main" id="{9753AF67-F347-113E-4958-FFDB8292251E}"/>
                </a:ext>
              </a:extLst>
            </p:cNvPr>
            <p:cNvSpPr/>
            <p:nvPr/>
          </p:nvSpPr>
          <p:spPr>
            <a:xfrm>
              <a:off x="2786175" y="284847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cubicBezTo>
                    <a:pt x="1" y="73"/>
                    <a:pt x="25" y="98"/>
                    <a:pt x="49" y="98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7712;p47">
              <a:extLst>
                <a:ext uri="{FF2B5EF4-FFF2-40B4-BE49-F238E27FC236}">
                  <a16:creationId xmlns:a16="http://schemas.microsoft.com/office/drawing/2014/main" id="{6C097F3E-4154-A57A-2DF6-D030DBDC39EF}"/>
                </a:ext>
              </a:extLst>
            </p:cNvPr>
            <p:cNvSpPr/>
            <p:nvPr/>
          </p:nvSpPr>
          <p:spPr>
            <a:xfrm>
              <a:off x="2790225" y="2845425"/>
              <a:ext cx="2475" cy="1275"/>
            </a:xfrm>
            <a:custGeom>
              <a:avLst/>
              <a:gdLst/>
              <a:ahLst/>
              <a:cxnLst/>
              <a:rect l="l" t="t" r="r" b="b"/>
              <a:pathLst>
                <a:path w="99" h="51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0"/>
                    <a:pt x="19" y="51"/>
                    <a:pt x="40" y="51"/>
                  </a:cubicBezTo>
                  <a:cubicBezTo>
                    <a:pt x="43" y="51"/>
                    <a:pt x="46" y="50"/>
                    <a:pt x="49" y="49"/>
                  </a:cubicBezTo>
                  <a:cubicBezTo>
                    <a:pt x="82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7713;p47">
              <a:extLst>
                <a:ext uri="{FF2B5EF4-FFF2-40B4-BE49-F238E27FC236}">
                  <a16:creationId xmlns:a16="http://schemas.microsoft.com/office/drawing/2014/main" id="{67A6B594-B5D2-AB0E-070A-177CFD791280}"/>
                </a:ext>
              </a:extLst>
            </p:cNvPr>
            <p:cNvSpPr/>
            <p:nvPr/>
          </p:nvSpPr>
          <p:spPr>
            <a:xfrm>
              <a:off x="2790425" y="285232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16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7714;p47">
              <a:extLst>
                <a:ext uri="{FF2B5EF4-FFF2-40B4-BE49-F238E27FC236}">
                  <a16:creationId xmlns:a16="http://schemas.microsoft.com/office/drawing/2014/main" id="{01898222-0375-EF5E-B93E-80E3256CCA0F}"/>
                </a:ext>
              </a:extLst>
            </p:cNvPr>
            <p:cNvSpPr/>
            <p:nvPr/>
          </p:nvSpPr>
          <p:spPr>
            <a:xfrm>
              <a:off x="2798550" y="2851925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16" y="8"/>
                    <a:pt x="0" y="24"/>
                    <a:pt x="0" y="57"/>
                  </a:cubicBezTo>
                  <a:lnTo>
                    <a:pt x="98" y="49"/>
                  </a:lnTo>
                  <a:cubicBezTo>
                    <a:pt x="98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7715;p47">
              <a:extLst>
                <a:ext uri="{FF2B5EF4-FFF2-40B4-BE49-F238E27FC236}">
                  <a16:creationId xmlns:a16="http://schemas.microsoft.com/office/drawing/2014/main" id="{444F013C-34D5-F547-4E4A-71CF8231005A}"/>
                </a:ext>
              </a:extLst>
            </p:cNvPr>
            <p:cNvSpPr/>
            <p:nvPr/>
          </p:nvSpPr>
          <p:spPr>
            <a:xfrm>
              <a:off x="2806450" y="285170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lnTo>
                    <a:pt x="106" y="50"/>
                  </a:ln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7716;p47">
              <a:extLst>
                <a:ext uri="{FF2B5EF4-FFF2-40B4-BE49-F238E27FC236}">
                  <a16:creationId xmlns:a16="http://schemas.microsoft.com/office/drawing/2014/main" id="{F382626B-16A2-3158-2E3A-356EBA5ECBE7}"/>
                </a:ext>
              </a:extLst>
            </p:cNvPr>
            <p:cNvSpPr/>
            <p:nvPr/>
          </p:nvSpPr>
          <p:spPr>
            <a:xfrm>
              <a:off x="2810300" y="28397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74"/>
                    <a:pt x="25" y="98"/>
                    <a:pt x="49" y="98"/>
                  </a:cubicBezTo>
                  <a:cubicBezTo>
                    <a:pt x="73" y="98"/>
                    <a:pt x="98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7717;p47">
              <a:extLst>
                <a:ext uri="{FF2B5EF4-FFF2-40B4-BE49-F238E27FC236}">
                  <a16:creationId xmlns:a16="http://schemas.microsoft.com/office/drawing/2014/main" id="{B28284EF-A88B-472F-305C-75AAFCDC8F97}"/>
                </a:ext>
              </a:extLst>
            </p:cNvPr>
            <p:cNvSpPr/>
            <p:nvPr/>
          </p:nvSpPr>
          <p:spPr>
            <a:xfrm>
              <a:off x="2806050" y="283712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0" y="0"/>
                  </a:moveTo>
                  <a:cubicBezTo>
                    <a:pt x="0" y="24"/>
                    <a:pt x="25" y="49"/>
                    <a:pt x="49" y="49"/>
                  </a:cubicBezTo>
                  <a:cubicBezTo>
                    <a:pt x="81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7718;p47">
              <a:extLst>
                <a:ext uri="{FF2B5EF4-FFF2-40B4-BE49-F238E27FC236}">
                  <a16:creationId xmlns:a16="http://schemas.microsoft.com/office/drawing/2014/main" id="{6A3A1EEB-00D2-6A3A-3421-AA04DC8FE847}"/>
                </a:ext>
              </a:extLst>
            </p:cNvPr>
            <p:cNvSpPr/>
            <p:nvPr/>
          </p:nvSpPr>
          <p:spPr>
            <a:xfrm>
              <a:off x="2797925" y="2837325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1" y="25"/>
                    <a:pt x="25" y="49"/>
                    <a:pt x="58" y="49"/>
                  </a:cubicBezTo>
                  <a:cubicBezTo>
                    <a:pt x="82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7719;p47">
              <a:extLst>
                <a:ext uri="{FF2B5EF4-FFF2-40B4-BE49-F238E27FC236}">
                  <a16:creationId xmlns:a16="http://schemas.microsoft.com/office/drawing/2014/main" id="{1993D9EA-758A-6A80-3F8F-9905517CEB55}"/>
                </a:ext>
              </a:extLst>
            </p:cNvPr>
            <p:cNvSpPr/>
            <p:nvPr/>
          </p:nvSpPr>
          <p:spPr>
            <a:xfrm>
              <a:off x="2802200" y="28399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73" y="98"/>
                    <a:pt x="97" y="74"/>
                    <a:pt x="97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7720;p47">
              <a:extLst>
                <a:ext uri="{FF2B5EF4-FFF2-40B4-BE49-F238E27FC236}">
                  <a16:creationId xmlns:a16="http://schemas.microsoft.com/office/drawing/2014/main" id="{8DF23BED-AA7C-2C94-7315-6C7ECAF69FEC}"/>
                </a:ext>
              </a:extLst>
            </p:cNvPr>
            <p:cNvSpPr/>
            <p:nvPr/>
          </p:nvSpPr>
          <p:spPr>
            <a:xfrm>
              <a:off x="2794075" y="2840150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50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82"/>
                    <a:pt x="25" y="98"/>
                    <a:pt x="50" y="98"/>
                  </a:cubicBezTo>
                  <a:cubicBezTo>
                    <a:pt x="74" y="98"/>
                    <a:pt x="98" y="74"/>
                    <a:pt x="98" y="49"/>
                  </a:cubicBezTo>
                  <a:cubicBezTo>
                    <a:pt x="98" y="2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7721;p47">
              <a:extLst>
                <a:ext uri="{FF2B5EF4-FFF2-40B4-BE49-F238E27FC236}">
                  <a16:creationId xmlns:a16="http://schemas.microsoft.com/office/drawing/2014/main" id="{47D5B587-6C7B-DC9F-0473-105DA89FE5FA}"/>
                </a:ext>
              </a:extLst>
            </p:cNvPr>
            <p:cNvSpPr/>
            <p:nvPr/>
          </p:nvSpPr>
          <p:spPr>
            <a:xfrm>
              <a:off x="2785975" y="284035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7" y="1"/>
                    <a:pt x="1" y="25"/>
                    <a:pt x="1" y="50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74" y="98"/>
                    <a:pt x="98" y="74"/>
                    <a:pt x="98" y="50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7722;p47">
              <a:extLst>
                <a:ext uri="{FF2B5EF4-FFF2-40B4-BE49-F238E27FC236}">
                  <a16:creationId xmlns:a16="http://schemas.microsoft.com/office/drawing/2014/main" id="{C93E0E60-62CE-0AFC-2024-B497DF0D31A6}"/>
                </a:ext>
              </a:extLst>
            </p:cNvPr>
            <p:cNvSpPr/>
            <p:nvPr/>
          </p:nvSpPr>
          <p:spPr>
            <a:xfrm>
              <a:off x="2790025" y="283752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0"/>
                  </a:moveTo>
                  <a:cubicBezTo>
                    <a:pt x="1" y="25"/>
                    <a:pt x="25" y="49"/>
                    <a:pt x="49" y="49"/>
                  </a:cubicBezTo>
                  <a:cubicBezTo>
                    <a:pt x="82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7723;p47">
              <a:extLst>
                <a:ext uri="{FF2B5EF4-FFF2-40B4-BE49-F238E27FC236}">
                  <a16:creationId xmlns:a16="http://schemas.microsoft.com/office/drawing/2014/main" id="{4C898441-6342-7804-F070-14E8CE9FE5C6}"/>
                </a:ext>
              </a:extLst>
            </p:cNvPr>
            <p:cNvSpPr/>
            <p:nvPr/>
          </p:nvSpPr>
          <p:spPr>
            <a:xfrm>
              <a:off x="2790225" y="284420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1"/>
                  </a:moveTo>
                  <a:cubicBezTo>
                    <a:pt x="17" y="1"/>
                    <a:pt x="1" y="25"/>
                    <a:pt x="1" y="50"/>
                  </a:cubicBezTo>
                  <a:lnTo>
                    <a:pt x="98" y="50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7724;p47">
              <a:extLst>
                <a:ext uri="{FF2B5EF4-FFF2-40B4-BE49-F238E27FC236}">
                  <a16:creationId xmlns:a16="http://schemas.microsoft.com/office/drawing/2014/main" id="{65F113DE-B496-A017-BA4B-A5BDAC1FC350}"/>
                </a:ext>
              </a:extLst>
            </p:cNvPr>
            <p:cNvSpPr/>
            <p:nvPr/>
          </p:nvSpPr>
          <p:spPr>
            <a:xfrm>
              <a:off x="2798150" y="284400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4" y="1"/>
                    <a:pt x="0" y="25"/>
                    <a:pt x="0" y="49"/>
                  </a:cubicBezTo>
                  <a:lnTo>
                    <a:pt x="105" y="49"/>
                  </a:lnTo>
                  <a:cubicBezTo>
                    <a:pt x="105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7725;p47">
              <a:extLst>
                <a:ext uri="{FF2B5EF4-FFF2-40B4-BE49-F238E27FC236}">
                  <a16:creationId xmlns:a16="http://schemas.microsoft.com/office/drawing/2014/main" id="{34BF7D05-810A-C271-D566-F816A9F24D19}"/>
                </a:ext>
              </a:extLst>
            </p:cNvPr>
            <p:cNvSpPr/>
            <p:nvPr/>
          </p:nvSpPr>
          <p:spPr>
            <a:xfrm>
              <a:off x="2806250" y="28438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7726;p47">
              <a:extLst>
                <a:ext uri="{FF2B5EF4-FFF2-40B4-BE49-F238E27FC236}">
                  <a16:creationId xmlns:a16="http://schemas.microsoft.com/office/drawing/2014/main" id="{D3E03D51-497F-0DC8-E40D-5A81251E71A3}"/>
                </a:ext>
              </a:extLst>
            </p:cNvPr>
            <p:cNvSpPr/>
            <p:nvPr/>
          </p:nvSpPr>
          <p:spPr>
            <a:xfrm>
              <a:off x="2810100" y="28318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0" y="25"/>
                    <a:pt x="0" y="49"/>
                  </a:cubicBezTo>
                  <a:cubicBezTo>
                    <a:pt x="0" y="73"/>
                    <a:pt x="25" y="98"/>
                    <a:pt x="49" y="98"/>
                  </a:cubicBezTo>
                  <a:cubicBezTo>
                    <a:pt x="73" y="98"/>
                    <a:pt x="98" y="73"/>
                    <a:pt x="98" y="49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7727;p47">
              <a:extLst>
                <a:ext uri="{FF2B5EF4-FFF2-40B4-BE49-F238E27FC236}">
                  <a16:creationId xmlns:a16="http://schemas.microsoft.com/office/drawing/2014/main" id="{6BD5E3A8-BBD1-213C-7EC9-4FBC4578211A}"/>
                </a:ext>
              </a:extLst>
            </p:cNvPr>
            <p:cNvSpPr/>
            <p:nvPr/>
          </p:nvSpPr>
          <p:spPr>
            <a:xfrm>
              <a:off x="2805850" y="28292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25"/>
                    <a:pt x="24" y="50"/>
                    <a:pt x="49" y="50"/>
                  </a:cubicBezTo>
                  <a:cubicBezTo>
                    <a:pt x="81" y="50"/>
                    <a:pt x="97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7728;p47">
              <a:extLst>
                <a:ext uri="{FF2B5EF4-FFF2-40B4-BE49-F238E27FC236}">
                  <a16:creationId xmlns:a16="http://schemas.microsoft.com/office/drawing/2014/main" id="{64647FA9-A810-CE87-5D30-695C7C59793A}"/>
                </a:ext>
              </a:extLst>
            </p:cNvPr>
            <p:cNvSpPr/>
            <p:nvPr/>
          </p:nvSpPr>
          <p:spPr>
            <a:xfrm>
              <a:off x="2797725" y="282920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1" y="33"/>
                    <a:pt x="25" y="58"/>
                    <a:pt x="58" y="58"/>
                  </a:cubicBezTo>
                  <a:cubicBezTo>
                    <a:pt x="82" y="58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7729;p47">
              <a:extLst>
                <a:ext uri="{FF2B5EF4-FFF2-40B4-BE49-F238E27FC236}">
                  <a16:creationId xmlns:a16="http://schemas.microsoft.com/office/drawing/2014/main" id="{D0E62953-6828-3871-2DD3-B30D070C933D}"/>
                </a:ext>
              </a:extLst>
            </p:cNvPr>
            <p:cNvSpPr/>
            <p:nvPr/>
          </p:nvSpPr>
          <p:spPr>
            <a:xfrm>
              <a:off x="2802000" y="28320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6" y="0"/>
                    <a:pt x="0" y="25"/>
                    <a:pt x="0" y="49"/>
                  </a:cubicBezTo>
                  <a:cubicBezTo>
                    <a:pt x="0" y="73"/>
                    <a:pt x="24" y="98"/>
                    <a:pt x="49" y="98"/>
                  </a:cubicBezTo>
                  <a:cubicBezTo>
                    <a:pt x="73" y="98"/>
                    <a:pt x="97" y="73"/>
                    <a:pt x="97" y="49"/>
                  </a:cubicBez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7730;p47">
              <a:extLst>
                <a:ext uri="{FF2B5EF4-FFF2-40B4-BE49-F238E27FC236}">
                  <a16:creationId xmlns:a16="http://schemas.microsoft.com/office/drawing/2014/main" id="{AB559C16-36C1-6806-5881-B491B33763D1}"/>
                </a:ext>
              </a:extLst>
            </p:cNvPr>
            <p:cNvSpPr/>
            <p:nvPr/>
          </p:nvSpPr>
          <p:spPr>
            <a:xfrm>
              <a:off x="2793875" y="2832250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74"/>
                    <a:pt x="25" y="98"/>
                    <a:pt x="49" y="98"/>
                  </a:cubicBezTo>
                  <a:cubicBezTo>
                    <a:pt x="74" y="98"/>
                    <a:pt x="98" y="74"/>
                    <a:pt x="98" y="49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7731;p47">
              <a:extLst>
                <a:ext uri="{FF2B5EF4-FFF2-40B4-BE49-F238E27FC236}">
                  <a16:creationId xmlns:a16="http://schemas.microsoft.com/office/drawing/2014/main" id="{FDEB220A-DEFF-DBD6-2BD2-B0E53A248385}"/>
                </a:ext>
              </a:extLst>
            </p:cNvPr>
            <p:cNvSpPr/>
            <p:nvPr/>
          </p:nvSpPr>
          <p:spPr>
            <a:xfrm>
              <a:off x="2785775" y="28324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73" y="98"/>
                    <a:pt x="98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7732;p47">
              <a:extLst>
                <a:ext uri="{FF2B5EF4-FFF2-40B4-BE49-F238E27FC236}">
                  <a16:creationId xmlns:a16="http://schemas.microsoft.com/office/drawing/2014/main" id="{32B01851-CC89-6413-2CBE-6FA3BDE29FBA}"/>
                </a:ext>
              </a:extLst>
            </p:cNvPr>
            <p:cNvSpPr/>
            <p:nvPr/>
          </p:nvSpPr>
          <p:spPr>
            <a:xfrm>
              <a:off x="2789825" y="2829425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3"/>
                    <a:pt x="25" y="57"/>
                    <a:pt x="49" y="57"/>
                  </a:cubicBezTo>
                  <a:cubicBezTo>
                    <a:pt x="82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7733;p47">
              <a:extLst>
                <a:ext uri="{FF2B5EF4-FFF2-40B4-BE49-F238E27FC236}">
                  <a16:creationId xmlns:a16="http://schemas.microsoft.com/office/drawing/2014/main" id="{9EE29BEB-0FA1-6A26-2342-D2CB1D04433B}"/>
                </a:ext>
              </a:extLst>
            </p:cNvPr>
            <p:cNvSpPr/>
            <p:nvPr/>
          </p:nvSpPr>
          <p:spPr>
            <a:xfrm>
              <a:off x="2790025" y="283630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7734;p47">
              <a:extLst>
                <a:ext uri="{FF2B5EF4-FFF2-40B4-BE49-F238E27FC236}">
                  <a16:creationId xmlns:a16="http://schemas.microsoft.com/office/drawing/2014/main" id="{F2BE21FE-5FCA-AB4C-0577-9484B08E4EA9}"/>
                </a:ext>
              </a:extLst>
            </p:cNvPr>
            <p:cNvSpPr/>
            <p:nvPr/>
          </p:nvSpPr>
          <p:spPr>
            <a:xfrm>
              <a:off x="2797925" y="28361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0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17"/>
                    <a:pt x="82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7735;p47">
              <a:extLst>
                <a:ext uri="{FF2B5EF4-FFF2-40B4-BE49-F238E27FC236}">
                  <a16:creationId xmlns:a16="http://schemas.microsoft.com/office/drawing/2014/main" id="{D63FFF77-2D08-EE60-15FB-12B5AA1EF144}"/>
                </a:ext>
              </a:extLst>
            </p:cNvPr>
            <p:cNvSpPr/>
            <p:nvPr/>
          </p:nvSpPr>
          <p:spPr>
            <a:xfrm>
              <a:off x="2806050" y="28359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7736;p47">
              <a:extLst>
                <a:ext uri="{FF2B5EF4-FFF2-40B4-BE49-F238E27FC236}">
                  <a16:creationId xmlns:a16="http://schemas.microsoft.com/office/drawing/2014/main" id="{789E52EE-2E21-D6D2-DD0F-E599011DBDF6}"/>
                </a:ext>
              </a:extLst>
            </p:cNvPr>
            <p:cNvSpPr/>
            <p:nvPr/>
          </p:nvSpPr>
          <p:spPr>
            <a:xfrm>
              <a:off x="2809900" y="28239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0" y="24"/>
                    <a:pt x="0" y="49"/>
                  </a:cubicBezTo>
                  <a:cubicBezTo>
                    <a:pt x="0" y="73"/>
                    <a:pt x="25" y="97"/>
                    <a:pt x="49" y="97"/>
                  </a:cubicBezTo>
                  <a:cubicBezTo>
                    <a:pt x="73" y="97"/>
                    <a:pt x="98" y="73"/>
                    <a:pt x="98" y="49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7737;p47">
              <a:extLst>
                <a:ext uri="{FF2B5EF4-FFF2-40B4-BE49-F238E27FC236}">
                  <a16:creationId xmlns:a16="http://schemas.microsoft.com/office/drawing/2014/main" id="{48E25E65-9FA9-0FDD-D3B2-152EA02846B8}"/>
                </a:ext>
              </a:extLst>
            </p:cNvPr>
            <p:cNvSpPr/>
            <p:nvPr/>
          </p:nvSpPr>
          <p:spPr>
            <a:xfrm>
              <a:off x="2805650" y="28211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7" y="1"/>
                  </a:moveTo>
                  <a:lnTo>
                    <a:pt x="0" y="9"/>
                  </a:lnTo>
                  <a:cubicBezTo>
                    <a:pt x="0" y="33"/>
                    <a:pt x="24" y="57"/>
                    <a:pt x="49" y="57"/>
                  </a:cubicBezTo>
                  <a:cubicBezTo>
                    <a:pt x="81" y="57"/>
                    <a:pt x="105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7738;p47">
              <a:extLst>
                <a:ext uri="{FF2B5EF4-FFF2-40B4-BE49-F238E27FC236}">
                  <a16:creationId xmlns:a16="http://schemas.microsoft.com/office/drawing/2014/main" id="{DB37EB52-EF33-3678-2E7B-9C7F881B1F38}"/>
                </a:ext>
              </a:extLst>
            </p:cNvPr>
            <p:cNvSpPr/>
            <p:nvPr/>
          </p:nvSpPr>
          <p:spPr>
            <a:xfrm>
              <a:off x="2797725" y="282130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33"/>
                    <a:pt x="17" y="49"/>
                    <a:pt x="49" y="49"/>
                  </a:cubicBezTo>
                  <a:cubicBezTo>
                    <a:pt x="74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7739;p47">
              <a:extLst>
                <a:ext uri="{FF2B5EF4-FFF2-40B4-BE49-F238E27FC236}">
                  <a16:creationId xmlns:a16="http://schemas.microsoft.com/office/drawing/2014/main" id="{4EC11278-21A8-8302-6A95-C7E7EEABFBBD}"/>
                </a:ext>
              </a:extLst>
            </p:cNvPr>
            <p:cNvSpPr/>
            <p:nvPr/>
          </p:nvSpPr>
          <p:spPr>
            <a:xfrm>
              <a:off x="2801775" y="2824100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9" y="1"/>
                  </a:moveTo>
                  <a:cubicBezTo>
                    <a:pt x="56" y="1"/>
                    <a:pt x="53" y="1"/>
                    <a:pt x="50" y="2"/>
                  </a:cubicBezTo>
                  <a:cubicBezTo>
                    <a:pt x="17" y="2"/>
                    <a:pt x="1" y="18"/>
                    <a:pt x="1" y="51"/>
                  </a:cubicBezTo>
                  <a:cubicBezTo>
                    <a:pt x="1" y="75"/>
                    <a:pt x="25" y="100"/>
                    <a:pt x="50" y="100"/>
                  </a:cubicBezTo>
                  <a:cubicBezTo>
                    <a:pt x="74" y="100"/>
                    <a:pt x="98" y="75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7740;p47">
              <a:extLst>
                <a:ext uri="{FF2B5EF4-FFF2-40B4-BE49-F238E27FC236}">
                  <a16:creationId xmlns:a16="http://schemas.microsoft.com/office/drawing/2014/main" id="{65E0EDB1-005B-5366-32CA-D7C0963D1685}"/>
                </a:ext>
              </a:extLst>
            </p:cNvPr>
            <p:cNvSpPr/>
            <p:nvPr/>
          </p:nvSpPr>
          <p:spPr>
            <a:xfrm>
              <a:off x="2793675" y="2824150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17" y="0"/>
                    <a:pt x="1" y="25"/>
                    <a:pt x="1" y="57"/>
                  </a:cubicBezTo>
                  <a:cubicBezTo>
                    <a:pt x="1" y="81"/>
                    <a:pt x="25" y="106"/>
                    <a:pt x="49" y="106"/>
                  </a:cubicBezTo>
                  <a:cubicBezTo>
                    <a:pt x="82" y="98"/>
                    <a:pt x="98" y="81"/>
                    <a:pt x="98" y="49"/>
                  </a:cubicBez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7741;p47">
              <a:extLst>
                <a:ext uri="{FF2B5EF4-FFF2-40B4-BE49-F238E27FC236}">
                  <a16:creationId xmlns:a16="http://schemas.microsoft.com/office/drawing/2014/main" id="{0EF517FF-C067-D142-5288-A8D9C005DE05}"/>
                </a:ext>
              </a:extLst>
            </p:cNvPr>
            <p:cNvSpPr/>
            <p:nvPr/>
          </p:nvSpPr>
          <p:spPr>
            <a:xfrm>
              <a:off x="2785575" y="28243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0" y="25"/>
                    <a:pt x="0" y="49"/>
                  </a:cubicBezTo>
                  <a:cubicBezTo>
                    <a:pt x="0" y="81"/>
                    <a:pt x="25" y="98"/>
                    <a:pt x="49" y="98"/>
                  </a:cubicBezTo>
                  <a:cubicBezTo>
                    <a:pt x="81" y="98"/>
                    <a:pt x="98" y="81"/>
                    <a:pt x="98" y="49"/>
                  </a:cubicBez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7742;p47">
              <a:extLst>
                <a:ext uri="{FF2B5EF4-FFF2-40B4-BE49-F238E27FC236}">
                  <a16:creationId xmlns:a16="http://schemas.microsoft.com/office/drawing/2014/main" id="{5758760A-3746-FF35-B22F-D9ADD5C617F9}"/>
                </a:ext>
              </a:extLst>
            </p:cNvPr>
            <p:cNvSpPr/>
            <p:nvPr/>
          </p:nvSpPr>
          <p:spPr>
            <a:xfrm>
              <a:off x="2789625" y="28215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1" y="1"/>
                  </a:moveTo>
                  <a:cubicBezTo>
                    <a:pt x="1" y="33"/>
                    <a:pt x="25" y="50"/>
                    <a:pt x="49" y="50"/>
                  </a:cubicBezTo>
                  <a:cubicBezTo>
                    <a:pt x="82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7743;p47">
              <a:extLst>
                <a:ext uri="{FF2B5EF4-FFF2-40B4-BE49-F238E27FC236}">
                  <a16:creationId xmlns:a16="http://schemas.microsoft.com/office/drawing/2014/main" id="{56541241-3992-DE9A-A883-C94364C3F011}"/>
                </a:ext>
              </a:extLst>
            </p:cNvPr>
            <p:cNvSpPr/>
            <p:nvPr/>
          </p:nvSpPr>
          <p:spPr>
            <a:xfrm>
              <a:off x="2789825" y="28282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17" y="9"/>
                    <a:pt x="1" y="25"/>
                    <a:pt x="1" y="57"/>
                  </a:cubicBezTo>
                  <a:lnTo>
                    <a:pt x="98" y="49"/>
                  </a:ln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7744;p47">
              <a:extLst>
                <a:ext uri="{FF2B5EF4-FFF2-40B4-BE49-F238E27FC236}">
                  <a16:creationId xmlns:a16="http://schemas.microsoft.com/office/drawing/2014/main" id="{C66DF37F-87F2-C045-B8DC-7480E8636FBA}"/>
                </a:ext>
              </a:extLst>
            </p:cNvPr>
            <p:cNvSpPr/>
            <p:nvPr/>
          </p:nvSpPr>
          <p:spPr>
            <a:xfrm>
              <a:off x="2797725" y="28282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0"/>
                  </a:moveTo>
                  <a:cubicBezTo>
                    <a:pt x="25" y="0"/>
                    <a:pt x="1" y="17"/>
                    <a:pt x="1" y="49"/>
                  </a:cubicBezTo>
                  <a:lnTo>
                    <a:pt x="106" y="41"/>
                  </a:lnTo>
                  <a:cubicBezTo>
                    <a:pt x="106" y="17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7745;p47">
              <a:extLst>
                <a:ext uri="{FF2B5EF4-FFF2-40B4-BE49-F238E27FC236}">
                  <a16:creationId xmlns:a16="http://schemas.microsoft.com/office/drawing/2014/main" id="{39B9E5F6-FC1A-4A63-A68B-380B9E4E5928}"/>
                </a:ext>
              </a:extLst>
            </p:cNvPr>
            <p:cNvSpPr/>
            <p:nvPr/>
          </p:nvSpPr>
          <p:spPr>
            <a:xfrm>
              <a:off x="2805850" y="282800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97" y="49"/>
                  </a:ln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7746;p47">
              <a:extLst>
                <a:ext uri="{FF2B5EF4-FFF2-40B4-BE49-F238E27FC236}">
                  <a16:creationId xmlns:a16="http://schemas.microsoft.com/office/drawing/2014/main" id="{986C1424-E120-3E3E-85D6-4389DD9896F6}"/>
                </a:ext>
              </a:extLst>
            </p:cNvPr>
            <p:cNvSpPr/>
            <p:nvPr/>
          </p:nvSpPr>
          <p:spPr>
            <a:xfrm>
              <a:off x="2809700" y="2816025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25" y="1"/>
                    <a:pt x="0" y="17"/>
                    <a:pt x="0" y="50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97" y="74"/>
                    <a:pt x="97" y="42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7747;p47">
              <a:extLst>
                <a:ext uri="{FF2B5EF4-FFF2-40B4-BE49-F238E27FC236}">
                  <a16:creationId xmlns:a16="http://schemas.microsoft.com/office/drawing/2014/main" id="{C8A88630-E316-4ED8-B354-85A6788065FB}"/>
                </a:ext>
              </a:extLst>
            </p:cNvPr>
            <p:cNvSpPr/>
            <p:nvPr/>
          </p:nvSpPr>
          <p:spPr>
            <a:xfrm>
              <a:off x="2805425" y="28132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0"/>
                  </a:moveTo>
                  <a:cubicBezTo>
                    <a:pt x="9" y="33"/>
                    <a:pt x="25" y="49"/>
                    <a:pt x="58" y="49"/>
                  </a:cubicBezTo>
                  <a:cubicBezTo>
                    <a:pt x="82" y="49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7748;p47">
              <a:extLst>
                <a:ext uri="{FF2B5EF4-FFF2-40B4-BE49-F238E27FC236}">
                  <a16:creationId xmlns:a16="http://schemas.microsoft.com/office/drawing/2014/main" id="{4D5C177F-8572-A37A-FCBF-B1F1A8E18C1B}"/>
                </a:ext>
              </a:extLst>
            </p:cNvPr>
            <p:cNvSpPr/>
            <p:nvPr/>
          </p:nvSpPr>
          <p:spPr>
            <a:xfrm>
              <a:off x="2797525" y="281340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25"/>
                    <a:pt x="25" y="49"/>
                    <a:pt x="49" y="49"/>
                  </a:cubicBezTo>
                  <a:cubicBezTo>
                    <a:pt x="82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7749;p47">
              <a:extLst>
                <a:ext uri="{FF2B5EF4-FFF2-40B4-BE49-F238E27FC236}">
                  <a16:creationId xmlns:a16="http://schemas.microsoft.com/office/drawing/2014/main" id="{26EC5A47-E730-B3E8-7943-6E435892213E}"/>
                </a:ext>
              </a:extLst>
            </p:cNvPr>
            <p:cNvSpPr/>
            <p:nvPr/>
          </p:nvSpPr>
          <p:spPr>
            <a:xfrm>
              <a:off x="2801575" y="2816025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50" y="1"/>
                  </a:moveTo>
                  <a:cubicBezTo>
                    <a:pt x="25" y="1"/>
                    <a:pt x="1" y="25"/>
                    <a:pt x="1" y="50"/>
                  </a:cubicBezTo>
                  <a:cubicBezTo>
                    <a:pt x="1" y="82"/>
                    <a:pt x="25" y="98"/>
                    <a:pt x="50" y="98"/>
                  </a:cubicBezTo>
                  <a:cubicBezTo>
                    <a:pt x="82" y="98"/>
                    <a:pt x="98" y="82"/>
                    <a:pt x="98" y="50"/>
                  </a:cubicBezTo>
                  <a:cubicBezTo>
                    <a:pt x="98" y="2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7750;p47">
              <a:extLst>
                <a:ext uri="{FF2B5EF4-FFF2-40B4-BE49-F238E27FC236}">
                  <a16:creationId xmlns:a16="http://schemas.microsoft.com/office/drawing/2014/main" id="{A9DECA77-4744-193E-2E9F-F6F2F43F0CDB}"/>
                </a:ext>
              </a:extLst>
            </p:cNvPr>
            <p:cNvSpPr/>
            <p:nvPr/>
          </p:nvSpPr>
          <p:spPr>
            <a:xfrm>
              <a:off x="2793475" y="28162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cubicBezTo>
                    <a:pt x="1" y="81"/>
                    <a:pt x="25" y="97"/>
                    <a:pt x="49" y="97"/>
                  </a:cubicBezTo>
                  <a:cubicBezTo>
                    <a:pt x="82" y="97"/>
                    <a:pt x="98" y="73"/>
                    <a:pt x="98" y="49"/>
                  </a:cubicBezTo>
                  <a:cubicBezTo>
                    <a:pt x="98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7751;p47">
              <a:extLst>
                <a:ext uri="{FF2B5EF4-FFF2-40B4-BE49-F238E27FC236}">
                  <a16:creationId xmlns:a16="http://schemas.microsoft.com/office/drawing/2014/main" id="{8767BA64-ACF2-07A5-9473-BF555CCFBC76}"/>
                </a:ext>
              </a:extLst>
            </p:cNvPr>
            <p:cNvSpPr/>
            <p:nvPr/>
          </p:nvSpPr>
          <p:spPr>
            <a:xfrm>
              <a:off x="2785375" y="28164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73"/>
                    <a:pt x="25" y="97"/>
                    <a:pt x="49" y="97"/>
                  </a:cubicBezTo>
                  <a:cubicBezTo>
                    <a:pt x="81" y="97"/>
                    <a:pt x="98" y="73"/>
                    <a:pt x="98" y="49"/>
                  </a:cubicBezTo>
                  <a:cubicBezTo>
                    <a:pt x="98" y="1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7752;p47">
              <a:extLst>
                <a:ext uri="{FF2B5EF4-FFF2-40B4-BE49-F238E27FC236}">
                  <a16:creationId xmlns:a16="http://schemas.microsoft.com/office/drawing/2014/main" id="{6DCDCB80-AFDA-E81E-DA4F-433ECB3500FA}"/>
                </a:ext>
              </a:extLst>
            </p:cNvPr>
            <p:cNvSpPr/>
            <p:nvPr/>
          </p:nvSpPr>
          <p:spPr>
            <a:xfrm>
              <a:off x="2789425" y="281360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1"/>
                  </a:moveTo>
                  <a:cubicBezTo>
                    <a:pt x="0" y="25"/>
                    <a:pt x="25" y="49"/>
                    <a:pt x="57" y="49"/>
                  </a:cubicBezTo>
                  <a:cubicBezTo>
                    <a:pt x="81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7753;p47">
              <a:extLst>
                <a:ext uri="{FF2B5EF4-FFF2-40B4-BE49-F238E27FC236}">
                  <a16:creationId xmlns:a16="http://schemas.microsoft.com/office/drawing/2014/main" id="{33750D8D-7E62-2B60-5570-7A30D14FE9A0}"/>
                </a:ext>
              </a:extLst>
            </p:cNvPr>
            <p:cNvSpPr/>
            <p:nvPr/>
          </p:nvSpPr>
          <p:spPr>
            <a:xfrm>
              <a:off x="2789625" y="282030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7754;p47">
              <a:extLst>
                <a:ext uri="{FF2B5EF4-FFF2-40B4-BE49-F238E27FC236}">
                  <a16:creationId xmlns:a16="http://schemas.microsoft.com/office/drawing/2014/main" id="{9D17CF52-6B25-8381-20D4-C39F93184CA0}"/>
                </a:ext>
              </a:extLst>
            </p:cNvPr>
            <p:cNvSpPr/>
            <p:nvPr/>
          </p:nvSpPr>
          <p:spPr>
            <a:xfrm>
              <a:off x="2797725" y="2820100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49" y="0"/>
                  </a:moveTo>
                  <a:cubicBezTo>
                    <a:pt x="17" y="0"/>
                    <a:pt x="1" y="24"/>
                    <a:pt x="1" y="49"/>
                  </a:cubicBezTo>
                  <a:lnTo>
                    <a:pt x="98" y="49"/>
                  </a:lnTo>
                  <a:cubicBezTo>
                    <a:pt x="98" y="24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7755;p47">
              <a:extLst>
                <a:ext uri="{FF2B5EF4-FFF2-40B4-BE49-F238E27FC236}">
                  <a16:creationId xmlns:a16="http://schemas.microsoft.com/office/drawing/2014/main" id="{16C633CA-A951-8FE2-E7E0-86D626CC7B35}"/>
                </a:ext>
              </a:extLst>
            </p:cNvPr>
            <p:cNvSpPr/>
            <p:nvPr/>
          </p:nvSpPr>
          <p:spPr>
            <a:xfrm>
              <a:off x="2805650" y="281990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24" y="8"/>
                    <a:pt x="0" y="24"/>
                    <a:pt x="0" y="57"/>
                  </a:cubicBezTo>
                  <a:lnTo>
                    <a:pt x="97" y="49"/>
                  </a:lnTo>
                  <a:cubicBezTo>
                    <a:pt x="97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7756;p47">
              <a:extLst>
                <a:ext uri="{FF2B5EF4-FFF2-40B4-BE49-F238E27FC236}">
                  <a16:creationId xmlns:a16="http://schemas.microsoft.com/office/drawing/2014/main" id="{A78D64E1-66AC-FE07-7763-C209D67C55BC}"/>
                </a:ext>
              </a:extLst>
            </p:cNvPr>
            <p:cNvSpPr/>
            <p:nvPr/>
          </p:nvSpPr>
          <p:spPr>
            <a:xfrm>
              <a:off x="2809500" y="280792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9" y="1"/>
                  </a:moveTo>
                  <a:cubicBezTo>
                    <a:pt x="24" y="1"/>
                    <a:pt x="0" y="25"/>
                    <a:pt x="0" y="57"/>
                  </a:cubicBezTo>
                  <a:cubicBezTo>
                    <a:pt x="0" y="82"/>
                    <a:pt x="24" y="106"/>
                    <a:pt x="57" y="106"/>
                  </a:cubicBezTo>
                  <a:cubicBezTo>
                    <a:pt x="81" y="98"/>
                    <a:pt x="105" y="82"/>
                    <a:pt x="105" y="49"/>
                  </a:cubicBezTo>
                  <a:cubicBezTo>
                    <a:pt x="105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7757;p47">
              <a:extLst>
                <a:ext uri="{FF2B5EF4-FFF2-40B4-BE49-F238E27FC236}">
                  <a16:creationId xmlns:a16="http://schemas.microsoft.com/office/drawing/2014/main" id="{F8E377A7-867E-FEF1-9DFD-0C4E86555545}"/>
                </a:ext>
              </a:extLst>
            </p:cNvPr>
            <p:cNvSpPr/>
            <p:nvPr/>
          </p:nvSpPr>
          <p:spPr>
            <a:xfrm>
              <a:off x="2805425" y="2805300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1" y="0"/>
                  </a:moveTo>
                  <a:cubicBezTo>
                    <a:pt x="1" y="33"/>
                    <a:pt x="25" y="49"/>
                    <a:pt x="50" y="49"/>
                  </a:cubicBezTo>
                  <a:cubicBezTo>
                    <a:pt x="82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7758;p47">
              <a:extLst>
                <a:ext uri="{FF2B5EF4-FFF2-40B4-BE49-F238E27FC236}">
                  <a16:creationId xmlns:a16="http://schemas.microsoft.com/office/drawing/2014/main" id="{3B3A6F28-F2C9-D346-8912-E32CFC0654F3}"/>
                </a:ext>
              </a:extLst>
            </p:cNvPr>
            <p:cNvSpPr/>
            <p:nvPr/>
          </p:nvSpPr>
          <p:spPr>
            <a:xfrm>
              <a:off x="2797325" y="28055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0"/>
                  </a:moveTo>
                  <a:cubicBezTo>
                    <a:pt x="1" y="25"/>
                    <a:pt x="25" y="49"/>
                    <a:pt x="57" y="49"/>
                  </a:cubicBezTo>
                  <a:cubicBezTo>
                    <a:pt x="82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7759;p47">
              <a:extLst>
                <a:ext uri="{FF2B5EF4-FFF2-40B4-BE49-F238E27FC236}">
                  <a16:creationId xmlns:a16="http://schemas.microsoft.com/office/drawing/2014/main" id="{5DDC360F-8ECB-EF91-5EB9-BE7B3CB94075}"/>
                </a:ext>
              </a:extLst>
            </p:cNvPr>
            <p:cNvSpPr/>
            <p:nvPr/>
          </p:nvSpPr>
          <p:spPr>
            <a:xfrm>
              <a:off x="2801375" y="280812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82"/>
                    <a:pt x="25" y="98"/>
                    <a:pt x="58" y="98"/>
                  </a:cubicBezTo>
                  <a:cubicBezTo>
                    <a:pt x="82" y="98"/>
                    <a:pt x="106" y="74"/>
                    <a:pt x="106" y="49"/>
                  </a:cubicBez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7760;p47">
              <a:extLst>
                <a:ext uri="{FF2B5EF4-FFF2-40B4-BE49-F238E27FC236}">
                  <a16:creationId xmlns:a16="http://schemas.microsoft.com/office/drawing/2014/main" id="{B79EE3A5-93B3-A16B-6A1E-C8453E76236A}"/>
                </a:ext>
              </a:extLst>
            </p:cNvPr>
            <p:cNvSpPr/>
            <p:nvPr/>
          </p:nvSpPr>
          <p:spPr>
            <a:xfrm>
              <a:off x="2793275" y="28083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25" y="1"/>
                    <a:pt x="0" y="17"/>
                    <a:pt x="0" y="50"/>
                  </a:cubicBezTo>
                  <a:cubicBezTo>
                    <a:pt x="0" y="74"/>
                    <a:pt x="25" y="98"/>
                    <a:pt x="57" y="98"/>
                  </a:cubicBezTo>
                  <a:cubicBezTo>
                    <a:pt x="82" y="98"/>
                    <a:pt x="106" y="74"/>
                    <a:pt x="106" y="50"/>
                  </a:cubicBez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7761;p47">
              <a:extLst>
                <a:ext uri="{FF2B5EF4-FFF2-40B4-BE49-F238E27FC236}">
                  <a16:creationId xmlns:a16="http://schemas.microsoft.com/office/drawing/2014/main" id="{DA5CC86E-1015-52DF-EA8D-47768315186A}"/>
                </a:ext>
              </a:extLst>
            </p:cNvPr>
            <p:cNvSpPr/>
            <p:nvPr/>
          </p:nvSpPr>
          <p:spPr>
            <a:xfrm>
              <a:off x="2785175" y="28083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24" y="1"/>
                    <a:pt x="0" y="25"/>
                    <a:pt x="0" y="50"/>
                  </a:cubicBezTo>
                  <a:cubicBezTo>
                    <a:pt x="0" y="82"/>
                    <a:pt x="24" y="98"/>
                    <a:pt x="57" y="98"/>
                  </a:cubicBezTo>
                  <a:cubicBezTo>
                    <a:pt x="81" y="98"/>
                    <a:pt x="106" y="82"/>
                    <a:pt x="106" y="50"/>
                  </a:cubicBezTo>
                  <a:cubicBezTo>
                    <a:pt x="106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7762;p47">
              <a:extLst>
                <a:ext uri="{FF2B5EF4-FFF2-40B4-BE49-F238E27FC236}">
                  <a16:creationId xmlns:a16="http://schemas.microsoft.com/office/drawing/2014/main" id="{6A74088F-DBDD-FF75-7D3B-0C876C983022}"/>
                </a:ext>
              </a:extLst>
            </p:cNvPr>
            <p:cNvSpPr/>
            <p:nvPr/>
          </p:nvSpPr>
          <p:spPr>
            <a:xfrm>
              <a:off x="2789425" y="28055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0"/>
                  </a:moveTo>
                  <a:cubicBezTo>
                    <a:pt x="0" y="33"/>
                    <a:pt x="25" y="49"/>
                    <a:pt x="49" y="49"/>
                  </a:cubicBezTo>
                  <a:cubicBezTo>
                    <a:pt x="73" y="49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7763;p47">
              <a:extLst>
                <a:ext uri="{FF2B5EF4-FFF2-40B4-BE49-F238E27FC236}">
                  <a16:creationId xmlns:a16="http://schemas.microsoft.com/office/drawing/2014/main" id="{DE23C0C0-0B62-5E0D-A490-76702F515F1A}"/>
                </a:ext>
              </a:extLst>
            </p:cNvPr>
            <p:cNvSpPr/>
            <p:nvPr/>
          </p:nvSpPr>
          <p:spPr>
            <a:xfrm>
              <a:off x="2789425" y="281240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49" y="0"/>
                  </a:moveTo>
                  <a:cubicBezTo>
                    <a:pt x="25" y="0"/>
                    <a:pt x="0" y="16"/>
                    <a:pt x="0" y="49"/>
                  </a:cubicBezTo>
                  <a:lnTo>
                    <a:pt x="106" y="49"/>
                  </a:lnTo>
                  <a:cubicBezTo>
                    <a:pt x="106" y="1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7764;p47">
              <a:extLst>
                <a:ext uri="{FF2B5EF4-FFF2-40B4-BE49-F238E27FC236}">
                  <a16:creationId xmlns:a16="http://schemas.microsoft.com/office/drawing/2014/main" id="{FAD904A5-6EBF-F681-0F56-31FF48C38F0F}"/>
                </a:ext>
              </a:extLst>
            </p:cNvPr>
            <p:cNvSpPr/>
            <p:nvPr/>
          </p:nvSpPr>
          <p:spPr>
            <a:xfrm>
              <a:off x="2797525" y="28121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1"/>
                  </a:moveTo>
                  <a:cubicBezTo>
                    <a:pt x="25" y="1"/>
                    <a:pt x="1" y="25"/>
                    <a:pt x="1" y="50"/>
                  </a:cubicBezTo>
                  <a:lnTo>
                    <a:pt x="98" y="50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7765;p47">
              <a:extLst>
                <a:ext uri="{FF2B5EF4-FFF2-40B4-BE49-F238E27FC236}">
                  <a16:creationId xmlns:a16="http://schemas.microsoft.com/office/drawing/2014/main" id="{715429AC-971D-F9CD-5E40-E5757456A838}"/>
                </a:ext>
              </a:extLst>
            </p:cNvPr>
            <p:cNvSpPr/>
            <p:nvPr/>
          </p:nvSpPr>
          <p:spPr>
            <a:xfrm>
              <a:off x="2805425" y="28119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8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7766;p47">
              <a:extLst>
                <a:ext uri="{FF2B5EF4-FFF2-40B4-BE49-F238E27FC236}">
                  <a16:creationId xmlns:a16="http://schemas.microsoft.com/office/drawing/2014/main" id="{0693A9CD-2CDD-969F-4656-2163193527D7}"/>
                </a:ext>
              </a:extLst>
            </p:cNvPr>
            <p:cNvSpPr/>
            <p:nvPr/>
          </p:nvSpPr>
          <p:spPr>
            <a:xfrm>
              <a:off x="2809500" y="28000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6" y="0"/>
                    <a:pt x="0" y="25"/>
                    <a:pt x="0" y="49"/>
                  </a:cubicBezTo>
                  <a:cubicBezTo>
                    <a:pt x="0" y="82"/>
                    <a:pt x="24" y="98"/>
                    <a:pt x="49" y="98"/>
                  </a:cubicBezTo>
                  <a:cubicBezTo>
                    <a:pt x="73" y="98"/>
                    <a:pt x="97" y="82"/>
                    <a:pt x="97" y="49"/>
                  </a:cubicBez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7767;p47">
              <a:extLst>
                <a:ext uri="{FF2B5EF4-FFF2-40B4-BE49-F238E27FC236}">
                  <a16:creationId xmlns:a16="http://schemas.microsoft.com/office/drawing/2014/main" id="{41BE77E8-25D3-6494-1FE8-4DD60B7026C7}"/>
                </a:ext>
              </a:extLst>
            </p:cNvPr>
            <p:cNvSpPr/>
            <p:nvPr/>
          </p:nvSpPr>
          <p:spPr>
            <a:xfrm>
              <a:off x="2805225" y="2797400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1" y="24"/>
                    <a:pt x="25" y="49"/>
                    <a:pt x="58" y="49"/>
                  </a:cubicBezTo>
                  <a:cubicBezTo>
                    <a:pt x="82" y="49"/>
                    <a:pt x="106" y="24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7768;p47">
              <a:extLst>
                <a:ext uri="{FF2B5EF4-FFF2-40B4-BE49-F238E27FC236}">
                  <a16:creationId xmlns:a16="http://schemas.microsoft.com/office/drawing/2014/main" id="{64CA99D0-2FDC-A0EE-44DD-24BC4D344A00}"/>
                </a:ext>
              </a:extLst>
            </p:cNvPr>
            <p:cNvSpPr/>
            <p:nvPr/>
          </p:nvSpPr>
          <p:spPr>
            <a:xfrm>
              <a:off x="2797325" y="279740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1" y="0"/>
                  </a:moveTo>
                  <a:cubicBezTo>
                    <a:pt x="1" y="32"/>
                    <a:pt x="25" y="49"/>
                    <a:pt x="49" y="49"/>
                  </a:cubicBezTo>
                  <a:cubicBezTo>
                    <a:pt x="74" y="49"/>
                    <a:pt x="98" y="32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7769;p47">
              <a:extLst>
                <a:ext uri="{FF2B5EF4-FFF2-40B4-BE49-F238E27FC236}">
                  <a16:creationId xmlns:a16="http://schemas.microsoft.com/office/drawing/2014/main" id="{118184CD-FD74-3E5B-F9DB-49F7E978EA8A}"/>
                </a:ext>
              </a:extLst>
            </p:cNvPr>
            <p:cNvSpPr/>
            <p:nvPr/>
          </p:nvSpPr>
          <p:spPr>
            <a:xfrm>
              <a:off x="2801375" y="280022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74"/>
                    <a:pt x="25" y="98"/>
                    <a:pt x="49" y="98"/>
                  </a:cubicBezTo>
                  <a:cubicBezTo>
                    <a:pt x="74" y="98"/>
                    <a:pt x="98" y="74"/>
                    <a:pt x="98" y="49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7770;p47">
              <a:extLst>
                <a:ext uri="{FF2B5EF4-FFF2-40B4-BE49-F238E27FC236}">
                  <a16:creationId xmlns:a16="http://schemas.microsoft.com/office/drawing/2014/main" id="{D0DF4997-6E21-4921-0BB8-250AFA568A56}"/>
                </a:ext>
              </a:extLst>
            </p:cNvPr>
            <p:cNvSpPr/>
            <p:nvPr/>
          </p:nvSpPr>
          <p:spPr>
            <a:xfrm>
              <a:off x="2793275" y="28002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73" y="98"/>
                    <a:pt x="98" y="82"/>
                    <a:pt x="98" y="49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7771;p47">
              <a:extLst>
                <a:ext uri="{FF2B5EF4-FFF2-40B4-BE49-F238E27FC236}">
                  <a16:creationId xmlns:a16="http://schemas.microsoft.com/office/drawing/2014/main" id="{02B88A09-5B2E-3ED3-2079-F69FCDFC9B33}"/>
                </a:ext>
              </a:extLst>
            </p:cNvPr>
            <p:cNvSpPr/>
            <p:nvPr/>
          </p:nvSpPr>
          <p:spPr>
            <a:xfrm>
              <a:off x="2785175" y="28004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24" y="1"/>
                    <a:pt x="0" y="25"/>
                    <a:pt x="0" y="49"/>
                  </a:cubicBezTo>
                  <a:cubicBezTo>
                    <a:pt x="0" y="74"/>
                    <a:pt x="24" y="98"/>
                    <a:pt x="49" y="98"/>
                  </a:cubicBezTo>
                  <a:cubicBezTo>
                    <a:pt x="73" y="98"/>
                    <a:pt x="97" y="74"/>
                    <a:pt x="97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7772;p47">
              <a:extLst>
                <a:ext uri="{FF2B5EF4-FFF2-40B4-BE49-F238E27FC236}">
                  <a16:creationId xmlns:a16="http://schemas.microsoft.com/office/drawing/2014/main" id="{8C509478-73C3-0189-7C81-F9C079C43778}"/>
                </a:ext>
              </a:extLst>
            </p:cNvPr>
            <p:cNvSpPr/>
            <p:nvPr/>
          </p:nvSpPr>
          <p:spPr>
            <a:xfrm>
              <a:off x="2789225" y="279760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0" y="0"/>
                  </a:moveTo>
                  <a:cubicBezTo>
                    <a:pt x="0" y="24"/>
                    <a:pt x="25" y="49"/>
                    <a:pt x="49" y="49"/>
                  </a:cubicBezTo>
                  <a:cubicBezTo>
                    <a:pt x="81" y="49"/>
                    <a:pt x="106" y="24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7773;p47">
              <a:extLst>
                <a:ext uri="{FF2B5EF4-FFF2-40B4-BE49-F238E27FC236}">
                  <a16:creationId xmlns:a16="http://schemas.microsoft.com/office/drawing/2014/main" id="{4D7BC8B4-E5B3-DF90-B225-511BE63122BB}"/>
                </a:ext>
              </a:extLst>
            </p:cNvPr>
            <p:cNvSpPr/>
            <p:nvPr/>
          </p:nvSpPr>
          <p:spPr>
            <a:xfrm>
              <a:off x="2789425" y="28042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7" y="1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7774;p47">
              <a:extLst>
                <a:ext uri="{FF2B5EF4-FFF2-40B4-BE49-F238E27FC236}">
                  <a16:creationId xmlns:a16="http://schemas.microsoft.com/office/drawing/2014/main" id="{9711CEE5-91D1-D92B-AD4C-EAB10D42FA09}"/>
                </a:ext>
              </a:extLst>
            </p:cNvPr>
            <p:cNvSpPr/>
            <p:nvPr/>
          </p:nvSpPr>
          <p:spPr>
            <a:xfrm>
              <a:off x="2797325" y="28042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1"/>
                  </a:moveTo>
                  <a:cubicBezTo>
                    <a:pt x="25" y="1"/>
                    <a:pt x="1" y="17"/>
                    <a:pt x="1" y="49"/>
                  </a:cubicBezTo>
                  <a:lnTo>
                    <a:pt x="106" y="49"/>
                  </a:ln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7775;p47">
              <a:extLst>
                <a:ext uri="{FF2B5EF4-FFF2-40B4-BE49-F238E27FC236}">
                  <a16:creationId xmlns:a16="http://schemas.microsoft.com/office/drawing/2014/main" id="{2E5030E7-805C-F7D9-DD7C-0F97A0B90137}"/>
                </a:ext>
              </a:extLst>
            </p:cNvPr>
            <p:cNvSpPr/>
            <p:nvPr/>
          </p:nvSpPr>
          <p:spPr>
            <a:xfrm>
              <a:off x="2805425" y="28040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50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7776;p47">
              <a:extLst>
                <a:ext uri="{FF2B5EF4-FFF2-40B4-BE49-F238E27FC236}">
                  <a16:creationId xmlns:a16="http://schemas.microsoft.com/office/drawing/2014/main" id="{0FD98B41-E47D-7D3D-12D9-7F96E35BE7FE}"/>
                </a:ext>
              </a:extLst>
            </p:cNvPr>
            <p:cNvSpPr/>
            <p:nvPr/>
          </p:nvSpPr>
          <p:spPr>
            <a:xfrm>
              <a:off x="2809275" y="27921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81"/>
                    <a:pt x="25" y="98"/>
                    <a:pt x="58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106" y="25"/>
                    <a:pt x="8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7777;p47">
              <a:extLst>
                <a:ext uri="{FF2B5EF4-FFF2-40B4-BE49-F238E27FC236}">
                  <a16:creationId xmlns:a16="http://schemas.microsoft.com/office/drawing/2014/main" id="{F1646926-A2F4-32DB-A6FA-AF09A59E4222}"/>
                </a:ext>
              </a:extLst>
            </p:cNvPr>
            <p:cNvSpPr/>
            <p:nvPr/>
          </p:nvSpPr>
          <p:spPr>
            <a:xfrm>
              <a:off x="2805225" y="27894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25"/>
                    <a:pt x="25" y="50"/>
                    <a:pt x="49" y="50"/>
                  </a:cubicBezTo>
                  <a:cubicBezTo>
                    <a:pt x="82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7778;p47">
              <a:extLst>
                <a:ext uri="{FF2B5EF4-FFF2-40B4-BE49-F238E27FC236}">
                  <a16:creationId xmlns:a16="http://schemas.microsoft.com/office/drawing/2014/main" id="{0EFDDCFD-6CE2-11CC-3049-44BE7F71AC5E}"/>
                </a:ext>
              </a:extLst>
            </p:cNvPr>
            <p:cNvSpPr/>
            <p:nvPr/>
          </p:nvSpPr>
          <p:spPr>
            <a:xfrm>
              <a:off x="2797125" y="278947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1" y="1"/>
                  </a:moveTo>
                  <a:cubicBezTo>
                    <a:pt x="1" y="25"/>
                    <a:pt x="25" y="50"/>
                    <a:pt x="57" y="50"/>
                  </a:cubicBezTo>
                  <a:cubicBezTo>
                    <a:pt x="82" y="50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7779;p47">
              <a:extLst>
                <a:ext uri="{FF2B5EF4-FFF2-40B4-BE49-F238E27FC236}">
                  <a16:creationId xmlns:a16="http://schemas.microsoft.com/office/drawing/2014/main" id="{4896206D-0A3E-3C62-649A-533A98CE03F1}"/>
                </a:ext>
              </a:extLst>
            </p:cNvPr>
            <p:cNvSpPr/>
            <p:nvPr/>
          </p:nvSpPr>
          <p:spPr>
            <a:xfrm>
              <a:off x="2801175" y="27923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25" y="0"/>
                    <a:pt x="1" y="17"/>
                    <a:pt x="1" y="49"/>
                  </a:cubicBezTo>
                  <a:cubicBezTo>
                    <a:pt x="1" y="73"/>
                    <a:pt x="25" y="98"/>
                    <a:pt x="57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106" y="17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7780;p47">
              <a:extLst>
                <a:ext uri="{FF2B5EF4-FFF2-40B4-BE49-F238E27FC236}">
                  <a16:creationId xmlns:a16="http://schemas.microsoft.com/office/drawing/2014/main" id="{95430741-8921-F241-73BF-77D3BE0B7FA2}"/>
                </a:ext>
              </a:extLst>
            </p:cNvPr>
            <p:cNvSpPr/>
            <p:nvPr/>
          </p:nvSpPr>
          <p:spPr>
            <a:xfrm>
              <a:off x="2793075" y="27923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73"/>
                    <a:pt x="25" y="98"/>
                    <a:pt x="57" y="98"/>
                  </a:cubicBezTo>
                  <a:cubicBezTo>
                    <a:pt x="81" y="98"/>
                    <a:pt x="106" y="73"/>
                    <a:pt x="106" y="49"/>
                  </a:cubicBezTo>
                  <a:cubicBezTo>
                    <a:pt x="106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7781;p47">
              <a:extLst>
                <a:ext uri="{FF2B5EF4-FFF2-40B4-BE49-F238E27FC236}">
                  <a16:creationId xmlns:a16="http://schemas.microsoft.com/office/drawing/2014/main" id="{BCB1CBCF-F884-D837-0D7A-FD8D38FEE5C8}"/>
                </a:ext>
              </a:extLst>
            </p:cNvPr>
            <p:cNvSpPr/>
            <p:nvPr/>
          </p:nvSpPr>
          <p:spPr>
            <a:xfrm>
              <a:off x="2784975" y="27923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0"/>
                  </a:moveTo>
                  <a:cubicBezTo>
                    <a:pt x="24" y="0"/>
                    <a:pt x="0" y="25"/>
                    <a:pt x="0" y="49"/>
                  </a:cubicBezTo>
                  <a:cubicBezTo>
                    <a:pt x="0" y="81"/>
                    <a:pt x="24" y="98"/>
                    <a:pt x="57" y="98"/>
                  </a:cubicBezTo>
                  <a:cubicBezTo>
                    <a:pt x="81" y="98"/>
                    <a:pt x="105" y="81"/>
                    <a:pt x="105" y="49"/>
                  </a:cubicBezTo>
                  <a:cubicBezTo>
                    <a:pt x="105" y="2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7782;p47">
              <a:extLst>
                <a:ext uri="{FF2B5EF4-FFF2-40B4-BE49-F238E27FC236}">
                  <a16:creationId xmlns:a16="http://schemas.microsoft.com/office/drawing/2014/main" id="{D43910E9-6A6E-468E-12CF-00D74C6C4C00}"/>
                </a:ext>
              </a:extLst>
            </p:cNvPr>
            <p:cNvSpPr/>
            <p:nvPr/>
          </p:nvSpPr>
          <p:spPr>
            <a:xfrm>
              <a:off x="2789225" y="27894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33"/>
                    <a:pt x="25" y="50"/>
                    <a:pt x="49" y="50"/>
                  </a:cubicBezTo>
                  <a:cubicBezTo>
                    <a:pt x="73" y="50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7783;p47">
              <a:extLst>
                <a:ext uri="{FF2B5EF4-FFF2-40B4-BE49-F238E27FC236}">
                  <a16:creationId xmlns:a16="http://schemas.microsoft.com/office/drawing/2014/main" id="{253E8DEB-2929-92B3-E4A6-8A352CCAA2D6}"/>
                </a:ext>
              </a:extLst>
            </p:cNvPr>
            <p:cNvSpPr/>
            <p:nvPr/>
          </p:nvSpPr>
          <p:spPr>
            <a:xfrm>
              <a:off x="2789225" y="279637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106" y="49"/>
                  </a:lnTo>
                  <a:cubicBezTo>
                    <a:pt x="98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7784;p47">
              <a:extLst>
                <a:ext uri="{FF2B5EF4-FFF2-40B4-BE49-F238E27FC236}">
                  <a16:creationId xmlns:a16="http://schemas.microsoft.com/office/drawing/2014/main" id="{C6D2E1F4-577C-8D5A-1A7A-F93B1A1A3172}"/>
                </a:ext>
              </a:extLst>
            </p:cNvPr>
            <p:cNvSpPr/>
            <p:nvPr/>
          </p:nvSpPr>
          <p:spPr>
            <a:xfrm>
              <a:off x="2797325" y="27961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7785;p47">
              <a:extLst>
                <a:ext uri="{FF2B5EF4-FFF2-40B4-BE49-F238E27FC236}">
                  <a16:creationId xmlns:a16="http://schemas.microsoft.com/office/drawing/2014/main" id="{A7E470CF-E685-7E2E-D2E0-D147F8EAA88C}"/>
                </a:ext>
              </a:extLst>
            </p:cNvPr>
            <p:cNvSpPr/>
            <p:nvPr/>
          </p:nvSpPr>
          <p:spPr>
            <a:xfrm>
              <a:off x="2805225" y="27961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7786;p47">
              <a:extLst>
                <a:ext uri="{FF2B5EF4-FFF2-40B4-BE49-F238E27FC236}">
                  <a16:creationId xmlns:a16="http://schemas.microsoft.com/office/drawing/2014/main" id="{E5DD79BE-7087-5796-178E-CD914171B7CC}"/>
                </a:ext>
              </a:extLst>
            </p:cNvPr>
            <p:cNvSpPr/>
            <p:nvPr/>
          </p:nvSpPr>
          <p:spPr>
            <a:xfrm>
              <a:off x="2809275" y="278422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50" y="0"/>
                  </a:moveTo>
                  <a:cubicBezTo>
                    <a:pt x="25" y="0"/>
                    <a:pt x="1" y="24"/>
                    <a:pt x="1" y="49"/>
                  </a:cubicBezTo>
                  <a:cubicBezTo>
                    <a:pt x="1" y="81"/>
                    <a:pt x="25" y="97"/>
                    <a:pt x="50" y="97"/>
                  </a:cubicBezTo>
                  <a:cubicBezTo>
                    <a:pt x="82" y="97"/>
                    <a:pt x="98" y="81"/>
                    <a:pt x="98" y="49"/>
                  </a:cubicBezTo>
                  <a:cubicBezTo>
                    <a:pt x="98" y="24"/>
                    <a:pt x="8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7787;p47">
              <a:extLst>
                <a:ext uri="{FF2B5EF4-FFF2-40B4-BE49-F238E27FC236}">
                  <a16:creationId xmlns:a16="http://schemas.microsoft.com/office/drawing/2014/main" id="{FCF086E2-6FF0-DBD7-9683-B0EC000C7C02}"/>
                </a:ext>
              </a:extLst>
            </p:cNvPr>
            <p:cNvSpPr/>
            <p:nvPr/>
          </p:nvSpPr>
          <p:spPr>
            <a:xfrm>
              <a:off x="2805225" y="27815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25"/>
                    <a:pt x="25" y="49"/>
                    <a:pt x="49" y="49"/>
                  </a:cubicBezTo>
                  <a:cubicBezTo>
                    <a:pt x="74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7788;p47">
              <a:extLst>
                <a:ext uri="{FF2B5EF4-FFF2-40B4-BE49-F238E27FC236}">
                  <a16:creationId xmlns:a16="http://schemas.microsoft.com/office/drawing/2014/main" id="{843C7C6C-EA1A-73E9-F711-36F1C0289AE5}"/>
                </a:ext>
              </a:extLst>
            </p:cNvPr>
            <p:cNvSpPr/>
            <p:nvPr/>
          </p:nvSpPr>
          <p:spPr>
            <a:xfrm>
              <a:off x="2797125" y="278157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1" y="1"/>
                  </a:moveTo>
                  <a:cubicBezTo>
                    <a:pt x="1" y="25"/>
                    <a:pt x="25" y="49"/>
                    <a:pt x="57" y="49"/>
                  </a:cubicBezTo>
                  <a:cubicBezTo>
                    <a:pt x="82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7789;p47">
              <a:extLst>
                <a:ext uri="{FF2B5EF4-FFF2-40B4-BE49-F238E27FC236}">
                  <a16:creationId xmlns:a16="http://schemas.microsoft.com/office/drawing/2014/main" id="{CCB4C5F1-3AC1-54BE-87C0-5957244A12D4}"/>
                </a:ext>
              </a:extLst>
            </p:cNvPr>
            <p:cNvSpPr/>
            <p:nvPr/>
          </p:nvSpPr>
          <p:spPr>
            <a:xfrm>
              <a:off x="2801175" y="27842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cubicBezTo>
                    <a:pt x="1" y="81"/>
                    <a:pt x="25" y="97"/>
                    <a:pt x="49" y="97"/>
                  </a:cubicBezTo>
                  <a:cubicBezTo>
                    <a:pt x="82" y="97"/>
                    <a:pt x="98" y="81"/>
                    <a:pt x="98" y="49"/>
                  </a:cubicBezTo>
                  <a:cubicBezTo>
                    <a:pt x="98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7790;p47">
              <a:extLst>
                <a:ext uri="{FF2B5EF4-FFF2-40B4-BE49-F238E27FC236}">
                  <a16:creationId xmlns:a16="http://schemas.microsoft.com/office/drawing/2014/main" id="{6C1F3BB2-A7FD-24F4-2B80-99A61B412F69}"/>
                </a:ext>
              </a:extLst>
            </p:cNvPr>
            <p:cNvSpPr/>
            <p:nvPr/>
          </p:nvSpPr>
          <p:spPr>
            <a:xfrm>
              <a:off x="2793075" y="278422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5" y="0"/>
                    <a:pt x="0" y="24"/>
                    <a:pt x="0" y="49"/>
                  </a:cubicBezTo>
                  <a:cubicBezTo>
                    <a:pt x="0" y="81"/>
                    <a:pt x="25" y="105"/>
                    <a:pt x="49" y="105"/>
                  </a:cubicBezTo>
                  <a:cubicBezTo>
                    <a:pt x="81" y="105"/>
                    <a:pt x="98" y="81"/>
                    <a:pt x="98" y="49"/>
                  </a:cubicBezTo>
                  <a:cubicBezTo>
                    <a:pt x="98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7791;p47">
              <a:extLst>
                <a:ext uri="{FF2B5EF4-FFF2-40B4-BE49-F238E27FC236}">
                  <a16:creationId xmlns:a16="http://schemas.microsoft.com/office/drawing/2014/main" id="{3B599427-49FE-7CE5-F115-AE62F2B273E1}"/>
                </a:ext>
              </a:extLst>
            </p:cNvPr>
            <p:cNvSpPr/>
            <p:nvPr/>
          </p:nvSpPr>
          <p:spPr>
            <a:xfrm>
              <a:off x="2784975" y="278422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4" y="0"/>
                    <a:pt x="0" y="24"/>
                    <a:pt x="0" y="49"/>
                  </a:cubicBezTo>
                  <a:cubicBezTo>
                    <a:pt x="0" y="81"/>
                    <a:pt x="24" y="105"/>
                    <a:pt x="49" y="105"/>
                  </a:cubicBezTo>
                  <a:cubicBezTo>
                    <a:pt x="81" y="105"/>
                    <a:pt x="105" y="81"/>
                    <a:pt x="105" y="49"/>
                  </a:cubicBezTo>
                  <a:cubicBezTo>
                    <a:pt x="105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7792;p47">
              <a:extLst>
                <a:ext uri="{FF2B5EF4-FFF2-40B4-BE49-F238E27FC236}">
                  <a16:creationId xmlns:a16="http://schemas.microsoft.com/office/drawing/2014/main" id="{93A24740-9B51-733C-BB48-4FBB2EBF361D}"/>
                </a:ext>
              </a:extLst>
            </p:cNvPr>
            <p:cNvSpPr/>
            <p:nvPr/>
          </p:nvSpPr>
          <p:spPr>
            <a:xfrm>
              <a:off x="2789225" y="27813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1"/>
                  </a:moveTo>
                  <a:cubicBezTo>
                    <a:pt x="0" y="33"/>
                    <a:pt x="25" y="57"/>
                    <a:pt x="49" y="57"/>
                  </a:cubicBezTo>
                  <a:cubicBezTo>
                    <a:pt x="73" y="57"/>
                    <a:pt x="98" y="33"/>
                    <a:pt x="98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7793;p47">
              <a:extLst>
                <a:ext uri="{FF2B5EF4-FFF2-40B4-BE49-F238E27FC236}">
                  <a16:creationId xmlns:a16="http://schemas.microsoft.com/office/drawing/2014/main" id="{E8E3861D-1E44-5C69-7374-0E9FB1439EF5}"/>
                </a:ext>
              </a:extLst>
            </p:cNvPr>
            <p:cNvSpPr/>
            <p:nvPr/>
          </p:nvSpPr>
          <p:spPr>
            <a:xfrm>
              <a:off x="2789225" y="278827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7794;p47">
              <a:extLst>
                <a:ext uri="{FF2B5EF4-FFF2-40B4-BE49-F238E27FC236}">
                  <a16:creationId xmlns:a16="http://schemas.microsoft.com/office/drawing/2014/main" id="{FC2979B8-6926-156F-7C79-E2F63A70FFC4}"/>
                </a:ext>
              </a:extLst>
            </p:cNvPr>
            <p:cNvSpPr/>
            <p:nvPr/>
          </p:nvSpPr>
          <p:spPr>
            <a:xfrm>
              <a:off x="2797125" y="278827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57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7795;p47">
              <a:extLst>
                <a:ext uri="{FF2B5EF4-FFF2-40B4-BE49-F238E27FC236}">
                  <a16:creationId xmlns:a16="http://schemas.microsoft.com/office/drawing/2014/main" id="{A86B9EA1-30FA-6B67-1F8B-B2D734AB4617}"/>
                </a:ext>
              </a:extLst>
            </p:cNvPr>
            <p:cNvSpPr/>
            <p:nvPr/>
          </p:nvSpPr>
          <p:spPr>
            <a:xfrm>
              <a:off x="2805225" y="278827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7796;p47">
              <a:extLst>
                <a:ext uri="{FF2B5EF4-FFF2-40B4-BE49-F238E27FC236}">
                  <a16:creationId xmlns:a16="http://schemas.microsoft.com/office/drawing/2014/main" id="{9FFB5085-7B64-EB45-1FD9-2F54EB86A619}"/>
                </a:ext>
              </a:extLst>
            </p:cNvPr>
            <p:cNvSpPr/>
            <p:nvPr/>
          </p:nvSpPr>
          <p:spPr>
            <a:xfrm>
              <a:off x="2809275" y="277650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8" y="1"/>
                  </a:moveTo>
                  <a:cubicBezTo>
                    <a:pt x="25" y="1"/>
                    <a:pt x="1" y="25"/>
                    <a:pt x="1" y="50"/>
                  </a:cubicBezTo>
                  <a:cubicBezTo>
                    <a:pt x="1" y="74"/>
                    <a:pt x="25" y="98"/>
                    <a:pt x="50" y="98"/>
                  </a:cubicBezTo>
                  <a:cubicBezTo>
                    <a:pt x="82" y="98"/>
                    <a:pt x="106" y="74"/>
                    <a:pt x="106" y="50"/>
                  </a:cubicBezTo>
                  <a:cubicBezTo>
                    <a:pt x="106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7797;p47">
              <a:extLst>
                <a:ext uri="{FF2B5EF4-FFF2-40B4-BE49-F238E27FC236}">
                  <a16:creationId xmlns:a16="http://schemas.microsoft.com/office/drawing/2014/main" id="{F56A4E44-2F29-2B8D-7991-4C51AC275690}"/>
                </a:ext>
              </a:extLst>
            </p:cNvPr>
            <p:cNvSpPr/>
            <p:nvPr/>
          </p:nvSpPr>
          <p:spPr>
            <a:xfrm>
              <a:off x="2805225" y="27736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9" y="0"/>
                  </a:moveTo>
                  <a:cubicBezTo>
                    <a:pt x="1" y="33"/>
                    <a:pt x="25" y="49"/>
                    <a:pt x="58" y="49"/>
                  </a:cubicBezTo>
                  <a:cubicBezTo>
                    <a:pt x="82" y="49"/>
                    <a:pt x="106" y="33"/>
                    <a:pt x="106" y="9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7798;p47">
              <a:extLst>
                <a:ext uri="{FF2B5EF4-FFF2-40B4-BE49-F238E27FC236}">
                  <a16:creationId xmlns:a16="http://schemas.microsoft.com/office/drawing/2014/main" id="{89FB4393-A8D7-03F3-E08A-0E25D072E66F}"/>
                </a:ext>
              </a:extLst>
            </p:cNvPr>
            <p:cNvSpPr/>
            <p:nvPr/>
          </p:nvSpPr>
          <p:spPr>
            <a:xfrm>
              <a:off x="2797325" y="277347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1" y="0"/>
                  </a:moveTo>
                  <a:cubicBezTo>
                    <a:pt x="1" y="33"/>
                    <a:pt x="25" y="49"/>
                    <a:pt x="49" y="49"/>
                  </a:cubicBezTo>
                  <a:cubicBezTo>
                    <a:pt x="53" y="50"/>
                    <a:pt x="56" y="51"/>
                    <a:pt x="59" y="51"/>
                  </a:cubicBezTo>
                  <a:cubicBezTo>
                    <a:pt x="80" y="51"/>
                    <a:pt x="98" y="30"/>
                    <a:pt x="98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7799;p47">
              <a:extLst>
                <a:ext uri="{FF2B5EF4-FFF2-40B4-BE49-F238E27FC236}">
                  <a16:creationId xmlns:a16="http://schemas.microsoft.com/office/drawing/2014/main" id="{E7FBB474-C87E-0E43-FDC0-D76D552E4405}"/>
                </a:ext>
              </a:extLst>
            </p:cNvPr>
            <p:cNvSpPr/>
            <p:nvPr/>
          </p:nvSpPr>
          <p:spPr>
            <a:xfrm>
              <a:off x="2801175" y="277630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7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106" y="82"/>
                    <a:pt x="106" y="49"/>
                  </a:cubicBez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7800;p47">
              <a:extLst>
                <a:ext uri="{FF2B5EF4-FFF2-40B4-BE49-F238E27FC236}">
                  <a16:creationId xmlns:a16="http://schemas.microsoft.com/office/drawing/2014/main" id="{491431FA-BD55-A5A7-9C67-6F99E80B1B15}"/>
                </a:ext>
              </a:extLst>
            </p:cNvPr>
            <p:cNvSpPr/>
            <p:nvPr/>
          </p:nvSpPr>
          <p:spPr>
            <a:xfrm>
              <a:off x="2793075" y="27763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7" y="1"/>
                  </a:moveTo>
                  <a:cubicBezTo>
                    <a:pt x="25" y="1"/>
                    <a:pt x="0" y="17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106" y="74"/>
                    <a:pt x="106" y="49"/>
                  </a:cubicBez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7801;p47">
              <a:extLst>
                <a:ext uri="{FF2B5EF4-FFF2-40B4-BE49-F238E27FC236}">
                  <a16:creationId xmlns:a16="http://schemas.microsoft.com/office/drawing/2014/main" id="{9B93F9FF-063D-D6F3-9F0D-B4C3B91FF978}"/>
                </a:ext>
              </a:extLst>
            </p:cNvPr>
            <p:cNvSpPr/>
            <p:nvPr/>
          </p:nvSpPr>
          <p:spPr>
            <a:xfrm>
              <a:off x="2784975" y="27761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7" y="1"/>
                  </a:moveTo>
                  <a:cubicBezTo>
                    <a:pt x="24" y="1"/>
                    <a:pt x="0" y="25"/>
                    <a:pt x="0" y="49"/>
                  </a:cubicBezTo>
                  <a:cubicBezTo>
                    <a:pt x="0" y="82"/>
                    <a:pt x="24" y="98"/>
                    <a:pt x="57" y="98"/>
                  </a:cubicBezTo>
                  <a:cubicBezTo>
                    <a:pt x="60" y="99"/>
                    <a:pt x="63" y="100"/>
                    <a:pt x="66" y="100"/>
                  </a:cubicBezTo>
                  <a:cubicBezTo>
                    <a:pt x="87" y="100"/>
                    <a:pt x="105" y="78"/>
                    <a:pt x="105" y="49"/>
                  </a:cubicBezTo>
                  <a:cubicBezTo>
                    <a:pt x="105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7802;p47">
              <a:extLst>
                <a:ext uri="{FF2B5EF4-FFF2-40B4-BE49-F238E27FC236}">
                  <a16:creationId xmlns:a16="http://schemas.microsoft.com/office/drawing/2014/main" id="{1ECC3408-C2B7-0708-3B0F-009AEB6CA0EB}"/>
                </a:ext>
              </a:extLst>
            </p:cNvPr>
            <p:cNvSpPr/>
            <p:nvPr/>
          </p:nvSpPr>
          <p:spPr>
            <a:xfrm>
              <a:off x="2789225" y="277327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0" y="0"/>
                  </a:moveTo>
                  <a:cubicBezTo>
                    <a:pt x="0" y="33"/>
                    <a:pt x="25" y="57"/>
                    <a:pt x="49" y="57"/>
                  </a:cubicBezTo>
                  <a:cubicBezTo>
                    <a:pt x="81" y="57"/>
                    <a:pt x="106" y="33"/>
                    <a:pt x="106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7803;p47">
              <a:extLst>
                <a:ext uri="{FF2B5EF4-FFF2-40B4-BE49-F238E27FC236}">
                  <a16:creationId xmlns:a16="http://schemas.microsoft.com/office/drawing/2014/main" id="{78572291-2C32-632B-AB14-C2A81346BC09}"/>
                </a:ext>
              </a:extLst>
            </p:cNvPr>
            <p:cNvSpPr/>
            <p:nvPr/>
          </p:nvSpPr>
          <p:spPr>
            <a:xfrm>
              <a:off x="2789225" y="27801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lnTo>
                    <a:pt x="98" y="58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7804;p47">
              <a:extLst>
                <a:ext uri="{FF2B5EF4-FFF2-40B4-BE49-F238E27FC236}">
                  <a16:creationId xmlns:a16="http://schemas.microsoft.com/office/drawing/2014/main" id="{5181DDE4-2E4A-43DA-9BAB-A3FD626FFE9E}"/>
                </a:ext>
              </a:extLst>
            </p:cNvPr>
            <p:cNvSpPr/>
            <p:nvPr/>
          </p:nvSpPr>
          <p:spPr>
            <a:xfrm>
              <a:off x="2797125" y="278037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57" y="0"/>
                  </a:moveTo>
                  <a:cubicBezTo>
                    <a:pt x="25" y="0"/>
                    <a:pt x="1" y="16"/>
                    <a:pt x="1" y="49"/>
                  </a:cubicBezTo>
                  <a:lnTo>
                    <a:pt x="106" y="49"/>
                  </a:lnTo>
                  <a:cubicBezTo>
                    <a:pt x="106" y="16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7805;p47">
              <a:extLst>
                <a:ext uri="{FF2B5EF4-FFF2-40B4-BE49-F238E27FC236}">
                  <a16:creationId xmlns:a16="http://schemas.microsoft.com/office/drawing/2014/main" id="{0532C3EE-4767-A0F3-64CE-29779C783921}"/>
                </a:ext>
              </a:extLst>
            </p:cNvPr>
            <p:cNvSpPr/>
            <p:nvPr/>
          </p:nvSpPr>
          <p:spPr>
            <a:xfrm>
              <a:off x="2805225" y="278037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lnTo>
                    <a:pt x="98" y="49"/>
                  </a:lnTo>
                  <a:cubicBezTo>
                    <a:pt x="98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7806;p47">
              <a:extLst>
                <a:ext uri="{FF2B5EF4-FFF2-40B4-BE49-F238E27FC236}">
                  <a16:creationId xmlns:a16="http://schemas.microsoft.com/office/drawing/2014/main" id="{1CA11B1E-1256-8043-0E9D-21E9BD6AC0E3}"/>
                </a:ext>
              </a:extLst>
            </p:cNvPr>
            <p:cNvSpPr/>
            <p:nvPr/>
          </p:nvSpPr>
          <p:spPr>
            <a:xfrm>
              <a:off x="2809500" y="27688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7" y="1"/>
                  </a:moveTo>
                  <a:cubicBezTo>
                    <a:pt x="24" y="1"/>
                    <a:pt x="0" y="25"/>
                    <a:pt x="0" y="50"/>
                  </a:cubicBezTo>
                  <a:cubicBezTo>
                    <a:pt x="0" y="74"/>
                    <a:pt x="24" y="98"/>
                    <a:pt x="49" y="98"/>
                  </a:cubicBezTo>
                  <a:cubicBezTo>
                    <a:pt x="81" y="98"/>
                    <a:pt x="97" y="74"/>
                    <a:pt x="105" y="50"/>
                  </a:cubicBezTo>
                  <a:cubicBezTo>
                    <a:pt x="105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7807;p47">
              <a:extLst>
                <a:ext uri="{FF2B5EF4-FFF2-40B4-BE49-F238E27FC236}">
                  <a16:creationId xmlns:a16="http://schemas.microsoft.com/office/drawing/2014/main" id="{8D49EFC4-AAB9-3902-9C24-2B76F147EAE3}"/>
                </a:ext>
              </a:extLst>
            </p:cNvPr>
            <p:cNvSpPr/>
            <p:nvPr/>
          </p:nvSpPr>
          <p:spPr>
            <a:xfrm>
              <a:off x="2805650" y="276597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0" y="0"/>
                  </a:moveTo>
                  <a:cubicBezTo>
                    <a:pt x="0" y="25"/>
                    <a:pt x="16" y="49"/>
                    <a:pt x="49" y="49"/>
                  </a:cubicBezTo>
                  <a:cubicBezTo>
                    <a:pt x="73" y="49"/>
                    <a:pt x="97" y="33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7808;p47">
              <a:extLst>
                <a:ext uri="{FF2B5EF4-FFF2-40B4-BE49-F238E27FC236}">
                  <a16:creationId xmlns:a16="http://schemas.microsoft.com/office/drawing/2014/main" id="{BA9C9432-AC46-6B2F-1711-61C50E218EAE}"/>
                </a:ext>
              </a:extLst>
            </p:cNvPr>
            <p:cNvSpPr/>
            <p:nvPr/>
          </p:nvSpPr>
          <p:spPr>
            <a:xfrm>
              <a:off x="2797525" y="2765575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1" y="24"/>
                    <a:pt x="25" y="49"/>
                    <a:pt x="49" y="49"/>
                  </a:cubicBezTo>
                  <a:cubicBezTo>
                    <a:pt x="82" y="49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7809;p47">
              <a:extLst>
                <a:ext uri="{FF2B5EF4-FFF2-40B4-BE49-F238E27FC236}">
                  <a16:creationId xmlns:a16="http://schemas.microsoft.com/office/drawing/2014/main" id="{29B4B2D9-FADE-7B61-E911-F8FD47DA2201}"/>
                </a:ext>
              </a:extLst>
            </p:cNvPr>
            <p:cNvSpPr/>
            <p:nvPr/>
          </p:nvSpPr>
          <p:spPr>
            <a:xfrm>
              <a:off x="2801375" y="27685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5" y="0"/>
                  </a:moveTo>
                  <a:cubicBezTo>
                    <a:pt x="19" y="0"/>
                    <a:pt x="1" y="21"/>
                    <a:pt x="1" y="42"/>
                  </a:cubicBezTo>
                  <a:cubicBezTo>
                    <a:pt x="1" y="75"/>
                    <a:pt x="25" y="91"/>
                    <a:pt x="49" y="99"/>
                  </a:cubicBezTo>
                  <a:cubicBezTo>
                    <a:pt x="82" y="99"/>
                    <a:pt x="106" y="75"/>
                    <a:pt x="106" y="50"/>
                  </a:cubicBezTo>
                  <a:cubicBezTo>
                    <a:pt x="106" y="18"/>
                    <a:pt x="82" y="2"/>
                    <a:pt x="58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7810;p47">
              <a:extLst>
                <a:ext uri="{FF2B5EF4-FFF2-40B4-BE49-F238E27FC236}">
                  <a16:creationId xmlns:a16="http://schemas.microsoft.com/office/drawing/2014/main" id="{A5E4D2B8-3BE8-9244-951F-D97F5EDFC52C}"/>
                </a:ext>
              </a:extLst>
            </p:cNvPr>
            <p:cNvSpPr/>
            <p:nvPr/>
          </p:nvSpPr>
          <p:spPr>
            <a:xfrm>
              <a:off x="2793275" y="27682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1"/>
                  </a:moveTo>
                  <a:cubicBezTo>
                    <a:pt x="25" y="1"/>
                    <a:pt x="9" y="17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2" y="98"/>
                    <a:pt x="106" y="82"/>
                    <a:pt x="106" y="49"/>
                  </a:cubicBez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7811;p47">
              <a:extLst>
                <a:ext uri="{FF2B5EF4-FFF2-40B4-BE49-F238E27FC236}">
                  <a16:creationId xmlns:a16="http://schemas.microsoft.com/office/drawing/2014/main" id="{BA020AB9-A5F3-11FD-74E6-6AA4459D2CA5}"/>
                </a:ext>
              </a:extLst>
            </p:cNvPr>
            <p:cNvSpPr/>
            <p:nvPr/>
          </p:nvSpPr>
          <p:spPr>
            <a:xfrm>
              <a:off x="2785175" y="27678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57" y="0"/>
                  </a:moveTo>
                  <a:cubicBezTo>
                    <a:pt x="24" y="0"/>
                    <a:pt x="8" y="25"/>
                    <a:pt x="0" y="49"/>
                  </a:cubicBezTo>
                  <a:cubicBezTo>
                    <a:pt x="0" y="81"/>
                    <a:pt x="24" y="106"/>
                    <a:pt x="49" y="106"/>
                  </a:cubicBezTo>
                  <a:cubicBezTo>
                    <a:pt x="81" y="106"/>
                    <a:pt x="106" y="81"/>
                    <a:pt x="106" y="57"/>
                  </a:cubicBezTo>
                  <a:cubicBezTo>
                    <a:pt x="106" y="25"/>
                    <a:pt x="81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7812;p47">
              <a:extLst>
                <a:ext uri="{FF2B5EF4-FFF2-40B4-BE49-F238E27FC236}">
                  <a16:creationId xmlns:a16="http://schemas.microsoft.com/office/drawing/2014/main" id="{6E7604EE-0483-C2AB-2C71-206E8758D3C6}"/>
                </a:ext>
              </a:extLst>
            </p:cNvPr>
            <p:cNvSpPr/>
            <p:nvPr/>
          </p:nvSpPr>
          <p:spPr>
            <a:xfrm>
              <a:off x="2789625" y="276515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1" y="1"/>
                  </a:moveTo>
                  <a:cubicBezTo>
                    <a:pt x="1" y="25"/>
                    <a:pt x="17" y="50"/>
                    <a:pt x="49" y="50"/>
                  </a:cubicBezTo>
                  <a:cubicBezTo>
                    <a:pt x="52" y="51"/>
                    <a:pt x="56" y="51"/>
                    <a:pt x="59" y="51"/>
                  </a:cubicBezTo>
                  <a:cubicBezTo>
                    <a:pt x="80" y="51"/>
                    <a:pt x="98" y="30"/>
                    <a:pt x="98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7813;p47">
              <a:extLst>
                <a:ext uri="{FF2B5EF4-FFF2-40B4-BE49-F238E27FC236}">
                  <a16:creationId xmlns:a16="http://schemas.microsoft.com/office/drawing/2014/main" id="{7782A26E-979E-B8BA-C85D-8DAA42C7BFD4}"/>
                </a:ext>
              </a:extLst>
            </p:cNvPr>
            <p:cNvSpPr/>
            <p:nvPr/>
          </p:nvSpPr>
          <p:spPr>
            <a:xfrm>
              <a:off x="2789225" y="27720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106" y="57"/>
                  </a:ln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7814;p47">
              <a:extLst>
                <a:ext uri="{FF2B5EF4-FFF2-40B4-BE49-F238E27FC236}">
                  <a16:creationId xmlns:a16="http://schemas.microsoft.com/office/drawing/2014/main" id="{6D0919F0-D854-28A9-A265-F70022CFF8B3}"/>
                </a:ext>
              </a:extLst>
            </p:cNvPr>
            <p:cNvSpPr/>
            <p:nvPr/>
          </p:nvSpPr>
          <p:spPr>
            <a:xfrm>
              <a:off x="2797325" y="27722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57"/>
                  </a:ln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7815;p47">
              <a:extLst>
                <a:ext uri="{FF2B5EF4-FFF2-40B4-BE49-F238E27FC236}">
                  <a16:creationId xmlns:a16="http://schemas.microsoft.com/office/drawing/2014/main" id="{A63B93ED-194B-9C65-CEA1-856719FEBBBC}"/>
                </a:ext>
              </a:extLst>
            </p:cNvPr>
            <p:cNvSpPr/>
            <p:nvPr/>
          </p:nvSpPr>
          <p:spPr>
            <a:xfrm>
              <a:off x="2805425" y="277245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50" y="1"/>
                  </a:moveTo>
                  <a:cubicBezTo>
                    <a:pt x="17" y="1"/>
                    <a:pt x="1" y="25"/>
                    <a:pt x="1" y="49"/>
                  </a:cubicBezTo>
                  <a:lnTo>
                    <a:pt x="98" y="58"/>
                  </a:lnTo>
                  <a:cubicBezTo>
                    <a:pt x="98" y="25"/>
                    <a:pt x="74" y="9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7816;p47">
              <a:extLst>
                <a:ext uri="{FF2B5EF4-FFF2-40B4-BE49-F238E27FC236}">
                  <a16:creationId xmlns:a16="http://schemas.microsoft.com/office/drawing/2014/main" id="{FCF9CE3B-A85C-252E-EC52-B2EC5A728972}"/>
                </a:ext>
              </a:extLst>
            </p:cNvPr>
            <p:cNvSpPr/>
            <p:nvPr/>
          </p:nvSpPr>
          <p:spPr>
            <a:xfrm>
              <a:off x="2809900" y="2761275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44" y="0"/>
                  </a:moveTo>
                  <a:cubicBezTo>
                    <a:pt x="19" y="0"/>
                    <a:pt x="0" y="21"/>
                    <a:pt x="0" y="42"/>
                  </a:cubicBezTo>
                  <a:cubicBezTo>
                    <a:pt x="0" y="67"/>
                    <a:pt x="25" y="91"/>
                    <a:pt x="49" y="91"/>
                  </a:cubicBezTo>
                  <a:cubicBezTo>
                    <a:pt x="73" y="91"/>
                    <a:pt x="98" y="75"/>
                    <a:pt x="98" y="51"/>
                  </a:cubicBezTo>
                  <a:cubicBezTo>
                    <a:pt x="106" y="26"/>
                    <a:pt x="81" y="2"/>
                    <a:pt x="57" y="2"/>
                  </a:cubicBezTo>
                  <a:cubicBezTo>
                    <a:pt x="53" y="1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7817;p47">
              <a:extLst>
                <a:ext uri="{FF2B5EF4-FFF2-40B4-BE49-F238E27FC236}">
                  <a16:creationId xmlns:a16="http://schemas.microsoft.com/office/drawing/2014/main" id="{113149CC-F062-2012-8EBA-277DE9165108}"/>
                </a:ext>
              </a:extLst>
            </p:cNvPr>
            <p:cNvSpPr/>
            <p:nvPr/>
          </p:nvSpPr>
          <p:spPr>
            <a:xfrm>
              <a:off x="2806050" y="275827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0" y="0"/>
                  </a:moveTo>
                  <a:cubicBezTo>
                    <a:pt x="0" y="25"/>
                    <a:pt x="25" y="49"/>
                    <a:pt x="49" y="49"/>
                  </a:cubicBezTo>
                  <a:cubicBezTo>
                    <a:pt x="73" y="49"/>
                    <a:pt x="98" y="33"/>
                    <a:pt x="106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7818;p47">
              <a:extLst>
                <a:ext uri="{FF2B5EF4-FFF2-40B4-BE49-F238E27FC236}">
                  <a16:creationId xmlns:a16="http://schemas.microsoft.com/office/drawing/2014/main" id="{146CBFAC-5F75-C937-BED5-4C8502DAEC0C}"/>
                </a:ext>
              </a:extLst>
            </p:cNvPr>
            <p:cNvSpPr/>
            <p:nvPr/>
          </p:nvSpPr>
          <p:spPr>
            <a:xfrm>
              <a:off x="2798150" y="27574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1"/>
                  </a:moveTo>
                  <a:cubicBezTo>
                    <a:pt x="0" y="33"/>
                    <a:pt x="16" y="58"/>
                    <a:pt x="49" y="58"/>
                  </a:cubicBezTo>
                  <a:cubicBezTo>
                    <a:pt x="73" y="58"/>
                    <a:pt x="97" y="41"/>
                    <a:pt x="97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7819;p47">
              <a:extLst>
                <a:ext uri="{FF2B5EF4-FFF2-40B4-BE49-F238E27FC236}">
                  <a16:creationId xmlns:a16="http://schemas.microsoft.com/office/drawing/2014/main" id="{175FE089-7B7B-96A3-06C2-0CE998073682}"/>
                </a:ext>
              </a:extLst>
            </p:cNvPr>
            <p:cNvSpPr/>
            <p:nvPr/>
          </p:nvSpPr>
          <p:spPr>
            <a:xfrm>
              <a:off x="2801775" y="276070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8" y="1"/>
                  </a:moveTo>
                  <a:cubicBezTo>
                    <a:pt x="25" y="1"/>
                    <a:pt x="1" y="17"/>
                    <a:pt x="1" y="41"/>
                  </a:cubicBezTo>
                  <a:cubicBezTo>
                    <a:pt x="1" y="74"/>
                    <a:pt x="25" y="98"/>
                    <a:pt x="50" y="98"/>
                  </a:cubicBezTo>
                  <a:cubicBezTo>
                    <a:pt x="74" y="98"/>
                    <a:pt x="98" y="82"/>
                    <a:pt x="106" y="49"/>
                  </a:cubicBezTo>
                  <a:cubicBezTo>
                    <a:pt x="106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7820;p47">
              <a:extLst>
                <a:ext uri="{FF2B5EF4-FFF2-40B4-BE49-F238E27FC236}">
                  <a16:creationId xmlns:a16="http://schemas.microsoft.com/office/drawing/2014/main" id="{BC83A551-A8B6-BA29-05B5-AAD6B29050F4}"/>
                </a:ext>
              </a:extLst>
            </p:cNvPr>
            <p:cNvSpPr/>
            <p:nvPr/>
          </p:nvSpPr>
          <p:spPr>
            <a:xfrm>
              <a:off x="2793675" y="27601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7" y="0"/>
                  </a:moveTo>
                  <a:cubicBezTo>
                    <a:pt x="25" y="0"/>
                    <a:pt x="9" y="16"/>
                    <a:pt x="1" y="49"/>
                  </a:cubicBezTo>
                  <a:cubicBezTo>
                    <a:pt x="1" y="73"/>
                    <a:pt x="25" y="98"/>
                    <a:pt x="49" y="98"/>
                  </a:cubicBezTo>
                  <a:cubicBezTo>
                    <a:pt x="54" y="99"/>
                    <a:pt x="58" y="99"/>
                    <a:pt x="62" y="99"/>
                  </a:cubicBezTo>
                  <a:cubicBezTo>
                    <a:pt x="86" y="99"/>
                    <a:pt x="99" y="78"/>
                    <a:pt x="106" y="57"/>
                  </a:cubicBezTo>
                  <a:cubicBezTo>
                    <a:pt x="106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7821;p47">
              <a:extLst>
                <a:ext uri="{FF2B5EF4-FFF2-40B4-BE49-F238E27FC236}">
                  <a16:creationId xmlns:a16="http://schemas.microsoft.com/office/drawing/2014/main" id="{B7BA561A-A7F7-F322-1453-4390F84A811D}"/>
                </a:ext>
              </a:extLst>
            </p:cNvPr>
            <p:cNvSpPr/>
            <p:nvPr/>
          </p:nvSpPr>
          <p:spPr>
            <a:xfrm>
              <a:off x="2785575" y="27594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57" y="1"/>
                  </a:moveTo>
                  <a:cubicBezTo>
                    <a:pt x="33" y="1"/>
                    <a:pt x="8" y="25"/>
                    <a:pt x="0" y="50"/>
                  </a:cubicBezTo>
                  <a:cubicBezTo>
                    <a:pt x="0" y="82"/>
                    <a:pt x="25" y="106"/>
                    <a:pt x="49" y="106"/>
                  </a:cubicBezTo>
                  <a:cubicBezTo>
                    <a:pt x="81" y="106"/>
                    <a:pt x="106" y="90"/>
                    <a:pt x="106" y="58"/>
                  </a:cubicBezTo>
                  <a:cubicBezTo>
                    <a:pt x="106" y="33"/>
                    <a:pt x="81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7822;p47">
              <a:extLst>
                <a:ext uri="{FF2B5EF4-FFF2-40B4-BE49-F238E27FC236}">
                  <a16:creationId xmlns:a16="http://schemas.microsoft.com/office/drawing/2014/main" id="{AAA0254C-C3CD-84BC-D4F4-87970D1C681C}"/>
                </a:ext>
              </a:extLst>
            </p:cNvPr>
            <p:cNvSpPr/>
            <p:nvPr/>
          </p:nvSpPr>
          <p:spPr>
            <a:xfrm>
              <a:off x="2790025" y="27568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" y="1"/>
                  </a:moveTo>
                  <a:cubicBezTo>
                    <a:pt x="1" y="33"/>
                    <a:pt x="25" y="57"/>
                    <a:pt x="49" y="57"/>
                  </a:cubicBezTo>
                  <a:cubicBezTo>
                    <a:pt x="74" y="57"/>
                    <a:pt x="98" y="41"/>
                    <a:pt x="106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7823;p47">
              <a:extLst>
                <a:ext uri="{FF2B5EF4-FFF2-40B4-BE49-F238E27FC236}">
                  <a16:creationId xmlns:a16="http://schemas.microsoft.com/office/drawing/2014/main" id="{53199459-7432-611A-A82B-63780720AD04}"/>
                </a:ext>
              </a:extLst>
            </p:cNvPr>
            <p:cNvSpPr/>
            <p:nvPr/>
          </p:nvSpPr>
          <p:spPr>
            <a:xfrm>
              <a:off x="2789625" y="27639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25" y="0"/>
                    <a:pt x="1" y="16"/>
                    <a:pt x="1" y="49"/>
                  </a:cubicBezTo>
                  <a:lnTo>
                    <a:pt x="98" y="57"/>
                  </a:lnTo>
                  <a:cubicBezTo>
                    <a:pt x="98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7824;p47">
              <a:extLst>
                <a:ext uri="{FF2B5EF4-FFF2-40B4-BE49-F238E27FC236}">
                  <a16:creationId xmlns:a16="http://schemas.microsoft.com/office/drawing/2014/main" id="{C9FF9AED-2964-9180-3C12-72614352BDD8}"/>
                </a:ext>
              </a:extLst>
            </p:cNvPr>
            <p:cNvSpPr/>
            <p:nvPr/>
          </p:nvSpPr>
          <p:spPr>
            <a:xfrm>
              <a:off x="2797525" y="276435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7" y="0"/>
                  </a:moveTo>
                  <a:cubicBezTo>
                    <a:pt x="25" y="0"/>
                    <a:pt x="1" y="17"/>
                    <a:pt x="1" y="49"/>
                  </a:cubicBezTo>
                  <a:lnTo>
                    <a:pt x="106" y="49"/>
                  </a:lnTo>
                  <a:cubicBezTo>
                    <a:pt x="106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7825;p47">
              <a:extLst>
                <a:ext uri="{FF2B5EF4-FFF2-40B4-BE49-F238E27FC236}">
                  <a16:creationId xmlns:a16="http://schemas.microsoft.com/office/drawing/2014/main" id="{FB0EE78A-61FD-8F59-0879-7DCE13354C99}"/>
                </a:ext>
              </a:extLst>
            </p:cNvPr>
            <p:cNvSpPr/>
            <p:nvPr/>
          </p:nvSpPr>
          <p:spPr>
            <a:xfrm>
              <a:off x="2805650" y="27647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4" y="1"/>
                    <a:pt x="0" y="17"/>
                    <a:pt x="0" y="49"/>
                  </a:cubicBezTo>
                  <a:lnTo>
                    <a:pt x="97" y="49"/>
                  </a:lnTo>
                  <a:cubicBezTo>
                    <a:pt x="97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7826;p47">
              <a:extLst>
                <a:ext uri="{FF2B5EF4-FFF2-40B4-BE49-F238E27FC236}">
                  <a16:creationId xmlns:a16="http://schemas.microsoft.com/office/drawing/2014/main" id="{CF060D85-2894-6017-C973-44C60E9A30FF}"/>
                </a:ext>
              </a:extLst>
            </p:cNvPr>
            <p:cNvSpPr/>
            <p:nvPr/>
          </p:nvSpPr>
          <p:spPr>
            <a:xfrm>
              <a:off x="2810500" y="2753775"/>
              <a:ext cx="2675" cy="2300"/>
            </a:xfrm>
            <a:custGeom>
              <a:avLst/>
              <a:gdLst/>
              <a:ahLst/>
              <a:cxnLst/>
              <a:rect l="l" t="t" r="r" b="b"/>
              <a:pathLst>
                <a:path w="107" h="92" extrusionOk="0">
                  <a:moveTo>
                    <a:pt x="45" y="0"/>
                  </a:moveTo>
                  <a:cubicBezTo>
                    <a:pt x="19" y="0"/>
                    <a:pt x="1" y="21"/>
                    <a:pt x="1" y="42"/>
                  </a:cubicBezTo>
                  <a:cubicBezTo>
                    <a:pt x="1" y="67"/>
                    <a:pt x="17" y="91"/>
                    <a:pt x="49" y="91"/>
                  </a:cubicBezTo>
                  <a:cubicBezTo>
                    <a:pt x="74" y="91"/>
                    <a:pt x="98" y="75"/>
                    <a:pt x="98" y="51"/>
                  </a:cubicBezTo>
                  <a:cubicBezTo>
                    <a:pt x="106" y="26"/>
                    <a:pt x="82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7827;p47">
              <a:extLst>
                <a:ext uri="{FF2B5EF4-FFF2-40B4-BE49-F238E27FC236}">
                  <a16:creationId xmlns:a16="http://schemas.microsoft.com/office/drawing/2014/main" id="{DC364E8E-7E05-3AE7-3079-8D342AA551EB}"/>
                </a:ext>
              </a:extLst>
            </p:cNvPr>
            <p:cNvSpPr/>
            <p:nvPr/>
          </p:nvSpPr>
          <p:spPr>
            <a:xfrm>
              <a:off x="2806850" y="275057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1" y="0"/>
                  </a:moveTo>
                  <a:cubicBezTo>
                    <a:pt x="1" y="24"/>
                    <a:pt x="17" y="49"/>
                    <a:pt x="49" y="49"/>
                  </a:cubicBezTo>
                  <a:cubicBezTo>
                    <a:pt x="53" y="50"/>
                    <a:pt x="56" y="50"/>
                    <a:pt x="59" y="50"/>
                  </a:cubicBezTo>
                  <a:cubicBezTo>
                    <a:pt x="80" y="50"/>
                    <a:pt x="98" y="29"/>
                    <a:pt x="98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7828;p47">
              <a:extLst>
                <a:ext uri="{FF2B5EF4-FFF2-40B4-BE49-F238E27FC236}">
                  <a16:creationId xmlns:a16="http://schemas.microsoft.com/office/drawing/2014/main" id="{386CDDE8-D0DE-12CB-6536-B402734C305B}"/>
                </a:ext>
              </a:extLst>
            </p:cNvPr>
            <p:cNvSpPr/>
            <p:nvPr/>
          </p:nvSpPr>
          <p:spPr>
            <a:xfrm>
              <a:off x="2798750" y="27495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25" y="49"/>
                    <a:pt x="49" y="57"/>
                  </a:cubicBezTo>
                  <a:cubicBezTo>
                    <a:pt x="81" y="57"/>
                    <a:pt x="106" y="41"/>
                    <a:pt x="106" y="1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7829;p47">
              <a:extLst>
                <a:ext uri="{FF2B5EF4-FFF2-40B4-BE49-F238E27FC236}">
                  <a16:creationId xmlns:a16="http://schemas.microsoft.com/office/drawing/2014/main" id="{389552A2-E761-090F-7D3D-C94135C36034}"/>
                </a:ext>
              </a:extLst>
            </p:cNvPr>
            <p:cNvSpPr/>
            <p:nvPr/>
          </p:nvSpPr>
          <p:spPr>
            <a:xfrm>
              <a:off x="2802400" y="27528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7" y="0"/>
                  </a:moveTo>
                  <a:cubicBezTo>
                    <a:pt x="33" y="0"/>
                    <a:pt x="8" y="17"/>
                    <a:pt x="0" y="49"/>
                  </a:cubicBezTo>
                  <a:cubicBezTo>
                    <a:pt x="0" y="73"/>
                    <a:pt x="25" y="98"/>
                    <a:pt x="49" y="98"/>
                  </a:cubicBezTo>
                  <a:cubicBezTo>
                    <a:pt x="52" y="99"/>
                    <a:pt x="55" y="99"/>
                    <a:pt x="59" y="99"/>
                  </a:cubicBezTo>
                  <a:cubicBezTo>
                    <a:pt x="80" y="99"/>
                    <a:pt x="99" y="78"/>
                    <a:pt x="106" y="57"/>
                  </a:cubicBezTo>
                  <a:cubicBezTo>
                    <a:pt x="106" y="33"/>
                    <a:pt x="89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7830;p47">
              <a:extLst>
                <a:ext uri="{FF2B5EF4-FFF2-40B4-BE49-F238E27FC236}">
                  <a16:creationId xmlns:a16="http://schemas.microsoft.com/office/drawing/2014/main" id="{070A0CC3-A11F-1094-756B-8099D23BB5B2}"/>
                </a:ext>
              </a:extLst>
            </p:cNvPr>
            <p:cNvSpPr/>
            <p:nvPr/>
          </p:nvSpPr>
          <p:spPr>
            <a:xfrm>
              <a:off x="2794300" y="27519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57" y="1"/>
                  </a:moveTo>
                  <a:cubicBezTo>
                    <a:pt x="32" y="1"/>
                    <a:pt x="8" y="17"/>
                    <a:pt x="8" y="50"/>
                  </a:cubicBezTo>
                  <a:cubicBezTo>
                    <a:pt x="0" y="74"/>
                    <a:pt x="24" y="98"/>
                    <a:pt x="49" y="106"/>
                  </a:cubicBezTo>
                  <a:cubicBezTo>
                    <a:pt x="81" y="106"/>
                    <a:pt x="105" y="82"/>
                    <a:pt x="105" y="58"/>
                  </a:cubicBezTo>
                  <a:cubicBezTo>
                    <a:pt x="105" y="33"/>
                    <a:pt x="89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7831;p47">
              <a:extLst>
                <a:ext uri="{FF2B5EF4-FFF2-40B4-BE49-F238E27FC236}">
                  <a16:creationId xmlns:a16="http://schemas.microsoft.com/office/drawing/2014/main" id="{F0CA58A0-DE04-6950-68F5-12B516A3B4C8}"/>
                </a:ext>
              </a:extLst>
            </p:cNvPr>
            <p:cNvSpPr/>
            <p:nvPr/>
          </p:nvSpPr>
          <p:spPr>
            <a:xfrm>
              <a:off x="2786175" y="2751175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66" y="0"/>
                  </a:moveTo>
                  <a:cubicBezTo>
                    <a:pt x="33" y="0"/>
                    <a:pt x="9" y="17"/>
                    <a:pt x="9" y="49"/>
                  </a:cubicBezTo>
                  <a:cubicBezTo>
                    <a:pt x="1" y="73"/>
                    <a:pt x="25" y="98"/>
                    <a:pt x="49" y="106"/>
                  </a:cubicBezTo>
                  <a:cubicBezTo>
                    <a:pt x="82" y="106"/>
                    <a:pt x="106" y="90"/>
                    <a:pt x="106" y="57"/>
                  </a:cubicBezTo>
                  <a:cubicBezTo>
                    <a:pt x="106" y="33"/>
                    <a:pt x="9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7832;p47">
              <a:extLst>
                <a:ext uri="{FF2B5EF4-FFF2-40B4-BE49-F238E27FC236}">
                  <a16:creationId xmlns:a16="http://schemas.microsoft.com/office/drawing/2014/main" id="{8A8D4486-BDC4-01D9-58F1-4BE557B9DB90}"/>
                </a:ext>
              </a:extLst>
            </p:cNvPr>
            <p:cNvSpPr/>
            <p:nvPr/>
          </p:nvSpPr>
          <p:spPr>
            <a:xfrm>
              <a:off x="2790850" y="27485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33"/>
                    <a:pt x="24" y="57"/>
                    <a:pt x="49" y="57"/>
                  </a:cubicBezTo>
                  <a:cubicBezTo>
                    <a:pt x="52" y="58"/>
                    <a:pt x="55" y="58"/>
                    <a:pt x="59" y="58"/>
                  </a:cubicBezTo>
                  <a:cubicBezTo>
                    <a:pt x="79" y="58"/>
                    <a:pt x="99" y="37"/>
                    <a:pt x="106" y="16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7833;p47">
              <a:extLst>
                <a:ext uri="{FF2B5EF4-FFF2-40B4-BE49-F238E27FC236}">
                  <a16:creationId xmlns:a16="http://schemas.microsoft.com/office/drawing/2014/main" id="{5109D4FC-2E3E-837F-4F4A-8BCDFF589DCB}"/>
                </a:ext>
              </a:extLst>
            </p:cNvPr>
            <p:cNvSpPr/>
            <p:nvPr/>
          </p:nvSpPr>
          <p:spPr>
            <a:xfrm>
              <a:off x="2790025" y="275562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57" y="1"/>
                  </a:moveTo>
                  <a:cubicBezTo>
                    <a:pt x="33" y="1"/>
                    <a:pt x="9" y="25"/>
                    <a:pt x="1" y="50"/>
                  </a:cubicBezTo>
                  <a:lnTo>
                    <a:pt x="106" y="58"/>
                  </a:lnTo>
                  <a:cubicBezTo>
                    <a:pt x="106" y="33"/>
                    <a:pt x="90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7834;p47">
              <a:extLst>
                <a:ext uri="{FF2B5EF4-FFF2-40B4-BE49-F238E27FC236}">
                  <a16:creationId xmlns:a16="http://schemas.microsoft.com/office/drawing/2014/main" id="{123296D6-EC3C-DD32-C534-A13C1F7965CE}"/>
                </a:ext>
              </a:extLst>
            </p:cNvPr>
            <p:cNvSpPr/>
            <p:nvPr/>
          </p:nvSpPr>
          <p:spPr>
            <a:xfrm>
              <a:off x="2798150" y="275645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57" y="0"/>
                  </a:moveTo>
                  <a:cubicBezTo>
                    <a:pt x="24" y="0"/>
                    <a:pt x="0" y="17"/>
                    <a:pt x="0" y="41"/>
                  </a:cubicBezTo>
                  <a:lnTo>
                    <a:pt x="97" y="49"/>
                  </a:lnTo>
                  <a:cubicBezTo>
                    <a:pt x="97" y="2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7835;p47">
              <a:extLst>
                <a:ext uri="{FF2B5EF4-FFF2-40B4-BE49-F238E27FC236}">
                  <a16:creationId xmlns:a16="http://schemas.microsoft.com/office/drawing/2014/main" id="{162F1B76-087E-D323-9139-3BAA69C8213F}"/>
                </a:ext>
              </a:extLst>
            </p:cNvPr>
            <p:cNvSpPr/>
            <p:nvPr/>
          </p:nvSpPr>
          <p:spPr>
            <a:xfrm>
              <a:off x="2806050" y="27570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1"/>
                  </a:moveTo>
                  <a:cubicBezTo>
                    <a:pt x="33" y="1"/>
                    <a:pt x="8" y="17"/>
                    <a:pt x="0" y="49"/>
                  </a:cubicBezTo>
                  <a:lnTo>
                    <a:pt x="106" y="57"/>
                  </a:lnTo>
                  <a:cubicBezTo>
                    <a:pt x="106" y="25"/>
                    <a:pt x="81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7836;p47">
              <a:extLst>
                <a:ext uri="{FF2B5EF4-FFF2-40B4-BE49-F238E27FC236}">
                  <a16:creationId xmlns:a16="http://schemas.microsoft.com/office/drawing/2014/main" id="{4733B9FF-E840-B336-DC4E-D0EAF3E38E6D}"/>
                </a:ext>
              </a:extLst>
            </p:cNvPr>
            <p:cNvSpPr/>
            <p:nvPr/>
          </p:nvSpPr>
          <p:spPr>
            <a:xfrm>
              <a:off x="2811325" y="2746300"/>
              <a:ext cx="2650" cy="2325"/>
            </a:xfrm>
            <a:custGeom>
              <a:avLst/>
              <a:gdLst/>
              <a:ahLst/>
              <a:cxnLst/>
              <a:rect l="l" t="t" r="r" b="b"/>
              <a:pathLst>
                <a:path w="106" h="93" extrusionOk="0">
                  <a:moveTo>
                    <a:pt x="65" y="1"/>
                  </a:moveTo>
                  <a:cubicBezTo>
                    <a:pt x="32" y="1"/>
                    <a:pt x="8" y="17"/>
                    <a:pt x="8" y="41"/>
                  </a:cubicBezTo>
                  <a:cubicBezTo>
                    <a:pt x="0" y="66"/>
                    <a:pt x="24" y="90"/>
                    <a:pt x="49" y="90"/>
                  </a:cubicBezTo>
                  <a:cubicBezTo>
                    <a:pt x="53" y="92"/>
                    <a:pt x="57" y="92"/>
                    <a:pt x="62" y="92"/>
                  </a:cubicBezTo>
                  <a:cubicBezTo>
                    <a:pt x="81" y="92"/>
                    <a:pt x="99" y="78"/>
                    <a:pt x="105" y="58"/>
                  </a:cubicBezTo>
                  <a:cubicBezTo>
                    <a:pt x="105" y="33"/>
                    <a:pt x="89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7837;p47">
              <a:extLst>
                <a:ext uri="{FF2B5EF4-FFF2-40B4-BE49-F238E27FC236}">
                  <a16:creationId xmlns:a16="http://schemas.microsoft.com/office/drawing/2014/main" id="{93F7CE6D-BD49-FC7A-6A7F-AA419D5D2D15}"/>
                </a:ext>
              </a:extLst>
            </p:cNvPr>
            <p:cNvSpPr/>
            <p:nvPr/>
          </p:nvSpPr>
          <p:spPr>
            <a:xfrm>
              <a:off x="2807875" y="274287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0" y="0"/>
                  </a:moveTo>
                  <a:cubicBezTo>
                    <a:pt x="0" y="33"/>
                    <a:pt x="16" y="57"/>
                    <a:pt x="49" y="57"/>
                  </a:cubicBezTo>
                  <a:cubicBezTo>
                    <a:pt x="53" y="58"/>
                    <a:pt x="57" y="59"/>
                    <a:pt x="61" y="59"/>
                  </a:cubicBezTo>
                  <a:cubicBezTo>
                    <a:pt x="81" y="59"/>
                    <a:pt x="99" y="43"/>
                    <a:pt x="106" y="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7838;p47">
              <a:extLst>
                <a:ext uri="{FF2B5EF4-FFF2-40B4-BE49-F238E27FC236}">
                  <a16:creationId xmlns:a16="http://schemas.microsoft.com/office/drawing/2014/main" id="{1E51ACF6-56FC-C75B-A8D8-6F5DF8313458}"/>
                </a:ext>
              </a:extLst>
            </p:cNvPr>
            <p:cNvSpPr/>
            <p:nvPr/>
          </p:nvSpPr>
          <p:spPr>
            <a:xfrm>
              <a:off x="2799975" y="27416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0" y="0"/>
                  </a:moveTo>
                  <a:cubicBezTo>
                    <a:pt x="0" y="25"/>
                    <a:pt x="16" y="49"/>
                    <a:pt x="49" y="57"/>
                  </a:cubicBezTo>
                  <a:cubicBezTo>
                    <a:pt x="73" y="57"/>
                    <a:pt x="97" y="41"/>
                    <a:pt x="105" y="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7839;p47">
              <a:extLst>
                <a:ext uri="{FF2B5EF4-FFF2-40B4-BE49-F238E27FC236}">
                  <a16:creationId xmlns:a16="http://schemas.microsoft.com/office/drawing/2014/main" id="{466590E8-C985-E323-DE94-B2A9012A2EE5}"/>
                </a:ext>
              </a:extLst>
            </p:cNvPr>
            <p:cNvSpPr/>
            <p:nvPr/>
          </p:nvSpPr>
          <p:spPr>
            <a:xfrm>
              <a:off x="2803400" y="274510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8" y="0"/>
                  </a:moveTo>
                  <a:cubicBezTo>
                    <a:pt x="33" y="0"/>
                    <a:pt x="9" y="16"/>
                    <a:pt x="1" y="41"/>
                  </a:cubicBezTo>
                  <a:cubicBezTo>
                    <a:pt x="1" y="73"/>
                    <a:pt x="17" y="98"/>
                    <a:pt x="41" y="98"/>
                  </a:cubicBezTo>
                  <a:cubicBezTo>
                    <a:pt x="74" y="98"/>
                    <a:pt x="98" y="81"/>
                    <a:pt x="98" y="57"/>
                  </a:cubicBezTo>
                  <a:cubicBezTo>
                    <a:pt x="106" y="33"/>
                    <a:pt x="82" y="8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7840;p47">
              <a:extLst>
                <a:ext uri="{FF2B5EF4-FFF2-40B4-BE49-F238E27FC236}">
                  <a16:creationId xmlns:a16="http://schemas.microsoft.com/office/drawing/2014/main" id="{FAD2C8EE-B067-15CC-2DFC-E572A279256F}"/>
                </a:ext>
              </a:extLst>
            </p:cNvPr>
            <p:cNvSpPr/>
            <p:nvPr/>
          </p:nvSpPr>
          <p:spPr>
            <a:xfrm>
              <a:off x="2795300" y="27438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57" y="1"/>
                  </a:moveTo>
                  <a:cubicBezTo>
                    <a:pt x="33" y="1"/>
                    <a:pt x="9" y="17"/>
                    <a:pt x="1" y="49"/>
                  </a:cubicBezTo>
                  <a:cubicBezTo>
                    <a:pt x="1" y="74"/>
                    <a:pt x="17" y="98"/>
                    <a:pt x="49" y="106"/>
                  </a:cubicBezTo>
                  <a:cubicBezTo>
                    <a:pt x="74" y="106"/>
                    <a:pt x="98" y="90"/>
                    <a:pt x="106" y="57"/>
                  </a:cubicBezTo>
                  <a:cubicBezTo>
                    <a:pt x="106" y="33"/>
                    <a:pt x="90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7841;p47">
              <a:extLst>
                <a:ext uri="{FF2B5EF4-FFF2-40B4-BE49-F238E27FC236}">
                  <a16:creationId xmlns:a16="http://schemas.microsoft.com/office/drawing/2014/main" id="{96B8A482-9028-F545-C16F-08F1F2C3634F}"/>
                </a:ext>
              </a:extLst>
            </p:cNvPr>
            <p:cNvSpPr/>
            <p:nvPr/>
          </p:nvSpPr>
          <p:spPr>
            <a:xfrm>
              <a:off x="2787200" y="2742650"/>
              <a:ext cx="2850" cy="2700"/>
            </a:xfrm>
            <a:custGeom>
              <a:avLst/>
              <a:gdLst/>
              <a:ahLst/>
              <a:cxnLst/>
              <a:rect l="l" t="t" r="r" b="b"/>
              <a:pathLst>
                <a:path w="114" h="108" extrusionOk="0">
                  <a:moveTo>
                    <a:pt x="65" y="1"/>
                  </a:moveTo>
                  <a:cubicBezTo>
                    <a:pt x="41" y="1"/>
                    <a:pt x="8" y="17"/>
                    <a:pt x="8" y="50"/>
                  </a:cubicBezTo>
                  <a:cubicBezTo>
                    <a:pt x="0" y="82"/>
                    <a:pt x="25" y="106"/>
                    <a:pt x="49" y="106"/>
                  </a:cubicBezTo>
                  <a:cubicBezTo>
                    <a:pt x="52" y="107"/>
                    <a:pt x="56" y="108"/>
                    <a:pt x="59" y="108"/>
                  </a:cubicBezTo>
                  <a:cubicBezTo>
                    <a:pt x="81" y="108"/>
                    <a:pt x="106" y="87"/>
                    <a:pt x="106" y="66"/>
                  </a:cubicBezTo>
                  <a:cubicBezTo>
                    <a:pt x="114" y="33"/>
                    <a:pt x="89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7842;p47">
              <a:extLst>
                <a:ext uri="{FF2B5EF4-FFF2-40B4-BE49-F238E27FC236}">
                  <a16:creationId xmlns:a16="http://schemas.microsoft.com/office/drawing/2014/main" id="{1BECB658-3CB6-6751-D40F-B71ADF1991A3}"/>
                </a:ext>
              </a:extLst>
            </p:cNvPr>
            <p:cNvSpPr/>
            <p:nvPr/>
          </p:nvSpPr>
          <p:spPr>
            <a:xfrm>
              <a:off x="2792050" y="274022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1" y="1"/>
                  </a:moveTo>
                  <a:cubicBezTo>
                    <a:pt x="1" y="33"/>
                    <a:pt x="17" y="57"/>
                    <a:pt x="41" y="66"/>
                  </a:cubicBezTo>
                  <a:cubicBezTo>
                    <a:pt x="74" y="66"/>
                    <a:pt x="98" y="49"/>
                    <a:pt x="106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7843;p47">
              <a:extLst>
                <a:ext uri="{FF2B5EF4-FFF2-40B4-BE49-F238E27FC236}">
                  <a16:creationId xmlns:a16="http://schemas.microsoft.com/office/drawing/2014/main" id="{94A3BE44-2FAF-259E-DDC2-06BEF4822A55}"/>
                </a:ext>
              </a:extLst>
            </p:cNvPr>
            <p:cNvSpPr/>
            <p:nvPr/>
          </p:nvSpPr>
          <p:spPr>
            <a:xfrm>
              <a:off x="2791050" y="27474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39" y="1"/>
                  </a:moveTo>
                  <a:cubicBezTo>
                    <a:pt x="19" y="1"/>
                    <a:pt x="0" y="22"/>
                    <a:pt x="0" y="43"/>
                  </a:cubicBezTo>
                  <a:lnTo>
                    <a:pt x="98" y="59"/>
                  </a:lnTo>
                  <a:cubicBezTo>
                    <a:pt x="98" y="27"/>
                    <a:pt x="81" y="3"/>
                    <a:pt x="49" y="3"/>
                  </a:cubicBezTo>
                  <a:cubicBezTo>
                    <a:pt x="46" y="1"/>
                    <a:pt x="4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7844;p47">
              <a:extLst>
                <a:ext uri="{FF2B5EF4-FFF2-40B4-BE49-F238E27FC236}">
                  <a16:creationId xmlns:a16="http://schemas.microsoft.com/office/drawing/2014/main" id="{5EC66B25-1445-93B7-F3CE-91D04E771298}"/>
                </a:ext>
              </a:extLst>
            </p:cNvPr>
            <p:cNvSpPr/>
            <p:nvPr/>
          </p:nvSpPr>
          <p:spPr>
            <a:xfrm>
              <a:off x="2798950" y="2748500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45" y="0"/>
                  </a:moveTo>
                  <a:cubicBezTo>
                    <a:pt x="19" y="0"/>
                    <a:pt x="0" y="22"/>
                    <a:pt x="0" y="43"/>
                  </a:cubicBezTo>
                  <a:lnTo>
                    <a:pt x="98" y="59"/>
                  </a:lnTo>
                  <a:cubicBezTo>
                    <a:pt x="98" y="26"/>
                    <a:pt x="82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7845;p47">
              <a:extLst>
                <a:ext uri="{FF2B5EF4-FFF2-40B4-BE49-F238E27FC236}">
                  <a16:creationId xmlns:a16="http://schemas.microsoft.com/office/drawing/2014/main" id="{DC9DBB00-10E6-D0BE-CC30-52CC9BBDFE30}"/>
                </a:ext>
              </a:extLst>
            </p:cNvPr>
            <p:cNvSpPr/>
            <p:nvPr/>
          </p:nvSpPr>
          <p:spPr>
            <a:xfrm>
              <a:off x="2806850" y="2749525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48" y="0"/>
                  </a:moveTo>
                  <a:cubicBezTo>
                    <a:pt x="27" y="0"/>
                    <a:pt x="8" y="21"/>
                    <a:pt x="1" y="42"/>
                  </a:cubicBezTo>
                  <a:lnTo>
                    <a:pt x="98" y="50"/>
                  </a:lnTo>
                  <a:cubicBezTo>
                    <a:pt x="106" y="26"/>
                    <a:pt x="82" y="2"/>
                    <a:pt x="57" y="2"/>
                  </a:cubicBez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7846;p47">
              <a:extLst>
                <a:ext uri="{FF2B5EF4-FFF2-40B4-BE49-F238E27FC236}">
                  <a16:creationId xmlns:a16="http://schemas.microsoft.com/office/drawing/2014/main" id="{9307E5A2-8038-976A-0A11-5537BE68D07B}"/>
                </a:ext>
              </a:extLst>
            </p:cNvPr>
            <p:cNvSpPr/>
            <p:nvPr/>
          </p:nvSpPr>
          <p:spPr>
            <a:xfrm>
              <a:off x="2812525" y="2739175"/>
              <a:ext cx="2675" cy="2300"/>
            </a:xfrm>
            <a:custGeom>
              <a:avLst/>
              <a:gdLst/>
              <a:ahLst/>
              <a:cxnLst/>
              <a:rect l="l" t="t" r="r" b="b"/>
              <a:pathLst>
                <a:path w="107" h="92" extrusionOk="0">
                  <a:moveTo>
                    <a:pt x="49" y="0"/>
                  </a:moveTo>
                  <a:cubicBezTo>
                    <a:pt x="25" y="0"/>
                    <a:pt x="9" y="15"/>
                    <a:pt x="9" y="35"/>
                  </a:cubicBezTo>
                  <a:cubicBezTo>
                    <a:pt x="1" y="59"/>
                    <a:pt x="17" y="83"/>
                    <a:pt x="49" y="91"/>
                  </a:cubicBezTo>
                  <a:cubicBezTo>
                    <a:pt x="74" y="91"/>
                    <a:pt x="98" y="75"/>
                    <a:pt x="106" y="51"/>
                  </a:cubicBezTo>
                  <a:cubicBezTo>
                    <a:pt x="106" y="26"/>
                    <a:pt x="90" y="2"/>
                    <a:pt x="66" y="2"/>
                  </a:cubicBezTo>
                  <a:cubicBezTo>
                    <a:pt x="60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7847;p47">
              <a:extLst>
                <a:ext uri="{FF2B5EF4-FFF2-40B4-BE49-F238E27FC236}">
                  <a16:creationId xmlns:a16="http://schemas.microsoft.com/office/drawing/2014/main" id="{77D25980-8D6C-6CFD-6404-B637AB36DEFB}"/>
                </a:ext>
              </a:extLst>
            </p:cNvPr>
            <p:cNvSpPr/>
            <p:nvPr/>
          </p:nvSpPr>
          <p:spPr>
            <a:xfrm>
              <a:off x="2809275" y="2735575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17" y="49"/>
                    <a:pt x="50" y="57"/>
                  </a:cubicBezTo>
                  <a:cubicBezTo>
                    <a:pt x="74" y="57"/>
                    <a:pt x="98" y="41"/>
                    <a:pt x="106" y="16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7848;p47">
              <a:extLst>
                <a:ext uri="{FF2B5EF4-FFF2-40B4-BE49-F238E27FC236}">
                  <a16:creationId xmlns:a16="http://schemas.microsoft.com/office/drawing/2014/main" id="{2BD1EBF6-BB5B-6E04-1EAF-1340A5188D3E}"/>
                </a:ext>
              </a:extLst>
            </p:cNvPr>
            <p:cNvSpPr/>
            <p:nvPr/>
          </p:nvSpPr>
          <p:spPr>
            <a:xfrm>
              <a:off x="2801375" y="27337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0"/>
                  </a:moveTo>
                  <a:cubicBezTo>
                    <a:pt x="1" y="25"/>
                    <a:pt x="17" y="57"/>
                    <a:pt x="49" y="57"/>
                  </a:cubicBezTo>
                  <a:cubicBezTo>
                    <a:pt x="54" y="58"/>
                    <a:pt x="58" y="59"/>
                    <a:pt x="62" y="59"/>
                  </a:cubicBezTo>
                  <a:cubicBezTo>
                    <a:pt x="82" y="59"/>
                    <a:pt x="100" y="45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7849;p47">
              <a:extLst>
                <a:ext uri="{FF2B5EF4-FFF2-40B4-BE49-F238E27FC236}">
                  <a16:creationId xmlns:a16="http://schemas.microsoft.com/office/drawing/2014/main" id="{A9FB8277-6DDE-D7AF-B91D-7F081D2EE7D4}"/>
                </a:ext>
              </a:extLst>
            </p:cNvPr>
            <p:cNvSpPr/>
            <p:nvPr/>
          </p:nvSpPr>
          <p:spPr>
            <a:xfrm>
              <a:off x="2804625" y="2737550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49" y="0"/>
                  </a:moveTo>
                  <a:cubicBezTo>
                    <a:pt x="25" y="0"/>
                    <a:pt x="7" y="15"/>
                    <a:pt x="0" y="35"/>
                  </a:cubicBezTo>
                  <a:cubicBezTo>
                    <a:pt x="0" y="59"/>
                    <a:pt x="17" y="91"/>
                    <a:pt x="41" y="91"/>
                  </a:cubicBezTo>
                  <a:cubicBezTo>
                    <a:pt x="47" y="93"/>
                    <a:pt x="52" y="94"/>
                    <a:pt x="57" y="94"/>
                  </a:cubicBezTo>
                  <a:cubicBezTo>
                    <a:pt x="82" y="94"/>
                    <a:pt x="99" y="79"/>
                    <a:pt x="106" y="59"/>
                  </a:cubicBezTo>
                  <a:cubicBezTo>
                    <a:pt x="106" y="27"/>
                    <a:pt x="90" y="2"/>
                    <a:pt x="65" y="2"/>
                  </a:cubicBezTo>
                  <a:cubicBezTo>
                    <a:pt x="60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7850;p47">
              <a:extLst>
                <a:ext uri="{FF2B5EF4-FFF2-40B4-BE49-F238E27FC236}">
                  <a16:creationId xmlns:a16="http://schemas.microsoft.com/office/drawing/2014/main" id="{C8064F5C-62E3-F156-87C4-5B65E12B4150}"/>
                </a:ext>
              </a:extLst>
            </p:cNvPr>
            <p:cNvSpPr/>
            <p:nvPr/>
          </p:nvSpPr>
          <p:spPr>
            <a:xfrm>
              <a:off x="2796725" y="27359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5" y="0"/>
                  </a:moveTo>
                  <a:cubicBezTo>
                    <a:pt x="25" y="0"/>
                    <a:pt x="7" y="16"/>
                    <a:pt x="0" y="43"/>
                  </a:cubicBezTo>
                  <a:cubicBezTo>
                    <a:pt x="0" y="67"/>
                    <a:pt x="17" y="92"/>
                    <a:pt x="41" y="100"/>
                  </a:cubicBezTo>
                  <a:cubicBezTo>
                    <a:pt x="65" y="100"/>
                    <a:pt x="98" y="83"/>
                    <a:pt x="98" y="59"/>
                  </a:cubicBezTo>
                  <a:cubicBezTo>
                    <a:pt x="106" y="35"/>
                    <a:pt x="89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7851;p47">
              <a:extLst>
                <a:ext uri="{FF2B5EF4-FFF2-40B4-BE49-F238E27FC236}">
                  <a16:creationId xmlns:a16="http://schemas.microsoft.com/office/drawing/2014/main" id="{5E4AA4DD-1318-975F-7EFC-14920AF70BA7}"/>
                </a:ext>
              </a:extLst>
            </p:cNvPr>
            <p:cNvSpPr/>
            <p:nvPr/>
          </p:nvSpPr>
          <p:spPr>
            <a:xfrm>
              <a:off x="2788600" y="2734300"/>
              <a:ext cx="2875" cy="2700"/>
            </a:xfrm>
            <a:custGeom>
              <a:avLst/>
              <a:gdLst/>
              <a:ahLst/>
              <a:cxnLst/>
              <a:rect l="l" t="t" r="r" b="b"/>
              <a:pathLst>
                <a:path w="115" h="108" extrusionOk="0">
                  <a:moveTo>
                    <a:pt x="53" y="0"/>
                  </a:moveTo>
                  <a:cubicBezTo>
                    <a:pt x="34" y="0"/>
                    <a:pt x="16" y="16"/>
                    <a:pt x="9" y="43"/>
                  </a:cubicBezTo>
                  <a:cubicBezTo>
                    <a:pt x="1" y="67"/>
                    <a:pt x="17" y="100"/>
                    <a:pt x="50" y="108"/>
                  </a:cubicBezTo>
                  <a:cubicBezTo>
                    <a:pt x="74" y="108"/>
                    <a:pt x="98" y="92"/>
                    <a:pt x="106" y="59"/>
                  </a:cubicBezTo>
                  <a:cubicBezTo>
                    <a:pt x="114" y="35"/>
                    <a:pt x="98" y="3"/>
                    <a:pt x="66" y="3"/>
                  </a:cubicBezTo>
                  <a:cubicBezTo>
                    <a:pt x="62" y="1"/>
                    <a:pt x="5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7852;p47">
              <a:extLst>
                <a:ext uri="{FF2B5EF4-FFF2-40B4-BE49-F238E27FC236}">
                  <a16:creationId xmlns:a16="http://schemas.microsoft.com/office/drawing/2014/main" id="{5499E58C-6323-F39D-8400-F5ECF864AD80}"/>
                </a:ext>
              </a:extLst>
            </p:cNvPr>
            <p:cNvSpPr/>
            <p:nvPr/>
          </p:nvSpPr>
          <p:spPr>
            <a:xfrm>
              <a:off x="2793675" y="2731925"/>
              <a:ext cx="2675" cy="1675"/>
            </a:xfrm>
            <a:custGeom>
              <a:avLst/>
              <a:gdLst/>
              <a:ahLst/>
              <a:cxnLst/>
              <a:rect l="l" t="t" r="r" b="b"/>
              <a:pathLst>
                <a:path w="107" h="67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33"/>
                    <a:pt x="17" y="57"/>
                    <a:pt x="41" y="65"/>
                  </a:cubicBezTo>
                  <a:cubicBezTo>
                    <a:pt x="44" y="66"/>
                    <a:pt x="48" y="67"/>
                    <a:pt x="51" y="67"/>
                  </a:cubicBezTo>
                  <a:cubicBezTo>
                    <a:pt x="74" y="67"/>
                    <a:pt x="99" y="46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7853;p47">
              <a:extLst>
                <a:ext uri="{FF2B5EF4-FFF2-40B4-BE49-F238E27FC236}">
                  <a16:creationId xmlns:a16="http://schemas.microsoft.com/office/drawing/2014/main" id="{BD063E75-5DA7-9518-8476-C6003983DA12}"/>
                </a:ext>
              </a:extLst>
            </p:cNvPr>
            <p:cNvSpPr/>
            <p:nvPr/>
          </p:nvSpPr>
          <p:spPr>
            <a:xfrm>
              <a:off x="2792050" y="2739175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53" y="1"/>
                  </a:moveTo>
                  <a:cubicBezTo>
                    <a:pt x="27" y="1"/>
                    <a:pt x="8" y="22"/>
                    <a:pt x="1" y="43"/>
                  </a:cubicBezTo>
                  <a:lnTo>
                    <a:pt x="106" y="59"/>
                  </a:lnTo>
                  <a:cubicBezTo>
                    <a:pt x="106" y="35"/>
                    <a:pt x="90" y="10"/>
                    <a:pt x="66" y="2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7854;p47">
              <a:extLst>
                <a:ext uri="{FF2B5EF4-FFF2-40B4-BE49-F238E27FC236}">
                  <a16:creationId xmlns:a16="http://schemas.microsoft.com/office/drawing/2014/main" id="{E0CAB2CD-701C-B7A1-8CED-20418A55008A}"/>
                </a:ext>
              </a:extLst>
            </p:cNvPr>
            <p:cNvSpPr/>
            <p:nvPr/>
          </p:nvSpPr>
          <p:spPr>
            <a:xfrm>
              <a:off x="2799975" y="274060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52" y="0"/>
                  </a:moveTo>
                  <a:cubicBezTo>
                    <a:pt x="26" y="0"/>
                    <a:pt x="7" y="21"/>
                    <a:pt x="0" y="42"/>
                  </a:cubicBezTo>
                  <a:lnTo>
                    <a:pt x="105" y="59"/>
                  </a:lnTo>
                  <a:cubicBezTo>
                    <a:pt x="105" y="34"/>
                    <a:pt x="89" y="10"/>
                    <a:pt x="65" y="2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7855;p47">
              <a:extLst>
                <a:ext uri="{FF2B5EF4-FFF2-40B4-BE49-F238E27FC236}">
                  <a16:creationId xmlns:a16="http://schemas.microsoft.com/office/drawing/2014/main" id="{210F3596-0A2A-6967-A159-CAC0A055EC9A}"/>
                </a:ext>
              </a:extLst>
            </p:cNvPr>
            <p:cNvSpPr/>
            <p:nvPr/>
          </p:nvSpPr>
          <p:spPr>
            <a:xfrm>
              <a:off x="2807875" y="2742000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49" y="1"/>
                  </a:moveTo>
                  <a:cubicBezTo>
                    <a:pt x="25" y="1"/>
                    <a:pt x="7" y="15"/>
                    <a:pt x="0" y="35"/>
                  </a:cubicBezTo>
                  <a:lnTo>
                    <a:pt x="106" y="51"/>
                  </a:lnTo>
                  <a:cubicBezTo>
                    <a:pt x="106" y="27"/>
                    <a:pt x="89" y="3"/>
                    <a:pt x="65" y="3"/>
                  </a:cubicBezTo>
                  <a:cubicBezTo>
                    <a:pt x="59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7856;p47">
              <a:extLst>
                <a:ext uri="{FF2B5EF4-FFF2-40B4-BE49-F238E27FC236}">
                  <a16:creationId xmlns:a16="http://schemas.microsoft.com/office/drawing/2014/main" id="{A76B15B9-1958-A816-2B2E-04C0F3A59ED9}"/>
                </a:ext>
              </a:extLst>
            </p:cNvPr>
            <p:cNvSpPr/>
            <p:nvPr/>
          </p:nvSpPr>
          <p:spPr>
            <a:xfrm>
              <a:off x="2814150" y="2732075"/>
              <a:ext cx="2650" cy="2175"/>
            </a:xfrm>
            <a:custGeom>
              <a:avLst/>
              <a:gdLst/>
              <a:ahLst/>
              <a:cxnLst/>
              <a:rect l="l" t="t" r="r" b="b"/>
              <a:pathLst>
                <a:path w="106" h="87" extrusionOk="0">
                  <a:moveTo>
                    <a:pt x="52" y="0"/>
                  </a:moveTo>
                  <a:cubicBezTo>
                    <a:pt x="31" y="0"/>
                    <a:pt x="9" y="15"/>
                    <a:pt x="9" y="35"/>
                  </a:cubicBezTo>
                  <a:cubicBezTo>
                    <a:pt x="1" y="59"/>
                    <a:pt x="17" y="83"/>
                    <a:pt x="41" y="83"/>
                  </a:cubicBezTo>
                  <a:cubicBezTo>
                    <a:pt x="47" y="85"/>
                    <a:pt x="54" y="86"/>
                    <a:pt x="60" y="86"/>
                  </a:cubicBezTo>
                  <a:cubicBezTo>
                    <a:pt x="80" y="86"/>
                    <a:pt x="100" y="77"/>
                    <a:pt x="106" y="59"/>
                  </a:cubicBezTo>
                  <a:cubicBezTo>
                    <a:pt x="106" y="35"/>
                    <a:pt x="90" y="10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7857;p47">
              <a:extLst>
                <a:ext uri="{FF2B5EF4-FFF2-40B4-BE49-F238E27FC236}">
                  <a16:creationId xmlns:a16="http://schemas.microsoft.com/office/drawing/2014/main" id="{092BE93C-3E58-AB30-4307-1498A5B67379}"/>
                </a:ext>
              </a:extLst>
            </p:cNvPr>
            <p:cNvSpPr/>
            <p:nvPr/>
          </p:nvSpPr>
          <p:spPr>
            <a:xfrm>
              <a:off x="2811100" y="27282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17" y="49"/>
                    <a:pt x="41" y="57"/>
                  </a:cubicBezTo>
                  <a:cubicBezTo>
                    <a:pt x="47" y="59"/>
                    <a:pt x="53" y="59"/>
                    <a:pt x="58" y="59"/>
                  </a:cubicBezTo>
                  <a:cubicBezTo>
                    <a:pt x="82" y="59"/>
                    <a:pt x="100" y="45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7858;p47">
              <a:extLst>
                <a:ext uri="{FF2B5EF4-FFF2-40B4-BE49-F238E27FC236}">
                  <a16:creationId xmlns:a16="http://schemas.microsoft.com/office/drawing/2014/main" id="{207C6F02-9BF2-F3C3-7359-A2843D701D9F}"/>
                </a:ext>
              </a:extLst>
            </p:cNvPr>
            <p:cNvSpPr/>
            <p:nvPr/>
          </p:nvSpPr>
          <p:spPr>
            <a:xfrm>
              <a:off x="2803400" y="2726050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4"/>
                    <a:pt x="17" y="49"/>
                    <a:pt x="41" y="57"/>
                  </a:cubicBezTo>
                  <a:cubicBezTo>
                    <a:pt x="47" y="58"/>
                    <a:pt x="53" y="59"/>
                    <a:pt x="58" y="59"/>
                  </a:cubicBezTo>
                  <a:cubicBezTo>
                    <a:pt x="82" y="59"/>
                    <a:pt x="100" y="44"/>
                    <a:pt x="106" y="2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7859;p47">
              <a:extLst>
                <a:ext uri="{FF2B5EF4-FFF2-40B4-BE49-F238E27FC236}">
                  <a16:creationId xmlns:a16="http://schemas.microsoft.com/office/drawing/2014/main" id="{1F347E80-F5BC-13E9-8291-F64EF69D3A05}"/>
                </a:ext>
              </a:extLst>
            </p:cNvPr>
            <p:cNvSpPr/>
            <p:nvPr/>
          </p:nvSpPr>
          <p:spPr>
            <a:xfrm>
              <a:off x="2806250" y="2730025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48" y="0"/>
                  </a:moveTo>
                  <a:cubicBezTo>
                    <a:pt x="30" y="0"/>
                    <a:pt x="15" y="11"/>
                    <a:pt x="8" y="36"/>
                  </a:cubicBezTo>
                  <a:cubicBezTo>
                    <a:pt x="0" y="60"/>
                    <a:pt x="17" y="84"/>
                    <a:pt x="41" y="92"/>
                  </a:cubicBezTo>
                  <a:cubicBezTo>
                    <a:pt x="47" y="94"/>
                    <a:pt x="52" y="95"/>
                    <a:pt x="57" y="95"/>
                  </a:cubicBezTo>
                  <a:cubicBezTo>
                    <a:pt x="81" y="95"/>
                    <a:pt x="99" y="80"/>
                    <a:pt x="106" y="60"/>
                  </a:cubicBezTo>
                  <a:cubicBezTo>
                    <a:pt x="114" y="36"/>
                    <a:pt x="98" y="3"/>
                    <a:pt x="65" y="3"/>
                  </a:cubicBezTo>
                  <a:cubicBezTo>
                    <a:pt x="59" y="1"/>
                    <a:pt x="54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7860;p47">
              <a:extLst>
                <a:ext uri="{FF2B5EF4-FFF2-40B4-BE49-F238E27FC236}">
                  <a16:creationId xmlns:a16="http://schemas.microsoft.com/office/drawing/2014/main" id="{6A5DB6DA-452A-06E5-1F9D-E09E6ECA4030}"/>
                </a:ext>
              </a:extLst>
            </p:cNvPr>
            <p:cNvSpPr/>
            <p:nvPr/>
          </p:nvSpPr>
          <p:spPr>
            <a:xfrm>
              <a:off x="2798350" y="27278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38" y="0"/>
                    <a:pt x="15" y="16"/>
                    <a:pt x="8" y="43"/>
                  </a:cubicBezTo>
                  <a:cubicBezTo>
                    <a:pt x="0" y="67"/>
                    <a:pt x="16" y="91"/>
                    <a:pt x="49" y="99"/>
                  </a:cubicBezTo>
                  <a:cubicBezTo>
                    <a:pt x="53" y="101"/>
                    <a:pt x="57" y="102"/>
                    <a:pt x="62" y="102"/>
                  </a:cubicBezTo>
                  <a:cubicBezTo>
                    <a:pt x="81" y="102"/>
                    <a:pt x="99" y="87"/>
                    <a:pt x="106" y="67"/>
                  </a:cubicBezTo>
                  <a:cubicBezTo>
                    <a:pt x="114" y="35"/>
                    <a:pt x="97" y="10"/>
                    <a:pt x="73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7861;p47">
              <a:extLst>
                <a:ext uri="{FF2B5EF4-FFF2-40B4-BE49-F238E27FC236}">
                  <a16:creationId xmlns:a16="http://schemas.microsoft.com/office/drawing/2014/main" id="{870ED375-44A4-5DCD-AD1E-4063BDFB64F3}"/>
                </a:ext>
              </a:extLst>
            </p:cNvPr>
            <p:cNvSpPr/>
            <p:nvPr/>
          </p:nvSpPr>
          <p:spPr>
            <a:xfrm>
              <a:off x="2790650" y="2725775"/>
              <a:ext cx="2650" cy="2775"/>
            </a:xfrm>
            <a:custGeom>
              <a:avLst/>
              <a:gdLst/>
              <a:ahLst/>
              <a:cxnLst/>
              <a:rect l="l" t="t" r="r" b="b"/>
              <a:pathLst>
                <a:path w="106" h="111" extrusionOk="0">
                  <a:moveTo>
                    <a:pt x="52" y="1"/>
                  </a:moveTo>
                  <a:cubicBezTo>
                    <a:pt x="30" y="1"/>
                    <a:pt x="7" y="17"/>
                    <a:pt x="0" y="44"/>
                  </a:cubicBezTo>
                  <a:cubicBezTo>
                    <a:pt x="0" y="68"/>
                    <a:pt x="8" y="100"/>
                    <a:pt x="41" y="108"/>
                  </a:cubicBezTo>
                  <a:cubicBezTo>
                    <a:pt x="44" y="110"/>
                    <a:pt x="47" y="110"/>
                    <a:pt x="50" y="110"/>
                  </a:cubicBezTo>
                  <a:cubicBezTo>
                    <a:pt x="71" y="110"/>
                    <a:pt x="90" y="89"/>
                    <a:pt x="97" y="68"/>
                  </a:cubicBezTo>
                  <a:cubicBezTo>
                    <a:pt x="105" y="35"/>
                    <a:pt x="89" y="11"/>
                    <a:pt x="65" y="3"/>
                  </a:cubicBezTo>
                  <a:cubicBezTo>
                    <a:pt x="61" y="2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7862;p47">
              <a:extLst>
                <a:ext uri="{FF2B5EF4-FFF2-40B4-BE49-F238E27FC236}">
                  <a16:creationId xmlns:a16="http://schemas.microsoft.com/office/drawing/2014/main" id="{1CB7E7C2-A930-0901-2F57-C7A88F90EBE4}"/>
                </a:ext>
              </a:extLst>
            </p:cNvPr>
            <p:cNvSpPr/>
            <p:nvPr/>
          </p:nvSpPr>
          <p:spPr>
            <a:xfrm>
              <a:off x="2795700" y="27236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1"/>
                  </a:moveTo>
                  <a:cubicBezTo>
                    <a:pt x="1" y="33"/>
                    <a:pt x="17" y="58"/>
                    <a:pt x="41" y="66"/>
                  </a:cubicBezTo>
                  <a:cubicBezTo>
                    <a:pt x="46" y="67"/>
                    <a:pt x="50" y="68"/>
                    <a:pt x="55" y="68"/>
                  </a:cubicBezTo>
                  <a:cubicBezTo>
                    <a:pt x="76" y="68"/>
                    <a:pt x="99" y="53"/>
                    <a:pt x="106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7863;p47">
              <a:extLst>
                <a:ext uri="{FF2B5EF4-FFF2-40B4-BE49-F238E27FC236}">
                  <a16:creationId xmlns:a16="http://schemas.microsoft.com/office/drawing/2014/main" id="{2807AC0A-5DED-9AEF-9B6E-9A909B4191C4}"/>
                </a:ext>
              </a:extLst>
            </p:cNvPr>
            <p:cNvSpPr/>
            <p:nvPr/>
          </p:nvSpPr>
          <p:spPr>
            <a:xfrm>
              <a:off x="2793875" y="2730900"/>
              <a:ext cx="2475" cy="1650"/>
            </a:xfrm>
            <a:custGeom>
              <a:avLst/>
              <a:gdLst/>
              <a:ahLst/>
              <a:cxnLst/>
              <a:rect l="l" t="t" r="r" b="b"/>
              <a:pathLst>
                <a:path w="99" h="66" extrusionOk="0">
                  <a:moveTo>
                    <a:pt x="58" y="1"/>
                  </a:moveTo>
                  <a:cubicBezTo>
                    <a:pt x="33" y="1"/>
                    <a:pt x="1" y="17"/>
                    <a:pt x="1" y="41"/>
                  </a:cubicBezTo>
                  <a:lnTo>
                    <a:pt x="98" y="66"/>
                  </a:lnTo>
                  <a:cubicBezTo>
                    <a:pt x="98" y="41"/>
                    <a:pt x="82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7864;p47">
              <a:extLst>
                <a:ext uri="{FF2B5EF4-FFF2-40B4-BE49-F238E27FC236}">
                  <a16:creationId xmlns:a16="http://schemas.microsoft.com/office/drawing/2014/main" id="{1C67DA56-0FBA-2928-5B27-0D5BB876926A}"/>
                </a:ext>
              </a:extLst>
            </p:cNvPr>
            <p:cNvSpPr/>
            <p:nvPr/>
          </p:nvSpPr>
          <p:spPr>
            <a:xfrm>
              <a:off x="2801575" y="273272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58" y="1"/>
                  </a:moveTo>
                  <a:cubicBezTo>
                    <a:pt x="33" y="1"/>
                    <a:pt x="9" y="17"/>
                    <a:pt x="1" y="41"/>
                  </a:cubicBezTo>
                  <a:lnTo>
                    <a:pt x="98" y="66"/>
                  </a:lnTo>
                  <a:cubicBezTo>
                    <a:pt x="106" y="33"/>
                    <a:pt x="90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7865;p47">
              <a:extLst>
                <a:ext uri="{FF2B5EF4-FFF2-40B4-BE49-F238E27FC236}">
                  <a16:creationId xmlns:a16="http://schemas.microsoft.com/office/drawing/2014/main" id="{3664E4DD-08CA-7439-A2B0-23A97D08C43A}"/>
                </a:ext>
              </a:extLst>
            </p:cNvPr>
            <p:cNvSpPr/>
            <p:nvPr/>
          </p:nvSpPr>
          <p:spPr>
            <a:xfrm>
              <a:off x="2809500" y="27345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57" y="1"/>
                  </a:moveTo>
                  <a:cubicBezTo>
                    <a:pt x="33" y="1"/>
                    <a:pt x="0" y="17"/>
                    <a:pt x="0" y="41"/>
                  </a:cubicBezTo>
                  <a:lnTo>
                    <a:pt x="97" y="57"/>
                  </a:lnTo>
                  <a:cubicBezTo>
                    <a:pt x="97" y="33"/>
                    <a:pt x="81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7866;p47">
              <a:extLst>
                <a:ext uri="{FF2B5EF4-FFF2-40B4-BE49-F238E27FC236}">
                  <a16:creationId xmlns:a16="http://schemas.microsoft.com/office/drawing/2014/main" id="{6690AFC7-376C-9628-8957-7018963DA582}"/>
                </a:ext>
              </a:extLst>
            </p:cNvPr>
            <p:cNvSpPr/>
            <p:nvPr/>
          </p:nvSpPr>
          <p:spPr>
            <a:xfrm>
              <a:off x="2816175" y="2725175"/>
              <a:ext cx="2675" cy="2350"/>
            </a:xfrm>
            <a:custGeom>
              <a:avLst/>
              <a:gdLst/>
              <a:ahLst/>
              <a:cxnLst/>
              <a:rect l="l" t="t" r="r" b="b"/>
              <a:pathLst>
                <a:path w="107" h="94" extrusionOk="0">
                  <a:moveTo>
                    <a:pt x="52" y="1"/>
                  </a:moveTo>
                  <a:cubicBezTo>
                    <a:pt x="33" y="1"/>
                    <a:pt x="15" y="14"/>
                    <a:pt x="9" y="27"/>
                  </a:cubicBezTo>
                  <a:cubicBezTo>
                    <a:pt x="1" y="51"/>
                    <a:pt x="17" y="76"/>
                    <a:pt x="41" y="92"/>
                  </a:cubicBezTo>
                  <a:cubicBezTo>
                    <a:pt x="45" y="93"/>
                    <a:pt x="50" y="94"/>
                    <a:pt x="54" y="94"/>
                  </a:cubicBezTo>
                  <a:cubicBezTo>
                    <a:pt x="74" y="94"/>
                    <a:pt x="91" y="79"/>
                    <a:pt x="98" y="59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7867;p47">
              <a:extLst>
                <a:ext uri="{FF2B5EF4-FFF2-40B4-BE49-F238E27FC236}">
                  <a16:creationId xmlns:a16="http://schemas.microsoft.com/office/drawing/2014/main" id="{C8904E31-8E5D-99E7-8D14-5783FB58EBC9}"/>
                </a:ext>
              </a:extLst>
            </p:cNvPr>
            <p:cNvSpPr/>
            <p:nvPr/>
          </p:nvSpPr>
          <p:spPr>
            <a:xfrm>
              <a:off x="2813550" y="2721175"/>
              <a:ext cx="2450" cy="1525"/>
            </a:xfrm>
            <a:custGeom>
              <a:avLst/>
              <a:gdLst/>
              <a:ahLst/>
              <a:cxnLst/>
              <a:rect l="l" t="t" r="r" b="b"/>
              <a:pathLst>
                <a:path w="98" h="61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8" y="49"/>
                    <a:pt x="33" y="57"/>
                  </a:cubicBezTo>
                  <a:cubicBezTo>
                    <a:pt x="41" y="59"/>
                    <a:pt x="48" y="60"/>
                    <a:pt x="55" y="60"/>
                  </a:cubicBezTo>
                  <a:cubicBezTo>
                    <a:pt x="76" y="60"/>
                    <a:pt x="91" y="51"/>
                    <a:pt x="98" y="33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7868;p47">
              <a:extLst>
                <a:ext uri="{FF2B5EF4-FFF2-40B4-BE49-F238E27FC236}">
                  <a16:creationId xmlns:a16="http://schemas.microsoft.com/office/drawing/2014/main" id="{F00004F3-3B15-7238-510D-8267CAEDE616}"/>
                </a:ext>
              </a:extLst>
            </p:cNvPr>
            <p:cNvSpPr/>
            <p:nvPr/>
          </p:nvSpPr>
          <p:spPr>
            <a:xfrm>
              <a:off x="2805850" y="2718350"/>
              <a:ext cx="2650" cy="1675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4"/>
                    <a:pt x="16" y="57"/>
                    <a:pt x="41" y="65"/>
                  </a:cubicBezTo>
                  <a:cubicBezTo>
                    <a:pt x="45" y="66"/>
                    <a:pt x="50" y="67"/>
                    <a:pt x="54" y="67"/>
                  </a:cubicBezTo>
                  <a:cubicBezTo>
                    <a:pt x="76" y="67"/>
                    <a:pt x="99" y="52"/>
                    <a:pt x="106" y="32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7869;p47">
              <a:extLst>
                <a:ext uri="{FF2B5EF4-FFF2-40B4-BE49-F238E27FC236}">
                  <a16:creationId xmlns:a16="http://schemas.microsoft.com/office/drawing/2014/main" id="{244E380E-ED8C-C042-515B-1829A69A23B0}"/>
                </a:ext>
              </a:extLst>
            </p:cNvPr>
            <p:cNvSpPr/>
            <p:nvPr/>
          </p:nvSpPr>
          <p:spPr>
            <a:xfrm>
              <a:off x="2808475" y="2722550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53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59"/>
                    <a:pt x="17" y="83"/>
                    <a:pt x="41" y="91"/>
                  </a:cubicBezTo>
                  <a:cubicBezTo>
                    <a:pt x="47" y="94"/>
                    <a:pt x="53" y="95"/>
                    <a:pt x="59" y="95"/>
                  </a:cubicBezTo>
                  <a:cubicBezTo>
                    <a:pt x="77" y="95"/>
                    <a:pt x="92" y="85"/>
                    <a:pt x="98" y="67"/>
                  </a:cubicBezTo>
                  <a:cubicBezTo>
                    <a:pt x="106" y="43"/>
                    <a:pt x="98" y="10"/>
                    <a:pt x="65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7870;p47">
              <a:extLst>
                <a:ext uri="{FF2B5EF4-FFF2-40B4-BE49-F238E27FC236}">
                  <a16:creationId xmlns:a16="http://schemas.microsoft.com/office/drawing/2014/main" id="{619EADBC-9D08-7F0C-1BC4-8A4FD07DBB19}"/>
                </a:ext>
              </a:extLst>
            </p:cNvPr>
            <p:cNvSpPr/>
            <p:nvPr/>
          </p:nvSpPr>
          <p:spPr>
            <a:xfrm>
              <a:off x="2800775" y="27199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1"/>
                  </a:moveTo>
                  <a:cubicBezTo>
                    <a:pt x="33" y="1"/>
                    <a:pt x="15" y="15"/>
                    <a:pt x="9" y="35"/>
                  </a:cubicBezTo>
                  <a:cubicBezTo>
                    <a:pt x="0" y="68"/>
                    <a:pt x="9" y="92"/>
                    <a:pt x="41" y="100"/>
                  </a:cubicBezTo>
                  <a:cubicBezTo>
                    <a:pt x="45" y="102"/>
                    <a:pt x="50" y="102"/>
                    <a:pt x="54" y="102"/>
                  </a:cubicBezTo>
                  <a:cubicBezTo>
                    <a:pt x="73" y="102"/>
                    <a:pt x="91" y="88"/>
                    <a:pt x="98" y="68"/>
                  </a:cubicBezTo>
                  <a:cubicBezTo>
                    <a:pt x="114" y="43"/>
                    <a:pt x="98" y="11"/>
                    <a:pt x="73" y="3"/>
                  </a:cubicBezTo>
                  <a:cubicBezTo>
                    <a:pt x="68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7871;p47">
              <a:extLst>
                <a:ext uri="{FF2B5EF4-FFF2-40B4-BE49-F238E27FC236}">
                  <a16:creationId xmlns:a16="http://schemas.microsoft.com/office/drawing/2014/main" id="{C1CA1A62-4A58-5DB8-A99B-6926CA0EA32D}"/>
                </a:ext>
              </a:extLst>
            </p:cNvPr>
            <p:cNvSpPr/>
            <p:nvPr/>
          </p:nvSpPr>
          <p:spPr>
            <a:xfrm>
              <a:off x="2793075" y="2717275"/>
              <a:ext cx="2850" cy="2750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60" y="0"/>
                  </a:moveTo>
                  <a:cubicBezTo>
                    <a:pt x="39" y="0"/>
                    <a:pt x="15" y="16"/>
                    <a:pt x="8" y="43"/>
                  </a:cubicBezTo>
                  <a:cubicBezTo>
                    <a:pt x="0" y="67"/>
                    <a:pt x="8" y="100"/>
                    <a:pt x="41" y="108"/>
                  </a:cubicBezTo>
                  <a:cubicBezTo>
                    <a:pt x="45" y="109"/>
                    <a:pt x="50" y="110"/>
                    <a:pt x="54" y="110"/>
                  </a:cubicBezTo>
                  <a:cubicBezTo>
                    <a:pt x="74" y="110"/>
                    <a:pt x="92" y="95"/>
                    <a:pt x="106" y="75"/>
                  </a:cubicBezTo>
                  <a:cubicBezTo>
                    <a:pt x="114" y="43"/>
                    <a:pt x="98" y="11"/>
                    <a:pt x="73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7872;p47">
              <a:extLst>
                <a:ext uri="{FF2B5EF4-FFF2-40B4-BE49-F238E27FC236}">
                  <a16:creationId xmlns:a16="http://schemas.microsoft.com/office/drawing/2014/main" id="{2355FE31-E4CA-D651-63AE-0A0CF3280757}"/>
                </a:ext>
              </a:extLst>
            </p:cNvPr>
            <p:cNvSpPr/>
            <p:nvPr/>
          </p:nvSpPr>
          <p:spPr>
            <a:xfrm>
              <a:off x="2798350" y="27155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8" y="1"/>
                  </a:moveTo>
                  <a:cubicBezTo>
                    <a:pt x="0" y="25"/>
                    <a:pt x="16" y="57"/>
                    <a:pt x="41" y="65"/>
                  </a:cubicBezTo>
                  <a:cubicBezTo>
                    <a:pt x="46" y="67"/>
                    <a:pt x="53" y="68"/>
                    <a:pt x="59" y="68"/>
                  </a:cubicBezTo>
                  <a:cubicBezTo>
                    <a:pt x="79" y="68"/>
                    <a:pt x="99" y="58"/>
                    <a:pt x="106" y="33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7873;p47">
              <a:extLst>
                <a:ext uri="{FF2B5EF4-FFF2-40B4-BE49-F238E27FC236}">
                  <a16:creationId xmlns:a16="http://schemas.microsoft.com/office/drawing/2014/main" id="{712FFD8A-18A2-9042-C92C-ADAD7994F783}"/>
                </a:ext>
              </a:extLst>
            </p:cNvPr>
            <p:cNvSpPr/>
            <p:nvPr/>
          </p:nvSpPr>
          <p:spPr>
            <a:xfrm>
              <a:off x="2795900" y="27227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2" y="0"/>
                  </a:moveTo>
                  <a:cubicBezTo>
                    <a:pt x="31" y="0"/>
                    <a:pt x="8" y="15"/>
                    <a:pt x="1" y="35"/>
                  </a:cubicBezTo>
                  <a:lnTo>
                    <a:pt x="98" y="67"/>
                  </a:lnTo>
                  <a:cubicBezTo>
                    <a:pt x="106" y="35"/>
                    <a:pt x="90" y="11"/>
                    <a:pt x="66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7874;p47">
              <a:extLst>
                <a:ext uri="{FF2B5EF4-FFF2-40B4-BE49-F238E27FC236}">
                  <a16:creationId xmlns:a16="http://schemas.microsoft.com/office/drawing/2014/main" id="{BED743FD-EBD9-C943-A7EC-8D0CD14CF151}"/>
                </a:ext>
              </a:extLst>
            </p:cNvPr>
            <p:cNvSpPr/>
            <p:nvPr/>
          </p:nvSpPr>
          <p:spPr>
            <a:xfrm>
              <a:off x="2803600" y="27249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0" y="1"/>
                  </a:moveTo>
                  <a:cubicBezTo>
                    <a:pt x="26" y="1"/>
                    <a:pt x="8" y="16"/>
                    <a:pt x="1" y="43"/>
                  </a:cubicBezTo>
                  <a:lnTo>
                    <a:pt x="98" y="67"/>
                  </a:lnTo>
                  <a:cubicBezTo>
                    <a:pt x="106" y="43"/>
                    <a:pt x="90" y="11"/>
                    <a:pt x="66" y="3"/>
                  </a:cubicBezTo>
                  <a:cubicBezTo>
                    <a:pt x="60" y="1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7875;p47">
              <a:extLst>
                <a:ext uri="{FF2B5EF4-FFF2-40B4-BE49-F238E27FC236}">
                  <a16:creationId xmlns:a16="http://schemas.microsoft.com/office/drawing/2014/main" id="{A5CEE9E6-B7B8-1950-EEFE-C5A35AE59F56}"/>
                </a:ext>
              </a:extLst>
            </p:cNvPr>
            <p:cNvSpPr/>
            <p:nvPr/>
          </p:nvSpPr>
          <p:spPr>
            <a:xfrm>
              <a:off x="2811325" y="27274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4" y="1"/>
                  </a:moveTo>
                  <a:cubicBezTo>
                    <a:pt x="24" y="1"/>
                    <a:pt x="7" y="15"/>
                    <a:pt x="0" y="35"/>
                  </a:cubicBezTo>
                  <a:lnTo>
                    <a:pt x="97" y="60"/>
                  </a:lnTo>
                  <a:cubicBezTo>
                    <a:pt x="105" y="35"/>
                    <a:pt x="89" y="11"/>
                    <a:pt x="57" y="3"/>
                  </a:cubicBezTo>
                  <a:cubicBezTo>
                    <a:pt x="53" y="1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7876;p47">
              <a:extLst>
                <a:ext uri="{FF2B5EF4-FFF2-40B4-BE49-F238E27FC236}">
                  <a16:creationId xmlns:a16="http://schemas.microsoft.com/office/drawing/2014/main" id="{095B8B4F-0533-8DAB-3278-9B2C67F2FD73}"/>
                </a:ext>
              </a:extLst>
            </p:cNvPr>
            <p:cNvSpPr/>
            <p:nvPr/>
          </p:nvSpPr>
          <p:spPr>
            <a:xfrm>
              <a:off x="2818600" y="2718575"/>
              <a:ext cx="2675" cy="2300"/>
            </a:xfrm>
            <a:custGeom>
              <a:avLst/>
              <a:gdLst/>
              <a:ahLst/>
              <a:cxnLst/>
              <a:rect l="l" t="t" r="r" b="b"/>
              <a:pathLst>
                <a:path w="107" h="92" extrusionOk="0">
                  <a:moveTo>
                    <a:pt x="51" y="1"/>
                  </a:moveTo>
                  <a:cubicBezTo>
                    <a:pt x="33" y="1"/>
                    <a:pt x="15" y="12"/>
                    <a:pt x="9" y="23"/>
                  </a:cubicBezTo>
                  <a:cubicBezTo>
                    <a:pt x="1" y="48"/>
                    <a:pt x="9" y="72"/>
                    <a:pt x="41" y="88"/>
                  </a:cubicBezTo>
                  <a:cubicBezTo>
                    <a:pt x="48" y="90"/>
                    <a:pt x="54" y="91"/>
                    <a:pt x="59" y="91"/>
                  </a:cubicBezTo>
                  <a:cubicBezTo>
                    <a:pt x="77" y="91"/>
                    <a:pt x="92" y="82"/>
                    <a:pt x="98" y="64"/>
                  </a:cubicBezTo>
                  <a:cubicBezTo>
                    <a:pt x="106" y="40"/>
                    <a:pt x="98" y="15"/>
                    <a:pt x="74" y="7"/>
                  </a:cubicBezTo>
                  <a:cubicBezTo>
                    <a:pt x="67" y="3"/>
                    <a:pt x="59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7877;p47">
              <a:extLst>
                <a:ext uri="{FF2B5EF4-FFF2-40B4-BE49-F238E27FC236}">
                  <a16:creationId xmlns:a16="http://schemas.microsoft.com/office/drawing/2014/main" id="{BAFF0A75-9A43-EE4B-2987-7FA58A8B4BC3}"/>
                </a:ext>
              </a:extLst>
            </p:cNvPr>
            <p:cNvSpPr/>
            <p:nvPr/>
          </p:nvSpPr>
          <p:spPr>
            <a:xfrm>
              <a:off x="2816175" y="271427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17" y="1"/>
                  </a:moveTo>
                  <a:cubicBezTo>
                    <a:pt x="1" y="25"/>
                    <a:pt x="17" y="50"/>
                    <a:pt x="41" y="66"/>
                  </a:cubicBezTo>
                  <a:cubicBezTo>
                    <a:pt x="47" y="68"/>
                    <a:pt x="54" y="69"/>
                    <a:pt x="60" y="69"/>
                  </a:cubicBezTo>
                  <a:cubicBezTo>
                    <a:pt x="80" y="69"/>
                    <a:pt x="100" y="60"/>
                    <a:pt x="106" y="4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7878;p47">
              <a:extLst>
                <a:ext uri="{FF2B5EF4-FFF2-40B4-BE49-F238E27FC236}">
                  <a16:creationId xmlns:a16="http://schemas.microsoft.com/office/drawing/2014/main" id="{3BCC798B-3296-CC23-ABE3-030ECA6547D2}"/>
                </a:ext>
              </a:extLst>
            </p:cNvPr>
            <p:cNvSpPr/>
            <p:nvPr/>
          </p:nvSpPr>
          <p:spPr>
            <a:xfrm>
              <a:off x="2808875" y="2710850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24"/>
                    <a:pt x="17" y="57"/>
                    <a:pt x="41" y="65"/>
                  </a:cubicBezTo>
                  <a:cubicBezTo>
                    <a:pt x="48" y="69"/>
                    <a:pt x="56" y="71"/>
                    <a:pt x="63" y="71"/>
                  </a:cubicBezTo>
                  <a:cubicBezTo>
                    <a:pt x="82" y="71"/>
                    <a:pt x="100" y="58"/>
                    <a:pt x="106" y="41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7879;p47">
              <a:extLst>
                <a:ext uri="{FF2B5EF4-FFF2-40B4-BE49-F238E27FC236}">
                  <a16:creationId xmlns:a16="http://schemas.microsoft.com/office/drawing/2014/main" id="{6D94E895-BC57-7990-E74C-3429C0390C8F}"/>
                </a:ext>
              </a:extLst>
            </p:cNvPr>
            <p:cNvSpPr/>
            <p:nvPr/>
          </p:nvSpPr>
          <p:spPr>
            <a:xfrm>
              <a:off x="2811100" y="271542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5" y="0"/>
                  </a:moveTo>
                  <a:cubicBezTo>
                    <a:pt x="35" y="0"/>
                    <a:pt x="15" y="10"/>
                    <a:pt x="9" y="28"/>
                  </a:cubicBezTo>
                  <a:cubicBezTo>
                    <a:pt x="1" y="52"/>
                    <a:pt x="9" y="76"/>
                    <a:pt x="41" y="93"/>
                  </a:cubicBezTo>
                  <a:cubicBezTo>
                    <a:pt x="48" y="95"/>
                    <a:pt x="54" y="96"/>
                    <a:pt x="59" y="96"/>
                  </a:cubicBezTo>
                  <a:cubicBezTo>
                    <a:pt x="77" y="96"/>
                    <a:pt x="92" y="87"/>
                    <a:pt x="98" y="68"/>
                  </a:cubicBezTo>
                  <a:cubicBezTo>
                    <a:pt x="114" y="44"/>
                    <a:pt x="98" y="12"/>
                    <a:pt x="74" y="4"/>
                  </a:cubicBezTo>
                  <a:cubicBezTo>
                    <a:pt x="68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7880;p47">
              <a:extLst>
                <a:ext uri="{FF2B5EF4-FFF2-40B4-BE49-F238E27FC236}">
                  <a16:creationId xmlns:a16="http://schemas.microsoft.com/office/drawing/2014/main" id="{0D0A4D2F-404B-CCE0-EE3E-75B922FB1AC6}"/>
                </a:ext>
              </a:extLst>
            </p:cNvPr>
            <p:cNvSpPr/>
            <p:nvPr/>
          </p:nvSpPr>
          <p:spPr>
            <a:xfrm>
              <a:off x="2803600" y="271217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7" y="1"/>
                  </a:moveTo>
                  <a:cubicBezTo>
                    <a:pt x="39" y="1"/>
                    <a:pt x="21" y="11"/>
                    <a:pt x="9" y="36"/>
                  </a:cubicBezTo>
                  <a:cubicBezTo>
                    <a:pt x="1" y="61"/>
                    <a:pt x="9" y="93"/>
                    <a:pt x="33" y="101"/>
                  </a:cubicBezTo>
                  <a:cubicBezTo>
                    <a:pt x="39" y="103"/>
                    <a:pt x="45" y="103"/>
                    <a:pt x="50" y="103"/>
                  </a:cubicBezTo>
                  <a:cubicBezTo>
                    <a:pt x="74" y="103"/>
                    <a:pt x="92" y="89"/>
                    <a:pt x="98" y="69"/>
                  </a:cubicBezTo>
                  <a:cubicBezTo>
                    <a:pt x="114" y="44"/>
                    <a:pt x="98" y="20"/>
                    <a:pt x="74" y="4"/>
                  </a:cubicBezTo>
                  <a:cubicBezTo>
                    <a:pt x="68" y="2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7881;p47">
              <a:extLst>
                <a:ext uri="{FF2B5EF4-FFF2-40B4-BE49-F238E27FC236}">
                  <a16:creationId xmlns:a16="http://schemas.microsoft.com/office/drawing/2014/main" id="{77935DA9-1E14-C252-4D4E-76AC0136E8E3}"/>
                </a:ext>
              </a:extLst>
            </p:cNvPr>
            <p:cNvSpPr/>
            <p:nvPr/>
          </p:nvSpPr>
          <p:spPr>
            <a:xfrm>
              <a:off x="2796100" y="2708950"/>
              <a:ext cx="2875" cy="2775"/>
            </a:xfrm>
            <a:custGeom>
              <a:avLst/>
              <a:gdLst/>
              <a:ahLst/>
              <a:cxnLst/>
              <a:rect l="l" t="t" r="r" b="b"/>
              <a:pathLst>
                <a:path w="115" h="111" extrusionOk="0">
                  <a:moveTo>
                    <a:pt x="68" y="1"/>
                  </a:moveTo>
                  <a:cubicBezTo>
                    <a:pt x="47" y="1"/>
                    <a:pt x="22" y="15"/>
                    <a:pt x="9" y="36"/>
                  </a:cubicBezTo>
                  <a:cubicBezTo>
                    <a:pt x="1" y="68"/>
                    <a:pt x="9" y="100"/>
                    <a:pt x="33" y="108"/>
                  </a:cubicBezTo>
                  <a:cubicBezTo>
                    <a:pt x="39" y="110"/>
                    <a:pt x="45" y="111"/>
                    <a:pt x="50" y="111"/>
                  </a:cubicBezTo>
                  <a:cubicBezTo>
                    <a:pt x="74" y="111"/>
                    <a:pt x="93" y="96"/>
                    <a:pt x="106" y="76"/>
                  </a:cubicBezTo>
                  <a:cubicBezTo>
                    <a:pt x="114" y="52"/>
                    <a:pt x="106" y="19"/>
                    <a:pt x="82" y="3"/>
                  </a:cubicBezTo>
                  <a:cubicBezTo>
                    <a:pt x="78" y="2"/>
                    <a:pt x="73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7882;p47">
              <a:extLst>
                <a:ext uri="{FF2B5EF4-FFF2-40B4-BE49-F238E27FC236}">
                  <a16:creationId xmlns:a16="http://schemas.microsoft.com/office/drawing/2014/main" id="{60C7DC11-9399-E77E-58F7-D0153F05128A}"/>
                </a:ext>
              </a:extLst>
            </p:cNvPr>
            <p:cNvSpPr/>
            <p:nvPr/>
          </p:nvSpPr>
          <p:spPr>
            <a:xfrm>
              <a:off x="2801575" y="2707400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33"/>
                    <a:pt x="17" y="65"/>
                    <a:pt x="41" y="73"/>
                  </a:cubicBezTo>
                  <a:cubicBezTo>
                    <a:pt x="48" y="75"/>
                    <a:pt x="54" y="76"/>
                    <a:pt x="61" y="76"/>
                  </a:cubicBezTo>
                  <a:cubicBezTo>
                    <a:pt x="80" y="76"/>
                    <a:pt x="100" y="67"/>
                    <a:pt x="106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7883;p47">
              <a:extLst>
                <a:ext uri="{FF2B5EF4-FFF2-40B4-BE49-F238E27FC236}">
                  <a16:creationId xmlns:a16="http://schemas.microsoft.com/office/drawing/2014/main" id="{910642F2-D195-E12E-DB46-9044AA8DEF71}"/>
                </a:ext>
              </a:extLst>
            </p:cNvPr>
            <p:cNvSpPr/>
            <p:nvPr/>
          </p:nvSpPr>
          <p:spPr>
            <a:xfrm>
              <a:off x="2798550" y="27146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7" y="1"/>
                  </a:moveTo>
                  <a:cubicBezTo>
                    <a:pt x="32" y="1"/>
                    <a:pt x="14" y="16"/>
                    <a:pt x="0" y="36"/>
                  </a:cubicBezTo>
                  <a:lnTo>
                    <a:pt x="98" y="68"/>
                  </a:lnTo>
                  <a:cubicBezTo>
                    <a:pt x="106" y="44"/>
                    <a:pt x="98" y="11"/>
                    <a:pt x="73" y="3"/>
                  </a:cubicBezTo>
                  <a:cubicBezTo>
                    <a:pt x="67" y="2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7884;p47">
              <a:extLst>
                <a:ext uri="{FF2B5EF4-FFF2-40B4-BE49-F238E27FC236}">
                  <a16:creationId xmlns:a16="http://schemas.microsoft.com/office/drawing/2014/main" id="{6F47BCEB-5164-4FB6-AF3D-D78B1F618A33}"/>
                </a:ext>
              </a:extLst>
            </p:cNvPr>
            <p:cNvSpPr/>
            <p:nvPr/>
          </p:nvSpPr>
          <p:spPr>
            <a:xfrm>
              <a:off x="2806250" y="271747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44" y="0"/>
                  </a:moveTo>
                  <a:cubicBezTo>
                    <a:pt x="25" y="0"/>
                    <a:pt x="7" y="15"/>
                    <a:pt x="0" y="35"/>
                  </a:cubicBezTo>
                  <a:lnTo>
                    <a:pt x="90" y="67"/>
                  </a:lnTo>
                  <a:cubicBezTo>
                    <a:pt x="98" y="43"/>
                    <a:pt x="90" y="19"/>
                    <a:pt x="57" y="3"/>
                  </a:cubicBez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7885;p47">
              <a:extLst>
                <a:ext uri="{FF2B5EF4-FFF2-40B4-BE49-F238E27FC236}">
                  <a16:creationId xmlns:a16="http://schemas.microsoft.com/office/drawing/2014/main" id="{ED17EA85-34B9-FD40-145D-DABCAF22CFC6}"/>
                </a:ext>
              </a:extLst>
            </p:cNvPr>
            <p:cNvSpPr/>
            <p:nvPr/>
          </p:nvSpPr>
          <p:spPr>
            <a:xfrm>
              <a:off x="2813750" y="2720400"/>
              <a:ext cx="2450" cy="1600"/>
            </a:xfrm>
            <a:custGeom>
              <a:avLst/>
              <a:gdLst/>
              <a:ahLst/>
              <a:cxnLst/>
              <a:rect l="l" t="t" r="r" b="b"/>
              <a:pathLst>
                <a:path w="98" h="64" extrusionOk="0">
                  <a:moveTo>
                    <a:pt x="37" y="1"/>
                  </a:moveTo>
                  <a:cubicBezTo>
                    <a:pt x="20" y="1"/>
                    <a:pt x="6" y="14"/>
                    <a:pt x="0" y="32"/>
                  </a:cubicBezTo>
                  <a:lnTo>
                    <a:pt x="90" y="64"/>
                  </a:lnTo>
                  <a:cubicBezTo>
                    <a:pt x="98" y="40"/>
                    <a:pt x="90" y="15"/>
                    <a:pt x="57" y="7"/>
                  </a:cubicBezTo>
                  <a:cubicBezTo>
                    <a:pt x="50" y="3"/>
                    <a:pt x="44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7886;p47">
              <a:extLst>
                <a:ext uri="{FF2B5EF4-FFF2-40B4-BE49-F238E27FC236}">
                  <a16:creationId xmlns:a16="http://schemas.microsoft.com/office/drawing/2014/main" id="{4C60A725-8C87-D17F-28BE-9FCF12F7E15C}"/>
                </a:ext>
              </a:extLst>
            </p:cNvPr>
            <p:cNvSpPr/>
            <p:nvPr/>
          </p:nvSpPr>
          <p:spPr>
            <a:xfrm>
              <a:off x="2802000" y="270670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46" y="1"/>
                  </a:moveTo>
                  <a:cubicBezTo>
                    <a:pt x="26" y="1"/>
                    <a:pt x="6" y="10"/>
                    <a:pt x="0" y="28"/>
                  </a:cubicBezTo>
                  <a:lnTo>
                    <a:pt x="89" y="77"/>
                  </a:lnTo>
                  <a:cubicBezTo>
                    <a:pt x="105" y="44"/>
                    <a:pt x="89" y="20"/>
                    <a:pt x="65" y="4"/>
                  </a:cubicBezTo>
                  <a:cubicBezTo>
                    <a:pt x="59" y="2"/>
                    <a:pt x="52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7887;p47">
              <a:extLst>
                <a:ext uri="{FF2B5EF4-FFF2-40B4-BE49-F238E27FC236}">
                  <a16:creationId xmlns:a16="http://schemas.microsoft.com/office/drawing/2014/main" id="{408AA768-F0CF-60B9-0EE9-BBB7B103E195}"/>
                </a:ext>
              </a:extLst>
            </p:cNvPr>
            <p:cNvSpPr/>
            <p:nvPr/>
          </p:nvSpPr>
          <p:spPr>
            <a:xfrm>
              <a:off x="2809275" y="27101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47" y="1"/>
                  </a:moveTo>
                  <a:cubicBezTo>
                    <a:pt x="27" y="1"/>
                    <a:pt x="7" y="10"/>
                    <a:pt x="1" y="28"/>
                  </a:cubicBezTo>
                  <a:lnTo>
                    <a:pt x="90" y="69"/>
                  </a:lnTo>
                  <a:cubicBezTo>
                    <a:pt x="98" y="44"/>
                    <a:pt x="90" y="20"/>
                    <a:pt x="66" y="4"/>
                  </a:cubicBezTo>
                  <a:cubicBezTo>
                    <a:pt x="60" y="2"/>
                    <a:pt x="5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7888;p47">
              <a:extLst>
                <a:ext uri="{FF2B5EF4-FFF2-40B4-BE49-F238E27FC236}">
                  <a16:creationId xmlns:a16="http://schemas.microsoft.com/office/drawing/2014/main" id="{A8401217-7647-A7F1-378B-7190A475E62B}"/>
                </a:ext>
              </a:extLst>
            </p:cNvPr>
            <p:cNvSpPr/>
            <p:nvPr/>
          </p:nvSpPr>
          <p:spPr>
            <a:xfrm>
              <a:off x="2816575" y="271360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43" y="1"/>
                  </a:moveTo>
                  <a:cubicBezTo>
                    <a:pt x="22" y="1"/>
                    <a:pt x="7" y="10"/>
                    <a:pt x="1" y="28"/>
                  </a:cubicBezTo>
                  <a:lnTo>
                    <a:pt x="90" y="68"/>
                  </a:lnTo>
                  <a:cubicBezTo>
                    <a:pt x="98" y="44"/>
                    <a:pt x="90" y="20"/>
                    <a:pt x="66" y="4"/>
                  </a:cubicBezTo>
                  <a:cubicBezTo>
                    <a:pt x="58" y="2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7889;p47">
              <a:extLst>
                <a:ext uri="{FF2B5EF4-FFF2-40B4-BE49-F238E27FC236}">
                  <a16:creationId xmlns:a16="http://schemas.microsoft.com/office/drawing/2014/main" id="{2BDB2268-201E-4605-CDA0-E973EA9542CB}"/>
                </a:ext>
              </a:extLst>
            </p:cNvPr>
            <p:cNvSpPr/>
            <p:nvPr/>
          </p:nvSpPr>
          <p:spPr>
            <a:xfrm>
              <a:off x="2814350" y="2708325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61" y="1"/>
                  </a:moveTo>
                  <a:cubicBezTo>
                    <a:pt x="42" y="1"/>
                    <a:pt x="23" y="8"/>
                    <a:pt x="17" y="20"/>
                  </a:cubicBezTo>
                  <a:cubicBezTo>
                    <a:pt x="1" y="44"/>
                    <a:pt x="9" y="77"/>
                    <a:pt x="33" y="85"/>
                  </a:cubicBezTo>
                  <a:cubicBezTo>
                    <a:pt x="45" y="91"/>
                    <a:pt x="55" y="93"/>
                    <a:pt x="65" y="93"/>
                  </a:cubicBezTo>
                  <a:cubicBezTo>
                    <a:pt x="82" y="93"/>
                    <a:pt x="96" y="84"/>
                    <a:pt x="106" y="69"/>
                  </a:cubicBezTo>
                  <a:cubicBezTo>
                    <a:pt x="114" y="44"/>
                    <a:pt x="106" y="20"/>
                    <a:pt x="82" y="4"/>
                  </a:cubicBezTo>
                  <a:cubicBezTo>
                    <a:pt x="75" y="2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7890;p47">
              <a:extLst>
                <a:ext uri="{FF2B5EF4-FFF2-40B4-BE49-F238E27FC236}">
                  <a16:creationId xmlns:a16="http://schemas.microsoft.com/office/drawing/2014/main" id="{9BEEAB0A-4B3E-EC14-D496-316895087F4E}"/>
                </a:ext>
              </a:extLst>
            </p:cNvPr>
            <p:cNvSpPr/>
            <p:nvPr/>
          </p:nvSpPr>
          <p:spPr>
            <a:xfrm>
              <a:off x="2807250" y="27044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3" y="1"/>
                  </a:moveTo>
                  <a:cubicBezTo>
                    <a:pt x="42" y="1"/>
                    <a:pt x="21" y="10"/>
                    <a:pt x="9" y="28"/>
                  </a:cubicBezTo>
                  <a:cubicBezTo>
                    <a:pt x="1" y="52"/>
                    <a:pt x="9" y="85"/>
                    <a:pt x="33" y="93"/>
                  </a:cubicBezTo>
                  <a:cubicBezTo>
                    <a:pt x="42" y="99"/>
                    <a:pt x="52" y="101"/>
                    <a:pt x="61" y="101"/>
                  </a:cubicBezTo>
                  <a:cubicBezTo>
                    <a:pt x="78" y="101"/>
                    <a:pt x="93" y="92"/>
                    <a:pt x="98" y="77"/>
                  </a:cubicBezTo>
                  <a:cubicBezTo>
                    <a:pt x="114" y="52"/>
                    <a:pt x="106" y="20"/>
                    <a:pt x="82" y="4"/>
                  </a:cubicBezTo>
                  <a:cubicBezTo>
                    <a:pt x="76" y="2"/>
                    <a:pt x="69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7891;p47">
              <a:extLst>
                <a:ext uri="{FF2B5EF4-FFF2-40B4-BE49-F238E27FC236}">
                  <a16:creationId xmlns:a16="http://schemas.microsoft.com/office/drawing/2014/main" id="{7109E4D4-1DD2-9EC5-03A2-C6A633058682}"/>
                </a:ext>
              </a:extLst>
            </p:cNvPr>
            <p:cNvSpPr/>
            <p:nvPr/>
          </p:nvSpPr>
          <p:spPr>
            <a:xfrm>
              <a:off x="2145250" y="2422000"/>
              <a:ext cx="387800" cy="303050"/>
            </a:xfrm>
            <a:custGeom>
              <a:avLst/>
              <a:gdLst/>
              <a:ahLst/>
              <a:cxnLst/>
              <a:rect l="l" t="t" r="r" b="b"/>
              <a:pathLst>
                <a:path w="15512" h="12122" extrusionOk="0">
                  <a:moveTo>
                    <a:pt x="9296" y="0"/>
                  </a:moveTo>
                  <a:cubicBezTo>
                    <a:pt x="9284" y="0"/>
                    <a:pt x="9272" y="3"/>
                    <a:pt x="9260" y="9"/>
                  </a:cubicBezTo>
                  <a:cubicBezTo>
                    <a:pt x="9260" y="9"/>
                    <a:pt x="9009" y="146"/>
                    <a:pt x="8936" y="203"/>
                  </a:cubicBezTo>
                  <a:cubicBezTo>
                    <a:pt x="8571" y="511"/>
                    <a:pt x="8352" y="998"/>
                    <a:pt x="8368" y="1484"/>
                  </a:cubicBezTo>
                  <a:cubicBezTo>
                    <a:pt x="8247" y="1395"/>
                    <a:pt x="8133" y="1265"/>
                    <a:pt x="8101" y="1168"/>
                  </a:cubicBezTo>
                  <a:cubicBezTo>
                    <a:pt x="8044" y="1006"/>
                    <a:pt x="8028" y="836"/>
                    <a:pt x="8028" y="665"/>
                  </a:cubicBezTo>
                  <a:cubicBezTo>
                    <a:pt x="8020" y="633"/>
                    <a:pt x="8003" y="609"/>
                    <a:pt x="7971" y="592"/>
                  </a:cubicBezTo>
                  <a:cubicBezTo>
                    <a:pt x="7963" y="590"/>
                    <a:pt x="7955" y="589"/>
                    <a:pt x="7947" y="589"/>
                  </a:cubicBezTo>
                  <a:cubicBezTo>
                    <a:pt x="7923" y="589"/>
                    <a:pt x="7900" y="598"/>
                    <a:pt x="7882" y="617"/>
                  </a:cubicBezTo>
                  <a:cubicBezTo>
                    <a:pt x="7711" y="811"/>
                    <a:pt x="7663" y="1095"/>
                    <a:pt x="7720" y="1427"/>
                  </a:cubicBezTo>
                  <a:lnTo>
                    <a:pt x="7501" y="1046"/>
                  </a:lnTo>
                  <a:cubicBezTo>
                    <a:pt x="7487" y="1026"/>
                    <a:pt x="7463" y="1012"/>
                    <a:pt x="7437" y="1012"/>
                  </a:cubicBezTo>
                  <a:cubicBezTo>
                    <a:pt x="7431" y="1012"/>
                    <a:pt x="7425" y="1013"/>
                    <a:pt x="7420" y="1014"/>
                  </a:cubicBezTo>
                  <a:cubicBezTo>
                    <a:pt x="7387" y="1014"/>
                    <a:pt x="7363" y="1038"/>
                    <a:pt x="7355" y="1071"/>
                  </a:cubicBezTo>
                  <a:cubicBezTo>
                    <a:pt x="7306" y="1282"/>
                    <a:pt x="7282" y="1492"/>
                    <a:pt x="7290" y="1711"/>
                  </a:cubicBezTo>
                  <a:cubicBezTo>
                    <a:pt x="7136" y="1590"/>
                    <a:pt x="6949" y="1484"/>
                    <a:pt x="6787" y="1427"/>
                  </a:cubicBezTo>
                  <a:cubicBezTo>
                    <a:pt x="6779" y="1425"/>
                    <a:pt x="6771" y="1424"/>
                    <a:pt x="6763" y="1424"/>
                  </a:cubicBezTo>
                  <a:cubicBezTo>
                    <a:pt x="6739" y="1424"/>
                    <a:pt x="6716" y="1434"/>
                    <a:pt x="6698" y="1452"/>
                  </a:cubicBezTo>
                  <a:cubicBezTo>
                    <a:pt x="6682" y="1476"/>
                    <a:pt x="6674" y="1517"/>
                    <a:pt x="6690" y="1541"/>
                  </a:cubicBezTo>
                  <a:lnTo>
                    <a:pt x="6747" y="1654"/>
                  </a:lnTo>
                  <a:cubicBezTo>
                    <a:pt x="6392" y="1550"/>
                    <a:pt x="6020" y="1499"/>
                    <a:pt x="5648" y="1499"/>
                  </a:cubicBezTo>
                  <a:cubicBezTo>
                    <a:pt x="4574" y="1499"/>
                    <a:pt x="3490" y="1920"/>
                    <a:pt x="2749" y="2684"/>
                  </a:cubicBezTo>
                  <a:cubicBezTo>
                    <a:pt x="2644" y="2790"/>
                    <a:pt x="2547" y="2903"/>
                    <a:pt x="2449" y="3017"/>
                  </a:cubicBezTo>
                  <a:cubicBezTo>
                    <a:pt x="2133" y="3373"/>
                    <a:pt x="1841" y="3706"/>
                    <a:pt x="1428" y="3844"/>
                  </a:cubicBezTo>
                  <a:cubicBezTo>
                    <a:pt x="1290" y="3885"/>
                    <a:pt x="1145" y="3902"/>
                    <a:pt x="1000" y="3902"/>
                  </a:cubicBezTo>
                  <a:cubicBezTo>
                    <a:pt x="695" y="3902"/>
                    <a:pt x="386" y="3828"/>
                    <a:pt x="123" y="3763"/>
                  </a:cubicBezTo>
                  <a:cubicBezTo>
                    <a:pt x="114" y="3760"/>
                    <a:pt x="107" y="3759"/>
                    <a:pt x="100" y="3759"/>
                  </a:cubicBezTo>
                  <a:cubicBezTo>
                    <a:pt x="78" y="3759"/>
                    <a:pt x="60" y="3769"/>
                    <a:pt x="41" y="3787"/>
                  </a:cubicBezTo>
                  <a:cubicBezTo>
                    <a:pt x="25" y="3803"/>
                    <a:pt x="17" y="3835"/>
                    <a:pt x="25" y="3860"/>
                  </a:cubicBezTo>
                  <a:cubicBezTo>
                    <a:pt x="106" y="4208"/>
                    <a:pt x="212" y="4549"/>
                    <a:pt x="341" y="4881"/>
                  </a:cubicBezTo>
                  <a:lnTo>
                    <a:pt x="196" y="4735"/>
                  </a:lnTo>
                  <a:cubicBezTo>
                    <a:pt x="181" y="4721"/>
                    <a:pt x="162" y="4713"/>
                    <a:pt x="141" y="4713"/>
                  </a:cubicBezTo>
                  <a:cubicBezTo>
                    <a:pt x="127" y="4713"/>
                    <a:pt x="112" y="4717"/>
                    <a:pt x="98" y="4727"/>
                  </a:cubicBezTo>
                  <a:cubicBezTo>
                    <a:pt x="74" y="4744"/>
                    <a:pt x="58" y="4776"/>
                    <a:pt x="66" y="4817"/>
                  </a:cubicBezTo>
                  <a:cubicBezTo>
                    <a:pt x="147" y="5165"/>
                    <a:pt x="252" y="5522"/>
                    <a:pt x="366" y="5862"/>
                  </a:cubicBezTo>
                  <a:lnTo>
                    <a:pt x="139" y="5668"/>
                  </a:lnTo>
                  <a:cubicBezTo>
                    <a:pt x="124" y="5658"/>
                    <a:pt x="106" y="5651"/>
                    <a:pt x="86" y="5651"/>
                  </a:cubicBezTo>
                  <a:cubicBezTo>
                    <a:pt x="74" y="5651"/>
                    <a:pt x="62" y="5654"/>
                    <a:pt x="50" y="5660"/>
                  </a:cubicBezTo>
                  <a:cubicBezTo>
                    <a:pt x="25" y="5676"/>
                    <a:pt x="1" y="5708"/>
                    <a:pt x="9" y="5741"/>
                  </a:cubicBezTo>
                  <a:cubicBezTo>
                    <a:pt x="131" y="7070"/>
                    <a:pt x="528" y="8408"/>
                    <a:pt x="1144" y="9592"/>
                  </a:cubicBezTo>
                  <a:cubicBezTo>
                    <a:pt x="1363" y="10014"/>
                    <a:pt x="1679" y="10549"/>
                    <a:pt x="2158" y="10905"/>
                  </a:cubicBezTo>
                  <a:cubicBezTo>
                    <a:pt x="2482" y="11141"/>
                    <a:pt x="2847" y="11278"/>
                    <a:pt x="3212" y="11416"/>
                  </a:cubicBezTo>
                  <a:cubicBezTo>
                    <a:pt x="4087" y="11749"/>
                    <a:pt x="5068" y="12122"/>
                    <a:pt x="6082" y="12122"/>
                  </a:cubicBezTo>
                  <a:cubicBezTo>
                    <a:pt x="6179" y="12122"/>
                    <a:pt x="6276" y="12113"/>
                    <a:pt x="6374" y="12105"/>
                  </a:cubicBezTo>
                  <a:cubicBezTo>
                    <a:pt x="6893" y="12073"/>
                    <a:pt x="7395" y="11927"/>
                    <a:pt x="7865" y="11781"/>
                  </a:cubicBezTo>
                  <a:cubicBezTo>
                    <a:pt x="8960" y="11441"/>
                    <a:pt x="10046" y="11035"/>
                    <a:pt x="11100" y="10581"/>
                  </a:cubicBezTo>
                  <a:cubicBezTo>
                    <a:pt x="11125" y="10565"/>
                    <a:pt x="11149" y="10541"/>
                    <a:pt x="11149" y="10500"/>
                  </a:cubicBezTo>
                  <a:cubicBezTo>
                    <a:pt x="11141" y="10468"/>
                    <a:pt x="11125" y="10443"/>
                    <a:pt x="11092" y="10427"/>
                  </a:cubicBezTo>
                  <a:lnTo>
                    <a:pt x="10776" y="10330"/>
                  </a:lnTo>
                  <a:lnTo>
                    <a:pt x="11992" y="9868"/>
                  </a:lnTo>
                  <a:cubicBezTo>
                    <a:pt x="12025" y="9851"/>
                    <a:pt x="12041" y="9819"/>
                    <a:pt x="12041" y="9787"/>
                  </a:cubicBezTo>
                  <a:cubicBezTo>
                    <a:pt x="12041" y="9754"/>
                    <a:pt x="12017" y="9722"/>
                    <a:pt x="11984" y="9714"/>
                  </a:cubicBezTo>
                  <a:lnTo>
                    <a:pt x="11636" y="9616"/>
                  </a:lnTo>
                  <a:lnTo>
                    <a:pt x="12106" y="9576"/>
                  </a:lnTo>
                  <a:cubicBezTo>
                    <a:pt x="12130" y="9576"/>
                    <a:pt x="12146" y="9560"/>
                    <a:pt x="12163" y="9543"/>
                  </a:cubicBezTo>
                  <a:cubicBezTo>
                    <a:pt x="12179" y="9527"/>
                    <a:pt x="12187" y="9503"/>
                    <a:pt x="12179" y="9478"/>
                  </a:cubicBezTo>
                  <a:cubicBezTo>
                    <a:pt x="11984" y="8473"/>
                    <a:pt x="11854" y="7452"/>
                    <a:pt x="11798" y="6430"/>
                  </a:cubicBezTo>
                  <a:cubicBezTo>
                    <a:pt x="11798" y="6393"/>
                    <a:pt x="11764" y="6356"/>
                    <a:pt x="11721" y="6356"/>
                  </a:cubicBezTo>
                  <a:cubicBezTo>
                    <a:pt x="11717" y="6356"/>
                    <a:pt x="11713" y="6356"/>
                    <a:pt x="11709" y="6357"/>
                  </a:cubicBezTo>
                  <a:cubicBezTo>
                    <a:pt x="11668" y="6357"/>
                    <a:pt x="11636" y="6398"/>
                    <a:pt x="11636" y="6438"/>
                  </a:cubicBezTo>
                  <a:cubicBezTo>
                    <a:pt x="11692" y="7435"/>
                    <a:pt x="11814" y="8441"/>
                    <a:pt x="12000" y="9422"/>
                  </a:cubicBezTo>
                  <a:lnTo>
                    <a:pt x="11165" y="9487"/>
                  </a:lnTo>
                  <a:cubicBezTo>
                    <a:pt x="11125" y="9495"/>
                    <a:pt x="11092" y="9519"/>
                    <a:pt x="11092" y="9560"/>
                  </a:cubicBezTo>
                  <a:cubicBezTo>
                    <a:pt x="11084" y="9600"/>
                    <a:pt x="11109" y="9633"/>
                    <a:pt x="11149" y="9649"/>
                  </a:cubicBezTo>
                  <a:lnTo>
                    <a:pt x="11700" y="9803"/>
                  </a:lnTo>
                  <a:lnTo>
                    <a:pt x="10509" y="10257"/>
                  </a:lnTo>
                  <a:cubicBezTo>
                    <a:pt x="10476" y="10273"/>
                    <a:pt x="10460" y="10297"/>
                    <a:pt x="10460" y="10338"/>
                  </a:cubicBezTo>
                  <a:cubicBezTo>
                    <a:pt x="10460" y="10370"/>
                    <a:pt x="10484" y="10403"/>
                    <a:pt x="10517" y="10411"/>
                  </a:cubicBezTo>
                  <a:lnTo>
                    <a:pt x="10833" y="10516"/>
                  </a:lnTo>
                  <a:cubicBezTo>
                    <a:pt x="9852" y="10930"/>
                    <a:pt x="8838" y="11303"/>
                    <a:pt x="7817" y="11619"/>
                  </a:cubicBezTo>
                  <a:cubicBezTo>
                    <a:pt x="7355" y="11765"/>
                    <a:pt x="6868" y="11911"/>
                    <a:pt x="6357" y="11951"/>
                  </a:cubicBezTo>
                  <a:cubicBezTo>
                    <a:pt x="6272" y="11957"/>
                    <a:pt x="6187" y="11960"/>
                    <a:pt x="6101" y="11960"/>
                  </a:cubicBezTo>
                  <a:cubicBezTo>
                    <a:pt x="5117" y="11960"/>
                    <a:pt x="4141" y="11590"/>
                    <a:pt x="3268" y="11262"/>
                  </a:cubicBezTo>
                  <a:cubicBezTo>
                    <a:pt x="2920" y="11132"/>
                    <a:pt x="2555" y="10995"/>
                    <a:pt x="2255" y="10768"/>
                  </a:cubicBezTo>
                  <a:cubicBezTo>
                    <a:pt x="1801" y="10443"/>
                    <a:pt x="1509" y="9949"/>
                    <a:pt x="1282" y="9519"/>
                  </a:cubicBezTo>
                  <a:cubicBezTo>
                    <a:pt x="714" y="8408"/>
                    <a:pt x="333" y="7176"/>
                    <a:pt x="187" y="5927"/>
                  </a:cubicBezTo>
                  <a:lnTo>
                    <a:pt x="187" y="5927"/>
                  </a:lnTo>
                  <a:lnTo>
                    <a:pt x="479" y="6179"/>
                  </a:lnTo>
                  <a:cubicBezTo>
                    <a:pt x="498" y="6193"/>
                    <a:pt x="520" y="6201"/>
                    <a:pt x="541" y="6201"/>
                  </a:cubicBezTo>
                  <a:cubicBezTo>
                    <a:pt x="556" y="6201"/>
                    <a:pt x="571" y="6197"/>
                    <a:pt x="585" y="6187"/>
                  </a:cubicBezTo>
                  <a:cubicBezTo>
                    <a:pt x="609" y="6171"/>
                    <a:pt x="625" y="6130"/>
                    <a:pt x="609" y="6098"/>
                  </a:cubicBezTo>
                  <a:cubicBezTo>
                    <a:pt x="496" y="5757"/>
                    <a:pt x="390" y="5408"/>
                    <a:pt x="293" y="5060"/>
                  </a:cubicBezTo>
                  <a:lnTo>
                    <a:pt x="293" y="5060"/>
                  </a:lnTo>
                  <a:lnTo>
                    <a:pt x="504" y="5271"/>
                  </a:lnTo>
                  <a:cubicBezTo>
                    <a:pt x="521" y="5288"/>
                    <a:pt x="541" y="5296"/>
                    <a:pt x="560" y="5296"/>
                  </a:cubicBezTo>
                  <a:cubicBezTo>
                    <a:pt x="577" y="5296"/>
                    <a:pt x="594" y="5290"/>
                    <a:pt x="609" y="5279"/>
                  </a:cubicBezTo>
                  <a:cubicBezTo>
                    <a:pt x="641" y="5262"/>
                    <a:pt x="658" y="5222"/>
                    <a:pt x="641" y="5181"/>
                  </a:cubicBezTo>
                  <a:cubicBezTo>
                    <a:pt x="471" y="4784"/>
                    <a:pt x="325" y="4371"/>
                    <a:pt x="212" y="3949"/>
                  </a:cubicBezTo>
                  <a:lnTo>
                    <a:pt x="212" y="3949"/>
                  </a:lnTo>
                  <a:cubicBezTo>
                    <a:pt x="456" y="4010"/>
                    <a:pt x="727" y="4065"/>
                    <a:pt x="998" y="4065"/>
                  </a:cubicBezTo>
                  <a:cubicBezTo>
                    <a:pt x="1159" y="4065"/>
                    <a:pt x="1320" y="4046"/>
                    <a:pt x="1477" y="3998"/>
                  </a:cubicBezTo>
                  <a:cubicBezTo>
                    <a:pt x="1931" y="3852"/>
                    <a:pt x="2255" y="3479"/>
                    <a:pt x="2571" y="3122"/>
                  </a:cubicBezTo>
                  <a:cubicBezTo>
                    <a:pt x="2668" y="3017"/>
                    <a:pt x="2766" y="2903"/>
                    <a:pt x="2863" y="2798"/>
                  </a:cubicBezTo>
                  <a:cubicBezTo>
                    <a:pt x="3576" y="2068"/>
                    <a:pt x="4610" y="1664"/>
                    <a:pt x="5638" y="1664"/>
                  </a:cubicBezTo>
                  <a:cubicBezTo>
                    <a:pt x="6059" y="1664"/>
                    <a:pt x="6480" y="1732"/>
                    <a:pt x="6876" y="1873"/>
                  </a:cubicBezTo>
                  <a:cubicBezTo>
                    <a:pt x="6882" y="1875"/>
                    <a:pt x="6890" y="1876"/>
                    <a:pt x="6897" y="1876"/>
                  </a:cubicBezTo>
                  <a:cubicBezTo>
                    <a:pt x="6919" y="1876"/>
                    <a:pt x="6945" y="1867"/>
                    <a:pt x="6957" y="1849"/>
                  </a:cubicBezTo>
                  <a:cubicBezTo>
                    <a:pt x="6982" y="1825"/>
                    <a:pt x="6990" y="1784"/>
                    <a:pt x="6974" y="1760"/>
                  </a:cubicBezTo>
                  <a:lnTo>
                    <a:pt x="6933" y="1671"/>
                  </a:lnTo>
                  <a:lnTo>
                    <a:pt x="6933" y="1671"/>
                  </a:lnTo>
                  <a:cubicBezTo>
                    <a:pt x="7071" y="1744"/>
                    <a:pt x="7217" y="1849"/>
                    <a:pt x="7330" y="1954"/>
                  </a:cubicBezTo>
                  <a:cubicBezTo>
                    <a:pt x="7346" y="1970"/>
                    <a:pt x="7365" y="1979"/>
                    <a:pt x="7385" y="1979"/>
                  </a:cubicBezTo>
                  <a:cubicBezTo>
                    <a:pt x="7397" y="1979"/>
                    <a:pt x="7408" y="1976"/>
                    <a:pt x="7420" y="1971"/>
                  </a:cubicBezTo>
                  <a:cubicBezTo>
                    <a:pt x="7452" y="1954"/>
                    <a:pt x="7468" y="1922"/>
                    <a:pt x="7468" y="1890"/>
                  </a:cubicBezTo>
                  <a:cubicBezTo>
                    <a:pt x="7444" y="1695"/>
                    <a:pt x="7444" y="1509"/>
                    <a:pt x="7468" y="1322"/>
                  </a:cubicBezTo>
                  <a:lnTo>
                    <a:pt x="7655" y="1630"/>
                  </a:lnTo>
                  <a:cubicBezTo>
                    <a:pt x="7679" y="1679"/>
                    <a:pt x="7736" y="1727"/>
                    <a:pt x="7801" y="1736"/>
                  </a:cubicBezTo>
                  <a:cubicBezTo>
                    <a:pt x="7806" y="1737"/>
                    <a:pt x="7812" y="1738"/>
                    <a:pt x="7818" y="1738"/>
                  </a:cubicBezTo>
                  <a:cubicBezTo>
                    <a:pt x="7846" y="1738"/>
                    <a:pt x="7878" y="1722"/>
                    <a:pt x="7898" y="1695"/>
                  </a:cubicBezTo>
                  <a:cubicBezTo>
                    <a:pt x="7947" y="1638"/>
                    <a:pt x="7930" y="1565"/>
                    <a:pt x="7922" y="1541"/>
                  </a:cubicBezTo>
                  <a:cubicBezTo>
                    <a:pt x="7882" y="1427"/>
                    <a:pt x="7825" y="1184"/>
                    <a:pt x="7882" y="957"/>
                  </a:cubicBezTo>
                  <a:lnTo>
                    <a:pt x="7882" y="957"/>
                  </a:lnTo>
                  <a:cubicBezTo>
                    <a:pt x="7898" y="1046"/>
                    <a:pt x="7914" y="1136"/>
                    <a:pt x="7947" y="1217"/>
                  </a:cubicBezTo>
                  <a:cubicBezTo>
                    <a:pt x="8020" y="1419"/>
                    <a:pt x="8255" y="1630"/>
                    <a:pt x="8425" y="1703"/>
                  </a:cubicBezTo>
                  <a:cubicBezTo>
                    <a:pt x="8434" y="1709"/>
                    <a:pt x="8445" y="1712"/>
                    <a:pt x="8455" y="1712"/>
                  </a:cubicBezTo>
                  <a:cubicBezTo>
                    <a:pt x="8473" y="1712"/>
                    <a:pt x="8491" y="1705"/>
                    <a:pt x="8506" y="1695"/>
                  </a:cubicBezTo>
                  <a:cubicBezTo>
                    <a:pt x="8530" y="1679"/>
                    <a:pt x="8538" y="1646"/>
                    <a:pt x="8538" y="1622"/>
                  </a:cubicBezTo>
                  <a:cubicBezTo>
                    <a:pt x="8474" y="1144"/>
                    <a:pt x="8676" y="633"/>
                    <a:pt x="9041" y="325"/>
                  </a:cubicBezTo>
                  <a:cubicBezTo>
                    <a:pt x="9057" y="317"/>
                    <a:pt x="9082" y="300"/>
                    <a:pt x="9114" y="276"/>
                  </a:cubicBezTo>
                  <a:lnTo>
                    <a:pt x="9114" y="276"/>
                  </a:lnTo>
                  <a:cubicBezTo>
                    <a:pt x="8984" y="617"/>
                    <a:pt x="8936" y="982"/>
                    <a:pt x="9001" y="1346"/>
                  </a:cubicBezTo>
                  <a:cubicBezTo>
                    <a:pt x="9074" y="1792"/>
                    <a:pt x="9292" y="2206"/>
                    <a:pt x="9633" y="2506"/>
                  </a:cubicBezTo>
                  <a:cubicBezTo>
                    <a:pt x="9798" y="2660"/>
                    <a:pt x="10003" y="2715"/>
                    <a:pt x="10224" y="2715"/>
                  </a:cubicBezTo>
                  <a:cubicBezTo>
                    <a:pt x="10479" y="2715"/>
                    <a:pt x="10754" y="2641"/>
                    <a:pt x="11011" y="2563"/>
                  </a:cubicBezTo>
                  <a:cubicBezTo>
                    <a:pt x="11368" y="2457"/>
                    <a:pt x="11717" y="2311"/>
                    <a:pt x="12057" y="2173"/>
                  </a:cubicBezTo>
                  <a:cubicBezTo>
                    <a:pt x="12600" y="1946"/>
                    <a:pt x="13168" y="1711"/>
                    <a:pt x="13760" y="1638"/>
                  </a:cubicBezTo>
                  <a:cubicBezTo>
                    <a:pt x="13878" y="1625"/>
                    <a:pt x="13997" y="1619"/>
                    <a:pt x="14116" y="1619"/>
                  </a:cubicBezTo>
                  <a:cubicBezTo>
                    <a:pt x="14440" y="1619"/>
                    <a:pt x="14765" y="1667"/>
                    <a:pt x="15073" y="1768"/>
                  </a:cubicBezTo>
                  <a:cubicBezTo>
                    <a:pt x="15114" y="1776"/>
                    <a:pt x="15162" y="1792"/>
                    <a:pt x="15187" y="1817"/>
                  </a:cubicBezTo>
                  <a:cubicBezTo>
                    <a:pt x="15203" y="1841"/>
                    <a:pt x="15211" y="1882"/>
                    <a:pt x="15227" y="1914"/>
                  </a:cubicBezTo>
                  <a:cubicBezTo>
                    <a:pt x="15349" y="2360"/>
                    <a:pt x="15333" y="2863"/>
                    <a:pt x="15195" y="3414"/>
                  </a:cubicBezTo>
                  <a:cubicBezTo>
                    <a:pt x="15065" y="3925"/>
                    <a:pt x="14830" y="4419"/>
                    <a:pt x="14619" y="4833"/>
                  </a:cubicBezTo>
                  <a:cubicBezTo>
                    <a:pt x="14092" y="5862"/>
                    <a:pt x="13573" y="6641"/>
                    <a:pt x="12990" y="7289"/>
                  </a:cubicBezTo>
                  <a:cubicBezTo>
                    <a:pt x="12957" y="7322"/>
                    <a:pt x="12957" y="7370"/>
                    <a:pt x="12990" y="7403"/>
                  </a:cubicBezTo>
                  <a:cubicBezTo>
                    <a:pt x="13007" y="7417"/>
                    <a:pt x="13027" y="7424"/>
                    <a:pt x="13046" y="7424"/>
                  </a:cubicBezTo>
                  <a:cubicBezTo>
                    <a:pt x="13070" y="7424"/>
                    <a:pt x="13093" y="7413"/>
                    <a:pt x="13111" y="7395"/>
                  </a:cubicBezTo>
                  <a:cubicBezTo>
                    <a:pt x="13703" y="6738"/>
                    <a:pt x="14230" y="5952"/>
                    <a:pt x="14765" y="4906"/>
                  </a:cubicBezTo>
                  <a:cubicBezTo>
                    <a:pt x="14976" y="4484"/>
                    <a:pt x="15219" y="3981"/>
                    <a:pt x="15357" y="3454"/>
                  </a:cubicBezTo>
                  <a:cubicBezTo>
                    <a:pt x="15503" y="2879"/>
                    <a:pt x="15511" y="2344"/>
                    <a:pt x="15381" y="1873"/>
                  </a:cubicBezTo>
                  <a:cubicBezTo>
                    <a:pt x="15365" y="1817"/>
                    <a:pt x="15349" y="1760"/>
                    <a:pt x="15300" y="1711"/>
                  </a:cubicBezTo>
                  <a:cubicBezTo>
                    <a:pt x="15252" y="1654"/>
                    <a:pt x="15187" y="1630"/>
                    <a:pt x="15122" y="1614"/>
                  </a:cubicBezTo>
                  <a:cubicBezTo>
                    <a:pt x="14805" y="1514"/>
                    <a:pt x="14466" y="1461"/>
                    <a:pt x="14127" y="1461"/>
                  </a:cubicBezTo>
                  <a:cubicBezTo>
                    <a:pt x="13999" y="1461"/>
                    <a:pt x="13871" y="1469"/>
                    <a:pt x="13744" y="1484"/>
                  </a:cubicBezTo>
                  <a:cubicBezTo>
                    <a:pt x="13127" y="1549"/>
                    <a:pt x="12552" y="1792"/>
                    <a:pt x="11992" y="2019"/>
                  </a:cubicBezTo>
                  <a:cubicBezTo>
                    <a:pt x="11660" y="2165"/>
                    <a:pt x="11311" y="2303"/>
                    <a:pt x="10963" y="2409"/>
                  </a:cubicBezTo>
                  <a:cubicBezTo>
                    <a:pt x="10719" y="2481"/>
                    <a:pt x="10460" y="2550"/>
                    <a:pt x="10227" y="2550"/>
                  </a:cubicBezTo>
                  <a:cubicBezTo>
                    <a:pt x="10041" y="2550"/>
                    <a:pt x="9871" y="2506"/>
                    <a:pt x="9738" y="2384"/>
                  </a:cubicBezTo>
                  <a:cubicBezTo>
                    <a:pt x="9430" y="2109"/>
                    <a:pt x="9228" y="1727"/>
                    <a:pt x="9155" y="1314"/>
                  </a:cubicBezTo>
                  <a:cubicBezTo>
                    <a:pt x="9090" y="909"/>
                    <a:pt x="9163" y="479"/>
                    <a:pt x="9374" y="122"/>
                  </a:cubicBezTo>
                  <a:cubicBezTo>
                    <a:pt x="9390" y="90"/>
                    <a:pt x="9382" y="49"/>
                    <a:pt x="9357" y="25"/>
                  </a:cubicBezTo>
                  <a:cubicBezTo>
                    <a:pt x="9342" y="9"/>
                    <a:pt x="9319" y="0"/>
                    <a:pt x="9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7892;p47">
              <a:extLst>
                <a:ext uri="{FF2B5EF4-FFF2-40B4-BE49-F238E27FC236}">
                  <a16:creationId xmlns:a16="http://schemas.microsoft.com/office/drawing/2014/main" id="{09A29531-286F-A0E8-3247-5B3688CE6B11}"/>
                </a:ext>
              </a:extLst>
            </p:cNvPr>
            <p:cNvSpPr/>
            <p:nvPr/>
          </p:nvSpPr>
          <p:spPr>
            <a:xfrm>
              <a:off x="2180325" y="2400700"/>
              <a:ext cx="112325" cy="120025"/>
            </a:xfrm>
            <a:custGeom>
              <a:avLst/>
              <a:gdLst/>
              <a:ahLst/>
              <a:cxnLst/>
              <a:rect l="l" t="t" r="r" b="b"/>
              <a:pathLst>
                <a:path w="4493" h="4801" extrusionOk="0">
                  <a:moveTo>
                    <a:pt x="2362" y="1"/>
                  </a:moveTo>
                  <a:cubicBezTo>
                    <a:pt x="2356" y="1"/>
                    <a:pt x="2350" y="1"/>
                    <a:pt x="2344" y="1"/>
                  </a:cubicBezTo>
                  <a:cubicBezTo>
                    <a:pt x="1995" y="9"/>
                    <a:pt x="1744" y="285"/>
                    <a:pt x="1541" y="561"/>
                  </a:cubicBezTo>
                  <a:cubicBezTo>
                    <a:pt x="990" y="1282"/>
                    <a:pt x="625" y="1907"/>
                    <a:pt x="390" y="2523"/>
                  </a:cubicBezTo>
                  <a:cubicBezTo>
                    <a:pt x="98" y="3285"/>
                    <a:pt x="1" y="4039"/>
                    <a:pt x="106" y="4728"/>
                  </a:cubicBezTo>
                  <a:cubicBezTo>
                    <a:pt x="114" y="4769"/>
                    <a:pt x="147" y="4801"/>
                    <a:pt x="187" y="4801"/>
                  </a:cubicBezTo>
                  <a:cubicBezTo>
                    <a:pt x="187" y="4801"/>
                    <a:pt x="195" y="4793"/>
                    <a:pt x="195" y="4793"/>
                  </a:cubicBezTo>
                  <a:cubicBezTo>
                    <a:pt x="244" y="4793"/>
                    <a:pt x="268" y="4744"/>
                    <a:pt x="268" y="4704"/>
                  </a:cubicBezTo>
                  <a:cubicBezTo>
                    <a:pt x="163" y="4047"/>
                    <a:pt x="260" y="3309"/>
                    <a:pt x="536" y="2588"/>
                  </a:cubicBezTo>
                  <a:cubicBezTo>
                    <a:pt x="771" y="1979"/>
                    <a:pt x="1128" y="1363"/>
                    <a:pt x="1663" y="658"/>
                  </a:cubicBezTo>
                  <a:cubicBezTo>
                    <a:pt x="1849" y="415"/>
                    <a:pt x="2068" y="163"/>
                    <a:pt x="2352" y="163"/>
                  </a:cubicBezTo>
                  <a:cubicBezTo>
                    <a:pt x="2357" y="163"/>
                    <a:pt x="2362" y="163"/>
                    <a:pt x="2368" y="163"/>
                  </a:cubicBezTo>
                  <a:cubicBezTo>
                    <a:pt x="2581" y="163"/>
                    <a:pt x="2778" y="321"/>
                    <a:pt x="2944" y="463"/>
                  </a:cubicBezTo>
                  <a:cubicBezTo>
                    <a:pt x="3544" y="1023"/>
                    <a:pt x="4030" y="1720"/>
                    <a:pt x="4330" y="2482"/>
                  </a:cubicBezTo>
                  <a:cubicBezTo>
                    <a:pt x="4342" y="2512"/>
                    <a:pt x="4372" y="2529"/>
                    <a:pt x="4403" y="2529"/>
                  </a:cubicBezTo>
                  <a:cubicBezTo>
                    <a:pt x="4414" y="2529"/>
                    <a:pt x="4425" y="2527"/>
                    <a:pt x="4436" y="2523"/>
                  </a:cubicBezTo>
                  <a:cubicBezTo>
                    <a:pt x="4476" y="2506"/>
                    <a:pt x="4492" y="2458"/>
                    <a:pt x="4476" y="2417"/>
                  </a:cubicBezTo>
                  <a:cubicBezTo>
                    <a:pt x="4168" y="1631"/>
                    <a:pt x="3673" y="917"/>
                    <a:pt x="3049" y="350"/>
                  </a:cubicBezTo>
                  <a:cubicBezTo>
                    <a:pt x="2867" y="175"/>
                    <a:pt x="2638" y="1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7893;p47">
              <a:extLst>
                <a:ext uri="{FF2B5EF4-FFF2-40B4-BE49-F238E27FC236}">
                  <a16:creationId xmlns:a16="http://schemas.microsoft.com/office/drawing/2014/main" id="{1CFE9B60-343C-4DD0-DF22-CF6CB5FC45F7}"/>
                </a:ext>
              </a:extLst>
            </p:cNvPr>
            <p:cNvSpPr/>
            <p:nvPr/>
          </p:nvSpPr>
          <p:spPr>
            <a:xfrm>
              <a:off x="2230800" y="2401825"/>
              <a:ext cx="42175" cy="61150"/>
            </a:xfrm>
            <a:custGeom>
              <a:avLst/>
              <a:gdLst/>
              <a:ahLst/>
              <a:cxnLst/>
              <a:rect l="l" t="t" r="r" b="b"/>
              <a:pathLst>
                <a:path w="1687" h="2446" extrusionOk="0">
                  <a:moveTo>
                    <a:pt x="94" y="0"/>
                  </a:moveTo>
                  <a:cubicBezTo>
                    <a:pt x="70" y="0"/>
                    <a:pt x="47" y="11"/>
                    <a:pt x="33" y="29"/>
                  </a:cubicBezTo>
                  <a:cubicBezTo>
                    <a:pt x="0" y="62"/>
                    <a:pt x="9" y="118"/>
                    <a:pt x="41" y="143"/>
                  </a:cubicBezTo>
                  <a:cubicBezTo>
                    <a:pt x="730" y="726"/>
                    <a:pt x="1257" y="1529"/>
                    <a:pt x="1517" y="2389"/>
                  </a:cubicBezTo>
                  <a:cubicBezTo>
                    <a:pt x="1533" y="2421"/>
                    <a:pt x="1565" y="2445"/>
                    <a:pt x="1598" y="2445"/>
                  </a:cubicBezTo>
                  <a:lnTo>
                    <a:pt x="1622" y="2445"/>
                  </a:lnTo>
                  <a:cubicBezTo>
                    <a:pt x="1663" y="2429"/>
                    <a:pt x="1687" y="2380"/>
                    <a:pt x="1679" y="2340"/>
                  </a:cubicBezTo>
                  <a:cubicBezTo>
                    <a:pt x="1395" y="1448"/>
                    <a:pt x="860" y="629"/>
                    <a:pt x="146" y="21"/>
                  </a:cubicBezTo>
                  <a:cubicBezTo>
                    <a:pt x="132" y="7"/>
                    <a:pt x="11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7894;p47">
              <a:extLst>
                <a:ext uri="{FF2B5EF4-FFF2-40B4-BE49-F238E27FC236}">
                  <a16:creationId xmlns:a16="http://schemas.microsoft.com/office/drawing/2014/main" id="{9FD2383E-CB8E-632D-078E-F631EE62276F}"/>
                </a:ext>
              </a:extLst>
            </p:cNvPr>
            <p:cNvSpPr/>
            <p:nvPr/>
          </p:nvSpPr>
          <p:spPr>
            <a:xfrm>
              <a:off x="2233225" y="2440825"/>
              <a:ext cx="27800" cy="14850"/>
            </a:xfrm>
            <a:custGeom>
              <a:avLst/>
              <a:gdLst/>
              <a:ahLst/>
              <a:cxnLst/>
              <a:rect l="l" t="t" r="r" b="b"/>
              <a:pathLst>
                <a:path w="1112" h="594" extrusionOk="0">
                  <a:moveTo>
                    <a:pt x="93" y="0"/>
                  </a:moveTo>
                  <a:cubicBezTo>
                    <a:pt x="57" y="0"/>
                    <a:pt x="24" y="30"/>
                    <a:pt x="17" y="66"/>
                  </a:cubicBezTo>
                  <a:cubicBezTo>
                    <a:pt x="1" y="115"/>
                    <a:pt x="33" y="156"/>
                    <a:pt x="74" y="164"/>
                  </a:cubicBezTo>
                  <a:cubicBezTo>
                    <a:pt x="398" y="229"/>
                    <a:pt x="714" y="374"/>
                    <a:pt x="974" y="577"/>
                  </a:cubicBezTo>
                  <a:cubicBezTo>
                    <a:pt x="982" y="585"/>
                    <a:pt x="1006" y="593"/>
                    <a:pt x="1022" y="593"/>
                  </a:cubicBezTo>
                  <a:cubicBezTo>
                    <a:pt x="1047" y="593"/>
                    <a:pt x="1071" y="585"/>
                    <a:pt x="1087" y="561"/>
                  </a:cubicBezTo>
                  <a:cubicBezTo>
                    <a:pt x="1111" y="529"/>
                    <a:pt x="1103" y="480"/>
                    <a:pt x="1071" y="447"/>
                  </a:cubicBezTo>
                  <a:cubicBezTo>
                    <a:pt x="795" y="229"/>
                    <a:pt x="455" y="74"/>
                    <a:pt x="106" y="2"/>
                  </a:cubicBezTo>
                  <a:cubicBezTo>
                    <a:pt x="102" y="1"/>
                    <a:pt x="98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7895;p47">
              <a:extLst>
                <a:ext uri="{FF2B5EF4-FFF2-40B4-BE49-F238E27FC236}">
                  <a16:creationId xmlns:a16="http://schemas.microsoft.com/office/drawing/2014/main" id="{A108A5D8-19B1-9440-7DB4-0E3BE6D96B7C}"/>
                </a:ext>
              </a:extLst>
            </p:cNvPr>
            <p:cNvSpPr/>
            <p:nvPr/>
          </p:nvSpPr>
          <p:spPr>
            <a:xfrm>
              <a:off x="2231600" y="2450975"/>
              <a:ext cx="22525" cy="7125"/>
            </a:xfrm>
            <a:custGeom>
              <a:avLst/>
              <a:gdLst/>
              <a:ahLst/>
              <a:cxnLst/>
              <a:rect l="l" t="t" r="r" b="b"/>
              <a:pathLst>
                <a:path w="901" h="285" extrusionOk="0">
                  <a:moveTo>
                    <a:pt x="90" y="1"/>
                  </a:moveTo>
                  <a:cubicBezTo>
                    <a:pt x="41" y="9"/>
                    <a:pt x="9" y="41"/>
                    <a:pt x="9" y="82"/>
                  </a:cubicBezTo>
                  <a:cubicBezTo>
                    <a:pt x="1" y="131"/>
                    <a:pt x="41" y="163"/>
                    <a:pt x="82" y="163"/>
                  </a:cubicBezTo>
                  <a:cubicBezTo>
                    <a:pt x="325" y="171"/>
                    <a:pt x="560" y="212"/>
                    <a:pt x="787" y="277"/>
                  </a:cubicBezTo>
                  <a:cubicBezTo>
                    <a:pt x="795" y="285"/>
                    <a:pt x="804" y="285"/>
                    <a:pt x="812" y="285"/>
                  </a:cubicBezTo>
                  <a:cubicBezTo>
                    <a:pt x="844" y="285"/>
                    <a:pt x="876" y="260"/>
                    <a:pt x="893" y="228"/>
                  </a:cubicBezTo>
                  <a:cubicBezTo>
                    <a:pt x="901" y="179"/>
                    <a:pt x="876" y="139"/>
                    <a:pt x="836" y="123"/>
                  </a:cubicBezTo>
                  <a:cubicBezTo>
                    <a:pt x="593" y="50"/>
                    <a:pt x="341" y="9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7896;p47">
              <a:extLst>
                <a:ext uri="{FF2B5EF4-FFF2-40B4-BE49-F238E27FC236}">
                  <a16:creationId xmlns:a16="http://schemas.microsoft.com/office/drawing/2014/main" id="{43DA30FD-2A6F-9CC2-908C-C7C1BA30D67D}"/>
                </a:ext>
              </a:extLst>
            </p:cNvPr>
            <p:cNvSpPr/>
            <p:nvPr/>
          </p:nvSpPr>
          <p:spPr>
            <a:xfrm>
              <a:off x="2228175" y="2459375"/>
              <a:ext cx="23925" cy="5425"/>
            </a:xfrm>
            <a:custGeom>
              <a:avLst/>
              <a:gdLst/>
              <a:ahLst/>
              <a:cxnLst/>
              <a:rect l="l" t="t" r="r" b="b"/>
              <a:pathLst>
                <a:path w="957" h="217" extrusionOk="0">
                  <a:moveTo>
                    <a:pt x="723" y="1"/>
                  </a:moveTo>
                  <a:cubicBezTo>
                    <a:pt x="698" y="1"/>
                    <a:pt x="675" y="3"/>
                    <a:pt x="657" y="5"/>
                  </a:cubicBezTo>
                  <a:cubicBezTo>
                    <a:pt x="462" y="14"/>
                    <a:pt x="268" y="38"/>
                    <a:pt x="73" y="54"/>
                  </a:cubicBezTo>
                  <a:cubicBezTo>
                    <a:pt x="32" y="62"/>
                    <a:pt x="0" y="103"/>
                    <a:pt x="0" y="151"/>
                  </a:cubicBezTo>
                  <a:cubicBezTo>
                    <a:pt x="8" y="192"/>
                    <a:pt x="41" y="216"/>
                    <a:pt x="81" y="216"/>
                  </a:cubicBezTo>
                  <a:lnTo>
                    <a:pt x="89" y="216"/>
                  </a:lnTo>
                  <a:cubicBezTo>
                    <a:pt x="284" y="200"/>
                    <a:pt x="478" y="176"/>
                    <a:pt x="673" y="168"/>
                  </a:cubicBezTo>
                  <a:cubicBezTo>
                    <a:pt x="682" y="165"/>
                    <a:pt x="698" y="163"/>
                    <a:pt x="717" y="163"/>
                  </a:cubicBezTo>
                  <a:cubicBezTo>
                    <a:pt x="749" y="163"/>
                    <a:pt x="787" y="168"/>
                    <a:pt x="803" y="184"/>
                  </a:cubicBezTo>
                  <a:cubicBezTo>
                    <a:pt x="816" y="207"/>
                    <a:pt x="838" y="217"/>
                    <a:pt x="861" y="217"/>
                  </a:cubicBezTo>
                  <a:cubicBezTo>
                    <a:pt x="879" y="217"/>
                    <a:pt x="899" y="211"/>
                    <a:pt x="916" y="200"/>
                  </a:cubicBezTo>
                  <a:cubicBezTo>
                    <a:pt x="949" y="168"/>
                    <a:pt x="957" y="119"/>
                    <a:pt x="924" y="87"/>
                  </a:cubicBezTo>
                  <a:cubicBezTo>
                    <a:pt x="872" y="16"/>
                    <a:pt x="789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7897;p47">
              <a:extLst>
                <a:ext uri="{FF2B5EF4-FFF2-40B4-BE49-F238E27FC236}">
                  <a16:creationId xmlns:a16="http://schemas.microsoft.com/office/drawing/2014/main" id="{97D36C54-DCA0-A8B7-AD31-8E49098BBA90}"/>
                </a:ext>
              </a:extLst>
            </p:cNvPr>
            <p:cNvSpPr/>
            <p:nvPr/>
          </p:nvSpPr>
          <p:spPr>
            <a:xfrm>
              <a:off x="2228575" y="2467800"/>
              <a:ext cx="17050" cy="4100"/>
            </a:xfrm>
            <a:custGeom>
              <a:avLst/>
              <a:gdLst/>
              <a:ahLst/>
              <a:cxnLst/>
              <a:rect l="l" t="t" r="r" b="b"/>
              <a:pathLst>
                <a:path w="682" h="164" extrusionOk="0">
                  <a:moveTo>
                    <a:pt x="81" y="1"/>
                  </a:moveTo>
                  <a:cubicBezTo>
                    <a:pt x="41" y="1"/>
                    <a:pt x="0" y="41"/>
                    <a:pt x="0" y="82"/>
                  </a:cubicBezTo>
                  <a:cubicBezTo>
                    <a:pt x="0" y="131"/>
                    <a:pt x="41" y="163"/>
                    <a:pt x="81" y="163"/>
                  </a:cubicBezTo>
                  <a:lnTo>
                    <a:pt x="600" y="163"/>
                  </a:lnTo>
                  <a:cubicBezTo>
                    <a:pt x="641" y="163"/>
                    <a:pt x="681" y="131"/>
                    <a:pt x="681" y="82"/>
                  </a:cubicBezTo>
                  <a:cubicBezTo>
                    <a:pt x="681" y="41"/>
                    <a:pt x="641" y="1"/>
                    <a:pt x="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7898;p47">
              <a:extLst>
                <a:ext uri="{FF2B5EF4-FFF2-40B4-BE49-F238E27FC236}">
                  <a16:creationId xmlns:a16="http://schemas.microsoft.com/office/drawing/2014/main" id="{F6F9087A-E44D-EADA-0ECD-EB418E52A01B}"/>
                </a:ext>
              </a:extLst>
            </p:cNvPr>
            <p:cNvSpPr/>
            <p:nvPr/>
          </p:nvSpPr>
          <p:spPr>
            <a:xfrm>
              <a:off x="2430850" y="2540150"/>
              <a:ext cx="54350" cy="110925"/>
            </a:xfrm>
            <a:custGeom>
              <a:avLst/>
              <a:gdLst/>
              <a:ahLst/>
              <a:cxnLst/>
              <a:rect l="l" t="t" r="r" b="b"/>
              <a:pathLst>
                <a:path w="2174" h="4437" extrusionOk="0">
                  <a:moveTo>
                    <a:pt x="95" y="0"/>
                  </a:moveTo>
                  <a:cubicBezTo>
                    <a:pt x="90" y="0"/>
                    <a:pt x="86" y="0"/>
                    <a:pt x="82" y="1"/>
                  </a:cubicBezTo>
                  <a:cubicBezTo>
                    <a:pt x="33" y="9"/>
                    <a:pt x="1" y="50"/>
                    <a:pt x="9" y="91"/>
                  </a:cubicBezTo>
                  <a:cubicBezTo>
                    <a:pt x="203" y="1242"/>
                    <a:pt x="876" y="2304"/>
                    <a:pt x="1825" y="2977"/>
                  </a:cubicBezTo>
                  <a:cubicBezTo>
                    <a:pt x="1485" y="2961"/>
                    <a:pt x="1152" y="2839"/>
                    <a:pt x="876" y="2644"/>
                  </a:cubicBezTo>
                  <a:cubicBezTo>
                    <a:pt x="862" y="2637"/>
                    <a:pt x="846" y="2633"/>
                    <a:pt x="830" y="2633"/>
                  </a:cubicBezTo>
                  <a:cubicBezTo>
                    <a:pt x="811" y="2633"/>
                    <a:pt x="793" y="2639"/>
                    <a:pt x="779" y="2653"/>
                  </a:cubicBezTo>
                  <a:cubicBezTo>
                    <a:pt x="747" y="2677"/>
                    <a:pt x="739" y="2717"/>
                    <a:pt x="755" y="2750"/>
                  </a:cubicBezTo>
                  <a:cubicBezTo>
                    <a:pt x="820" y="2871"/>
                    <a:pt x="885" y="2993"/>
                    <a:pt x="958" y="3107"/>
                  </a:cubicBezTo>
                  <a:cubicBezTo>
                    <a:pt x="917" y="3090"/>
                    <a:pt x="885" y="3074"/>
                    <a:pt x="844" y="3058"/>
                  </a:cubicBezTo>
                  <a:cubicBezTo>
                    <a:pt x="835" y="3052"/>
                    <a:pt x="825" y="3050"/>
                    <a:pt x="814" y="3050"/>
                  </a:cubicBezTo>
                  <a:cubicBezTo>
                    <a:pt x="794" y="3050"/>
                    <a:pt x="773" y="3058"/>
                    <a:pt x="763" y="3074"/>
                  </a:cubicBezTo>
                  <a:cubicBezTo>
                    <a:pt x="739" y="3098"/>
                    <a:pt x="730" y="3131"/>
                    <a:pt x="739" y="3163"/>
                  </a:cubicBezTo>
                  <a:lnTo>
                    <a:pt x="885" y="3536"/>
                  </a:lnTo>
                  <a:cubicBezTo>
                    <a:pt x="836" y="3496"/>
                    <a:pt x="779" y="3455"/>
                    <a:pt x="722" y="3423"/>
                  </a:cubicBezTo>
                  <a:cubicBezTo>
                    <a:pt x="709" y="3419"/>
                    <a:pt x="696" y="3417"/>
                    <a:pt x="683" y="3417"/>
                  </a:cubicBezTo>
                  <a:cubicBezTo>
                    <a:pt x="664" y="3417"/>
                    <a:pt x="647" y="3421"/>
                    <a:pt x="633" y="3431"/>
                  </a:cubicBezTo>
                  <a:cubicBezTo>
                    <a:pt x="609" y="3447"/>
                    <a:pt x="593" y="3471"/>
                    <a:pt x="601" y="3504"/>
                  </a:cubicBezTo>
                  <a:cubicBezTo>
                    <a:pt x="633" y="3812"/>
                    <a:pt x="706" y="4104"/>
                    <a:pt x="820" y="4388"/>
                  </a:cubicBezTo>
                  <a:cubicBezTo>
                    <a:pt x="828" y="4420"/>
                    <a:pt x="860" y="4436"/>
                    <a:pt x="893" y="4436"/>
                  </a:cubicBezTo>
                  <a:lnTo>
                    <a:pt x="925" y="4436"/>
                  </a:lnTo>
                  <a:cubicBezTo>
                    <a:pt x="966" y="4420"/>
                    <a:pt x="982" y="4371"/>
                    <a:pt x="966" y="4331"/>
                  </a:cubicBezTo>
                  <a:cubicBezTo>
                    <a:pt x="885" y="4112"/>
                    <a:pt x="820" y="3893"/>
                    <a:pt x="787" y="3666"/>
                  </a:cubicBezTo>
                  <a:lnTo>
                    <a:pt x="787" y="3666"/>
                  </a:lnTo>
                  <a:cubicBezTo>
                    <a:pt x="901" y="3755"/>
                    <a:pt x="998" y="3861"/>
                    <a:pt x="1063" y="3990"/>
                  </a:cubicBezTo>
                  <a:cubicBezTo>
                    <a:pt x="1081" y="4014"/>
                    <a:pt x="1107" y="4029"/>
                    <a:pt x="1136" y="4029"/>
                  </a:cubicBezTo>
                  <a:cubicBezTo>
                    <a:pt x="1147" y="4029"/>
                    <a:pt x="1157" y="4027"/>
                    <a:pt x="1168" y="4023"/>
                  </a:cubicBezTo>
                  <a:cubicBezTo>
                    <a:pt x="1209" y="4007"/>
                    <a:pt x="1225" y="3958"/>
                    <a:pt x="1209" y="3917"/>
                  </a:cubicBezTo>
                  <a:lnTo>
                    <a:pt x="966" y="3301"/>
                  </a:lnTo>
                  <a:lnTo>
                    <a:pt x="966" y="3301"/>
                  </a:lnTo>
                  <a:cubicBezTo>
                    <a:pt x="1087" y="3366"/>
                    <a:pt x="1193" y="3455"/>
                    <a:pt x="1282" y="3561"/>
                  </a:cubicBezTo>
                  <a:cubicBezTo>
                    <a:pt x="1298" y="3577"/>
                    <a:pt x="1318" y="3585"/>
                    <a:pt x="1339" y="3585"/>
                  </a:cubicBezTo>
                  <a:cubicBezTo>
                    <a:pt x="1359" y="3585"/>
                    <a:pt x="1379" y="3577"/>
                    <a:pt x="1395" y="3561"/>
                  </a:cubicBezTo>
                  <a:cubicBezTo>
                    <a:pt x="1428" y="3536"/>
                    <a:pt x="1436" y="3480"/>
                    <a:pt x="1403" y="3447"/>
                  </a:cubicBezTo>
                  <a:cubicBezTo>
                    <a:pt x="1274" y="3285"/>
                    <a:pt x="1144" y="3115"/>
                    <a:pt x="1039" y="2936"/>
                  </a:cubicBezTo>
                  <a:lnTo>
                    <a:pt x="1039" y="2936"/>
                  </a:lnTo>
                  <a:cubicBezTo>
                    <a:pt x="1322" y="3071"/>
                    <a:pt x="1642" y="3144"/>
                    <a:pt x="1957" y="3144"/>
                  </a:cubicBezTo>
                  <a:cubicBezTo>
                    <a:pt x="2002" y="3144"/>
                    <a:pt x="2048" y="3142"/>
                    <a:pt x="2093" y="3139"/>
                  </a:cubicBezTo>
                  <a:cubicBezTo>
                    <a:pt x="2125" y="3139"/>
                    <a:pt x="2157" y="3115"/>
                    <a:pt x="2166" y="3074"/>
                  </a:cubicBezTo>
                  <a:cubicBezTo>
                    <a:pt x="2174" y="3042"/>
                    <a:pt x="2157" y="3009"/>
                    <a:pt x="2125" y="2993"/>
                  </a:cubicBezTo>
                  <a:cubicBezTo>
                    <a:pt x="1103" y="2353"/>
                    <a:pt x="374" y="1258"/>
                    <a:pt x="171" y="66"/>
                  </a:cubicBezTo>
                  <a:cubicBezTo>
                    <a:pt x="164" y="30"/>
                    <a:pt x="131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7899;p47">
              <a:extLst>
                <a:ext uri="{FF2B5EF4-FFF2-40B4-BE49-F238E27FC236}">
                  <a16:creationId xmlns:a16="http://schemas.microsoft.com/office/drawing/2014/main" id="{6ABFB057-985E-E4A6-F759-30E335B3882B}"/>
                </a:ext>
              </a:extLst>
            </p:cNvPr>
            <p:cNvSpPr/>
            <p:nvPr/>
          </p:nvSpPr>
          <p:spPr>
            <a:xfrm>
              <a:off x="2424575" y="2465775"/>
              <a:ext cx="102575" cy="70375"/>
            </a:xfrm>
            <a:custGeom>
              <a:avLst/>
              <a:gdLst/>
              <a:ahLst/>
              <a:cxnLst/>
              <a:rect l="l" t="t" r="r" b="b"/>
              <a:pathLst>
                <a:path w="4103" h="2815" extrusionOk="0">
                  <a:moveTo>
                    <a:pt x="4022" y="1"/>
                  </a:moveTo>
                  <a:cubicBezTo>
                    <a:pt x="3471" y="17"/>
                    <a:pt x="2846" y="74"/>
                    <a:pt x="2311" y="358"/>
                  </a:cubicBezTo>
                  <a:cubicBezTo>
                    <a:pt x="2060" y="495"/>
                    <a:pt x="1833" y="674"/>
                    <a:pt x="1622" y="852"/>
                  </a:cubicBezTo>
                  <a:cubicBezTo>
                    <a:pt x="1541" y="917"/>
                    <a:pt x="1460" y="982"/>
                    <a:pt x="1371" y="1047"/>
                  </a:cubicBezTo>
                  <a:cubicBezTo>
                    <a:pt x="973" y="1363"/>
                    <a:pt x="527" y="1614"/>
                    <a:pt x="57" y="1809"/>
                  </a:cubicBezTo>
                  <a:cubicBezTo>
                    <a:pt x="25" y="1825"/>
                    <a:pt x="0" y="1857"/>
                    <a:pt x="9" y="1890"/>
                  </a:cubicBezTo>
                  <a:cubicBezTo>
                    <a:pt x="9" y="1922"/>
                    <a:pt x="33" y="1955"/>
                    <a:pt x="65" y="1963"/>
                  </a:cubicBezTo>
                  <a:cubicBezTo>
                    <a:pt x="384" y="2067"/>
                    <a:pt x="722" y="2120"/>
                    <a:pt x="1061" y="2120"/>
                  </a:cubicBezTo>
                  <a:cubicBezTo>
                    <a:pt x="1221" y="2120"/>
                    <a:pt x="1382" y="2108"/>
                    <a:pt x="1541" y="2084"/>
                  </a:cubicBezTo>
                  <a:lnTo>
                    <a:pt x="1541" y="2084"/>
                  </a:lnTo>
                  <a:cubicBezTo>
                    <a:pt x="1468" y="2109"/>
                    <a:pt x="1387" y="2133"/>
                    <a:pt x="1306" y="2157"/>
                  </a:cubicBezTo>
                  <a:cubicBezTo>
                    <a:pt x="1095" y="2214"/>
                    <a:pt x="884" y="2279"/>
                    <a:pt x="681" y="2384"/>
                  </a:cubicBezTo>
                  <a:cubicBezTo>
                    <a:pt x="657" y="2401"/>
                    <a:pt x="641" y="2441"/>
                    <a:pt x="649" y="2474"/>
                  </a:cubicBezTo>
                  <a:cubicBezTo>
                    <a:pt x="649" y="2506"/>
                    <a:pt x="681" y="2530"/>
                    <a:pt x="714" y="2539"/>
                  </a:cubicBezTo>
                  <a:cubicBezTo>
                    <a:pt x="949" y="2555"/>
                    <a:pt x="1176" y="2595"/>
                    <a:pt x="1403" y="2644"/>
                  </a:cubicBezTo>
                  <a:cubicBezTo>
                    <a:pt x="1347" y="2650"/>
                    <a:pt x="1292" y="2653"/>
                    <a:pt x="1236" y="2653"/>
                  </a:cubicBezTo>
                  <a:cubicBezTo>
                    <a:pt x="1147" y="2653"/>
                    <a:pt x="1059" y="2646"/>
                    <a:pt x="973" y="2636"/>
                  </a:cubicBezTo>
                  <a:cubicBezTo>
                    <a:pt x="933" y="2636"/>
                    <a:pt x="892" y="2668"/>
                    <a:pt x="892" y="2717"/>
                  </a:cubicBezTo>
                  <a:cubicBezTo>
                    <a:pt x="884" y="2757"/>
                    <a:pt x="917" y="2798"/>
                    <a:pt x="965" y="2798"/>
                  </a:cubicBezTo>
                  <a:cubicBezTo>
                    <a:pt x="1063" y="2806"/>
                    <a:pt x="1168" y="2814"/>
                    <a:pt x="1265" y="2814"/>
                  </a:cubicBezTo>
                  <a:cubicBezTo>
                    <a:pt x="1436" y="2814"/>
                    <a:pt x="1606" y="2798"/>
                    <a:pt x="1768" y="2733"/>
                  </a:cubicBezTo>
                  <a:cubicBezTo>
                    <a:pt x="1800" y="2717"/>
                    <a:pt x="1825" y="2684"/>
                    <a:pt x="1817" y="2652"/>
                  </a:cubicBezTo>
                  <a:cubicBezTo>
                    <a:pt x="1817" y="2620"/>
                    <a:pt x="1792" y="2587"/>
                    <a:pt x="1760" y="2579"/>
                  </a:cubicBezTo>
                  <a:cubicBezTo>
                    <a:pt x="1525" y="2506"/>
                    <a:pt x="1281" y="2449"/>
                    <a:pt x="1030" y="2409"/>
                  </a:cubicBezTo>
                  <a:cubicBezTo>
                    <a:pt x="1136" y="2376"/>
                    <a:pt x="1249" y="2344"/>
                    <a:pt x="1354" y="2311"/>
                  </a:cubicBezTo>
                  <a:cubicBezTo>
                    <a:pt x="1654" y="2222"/>
                    <a:pt x="1963" y="2133"/>
                    <a:pt x="2198" y="1914"/>
                  </a:cubicBezTo>
                  <a:cubicBezTo>
                    <a:pt x="2230" y="1890"/>
                    <a:pt x="2238" y="1849"/>
                    <a:pt x="2214" y="1817"/>
                  </a:cubicBezTo>
                  <a:cubicBezTo>
                    <a:pt x="2202" y="1793"/>
                    <a:pt x="2177" y="1778"/>
                    <a:pt x="2149" y="1778"/>
                  </a:cubicBezTo>
                  <a:cubicBezTo>
                    <a:pt x="2138" y="1778"/>
                    <a:pt x="2127" y="1780"/>
                    <a:pt x="2117" y="1784"/>
                  </a:cubicBezTo>
                  <a:cubicBezTo>
                    <a:pt x="1786" y="1898"/>
                    <a:pt x="1433" y="1956"/>
                    <a:pt x="1080" y="1956"/>
                  </a:cubicBezTo>
                  <a:cubicBezTo>
                    <a:pt x="828" y="1956"/>
                    <a:pt x="576" y="1926"/>
                    <a:pt x="333" y="1866"/>
                  </a:cubicBezTo>
                  <a:cubicBezTo>
                    <a:pt x="738" y="1679"/>
                    <a:pt x="1119" y="1452"/>
                    <a:pt x="1476" y="1176"/>
                  </a:cubicBezTo>
                  <a:cubicBezTo>
                    <a:pt x="1557" y="1112"/>
                    <a:pt x="1638" y="1047"/>
                    <a:pt x="1719" y="982"/>
                  </a:cubicBezTo>
                  <a:cubicBezTo>
                    <a:pt x="1930" y="803"/>
                    <a:pt x="2149" y="625"/>
                    <a:pt x="2392" y="503"/>
                  </a:cubicBezTo>
                  <a:cubicBezTo>
                    <a:pt x="2887" y="228"/>
                    <a:pt x="3471" y="179"/>
                    <a:pt x="4022" y="163"/>
                  </a:cubicBezTo>
                  <a:cubicBezTo>
                    <a:pt x="4071" y="155"/>
                    <a:pt x="4103" y="122"/>
                    <a:pt x="4103" y="74"/>
                  </a:cubicBezTo>
                  <a:cubicBezTo>
                    <a:pt x="4103" y="33"/>
                    <a:pt x="4062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7900;p47">
              <a:extLst>
                <a:ext uri="{FF2B5EF4-FFF2-40B4-BE49-F238E27FC236}">
                  <a16:creationId xmlns:a16="http://schemas.microsoft.com/office/drawing/2014/main" id="{948056FE-07B8-210B-1774-C289B36E2783}"/>
                </a:ext>
              </a:extLst>
            </p:cNvPr>
            <p:cNvSpPr/>
            <p:nvPr/>
          </p:nvSpPr>
          <p:spPr>
            <a:xfrm>
              <a:off x="2439975" y="2539775"/>
              <a:ext cx="17250" cy="8525"/>
            </a:xfrm>
            <a:custGeom>
              <a:avLst/>
              <a:gdLst/>
              <a:ahLst/>
              <a:cxnLst/>
              <a:rect l="l" t="t" r="r" b="b"/>
              <a:pathLst>
                <a:path w="690" h="341" extrusionOk="0">
                  <a:moveTo>
                    <a:pt x="90" y="0"/>
                  </a:moveTo>
                  <a:cubicBezTo>
                    <a:pt x="49" y="0"/>
                    <a:pt x="9" y="33"/>
                    <a:pt x="9" y="73"/>
                  </a:cubicBezTo>
                  <a:cubicBezTo>
                    <a:pt x="1" y="122"/>
                    <a:pt x="33" y="162"/>
                    <a:pt x="82" y="162"/>
                  </a:cubicBezTo>
                  <a:cubicBezTo>
                    <a:pt x="252" y="170"/>
                    <a:pt x="414" y="227"/>
                    <a:pt x="552" y="324"/>
                  </a:cubicBezTo>
                  <a:cubicBezTo>
                    <a:pt x="568" y="333"/>
                    <a:pt x="584" y="341"/>
                    <a:pt x="601" y="341"/>
                  </a:cubicBezTo>
                  <a:cubicBezTo>
                    <a:pt x="625" y="341"/>
                    <a:pt x="649" y="324"/>
                    <a:pt x="665" y="308"/>
                  </a:cubicBezTo>
                  <a:cubicBezTo>
                    <a:pt x="690" y="268"/>
                    <a:pt x="682" y="219"/>
                    <a:pt x="641" y="195"/>
                  </a:cubicBezTo>
                  <a:cubicBezTo>
                    <a:pt x="479" y="81"/>
                    <a:pt x="293" y="16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7901;p47">
              <a:extLst>
                <a:ext uri="{FF2B5EF4-FFF2-40B4-BE49-F238E27FC236}">
                  <a16:creationId xmlns:a16="http://schemas.microsoft.com/office/drawing/2014/main" id="{74EEC704-ED49-A3E1-7DE4-B0A4EEFCABD8}"/>
                </a:ext>
              </a:extLst>
            </p:cNvPr>
            <p:cNvSpPr/>
            <p:nvPr/>
          </p:nvSpPr>
          <p:spPr>
            <a:xfrm>
              <a:off x="2441600" y="2547550"/>
              <a:ext cx="15425" cy="9875"/>
            </a:xfrm>
            <a:custGeom>
              <a:avLst/>
              <a:gdLst/>
              <a:ahLst/>
              <a:cxnLst/>
              <a:rect l="l" t="t" r="r" b="b"/>
              <a:pathLst>
                <a:path w="617" h="395" extrusionOk="0">
                  <a:moveTo>
                    <a:pt x="87" y="0"/>
                  </a:moveTo>
                  <a:cubicBezTo>
                    <a:pt x="54" y="0"/>
                    <a:pt x="21" y="22"/>
                    <a:pt x="9" y="54"/>
                  </a:cubicBezTo>
                  <a:cubicBezTo>
                    <a:pt x="0" y="94"/>
                    <a:pt x="17" y="143"/>
                    <a:pt x="65" y="151"/>
                  </a:cubicBezTo>
                  <a:cubicBezTo>
                    <a:pt x="211" y="208"/>
                    <a:pt x="349" y="281"/>
                    <a:pt x="471" y="378"/>
                  </a:cubicBezTo>
                  <a:cubicBezTo>
                    <a:pt x="487" y="386"/>
                    <a:pt x="503" y="394"/>
                    <a:pt x="519" y="394"/>
                  </a:cubicBezTo>
                  <a:cubicBezTo>
                    <a:pt x="544" y="394"/>
                    <a:pt x="568" y="378"/>
                    <a:pt x="584" y="362"/>
                  </a:cubicBezTo>
                  <a:cubicBezTo>
                    <a:pt x="617" y="322"/>
                    <a:pt x="609" y="273"/>
                    <a:pt x="568" y="249"/>
                  </a:cubicBezTo>
                  <a:cubicBezTo>
                    <a:pt x="430" y="143"/>
                    <a:pt x="276" y="54"/>
                    <a:pt x="114" y="5"/>
                  </a:cubicBezTo>
                  <a:cubicBezTo>
                    <a:pt x="105" y="2"/>
                    <a:pt x="96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7902;p47">
              <a:extLst>
                <a:ext uri="{FF2B5EF4-FFF2-40B4-BE49-F238E27FC236}">
                  <a16:creationId xmlns:a16="http://schemas.microsoft.com/office/drawing/2014/main" id="{F0A8F195-086D-4B0A-6289-CD96B4D8A7BC}"/>
                </a:ext>
              </a:extLst>
            </p:cNvPr>
            <p:cNvSpPr/>
            <p:nvPr/>
          </p:nvSpPr>
          <p:spPr>
            <a:xfrm>
              <a:off x="2442400" y="2556100"/>
              <a:ext cx="13425" cy="10450"/>
            </a:xfrm>
            <a:custGeom>
              <a:avLst/>
              <a:gdLst/>
              <a:ahLst/>
              <a:cxnLst/>
              <a:rect l="l" t="t" r="r" b="b"/>
              <a:pathLst>
                <a:path w="537" h="418" extrusionOk="0">
                  <a:moveTo>
                    <a:pt x="97" y="0"/>
                  </a:moveTo>
                  <a:cubicBezTo>
                    <a:pt x="68" y="0"/>
                    <a:pt x="41" y="15"/>
                    <a:pt x="25" y="36"/>
                  </a:cubicBezTo>
                  <a:cubicBezTo>
                    <a:pt x="1" y="77"/>
                    <a:pt x="17" y="125"/>
                    <a:pt x="50" y="150"/>
                  </a:cubicBezTo>
                  <a:cubicBezTo>
                    <a:pt x="171" y="223"/>
                    <a:pt x="285" y="312"/>
                    <a:pt x="398" y="393"/>
                  </a:cubicBezTo>
                  <a:cubicBezTo>
                    <a:pt x="406" y="409"/>
                    <a:pt x="431" y="417"/>
                    <a:pt x="447" y="417"/>
                  </a:cubicBezTo>
                  <a:cubicBezTo>
                    <a:pt x="471" y="417"/>
                    <a:pt x="496" y="401"/>
                    <a:pt x="512" y="385"/>
                  </a:cubicBezTo>
                  <a:cubicBezTo>
                    <a:pt x="536" y="352"/>
                    <a:pt x="528" y="296"/>
                    <a:pt x="496" y="271"/>
                  </a:cubicBezTo>
                  <a:cubicBezTo>
                    <a:pt x="382" y="182"/>
                    <a:pt x="260" y="93"/>
                    <a:pt x="139" y="12"/>
                  </a:cubicBezTo>
                  <a:cubicBezTo>
                    <a:pt x="125" y="4"/>
                    <a:pt x="111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7903;p47">
              <a:extLst>
                <a:ext uri="{FF2B5EF4-FFF2-40B4-BE49-F238E27FC236}">
                  <a16:creationId xmlns:a16="http://schemas.microsoft.com/office/drawing/2014/main" id="{21692704-1DA3-EDAC-835B-5F069FB3CBD7}"/>
                </a:ext>
              </a:extLst>
            </p:cNvPr>
            <p:cNvSpPr/>
            <p:nvPr/>
          </p:nvSpPr>
          <p:spPr>
            <a:xfrm>
              <a:off x="2231000" y="2570425"/>
              <a:ext cx="33675" cy="28375"/>
            </a:xfrm>
            <a:custGeom>
              <a:avLst/>
              <a:gdLst/>
              <a:ahLst/>
              <a:cxnLst/>
              <a:rect l="l" t="t" r="r" b="b"/>
              <a:pathLst>
                <a:path w="1347" h="1135" extrusionOk="0">
                  <a:moveTo>
                    <a:pt x="243" y="1"/>
                  </a:moveTo>
                  <a:cubicBezTo>
                    <a:pt x="101" y="1"/>
                    <a:pt x="0" y="83"/>
                    <a:pt x="17" y="290"/>
                  </a:cubicBezTo>
                  <a:cubicBezTo>
                    <a:pt x="25" y="501"/>
                    <a:pt x="73" y="704"/>
                    <a:pt x="155" y="898"/>
                  </a:cubicBezTo>
                  <a:cubicBezTo>
                    <a:pt x="187" y="971"/>
                    <a:pt x="219" y="1036"/>
                    <a:pt x="276" y="1085"/>
                  </a:cubicBezTo>
                  <a:cubicBezTo>
                    <a:pt x="327" y="1121"/>
                    <a:pt x="384" y="1134"/>
                    <a:pt x="443" y="1134"/>
                  </a:cubicBezTo>
                  <a:cubicBezTo>
                    <a:pt x="546" y="1134"/>
                    <a:pt x="654" y="1093"/>
                    <a:pt x="746" y="1052"/>
                  </a:cubicBezTo>
                  <a:lnTo>
                    <a:pt x="1030" y="931"/>
                  </a:lnTo>
                  <a:cubicBezTo>
                    <a:pt x="1103" y="898"/>
                    <a:pt x="1176" y="866"/>
                    <a:pt x="1241" y="817"/>
                  </a:cubicBezTo>
                  <a:cubicBezTo>
                    <a:pt x="1306" y="761"/>
                    <a:pt x="1346" y="688"/>
                    <a:pt x="1346" y="606"/>
                  </a:cubicBezTo>
                  <a:cubicBezTo>
                    <a:pt x="1338" y="461"/>
                    <a:pt x="1192" y="371"/>
                    <a:pt x="1063" y="315"/>
                  </a:cubicBezTo>
                  <a:cubicBezTo>
                    <a:pt x="868" y="217"/>
                    <a:pt x="665" y="136"/>
                    <a:pt x="471" y="55"/>
                  </a:cubicBezTo>
                  <a:cubicBezTo>
                    <a:pt x="391" y="21"/>
                    <a:pt x="312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7904;p47">
              <a:extLst>
                <a:ext uri="{FF2B5EF4-FFF2-40B4-BE49-F238E27FC236}">
                  <a16:creationId xmlns:a16="http://schemas.microsoft.com/office/drawing/2014/main" id="{BE948B10-FDC8-133B-7E71-5FDFC99C6532}"/>
                </a:ext>
              </a:extLst>
            </p:cNvPr>
            <p:cNvSpPr/>
            <p:nvPr/>
          </p:nvSpPr>
          <p:spPr>
            <a:xfrm>
              <a:off x="2194925" y="2568125"/>
              <a:ext cx="107650" cy="55575"/>
            </a:xfrm>
            <a:custGeom>
              <a:avLst/>
              <a:gdLst/>
              <a:ahLst/>
              <a:cxnLst/>
              <a:rect l="l" t="t" r="r" b="b"/>
              <a:pathLst>
                <a:path w="4306" h="2223" extrusionOk="0">
                  <a:moveTo>
                    <a:pt x="1140" y="1"/>
                  </a:moveTo>
                  <a:cubicBezTo>
                    <a:pt x="800" y="1"/>
                    <a:pt x="434" y="58"/>
                    <a:pt x="57" y="196"/>
                  </a:cubicBezTo>
                  <a:cubicBezTo>
                    <a:pt x="17" y="212"/>
                    <a:pt x="0" y="261"/>
                    <a:pt x="8" y="301"/>
                  </a:cubicBezTo>
                  <a:cubicBezTo>
                    <a:pt x="21" y="333"/>
                    <a:pt x="54" y="355"/>
                    <a:pt x="87" y="355"/>
                  </a:cubicBezTo>
                  <a:cubicBezTo>
                    <a:pt x="96" y="355"/>
                    <a:pt x="105" y="353"/>
                    <a:pt x="114" y="350"/>
                  </a:cubicBezTo>
                  <a:cubicBezTo>
                    <a:pt x="475" y="219"/>
                    <a:pt x="825" y="165"/>
                    <a:pt x="1149" y="165"/>
                  </a:cubicBezTo>
                  <a:cubicBezTo>
                    <a:pt x="1770" y="165"/>
                    <a:pt x="2300" y="364"/>
                    <a:pt x="2652" y="609"/>
                  </a:cubicBezTo>
                  <a:cubicBezTo>
                    <a:pt x="3268" y="1039"/>
                    <a:pt x="3746" y="1655"/>
                    <a:pt x="4143" y="2190"/>
                  </a:cubicBezTo>
                  <a:cubicBezTo>
                    <a:pt x="4160" y="2215"/>
                    <a:pt x="4184" y="2223"/>
                    <a:pt x="4208" y="2223"/>
                  </a:cubicBezTo>
                  <a:cubicBezTo>
                    <a:pt x="4224" y="2223"/>
                    <a:pt x="4241" y="2223"/>
                    <a:pt x="4257" y="2207"/>
                  </a:cubicBezTo>
                  <a:cubicBezTo>
                    <a:pt x="4297" y="2182"/>
                    <a:pt x="4306" y="2134"/>
                    <a:pt x="4273" y="2093"/>
                  </a:cubicBezTo>
                  <a:cubicBezTo>
                    <a:pt x="3868" y="1542"/>
                    <a:pt x="3373" y="917"/>
                    <a:pt x="2749" y="480"/>
                  </a:cubicBezTo>
                  <a:cubicBezTo>
                    <a:pt x="2369" y="217"/>
                    <a:pt x="1801" y="1"/>
                    <a:pt x="1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7905;p47">
              <a:extLst>
                <a:ext uri="{FF2B5EF4-FFF2-40B4-BE49-F238E27FC236}">
                  <a16:creationId xmlns:a16="http://schemas.microsoft.com/office/drawing/2014/main" id="{99B769AF-A8FB-1B43-6158-A5FF7A96240A}"/>
                </a:ext>
              </a:extLst>
            </p:cNvPr>
            <p:cNvSpPr/>
            <p:nvPr/>
          </p:nvSpPr>
          <p:spPr>
            <a:xfrm>
              <a:off x="2233425" y="2465825"/>
              <a:ext cx="26800" cy="107200"/>
            </a:xfrm>
            <a:custGeom>
              <a:avLst/>
              <a:gdLst/>
              <a:ahLst/>
              <a:cxnLst/>
              <a:rect l="l" t="t" r="r" b="b"/>
              <a:pathLst>
                <a:path w="1072" h="4288" extrusionOk="0">
                  <a:moveTo>
                    <a:pt x="779" y="1"/>
                  </a:moveTo>
                  <a:cubicBezTo>
                    <a:pt x="768" y="1"/>
                    <a:pt x="757" y="3"/>
                    <a:pt x="747" y="7"/>
                  </a:cubicBezTo>
                  <a:cubicBezTo>
                    <a:pt x="698" y="23"/>
                    <a:pt x="682" y="72"/>
                    <a:pt x="698" y="112"/>
                  </a:cubicBezTo>
                  <a:cubicBezTo>
                    <a:pt x="852" y="477"/>
                    <a:pt x="909" y="907"/>
                    <a:pt x="860" y="1393"/>
                  </a:cubicBezTo>
                  <a:cubicBezTo>
                    <a:pt x="820" y="1823"/>
                    <a:pt x="698" y="2253"/>
                    <a:pt x="576" y="2682"/>
                  </a:cubicBezTo>
                  <a:cubicBezTo>
                    <a:pt x="422" y="3201"/>
                    <a:pt x="268" y="3712"/>
                    <a:pt x="17" y="4174"/>
                  </a:cubicBezTo>
                  <a:cubicBezTo>
                    <a:pt x="1" y="4207"/>
                    <a:pt x="9" y="4263"/>
                    <a:pt x="49" y="4280"/>
                  </a:cubicBezTo>
                  <a:cubicBezTo>
                    <a:pt x="66" y="4288"/>
                    <a:pt x="74" y="4288"/>
                    <a:pt x="90" y="4288"/>
                  </a:cubicBezTo>
                  <a:cubicBezTo>
                    <a:pt x="122" y="4288"/>
                    <a:pt x="147" y="4272"/>
                    <a:pt x="163" y="4247"/>
                  </a:cubicBezTo>
                  <a:cubicBezTo>
                    <a:pt x="414" y="3769"/>
                    <a:pt x="576" y="3258"/>
                    <a:pt x="731" y="2731"/>
                  </a:cubicBezTo>
                  <a:cubicBezTo>
                    <a:pt x="860" y="2285"/>
                    <a:pt x="974" y="1855"/>
                    <a:pt x="1022" y="1410"/>
                  </a:cubicBezTo>
                  <a:cubicBezTo>
                    <a:pt x="1071" y="891"/>
                    <a:pt x="1014" y="437"/>
                    <a:pt x="852" y="47"/>
                  </a:cubicBezTo>
                  <a:cubicBezTo>
                    <a:pt x="840" y="17"/>
                    <a:pt x="810" y="1"/>
                    <a:pt x="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7906;p47">
              <a:extLst>
                <a:ext uri="{FF2B5EF4-FFF2-40B4-BE49-F238E27FC236}">
                  <a16:creationId xmlns:a16="http://schemas.microsoft.com/office/drawing/2014/main" id="{29A80390-F8A9-C7D3-4AFE-F38D550A51FB}"/>
                </a:ext>
              </a:extLst>
            </p:cNvPr>
            <p:cNvSpPr/>
            <p:nvPr/>
          </p:nvSpPr>
          <p:spPr>
            <a:xfrm>
              <a:off x="2267475" y="2518000"/>
              <a:ext cx="135850" cy="70650"/>
            </a:xfrm>
            <a:custGeom>
              <a:avLst/>
              <a:gdLst/>
              <a:ahLst/>
              <a:cxnLst/>
              <a:rect l="l" t="t" r="r" b="b"/>
              <a:pathLst>
                <a:path w="5434" h="2826" extrusionOk="0">
                  <a:moveTo>
                    <a:pt x="4579" y="1"/>
                  </a:moveTo>
                  <a:cubicBezTo>
                    <a:pt x="4387" y="1"/>
                    <a:pt x="4195" y="9"/>
                    <a:pt x="4006" y="20"/>
                  </a:cubicBezTo>
                  <a:cubicBezTo>
                    <a:pt x="3625" y="36"/>
                    <a:pt x="3236" y="52"/>
                    <a:pt x="2863" y="174"/>
                  </a:cubicBezTo>
                  <a:cubicBezTo>
                    <a:pt x="2304" y="352"/>
                    <a:pt x="1849" y="749"/>
                    <a:pt x="1436" y="1147"/>
                  </a:cubicBezTo>
                  <a:cubicBezTo>
                    <a:pt x="966" y="1609"/>
                    <a:pt x="601" y="2031"/>
                    <a:pt x="179" y="2517"/>
                  </a:cubicBezTo>
                  <a:lnTo>
                    <a:pt x="25" y="2687"/>
                  </a:lnTo>
                  <a:cubicBezTo>
                    <a:pt x="1" y="2720"/>
                    <a:pt x="1" y="2776"/>
                    <a:pt x="33" y="2801"/>
                  </a:cubicBezTo>
                  <a:cubicBezTo>
                    <a:pt x="50" y="2817"/>
                    <a:pt x="74" y="2825"/>
                    <a:pt x="90" y="2825"/>
                  </a:cubicBezTo>
                  <a:cubicBezTo>
                    <a:pt x="114" y="2825"/>
                    <a:pt x="131" y="2817"/>
                    <a:pt x="147" y="2793"/>
                  </a:cubicBezTo>
                  <a:lnTo>
                    <a:pt x="301" y="2622"/>
                  </a:lnTo>
                  <a:cubicBezTo>
                    <a:pt x="723" y="2136"/>
                    <a:pt x="1087" y="1722"/>
                    <a:pt x="1550" y="1260"/>
                  </a:cubicBezTo>
                  <a:cubicBezTo>
                    <a:pt x="1947" y="879"/>
                    <a:pt x="2385" y="498"/>
                    <a:pt x="2920" y="328"/>
                  </a:cubicBezTo>
                  <a:cubicBezTo>
                    <a:pt x="3268" y="214"/>
                    <a:pt x="3641" y="198"/>
                    <a:pt x="4014" y="182"/>
                  </a:cubicBezTo>
                  <a:cubicBezTo>
                    <a:pt x="4203" y="171"/>
                    <a:pt x="4396" y="162"/>
                    <a:pt x="4590" y="162"/>
                  </a:cubicBezTo>
                  <a:cubicBezTo>
                    <a:pt x="4838" y="162"/>
                    <a:pt x="5087" y="177"/>
                    <a:pt x="5328" y="222"/>
                  </a:cubicBezTo>
                  <a:cubicBezTo>
                    <a:pt x="5334" y="224"/>
                    <a:pt x="5340" y="224"/>
                    <a:pt x="5346" y="224"/>
                  </a:cubicBezTo>
                  <a:cubicBezTo>
                    <a:pt x="5386" y="224"/>
                    <a:pt x="5418" y="201"/>
                    <a:pt x="5425" y="166"/>
                  </a:cubicBezTo>
                  <a:cubicBezTo>
                    <a:pt x="5433" y="117"/>
                    <a:pt x="5409" y="77"/>
                    <a:pt x="5360" y="68"/>
                  </a:cubicBezTo>
                  <a:cubicBezTo>
                    <a:pt x="5103" y="17"/>
                    <a:pt x="4841" y="1"/>
                    <a:pt x="4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7907;p47">
              <a:extLst>
                <a:ext uri="{FF2B5EF4-FFF2-40B4-BE49-F238E27FC236}">
                  <a16:creationId xmlns:a16="http://schemas.microsoft.com/office/drawing/2014/main" id="{C5FB0EAF-57D9-F103-5C32-33FB385FF8C6}"/>
                </a:ext>
              </a:extLst>
            </p:cNvPr>
            <p:cNvSpPr/>
            <p:nvPr/>
          </p:nvSpPr>
          <p:spPr>
            <a:xfrm>
              <a:off x="2230600" y="2594550"/>
              <a:ext cx="10350" cy="15175"/>
            </a:xfrm>
            <a:custGeom>
              <a:avLst/>
              <a:gdLst/>
              <a:ahLst/>
              <a:cxnLst/>
              <a:rect l="l" t="t" r="r" b="b"/>
              <a:pathLst>
                <a:path w="414" h="607" extrusionOk="0">
                  <a:moveTo>
                    <a:pt x="325" y="0"/>
                  </a:moveTo>
                  <a:cubicBezTo>
                    <a:pt x="294" y="0"/>
                    <a:pt x="264" y="17"/>
                    <a:pt x="252" y="47"/>
                  </a:cubicBezTo>
                  <a:lnTo>
                    <a:pt x="17" y="485"/>
                  </a:lnTo>
                  <a:cubicBezTo>
                    <a:pt x="0" y="525"/>
                    <a:pt x="17" y="574"/>
                    <a:pt x="57" y="590"/>
                  </a:cubicBezTo>
                  <a:cubicBezTo>
                    <a:pt x="65" y="598"/>
                    <a:pt x="81" y="606"/>
                    <a:pt x="89" y="606"/>
                  </a:cubicBezTo>
                  <a:cubicBezTo>
                    <a:pt x="122" y="606"/>
                    <a:pt x="146" y="590"/>
                    <a:pt x="162" y="558"/>
                  </a:cubicBezTo>
                  <a:lnTo>
                    <a:pt x="398" y="120"/>
                  </a:lnTo>
                  <a:cubicBezTo>
                    <a:pt x="414" y="79"/>
                    <a:pt x="398" y="31"/>
                    <a:pt x="357" y="6"/>
                  </a:cubicBezTo>
                  <a:cubicBezTo>
                    <a:pt x="347" y="2"/>
                    <a:pt x="336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7908;p47">
              <a:extLst>
                <a:ext uri="{FF2B5EF4-FFF2-40B4-BE49-F238E27FC236}">
                  <a16:creationId xmlns:a16="http://schemas.microsoft.com/office/drawing/2014/main" id="{BCCBE884-B797-2462-049A-5DAE582934F0}"/>
                </a:ext>
              </a:extLst>
            </p:cNvPr>
            <p:cNvSpPr/>
            <p:nvPr/>
          </p:nvSpPr>
          <p:spPr>
            <a:xfrm>
              <a:off x="2188425" y="2605775"/>
              <a:ext cx="85775" cy="41650"/>
            </a:xfrm>
            <a:custGeom>
              <a:avLst/>
              <a:gdLst/>
              <a:ahLst/>
              <a:cxnLst/>
              <a:rect l="l" t="t" r="r" b="b"/>
              <a:pathLst>
                <a:path w="3431" h="1666" extrusionOk="0">
                  <a:moveTo>
                    <a:pt x="1789" y="0"/>
                  </a:moveTo>
                  <a:cubicBezTo>
                    <a:pt x="1772" y="0"/>
                    <a:pt x="1754" y="8"/>
                    <a:pt x="1736" y="19"/>
                  </a:cubicBezTo>
                  <a:cubicBezTo>
                    <a:pt x="1525" y="173"/>
                    <a:pt x="1322" y="279"/>
                    <a:pt x="1104" y="392"/>
                  </a:cubicBezTo>
                  <a:cubicBezTo>
                    <a:pt x="1022" y="433"/>
                    <a:pt x="950" y="473"/>
                    <a:pt x="868" y="522"/>
                  </a:cubicBezTo>
                  <a:cubicBezTo>
                    <a:pt x="769" y="576"/>
                    <a:pt x="655" y="636"/>
                    <a:pt x="548" y="636"/>
                  </a:cubicBezTo>
                  <a:cubicBezTo>
                    <a:pt x="541" y="636"/>
                    <a:pt x="534" y="636"/>
                    <a:pt x="528" y="636"/>
                  </a:cubicBezTo>
                  <a:cubicBezTo>
                    <a:pt x="398" y="636"/>
                    <a:pt x="268" y="530"/>
                    <a:pt x="236" y="409"/>
                  </a:cubicBezTo>
                  <a:cubicBezTo>
                    <a:pt x="236" y="376"/>
                    <a:pt x="220" y="352"/>
                    <a:pt x="212" y="319"/>
                  </a:cubicBezTo>
                  <a:cubicBezTo>
                    <a:pt x="195" y="246"/>
                    <a:pt x="171" y="165"/>
                    <a:pt x="179" y="101"/>
                  </a:cubicBezTo>
                  <a:cubicBezTo>
                    <a:pt x="187" y="60"/>
                    <a:pt x="155" y="19"/>
                    <a:pt x="106" y="11"/>
                  </a:cubicBezTo>
                  <a:cubicBezTo>
                    <a:pt x="102" y="11"/>
                    <a:pt x="98" y="10"/>
                    <a:pt x="94" y="10"/>
                  </a:cubicBezTo>
                  <a:cubicBezTo>
                    <a:pt x="58" y="10"/>
                    <a:pt x="24" y="41"/>
                    <a:pt x="17" y="84"/>
                  </a:cubicBezTo>
                  <a:cubicBezTo>
                    <a:pt x="1" y="182"/>
                    <a:pt x="33" y="279"/>
                    <a:pt x="58" y="368"/>
                  </a:cubicBezTo>
                  <a:cubicBezTo>
                    <a:pt x="66" y="392"/>
                    <a:pt x="74" y="417"/>
                    <a:pt x="82" y="441"/>
                  </a:cubicBezTo>
                  <a:cubicBezTo>
                    <a:pt x="131" y="644"/>
                    <a:pt x="325" y="798"/>
                    <a:pt x="528" y="798"/>
                  </a:cubicBezTo>
                  <a:cubicBezTo>
                    <a:pt x="535" y="798"/>
                    <a:pt x="543" y="798"/>
                    <a:pt x="550" y="798"/>
                  </a:cubicBezTo>
                  <a:cubicBezTo>
                    <a:pt x="703" y="798"/>
                    <a:pt x="834" y="722"/>
                    <a:pt x="950" y="660"/>
                  </a:cubicBezTo>
                  <a:cubicBezTo>
                    <a:pt x="1022" y="619"/>
                    <a:pt x="1104" y="579"/>
                    <a:pt x="1177" y="538"/>
                  </a:cubicBezTo>
                  <a:cubicBezTo>
                    <a:pt x="1371" y="441"/>
                    <a:pt x="1549" y="344"/>
                    <a:pt x="1744" y="214"/>
                  </a:cubicBezTo>
                  <a:lnTo>
                    <a:pt x="1752" y="238"/>
                  </a:lnTo>
                  <a:cubicBezTo>
                    <a:pt x="1817" y="465"/>
                    <a:pt x="1898" y="733"/>
                    <a:pt x="1987" y="952"/>
                  </a:cubicBezTo>
                  <a:cubicBezTo>
                    <a:pt x="2068" y="1163"/>
                    <a:pt x="2158" y="1373"/>
                    <a:pt x="2328" y="1536"/>
                  </a:cubicBezTo>
                  <a:cubicBezTo>
                    <a:pt x="2425" y="1625"/>
                    <a:pt x="2522" y="1665"/>
                    <a:pt x="2628" y="1665"/>
                  </a:cubicBezTo>
                  <a:cubicBezTo>
                    <a:pt x="2693" y="1665"/>
                    <a:pt x="2749" y="1649"/>
                    <a:pt x="2798" y="1633"/>
                  </a:cubicBezTo>
                  <a:cubicBezTo>
                    <a:pt x="3001" y="1568"/>
                    <a:pt x="3195" y="1479"/>
                    <a:pt x="3382" y="1365"/>
                  </a:cubicBezTo>
                  <a:cubicBezTo>
                    <a:pt x="3414" y="1341"/>
                    <a:pt x="3430" y="1292"/>
                    <a:pt x="3406" y="1252"/>
                  </a:cubicBezTo>
                  <a:cubicBezTo>
                    <a:pt x="3391" y="1226"/>
                    <a:pt x="3363" y="1214"/>
                    <a:pt x="3336" y="1214"/>
                  </a:cubicBezTo>
                  <a:cubicBezTo>
                    <a:pt x="3320" y="1214"/>
                    <a:pt x="3305" y="1218"/>
                    <a:pt x="3293" y="1228"/>
                  </a:cubicBezTo>
                  <a:cubicBezTo>
                    <a:pt x="3122" y="1333"/>
                    <a:pt x="2936" y="1422"/>
                    <a:pt x="2749" y="1479"/>
                  </a:cubicBezTo>
                  <a:cubicBezTo>
                    <a:pt x="2709" y="1495"/>
                    <a:pt x="2668" y="1503"/>
                    <a:pt x="2628" y="1503"/>
                  </a:cubicBezTo>
                  <a:cubicBezTo>
                    <a:pt x="2555" y="1503"/>
                    <a:pt x="2482" y="1455"/>
                    <a:pt x="2441" y="1414"/>
                  </a:cubicBezTo>
                  <a:cubicBezTo>
                    <a:pt x="2295" y="1284"/>
                    <a:pt x="2214" y="1090"/>
                    <a:pt x="2141" y="895"/>
                  </a:cubicBezTo>
                  <a:cubicBezTo>
                    <a:pt x="2052" y="676"/>
                    <a:pt x="1971" y="417"/>
                    <a:pt x="1906" y="190"/>
                  </a:cubicBezTo>
                  <a:lnTo>
                    <a:pt x="1866" y="60"/>
                  </a:lnTo>
                  <a:cubicBezTo>
                    <a:pt x="1858" y="36"/>
                    <a:pt x="1833" y="11"/>
                    <a:pt x="1809" y="3"/>
                  </a:cubicBezTo>
                  <a:cubicBezTo>
                    <a:pt x="1802" y="1"/>
                    <a:pt x="1796" y="0"/>
                    <a:pt x="1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7909;p47">
              <a:extLst>
                <a:ext uri="{FF2B5EF4-FFF2-40B4-BE49-F238E27FC236}">
                  <a16:creationId xmlns:a16="http://schemas.microsoft.com/office/drawing/2014/main" id="{DCD05907-2B51-04A1-5F9A-8C9E053BE1AF}"/>
                </a:ext>
              </a:extLst>
            </p:cNvPr>
            <p:cNvSpPr/>
            <p:nvPr/>
          </p:nvSpPr>
          <p:spPr>
            <a:xfrm>
              <a:off x="2201000" y="2595875"/>
              <a:ext cx="8550" cy="7550"/>
            </a:xfrm>
            <a:custGeom>
              <a:avLst/>
              <a:gdLst/>
              <a:ahLst/>
              <a:cxnLst/>
              <a:rect l="l" t="t" r="r" b="b"/>
              <a:pathLst>
                <a:path w="342" h="302" extrusionOk="0">
                  <a:moveTo>
                    <a:pt x="94" y="1"/>
                  </a:moveTo>
                  <a:cubicBezTo>
                    <a:pt x="72" y="1"/>
                    <a:pt x="50" y="9"/>
                    <a:pt x="33" y="26"/>
                  </a:cubicBezTo>
                  <a:cubicBezTo>
                    <a:pt x="1" y="59"/>
                    <a:pt x="1" y="115"/>
                    <a:pt x="41" y="140"/>
                  </a:cubicBezTo>
                  <a:lnTo>
                    <a:pt x="195" y="286"/>
                  </a:lnTo>
                  <a:cubicBezTo>
                    <a:pt x="211" y="302"/>
                    <a:pt x="228" y="302"/>
                    <a:pt x="252" y="302"/>
                  </a:cubicBezTo>
                  <a:cubicBezTo>
                    <a:pt x="268" y="302"/>
                    <a:pt x="292" y="294"/>
                    <a:pt x="309" y="278"/>
                  </a:cubicBezTo>
                  <a:cubicBezTo>
                    <a:pt x="341" y="245"/>
                    <a:pt x="341" y="197"/>
                    <a:pt x="301" y="164"/>
                  </a:cubicBezTo>
                  <a:lnTo>
                    <a:pt x="147" y="18"/>
                  </a:lnTo>
                  <a:cubicBezTo>
                    <a:pt x="131" y="7"/>
                    <a:pt x="113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7910;p47">
              <a:extLst>
                <a:ext uri="{FF2B5EF4-FFF2-40B4-BE49-F238E27FC236}">
                  <a16:creationId xmlns:a16="http://schemas.microsoft.com/office/drawing/2014/main" id="{AFEC1BE0-E361-E2BF-5ECD-D0EAE2C97D5A}"/>
                </a:ext>
              </a:extLst>
            </p:cNvPr>
            <p:cNvSpPr/>
            <p:nvPr/>
          </p:nvSpPr>
          <p:spPr>
            <a:xfrm>
              <a:off x="2209525" y="25918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89" y="1"/>
                  </a:moveTo>
                  <a:cubicBezTo>
                    <a:pt x="69" y="1"/>
                    <a:pt x="49" y="9"/>
                    <a:pt x="33" y="25"/>
                  </a:cubicBezTo>
                  <a:cubicBezTo>
                    <a:pt x="0" y="58"/>
                    <a:pt x="0" y="106"/>
                    <a:pt x="33" y="139"/>
                  </a:cubicBezTo>
                  <a:lnTo>
                    <a:pt x="154" y="260"/>
                  </a:lnTo>
                  <a:cubicBezTo>
                    <a:pt x="170" y="276"/>
                    <a:pt x="195" y="285"/>
                    <a:pt x="211" y="285"/>
                  </a:cubicBezTo>
                  <a:cubicBezTo>
                    <a:pt x="235" y="285"/>
                    <a:pt x="251" y="276"/>
                    <a:pt x="268" y="260"/>
                  </a:cubicBezTo>
                  <a:cubicBezTo>
                    <a:pt x="300" y="228"/>
                    <a:pt x="300" y="179"/>
                    <a:pt x="268" y="147"/>
                  </a:cubicBezTo>
                  <a:lnTo>
                    <a:pt x="146" y="25"/>
                  </a:lnTo>
                  <a:cubicBezTo>
                    <a:pt x="130" y="9"/>
                    <a:pt x="11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7911;p47">
              <a:extLst>
                <a:ext uri="{FF2B5EF4-FFF2-40B4-BE49-F238E27FC236}">
                  <a16:creationId xmlns:a16="http://schemas.microsoft.com/office/drawing/2014/main" id="{298ACE3F-C39F-0AD0-01A8-22628B0BFF0F}"/>
                </a:ext>
              </a:extLst>
            </p:cNvPr>
            <p:cNvSpPr/>
            <p:nvPr/>
          </p:nvSpPr>
          <p:spPr>
            <a:xfrm>
              <a:off x="2221075" y="2595500"/>
              <a:ext cx="4075" cy="7525"/>
            </a:xfrm>
            <a:custGeom>
              <a:avLst/>
              <a:gdLst/>
              <a:ahLst/>
              <a:cxnLst/>
              <a:rect l="l" t="t" r="r" b="b"/>
              <a:pathLst>
                <a:path w="163" h="301" extrusionOk="0">
                  <a:moveTo>
                    <a:pt x="81" y="1"/>
                  </a:moveTo>
                  <a:cubicBezTo>
                    <a:pt x="41" y="1"/>
                    <a:pt x="0" y="33"/>
                    <a:pt x="0" y="82"/>
                  </a:cubicBezTo>
                  <a:lnTo>
                    <a:pt x="0" y="220"/>
                  </a:lnTo>
                  <a:cubicBezTo>
                    <a:pt x="0" y="260"/>
                    <a:pt x="41" y="301"/>
                    <a:pt x="81" y="301"/>
                  </a:cubicBezTo>
                  <a:cubicBezTo>
                    <a:pt x="130" y="301"/>
                    <a:pt x="162" y="260"/>
                    <a:pt x="162" y="220"/>
                  </a:cubicBezTo>
                  <a:lnTo>
                    <a:pt x="162" y="82"/>
                  </a:lnTo>
                  <a:cubicBezTo>
                    <a:pt x="162" y="33"/>
                    <a:pt x="13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7912;p47">
              <a:extLst>
                <a:ext uri="{FF2B5EF4-FFF2-40B4-BE49-F238E27FC236}">
                  <a16:creationId xmlns:a16="http://schemas.microsoft.com/office/drawing/2014/main" id="{2F8509FE-49D8-47E2-D925-F6B90480F73E}"/>
                </a:ext>
              </a:extLst>
            </p:cNvPr>
            <p:cNvSpPr/>
            <p:nvPr/>
          </p:nvSpPr>
          <p:spPr>
            <a:xfrm>
              <a:off x="2211950" y="2603325"/>
              <a:ext cx="6100" cy="5775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96" y="0"/>
                  </a:moveTo>
                  <a:cubicBezTo>
                    <a:pt x="79" y="0"/>
                    <a:pt x="63" y="7"/>
                    <a:pt x="49" y="20"/>
                  </a:cubicBezTo>
                  <a:cubicBezTo>
                    <a:pt x="9" y="44"/>
                    <a:pt x="0" y="93"/>
                    <a:pt x="33" y="134"/>
                  </a:cubicBezTo>
                  <a:lnTo>
                    <a:pt x="81" y="199"/>
                  </a:lnTo>
                  <a:cubicBezTo>
                    <a:pt x="98" y="223"/>
                    <a:pt x="122" y="231"/>
                    <a:pt x="146" y="231"/>
                  </a:cubicBezTo>
                  <a:cubicBezTo>
                    <a:pt x="163" y="231"/>
                    <a:pt x="187" y="231"/>
                    <a:pt x="195" y="215"/>
                  </a:cubicBezTo>
                  <a:cubicBezTo>
                    <a:pt x="236" y="190"/>
                    <a:pt x="244" y="142"/>
                    <a:pt x="211" y="101"/>
                  </a:cubicBezTo>
                  <a:lnTo>
                    <a:pt x="163" y="36"/>
                  </a:lnTo>
                  <a:cubicBezTo>
                    <a:pt x="144" y="13"/>
                    <a:pt x="119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7913;p47">
              <a:extLst>
                <a:ext uri="{FF2B5EF4-FFF2-40B4-BE49-F238E27FC236}">
                  <a16:creationId xmlns:a16="http://schemas.microsoft.com/office/drawing/2014/main" id="{438329E9-CAAF-7973-9722-7231F7CFDD6A}"/>
                </a:ext>
              </a:extLst>
            </p:cNvPr>
            <p:cNvSpPr/>
            <p:nvPr/>
          </p:nvSpPr>
          <p:spPr>
            <a:xfrm>
              <a:off x="2202225" y="2607775"/>
              <a:ext cx="7325" cy="5400"/>
            </a:xfrm>
            <a:custGeom>
              <a:avLst/>
              <a:gdLst/>
              <a:ahLst/>
              <a:cxnLst/>
              <a:rect l="l" t="t" r="r" b="b"/>
              <a:pathLst>
                <a:path w="293" h="216" extrusionOk="0">
                  <a:moveTo>
                    <a:pt x="90" y="1"/>
                  </a:moveTo>
                  <a:cubicBezTo>
                    <a:pt x="62" y="1"/>
                    <a:pt x="36" y="17"/>
                    <a:pt x="25" y="45"/>
                  </a:cubicBezTo>
                  <a:cubicBezTo>
                    <a:pt x="0" y="85"/>
                    <a:pt x="16" y="134"/>
                    <a:pt x="57" y="150"/>
                  </a:cubicBezTo>
                  <a:lnTo>
                    <a:pt x="162" y="207"/>
                  </a:lnTo>
                  <a:cubicBezTo>
                    <a:pt x="179" y="215"/>
                    <a:pt x="187" y="215"/>
                    <a:pt x="203" y="215"/>
                  </a:cubicBezTo>
                  <a:cubicBezTo>
                    <a:pt x="235" y="215"/>
                    <a:pt x="260" y="199"/>
                    <a:pt x="276" y="175"/>
                  </a:cubicBezTo>
                  <a:cubicBezTo>
                    <a:pt x="292" y="134"/>
                    <a:pt x="276" y="85"/>
                    <a:pt x="235" y="61"/>
                  </a:cubicBezTo>
                  <a:lnTo>
                    <a:pt x="130" y="12"/>
                  </a:lnTo>
                  <a:cubicBezTo>
                    <a:pt x="117" y="5"/>
                    <a:pt x="103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7914;p47">
              <a:extLst>
                <a:ext uri="{FF2B5EF4-FFF2-40B4-BE49-F238E27FC236}">
                  <a16:creationId xmlns:a16="http://schemas.microsoft.com/office/drawing/2014/main" id="{BBECFB04-7244-083D-46F6-6CEFD57C4648}"/>
                </a:ext>
              </a:extLst>
            </p:cNvPr>
            <p:cNvSpPr/>
            <p:nvPr/>
          </p:nvSpPr>
          <p:spPr>
            <a:xfrm>
              <a:off x="2250050" y="2613050"/>
              <a:ext cx="6300" cy="5375"/>
            </a:xfrm>
            <a:custGeom>
              <a:avLst/>
              <a:gdLst/>
              <a:ahLst/>
              <a:cxnLst/>
              <a:rect l="l" t="t" r="r" b="b"/>
              <a:pathLst>
                <a:path w="252" h="215" extrusionOk="0">
                  <a:moveTo>
                    <a:pt x="89" y="0"/>
                  </a:moveTo>
                  <a:cubicBezTo>
                    <a:pt x="64" y="0"/>
                    <a:pt x="39" y="13"/>
                    <a:pt x="25" y="37"/>
                  </a:cubicBezTo>
                  <a:cubicBezTo>
                    <a:pt x="1" y="69"/>
                    <a:pt x="9" y="118"/>
                    <a:pt x="41" y="150"/>
                  </a:cubicBezTo>
                  <a:lnTo>
                    <a:pt x="114" y="199"/>
                  </a:lnTo>
                  <a:cubicBezTo>
                    <a:pt x="130" y="207"/>
                    <a:pt x="147" y="215"/>
                    <a:pt x="163" y="215"/>
                  </a:cubicBezTo>
                  <a:cubicBezTo>
                    <a:pt x="187" y="215"/>
                    <a:pt x="211" y="207"/>
                    <a:pt x="228" y="182"/>
                  </a:cubicBezTo>
                  <a:cubicBezTo>
                    <a:pt x="252" y="150"/>
                    <a:pt x="244" y="93"/>
                    <a:pt x="211" y="69"/>
                  </a:cubicBezTo>
                  <a:lnTo>
                    <a:pt x="138" y="20"/>
                  </a:lnTo>
                  <a:cubicBezTo>
                    <a:pt x="125" y="7"/>
                    <a:pt x="10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7915;p47">
              <a:extLst>
                <a:ext uri="{FF2B5EF4-FFF2-40B4-BE49-F238E27FC236}">
                  <a16:creationId xmlns:a16="http://schemas.microsoft.com/office/drawing/2014/main" id="{BE454911-4C6B-EB51-B484-750F4F69C6D9}"/>
                </a:ext>
              </a:extLst>
            </p:cNvPr>
            <p:cNvSpPr/>
            <p:nvPr/>
          </p:nvSpPr>
          <p:spPr>
            <a:xfrm>
              <a:off x="2259175" y="2610425"/>
              <a:ext cx="6300" cy="7200"/>
            </a:xfrm>
            <a:custGeom>
              <a:avLst/>
              <a:gdLst/>
              <a:ahLst/>
              <a:cxnLst/>
              <a:rect l="l" t="t" r="r" b="b"/>
              <a:pathLst>
                <a:path w="252" h="288" extrusionOk="0">
                  <a:moveTo>
                    <a:pt x="92" y="0"/>
                  </a:moveTo>
                  <a:cubicBezTo>
                    <a:pt x="80" y="0"/>
                    <a:pt x="68" y="4"/>
                    <a:pt x="57" y="12"/>
                  </a:cubicBezTo>
                  <a:cubicBezTo>
                    <a:pt x="17" y="36"/>
                    <a:pt x="1" y="85"/>
                    <a:pt x="25" y="125"/>
                  </a:cubicBezTo>
                  <a:lnTo>
                    <a:pt x="90" y="247"/>
                  </a:lnTo>
                  <a:cubicBezTo>
                    <a:pt x="106" y="271"/>
                    <a:pt x="138" y="287"/>
                    <a:pt x="163" y="287"/>
                  </a:cubicBezTo>
                  <a:cubicBezTo>
                    <a:pt x="179" y="287"/>
                    <a:pt x="187" y="287"/>
                    <a:pt x="203" y="279"/>
                  </a:cubicBezTo>
                  <a:cubicBezTo>
                    <a:pt x="244" y="255"/>
                    <a:pt x="252" y="206"/>
                    <a:pt x="236" y="166"/>
                  </a:cubicBezTo>
                  <a:lnTo>
                    <a:pt x="163" y="44"/>
                  </a:lnTo>
                  <a:cubicBezTo>
                    <a:pt x="146" y="17"/>
                    <a:pt x="11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7916;p47">
              <a:extLst>
                <a:ext uri="{FF2B5EF4-FFF2-40B4-BE49-F238E27FC236}">
                  <a16:creationId xmlns:a16="http://schemas.microsoft.com/office/drawing/2014/main" id="{752A04E2-FE0C-73A7-705B-95A46D9C43EA}"/>
                </a:ext>
              </a:extLst>
            </p:cNvPr>
            <p:cNvSpPr/>
            <p:nvPr/>
          </p:nvSpPr>
          <p:spPr>
            <a:xfrm>
              <a:off x="2268100" y="2614925"/>
              <a:ext cx="4875" cy="6550"/>
            </a:xfrm>
            <a:custGeom>
              <a:avLst/>
              <a:gdLst/>
              <a:ahLst/>
              <a:cxnLst/>
              <a:rect l="l" t="t" r="r" b="b"/>
              <a:pathLst>
                <a:path w="195" h="262" extrusionOk="0">
                  <a:moveTo>
                    <a:pt x="97" y="1"/>
                  </a:moveTo>
                  <a:cubicBezTo>
                    <a:pt x="92" y="1"/>
                    <a:pt x="86" y="1"/>
                    <a:pt x="81" y="2"/>
                  </a:cubicBezTo>
                  <a:cubicBezTo>
                    <a:pt x="33" y="2"/>
                    <a:pt x="0" y="51"/>
                    <a:pt x="8" y="91"/>
                  </a:cubicBezTo>
                  <a:lnTo>
                    <a:pt x="33" y="197"/>
                  </a:lnTo>
                  <a:cubicBezTo>
                    <a:pt x="33" y="237"/>
                    <a:pt x="73" y="262"/>
                    <a:pt x="106" y="262"/>
                  </a:cubicBezTo>
                  <a:lnTo>
                    <a:pt x="122" y="262"/>
                  </a:lnTo>
                  <a:cubicBezTo>
                    <a:pt x="171" y="253"/>
                    <a:pt x="195" y="213"/>
                    <a:pt x="187" y="172"/>
                  </a:cubicBezTo>
                  <a:lnTo>
                    <a:pt x="171" y="67"/>
                  </a:lnTo>
                  <a:cubicBezTo>
                    <a:pt x="163" y="24"/>
                    <a:pt x="132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7917;p47">
              <a:extLst>
                <a:ext uri="{FF2B5EF4-FFF2-40B4-BE49-F238E27FC236}">
                  <a16:creationId xmlns:a16="http://schemas.microsoft.com/office/drawing/2014/main" id="{CA599367-F3C0-21B4-2E47-C387E7A6E353}"/>
                </a:ext>
              </a:extLst>
            </p:cNvPr>
            <p:cNvSpPr/>
            <p:nvPr/>
          </p:nvSpPr>
          <p:spPr>
            <a:xfrm>
              <a:off x="2258375" y="2621000"/>
              <a:ext cx="5475" cy="7175"/>
            </a:xfrm>
            <a:custGeom>
              <a:avLst/>
              <a:gdLst/>
              <a:ahLst/>
              <a:cxnLst/>
              <a:rect l="l" t="t" r="r" b="b"/>
              <a:pathLst>
                <a:path w="219" h="287" extrusionOk="0">
                  <a:moveTo>
                    <a:pt x="89" y="1"/>
                  </a:moveTo>
                  <a:cubicBezTo>
                    <a:pt x="84" y="1"/>
                    <a:pt x="78" y="1"/>
                    <a:pt x="73" y="2"/>
                  </a:cubicBezTo>
                  <a:cubicBezTo>
                    <a:pt x="24" y="19"/>
                    <a:pt x="0" y="59"/>
                    <a:pt x="16" y="108"/>
                  </a:cubicBezTo>
                  <a:lnTo>
                    <a:pt x="57" y="229"/>
                  </a:lnTo>
                  <a:cubicBezTo>
                    <a:pt x="65" y="262"/>
                    <a:pt x="97" y="286"/>
                    <a:pt x="130" y="286"/>
                  </a:cubicBezTo>
                  <a:lnTo>
                    <a:pt x="154" y="286"/>
                  </a:lnTo>
                  <a:cubicBezTo>
                    <a:pt x="195" y="270"/>
                    <a:pt x="219" y="221"/>
                    <a:pt x="211" y="181"/>
                  </a:cubicBezTo>
                  <a:lnTo>
                    <a:pt x="170" y="59"/>
                  </a:lnTo>
                  <a:cubicBezTo>
                    <a:pt x="163" y="24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7918;p47">
              <a:extLst>
                <a:ext uri="{FF2B5EF4-FFF2-40B4-BE49-F238E27FC236}">
                  <a16:creationId xmlns:a16="http://schemas.microsoft.com/office/drawing/2014/main" id="{8EB6FD92-ACFC-90AA-7369-F8375F0E7038}"/>
                </a:ext>
              </a:extLst>
            </p:cNvPr>
            <p:cNvSpPr/>
            <p:nvPr/>
          </p:nvSpPr>
          <p:spPr>
            <a:xfrm>
              <a:off x="2250450" y="2621100"/>
              <a:ext cx="5900" cy="7075"/>
            </a:xfrm>
            <a:custGeom>
              <a:avLst/>
              <a:gdLst/>
              <a:ahLst/>
              <a:cxnLst/>
              <a:rect l="l" t="t" r="r" b="b"/>
              <a:pathLst>
                <a:path w="236" h="283" extrusionOk="0">
                  <a:moveTo>
                    <a:pt x="90" y="0"/>
                  </a:moveTo>
                  <a:cubicBezTo>
                    <a:pt x="79" y="0"/>
                    <a:pt x="68" y="2"/>
                    <a:pt x="58" y="6"/>
                  </a:cubicBezTo>
                  <a:cubicBezTo>
                    <a:pt x="17" y="23"/>
                    <a:pt x="1" y="71"/>
                    <a:pt x="17" y="112"/>
                  </a:cubicBezTo>
                  <a:lnTo>
                    <a:pt x="66" y="233"/>
                  </a:lnTo>
                  <a:cubicBezTo>
                    <a:pt x="82" y="266"/>
                    <a:pt x="114" y="282"/>
                    <a:pt x="147" y="282"/>
                  </a:cubicBezTo>
                  <a:cubicBezTo>
                    <a:pt x="155" y="282"/>
                    <a:pt x="163" y="282"/>
                    <a:pt x="179" y="274"/>
                  </a:cubicBezTo>
                  <a:cubicBezTo>
                    <a:pt x="220" y="258"/>
                    <a:pt x="236" y="209"/>
                    <a:pt x="220" y="169"/>
                  </a:cubicBezTo>
                  <a:lnTo>
                    <a:pt x="163" y="47"/>
                  </a:lnTo>
                  <a:cubicBezTo>
                    <a:pt x="151" y="17"/>
                    <a:pt x="12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7919;p47">
              <a:extLst>
                <a:ext uri="{FF2B5EF4-FFF2-40B4-BE49-F238E27FC236}">
                  <a16:creationId xmlns:a16="http://schemas.microsoft.com/office/drawing/2014/main" id="{4C779FB9-3F03-8B5C-A3EF-2032CCB538D0}"/>
                </a:ext>
              </a:extLst>
            </p:cNvPr>
            <p:cNvSpPr/>
            <p:nvPr/>
          </p:nvSpPr>
          <p:spPr>
            <a:xfrm>
              <a:off x="2250450" y="2602050"/>
              <a:ext cx="5900" cy="6250"/>
            </a:xfrm>
            <a:custGeom>
              <a:avLst/>
              <a:gdLst/>
              <a:ahLst/>
              <a:cxnLst/>
              <a:rect l="l" t="t" r="r" b="b"/>
              <a:pathLst>
                <a:path w="236" h="250" extrusionOk="0">
                  <a:moveTo>
                    <a:pt x="97" y="1"/>
                  </a:moveTo>
                  <a:cubicBezTo>
                    <a:pt x="81" y="1"/>
                    <a:pt x="65" y="5"/>
                    <a:pt x="50" y="14"/>
                  </a:cubicBezTo>
                  <a:cubicBezTo>
                    <a:pt x="9" y="31"/>
                    <a:pt x="1" y="87"/>
                    <a:pt x="25" y="120"/>
                  </a:cubicBezTo>
                  <a:lnTo>
                    <a:pt x="74" y="209"/>
                  </a:lnTo>
                  <a:cubicBezTo>
                    <a:pt x="90" y="233"/>
                    <a:pt x="122" y="250"/>
                    <a:pt x="147" y="250"/>
                  </a:cubicBezTo>
                  <a:cubicBezTo>
                    <a:pt x="163" y="250"/>
                    <a:pt x="171" y="250"/>
                    <a:pt x="187" y="241"/>
                  </a:cubicBezTo>
                  <a:cubicBezTo>
                    <a:pt x="228" y="217"/>
                    <a:pt x="236" y="168"/>
                    <a:pt x="220" y="128"/>
                  </a:cubicBezTo>
                  <a:lnTo>
                    <a:pt x="163" y="39"/>
                  </a:lnTo>
                  <a:cubicBezTo>
                    <a:pt x="148" y="13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7920;p47">
              <a:extLst>
                <a:ext uri="{FF2B5EF4-FFF2-40B4-BE49-F238E27FC236}">
                  <a16:creationId xmlns:a16="http://schemas.microsoft.com/office/drawing/2014/main" id="{9F0A01F3-81B3-3A64-1378-09B11EE21289}"/>
                </a:ext>
              </a:extLst>
            </p:cNvPr>
            <p:cNvSpPr/>
            <p:nvPr/>
          </p:nvSpPr>
          <p:spPr>
            <a:xfrm>
              <a:off x="2267275" y="2623150"/>
              <a:ext cx="6725" cy="5025"/>
            </a:xfrm>
            <a:custGeom>
              <a:avLst/>
              <a:gdLst/>
              <a:ahLst/>
              <a:cxnLst/>
              <a:rect l="l" t="t" r="r" b="b"/>
              <a:pathLst>
                <a:path w="269" h="201" extrusionOk="0">
                  <a:moveTo>
                    <a:pt x="96" y="0"/>
                  </a:moveTo>
                  <a:cubicBezTo>
                    <a:pt x="63" y="0"/>
                    <a:pt x="30" y="22"/>
                    <a:pt x="17" y="54"/>
                  </a:cubicBezTo>
                  <a:cubicBezTo>
                    <a:pt x="1" y="95"/>
                    <a:pt x="17" y="143"/>
                    <a:pt x="58" y="160"/>
                  </a:cubicBezTo>
                  <a:lnTo>
                    <a:pt x="147" y="192"/>
                  </a:lnTo>
                  <a:cubicBezTo>
                    <a:pt x="155" y="200"/>
                    <a:pt x="171" y="200"/>
                    <a:pt x="179" y="200"/>
                  </a:cubicBezTo>
                  <a:cubicBezTo>
                    <a:pt x="212" y="200"/>
                    <a:pt x="244" y="184"/>
                    <a:pt x="252" y="151"/>
                  </a:cubicBezTo>
                  <a:cubicBezTo>
                    <a:pt x="268" y="111"/>
                    <a:pt x="252" y="62"/>
                    <a:pt x="212" y="46"/>
                  </a:cubicBezTo>
                  <a:lnTo>
                    <a:pt x="122" y="6"/>
                  </a:lnTo>
                  <a:cubicBezTo>
                    <a:pt x="114" y="2"/>
                    <a:pt x="105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7921;p47">
              <a:extLst>
                <a:ext uri="{FF2B5EF4-FFF2-40B4-BE49-F238E27FC236}">
                  <a16:creationId xmlns:a16="http://schemas.microsoft.com/office/drawing/2014/main" id="{F79C415C-EE5E-CC81-58B8-6C001C6968E4}"/>
                </a:ext>
              </a:extLst>
            </p:cNvPr>
            <p:cNvSpPr/>
            <p:nvPr/>
          </p:nvSpPr>
          <p:spPr>
            <a:xfrm>
              <a:off x="2216200" y="2586575"/>
              <a:ext cx="7525" cy="5300"/>
            </a:xfrm>
            <a:custGeom>
              <a:avLst/>
              <a:gdLst/>
              <a:ahLst/>
              <a:cxnLst/>
              <a:rect l="l" t="t" r="r" b="b"/>
              <a:pathLst>
                <a:path w="301" h="212" extrusionOk="0">
                  <a:moveTo>
                    <a:pt x="211" y="1"/>
                  </a:moveTo>
                  <a:cubicBezTo>
                    <a:pt x="191" y="1"/>
                    <a:pt x="171" y="9"/>
                    <a:pt x="155" y="25"/>
                  </a:cubicBezTo>
                  <a:cubicBezTo>
                    <a:pt x="138" y="42"/>
                    <a:pt x="114" y="50"/>
                    <a:pt x="90" y="50"/>
                  </a:cubicBezTo>
                  <a:cubicBezTo>
                    <a:pt x="41" y="50"/>
                    <a:pt x="1" y="90"/>
                    <a:pt x="1" y="131"/>
                  </a:cubicBezTo>
                  <a:cubicBezTo>
                    <a:pt x="1" y="179"/>
                    <a:pt x="41" y="212"/>
                    <a:pt x="82" y="212"/>
                  </a:cubicBezTo>
                  <a:lnTo>
                    <a:pt x="90" y="212"/>
                  </a:lnTo>
                  <a:cubicBezTo>
                    <a:pt x="155" y="212"/>
                    <a:pt x="220" y="187"/>
                    <a:pt x="268" y="139"/>
                  </a:cubicBezTo>
                  <a:cubicBezTo>
                    <a:pt x="301" y="106"/>
                    <a:pt x="301" y="58"/>
                    <a:pt x="268" y="25"/>
                  </a:cubicBezTo>
                  <a:cubicBezTo>
                    <a:pt x="252" y="9"/>
                    <a:pt x="23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7922;p47">
              <a:extLst>
                <a:ext uri="{FF2B5EF4-FFF2-40B4-BE49-F238E27FC236}">
                  <a16:creationId xmlns:a16="http://schemas.microsoft.com/office/drawing/2014/main" id="{063F64B9-8483-2FB2-030B-FB5B07F2C8AE}"/>
                </a:ext>
              </a:extLst>
            </p:cNvPr>
            <p:cNvSpPr/>
            <p:nvPr/>
          </p:nvSpPr>
          <p:spPr>
            <a:xfrm>
              <a:off x="2284500" y="2479400"/>
              <a:ext cx="10175" cy="23500"/>
            </a:xfrm>
            <a:custGeom>
              <a:avLst/>
              <a:gdLst/>
              <a:ahLst/>
              <a:cxnLst/>
              <a:rect l="l" t="t" r="r" b="b"/>
              <a:pathLst>
                <a:path w="407" h="940" extrusionOk="0">
                  <a:moveTo>
                    <a:pt x="309" y="1"/>
                  </a:moveTo>
                  <a:cubicBezTo>
                    <a:pt x="278" y="1"/>
                    <a:pt x="248" y="18"/>
                    <a:pt x="236" y="48"/>
                  </a:cubicBezTo>
                  <a:cubicBezTo>
                    <a:pt x="123" y="299"/>
                    <a:pt x="42" y="567"/>
                    <a:pt x="1" y="842"/>
                  </a:cubicBezTo>
                  <a:cubicBezTo>
                    <a:pt x="1" y="883"/>
                    <a:pt x="25" y="931"/>
                    <a:pt x="74" y="931"/>
                  </a:cubicBezTo>
                  <a:cubicBezTo>
                    <a:pt x="74" y="931"/>
                    <a:pt x="82" y="939"/>
                    <a:pt x="82" y="939"/>
                  </a:cubicBezTo>
                  <a:cubicBezTo>
                    <a:pt x="123" y="939"/>
                    <a:pt x="155" y="907"/>
                    <a:pt x="163" y="867"/>
                  </a:cubicBezTo>
                  <a:cubicBezTo>
                    <a:pt x="204" y="607"/>
                    <a:pt x="277" y="356"/>
                    <a:pt x="382" y="113"/>
                  </a:cubicBezTo>
                  <a:cubicBezTo>
                    <a:pt x="406" y="72"/>
                    <a:pt x="382" y="23"/>
                    <a:pt x="342" y="7"/>
                  </a:cubicBezTo>
                  <a:cubicBezTo>
                    <a:pt x="331" y="3"/>
                    <a:pt x="320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7923;p47">
              <a:extLst>
                <a:ext uri="{FF2B5EF4-FFF2-40B4-BE49-F238E27FC236}">
                  <a16:creationId xmlns:a16="http://schemas.microsoft.com/office/drawing/2014/main" id="{7D707CF7-649C-FFF4-DE0A-992D52736F7A}"/>
                </a:ext>
              </a:extLst>
            </p:cNvPr>
            <p:cNvSpPr/>
            <p:nvPr/>
          </p:nvSpPr>
          <p:spPr>
            <a:xfrm>
              <a:off x="2298100" y="2481050"/>
              <a:ext cx="11775" cy="20825"/>
            </a:xfrm>
            <a:custGeom>
              <a:avLst/>
              <a:gdLst/>
              <a:ahLst/>
              <a:cxnLst/>
              <a:rect l="l" t="t" r="r" b="b"/>
              <a:pathLst>
                <a:path w="471" h="833" extrusionOk="0">
                  <a:moveTo>
                    <a:pt x="379" y="1"/>
                  </a:moveTo>
                  <a:cubicBezTo>
                    <a:pt x="346" y="1"/>
                    <a:pt x="313" y="23"/>
                    <a:pt x="300" y="55"/>
                  </a:cubicBezTo>
                  <a:lnTo>
                    <a:pt x="16" y="719"/>
                  </a:lnTo>
                  <a:cubicBezTo>
                    <a:pt x="0" y="760"/>
                    <a:pt x="16" y="809"/>
                    <a:pt x="57" y="825"/>
                  </a:cubicBezTo>
                  <a:cubicBezTo>
                    <a:pt x="65" y="833"/>
                    <a:pt x="81" y="833"/>
                    <a:pt x="89" y="833"/>
                  </a:cubicBezTo>
                  <a:cubicBezTo>
                    <a:pt x="122" y="833"/>
                    <a:pt x="154" y="817"/>
                    <a:pt x="162" y="784"/>
                  </a:cubicBezTo>
                  <a:lnTo>
                    <a:pt x="446" y="111"/>
                  </a:lnTo>
                  <a:cubicBezTo>
                    <a:pt x="470" y="71"/>
                    <a:pt x="446" y="22"/>
                    <a:pt x="406" y="6"/>
                  </a:cubicBezTo>
                  <a:cubicBezTo>
                    <a:pt x="397" y="3"/>
                    <a:pt x="388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7924;p47">
              <a:extLst>
                <a:ext uri="{FF2B5EF4-FFF2-40B4-BE49-F238E27FC236}">
                  <a16:creationId xmlns:a16="http://schemas.microsoft.com/office/drawing/2014/main" id="{D706A151-8A34-4D18-52FB-1A2E95F34676}"/>
                </a:ext>
              </a:extLst>
            </p:cNvPr>
            <p:cNvSpPr/>
            <p:nvPr/>
          </p:nvSpPr>
          <p:spPr>
            <a:xfrm>
              <a:off x="2318150" y="2489075"/>
              <a:ext cx="10775" cy="15050"/>
            </a:xfrm>
            <a:custGeom>
              <a:avLst/>
              <a:gdLst/>
              <a:ahLst/>
              <a:cxnLst/>
              <a:rect l="l" t="t" r="r" b="b"/>
              <a:pathLst>
                <a:path w="431" h="602" extrusionOk="0">
                  <a:moveTo>
                    <a:pt x="333" y="1"/>
                  </a:moveTo>
                  <a:cubicBezTo>
                    <a:pt x="310" y="1"/>
                    <a:pt x="287" y="11"/>
                    <a:pt x="268" y="34"/>
                  </a:cubicBezTo>
                  <a:cubicBezTo>
                    <a:pt x="163" y="171"/>
                    <a:pt x="82" y="325"/>
                    <a:pt x="17" y="488"/>
                  </a:cubicBezTo>
                  <a:cubicBezTo>
                    <a:pt x="1" y="528"/>
                    <a:pt x="25" y="577"/>
                    <a:pt x="66" y="593"/>
                  </a:cubicBezTo>
                  <a:cubicBezTo>
                    <a:pt x="74" y="593"/>
                    <a:pt x="82" y="601"/>
                    <a:pt x="90" y="601"/>
                  </a:cubicBezTo>
                  <a:cubicBezTo>
                    <a:pt x="122" y="601"/>
                    <a:pt x="155" y="577"/>
                    <a:pt x="171" y="544"/>
                  </a:cubicBezTo>
                  <a:cubicBezTo>
                    <a:pt x="228" y="398"/>
                    <a:pt x="301" y="261"/>
                    <a:pt x="398" y="131"/>
                  </a:cubicBezTo>
                  <a:cubicBezTo>
                    <a:pt x="431" y="98"/>
                    <a:pt x="422" y="42"/>
                    <a:pt x="382" y="17"/>
                  </a:cubicBezTo>
                  <a:cubicBezTo>
                    <a:pt x="368" y="7"/>
                    <a:pt x="351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7925;p47">
              <a:extLst>
                <a:ext uri="{FF2B5EF4-FFF2-40B4-BE49-F238E27FC236}">
                  <a16:creationId xmlns:a16="http://schemas.microsoft.com/office/drawing/2014/main" id="{906EBB6D-A369-2D20-450C-A39F7375C762}"/>
                </a:ext>
              </a:extLst>
            </p:cNvPr>
            <p:cNvSpPr/>
            <p:nvPr/>
          </p:nvSpPr>
          <p:spPr>
            <a:xfrm>
              <a:off x="2332150" y="2500950"/>
              <a:ext cx="12375" cy="12500"/>
            </a:xfrm>
            <a:custGeom>
              <a:avLst/>
              <a:gdLst/>
              <a:ahLst/>
              <a:cxnLst/>
              <a:rect l="l" t="t" r="r" b="b"/>
              <a:pathLst>
                <a:path w="495" h="500" extrusionOk="0">
                  <a:moveTo>
                    <a:pt x="413" y="0"/>
                  </a:moveTo>
                  <a:cubicBezTo>
                    <a:pt x="390" y="0"/>
                    <a:pt x="367" y="11"/>
                    <a:pt x="349" y="29"/>
                  </a:cubicBezTo>
                  <a:lnTo>
                    <a:pt x="33" y="361"/>
                  </a:lnTo>
                  <a:cubicBezTo>
                    <a:pt x="0" y="394"/>
                    <a:pt x="0" y="442"/>
                    <a:pt x="33" y="475"/>
                  </a:cubicBezTo>
                  <a:cubicBezTo>
                    <a:pt x="49" y="491"/>
                    <a:pt x="73" y="499"/>
                    <a:pt x="89" y="499"/>
                  </a:cubicBezTo>
                  <a:cubicBezTo>
                    <a:pt x="114" y="499"/>
                    <a:pt x="130" y="491"/>
                    <a:pt x="146" y="475"/>
                  </a:cubicBezTo>
                  <a:lnTo>
                    <a:pt x="471" y="134"/>
                  </a:lnTo>
                  <a:cubicBezTo>
                    <a:pt x="495" y="102"/>
                    <a:pt x="495" y="53"/>
                    <a:pt x="462" y="21"/>
                  </a:cubicBezTo>
                  <a:cubicBezTo>
                    <a:pt x="448" y="7"/>
                    <a:pt x="431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7926;p47">
              <a:extLst>
                <a:ext uri="{FF2B5EF4-FFF2-40B4-BE49-F238E27FC236}">
                  <a16:creationId xmlns:a16="http://schemas.microsoft.com/office/drawing/2014/main" id="{14A77F46-3F3B-3E21-B3A5-120904437DDD}"/>
                </a:ext>
              </a:extLst>
            </p:cNvPr>
            <p:cNvSpPr/>
            <p:nvPr/>
          </p:nvSpPr>
          <p:spPr>
            <a:xfrm>
              <a:off x="2307225" y="2515450"/>
              <a:ext cx="13200" cy="12575"/>
            </a:xfrm>
            <a:custGeom>
              <a:avLst/>
              <a:gdLst/>
              <a:ahLst/>
              <a:cxnLst/>
              <a:rect l="l" t="t" r="r" b="b"/>
              <a:pathLst>
                <a:path w="528" h="503" extrusionOk="0">
                  <a:moveTo>
                    <a:pt x="438" y="0"/>
                  </a:moveTo>
                  <a:cubicBezTo>
                    <a:pt x="418" y="0"/>
                    <a:pt x="397" y="8"/>
                    <a:pt x="381" y="25"/>
                  </a:cubicBezTo>
                  <a:lnTo>
                    <a:pt x="32" y="365"/>
                  </a:lnTo>
                  <a:cubicBezTo>
                    <a:pt x="0" y="397"/>
                    <a:pt x="0" y="446"/>
                    <a:pt x="24" y="479"/>
                  </a:cubicBezTo>
                  <a:cubicBezTo>
                    <a:pt x="41" y="495"/>
                    <a:pt x="65" y="503"/>
                    <a:pt x="89" y="503"/>
                  </a:cubicBezTo>
                  <a:cubicBezTo>
                    <a:pt x="105" y="503"/>
                    <a:pt x="130" y="495"/>
                    <a:pt x="146" y="487"/>
                  </a:cubicBezTo>
                  <a:lnTo>
                    <a:pt x="495" y="146"/>
                  </a:lnTo>
                  <a:cubicBezTo>
                    <a:pt x="519" y="114"/>
                    <a:pt x="527" y="57"/>
                    <a:pt x="495" y="25"/>
                  </a:cubicBezTo>
                  <a:cubicBezTo>
                    <a:pt x="478" y="8"/>
                    <a:pt x="458" y="0"/>
                    <a:pt x="4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7927;p47">
              <a:extLst>
                <a:ext uri="{FF2B5EF4-FFF2-40B4-BE49-F238E27FC236}">
                  <a16:creationId xmlns:a16="http://schemas.microsoft.com/office/drawing/2014/main" id="{4154D4EC-14D0-047F-9D45-D3E0DB3F2B19}"/>
                </a:ext>
              </a:extLst>
            </p:cNvPr>
            <p:cNvSpPr/>
            <p:nvPr/>
          </p:nvSpPr>
          <p:spPr>
            <a:xfrm>
              <a:off x="2293825" y="2515525"/>
              <a:ext cx="10775" cy="12100"/>
            </a:xfrm>
            <a:custGeom>
              <a:avLst/>
              <a:gdLst/>
              <a:ahLst/>
              <a:cxnLst/>
              <a:rect l="l" t="t" r="r" b="b"/>
              <a:pathLst>
                <a:path w="431" h="484" extrusionOk="0">
                  <a:moveTo>
                    <a:pt x="333" y="1"/>
                  </a:moveTo>
                  <a:cubicBezTo>
                    <a:pt x="310" y="1"/>
                    <a:pt x="287" y="11"/>
                    <a:pt x="268" y="30"/>
                  </a:cubicBezTo>
                  <a:lnTo>
                    <a:pt x="25" y="354"/>
                  </a:lnTo>
                  <a:cubicBezTo>
                    <a:pt x="1" y="386"/>
                    <a:pt x="9" y="435"/>
                    <a:pt x="41" y="467"/>
                  </a:cubicBezTo>
                  <a:cubicBezTo>
                    <a:pt x="58" y="476"/>
                    <a:pt x="74" y="484"/>
                    <a:pt x="90" y="484"/>
                  </a:cubicBezTo>
                  <a:cubicBezTo>
                    <a:pt x="114" y="484"/>
                    <a:pt x="139" y="467"/>
                    <a:pt x="155" y="451"/>
                  </a:cubicBezTo>
                  <a:lnTo>
                    <a:pt x="398" y="135"/>
                  </a:lnTo>
                  <a:cubicBezTo>
                    <a:pt x="431" y="94"/>
                    <a:pt x="423" y="46"/>
                    <a:pt x="382" y="22"/>
                  </a:cubicBezTo>
                  <a:cubicBezTo>
                    <a:pt x="368" y="7"/>
                    <a:pt x="350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7928;p47">
              <a:extLst>
                <a:ext uri="{FF2B5EF4-FFF2-40B4-BE49-F238E27FC236}">
                  <a16:creationId xmlns:a16="http://schemas.microsoft.com/office/drawing/2014/main" id="{DCC243DF-EF89-2E7E-66FF-B03A6393B156}"/>
                </a:ext>
              </a:extLst>
            </p:cNvPr>
            <p:cNvSpPr/>
            <p:nvPr/>
          </p:nvSpPr>
          <p:spPr>
            <a:xfrm>
              <a:off x="2283100" y="2509350"/>
              <a:ext cx="9950" cy="12800"/>
            </a:xfrm>
            <a:custGeom>
              <a:avLst/>
              <a:gdLst/>
              <a:ahLst/>
              <a:cxnLst/>
              <a:rect l="l" t="t" r="r" b="b"/>
              <a:pathLst>
                <a:path w="398" h="512" extrusionOk="0">
                  <a:moveTo>
                    <a:pt x="302" y="1"/>
                  </a:moveTo>
                  <a:cubicBezTo>
                    <a:pt x="279" y="1"/>
                    <a:pt x="257" y="11"/>
                    <a:pt x="243" y="33"/>
                  </a:cubicBezTo>
                  <a:cubicBezTo>
                    <a:pt x="154" y="147"/>
                    <a:pt x="81" y="269"/>
                    <a:pt x="16" y="398"/>
                  </a:cubicBezTo>
                  <a:cubicBezTo>
                    <a:pt x="0" y="439"/>
                    <a:pt x="16" y="487"/>
                    <a:pt x="57" y="512"/>
                  </a:cubicBezTo>
                  <a:lnTo>
                    <a:pt x="89" y="512"/>
                  </a:lnTo>
                  <a:cubicBezTo>
                    <a:pt x="122" y="512"/>
                    <a:pt x="154" y="496"/>
                    <a:pt x="162" y="471"/>
                  </a:cubicBezTo>
                  <a:cubicBezTo>
                    <a:pt x="219" y="350"/>
                    <a:pt x="292" y="236"/>
                    <a:pt x="365" y="131"/>
                  </a:cubicBezTo>
                  <a:cubicBezTo>
                    <a:pt x="398" y="98"/>
                    <a:pt x="389" y="41"/>
                    <a:pt x="357" y="17"/>
                  </a:cubicBezTo>
                  <a:cubicBezTo>
                    <a:pt x="339" y="7"/>
                    <a:pt x="320" y="1"/>
                    <a:pt x="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7929;p47">
              <a:extLst>
                <a:ext uri="{FF2B5EF4-FFF2-40B4-BE49-F238E27FC236}">
                  <a16:creationId xmlns:a16="http://schemas.microsoft.com/office/drawing/2014/main" id="{77F2E15B-D7E6-4994-E449-F41465A7EAF0}"/>
                </a:ext>
              </a:extLst>
            </p:cNvPr>
            <p:cNvSpPr/>
            <p:nvPr/>
          </p:nvSpPr>
          <p:spPr>
            <a:xfrm>
              <a:off x="2273150" y="2480650"/>
              <a:ext cx="5700" cy="13325"/>
            </a:xfrm>
            <a:custGeom>
              <a:avLst/>
              <a:gdLst/>
              <a:ahLst/>
              <a:cxnLst/>
              <a:rect l="l" t="t" r="r" b="b"/>
              <a:pathLst>
                <a:path w="228" h="533" extrusionOk="0">
                  <a:moveTo>
                    <a:pt x="134" y="1"/>
                  </a:moveTo>
                  <a:cubicBezTo>
                    <a:pt x="99" y="1"/>
                    <a:pt x="71" y="24"/>
                    <a:pt x="58" y="63"/>
                  </a:cubicBezTo>
                  <a:cubicBezTo>
                    <a:pt x="25" y="184"/>
                    <a:pt x="9" y="322"/>
                    <a:pt x="1" y="452"/>
                  </a:cubicBezTo>
                  <a:cubicBezTo>
                    <a:pt x="1" y="492"/>
                    <a:pt x="41" y="533"/>
                    <a:pt x="82" y="533"/>
                  </a:cubicBezTo>
                  <a:cubicBezTo>
                    <a:pt x="131" y="533"/>
                    <a:pt x="163" y="500"/>
                    <a:pt x="163" y="452"/>
                  </a:cubicBezTo>
                  <a:cubicBezTo>
                    <a:pt x="171" y="338"/>
                    <a:pt x="187" y="217"/>
                    <a:pt x="212" y="103"/>
                  </a:cubicBezTo>
                  <a:cubicBezTo>
                    <a:pt x="228" y="63"/>
                    <a:pt x="204" y="14"/>
                    <a:pt x="163" y="6"/>
                  </a:cubicBezTo>
                  <a:cubicBezTo>
                    <a:pt x="153" y="2"/>
                    <a:pt x="14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7930;p47">
              <a:extLst>
                <a:ext uri="{FF2B5EF4-FFF2-40B4-BE49-F238E27FC236}">
                  <a16:creationId xmlns:a16="http://schemas.microsoft.com/office/drawing/2014/main" id="{8368094D-9BEB-0B4B-38CC-42D8AE3C2556}"/>
                </a:ext>
              </a:extLst>
            </p:cNvPr>
            <p:cNvSpPr/>
            <p:nvPr/>
          </p:nvSpPr>
          <p:spPr>
            <a:xfrm>
              <a:off x="2266275" y="2516825"/>
              <a:ext cx="7725" cy="13850"/>
            </a:xfrm>
            <a:custGeom>
              <a:avLst/>
              <a:gdLst/>
              <a:ahLst/>
              <a:cxnLst/>
              <a:rect l="l" t="t" r="r" b="b"/>
              <a:pathLst>
                <a:path w="309" h="554" extrusionOk="0">
                  <a:moveTo>
                    <a:pt x="227" y="0"/>
                  </a:moveTo>
                  <a:cubicBezTo>
                    <a:pt x="191" y="0"/>
                    <a:pt x="152" y="23"/>
                    <a:pt x="138" y="59"/>
                  </a:cubicBezTo>
                  <a:lnTo>
                    <a:pt x="16" y="448"/>
                  </a:lnTo>
                  <a:cubicBezTo>
                    <a:pt x="0" y="488"/>
                    <a:pt x="25" y="537"/>
                    <a:pt x="73" y="545"/>
                  </a:cubicBezTo>
                  <a:cubicBezTo>
                    <a:pt x="81" y="553"/>
                    <a:pt x="89" y="553"/>
                    <a:pt x="98" y="553"/>
                  </a:cubicBezTo>
                  <a:cubicBezTo>
                    <a:pt x="130" y="553"/>
                    <a:pt x="162" y="529"/>
                    <a:pt x="171" y="497"/>
                  </a:cubicBezTo>
                  <a:lnTo>
                    <a:pt x="292" y="107"/>
                  </a:lnTo>
                  <a:cubicBezTo>
                    <a:pt x="308" y="67"/>
                    <a:pt x="284" y="18"/>
                    <a:pt x="244" y="2"/>
                  </a:cubicBezTo>
                  <a:cubicBezTo>
                    <a:pt x="238" y="1"/>
                    <a:pt x="23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7931;p47">
              <a:extLst>
                <a:ext uri="{FF2B5EF4-FFF2-40B4-BE49-F238E27FC236}">
                  <a16:creationId xmlns:a16="http://schemas.microsoft.com/office/drawing/2014/main" id="{88C7E5EE-6E53-4ABA-F583-8CE3762A147D}"/>
                </a:ext>
              </a:extLst>
            </p:cNvPr>
            <p:cNvSpPr/>
            <p:nvPr/>
          </p:nvSpPr>
          <p:spPr>
            <a:xfrm>
              <a:off x="2272950" y="2532325"/>
              <a:ext cx="9975" cy="14550"/>
            </a:xfrm>
            <a:custGeom>
              <a:avLst/>
              <a:gdLst/>
              <a:ahLst/>
              <a:cxnLst/>
              <a:rect l="l" t="t" r="r" b="b"/>
              <a:pathLst>
                <a:path w="399" h="582" extrusionOk="0">
                  <a:moveTo>
                    <a:pt x="308" y="0"/>
                  </a:moveTo>
                  <a:cubicBezTo>
                    <a:pt x="282" y="0"/>
                    <a:pt x="259" y="11"/>
                    <a:pt x="244" y="31"/>
                  </a:cubicBezTo>
                  <a:cubicBezTo>
                    <a:pt x="139" y="160"/>
                    <a:pt x="58" y="322"/>
                    <a:pt x="17" y="485"/>
                  </a:cubicBezTo>
                  <a:cubicBezTo>
                    <a:pt x="1" y="525"/>
                    <a:pt x="25" y="574"/>
                    <a:pt x="74" y="582"/>
                  </a:cubicBezTo>
                  <a:lnTo>
                    <a:pt x="90" y="582"/>
                  </a:lnTo>
                  <a:cubicBezTo>
                    <a:pt x="131" y="582"/>
                    <a:pt x="163" y="558"/>
                    <a:pt x="171" y="525"/>
                  </a:cubicBezTo>
                  <a:cubicBezTo>
                    <a:pt x="212" y="387"/>
                    <a:pt x="277" y="249"/>
                    <a:pt x="366" y="128"/>
                  </a:cubicBezTo>
                  <a:cubicBezTo>
                    <a:pt x="398" y="95"/>
                    <a:pt x="390" y="47"/>
                    <a:pt x="358" y="14"/>
                  </a:cubicBezTo>
                  <a:cubicBezTo>
                    <a:pt x="342" y="5"/>
                    <a:pt x="324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7932;p47">
              <a:extLst>
                <a:ext uri="{FF2B5EF4-FFF2-40B4-BE49-F238E27FC236}">
                  <a16:creationId xmlns:a16="http://schemas.microsoft.com/office/drawing/2014/main" id="{DECE1F77-924E-BEA3-C35C-36F007C3273C}"/>
                </a:ext>
              </a:extLst>
            </p:cNvPr>
            <p:cNvSpPr/>
            <p:nvPr/>
          </p:nvSpPr>
          <p:spPr>
            <a:xfrm>
              <a:off x="2284925" y="2540250"/>
              <a:ext cx="8125" cy="11500"/>
            </a:xfrm>
            <a:custGeom>
              <a:avLst/>
              <a:gdLst/>
              <a:ahLst/>
              <a:cxnLst/>
              <a:rect l="l" t="t" r="r" b="b"/>
              <a:pathLst>
                <a:path w="325" h="460" extrusionOk="0">
                  <a:moveTo>
                    <a:pt x="230" y="0"/>
                  </a:moveTo>
                  <a:cubicBezTo>
                    <a:pt x="195" y="0"/>
                    <a:pt x="167" y="22"/>
                    <a:pt x="154" y="54"/>
                  </a:cubicBezTo>
                  <a:cubicBezTo>
                    <a:pt x="122" y="151"/>
                    <a:pt x="73" y="249"/>
                    <a:pt x="25" y="338"/>
                  </a:cubicBezTo>
                  <a:cubicBezTo>
                    <a:pt x="0" y="378"/>
                    <a:pt x="8" y="427"/>
                    <a:pt x="49" y="451"/>
                  </a:cubicBezTo>
                  <a:cubicBezTo>
                    <a:pt x="65" y="459"/>
                    <a:pt x="73" y="459"/>
                    <a:pt x="89" y="459"/>
                  </a:cubicBezTo>
                  <a:cubicBezTo>
                    <a:pt x="122" y="459"/>
                    <a:pt x="146" y="451"/>
                    <a:pt x="162" y="427"/>
                  </a:cubicBezTo>
                  <a:cubicBezTo>
                    <a:pt x="219" y="322"/>
                    <a:pt x="268" y="216"/>
                    <a:pt x="308" y="103"/>
                  </a:cubicBezTo>
                  <a:cubicBezTo>
                    <a:pt x="325" y="62"/>
                    <a:pt x="300" y="22"/>
                    <a:pt x="260" y="5"/>
                  </a:cubicBezTo>
                  <a:cubicBezTo>
                    <a:pt x="249" y="2"/>
                    <a:pt x="239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7933;p47">
              <a:extLst>
                <a:ext uri="{FF2B5EF4-FFF2-40B4-BE49-F238E27FC236}">
                  <a16:creationId xmlns:a16="http://schemas.microsoft.com/office/drawing/2014/main" id="{0ADB8D06-835D-958D-3E1A-764F4ED370EE}"/>
                </a:ext>
              </a:extLst>
            </p:cNvPr>
            <p:cNvSpPr/>
            <p:nvPr/>
          </p:nvSpPr>
          <p:spPr>
            <a:xfrm>
              <a:off x="2262225" y="2549550"/>
              <a:ext cx="8325" cy="11925"/>
            </a:xfrm>
            <a:custGeom>
              <a:avLst/>
              <a:gdLst/>
              <a:ahLst/>
              <a:cxnLst/>
              <a:rect l="l" t="t" r="r" b="b"/>
              <a:pathLst>
                <a:path w="333" h="477" extrusionOk="0">
                  <a:moveTo>
                    <a:pt x="235" y="0"/>
                  </a:moveTo>
                  <a:cubicBezTo>
                    <a:pt x="204" y="0"/>
                    <a:pt x="174" y="17"/>
                    <a:pt x="162" y="47"/>
                  </a:cubicBezTo>
                  <a:lnTo>
                    <a:pt x="24" y="363"/>
                  </a:lnTo>
                  <a:cubicBezTo>
                    <a:pt x="0" y="404"/>
                    <a:pt x="24" y="452"/>
                    <a:pt x="65" y="469"/>
                  </a:cubicBezTo>
                  <a:cubicBezTo>
                    <a:pt x="73" y="477"/>
                    <a:pt x="81" y="477"/>
                    <a:pt x="97" y="477"/>
                  </a:cubicBezTo>
                  <a:cubicBezTo>
                    <a:pt x="122" y="477"/>
                    <a:pt x="154" y="460"/>
                    <a:pt x="170" y="428"/>
                  </a:cubicBezTo>
                  <a:lnTo>
                    <a:pt x="308" y="112"/>
                  </a:lnTo>
                  <a:cubicBezTo>
                    <a:pt x="333" y="71"/>
                    <a:pt x="308" y="23"/>
                    <a:pt x="268" y="6"/>
                  </a:cubicBezTo>
                  <a:cubicBezTo>
                    <a:pt x="257" y="2"/>
                    <a:pt x="246" y="0"/>
                    <a:pt x="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7934;p47">
              <a:extLst>
                <a:ext uri="{FF2B5EF4-FFF2-40B4-BE49-F238E27FC236}">
                  <a16:creationId xmlns:a16="http://schemas.microsoft.com/office/drawing/2014/main" id="{993B0791-E19A-4ADD-AE64-A4203BE4626C}"/>
                </a:ext>
              </a:extLst>
            </p:cNvPr>
            <p:cNvSpPr/>
            <p:nvPr/>
          </p:nvSpPr>
          <p:spPr>
            <a:xfrm>
              <a:off x="2449300" y="2643325"/>
              <a:ext cx="324350" cy="566375"/>
            </a:xfrm>
            <a:custGeom>
              <a:avLst/>
              <a:gdLst/>
              <a:ahLst/>
              <a:cxnLst/>
              <a:rect l="l" t="t" r="r" b="b"/>
              <a:pathLst>
                <a:path w="12974" h="22655" extrusionOk="0">
                  <a:moveTo>
                    <a:pt x="92" y="1"/>
                  </a:moveTo>
                  <a:cubicBezTo>
                    <a:pt x="68" y="1"/>
                    <a:pt x="47" y="11"/>
                    <a:pt x="33" y="34"/>
                  </a:cubicBezTo>
                  <a:cubicBezTo>
                    <a:pt x="1" y="66"/>
                    <a:pt x="9" y="115"/>
                    <a:pt x="41" y="147"/>
                  </a:cubicBezTo>
                  <a:cubicBezTo>
                    <a:pt x="649" y="658"/>
                    <a:pt x="1468" y="1298"/>
                    <a:pt x="2400" y="1769"/>
                  </a:cubicBezTo>
                  <a:cubicBezTo>
                    <a:pt x="3268" y="2206"/>
                    <a:pt x="4127" y="2433"/>
                    <a:pt x="4954" y="2450"/>
                  </a:cubicBezTo>
                  <a:cubicBezTo>
                    <a:pt x="4695" y="2652"/>
                    <a:pt x="4379" y="2790"/>
                    <a:pt x="4054" y="2847"/>
                  </a:cubicBezTo>
                  <a:cubicBezTo>
                    <a:pt x="4022" y="2855"/>
                    <a:pt x="3998" y="2879"/>
                    <a:pt x="3990" y="2912"/>
                  </a:cubicBezTo>
                  <a:cubicBezTo>
                    <a:pt x="3982" y="2952"/>
                    <a:pt x="3998" y="2985"/>
                    <a:pt x="4030" y="3001"/>
                  </a:cubicBezTo>
                  <a:cubicBezTo>
                    <a:pt x="7022" y="4550"/>
                    <a:pt x="9503" y="7331"/>
                    <a:pt x="10719" y="10476"/>
                  </a:cubicBezTo>
                  <a:lnTo>
                    <a:pt x="10103" y="10047"/>
                  </a:lnTo>
                  <a:cubicBezTo>
                    <a:pt x="10089" y="10036"/>
                    <a:pt x="10074" y="10032"/>
                    <a:pt x="10059" y="10032"/>
                  </a:cubicBezTo>
                  <a:cubicBezTo>
                    <a:pt x="10038" y="10032"/>
                    <a:pt x="10016" y="10041"/>
                    <a:pt x="9997" y="10055"/>
                  </a:cubicBezTo>
                  <a:cubicBezTo>
                    <a:pt x="9973" y="10087"/>
                    <a:pt x="9973" y="10128"/>
                    <a:pt x="9997" y="10160"/>
                  </a:cubicBezTo>
                  <a:cubicBezTo>
                    <a:pt x="11449" y="12114"/>
                    <a:pt x="11878" y="14717"/>
                    <a:pt x="12195" y="16873"/>
                  </a:cubicBezTo>
                  <a:lnTo>
                    <a:pt x="11870" y="16484"/>
                  </a:lnTo>
                  <a:cubicBezTo>
                    <a:pt x="11854" y="16463"/>
                    <a:pt x="11831" y="16452"/>
                    <a:pt x="11807" y="16452"/>
                  </a:cubicBezTo>
                  <a:cubicBezTo>
                    <a:pt x="11796" y="16452"/>
                    <a:pt x="11784" y="16454"/>
                    <a:pt x="11773" y="16460"/>
                  </a:cubicBezTo>
                  <a:cubicBezTo>
                    <a:pt x="11733" y="16484"/>
                    <a:pt x="11724" y="16525"/>
                    <a:pt x="11733" y="16557"/>
                  </a:cubicBezTo>
                  <a:cubicBezTo>
                    <a:pt x="12454" y="18463"/>
                    <a:pt x="12811" y="20538"/>
                    <a:pt x="12770" y="22573"/>
                  </a:cubicBezTo>
                  <a:cubicBezTo>
                    <a:pt x="12770" y="22622"/>
                    <a:pt x="12803" y="22654"/>
                    <a:pt x="12843" y="22654"/>
                  </a:cubicBezTo>
                  <a:lnTo>
                    <a:pt x="12851" y="22654"/>
                  </a:lnTo>
                  <a:cubicBezTo>
                    <a:pt x="12892" y="22654"/>
                    <a:pt x="12932" y="22622"/>
                    <a:pt x="12932" y="22581"/>
                  </a:cubicBezTo>
                  <a:cubicBezTo>
                    <a:pt x="12973" y="20684"/>
                    <a:pt x="12665" y="18746"/>
                    <a:pt x="12049" y="16946"/>
                  </a:cubicBezTo>
                  <a:lnTo>
                    <a:pt x="12049" y="16946"/>
                  </a:lnTo>
                  <a:lnTo>
                    <a:pt x="12251" y="17198"/>
                  </a:lnTo>
                  <a:cubicBezTo>
                    <a:pt x="12270" y="17216"/>
                    <a:pt x="12297" y="17225"/>
                    <a:pt x="12323" y="17225"/>
                  </a:cubicBezTo>
                  <a:cubicBezTo>
                    <a:pt x="12332" y="17225"/>
                    <a:pt x="12341" y="17224"/>
                    <a:pt x="12349" y="17222"/>
                  </a:cubicBezTo>
                  <a:cubicBezTo>
                    <a:pt x="12381" y="17206"/>
                    <a:pt x="12405" y="17165"/>
                    <a:pt x="12397" y="17133"/>
                  </a:cubicBezTo>
                  <a:cubicBezTo>
                    <a:pt x="12097" y="15041"/>
                    <a:pt x="11716" y="12471"/>
                    <a:pt x="10395" y="10452"/>
                  </a:cubicBezTo>
                  <a:lnTo>
                    <a:pt x="10395" y="10452"/>
                  </a:lnTo>
                  <a:lnTo>
                    <a:pt x="10841" y="10760"/>
                  </a:lnTo>
                  <a:cubicBezTo>
                    <a:pt x="10853" y="10772"/>
                    <a:pt x="10869" y="10778"/>
                    <a:pt x="10886" y="10778"/>
                  </a:cubicBezTo>
                  <a:cubicBezTo>
                    <a:pt x="10904" y="10778"/>
                    <a:pt x="10922" y="10772"/>
                    <a:pt x="10938" y="10760"/>
                  </a:cubicBezTo>
                  <a:cubicBezTo>
                    <a:pt x="10962" y="10744"/>
                    <a:pt x="10979" y="10703"/>
                    <a:pt x="10962" y="10671"/>
                  </a:cubicBezTo>
                  <a:cubicBezTo>
                    <a:pt x="9795" y="7452"/>
                    <a:pt x="7314" y="4582"/>
                    <a:pt x="4298" y="2960"/>
                  </a:cubicBezTo>
                  <a:cubicBezTo>
                    <a:pt x="4646" y="2863"/>
                    <a:pt x="4971" y="2677"/>
                    <a:pt x="5230" y="2425"/>
                  </a:cubicBezTo>
                  <a:cubicBezTo>
                    <a:pt x="5254" y="2409"/>
                    <a:pt x="5263" y="2369"/>
                    <a:pt x="5246" y="2336"/>
                  </a:cubicBezTo>
                  <a:cubicBezTo>
                    <a:pt x="5238" y="2304"/>
                    <a:pt x="5206" y="2288"/>
                    <a:pt x="5173" y="2288"/>
                  </a:cubicBezTo>
                  <a:cubicBezTo>
                    <a:pt x="5130" y="2289"/>
                    <a:pt x="5087" y="2289"/>
                    <a:pt x="5043" y="2289"/>
                  </a:cubicBezTo>
                  <a:cubicBezTo>
                    <a:pt x="4215" y="2289"/>
                    <a:pt x="3352" y="2069"/>
                    <a:pt x="2473" y="1623"/>
                  </a:cubicBezTo>
                  <a:cubicBezTo>
                    <a:pt x="1557" y="1169"/>
                    <a:pt x="747" y="528"/>
                    <a:pt x="147" y="17"/>
                  </a:cubicBezTo>
                  <a:cubicBezTo>
                    <a:pt x="129" y="7"/>
                    <a:pt x="11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7935;p47">
              <a:extLst>
                <a:ext uri="{FF2B5EF4-FFF2-40B4-BE49-F238E27FC236}">
                  <a16:creationId xmlns:a16="http://schemas.microsoft.com/office/drawing/2014/main" id="{F15AD1D1-8B5D-FC73-9C82-4D65869E81F8}"/>
                </a:ext>
              </a:extLst>
            </p:cNvPr>
            <p:cNvSpPr/>
            <p:nvPr/>
          </p:nvSpPr>
          <p:spPr>
            <a:xfrm>
              <a:off x="2513550" y="2607050"/>
              <a:ext cx="422650" cy="648850"/>
            </a:xfrm>
            <a:custGeom>
              <a:avLst/>
              <a:gdLst/>
              <a:ahLst/>
              <a:cxnLst/>
              <a:rect l="l" t="t" r="r" b="b"/>
              <a:pathLst>
                <a:path w="16906" h="25954" extrusionOk="0">
                  <a:moveTo>
                    <a:pt x="16816" y="1"/>
                  </a:moveTo>
                  <a:cubicBezTo>
                    <a:pt x="15487" y="114"/>
                    <a:pt x="13646" y="536"/>
                    <a:pt x="12406" y="1858"/>
                  </a:cubicBezTo>
                  <a:cubicBezTo>
                    <a:pt x="11733" y="2571"/>
                    <a:pt x="11246" y="3544"/>
                    <a:pt x="10946" y="4760"/>
                  </a:cubicBezTo>
                  <a:cubicBezTo>
                    <a:pt x="10427" y="6909"/>
                    <a:pt x="10638" y="9163"/>
                    <a:pt x="10841" y="11336"/>
                  </a:cubicBezTo>
                  <a:cubicBezTo>
                    <a:pt x="10857" y="11514"/>
                    <a:pt x="10873" y="11684"/>
                    <a:pt x="10889" y="11854"/>
                  </a:cubicBezTo>
                  <a:cubicBezTo>
                    <a:pt x="11100" y="14181"/>
                    <a:pt x="11238" y="16630"/>
                    <a:pt x="10395" y="18843"/>
                  </a:cubicBezTo>
                  <a:cubicBezTo>
                    <a:pt x="10241" y="19249"/>
                    <a:pt x="10054" y="19646"/>
                    <a:pt x="9876" y="20011"/>
                  </a:cubicBezTo>
                  <a:cubicBezTo>
                    <a:pt x="9860" y="20051"/>
                    <a:pt x="9876" y="20100"/>
                    <a:pt x="9917" y="20124"/>
                  </a:cubicBezTo>
                  <a:cubicBezTo>
                    <a:pt x="9927" y="20129"/>
                    <a:pt x="9938" y="20131"/>
                    <a:pt x="9949" y="20131"/>
                  </a:cubicBezTo>
                  <a:cubicBezTo>
                    <a:pt x="9980" y="20131"/>
                    <a:pt x="10010" y="20114"/>
                    <a:pt x="10022" y="20084"/>
                  </a:cubicBezTo>
                  <a:cubicBezTo>
                    <a:pt x="10208" y="19711"/>
                    <a:pt x="10395" y="19314"/>
                    <a:pt x="10549" y="18900"/>
                  </a:cubicBezTo>
                  <a:cubicBezTo>
                    <a:pt x="11400" y="16662"/>
                    <a:pt x="11262" y="14181"/>
                    <a:pt x="11052" y="11838"/>
                  </a:cubicBezTo>
                  <a:cubicBezTo>
                    <a:pt x="11035" y="11668"/>
                    <a:pt x="11019" y="11498"/>
                    <a:pt x="11003" y="11327"/>
                  </a:cubicBezTo>
                  <a:cubicBezTo>
                    <a:pt x="10800" y="9155"/>
                    <a:pt x="10589" y="6917"/>
                    <a:pt x="11108" y="4793"/>
                  </a:cubicBezTo>
                  <a:cubicBezTo>
                    <a:pt x="11392" y="3617"/>
                    <a:pt x="11871" y="2660"/>
                    <a:pt x="12527" y="1963"/>
                  </a:cubicBezTo>
                  <a:cubicBezTo>
                    <a:pt x="13687" y="731"/>
                    <a:pt x="15397" y="309"/>
                    <a:pt x="16678" y="179"/>
                  </a:cubicBezTo>
                  <a:lnTo>
                    <a:pt x="16678" y="179"/>
                  </a:lnTo>
                  <a:cubicBezTo>
                    <a:pt x="15714" y="1955"/>
                    <a:pt x="15268" y="3868"/>
                    <a:pt x="14919" y="5676"/>
                  </a:cubicBezTo>
                  <a:cubicBezTo>
                    <a:pt x="14911" y="5717"/>
                    <a:pt x="14935" y="5757"/>
                    <a:pt x="14976" y="5765"/>
                  </a:cubicBezTo>
                  <a:cubicBezTo>
                    <a:pt x="14984" y="5770"/>
                    <a:pt x="14994" y="5772"/>
                    <a:pt x="15003" y="5772"/>
                  </a:cubicBezTo>
                  <a:cubicBezTo>
                    <a:pt x="15029" y="5772"/>
                    <a:pt x="15055" y="5757"/>
                    <a:pt x="15073" y="5733"/>
                  </a:cubicBezTo>
                  <a:cubicBezTo>
                    <a:pt x="15349" y="5230"/>
                    <a:pt x="15649" y="4671"/>
                    <a:pt x="16054" y="4217"/>
                  </a:cubicBezTo>
                  <a:lnTo>
                    <a:pt x="16054" y="4217"/>
                  </a:lnTo>
                  <a:cubicBezTo>
                    <a:pt x="15016" y="6203"/>
                    <a:pt x="14789" y="8538"/>
                    <a:pt x="14676" y="10622"/>
                  </a:cubicBezTo>
                  <a:cubicBezTo>
                    <a:pt x="14668" y="10679"/>
                    <a:pt x="14668" y="10736"/>
                    <a:pt x="14668" y="10792"/>
                  </a:cubicBezTo>
                  <a:cubicBezTo>
                    <a:pt x="14668" y="10833"/>
                    <a:pt x="14700" y="10873"/>
                    <a:pt x="14749" y="10873"/>
                  </a:cubicBezTo>
                  <a:cubicBezTo>
                    <a:pt x="14789" y="10873"/>
                    <a:pt x="14830" y="10841"/>
                    <a:pt x="14830" y="10792"/>
                  </a:cubicBezTo>
                  <a:cubicBezTo>
                    <a:pt x="14830" y="10744"/>
                    <a:pt x="14838" y="10687"/>
                    <a:pt x="14838" y="10630"/>
                  </a:cubicBezTo>
                  <a:cubicBezTo>
                    <a:pt x="14870" y="10290"/>
                    <a:pt x="14968" y="9957"/>
                    <a:pt x="15130" y="9657"/>
                  </a:cubicBezTo>
                  <a:lnTo>
                    <a:pt x="15130" y="9657"/>
                  </a:lnTo>
                  <a:cubicBezTo>
                    <a:pt x="14724" y="11417"/>
                    <a:pt x="14441" y="13208"/>
                    <a:pt x="14279" y="15000"/>
                  </a:cubicBezTo>
                  <a:cubicBezTo>
                    <a:pt x="14254" y="15284"/>
                    <a:pt x="14230" y="15576"/>
                    <a:pt x="14214" y="15868"/>
                  </a:cubicBezTo>
                  <a:cubicBezTo>
                    <a:pt x="14092" y="17392"/>
                    <a:pt x="13962" y="18965"/>
                    <a:pt x="13395" y="20392"/>
                  </a:cubicBezTo>
                  <a:cubicBezTo>
                    <a:pt x="13022" y="21308"/>
                    <a:pt x="12479" y="22167"/>
                    <a:pt x="11611" y="23173"/>
                  </a:cubicBezTo>
                  <a:cubicBezTo>
                    <a:pt x="10792" y="24121"/>
                    <a:pt x="9892" y="24794"/>
                    <a:pt x="8944" y="25167"/>
                  </a:cubicBezTo>
                  <a:cubicBezTo>
                    <a:pt x="7784" y="25621"/>
                    <a:pt x="6519" y="25654"/>
                    <a:pt x="5295" y="25686"/>
                  </a:cubicBezTo>
                  <a:lnTo>
                    <a:pt x="1030" y="25792"/>
                  </a:lnTo>
                  <a:cubicBezTo>
                    <a:pt x="990" y="25794"/>
                    <a:pt x="949" y="25795"/>
                    <a:pt x="907" y="25795"/>
                  </a:cubicBezTo>
                  <a:cubicBezTo>
                    <a:pt x="789" y="25795"/>
                    <a:pt x="668" y="25783"/>
                    <a:pt x="560" y="25735"/>
                  </a:cubicBezTo>
                  <a:cubicBezTo>
                    <a:pt x="244" y="25589"/>
                    <a:pt x="171" y="25151"/>
                    <a:pt x="228" y="24811"/>
                  </a:cubicBezTo>
                  <a:cubicBezTo>
                    <a:pt x="374" y="24016"/>
                    <a:pt x="1095" y="23351"/>
                    <a:pt x="1898" y="23270"/>
                  </a:cubicBezTo>
                  <a:cubicBezTo>
                    <a:pt x="1939" y="23262"/>
                    <a:pt x="1971" y="23221"/>
                    <a:pt x="1971" y="23181"/>
                  </a:cubicBezTo>
                  <a:cubicBezTo>
                    <a:pt x="1964" y="23137"/>
                    <a:pt x="1930" y="23107"/>
                    <a:pt x="1894" y="23107"/>
                  </a:cubicBezTo>
                  <a:cubicBezTo>
                    <a:pt x="1890" y="23107"/>
                    <a:pt x="1886" y="23107"/>
                    <a:pt x="1882" y="23108"/>
                  </a:cubicBezTo>
                  <a:cubicBezTo>
                    <a:pt x="1006" y="23197"/>
                    <a:pt x="228" y="23919"/>
                    <a:pt x="74" y="24778"/>
                  </a:cubicBezTo>
                  <a:cubicBezTo>
                    <a:pt x="1" y="25184"/>
                    <a:pt x="98" y="25702"/>
                    <a:pt x="495" y="25881"/>
                  </a:cubicBezTo>
                  <a:cubicBezTo>
                    <a:pt x="633" y="25946"/>
                    <a:pt x="779" y="25954"/>
                    <a:pt x="917" y="25954"/>
                  </a:cubicBezTo>
                  <a:lnTo>
                    <a:pt x="1039" y="25954"/>
                  </a:lnTo>
                  <a:lnTo>
                    <a:pt x="5303" y="25848"/>
                  </a:lnTo>
                  <a:cubicBezTo>
                    <a:pt x="6479" y="25816"/>
                    <a:pt x="7817" y="25784"/>
                    <a:pt x="9000" y="25321"/>
                  </a:cubicBezTo>
                  <a:cubicBezTo>
                    <a:pt x="9981" y="24932"/>
                    <a:pt x="10898" y="24251"/>
                    <a:pt x="11733" y="23278"/>
                  </a:cubicBezTo>
                  <a:cubicBezTo>
                    <a:pt x="12608" y="22265"/>
                    <a:pt x="13168" y="21389"/>
                    <a:pt x="13541" y="20457"/>
                  </a:cubicBezTo>
                  <a:cubicBezTo>
                    <a:pt x="14124" y="19005"/>
                    <a:pt x="14246" y="17416"/>
                    <a:pt x="14376" y="15876"/>
                  </a:cubicBezTo>
                  <a:cubicBezTo>
                    <a:pt x="14392" y="15592"/>
                    <a:pt x="14416" y="15300"/>
                    <a:pt x="14441" y="15016"/>
                  </a:cubicBezTo>
                  <a:cubicBezTo>
                    <a:pt x="14619" y="13079"/>
                    <a:pt x="14935" y="11141"/>
                    <a:pt x="15389" y="9252"/>
                  </a:cubicBezTo>
                  <a:cubicBezTo>
                    <a:pt x="15397" y="9211"/>
                    <a:pt x="15381" y="9179"/>
                    <a:pt x="15341" y="9163"/>
                  </a:cubicBezTo>
                  <a:cubicBezTo>
                    <a:pt x="15329" y="9157"/>
                    <a:pt x="15317" y="9154"/>
                    <a:pt x="15304" y="9154"/>
                  </a:cubicBezTo>
                  <a:cubicBezTo>
                    <a:pt x="15282" y="9154"/>
                    <a:pt x="15259" y="9163"/>
                    <a:pt x="15243" y="9179"/>
                  </a:cubicBezTo>
                  <a:cubicBezTo>
                    <a:pt x="15106" y="9365"/>
                    <a:pt x="14984" y="9560"/>
                    <a:pt x="14895" y="9771"/>
                  </a:cubicBezTo>
                  <a:cubicBezTo>
                    <a:pt x="15041" y="7760"/>
                    <a:pt x="15373" y="5595"/>
                    <a:pt x="16476" y="3803"/>
                  </a:cubicBezTo>
                  <a:cubicBezTo>
                    <a:pt x="16492" y="3771"/>
                    <a:pt x="16492" y="3722"/>
                    <a:pt x="16460" y="3698"/>
                  </a:cubicBezTo>
                  <a:cubicBezTo>
                    <a:pt x="16443" y="3686"/>
                    <a:pt x="16425" y="3680"/>
                    <a:pt x="16407" y="3680"/>
                  </a:cubicBezTo>
                  <a:cubicBezTo>
                    <a:pt x="16389" y="3680"/>
                    <a:pt x="16370" y="3686"/>
                    <a:pt x="16354" y="3698"/>
                  </a:cubicBezTo>
                  <a:cubicBezTo>
                    <a:pt x="15851" y="4112"/>
                    <a:pt x="15487" y="4663"/>
                    <a:pt x="15178" y="5206"/>
                  </a:cubicBezTo>
                  <a:cubicBezTo>
                    <a:pt x="15519" y="3512"/>
                    <a:pt x="15981" y="1752"/>
                    <a:pt x="16889" y="122"/>
                  </a:cubicBezTo>
                  <a:cubicBezTo>
                    <a:pt x="16905" y="98"/>
                    <a:pt x="16905" y="66"/>
                    <a:pt x="16889" y="41"/>
                  </a:cubicBezTo>
                  <a:cubicBezTo>
                    <a:pt x="16873" y="17"/>
                    <a:pt x="16841" y="1"/>
                    <a:pt x="16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7936;p47">
              <a:extLst>
                <a:ext uri="{FF2B5EF4-FFF2-40B4-BE49-F238E27FC236}">
                  <a16:creationId xmlns:a16="http://schemas.microsoft.com/office/drawing/2014/main" id="{98F1B16C-E657-0C79-BA29-39FE63C5D483}"/>
                </a:ext>
              </a:extLst>
            </p:cNvPr>
            <p:cNvSpPr/>
            <p:nvPr/>
          </p:nvSpPr>
          <p:spPr>
            <a:xfrm>
              <a:off x="2534225" y="3132450"/>
              <a:ext cx="154275" cy="119000"/>
            </a:xfrm>
            <a:custGeom>
              <a:avLst/>
              <a:gdLst/>
              <a:ahLst/>
              <a:cxnLst/>
              <a:rect l="l" t="t" r="r" b="b"/>
              <a:pathLst>
                <a:path w="6171" h="4760" extrusionOk="0">
                  <a:moveTo>
                    <a:pt x="1922" y="0"/>
                  </a:moveTo>
                  <a:cubicBezTo>
                    <a:pt x="1902" y="0"/>
                    <a:pt x="1882" y="8"/>
                    <a:pt x="1866" y="24"/>
                  </a:cubicBezTo>
                  <a:cubicBezTo>
                    <a:pt x="1306" y="560"/>
                    <a:pt x="698" y="1030"/>
                    <a:pt x="49" y="1435"/>
                  </a:cubicBezTo>
                  <a:cubicBezTo>
                    <a:pt x="17" y="1451"/>
                    <a:pt x="1" y="1492"/>
                    <a:pt x="17" y="1533"/>
                  </a:cubicBezTo>
                  <a:cubicBezTo>
                    <a:pt x="24" y="1561"/>
                    <a:pt x="56" y="1583"/>
                    <a:pt x="90" y="1583"/>
                  </a:cubicBezTo>
                  <a:cubicBezTo>
                    <a:pt x="95" y="1583"/>
                    <a:pt x="101" y="1582"/>
                    <a:pt x="106" y="1581"/>
                  </a:cubicBezTo>
                  <a:cubicBezTo>
                    <a:pt x="544" y="1508"/>
                    <a:pt x="982" y="1403"/>
                    <a:pt x="1403" y="1257"/>
                  </a:cubicBezTo>
                  <a:lnTo>
                    <a:pt x="1403" y="1257"/>
                  </a:lnTo>
                  <a:lnTo>
                    <a:pt x="430" y="2343"/>
                  </a:lnTo>
                  <a:cubicBezTo>
                    <a:pt x="406" y="2368"/>
                    <a:pt x="398" y="2408"/>
                    <a:pt x="414" y="2441"/>
                  </a:cubicBezTo>
                  <a:cubicBezTo>
                    <a:pt x="434" y="2461"/>
                    <a:pt x="460" y="2475"/>
                    <a:pt x="486" y="2475"/>
                  </a:cubicBezTo>
                  <a:cubicBezTo>
                    <a:pt x="492" y="2475"/>
                    <a:pt x="498" y="2474"/>
                    <a:pt x="503" y="2473"/>
                  </a:cubicBezTo>
                  <a:cubicBezTo>
                    <a:pt x="1071" y="2343"/>
                    <a:pt x="1614" y="2149"/>
                    <a:pt x="2133" y="1897"/>
                  </a:cubicBezTo>
                  <a:lnTo>
                    <a:pt x="2133" y="1897"/>
                  </a:lnTo>
                  <a:cubicBezTo>
                    <a:pt x="1955" y="2205"/>
                    <a:pt x="1857" y="2554"/>
                    <a:pt x="1849" y="2911"/>
                  </a:cubicBezTo>
                  <a:cubicBezTo>
                    <a:pt x="1849" y="2943"/>
                    <a:pt x="1874" y="2976"/>
                    <a:pt x="1906" y="2984"/>
                  </a:cubicBezTo>
                  <a:cubicBezTo>
                    <a:pt x="1915" y="2988"/>
                    <a:pt x="1924" y="2990"/>
                    <a:pt x="1933" y="2990"/>
                  </a:cubicBezTo>
                  <a:cubicBezTo>
                    <a:pt x="1959" y="2990"/>
                    <a:pt x="1986" y="2975"/>
                    <a:pt x="2003" y="2951"/>
                  </a:cubicBezTo>
                  <a:cubicBezTo>
                    <a:pt x="2182" y="2676"/>
                    <a:pt x="2376" y="2408"/>
                    <a:pt x="2587" y="2149"/>
                  </a:cubicBezTo>
                  <a:cubicBezTo>
                    <a:pt x="2620" y="2562"/>
                    <a:pt x="2782" y="2968"/>
                    <a:pt x="3057" y="3292"/>
                  </a:cubicBezTo>
                  <a:cubicBezTo>
                    <a:pt x="3071" y="3305"/>
                    <a:pt x="3089" y="3318"/>
                    <a:pt x="3109" y="3318"/>
                  </a:cubicBezTo>
                  <a:cubicBezTo>
                    <a:pt x="3113" y="3318"/>
                    <a:pt x="3118" y="3318"/>
                    <a:pt x="3122" y="3316"/>
                  </a:cubicBezTo>
                  <a:cubicBezTo>
                    <a:pt x="3155" y="3316"/>
                    <a:pt x="3179" y="3300"/>
                    <a:pt x="3187" y="3276"/>
                  </a:cubicBezTo>
                  <a:cubicBezTo>
                    <a:pt x="3365" y="2927"/>
                    <a:pt x="3665" y="2627"/>
                    <a:pt x="4014" y="2441"/>
                  </a:cubicBezTo>
                  <a:lnTo>
                    <a:pt x="4014" y="2441"/>
                  </a:lnTo>
                  <a:cubicBezTo>
                    <a:pt x="3949" y="2862"/>
                    <a:pt x="3755" y="3259"/>
                    <a:pt x="3463" y="3559"/>
                  </a:cubicBezTo>
                  <a:cubicBezTo>
                    <a:pt x="3438" y="3584"/>
                    <a:pt x="3430" y="3624"/>
                    <a:pt x="3447" y="3649"/>
                  </a:cubicBezTo>
                  <a:cubicBezTo>
                    <a:pt x="3461" y="3677"/>
                    <a:pt x="3487" y="3699"/>
                    <a:pt x="3515" y="3699"/>
                  </a:cubicBezTo>
                  <a:cubicBezTo>
                    <a:pt x="3519" y="3699"/>
                    <a:pt x="3523" y="3698"/>
                    <a:pt x="3528" y="3697"/>
                  </a:cubicBezTo>
                  <a:cubicBezTo>
                    <a:pt x="3965" y="3665"/>
                    <a:pt x="4403" y="3584"/>
                    <a:pt x="4825" y="3462"/>
                  </a:cubicBezTo>
                  <a:lnTo>
                    <a:pt x="4825" y="3462"/>
                  </a:lnTo>
                  <a:cubicBezTo>
                    <a:pt x="4663" y="3665"/>
                    <a:pt x="4501" y="3868"/>
                    <a:pt x="4355" y="4086"/>
                  </a:cubicBezTo>
                  <a:cubicBezTo>
                    <a:pt x="4330" y="4111"/>
                    <a:pt x="4330" y="4151"/>
                    <a:pt x="4355" y="4184"/>
                  </a:cubicBezTo>
                  <a:cubicBezTo>
                    <a:pt x="4370" y="4199"/>
                    <a:pt x="4393" y="4208"/>
                    <a:pt x="4415" y="4208"/>
                  </a:cubicBezTo>
                  <a:cubicBezTo>
                    <a:pt x="4428" y="4208"/>
                    <a:pt x="4440" y="4206"/>
                    <a:pt x="4452" y="4200"/>
                  </a:cubicBezTo>
                  <a:cubicBezTo>
                    <a:pt x="4922" y="3997"/>
                    <a:pt x="5417" y="3835"/>
                    <a:pt x="5928" y="3722"/>
                  </a:cubicBezTo>
                  <a:lnTo>
                    <a:pt x="5928" y="3722"/>
                  </a:lnTo>
                  <a:cubicBezTo>
                    <a:pt x="5741" y="4030"/>
                    <a:pt x="5546" y="4338"/>
                    <a:pt x="5344" y="4638"/>
                  </a:cubicBezTo>
                  <a:cubicBezTo>
                    <a:pt x="5311" y="4670"/>
                    <a:pt x="5328" y="4719"/>
                    <a:pt x="5360" y="4743"/>
                  </a:cubicBezTo>
                  <a:cubicBezTo>
                    <a:pt x="5376" y="4759"/>
                    <a:pt x="5392" y="4759"/>
                    <a:pt x="5409" y="4759"/>
                  </a:cubicBezTo>
                  <a:cubicBezTo>
                    <a:pt x="5433" y="4759"/>
                    <a:pt x="5457" y="4751"/>
                    <a:pt x="5473" y="4727"/>
                  </a:cubicBezTo>
                  <a:cubicBezTo>
                    <a:pt x="5717" y="4378"/>
                    <a:pt x="5944" y="4014"/>
                    <a:pt x="6155" y="3649"/>
                  </a:cubicBezTo>
                  <a:cubicBezTo>
                    <a:pt x="6171" y="3616"/>
                    <a:pt x="6171" y="3584"/>
                    <a:pt x="6155" y="3559"/>
                  </a:cubicBezTo>
                  <a:cubicBezTo>
                    <a:pt x="6141" y="3539"/>
                    <a:pt x="6117" y="3525"/>
                    <a:pt x="6091" y="3525"/>
                  </a:cubicBezTo>
                  <a:cubicBezTo>
                    <a:pt x="6085" y="3525"/>
                    <a:pt x="6079" y="3526"/>
                    <a:pt x="6073" y="3527"/>
                  </a:cubicBezTo>
                  <a:cubicBezTo>
                    <a:pt x="5587" y="3624"/>
                    <a:pt x="5109" y="3762"/>
                    <a:pt x="4655" y="3941"/>
                  </a:cubicBezTo>
                  <a:cubicBezTo>
                    <a:pt x="4801" y="3738"/>
                    <a:pt x="4971" y="3543"/>
                    <a:pt x="5141" y="3349"/>
                  </a:cubicBezTo>
                  <a:cubicBezTo>
                    <a:pt x="5165" y="3324"/>
                    <a:pt x="5165" y="3284"/>
                    <a:pt x="5149" y="3251"/>
                  </a:cubicBezTo>
                  <a:cubicBezTo>
                    <a:pt x="5131" y="3227"/>
                    <a:pt x="5103" y="3216"/>
                    <a:pt x="5076" y="3216"/>
                  </a:cubicBezTo>
                  <a:cubicBezTo>
                    <a:pt x="5068" y="3216"/>
                    <a:pt x="5060" y="3217"/>
                    <a:pt x="5052" y="3219"/>
                  </a:cubicBezTo>
                  <a:cubicBezTo>
                    <a:pt x="4622" y="3365"/>
                    <a:pt x="4168" y="3470"/>
                    <a:pt x="3714" y="3519"/>
                  </a:cubicBezTo>
                  <a:cubicBezTo>
                    <a:pt x="3990" y="3178"/>
                    <a:pt x="4160" y="2749"/>
                    <a:pt x="4192" y="2311"/>
                  </a:cubicBezTo>
                  <a:cubicBezTo>
                    <a:pt x="4192" y="2287"/>
                    <a:pt x="4184" y="2262"/>
                    <a:pt x="4160" y="2246"/>
                  </a:cubicBezTo>
                  <a:cubicBezTo>
                    <a:pt x="4145" y="2236"/>
                    <a:pt x="4127" y="2229"/>
                    <a:pt x="4109" y="2229"/>
                  </a:cubicBezTo>
                  <a:cubicBezTo>
                    <a:pt x="4099" y="2229"/>
                    <a:pt x="4088" y="2232"/>
                    <a:pt x="4079" y="2238"/>
                  </a:cubicBezTo>
                  <a:cubicBezTo>
                    <a:pt x="3682" y="2408"/>
                    <a:pt x="3325" y="2716"/>
                    <a:pt x="3106" y="3089"/>
                  </a:cubicBezTo>
                  <a:cubicBezTo>
                    <a:pt x="2855" y="2757"/>
                    <a:pt x="2725" y="2343"/>
                    <a:pt x="2741" y="1930"/>
                  </a:cubicBezTo>
                  <a:cubicBezTo>
                    <a:pt x="2741" y="1897"/>
                    <a:pt x="2717" y="1865"/>
                    <a:pt x="2693" y="1857"/>
                  </a:cubicBezTo>
                  <a:cubicBezTo>
                    <a:pt x="2681" y="1851"/>
                    <a:pt x="2669" y="1848"/>
                    <a:pt x="2656" y="1848"/>
                  </a:cubicBezTo>
                  <a:cubicBezTo>
                    <a:pt x="2633" y="1848"/>
                    <a:pt x="2611" y="1857"/>
                    <a:pt x="2595" y="1873"/>
                  </a:cubicBezTo>
                  <a:cubicBezTo>
                    <a:pt x="2401" y="2108"/>
                    <a:pt x="2214" y="2343"/>
                    <a:pt x="2044" y="2595"/>
                  </a:cubicBezTo>
                  <a:cubicBezTo>
                    <a:pt x="2101" y="2278"/>
                    <a:pt x="2238" y="1978"/>
                    <a:pt x="2441" y="1735"/>
                  </a:cubicBezTo>
                  <a:cubicBezTo>
                    <a:pt x="2466" y="1703"/>
                    <a:pt x="2466" y="1654"/>
                    <a:pt x="2441" y="1630"/>
                  </a:cubicBezTo>
                  <a:cubicBezTo>
                    <a:pt x="2425" y="1608"/>
                    <a:pt x="2402" y="1597"/>
                    <a:pt x="2378" y="1597"/>
                  </a:cubicBezTo>
                  <a:cubicBezTo>
                    <a:pt x="2366" y="1597"/>
                    <a:pt x="2355" y="1600"/>
                    <a:pt x="2344" y="1605"/>
                  </a:cubicBezTo>
                  <a:cubicBezTo>
                    <a:pt x="1825" y="1889"/>
                    <a:pt x="1290" y="2100"/>
                    <a:pt x="722" y="2254"/>
                  </a:cubicBezTo>
                  <a:lnTo>
                    <a:pt x="1744" y="1119"/>
                  </a:lnTo>
                  <a:cubicBezTo>
                    <a:pt x="1768" y="1087"/>
                    <a:pt x="1768" y="1046"/>
                    <a:pt x="1744" y="1014"/>
                  </a:cubicBezTo>
                  <a:cubicBezTo>
                    <a:pt x="1732" y="996"/>
                    <a:pt x="1708" y="983"/>
                    <a:pt x="1683" y="983"/>
                  </a:cubicBezTo>
                  <a:cubicBezTo>
                    <a:pt x="1673" y="983"/>
                    <a:pt x="1664" y="985"/>
                    <a:pt x="1655" y="989"/>
                  </a:cubicBezTo>
                  <a:cubicBezTo>
                    <a:pt x="1274" y="1135"/>
                    <a:pt x="884" y="1257"/>
                    <a:pt x="479" y="1346"/>
                  </a:cubicBezTo>
                  <a:cubicBezTo>
                    <a:pt x="1014" y="989"/>
                    <a:pt x="1517" y="584"/>
                    <a:pt x="1971" y="146"/>
                  </a:cubicBezTo>
                  <a:cubicBezTo>
                    <a:pt x="2003" y="114"/>
                    <a:pt x="2011" y="57"/>
                    <a:pt x="1979" y="24"/>
                  </a:cubicBezTo>
                  <a:cubicBezTo>
                    <a:pt x="1963" y="8"/>
                    <a:pt x="1943" y="0"/>
                    <a:pt x="1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7937;p47">
              <a:extLst>
                <a:ext uri="{FF2B5EF4-FFF2-40B4-BE49-F238E27FC236}">
                  <a16:creationId xmlns:a16="http://schemas.microsoft.com/office/drawing/2014/main" id="{83418861-51FB-3F3A-FB9B-38741D3D578C}"/>
                </a:ext>
              </a:extLst>
            </p:cNvPr>
            <p:cNvSpPr/>
            <p:nvPr/>
          </p:nvSpPr>
          <p:spPr>
            <a:xfrm>
              <a:off x="2532800" y="3204775"/>
              <a:ext cx="21125" cy="50125"/>
            </a:xfrm>
            <a:custGeom>
              <a:avLst/>
              <a:gdLst/>
              <a:ahLst/>
              <a:cxnLst/>
              <a:rect l="l" t="t" r="r" b="b"/>
              <a:pathLst>
                <a:path w="845" h="2005" extrusionOk="0">
                  <a:moveTo>
                    <a:pt x="757" y="1"/>
                  </a:moveTo>
                  <a:cubicBezTo>
                    <a:pt x="734" y="1"/>
                    <a:pt x="711" y="9"/>
                    <a:pt x="698" y="26"/>
                  </a:cubicBezTo>
                  <a:cubicBezTo>
                    <a:pt x="236" y="537"/>
                    <a:pt x="1" y="1250"/>
                    <a:pt x="82" y="1939"/>
                  </a:cubicBezTo>
                  <a:cubicBezTo>
                    <a:pt x="90" y="1980"/>
                    <a:pt x="123" y="2004"/>
                    <a:pt x="163" y="2004"/>
                  </a:cubicBezTo>
                  <a:lnTo>
                    <a:pt x="171" y="2004"/>
                  </a:lnTo>
                  <a:cubicBezTo>
                    <a:pt x="220" y="2004"/>
                    <a:pt x="252" y="1964"/>
                    <a:pt x="244" y="1915"/>
                  </a:cubicBezTo>
                  <a:cubicBezTo>
                    <a:pt x="171" y="1283"/>
                    <a:pt x="382" y="610"/>
                    <a:pt x="812" y="139"/>
                  </a:cubicBezTo>
                  <a:cubicBezTo>
                    <a:pt x="844" y="99"/>
                    <a:pt x="844" y="50"/>
                    <a:pt x="812" y="18"/>
                  </a:cubicBezTo>
                  <a:cubicBezTo>
                    <a:pt x="797" y="7"/>
                    <a:pt x="776" y="1"/>
                    <a:pt x="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7938;p47">
              <a:extLst>
                <a:ext uri="{FF2B5EF4-FFF2-40B4-BE49-F238E27FC236}">
                  <a16:creationId xmlns:a16="http://schemas.microsoft.com/office/drawing/2014/main" id="{BD332951-3326-00A5-1357-B5C5E355FB24}"/>
                </a:ext>
              </a:extLst>
            </p:cNvPr>
            <p:cNvSpPr/>
            <p:nvPr/>
          </p:nvSpPr>
          <p:spPr>
            <a:xfrm>
              <a:off x="2561400" y="3213000"/>
              <a:ext cx="20500" cy="42900"/>
            </a:xfrm>
            <a:custGeom>
              <a:avLst/>
              <a:gdLst/>
              <a:ahLst/>
              <a:cxnLst/>
              <a:rect l="l" t="t" r="r" b="b"/>
              <a:pathLst>
                <a:path w="820" h="1716" extrusionOk="0">
                  <a:moveTo>
                    <a:pt x="735" y="1"/>
                  </a:moveTo>
                  <a:cubicBezTo>
                    <a:pt x="711" y="1"/>
                    <a:pt x="687" y="11"/>
                    <a:pt x="673" y="29"/>
                  </a:cubicBezTo>
                  <a:cubicBezTo>
                    <a:pt x="276" y="467"/>
                    <a:pt x="33" y="1035"/>
                    <a:pt x="8" y="1627"/>
                  </a:cubicBezTo>
                  <a:cubicBezTo>
                    <a:pt x="0" y="1675"/>
                    <a:pt x="41" y="1708"/>
                    <a:pt x="81" y="1716"/>
                  </a:cubicBezTo>
                  <a:lnTo>
                    <a:pt x="89" y="1716"/>
                  </a:lnTo>
                  <a:cubicBezTo>
                    <a:pt x="130" y="1716"/>
                    <a:pt x="162" y="1675"/>
                    <a:pt x="170" y="1635"/>
                  </a:cubicBezTo>
                  <a:cubicBezTo>
                    <a:pt x="195" y="1083"/>
                    <a:pt x="422" y="548"/>
                    <a:pt x="795" y="135"/>
                  </a:cubicBezTo>
                  <a:cubicBezTo>
                    <a:pt x="819" y="102"/>
                    <a:pt x="819" y="54"/>
                    <a:pt x="787" y="21"/>
                  </a:cubicBezTo>
                  <a:cubicBezTo>
                    <a:pt x="772" y="7"/>
                    <a:pt x="754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7939;p47">
              <a:extLst>
                <a:ext uri="{FF2B5EF4-FFF2-40B4-BE49-F238E27FC236}">
                  <a16:creationId xmlns:a16="http://schemas.microsoft.com/office/drawing/2014/main" id="{054D771D-F20E-0526-70F4-5B1085E7FCA8}"/>
                </a:ext>
              </a:extLst>
            </p:cNvPr>
            <p:cNvSpPr/>
            <p:nvPr/>
          </p:nvSpPr>
          <p:spPr>
            <a:xfrm>
              <a:off x="2592000" y="3218975"/>
              <a:ext cx="23750" cy="34300"/>
            </a:xfrm>
            <a:custGeom>
              <a:avLst/>
              <a:gdLst/>
              <a:ahLst/>
              <a:cxnLst/>
              <a:rect l="l" t="t" r="r" b="b"/>
              <a:pathLst>
                <a:path w="950" h="1372" extrusionOk="0">
                  <a:moveTo>
                    <a:pt x="864" y="0"/>
                  </a:moveTo>
                  <a:cubicBezTo>
                    <a:pt x="845" y="0"/>
                    <a:pt x="826" y="6"/>
                    <a:pt x="811" y="17"/>
                  </a:cubicBezTo>
                  <a:cubicBezTo>
                    <a:pt x="438" y="350"/>
                    <a:pt x="155" y="788"/>
                    <a:pt x="17" y="1266"/>
                  </a:cubicBezTo>
                  <a:cubicBezTo>
                    <a:pt x="0" y="1315"/>
                    <a:pt x="25" y="1355"/>
                    <a:pt x="73" y="1371"/>
                  </a:cubicBezTo>
                  <a:lnTo>
                    <a:pt x="90" y="1371"/>
                  </a:lnTo>
                  <a:cubicBezTo>
                    <a:pt x="130" y="1371"/>
                    <a:pt x="163" y="1347"/>
                    <a:pt x="171" y="1315"/>
                  </a:cubicBezTo>
                  <a:cubicBezTo>
                    <a:pt x="300" y="869"/>
                    <a:pt x="568" y="447"/>
                    <a:pt x="917" y="139"/>
                  </a:cubicBezTo>
                  <a:cubicBezTo>
                    <a:pt x="949" y="115"/>
                    <a:pt x="949" y="58"/>
                    <a:pt x="925" y="25"/>
                  </a:cubicBezTo>
                  <a:cubicBezTo>
                    <a:pt x="907" y="8"/>
                    <a:pt x="885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7940;p47">
              <a:extLst>
                <a:ext uri="{FF2B5EF4-FFF2-40B4-BE49-F238E27FC236}">
                  <a16:creationId xmlns:a16="http://schemas.microsoft.com/office/drawing/2014/main" id="{CAD35DFC-7988-AD69-2755-459833814833}"/>
                </a:ext>
              </a:extLst>
            </p:cNvPr>
            <p:cNvSpPr/>
            <p:nvPr/>
          </p:nvSpPr>
          <p:spPr>
            <a:xfrm>
              <a:off x="2228575" y="2973700"/>
              <a:ext cx="297975" cy="280575"/>
            </a:xfrm>
            <a:custGeom>
              <a:avLst/>
              <a:gdLst/>
              <a:ahLst/>
              <a:cxnLst/>
              <a:rect l="l" t="t" r="r" b="b"/>
              <a:pathLst>
                <a:path w="11919" h="11223" extrusionOk="0">
                  <a:moveTo>
                    <a:pt x="10026" y="1"/>
                  </a:moveTo>
                  <a:cubicBezTo>
                    <a:pt x="10022" y="1"/>
                    <a:pt x="10018" y="1"/>
                    <a:pt x="10013" y="2"/>
                  </a:cubicBezTo>
                  <a:cubicBezTo>
                    <a:pt x="9965" y="10"/>
                    <a:pt x="9932" y="50"/>
                    <a:pt x="9940" y="99"/>
                  </a:cubicBezTo>
                  <a:cubicBezTo>
                    <a:pt x="10119" y="1250"/>
                    <a:pt x="10702" y="2337"/>
                    <a:pt x="11562" y="3123"/>
                  </a:cubicBezTo>
                  <a:cubicBezTo>
                    <a:pt x="11229" y="3067"/>
                    <a:pt x="10905" y="2985"/>
                    <a:pt x="10581" y="2888"/>
                  </a:cubicBezTo>
                  <a:cubicBezTo>
                    <a:pt x="10572" y="2884"/>
                    <a:pt x="10563" y="2882"/>
                    <a:pt x="10554" y="2882"/>
                  </a:cubicBezTo>
                  <a:cubicBezTo>
                    <a:pt x="10528" y="2882"/>
                    <a:pt x="10504" y="2897"/>
                    <a:pt x="10492" y="2921"/>
                  </a:cubicBezTo>
                  <a:cubicBezTo>
                    <a:pt x="10475" y="2953"/>
                    <a:pt x="10475" y="2994"/>
                    <a:pt x="10500" y="3018"/>
                  </a:cubicBezTo>
                  <a:cubicBezTo>
                    <a:pt x="10719" y="3261"/>
                    <a:pt x="10978" y="3472"/>
                    <a:pt x="11254" y="3650"/>
                  </a:cubicBezTo>
                  <a:cubicBezTo>
                    <a:pt x="11035" y="3650"/>
                    <a:pt x="10824" y="3683"/>
                    <a:pt x="10613" y="3748"/>
                  </a:cubicBezTo>
                  <a:cubicBezTo>
                    <a:pt x="10589" y="3756"/>
                    <a:pt x="10565" y="3780"/>
                    <a:pt x="10557" y="3812"/>
                  </a:cubicBezTo>
                  <a:cubicBezTo>
                    <a:pt x="10557" y="3845"/>
                    <a:pt x="10573" y="3877"/>
                    <a:pt x="10597" y="3894"/>
                  </a:cubicBezTo>
                  <a:cubicBezTo>
                    <a:pt x="10800" y="4015"/>
                    <a:pt x="11019" y="4121"/>
                    <a:pt x="11238" y="4202"/>
                  </a:cubicBezTo>
                  <a:cubicBezTo>
                    <a:pt x="11092" y="4258"/>
                    <a:pt x="10954" y="4331"/>
                    <a:pt x="10824" y="4421"/>
                  </a:cubicBezTo>
                  <a:cubicBezTo>
                    <a:pt x="10800" y="4437"/>
                    <a:pt x="10792" y="4469"/>
                    <a:pt x="10792" y="4502"/>
                  </a:cubicBezTo>
                  <a:cubicBezTo>
                    <a:pt x="10800" y="4534"/>
                    <a:pt x="10824" y="4558"/>
                    <a:pt x="10857" y="4566"/>
                  </a:cubicBezTo>
                  <a:lnTo>
                    <a:pt x="11262" y="4672"/>
                  </a:lnTo>
                  <a:cubicBezTo>
                    <a:pt x="9576" y="6302"/>
                    <a:pt x="7986" y="8077"/>
                    <a:pt x="6551" y="9934"/>
                  </a:cubicBezTo>
                  <a:cubicBezTo>
                    <a:pt x="6535" y="9958"/>
                    <a:pt x="6527" y="9991"/>
                    <a:pt x="6543" y="10015"/>
                  </a:cubicBezTo>
                  <a:cubicBezTo>
                    <a:pt x="6559" y="10047"/>
                    <a:pt x="6584" y="10064"/>
                    <a:pt x="6616" y="10064"/>
                  </a:cubicBezTo>
                  <a:lnTo>
                    <a:pt x="6730" y="10064"/>
                  </a:lnTo>
                  <a:lnTo>
                    <a:pt x="6373" y="10266"/>
                  </a:lnTo>
                  <a:cubicBezTo>
                    <a:pt x="6349" y="10282"/>
                    <a:pt x="6332" y="10315"/>
                    <a:pt x="6332" y="10347"/>
                  </a:cubicBezTo>
                  <a:cubicBezTo>
                    <a:pt x="6341" y="10380"/>
                    <a:pt x="6365" y="10404"/>
                    <a:pt x="6397" y="10412"/>
                  </a:cubicBezTo>
                  <a:lnTo>
                    <a:pt x="6616" y="10461"/>
                  </a:lnTo>
                  <a:cubicBezTo>
                    <a:pt x="6373" y="10663"/>
                    <a:pt x="6065" y="10793"/>
                    <a:pt x="5749" y="10826"/>
                  </a:cubicBezTo>
                  <a:lnTo>
                    <a:pt x="5376" y="10866"/>
                  </a:lnTo>
                  <a:cubicBezTo>
                    <a:pt x="4476" y="10961"/>
                    <a:pt x="3559" y="11058"/>
                    <a:pt x="2663" y="11058"/>
                  </a:cubicBezTo>
                  <a:cubicBezTo>
                    <a:pt x="2025" y="11058"/>
                    <a:pt x="1398" y="11009"/>
                    <a:pt x="795" y="10874"/>
                  </a:cubicBezTo>
                  <a:cubicBezTo>
                    <a:pt x="673" y="10850"/>
                    <a:pt x="576" y="10826"/>
                    <a:pt x="487" y="10769"/>
                  </a:cubicBezTo>
                  <a:cubicBezTo>
                    <a:pt x="227" y="10623"/>
                    <a:pt x="179" y="10258"/>
                    <a:pt x="268" y="9999"/>
                  </a:cubicBezTo>
                  <a:cubicBezTo>
                    <a:pt x="357" y="9755"/>
                    <a:pt x="560" y="9528"/>
                    <a:pt x="876" y="9318"/>
                  </a:cubicBezTo>
                  <a:cubicBezTo>
                    <a:pt x="1438" y="8952"/>
                    <a:pt x="2118" y="8750"/>
                    <a:pt x="2790" y="8750"/>
                  </a:cubicBezTo>
                  <a:cubicBezTo>
                    <a:pt x="2923" y="8750"/>
                    <a:pt x="3055" y="8758"/>
                    <a:pt x="3187" y="8774"/>
                  </a:cubicBezTo>
                  <a:cubicBezTo>
                    <a:pt x="3191" y="8775"/>
                    <a:pt x="3195" y="8776"/>
                    <a:pt x="3199" y="8776"/>
                  </a:cubicBezTo>
                  <a:cubicBezTo>
                    <a:pt x="3235" y="8776"/>
                    <a:pt x="3269" y="8745"/>
                    <a:pt x="3276" y="8701"/>
                  </a:cubicBezTo>
                  <a:cubicBezTo>
                    <a:pt x="3284" y="8661"/>
                    <a:pt x="3251" y="8620"/>
                    <a:pt x="3203" y="8612"/>
                  </a:cubicBezTo>
                  <a:cubicBezTo>
                    <a:pt x="3066" y="8596"/>
                    <a:pt x="2928" y="8588"/>
                    <a:pt x="2790" y="8588"/>
                  </a:cubicBezTo>
                  <a:cubicBezTo>
                    <a:pt x="2085" y="8588"/>
                    <a:pt x="1376" y="8793"/>
                    <a:pt x="787" y="9180"/>
                  </a:cubicBezTo>
                  <a:cubicBezTo>
                    <a:pt x="438" y="9415"/>
                    <a:pt x="219" y="9666"/>
                    <a:pt x="114" y="9942"/>
                  </a:cubicBezTo>
                  <a:cubicBezTo>
                    <a:pt x="0" y="10258"/>
                    <a:pt x="65" y="10704"/>
                    <a:pt x="398" y="10915"/>
                  </a:cubicBezTo>
                  <a:cubicBezTo>
                    <a:pt x="511" y="10980"/>
                    <a:pt x="633" y="11012"/>
                    <a:pt x="762" y="11036"/>
                  </a:cubicBezTo>
                  <a:cubicBezTo>
                    <a:pt x="1370" y="11174"/>
                    <a:pt x="2011" y="11223"/>
                    <a:pt x="2651" y="11223"/>
                  </a:cubicBezTo>
                  <a:cubicBezTo>
                    <a:pt x="3560" y="11223"/>
                    <a:pt x="4484" y="11126"/>
                    <a:pt x="5392" y="11028"/>
                  </a:cubicBezTo>
                  <a:lnTo>
                    <a:pt x="5765" y="10988"/>
                  </a:lnTo>
                  <a:cubicBezTo>
                    <a:pt x="6170" y="10939"/>
                    <a:pt x="6551" y="10761"/>
                    <a:pt x="6843" y="10477"/>
                  </a:cubicBezTo>
                  <a:cubicBezTo>
                    <a:pt x="6868" y="10453"/>
                    <a:pt x="6876" y="10428"/>
                    <a:pt x="6868" y="10396"/>
                  </a:cubicBezTo>
                  <a:cubicBezTo>
                    <a:pt x="6859" y="10372"/>
                    <a:pt x="6835" y="10347"/>
                    <a:pt x="6803" y="10339"/>
                  </a:cubicBezTo>
                  <a:lnTo>
                    <a:pt x="6632" y="10299"/>
                  </a:lnTo>
                  <a:lnTo>
                    <a:pt x="7086" y="10047"/>
                  </a:lnTo>
                  <a:cubicBezTo>
                    <a:pt x="7119" y="10023"/>
                    <a:pt x="7135" y="9991"/>
                    <a:pt x="7119" y="9950"/>
                  </a:cubicBezTo>
                  <a:cubicBezTo>
                    <a:pt x="7111" y="9918"/>
                    <a:pt x="7078" y="9893"/>
                    <a:pt x="7046" y="9893"/>
                  </a:cubicBezTo>
                  <a:lnTo>
                    <a:pt x="6778" y="9893"/>
                  </a:lnTo>
                  <a:cubicBezTo>
                    <a:pt x="8213" y="8053"/>
                    <a:pt x="9794" y="6302"/>
                    <a:pt x="11481" y="4680"/>
                  </a:cubicBezTo>
                  <a:cubicBezTo>
                    <a:pt x="11497" y="4664"/>
                    <a:pt x="11505" y="4631"/>
                    <a:pt x="11497" y="4607"/>
                  </a:cubicBezTo>
                  <a:cubicBezTo>
                    <a:pt x="11489" y="4575"/>
                    <a:pt x="11473" y="4550"/>
                    <a:pt x="11440" y="4550"/>
                  </a:cubicBezTo>
                  <a:lnTo>
                    <a:pt x="11075" y="4453"/>
                  </a:lnTo>
                  <a:cubicBezTo>
                    <a:pt x="11221" y="4372"/>
                    <a:pt x="11375" y="4315"/>
                    <a:pt x="11538" y="4283"/>
                  </a:cubicBezTo>
                  <a:cubicBezTo>
                    <a:pt x="11578" y="4283"/>
                    <a:pt x="11602" y="4250"/>
                    <a:pt x="11602" y="4210"/>
                  </a:cubicBezTo>
                  <a:cubicBezTo>
                    <a:pt x="11602" y="4169"/>
                    <a:pt x="11578" y="4137"/>
                    <a:pt x="11546" y="4129"/>
                  </a:cubicBezTo>
                  <a:cubicBezTo>
                    <a:pt x="11302" y="4064"/>
                    <a:pt x="11067" y="3966"/>
                    <a:pt x="10848" y="3853"/>
                  </a:cubicBezTo>
                  <a:cubicBezTo>
                    <a:pt x="10969" y="3827"/>
                    <a:pt x="11091" y="3814"/>
                    <a:pt x="11214" y="3814"/>
                  </a:cubicBezTo>
                  <a:cubicBezTo>
                    <a:pt x="11355" y="3814"/>
                    <a:pt x="11496" y="3831"/>
                    <a:pt x="11635" y="3861"/>
                  </a:cubicBezTo>
                  <a:cubicBezTo>
                    <a:pt x="11644" y="3865"/>
                    <a:pt x="11652" y="3866"/>
                    <a:pt x="11661" y="3866"/>
                  </a:cubicBezTo>
                  <a:cubicBezTo>
                    <a:pt x="11692" y="3866"/>
                    <a:pt x="11719" y="3844"/>
                    <a:pt x="11732" y="3812"/>
                  </a:cubicBezTo>
                  <a:cubicBezTo>
                    <a:pt x="11748" y="3772"/>
                    <a:pt x="11732" y="3731"/>
                    <a:pt x="11692" y="3715"/>
                  </a:cubicBezTo>
                  <a:cubicBezTo>
                    <a:pt x="11384" y="3561"/>
                    <a:pt x="11092" y="3367"/>
                    <a:pt x="10832" y="3123"/>
                  </a:cubicBezTo>
                  <a:lnTo>
                    <a:pt x="10832" y="3123"/>
                  </a:lnTo>
                  <a:cubicBezTo>
                    <a:pt x="11157" y="3212"/>
                    <a:pt x="11489" y="3277"/>
                    <a:pt x="11813" y="3326"/>
                  </a:cubicBezTo>
                  <a:cubicBezTo>
                    <a:pt x="11819" y="3327"/>
                    <a:pt x="11824" y="3328"/>
                    <a:pt x="11829" y="3328"/>
                  </a:cubicBezTo>
                  <a:cubicBezTo>
                    <a:pt x="11862" y="3328"/>
                    <a:pt x="11888" y="3305"/>
                    <a:pt x="11902" y="3277"/>
                  </a:cubicBezTo>
                  <a:cubicBezTo>
                    <a:pt x="11919" y="3245"/>
                    <a:pt x="11902" y="3204"/>
                    <a:pt x="11878" y="3188"/>
                  </a:cubicBezTo>
                  <a:cubicBezTo>
                    <a:pt x="10938" y="2410"/>
                    <a:pt x="10289" y="1275"/>
                    <a:pt x="10103" y="75"/>
                  </a:cubicBezTo>
                  <a:cubicBezTo>
                    <a:pt x="10095" y="31"/>
                    <a:pt x="10062" y="1"/>
                    <a:pt x="10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7941;p47">
              <a:extLst>
                <a:ext uri="{FF2B5EF4-FFF2-40B4-BE49-F238E27FC236}">
                  <a16:creationId xmlns:a16="http://schemas.microsoft.com/office/drawing/2014/main" id="{1508F24D-DCCD-58D2-19A0-0B1C54FF73FB}"/>
                </a:ext>
              </a:extLst>
            </p:cNvPr>
            <p:cNvSpPr/>
            <p:nvPr/>
          </p:nvSpPr>
          <p:spPr>
            <a:xfrm>
              <a:off x="2280250" y="3046825"/>
              <a:ext cx="79275" cy="146850"/>
            </a:xfrm>
            <a:custGeom>
              <a:avLst/>
              <a:gdLst/>
              <a:ahLst/>
              <a:cxnLst/>
              <a:rect l="l" t="t" r="r" b="b"/>
              <a:pathLst>
                <a:path w="3171" h="5874" extrusionOk="0">
                  <a:moveTo>
                    <a:pt x="3074" y="0"/>
                  </a:moveTo>
                  <a:cubicBezTo>
                    <a:pt x="3045" y="0"/>
                    <a:pt x="3017" y="17"/>
                    <a:pt x="3001" y="44"/>
                  </a:cubicBezTo>
                  <a:lnTo>
                    <a:pt x="25" y="5752"/>
                  </a:lnTo>
                  <a:cubicBezTo>
                    <a:pt x="1" y="5793"/>
                    <a:pt x="17" y="5841"/>
                    <a:pt x="57" y="5866"/>
                  </a:cubicBezTo>
                  <a:cubicBezTo>
                    <a:pt x="74" y="5874"/>
                    <a:pt x="82" y="5874"/>
                    <a:pt x="98" y="5874"/>
                  </a:cubicBezTo>
                  <a:cubicBezTo>
                    <a:pt x="122" y="5874"/>
                    <a:pt x="155" y="5857"/>
                    <a:pt x="171" y="5833"/>
                  </a:cubicBezTo>
                  <a:lnTo>
                    <a:pt x="3147" y="117"/>
                  </a:lnTo>
                  <a:cubicBezTo>
                    <a:pt x="3171" y="77"/>
                    <a:pt x="3155" y="28"/>
                    <a:pt x="3114" y="12"/>
                  </a:cubicBezTo>
                  <a:cubicBezTo>
                    <a:pt x="3101" y="4"/>
                    <a:pt x="3087" y="0"/>
                    <a:pt x="3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7942;p47">
              <a:extLst>
                <a:ext uri="{FF2B5EF4-FFF2-40B4-BE49-F238E27FC236}">
                  <a16:creationId xmlns:a16="http://schemas.microsoft.com/office/drawing/2014/main" id="{1FF47C70-C1F1-52B8-5D49-91BD90428599}"/>
                </a:ext>
              </a:extLst>
            </p:cNvPr>
            <p:cNvSpPr/>
            <p:nvPr/>
          </p:nvSpPr>
          <p:spPr>
            <a:xfrm>
              <a:off x="2248425" y="3207850"/>
              <a:ext cx="22925" cy="42575"/>
            </a:xfrm>
            <a:custGeom>
              <a:avLst/>
              <a:gdLst/>
              <a:ahLst/>
              <a:cxnLst/>
              <a:rect l="l" t="t" r="r" b="b"/>
              <a:pathLst>
                <a:path w="917" h="1703" extrusionOk="0">
                  <a:moveTo>
                    <a:pt x="827" y="1"/>
                  </a:moveTo>
                  <a:cubicBezTo>
                    <a:pt x="814" y="1"/>
                    <a:pt x="800" y="3"/>
                    <a:pt x="787" y="8"/>
                  </a:cubicBezTo>
                  <a:cubicBezTo>
                    <a:pt x="512" y="171"/>
                    <a:pt x="293" y="422"/>
                    <a:pt x="163" y="706"/>
                  </a:cubicBezTo>
                  <a:cubicBezTo>
                    <a:pt x="33" y="998"/>
                    <a:pt x="1" y="1330"/>
                    <a:pt x="66" y="1638"/>
                  </a:cubicBezTo>
                  <a:cubicBezTo>
                    <a:pt x="74" y="1679"/>
                    <a:pt x="114" y="1703"/>
                    <a:pt x="147" y="1703"/>
                  </a:cubicBezTo>
                  <a:lnTo>
                    <a:pt x="163" y="1703"/>
                  </a:lnTo>
                  <a:cubicBezTo>
                    <a:pt x="212" y="1695"/>
                    <a:pt x="236" y="1654"/>
                    <a:pt x="228" y="1606"/>
                  </a:cubicBezTo>
                  <a:cubicBezTo>
                    <a:pt x="163" y="1330"/>
                    <a:pt x="195" y="1038"/>
                    <a:pt x="309" y="779"/>
                  </a:cubicBezTo>
                  <a:cubicBezTo>
                    <a:pt x="422" y="511"/>
                    <a:pt x="625" y="292"/>
                    <a:pt x="868" y="154"/>
                  </a:cubicBezTo>
                  <a:cubicBezTo>
                    <a:pt x="909" y="130"/>
                    <a:pt x="917" y="81"/>
                    <a:pt x="901" y="41"/>
                  </a:cubicBezTo>
                  <a:cubicBezTo>
                    <a:pt x="884" y="13"/>
                    <a:pt x="856" y="1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7943;p47">
              <a:extLst>
                <a:ext uri="{FF2B5EF4-FFF2-40B4-BE49-F238E27FC236}">
                  <a16:creationId xmlns:a16="http://schemas.microsoft.com/office/drawing/2014/main" id="{09344A2E-8ACA-E28A-5C2E-7D587F26925D}"/>
                </a:ext>
              </a:extLst>
            </p:cNvPr>
            <p:cNvSpPr/>
            <p:nvPr/>
          </p:nvSpPr>
          <p:spPr>
            <a:xfrm>
              <a:off x="2273775" y="3209750"/>
              <a:ext cx="23125" cy="43325"/>
            </a:xfrm>
            <a:custGeom>
              <a:avLst/>
              <a:gdLst/>
              <a:ahLst/>
              <a:cxnLst/>
              <a:rect l="l" t="t" r="r" b="b"/>
              <a:pathLst>
                <a:path w="925" h="1733" extrusionOk="0">
                  <a:moveTo>
                    <a:pt x="834" y="1"/>
                  </a:moveTo>
                  <a:cubicBezTo>
                    <a:pt x="816" y="1"/>
                    <a:pt x="796" y="7"/>
                    <a:pt x="779" y="22"/>
                  </a:cubicBezTo>
                  <a:cubicBezTo>
                    <a:pt x="300" y="403"/>
                    <a:pt x="0" y="1027"/>
                    <a:pt x="8" y="1651"/>
                  </a:cubicBezTo>
                  <a:cubicBezTo>
                    <a:pt x="8" y="1692"/>
                    <a:pt x="49" y="1732"/>
                    <a:pt x="89" y="1732"/>
                  </a:cubicBezTo>
                  <a:cubicBezTo>
                    <a:pt x="138" y="1732"/>
                    <a:pt x="171" y="1692"/>
                    <a:pt x="171" y="1643"/>
                  </a:cubicBezTo>
                  <a:cubicBezTo>
                    <a:pt x="162" y="1076"/>
                    <a:pt x="438" y="500"/>
                    <a:pt x="884" y="151"/>
                  </a:cubicBezTo>
                  <a:cubicBezTo>
                    <a:pt x="916" y="119"/>
                    <a:pt x="925" y="70"/>
                    <a:pt x="892" y="30"/>
                  </a:cubicBezTo>
                  <a:cubicBezTo>
                    <a:pt x="878" y="11"/>
                    <a:pt x="857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7944;p47">
              <a:extLst>
                <a:ext uri="{FF2B5EF4-FFF2-40B4-BE49-F238E27FC236}">
                  <a16:creationId xmlns:a16="http://schemas.microsoft.com/office/drawing/2014/main" id="{26CD6F94-2105-B0B8-97ED-9BECB590AD95}"/>
                </a:ext>
              </a:extLst>
            </p:cNvPr>
            <p:cNvSpPr/>
            <p:nvPr/>
          </p:nvSpPr>
          <p:spPr>
            <a:xfrm>
              <a:off x="2302350" y="3210775"/>
              <a:ext cx="25775" cy="43100"/>
            </a:xfrm>
            <a:custGeom>
              <a:avLst/>
              <a:gdLst/>
              <a:ahLst/>
              <a:cxnLst/>
              <a:rect l="l" t="t" r="r" b="b"/>
              <a:pathLst>
                <a:path w="1031" h="1724" extrusionOk="0">
                  <a:moveTo>
                    <a:pt x="933" y="0"/>
                  </a:moveTo>
                  <a:cubicBezTo>
                    <a:pt x="916" y="0"/>
                    <a:pt x="898" y="7"/>
                    <a:pt x="884" y="21"/>
                  </a:cubicBezTo>
                  <a:cubicBezTo>
                    <a:pt x="430" y="451"/>
                    <a:pt x="122" y="1018"/>
                    <a:pt x="9" y="1626"/>
                  </a:cubicBezTo>
                  <a:cubicBezTo>
                    <a:pt x="0" y="1675"/>
                    <a:pt x="33" y="1716"/>
                    <a:pt x="73" y="1724"/>
                  </a:cubicBezTo>
                  <a:lnTo>
                    <a:pt x="90" y="1724"/>
                  </a:lnTo>
                  <a:cubicBezTo>
                    <a:pt x="130" y="1724"/>
                    <a:pt x="163" y="1699"/>
                    <a:pt x="171" y="1659"/>
                  </a:cubicBezTo>
                  <a:cubicBezTo>
                    <a:pt x="276" y="1083"/>
                    <a:pt x="568" y="540"/>
                    <a:pt x="998" y="143"/>
                  </a:cubicBezTo>
                  <a:cubicBezTo>
                    <a:pt x="1030" y="110"/>
                    <a:pt x="1030" y="62"/>
                    <a:pt x="998" y="29"/>
                  </a:cubicBezTo>
                  <a:cubicBezTo>
                    <a:pt x="980" y="11"/>
                    <a:pt x="956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7945;p47">
              <a:extLst>
                <a:ext uri="{FF2B5EF4-FFF2-40B4-BE49-F238E27FC236}">
                  <a16:creationId xmlns:a16="http://schemas.microsoft.com/office/drawing/2014/main" id="{0981E590-7C3D-59A6-8A67-035AF23D57CB}"/>
                </a:ext>
              </a:extLst>
            </p:cNvPr>
            <p:cNvSpPr/>
            <p:nvPr/>
          </p:nvSpPr>
          <p:spPr>
            <a:xfrm>
              <a:off x="2135525" y="2700675"/>
              <a:ext cx="201500" cy="390650"/>
            </a:xfrm>
            <a:custGeom>
              <a:avLst/>
              <a:gdLst/>
              <a:ahLst/>
              <a:cxnLst/>
              <a:rect l="l" t="t" r="r" b="b"/>
              <a:pathLst>
                <a:path w="8060" h="15626" extrusionOk="0">
                  <a:moveTo>
                    <a:pt x="3122" y="0"/>
                  </a:moveTo>
                  <a:cubicBezTo>
                    <a:pt x="3086" y="0"/>
                    <a:pt x="3048" y="23"/>
                    <a:pt x="3041" y="58"/>
                  </a:cubicBezTo>
                  <a:cubicBezTo>
                    <a:pt x="2660" y="1583"/>
                    <a:pt x="1939" y="3050"/>
                    <a:pt x="974" y="4291"/>
                  </a:cubicBezTo>
                  <a:cubicBezTo>
                    <a:pt x="933" y="4339"/>
                    <a:pt x="885" y="4396"/>
                    <a:pt x="844" y="4453"/>
                  </a:cubicBezTo>
                  <a:cubicBezTo>
                    <a:pt x="617" y="4737"/>
                    <a:pt x="382" y="5028"/>
                    <a:pt x="228" y="5369"/>
                  </a:cubicBezTo>
                  <a:cubicBezTo>
                    <a:pt x="9" y="5839"/>
                    <a:pt x="1" y="6318"/>
                    <a:pt x="195" y="6682"/>
                  </a:cubicBezTo>
                  <a:cubicBezTo>
                    <a:pt x="209" y="6709"/>
                    <a:pt x="233" y="6725"/>
                    <a:pt x="260" y="6725"/>
                  </a:cubicBezTo>
                  <a:cubicBezTo>
                    <a:pt x="265" y="6725"/>
                    <a:pt x="271" y="6724"/>
                    <a:pt x="276" y="6723"/>
                  </a:cubicBezTo>
                  <a:cubicBezTo>
                    <a:pt x="309" y="6723"/>
                    <a:pt x="333" y="6699"/>
                    <a:pt x="341" y="6666"/>
                  </a:cubicBezTo>
                  <a:cubicBezTo>
                    <a:pt x="422" y="6366"/>
                    <a:pt x="560" y="6107"/>
                    <a:pt x="779" y="5839"/>
                  </a:cubicBezTo>
                  <a:lnTo>
                    <a:pt x="779" y="5839"/>
                  </a:lnTo>
                  <a:cubicBezTo>
                    <a:pt x="625" y="6853"/>
                    <a:pt x="909" y="7931"/>
                    <a:pt x="1549" y="8726"/>
                  </a:cubicBezTo>
                  <a:cubicBezTo>
                    <a:pt x="1566" y="8747"/>
                    <a:pt x="1589" y="8758"/>
                    <a:pt x="1612" y="8758"/>
                  </a:cubicBezTo>
                  <a:cubicBezTo>
                    <a:pt x="1624" y="8758"/>
                    <a:pt x="1636" y="8755"/>
                    <a:pt x="1647" y="8750"/>
                  </a:cubicBezTo>
                  <a:cubicBezTo>
                    <a:pt x="1679" y="8734"/>
                    <a:pt x="1695" y="8701"/>
                    <a:pt x="1695" y="8661"/>
                  </a:cubicBezTo>
                  <a:cubicBezTo>
                    <a:pt x="1630" y="8353"/>
                    <a:pt x="1630" y="8028"/>
                    <a:pt x="1687" y="7720"/>
                  </a:cubicBezTo>
                  <a:lnTo>
                    <a:pt x="1687" y="7720"/>
                  </a:lnTo>
                  <a:cubicBezTo>
                    <a:pt x="1922" y="8709"/>
                    <a:pt x="2449" y="9626"/>
                    <a:pt x="3187" y="10331"/>
                  </a:cubicBezTo>
                  <a:cubicBezTo>
                    <a:pt x="3201" y="10345"/>
                    <a:pt x="3221" y="10354"/>
                    <a:pt x="3241" y="10354"/>
                  </a:cubicBezTo>
                  <a:cubicBezTo>
                    <a:pt x="3256" y="10354"/>
                    <a:pt x="3271" y="10349"/>
                    <a:pt x="3284" y="10339"/>
                  </a:cubicBezTo>
                  <a:cubicBezTo>
                    <a:pt x="3317" y="10323"/>
                    <a:pt x="3333" y="10282"/>
                    <a:pt x="3317" y="10250"/>
                  </a:cubicBezTo>
                  <a:lnTo>
                    <a:pt x="3228" y="9974"/>
                  </a:lnTo>
                  <a:lnTo>
                    <a:pt x="3228" y="9974"/>
                  </a:lnTo>
                  <a:cubicBezTo>
                    <a:pt x="3584" y="10420"/>
                    <a:pt x="4006" y="10801"/>
                    <a:pt x="4428" y="11182"/>
                  </a:cubicBezTo>
                  <a:cubicBezTo>
                    <a:pt x="4930" y="11628"/>
                    <a:pt x="5449" y="12098"/>
                    <a:pt x="5830" y="12658"/>
                  </a:cubicBezTo>
                  <a:cubicBezTo>
                    <a:pt x="5846" y="12679"/>
                    <a:pt x="5870" y="12694"/>
                    <a:pt x="5896" y="12694"/>
                  </a:cubicBezTo>
                  <a:cubicBezTo>
                    <a:pt x="5909" y="12694"/>
                    <a:pt x="5922" y="12690"/>
                    <a:pt x="5936" y="12682"/>
                  </a:cubicBezTo>
                  <a:cubicBezTo>
                    <a:pt x="5968" y="12666"/>
                    <a:pt x="5984" y="12625"/>
                    <a:pt x="5976" y="12585"/>
                  </a:cubicBezTo>
                  <a:lnTo>
                    <a:pt x="5919" y="12423"/>
                  </a:lnTo>
                  <a:lnTo>
                    <a:pt x="5919" y="12423"/>
                  </a:lnTo>
                  <a:lnTo>
                    <a:pt x="6617" y="13185"/>
                  </a:lnTo>
                  <a:cubicBezTo>
                    <a:pt x="6638" y="13201"/>
                    <a:pt x="6662" y="13210"/>
                    <a:pt x="6685" y="13210"/>
                  </a:cubicBezTo>
                  <a:cubicBezTo>
                    <a:pt x="6698" y="13210"/>
                    <a:pt x="6711" y="13207"/>
                    <a:pt x="6722" y="13201"/>
                  </a:cubicBezTo>
                  <a:cubicBezTo>
                    <a:pt x="6755" y="13177"/>
                    <a:pt x="6771" y="13136"/>
                    <a:pt x="6755" y="13104"/>
                  </a:cubicBezTo>
                  <a:lnTo>
                    <a:pt x="6633" y="12707"/>
                  </a:lnTo>
                  <a:lnTo>
                    <a:pt x="6633" y="12707"/>
                  </a:lnTo>
                  <a:cubicBezTo>
                    <a:pt x="7233" y="13566"/>
                    <a:pt x="7671" y="14547"/>
                    <a:pt x="7890" y="15569"/>
                  </a:cubicBezTo>
                  <a:cubicBezTo>
                    <a:pt x="7898" y="15601"/>
                    <a:pt x="7938" y="15625"/>
                    <a:pt x="7971" y="15625"/>
                  </a:cubicBezTo>
                  <a:lnTo>
                    <a:pt x="7987" y="15625"/>
                  </a:lnTo>
                  <a:cubicBezTo>
                    <a:pt x="8036" y="15617"/>
                    <a:pt x="8060" y="15577"/>
                    <a:pt x="8052" y="15528"/>
                  </a:cubicBezTo>
                  <a:cubicBezTo>
                    <a:pt x="7784" y="14336"/>
                    <a:pt x="7249" y="13193"/>
                    <a:pt x="6487" y="12236"/>
                  </a:cubicBezTo>
                  <a:cubicBezTo>
                    <a:pt x="6471" y="12215"/>
                    <a:pt x="6447" y="12204"/>
                    <a:pt x="6422" y="12204"/>
                  </a:cubicBezTo>
                  <a:cubicBezTo>
                    <a:pt x="6409" y="12204"/>
                    <a:pt x="6395" y="12207"/>
                    <a:pt x="6382" y="12212"/>
                  </a:cubicBezTo>
                  <a:cubicBezTo>
                    <a:pt x="6349" y="12228"/>
                    <a:pt x="6333" y="12269"/>
                    <a:pt x="6341" y="12309"/>
                  </a:cubicBezTo>
                  <a:lnTo>
                    <a:pt x="6495" y="12804"/>
                  </a:lnTo>
                  <a:lnTo>
                    <a:pt x="5798" y="12042"/>
                  </a:lnTo>
                  <a:cubicBezTo>
                    <a:pt x="5782" y="12026"/>
                    <a:pt x="5760" y="12017"/>
                    <a:pt x="5737" y="12017"/>
                  </a:cubicBezTo>
                  <a:cubicBezTo>
                    <a:pt x="5725" y="12017"/>
                    <a:pt x="5712" y="12020"/>
                    <a:pt x="5701" y="12025"/>
                  </a:cubicBezTo>
                  <a:cubicBezTo>
                    <a:pt x="5668" y="12050"/>
                    <a:pt x="5652" y="12090"/>
                    <a:pt x="5660" y="12123"/>
                  </a:cubicBezTo>
                  <a:lnTo>
                    <a:pt x="5684" y="12196"/>
                  </a:lnTo>
                  <a:cubicBezTo>
                    <a:pt x="5336" y="11782"/>
                    <a:pt x="4930" y="11417"/>
                    <a:pt x="4533" y="11061"/>
                  </a:cubicBezTo>
                  <a:cubicBezTo>
                    <a:pt x="3982" y="10566"/>
                    <a:pt x="3414" y="10047"/>
                    <a:pt x="3025" y="9415"/>
                  </a:cubicBezTo>
                  <a:cubicBezTo>
                    <a:pt x="3014" y="9393"/>
                    <a:pt x="2989" y="9379"/>
                    <a:pt x="2964" y="9379"/>
                  </a:cubicBezTo>
                  <a:cubicBezTo>
                    <a:pt x="2951" y="9379"/>
                    <a:pt x="2938" y="9382"/>
                    <a:pt x="2928" y="9390"/>
                  </a:cubicBezTo>
                  <a:cubicBezTo>
                    <a:pt x="2887" y="9407"/>
                    <a:pt x="2871" y="9447"/>
                    <a:pt x="2879" y="9488"/>
                  </a:cubicBezTo>
                  <a:lnTo>
                    <a:pt x="3049" y="9958"/>
                  </a:lnTo>
                  <a:cubicBezTo>
                    <a:pt x="2384" y="9228"/>
                    <a:pt x="1939" y="8312"/>
                    <a:pt x="1776" y="7347"/>
                  </a:cubicBezTo>
                  <a:cubicBezTo>
                    <a:pt x="1776" y="7307"/>
                    <a:pt x="1744" y="7282"/>
                    <a:pt x="1703" y="7282"/>
                  </a:cubicBezTo>
                  <a:cubicBezTo>
                    <a:pt x="1699" y="7281"/>
                    <a:pt x="1695" y="7281"/>
                    <a:pt x="1690" y="7281"/>
                  </a:cubicBezTo>
                  <a:cubicBezTo>
                    <a:pt x="1661" y="7281"/>
                    <a:pt x="1629" y="7303"/>
                    <a:pt x="1622" y="7331"/>
                  </a:cubicBezTo>
                  <a:cubicBezTo>
                    <a:pt x="1509" y="7672"/>
                    <a:pt x="1468" y="8020"/>
                    <a:pt x="1493" y="8377"/>
                  </a:cubicBezTo>
                  <a:cubicBezTo>
                    <a:pt x="957" y="7566"/>
                    <a:pt x="771" y="6528"/>
                    <a:pt x="998" y="5596"/>
                  </a:cubicBezTo>
                  <a:cubicBezTo>
                    <a:pt x="1006" y="5564"/>
                    <a:pt x="990" y="5523"/>
                    <a:pt x="957" y="5507"/>
                  </a:cubicBezTo>
                  <a:cubicBezTo>
                    <a:pt x="943" y="5500"/>
                    <a:pt x="927" y="5496"/>
                    <a:pt x="911" y="5496"/>
                  </a:cubicBezTo>
                  <a:cubicBezTo>
                    <a:pt x="892" y="5496"/>
                    <a:pt x="874" y="5502"/>
                    <a:pt x="860" y="5515"/>
                  </a:cubicBezTo>
                  <a:cubicBezTo>
                    <a:pt x="576" y="5807"/>
                    <a:pt x="374" y="6091"/>
                    <a:pt x="260" y="6407"/>
                  </a:cubicBezTo>
                  <a:cubicBezTo>
                    <a:pt x="179" y="6115"/>
                    <a:pt x="220" y="5766"/>
                    <a:pt x="374" y="5434"/>
                  </a:cubicBezTo>
                  <a:cubicBezTo>
                    <a:pt x="528" y="5118"/>
                    <a:pt x="755" y="4826"/>
                    <a:pt x="974" y="4550"/>
                  </a:cubicBezTo>
                  <a:cubicBezTo>
                    <a:pt x="1014" y="4501"/>
                    <a:pt x="1055" y="4445"/>
                    <a:pt x="1103" y="4388"/>
                  </a:cubicBezTo>
                  <a:cubicBezTo>
                    <a:pt x="2084" y="3131"/>
                    <a:pt x="2806" y="1648"/>
                    <a:pt x="3195" y="99"/>
                  </a:cubicBezTo>
                  <a:cubicBezTo>
                    <a:pt x="3211" y="58"/>
                    <a:pt x="3179" y="10"/>
                    <a:pt x="3138" y="2"/>
                  </a:cubicBezTo>
                  <a:cubicBezTo>
                    <a:pt x="3133" y="1"/>
                    <a:pt x="3128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7946;p47">
              <a:extLst>
                <a:ext uri="{FF2B5EF4-FFF2-40B4-BE49-F238E27FC236}">
                  <a16:creationId xmlns:a16="http://schemas.microsoft.com/office/drawing/2014/main" id="{39331674-A09E-CD00-2DB8-91E9C32F78C5}"/>
                </a:ext>
              </a:extLst>
            </p:cNvPr>
            <p:cNvSpPr/>
            <p:nvPr/>
          </p:nvSpPr>
          <p:spPr>
            <a:xfrm>
              <a:off x="2270925" y="2697975"/>
              <a:ext cx="195625" cy="195100"/>
            </a:xfrm>
            <a:custGeom>
              <a:avLst/>
              <a:gdLst/>
              <a:ahLst/>
              <a:cxnLst/>
              <a:rect l="l" t="t" r="r" b="b"/>
              <a:pathLst>
                <a:path w="7825" h="7804" extrusionOk="0">
                  <a:moveTo>
                    <a:pt x="7728" y="1"/>
                  </a:moveTo>
                  <a:cubicBezTo>
                    <a:pt x="7700" y="1"/>
                    <a:pt x="7674" y="17"/>
                    <a:pt x="7663" y="45"/>
                  </a:cubicBezTo>
                  <a:lnTo>
                    <a:pt x="6463" y="2655"/>
                  </a:lnTo>
                  <a:cubicBezTo>
                    <a:pt x="6284" y="3045"/>
                    <a:pt x="6106" y="3442"/>
                    <a:pt x="5806" y="3742"/>
                  </a:cubicBezTo>
                  <a:cubicBezTo>
                    <a:pt x="5457" y="4082"/>
                    <a:pt x="5011" y="4261"/>
                    <a:pt x="4541" y="4455"/>
                  </a:cubicBezTo>
                  <a:cubicBezTo>
                    <a:pt x="4249" y="4569"/>
                    <a:pt x="3949" y="4691"/>
                    <a:pt x="3674" y="4853"/>
                  </a:cubicBezTo>
                  <a:cubicBezTo>
                    <a:pt x="3130" y="5169"/>
                    <a:pt x="2709" y="5647"/>
                    <a:pt x="2295" y="6109"/>
                  </a:cubicBezTo>
                  <a:cubicBezTo>
                    <a:pt x="2190" y="6231"/>
                    <a:pt x="2084" y="6353"/>
                    <a:pt x="1971" y="6466"/>
                  </a:cubicBezTo>
                  <a:cubicBezTo>
                    <a:pt x="1549" y="6928"/>
                    <a:pt x="885" y="7544"/>
                    <a:pt x="82" y="7642"/>
                  </a:cubicBezTo>
                  <a:cubicBezTo>
                    <a:pt x="33" y="7642"/>
                    <a:pt x="1" y="7682"/>
                    <a:pt x="9" y="7731"/>
                  </a:cubicBezTo>
                  <a:cubicBezTo>
                    <a:pt x="17" y="7771"/>
                    <a:pt x="49" y="7804"/>
                    <a:pt x="90" y="7804"/>
                  </a:cubicBezTo>
                  <a:lnTo>
                    <a:pt x="98" y="7804"/>
                  </a:lnTo>
                  <a:cubicBezTo>
                    <a:pt x="957" y="7699"/>
                    <a:pt x="1647" y="7050"/>
                    <a:pt x="2093" y="6580"/>
                  </a:cubicBezTo>
                  <a:cubicBezTo>
                    <a:pt x="2198" y="6458"/>
                    <a:pt x="2311" y="6336"/>
                    <a:pt x="2417" y="6215"/>
                  </a:cubicBezTo>
                  <a:cubicBezTo>
                    <a:pt x="2822" y="5761"/>
                    <a:pt x="3236" y="5299"/>
                    <a:pt x="3755" y="4991"/>
                  </a:cubicBezTo>
                  <a:cubicBezTo>
                    <a:pt x="4022" y="4836"/>
                    <a:pt x="4314" y="4715"/>
                    <a:pt x="4598" y="4601"/>
                  </a:cubicBezTo>
                  <a:cubicBezTo>
                    <a:pt x="5068" y="4415"/>
                    <a:pt x="5555" y="4220"/>
                    <a:pt x="5919" y="3855"/>
                  </a:cubicBezTo>
                  <a:cubicBezTo>
                    <a:pt x="6244" y="3539"/>
                    <a:pt x="6438" y="3101"/>
                    <a:pt x="6609" y="2720"/>
                  </a:cubicBezTo>
                  <a:lnTo>
                    <a:pt x="7809" y="118"/>
                  </a:lnTo>
                  <a:cubicBezTo>
                    <a:pt x="7825" y="77"/>
                    <a:pt x="7809" y="29"/>
                    <a:pt x="7768" y="12"/>
                  </a:cubicBezTo>
                  <a:cubicBezTo>
                    <a:pt x="7755" y="5"/>
                    <a:pt x="7741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7947;p47">
              <a:extLst>
                <a:ext uri="{FF2B5EF4-FFF2-40B4-BE49-F238E27FC236}">
                  <a16:creationId xmlns:a16="http://schemas.microsoft.com/office/drawing/2014/main" id="{90686E52-0DDE-2DA7-5CCA-FE51A8A674B8}"/>
                </a:ext>
              </a:extLst>
            </p:cNvPr>
            <p:cNvSpPr/>
            <p:nvPr/>
          </p:nvSpPr>
          <p:spPr>
            <a:xfrm>
              <a:off x="2058500" y="2931825"/>
              <a:ext cx="270825" cy="229825"/>
            </a:xfrm>
            <a:custGeom>
              <a:avLst/>
              <a:gdLst/>
              <a:ahLst/>
              <a:cxnLst/>
              <a:rect l="l" t="t" r="r" b="b"/>
              <a:pathLst>
                <a:path w="10833" h="9193" extrusionOk="0">
                  <a:moveTo>
                    <a:pt x="5593" y="1"/>
                  </a:moveTo>
                  <a:cubicBezTo>
                    <a:pt x="5576" y="1"/>
                    <a:pt x="5559" y="5"/>
                    <a:pt x="5547" y="15"/>
                  </a:cubicBezTo>
                  <a:lnTo>
                    <a:pt x="3544" y="1377"/>
                  </a:lnTo>
                  <a:cubicBezTo>
                    <a:pt x="3349" y="1507"/>
                    <a:pt x="3147" y="1644"/>
                    <a:pt x="2993" y="1831"/>
                  </a:cubicBezTo>
                  <a:cubicBezTo>
                    <a:pt x="2790" y="2082"/>
                    <a:pt x="2684" y="2398"/>
                    <a:pt x="2587" y="2698"/>
                  </a:cubicBezTo>
                  <a:lnTo>
                    <a:pt x="2563" y="2788"/>
                  </a:lnTo>
                  <a:cubicBezTo>
                    <a:pt x="2230" y="3785"/>
                    <a:pt x="1768" y="4733"/>
                    <a:pt x="1176" y="5601"/>
                  </a:cubicBezTo>
                  <a:cubicBezTo>
                    <a:pt x="1112" y="5698"/>
                    <a:pt x="1039" y="5796"/>
                    <a:pt x="974" y="5893"/>
                  </a:cubicBezTo>
                  <a:cubicBezTo>
                    <a:pt x="698" y="6290"/>
                    <a:pt x="406" y="6695"/>
                    <a:pt x="236" y="7166"/>
                  </a:cubicBezTo>
                  <a:cubicBezTo>
                    <a:pt x="41" y="7693"/>
                    <a:pt x="1" y="8447"/>
                    <a:pt x="447" y="8958"/>
                  </a:cubicBezTo>
                  <a:cubicBezTo>
                    <a:pt x="552" y="9079"/>
                    <a:pt x="658" y="9152"/>
                    <a:pt x="771" y="9176"/>
                  </a:cubicBezTo>
                  <a:cubicBezTo>
                    <a:pt x="812" y="9185"/>
                    <a:pt x="852" y="9193"/>
                    <a:pt x="885" y="9193"/>
                  </a:cubicBezTo>
                  <a:cubicBezTo>
                    <a:pt x="1055" y="9193"/>
                    <a:pt x="1217" y="9112"/>
                    <a:pt x="1339" y="9047"/>
                  </a:cubicBezTo>
                  <a:cubicBezTo>
                    <a:pt x="2636" y="8366"/>
                    <a:pt x="4257" y="7522"/>
                    <a:pt x="5052" y="6031"/>
                  </a:cubicBezTo>
                  <a:cubicBezTo>
                    <a:pt x="5068" y="5998"/>
                    <a:pt x="5084" y="5958"/>
                    <a:pt x="5101" y="5925"/>
                  </a:cubicBezTo>
                  <a:cubicBezTo>
                    <a:pt x="5190" y="5755"/>
                    <a:pt x="5271" y="5585"/>
                    <a:pt x="5409" y="5471"/>
                  </a:cubicBezTo>
                  <a:cubicBezTo>
                    <a:pt x="5612" y="5291"/>
                    <a:pt x="5891" y="5244"/>
                    <a:pt x="6186" y="5244"/>
                  </a:cubicBezTo>
                  <a:cubicBezTo>
                    <a:pt x="6301" y="5244"/>
                    <a:pt x="6419" y="5251"/>
                    <a:pt x="6536" y="5260"/>
                  </a:cubicBezTo>
                  <a:lnTo>
                    <a:pt x="7930" y="5358"/>
                  </a:lnTo>
                  <a:cubicBezTo>
                    <a:pt x="7963" y="5358"/>
                    <a:pt x="7995" y="5342"/>
                    <a:pt x="8011" y="5309"/>
                  </a:cubicBezTo>
                  <a:cubicBezTo>
                    <a:pt x="8028" y="5277"/>
                    <a:pt x="8019" y="5244"/>
                    <a:pt x="7995" y="5220"/>
                  </a:cubicBezTo>
                  <a:lnTo>
                    <a:pt x="7963" y="5188"/>
                  </a:lnTo>
                  <a:lnTo>
                    <a:pt x="7963" y="5188"/>
                  </a:lnTo>
                  <a:cubicBezTo>
                    <a:pt x="8323" y="5369"/>
                    <a:pt x="8715" y="5488"/>
                    <a:pt x="9106" y="5544"/>
                  </a:cubicBezTo>
                  <a:cubicBezTo>
                    <a:pt x="9146" y="5544"/>
                    <a:pt x="9179" y="5528"/>
                    <a:pt x="9195" y="5504"/>
                  </a:cubicBezTo>
                  <a:cubicBezTo>
                    <a:pt x="9211" y="5471"/>
                    <a:pt x="9203" y="5431"/>
                    <a:pt x="9179" y="5406"/>
                  </a:cubicBezTo>
                  <a:cubicBezTo>
                    <a:pt x="9122" y="5342"/>
                    <a:pt x="9065" y="5277"/>
                    <a:pt x="9000" y="5212"/>
                  </a:cubicBezTo>
                  <a:lnTo>
                    <a:pt x="9000" y="5212"/>
                  </a:lnTo>
                  <a:cubicBezTo>
                    <a:pt x="9146" y="5269"/>
                    <a:pt x="9309" y="5317"/>
                    <a:pt x="9471" y="5350"/>
                  </a:cubicBezTo>
                  <a:cubicBezTo>
                    <a:pt x="9751" y="5411"/>
                    <a:pt x="10035" y="5430"/>
                    <a:pt x="10301" y="5430"/>
                  </a:cubicBezTo>
                  <a:cubicBezTo>
                    <a:pt x="10459" y="5430"/>
                    <a:pt x="10610" y="5423"/>
                    <a:pt x="10752" y="5414"/>
                  </a:cubicBezTo>
                  <a:cubicBezTo>
                    <a:pt x="10800" y="5414"/>
                    <a:pt x="10833" y="5374"/>
                    <a:pt x="10833" y="5333"/>
                  </a:cubicBezTo>
                  <a:cubicBezTo>
                    <a:pt x="10825" y="5285"/>
                    <a:pt x="10792" y="5252"/>
                    <a:pt x="10744" y="5252"/>
                  </a:cubicBezTo>
                  <a:cubicBezTo>
                    <a:pt x="10601" y="5262"/>
                    <a:pt x="10448" y="5269"/>
                    <a:pt x="10291" y="5269"/>
                  </a:cubicBezTo>
                  <a:cubicBezTo>
                    <a:pt x="10036" y="5269"/>
                    <a:pt x="9768" y="5251"/>
                    <a:pt x="9503" y="5196"/>
                  </a:cubicBezTo>
                  <a:cubicBezTo>
                    <a:pt x="9130" y="5114"/>
                    <a:pt x="8798" y="4969"/>
                    <a:pt x="8546" y="4766"/>
                  </a:cubicBezTo>
                  <a:cubicBezTo>
                    <a:pt x="8506" y="4733"/>
                    <a:pt x="8457" y="4693"/>
                    <a:pt x="8417" y="4652"/>
                  </a:cubicBezTo>
                  <a:cubicBezTo>
                    <a:pt x="8402" y="4641"/>
                    <a:pt x="8383" y="4635"/>
                    <a:pt x="8364" y="4635"/>
                  </a:cubicBezTo>
                  <a:cubicBezTo>
                    <a:pt x="8343" y="4635"/>
                    <a:pt x="8321" y="4643"/>
                    <a:pt x="8303" y="4660"/>
                  </a:cubicBezTo>
                  <a:cubicBezTo>
                    <a:pt x="8271" y="4693"/>
                    <a:pt x="8279" y="4742"/>
                    <a:pt x="8303" y="4774"/>
                  </a:cubicBezTo>
                  <a:cubicBezTo>
                    <a:pt x="8352" y="4814"/>
                    <a:pt x="8392" y="4855"/>
                    <a:pt x="8441" y="4896"/>
                  </a:cubicBezTo>
                  <a:cubicBezTo>
                    <a:pt x="8603" y="5033"/>
                    <a:pt x="8757" y="5187"/>
                    <a:pt x="8903" y="5342"/>
                  </a:cubicBezTo>
                  <a:cubicBezTo>
                    <a:pt x="8425" y="5244"/>
                    <a:pt x="7971" y="5042"/>
                    <a:pt x="7573" y="4758"/>
                  </a:cubicBezTo>
                  <a:cubicBezTo>
                    <a:pt x="7558" y="4746"/>
                    <a:pt x="7542" y="4740"/>
                    <a:pt x="7525" y="4740"/>
                  </a:cubicBezTo>
                  <a:cubicBezTo>
                    <a:pt x="7505" y="4740"/>
                    <a:pt x="7485" y="4748"/>
                    <a:pt x="7468" y="4766"/>
                  </a:cubicBezTo>
                  <a:cubicBezTo>
                    <a:pt x="7444" y="4790"/>
                    <a:pt x="7436" y="4839"/>
                    <a:pt x="7460" y="4871"/>
                  </a:cubicBezTo>
                  <a:cubicBezTo>
                    <a:pt x="7549" y="5001"/>
                    <a:pt x="7630" y="5090"/>
                    <a:pt x="7719" y="5179"/>
                  </a:cubicBezTo>
                  <a:lnTo>
                    <a:pt x="6552" y="5098"/>
                  </a:lnTo>
                  <a:cubicBezTo>
                    <a:pt x="6431" y="5090"/>
                    <a:pt x="6309" y="5083"/>
                    <a:pt x="6189" y="5083"/>
                  </a:cubicBezTo>
                  <a:cubicBezTo>
                    <a:pt x="5858" y="5083"/>
                    <a:pt x="5541" y="5135"/>
                    <a:pt x="5303" y="5350"/>
                  </a:cubicBezTo>
                  <a:cubicBezTo>
                    <a:pt x="5141" y="5487"/>
                    <a:pt x="5044" y="5674"/>
                    <a:pt x="4955" y="5852"/>
                  </a:cubicBezTo>
                  <a:cubicBezTo>
                    <a:pt x="4938" y="5885"/>
                    <a:pt x="4922" y="5917"/>
                    <a:pt x="4906" y="5950"/>
                  </a:cubicBezTo>
                  <a:cubicBezTo>
                    <a:pt x="4201" y="7295"/>
                    <a:pt x="2839" y="8082"/>
                    <a:pt x="1258" y="8901"/>
                  </a:cubicBezTo>
                  <a:cubicBezTo>
                    <a:pt x="1129" y="8968"/>
                    <a:pt x="1001" y="9030"/>
                    <a:pt x="882" y="9030"/>
                  </a:cubicBezTo>
                  <a:cubicBezTo>
                    <a:pt x="858" y="9030"/>
                    <a:pt x="835" y="9028"/>
                    <a:pt x="812" y="9022"/>
                  </a:cubicBezTo>
                  <a:cubicBezTo>
                    <a:pt x="731" y="8998"/>
                    <a:pt x="649" y="8949"/>
                    <a:pt x="568" y="8852"/>
                  </a:cubicBezTo>
                  <a:cubicBezTo>
                    <a:pt x="163" y="8390"/>
                    <a:pt x="212" y="7709"/>
                    <a:pt x="390" y="7222"/>
                  </a:cubicBezTo>
                  <a:cubicBezTo>
                    <a:pt x="552" y="6777"/>
                    <a:pt x="836" y="6371"/>
                    <a:pt x="1103" y="5982"/>
                  </a:cubicBezTo>
                  <a:cubicBezTo>
                    <a:pt x="1176" y="5885"/>
                    <a:pt x="1241" y="5787"/>
                    <a:pt x="1306" y="5690"/>
                  </a:cubicBezTo>
                  <a:cubicBezTo>
                    <a:pt x="1906" y="4806"/>
                    <a:pt x="2385" y="3850"/>
                    <a:pt x="2717" y="2836"/>
                  </a:cubicBezTo>
                  <a:lnTo>
                    <a:pt x="2741" y="2747"/>
                  </a:lnTo>
                  <a:cubicBezTo>
                    <a:pt x="2839" y="2463"/>
                    <a:pt x="2936" y="2163"/>
                    <a:pt x="3122" y="1936"/>
                  </a:cubicBezTo>
                  <a:cubicBezTo>
                    <a:pt x="3260" y="1766"/>
                    <a:pt x="3447" y="1636"/>
                    <a:pt x="3633" y="1515"/>
                  </a:cubicBezTo>
                  <a:lnTo>
                    <a:pt x="5636" y="144"/>
                  </a:lnTo>
                  <a:cubicBezTo>
                    <a:pt x="5676" y="120"/>
                    <a:pt x="5684" y="71"/>
                    <a:pt x="5660" y="31"/>
                  </a:cubicBezTo>
                  <a:cubicBezTo>
                    <a:pt x="5645" y="11"/>
                    <a:pt x="5619" y="1"/>
                    <a:pt x="5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7948;p47">
              <a:extLst>
                <a:ext uri="{FF2B5EF4-FFF2-40B4-BE49-F238E27FC236}">
                  <a16:creationId xmlns:a16="http://schemas.microsoft.com/office/drawing/2014/main" id="{76835218-7C34-F38E-D769-BFF96D457131}"/>
                </a:ext>
              </a:extLst>
            </p:cNvPr>
            <p:cNvSpPr/>
            <p:nvPr/>
          </p:nvSpPr>
          <p:spPr>
            <a:xfrm>
              <a:off x="2392350" y="3235375"/>
              <a:ext cx="127525" cy="9175"/>
            </a:xfrm>
            <a:custGeom>
              <a:avLst/>
              <a:gdLst/>
              <a:ahLst/>
              <a:cxnLst/>
              <a:rect l="l" t="t" r="r" b="b"/>
              <a:pathLst>
                <a:path w="5101" h="367" extrusionOk="0">
                  <a:moveTo>
                    <a:pt x="83" y="1"/>
                  </a:moveTo>
                  <a:cubicBezTo>
                    <a:pt x="41" y="1"/>
                    <a:pt x="8" y="31"/>
                    <a:pt x="8" y="75"/>
                  </a:cubicBezTo>
                  <a:cubicBezTo>
                    <a:pt x="0" y="115"/>
                    <a:pt x="33" y="156"/>
                    <a:pt x="73" y="164"/>
                  </a:cubicBezTo>
                  <a:cubicBezTo>
                    <a:pt x="1192" y="302"/>
                    <a:pt x="2319" y="367"/>
                    <a:pt x="3454" y="367"/>
                  </a:cubicBezTo>
                  <a:cubicBezTo>
                    <a:pt x="3973" y="367"/>
                    <a:pt x="4500" y="359"/>
                    <a:pt x="5019" y="326"/>
                  </a:cubicBezTo>
                  <a:cubicBezTo>
                    <a:pt x="5068" y="326"/>
                    <a:pt x="5100" y="286"/>
                    <a:pt x="5092" y="237"/>
                  </a:cubicBezTo>
                  <a:cubicBezTo>
                    <a:pt x="5092" y="196"/>
                    <a:pt x="5051" y="164"/>
                    <a:pt x="5011" y="164"/>
                  </a:cubicBezTo>
                  <a:cubicBezTo>
                    <a:pt x="4489" y="195"/>
                    <a:pt x="3966" y="210"/>
                    <a:pt x="3443" y="210"/>
                  </a:cubicBezTo>
                  <a:cubicBezTo>
                    <a:pt x="2323" y="210"/>
                    <a:pt x="1203" y="140"/>
                    <a:pt x="98" y="2"/>
                  </a:cubicBezTo>
                  <a:cubicBezTo>
                    <a:pt x="93" y="1"/>
                    <a:pt x="88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7949;p47">
              <a:extLst>
                <a:ext uri="{FF2B5EF4-FFF2-40B4-BE49-F238E27FC236}">
                  <a16:creationId xmlns:a16="http://schemas.microsoft.com/office/drawing/2014/main" id="{F4229CF7-C1AC-762E-5608-7B3CD7539A0F}"/>
                </a:ext>
              </a:extLst>
            </p:cNvPr>
            <p:cNvSpPr/>
            <p:nvPr/>
          </p:nvSpPr>
          <p:spPr>
            <a:xfrm>
              <a:off x="2075525" y="3111125"/>
              <a:ext cx="19075" cy="45250"/>
            </a:xfrm>
            <a:custGeom>
              <a:avLst/>
              <a:gdLst/>
              <a:ahLst/>
              <a:cxnLst/>
              <a:rect l="l" t="t" r="r" b="b"/>
              <a:pathLst>
                <a:path w="763" h="1810" extrusionOk="0">
                  <a:moveTo>
                    <a:pt x="204" y="0"/>
                  </a:moveTo>
                  <a:cubicBezTo>
                    <a:pt x="168" y="0"/>
                    <a:pt x="130" y="24"/>
                    <a:pt x="122" y="67"/>
                  </a:cubicBezTo>
                  <a:cubicBezTo>
                    <a:pt x="1" y="675"/>
                    <a:pt x="187" y="1332"/>
                    <a:pt x="617" y="1786"/>
                  </a:cubicBezTo>
                  <a:cubicBezTo>
                    <a:pt x="633" y="1802"/>
                    <a:pt x="658" y="1810"/>
                    <a:pt x="674" y="1810"/>
                  </a:cubicBezTo>
                  <a:cubicBezTo>
                    <a:pt x="698" y="1810"/>
                    <a:pt x="714" y="1802"/>
                    <a:pt x="731" y="1794"/>
                  </a:cubicBezTo>
                  <a:cubicBezTo>
                    <a:pt x="763" y="1761"/>
                    <a:pt x="763" y="1704"/>
                    <a:pt x="739" y="1672"/>
                  </a:cubicBezTo>
                  <a:cubicBezTo>
                    <a:pt x="341" y="1259"/>
                    <a:pt x="171" y="659"/>
                    <a:pt x="285" y="99"/>
                  </a:cubicBezTo>
                  <a:cubicBezTo>
                    <a:pt x="293" y="50"/>
                    <a:pt x="268" y="10"/>
                    <a:pt x="220" y="2"/>
                  </a:cubicBezTo>
                  <a:cubicBezTo>
                    <a:pt x="215" y="1"/>
                    <a:pt x="2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7950;p47">
              <a:extLst>
                <a:ext uri="{FF2B5EF4-FFF2-40B4-BE49-F238E27FC236}">
                  <a16:creationId xmlns:a16="http://schemas.microsoft.com/office/drawing/2014/main" id="{DF185F6A-3732-7B46-CFC2-8FF1DAC83523}"/>
                </a:ext>
              </a:extLst>
            </p:cNvPr>
            <p:cNvSpPr/>
            <p:nvPr/>
          </p:nvSpPr>
          <p:spPr>
            <a:xfrm>
              <a:off x="2098850" y="3096125"/>
              <a:ext cx="15225" cy="50725"/>
            </a:xfrm>
            <a:custGeom>
              <a:avLst/>
              <a:gdLst/>
              <a:ahLst/>
              <a:cxnLst/>
              <a:rect l="l" t="t" r="r" b="b"/>
              <a:pathLst>
                <a:path w="609" h="2029" extrusionOk="0">
                  <a:moveTo>
                    <a:pt x="140" y="1"/>
                  </a:moveTo>
                  <a:cubicBezTo>
                    <a:pt x="98" y="1"/>
                    <a:pt x="65" y="31"/>
                    <a:pt x="65" y="75"/>
                  </a:cubicBezTo>
                  <a:cubicBezTo>
                    <a:pt x="0" y="732"/>
                    <a:pt x="130" y="1405"/>
                    <a:pt x="446" y="1988"/>
                  </a:cubicBezTo>
                  <a:cubicBezTo>
                    <a:pt x="462" y="2013"/>
                    <a:pt x="487" y="2029"/>
                    <a:pt x="519" y="2029"/>
                  </a:cubicBezTo>
                  <a:cubicBezTo>
                    <a:pt x="527" y="2029"/>
                    <a:pt x="543" y="2029"/>
                    <a:pt x="552" y="2021"/>
                  </a:cubicBezTo>
                  <a:cubicBezTo>
                    <a:pt x="592" y="1996"/>
                    <a:pt x="608" y="1948"/>
                    <a:pt x="584" y="1907"/>
                  </a:cubicBezTo>
                  <a:cubicBezTo>
                    <a:pt x="292" y="1356"/>
                    <a:pt x="162" y="715"/>
                    <a:pt x="227" y="91"/>
                  </a:cubicBezTo>
                  <a:cubicBezTo>
                    <a:pt x="227" y="42"/>
                    <a:pt x="195" y="2"/>
                    <a:pt x="154" y="2"/>
                  </a:cubicBezTo>
                  <a:cubicBezTo>
                    <a:pt x="149" y="1"/>
                    <a:pt x="14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7951;p47">
              <a:extLst>
                <a:ext uri="{FF2B5EF4-FFF2-40B4-BE49-F238E27FC236}">
                  <a16:creationId xmlns:a16="http://schemas.microsoft.com/office/drawing/2014/main" id="{55B65606-BFB1-7B9C-67A7-E42A674F116A}"/>
                </a:ext>
              </a:extLst>
            </p:cNvPr>
            <p:cNvSpPr/>
            <p:nvPr/>
          </p:nvSpPr>
          <p:spPr>
            <a:xfrm>
              <a:off x="2123175" y="3092075"/>
              <a:ext cx="13600" cy="41200"/>
            </a:xfrm>
            <a:custGeom>
              <a:avLst/>
              <a:gdLst/>
              <a:ahLst/>
              <a:cxnLst/>
              <a:rect l="l" t="t" r="r" b="b"/>
              <a:pathLst>
                <a:path w="544" h="1648" extrusionOk="0">
                  <a:moveTo>
                    <a:pt x="125" y="0"/>
                  </a:moveTo>
                  <a:cubicBezTo>
                    <a:pt x="89" y="0"/>
                    <a:pt x="56" y="30"/>
                    <a:pt x="49" y="67"/>
                  </a:cubicBezTo>
                  <a:cubicBezTo>
                    <a:pt x="0" y="310"/>
                    <a:pt x="16" y="577"/>
                    <a:pt x="89" y="869"/>
                  </a:cubicBezTo>
                  <a:cubicBezTo>
                    <a:pt x="162" y="1129"/>
                    <a:pt x="268" y="1372"/>
                    <a:pt x="381" y="1599"/>
                  </a:cubicBezTo>
                  <a:cubicBezTo>
                    <a:pt x="397" y="1623"/>
                    <a:pt x="422" y="1648"/>
                    <a:pt x="454" y="1648"/>
                  </a:cubicBezTo>
                  <a:cubicBezTo>
                    <a:pt x="462" y="1648"/>
                    <a:pt x="479" y="1639"/>
                    <a:pt x="487" y="1639"/>
                  </a:cubicBezTo>
                  <a:cubicBezTo>
                    <a:pt x="527" y="1615"/>
                    <a:pt x="543" y="1567"/>
                    <a:pt x="527" y="1526"/>
                  </a:cubicBezTo>
                  <a:cubicBezTo>
                    <a:pt x="422" y="1307"/>
                    <a:pt x="308" y="1072"/>
                    <a:pt x="243" y="829"/>
                  </a:cubicBezTo>
                  <a:cubicBezTo>
                    <a:pt x="179" y="561"/>
                    <a:pt x="162" y="318"/>
                    <a:pt x="203" y="99"/>
                  </a:cubicBezTo>
                  <a:cubicBezTo>
                    <a:pt x="211" y="58"/>
                    <a:pt x="187" y="10"/>
                    <a:pt x="138" y="2"/>
                  </a:cubicBezTo>
                  <a:cubicBezTo>
                    <a:pt x="134" y="1"/>
                    <a:pt x="130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7952;p47">
              <a:extLst>
                <a:ext uri="{FF2B5EF4-FFF2-40B4-BE49-F238E27FC236}">
                  <a16:creationId xmlns:a16="http://schemas.microsoft.com/office/drawing/2014/main" id="{E16FEF08-9EBE-AB3A-D539-1FD1815DB5D1}"/>
                </a:ext>
              </a:extLst>
            </p:cNvPr>
            <p:cNvSpPr/>
            <p:nvPr/>
          </p:nvSpPr>
          <p:spPr>
            <a:xfrm>
              <a:off x="2201000" y="2774325"/>
              <a:ext cx="56175" cy="153425"/>
            </a:xfrm>
            <a:custGeom>
              <a:avLst/>
              <a:gdLst/>
              <a:ahLst/>
              <a:cxnLst/>
              <a:rect l="l" t="t" r="r" b="b"/>
              <a:pathLst>
                <a:path w="2247" h="6137" extrusionOk="0">
                  <a:moveTo>
                    <a:pt x="1170" y="1"/>
                  </a:moveTo>
                  <a:cubicBezTo>
                    <a:pt x="1145" y="1"/>
                    <a:pt x="1118" y="12"/>
                    <a:pt x="1103" y="31"/>
                  </a:cubicBezTo>
                  <a:cubicBezTo>
                    <a:pt x="357" y="1158"/>
                    <a:pt x="1" y="2577"/>
                    <a:pt x="147" y="3923"/>
                  </a:cubicBezTo>
                  <a:cubicBezTo>
                    <a:pt x="147" y="3963"/>
                    <a:pt x="179" y="3996"/>
                    <a:pt x="219" y="3996"/>
                  </a:cubicBezTo>
                  <a:cubicBezTo>
                    <a:pt x="268" y="3996"/>
                    <a:pt x="301" y="3963"/>
                    <a:pt x="309" y="3923"/>
                  </a:cubicBezTo>
                  <a:cubicBezTo>
                    <a:pt x="365" y="3485"/>
                    <a:pt x="511" y="3055"/>
                    <a:pt x="722" y="2666"/>
                  </a:cubicBezTo>
                  <a:lnTo>
                    <a:pt x="722" y="2666"/>
                  </a:lnTo>
                  <a:cubicBezTo>
                    <a:pt x="657" y="3323"/>
                    <a:pt x="811" y="3915"/>
                    <a:pt x="974" y="4336"/>
                  </a:cubicBezTo>
                  <a:cubicBezTo>
                    <a:pt x="1201" y="4912"/>
                    <a:pt x="1557" y="5480"/>
                    <a:pt x="2100" y="6112"/>
                  </a:cubicBezTo>
                  <a:cubicBezTo>
                    <a:pt x="2109" y="6128"/>
                    <a:pt x="2133" y="6136"/>
                    <a:pt x="2157" y="6136"/>
                  </a:cubicBezTo>
                  <a:cubicBezTo>
                    <a:pt x="2173" y="6136"/>
                    <a:pt x="2198" y="6128"/>
                    <a:pt x="2214" y="6120"/>
                  </a:cubicBezTo>
                  <a:cubicBezTo>
                    <a:pt x="2246" y="6088"/>
                    <a:pt x="2246" y="6039"/>
                    <a:pt x="2222" y="6007"/>
                  </a:cubicBezTo>
                  <a:cubicBezTo>
                    <a:pt x="1695" y="5390"/>
                    <a:pt x="1346" y="4839"/>
                    <a:pt x="1128" y="4272"/>
                  </a:cubicBezTo>
                  <a:cubicBezTo>
                    <a:pt x="941" y="3793"/>
                    <a:pt x="755" y="3055"/>
                    <a:pt x="957" y="2277"/>
                  </a:cubicBezTo>
                  <a:cubicBezTo>
                    <a:pt x="965" y="2245"/>
                    <a:pt x="941" y="2204"/>
                    <a:pt x="909" y="2188"/>
                  </a:cubicBezTo>
                  <a:cubicBezTo>
                    <a:pt x="898" y="2182"/>
                    <a:pt x="885" y="2180"/>
                    <a:pt x="873" y="2180"/>
                  </a:cubicBezTo>
                  <a:cubicBezTo>
                    <a:pt x="847" y="2180"/>
                    <a:pt x="822" y="2191"/>
                    <a:pt x="811" y="2212"/>
                  </a:cubicBezTo>
                  <a:cubicBezTo>
                    <a:pt x="576" y="2553"/>
                    <a:pt x="398" y="2926"/>
                    <a:pt x="276" y="3315"/>
                  </a:cubicBezTo>
                  <a:cubicBezTo>
                    <a:pt x="276" y="2188"/>
                    <a:pt x="617" y="1053"/>
                    <a:pt x="1241" y="120"/>
                  </a:cubicBezTo>
                  <a:cubicBezTo>
                    <a:pt x="1265" y="88"/>
                    <a:pt x="1257" y="39"/>
                    <a:pt x="1217" y="15"/>
                  </a:cubicBezTo>
                  <a:cubicBezTo>
                    <a:pt x="1204" y="5"/>
                    <a:pt x="1187" y="1"/>
                    <a:pt x="1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7953;p47">
              <a:extLst>
                <a:ext uri="{FF2B5EF4-FFF2-40B4-BE49-F238E27FC236}">
                  <a16:creationId xmlns:a16="http://schemas.microsoft.com/office/drawing/2014/main" id="{040F591B-08ED-6191-1765-2F053143D76E}"/>
                </a:ext>
              </a:extLst>
            </p:cNvPr>
            <p:cNvSpPr/>
            <p:nvPr/>
          </p:nvSpPr>
          <p:spPr>
            <a:xfrm>
              <a:off x="2663350" y="3066025"/>
              <a:ext cx="43000" cy="50625"/>
            </a:xfrm>
            <a:custGeom>
              <a:avLst/>
              <a:gdLst/>
              <a:ahLst/>
              <a:cxnLst/>
              <a:rect l="l" t="t" r="r" b="b"/>
              <a:pathLst>
                <a:path w="1720" h="2025" extrusionOk="0">
                  <a:moveTo>
                    <a:pt x="91" y="1"/>
                  </a:moveTo>
                  <a:cubicBezTo>
                    <a:pt x="83" y="1"/>
                    <a:pt x="74" y="2"/>
                    <a:pt x="65" y="6"/>
                  </a:cubicBezTo>
                  <a:cubicBezTo>
                    <a:pt x="17" y="22"/>
                    <a:pt x="0" y="71"/>
                    <a:pt x="17" y="111"/>
                  </a:cubicBezTo>
                  <a:cubicBezTo>
                    <a:pt x="154" y="509"/>
                    <a:pt x="227" y="938"/>
                    <a:pt x="219" y="1360"/>
                  </a:cubicBezTo>
                  <a:cubicBezTo>
                    <a:pt x="219" y="1392"/>
                    <a:pt x="244" y="1433"/>
                    <a:pt x="276" y="1441"/>
                  </a:cubicBezTo>
                  <a:cubicBezTo>
                    <a:pt x="282" y="1442"/>
                    <a:pt x="287" y="1443"/>
                    <a:pt x="293" y="1443"/>
                  </a:cubicBezTo>
                  <a:cubicBezTo>
                    <a:pt x="322" y="1443"/>
                    <a:pt x="352" y="1427"/>
                    <a:pt x="365" y="1400"/>
                  </a:cubicBezTo>
                  <a:lnTo>
                    <a:pt x="706" y="849"/>
                  </a:lnTo>
                  <a:cubicBezTo>
                    <a:pt x="738" y="1076"/>
                    <a:pt x="795" y="1303"/>
                    <a:pt x="892" y="1522"/>
                  </a:cubicBezTo>
                  <a:cubicBezTo>
                    <a:pt x="899" y="1550"/>
                    <a:pt x="931" y="1572"/>
                    <a:pt x="960" y="1572"/>
                  </a:cubicBezTo>
                  <a:cubicBezTo>
                    <a:pt x="965" y="1572"/>
                    <a:pt x="969" y="1572"/>
                    <a:pt x="973" y="1571"/>
                  </a:cubicBezTo>
                  <a:cubicBezTo>
                    <a:pt x="1014" y="1571"/>
                    <a:pt x="1038" y="1538"/>
                    <a:pt x="1046" y="1506"/>
                  </a:cubicBezTo>
                  <a:lnTo>
                    <a:pt x="1095" y="1133"/>
                  </a:lnTo>
                  <a:lnTo>
                    <a:pt x="1557" y="1984"/>
                  </a:lnTo>
                  <a:cubicBezTo>
                    <a:pt x="1573" y="2009"/>
                    <a:pt x="1598" y="2025"/>
                    <a:pt x="1630" y="2025"/>
                  </a:cubicBezTo>
                  <a:cubicBezTo>
                    <a:pt x="1646" y="2025"/>
                    <a:pt x="1654" y="2017"/>
                    <a:pt x="1671" y="2017"/>
                  </a:cubicBezTo>
                  <a:cubicBezTo>
                    <a:pt x="1711" y="1992"/>
                    <a:pt x="1719" y="1944"/>
                    <a:pt x="1703" y="1903"/>
                  </a:cubicBezTo>
                  <a:lnTo>
                    <a:pt x="1119" y="841"/>
                  </a:lnTo>
                  <a:cubicBezTo>
                    <a:pt x="1106" y="814"/>
                    <a:pt x="1081" y="798"/>
                    <a:pt x="1055" y="798"/>
                  </a:cubicBezTo>
                  <a:cubicBezTo>
                    <a:pt x="1049" y="798"/>
                    <a:pt x="1044" y="799"/>
                    <a:pt x="1038" y="800"/>
                  </a:cubicBezTo>
                  <a:cubicBezTo>
                    <a:pt x="998" y="809"/>
                    <a:pt x="973" y="833"/>
                    <a:pt x="973" y="873"/>
                  </a:cubicBezTo>
                  <a:lnTo>
                    <a:pt x="933" y="1149"/>
                  </a:lnTo>
                  <a:cubicBezTo>
                    <a:pt x="884" y="963"/>
                    <a:pt x="852" y="776"/>
                    <a:pt x="844" y="590"/>
                  </a:cubicBezTo>
                  <a:cubicBezTo>
                    <a:pt x="844" y="549"/>
                    <a:pt x="819" y="517"/>
                    <a:pt x="787" y="509"/>
                  </a:cubicBezTo>
                  <a:cubicBezTo>
                    <a:pt x="781" y="507"/>
                    <a:pt x="775" y="507"/>
                    <a:pt x="770" y="507"/>
                  </a:cubicBezTo>
                  <a:cubicBezTo>
                    <a:pt x="741" y="507"/>
                    <a:pt x="711" y="522"/>
                    <a:pt x="698" y="549"/>
                  </a:cubicBezTo>
                  <a:lnTo>
                    <a:pt x="373" y="1076"/>
                  </a:lnTo>
                  <a:cubicBezTo>
                    <a:pt x="357" y="728"/>
                    <a:pt x="284" y="379"/>
                    <a:pt x="163" y="55"/>
                  </a:cubicBezTo>
                  <a:cubicBezTo>
                    <a:pt x="150" y="23"/>
                    <a:pt x="12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7954;p47">
              <a:extLst>
                <a:ext uri="{FF2B5EF4-FFF2-40B4-BE49-F238E27FC236}">
                  <a16:creationId xmlns:a16="http://schemas.microsoft.com/office/drawing/2014/main" id="{D197FBD1-F08A-17FA-D20E-48495D5F6717}"/>
                </a:ext>
              </a:extLst>
            </p:cNvPr>
            <p:cNvSpPr/>
            <p:nvPr/>
          </p:nvSpPr>
          <p:spPr>
            <a:xfrm>
              <a:off x="2856725" y="2645225"/>
              <a:ext cx="34075" cy="145500"/>
            </a:xfrm>
            <a:custGeom>
              <a:avLst/>
              <a:gdLst/>
              <a:ahLst/>
              <a:cxnLst/>
              <a:rect l="l" t="t" r="r" b="b"/>
              <a:pathLst>
                <a:path w="1363" h="5820" extrusionOk="0">
                  <a:moveTo>
                    <a:pt x="1272" y="0"/>
                  </a:moveTo>
                  <a:cubicBezTo>
                    <a:pt x="1247" y="0"/>
                    <a:pt x="1223" y="11"/>
                    <a:pt x="1208" y="31"/>
                  </a:cubicBezTo>
                  <a:cubicBezTo>
                    <a:pt x="479" y="1003"/>
                    <a:pt x="49" y="2212"/>
                    <a:pt x="0" y="3428"/>
                  </a:cubicBezTo>
                  <a:cubicBezTo>
                    <a:pt x="0" y="3476"/>
                    <a:pt x="33" y="3509"/>
                    <a:pt x="73" y="3517"/>
                  </a:cubicBezTo>
                  <a:cubicBezTo>
                    <a:pt x="114" y="3517"/>
                    <a:pt x="154" y="3493"/>
                    <a:pt x="162" y="3452"/>
                  </a:cubicBezTo>
                  <a:cubicBezTo>
                    <a:pt x="195" y="3322"/>
                    <a:pt x="243" y="3184"/>
                    <a:pt x="300" y="3063"/>
                  </a:cubicBezTo>
                  <a:lnTo>
                    <a:pt x="300" y="3063"/>
                  </a:lnTo>
                  <a:cubicBezTo>
                    <a:pt x="195" y="3955"/>
                    <a:pt x="243" y="4879"/>
                    <a:pt x="430" y="5755"/>
                  </a:cubicBezTo>
                  <a:cubicBezTo>
                    <a:pt x="438" y="5795"/>
                    <a:pt x="470" y="5820"/>
                    <a:pt x="511" y="5820"/>
                  </a:cubicBezTo>
                  <a:lnTo>
                    <a:pt x="527" y="5820"/>
                  </a:lnTo>
                  <a:cubicBezTo>
                    <a:pt x="568" y="5811"/>
                    <a:pt x="600" y="5771"/>
                    <a:pt x="584" y="5722"/>
                  </a:cubicBezTo>
                  <a:cubicBezTo>
                    <a:pt x="373" y="4717"/>
                    <a:pt x="349" y="3655"/>
                    <a:pt x="519" y="2641"/>
                  </a:cubicBezTo>
                  <a:cubicBezTo>
                    <a:pt x="527" y="2601"/>
                    <a:pt x="503" y="2560"/>
                    <a:pt x="470" y="2552"/>
                  </a:cubicBezTo>
                  <a:cubicBezTo>
                    <a:pt x="457" y="2547"/>
                    <a:pt x="443" y="2544"/>
                    <a:pt x="431" y="2544"/>
                  </a:cubicBezTo>
                  <a:cubicBezTo>
                    <a:pt x="406" y="2544"/>
                    <a:pt x="384" y="2555"/>
                    <a:pt x="373" y="2576"/>
                  </a:cubicBezTo>
                  <a:cubicBezTo>
                    <a:pt x="316" y="2666"/>
                    <a:pt x="268" y="2755"/>
                    <a:pt x="219" y="2844"/>
                  </a:cubicBezTo>
                  <a:cubicBezTo>
                    <a:pt x="357" y="1871"/>
                    <a:pt x="746" y="922"/>
                    <a:pt x="1338" y="128"/>
                  </a:cubicBezTo>
                  <a:cubicBezTo>
                    <a:pt x="1362" y="95"/>
                    <a:pt x="1354" y="39"/>
                    <a:pt x="1322" y="14"/>
                  </a:cubicBezTo>
                  <a:cubicBezTo>
                    <a:pt x="1306" y="5"/>
                    <a:pt x="1289" y="0"/>
                    <a:pt x="1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7955;p47">
              <a:extLst>
                <a:ext uri="{FF2B5EF4-FFF2-40B4-BE49-F238E27FC236}">
                  <a16:creationId xmlns:a16="http://schemas.microsoft.com/office/drawing/2014/main" id="{EE9FA1D9-4E5D-41D5-6443-CE81A221D258}"/>
                </a:ext>
              </a:extLst>
            </p:cNvPr>
            <p:cNvSpPr/>
            <p:nvPr/>
          </p:nvSpPr>
          <p:spPr>
            <a:xfrm>
              <a:off x="2838275" y="2795125"/>
              <a:ext cx="30425" cy="163025"/>
            </a:xfrm>
            <a:custGeom>
              <a:avLst/>
              <a:gdLst/>
              <a:ahLst/>
              <a:cxnLst/>
              <a:rect l="l" t="t" r="r" b="b"/>
              <a:pathLst>
                <a:path w="1217" h="6521" extrusionOk="0">
                  <a:moveTo>
                    <a:pt x="328" y="1"/>
                  </a:moveTo>
                  <a:cubicBezTo>
                    <a:pt x="291" y="1"/>
                    <a:pt x="251" y="30"/>
                    <a:pt x="244" y="67"/>
                  </a:cubicBezTo>
                  <a:cubicBezTo>
                    <a:pt x="25" y="1202"/>
                    <a:pt x="0" y="2361"/>
                    <a:pt x="171" y="3504"/>
                  </a:cubicBezTo>
                  <a:cubicBezTo>
                    <a:pt x="179" y="3545"/>
                    <a:pt x="211" y="3569"/>
                    <a:pt x="252" y="3569"/>
                  </a:cubicBezTo>
                  <a:cubicBezTo>
                    <a:pt x="284" y="3569"/>
                    <a:pt x="325" y="3545"/>
                    <a:pt x="333" y="3504"/>
                  </a:cubicBezTo>
                  <a:cubicBezTo>
                    <a:pt x="365" y="3326"/>
                    <a:pt x="406" y="3156"/>
                    <a:pt x="463" y="2986"/>
                  </a:cubicBezTo>
                  <a:lnTo>
                    <a:pt x="463" y="2986"/>
                  </a:lnTo>
                  <a:cubicBezTo>
                    <a:pt x="430" y="3731"/>
                    <a:pt x="438" y="4477"/>
                    <a:pt x="487" y="5223"/>
                  </a:cubicBezTo>
                  <a:cubicBezTo>
                    <a:pt x="487" y="5264"/>
                    <a:pt x="527" y="5296"/>
                    <a:pt x="568" y="5296"/>
                  </a:cubicBezTo>
                  <a:cubicBezTo>
                    <a:pt x="617" y="5296"/>
                    <a:pt x="649" y="5264"/>
                    <a:pt x="649" y="5215"/>
                  </a:cubicBezTo>
                  <a:cubicBezTo>
                    <a:pt x="657" y="5085"/>
                    <a:pt x="673" y="4956"/>
                    <a:pt x="706" y="4826"/>
                  </a:cubicBezTo>
                  <a:cubicBezTo>
                    <a:pt x="746" y="5385"/>
                    <a:pt x="868" y="5937"/>
                    <a:pt x="1046" y="6472"/>
                  </a:cubicBezTo>
                  <a:cubicBezTo>
                    <a:pt x="1063" y="6504"/>
                    <a:pt x="1095" y="6521"/>
                    <a:pt x="1127" y="6521"/>
                  </a:cubicBezTo>
                  <a:lnTo>
                    <a:pt x="1152" y="6521"/>
                  </a:lnTo>
                  <a:cubicBezTo>
                    <a:pt x="1192" y="6504"/>
                    <a:pt x="1217" y="6456"/>
                    <a:pt x="1200" y="6415"/>
                  </a:cubicBezTo>
                  <a:cubicBezTo>
                    <a:pt x="981" y="5766"/>
                    <a:pt x="860" y="5085"/>
                    <a:pt x="844" y="4404"/>
                  </a:cubicBezTo>
                  <a:cubicBezTo>
                    <a:pt x="844" y="4364"/>
                    <a:pt x="811" y="4331"/>
                    <a:pt x="779" y="4323"/>
                  </a:cubicBezTo>
                  <a:cubicBezTo>
                    <a:pt x="772" y="4322"/>
                    <a:pt x="765" y="4321"/>
                    <a:pt x="759" y="4321"/>
                  </a:cubicBezTo>
                  <a:cubicBezTo>
                    <a:pt x="726" y="4321"/>
                    <a:pt x="696" y="4338"/>
                    <a:pt x="690" y="4372"/>
                  </a:cubicBezTo>
                  <a:cubicBezTo>
                    <a:pt x="657" y="4429"/>
                    <a:pt x="641" y="4477"/>
                    <a:pt x="617" y="4542"/>
                  </a:cubicBezTo>
                  <a:cubicBezTo>
                    <a:pt x="600" y="3869"/>
                    <a:pt x="608" y="3196"/>
                    <a:pt x="657" y="2531"/>
                  </a:cubicBezTo>
                  <a:cubicBezTo>
                    <a:pt x="657" y="2491"/>
                    <a:pt x="633" y="2459"/>
                    <a:pt x="592" y="2442"/>
                  </a:cubicBezTo>
                  <a:cubicBezTo>
                    <a:pt x="587" y="2441"/>
                    <a:pt x="581" y="2440"/>
                    <a:pt x="576" y="2440"/>
                  </a:cubicBezTo>
                  <a:cubicBezTo>
                    <a:pt x="547" y="2440"/>
                    <a:pt x="517" y="2457"/>
                    <a:pt x="503" y="2491"/>
                  </a:cubicBezTo>
                  <a:cubicBezTo>
                    <a:pt x="414" y="2669"/>
                    <a:pt x="333" y="2856"/>
                    <a:pt x="276" y="3042"/>
                  </a:cubicBezTo>
                  <a:cubicBezTo>
                    <a:pt x="171" y="2061"/>
                    <a:pt x="211" y="1072"/>
                    <a:pt x="406" y="99"/>
                  </a:cubicBezTo>
                  <a:cubicBezTo>
                    <a:pt x="414" y="51"/>
                    <a:pt x="381" y="10"/>
                    <a:pt x="341" y="2"/>
                  </a:cubicBezTo>
                  <a:cubicBezTo>
                    <a:pt x="337" y="1"/>
                    <a:pt x="332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7956;p47">
              <a:extLst>
                <a:ext uri="{FF2B5EF4-FFF2-40B4-BE49-F238E27FC236}">
                  <a16:creationId xmlns:a16="http://schemas.microsoft.com/office/drawing/2014/main" id="{9A6FF244-7B0B-DA05-5A07-0720C2D27C5F}"/>
                </a:ext>
              </a:extLst>
            </p:cNvPr>
            <p:cNvSpPr/>
            <p:nvPr/>
          </p:nvSpPr>
          <p:spPr>
            <a:xfrm>
              <a:off x="2253900" y="2793900"/>
              <a:ext cx="6525" cy="18300"/>
            </a:xfrm>
            <a:custGeom>
              <a:avLst/>
              <a:gdLst/>
              <a:ahLst/>
              <a:cxnLst/>
              <a:rect l="l" t="t" r="r" b="b"/>
              <a:pathLst>
                <a:path w="261" h="732" extrusionOk="0">
                  <a:moveTo>
                    <a:pt x="172" y="1"/>
                  </a:moveTo>
                  <a:cubicBezTo>
                    <a:pt x="137" y="1"/>
                    <a:pt x="104" y="24"/>
                    <a:pt x="90" y="59"/>
                  </a:cubicBezTo>
                  <a:cubicBezTo>
                    <a:pt x="41" y="254"/>
                    <a:pt x="17" y="448"/>
                    <a:pt x="1" y="643"/>
                  </a:cubicBezTo>
                  <a:cubicBezTo>
                    <a:pt x="1" y="691"/>
                    <a:pt x="33" y="732"/>
                    <a:pt x="82" y="732"/>
                  </a:cubicBezTo>
                  <a:cubicBezTo>
                    <a:pt x="130" y="732"/>
                    <a:pt x="163" y="699"/>
                    <a:pt x="163" y="651"/>
                  </a:cubicBezTo>
                  <a:cubicBezTo>
                    <a:pt x="179" y="472"/>
                    <a:pt x="203" y="286"/>
                    <a:pt x="252" y="100"/>
                  </a:cubicBezTo>
                  <a:cubicBezTo>
                    <a:pt x="260" y="59"/>
                    <a:pt x="236" y="10"/>
                    <a:pt x="187" y="2"/>
                  </a:cubicBezTo>
                  <a:cubicBezTo>
                    <a:pt x="182" y="1"/>
                    <a:pt x="177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7957;p47">
              <a:extLst>
                <a:ext uri="{FF2B5EF4-FFF2-40B4-BE49-F238E27FC236}">
                  <a16:creationId xmlns:a16="http://schemas.microsoft.com/office/drawing/2014/main" id="{C07B2C6D-A0F0-4E73-77E5-6FC6A2026084}"/>
                </a:ext>
              </a:extLst>
            </p:cNvPr>
            <p:cNvSpPr/>
            <p:nvPr/>
          </p:nvSpPr>
          <p:spPr>
            <a:xfrm>
              <a:off x="2261600" y="2810875"/>
              <a:ext cx="5900" cy="17150"/>
            </a:xfrm>
            <a:custGeom>
              <a:avLst/>
              <a:gdLst/>
              <a:ahLst/>
              <a:cxnLst/>
              <a:rect l="l" t="t" r="r" b="b"/>
              <a:pathLst>
                <a:path w="236" h="686" extrusionOk="0">
                  <a:moveTo>
                    <a:pt x="146" y="0"/>
                  </a:moveTo>
                  <a:cubicBezTo>
                    <a:pt x="109" y="0"/>
                    <a:pt x="80" y="28"/>
                    <a:pt x="74" y="61"/>
                  </a:cubicBezTo>
                  <a:cubicBezTo>
                    <a:pt x="25" y="239"/>
                    <a:pt x="9" y="418"/>
                    <a:pt x="1" y="604"/>
                  </a:cubicBezTo>
                  <a:cubicBezTo>
                    <a:pt x="1" y="645"/>
                    <a:pt x="33" y="685"/>
                    <a:pt x="82" y="685"/>
                  </a:cubicBezTo>
                  <a:cubicBezTo>
                    <a:pt x="122" y="685"/>
                    <a:pt x="163" y="653"/>
                    <a:pt x="163" y="604"/>
                  </a:cubicBezTo>
                  <a:cubicBezTo>
                    <a:pt x="171" y="434"/>
                    <a:pt x="187" y="264"/>
                    <a:pt x="228" y="102"/>
                  </a:cubicBezTo>
                  <a:cubicBezTo>
                    <a:pt x="236" y="53"/>
                    <a:pt x="212" y="12"/>
                    <a:pt x="171" y="4"/>
                  </a:cubicBezTo>
                  <a:cubicBezTo>
                    <a:pt x="162" y="1"/>
                    <a:pt x="154" y="0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7958;p47">
              <a:extLst>
                <a:ext uri="{FF2B5EF4-FFF2-40B4-BE49-F238E27FC236}">
                  <a16:creationId xmlns:a16="http://schemas.microsoft.com/office/drawing/2014/main" id="{47A35F7E-64F2-9948-082E-22CBE9BF3A89}"/>
                </a:ext>
              </a:extLst>
            </p:cNvPr>
            <p:cNvSpPr/>
            <p:nvPr/>
          </p:nvSpPr>
          <p:spPr>
            <a:xfrm>
              <a:off x="2253300" y="2823950"/>
              <a:ext cx="5500" cy="16625"/>
            </a:xfrm>
            <a:custGeom>
              <a:avLst/>
              <a:gdLst/>
              <a:ahLst/>
              <a:cxnLst/>
              <a:rect l="l" t="t" r="r" b="b"/>
              <a:pathLst>
                <a:path w="220" h="665" extrusionOk="0">
                  <a:moveTo>
                    <a:pt x="138" y="0"/>
                  </a:moveTo>
                  <a:cubicBezTo>
                    <a:pt x="98" y="0"/>
                    <a:pt x="57" y="33"/>
                    <a:pt x="57" y="73"/>
                  </a:cubicBezTo>
                  <a:lnTo>
                    <a:pt x="8" y="576"/>
                  </a:lnTo>
                  <a:cubicBezTo>
                    <a:pt x="0" y="616"/>
                    <a:pt x="33" y="657"/>
                    <a:pt x="81" y="665"/>
                  </a:cubicBezTo>
                  <a:lnTo>
                    <a:pt x="90" y="665"/>
                  </a:lnTo>
                  <a:cubicBezTo>
                    <a:pt x="130" y="665"/>
                    <a:pt x="163" y="633"/>
                    <a:pt x="171" y="592"/>
                  </a:cubicBezTo>
                  <a:lnTo>
                    <a:pt x="211" y="89"/>
                  </a:lnTo>
                  <a:cubicBezTo>
                    <a:pt x="219" y="41"/>
                    <a:pt x="187" y="8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7959;p47">
              <a:extLst>
                <a:ext uri="{FF2B5EF4-FFF2-40B4-BE49-F238E27FC236}">
                  <a16:creationId xmlns:a16="http://schemas.microsoft.com/office/drawing/2014/main" id="{AD0E34A2-C96E-F62F-7B04-CFB6FBBE7AB6}"/>
                </a:ext>
              </a:extLst>
            </p:cNvPr>
            <p:cNvSpPr/>
            <p:nvPr/>
          </p:nvSpPr>
          <p:spPr>
            <a:xfrm>
              <a:off x="2461050" y="2829375"/>
              <a:ext cx="8950" cy="17300"/>
            </a:xfrm>
            <a:custGeom>
              <a:avLst/>
              <a:gdLst/>
              <a:ahLst/>
              <a:cxnLst/>
              <a:rect l="l" t="t" r="r" b="b"/>
              <a:pathLst>
                <a:path w="358" h="692" extrusionOk="0">
                  <a:moveTo>
                    <a:pt x="82" y="1"/>
                  </a:moveTo>
                  <a:cubicBezTo>
                    <a:pt x="76" y="1"/>
                    <a:pt x="71" y="1"/>
                    <a:pt x="66" y="2"/>
                  </a:cubicBezTo>
                  <a:cubicBezTo>
                    <a:pt x="25" y="18"/>
                    <a:pt x="1" y="67"/>
                    <a:pt x="17" y="107"/>
                  </a:cubicBezTo>
                  <a:lnTo>
                    <a:pt x="187" y="634"/>
                  </a:lnTo>
                  <a:cubicBezTo>
                    <a:pt x="204" y="667"/>
                    <a:pt x="228" y="691"/>
                    <a:pt x="268" y="691"/>
                  </a:cubicBezTo>
                  <a:cubicBezTo>
                    <a:pt x="277" y="691"/>
                    <a:pt x="285" y="683"/>
                    <a:pt x="293" y="683"/>
                  </a:cubicBezTo>
                  <a:cubicBezTo>
                    <a:pt x="333" y="667"/>
                    <a:pt x="358" y="626"/>
                    <a:pt x="341" y="578"/>
                  </a:cubicBezTo>
                  <a:lnTo>
                    <a:pt x="171" y="59"/>
                  </a:lnTo>
                  <a:cubicBezTo>
                    <a:pt x="157" y="24"/>
                    <a:pt x="118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7960;p47">
              <a:extLst>
                <a:ext uri="{FF2B5EF4-FFF2-40B4-BE49-F238E27FC236}">
                  <a16:creationId xmlns:a16="http://schemas.microsoft.com/office/drawing/2014/main" id="{A8C391C5-D6C6-10D5-6D67-6A1F951FC7BC}"/>
                </a:ext>
              </a:extLst>
            </p:cNvPr>
            <p:cNvSpPr/>
            <p:nvPr/>
          </p:nvSpPr>
          <p:spPr>
            <a:xfrm>
              <a:off x="2469175" y="2830500"/>
              <a:ext cx="8925" cy="16175"/>
            </a:xfrm>
            <a:custGeom>
              <a:avLst/>
              <a:gdLst/>
              <a:ahLst/>
              <a:cxnLst/>
              <a:rect l="l" t="t" r="r" b="b"/>
              <a:pathLst>
                <a:path w="357" h="647" extrusionOk="0">
                  <a:moveTo>
                    <a:pt x="92" y="1"/>
                  </a:moveTo>
                  <a:cubicBezTo>
                    <a:pt x="83" y="1"/>
                    <a:pt x="74" y="2"/>
                    <a:pt x="65" y="6"/>
                  </a:cubicBezTo>
                  <a:cubicBezTo>
                    <a:pt x="24" y="22"/>
                    <a:pt x="0" y="71"/>
                    <a:pt x="16" y="111"/>
                  </a:cubicBezTo>
                  <a:lnTo>
                    <a:pt x="187" y="589"/>
                  </a:lnTo>
                  <a:cubicBezTo>
                    <a:pt x="203" y="622"/>
                    <a:pt x="235" y="646"/>
                    <a:pt x="268" y="646"/>
                  </a:cubicBezTo>
                  <a:cubicBezTo>
                    <a:pt x="276" y="646"/>
                    <a:pt x="284" y="638"/>
                    <a:pt x="292" y="638"/>
                  </a:cubicBezTo>
                  <a:cubicBezTo>
                    <a:pt x="333" y="622"/>
                    <a:pt x="357" y="573"/>
                    <a:pt x="341" y="533"/>
                  </a:cubicBezTo>
                  <a:lnTo>
                    <a:pt x="170" y="54"/>
                  </a:lnTo>
                  <a:cubicBezTo>
                    <a:pt x="158" y="22"/>
                    <a:pt x="125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7961;p47">
              <a:extLst>
                <a:ext uri="{FF2B5EF4-FFF2-40B4-BE49-F238E27FC236}">
                  <a16:creationId xmlns:a16="http://schemas.microsoft.com/office/drawing/2014/main" id="{C40678AD-4020-3FF2-C27E-5AE0C1E48F38}"/>
                </a:ext>
              </a:extLst>
            </p:cNvPr>
            <p:cNvSpPr/>
            <p:nvPr/>
          </p:nvSpPr>
          <p:spPr>
            <a:xfrm>
              <a:off x="2486200" y="2829450"/>
              <a:ext cx="10550" cy="20875"/>
            </a:xfrm>
            <a:custGeom>
              <a:avLst/>
              <a:gdLst/>
              <a:ahLst/>
              <a:cxnLst/>
              <a:rect l="l" t="t" r="r" b="b"/>
              <a:pathLst>
                <a:path w="422" h="835" extrusionOk="0">
                  <a:moveTo>
                    <a:pt x="89" y="1"/>
                  </a:moveTo>
                  <a:cubicBezTo>
                    <a:pt x="78" y="1"/>
                    <a:pt x="67" y="3"/>
                    <a:pt x="57" y="7"/>
                  </a:cubicBezTo>
                  <a:cubicBezTo>
                    <a:pt x="16" y="23"/>
                    <a:pt x="0" y="72"/>
                    <a:pt x="16" y="113"/>
                  </a:cubicBezTo>
                  <a:cubicBezTo>
                    <a:pt x="114" y="323"/>
                    <a:pt x="187" y="550"/>
                    <a:pt x="252" y="777"/>
                  </a:cubicBezTo>
                  <a:cubicBezTo>
                    <a:pt x="260" y="810"/>
                    <a:pt x="292" y="834"/>
                    <a:pt x="333" y="834"/>
                  </a:cubicBezTo>
                  <a:lnTo>
                    <a:pt x="349" y="834"/>
                  </a:lnTo>
                  <a:cubicBezTo>
                    <a:pt x="397" y="818"/>
                    <a:pt x="422" y="777"/>
                    <a:pt x="406" y="737"/>
                  </a:cubicBezTo>
                  <a:cubicBezTo>
                    <a:pt x="341" y="502"/>
                    <a:pt x="260" y="267"/>
                    <a:pt x="162" y="48"/>
                  </a:cubicBezTo>
                  <a:cubicBezTo>
                    <a:pt x="150" y="18"/>
                    <a:pt x="12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7962;p47">
              <a:extLst>
                <a:ext uri="{FF2B5EF4-FFF2-40B4-BE49-F238E27FC236}">
                  <a16:creationId xmlns:a16="http://schemas.microsoft.com/office/drawing/2014/main" id="{0A0BD846-D0D6-16BC-2B96-CEFA2EACFC5E}"/>
                </a:ext>
              </a:extLst>
            </p:cNvPr>
            <p:cNvSpPr/>
            <p:nvPr/>
          </p:nvSpPr>
          <p:spPr>
            <a:xfrm>
              <a:off x="2494300" y="2873650"/>
              <a:ext cx="8325" cy="13350"/>
            </a:xfrm>
            <a:custGeom>
              <a:avLst/>
              <a:gdLst/>
              <a:ahLst/>
              <a:cxnLst/>
              <a:rect l="l" t="t" r="r" b="b"/>
              <a:pathLst>
                <a:path w="333" h="534" extrusionOk="0">
                  <a:moveTo>
                    <a:pt x="95" y="1"/>
                  </a:moveTo>
                  <a:cubicBezTo>
                    <a:pt x="79" y="1"/>
                    <a:pt x="62" y="5"/>
                    <a:pt x="49" y="15"/>
                  </a:cubicBezTo>
                  <a:cubicBezTo>
                    <a:pt x="9" y="39"/>
                    <a:pt x="1" y="88"/>
                    <a:pt x="25" y="128"/>
                  </a:cubicBezTo>
                  <a:cubicBezTo>
                    <a:pt x="98" y="226"/>
                    <a:pt x="146" y="347"/>
                    <a:pt x="171" y="461"/>
                  </a:cubicBezTo>
                  <a:cubicBezTo>
                    <a:pt x="171" y="501"/>
                    <a:pt x="211" y="534"/>
                    <a:pt x="244" y="534"/>
                  </a:cubicBezTo>
                  <a:cubicBezTo>
                    <a:pt x="252" y="534"/>
                    <a:pt x="260" y="534"/>
                    <a:pt x="260" y="526"/>
                  </a:cubicBezTo>
                  <a:cubicBezTo>
                    <a:pt x="309" y="517"/>
                    <a:pt x="333" y="477"/>
                    <a:pt x="325" y="436"/>
                  </a:cubicBezTo>
                  <a:cubicBezTo>
                    <a:pt x="301" y="290"/>
                    <a:pt x="244" y="153"/>
                    <a:pt x="163" y="31"/>
                  </a:cubicBezTo>
                  <a:cubicBezTo>
                    <a:pt x="148" y="11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7963;p47">
              <a:extLst>
                <a:ext uri="{FF2B5EF4-FFF2-40B4-BE49-F238E27FC236}">
                  <a16:creationId xmlns:a16="http://schemas.microsoft.com/office/drawing/2014/main" id="{34950019-C164-9F59-0B01-748DB6B1D65C}"/>
                </a:ext>
              </a:extLst>
            </p:cNvPr>
            <p:cNvSpPr/>
            <p:nvPr/>
          </p:nvSpPr>
          <p:spPr>
            <a:xfrm>
              <a:off x="2481925" y="2851275"/>
              <a:ext cx="6125" cy="15450"/>
            </a:xfrm>
            <a:custGeom>
              <a:avLst/>
              <a:gdLst/>
              <a:ahLst/>
              <a:cxnLst/>
              <a:rect l="l" t="t" r="r" b="b"/>
              <a:pathLst>
                <a:path w="245" h="618" extrusionOk="0">
                  <a:moveTo>
                    <a:pt x="89" y="0"/>
                  </a:moveTo>
                  <a:cubicBezTo>
                    <a:pt x="84" y="0"/>
                    <a:pt x="79" y="1"/>
                    <a:pt x="74" y="2"/>
                  </a:cubicBezTo>
                  <a:cubicBezTo>
                    <a:pt x="33" y="2"/>
                    <a:pt x="1" y="42"/>
                    <a:pt x="9" y="91"/>
                  </a:cubicBezTo>
                  <a:lnTo>
                    <a:pt x="74" y="545"/>
                  </a:lnTo>
                  <a:cubicBezTo>
                    <a:pt x="82" y="585"/>
                    <a:pt x="114" y="618"/>
                    <a:pt x="155" y="618"/>
                  </a:cubicBezTo>
                  <a:lnTo>
                    <a:pt x="171" y="618"/>
                  </a:lnTo>
                  <a:cubicBezTo>
                    <a:pt x="212" y="610"/>
                    <a:pt x="244" y="569"/>
                    <a:pt x="236" y="529"/>
                  </a:cubicBezTo>
                  <a:lnTo>
                    <a:pt x="171" y="67"/>
                  </a:lnTo>
                  <a:cubicBezTo>
                    <a:pt x="164" y="30"/>
                    <a:pt x="13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7964;p47">
              <a:extLst>
                <a:ext uri="{FF2B5EF4-FFF2-40B4-BE49-F238E27FC236}">
                  <a16:creationId xmlns:a16="http://schemas.microsoft.com/office/drawing/2014/main" id="{B388AAC2-0894-D848-63DD-AF32A7662690}"/>
                </a:ext>
              </a:extLst>
            </p:cNvPr>
            <p:cNvSpPr/>
            <p:nvPr/>
          </p:nvSpPr>
          <p:spPr>
            <a:xfrm>
              <a:off x="2472400" y="2854425"/>
              <a:ext cx="6725" cy="12925"/>
            </a:xfrm>
            <a:custGeom>
              <a:avLst/>
              <a:gdLst/>
              <a:ahLst/>
              <a:cxnLst/>
              <a:rect l="l" t="t" r="r" b="b"/>
              <a:pathLst>
                <a:path w="269" h="517" extrusionOk="0">
                  <a:moveTo>
                    <a:pt x="92" y="0"/>
                  </a:moveTo>
                  <a:cubicBezTo>
                    <a:pt x="83" y="0"/>
                    <a:pt x="74" y="2"/>
                    <a:pt x="66" y="5"/>
                  </a:cubicBezTo>
                  <a:cubicBezTo>
                    <a:pt x="25" y="30"/>
                    <a:pt x="1" y="70"/>
                    <a:pt x="25" y="111"/>
                  </a:cubicBezTo>
                  <a:cubicBezTo>
                    <a:pt x="66" y="216"/>
                    <a:pt x="90" y="330"/>
                    <a:pt x="106" y="443"/>
                  </a:cubicBezTo>
                  <a:cubicBezTo>
                    <a:pt x="114" y="484"/>
                    <a:pt x="147" y="516"/>
                    <a:pt x="187" y="516"/>
                  </a:cubicBezTo>
                  <a:lnTo>
                    <a:pt x="195" y="516"/>
                  </a:lnTo>
                  <a:cubicBezTo>
                    <a:pt x="244" y="508"/>
                    <a:pt x="268" y="468"/>
                    <a:pt x="268" y="427"/>
                  </a:cubicBezTo>
                  <a:cubicBezTo>
                    <a:pt x="252" y="297"/>
                    <a:pt x="220" y="176"/>
                    <a:pt x="171" y="54"/>
                  </a:cubicBezTo>
                  <a:cubicBezTo>
                    <a:pt x="158" y="22"/>
                    <a:pt x="126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7965;p47">
              <a:extLst>
                <a:ext uri="{FF2B5EF4-FFF2-40B4-BE49-F238E27FC236}">
                  <a16:creationId xmlns:a16="http://schemas.microsoft.com/office/drawing/2014/main" id="{FC7D1639-6383-44B5-549B-E4BD0744E3EC}"/>
                </a:ext>
              </a:extLst>
            </p:cNvPr>
            <p:cNvSpPr/>
            <p:nvPr/>
          </p:nvSpPr>
          <p:spPr>
            <a:xfrm>
              <a:off x="2354250" y="2954850"/>
              <a:ext cx="6500" cy="14450"/>
            </a:xfrm>
            <a:custGeom>
              <a:avLst/>
              <a:gdLst/>
              <a:ahLst/>
              <a:cxnLst/>
              <a:rect l="l" t="t" r="r" b="b"/>
              <a:pathLst>
                <a:path w="260" h="578" extrusionOk="0">
                  <a:moveTo>
                    <a:pt x="86" y="1"/>
                  </a:moveTo>
                  <a:cubicBezTo>
                    <a:pt x="81" y="1"/>
                    <a:pt x="77" y="1"/>
                    <a:pt x="73" y="2"/>
                  </a:cubicBezTo>
                  <a:cubicBezTo>
                    <a:pt x="24" y="10"/>
                    <a:pt x="0" y="59"/>
                    <a:pt x="8" y="99"/>
                  </a:cubicBezTo>
                  <a:lnTo>
                    <a:pt x="89" y="513"/>
                  </a:lnTo>
                  <a:cubicBezTo>
                    <a:pt x="97" y="553"/>
                    <a:pt x="138" y="577"/>
                    <a:pt x="170" y="577"/>
                  </a:cubicBezTo>
                  <a:lnTo>
                    <a:pt x="187" y="577"/>
                  </a:lnTo>
                  <a:cubicBezTo>
                    <a:pt x="235" y="569"/>
                    <a:pt x="259" y="529"/>
                    <a:pt x="251" y="480"/>
                  </a:cubicBezTo>
                  <a:lnTo>
                    <a:pt x="162" y="67"/>
                  </a:lnTo>
                  <a:cubicBezTo>
                    <a:pt x="155" y="30"/>
                    <a:pt x="122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7966;p47">
              <a:extLst>
                <a:ext uri="{FF2B5EF4-FFF2-40B4-BE49-F238E27FC236}">
                  <a16:creationId xmlns:a16="http://schemas.microsoft.com/office/drawing/2014/main" id="{F393BC1B-3BE2-0870-DC94-4B9EE893553F}"/>
                </a:ext>
              </a:extLst>
            </p:cNvPr>
            <p:cNvSpPr/>
            <p:nvPr/>
          </p:nvSpPr>
          <p:spPr>
            <a:xfrm>
              <a:off x="2363150" y="2957100"/>
              <a:ext cx="5900" cy="15450"/>
            </a:xfrm>
            <a:custGeom>
              <a:avLst/>
              <a:gdLst/>
              <a:ahLst/>
              <a:cxnLst/>
              <a:rect l="l" t="t" r="r" b="b"/>
              <a:pathLst>
                <a:path w="236" h="618" extrusionOk="0">
                  <a:moveTo>
                    <a:pt x="82" y="1"/>
                  </a:moveTo>
                  <a:cubicBezTo>
                    <a:pt x="33" y="1"/>
                    <a:pt x="1" y="33"/>
                    <a:pt x="1" y="82"/>
                  </a:cubicBezTo>
                  <a:cubicBezTo>
                    <a:pt x="1" y="244"/>
                    <a:pt x="17" y="406"/>
                    <a:pt x="66" y="560"/>
                  </a:cubicBezTo>
                  <a:cubicBezTo>
                    <a:pt x="82" y="593"/>
                    <a:pt x="114" y="617"/>
                    <a:pt x="147" y="617"/>
                  </a:cubicBezTo>
                  <a:lnTo>
                    <a:pt x="171" y="617"/>
                  </a:lnTo>
                  <a:cubicBezTo>
                    <a:pt x="212" y="601"/>
                    <a:pt x="236" y="560"/>
                    <a:pt x="220" y="512"/>
                  </a:cubicBezTo>
                  <a:cubicBezTo>
                    <a:pt x="179" y="374"/>
                    <a:pt x="163" y="228"/>
                    <a:pt x="163" y="82"/>
                  </a:cubicBezTo>
                  <a:cubicBezTo>
                    <a:pt x="163" y="33"/>
                    <a:pt x="12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7967;p47">
              <a:extLst>
                <a:ext uri="{FF2B5EF4-FFF2-40B4-BE49-F238E27FC236}">
                  <a16:creationId xmlns:a16="http://schemas.microsoft.com/office/drawing/2014/main" id="{ECFC6D13-33FF-893A-9D61-041F97DC7711}"/>
                </a:ext>
              </a:extLst>
            </p:cNvPr>
            <p:cNvSpPr/>
            <p:nvPr/>
          </p:nvSpPr>
          <p:spPr>
            <a:xfrm>
              <a:off x="2368425" y="2983225"/>
              <a:ext cx="6725" cy="12225"/>
            </a:xfrm>
            <a:custGeom>
              <a:avLst/>
              <a:gdLst/>
              <a:ahLst/>
              <a:cxnLst/>
              <a:rect l="l" t="t" r="r" b="b"/>
              <a:pathLst>
                <a:path w="269" h="489" extrusionOk="0">
                  <a:moveTo>
                    <a:pt x="84" y="0"/>
                  </a:moveTo>
                  <a:cubicBezTo>
                    <a:pt x="78" y="0"/>
                    <a:pt x="72" y="1"/>
                    <a:pt x="65" y="2"/>
                  </a:cubicBezTo>
                  <a:cubicBezTo>
                    <a:pt x="25" y="18"/>
                    <a:pt x="1" y="59"/>
                    <a:pt x="9" y="107"/>
                  </a:cubicBezTo>
                  <a:lnTo>
                    <a:pt x="98" y="432"/>
                  </a:lnTo>
                  <a:cubicBezTo>
                    <a:pt x="106" y="464"/>
                    <a:pt x="138" y="488"/>
                    <a:pt x="179" y="488"/>
                  </a:cubicBezTo>
                  <a:lnTo>
                    <a:pt x="195" y="488"/>
                  </a:lnTo>
                  <a:cubicBezTo>
                    <a:pt x="236" y="480"/>
                    <a:pt x="268" y="432"/>
                    <a:pt x="252" y="391"/>
                  </a:cubicBezTo>
                  <a:lnTo>
                    <a:pt x="163" y="59"/>
                  </a:lnTo>
                  <a:cubicBezTo>
                    <a:pt x="156" y="23"/>
                    <a:pt x="124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7968;p47">
              <a:extLst>
                <a:ext uri="{FF2B5EF4-FFF2-40B4-BE49-F238E27FC236}">
                  <a16:creationId xmlns:a16="http://schemas.microsoft.com/office/drawing/2014/main" id="{9CB72010-CAA5-8695-5D8D-BD4B5BC1AFA9}"/>
                </a:ext>
              </a:extLst>
            </p:cNvPr>
            <p:cNvSpPr/>
            <p:nvPr/>
          </p:nvSpPr>
          <p:spPr>
            <a:xfrm>
              <a:off x="2358100" y="2983825"/>
              <a:ext cx="6100" cy="12225"/>
            </a:xfrm>
            <a:custGeom>
              <a:avLst/>
              <a:gdLst/>
              <a:ahLst/>
              <a:cxnLst/>
              <a:rect l="l" t="t" r="r" b="b"/>
              <a:pathLst>
                <a:path w="244" h="489" extrusionOk="0">
                  <a:moveTo>
                    <a:pt x="89" y="1"/>
                  </a:moveTo>
                  <a:cubicBezTo>
                    <a:pt x="83" y="1"/>
                    <a:pt x="78" y="1"/>
                    <a:pt x="73" y="2"/>
                  </a:cubicBezTo>
                  <a:cubicBezTo>
                    <a:pt x="24" y="10"/>
                    <a:pt x="0" y="51"/>
                    <a:pt x="8" y="99"/>
                  </a:cubicBezTo>
                  <a:lnTo>
                    <a:pt x="73" y="424"/>
                  </a:lnTo>
                  <a:cubicBezTo>
                    <a:pt x="81" y="464"/>
                    <a:pt x="122" y="489"/>
                    <a:pt x="154" y="489"/>
                  </a:cubicBezTo>
                  <a:lnTo>
                    <a:pt x="170" y="489"/>
                  </a:lnTo>
                  <a:cubicBezTo>
                    <a:pt x="219" y="481"/>
                    <a:pt x="243" y="432"/>
                    <a:pt x="235" y="391"/>
                  </a:cubicBezTo>
                  <a:lnTo>
                    <a:pt x="170" y="67"/>
                  </a:lnTo>
                  <a:cubicBezTo>
                    <a:pt x="163" y="25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7969;p47">
              <a:extLst>
                <a:ext uri="{FF2B5EF4-FFF2-40B4-BE49-F238E27FC236}">
                  <a16:creationId xmlns:a16="http://schemas.microsoft.com/office/drawing/2014/main" id="{735090AB-3C3A-56EE-50AC-8171843E86B6}"/>
                </a:ext>
              </a:extLst>
            </p:cNvPr>
            <p:cNvSpPr/>
            <p:nvPr/>
          </p:nvSpPr>
          <p:spPr>
            <a:xfrm>
              <a:off x="2346125" y="2970075"/>
              <a:ext cx="5500" cy="12800"/>
            </a:xfrm>
            <a:custGeom>
              <a:avLst/>
              <a:gdLst/>
              <a:ahLst/>
              <a:cxnLst/>
              <a:rect l="l" t="t" r="r" b="b"/>
              <a:pathLst>
                <a:path w="220" h="512" extrusionOk="0">
                  <a:moveTo>
                    <a:pt x="74" y="1"/>
                  </a:moveTo>
                  <a:cubicBezTo>
                    <a:pt x="25" y="9"/>
                    <a:pt x="1" y="50"/>
                    <a:pt x="1" y="98"/>
                  </a:cubicBezTo>
                  <a:lnTo>
                    <a:pt x="49" y="447"/>
                  </a:lnTo>
                  <a:cubicBezTo>
                    <a:pt x="57" y="487"/>
                    <a:pt x="90" y="512"/>
                    <a:pt x="130" y="512"/>
                  </a:cubicBezTo>
                  <a:lnTo>
                    <a:pt x="139" y="512"/>
                  </a:lnTo>
                  <a:cubicBezTo>
                    <a:pt x="187" y="512"/>
                    <a:pt x="220" y="471"/>
                    <a:pt x="212" y="422"/>
                  </a:cubicBezTo>
                  <a:lnTo>
                    <a:pt x="163" y="74"/>
                  </a:lnTo>
                  <a:cubicBezTo>
                    <a:pt x="155" y="33"/>
                    <a:pt x="114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7970;p47">
              <a:extLst>
                <a:ext uri="{FF2B5EF4-FFF2-40B4-BE49-F238E27FC236}">
                  <a16:creationId xmlns:a16="http://schemas.microsoft.com/office/drawing/2014/main" id="{EB5DDD35-EC26-CC03-85F0-3E1C1DBDBC81}"/>
                </a:ext>
              </a:extLst>
            </p:cNvPr>
            <p:cNvSpPr/>
            <p:nvPr/>
          </p:nvSpPr>
          <p:spPr>
            <a:xfrm>
              <a:off x="2341875" y="2948400"/>
              <a:ext cx="4075" cy="15025"/>
            </a:xfrm>
            <a:custGeom>
              <a:avLst/>
              <a:gdLst/>
              <a:ahLst/>
              <a:cxnLst/>
              <a:rect l="l" t="t" r="r" b="b"/>
              <a:pathLst>
                <a:path w="163" h="601" extrusionOk="0">
                  <a:moveTo>
                    <a:pt x="82" y="0"/>
                  </a:moveTo>
                  <a:cubicBezTo>
                    <a:pt x="33" y="0"/>
                    <a:pt x="0" y="33"/>
                    <a:pt x="0" y="81"/>
                  </a:cubicBezTo>
                  <a:lnTo>
                    <a:pt x="0" y="519"/>
                  </a:lnTo>
                  <a:cubicBezTo>
                    <a:pt x="0" y="560"/>
                    <a:pt x="33" y="600"/>
                    <a:pt x="82" y="600"/>
                  </a:cubicBezTo>
                  <a:cubicBezTo>
                    <a:pt x="122" y="600"/>
                    <a:pt x="163" y="560"/>
                    <a:pt x="163" y="519"/>
                  </a:cubicBezTo>
                  <a:lnTo>
                    <a:pt x="163" y="81"/>
                  </a:lnTo>
                  <a:cubicBezTo>
                    <a:pt x="163" y="33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7971;p47">
              <a:extLst>
                <a:ext uri="{FF2B5EF4-FFF2-40B4-BE49-F238E27FC236}">
                  <a16:creationId xmlns:a16="http://schemas.microsoft.com/office/drawing/2014/main" id="{B127BD5C-BCCE-76C3-2852-C3CCE36B0463}"/>
                </a:ext>
              </a:extLst>
            </p:cNvPr>
            <p:cNvSpPr/>
            <p:nvPr/>
          </p:nvSpPr>
          <p:spPr>
            <a:xfrm>
              <a:off x="2151950" y="3036150"/>
              <a:ext cx="4675" cy="12800"/>
            </a:xfrm>
            <a:custGeom>
              <a:avLst/>
              <a:gdLst/>
              <a:ahLst/>
              <a:cxnLst/>
              <a:rect l="l" t="t" r="r" b="b"/>
              <a:pathLst>
                <a:path w="187" h="512" extrusionOk="0">
                  <a:moveTo>
                    <a:pt x="106" y="1"/>
                  </a:moveTo>
                  <a:cubicBezTo>
                    <a:pt x="65" y="1"/>
                    <a:pt x="25" y="33"/>
                    <a:pt x="25" y="74"/>
                  </a:cubicBezTo>
                  <a:lnTo>
                    <a:pt x="1" y="423"/>
                  </a:lnTo>
                  <a:cubicBezTo>
                    <a:pt x="1" y="471"/>
                    <a:pt x="33" y="512"/>
                    <a:pt x="82" y="512"/>
                  </a:cubicBezTo>
                  <a:cubicBezTo>
                    <a:pt x="122" y="512"/>
                    <a:pt x="163" y="479"/>
                    <a:pt x="163" y="439"/>
                  </a:cubicBezTo>
                  <a:lnTo>
                    <a:pt x="187" y="90"/>
                  </a:lnTo>
                  <a:cubicBezTo>
                    <a:pt x="187" y="42"/>
                    <a:pt x="155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7972;p47">
              <a:extLst>
                <a:ext uri="{FF2B5EF4-FFF2-40B4-BE49-F238E27FC236}">
                  <a16:creationId xmlns:a16="http://schemas.microsoft.com/office/drawing/2014/main" id="{DEBE8E99-71AF-3E02-282F-B0E0CD65757D}"/>
                </a:ext>
              </a:extLst>
            </p:cNvPr>
            <p:cNvSpPr/>
            <p:nvPr/>
          </p:nvSpPr>
          <p:spPr>
            <a:xfrm>
              <a:off x="2158850" y="3038350"/>
              <a:ext cx="7325" cy="13850"/>
            </a:xfrm>
            <a:custGeom>
              <a:avLst/>
              <a:gdLst/>
              <a:ahLst/>
              <a:cxnLst/>
              <a:rect l="l" t="t" r="r" b="b"/>
              <a:pathLst>
                <a:path w="293" h="554" extrusionOk="0">
                  <a:moveTo>
                    <a:pt x="203" y="1"/>
                  </a:moveTo>
                  <a:cubicBezTo>
                    <a:pt x="167" y="1"/>
                    <a:pt x="129" y="24"/>
                    <a:pt x="122" y="59"/>
                  </a:cubicBezTo>
                  <a:lnTo>
                    <a:pt x="8" y="456"/>
                  </a:lnTo>
                  <a:cubicBezTo>
                    <a:pt x="0" y="497"/>
                    <a:pt x="24" y="537"/>
                    <a:pt x="65" y="553"/>
                  </a:cubicBezTo>
                  <a:lnTo>
                    <a:pt x="89" y="553"/>
                  </a:lnTo>
                  <a:cubicBezTo>
                    <a:pt x="130" y="553"/>
                    <a:pt x="162" y="529"/>
                    <a:pt x="170" y="497"/>
                  </a:cubicBezTo>
                  <a:lnTo>
                    <a:pt x="276" y="99"/>
                  </a:lnTo>
                  <a:cubicBezTo>
                    <a:pt x="292" y="59"/>
                    <a:pt x="268" y="18"/>
                    <a:pt x="219" y="2"/>
                  </a:cubicBezTo>
                  <a:cubicBezTo>
                    <a:pt x="214" y="1"/>
                    <a:pt x="20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7973;p47">
              <a:extLst>
                <a:ext uri="{FF2B5EF4-FFF2-40B4-BE49-F238E27FC236}">
                  <a16:creationId xmlns:a16="http://schemas.microsoft.com/office/drawing/2014/main" id="{3CD26348-F845-4DBD-8C4E-1DF974C723BA}"/>
                </a:ext>
              </a:extLst>
            </p:cNvPr>
            <p:cNvSpPr/>
            <p:nvPr/>
          </p:nvSpPr>
          <p:spPr>
            <a:xfrm>
              <a:off x="2170400" y="3037825"/>
              <a:ext cx="10550" cy="17200"/>
            </a:xfrm>
            <a:custGeom>
              <a:avLst/>
              <a:gdLst/>
              <a:ahLst/>
              <a:cxnLst/>
              <a:rect l="l" t="t" r="r" b="b"/>
              <a:pathLst>
                <a:path w="422" h="688" extrusionOk="0">
                  <a:moveTo>
                    <a:pt x="326" y="1"/>
                  </a:moveTo>
                  <a:cubicBezTo>
                    <a:pt x="297" y="1"/>
                    <a:pt x="270" y="17"/>
                    <a:pt x="252" y="47"/>
                  </a:cubicBezTo>
                  <a:lnTo>
                    <a:pt x="25" y="574"/>
                  </a:lnTo>
                  <a:cubicBezTo>
                    <a:pt x="0" y="615"/>
                    <a:pt x="25" y="664"/>
                    <a:pt x="65" y="680"/>
                  </a:cubicBezTo>
                  <a:cubicBezTo>
                    <a:pt x="73" y="688"/>
                    <a:pt x="81" y="688"/>
                    <a:pt x="98" y="688"/>
                  </a:cubicBezTo>
                  <a:cubicBezTo>
                    <a:pt x="122" y="688"/>
                    <a:pt x="154" y="672"/>
                    <a:pt x="171" y="639"/>
                  </a:cubicBezTo>
                  <a:lnTo>
                    <a:pt x="406" y="112"/>
                  </a:lnTo>
                  <a:cubicBezTo>
                    <a:pt x="422" y="72"/>
                    <a:pt x="406" y="23"/>
                    <a:pt x="357" y="7"/>
                  </a:cubicBezTo>
                  <a:cubicBezTo>
                    <a:pt x="347" y="3"/>
                    <a:pt x="336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7974;p47">
              <a:extLst>
                <a:ext uri="{FF2B5EF4-FFF2-40B4-BE49-F238E27FC236}">
                  <a16:creationId xmlns:a16="http://schemas.microsoft.com/office/drawing/2014/main" id="{73045B0F-DF6A-1652-B8CB-EF08ECE8D31C}"/>
                </a:ext>
              </a:extLst>
            </p:cNvPr>
            <p:cNvSpPr/>
            <p:nvPr/>
          </p:nvSpPr>
          <p:spPr>
            <a:xfrm>
              <a:off x="2162275" y="3020850"/>
              <a:ext cx="8750" cy="14525"/>
            </a:xfrm>
            <a:custGeom>
              <a:avLst/>
              <a:gdLst/>
              <a:ahLst/>
              <a:cxnLst/>
              <a:rect l="l" t="t" r="r" b="b"/>
              <a:pathLst>
                <a:path w="350" h="581" extrusionOk="0">
                  <a:moveTo>
                    <a:pt x="254" y="1"/>
                  </a:moveTo>
                  <a:cubicBezTo>
                    <a:pt x="220" y="1"/>
                    <a:pt x="186" y="28"/>
                    <a:pt x="179" y="62"/>
                  </a:cubicBezTo>
                  <a:cubicBezTo>
                    <a:pt x="139" y="199"/>
                    <a:pt x="82" y="337"/>
                    <a:pt x="17" y="467"/>
                  </a:cubicBezTo>
                  <a:cubicBezTo>
                    <a:pt x="1" y="508"/>
                    <a:pt x="17" y="556"/>
                    <a:pt x="50" y="572"/>
                  </a:cubicBezTo>
                  <a:cubicBezTo>
                    <a:pt x="66" y="581"/>
                    <a:pt x="82" y="581"/>
                    <a:pt x="90" y="581"/>
                  </a:cubicBezTo>
                  <a:cubicBezTo>
                    <a:pt x="123" y="581"/>
                    <a:pt x="147" y="564"/>
                    <a:pt x="163" y="540"/>
                  </a:cubicBezTo>
                  <a:cubicBezTo>
                    <a:pt x="236" y="402"/>
                    <a:pt x="293" y="256"/>
                    <a:pt x="333" y="102"/>
                  </a:cubicBezTo>
                  <a:cubicBezTo>
                    <a:pt x="350" y="62"/>
                    <a:pt x="317" y="13"/>
                    <a:pt x="277" y="5"/>
                  </a:cubicBezTo>
                  <a:cubicBezTo>
                    <a:pt x="269" y="2"/>
                    <a:pt x="262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7975;p47">
              <a:extLst>
                <a:ext uri="{FF2B5EF4-FFF2-40B4-BE49-F238E27FC236}">
                  <a16:creationId xmlns:a16="http://schemas.microsoft.com/office/drawing/2014/main" id="{91FAB9A4-E5D0-8640-B728-59B76F368F7F}"/>
                </a:ext>
              </a:extLst>
            </p:cNvPr>
            <p:cNvSpPr/>
            <p:nvPr/>
          </p:nvSpPr>
          <p:spPr>
            <a:xfrm>
              <a:off x="2154375" y="3015350"/>
              <a:ext cx="9550" cy="17200"/>
            </a:xfrm>
            <a:custGeom>
              <a:avLst/>
              <a:gdLst/>
              <a:ahLst/>
              <a:cxnLst/>
              <a:rect l="l" t="t" r="r" b="b"/>
              <a:pathLst>
                <a:path w="382" h="688" extrusionOk="0">
                  <a:moveTo>
                    <a:pt x="291" y="1"/>
                  </a:moveTo>
                  <a:cubicBezTo>
                    <a:pt x="260" y="1"/>
                    <a:pt x="232" y="23"/>
                    <a:pt x="220" y="55"/>
                  </a:cubicBezTo>
                  <a:lnTo>
                    <a:pt x="17" y="582"/>
                  </a:lnTo>
                  <a:cubicBezTo>
                    <a:pt x="1" y="622"/>
                    <a:pt x="25" y="671"/>
                    <a:pt x="66" y="687"/>
                  </a:cubicBezTo>
                  <a:lnTo>
                    <a:pt x="98" y="687"/>
                  </a:lnTo>
                  <a:cubicBezTo>
                    <a:pt x="131" y="687"/>
                    <a:pt x="163" y="671"/>
                    <a:pt x="171" y="638"/>
                  </a:cubicBezTo>
                  <a:lnTo>
                    <a:pt x="366" y="111"/>
                  </a:lnTo>
                  <a:cubicBezTo>
                    <a:pt x="382" y="71"/>
                    <a:pt x="366" y="22"/>
                    <a:pt x="317" y="6"/>
                  </a:cubicBezTo>
                  <a:cubicBezTo>
                    <a:pt x="308" y="3"/>
                    <a:pt x="300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7976;p47">
              <a:extLst>
                <a:ext uri="{FF2B5EF4-FFF2-40B4-BE49-F238E27FC236}">
                  <a16:creationId xmlns:a16="http://schemas.microsoft.com/office/drawing/2014/main" id="{62D9FCD0-AFA2-3382-B95E-B18045837B04}"/>
                </a:ext>
              </a:extLst>
            </p:cNvPr>
            <p:cNvSpPr/>
            <p:nvPr/>
          </p:nvSpPr>
          <p:spPr>
            <a:xfrm>
              <a:off x="2175675" y="3022450"/>
              <a:ext cx="6900" cy="10700"/>
            </a:xfrm>
            <a:custGeom>
              <a:avLst/>
              <a:gdLst/>
              <a:ahLst/>
              <a:cxnLst/>
              <a:rect l="l" t="t" r="r" b="b"/>
              <a:pathLst>
                <a:path w="276" h="428" extrusionOk="0">
                  <a:moveTo>
                    <a:pt x="178" y="1"/>
                  </a:moveTo>
                  <a:cubicBezTo>
                    <a:pt x="146" y="1"/>
                    <a:pt x="118" y="24"/>
                    <a:pt x="106" y="63"/>
                  </a:cubicBezTo>
                  <a:lnTo>
                    <a:pt x="16" y="322"/>
                  </a:lnTo>
                  <a:cubicBezTo>
                    <a:pt x="0" y="363"/>
                    <a:pt x="24" y="411"/>
                    <a:pt x="65" y="427"/>
                  </a:cubicBezTo>
                  <a:lnTo>
                    <a:pt x="97" y="427"/>
                  </a:lnTo>
                  <a:cubicBezTo>
                    <a:pt x="130" y="427"/>
                    <a:pt x="162" y="403"/>
                    <a:pt x="170" y="371"/>
                  </a:cubicBezTo>
                  <a:lnTo>
                    <a:pt x="260" y="111"/>
                  </a:lnTo>
                  <a:cubicBezTo>
                    <a:pt x="276" y="71"/>
                    <a:pt x="251" y="22"/>
                    <a:pt x="203" y="6"/>
                  </a:cubicBezTo>
                  <a:cubicBezTo>
                    <a:pt x="194" y="2"/>
                    <a:pt x="186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7977;p47">
              <a:extLst>
                <a:ext uri="{FF2B5EF4-FFF2-40B4-BE49-F238E27FC236}">
                  <a16:creationId xmlns:a16="http://schemas.microsoft.com/office/drawing/2014/main" id="{24ADDC41-D29C-58A6-792E-DEB637A97498}"/>
                </a:ext>
              </a:extLst>
            </p:cNvPr>
            <p:cNvSpPr/>
            <p:nvPr/>
          </p:nvSpPr>
          <p:spPr>
            <a:xfrm>
              <a:off x="2361750" y="3144275"/>
              <a:ext cx="7300" cy="12100"/>
            </a:xfrm>
            <a:custGeom>
              <a:avLst/>
              <a:gdLst/>
              <a:ahLst/>
              <a:cxnLst/>
              <a:rect l="l" t="t" r="r" b="b"/>
              <a:pathLst>
                <a:path w="292" h="484" extrusionOk="0">
                  <a:moveTo>
                    <a:pt x="200" y="0"/>
                  </a:moveTo>
                  <a:cubicBezTo>
                    <a:pt x="167" y="0"/>
                    <a:pt x="134" y="22"/>
                    <a:pt x="122" y="54"/>
                  </a:cubicBezTo>
                  <a:lnTo>
                    <a:pt x="16" y="378"/>
                  </a:lnTo>
                  <a:cubicBezTo>
                    <a:pt x="0" y="419"/>
                    <a:pt x="24" y="468"/>
                    <a:pt x="65" y="484"/>
                  </a:cubicBezTo>
                  <a:lnTo>
                    <a:pt x="89" y="484"/>
                  </a:lnTo>
                  <a:cubicBezTo>
                    <a:pt x="130" y="484"/>
                    <a:pt x="162" y="468"/>
                    <a:pt x="170" y="435"/>
                  </a:cubicBezTo>
                  <a:lnTo>
                    <a:pt x="276" y="103"/>
                  </a:lnTo>
                  <a:cubicBezTo>
                    <a:pt x="292" y="62"/>
                    <a:pt x="268" y="14"/>
                    <a:pt x="227" y="6"/>
                  </a:cubicBezTo>
                  <a:cubicBezTo>
                    <a:pt x="218" y="2"/>
                    <a:pt x="209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7978;p47">
              <a:extLst>
                <a:ext uri="{FF2B5EF4-FFF2-40B4-BE49-F238E27FC236}">
                  <a16:creationId xmlns:a16="http://schemas.microsoft.com/office/drawing/2014/main" id="{C3FD536C-BECC-7CFE-471C-BF1483C2944B}"/>
                </a:ext>
              </a:extLst>
            </p:cNvPr>
            <p:cNvSpPr/>
            <p:nvPr/>
          </p:nvSpPr>
          <p:spPr>
            <a:xfrm>
              <a:off x="2368825" y="3158400"/>
              <a:ext cx="7950" cy="12175"/>
            </a:xfrm>
            <a:custGeom>
              <a:avLst/>
              <a:gdLst/>
              <a:ahLst/>
              <a:cxnLst/>
              <a:rect l="l" t="t" r="r" b="b"/>
              <a:pathLst>
                <a:path w="318" h="487" extrusionOk="0">
                  <a:moveTo>
                    <a:pt x="228" y="0"/>
                  </a:moveTo>
                  <a:cubicBezTo>
                    <a:pt x="199" y="0"/>
                    <a:pt x="171" y="13"/>
                    <a:pt x="155" y="40"/>
                  </a:cubicBezTo>
                  <a:cubicBezTo>
                    <a:pt x="90" y="146"/>
                    <a:pt x="41" y="268"/>
                    <a:pt x="17" y="389"/>
                  </a:cubicBezTo>
                  <a:cubicBezTo>
                    <a:pt x="1" y="430"/>
                    <a:pt x="33" y="478"/>
                    <a:pt x="74" y="486"/>
                  </a:cubicBezTo>
                  <a:lnTo>
                    <a:pt x="90" y="486"/>
                  </a:lnTo>
                  <a:cubicBezTo>
                    <a:pt x="131" y="486"/>
                    <a:pt x="163" y="462"/>
                    <a:pt x="171" y="430"/>
                  </a:cubicBezTo>
                  <a:cubicBezTo>
                    <a:pt x="195" y="316"/>
                    <a:pt x="236" y="219"/>
                    <a:pt x="293" y="122"/>
                  </a:cubicBezTo>
                  <a:cubicBezTo>
                    <a:pt x="317" y="81"/>
                    <a:pt x="301" y="32"/>
                    <a:pt x="268" y="8"/>
                  </a:cubicBezTo>
                  <a:cubicBezTo>
                    <a:pt x="256" y="3"/>
                    <a:pt x="242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7979;p47">
              <a:extLst>
                <a:ext uri="{FF2B5EF4-FFF2-40B4-BE49-F238E27FC236}">
                  <a16:creationId xmlns:a16="http://schemas.microsoft.com/office/drawing/2014/main" id="{25DC3E9D-5212-C2AE-0DC4-380D62607C36}"/>
                </a:ext>
              </a:extLst>
            </p:cNvPr>
            <p:cNvSpPr/>
            <p:nvPr/>
          </p:nvSpPr>
          <p:spPr>
            <a:xfrm>
              <a:off x="2369850" y="3173600"/>
              <a:ext cx="7925" cy="12775"/>
            </a:xfrm>
            <a:custGeom>
              <a:avLst/>
              <a:gdLst/>
              <a:ahLst/>
              <a:cxnLst/>
              <a:rect l="l" t="t" r="r" b="b"/>
              <a:pathLst>
                <a:path w="317" h="511" extrusionOk="0">
                  <a:moveTo>
                    <a:pt x="244" y="0"/>
                  </a:moveTo>
                  <a:cubicBezTo>
                    <a:pt x="195" y="0"/>
                    <a:pt x="154" y="32"/>
                    <a:pt x="146" y="73"/>
                  </a:cubicBezTo>
                  <a:cubicBezTo>
                    <a:pt x="130" y="187"/>
                    <a:pt x="90" y="292"/>
                    <a:pt x="25" y="381"/>
                  </a:cubicBezTo>
                  <a:cubicBezTo>
                    <a:pt x="0" y="422"/>
                    <a:pt x="8" y="470"/>
                    <a:pt x="49" y="495"/>
                  </a:cubicBezTo>
                  <a:cubicBezTo>
                    <a:pt x="57" y="511"/>
                    <a:pt x="73" y="511"/>
                    <a:pt x="90" y="511"/>
                  </a:cubicBezTo>
                  <a:cubicBezTo>
                    <a:pt x="122" y="511"/>
                    <a:pt x="146" y="503"/>
                    <a:pt x="163" y="478"/>
                  </a:cubicBezTo>
                  <a:cubicBezTo>
                    <a:pt x="235" y="365"/>
                    <a:pt x="292" y="235"/>
                    <a:pt x="308" y="97"/>
                  </a:cubicBezTo>
                  <a:cubicBezTo>
                    <a:pt x="317" y="49"/>
                    <a:pt x="284" y="8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7980;p47">
              <a:extLst>
                <a:ext uri="{FF2B5EF4-FFF2-40B4-BE49-F238E27FC236}">
                  <a16:creationId xmlns:a16="http://schemas.microsoft.com/office/drawing/2014/main" id="{CD4F7959-5D96-4EF1-B00B-361FDC048101}"/>
                </a:ext>
              </a:extLst>
            </p:cNvPr>
            <p:cNvSpPr/>
            <p:nvPr/>
          </p:nvSpPr>
          <p:spPr>
            <a:xfrm>
              <a:off x="2356275" y="3166650"/>
              <a:ext cx="7925" cy="12650"/>
            </a:xfrm>
            <a:custGeom>
              <a:avLst/>
              <a:gdLst/>
              <a:ahLst/>
              <a:cxnLst/>
              <a:rect l="l" t="t" r="r" b="b"/>
              <a:pathLst>
                <a:path w="317" h="506" extrusionOk="0">
                  <a:moveTo>
                    <a:pt x="227" y="1"/>
                  </a:moveTo>
                  <a:cubicBezTo>
                    <a:pt x="191" y="1"/>
                    <a:pt x="153" y="24"/>
                    <a:pt x="146" y="59"/>
                  </a:cubicBezTo>
                  <a:cubicBezTo>
                    <a:pt x="122" y="173"/>
                    <a:pt x="81" y="286"/>
                    <a:pt x="24" y="383"/>
                  </a:cubicBezTo>
                  <a:cubicBezTo>
                    <a:pt x="0" y="424"/>
                    <a:pt x="16" y="473"/>
                    <a:pt x="49" y="497"/>
                  </a:cubicBezTo>
                  <a:cubicBezTo>
                    <a:pt x="65" y="505"/>
                    <a:pt x="81" y="505"/>
                    <a:pt x="89" y="505"/>
                  </a:cubicBezTo>
                  <a:cubicBezTo>
                    <a:pt x="122" y="505"/>
                    <a:pt x="146" y="497"/>
                    <a:pt x="162" y="465"/>
                  </a:cubicBezTo>
                  <a:cubicBezTo>
                    <a:pt x="227" y="351"/>
                    <a:pt x="276" y="229"/>
                    <a:pt x="308" y="92"/>
                  </a:cubicBezTo>
                  <a:cubicBezTo>
                    <a:pt x="316" y="51"/>
                    <a:pt x="284" y="10"/>
                    <a:pt x="243" y="2"/>
                  </a:cubicBezTo>
                  <a:cubicBezTo>
                    <a:pt x="238" y="1"/>
                    <a:pt x="233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7981;p47">
              <a:extLst>
                <a:ext uri="{FF2B5EF4-FFF2-40B4-BE49-F238E27FC236}">
                  <a16:creationId xmlns:a16="http://schemas.microsoft.com/office/drawing/2014/main" id="{8BCB38E7-C1C8-6711-3A49-2BF6BB7B9CAE}"/>
                </a:ext>
              </a:extLst>
            </p:cNvPr>
            <p:cNvSpPr/>
            <p:nvPr/>
          </p:nvSpPr>
          <p:spPr>
            <a:xfrm>
              <a:off x="2348775" y="3162200"/>
              <a:ext cx="7725" cy="12225"/>
            </a:xfrm>
            <a:custGeom>
              <a:avLst/>
              <a:gdLst/>
              <a:ahLst/>
              <a:cxnLst/>
              <a:rect l="l" t="t" r="r" b="b"/>
              <a:pathLst>
                <a:path w="309" h="489" extrusionOk="0">
                  <a:moveTo>
                    <a:pt x="217" y="0"/>
                  </a:moveTo>
                  <a:cubicBezTo>
                    <a:pt x="187" y="0"/>
                    <a:pt x="158" y="21"/>
                    <a:pt x="146" y="51"/>
                  </a:cubicBezTo>
                  <a:lnTo>
                    <a:pt x="16" y="375"/>
                  </a:lnTo>
                  <a:cubicBezTo>
                    <a:pt x="0" y="424"/>
                    <a:pt x="16" y="464"/>
                    <a:pt x="57" y="480"/>
                  </a:cubicBezTo>
                  <a:cubicBezTo>
                    <a:pt x="65" y="488"/>
                    <a:pt x="81" y="488"/>
                    <a:pt x="89" y="488"/>
                  </a:cubicBezTo>
                  <a:cubicBezTo>
                    <a:pt x="122" y="488"/>
                    <a:pt x="154" y="472"/>
                    <a:pt x="162" y="440"/>
                  </a:cubicBezTo>
                  <a:lnTo>
                    <a:pt x="292" y="116"/>
                  </a:lnTo>
                  <a:cubicBezTo>
                    <a:pt x="308" y="67"/>
                    <a:pt x="292" y="26"/>
                    <a:pt x="251" y="10"/>
                  </a:cubicBezTo>
                  <a:cubicBezTo>
                    <a:pt x="240" y="3"/>
                    <a:pt x="229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7982;p47">
              <a:extLst>
                <a:ext uri="{FF2B5EF4-FFF2-40B4-BE49-F238E27FC236}">
                  <a16:creationId xmlns:a16="http://schemas.microsoft.com/office/drawing/2014/main" id="{65924760-FDE4-1CB7-7708-8B20C1C64E83}"/>
                </a:ext>
              </a:extLst>
            </p:cNvPr>
            <p:cNvSpPr/>
            <p:nvPr/>
          </p:nvSpPr>
          <p:spPr>
            <a:xfrm>
              <a:off x="2577800" y="3011575"/>
              <a:ext cx="9150" cy="16700"/>
            </a:xfrm>
            <a:custGeom>
              <a:avLst/>
              <a:gdLst/>
              <a:ahLst/>
              <a:cxnLst/>
              <a:rect l="l" t="t" r="r" b="b"/>
              <a:pathLst>
                <a:path w="366" h="668" extrusionOk="0">
                  <a:moveTo>
                    <a:pt x="86" y="1"/>
                  </a:moveTo>
                  <a:cubicBezTo>
                    <a:pt x="79" y="1"/>
                    <a:pt x="72" y="2"/>
                    <a:pt x="66" y="3"/>
                  </a:cubicBezTo>
                  <a:cubicBezTo>
                    <a:pt x="25" y="19"/>
                    <a:pt x="1" y="68"/>
                    <a:pt x="17" y="108"/>
                  </a:cubicBezTo>
                  <a:lnTo>
                    <a:pt x="195" y="611"/>
                  </a:lnTo>
                  <a:cubicBezTo>
                    <a:pt x="204" y="643"/>
                    <a:pt x="236" y="668"/>
                    <a:pt x="268" y="668"/>
                  </a:cubicBezTo>
                  <a:cubicBezTo>
                    <a:pt x="285" y="668"/>
                    <a:pt x="293" y="660"/>
                    <a:pt x="301" y="660"/>
                  </a:cubicBezTo>
                  <a:cubicBezTo>
                    <a:pt x="341" y="643"/>
                    <a:pt x="366" y="603"/>
                    <a:pt x="350" y="554"/>
                  </a:cubicBezTo>
                  <a:lnTo>
                    <a:pt x="171" y="60"/>
                  </a:lnTo>
                  <a:cubicBezTo>
                    <a:pt x="158" y="19"/>
                    <a:pt x="121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7983;p47">
              <a:extLst>
                <a:ext uri="{FF2B5EF4-FFF2-40B4-BE49-F238E27FC236}">
                  <a16:creationId xmlns:a16="http://schemas.microsoft.com/office/drawing/2014/main" id="{1555A02E-4E6F-2FDE-DA83-E632B58AB164}"/>
                </a:ext>
              </a:extLst>
            </p:cNvPr>
            <p:cNvSpPr/>
            <p:nvPr/>
          </p:nvSpPr>
          <p:spPr>
            <a:xfrm>
              <a:off x="2589775" y="3015975"/>
              <a:ext cx="7925" cy="15550"/>
            </a:xfrm>
            <a:custGeom>
              <a:avLst/>
              <a:gdLst/>
              <a:ahLst/>
              <a:cxnLst/>
              <a:rect l="l" t="t" r="r" b="b"/>
              <a:pathLst>
                <a:path w="317" h="622" extrusionOk="0">
                  <a:moveTo>
                    <a:pt x="99" y="0"/>
                  </a:moveTo>
                  <a:cubicBezTo>
                    <a:pt x="91" y="0"/>
                    <a:pt x="82" y="2"/>
                    <a:pt x="73" y="5"/>
                  </a:cubicBezTo>
                  <a:cubicBezTo>
                    <a:pt x="33" y="13"/>
                    <a:pt x="0" y="62"/>
                    <a:pt x="16" y="103"/>
                  </a:cubicBezTo>
                  <a:lnTo>
                    <a:pt x="146" y="565"/>
                  </a:lnTo>
                  <a:cubicBezTo>
                    <a:pt x="154" y="597"/>
                    <a:pt x="187" y="622"/>
                    <a:pt x="227" y="622"/>
                  </a:cubicBezTo>
                  <a:lnTo>
                    <a:pt x="244" y="622"/>
                  </a:lnTo>
                  <a:cubicBezTo>
                    <a:pt x="292" y="605"/>
                    <a:pt x="316" y="565"/>
                    <a:pt x="300" y="516"/>
                  </a:cubicBezTo>
                  <a:lnTo>
                    <a:pt x="171" y="62"/>
                  </a:lnTo>
                  <a:cubicBezTo>
                    <a:pt x="164" y="24"/>
                    <a:pt x="132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7984;p47">
              <a:extLst>
                <a:ext uri="{FF2B5EF4-FFF2-40B4-BE49-F238E27FC236}">
                  <a16:creationId xmlns:a16="http://schemas.microsoft.com/office/drawing/2014/main" id="{6281F06B-6A13-3E1C-AB76-33ECAFA4780E}"/>
                </a:ext>
              </a:extLst>
            </p:cNvPr>
            <p:cNvSpPr/>
            <p:nvPr/>
          </p:nvSpPr>
          <p:spPr>
            <a:xfrm>
              <a:off x="2588750" y="3036725"/>
              <a:ext cx="6100" cy="10600"/>
            </a:xfrm>
            <a:custGeom>
              <a:avLst/>
              <a:gdLst/>
              <a:ahLst/>
              <a:cxnLst/>
              <a:rect l="l" t="t" r="r" b="b"/>
              <a:pathLst>
                <a:path w="244" h="424" extrusionOk="0">
                  <a:moveTo>
                    <a:pt x="90" y="1"/>
                  </a:moveTo>
                  <a:cubicBezTo>
                    <a:pt x="84" y="1"/>
                    <a:pt x="79" y="1"/>
                    <a:pt x="74" y="2"/>
                  </a:cubicBezTo>
                  <a:cubicBezTo>
                    <a:pt x="25" y="10"/>
                    <a:pt x="1" y="59"/>
                    <a:pt x="9" y="100"/>
                  </a:cubicBezTo>
                  <a:lnTo>
                    <a:pt x="82" y="359"/>
                  </a:lnTo>
                  <a:cubicBezTo>
                    <a:pt x="90" y="400"/>
                    <a:pt x="122" y="424"/>
                    <a:pt x="155" y="424"/>
                  </a:cubicBezTo>
                  <a:lnTo>
                    <a:pt x="179" y="424"/>
                  </a:lnTo>
                  <a:cubicBezTo>
                    <a:pt x="220" y="408"/>
                    <a:pt x="244" y="367"/>
                    <a:pt x="236" y="327"/>
                  </a:cubicBezTo>
                  <a:lnTo>
                    <a:pt x="171" y="59"/>
                  </a:lnTo>
                  <a:cubicBezTo>
                    <a:pt x="164" y="24"/>
                    <a:pt x="12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7985;p47">
              <a:extLst>
                <a:ext uri="{FF2B5EF4-FFF2-40B4-BE49-F238E27FC236}">
                  <a16:creationId xmlns:a16="http://schemas.microsoft.com/office/drawing/2014/main" id="{79F7A275-1010-943B-8331-D566378AABF8}"/>
                </a:ext>
              </a:extLst>
            </p:cNvPr>
            <p:cNvSpPr/>
            <p:nvPr/>
          </p:nvSpPr>
          <p:spPr>
            <a:xfrm>
              <a:off x="2579625" y="3031275"/>
              <a:ext cx="5300" cy="12200"/>
            </a:xfrm>
            <a:custGeom>
              <a:avLst/>
              <a:gdLst/>
              <a:ahLst/>
              <a:cxnLst/>
              <a:rect l="l" t="t" r="r" b="b"/>
              <a:pathLst>
                <a:path w="212" h="488" extrusionOk="0">
                  <a:moveTo>
                    <a:pt x="87" y="0"/>
                  </a:moveTo>
                  <a:cubicBezTo>
                    <a:pt x="82" y="0"/>
                    <a:pt x="78" y="1"/>
                    <a:pt x="74" y="1"/>
                  </a:cubicBezTo>
                  <a:cubicBezTo>
                    <a:pt x="33" y="10"/>
                    <a:pt x="1" y="50"/>
                    <a:pt x="1" y="91"/>
                  </a:cubicBezTo>
                  <a:lnTo>
                    <a:pt x="50" y="423"/>
                  </a:lnTo>
                  <a:cubicBezTo>
                    <a:pt x="50" y="464"/>
                    <a:pt x="90" y="488"/>
                    <a:pt x="131" y="488"/>
                  </a:cubicBezTo>
                  <a:lnTo>
                    <a:pt x="139" y="488"/>
                  </a:lnTo>
                  <a:cubicBezTo>
                    <a:pt x="179" y="480"/>
                    <a:pt x="212" y="439"/>
                    <a:pt x="212" y="399"/>
                  </a:cubicBezTo>
                  <a:lnTo>
                    <a:pt x="163" y="74"/>
                  </a:lnTo>
                  <a:cubicBezTo>
                    <a:pt x="163" y="31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7986;p47">
              <a:extLst>
                <a:ext uri="{FF2B5EF4-FFF2-40B4-BE49-F238E27FC236}">
                  <a16:creationId xmlns:a16="http://schemas.microsoft.com/office/drawing/2014/main" id="{08200826-C09C-9C8E-A12A-720132FAE3D3}"/>
                </a:ext>
              </a:extLst>
            </p:cNvPr>
            <p:cNvSpPr/>
            <p:nvPr/>
          </p:nvSpPr>
          <p:spPr>
            <a:xfrm>
              <a:off x="2567475" y="3023150"/>
              <a:ext cx="7925" cy="16475"/>
            </a:xfrm>
            <a:custGeom>
              <a:avLst/>
              <a:gdLst/>
              <a:ahLst/>
              <a:cxnLst/>
              <a:rect l="l" t="t" r="r" b="b"/>
              <a:pathLst>
                <a:path w="317" h="659" extrusionOk="0">
                  <a:moveTo>
                    <a:pt x="84" y="1"/>
                  </a:moveTo>
                  <a:cubicBezTo>
                    <a:pt x="78" y="1"/>
                    <a:pt x="72" y="1"/>
                    <a:pt x="65" y="2"/>
                  </a:cubicBezTo>
                  <a:cubicBezTo>
                    <a:pt x="25" y="10"/>
                    <a:pt x="0" y="51"/>
                    <a:pt x="9" y="99"/>
                  </a:cubicBezTo>
                  <a:cubicBezTo>
                    <a:pt x="41" y="270"/>
                    <a:pt x="90" y="440"/>
                    <a:pt x="146" y="602"/>
                  </a:cubicBezTo>
                  <a:cubicBezTo>
                    <a:pt x="154" y="643"/>
                    <a:pt x="187" y="659"/>
                    <a:pt x="227" y="659"/>
                  </a:cubicBezTo>
                  <a:lnTo>
                    <a:pt x="252" y="659"/>
                  </a:lnTo>
                  <a:cubicBezTo>
                    <a:pt x="292" y="643"/>
                    <a:pt x="317" y="594"/>
                    <a:pt x="300" y="553"/>
                  </a:cubicBezTo>
                  <a:cubicBezTo>
                    <a:pt x="252" y="391"/>
                    <a:pt x="203" y="229"/>
                    <a:pt x="163" y="59"/>
                  </a:cubicBezTo>
                  <a:cubicBezTo>
                    <a:pt x="156" y="24"/>
                    <a:pt x="12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7987;p47">
              <a:extLst>
                <a:ext uri="{FF2B5EF4-FFF2-40B4-BE49-F238E27FC236}">
                  <a16:creationId xmlns:a16="http://schemas.microsoft.com/office/drawing/2014/main" id="{395054C2-B4F8-EF10-2FF5-DA839D5F0DF4}"/>
                </a:ext>
              </a:extLst>
            </p:cNvPr>
            <p:cNvSpPr/>
            <p:nvPr/>
          </p:nvSpPr>
          <p:spPr>
            <a:xfrm>
              <a:off x="2580850" y="3056450"/>
              <a:ext cx="9150" cy="11550"/>
            </a:xfrm>
            <a:custGeom>
              <a:avLst/>
              <a:gdLst/>
              <a:ahLst/>
              <a:cxnLst/>
              <a:rect l="l" t="t" r="r" b="b"/>
              <a:pathLst>
                <a:path w="366" h="462" extrusionOk="0">
                  <a:moveTo>
                    <a:pt x="93" y="0"/>
                  </a:moveTo>
                  <a:cubicBezTo>
                    <a:pt x="80" y="0"/>
                    <a:pt x="68" y="3"/>
                    <a:pt x="57" y="8"/>
                  </a:cubicBezTo>
                  <a:cubicBezTo>
                    <a:pt x="17" y="32"/>
                    <a:pt x="1" y="81"/>
                    <a:pt x="25" y="121"/>
                  </a:cubicBezTo>
                  <a:lnTo>
                    <a:pt x="203" y="429"/>
                  </a:lnTo>
                  <a:cubicBezTo>
                    <a:pt x="219" y="454"/>
                    <a:pt x="244" y="462"/>
                    <a:pt x="276" y="462"/>
                  </a:cubicBezTo>
                  <a:cubicBezTo>
                    <a:pt x="292" y="462"/>
                    <a:pt x="301" y="462"/>
                    <a:pt x="317" y="454"/>
                  </a:cubicBezTo>
                  <a:cubicBezTo>
                    <a:pt x="357" y="429"/>
                    <a:pt x="365" y="381"/>
                    <a:pt x="341" y="340"/>
                  </a:cubicBezTo>
                  <a:lnTo>
                    <a:pt x="163" y="40"/>
                  </a:lnTo>
                  <a:cubicBezTo>
                    <a:pt x="152" y="13"/>
                    <a:pt x="122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7988;p47">
              <a:extLst>
                <a:ext uri="{FF2B5EF4-FFF2-40B4-BE49-F238E27FC236}">
                  <a16:creationId xmlns:a16="http://schemas.microsoft.com/office/drawing/2014/main" id="{BCC9162C-2DE5-4E42-25DB-6F230AD2BEC6}"/>
                </a:ext>
              </a:extLst>
            </p:cNvPr>
            <p:cNvSpPr/>
            <p:nvPr/>
          </p:nvSpPr>
          <p:spPr>
            <a:xfrm>
              <a:off x="2599100" y="3060150"/>
              <a:ext cx="6300" cy="8475"/>
            </a:xfrm>
            <a:custGeom>
              <a:avLst/>
              <a:gdLst/>
              <a:ahLst/>
              <a:cxnLst/>
              <a:rect l="l" t="t" r="r" b="b"/>
              <a:pathLst>
                <a:path w="252" h="339" extrusionOk="0">
                  <a:moveTo>
                    <a:pt x="92" y="1"/>
                  </a:moveTo>
                  <a:cubicBezTo>
                    <a:pt x="83" y="1"/>
                    <a:pt x="74" y="2"/>
                    <a:pt x="65" y="6"/>
                  </a:cubicBezTo>
                  <a:cubicBezTo>
                    <a:pt x="25" y="22"/>
                    <a:pt x="0" y="71"/>
                    <a:pt x="16" y="111"/>
                  </a:cubicBezTo>
                  <a:lnTo>
                    <a:pt x="81" y="290"/>
                  </a:lnTo>
                  <a:cubicBezTo>
                    <a:pt x="98" y="322"/>
                    <a:pt x="122" y="338"/>
                    <a:pt x="154" y="338"/>
                  </a:cubicBezTo>
                  <a:cubicBezTo>
                    <a:pt x="170" y="338"/>
                    <a:pt x="179" y="338"/>
                    <a:pt x="187" y="330"/>
                  </a:cubicBezTo>
                  <a:cubicBezTo>
                    <a:pt x="227" y="314"/>
                    <a:pt x="252" y="273"/>
                    <a:pt x="235" y="225"/>
                  </a:cubicBezTo>
                  <a:lnTo>
                    <a:pt x="170" y="54"/>
                  </a:lnTo>
                  <a:cubicBezTo>
                    <a:pt x="158" y="23"/>
                    <a:pt x="125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7989;p47">
              <a:extLst>
                <a:ext uri="{FF2B5EF4-FFF2-40B4-BE49-F238E27FC236}">
                  <a16:creationId xmlns:a16="http://schemas.microsoft.com/office/drawing/2014/main" id="{4068A2FC-7255-243C-BD96-BA7A46B70FEA}"/>
                </a:ext>
              </a:extLst>
            </p:cNvPr>
            <p:cNvSpPr/>
            <p:nvPr/>
          </p:nvSpPr>
          <p:spPr>
            <a:xfrm>
              <a:off x="2825100" y="3000075"/>
              <a:ext cx="4875" cy="15650"/>
            </a:xfrm>
            <a:custGeom>
              <a:avLst/>
              <a:gdLst/>
              <a:ahLst/>
              <a:cxnLst/>
              <a:rect l="l" t="t" r="r" b="b"/>
              <a:pathLst>
                <a:path w="195" h="626" extrusionOk="0">
                  <a:moveTo>
                    <a:pt x="81" y="1"/>
                  </a:moveTo>
                  <a:cubicBezTo>
                    <a:pt x="41" y="9"/>
                    <a:pt x="0" y="41"/>
                    <a:pt x="8" y="90"/>
                  </a:cubicBezTo>
                  <a:lnTo>
                    <a:pt x="25" y="544"/>
                  </a:lnTo>
                  <a:cubicBezTo>
                    <a:pt x="33" y="593"/>
                    <a:pt x="65" y="625"/>
                    <a:pt x="106" y="625"/>
                  </a:cubicBezTo>
                  <a:lnTo>
                    <a:pt x="114" y="625"/>
                  </a:lnTo>
                  <a:cubicBezTo>
                    <a:pt x="154" y="625"/>
                    <a:pt x="195" y="585"/>
                    <a:pt x="187" y="536"/>
                  </a:cubicBezTo>
                  <a:lnTo>
                    <a:pt x="171" y="82"/>
                  </a:lnTo>
                  <a:cubicBezTo>
                    <a:pt x="163" y="33"/>
                    <a:pt x="13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7990;p47">
              <a:extLst>
                <a:ext uri="{FF2B5EF4-FFF2-40B4-BE49-F238E27FC236}">
                  <a16:creationId xmlns:a16="http://schemas.microsoft.com/office/drawing/2014/main" id="{1509BD6F-9A6A-4B27-0C5F-ADAEBD24C1FF}"/>
                </a:ext>
              </a:extLst>
            </p:cNvPr>
            <p:cNvSpPr/>
            <p:nvPr/>
          </p:nvSpPr>
          <p:spPr>
            <a:xfrm>
              <a:off x="2835025" y="3001275"/>
              <a:ext cx="4900" cy="15050"/>
            </a:xfrm>
            <a:custGeom>
              <a:avLst/>
              <a:gdLst/>
              <a:ahLst/>
              <a:cxnLst/>
              <a:rect l="l" t="t" r="r" b="b"/>
              <a:pathLst>
                <a:path w="196" h="602" extrusionOk="0">
                  <a:moveTo>
                    <a:pt x="107" y="0"/>
                  </a:moveTo>
                  <a:cubicBezTo>
                    <a:pt x="66" y="0"/>
                    <a:pt x="32" y="30"/>
                    <a:pt x="25" y="66"/>
                  </a:cubicBezTo>
                  <a:cubicBezTo>
                    <a:pt x="1" y="220"/>
                    <a:pt x="1" y="374"/>
                    <a:pt x="25" y="528"/>
                  </a:cubicBezTo>
                  <a:cubicBezTo>
                    <a:pt x="33" y="569"/>
                    <a:pt x="66" y="601"/>
                    <a:pt x="106" y="601"/>
                  </a:cubicBezTo>
                  <a:lnTo>
                    <a:pt x="114" y="601"/>
                  </a:lnTo>
                  <a:cubicBezTo>
                    <a:pt x="163" y="593"/>
                    <a:pt x="187" y="545"/>
                    <a:pt x="187" y="504"/>
                  </a:cubicBezTo>
                  <a:cubicBezTo>
                    <a:pt x="163" y="366"/>
                    <a:pt x="163" y="228"/>
                    <a:pt x="187" y="91"/>
                  </a:cubicBezTo>
                  <a:cubicBezTo>
                    <a:pt x="195" y="50"/>
                    <a:pt x="163" y="10"/>
                    <a:pt x="122" y="1"/>
                  </a:cubicBezTo>
                  <a:cubicBezTo>
                    <a:pt x="117" y="1"/>
                    <a:pt x="112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7991;p47">
              <a:extLst>
                <a:ext uri="{FF2B5EF4-FFF2-40B4-BE49-F238E27FC236}">
                  <a16:creationId xmlns:a16="http://schemas.microsoft.com/office/drawing/2014/main" id="{3B2D341A-B164-4BB6-F944-8DC8DC25738E}"/>
                </a:ext>
              </a:extLst>
            </p:cNvPr>
            <p:cNvSpPr/>
            <p:nvPr/>
          </p:nvSpPr>
          <p:spPr>
            <a:xfrm>
              <a:off x="2836050" y="2977775"/>
              <a:ext cx="4675" cy="16050"/>
            </a:xfrm>
            <a:custGeom>
              <a:avLst/>
              <a:gdLst/>
              <a:ahLst/>
              <a:cxnLst/>
              <a:rect l="l" t="t" r="r" b="b"/>
              <a:pathLst>
                <a:path w="187" h="642" extrusionOk="0">
                  <a:moveTo>
                    <a:pt x="81" y="1"/>
                  </a:moveTo>
                  <a:cubicBezTo>
                    <a:pt x="41" y="1"/>
                    <a:pt x="0" y="41"/>
                    <a:pt x="8" y="82"/>
                  </a:cubicBezTo>
                  <a:lnTo>
                    <a:pt x="25" y="568"/>
                  </a:lnTo>
                  <a:cubicBezTo>
                    <a:pt x="33" y="609"/>
                    <a:pt x="65" y="641"/>
                    <a:pt x="106" y="641"/>
                  </a:cubicBezTo>
                  <a:lnTo>
                    <a:pt x="114" y="641"/>
                  </a:lnTo>
                  <a:cubicBezTo>
                    <a:pt x="154" y="641"/>
                    <a:pt x="187" y="601"/>
                    <a:pt x="187" y="560"/>
                  </a:cubicBezTo>
                  <a:lnTo>
                    <a:pt x="170" y="82"/>
                  </a:lnTo>
                  <a:cubicBezTo>
                    <a:pt x="162" y="33"/>
                    <a:pt x="13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7992;p47">
              <a:extLst>
                <a:ext uri="{FF2B5EF4-FFF2-40B4-BE49-F238E27FC236}">
                  <a16:creationId xmlns:a16="http://schemas.microsoft.com/office/drawing/2014/main" id="{253158B1-19EF-013D-EA8A-7A968861F0CC}"/>
                </a:ext>
              </a:extLst>
            </p:cNvPr>
            <p:cNvSpPr/>
            <p:nvPr/>
          </p:nvSpPr>
          <p:spPr>
            <a:xfrm>
              <a:off x="2828350" y="2978375"/>
              <a:ext cx="5075" cy="16675"/>
            </a:xfrm>
            <a:custGeom>
              <a:avLst/>
              <a:gdLst/>
              <a:ahLst/>
              <a:cxnLst/>
              <a:rect l="l" t="t" r="r" b="b"/>
              <a:pathLst>
                <a:path w="203" h="667" extrusionOk="0">
                  <a:moveTo>
                    <a:pt x="86" y="0"/>
                  </a:moveTo>
                  <a:cubicBezTo>
                    <a:pt x="82" y="0"/>
                    <a:pt x="77" y="0"/>
                    <a:pt x="73" y="1"/>
                  </a:cubicBezTo>
                  <a:cubicBezTo>
                    <a:pt x="24" y="9"/>
                    <a:pt x="0" y="50"/>
                    <a:pt x="8" y="90"/>
                  </a:cubicBezTo>
                  <a:cubicBezTo>
                    <a:pt x="33" y="253"/>
                    <a:pt x="41" y="415"/>
                    <a:pt x="41" y="577"/>
                  </a:cubicBezTo>
                  <a:cubicBezTo>
                    <a:pt x="41" y="626"/>
                    <a:pt x="73" y="666"/>
                    <a:pt x="122" y="666"/>
                  </a:cubicBezTo>
                  <a:cubicBezTo>
                    <a:pt x="162" y="666"/>
                    <a:pt x="203" y="626"/>
                    <a:pt x="203" y="585"/>
                  </a:cubicBezTo>
                  <a:cubicBezTo>
                    <a:pt x="203" y="415"/>
                    <a:pt x="195" y="236"/>
                    <a:pt x="162" y="66"/>
                  </a:cubicBezTo>
                  <a:cubicBezTo>
                    <a:pt x="155" y="30"/>
                    <a:pt x="122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7993;p47">
              <a:extLst>
                <a:ext uri="{FF2B5EF4-FFF2-40B4-BE49-F238E27FC236}">
                  <a16:creationId xmlns:a16="http://schemas.microsoft.com/office/drawing/2014/main" id="{D3A49B26-8BB5-E7E5-F65C-3C569149C3C1}"/>
                </a:ext>
              </a:extLst>
            </p:cNvPr>
            <p:cNvSpPr/>
            <p:nvPr/>
          </p:nvSpPr>
          <p:spPr>
            <a:xfrm>
              <a:off x="2825300" y="2960350"/>
              <a:ext cx="4075" cy="15425"/>
            </a:xfrm>
            <a:custGeom>
              <a:avLst/>
              <a:gdLst/>
              <a:ahLst/>
              <a:cxnLst/>
              <a:rect l="l" t="t" r="r" b="b"/>
              <a:pathLst>
                <a:path w="163" h="617" extrusionOk="0">
                  <a:moveTo>
                    <a:pt x="82" y="1"/>
                  </a:moveTo>
                  <a:cubicBezTo>
                    <a:pt x="33" y="1"/>
                    <a:pt x="0" y="33"/>
                    <a:pt x="0" y="82"/>
                  </a:cubicBezTo>
                  <a:lnTo>
                    <a:pt x="0" y="536"/>
                  </a:lnTo>
                  <a:cubicBezTo>
                    <a:pt x="0" y="584"/>
                    <a:pt x="33" y="617"/>
                    <a:pt x="82" y="617"/>
                  </a:cubicBezTo>
                  <a:cubicBezTo>
                    <a:pt x="122" y="617"/>
                    <a:pt x="163" y="584"/>
                    <a:pt x="163" y="536"/>
                  </a:cubicBezTo>
                  <a:lnTo>
                    <a:pt x="163" y="82"/>
                  </a:lnTo>
                  <a:cubicBezTo>
                    <a:pt x="163" y="33"/>
                    <a:pt x="12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7994;p47">
              <a:extLst>
                <a:ext uri="{FF2B5EF4-FFF2-40B4-BE49-F238E27FC236}">
                  <a16:creationId xmlns:a16="http://schemas.microsoft.com/office/drawing/2014/main" id="{8CECE806-5AAE-9447-A5DA-7A7E6DF2D38C}"/>
                </a:ext>
              </a:extLst>
            </p:cNvPr>
            <p:cNvSpPr/>
            <p:nvPr/>
          </p:nvSpPr>
          <p:spPr>
            <a:xfrm>
              <a:off x="2834425" y="2960350"/>
              <a:ext cx="4675" cy="11175"/>
            </a:xfrm>
            <a:custGeom>
              <a:avLst/>
              <a:gdLst/>
              <a:ahLst/>
              <a:cxnLst/>
              <a:rect l="l" t="t" r="r" b="b"/>
              <a:pathLst>
                <a:path w="187" h="447" extrusionOk="0">
                  <a:moveTo>
                    <a:pt x="114" y="1"/>
                  </a:moveTo>
                  <a:cubicBezTo>
                    <a:pt x="65" y="1"/>
                    <a:pt x="25" y="33"/>
                    <a:pt x="25" y="74"/>
                  </a:cubicBezTo>
                  <a:lnTo>
                    <a:pt x="0" y="357"/>
                  </a:lnTo>
                  <a:cubicBezTo>
                    <a:pt x="0" y="406"/>
                    <a:pt x="33" y="439"/>
                    <a:pt x="73" y="447"/>
                  </a:cubicBezTo>
                  <a:lnTo>
                    <a:pt x="81" y="447"/>
                  </a:lnTo>
                  <a:cubicBezTo>
                    <a:pt x="122" y="447"/>
                    <a:pt x="162" y="414"/>
                    <a:pt x="162" y="374"/>
                  </a:cubicBezTo>
                  <a:lnTo>
                    <a:pt x="187" y="90"/>
                  </a:lnTo>
                  <a:cubicBezTo>
                    <a:pt x="187" y="41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7995;p47">
              <a:extLst>
                <a:ext uri="{FF2B5EF4-FFF2-40B4-BE49-F238E27FC236}">
                  <a16:creationId xmlns:a16="http://schemas.microsoft.com/office/drawing/2014/main" id="{A3E5E0AB-ADB2-E998-7FAC-08BBF2146812}"/>
                </a:ext>
              </a:extLst>
            </p:cNvPr>
            <p:cNvSpPr/>
            <p:nvPr/>
          </p:nvSpPr>
          <p:spPr>
            <a:xfrm>
              <a:off x="2844350" y="2964175"/>
              <a:ext cx="5900" cy="17075"/>
            </a:xfrm>
            <a:custGeom>
              <a:avLst/>
              <a:gdLst/>
              <a:ahLst/>
              <a:cxnLst/>
              <a:rect l="l" t="t" r="r" b="b"/>
              <a:pathLst>
                <a:path w="236" h="683" extrusionOk="0">
                  <a:moveTo>
                    <a:pt x="148" y="0"/>
                  </a:moveTo>
                  <a:cubicBezTo>
                    <a:pt x="106" y="0"/>
                    <a:pt x="73" y="31"/>
                    <a:pt x="65" y="75"/>
                  </a:cubicBezTo>
                  <a:lnTo>
                    <a:pt x="1" y="594"/>
                  </a:lnTo>
                  <a:cubicBezTo>
                    <a:pt x="1" y="642"/>
                    <a:pt x="33" y="683"/>
                    <a:pt x="74" y="683"/>
                  </a:cubicBezTo>
                  <a:lnTo>
                    <a:pt x="82" y="683"/>
                  </a:lnTo>
                  <a:cubicBezTo>
                    <a:pt x="122" y="683"/>
                    <a:pt x="163" y="658"/>
                    <a:pt x="163" y="618"/>
                  </a:cubicBezTo>
                  <a:lnTo>
                    <a:pt x="228" y="91"/>
                  </a:lnTo>
                  <a:cubicBezTo>
                    <a:pt x="236" y="50"/>
                    <a:pt x="203" y="10"/>
                    <a:pt x="163" y="2"/>
                  </a:cubicBezTo>
                  <a:cubicBezTo>
                    <a:pt x="158" y="1"/>
                    <a:pt x="153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7996;p47">
              <a:extLst>
                <a:ext uri="{FF2B5EF4-FFF2-40B4-BE49-F238E27FC236}">
                  <a16:creationId xmlns:a16="http://schemas.microsoft.com/office/drawing/2014/main" id="{94FB9581-8F43-5FC3-8142-326153FAA215}"/>
                </a:ext>
              </a:extLst>
            </p:cNvPr>
            <p:cNvSpPr/>
            <p:nvPr/>
          </p:nvSpPr>
          <p:spPr>
            <a:xfrm>
              <a:off x="2813750" y="2984275"/>
              <a:ext cx="5900" cy="14000"/>
            </a:xfrm>
            <a:custGeom>
              <a:avLst/>
              <a:gdLst/>
              <a:ahLst/>
              <a:cxnLst/>
              <a:rect l="l" t="t" r="r" b="b"/>
              <a:pathLst>
                <a:path w="236" h="560" extrusionOk="0">
                  <a:moveTo>
                    <a:pt x="81" y="0"/>
                  </a:moveTo>
                  <a:cubicBezTo>
                    <a:pt x="33" y="0"/>
                    <a:pt x="0" y="41"/>
                    <a:pt x="0" y="90"/>
                  </a:cubicBezTo>
                  <a:cubicBezTo>
                    <a:pt x="8" y="227"/>
                    <a:pt x="33" y="365"/>
                    <a:pt x="73" y="503"/>
                  </a:cubicBezTo>
                  <a:cubicBezTo>
                    <a:pt x="81" y="536"/>
                    <a:pt x="114" y="560"/>
                    <a:pt x="146" y="560"/>
                  </a:cubicBezTo>
                  <a:cubicBezTo>
                    <a:pt x="154" y="560"/>
                    <a:pt x="163" y="560"/>
                    <a:pt x="171" y="552"/>
                  </a:cubicBezTo>
                  <a:cubicBezTo>
                    <a:pt x="211" y="544"/>
                    <a:pt x="235" y="495"/>
                    <a:pt x="227" y="454"/>
                  </a:cubicBezTo>
                  <a:cubicBezTo>
                    <a:pt x="187" y="333"/>
                    <a:pt x="171" y="211"/>
                    <a:pt x="163" y="81"/>
                  </a:cubicBezTo>
                  <a:cubicBezTo>
                    <a:pt x="163" y="33"/>
                    <a:pt x="13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7997;p47">
              <a:extLst>
                <a:ext uri="{FF2B5EF4-FFF2-40B4-BE49-F238E27FC236}">
                  <a16:creationId xmlns:a16="http://schemas.microsoft.com/office/drawing/2014/main" id="{7A972AF8-400F-E112-C44C-F9AAF6DE7243}"/>
                </a:ext>
              </a:extLst>
            </p:cNvPr>
            <p:cNvSpPr/>
            <p:nvPr/>
          </p:nvSpPr>
          <p:spPr>
            <a:xfrm>
              <a:off x="2819025" y="2719725"/>
              <a:ext cx="7325" cy="17700"/>
            </a:xfrm>
            <a:custGeom>
              <a:avLst/>
              <a:gdLst/>
              <a:ahLst/>
              <a:cxnLst/>
              <a:rect l="l" t="t" r="r" b="b"/>
              <a:pathLst>
                <a:path w="293" h="708" extrusionOk="0">
                  <a:moveTo>
                    <a:pt x="209" y="0"/>
                  </a:moveTo>
                  <a:cubicBezTo>
                    <a:pt x="168" y="0"/>
                    <a:pt x="136" y="23"/>
                    <a:pt x="122" y="59"/>
                  </a:cubicBezTo>
                  <a:cubicBezTo>
                    <a:pt x="65" y="237"/>
                    <a:pt x="24" y="431"/>
                    <a:pt x="8" y="618"/>
                  </a:cubicBezTo>
                  <a:cubicBezTo>
                    <a:pt x="0" y="659"/>
                    <a:pt x="33" y="699"/>
                    <a:pt x="73" y="707"/>
                  </a:cubicBezTo>
                  <a:lnTo>
                    <a:pt x="89" y="707"/>
                  </a:lnTo>
                  <a:cubicBezTo>
                    <a:pt x="130" y="707"/>
                    <a:pt x="162" y="675"/>
                    <a:pt x="170" y="634"/>
                  </a:cubicBezTo>
                  <a:cubicBezTo>
                    <a:pt x="187" y="456"/>
                    <a:pt x="227" y="277"/>
                    <a:pt x="276" y="107"/>
                  </a:cubicBezTo>
                  <a:cubicBezTo>
                    <a:pt x="292" y="59"/>
                    <a:pt x="268" y="18"/>
                    <a:pt x="227" y="2"/>
                  </a:cubicBezTo>
                  <a:cubicBezTo>
                    <a:pt x="221" y="1"/>
                    <a:pt x="215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7998;p47">
              <a:extLst>
                <a:ext uri="{FF2B5EF4-FFF2-40B4-BE49-F238E27FC236}">
                  <a16:creationId xmlns:a16="http://schemas.microsoft.com/office/drawing/2014/main" id="{00AB53B1-5970-EB84-4795-FD7E7F50ED8E}"/>
                </a:ext>
              </a:extLst>
            </p:cNvPr>
            <p:cNvSpPr/>
            <p:nvPr/>
          </p:nvSpPr>
          <p:spPr>
            <a:xfrm>
              <a:off x="2829350" y="2727950"/>
              <a:ext cx="7325" cy="18800"/>
            </a:xfrm>
            <a:custGeom>
              <a:avLst/>
              <a:gdLst/>
              <a:ahLst/>
              <a:cxnLst/>
              <a:rect l="l" t="t" r="r" b="b"/>
              <a:pathLst>
                <a:path w="293" h="752" extrusionOk="0">
                  <a:moveTo>
                    <a:pt x="201" y="0"/>
                  </a:moveTo>
                  <a:cubicBezTo>
                    <a:pt x="168" y="0"/>
                    <a:pt x="135" y="22"/>
                    <a:pt x="122" y="54"/>
                  </a:cubicBezTo>
                  <a:cubicBezTo>
                    <a:pt x="66" y="248"/>
                    <a:pt x="25" y="459"/>
                    <a:pt x="9" y="662"/>
                  </a:cubicBezTo>
                  <a:cubicBezTo>
                    <a:pt x="1" y="711"/>
                    <a:pt x="41" y="743"/>
                    <a:pt x="82" y="751"/>
                  </a:cubicBezTo>
                  <a:lnTo>
                    <a:pt x="90" y="751"/>
                  </a:lnTo>
                  <a:cubicBezTo>
                    <a:pt x="130" y="751"/>
                    <a:pt x="163" y="719"/>
                    <a:pt x="171" y="678"/>
                  </a:cubicBezTo>
                  <a:cubicBezTo>
                    <a:pt x="187" y="484"/>
                    <a:pt x="220" y="289"/>
                    <a:pt x="276" y="102"/>
                  </a:cubicBezTo>
                  <a:cubicBezTo>
                    <a:pt x="293" y="62"/>
                    <a:pt x="268" y="13"/>
                    <a:pt x="228" y="5"/>
                  </a:cubicBezTo>
                  <a:cubicBezTo>
                    <a:pt x="219" y="2"/>
                    <a:pt x="210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7999;p47">
              <a:extLst>
                <a:ext uri="{FF2B5EF4-FFF2-40B4-BE49-F238E27FC236}">
                  <a16:creationId xmlns:a16="http://schemas.microsoft.com/office/drawing/2014/main" id="{6CF2B2BD-0AAF-BDA3-44E3-69E9B56E8C46}"/>
                </a:ext>
              </a:extLst>
            </p:cNvPr>
            <p:cNvSpPr/>
            <p:nvPr/>
          </p:nvSpPr>
          <p:spPr>
            <a:xfrm>
              <a:off x="2828350" y="2706650"/>
              <a:ext cx="8325" cy="14350"/>
            </a:xfrm>
            <a:custGeom>
              <a:avLst/>
              <a:gdLst/>
              <a:ahLst/>
              <a:cxnLst/>
              <a:rect l="l" t="t" r="r" b="b"/>
              <a:pathLst>
                <a:path w="333" h="574" extrusionOk="0">
                  <a:moveTo>
                    <a:pt x="240" y="0"/>
                  </a:moveTo>
                  <a:cubicBezTo>
                    <a:pt x="213" y="0"/>
                    <a:pt x="186" y="13"/>
                    <a:pt x="170" y="38"/>
                  </a:cubicBezTo>
                  <a:cubicBezTo>
                    <a:pt x="89" y="168"/>
                    <a:pt x="33" y="322"/>
                    <a:pt x="8" y="484"/>
                  </a:cubicBezTo>
                  <a:cubicBezTo>
                    <a:pt x="0" y="525"/>
                    <a:pt x="24" y="565"/>
                    <a:pt x="73" y="573"/>
                  </a:cubicBezTo>
                  <a:lnTo>
                    <a:pt x="89" y="573"/>
                  </a:lnTo>
                  <a:cubicBezTo>
                    <a:pt x="122" y="573"/>
                    <a:pt x="162" y="549"/>
                    <a:pt x="162" y="509"/>
                  </a:cubicBezTo>
                  <a:cubicBezTo>
                    <a:pt x="187" y="371"/>
                    <a:pt x="235" y="241"/>
                    <a:pt x="308" y="128"/>
                  </a:cubicBezTo>
                  <a:cubicBezTo>
                    <a:pt x="333" y="87"/>
                    <a:pt x="324" y="38"/>
                    <a:pt x="284" y="14"/>
                  </a:cubicBezTo>
                  <a:cubicBezTo>
                    <a:pt x="272" y="5"/>
                    <a:pt x="256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8000;p47">
              <a:extLst>
                <a:ext uri="{FF2B5EF4-FFF2-40B4-BE49-F238E27FC236}">
                  <a16:creationId xmlns:a16="http://schemas.microsoft.com/office/drawing/2014/main" id="{B8B1CA2C-EF2A-C9C0-0052-1FAC1AD9FF4E}"/>
                </a:ext>
              </a:extLst>
            </p:cNvPr>
            <p:cNvSpPr/>
            <p:nvPr/>
          </p:nvSpPr>
          <p:spPr>
            <a:xfrm>
              <a:off x="2820425" y="2747525"/>
              <a:ext cx="4700" cy="12400"/>
            </a:xfrm>
            <a:custGeom>
              <a:avLst/>
              <a:gdLst/>
              <a:ahLst/>
              <a:cxnLst/>
              <a:rect l="l" t="t" r="r" b="b"/>
              <a:pathLst>
                <a:path w="188" h="496" extrusionOk="0">
                  <a:moveTo>
                    <a:pt x="90" y="1"/>
                  </a:moveTo>
                  <a:cubicBezTo>
                    <a:pt x="50" y="9"/>
                    <a:pt x="17" y="41"/>
                    <a:pt x="17" y="90"/>
                  </a:cubicBezTo>
                  <a:cubicBezTo>
                    <a:pt x="25" y="195"/>
                    <a:pt x="25" y="301"/>
                    <a:pt x="9" y="398"/>
                  </a:cubicBezTo>
                  <a:cubicBezTo>
                    <a:pt x="1" y="446"/>
                    <a:pt x="33" y="487"/>
                    <a:pt x="82" y="495"/>
                  </a:cubicBezTo>
                  <a:lnTo>
                    <a:pt x="90" y="495"/>
                  </a:lnTo>
                  <a:cubicBezTo>
                    <a:pt x="131" y="495"/>
                    <a:pt x="163" y="463"/>
                    <a:pt x="171" y="422"/>
                  </a:cubicBezTo>
                  <a:cubicBezTo>
                    <a:pt x="187" y="309"/>
                    <a:pt x="187" y="187"/>
                    <a:pt x="179" y="74"/>
                  </a:cubicBezTo>
                  <a:cubicBezTo>
                    <a:pt x="171" y="33"/>
                    <a:pt x="13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8001;p47">
              <a:extLst>
                <a:ext uri="{FF2B5EF4-FFF2-40B4-BE49-F238E27FC236}">
                  <a16:creationId xmlns:a16="http://schemas.microsoft.com/office/drawing/2014/main" id="{BF2CA249-5B90-004C-99E7-5A6386FCCAA6}"/>
                </a:ext>
              </a:extLst>
            </p:cNvPr>
            <p:cNvSpPr/>
            <p:nvPr/>
          </p:nvSpPr>
          <p:spPr>
            <a:xfrm>
              <a:off x="2811325" y="2733925"/>
              <a:ext cx="6100" cy="15450"/>
            </a:xfrm>
            <a:custGeom>
              <a:avLst/>
              <a:gdLst/>
              <a:ahLst/>
              <a:cxnLst/>
              <a:rect l="l" t="t" r="r" b="b"/>
              <a:pathLst>
                <a:path w="244" h="618" extrusionOk="0">
                  <a:moveTo>
                    <a:pt x="155" y="0"/>
                  </a:moveTo>
                  <a:cubicBezTo>
                    <a:pt x="114" y="0"/>
                    <a:pt x="80" y="30"/>
                    <a:pt x="73" y="66"/>
                  </a:cubicBezTo>
                  <a:lnTo>
                    <a:pt x="8" y="528"/>
                  </a:lnTo>
                  <a:cubicBezTo>
                    <a:pt x="0" y="569"/>
                    <a:pt x="32" y="609"/>
                    <a:pt x="81" y="618"/>
                  </a:cubicBezTo>
                  <a:lnTo>
                    <a:pt x="89" y="618"/>
                  </a:lnTo>
                  <a:cubicBezTo>
                    <a:pt x="130" y="618"/>
                    <a:pt x="162" y="593"/>
                    <a:pt x="170" y="553"/>
                  </a:cubicBezTo>
                  <a:lnTo>
                    <a:pt x="235" y="91"/>
                  </a:lnTo>
                  <a:cubicBezTo>
                    <a:pt x="243" y="50"/>
                    <a:pt x="211" y="9"/>
                    <a:pt x="170" y="1"/>
                  </a:cubicBezTo>
                  <a:cubicBezTo>
                    <a:pt x="165" y="0"/>
                    <a:pt x="16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8002;p47">
              <a:extLst>
                <a:ext uri="{FF2B5EF4-FFF2-40B4-BE49-F238E27FC236}">
                  <a16:creationId xmlns:a16="http://schemas.microsoft.com/office/drawing/2014/main" id="{AF1001F2-7D44-7900-6541-655886F805AA}"/>
                </a:ext>
              </a:extLst>
            </p:cNvPr>
            <p:cNvSpPr/>
            <p:nvPr/>
          </p:nvSpPr>
          <p:spPr>
            <a:xfrm>
              <a:off x="2811525" y="2711000"/>
              <a:ext cx="6100" cy="15075"/>
            </a:xfrm>
            <a:custGeom>
              <a:avLst/>
              <a:gdLst/>
              <a:ahLst/>
              <a:cxnLst/>
              <a:rect l="l" t="t" r="r" b="b"/>
              <a:pathLst>
                <a:path w="244" h="603" extrusionOk="0">
                  <a:moveTo>
                    <a:pt x="155" y="1"/>
                  </a:moveTo>
                  <a:cubicBezTo>
                    <a:pt x="114" y="1"/>
                    <a:pt x="80" y="31"/>
                    <a:pt x="73" y="67"/>
                  </a:cubicBezTo>
                  <a:lnTo>
                    <a:pt x="16" y="472"/>
                  </a:lnTo>
                  <a:cubicBezTo>
                    <a:pt x="0" y="537"/>
                    <a:pt x="33" y="570"/>
                    <a:pt x="57" y="586"/>
                  </a:cubicBezTo>
                  <a:cubicBezTo>
                    <a:pt x="73" y="594"/>
                    <a:pt x="89" y="602"/>
                    <a:pt x="106" y="602"/>
                  </a:cubicBezTo>
                  <a:cubicBezTo>
                    <a:pt x="122" y="602"/>
                    <a:pt x="138" y="594"/>
                    <a:pt x="154" y="586"/>
                  </a:cubicBezTo>
                  <a:cubicBezTo>
                    <a:pt x="187" y="562"/>
                    <a:pt x="203" y="529"/>
                    <a:pt x="203" y="497"/>
                  </a:cubicBezTo>
                  <a:cubicBezTo>
                    <a:pt x="195" y="481"/>
                    <a:pt x="187" y="464"/>
                    <a:pt x="179" y="448"/>
                  </a:cubicBezTo>
                  <a:lnTo>
                    <a:pt x="235" y="99"/>
                  </a:lnTo>
                  <a:cubicBezTo>
                    <a:pt x="243" y="51"/>
                    <a:pt x="211" y="10"/>
                    <a:pt x="170" y="2"/>
                  </a:cubicBezTo>
                  <a:cubicBezTo>
                    <a:pt x="165" y="1"/>
                    <a:pt x="16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8003;p47">
              <a:extLst>
                <a:ext uri="{FF2B5EF4-FFF2-40B4-BE49-F238E27FC236}">
                  <a16:creationId xmlns:a16="http://schemas.microsoft.com/office/drawing/2014/main" id="{F16092F2-4A75-8E39-7D20-0323F31250C6}"/>
                </a:ext>
              </a:extLst>
            </p:cNvPr>
            <p:cNvSpPr/>
            <p:nvPr/>
          </p:nvSpPr>
          <p:spPr>
            <a:xfrm>
              <a:off x="2820650" y="2698525"/>
              <a:ext cx="7300" cy="9500"/>
            </a:xfrm>
            <a:custGeom>
              <a:avLst/>
              <a:gdLst/>
              <a:ahLst/>
              <a:cxnLst/>
              <a:rect l="l" t="t" r="r" b="b"/>
              <a:pathLst>
                <a:path w="292" h="380" extrusionOk="0">
                  <a:moveTo>
                    <a:pt x="200" y="1"/>
                  </a:moveTo>
                  <a:cubicBezTo>
                    <a:pt x="176" y="1"/>
                    <a:pt x="153" y="11"/>
                    <a:pt x="138" y="31"/>
                  </a:cubicBezTo>
                  <a:cubicBezTo>
                    <a:pt x="81" y="104"/>
                    <a:pt x="41" y="185"/>
                    <a:pt x="16" y="274"/>
                  </a:cubicBezTo>
                  <a:cubicBezTo>
                    <a:pt x="0" y="315"/>
                    <a:pt x="24" y="363"/>
                    <a:pt x="65" y="371"/>
                  </a:cubicBezTo>
                  <a:cubicBezTo>
                    <a:pt x="73" y="380"/>
                    <a:pt x="81" y="380"/>
                    <a:pt x="89" y="380"/>
                  </a:cubicBezTo>
                  <a:cubicBezTo>
                    <a:pt x="122" y="380"/>
                    <a:pt x="154" y="355"/>
                    <a:pt x="170" y="323"/>
                  </a:cubicBezTo>
                  <a:cubicBezTo>
                    <a:pt x="186" y="250"/>
                    <a:pt x="219" y="185"/>
                    <a:pt x="268" y="128"/>
                  </a:cubicBezTo>
                  <a:cubicBezTo>
                    <a:pt x="292" y="88"/>
                    <a:pt x="284" y="39"/>
                    <a:pt x="243" y="15"/>
                  </a:cubicBezTo>
                  <a:cubicBezTo>
                    <a:pt x="230" y="5"/>
                    <a:pt x="215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8004;p47">
              <a:extLst>
                <a:ext uri="{FF2B5EF4-FFF2-40B4-BE49-F238E27FC236}">
                  <a16:creationId xmlns:a16="http://schemas.microsoft.com/office/drawing/2014/main" id="{A9D48D3A-217E-BA96-81FA-1813F97A44C9}"/>
                </a:ext>
              </a:extLst>
            </p:cNvPr>
            <p:cNvSpPr/>
            <p:nvPr/>
          </p:nvSpPr>
          <p:spPr>
            <a:xfrm>
              <a:off x="2837675" y="2745300"/>
              <a:ext cx="5900" cy="16225"/>
            </a:xfrm>
            <a:custGeom>
              <a:avLst/>
              <a:gdLst/>
              <a:ahLst/>
              <a:cxnLst/>
              <a:rect l="l" t="t" r="r" b="b"/>
              <a:pathLst>
                <a:path w="236" h="649" extrusionOk="0">
                  <a:moveTo>
                    <a:pt x="162" y="0"/>
                  </a:moveTo>
                  <a:cubicBezTo>
                    <a:pt x="114" y="0"/>
                    <a:pt x="73" y="33"/>
                    <a:pt x="73" y="81"/>
                  </a:cubicBezTo>
                  <a:cubicBezTo>
                    <a:pt x="65" y="235"/>
                    <a:pt x="41" y="390"/>
                    <a:pt x="8" y="544"/>
                  </a:cubicBezTo>
                  <a:cubicBezTo>
                    <a:pt x="0" y="592"/>
                    <a:pt x="24" y="633"/>
                    <a:pt x="65" y="641"/>
                  </a:cubicBezTo>
                  <a:cubicBezTo>
                    <a:pt x="73" y="641"/>
                    <a:pt x="81" y="649"/>
                    <a:pt x="89" y="649"/>
                  </a:cubicBezTo>
                  <a:cubicBezTo>
                    <a:pt x="122" y="649"/>
                    <a:pt x="154" y="617"/>
                    <a:pt x="162" y="584"/>
                  </a:cubicBezTo>
                  <a:cubicBezTo>
                    <a:pt x="203" y="422"/>
                    <a:pt x="227" y="252"/>
                    <a:pt x="235" y="90"/>
                  </a:cubicBezTo>
                  <a:cubicBezTo>
                    <a:pt x="235" y="41"/>
                    <a:pt x="203" y="8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8005;p47">
              <a:extLst>
                <a:ext uri="{FF2B5EF4-FFF2-40B4-BE49-F238E27FC236}">
                  <a16:creationId xmlns:a16="http://schemas.microsoft.com/office/drawing/2014/main" id="{6FC08154-47DE-9646-FC14-73141F80692B}"/>
                </a:ext>
              </a:extLst>
            </p:cNvPr>
            <p:cNvSpPr/>
            <p:nvPr/>
          </p:nvSpPr>
          <p:spPr>
            <a:xfrm>
              <a:off x="2284925" y="2650850"/>
              <a:ext cx="109875" cy="117975"/>
            </a:xfrm>
            <a:custGeom>
              <a:avLst/>
              <a:gdLst/>
              <a:ahLst/>
              <a:cxnLst/>
              <a:rect l="l" t="t" r="r" b="b"/>
              <a:pathLst>
                <a:path w="4395" h="4719" extrusionOk="0">
                  <a:moveTo>
                    <a:pt x="85" y="0"/>
                  </a:moveTo>
                  <a:cubicBezTo>
                    <a:pt x="63" y="0"/>
                    <a:pt x="41" y="8"/>
                    <a:pt x="25" y="24"/>
                  </a:cubicBezTo>
                  <a:cubicBezTo>
                    <a:pt x="0" y="57"/>
                    <a:pt x="0" y="114"/>
                    <a:pt x="33" y="138"/>
                  </a:cubicBezTo>
                  <a:cubicBezTo>
                    <a:pt x="1524" y="1557"/>
                    <a:pt x="2943" y="3089"/>
                    <a:pt x="4241" y="4686"/>
                  </a:cubicBezTo>
                  <a:cubicBezTo>
                    <a:pt x="4257" y="4711"/>
                    <a:pt x="4281" y="4719"/>
                    <a:pt x="4305" y="4719"/>
                  </a:cubicBezTo>
                  <a:cubicBezTo>
                    <a:pt x="4322" y="4719"/>
                    <a:pt x="4346" y="4711"/>
                    <a:pt x="4354" y="4703"/>
                  </a:cubicBezTo>
                  <a:cubicBezTo>
                    <a:pt x="4395" y="4670"/>
                    <a:pt x="4395" y="4622"/>
                    <a:pt x="4370" y="4589"/>
                  </a:cubicBezTo>
                  <a:cubicBezTo>
                    <a:pt x="3065" y="2984"/>
                    <a:pt x="1638" y="1443"/>
                    <a:pt x="146" y="24"/>
                  </a:cubicBezTo>
                  <a:cubicBezTo>
                    <a:pt x="130" y="8"/>
                    <a:pt x="108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8006;p47">
              <a:extLst>
                <a:ext uri="{FF2B5EF4-FFF2-40B4-BE49-F238E27FC236}">
                  <a16:creationId xmlns:a16="http://schemas.microsoft.com/office/drawing/2014/main" id="{7A0F4BE1-276A-6CC2-CBEF-28131174BC5E}"/>
                </a:ext>
              </a:extLst>
            </p:cNvPr>
            <p:cNvSpPr/>
            <p:nvPr/>
          </p:nvSpPr>
          <p:spPr>
            <a:xfrm>
              <a:off x="2302950" y="2648525"/>
              <a:ext cx="124275" cy="79975"/>
            </a:xfrm>
            <a:custGeom>
              <a:avLst/>
              <a:gdLst/>
              <a:ahLst/>
              <a:cxnLst/>
              <a:rect l="l" t="t" r="r" b="b"/>
              <a:pathLst>
                <a:path w="4971" h="3199" extrusionOk="0">
                  <a:moveTo>
                    <a:pt x="90" y="1"/>
                  </a:moveTo>
                  <a:cubicBezTo>
                    <a:pt x="62" y="1"/>
                    <a:pt x="36" y="17"/>
                    <a:pt x="25" y="45"/>
                  </a:cubicBezTo>
                  <a:cubicBezTo>
                    <a:pt x="1" y="77"/>
                    <a:pt x="17" y="134"/>
                    <a:pt x="58" y="150"/>
                  </a:cubicBezTo>
                  <a:cubicBezTo>
                    <a:pt x="1712" y="1042"/>
                    <a:pt x="3317" y="2063"/>
                    <a:pt x="4833" y="3182"/>
                  </a:cubicBezTo>
                  <a:cubicBezTo>
                    <a:pt x="4849" y="3198"/>
                    <a:pt x="4865" y="3198"/>
                    <a:pt x="4882" y="3198"/>
                  </a:cubicBezTo>
                  <a:cubicBezTo>
                    <a:pt x="4906" y="3198"/>
                    <a:pt x="4930" y="3190"/>
                    <a:pt x="4947" y="3166"/>
                  </a:cubicBezTo>
                  <a:cubicBezTo>
                    <a:pt x="4971" y="3134"/>
                    <a:pt x="4963" y="3085"/>
                    <a:pt x="4930" y="3052"/>
                  </a:cubicBezTo>
                  <a:cubicBezTo>
                    <a:pt x="3414" y="1926"/>
                    <a:pt x="1801" y="904"/>
                    <a:pt x="131" y="12"/>
                  </a:cubicBezTo>
                  <a:cubicBezTo>
                    <a:pt x="118" y="4"/>
                    <a:pt x="104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8007;p47">
              <a:extLst>
                <a:ext uri="{FF2B5EF4-FFF2-40B4-BE49-F238E27FC236}">
                  <a16:creationId xmlns:a16="http://schemas.microsoft.com/office/drawing/2014/main" id="{7B64BC07-2375-F146-BB23-E6C9CAE96866}"/>
                </a:ext>
              </a:extLst>
            </p:cNvPr>
            <p:cNvSpPr/>
            <p:nvPr/>
          </p:nvSpPr>
          <p:spPr>
            <a:xfrm>
              <a:off x="2315725" y="2641400"/>
              <a:ext cx="82725" cy="26900"/>
            </a:xfrm>
            <a:custGeom>
              <a:avLst/>
              <a:gdLst/>
              <a:ahLst/>
              <a:cxnLst/>
              <a:rect l="l" t="t" r="r" b="b"/>
              <a:pathLst>
                <a:path w="3309" h="1076" extrusionOk="0">
                  <a:moveTo>
                    <a:pt x="89" y="1"/>
                  </a:moveTo>
                  <a:cubicBezTo>
                    <a:pt x="52" y="1"/>
                    <a:pt x="23" y="29"/>
                    <a:pt x="17" y="62"/>
                  </a:cubicBezTo>
                  <a:cubicBezTo>
                    <a:pt x="1" y="102"/>
                    <a:pt x="33" y="151"/>
                    <a:pt x="74" y="159"/>
                  </a:cubicBezTo>
                  <a:cubicBezTo>
                    <a:pt x="1119" y="419"/>
                    <a:pt x="2165" y="727"/>
                    <a:pt x="3187" y="1067"/>
                  </a:cubicBezTo>
                  <a:cubicBezTo>
                    <a:pt x="3195" y="1067"/>
                    <a:pt x="3203" y="1075"/>
                    <a:pt x="3211" y="1075"/>
                  </a:cubicBezTo>
                  <a:cubicBezTo>
                    <a:pt x="3252" y="1075"/>
                    <a:pt x="3276" y="1051"/>
                    <a:pt x="3292" y="1019"/>
                  </a:cubicBezTo>
                  <a:cubicBezTo>
                    <a:pt x="3309" y="978"/>
                    <a:pt x="3284" y="929"/>
                    <a:pt x="3244" y="913"/>
                  </a:cubicBezTo>
                  <a:cubicBezTo>
                    <a:pt x="2214" y="573"/>
                    <a:pt x="1160" y="265"/>
                    <a:pt x="114" y="5"/>
                  </a:cubicBezTo>
                  <a:cubicBezTo>
                    <a:pt x="105" y="2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8008;p47">
              <a:extLst>
                <a:ext uri="{FF2B5EF4-FFF2-40B4-BE49-F238E27FC236}">
                  <a16:creationId xmlns:a16="http://schemas.microsoft.com/office/drawing/2014/main" id="{B259DD19-B807-418A-2DC8-2FF50A0B4B5A}"/>
                </a:ext>
              </a:extLst>
            </p:cNvPr>
            <p:cNvSpPr/>
            <p:nvPr/>
          </p:nvSpPr>
          <p:spPr>
            <a:xfrm>
              <a:off x="2054050" y="2615125"/>
              <a:ext cx="129750" cy="28250"/>
            </a:xfrm>
            <a:custGeom>
              <a:avLst/>
              <a:gdLst/>
              <a:ahLst/>
              <a:cxnLst/>
              <a:rect l="l" t="t" r="r" b="b"/>
              <a:pathLst>
                <a:path w="5190" h="1130" extrusionOk="0">
                  <a:moveTo>
                    <a:pt x="5105" y="1"/>
                  </a:moveTo>
                  <a:cubicBezTo>
                    <a:pt x="5101" y="1"/>
                    <a:pt x="5096" y="1"/>
                    <a:pt x="5092" y="2"/>
                  </a:cubicBezTo>
                  <a:cubicBezTo>
                    <a:pt x="3406" y="205"/>
                    <a:pt x="1719" y="537"/>
                    <a:pt x="65" y="975"/>
                  </a:cubicBezTo>
                  <a:cubicBezTo>
                    <a:pt x="25" y="983"/>
                    <a:pt x="0" y="1032"/>
                    <a:pt x="9" y="1072"/>
                  </a:cubicBezTo>
                  <a:cubicBezTo>
                    <a:pt x="17" y="1105"/>
                    <a:pt x="57" y="1129"/>
                    <a:pt x="90" y="1129"/>
                  </a:cubicBezTo>
                  <a:lnTo>
                    <a:pt x="114" y="1129"/>
                  </a:lnTo>
                  <a:cubicBezTo>
                    <a:pt x="1752" y="691"/>
                    <a:pt x="3438" y="367"/>
                    <a:pt x="5108" y="156"/>
                  </a:cubicBezTo>
                  <a:cubicBezTo>
                    <a:pt x="5157" y="156"/>
                    <a:pt x="5189" y="116"/>
                    <a:pt x="5181" y="67"/>
                  </a:cubicBezTo>
                  <a:cubicBezTo>
                    <a:pt x="5174" y="31"/>
                    <a:pt x="5141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8009;p47">
              <a:extLst>
                <a:ext uri="{FF2B5EF4-FFF2-40B4-BE49-F238E27FC236}">
                  <a16:creationId xmlns:a16="http://schemas.microsoft.com/office/drawing/2014/main" id="{7C9F2B33-E57C-8393-3F9C-041273962DA4}"/>
                </a:ext>
              </a:extLst>
            </p:cNvPr>
            <p:cNvSpPr/>
            <p:nvPr/>
          </p:nvSpPr>
          <p:spPr>
            <a:xfrm>
              <a:off x="2053450" y="2594300"/>
              <a:ext cx="119800" cy="13600"/>
            </a:xfrm>
            <a:custGeom>
              <a:avLst/>
              <a:gdLst/>
              <a:ahLst/>
              <a:cxnLst/>
              <a:rect l="l" t="t" r="r" b="b"/>
              <a:pathLst>
                <a:path w="4792" h="544" extrusionOk="0">
                  <a:moveTo>
                    <a:pt x="81" y="0"/>
                  </a:moveTo>
                  <a:cubicBezTo>
                    <a:pt x="41" y="0"/>
                    <a:pt x="0" y="33"/>
                    <a:pt x="0" y="81"/>
                  </a:cubicBezTo>
                  <a:cubicBezTo>
                    <a:pt x="0" y="122"/>
                    <a:pt x="33" y="162"/>
                    <a:pt x="81" y="162"/>
                  </a:cubicBezTo>
                  <a:cubicBezTo>
                    <a:pt x="1622" y="170"/>
                    <a:pt x="3170" y="300"/>
                    <a:pt x="4686" y="543"/>
                  </a:cubicBezTo>
                  <a:lnTo>
                    <a:pt x="4703" y="543"/>
                  </a:lnTo>
                  <a:cubicBezTo>
                    <a:pt x="4743" y="543"/>
                    <a:pt x="4776" y="519"/>
                    <a:pt x="4784" y="478"/>
                  </a:cubicBezTo>
                  <a:cubicBezTo>
                    <a:pt x="4792" y="430"/>
                    <a:pt x="4759" y="389"/>
                    <a:pt x="4719" y="381"/>
                  </a:cubicBezTo>
                  <a:cubicBezTo>
                    <a:pt x="3186" y="138"/>
                    <a:pt x="1630" y="8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8010;p47">
              <a:extLst>
                <a:ext uri="{FF2B5EF4-FFF2-40B4-BE49-F238E27FC236}">
                  <a16:creationId xmlns:a16="http://schemas.microsoft.com/office/drawing/2014/main" id="{EA541C4E-3DC1-D2B7-3E04-BD9C3A3E2F0B}"/>
                </a:ext>
              </a:extLst>
            </p:cNvPr>
            <p:cNvSpPr/>
            <p:nvPr/>
          </p:nvSpPr>
          <p:spPr>
            <a:xfrm>
              <a:off x="2102075" y="2567200"/>
              <a:ext cx="66525" cy="29150"/>
            </a:xfrm>
            <a:custGeom>
              <a:avLst/>
              <a:gdLst/>
              <a:ahLst/>
              <a:cxnLst/>
              <a:rect l="l" t="t" r="r" b="b"/>
              <a:pathLst>
                <a:path w="2661" h="1166" extrusionOk="0">
                  <a:moveTo>
                    <a:pt x="93" y="1"/>
                  </a:moveTo>
                  <a:cubicBezTo>
                    <a:pt x="58" y="1"/>
                    <a:pt x="30" y="23"/>
                    <a:pt x="17" y="54"/>
                  </a:cubicBezTo>
                  <a:cubicBezTo>
                    <a:pt x="1" y="95"/>
                    <a:pt x="25" y="144"/>
                    <a:pt x="66" y="160"/>
                  </a:cubicBezTo>
                  <a:cubicBezTo>
                    <a:pt x="893" y="452"/>
                    <a:pt x="1728" y="792"/>
                    <a:pt x="2539" y="1157"/>
                  </a:cubicBezTo>
                  <a:cubicBezTo>
                    <a:pt x="2547" y="1165"/>
                    <a:pt x="2555" y="1165"/>
                    <a:pt x="2571" y="1165"/>
                  </a:cubicBezTo>
                  <a:cubicBezTo>
                    <a:pt x="2595" y="1165"/>
                    <a:pt x="2628" y="1149"/>
                    <a:pt x="2644" y="1117"/>
                  </a:cubicBezTo>
                  <a:cubicBezTo>
                    <a:pt x="2660" y="1076"/>
                    <a:pt x="2644" y="1027"/>
                    <a:pt x="2604" y="1011"/>
                  </a:cubicBezTo>
                  <a:cubicBezTo>
                    <a:pt x="1793" y="638"/>
                    <a:pt x="958" y="306"/>
                    <a:pt x="123" y="6"/>
                  </a:cubicBezTo>
                  <a:cubicBezTo>
                    <a:pt x="112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8011;p47">
              <a:extLst>
                <a:ext uri="{FF2B5EF4-FFF2-40B4-BE49-F238E27FC236}">
                  <a16:creationId xmlns:a16="http://schemas.microsoft.com/office/drawing/2014/main" id="{DA07AAF2-B31E-8CAC-5064-AF02C61D358D}"/>
                </a:ext>
              </a:extLst>
            </p:cNvPr>
            <p:cNvSpPr/>
            <p:nvPr/>
          </p:nvSpPr>
          <p:spPr>
            <a:xfrm>
              <a:off x="2198575" y="2512200"/>
              <a:ext cx="44600" cy="58375"/>
            </a:xfrm>
            <a:custGeom>
              <a:avLst/>
              <a:gdLst/>
              <a:ahLst/>
              <a:cxnLst/>
              <a:rect l="l" t="t" r="r" b="b"/>
              <a:pathLst>
                <a:path w="1784" h="2335" extrusionOk="0">
                  <a:moveTo>
                    <a:pt x="1119" y="373"/>
                  </a:moveTo>
                  <a:cubicBezTo>
                    <a:pt x="1143" y="373"/>
                    <a:pt x="1160" y="373"/>
                    <a:pt x="1184" y="382"/>
                  </a:cubicBezTo>
                  <a:cubicBezTo>
                    <a:pt x="1208" y="390"/>
                    <a:pt x="1233" y="398"/>
                    <a:pt x="1249" y="406"/>
                  </a:cubicBezTo>
                  <a:cubicBezTo>
                    <a:pt x="1273" y="422"/>
                    <a:pt x="1298" y="438"/>
                    <a:pt x="1314" y="463"/>
                  </a:cubicBezTo>
                  <a:cubicBezTo>
                    <a:pt x="1330" y="487"/>
                    <a:pt x="1346" y="519"/>
                    <a:pt x="1346" y="552"/>
                  </a:cubicBezTo>
                  <a:cubicBezTo>
                    <a:pt x="1346" y="617"/>
                    <a:pt x="1322" y="673"/>
                    <a:pt x="1273" y="714"/>
                  </a:cubicBezTo>
                  <a:cubicBezTo>
                    <a:pt x="1265" y="730"/>
                    <a:pt x="1249" y="738"/>
                    <a:pt x="1233" y="746"/>
                  </a:cubicBezTo>
                  <a:lnTo>
                    <a:pt x="1225" y="746"/>
                  </a:lnTo>
                  <a:cubicBezTo>
                    <a:pt x="1216" y="754"/>
                    <a:pt x="1208" y="763"/>
                    <a:pt x="1192" y="763"/>
                  </a:cubicBezTo>
                  <a:cubicBezTo>
                    <a:pt x="1168" y="771"/>
                    <a:pt x="1143" y="775"/>
                    <a:pt x="1119" y="775"/>
                  </a:cubicBezTo>
                  <a:cubicBezTo>
                    <a:pt x="1095" y="775"/>
                    <a:pt x="1071" y="771"/>
                    <a:pt x="1046" y="763"/>
                  </a:cubicBezTo>
                  <a:cubicBezTo>
                    <a:pt x="1022" y="746"/>
                    <a:pt x="998" y="730"/>
                    <a:pt x="981" y="698"/>
                  </a:cubicBezTo>
                  <a:cubicBezTo>
                    <a:pt x="973" y="690"/>
                    <a:pt x="965" y="673"/>
                    <a:pt x="957" y="657"/>
                  </a:cubicBezTo>
                  <a:cubicBezTo>
                    <a:pt x="949" y="649"/>
                    <a:pt x="949" y="641"/>
                    <a:pt x="949" y="633"/>
                  </a:cubicBezTo>
                  <a:cubicBezTo>
                    <a:pt x="941" y="592"/>
                    <a:pt x="933" y="560"/>
                    <a:pt x="941" y="527"/>
                  </a:cubicBezTo>
                  <a:cubicBezTo>
                    <a:pt x="941" y="495"/>
                    <a:pt x="957" y="463"/>
                    <a:pt x="973" y="438"/>
                  </a:cubicBezTo>
                  <a:cubicBezTo>
                    <a:pt x="998" y="422"/>
                    <a:pt x="1022" y="406"/>
                    <a:pt x="1054" y="390"/>
                  </a:cubicBezTo>
                  <a:cubicBezTo>
                    <a:pt x="1062" y="382"/>
                    <a:pt x="1079" y="382"/>
                    <a:pt x="1095" y="382"/>
                  </a:cubicBezTo>
                  <a:cubicBezTo>
                    <a:pt x="1103" y="373"/>
                    <a:pt x="1111" y="373"/>
                    <a:pt x="1119" y="373"/>
                  </a:cubicBezTo>
                  <a:close/>
                  <a:moveTo>
                    <a:pt x="438" y="252"/>
                  </a:moveTo>
                  <a:cubicBezTo>
                    <a:pt x="349" y="414"/>
                    <a:pt x="333" y="625"/>
                    <a:pt x="373" y="819"/>
                  </a:cubicBezTo>
                  <a:cubicBezTo>
                    <a:pt x="398" y="949"/>
                    <a:pt x="462" y="1079"/>
                    <a:pt x="568" y="1168"/>
                  </a:cubicBezTo>
                  <a:cubicBezTo>
                    <a:pt x="657" y="1250"/>
                    <a:pt x="787" y="1291"/>
                    <a:pt x="908" y="1291"/>
                  </a:cubicBezTo>
                  <a:cubicBezTo>
                    <a:pt x="919" y="1291"/>
                    <a:pt x="930" y="1290"/>
                    <a:pt x="941" y="1290"/>
                  </a:cubicBezTo>
                  <a:cubicBezTo>
                    <a:pt x="1225" y="1273"/>
                    <a:pt x="1435" y="1063"/>
                    <a:pt x="1549" y="819"/>
                  </a:cubicBezTo>
                  <a:cubicBezTo>
                    <a:pt x="1557" y="803"/>
                    <a:pt x="1565" y="787"/>
                    <a:pt x="1573" y="771"/>
                  </a:cubicBezTo>
                  <a:cubicBezTo>
                    <a:pt x="1606" y="909"/>
                    <a:pt x="1622" y="1046"/>
                    <a:pt x="1622" y="1176"/>
                  </a:cubicBezTo>
                  <a:cubicBezTo>
                    <a:pt x="1614" y="1184"/>
                    <a:pt x="1606" y="1184"/>
                    <a:pt x="1598" y="1192"/>
                  </a:cubicBezTo>
                  <a:cubicBezTo>
                    <a:pt x="1435" y="1314"/>
                    <a:pt x="1249" y="1411"/>
                    <a:pt x="1046" y="1460"/>
                  </a:cubicBezTo>
                  <a:cubicBezTo>
                    <a:pt x="978" y="1475"/>
                    <a:pt x="911" y="1484"/>
                    <a:pt x="845" y="1484"/>
                  </a:cubicBezTo>
                  <a:cubicBezTo>
                    <a:pt x="732" y="1484"/>
                    <a:pt x="625" y="1456"/>
                    <a:pt x="527" y="1379"/>
                  </a:cubicBezTo>
                  <a:cubicBezTo>
                    <a:pt x="373" y="1257"/>
                    <a:pt x="292" y="1071"/>
                    <a:pt x="235" y="884"/>
                  </a:cubicBezTo>
                  <a:cubicBezTo>
                    <a:pt x="187" y="714"/>
                    <a:pt x="138" y="527"/>
                    <a:pt x="211" y="365"/>
                  </a:cubicBezTo>
                  <a:cubicBezTo>
                    <a:pt x="268" y="300"/>
                    <a:pt x="357" y="276"/>
                    <a:pt x="438" y="252"/>
                  </a:cubicBezTo>
                  <a:close/>
                  <a:moveTo>
                    <a:pt x="876" y="1"/>
                  </a:moveTo>
                  <a:cubicBezTo>
                    <a:pt x="838" y="1"/>
                    <a:pt x="801" y="3"/>
                    <a:pt x="762" y="9"/>
                  </a:cubicBezTo>
                  <a:cubicBezTo>
                    <a:pt x="608" y="33"/>
                    <a:pt x="454" y="82"/>
                    <a:pt x="308" y="130"/>
                  </a:cubicBezTo>
                  <a:cubicBezTo>
                    <a:pt x="187" y="179"/>
                    <a:pt x="65" y="252"/>
                    <a:pt x="17" y="382"/>
                  </a:cubicBezTo>
                  <a:cubicBezTo>
                    <a:pt x="0" y="406"/>
                    <a:pt x="8" y="438"/>
                    <a:pt x="25" y="454"/>
                  </a:cubicBezTo>
                  <a:cubicBezTo>
                    <a:pt x="8" y="609"/>
                    <a:pt x="41" y="763"/>
                    <a:pt x="89" y="909"/>
                  </a:cubicBezTo>
                  <a:cubicBezTo>
                    <a:pt x="154" y="1127"/>
                    <a:pt x="252" y="1354"/>
                    <a:pt x="430" y="1500"/>
                  </a:cubicBezTo>
                  <a:cubicBezTo>
                    <a:pt x="554" y="1596"/>
                    <a:pt x="690" y="1633"/>
                    <a:pt x="832" y="1633"/>
                  </a:cubicBezTo>
                  <a:cubicBezTo>
                    <a:pt x="894" y="1633"/>
                    <a:pt x="958" y="1626"/>
                    <a:pt x="1022" y="1614"/>
                  </a:cubicBezTo>
                  <a:cubicBezTo>
                    <a:pt x="1241" y="1573"/>
                    <a:pt x="1435" y="1484"/>
                    <a:pt x="1614" y="1363"/>
                  </a:cubicBezTo>
                  <a:lnTo>
                    <a:pt x="1614" y="1363"/>
                  </a:lnTo>
                  <a:cubicBezTo>
                    <a:pt x="1598" y="1654"/>
                    <a:pt x="1549" y="1954"/>
                    <a:pt x="1443" y="2222"/>
                  </a:cubicBezTo>
                  <a:cubicBezTo>
                    <a:pt x="1422" y="2285"/>
                    <a:pt x="1473" y="2335"/>
                    <a:pt x="1521" y="2335"/>
                  </a:cubicBezTo>
                  <a:cubicBezTo>
                    <a:pt x="1546" y="2335"/>
                    <a:pt x="1570" y="2321"/>
                    <a:pt x="1581" y="2287"/>
                  </a:cubicBezTo>
                  <a:cubicBezTo>
                    <a:pt x="1711" y="1963"/>
                    <a:pt x="1760" y="1614"/>
                    <a:pt x="1768" y="1265"/>
                  </a:cubicBezTo>
                  <a:cubicBezTo>
                    <a:pt x="1784" y="941"/>
                    <a:pt x="1727" y="592"/>
                    <a:pt x="1525" y="325"/>
                  </a:cubicBezTo>
                  <a:cubicBezTo>
                    <a:pt x="1362" y="120"/>
                    <a:pt x="1131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8012;p47">
              <a:extLst>
                <a:ext uri="{FF2B5EF4-FFF2-40B4-BE49-F238E27FC236}">
                  <a16:creationId xmlns:a16="http://schemas.microsoft.com/office/drawing/2014/main" id="{55250531-41CC-48BD-ED8C-3D2059FF33D5}"/>
                </a:ext>
              </a:extLst>
            </p:cNvPr>
            <p:cNvSpPr/>
            <p:nvPr/>
          </p:nvSpPr>
          <p:spPr>
            <a:xfrm>
              <a:off x="2278400" y="2555525"/>
              <a:ext cx="64100" cy="40025"/>
            </a:xfrm>
            <a:custGeom>
              <a:avLst/>
              <a:gdLst/>
              <a:ahLst/>
              <a:cxnLst/>
              <a:rect l="l" t="t" r="r" b="b"/>
              <a:pathLst>
                <a:path w="2564" h="1601" extrusionOk="0">
                  <a:moveTo>
                    <a:pt x="1923" y="505"/>
                  </a:moveTo>
                  <a:cubicBezTo>
                    <a:pt x="1923" y="505"/>
                    <a:pt x="1931" y="505"/>
                    <a:pt x="1940" y="513"/>
                  </a:cubicBezTo>
                  <a:cubicBezTo>
                    <a:pt x="1956" y="513"/>
                    <a:pt x="1972" y="521"/>
                    <a:pt x="1980" y="530"/>
                  </a:cubicBezTo>
                  <a:cubicBezTo>
                    <a:pt x="2004" y="546"/>
                    <a:pt x="2029" y="562"/>
                    <a:pt x="2045" y="586"/>
                  </a:cubicBezTo>
                  <a:cubicBezTo>
                    <a:pt x="2061" y="619"/>
                    <a:pt x="2069" y="651"/>
                    <a:pt x="2069" y="684"/>
                  </a:cubicBezTo>
                  <a:cubicBezTo>
                    <a:pt x="2069" y="724"/>
                    <a:pt x="2061" y="757"/>
                    <a:pt x="2053" y="789"/>
                  </a:cubicBezTo>
                  <a:cubicBezTo>
                    <a:pt x="2045" y="797"/>
                    <a:pt x="2045" y="797"/>
                    <a:pt x="2037" y="805"/>
                  </a:cubicBezTo>
                  <a:cubicBezTo>
                    <a:pt x="2029" y="821"/>
                    <a:pt x="2021" y="838"/>
                    <a:pt x="2012" y="846"/>
                  </a:cubicBezTo>
                  <a:cubicBezTo>
                    <a:pt x="1996" y="862"/>
                    <a:pt x="1972" y="878"/>
                    <a:pt x="1956" y="886"/>
                  </a:cubicBezTo>
                  <a:cubicBezTo>
                    <a:pt x="1931" y="902"/>
                    <a:pt x="1915" y="911"/>
                    <a:pt x="1891" y="919"/>
                  </a:cubicBezTo>
                  <a:cubicBezTo>
                    <a:pt x="1869" y="919"/>
                    <a:pt x="1848" y="922"/>
                    <a:pt x="1826" y="922"/>
                  </a:cubicBezTo>
                  <a:cubicBezTo>
                    <a:pt x="1815" y="922"/>
                    <a:pt x="1804" y="921"/>
                    <a:pt x="1794" y="919"/>
                  </a:cubicBezTo>
                  <a:cubicBezTo>
                    <a:pt x="1785" y="919"/>
                    <a:pt x="1777" y="919"/>
                    <a:pt x="1777" y="911"/>
                  </a:cubicBezTo>
                  <a:cubicBezTo>
                    <a:pt x="1761" y="911"/>
                    <a:pt x="1745" y="902"/>
                    <a:pt x="1729" y="894"/>
                  </a:cubicBezTo>
                  <a:cubicBezTo>
                    <a:pt x="1704" y="878"/>
                    <a:pt x="1688" y="862"/>
                    <a:pt x="1672" y="838"/>
                  </a:cubicBezTo>
                  <a:cubicBezTo>
                    <a:pt x="1664" y="813"/>
                    <a:pt x="1656" y="797"/>
                    <a:pt x="1648" y="781"/>
                  </a:cubicBezTo>
                  <a:cubicBezTo>
                    <a:pt x="1648" y="773"/>
                    <a:pt x="1648" y="765"/>
                    <a:pt x="1640" y="757"/>
                  </a:cubicBezTo>
                  <a:cubicBezTo>
                    <a:pt x="1640" y="732"/>
                    <a:pt x="1640" y="724"/>
                    <a:pt x="1640" y="700"/>
                  </a:cubicBezTo>
                  <a:cubicBezTo>
                    <a:pt x="1640" y="675"/>
                    <a:pt x="1648" y="651"/>
                    <a:pt x="1664" y="627"/>
                  </a:cubicBezTo>
                  <a:cubicBezTo>
                    <a:pt x="1688" y="586"/>
                    <a:pt x="1721" y="554"/>
                    <a:pt x="1761" y="538"/>
                  </a:cubicBezTo>
                  <a:cubicBezTo>
                    <a:pt x="1761" y="538"/>
                    <a:pt x="1761" y="530"/>
                    <a:pt x="1761" y="530"/>
                  </a:cubicBezTo>
                  <a:cubicBezTo>
                    <a:pt x="1785" y="521"/>
                    <a:pt x="1802" y="505"/>
                    <a:pt x="1826" y="505"/>
                  </a:cubicBezTo>
                  <a:close/>
                  <a:moveTo>
                    <a:pt x="1177" y="165"/>
                  </a:moveTo>
                  <a:cubicBezTo>
                    <a:pt x="1121" y="213"/>
                    <a:pt x="1064" y="278"/>
                    <a:pt x="1023" y="335"/>
                  </a:cubicBezTo>
                  <a:cubicBezTo>
                    <a:pt x="910" y="505"/>
                    <a:pt x="885" y="724"/>
                    <a:pt x="926" y="919"/>
                  </a:cubicBezTo>
                  <a:cubicBezTo>
                    <a:pt x="987" y="1192"/>
                    <a:pt x="1239" y="1313"/>
                    <a:pt x="1498" y="1313"/>
                  </a:cubicBezTo>
                  <a:cubicBezTo>
                    <a:pt x="1654" y="1313"/>
                    <a:pt x="1812" y="1269"/>
                    <a:pt x="1931" y="1186"/>
                  </a:cubicBezTo>
                  <a:cubicBezTo>
                    <a:pt x="2085" y="1081"/>
                    <a:pt x="2207" y="919"/>
                    <a:pt x="2248" y="740"/>
                  </a:cubicBezTo>
                  <a:cubicBezTo>
                    <a:pt x="2321" y="862"/>
                    <a:pt x="2369" y="992"/>
                    <a:pt x="2394" y="1129"/>
                  </a:cubicBezTo>
                  <a:cubicBezTo>
                    <a:pt x="2203" y="1351"/>
                    <a:pt x="1930" y="1452"/>
                    <a:pt x="1651" y="1452"/>
                  </a:cubicBezTo>
                  <a:cubicBezTo>
                    <a:pt x="1490" y="1452"/>
                    <a:pt x="1328" y="1419"/>
                    <a:pt x="1177" y="1357"/>
                  </a:cubicBezTo>
                  <a:cubicBezTo>
                    <a:pt x="975" y="1275"/>
                    <a:pt x="796" y="1146"/>
                    <a:pt x="715" y="935"/>
                  </a:cubicBezTo>
                  <a:cubicBezTo>
                    <a:pt x="650" y="748"/>
                    <a:pt x="658" y="546"/>
                    <a:pt x="748" y="375"/>
                  </a:cubicBezTo>
                  <a:cubicBezTo>
                    <a:pt x="748" y="359"/>
                    <a:pt x="756" y="343"/>
                    <a:pt x="748" y="335"/>
                  </a:cubicBezTo>
                  <a:cubicBezTo>
                    <a:pt x="885" y="254"/>
                    <a:pt x="1031" y="197"/>
                    <a:pt x="1177" y="165"/>
                  </a:cubicBezTo>
                  <a:close/>
                  <a:moveTo>
                    <a:pt x="1351" y="0"/>
                  </a:moveTo>
                  <a:cubicBezTo>
                    <a:pt x="855" y="0"/>
                    <a:pt x="417" y="359"/>
                    <a:pt x="59" y="675"/>
                  </a:cubicBezTo>
                  <a:cubicBezTo>
                    <a:pt x="1" y="727"/>
                    <a:pt x="59" y="798"/>
                    <a:pt x="122" y="798"/>
                  </a:cubicBezTo>
                  <a:cubicBezTo>
                    <a:pt x="139" y="798"/>
                    <a:pt x="157" y="793"/>
                    <a:pt x="172" y="781"/>
                  </a:cubicBezTo>
                  <a:cubicBezTo>
                    <a:pt x="286" y="675"/>
                    <a:pt x="415" y="562"/>
                    <a:pt x="545" y="465"/>
                  </a:cubicBezTo>
                  <a:lnTo>
                    <a:pt x="545" y="465"/>
                  </a:lnTo>
                  <a:cubicBezTo>
                    <a:pt x="504" y="635"/>
                    <a:pt x="513" y="805"/>
                    <a:pt x="569" y="967"/>
                  </a:cubicBezTo>
                  <a:cubicBezTo>
                    <a:pt x="650" y="1211"/>
                    <a:pt x="845" y="1381"/>
                    <a:pt x="1072" y="1478"/>
                  </a:cubicBezTo>
                  <a:cubicBezTo>
                    <a:pt x="1253" y="1558"/>
                    <a:pt x="1452" y="1601"/>
                    <a:pt x="1649" y="1601"/>
                  </a:cubicBezTo>
                  <a:cubicBezTo>
                    <a:pt x="1970" y="1601"/>
                    <a:pt x="2286" y="1487"/>
                    <a:pt x="2507" y="1235"/>
                  </a:cubicBezTo>
                  <a:cubicBezTo>
                    <a:pt x="2539" y="1227"/>
                    <a:pt x="2564" y="1202"/>
                    <a:pt x="2556" y="1162"/>
                  </a:cubicBezTo>
                  <a:cubicBezTo>
                    <a:pt x="2475" y="651"/>
                    <a:pt x="2110" y="148"/>
                    <a:pt x="1583" y="27"/>
                  </a:cubicBezTo>
                  <a:cubicBezTo>
                    <a:pt x="1504" y="9"/>
                    <a:pt x="1427" y="0"/>
                    <a:pt x="1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5" name="Google Shape;4185;p43"/>
          <p:cNvSpPr txBox="1">
            <a:spLocks noGrp="1"/>
          </p:cNvSpPr>
          <p:nvPr>
            <p:ph type="title"/>
          </p:nvPr>
        </p:nvSpPr>
        <p:spPr>
          <a:xfrm>
            <a:off x="825250" y="61786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200"/>
              <a:t>SP - </a:t>
            </a:r>
            <a:r>
              <a:rPr lang="en" sz="3200" err="1"/>
              <a:t>Exemplos</a:t>
            </a:r>
            <a:endParaRPr lang="pt-PT" sz="3200" b="0" err="1"/>
          </a:p>
        </p:txBody>
      </p:sp>
      <p:sp>
        <p:nvSpPr>
          <p:cNvPr id="5450" name="Google Shape;5450;p43"/>
          <p:cNvSpPr txBox="1"/>
          <p:nvPr/>
        </p:nvSpPr>
        <p:spPr>
          <a:xfrm>
            <a:off x="825250" y="1439079"/>
            <a:ext cx="4750909" cy="1929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err="1">
                <a:solidFill>
                  <a:schemeClr val="dk1"/>
                </a:solidFill>
                <a:latin typeface="Merriweather Sans"/>
                <a:sym typeface="DM Serif Text"/>
              </a:rPr>
              <a:t>RemoverAnimal</a:t>
            </a:r>
            <a:r>
              <a:rPr lang="en-US" sz="1600">
                <a:solidFill>
                  <a:schemeClr val="dk1"/>
                </a:solidFill>
                <a:latin typeface="Merriweather Sans"/>
                <a:sym typeface="DM Serif Text"/>
              </a:rPr>
              <a:t> </a:t>
            </a:r>
            <a:r>
              <a:rPr lang="en-US" sz="1600" err="1">
                <a:solidFill>
                  <a:schemeClr val="dk1"/>
                </a:solidFill>
                <a:latin typeface="Merriweather Sans"/>
                <a:sym typeface="DM Serif Text"/>
              </a:rPr>
              <a:t>por</a:t>
            </a:r>
            <a:r>
              <a:rPr lang="en-US" sz="1600">
                <a:solidFill>
                  <a:schemeClr val="dk1"/>
                </a:solidFill>
                <a:latin typeface="Merriweather Sans"/>
                <a:sym typeface="DM Serif Text"/>
              </a:rPr>
              <a:t> </a:t>
            </a:r>
            <a:r>
              <a:rPr lang="en-US" sz="1600" err="1">
                <a:solidFill>
                  <a:schemeClr val="dk1"/>
                </a:solidFill>
                <a:latin typeface="Merriweather Sans"/>
                <a:sym typeface="DM Serif Text"/>
              </a:rPr>
              <a:t>numPaciente</a:t>
            </a:r>
            <a:endParaRPr lang="en-US" sz="1600">
              <a:solidFill>
                <a:schemeClr val="dk1"/>
              </a:solidFill>
              <a:latin typeface="Merriweather Sans"/>
              <a:sym typeface="DM Serif Text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err="1">
                <a:solidFill>
                  <a:schemeClr val="dk1"/>
                </a:solidFill>
                <a:latin typeface="Merriweather Sans"/>
                <a:sym typeface="DM Serif Text"/>
              </a:rPr>
              <a:t>RemoverFichaClinica</a:t>
            </a:r>
            <a:r>
              <a:rPr lang="en-US" sz="1600">
                <a:solidFill>
                  <a:schemeClr val="dk1"/>
                </a:solidFill>
                <a:latin typeface="Merriweather Sans"/>
                <a:sym typeface="DM Serif Text"/>
              </a:rPr>
              <a:t> </a:t>
            </a:r>
            <a:r>
              <a:rPr lang="en-US" sz="1600" err="1">
                <a:solidFill>
                  <a:schemeClr val="dk1"/>
                </a:solidFill>
                <a:latin typeface="Merriweather Sans"/>
                <a:sym typeface="DM Serif Text"/>
              </a:rPr>
              <a:t>por</a:t>
            </a:r>
            <a:r>
              <a:rPr lang="en-US" sz="1600">
                <a:solidFill>
                  <a:schemeClr val="dk1"/>
                </a:solidFill>
                <a:latin typeface="Merriweather Sans"/>
                <a:sym typeface="DM Serif Text"/>
              </a:rPr>
              <a:t> </a:t>
            </a:r>
            <a:r>
              <a:rPr lang="en-US" sz="1600" err="1">
                <a:solidFill>
                  <a:schemeClr val="dk1"/>
                </a:solidFill>
                <a:latin typeface="Merriweather Sans"/>
                <a:sym typeface="DM Serif Text"/>
              </a:rPr>
              <a:t>numFichaClinica</a:t>
            </a:r>
            <a:endParaRPr lang="en-US" sz="1600">
              <a:solidFill>
                <a:schemeClr val="dk1"/>
              </a:solidFill>
              <a:latin typeface="Merriweather Sans"/>
              <a:sym typeface="DM Serif Text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err="1">
                <a:solidFill>
                  <a:schemeClr val="dk1"/>
                </a:solidFill>
                <a:latin typeface="Merriweather Sans"/>
                <a:sym typeface="DM Serif Text"/>
              </a:rPr>
              <a:t>AdicionarFichaClinica</a:t>
            </a:r>
            <a:endParaRPr lang="en-US" sz="1600">
              <a:solidFill>
                <a:schemeClr val="dk1"/>
              </a:solidFill>
              <a:latin typeface="Merriweather Sans"/>
              <a:sym typeface="DM Serif Text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 err="1">
                <a:solidFill>
                  <a:schemeClr val="dk1"/>
                </a:solidFill>
                <a:latin typeface="Merriweather Sans"/>
                <a:sym typeface="DM Serif Text"/>
              </a:rPr>
              <a:t>AtualizarDadosFichaClinica</a:t>
            </a:r>
            <a:endParaRPr lang="en-US" sz="1600">
              <a:solidFill>
                <a:schemeClr val="dk1"/>
              </a:solidFill>
              <a:latin typeface="Merriweather Sans"/>
              <a:sym typeface="DM Serif Text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dk1"/>
                </a:solidFill>
                <a:latin typeface="Merriweather Sans"/>
                <a:sym typeface="DM Serif Text"/>
              </a:rPr>
              <a:t>entre outros …</a:t>
            </a:r>
          </a:p>
        </p:txBody>
      </p:sp>
      <p:sp>
        <p:nvSpPr>
          <p:cNvPr id="5452" name="Google Shape;5452;p43"/>
          <p:cNvSpPr txBox="1"/>
          <p:nvPr/>
        </p:nvSpPr>
        <p:spPr>
          <a:xfrm>
            <a:off x="1061074" y="2974749"/>
            <a:ext cx="1915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DM Serif Text"/>
              <a:ea typeface="DM Serif Text"/>
              <a:cs typeface="DM Serif Text"/>
              <a:sym typeface="DM Serif Text"/>
            </a:endParaRPr>
          </a:p>
        </p:txBody>
      </p:sp>
      <p:sp>
        <p:nvSpPr>
          <p:cNvPr id="5458" name="Google Shape;5458;p43"/>
          <p:cNvSpPr/>
          <p:nvPr/>
        </p:nvSpPr>
        <p:spPr>
          <a:xfrm>
            <a:off x="3928964" y="2630274"/>
            <a:ext cx="52500" cy="52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9" name="Google Shape;5459;p43"/>
          <p:cNvSpPr/>
          <p:nvPr/>
        </p:nvSpPr>
        <p:spPr>
          <a:xfrm>
            <a:off x="4033600" y="2881660"/>
            <a:ext cx="52500" cy="52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1" name="Google Shape;5461;p43"/>
          <p:cNvSpPr/>
          <p:nvPr/>
        </p:nvSpPr>
        <p:spPr>
          <a:xfrm>
            <a:off x="5307559" y="2686825"/>
            <a:ext cx="52500" cy="52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6818;p47">
            <a:extLst>
              <a:ext uri="{FF2B5EF4-FFF2-40B4-BE49-F238E27FC236}">
                <a16:creationId xmlns:a16="http://schemas.microsoft.com/office/drawing/2014/main" id="{520C9DDB-7C4A-E8EB-0A68-597B47980975}"/>
              </a:ext>
            </a:extLst>
          </p:cNvPr>
          <p:cNvGrpSpPr/>
          <p:nvPr/>
        </p:nvGrpSpPr>
        <p:grpSpPr>
          <a:xfrm>
            <a:off x="5500765" y="1911928"/>
            <a:ext cx="2370777" cy="2206367"/>
            <a:chOff x="1979450" y="2400700"/>
            <a:chExt cx="984925" cy="897575"/>
          </a:xfrm>
        </p:grpSpPr>
        <p:sp>
          <p:nvSpPr>
            <p:cNvPr id="3" name="Google Shape;6819;p47">
              <a:extLst>
                <a:ext uri="{FF2B5EF4-FFF2-40B4-BE49-F238E27FC236}">
                  <a16:creationId xmlns:a16="http://schemas.microsoft.com/office/drawing/2014/main" id="{059D4AF0-3DAD-4208-6CB2-84844C77CB5E}"/>
                </a:ext>
              </a:extLst>
            </p:cNvPr>
            <p:cNvSpPr/>
            <p:nvPr/>
          </p:nvSpPr>
          <p:spPr>
            <a:xfrm>
              <a:off x="2064175" y="3247975"/>
              <a:ext cx="187125" cy="3875"/>
            </a:xfrm>
            <a:custGeom>
              <a:avLst/>
              <a:gdLst/>
              <a:ahLst/>
              <a:cxnLst/>
              <a:rect l="l" t="t" r="r" b="b"/>
              <a:pathLst>
                <a:path w="7485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7387" y="155"/>
                  </a:lnTo>
                  <a:cubicBezTo>
                    <a:pt x="7484" y="155"/>
                    <a:pt x="7484" y="1"/>
                    <a:pt x="7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820;p47">
              <a:extLst>
                <a:ext uri="{FF2B5EF4-FFF2-40B4-BE49-F238E27FC236}">
                  <a16:creationId xmlns:a16="http://schemas.microsoft.com/office/drawing/2014/main" id="{C94B4BD4-8A5B-8C56-A929-8C7F7DA0073E}"/>
                </a:ext>
              </a:extLst>
            </p:cNvPr>
            <p:cNvSpPr/>
            <p:nvPr/>
          </p:nvSpPr>
          <p:spPr>
            <a:xfrm>
              <a:off x="1979450" y="3247975"/>
              <a:ext cx="44625" cy="3875"/>
            </a:xfrm>
            <a:custGeom>
              <a:avLst/>
              <a:gdLst/>
              <a:ahLst/>
              <a:cxnLst/>
              <a:rect l="l" t="t" r="r" b="b"/>
              <a:pathLst>
                <a:path w="1785" h="155" extrusionOk="0">
                  <a:moveTo>
                    <a:pt x="106" y="1"/>
                  </a:moveTo>
                  <a:cubicBezTo>
                    <a:pt x="9" y="1"/>
                    <a:pt x="1" y="155"/>
                    <a:pt x="106" y="155"/>
                  </a:cubicBezTo>
                  <a:lnTo>
                    <a:pt x="1687" y="155"/>
                  </a:lnTo>
                  <a:cubicBezTo>
                    <a:pt x="1785" y="155"/>
                    <a:pt x="1785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822;p47">
              <a:extLst>
                <a:ext uri="{FF2B5EF4-FFF2-40B4-BE49-F238E27FC236}">
                  <a16:creationId xmlns:a16="http://schemas.microsoft.com/office/drawing/2014/main" id="{9F7F2C61-64DD-AA4B-0912-E3E8A82465F1}"/>
                </a:ext>
              </a:extLst>
            </p:cNvPr>
            <p:cNvSpPr/>
            <p:nvPr/>
          </p:nvSpPr>
          <p:spPr>
            <a:xfrm>
              <a:off x="2866450" y="3224875"/>
              <a:ext cx="57800" cy="3875"/>
            </a:xfrm>
            <a:custGeom>
              <a:avLst/>
              <a:gdLst/>
              <a:ahLst/>
              <a:cxnLst/>
              <a:rect l="l" t="t" r="r" b="b"/>
              <a:pathLst>
                <a:path w="2312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lnTo>
                    <a:pt x="2214" y="154"/>
                  </a:lnTo>
                  <a:cubicBezTo>
                    <a:pt x="2311" y="154"/>
                    <a:pt x="2311" y="0"/>
                    <a:pt x="2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825;p47">
              <a:extLst>
                <a:ext uri="{FF2B5EF4-FFF2-40B4-BE49-F238E27FC236}">
                  <a16:creationId xmlns:a16="http://schemas.microsoft.com/office/drawing/2014/main" id="{107D9EEA-7E03-FE62-2825-5E982769FE8F}"/>
                </a:ext>
              </a:extLst>
            </p:cNvPr>
            <p:cNvSpPr/>
            <p:nvPr/>
          </p:nvSpPr>
          <p:spPr>
            <a:xfrm>
              <a:off x="2880425" y="3172975"/>
              <a:ext cx="83950" cy="57075"/>
            </a:xfrm>
            <a:custGeom>
              <a:avLst/>
              <a:gdLst/>
              <a:ahLst/>
              <a:cxnLst/>
              <a:rect l="l" t="t" r="r" b="b"/>
              <a:pathLst>
                <a:path w="3358" h="2283" extrusionOk="0">
                  <a:moveTo>
                    <a:pt x="1657" y="1"/>
                  </a:moveTo>
                  <a:cubicBezTo>
                    <a:pt x="1621" y="1"/>
                    <a:pt x="1582" y="8"/>
                    <a:pt x="1541" y="25"/>
                  </a:cubicBezTo>
                  <a:cubicBezTo>
                    <a:pt x="1290" y="130"/>
                    <a:pt x="1103" y="463"/>
                    <a:pt x="1006" y="698"/>
                  </a:cubicBezTo>
                  <a:cubicBezTo>
                    <a:pt x="935" y="871"/>
                    <a:pt x="899" y="1054"/>
                    <a:pt x="892" y="1241"/>
                  </a:cubicBezTo>
                  <a:lnTo>
                    <a:pt x="892" y="1241"/>
                  </a:lnTo>
                  <a:cubicBezTo>
                    <a:pt x="753" y="1052"/>
                    <a:pt x="558" y="866"/>
                    <a:pt x="365" y="866"/>
                  </a:cubicBezTo>
                  <a:cubicBezTo>
                    <a:pt x="305" y="866"/>
                    <a:pt x="245" y="884"/>
                    <a:pt x="187" y="925"/>
                  </a:cubicBezTo>
                  <a:cubicBezTo>
                    <a:pt x="17" y="1047"/>
                    <a:pt x="1" y="1266"/>
                    <a:pt x="9" y="1452"/>
                  </a:cubicBezTo>
                  <a:cubicBezTo>
                    <a:pt x="17" y="1695"/>
                    <a:pt x="74" y="1930"/>
                    <a:pt x="171" y="2157"/>
                  </a:cubicBezTo>
                  <a:cubicBezTo>
                    <a:pt x="184" y="2192"/>
                    <a:pt x="214" y="2207"/>
                    <a:pt x="244" y="2207"/>
                  </a:cubicBezTo>
                  <a:cubicBezTo>
                    <a:pt x="290" y="2207"/>
                    <a:pt x="337" y="2171"/>
                    <a:pt x="317" y="2117"/>
                  </a:cubicBezTo>
                  <a:cubicBezTo>
                    <a:pt x="252" y="1963"/>
                    <a:pt x="203" y="1801"/>
                    <a:pt x="179" y="1638"/>
                  </a:cubicBezTo>
                  <a:cubicBezTo>
                    <a:pt x="155" y="1484"/>
                    <a:pt x="122" y="1249"/>
                    <a:pt x="220" y="1111"/>
                  </a:cubicBezTo>
                  <a:cubicBezTo>
                    <a:pt x="263" y="1051"/>
                    <a:pt x="313" y="1026"/>
                    <a:pt x="366" y="1026"/>
                  </a:cubicBezTo>
                  <a:cubicBezTo>
                    <a:pt x="574" y="1026"/>
                    <a:pt x="831" y="1415"/>
                    <a:pt x="909" y="1572"/>
                  </a:cubicBezTo>
                  <a:lnTo>
                    <a:pt x="909" y="1572"/>
                  </a:lnTo>
                  <a:cubicBezTo>
                    <a:pt x="909" y="1573"/>
                    <a:pt x="909" y="1573"/>
                    <a:pt x="909" y="1574"/>
                  </a:cubicBezTo>
                  <a:cubicBezTo>
                    <a:pt x="909" y="1574"/>
                    <a:pt x="909" y="1573"/>
                    <a:pt x="909" y="1573"/>
                  </a:cubicBezTo>
                  <a:lnTo>
                    <a:pt x="909" y="1573"/>
                  </a:lnTo>
                  <a:cubicBezTo>
                    <a:pt x="912" y="1579"/>
                    <a:pt x="915" y="1585"/>
                    <a:pt x="917" y="1590"/>
                  </a:cubicBezTo>
                  <a:cubicBezTo>
                    <a:pt x="930" y="1616"/>
                    <a:pt x="952" y="1627"/>
                    <a:pt x="974" y="1627"/>
                  </a:cubicBezTo>
                  <a:cubicBezTo>
                    <a:pt x="1019" y="1627"/>
                    <a:pt x="1068" y="1582"/>
                    <a:pt x="1063" y="1533"/>
                  </a:cubicBezTo>
                  <a:cubicBezTo>
                    <a:pt x="982" y="1071"/>
                    <a:pt x="1144" y="552"/>
                    <a:pt x="1501" y="236"/>
                  </a:cubicBezTo>
                  <a:cubicBezTo>
                    <a:pt x="1558" y="184"/>
                    <a:pt x="1610" y="162"/>
                    <a:pt x="1657" y="162"/>
                  </a:cubicBezTo>
                  <a:cubicBezTo>
                    <a:pt x="1836" y="162"/>
                    <a:pt x="1944" y="482"/>
                    <a:pt x="1995" y="649"/>
                  </a:cubicBezTo>
                  <a:cubicBezTo>
                    <a:pt x="2068" y="925"/>
                    <a:pt x="2093" y="1209"/>
                    <a:pt x="2068" y="1493"/>
                  </a:cubicBezTo>
                  <a:cubicBezTo>
                    <a:pt x="2063" y="1538"/>
                    <a:pt x="2108" y="1567"/>
                    <a:pt x="2150" y="1567"/>
                  </a:cubicBezTo>
                  <a:cubicBezTo>
                    <a:pt x="2168" y="1567"/>
                    <a:pt x="2186" y="1562"/>
                    <a:pt x="2198" y="1549"/>
                  </a:cubicBezTo>
                  <a:cubicBezTo>
                    <a:pt x="2328" y="1411"/>
                    <a:pt x="2417" y="1241"/>
                    <a:pt x="2539" y="1103"/>
                  </a:cubicBezTo>
                  <a:cubicBezTo>
                    <a:pt x="2622" y="1014"/>
                    <a:pt x="2758" y="922"/>
                    <a:pt x="2886" y="922"/>
                  </a:cubicBezTo>
                  <a:cubicBezTo>
                    <a:pt x="2944" y="922"/>
                    <a:pt x="3001" y="941"/>
                    <a:pt x="3049" y="990"/>
                  </a:cubicBezTo>
                  <a:cubicBezTo>
                    <a:pt x="3179" y="1120"/>
                    <a:pt x="3187" y="1387"/>
                    <a:pt x="3187" y="1566"/>
                  </a:cubicBezTo>
                  <a:cubicBezTo>
                    <a:pt x="3187" y="1784"/>
                    <a:pt x="3147" y="1995"/>
                    <a:pt x="3066" y="2190"/>
                  </a:cubicBezTo>
                  <a:cubicBezTo>
                    <a:pt x="3041" y="2248"/>
                    <a:pt x="3083" y="2283"/>
                    <a:pt x="3130" y="2283"/>
                  </a:cubicBezTo>
                  <a:cubicBezTo>
                    <a:pt x="3161" y="2283"/>
                    <a:pt x="3195" y="2266"/>
                    <a:pt x="3211" y="2230"/>
                  </a:cubicBezTo>
                  <a:cubicBezTo>
                    <a:pt x="3309" y="1987"/>
                    <a:pt x="3357" y="1720"/>
                    <a:pt x="3341" y="1452"/>
                  </a:cubicBezTo>
                  <a:cubicBezTo>
                    <a:pt x="3325" y="1241"/>
                    <a:pt x="3293" y="966"/>
                    <a:pt x="3106" y="836"/>
                  </a:cubicBezTo>
                  <a:cubicBezTo>
                    <a:pt x="3038" y="791"/>
                    <a:pt x="2963" y="771"/>
                    <a:pt x="2887" y="771"/>
                  </a:cubicBezTo>
                  <a:cubicBezTo>
                    <a:pt x="2772" y="771"/>
                    <a:pt x="2656" y="816"/>
                    <a:pt x="2563" y="884"/>
                  </a:cubicBezTo>
                  <a:cubicBezTo>
                    <a:pt x="2421" y="981"/>
                    <a:pt x="2331" y="1128"/>
                    <a:pt x="2232" y="1266"/>
                  </a:cubicBezTo>
                  <a:lnTo>
                    <a:pt x="2232" y="1266"/>
                  </a:lnTo>
                  <a:cubicBezTo>
                    <a:pt x="2231" y="983"/>
                    <a:pt x="2179" y="701"/>
                    <a:pt x="2076" y="439"/>
                  </a:cubicBezTo>
                  <a:cubicBezTo>
                    <a:pt x="2007" y="252"/>
                    <a:pt x="1868" y="1"/>
                    <a:pt x="1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829;p47">
              <a:extLst>
                <a:ext uri="{FF2B5EF4-FFF2-40B4-BE49-F238E27FC236}">
                  <a16:creationId xmlns:a16="http://schemas.microsoft.com/office/drawing/2014/main" id="{8B8A9EC1-4B09-1EB6-EC03-4CE4EB829AB9}"/>
                </a:ext>
              </a:extLst>
            </p:cNvPr>
            <p:cNvSpPr/>
            <p:nvPr/>
          </p:nvSpPr>
          <p:spPr>
            <a:xfrm>
              <a:off x="2777050" y="32891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5"/>
                    <a:pt x="98" y="155"/>
                  </a:cubicBezTo>
                  <a:cubicBezTo>
                    <a:pt x="195" y="155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830;p47">
              <a:extLst>
                <a:ext uri="{FF2B5EF4-FFF2-40B4-BE49-F238E27FC236}">
                  <a16:creationId xmlns:a16="http://schemas.microsoft.com/office/drawing/2014/main" id="{4ED606B3-180A-D300-48F2-E12A247DCD59}"/>
                </a:ext>
              </a:extLst>
            </p:cNvPr>
            <p:cNvSpPr/>
            <p:nvPr/>
          </p:nvSpPr>
          <p:spPr>
            <a:xfrm>
              <a:off x="2769350" y="32836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831;p47">
              <a:extLst>
                <a:ext uri="{FF2B5EF4-FFF2-40B4-BE49-F238E27FC236}">
                  <a16:creationId xmlns:a16="http://schemas.microsoft.com/office/drawing/2014/main" id="{C1EEC17E-2450-8950-9CAB-E2F96A722DFB}"/>
                </a:ext>
              </a:extLst>
            </p:cNvPr>
            <p:cNvSpPr/>
            <p:nvPr/>
          </p:nvSpPr>
          <p:spPr>
            <a:xfrm>
              <a:off x="2766925" y="32751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832;p47">
              <a:extLst>
                <a:ext uri="{FF2B5EF4-FFF2-40B4-BE49-F238E27FC236}">
                  <a16:creationId xmlns:a16="http://schemas.microsoft.com/office/drawing/2014/main" id="{3EDC7DAA-6674-DD8A-6F09-EA153F7939F4}"/>
                </a:ext>
              </a:extLst>
            </p:cNvPr>
            <p:cNvSpPr/>
            <p:nvPr/>
          </p:nvSpPr>
          <p:spPr>
            <a:xfrm>
              <a:off x="2768550" y="32644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833;p47">
              <a:extLst>
                <a:ext uri="{FF2B5EF4-FFF2-40B4-BE49-F238E27FC236}">
                  <a16:creationId xmlns:a16="http://schemas.microsoft.com/office/drawing/2014/main" id="{A43EF6E7-1410-7FBC-B728-33CEE13D381E}"/>
                </a:ext>
              </a:extLst>
            </p:cNvPr>
            <p:cNvSpPr/>
            <p:nvPr/>
          </p:nvSpPr>
          <p:spPr>
            <a:xfrm>
              <a:off x="2777050" y="32567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834;p47">
              <a:extLst>
                <a:ext uri="{FF2B5EF4-FFF2-40B4-BE49-F238E27FC236}">
                  <a16:creationId xmlns:a16="http://schemas.microsoft.com/office/drawing/2014/main" id="{92967DFA-78B3-1FD0-B579-E5FE30688BFB}"/>
                </a:ext>
              </a:extLst>
            </p:cNvPr>
            <p:cNvSpPr/>
            <p:nvPr/>
          </p:nvSpPr>
          <p:spPr>
            <a:xfrm>
              <a:off x="2786175" y="3252025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20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835;p47">
              <a:extLst>
                <a:ext uri="{FF2B5EF4-FFF2-40B4-BE49-F238E27FC236}">
                  <a16:creationId xmlns:a16="http://schemas.microsoft.com/office/drawing/2014/main" id="{C8A05316-760F-9068-934B-2A7ED6CF9431}"/>
                </a:ext>
              </a:extLst>
            </p:cNvPr>
            <p:cNvSpPr/>
            <p:nvPr/>
          </p:nvSpPr>
          <p:spPr>
            <a:xfrm>
              <a:off x="2796325" y="32528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836;p47">
              <a:extLst>
                <a:ext uri="{FF2B5EF4-FFF2-40B4-BE49-F238E27FC236}">
                  <a16:creationId xmlns:a16="http://schemas.microsoft.com/office/drawing/2014/main" id="{10A0A8D8-C700-B716-6E3F-FFADC3D989E9}"/>
                </a:ext>
              </a:extLst>
            </p:cNvPr>
            <p:cNvSpPr/>
            <p:nvPr/>
          </p:nvSpPr>
          <p:spPr>
            <a:xfrm>
              <a:off x="2807050" y="3258100"/>
              <a:ext cx="4900" cy="3900"/>
            </a:xfrm>
            <a:custGeom>
              <a:avLst/>
              <a:gdLst/>
              <a:ahLst/>
              <a:cxnLst/>
              <a:rect l="l" t="t" r="r" b="b"/>
              <a:pathLst>
                <a:path w="196" h="156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837;p47">
              <a:extLst>
                <a:ext uri="{FF2B5EF4-FFF2-40B4-BE49-F238E27FC236}">
                  <a16:creationId xmlns:a16="http://schemas.microsoft.com/office/drawing/2014/main" id="{67EE4D66-4817-A67E-1341-52DEB512E804}"/>
                </a:ext>
              </a:extLst>
            </p:cNvPr>
            <p:cNvSpPr/>
            <p:nvPr/>
          </p:nvSpPr>
          <p:spPr>
            <a:xfrm>
              <a:off x="2812325" y="3266625"/>
              <a:ext cx="3875" cy="4675"/>
            </a:xfrm>
            <a:custGeom>
              <a:avLst/>
              <a:gdLst/>
              <a:ahLst/>
              <a:cxnLst/>
              <a:rect l="l" t="t" r="r" b="b"/>
              <a:pathLst>
                <a:path w="155" h="187" extrusionOk="0">
                  <a:moveTo>
                    <a:pt x="74" y="0"/>
                  </a:moveTo>
                  <a:cubicBezTo>
                    <a:pt x="65" y="0"/>
                    <a:pt x="57" y="9"/>
                    <a:pt x="57" y="9"/>
                  </a:cubicBezTo>
                  <a:cubicBezTo>
                    <a:pt x="41" y="9"/>
                    <a:pt x="33" y="17"/>
                    <a:pt x="17" y="25"/>
                  </a:cubicBezTo>
                  <a:cubicBezTo>
                    <a:pt x="17" y="33"/>
                    <a:pt x="9" y="33"/>
                    <a:pt x="9" y="41"/>
                  </a:cubicBezTo>
                  <a:cubicBezTo>
                    <a:pt x="1" y="49"/>
                    <a:pt x="1" y="65"/>
                    <a:pt x="1" y="82"/>
                  </a:cubicBezTo>
                  <a:lnTo>
                    <a:pt x="1" y="114"/>
                  </a:lnTo>
                  <a:cubicBezTo>
                    <a:pt x="1" y="122"/>
                    <a:pt x="1" y="130"/>
                    <a:pt x="9" y="138"/>
                  </a:cubicBezTo>
                  <a:cubicBezTo>
                    <a:pt x="9" y="146"/>
                    <a:pt x="17" y="155"/>
                    <a:pt x="17" y="163"/>
                  </a:cubicBezTo>
                  <a:cubicBezTo>
                    <a:pt x="25" y="171"/>
                    <a:pt x="33" y="179"/>
                    <a:pt x="41" y="179"/>
                  </a:cubicBezTo>
                  <a:cubicBezTo>
                    <a:pt x="57" y="187"/>
                    <a:pt x="65" y="187"/>
                    <a:pt x="74" y="187"/>
                  </a:cubicBezTo>
                  <a:lnTo>
                    <a:pt x="98" y="187"/>
                  </a:lnTo>
                  <a:cubicBezTo>
                    <a:pt x="106" y="179"/>
                    <a:pt x="122" y="171"/>
                    <a:pt x="130" y="163"/>
                  </a:cubicBezTo>
                  <a:cubicBezTo>
                    <a:pt x="130" y="163"/>
                    <a:pt x="138" y="155"/>
                    <a:pt x="138" y="146"/>
                  </a:cubicBezTo>
                  <a:cubicBezTo>
                    <a:pt x="147" y="138"/>
                    <a:pt x="147" y="122"/>
                    <a:pt x="147" y="114"/>
                  </a:cubicBezTo>
                  <a:lnTo>
                    <a:pt x="147" y="82"/>
                  </a:lnTo>
                  <a:cubicBezTo>
                    <a:pt x="155" y="65"/>
                    <a:pt x="147" y="57"/>
                    <a:pt x="147" y="49"/>
                  </a:cubicBezTo>
                  <a:cubicBezTo>
                    <a:pt x="138" y="41"/>
                    <a:pt x="138" y="33"/>
                    <a:pt x="130" y="25"/>
                  </a:cubicBezTo>
                  <a:cubicBezTo>
                    <a:pt x="122" y="17"/>
                    <a:pt x="114" y="17"/>
                    <a:pt x="106" y="9"/>
                  </a:cubicBezTo>
                  <a:cubicBezTo>
                    <a:pt x="98" y="9"/>
                    <a:pt x="82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838;p47">
              <a:extLst>
                <a:ext uri="{FF2B5EF4-FFF2-40B4-BE49-F238E27FC236}">
                  <a16:creationId xmlns:a16="http://schemas.microsoft.com/office/drawing/2014/main" id="{E6FBC41C-AB0C-7E9C-AD54-ED89EAF712A3}"/>
                </a:ext>
              </a:extLst>
            </p:cNvPr>
            <p:cNvSpPr/>
            <p:nvPr/>
          </p:nvSpPr>
          <p:spPr>
            <a:xfrm>
              <a:off x="2813350" y="327757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0"/>
                  </a:moveTo>
                  <a:cubicBezTo>
                    <a:pt x="0" y="0"/>
                    <a:pt x="0" y="146"/>
                    <a:pt x="97" y="146"/>
                  </a:cubicBezTo>
                  <a:cubicBezTo>
                    <a:pt x="195" y="146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839;p47">
              <a:extLst>
                <a:ext uri="{FF2B5EF4-FFF2-40B4-BE49-F238E27FC236}">
                  <a16:creationId xmlns:a16="http://schemas.microsoft.com/office/drawing/2014/main" id="{AA99E5A4-3357-9249-99C8-C6AEB58E77D7}"/>
                </a:ext>
              </a:extLst>
            </p:cNvPr>
            <p:cNvSpPr/>
            <p:nvPr/>
          </p:nvSpPr>
          <p:spPr>
            <a:xfrm>
              <a:off x="2811725" y="32867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840;p47">
              <a:extLst>
                <a:ext uri="{FF2B5EF4-FFF2-40B4-BE49-F238E27FC236}">
                  <a16:creationId xmlns:a16="http://schemas.microsoft.com/office/drawing/2014/main" id="{432001C1-07C9-0CC3-1CEA-D29C5300D366}"/>
                </a:ext>
              </a:extLst>
            </p:cNvPr>
            <p:cNvSpPr/>
            <p:nvPr/>
          </p:nvSpPr>
          <p:spPr>
            <a:xfrm>
              <a:off x="2804825" y="32944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841;p47">
              <a:extLst>
                <a:ext uri="{FF2B5EF4-FFF2-40B4-BE49-F238E27FC236}">
                  <a16:creationId xmlns:a16="http://schemas.microsoft.com/office/drawing/2014/main" id="{657CF4AE-A748-EEDD-A697-A2A9D38A4DE5}"/>
                </a:ext>
              </a:extLst>
            </p:cNvPr>
            <p:cNvSpPr/>
            <p:nvPr/>
          </p:nvSpPr>
          <p:spPr>
            <a:xfrm>
              <a:off x="2796325" y="32944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842;p47">
              <a:extLst>
                <a:ext uri="{FF2B5EF4-FFF2-40B4-BE49-F238E27FC236}">
                  <a16:creationId xmlns:a16="http://schemas.microsoft.com/office/drawing/2014/main" id="{D16B3F8D-E851-454B-DAE2-F1BCB0018E09}"/>
                </a:ext>
              </a:extLst>
            </p:cNvPr>
            <p:cNvSpPr/>
            <p:nvPr/>
          </p:nvSpPr>
          <p:spPr>
            <a:xfrm>
              <a:off x="2801775" y="3286075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98" y="1"/>
                  </a:moveTo>
                  <a:cubicBezTo>
                    <a:pt x="1" y="1"/>
                    <a:pt x="1" y="147"/>
                    <a:pt x="98" y="147"/>
                  </a:cubicBezTo>
                  <a:cubicBezTo>
                    <a:pt x="196" y="147"/>
                    <a:pt x="19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843;p47">
              <a:extLst>
                <a:ext uri="{FF2B5EF4-FFF2-40B4-BE49-F238E27FC236}">
                  <a16:creationId xmlns:a16="http://schemas.microsoft.com/office/drawing/2014/main" id="{1ECFAC4D-A5E6-102D-4EEC-55E4AA69F6C2}"/>
                </a:ext>
              </a:extLst>
            </p:cNvPr>
            <p:cNvSpPr/>
            <p:nvPr/>
          </p:nvSpPr>
          <p:spPr>
            <a:xfrm>
              <a:off x="2804825" y="32806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844;p47">
              <a:extLst>
                <a:ext uri="{FF2B5EF4-FFF2-40B4-BE49-F238E27FC236}">
                  <a16:creationId xmlns:a16="http://schemas.microsoft.com/office/drawing/2014/main" id="{A5082B28-54B9-ED43-DB0A-54DAB8F0375F}"/>
                </a:ext>
              </a:extLst>
            </p:cNvPr>
            <p:cNvSpPr/>
            <p:nvPr/>
          </p:nvSpPr>
          <p:spPr>
            <a:xfrm>
              <a:off x="2805650" y="32721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845;p47">
              <a:extLst>
                <a:ext uri="{FF2B5EF4-FFF2-40B4-BE49-F238E27FC236}">
                  <a16:creationId xmlns:a16="http://schemas.microsoft.com/office/drawing/2014/main" id="{DAA645B0-68A3-7D59-7032-B1C0690EEE22}"/>
                </a:ext>
              </a:extLst>
            </p:cNvPr>
            <p:cNvSpPr/>
            <p:nvPr/>
          </p:nvSpPr>
          <p:spPr>
            <a:xfrm>
              <a:off x="2803200" y="32652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846;p47">
              <a:extLst>
                <a:ext uri="{FF2B5EF4-FFF2-40B4-BE49-F238E27FC236}">
                  <a16:creationId xmlns:a16="http://schemas.microsoft.com/office/drawing/2014/main" id="{C564DD29-8671-8B76-C943-66025AD254F6}"/>
                </a:ext>
              </a:extLst>
            </p:cNvPr>
            <p:cNvSpPr/>
            <p:nvPr/>
          </p:nvSpPr>
          <p:spPr>
            <a:xfrm>
              <a:off x="2796325" y="326217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0"/>
                  </a:moveTo>
                  <a:cubicBezTo>
                    <a:pt x="0" y="0"/>
                    <a:pt x="0" y="146"/>
                    <a:pt x="97" y="146"/>
                  </a:cubicBezTo>
                  <a:cubicBezTo>
                    <a:pt x="195" y="146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847;p47">
              <a:extLst>
                <a:ext uri="{FF2B5EF4-FFF2-40B4-BE49-F238E27FC236}">
                  <a16:creationId xmlns:a16="http://schemas.microsoft.com/office/drawing/2014/main" id="{1B0289BC-967A-39F4-2FAE-8DE6397B0BC4}"/>
                </a:ext>
              </a:extLst>
            </p:cNvPr>
            <p:cNvSpPr/>
            <p:nvPr/>
          </p:nvSpPr>
          <p:spPr>
            <a:xfrm>
              <a:off x="2787800" y="32597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848;p47">
              <a:extLst>
                <a:ext uri="{FF2B5EF4-FFF2-40B4-BE49-F238E27FC236}">
                  <a16:creationId xmlns:a16="http://schemas.microsoft.com/office/drawing/2014/main" id="{1C423598-A695-59E1-260F-52DF0213C3A4}"/>
                </a:ext>
              </a:extLst>
            </p:cNvPr>
            <p:cNvSpPr/>
            <p:nvPr/>
          </p:nvSpPr>
          <p:spPr>
            <a:xfrm>
              <a:off x="2778475" y="32652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849;p47">
              <a:extLst>
                <a:ext uri="{FF2B5EF4-FFF2-40B4-BE49-F238E27FC236}">
                  <a16:creationId xmlns:a16="http://schemas.microsoft.com/office/drawing/2014/main" id="{330D2B9E-A1BB-BD9C-CB4D-FC694BD874BF}"/>
                </a:ext>
              </a:extLst>
            </p:cNvPr>
            <p:cNvSpPr/>
            <p:nvPr/>
          </p:nvSpPr>
          <p:spPr>
            <a:xfrm>
              <a:off x="2775425" y="32721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6" y="154"/>
                    <a:pt x="196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850;p47">
              <a:extLst>
                <a:ext uri="{FF2B5EF4-FFF2-40B4-BE49-F238E27FC236}">
                  <a16:creationId xmlns:a16="http://schemas.microsoft.com/office/drawing/2014/main" id="{B4820197-6E3C-C7DD-C01E-20331B6D52E4}"/>
                </a:ext>
              </a:extLst>
            </p:cNvPr>
            <p:cNvSpPr/>
            <p:nvPr/>
          </p:nvSpPr>
          <p:spPr>
            <a:xfrm>
              <a:off x="2779300" y="32798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195" y="155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851;p47">
              <a:extLst>
                <a:ext uri="{FF2B5EF4-FFF2-40B4-BE49-F238E27FC236}">
                  <a16:creationId xmlns:a16="http://schemas.microsoft.com/office/drawing/2014/main" id="{467F9367-FF65-2216-9489-50EAB7F4E96F}"/>
                </a:ext>
              </a:extLst>
            </p:cNvPr>
            <p:cNvSpPr/>
            <p:nvPr/>
          </p:nvSpPr>
          <p:spPr>
            <a:xfrm>
              <a:off x="2783950" y="32721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852;p47">
              <a:extLst>
                <a:ext uri="{FF2B5EF4-FFF2-40B4-BE49-F238E27FC236}">
                  <a16:creationId xmlns:a16="http://schemas.microsoft.com/office/drawing/2014/main" id="{4B394495-4C6E-CD17-0F9F-9DF205127FD8}"/>
                </a:ext>
              </a:extLst>
            </p:cNvPr>
            <p:cNvSpPr/>
            <p:nvPr/>
          </p:nvSpPr>
          <p:spPr>
            <a:xfrm>
              <a:off x="2790850" y="32682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853;p47">
              <a:extLst>
                <a:ext uri="{FF2B5EF4-FFF2-40B4-BE49-F238E27FC236}">
                  <a16:creationId xmlns:a16="http://schemas.microsoft.com/office/drawing/2014/main" id="{553F3CED-BA40-9DD2-CF60-F8EBC1F4E220}"/>
                </a:ext>
              </a:extLst>
            </p:cNvPr>
            <p:cNvSpPr/>
            <p:nvPr/>
          </p:nvSpPr>
          <p:spPr>
            <a:xfrm>
              <a:off x="2797125" y="32729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854;p47">
              <a:extLst>
                <a:ext uri="{FF2B5EF4-FFF2-40B4-BE49-F238E27FC236}">
                  <a16:creationId xmlns:a16="http://schemas.microsoft.com/office/drawing/2014/main" id="{4FA44663-D7B5-BEFE-2EA5-362180DE26C2}"/>
                </a:ext>
              </a:extLst>
            </p:cNvPr>
            <p:cNvSpPr/>
            <p:nvPr/>
          </p:nvSpPr>
          <p:spPr>
            <a:xfrm>
              <a:off x="2796325" y="328142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0"/>
                  </a:moveTo>
                  <a:cubicBezTo>
                    <a:pt x="0" y="0"/>
                    <a:pt x="0" y="146"/>
                    <a:pt x="97" y="146"/>
                  </a:cubicBezTo>
                  <a:cubicBezTo>
                    <a:pt x="195" y="146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855;p47">
              <a:extLst>
                <a:ext uri="{FF2B5EF4-FFF2-40B4-BE49-F238E27FC236}">
                  <a16:creationId xmlns:a16="http://schemas.microsoft.com/office/drawing/2014/main" id="{8BE6EC56-876B-7427-CF80-62889D4E79C6}"/>
                </a:ext>
              </a:extLst>
            </p:cNvPr>
            <p:cNvSpPr/>
            <p:nvPr/>
          </p:nvSpPr>
          <p:spPr>
            <a:xfrm>
              <a:off x="2790650" y="3277575"/>
              <a:ext cx="3875" cy="4475"/>
            </a:xfrm>
            <a:custGeom>
              <a:avLst/>
              <a:gdLst/>
              <a:ahLst/>
              <a:cxnLst/>
              <a:rect l="l" t="t" r="r" b="b"/>
              <a:pathLst>
                <a:path w="155" h="179" extrusionOk="0">
                  <a:moveTo>
                    <a:pt x="57" y="0"/>
                  </a:moveTo>
                  <a:cubicBezTo>
                    <a:pt x="41" y="0"/>
                    <a:pt x="32" y="8"/>
                    <a:pt x="24" y="17"/>
                  </a:cubicBezTo>
                  <a:cubicBezTo>
                    <a:pt x="16" y="25"/>
                    <a:pt x="16" y="33"/>
                    <a:pt x="8" y="33"/>
                  </a:cubicBezTo>
                  <a:cubicBezTo>
                    <a:pt x="8" y="49"/>
                    <a:pt x="0" y="57"/>
                    <a:pt x="0" y="73"/>
                  </a:cubicBezTo>
                  <a:lnTo>
                    <a:pt x="0" y="106"/>
                  </a:lnTo>
                  <a:cubicBezTo>
                    <a:pt x="0" y="114"/>
                    <a:pt x="0" y="122"/>
                    <a:pt x="8" y="130"/>
                  </a:cubicBezTo>
                  <a:cubicBezTo>
                    <a:pt x="8" y="146"/>
                    <a:pt x="16" y="154"/>
                    <a:pt x="24" y="154"/>
                  </a:cubicBezTo>
                  <a:cubicBezTo>
                    <a:pt x="32" y="162"/>
                    <a:pt x="41" y="171"/>
                    <a:pt x="49" y="171"/>
                  </a:cubicBezTo>
                  <a:cubicBezTo>
                    <a:pt x="57" y="179"/>
                    <a:pt x="65" y="179"/>
                    <a:pt x="73" y="179"/>
                  </a:cubicBezTo>
                  <a:lnTo>
                    <a:pt x="97" y="179"/>
                  </a:lnTo>
                  <a:cubicBezTo>
                    <a:pt x="114" y="171"/>
                    <a:pt x="122" y="171"/>
                    <a:pt x="130" y="154"/>
                  </a:cubicBezTo>
                  <a:cubicBezTo>
                    <a:pt x="138" y="154"/>
                    <a:pt x="138" y="146"/>
                    <a:pt x="146" y="146"/>
                  </a:cubicBezTo>
                  <a:cubicBezTo>
                    <a:pt x="146" y="130"/>
                    <a:pt x="154" y="122"/>
                    <a:pt x="154" y="106"/>
                  </a:cubicBezTo>
                  <a:lnTo>
                    <a:pt x="154" y="73"/>
                  </a:lnTo>
                  <a:cubicBezTo>
                    <a:pt x="154" y="65"/>
                    <a:pt x="154" y="57"/>
                    <a:pt x="146" y="41"/>
                  </a:cubicBezTo>
                  <a:cubicBezTo>
                    <a:pt x="146" y="33"/>
                    <a:pt x="138" y="25"/>
                    <a:pt x="130" y="17"/>
                  </a:cubicBezTo>
                  <a:cubicBezTo>
                    <a:pt x="122" y="17"/>
                    <a:pt x="114" y="8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857;p47">
              <a:extLst>
                <a:ext uri="{FF2B5EF4-FFF2-40B4-BE49-F238E27FC236}">
                  <a16:creationId xmlns:a16="http://schemas.microsoft.com/office/drawing/2014/main" id="{494821E2-54CF-4CBC-EFA0-9A693C966C81}"/>
                </a:ext>
              </a:extLst>
            </p:cNvPr>
            <p:cNvSpPr/>
            <p:nvPr/>
          </p:nvSpPr>
          <p:spPr>
            <a:xfrm>
              <a:off x="1989600" y="3165775"/>
              <a:ext cx="80900" cy="57875"/>
            </a:xfrm>
            <a:custGeom>
              <a:avLst/>
              <a:gdLst/>
              <a:ahLst/>
              <a:cxnLst/>
              <a:rect l="l" t="t" r="r" b="b"/>
              <a:pathLst>
                <a:path w="3236" h="2315" extrusionOk="0">
                  <a:moveTo>
                    <a:pt x="1658" y="1"/>
                  </a:moveTo>
                  <a:cubicBezTo>
                    <a:pt x="1373" y="1"/>
                    <a:pt x="1266" y="370"/>
                    <a:pt x="1200" y="605"/>
                  </a:cubicBezTo>
                  <a:cubicBezTo>
                    <a:pt x="1102" y="918"/>
                    <a:pt x="1057" y="1242"/>
                    <a:pt x="1064" y="1568"/>
                  </a:cubicBezTo>
                  <a:lnTo>
                    <a:pt x="1064" y="1568"/>
                  </a:lnTo>
                  <a:cubicBezTo>
                    <a:pt x="967" y="1449"/>
                    <a:pt x="862" y="1334"/>
                    <a:pt x="746" y="1229"/>
                  </a:cubicBezTo>
                  <a:cubicBezTo>
                    <a:pt x="671" y="1159"/>
                    <a:pt x="582" y="1110"/>
                    <a:pt x="494" y="1110"/>
                  </a:cubicBezTo>
                  <a:cubicBezTo>
                    <a:pt x="430" y="1110"/>
                    <a:pt x="366" y="1135"/>
                    <a:pt x="308" y="1197"/>
                  </a:cubicBezTo>
                  <a:cubicBezTo>
                    <a:pt x="0" y="1505"/>
                    <a:pt x="414" y="2064"/>
                    <a:pt x="641" y="2291"/>
                  </a:cubicBezTo>
                  <a:cubicBezTo>
                    <a:pt x="656" y="2308"/>
                    <a:pt x="672" y="2315"/>
                    <a:pt x="689" y="2315"/>
                  </a:cubicBezTo>
                  <a:cubicBezTo>
                    <a:pt x="745" y="2315"/>
                    <a:pt x="796" y="2236"/>
                    <a:pt x="746" y="2186"/>
                  </a:cubicBezTo>
                  <a:cubicBezTo>
                    <a:pt x="641" y="2072"/>
                    <a:pt x="543" y="1959"/>
                    <a:pt x="470" y="1821"/>
                  </a:cubicBezTo>
                  <a:cubicBezTo>
                    <a:pt x="406" y="1691"/>
                    <a:pt x="300" y="1481"/>
                    <a:pt x="381" y="1343"/>
                  </a:cubicBezTo>
                  <a:cubicBezTo>
                    <a:pt x="414" y="1286"/>
                    <a:pt x="453" y="1265"/>
                    <a:pt x="493" y="1265"/>
                  </a:cubicBezTo>
                  <a:cubicBezTo>
                    <a:pt x="591" y="1265"/>
                    <a:pt x="699" y="1393"/>
                    <a:pt x="762" y="1456"/>
                  </a:cubicBezTo>
                  <a:cubicBezTo>
                    <a:pt x="884" y="1578"/>
                    <a:pt x="989" y="1708"/>
                    <a:pt x="1087" y="1845"/>
                  </a:cubicBezTo>
                  <a:cubicBezTo>
                    <a:pt x="1103" y="1868"/>
                    <a:pt x="1129" y="1879"/>
                    <a:pt x="1155" y="1879"/>
                  </a:cubicBezTo>
                  <a:cubicBezTo>
                    <a:pt x="1193" y="1879"/>
                    <a:pt x="1229" y="1854"/>
                    <a:pt x="1224" y="1805"/>
                  </a:cubicBezTo>
                  <a:cubicBezTo>
                    <a:pt x="1200" y="1481"/>
                    <a:pt x="1216" y="1148"/>
                    <a:pt x="1297" y="824"/>
                  </a:cubicBezTo>
                  <a:cubicBezTo>
                    <a:pt x="1340" y="632"/>
                    <a:pt x="1426" y="161"/>
                    <a:pt x="1670" y="161"/>
                  </a:cubicBezTo>
                  <a:cubicBezTo>
                    <a:pt x="1705" y="161"/>
                    <a:pt x="1743" y="170"/>
                    <a:pt x="1784" y="191"/>
                  </a:cubicBezTo>
                  <a:cubicBezTo>
                    <a:pt x="2043" y="321"/>
                    <a:pt x="2141" y="654"/>
                    <a:pt x="2181" y="913"/>
                  </a:cubicBezTo>
                  <a:cubicBezTo>
                    <a:pt x="2230" y="1205"/>
                    <a:pt x="2214" y="1513"/>
                    <a:pt x="2197" y="1813"/>
                  </a:cubicBezTo>
                  <a:cubicBezTo>
                    <a:pt x="2197" y="1861"/>
                    <a:pt x="2232" y="1883"/>
                    <a:pt x="2269" y="1883"/>
                  </a:cubicBezTo>
                  <a:cubicBezTo>
                    <a:pt x="2307" y="1883"/>
                    <a:pt x="2347" y="1859"/>
                    <a:pt x="2351" y="1813"/>
                  </a:cubicBezTo>
                  <a:cubicBezTo>
                    <a:pt x="2384" y="1529"/>
                    <a:pt x="2562" y="1262"/>
                    <a:pt x="2822" y="1132"/>
                  </a:cubicBezTo>
                  <a:cubicBezTo>
                    <a:pt x="2851" y="1119"/>
                    <a:pt x="2876" y="1113"/>
                    <a:pt x="2898" y="1113"/>
                  </a:cubicBezTo>
                  <a:cubicBezTo>
                    <a:pt x="3041" y="1113"/>
                    <a:pt x="3043" y="1361"/>
                    <a:pt x="3057" y="1481"/>
                  </a:cubicBezTo>
                  <a:cubicBezTo>
                    <a:pt x="3073" y="1659"/>
                    <a:pt x="3081" y="1837"/>
                    <a:pt x="3073" y="2008"/>
                  </a:cubicBezTo>
                  <a:cubicBezTo>
                    <a:pt x="3073" y="2059"/>
                    <a:pt x="3108" y="2084"/>
                    <a:pt x="3145" y="2084"/>
                  </a:cubicBezTo>
                  <a:cubicBezTo>
                    <a:pt x="3183" y="2084"/>
                    <a:pt x="3223" y="2057"/>
                    <a:pt x="3227" y="2008"/>
                  </a:cubicBezTo>
                  <a:cubicBezTo>
                    <a:pt x="3235" y="1756"/>
                    <a:pt x="3227" y="1497"/>
                    <a:pt x="3178" y="1254"/>
                  </a:cubicBezTo>
                  <a:cubicBezTo>
                    <a:pt x="3149" y="1106"/>
                    <a:pt x="3072" y="957"/>
                    <a:pt x="2917" y="957"/>
                  </a:cubicBezTo>
                  <a:cubicBezTo>
                    <a:pt x="2902" y="957"/>
                    <a:pt x="2887" y="959"/>
                    <a:pt x="2870" y="962"/>
                  </a:cubicBezTo>
                  <a:cubicBezTo>
                    <a:pt x="2692" y="994"/>
                    <a:pt x="2514" y="1148"/>
                    <a:pt x="2408" y="1286"/>
                  </a:cubicBezTo>
                  <a:cubicBezTo>
                    <a:pt x="2395" y="1303"/>
                    <a:pt x="2382" y="1320"/>
                    <a:pt x="2370" y="1338"/>
                  </a:cubicBezTo>
                  <a:lnTo>
                    <a:pt x="2370" y="1338"/>
                  </a:lnTo>
                  <a:cubicBezTo>
                    <a:pt x="2369" y="1126"/>
                    <a:pt x="2350" y="914"/>
                    <a:pt x="2295" y="710"/>
                  </a:cubicBezTo>
                  <a:cubicBezTo>
                    <a:pt x="2222" y="427"/>
                    <a:pt x="2060" y="94"/>
                    <a:pt x="1751" y="13"/>
                  </a:cubicBezTo>
                  <a:cubicBezTo>
                    <a:pt x="1718" y="5"/>
                    <a:pt x="1687" y="1"/>
                    <a:pt x="1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858;p47">
              <a:extLst>
                <a:ext uri="{FF2B5EF4-FFF2-40B4-BE49-F238E27FC236}">
                  <a16:creationId xmlns:a16="http://schemas.microsoft.com/office/drawing/2014/main" id="{39A6BCBB-2BF7-FA46-81F4-33498256BFAA}"/>
                </a:ext>
              </a:extLst>
            </p:cNvPr>
            <p:cNvSpPr/>
            <p:nvPr/>
          </p:nvSpPr>
          <p:spPr>
            <a:xfrm>
              <a:off x="2217625" y="2719075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53" y="0"/>
                  </a:moveTo>
                  <a:cubicBezTo>
                    <a:pt x="40" y="0"/>
                    <a:pt x="28" y="4"/>
                    <a:pt x="17" y="12"/>
                  </a:cubicBezTo>
                  <a:cubicBezTo>
                    <a:pt x="0" y="28"/>
                    <a:pt x="0" y="60"/>
                    <a:pt x="25" y="85"/>
                  </a:cubicBezTo>
                  <a:lnTo>
                    <a:pt x="98" y="20"/>
                  </a:lnTo>
                  <a:cubicBezTo>
                    <a:pt x="84" y="6"/>
                    <a:pt x="6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859;p47">
              <a:extLst>
                <a:ext uri="{FF2B5EF4-FFF2-40B4-BE49-F238E27FC236}">
                  <a16:creationId xmlns:a16="http://schemas.microsoft.com/office/drawing/2014/main" id="{C648F4D1-31AE-B606-38B7-C313160B9F21}"/>
                </a:ext>
              </a:extLst>
            </p:cNvPr>
            <p:cNvSpPr/>
            <p:nvPr/>
          </p:nvSpPr>
          <p:spPr>
            <a:xfrm>
              <a:off x="2223500" y="2713625"/>
              <a:ext cx="2450" cy="2100"/>
            </a:xfrm>
            <a:custGeom>
              <a:avLst/>
              <a:gdLst/>
              <a:ahLst/>
              <a:cxnLst/>
              <a:rect l="l" t="t" r="r" b="b"/>
              <a:pathLst>
                <a:path w="98" h="84" extrusionOk="0">
                  <a:moveTo>
                    <a:pt x="58" y="1"/>
                  </a:moveTo>
                  <a:cubicBezTo>
                    <a:pt x="45" y="1"/>
                    <a:pt x="33" y="7"/>
                    <a:pt x="25" y="19"/>
                  </a:cubicBezTo>
                  <a:cubicBezTo>
                    <a:pt x="1" y="35"/>
                    <a:pt x="1" y="67"/>
                    <a:pt x="25" y="84"/>
                  </a:cubicBezTo>
                  <a:lnTo>
                    <a:pt x="98" y="19"/>
                  </a:lnTo>
                  <a:cubicBezTo>
                    <a:pt x="86" y="7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860;p47">
              <a:extLst>
                <a:ext uri="{FF2B5EF4-FFF2-40B4-BE49-F238E27FC236}">
                  <a16:creationId xmlns:a16="http://schemas.microsoft.com/office/drawing/2014/main" id="{3DCC080B-2DBE-AAE2-3E75-7D81CF7B00FF}"/>
                </a:ext>
              </a:extLst>
            </p:cNvPr>
            <p:cNvSpPr/>
            <p:nvPr/>
          </p:nvSpPr>
          <p:spPr>
            <a:xfrm>
              <a:off x="2229375" y="2708300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65" y="1"/>
                  </a:moveTo>
                  <a:cubicBezTo>
                    <a:pt x="51" y="1"/>
                    <a:pt x="37" y="5"/>
                    <a:pt x="25" y="13"/>
                  </a:cubicBezTo>
                  <a:cubicBezTo>
                    <a:pt x="9" y="29"/>
                    <a:pt x="1" y="62"/>
                    <a:pt x="25" y="78"/>
                  </a:cubicBezTo>
                  <a:lnTo>
                    <a:pt x="98" y="13"/>
                  </a:lnTo>
                  <a:cubicBezTo>
                    <a:pt x="90" y="5"/>
                    <a:pt x="7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861;p47">
              <a:extLst>
                <a:ext uri="{FF2B5EF4-FFF2-40B4-BE49-F238E27FC236}">
                  <a16:creationId xmlns:a16="http://schemas.microsoft.com/office/drawing/2014/main" id="{E1CB6087-F089-6055-6C36-742526DACABA}"/>
                </a:ext>
              </a:extLst>
            </p:cNvPr>
            <p:cNvSpPr/>
            <p:nvPr/>
          </p:nvSpPr>
          <p:spPr>
            <a:xfrm>
              <a:off x="2223900" y="2707925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57" y="0"/>
                  </a:moveTo>
                  <a:cubicBezTo>
                    <a:pt x="47" y="0"/>
                    <a:pt x="36" y="4"/>
                    <a:pt x="25" y="12"/>
                  </a:cubicBezTo>
                  <a:cubicBezTo>
                    <a:pt x="1" y="28"/>
                    <a:pt x="1" y="60"/>
                    <a:pt x="17" y="85"/>
                  </a:cubicBezTo>
                  <a:cubicBezTo>
                    <a:pt x="25" y="93"/>
                    <a:pt x="37" y="97"/>
                    <a:pt x="49" y="97"/>
                  </a:cubicBezTo>
                  <a:cubicBezTo>
                    <a:pt x="62" y="97"/>
                    <a:pt x="74" y="93"/>
                    <a:pt x="82" y="85"/>
                  </a:cubicBezTo>
                  <a:cubicBezTo>
                    <a:pt x="106" y="68"/>
                    <a:pt x="106" y="36"/>
                    <a:pt x="90" y="20"/>
                  </a:cubicBezTo>
                  <a:cubicBezTo>
                    <a:pt x="81" y="6"/>
                    <a:pt x="7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862;p47">
              <a:extLst>
                <a:ext uri="{FF2B5EF4-FFF2-40B4-BE49-F238E27FC236}">
                  <a16:creationId xmlns:a16="http://schemas.microsoft.com/office/drawing/2014/main" id="{D7BFB896-F7CD-F5ED-C04F-D12E56D16C86}"/>
                </a:ext>
              </a:extLst>
            </p:cNvPr>
            <p:cNvSpPr/>
            <p:nvPr/>
          </p:nvSpPr>
          <p:spPr>
            <a:xfrm>
              <a:off x="2217425" y="2713000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60" y="0"/>
                  </a:moveTo>
                  <a:cubicBezTo>
                    <a:pt x="48" y="0"/>
                    <a:pt x="36" y="4"/>
                    <a:pt x="25" y="11"/>
                  </a:cubicBezTo>
                  <a:cubicBezTo>
                    <a:pt x="8" y="28"/>
                    <a:pt x="0" y="60"/>
                    <a:pt x="25" y="84"/>
                  </a:cubicBezTo>
                  <a:cubicBezTo>
                    <a:pt x="34" y="98"/>
                    <a:pt x="47" y="104"/>
                    <a:pt x="62" y="104"/>
                  </a:cubicBezTo>
                  <a:cubicBezTo>
                    <a:pt x="74" y="104"/>
                    <a:pt x="87" y="100"/>
                    <a:pt x="98" y="92"/>
                  </a:cubicBezTo>
                  <a:cubicBezTo>
                    <a:pt x="114" y="76"/>
                    <a:pt x="122" y="44"/>
                    <a:pt x="98" y="19"/>
                  </a:cubicBez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863;p47">
              <a:extLst>
                <a:ext uri="{FF2B5EF4-FFF2-40B4-BE49-F238E27FC236}">
                  <a16:creationId xmlns:a16="http://schemas.microsoft.com/office/drawing/2014/main" id="{71DF562E-CDA8-B335-7079-AF9AC23549DF}"/>
                </a:ext>
              </a:extLst>
            </p:cNvPr>
            <p:cNvSpPr/>
            <p:nvPr/>
          </p:nvSpPr>
          <p:spPr>
            <a:xfrm>
              <a:off x="2234850" y="270792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61" y="0"/>
                  </a:moveTo>
                  <a:cubicBezTo>
                    <a:pt x="48" y="0"/>
                    <a:pt x="34" y="6"/>
                    <a:pt x="25" y="20"/>
                  </a:cubicBezTo>
                  <a:cubicBezTo>
                    <a:pt x="1" y="36"/>
                    <a:pt x="1" y="68"/>
                    <a:pt x="17" y="85"/>
                  </a:cubicBezTo>
                  <a:cubicBezTo>
                    <a:pt x="23" y="91"/>
                    <a:pt x="32" y="93"/>
                    <a:pt x="41" y="93"/>
                  </a:cubicBezTo>
                  <a:cubicBezTo>
                    <a:pt x="55" y="93"/>
                    <a:pt x="72" y="87"/>
                    <a:pt x="82" y="77"/>
                  </a:cubicBezTo>
                  <a:cubicBezTo>
                    <a:pt x="98" y="52"/>
                    <a:pt x="106" y="28"/>
                    <a:pt x="90" y="12"/>
                  </a:cubicBezTo>
                  <a:cubicBezTo>
                    <a:pt x="82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864;p47">
              <a:extLst>
                <a:ext uri="{FF2B5EF4-FFF2-40B4-BE49-F238E27FC236}">
                  <a16:creationId xmlns:a16="http://schemas.microsoft.com/office/drawing/2014/main" id="{21178287-414F-70FF-6F86-AF912E17FD8A}"/>
                </a:ext>
              </a:extLst>
            </p:cNvPr>
            <p:cNvSpPr/>
            <p:nvPr/>
          </p:nvSpPr>
          <p:spPr>
            <a:xfrm>
              <a:off x="2234650" y="2713250"/>
              <a:ext cx="2250" cy="2075"/>
            </a:xfrm>
            <a:custGeom>
              <a:avLst/>
              <a:gdLst/>
              <a:ahLst/>
              <a:cxnLst/>
              <a:rect l="l" t="t" r="r" b="b"/>
              <a:pathLst>
                <a:path w="90" h="83" extrusionOk="0">
                  <a:moveTo>
                    <a:pt x="62" y="1"/>
                  </a:moveTo>
                  <a:cubicBezTo>
                    <a:pt x="48" y="1"/>
                    <a:pt x="35" y="8"/>
                    <a:pt x="25" y="18"/>
                  </a:cubicBezTo>
                  <a:cubicBezTo>
                    <a:pt x="0" y="42"/>
                    <a:pt x="0" y="66"/>
                    <a:pt x="25" y="82"/>
                  </a:cubicBezTo>
                  <a:lnTo>
                    <a:pt x="90" y="9"/>
                  </a:lnTo>
                  <a:cubicBezTo>
                    <a:pt x="80" y="3"/>
                    <a:pt x="7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865;p47">
              <a:extLst>
                <a:ext uri="{FF2B5EF4-FFF2-40B4-BE49-F238E27FC236}">
                  <a16:creationId xmlns:a16="http://schemas.microsoft.com/office/drawing/2014/main" id="{2EEC2659-1DDC-023E-92F9-9030E07D8483}"/>
                </a:ext>
              </a:extLst>
            </p:cNvPr>
            <p:cNvSpPr/>
            <p:nvPr/>
          </p:nvSpPr>
          <p:spPr>
            <a:xfrm>
              <a:off x="2229375" y="271927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61" y="0"/>
                  </a:moveTo>
                  <a:cubicBezTo>
                    <a:pt x="48" y="0"/>
                    <a:pt x="34" y="6"/>
                    <a:pt x="25" y="20"/>
                  </a:cubicBezTo>
                  <a:cubicBezTo>
                    <a:pt x="1" y="36"/>
                    <a:pt x="9" y="68"/>
                    <a:pt x="25" y="93"/>
                  </a:cubicBezTo>
                  <a:lnTo>
                    <a:pt x="90" y="12"/>
                  </a:lnTo>
                  <a:cubicBezTo>
                    <a:pt x="83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866;p47">
              <a:extLst>
                <a:ext uri="{FF2B5EF4-FFF2-40B4-BE49-F238E27FC236}">
                  <a16:creationId xmlns:a16="http://schemas.microsoft.com/office/drawing/2014/main" id="{CB890490-F63B-0E47-5610-87785F3E4A5C}"/>
                </a:ext>
              </a:extLst>
            </p:cNvPr>
            <p:cNvSpPr/>
            <p:nvPr/>
          </p:nvSpPr>
          <p:spPr>
            <a:xfrm>
              <a:off x="2229175" y="2713700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61" y="0"/>
                  </a:moveTo>
                  <a:cubicBezTo>
                    <a:pt x="48" y="0"/>
                    <a:pt x="34" y="7"/>
                    <a:pt x="25" y="16"/>
                  </a:cubicBezTo>
                  <a:cubicBezTo>
                    <a:pt x="1" y="32"/>
                    <a:pt x="1" y="64"/>
                    <a:pt x="25" y="89"/>
                  </a:cubicBezTo>
                  <a:cubicBezTo>
                    <a:pt x="32" y="96"/>
                    <a:pt x="43" y="100"/>
                    <a:pt x="54" y="100"/>
                  </a:cubicBezTo>
                  <a:cubicBezTo>
                    <a:pt x="67" y="100"/>
                    <a:pt x="81" y="94"/>
                    <a:pt x="90" y="81"/>
                  </a:cubicBezTo>
                  <a:cubicBezTo>
                    <a:pt x="106" y="64"/>
                    <a:pt x="106" y="32"/>
                    <a:pt x="90" y="16"/>
                  </a:cubicBezTo>
                  <a:cubicBezTo>
                    <a:pt x="82" y="5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867;p47">
              <a:extLst>
                <a:ext uri="{FF2B5EF4-FFF2-40B4-BE49-F238E27FC236}">
                  <a16:creationId xmlns:a16="http://schemas.microsoft.com/office/drawing/2014/main" id="{6501FAB1-86D1-472E-66E4-DBAAF2068985}"/>
                </a:ext>
              </a:extLst>
            </p:cNvPr>
            <p:cNvSpPr/>
            <p:nvPr/>
          </p:nvSpPr>
          <p:spPr>
            <a:xfrm>
              <a:off x="2223500" y="2719475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54" y="0"/>
                  </a:moveTo>
                  <a:cubicBezTo>
                    <a:pt x="43" y="0"/>
                    <a:pt x="32" y="4"/>
                    <a:pt x="25" y="12"/>
                  </a:cubicBezTo>
                  <a:cubicBezTo>
                    <a:pt x="1" y="36"/>
                    <a:pt x="1" y="69"/>
                    <a:pt x="25" y="93"/>
                  </a:cubicBezTo>
                  <a:cubicBezTo>
                    <a:pt x="37" y="101"/>
                    <a:pt x="51" y="105"/>
                    <a:pt x="64" y="105"/>
                  </a:cubicBezTo>
                  <a:cubicBezTo>
                    <a:pt x="78" y="105"/>
                    <a:pt x="90" y="101"/>
                    <a:pt x="98" y="93"/>
                  </a:cubicBezTo>
                  <a:cubicBezTo>
                    <a:pt x="114" y="69"/>
                    <a:pt x="114" y="36"/>
                    <a:pt x="98" y="20"/>
                  </a:cubicBezTo>
                  <a:cubicBezTo>
                    <a:pt x="84" y="7"/>
                    <a:pt x="69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868;p47">
              <a:extLst>
                <a:ext uri="{FF2B5EF4-FFF2-40B4-BE49-F238E27FC236}">
                  <a16:creationId xmlns:a16="http://schemas.microsoft.com/office/drawing/2014/main" id="{69CBE0C2-3868-2EB8-EF95-55DE1907E879}"/>
                </a:ext>
              </a:extLst>
            </p:cNvPr>
            <p:cNvSpPr/>
            <p:nvPr/>
          </p:nvSpPr>
          <p:spPr>
            <a:xfrm>
              <a:off x="2217825" y="2725275"/>
              <a:ext cx="3075" cy="2775"/>
            </a:xfrm>
            <a:custGeom>
              <a:avLst/>
              <a:gdLst/>
              <a:ahLst/>
              <a:cxnLst/>
              <a:rect l="l" t="t" r="r" b="b"/>
              <a:pathLst>
                <a:path w="123" h="111" extrusionOk="0">
                  <a:moveTo>
                    <a:pt x="50" y="0"/>
                  </a:moveTo>
                  <a:cubicBezTo>
                    <a:pt x="39" y="0"/>
                    <a:pt x="27" y="5"/>
                    <a:pt x="17" y="15"/>
                  </a:cubicBezTo>
                  <a:cubicBezTo>
                    <a:pt x="1" y="31"/>
                    <a:pt x="1" y="72"/>
                    <a:pt x="25" y="88"/>
                  </a:cubicBezTo>
                  <a:cubicBezTo>
                    <a:pt x="39" y="102"/>
                    <a:pt x="59" y="111"/>
                    <a:pt x="76" y="111"/>
                  </a:cubicBezTo>
                  <a:cubicBezTo>
                    <a:pt x="88" y="111"/>
                    <a:pt x="99" y="106"/>
                    <a:pt x="106" y="96"/>
                  </a:cubicBezTo>
                  <a:cubicBezTo>
                    <a:pt x="122" y="72"/>
                    <a:pt x="122" y="39"/>
                    <a:pt x="98" y="23"/>
                  </a:cubicBezTo>
                  <a:cubicBezTo>
                    <a:pt x="84" y="9"/>
                    <a:pt x="67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869;p47">
              <a:extLst>
                <a:ext uri="{FF2B5EF4-FFF2-40B4-BE49-F238E27FC236}">
                  <a16:creationId xmlns:a16="http://schemas.microsoft.com/office/drawing/2014/main" id="{EDE7A3B2-37E6-1A95-5C9E-23656C56C376}"/>
                </a:ext>
              </a:extLst>
            </p:cNvPr>
            <p:cNvSpPr/>
            <p:nvPr/>
          </p:nvSpPr>
          <p:spPr>
            <a:xfrm>
              <a:off x="2224100" y="2725350"/>
              <a:ext cx="2475" cy="2325"/>
            </a:xfrm>
            <a:custGeom>
              <a:avLst/>
              <a:gdLst/>
              <a:ahLst/>
              <a:cxnLst/>
              <a:rect l="l" t="t" r="r" b="b"/>
              <a:pathLst>
                <a:path w="99" h="93" extrusionOk="0">
                  <a:moveTo>
                    <a:pt x="62" y="1"/>
                  </a:moveTo>
                  <a:cubicBezTo>
                    <a:pt x="46" y="1"/>
                    <a:pt x="30" y="7"/>
                    <a:pt x="17" y="20"/>
                  </a:cubicBezTo>
                  <a:cubicBezTo>
                    <a:pt x="1" y="36"/>
                    <a:pt x="9" y="69"/>
                    <a:pt x="33" y="93"/>
                  </a:cubicBezTo>
                  <a:lnTo>
                    <a:pt x="98" y="12"/>
                  </a:lnTo>
                  <a:cubicBezTo>
                    <a:pt x="87" y="5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870;p47">
              <a:extLst>
                <a:ext uri="{FF2B5EF4-FFF2-40B4-BE49-F238E27FC236}">
                  <a16:creationId xmlns:a16="http://schemas.microsoft.com/office/drawing/2014/main" id="{EF59D27A-7E4B-49C7-816D-A60EB07C7CA6}"/>
                </a:ext>
              </a:extLst>
            </p:cNvPr>
            <p:cNvSpPr/>
            <p:nvPr/>
          </p:nvSpPr>
          <p:spPr>
            <a:xfrm>
              <a:off x="2218225" y="27195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4" y="1"/>
                  </a:moveTo>
                  <a:lnTo>
                    <a:pt x="1" y="66"/>
                  </a:lnTo>
                  <a:cubicBezTo>
                    <a:pt x="10" y="79"/>
                    <a:pt x="24" y="85"/>
                    <a:pt x="38" y="85"/>
                  </a:cubicBezTo>
                  <a:cubicBezTo>
                    <a:pt x="50" y="85"/>
                    <a:pt x="63" y="81"/>
                    <a:pt x="74" y="74"/>
                  </a:cubicBezTo>
                  <a:cubicBezTo>
                    <a:pt x="90" y="57"/>
                    <a:pt x="90" y="25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871;p47">
              <a:extLst>
                <a:ext uri="{FF2B5EF4-FFF2-40B4-BE49-F238E27FC236}">
                  <a16:creationId xmlns:a16="http://schemas.microsoft.com/office/drawing/2014/main" id="{A291D944-2486-A2FA-9A32-52706EF588D4}"/>
                </a:ext>
              </a:extLst>
            </p:cNvPr>
            <p:cNvSpPr/>
            <p:nvPr/>
          </p:nvSpPr>
          <p:spPr>
            <a:xfrm>
              <a:off x="2224100" y="2714075"/>
              <a:ext cx="2275" cy="215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74" y="1"/>
                  </a:moveTo>
                  <a:lnTo>
                    <a:pt x="1" y="66"/>
                  </a:lnTo>
                  <a:cubicBezTo>
                    <a:pt x="10" y="79"/>
                    <a:pt x="24" y="85"/>
                    <a:pt x="37" y="85"/>
                  </a:cubicBezTo>
                  <a:cubicBezTo>
                    <a:pt x="48" y="85"/>
                    <a:pt x="58" y="81"/>
                    <a:pt x="66" y="74"/>
                  </a:cubicBezTo>
                  <a:cubicBezTo>
                    <a:pt x="90" y="49"/>
                    <a:pt x="90" y="17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872;p47">
              <a:extLst>
                <a:ext uri="{FF2B5EF4-FFF2-40B4-BE49-F238E27FC236}">
                  <a16:creationId xmlns:a16="http://schemas.microsoft.com/office/drawing/2014/main" id="{E03C830B-F44A-304B-5EFA-5131D8270915}"/>
                </a:ext>
              </a:extLst>
            </p:cNvPr>
            <p:cNvSpPr/>
            <p:nvPr/>
          </p:nvSpPr>
          <p:spPr>
            <a:xfrm>
              <a:off x="2229975" y="2708600"/>
              <a:ext cx="2275" cy="2100"/>
            </a:xfrm>
            <a:custGeom>
              <a:avLst/>
              <a:gdLst/>
              <a:ahLst/>
              <a:cxnLst/>
              <a:rect l="l" t="t" r="r" b="b"/>
              <a:pathLst>
                <a:path w="91" h="84" extrusionOk="0">
                  <a:moveTo>
                    <a:pt x="74" y="1"/>
                  </a:moveTo>
                  <a:lnTo>
                    <a:pt x="1" y="66"/>
                  </a:lnTo>
                  <a:cubicBezTo>
                    <a:pt x="9" y="78"/>
                    <a:pt x="19" y="84"/>
                    <a:pt x="30" y="84"/>
                  </a:cubicBezTo>
                  <a:cubicBezTo>
                    <a:pt x="42" y="84"/>
                    <a:pt x="54" y="78"/>
                    <a:pt x="66" y="66"/>
                  </a:cubicBezTo>
                  <a:cubicBezTo>
                    <a:pt x="82" y="50"/>
                    <a:pt x="90" y="17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873;p47">
              <a:extLst>
                <a:ext uri="{FF2B5EF4-FFF2-40B4-BE49-F238E27FC236}">
                  <a16:creationId xmlns:a16="http://schemas.microsoft.com/office/drawing/2014/main" id="{644E6CFB-C21B-44D4-DD73-D59C48DFAA5B}"/>
                </a:ext>
              </a:extLst>
            </p:cNvPr>
            <p:cNvSpPr/>
            <p:nvPr/>
          </p:nvSpPr>
          <p:spPr>
            <a:xfrm>
              <a:off x="2239925" y="271217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67" y="1"/>
                  </a:moveTo>
                  <a:cubicBezTo>
                    <a:pt x="53" y="1"/>
                    <a:pt x="36" y="8"/>
                    <a:pt x="25" y="20"/>
                  </a:cubicBezTo>
                  <a:cubicBezTo>
                    <a:pt x="0" y="44"/>
                    <a:pt x="8" y="77"/>
                    <a:pt x="25" y="85"/>
                  </a:cubicBezTo>
                  <a:cubicBezTo>
                    <a:pt x="30" y="91"/>
                    <a:pt x="38" y="93"/>
                    <a:pt x="46" y="93"/>
                  </a:cubicBezTo>
                  <a:cubicBezTo>
                    <a:pt x="62" y="93"/>
                    <a:pt x="79" y="84"/>
                    <a:pt x="89" y="69"/>
                  </a:cubicBezTo>
                  <a:cubicBezTo>
                    <a:pt x="106" y="52"/>
                    <a:pt x="106" y="20"/>
                    <a:pt x="81" y="4"/>
                  </a:cubicBezTo>
                  <a:cubicBezTo>
                    <a:pt x="77" y="2"/>
                    <a:pt x="7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874;p47">
              <a:extLst>
                <a:ext uri="{FF2B5EF4-FFF2-40B4-BE49-F238E27FC236}">
                  <a16:creationId xmlns:a16="http://schemas.microsoft.com/office/drawing/2014/main" id="{21ECCA6C-4E88-3920-596D-65B9958D960A}"/>
                </a:ext>
              </a:extLst>
            </p:cNvPr>
            <p:cNvSpPr/>
            <p:nvPr/>
          </p:nvSpPr>
          <p:spPr>
            <a:xfrm>
              <a:off x="2240525" y="271752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6" y="0"/>
                  </a:moveTo>
                  <a:cubicBezTo>
                    <a:pt x="41" y="0"/>
                    <a:pt x="27" y="9"/>
                    <a:pt x="17" y="25"/>
                  </a:cubicBezTo>
                  <a:cubicBezTo>
                    <a:pt x="1" y="49"/>
                    <a:pt x="1" y="74"/>
                    <a:pt x="25" y="90"/>
                  </a:cubicBezTo>
                  <a:lnTo>
                    <a:pt x="82" y="9"/>
                  </a:lnTo>
                  <a:cubicBezTo>
                    <a:pt x="73" y="3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875;p47">
              <a:extLst>
                <a:ext uri="{FF2B5EF4-FFF2-40B4-BE49-F238E27FC236}">
                  <a16:creationId xmlns:a16="http://schemas.microsoft.com/office/drawing/2014/main" id="{F0C30F02-E216-6287-D39F-50440B239E16}"/>
                </a:ext>
              </a:extLst>
            </p:cNvPr>
            <p:cNvSpPr/>
            <p:nvPr/>
          </p:nvSpPr>
          <p:spPr>
            <a:xfrm>
              <a:off x="2236075" y="27242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1" y="0"/>
                  </a:moveTo>
                  <a:cubicBezTo>
                    <a:pt x="35" y="0"/>
                    <a:pt x="18" y="7"/>
                    <a:pt x="8" y="17"/>
                  </a:cubicBezTo>
                  <a:cubicBezTo>
                    <a:pt x="0" y="42"/>
                    <a:pt x="0" y="74"/>
                    <a:pt x="25" y="90"/>
                  </a:cubicBezTo>
                  <a:lnTo>
                    <a:pt x="81" y="9"/>
                  </a:lnTo>
                  <a:cubicBezTo>
                    <a:pt x="72" y="3"/>
                    <a:pt x="6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876;p47">
              <a:extLst>
                <a:ext uri="{FF2B5EF4-FFF2-40B4-BE49-F238E27FC236}">
                  <a16:creationId xmlns:a16="http://schemas.microsoft.com/office/drawing/2014/main" id="{95F4E822-0EBE-B5BA-F89A-8E0944AE5716}"/>
                </a:ext>
              </a:extLst>
            </p:cNvPr>
            <p:cNvSpPr/>
            <p:nvPr/>
          </p:nvSpPr>
          <p:spPr>
            <a:xfrm>
              <a:off x="2235050" y="271867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4" y="0"/>
                  </a:moveTo>
                  <a:cubicBezTo>
                    <a:pt x="40" y="0"/>
                    <a:pt x="26" y="6"/>
                    <a:pt x="17" y="19"/>
                  </a:cubicBezTo>
                  <a:cubicBezTo>
                    <a:pt x="1" y="44"/>
                    <a:pt x="1" y="76"/>
                    <a:pt x="25" y="84"/>
                  </a:cubicBezTo>
                  <a:cubicBezTo>
                    <a:pt x="36" y="92"/>
                    <a:pt x="49" y="96"/>
                    <a:pt x="61" y="96"/>
                  </a:cubicBezTo>
                  <a:cubicBezTo>
                    <a:pt x="75" y="96"/>
                    <a:pt x="89" y="90"/>
                    <a:pt x="98" y="76"/>
                  </a:cubicBezTo>
                  <a:cubicBezTo>
                    <a:pt x="114" y="52"/>
                    <a:pt x="106" y="19"/>
                    <a:pt x="90" y="11"/>
                  </a:cubicBez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877;p47">
              <a:extLst>
                <a:ext uri="{FF2B5EF4-FFF2-40B4-BE49-F238E27FC236}">
                  <a16:creationId xmlns:a16="http://schemas.microsoft.com/office/drawing/2014/main" id="{832610B7-2964-9B80-123B-7D82AC642E0F}"/>
                </a:ext>
              </a:extLst>
            </p:cNvPr>
            <p:cNvSpPr/>
            <p:nvPr/>
          </p:nvSpPr>
          <p:spPr>
            <a:xfrm>
              <a:off x="2230200" y="27251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1"/>
                  </a:moveTo>
                  <a:cubicBezTo>
                    <a:pt x="39" y="1"/>
                    <a:pt x="25" y="7"/>
                    <a:pt x="16" y="20"/>
                  </a:cubicBezTo>
                  <a:cubicBezTo>
                    <a:pt x="0" y="36"/>
                    <a:pt x="0" y="69"/>
                    <a:pt x="24" y="93"/>
                  </a:cubicBezTo>
                  <a:cubicBezTo>
                    <a:pt x="34" y="99"/>
                    <a:pt x="44" y="102"/>
                    <a:pt x="54" y="102"/>
                  </a:cubicBezTo>
                  <a:cubicBezTo>
                    <a:pt x="71" y="102"/>
                    <a:pt x="87" y="95"/>
                    <a:pt x="97" y="85"/>
                  </a:cubicBezTo>
                  <a:cubicBezTo>
                    <a:pt x="114" y="60"/>
                    <a:pt x="114" y="28"/>
                    <a:pt x="89" y="12"/>
                  </a:cubicBezTo>
                  <a:cubicBezTo>
                    <a:pt x="78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878;p47">
              <a:extLst>
                <a:ext uri="{FF2B5EF4-FFF2-40B4-BE49-F238E27FC236}">
                  <a16:creationId xmlns:a16="http://schemas.microsoft.com/office/drawing/2014/main" id="{411F3160-3183-9635-6A1D-9F97606A1AAB}"/>
                </a:ext>
              </a:extLst>
            </p:cNvPr>
            <p:cNvSpPr/>
            <p:nvPr/>
          </p:nvSpPr>
          <p:spPr>
            <a:xfrm>
              <a:off x="2225125" y="2731525"/>
              <a:ext cx="3275" cy="2725"/>
            </a:xfrm>
            <a:custGeom>
              <a:avLst/>
              <a:gdLst/>
              <a:ahLst/>
              <a:cxnLst/>
              <a:rect l="l" t="t" r="r" b="b"/>
              <a:pathLst>
                <a:path w="131" h="109" extrusionOk="0">
                  <a:moveTo>
                    <a:pt x="59" y="1"/>
                  </a:moveTo>
                  <a:cubicBezTo>
                    <a:pt x="42" y="1"/>
                    <a:pt x="26" y="7"/>
                    <a:pt x="17" y="16"/>
                  </a:cubicBezTo>
                  <a:cubicBezTo>
                    <a:pt x="0" y="41"/>
                    <a:pt x="9" y="73"/>
                    <a:pt x="41" y="97"/>
                  </a:cubicBezTo>
                  <a:cubicBezTo>
                    <a:pt x="52" y="105"/>
                    <a:pt x="64" y="109"/>
                    <a:pt x="76" y="109"/>
                  </a:cubicBezTo>
                  <a:cubicBezTo>
                    <a:pt x="91" y="109"/>
                    <a:pt x="105" y="103"/>
                    <a:pt x="114" y="89"/>
                  </a:cubicBezTo>
                  <a:cubicBezTo>
                    <a:pt x="130" y="65"/>
                    <a:pt x="122" y="32"/>
                    <a:pt x="98" y="16"/>
                  </a:cubicBezTo>
                  <a:cubicBezTo>
                    <a:pt x="87" y="5"/>
                    <a:pt x="72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879;p47">
              <a:extLst>
                <a:ext uri="{FF2B5EF4-FFF2-40B4-BE49-F238E27FC236}">
                  <a16:creationId xmlns:a16="http://schemas.microsoft.com/office/drawing/2014/main" id="{45839B1B-193E-BF92-C077-F85A263036D7}"/>
                </a:ext>
              </a:extLst>
            </p:cNvPr>
            <p:cNvSpPr/>
            <p:nvPr/>
          </p:nvSpPr>
          <p:spPr>
            <a:xfrm>
              <a:off x="2231400" y="273082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54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4"/>
                    <a:pt x="9" y="77"/>
                    <a:pt x="41" y="93"/>
                  </a:cubicBezTo>
                  <a:lnTo>
                    <a:pt x="90" y="12"/>
                  </a:ln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880;p47">
              <a:extLst>
                <a:ext uri="{FF2B5EF4-FFF2-40B4-BE49-F238E27FC236}">
                  <a16:creationId xmlns:a16="http://schemas.microsoft.com/office/drawing/2014/main" id="{62F98E45-E042-027E-2D75-4055988745AA}"/>
                </a:ext>
              </a:extLst>
            </p:cNvPr>
            <p:cNvSpPr/>
            <p:nvPr/>
          </p:nvSpPr>
          <p:spPr>
            <a:xfrm>
              <a:off x="2224925" y="2725625"/>
              <a:ext cx="2250" cy="2375"/>
            </a:xfrm>
            <a:custGeom>
              <a:avLst/>
              <a:gdLst/>
              <a:ahLst/>
              <a:cxnLst/>
              <a:rect l="l" t="t" r="r" b="b"/>
              <a:pathLst>
                <a:path w="90" h="95" extrusionOk="0">
                  <a:moveTo>
                    <a:pt x="65" y="1"/>
                  </a:moveTo>
                  <a:lnTo>
                    <a:pt x="0" y="82"/>
                  </a:lnTo>
                  <a:cubicBezTo>
                    <a:pt x="12" y="90"/>
                    <a:pt x="27" y="94"/>
                    <a:pt x="40" y="94"/>
                  </a:cubicBezTo>
                  <a:cubicBezTo>
                    <a:pt x="53" y="94"/>
                    <a:pt x="65" y="90"/>
                    <a:pt x="73" y="82"/>
                  </a:cubicBezTo>
                  <a:cubicBezTo>
                    <a:pt x="89" y="58"/>
                    <a:pt x="89" y="25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881;p47">
              <a:extLst>
                <a:ext uri="{FF2B5EF4-FFF2-40B4-BE49-F238E27FC236}">
                  <a16:creationId xmlns:a16="http://schemas.microsoft.com/office/drawing/2014/main" id="{3A8DB019-BE8C-9531-8189-00E9E168BAC4}"/>
                </a:ext>
              </a:extLst>
            </p:cNvPr>
            <p:cNvSpPr/>
            <p:nvPr/>
          </p:nvSpPr>
          <p:spPr>
            <a:xfrm>
              <a:off x="2229975" y="2719550"/>
              <a:ext cx="2275" cy="2350"/>
            </a:xfrm>
            <a:custGeom>
              <a:avLst/>
              <a:gdLst/>
              <a:ahLst/>
              <a:cxnLst/>
              <a:rect l="l" t="t" r="r" b="b"/>
              <a:pathLst>
                <a:path w="91" h="94" extrusionOk="0">
                  <a:moveTo>
                    <a:pt x="66" y="1"/>
                  </a:moveTo>
                  <a:lnTo>
                    <a:pt x="1" y="82"/>
                  </a:lnTo>
                  <a:cubicBezTo>
                    <a:pt x="12" y="89"/>
                    <a:pt x="24" y="93"/>
                    <a:pt x="36" y="93"/>
                  </a:cubicBezTo>
                  <a:cubicBezTo>
                    <a:pt x="51" y="93"/>
                    <a:pt x="65" y="87"/>
                    <a:pt x="74" y="74"/>
                  </a:cubicBezTo>
                  <a:cubicBezTo>
                    <a:pt x="90" y="49"/>
                    <a:pt x="90" y="17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882;p47">
              <a:extLst>
                <a:ext uri="{FF2B5EF4-FFF2-40B4-BE49-F238E27FC236}">
                  <a16:creationId xmlns:a16="http://schemas.microsoft.com/office/drawing/2014/main" id="{F2FAC451-AC58-6E1B-4C3A-DCA2670F25EE}"/>
                </a:ext>
              </a:extLst>
            </p:cNvPr>
            <p:cNvSpPr/>
            <p:nvPr/>
          </p:nvSpPr>
          <p:spPr>
            <a:xfrm>
              <a:off x="2235250" y="2713475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66" y="0"/>
                  </a:moveTo>
                  <a:lnTo>
                    <a:pt x="1" y="73"/>
                  </a:lnTo>
                  <a:cubicBezTo>
                    <a:pt x="8" y="81"/>
                    <a:pt x="19" y="85"/>
                    <a:pt x="30" y="85"/>
                  </a:cubicBezTo>
                  <a:cubicBezTo>
                    <a:pt x="43" y="85"/>
                    <a:pt x="57" y="79"/>
                    <a:pt x="66" y="65"/>
                  </a:cubicBezTo>
                  <a:cubicBezTo>
                    <a:pt x="82" y="41"/>
                    <a:pt x="82" y="17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883;p47">
              <a:extLst>
                <a:ext uri="{FF2B5EF4-FFF2-40B4-BE49-F238E27FC236}">
                  <a16:creationId xmlns:a16="http://schemas.microsoft.com/office/drawing/2014/main" id="{593ACE4B-3DEE-50CB-C854-AD8A8EC9ECB5}"/>
                </a:ext>
              </a:extLst>
            </p:cNvPr>
            <p:cNvSpPr/>
            <p:nvPr/>
          </p:nvSpPr>
          <p:spPr>
            <a:xfrm>
              <a:off x="2245600" y="2715825"/>
              <a:ext cx="2450" cy="2400"/>
            </a:xfrm>
            <a:custGeom>
              <a:avLst/>
              <a:gdLst/>
              <a:ahLst/>
              <a:cxnLst/>
              <a:rect l="l" t="t" r="r" b="b"/>
              <a:pathLst>
                <a:path w="98" h="96" extrusionOk="0">
                  <a:moveTo>
                    <a:pt x="60" y="1"/>
                  </a:moveTo>
                  <a:cubicBezTo>
                    <a:pt x="45" y="1"/>
                    <a:pt x="29" y="10"/>
                    <a:pt x="17" y="28"/>
                  </a:cubicBezTo>
                  <a:cubicBezTo>
                    <a:pt x="0" y="52"/>
                    <a:pt x="8" y="77"/>
                    <a:pt x="25" y="93"/>
                  </a:cubicBezTo>
                  <a:cubicBezTo>
                    <a:pt x="31" y="95"/>
                    <a:pt x="37" y="96"/>
                    <a:pt x="43" y="96"/>
                  </a:cubicBezTo>
                  <a:cubicBezTo>
                    <a:pt x="61" y="96"/>
                    <a:pt x="77" y="87"/>
                    <a:pt x="89" y="69"/>
                  </a:cubicBezTo>
                  <a:cubicBezTo>
                    <a:pt x="98" y="44"/>
                    <a:pt x="98" y="12"/>
                    <a:pt x="73" y="4"/>
                  </a:cubicBezTo>
                  <a:cubicBezTo>
                    <a:pt x="69" y="2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884;p47">
              <a:extLst>
                <a:ext uri="{FF2B5EF4-FFF2-40B4-BE49-F238E27FC236}">
                  <a16:creationId xmlns:a16="http://schemas.microsoft.com/office/drawing/2014/main" id="{3AF01E40-9651-6772-F0AE-A274D56B8EDF}"/>
                </a:ext>
              </a:extLst>
            </p:cNvPr>
            <p:cNvSpPr/>
            <p:nvPr/>
          </p:nvSpPr>
          <p:spPr>
            <a:xfrm>
              <a:off x="2246800" y="2721025"/>
              <a:ext cx="1850" cy="2400"/>
            </a:xfrm>
            <a:custGeom>
              <a:avLst/>
              <a:gdLst/>
              <a:ahLst/>
              <a:cxnLst/>
              <a:rect l="l" t="t" r="r" b="b"/>
              <a:pathLst>
                <a:path w="74" h="96" extrusionOk="0">
                  <a:moveTo>
                    <a:pt x="54" y="0"/>
                  </a:moveTo>
                  <a:cubicBezTo>
                    <a:pt x="37" y="0"/>
                    <a:pt x="21" y="13"/>
                    <a:pt x="9" y="31"/>
                  </a:cubicBezTo>
                  <a:cubicBezTo>
                    <a:pt x="1" y="55"/>
                    <a:pt x="9" y="80"/>
                    <a:pt x="25" y="96"/>
                  </a:cubicBezTo>
                  <a:lnTo>
                    <a:pt x="74" y="7"/>
                  </a:lnTo>
                  <a:cubicBezTo>
                    <a:pt x="67" y="2"/>
                    <a:pt x="6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885;p47">
              <a:extLst>
                <a:ext uri="{FF2B5EF4-FFF2-40B4-BE49-F238E27FC236}">
                  <a16:creationId xmlns:a16="http://schemas.microsoft.com/office/drawing/2014/main" id="{31D5CD20-66CE-4DA7-D323-F8D78691684F}"/>
                </a:ext>
              </a:extLst>
            </p:cNvPr>
            <p:cNvSpPr/>
            <p:nvPr/>
          </p:nvSpPr>
          <p:spPr>
            <a:xfrm>
              <a:off x="2243150" y="27282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6" y="0"/>
                  </a:moveTo>
                  <a:cubicBezTo>
                    <a:pt x="38" y="0"/>
                    <a:pt x="21" y="9"/>
                    <a:pt x="9" y="28"/>
                  </a:cubicBezTo>
                  <a:cubicBezTo>
                    <a:pt x="1" y="52"/>
                    <a:pt x="9" y="84"/>
                    <a:pt x="33" y="92"/>
                  </a:cubicBezTo>
                  <a:lnTo>
                    <a:pt x="74" y="3"/>
                  </a:lnTo>
                  <a:cubicBezTo>
                    <a:pt x="68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886;p47">
              <a:extLst>
                <a:ext uri="{FF2B5EF4-FFF2-40B4-BE49-F238E27FC236}">
                  <a16:creationId xmlns:a16="http://schemas.microsoft.com/office/drawing/2014/main" id="{BF0B558A-5EE4-7CB2-D5B0-B00BCE097A4A}"/>
                </a:ext>
              </a:extLst>
            </p:cNvPr>
            <p:cNvSpPr/>
            <p:nvPr/>
          </p:nvSpPr>
          <p:spPr>
            <a:xfrm>
              <a:off x="2241550" y="2722800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4" y="0"/>
                  </a:moveTo>
                  <a:cubicBezTo>
                    <a:pt x="37" y="0"/>
                    <a:pt x="22" y="9"/>
                    <a:pt x="16" y="25"/>
                  </a:cubicBezTo>
                  <a:cubicBezTo>
                    <a:pt x="0" y="49"/>
                    <a:pt x="8" y="81"/>
                    <a:pt x="33" y="98"/>
                  </a:cubicBezTo>
                  <a:cubicBezTo>
                    <a:pt x="37" y="100"/>
                    <a:pt x="42" y="101"/>
                    <a:pt x="47" y="101"/>
                  </a:cubicBezTo>
                  <a:cubicBezTo>
                    <a:pt x="64" y="101"/>
                    <a:pt x="85" y="92"/>
                    <a:pt x="97" y="73"/>
                  </a:cubicBezTo>
                  <a:cubicBezTo>
                    <a:pt x="106" y="49"/>
                    <a:pt x="97" y="17"/>
                    <a:pt x="81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6887;p47">
              <a:extLst>
                <a:ext uri="{FF2B5EF4-FFF2-40B4-BE49-F238E27FC236}">
                  <a16:creationId xmlns:a16="http://schemas.microsoft.com/office/drawing/2014/main" id="{79870427-BCCF-A346-999B-BB28469136A3}"/>
                </a:ext>
              </a:extLst>
            </p:cNvPr>
            <p:cNvSpPr/>
            <p:nvPr/>
          </p:nvSpPr>
          <p:spPr>
            <a:xfrm>
              <a:off x="2237275" y="2729875"/>
              <a:ext cx="3075" cy="2475"/>
            </a:xfrm>
            <a:custGeom>
              <a:avLst/>
              <a:gdLst/>
              <a:ahLst/>
              <a:cxnLst/>
              <a:rect l="l" t="t" r="r" b="b"/>
              <a:pathLst>
                <a:path w="123" h="99" extrusionOk="0">
                  <a:moveTo>
                    <a:pt x="62" y="1"/>
                  </a:moveTo>
                  <a:cubicBezTo>
                    <a:pt x="45" y="1"/>
                    <a:pt x="28" y="10"/>
                    <a:pt x="17" y="25"/>
                  </a:cubicBezTo>
                  <a:cubicBezTo>
                    <a:pt x="1" y="50"/>
                    <a:pt x="17" y="74"/>
                    <a:pt x="41" y="90"/>
                  </a:cubicBezTo>
                  <a:cubicBezTo>
                    <a:pt x="50" y="96"/>
                    <a:pt x="60" y="99"/>
                    <a:pt x="69" y="99"/>
                  </a:cubicBezTo>
                  <a:cubicBezTo>
                    <a:pt x="87" y="99"/>
                    <a:pt x="104" y="90"/>
                    <a:pt x="114" y="74"/>
                  </a:cubicBezTo>
                  <a:cubicBezTo>
                    <a:pt x="122" y="50"/>
                    <a:pt x="114" y="17"/>
                    <a:pt x="90" y="9"/>
                  </a:cubicBezTo>
                  <a:cubicBezTo>
                    <a:pt x="81" y="4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6888;p47">
              <a:extLst>
                <a:ext uri="{FF2B5EF4-FFF2-40B4-BE49-F238E27FC236}">
                  <a16:creationId xmlns:a16="http://schemas.microsoft.com/office/drawing/2014/main" id="{308F93BD-4463-B6E2-2654-70BA805A5B99}"/>
                </a:ext>
              </a:extLst>
            </p:cNvPr>
            <p:cNvSpPr/>
            <p:nvPr/>
          </p:nvSpPr>
          <p:spPr>
            <a:xfrm>
              <a:off x="2233225" y="2736775"/>
              <a:ext cx="3275" cy="2675"/>
            </a:xfrm>
            <a:custGeom>
              <a:avLst/>
              <a:gdLst/>
              <a:ahLst/>
              <a:cxnLst/>
              <a:rect l="l" t="t" r="r" b="b"/>
              <a:pathLst>
                <a:path w="131" h="107" extrusionOk="0">
                  <a:moveTo>
                    <a:pt x="62" y="1"/>
                  </a:moveTo>
                  <a:cubicBezTo>
                    <a:pt x="45" y="1"/>
                    <a:pt x="27" y="9"/>
                    <a:pt x="17" y="25"/>
                  </a:cubicBezTo>
                  <a:cubicBezTo>
                    <a:pt x="1" y="49"/>
                    <a:pt x="17" y="82"/>
                    <a:pt x="41" y="98"/>
                  </a:cubicBezTo>
                  <a:cubicBezTo>
                    <a:pt x="53" y="104"/>
                    <a:pt x="64" y="107"/>
                    <a:pt x="75" y="107"/>
                  </a:cubicBezTo>
                  <a:cubicBezTo>
                    <a:pt x="95" y="107"/>
                    <a:pt x="112" y="98"/>
                    <a:pt x="122" y="82"/>
                  </a:cubicBezTo>
                  <a:cubicBezTo>
                    <a:pt x="130" y="58"/>
                    <a:pt x="122" y="25"/>
                    <a:pt x="90" y="9"/>
                  </a:cubicBezTo>
                  <a:cubicBezTo>
                    <a:pt x="81" y="3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6889;p47">
              <a:extLst>
                <a:ext uri="{FF2B5EF4-FFF2-40B4-BE49-F238E27FC236}">
                  <a16:creationId xmlns:a16="http://schemas.microsoft.com/office/drawing/2014/main" id="{7497CDC8-98F7-EBB2-7609-FE29FA57AD34}"/>
                </a:ext>
              </a:extLst>
            </p:cNvPr>
            <p:cNvSpPr/>
            <p:nvPr/>
          </p:nvSpPr>
          <p:spPr>
            <a:xfrm>
              <a:off x="2239525" y="2735350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53" y="1"/>
                  </a:moveTo>
                  <a:cubicBezTo>
                    <a:pt x="36" y="1"/>
                    <a:pt x="19" y="10"/>
                    <a:pt x="8" y="25"/>
                  </a:cubicBezTo>
                  <a:cubicBezTo>
                    <a:pt x="0" y="50"/>
                    <a:pt x="8" y="82"/>
                    <a:pt x="41" y="98"/>
                  </a:cubicBezTo>
                  <a:lnTo>
                    <a:pt x="81" y="9"/>
                  </a:lnTo>
                  <a:cubicBezTo>
                    <a:pt x="73" y="3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6890;p47">
              <a:extLst>
                <a:ext uri="{FF2B5EF4-FFF2-40B4-BE49-F238E27FC236}">
                  <a16:creationId xmlns:a16="http://schemas.microsoft.com/office/drawing/2014/main" id="{9546D689-EE34-FCDB-E022-7055D3FD10A6}"/>
                </a:ext>
              </a:extLst>
            </p:cNvPr>
            <p:cNvSpPr/>
            <p:nvPr/>
          </p:nvSpPr>
          <p:spPr>
            <a:xfrm>
              <a:off x="2232425" y="2731100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49" y="1"/>
                  </a:moveTo>
                  <a:lnTo>
                    <a:pt x="0" y="82"/>
                  </a:lnTo>
                  <a:cubicBezTo>
                    <a:pt x="11" y="89"/>
                    <a:pt x="24" y="93"/>
                    <a:pt x="36" y="93"/>
                  </a:cubicBezTo>
                  <a:cubicBezTo>
                    <a:pt x="50" y="93"/>
                    <a:pt x="64" y="87"/>
                    <a:pt x="73" y="74"/>
                  </a:cubicBezTo>
                  <a:cubicBezTo>
                    <a:pt x="89" y="49"/>
                    <a:pt x="81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6891;p47">
              <a:extLst>
                <a:ext uri="{FF2B5EF4-FFF2-40B4-BE49-F238E27FC236}">
                  <a16:creationId xmlns:a16="http://schemas.microsoft.com/office/drawing/2014/main" id="{E5A0F661-D5D1-5194-1AFF-C88EBF0068A8}"/>
                </a:ext>
              </a:extLst>
            </p:cNvPr>
            <p:cNvSpPr/>
            <p:nvPr/>
          </p:nvSpPr>
          <p:spPr>
            <a:xfrm>
              <a:off x="2236675" y="272442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57" y="0"/>
                  </a:moveTo>
                  <a:lnTo>
                    <a:pt x="1" y="81"/>
                  </a:lnTo>
                  <a:cubicBezTo>
                    <a:pt x="9" y="87"/>
                    <a:pt x="19" y="90"/>
                    <a:pt x="28" y="90"/>
                  </a:cubicBezTo>
                  <a:cubicBezTo>
                    <a:pt x="46" y="90"/>
                    <a:pt x="63" y="81"/>
                    <a:pt x="74" y="65"/>
                  </a:cubicBezTo>
                  <a:cubicBezTo>
                    <a:pt x="90" y="41"/>
                    <a:pt x="82" y="16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6892;p47">
              <a:extLst>
                <a:ext uri="{FF2B5EF4-FFF2-40B4-BE49-F238E27FC236}">
                  <a16:creationId xmlns:a16="http://schemas.microsoft.com/office/drawing/2014/main" id="{F1FA0D38-CCA9-8912-3B30-170C93793140}"/>
                </a:ext>
              </a:extLst>
            </p:cNvPr>
            <p:cNvSpPr/>
            <p:nvPr/>
          </p:nvSpPr>
          <p:spPr>
            <a:xfrm>
              <a:off x="2241125" y="27177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8" y="1"/>
                  </a:moveTo>
                  <a:lnTo>
                    <a:pt x="1" y="82"/>
                  </a:lnTo>
                  <a:cubicBezTo>
                    <a:pt x="7" y="88"/>
                    <a:pt x="14" y="90"/>
                    <a:pt x="23" y="90"/>
                  </a:cubicBezTo>
                  <a:cubicBezTo>
                    <a:pt x="38" y="90"/>
                    <a:pt x="55" y="81"/>
                    <a:pt x="66" y="66"/>
                  </a:cubicBezTo>
                  <a:cubicBezTo>
                    <a:pt x="82" y="41"/>
                    <a:pt x="74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6893;p47">
              <a:extLst>
                <a:ext uri="{FF2B5EF4-FFF2-40B4-BE49-F238E27FC236}">
                  <a16:creationId xmlns:a16="http://schemas.microsoft.com/office/drawing/2014/main" id="{879A91F9-0740-0698-71EF-7DA1F5E4B8D8}"/>
                </a:ext>
              </a:extLst>
            </p:cNvPr>
            <p:cNvSpPr/>
            <p:nvPr/>
          </p:nvSpPr>
          <p:spPr>
            <a:xfrm>
              <a:off x="2251675" y="27187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56" y="0"/>
                  </a:moveTo>
                  <a:cubicBezTo>
                    <a:pt x="41" y="0"/>
                    <a:pt x="22" y="15"/>
                    <a:pt x="9" y="35"/>
                  </a:cubicBezTo>
                  <a:cubicBezTo>
                    <a:pt x="1" y="59"/>
                    <a:pt x="9" y="83"/>
                    <a:pt x="25" y="91"/>
                  </a:cubicBezTo>
                  <a:cubicBezTo>
                    <a:pt x="32" y="96"/>
                    <a:pt x="38" y="98"/>
                    <a:pt x="45" y="98"/>
                  </a:cubicBezTo>
                  <a:cubicBezTo>
                    <a:pt x="62" y="98"/>
                    <a:pt x="78" y="85"/>
                    <a:pt x="90" y="67"/>
                  </a:cubicBezTo>
                  <a:cubicBezTo>
                    <a:pt x="98" y="35"/>
                    <a:pt x="90" y="10"/>
                    <a:pt x="65" y="2"/>
                  </a:cubicBezTo>
                  <a:cubicBezTo>
                    <a:pt x="63" y="1"/>
                    <a:pt x="5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6894;p47">
              <a:extLst>
                <a:ext uri="{FF2B5EF4-FFF2-40B4-BE49-F238E27FC236}">
                  <a16:creationId xmlns:a16="http://schemas.microsoft.com/office/drawing/2014/main" id="{CC9AF079-4F1C-87D9-FD49-1F2A3A7E894C}"/>
                </a:ext>
              </a:extLst>
            </p:cNvPr>
            <p:cNvSpPr/>
            <p:nvPr/>
          </p:nvSpPr>
          <p:spPr>
            <a:xfrm>
              <a:off x="2253300" y="27237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61" y="1"/>
                  </a:moveTo>
                  <a:cubicBezTo>
                    <a:pt x="41" y="1"/>
                    <a:pt x="23" y="15"/>
                    <a:pt x="17" y="35"/>
                  </a:cubicBezTo>
                  <a:cubicBezTo>
                    <a:pt x="0" y="60"/>
                    <a:pt x="17" y="92"/>
                    <a:pt x="41" y="100"/>
                  </a:cubicBezTo>
                  <a:lnTo>
                    <a:pt x="73" y="3"/>
                  </a:lnTo>
                  <a:cubicBezTo>
                    <a:pt x="69" y="2"/>
                    <a:pt x="6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6895;p47">
              <a:extLst>
                <a:ext uri="{FF2B5EF4-FFF2-40B4-BE49-F238E27FC236}">
                  <a16:creationId xmlns:a16="http://schemas.microsoft.com/office/drawing/2014/main" id="{7C0EE633-B81E-E9E8-118E-841FD4D2BDF2}"/>
                </a:ext>
              </a:extLst>
            </p:cNvPr>
            <p:cNvSpPr/>
            <p:nvPr/>
          </p:nvSpPr>
          <p:spPr>
            <a:xfrm>
              <a:off x="2250650" y="27312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60" y="1"/>
                  </a:moveTo>
                  <a:cubicBezTo>
                    <a:pt x="39" y="1"/>
                    <a:pt x="16" y="15"/>
                    <a:pt x="9" y="35"/>
                  </a:cubicBezTo>
                  <a:cubicBezTo>
                    <a:pt x="1" y="60"/>
                    <a:pt x="17" y="92"/>
                    <a:pt x="42" y="100"/>
                  </a:cubicBezTo>
                  <a:lnTo>
                    <a:pt x="74" y="3"/>
                  </a:lnTo>
                  <a:cubicBezTo>
                    <a:pt x="70" y="1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6896;p47">
              <a:extLst>
                <a:ext uri="{FF2B5EF4-FFF2-40B4-BE49-F238E27FC236}">
                  <a16:creationId xmlns:a16="http://schemas.microsoft.com/office/drawing/2014/main" id="{1812F704-2A02-283D-5C64-5A5E6B49EE51}"/>
                </a:ext>
              </a:extLst>
            </p:cNvPr>
            <p:cNvSpPr/>
            <p:nvPr/>
          </p:nvSpPr>
          <p:spPr>
            <a:xfrm>
              <a:off x="2248425" y="27261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6" y="0"/>
                  </a:moveTo>
                  <a:cubicBezTo>
                    <a:pt x="38" y="0"/>
                    <a:pt x="21" y="9"/>
                    <a:pt x="9" y="28"/>
                  </a:cubicBezTo>
                  <a:cubicBezTo>
                    <a:pt x="1" y="60"/>
                    <a:pt x="9" y="84"/>
                    <a:pt x="33" y="92"/>
                  </a:cubicBezTo>
                  <a:cubicBezTo>
                    <a:pt x="40" y="97"/>
                    <a:pt x="47" y="99"/>
                    <a:pt x="55" y="99"/>
                  </a:cubicBezTo>
                  <a:cubicBezTo>
                    <a:pt x="74" y="99"/>
                    <a:pt x="92" y="86"/>
                    <a:pt x="98" y="68"/>
                  </a:cubicBezTo>
                  <a:cubicBezTo>
                    <a:pt x="106" y="44"/>
                    <a:pt x="98" y="11"/>
                    <a:pt x="74" y="3"/>
                  </a:cubicBezTo>
                  <a:cubicBezTo>
                    <a:pt x="68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6897;p47">
              <a:extLst>
                <a:ext uri="{FF2B5EF4-FFF2-40B4-BE49-F238E27FC236}">
                  <a16:creationId xmlns:a16="http://schemas.microsoft.com/office/drawing/2014/main" id="{2763FE1F-1AFF-09C1-B9A8-8320513866FD}"/>
                </a:ext>
              </a:extLst>
            </p:cNvPr>
            <p:cNvSpPr/>
            <p:nvPr/>
          </p:nvSpPr>
          <p:spPr>
            <a:xfrm>
              <a:off x="2245200" y="2733675"/>
              <a:ext cx="3050" cy="2475"/>
            </a:xfrm>
            <a:custGeom>
              <a:avLst/>
              <a:gdLst/>
              <a:ahLst/>
              <a:cxnLst/>
              <a:rect l="l" t="t" r="r" b="b"/>
              <a:pathLst>
                <a:path w="122" h="99" extrusionOk="0">
                  <a:moveTo>
                    <a:pt x="58" y="0"/>
                  </a:moveTo>
                  <a:cubicBezTo>
                    <a:pt x="37" y="0"/>
                    <a:pt x="20" y="9"/>
                    <a:pt x="8" y="28"/>
                  </a:cubicBezTo>
                  <a:cubicBezTo>
                    <a:pt x="0" y="52"/>
                    <a:pt x="16" y="84"/>
                    <a:pt x="41" y="92"/>
                  </a:cubicBezTo>
                  <a:cubicBezTo>
                    <a:pt x="50" y="97"/>
                    <a:pt x="58" y="99"/>
                    <a:pt x="66" y="99"/>
                  </a:cubicBezTo>
                  <a:cubicBezTo>
                    <a:pt x="86" y="99"/>
                    <a:pt x="102" y="86"/>
                    <a:pt x="114" y="68"/>
                  </a:cubicBezTo>
                  <a:cubicBezTo>
                    <a:pt x="122" y="44"/>
                    <a:pt x="105" y="11"/>
                    <a:pt x="81" y="3"/>
                  </a:cubicBezTo>
                  <a:cubicBezTo>
                    <a:pt x="73" y="1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6898;p47">
              <a:extLst>
                <a:ext uri="{FF2B5EF4-FFF2-40B4-BE49-F238E27FC236}">
                  <a16:creationId xmlns:a16="http://schemas.microsoft.com/office/drawing/2014/main" id="{485E07D6-C881-CDDD-3CC8-34A98858F83E}"/>
                </a:ext>
              </a:extLst>
            </p:cNvPr>
            <p:cNvSpPr/>
            <p:nvPr/>
          </p:nvSpPr>
          <p:spPr>
            <a:xfrm>
              <a:off x="2241950" y="2741075"/>
              <a:ext cx="3275" cy="2625"/>
            </a:xfrm>
            <a:custGeom>
              <a:avLst/>
              <a:gdLst/>
              <a:ahLst/>
              <a:cxnLst/>
              <a:rect l="l" t="t" r="r" b="b"/>
              <a:pathLst>
                <a:path w="131" h="105" extrusionOk="0">
                  <a:moveTo>
                    <a:pt x="63" y="1"/>
                  </a:moveTo>
                  <a:cubicBezTo>
                    <a:pt x="40" y="1"/>
                    <a:pt x="20" y="14"/>
                    <a:pt x="8" y="32"/>
                  </a:cubicBezTo>
                  <a:cubicBezTo>
                    <a:pt x="0" y="56"/>
                    <a:pt x="17" y="88"/>
                    <a:pt x="49" y="96"/>
                  </a:cubicBezTo>
                  <a:cubicBezTo>
                    <a:pt x="60" y="102"/>
                    <a:pt x="71" y="105"/>
                    <a:pt x="81" y="105"/>
                  </a:cubicBezTo>
                  <a:cubicBezTo>
                    <a:pt x="100" y="105"/>
                    <a:pt x="117" y="94"/>
                    <a:pt x="122" y="72"/>
                  </a:cubicBezTo>
                  <a:cubicBezTo>
                    <a:pt x="130" y="48"/>
                    <a:pt x="114" y="23"/>
                    <a:pt x="90" y="7"/>
                  </a:cubicBezTo>
                  <a:cubicBezTo>
                    <a:pt x="80" y="3"/>
                    <a:pt x="71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6899;p47">
              <a:extLst>
                <a:ext uri="{FF2B5EF4-FFF2-40B4-BE49-F238E27FC236}">
                  <a16:creationId xmlns:a16="http://schemas.microsoft.com/office/drawing/2014/main" id="{51D9A59A-B7CF-9528-A76C-30BA613E436B}"/>
                </a:ext>
              </a:extLst>
            </p:cNvPr>
            <p:cNvSpPr/>
            <p:nvPr/>
          </p:nvSpPr>
          <p:spPr>
            <a:xfrm>
              <a:off x="2247825" y="273892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62" y="1"/>
                  </a:moveTo>
                  <a:cubicBezTo>
                    <a:pt x="43" y="1"/>
                    <a:pt x="23" y="10"/>
                    <a:pt x="17" y="28"/>
                  </a:cubicBezTo>
                  <a:cubicBezTo>
                    <a:pt x="0" y="61"/>
                    <a:pt x="25" y="85"/>
                    <a:pt x="49" y="93"/>
                  </a:cubicBezTo>
                  <a:lnTo>
                    <a:pt x="82" y="4"/>
                  </a:ln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6900;p47">
              <a:extLst>
                <a:ext uri="{FF2B5EF4-FFF2-40B4-BE49-F238E27FC236}">
                  <a16:creationId xmlns:a16="http://schemas.microsoft.com/office/drawing/2014/main" id="{98F78AAD-EF3C-1298-997F-C03408FD04AC}"/>
                </a:ext>
              </a:extLst>
            </p:cNvPr>
            <p:cNvSpPr/>
            <p:nvPr/>
          </p:nvSpPr>
          <p:spPr>
            <a:xfrm>
              <a:off x="2240525" y="2735575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41" y="0"/>
                  </a:moveTo>
                  <a:lnTo>
                    <a:pt x="1" y="89"/>
                  </a:lnTo>
                  <a:cubicBezTo>
                    <a:pt x="7" y="94"/>
                    <a:pt x="15" y="96"/>
                    <a:pt x="22" y="96"/>
                  </a:cubicBezTo>
                  <a:cubicBezTo>
                    <a:pt x="42" y="96"/>
                    <a:pt x="62" y="83"/>
                    <a:pt x="74" y="65"/>
                  </a:cubicBezTo>
                  <a:cubicBezTo>
                    <a:pt x="82" y="41"/>
                    <a:pt x="74" y="16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6901;p47">
              <a:extLst>
                <a:ext uri="{FF2B5EF4-FFF2-40B4-BE49-F238E27FC236}">
                  <a16:creationId xmlns:a16="http://schemas.microsoft.com/office/drawing/2014/main" id="{5CD6216C-7984-5F01-F473-7C1CD5950646}"/>
                </a:ext>
              </a:extLst>
            </p:cNvPr>
            <p:cNvSpPr/>
            <p:nvPr/>
          </p:nvSpPr>
          <p:spPr>
            <a:xfrm>
              <a:off x="2243975" y="2728275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41" y="0"/>
                  </a:moveTo>
                  <a:lnTo>
                    <a:pt x="0" y="89"/>
                  </a:lnTo>
                  <a:cubicBezTo>
                    <a:pt x="9" y="95"/>
                    <a:pt x="18" y="98"/>
                    <a:pt x="26" y="98"/>
                  </a:cubicBezTo>
                  <a:cubicBezTo>
                    <a:pt x="44" y="98"/>
                    <a:pt x="60" y="87"/>
                    <a:pt x="65" y="65"/>
                  </a:cubicBezTo>
                  <a:cubicBezTo>
                    <a:pt x="82" y="41"/>
                    <a:pt x="65" y="17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6902;p47">
              <a:extLst>
                <a:ext uri="{FF2B5EF4-FFF2-40B4-BE49-F238E27FC236}">
                  <a16:creationId xmlns:a16="http://schemas.microsoft.com/office/drawing/2014/main" id="{FA942F43-A598-3CDC-4CA9-75480F4E2C2D}"/>
                </a:ext>
              </a:extLst>
            </p:cNvPr>
            <p:cNvSpPr/>
            <p:nvPr/>
          </p:nvSpPr>
          <p:spPr>
            <a:xfrm>
              <a:off x="2247425" y="27211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9" y="1"/>
                  </a:moveTo>
                  <a:lnTo>
                    <a:pt x="0" y="90"/>
                  </a:lnTo>
                  <a:cubicBezTo>
                    <a:pt x="6" y="92"/>
                    <a:pt x="13" y="93"/>
                    <a:pt x="20" y="93"/>
                  </a:cubicBezTo>
                  <a:cubicBezTo>
                    <a:pt x="39" y="93"/>
                    <a:pt x="59" y="84"/>
                    <a:pt x="65" y="65"/>
                  </a:cubicBezTo>
                  <a:cubicBezTo>
                    <a:pt x="73" y="33"/>
                    <a:pt x="65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6903;p47">
              <a:extLst>
                <a:ext uri="{FF2B5EF4-FFF2-40B4-BE49-F238E27FC236}">
                  <a16:creationId xmlns:a16="http://schemas.microsoft.com/office/drawing/2014/main" id="{4DFBCF05-EC28-1292-A96D-6E19B0684907}"/>
                </a:ext>
              </a:extLst>
            </p:cNvPr>
            <p:cNvSpPr/>
            <p:nvPr/>
          </p:nvSpPr>
          <p:spPr>
            <a:xfrm>
              <a:off x="2258150" y="2720925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48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59"/>
                    <a:pt x="9" y="92"/>
                    <a:pt x="33" y="100"/>
                  </a:cubicBezTo>
                  <a:cubicBezTo>
                    <a:pt x="58" y="100"/>
                    <a:pt x="82" y="84"/>
                    <a:pt x="90" y="59"/>
                  </a:cubicBezTo>
                  <a:cubicBezTo>
                    <a:pt x="98" y="35"/>
                    <a:pt x="82" y="11"/>
                    <a:pt x="58" y="2"/>
                  </a:cubicBezTo>
                  <a:cubicBezTo>
                    <a:pt x="55" y="1"/>
                    <a:pt x="52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6904;p47">
              <a:extLst>
                <a:ext uri="{FF2B5EF4-FFF2-40B4-BE49-F238E27FC236}">
                  <a16:creationId xmlns:a16="http://schemas.microsoft.com/office/drawing/2014/main" id="{AEF96CA7-5107-CB44-B353-4698D52C8C53}"/>
                </a:ext>
              </a:extLst>
            </p:cNvPr>
            <p:cNvSpPr/>
            <p:nvPr/>
          </p:nvSpPr>
          <p:spPr>
            <a:xfrm>
              <a:off x="2260600" y="27257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52" y="1"/>
                  </a:moveTo>
                  <a:cubicBezTo>
                    <a:pt x="30" y="1"/>
                    <a:pt x="8" y="15"/>
                    <a:pt x="8" y="35"/>
                  </a:cubicBezTo>
                  <a:cubicBezTo>
                    <a:pt x="0" y="68"/>
                    <a:pt x="16" y="92"/>
                    <a:pt x="41" y="100"/>
                  </a:cubicBezTo>
                  <a:lnTo>
                    <a:pt x="65" y="3"/>
                  </a:lnTo>
                  <a:cubicBezTo>
                    <a:pt x="61" y="2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6905;p47">
              <a:extLst>
                <a:ext uri="{FF2B5EF4-FFF2-40B4-BE49-F238E27FC236}">
                  <a16:creationId xmlns:a16="http://schemas.microsoft.com/office/drawing/2014/main" id="{EADB8F43-1833-DF7D-C3C9-5E7E02F3BDAC}"/>
                </a:ext>
              </a:extLst>
            </p:cNvPr>
            <p:cNvSpPr/>
            <p:nvPr/>
          </p:nvSpPr>
          <p:spPr>
            <a:xfrm>
              <a:off x="2258575" y="2733550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65" y="0"/>
                  </a:moveTo>
                  <a:cubicBezTo>
                    <a:pt x="41" y="0"/>
                    <a:pt x="16" y="16"/>
                    <a:pt x="8" y="41"/>
                  </a:cubicBezTo>
                  <a:cubicBezTo>
                    <a:pt x="0" y="65"/>
                    <a:pt x="16" y="97"/>
                    <a:pt x="41" y="97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6906;p47">
              <a:extLst>
                <a:ext uri="{FF2B5EF4-FFF2-40B4-BE49-F238E27FC236}">
                  <a16:creationId xmlns:a16="http://schemas.microsoft.com/office/drawing/2014/main" id="{CF4586A8-6061-03BB-928B-23311C52905C}"/>
                </a:ext>
              </a:extLst>
            </p:cNvPr>
            <p:cNvSpPr/>
            <p:nvPr/>
          </p:nvSpPr>
          <p:spPr>
            <a:xfrm>
              <a:off x="2255725" y="272862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67"/>
                    <a:pt x="17" y="92"/>
                    <a:pt x="41" y="100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98" y="87"/>
                    <a:pt x="98" y="67"/>
                  </a:cubicBezTo>
                  <a:cubicBezTo>
                    <a:pt x="106" y="35"/>
                    <a:pt x="98" y="11"/>
                    <a:pt x="66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6907;p47">
              <a:extLst>
                <a:ext uri="{FF2B5EF4-FFF2-40B4-BE49-F238E27FC236}">
                  <a16:creationId xmlns:a16="http://schemas.microsoft.com/office/drawing/2014/main" id="{FC8216DF-B48D-D642-A69D-1FB994EC429D}"/>
                </a:ext>
              </a:extLst>
            </p:cNvPr>
            <p:cNvSpPr/>
            <p:nvPr/>
          </p:nvSpPr>
          <p:spPr>
            <a:xfrm>
              <a:off x="2253300" y="2736500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55" y="1"/>
                  </a:moveTo>
                  <a:cubicBezTo>
                    <a:pt x="35" y="1"/>
                    <a:pt x="15" y="11"/>
                    <a:pt x="8" y="36"/>
                  </a:cubicBezTo>
                  <a:cubicBezTo>
                    <a:pt x="0" y="60"/>
                    <a:pt x="17" y="85"/>
                    <a:pt x="49" y="101"/>
                  </a:cubicBezTo>
                  <a:cubicBezTo>
                    <a:pt x="53" y="102"/>
                    <a:pt x="58" y="103"/>
                    <a:pt x="62" y="103"/>
                  </a:cubicBezTo>
                  <a:cubicBezTo>
                    <a:pt x="84" y="103"/>
                    <a:pt x="107" y="87"/>
                    <a:pt x="114" y="60"/>
                  </a:cubicBezTo>
                  <a:cubicBezTo>
                    <a:pt x="122" y="36"/>
                    <a:pt x="106" y="12"/>
                    <a:pt x="73" y="4"/>
                  </a:cubicBezTo>
                  <a:cubicBezTo>
                    <a:pt x="68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6908;p47">
              <a:extLst>
                <a:ext uri="{FF2B5EF4-FFF2-40B4-BE49-F238E27FC236}">
                  <a16:creationId xmlns:a16="http://schemas.microsoft.com/office/drawing/2014/main" id="{F2C23473-CFEB-4A80-318F-73094F80D489}"/>
                </a:ext>
              </a:extLst>
            </p:cNvPr>
            <p:cNvSpPr/>
            <p:nvPr/>
          </p:nvSpPr>
          <p:spPr>
            <a:xfrm>
              <a:off x="2251075" y="2744225"/>
              <a:ext cx="3050" cy="2575"/>
            </a:xfrm>
            <a:custGeom>
              <a:avLst/>
              <a:gdLst/>
              <a:ahLst/>
              <a:cxnLst/>
              <a:rect l="l" t="t" r="r" b="b"/>
              <a:pathLst>
                <a:path w="122" h="103" extrusionOk="0">
                  <a:moveTo>
                    <a:pt x="60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60"/>
                    <a:pt x="16" y="92"/>
                    <a:pt x="49" y="100"/>
                  </a:cubicBezTo>
                  <a:cubicBezTo>
                    <a:pt x="55" y="102"/>
                    <a:pt x="60" y="102"/>
                    <a:pt x="66" y="102"/>
                  </a:cubicBezTo>
                  <a:cubicBezTo>
                    <a:pt x="92" y="102"/>
                    <a:pt x="114" y="88"/>
                    <a:pt x="114" y="68"/>
                  </a:cubicBezTo>
                  <a:cubicBezTo>
                    <a:pt x="122" y="43"/>
                    <a:pt x="106" y="11"/>
                    <a:pt x="73" y="3"/>
                  </a:cubicBezTo>
                  <a:cubicBezTo>
                    <a:pt x="69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6909;p47">
              <a:extLst>
                <a:ext uri="{FF2B5EF4-FFF2-40B4-BE49-F238E27FC236}">
                  <a16:creationId xmlns:a16="http://schemas.microsoft.com/office/drawing/2014/main" id="{24803184-9953-96DF-2BAD-9EEC53BE5718}"/>
                </a:ext>
              </a:extLst>
            </p:cNvPr>
            <p:cNvSpPr/>
            <p:nvPr/>
          </p:nvSpPr>
          <p:spPr>
            <a:xfrm>
              <a:off x="2256550" y="274140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57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16" y="92"/>
                    <a:pt x="49" y="100"/>
                  </a:cubicBezTo>
                  <a:lnTo>
                    <a:pt x="73" y="2"/>
                  </a:lnTo>
                  <a:cubicBezTo>
                    <a:pt x="67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6910;p47">
              <a:extLst>
                <a:ext uri="{FF2B5EF4-FFF2-40B4-BE49-F238E27FC236}">
                  <a16:creationId xmlns:a16="http://schemas.microsoft.com/office/drawing/2014/main" id="{AD13D11C-CCB6-1546-E32E-1B4B9300FD91}"/>
                </a:ext>
              </a:extLst>
            </p:cNvPr>
            <p:cNvSpPr/>
            <p:nvPr/>
          </p:nvSpPr>
          <p:spPr>
            <a:xfrm>
              <a:off x="2249050" y="2739025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33" y="0"/>
                  </a:moveTo>
                  <a:lnTo>
                    <a:pt x="0" y="89"/>
                  </a:lnTo>
                  <a:cubicBezTo>
                    <a:pt x="9" y="94"/>
                    <a:pt x="18" y="96"/>
                    <a:pt x="27" y="96"/>
                  </a:cubicBezTo>
                  <a:cubicBezTo>
                    <a:pt x="49" y="96"/>
                    <a:pt x="67" y="82"/>
                    <a:pt x="73" y="65"/>
                  </a:cubicBezTo>
                  <a:cubicBezTo>
                    <a:pt x="81" y="41"/>
                    <a:pt x="65" y="8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6911;p47">
              <a:extLst>
                <a:ext uri="{FF2B5EF4-FFF2-40B4-BE49-F238E27FC236}">
                  <a16:creationId xmlns:a16="http://schemas.microsoft.com/office/drawing/2014/main" id="{327E613F-7993-55D8-7493-91D6305DA14A}"/>
                </a:ext>
              </a:extLst>
            </p:cNvPr>
            <p:cNvSpPr/>
            <p:nvPr/>
          </p:nvSpPr>
          <p:spPr>
            <a:xfrm>
              <a:off x="2251675" y="27313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33" y="1"/>
                  </a:moveTo>
                  <a:lnTo>
                    <a:pt x="1" y="98"/>
                  </a:lnTo>
                  <a:cubicBezTo>
                    <a:pt x="5" y="100"/>
                    <a:pt x="9" y="100"/>
                    <a:pt x="14" y="100"/>
                  </a:cubicBezTo>
                  <a:cubicBezTo>
                    <a:pt x="36" y="100"/>
                    <a:pt x="59" y="86"/>
                    <a:pt x="65" y="66"/>
                  </a:cubicBezTo>
                  <a:cubicBezTo>
                    <a:pt x="73" y="41"/>
                    <a:pt x="57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6912;p47">
              <a:extLst>
                <a:ext uri="{FF2B5EF4-FFF2-40B4-BE49-F238E27FC236}">
                  <a16:creationId xmlns:a16="http://schemas.microsoft.com/office/drawing/2014/main" id="{EB8CA2F1-30D1-26BD-1A3E-CE0157086F77}"/>
                </a:ext>
              </a:extLst>
            </p:cNvPr>
            <p:cNvSpPr/>
            <p:nvPr/>
          </p:nvSpPr>
          <p:spPr>
            <a:xfrm>
              <a:off x="2254300" y="27238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33" y="1"/>
                  </a:moveTo>
                  <a:lnTo>
                    <a:pt x="1" y="98"/>
                  </a:lnTo>
                  <a:cubicBezTo>
                    <a:pt x="5" y="100"/>
                    <a:pt x="9" y="100"/>
                    <a:pt x="13" y="100"/>
                  </a:cubicBezTo>
                  <a:cubicBezTo>
                    <a:pt x="33" y="100"/>
                    <a:pt x="51" y="85"/>
                    <a:pt x="58" y="58"/>
                  </a:cubicBezTo>
                  <a:cubicBezTo>
                    <a:pt x="66" y="33"/>
                    <a:pt x="58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6913;p47">
              <a:extLst>
                <a:ext uri="{FF2B5EF4-FFF2-40B4-BE49-F238E27FC236}">
                  <a16:creationId xmlns:a16="http://schemas.microsoft.com/office/drawing/2014/main" id="{C493286C-BE09-14B9-4D5B-943585A11B87}"/>
                </a:ext>
              </a:extLst>
            </p:cNvPr>
            <p:cNvSpPr/>
            <p:nvPr/>
          </p:nvSpPr>
          <p:spPr>
            <a:xfrm>
              <a:off x="2265050" y="27226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5" y="0"/>
                  </a:moveTo>
                  <a:cubicBezTo>
                    <a:pt x="41" y="0"/>
                    <a:pt x="17" y="17"/>
                    <a:pt x="9" y="41"/>
                  </a:cubicBezTo>
                  <a:cubicBezTo>
                    <a:pt x="1" y="65"/>
                    <a:pt x="17" y="98"/>
                    <a:pt x="41" y="98"/>
                  </a:cubicBezTo>
                  <a:cubicBezTo>
                    <a:pt x="45" y="99"/>
                    <a:pt x="50" y="100"/>
                    <a:pt x="54" y="100"/>
                  </a:cubicBezTo>
                  <a:cubicBezTo>
                    <a:pt x="76" y="100"/>
                    <a:pt x="98" y="84"/>
                    <a:pt x="98" y="57"/>
                  </a:cubicBezTo>
                  <a:cubicBezTo>
                    <a:pt x="106" y="33"/>
                    <a:pt x="90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6914;p47">
              <a:extLst>
                <a:ext uri="{FF2B5EF4-FFF2-40B4-BE49-F238E27FC236}">
                  <a16:creationId xmlns:a16="http://schemas.microsoft.com/office/drawing/2014/main" id="{972057B5-6FDB-B1B5-E406-549F28D19572}"/>
                </a:ext>
              </a:extLst>
            </p:cNvPr>
            <p:cNvSpPr/>
            <p:nvPr/>
          </p:nvSpPr>
          <p:spPr>
            <a:xfrm>
              <a:off x="2268100" y="2727250"/>
              <a:ext cx="1425" cy="2675"/>
            </a:xfrm>
            <a:custGeom>
              <a:avLst/>
              <a:gdLst/>
              <a:ahLst/>
              <a:cxnLst/>
              <a:rect l="l" t="t" r="r" b="b"/>
              <a:pathLst>
                <a:path w="57" h="107" extrusionOk="0">
                  <a:moveTo>
                    <a:pt x="57" y="1"/>
                  </a:moveTo>
                  <a:cubicBezTo>
                    <a:pt x="33" y="1"/>
                    <a:pt x="8" y="17"/>
                    <a:pt x="8" y="41"/>
                  </a:cubicBezTo>
                  <a:cubicBezTo>
                    <a:pt x="0" y="74"/>
                    <a:pt x="16" y="98"/>
                    <a:pt x="41" y="106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6915;p47">
              <a:extLst>
                <a:ext uri="{FF2B5EF4-FFF2-40B4-BE49-F238E27FC236}">
                  <a16:creationId xmlns:a16="http://schemas.microsoft.com/office/drawing/2014/main" id="{FB5C1CE2-D5F1-C29B-2963-88521211773F}"/>
                </a:ext>
              </a:extLst>
            </p:cNvPr>
            <p:cNvSpPr/>
            <p:nvPr/>
          </p:nvSpPr>
          <p:spPr>
            <a:xfrm>
              <a:off x="2266675" y="2735150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57" y="1"/>
                  </a:moveTo>
                  <a:cubicBezTo>
                    <a:pt x="33" y="1"/>
                    <a:pt x="9" y="17"/>
                    <a:pt x="0" y="42"/>
                  </a:cubicBezTo>
                  <a:cubicBezTo>
                    <a:pt x="0" y="74"/>
                    <a:pt x="17" y="98"/>
                    <a:pt x="41" y="106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6916;p47">
              <a:extLst>
                <a:ext uri="{FF2B5EF4-FFF2-40B4-BE49-F238E27FC236}">
                  <a16:creationId xmlns:a16="http://schemas.microsoft.com/office/drawing/2014/main" id="{45D70405-DC4D-BDCE-44A6-CD517EF7CD32}"/>
                </a:ext>
              </a:extLst>
            </p:cNvPr>
            <p:cNvSpPr/>
            <p:nvPr/>
          </p:nvSpPr>
          <p:spPr>
            <a:xfrm>
              <a:off x="2263425" y="27305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6" y="0"/>
                  </a:moveTo>
                  <a:cubicBezTo>
                    <a:pt x="33" y="0"/>
                    <a:pt x="9" y="17"/>
                    <a:pt x="9" y="41"/>
                  </a:cubicBezTo>
                  <a:cubicBezTo>
                    <a:pt x="1" y="65"/>
                    <a:pt x="17" y="98"/>
                    <a:pt x="41" y="98"/>
                  </a:cubicBezTo>
                  <a:cubicBezTo>
                    <a:pt x="47" y="99"/>
                    <a:pt x="53" y="100"/>
                    <a:pt x="58" y="100"/>
                  </a:cubicBezTo>
                  <a:cubicBezTo>
                    <a:pt x="82" y="100"/>
                    <a:pt x="98" y="85"/>
                    <a:pt x="98" y="65"/>
                  </a:cubicBezTo>
                  <a:cubicBezTo>
                    <a:pt x="106" y="33"/>
                    <a:pt x="90" y="9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6917;p47">
              <a:extLst>
                <a:ext uri="{FF2B5EF4-FFF2-40B4-BE49-F238E27FC236}">
                  <a16:creationId xmlns:a16="http://schemas.microsoft.com/office/drawing/2014/main" id="{B3568878-0719-9E05-E47E-A4021F05AB97}"/>
                </a:ext>
              </a:extLst>
            </p:cNvPr>
            <p:cNvSpPr/>
            <p:nvPr/>
          </p:nvSpPr>
          <p:spPr>
            <a:xfrm>
              <a:off x="2261600" y="2738400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74" y="1"/>
                  </a:moveTo>
                  <a:cubicBezTo>
                    <a:pt x="41" y="1"/>
                    <a:pt x="17" y="17"/>
                    <a:pt x="9" y="41"/>
                  </a:cubicBezTo>
                  <a:cubicBezTo>
                    <a:pt x="1" y="66"/>
                    <a:pt x="25" y="98"/>
                    <a:pt x="49" y="106"/>
                  </a:cubicBezTo>
                  <a:cubicBezTo>
                    <a:pt x="82" y="106"/>
                    <a:pt x="106" y="90"/>
                    <a:pt x="114" y="66"/>
                  </a:cubicBezTo>
                  <a:cubicBezTo>
                    <a:pt x="114" y="33"/>
                    <a:pt x="98" y="9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6918;p47">
              <a:extLst>
                <a:ext uri="{FF2B5EF4-FFF2-40B4-BE49-F238E27FC236}">
                  <a16:creationId xmlns:a16="http://schemas.microsoft.com/office/drawing/2014/main" id="{8FBCCFB7-F2A4-2FA6-B46E-B9F1C14A6EB8}"/>
                </a:ext>
              </a:extLst>
            </p:cNvPr>
            <p:cNvSpPr/>
            <p:nvPr/>
          </p:nvSpPr>
          <p:spPr>
            <a:xfrm>
              <a:off x="2259975" y="27464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1" y="68"/>
                    <a:pt x="17" y="92"/>
                    <a:pt x="50" y="100"/>
                  </a:cubicBezTo>
                  <a:cubicBezTo>
                    <a:pt x="82" y="100"/>
                    <a:pt x="106" y="84"/>
                    <a:pt x="114" y="60"/>
                  </a:cubicBezTo>
                  <a:cubicBezTo>
                    <a:pt x="114" y="35"/>
                    <a:pt x="98" y="3"/>
                    <a:pt x="66" y="3"/>
                  </a:cubicBezTo>
                  <a:cubicBezTo>
                    <a:pt x="61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6919;p47">
              <a:extLst>
                <a:ext uri="{FF2B5EF4-FFF2-40B4-BE49-F238E27FC236}">
                  <a16:creationId xmlns:a16="http://schemas.microsoft.com/office/drawing/2014/main" id="{3B213DA1-2460-3350-99F9-7C37E1608714}"/>
                </a:ext>
              </a:extLst>
            </p:cNvPr>
            <p:cNvSpPr/>
            <p:nvPr/>
          </p:nvSpPr>
          <p:spPr>
            <a:xfrm>
              <a:off x="2265050" y="2743075"/>
              <a:ext cx="1650" cy="2650"/>
            </a:xfrm>
            <a:custGeom>
              <a:avLst/>
              <a:gdLst/>
              <a:ahLst/>
              <a:cxnLst/>
              <a:rect l="l" t="t" r="r" b="b"/>
              <a:pathLst>
                <a:path w="66" h="106" extrusionOk="0">
                  <a:moveTo>
                    <a:pt x="65" y="0"/>
                  </a:moveTo>
                  <a:cubicBezTo>
                    <a:pt x="41" y="0"/>
                    <a:pt x="17" y="16"/>
                    <a:pt x="9" y="41"/>
                  </a:cubicBezTo>
                  <a:cubicBezTo>
                    <a:pt x="1" y="73"/>
                    <a:pt x="25" y="97"/>
                    <a:pt x="49" y="106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6920;p47">
              <a:extLst>
                <a:ext uri="{FF2B5EF4-FFF2-40B4-BE49-F238E27FC236}">
                  <a16:creationId xmlns:a16="http://schemas.microsoft.com/office/drawing/2014/main" id="{AA85DDC5-45DA-A114-AB37-277F692C7B97}"/>
                </a:ext>
              </a:extLst>
            </p:cNvPr>
            <p:cNvSpPr/>
            <p:nvPr/>
          </p:nvSpPr>
          <p:spPr>
            <a:xfrm>
              <a:off x="2257750" y="27414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25" y="0"/>
                  </a:moveTo>
                  <a:lnTo>
                    <a:pt x="1" y="98"/>
                  </a:lnTo>
                  <a:cubicBezTo>
                    <a:pt x="6" y="99"/>
                    <a:pt x="12" y="100"/>
                    <a:pt x="17" y="100"/>
                  </a:cubicBezTo>
                  <a:cubicBezTo>
                    <a:pt x="41" y="100"/>
                    <a:pt x="59" y="84"/>
                    <a:pt x="66" y="57"/>
                  </a:cubicBezTo>
                  <a:cubicBezTo>
                    <a:pt x="74" y="33"/>
                    <a:pt x="49" y="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6921;p47">
              <a:extLst>
                <a:ext uri="{FF2B5EF4-FFF2-40B4-BE49-F238E27FC236}">
                  <a16:creationId xmlns:a16="http://schemas.microsoft.com/office/drawing/2014/main" id="{C91AAC37-64FA-25ED-0E36-D5CC8197648F}"/>
                </a:ext>
              </a:extLst>
            </p:cNvPr>
            <p:cNvSpPr/>
            <p:nvPr/>
          </p:nvSpPr>
          <p:spPr>
            <a:xfrm>
              <a:off x="2259575" y="27335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25" y="0"/>
                  </a:moveTo>
                  <a:lnTo>
                    <a:pt x="1" y="97"/>
                  </a:lnTo>
                  <a:cubicBezTo>
                    <a:pt x="6" y="99"/>
                    <a:pt x="12" y="100"/>
                    <a:pt x="17" y="100"/>
                  </a:cubicBezTo>
                  <a:cubicBezTo>
                    <a:pt x="41" y="100"/>
                    <a:pt x="59" y="85"/>
                    <a:pt x="66" y="65"/>
                  </a:cubicBezTo>
                  <a:cubicBezTo>
                    <a:pt x="74" y="33"/>
                    <a:pt x="57" y="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6922;p47">
              <a:extLst>
                <a:ext uri="{FF2B5EF4-FFF2-40B4-BE49-F238E27FC236}">
                  <a16:creationId xmlns:a16="http://schemas.microsoft.com/office/drawing/2014/main" id="{D68455CB-61E9-0931-AD19-579567A136BE}"/>
                </a:ext>
              </a:extLst>
            </p:cNvPr>
            <p:cNvSpPr/>
            <p:nvPr/>
          </p:nvSpPr>
          <p:spPr>
            <a:xfrm>
              <a:off x="2261600" y="272585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25" y="0"/>
                  </a:moveTo>
                  <a:lnTo>
                    <a:pt x="1" y="97"/>
                  </a:lnTo>
                  <a:cubicBezTo>
                    <a:pt x="5" y="99"/>
                    <a:pt x="9" y="99"/>
                    <a:pt x="13" y="99"/>
                  </a:cubicBezTo>
                  <a:cubicBezTo>
                    <a:pt x="33" y="99"/>
                    <a:pt x="51" y="84"/>
                    <a:pt x="58" y="57"/>
                  </a:cubicBezTo>
                  <a:cubicBezTo>
                    <a:pt x="66" y="32"/>
                    <a:pt x="49" y="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6923;p47">
              <a:extLst>
                <a:ext uri="{FF2B5EF4-FFF2-40B4-BE49-F238E27FC236}">
                  <a16:creationId xmlns:a16="http://schemas.microsoft.com/office/drawing/2014/main" id="{D2FBEF1A-B3AD-10FC-5996-1CA0B1D381FC}"/>
                </a:ext>
              </a:extLst>
            </p:cNvPr>
            <p:cNvSpPr/>
            <p:nvPr/>
          </p:nvSpPr>
          <p:spPr>
            <a:xfrm>
              <a:off x="2272550" y="2723800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57" y="1"/>
                  </a:moveTo>
                  <a:cubicBezTo>
                    <a:pt x="33" y="1"/>
                    <a:pt x="9" y="17"/>
                    <a:pt x="1" y="50"/>
                  </a:cubicBezTo>
                  <a:cubicBezTo>
                    <a:pt x="1" y="74"/>
                    <a:pt x="17" y="98"/>
                    <a:pt x="41" y="106"/>
                  </a:cubicBezTo>
                  <a:cubicBezTo>
                    <a:pt x="65" y="106"/>
                    <a:pt x="90" y="90"/>
                    <a:pt x="90" y="58"/>
                  </a:cubicBezTo>
                  <a:cubicBezTo>
                    <a:pt x="98" y="33"/>
                    <a:pt x="82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6924;p47">
              <a:extLst>
                <a:ext uri="{FF2B5EF4-FFF2-40B4-BE49-F238E27FC236}">
                  <a16:creationId xmlns:a16="http://schemas.microsoft.com/office/drawing/2014/main" id="{CC07ED30-7455-3A8E-FB7B-7D517705F0ED}"/>
                </a:ext>
              </a:extLst>
            </p:cNvPr>
            <p:cNvSpPr/>
            <p:nvPr/>
          </p:nvSpPr>
          <p:spPr>
            <a:xfrm>
              <a:off x="2275800" y="2728475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49" y="0"/>
                  </a:moveTo>
                  <a:cubicBezTo>
                    <a:pt x="25" y="0"/>
                    <a:pt x="0" y="17"/>
                    <a:pt x="0" y="41"/>
                  </a:cubicBezTo>
                  <a:cubicBezTo>
                    <a:pt x="0" y="73"/>
                    <a:pt x="17" y="98"/>
                    <a:pt x="41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6925;p47">
              <a:extLst>
                <a:ext uri="{FF2B5EF4-FFF2-40B4-BE49-F238E27FC236}">
                  <a16:creationId xmlns:a16="http://schemas.microsoft.com/office/drawing/2014/main" id="{780069C1-CDD8-DEA2-7684-726F11C7F0A1}"/>
                </a:ext>
              </a:extLst>
            </p:cNvPr>
            <p:cNvSpPr/>
            <p:nvPr/>
          </p:nvSpPr>
          <p:spPr>
            <a:xfrm>
              <a:off x="2274775" y="2736375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58" y="1"/>
                  </a:moveTo>
                  <a:cubicBezTo>
                    <a:pt x="33" y="1"/>
                    <a:pt x="1" y="17"/>
                    <a:pt x="1" y="49"/>
                  </a:cubicBezTo>
                  <a:cubicBezTo>
                    <a:pt x="1" y="74"/>
                    <a:pt x="17" y="98"/>
                    <a:pt x="49" y="10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6926;p47">
              <a:extLst>
                <a:ext uri="{FF2B5EF4-FFF2-40B4-BE49-F238E27FC236}">
                  <a16:creationId xmlns:a16="http://schemas.microsoft.com/office/drawing/2014/main" id="{84C88F88-2814-B63B-5B59-7C98EC86C7BE}"/>
                </a:ext>
              </a:extLst>
            </p:cNvPr>
            <p:cNvSpPr/>
            <p:nvPr/>
          </p:nvSpPr>
          <p:spPr>
            <a:xfrm>
              <a:off x="2271325" y="2731925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8" y="0"/>
                  </a:moveTo>
                  <a:cubicBezTo>
                    <a:pt x="33" y="0"/>
                    <a:pt x="9" y="16"/>
                    <a:pt x="1" y="41"/>
                  </a:cubicBezTo>
                  <a:cubicBezTo>
                    <a:pt x="1" y="73"/>
                    <a:pt x="17" y="98"/>
                    <a:pt x="42" y="98"/>
                  </a:cubicBezTo>
                  <a:cubicBezTo>
                    <a:pt x="46" y="99"/>
                    <a:pt x="50" y="99"/>
                    <a:pt x="54" y="99"/>
                  </a:cubicBezTo>
                  <a:cubicBezTo>
                    <a:pt x="80" y="99"/>
                    <a:pt x="98" y="78"/>
                    <a:pt x="98" y="57"/>
                  </a:cubicBezTo>
                  <a:cubicBezTo>
                    <a:pt x="98" y="33"/>
                    <a:pt x="82" y="8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6927;p47">
              <a:extLst>
                <a:ext uri="{FF2B5EF4-FFF2-40B4-BE49-F238E27FC236}">
                  <a16:creationId xmlns:a16="http://schemas.microsoft.com/office/drawing/2014/main" id="{494CA571-2DFF-4F8C-392B-D16253D7040D}"/>
                </a:ext>
              </a:extLst>
            </p:cNvPr>
            <p:cNvSpPr/>
            <p:nvPr/>
          </p:nvSpPr>
          <p:spPr>
            <a:xfrm>
              <a:off x="2269925" y="27399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2" y="0"/>
                  </a:moveTo>
                  <a:cubicBezTo>
                    <a:pt x="31" y="0"/>
                    <a:pt x="8" y="16"/>
                    <a:pt x="8" y="43"/>
                  </a:cubicBezTo>
                  <a:cubicBezTo>
                    <a:pt x="0" y="67"/>
                    <a:pt x="25" y="92"/>
                    <a:pt x="49" y="100"/>
                  </a:cubicBezTo>
                  <a:cubicBezTo>
                    <a:pt x="81" y="100"/>
                    <a:pt x="106" y="84"/>
                    <a:pt x="114" y="59"/>
                  </a:cubicBezTo>
                  <a:cubicBezTo>
                    <a:pt x="114" y="27"/>
                    <a:pt x="98" y="3"/>
                    <a:pt x="65" y="3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6928;p47">
              <a:extLst>
                <a:ext uri="{FF2B5EF4-FFF2-40B4-BE49-F238E27FC236}">
                  <a16:creationId xmlns:a16="http://schemas.microsoft.com/office/drawing/2014/main" id="{24B7E46F-DA12-6914-FF7A-15550C9848DE}"/>
                </a:ext>
              </a:extLst>
            </p:cNvPr>
            <p:cNvSpPr/>
            <p:nvPr/>
          </p:nvSpPr>
          <p:spPr>
            <a:xfrm>
              <a:off x="2268700" y="2747925"/>
              <a:ext cx="3075" cy="2525"/>
            </a:xfrm>
            <a:custGeom>
              <a:avLst/>
              <a:gdLst/>
              <a:ahLst/>
              <a:cxnLst/>
              <a:rect l="l" t="t" r="r" b="b"/>
              <a:pathLst>
                <a:path w="123" h="101" extrusionOk="0">
                  <a:moveTo>
                    <a:pt x="65" y="1"/>
                  </a:moveTo>
                  <a:cubicBezTo>
                    <a:pt x="41" y="1"/>
                    <a:pt x="9" y="17"/>
                    <a:pt x="9" y="41"/>
                  </a:cubicBezTo>
                  <a:cubicBezTo>
                    <a:pt x="1" y="74"/>
                    <a:pt x="25" y="98"/>
                    <a:pt x="57" y="98"/>
                  </a:cubicBezTo>
                  <a:cubicBezTo>
                    <a:pt x="62" y="99"/>
                    <a:pt x="66" y="100"/>
                    <a:pt x="70" y="100"/>
                  </a:cubicBezTo>
                  <a:cubicBezTo>
                    <a:pt x="92" y="100"/>
                    <a:pt x="114" y="84"/>
                    <a:pt x="114" y="58"/>
                  </a:cubicBezTo>
                  <a:cubicBezTo>
                    <a:pt x="122" y="33"/>
                    <a:pt x="98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6929;p47">
              <a:extLst>
                <a:ext uri="{FF2B5EF4-FFF2-40B4-BE49-F238E27FC236}">
                  <a16:creationId xmlns:a16="http://schemas.microsoft.com/office/drawing/2014/main" id="{9BB15F7D-6975-986C-BE52-0D21B537FCF8}"/>
                </a:ext>
              </a:extLst>
            </p:cNvPr>
            <p:cNvSpPr/>
            <p:nvPr/>
          </p:nvSpPr>
          <p:spPr>
            <a:xfrm>
              <a:off x="2273775" y="274445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47" y="0"/>
                  </a:moveTo>
                  <a:cubicBezTo>
                    <a:pt x="26" y="0"/>
                    <a:pt x="7" y="21"/>
                    <a:pt x="0" y="42"/>
                  </a:cubicBezTo>
                  <a:cubicBezTo>
                    <a:pt x="0" y="67"/>
                    <a:pt x="16" y="91"/>
                    <a:pt x="49" y="99"/>
                  </a:cubicBezTo>
                  <a:lnTo>
                    <a:pt x="57" y="2"/>
                  </a:lnTo>
                  <a:cubicBezTo>
                    <a:pt x="54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6930;p47">
              <a:extLst>
                <a:ext uri="{FF2B5EF4-FFF2-40B4-BE49-F238E27FC236}">
                  <a16:creationId xmlns:a16="http://schemas.microsoft.com/office/drawing/2014/main" id="{E376EE1D-10F6-308A-D837-0413E302EE90}"/>
                </a:ext>
              </a:extLst>
            </p:cNvPr>
            <p:cNvSpPr/>
            <p:nvPr/>
          </p:nvSpPr>
          <p:spPr>
            <a:xfrm>
              <a:off x="2266275" y="2743075"/>
              <a:ext cx="1650" cy="2650"/>
            </a:xfrm>
            <a:custGeom>
              <a:avLst/>
              <a:gdLst/>
              <a:ahLst/>
              <a:cxnLst/>
              <a:rect l="l" t="t" r="r" b="b"/>
              <a:pathLst>
                <a:path w="66" h="106" extrusionOk="0">
                  <a:moveTo>
                    <a:pt x="16" y="0"/>
                  </a:moveTo>
                  <a:lnTo>
                    <a:pt x="0" y="106"/>
                  </a:lnTo>
                  <a:cubicBezTo>
                    <a:pt x="33" y="106"/>
                    <a:pt x="57" y="89"/>
                    <a:pt x="65" y="65"/>
                  </a:cubicBezTo>
                  <a:cubicBezTo>
                    <a:pt x="65" y="33"/>
                    <a:pt x="49" y="8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6931;p47">
              <a:extLst>
                <a:ext uri="{FF2B5EF4-FFF2-40B4-BE49-F238E27FC236}">
                  <a16:creationId xmlns:a16="http://schemas.microsoft.com/office/drawing/2014/main" id="{521D33A5-DB12-DB98-20E2-EBB44C0ABDBF}"/>
                </a:ext>
              </a:extLst>
            </p:cNvPr>
            <p:cNvSpPr/>
            <p:nvPr/>
          </p:nvSpPr>
          <p:spPr>
            <a:xfrm>
              <a:off x="2267700" y="2735150"/>
              <a:ext cx="1625" cy="2675"/>
            </a:xfrm>
            <a:custGeom>
              <a:avLst/>
              <a:gdLst/>
              <a:ahLst/>
              <a:cxnLst/>
              <a:rect l="l" t="t" r="r" b="b"/>
              <a:pathLst>
                <a:path w="65" h="107" extrusionOk="0">
                  <a:moveTo>
                    <a:pt x="16" y="1"/>
                  </a:moveTo>
                  <a:lnTo>
                    <a:pt x="0" y="106"/>
                  </a:lnTo>
                  <a:cubicBezTo>
                    <a:pt x="32" y="106"/>
                    <a:pt x="57" y="90"/>
                    <a:pt x="57" y="66"/>
                  </a:cubicBezTo>
                  <a:cubicBezTo>
                    <a:pt x="65" y="33"/>
                    <a:pt x="49" y="9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6932;p47">
              <a:extLst>
                <a:ext uri="{FF2B5EF4-FFF2-40B4-BE49-F238E27FC236}">
                  <a16:creationId xmlns:a16="http://schemas.microsoft.com/office/drawing/2014/main" id="{10BBD2AA-DFF5-50DC-6C92-D1633499A020}"/>
                </a:ext>
              </a:extLst>
            </p:cNvPr>
            <p:cNvSpPr/>
            <p:nvPr/>
          </p:nvSpPr>
          <p:spPr>
            <a:xfrm>
              <a:off x="2269100" y="2727250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17" y="1"/>
                  </a:moveTo>
                  <a:lnTo>
                    <a:pt x="1" y="106"/>
                  </a:lnTo>
                  <a:cubicBezTo>
                    <a:pt x="25" y="106"/>
                    <a:pt x="49" y="90"/>
                    <a:pt x="58" y="66"/>
                  </a:cubicBezTo>
                  <a:cubicBezTo>
                    <a:pt x="66" y="33"/>
                    <a:pt x="41" y="9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6933;p47">
              <a:extLst>
                <a:ext uri="{FF2B5EF4-FFF2-40B4-BE49-F238E27FC236}">
                  <a16:creationId xmlns:a16="http://schemas.microsoft.com/office/drawing/2014/main" id="{CEF5F953-CE7B-DE2B-E80A-556B926331AA}"/>
                </a:ext>
              </a:extLst>
            </p:cNvPr>
            <p:cNvSpPr/>
            <p:nvPr/>
          </p:nvSpPr>
          <p:spPr>
            <a:xfrm>
              <a:off x="2279850" y="27248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57" y="0"/>
                  </a:moveTo>
                  <a:cubicBezTo>
                    <a:pt x="33" y="0"/>
                    <a:pt x="9" y="17"/>
                    <a:pt x="9" y="41"/>
                  </a:cubicBezTo>
                  <a:cubicBezTo>
                    <a:pt x="1" y="73"/>
                    <a:pt x="17" y="98"/>
                    <a:pt x="49" y="98"/>
                  </a:cubicBezTo>
                  <a:cubicBezTo>
                    <a:pt x="73" y="98"/>
                    <a:pt x="90" y="82"/>
                    <a:pt x="98" y="49"/>
                  </a:cubicBezTo>
                  <a:cubicBezTo>
                    <a:pt x="98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6934;p47">
              <a:extLst>
                <a:ext uri="{FF2B5EF4-FFF2-40B4-BE49-F238E27FC236}">
                  <a16:creationId xmlns:a16="http://schemas.microsoft.com/office/drawing/2014/main" id="{17D2C63A-F541-ED1E-94AA-FD2E89F340F1}"/>
                </a:ext>
              </a:extLst>
            </p:cNvPr>
            <p:cNvSpPr/>
            <p:nvPr/>
          </p:nvSpPr>
          <p:spPr>
            <a:xfrm>
              <a:off x="2283300" y="2729075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57" y="1"/>
                  </a:moveTo>
                  <a:cubicBezTo>
                    <a:pt x="25" y="1"/>
                    <a:pt x="8" y="17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6935;p47">
              <a:extLst>
                <a:ext uri="{FF2B5EF4-FFF2-40B4-BE49-F238E27FC236}">
                  <a16:creationId xmlns:a16="http://schemas.microsoft.com/office/drawing/2014/main" id="{1580BFD8-7529-6FCF-57D3-083098490A73}"/>
                </a:ext>
              </a:extLst>
            </p:cNvPr>
            <p:cNvSpPr/>
            <p:nvPr/>
          </p:nvSpPr>
          <p:spPr>
            <a:xfrm>
              <a:off x="2282900" y="2737150"/>
              <a:ext cx="1425" cy="2500"/>
            </a:xfrm>
            <a:custGeom>
              <a:avLst/>
              <a:gdLst/>
              <a:ahLst/>
              <a:cxnLst/>
              <a:rect l="l" t="t" r="r" b="b"/>
              <a:pathLst>
                <a:path w="57" h="100" extrusionOk="0">
                  <a:moveTo>
                    <a:pt x="44" y="0"/>
                  </a:moveTo>
                  <a:cubicBezTo>
                    <a:pt x="18" y="0"/>
                    <a:pt x="0" y="22"/>
                    <a:pt x="0" y="43"/>
                  </a:cubicBezTo>
                  <a:cubicBezTo>
                    <a:pt x="0" y="75"/>
                    <a:pt x="24" y="99"/>
                    <a:pt x="49" y="99"/>
                  </a:cubicBezTo>
                  <a:lnTo>
                    <a:pt x="57" y="2"/>
                  </a:ln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6936;p47">
              <a:extLst>
                <a:ext uri="{FF2B5EF4-FFF2-40B4-BE49-F238E27FC236}">
                  <a16:creationId xmlns:a16="http://schemas.microsoft.com/office/drawing/2014/main" id="{5D590786-A9DA-3240-8866-5D54590F82E8}"/>
                </a:ext>
              </a:extLst>
            </p:cNvPr>
            <p:cNvSpPr/>
            <p:nvPr/>
          </p:nvSpPr>
          <p:spPr>
            <a:xfrm>
              <a:off x="2279250" y="2732725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0" y="74"/>
                    <a:pt x="16" y="106"/>
                    <a:pt x="41" y="106"/>
                  </a:cubicBezTo>
                  <a:cubicBezTo>
                    <a:pt x="73" y="106"/>
                    <a:pt x="97" y="82"/>
                    <a:pt x="97" y="57"/>
                  </a:cubicBezTo>
                  <a:cubicBezTo>
                    <a:pt x="97" y="33"/>
                    <a:pt x="81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6937;p47">
              <a:extLst>
                <a:ext uri="{FF2B5EF4-FFF2-40B4-BE49-F238E27FC236}">
                  <a16:creationId xmlns:a16="http://schemas.microsoft.com/office/drawing/2014/main" id="{B810B120-E503-1515-93DA-5CFAAE06DDB8}"/>
                </a:ext>
              </a:extLst>
            </p:cNvPr>
            <p:cNvSpPr/>
            <p:nvPr/>
          </p:nvSpPr>
          <p:spPr>
            <a:xfrm>
              <a:off x="2278425" y="2740825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58" y="1"/>
                  </a:moveTo>
                  <a:cubicBezTo>
                    <a:pt x="33" y="1"/>
                    <a:pt x="9" y="17"/>
                    <a:pt x="1" y="50"/>
                  </a:cubicBezTo>
                  <a:cubicBezTo>
                    <a:pt x="1" y="74"/>
                    <a:pt x="25" y="98"/>
                    <a:pt x="49" y="106"/>
                  </a:cubicBezTo>
                  <a:cubicBezTo>
                    <a:pt x="82" y="106"/>
                    <a:pt x="106" y="82"/>
                    <a:pt x="106" y="58"/>
                  </a:cubicBezTo>
                  <a:cubicBezTo>
                    <a:pt x="106" y="33"/>
                    <a:pt x="90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6938;p47">
              <a:extLst>
                <a:ext uri="{FF2B5EF4-FFF2-40B4-BE49-F238E27FC236}">
                  <a16:creationId xmlns:a16="http://schemas.microsoft.com/office/drawing/2014/main" id="{6BCB8BD0-54C2-4639-8C15-EA3C00A620A0}"/>
                </a:ext>
              </a:extLst>
            </p:cNvPr>
            <p:cNvSpPr/>
            <p:nvPr/>
          </p:nvSpPr>
          <p:spPr>
            <a:xfrm>
              <a:off x="2277825" y="27489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7" y="0"/>
                  </a:moveTo>
                  <a:cubicBezTo>
                    <a:pt x="25" y="0"/>
                    <a:pt x="0" y="17"/>
                    <a:pt x="0" y="49"/>
                  </a:cubicBezTo>
                  <a:lnTo>
                    <a:pt x="49" y="98"/>
                  </a:lnTo>
                  <a:cubicBezTo>
                    <a:pt x="53" y="99"/>
                    <a:pt x="58" y="99"/>
                    <a:pt x="62" y="99"/>
                  </a:cubicBezTo>
                  <a:cubicBezTo>
                    <a:pt x="88" y="99"/>
                    <a:pt x="106" y="78"/>
                    <a:pt x="106" y="57"/>
                  </a:cubicBezTo>
                  <a:cubicBezTo>
                    <a:pt x="114" y="25"/>
                    <a:pt x="9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6939;p47">
              <a:extLst>
                <a:ext uri="{FF2B5EF4-FFF2-40B4-BE49-F238E27FC236}">
                  <a16:creationId xmlns:a16="http://schemas.microsoft.com/office/drawing/2014/main" id="{827A60E4-23B0-1BD4-CB44-797F82D0CC5B}"/>
                </a:ext>
              </a:extLst>
            </p:cNvPr>
            <p:cNvSpPr/>
            <p:nvPr/>
          </p:nvSpPr>
          <p:spPr>
            <a:xfrm>
              <a:off x="2282475" y="274510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58" y="0"/>
                  </a:moveTo>
                  <a:cubicBezTo>
                    <a:pt x="25" y="0"/>
                    <a:pt x="1" y="16"/>
                    <a:pt x="1" y="49"/>
                  </a:cubicBezTo>
                  <a:cubicBezTo>
                    <a:pt x="1" y="73"/>
                    <a:pt x="25" y="98"/>
                    <a:pt x="50" y="98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6940;p47">
              <a:extLst>
                <a:ext uri="{FF2B5EF4-FFF2-40B4-BE49-F238E27FC236}">
                  <a16:creationId xmlns:a16="http://schemas.microsoft.com/office/drawing/2014/main" id="{6282885F-289F-B012-B740-576C98A5BEF1}"/>
                </a:ext>
              </a:extLst>
            </p:cNvPr>
            <p:cNvSpPr/>
            <p:nvPr/>
          </p:nvSpPr>
          <p:spPr>
            <a:xfrm>
              <a:off x="2274975" y="2744475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9" y="1"/>
                  </a:moveTo>
                  <a:lnTo>
                    <a:pt x="1" y="98"/>
                  </a:lnTo>
                  <a:cubicBezTo>
                    <a:pt x="33" y="98"/>
                    <a:pt x="58" y="82"/>
                    <a:pt x="58" y="50"/>
                  </a:cubicBezTo>
                  <a:cubicBezTo>
                    <a:pt x="66" y="25"/>
                    <a:pt x="41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6941;p47">
              <a:extLst>
                <a:ext uri="{FF2B5EF4-FFF2-40B4-BE49-F238E27FC236}">
                  <a16:creationId xmlns:a16="http://schemas.microsoft.com/office/drawing/2014/main" id="{4F599445-32F7-9B2D-B3F8-86D07A91FB6E}"/>
                </a:ext>
              </a:extLst>
            </p:cNvPr>
            <p:cNvSpPr/>
            <p:nvPr/>
          </p:nvSpPr>
          <p:spPr>
            <a:xfrm>
              <a:off x="2276000" y="273637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9" y="1"/>
                  </a:moveTo>
                  <a:lnTo>
                    <a:pt x="0" y="98"/>
                  </a:lnTo>
                  <a:cubicBezTo>
                    <a:pt x="4" y="99"/>
                    <a:pt x="7" y="100"/>
                    <a:pt x="10" y="100"/>
                  </a:cubicBezTo>
                  <a:cubicBezTo>
                    <a:pt x="31" y="100"/>
                    <a:pt x="49" y="78"/>
                    <a:pt x="49" y="57"/>
                  </a:cubicBezTo>
                  <a:cubicBezTo>
                    <a:pt x="57" y="33"/>
                    <a:pt x="33" y="9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6942;p47">
              <a:extLst>
                <a:ext uri="{FF2B5EF4-FFF2-40B4-BE49-F238E27FC236}">
                  <a16:creationId xmlns:a16="http://schemas.microsoft.com/office/drawing/2014/main" id="{09999E5F-883B-684C-883A-9ED611EA8A29}"/>
                </a:ext>
              </a:extLst>
            </p:cNvPr>
            <p:cNvSpPr/>
            <p:nvPr/>
          </p:nvSpPr>
          <p:spPr>
            <a:xfrm>
              <a:off x="2276800" y="272847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9" y="0"/>
                  </a:moveTo>
                  <a:lnTo>
                    <a:pt x="1" y="98"/>
                  </a:lnTo>
                  <a:cubicBezTo>
                    <a:pt x="25" y="98"/>
                    <a:pt x="50" y="81"/>
                    <a:pt x="58" y="57"/>
                  </a:cubicBezTo>
                  <a:cubicBezTo>
                    <a:pt x="58" y="25"/>
                    <a:pt x="4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6943;p47">
              <a:extLst>
                <a:ext uri="{FF2B5EF4-FFF2-40B4-BE49-F238E27FC236}">
                  <a16:creationId xmlns:a16="http://schemas.microsoft.com/office/drawing/2014/main" id="{27340007-54C0-37DE-69F5-7975926359DE}"/>
                </a:ext>
              </a:extLst>
            </p:cNvPr>
            <p:cNvSpPr/>
            <p:nvPr/>
          </p:nvSpPr>
          <p:spPr>
            <a:xfrm>
              <a:off x="2287350" y="2725025"/>
              <a:ext cx="2250" cy="2650"/>
            </a:xfrm>
            <a:custGeom>
              <a:avLst/>
              <a:gdLst/>
              <a:ahLst/>
              <a:cxnLst/>
              <a:rect l="l" t="t" r="r" b="b"/>
              <a:pathLst>
                <a:path w="90" h="106" extrusionOk="0">
                  <a:moveTo>
                    <a:pt x="41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82"/>
                    <a:pt x="17" y="106"/>
                    <a:pt x="41" y="106"/>
                  </a:cubicBezTo>
                  <a:cubicBezTo>
                    <a:pt x="65" y="106"/>
                    <a:pt x="90" y="82"/>
                    <a:pt x="90" y="49"/>
                  </a:cubicBezTo>
                  <a:cubicBezTo>
                    <a:pt x="90" y="25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6944;p47">
              <a:extLst>
                <a:ext uri="{FF2B5EF4-FFF2-40B4-BE49-F238E27FC236}">
                  <a16:creationId xmlns:a16="http://schemas.microsoft.com/office/drawing/2014/main" id="{4351C976-1785-F5EE-0C1D-53F3696844D3}"/>
                </a:ext>
              </a:extLst>
            </p:cNvPr>
            <p:cNvSpPr/>
            <p:nvPr/>
          </p:nvSpPr>
          <p:spPr>
            <a:xfrm>
              <a:off x="2291000" y="2729075"/>
              <a:ext cx="1250" cy="2675"/>
            </a:xfrm>
            <a:custGeom>
              <a:avLst/>
              <a:gdLst/>
              <a:ahLst/>
              <a:cxnLst/>
              <a:rect l="l" t="t" r="r" b="b"/>
              <a:pathLst>
                <a:path w="50" h="107" extrusionOk="0">
                  <a:moveTo>
                    <a:pt x="41" y="1"/>
                  </a:moveTo>
                  <a:cubicBezTo>
                    <a:pt x="17" y="1"/>
                    <a:pt x="0" y="25"/>
                    <a:pt x="0" y="57"/>
                  </a:cubicBezTo>
                  <a:cubicBezTo>
                    <a:pt x="0" y="82"/>
                    <a:pt x="25" y="106"/>
                    <a:pt x="49" y="106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6945;p47">
              <a:extLst>
                <a:ext uri="{FF2B5EF4-FFF2-40B4-BE49-F238E27FC236}">
                  <a16:creationId xmlns:a16="http://schemas.microsoft.com/office/drawing/2014/main" id="{8D2087D7-D64B-8450-F0CB-7C8A1694A248}"/>
                </a:ext>
              </a:extLst>
            </p:cNvPr>
            <p:cNvSpPr/>
            <p:nvPr/>
          </p:nvSpPr>
          <p:spPr>
            <a:xfrm>
              <a:off x="2291200" y="2737200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49" y="0"/>
                  </a:moveTo>
                  <a:cubicBezTo>
                    <a:pt x="17" y="0"/>
                    <a:pt x="1" y="24"/>
                    <a:pt x="1" y="49"/>
                  </a:cubicBezTo>
                  <a:cubicBezTo>
                    <a:pt x="1" y="73"/>
                    <a:pt x="17" y="97"/>
                    <a:pt x="49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6946;p47">
              <a:extLst>
                <a:ext uri="{FF2B5EF4-FFF2-40B4-BE49-F238E27FC236}">
                  <a16:creationId xmlns:a16="http://schemas.microsoft.com/office/drawing/2014/main" id="{FDA53A79-0B75-EF41-E00E-59F777A161B0}"/>
                </a:ext>
              </a:extLst>
            </p:cNvPr>
            <p:cNvSpPr/>
            <p:nvPr/>
          </p:nvSpPr>
          <p:spPr>
            <a:xfrm>
              <a:off x="2287150" y="2733125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cubicBezTo>
                    <a:pt x="0" y="82"/>
                    <a:pt x="17" y="98"/>
                    <a:pt x="49" y="106"/>
                  </a:cubicBezTo>
                  <a:cubicBezTo>
                    <a:pt x="73" y="106"/>
                    <a:pt x="98" y="82"/>
                    <a:pt x="98" y="50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6947;p47">
              <a:extLst>
                <a:ext uri="{FF2B5EF4-FFF2-40B4-BE49-F238E27FC236}">
                  <a16:creationId xmlns:a16="http://schemas.microsoft.com/office/drawing/2014/main" id="{389A5B7A-BB50-A6B4-642F-570B868E5C85}"/>
                </a:ext>
              </a:extLst>
            </p:cNvPr>
            <p:cNvSpPr/>
            <p:nvPr/>
          </p:nvSpPr>
          <p:spPr>
            <a:xfrm>
              <a:off x="2286950" y="274125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81"/>
                    <a:pt x="25" y="98"/>
                    <a:pt x="49" y="106"/>
                  </a:cubicBezTo>
                  <a:cubicBezTo>
                    <a:pt x="81" y="106"/>
                    <a:pt x="106" y="81"/>
                    <a:pt x="106" y="49"/>
                  </a:cubicBezTo>
                  <a:cubicBezTo>
                    <a:pt x="106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6948;p47">
              <a:extLst>
                <a:ext uri="{FF2B5EF4-FFF2-40B4-BE49-F238E27FC236}">
                  <a16:creationId xmlns:a16="http://schemas.microsoft.com/office/drawing/2014/main" id="{D657BAF0-B075-2DF0-46AC-4377F0A6D345}"/>
                </a:ext>
              </a:extLst>
            </p:cNvPr>
            <p:cNvSpPr/>
            <p:nvPr/>
          </p:nvSpPr>
          <p:spPr>
            <a:xfrm>
              <a:off x="2286750" y="2749350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57" y="1"/>
                  </a:moveTo>
                  <a:cubicBezTo>
                    <a:pt x="24" y="1"/>
                    <a:pt x="0" y="25"/>
                    <a:pt x="0" y="49"/>
                  </a:cubicBezTo>
                  <a:cubicBezTo>
                    <a:pt x="0" y="82"/>
                    <a:pt x="24" y="98"/>
                    <a:pt x="57" y="106"/>
                  </a:cubicBezTo>
                  <a:cubicBezTo>
                    <a:pt x="89" y="106"/>
                    <a:pt x="114" y="82"/>
                    <a:pt x="114" y="49"/>
                  </a:cubicBezTo>
                  <a:cubicBezTo>
                    <a:pt x="114" y="25"/>
                    <a:pt x="8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6949;p47">
              <a:extLst>
                <a:ext uri="{FF2B5EF4-FFF2-40B4-BE49-F238E27FC236}">
                  <a16:creationId xmlns:a16="http://schemas.microsoft.com/office/drawing/2014/main" id="{B6E6AEF4-6E16-8521-B415-97680062B90F}"/>
                </a:ext>
              </a:extLst>
            </p:cNvPr>
            <p:cNvSpPr/>
            <p:nvPr/>
          </p:nvSpPr>
          <p:spPr>
            <a:xfrm>
              <a:off x="2291200" y="2745100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57" y="0"/>
                  </a:moveTo>
                  <a:cubicBezTo>
                    <a:pt x="25" y="0"/>
                    <a:pt x="1" y="25"/>
                    <a:pt x="1" y="57"/>
                  </a:cubicBezTo>
                  <a:cubicBezTo>
                    <a:pt x="1" y="81"/>
                    <a:pt x="25" y="106"/>
                    <a:pt x="57" y="106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6950;p47">
              <a:extLst>
                <a:ext uri="{FF2B5EF4-FFF2-40B4-BE49-F238E27FC236}">
                  <a16:creationId xmlns:a16="http://schemas.microsoft.com/office/drawing/2014/main" id="{AFC8E582-5FB7-5C13-767D-BE617E197B9E}"/>
                </a:ext>
              </a:extLst>
            </p:cNvPr>
            <p:cNvSpPr/>
            <p:nvPr/>
          </p:nvSpPr>
          <p:spPr>
            <a:xfrm>
              <a:off x="2283700" y="274510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9" y="0"/>
                  </a:moveTo>
                  <a:lnTo>
                    <a:pt x="1" y="98"/>
                  </a:lnTo>
                  <a:cubicBezTo>
                    <a:pt x="5" y="99"/>
                    <a:pt x="9" y="99"/>
                    <a:pt x="13" y="99"/>
                  </a:cubicBezTo>
                  <a:cubicBezTo>
                    <a:pt x="39" y="99"/>
                    <a:pt x="57" y="77"/>
                    <a:pt x="57" y="49"/>
                  </a:cubicBezTo>
                  <a:cubicBezTo>
                    <a:pt x="57" y="25"/>
                    <a:pt x="4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6951;p47">
              <a:extLst>
                <a:ext uri="{FF2B5EF4-FFF2-40B4-BE49-F238E27FC236}">
                  <a16:creationId xmlns:a16="http://schemas.microsoft.com/office/drawing/2014/main" id="{9C509DBF-9472-A0CB-EA40-CE8EAEB1388F}"/>
                </a:ext>
              </a:extLst>
            </p:cNvPr>
            <p:cNvSpPr/>
            <p:nvPr/>
          </p:nvSpPr>
          <p:spPr>
            <a:xfrm>
              <a:off x="2284100" y="273720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9" y="0"/>
                  </a:moveTo>
                  <a:lnTo>
                    <a:pt x="1" y="97"/>
                  </a:lnTo>
                  <a:cubicBezTo>
                    <a:pt x="33" y="97"/>
                    <a:pt x="58" y="73"/>
                    <a:pt x="58" y="49"/>
                  </a:cubicBezTo>
                  <a:cubicBezTo>
                    <a:pt x="58" y="16"/>
                    <a:pt x="33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6952;p47">
              <a:extLst>
                <a:ext uri="{FF2B5EF4-FFF2-40B4-BE49-F238E27FC236}">
                  <a16:creationId xmlns:a16="http://schemas.microsoft.com/office/drawing/2014/main" id="{C2B8E154-5641-0D42-0D33-C3008E04308D}"/>
                </a:ext>
              </a:extLst>
            </p:cNvPr>
            <p:cNvSpPr/>
            <p:nvPr/>
          </p:nvSpPr>
          <p:spPr>
            <a:xfrm>
              <a:off x="2284500" y="2729075"/>
              <a:ext cx="1250" cy="2475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9" y="1"/>
                  </a:moveTo>
                  <a:lnTo>
                    <a:pt x="1" y="98"/>
                  </a:lnTo>
                  <a:cubicBezTo>
                    <a:pt x="25" y="98"/>
                    <a:pt x="50" y="82"/>
                    <a:pt x="50" y="49"/>
                  </a:cubicBezTo>
                  <a:cubicBezTo>
                    <a:pt x="50" y="25"/>
                    <a:pt x="33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6953;p47">
              <a:extLst>
                <a:ext uri="{FF2B5EF4-FFF2-40B4-BE49-F238E27FC236}">
                  <a16:creationId xmlns:a16="http://schemas.microsoft.com/office/drawing/2014/main" id="{0F5A291D-CE09-A7F6-FA4A-B020C5BDDA81}"/>
                </a:ext>
              </a:extLst>
            </p:cNvPr>
            <p:cNvSpPr/>
            <p:nvPr/>
          </p:nvSpPr>
          <p:spPr>
            <a:xfrm>
              <a:off x="2294450" y="2724825"/>
              <a:ext cx="2250" cy="2500"/>
            </a:xfrm>
            <a:custGeom>
              <a:avLst/>
              <a:gdLst/>
              <a:ahLst/>
              <a:cxnLst/>
              <a:rect l="l" t="t" r="r" b="b"/>
              <a:pathLst>
                <a:path w="90" h="100" extrusionOk="0">
                  <a:moveTo>
                    <a:pt x="41" y="0"/>
                  </a:moveTo>
                  <a:cubicBezTo>
                    <a:pt x="16" y="0"/>
                    <a:pt x="0" y="25"/>
                    <a:pt x="0" y="57"/>
                  </a:cubicBezTo>
                  <a:cubicBezTo>
                    <a:pt x="0" y="78"/>
                    <a:pt x="19" y="99"/>
                    <a:pt x="39" y="99"/>
                  </a:cubicBezTo>
                  <a:cubicBezTo>
                    <a:pt x="42" y="99"/>
                    <a:pt x="46" y="99"/>
                    <a:pt x="49" y="98"/>
                  </a:cubicBezTo>
                  <a:cubicBezTo>
                    <a:pt x="73" y="98"/>
                    <a:pt x="89" y="73"/>
                    <a:pt x="89" y="49"/>
                  </a:cubicBezTo>
                  <a:cubicBezTo>
                    <a:pt x="89" y="25"/>
                    <a:pt x="65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6954;p47">
              <a:extLst>
                <a:ext uri="{FF2B5EF4-FFF2-40B4-BE49-F238E27FC236}">
                  <a16:creationId xmlns:a16="http://schemas.microsoft.com/office/drawing/2014/main" id="{8080A794-5DC7-70DF-84BF-83278897D224}"/>
                </a:ext>
              </a:extLst>
            </p:cNvPr>
            <p:cNvSpPr/>
            <p:nvPr/>
          </p:nvSpPr>
          <p:spPr>
            <a:xfrm>
              <a:off x="2298500" y="27286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41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6955;p47">
              <a:extLst>
                <a:ext uri="{FF2B5EF4-FFF2-40B4-BE49-F238E27FC236}">
                  <a16:creationId xmlns:a16="http://schemas.microsoft.com/office/drawing/2014/main" id="{7C2FB1A7-0F39-0672-3E25-4D3855506B12}"/>
                </a:ext>
              </a:extLst>
            </p:cNvPr>
            <p:cNvSpPr/>
            <p:nvPr/>
          </p:nvSpPr>
          <p:spPr>
            <a:xfrm>
              <a:off x="2299300" y="273657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41" y="1"/>
                  </a:moveTo>
                  <a:cubicBezTo>
                    <a:pt x="17" y="1"/>
                    <a:pt x="1" y="25"/>
                    <a:pt x="1" y="57"/>
                  </a:cubicBezTo>
                  <a:cubicBezTo>
                    <a:pt x="1" y="79"/>
                    <a:pt x="19" y="100"/>
                    <a:pt x="45" y="100"/>
                  </a:cubicBezTo>
                  <a:cubicBezTo>
                    <a:pt x="49" y="100"/>
                    <a:pt x="53" y="99"/>
                    <a:pt x="58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6956;p47">
              <a:extLst>
                <a:ext uri="{FF2B5EF4-FFF2-40B4-BE49-F238E27FC236}">
                  <a16:creationId xmlns:a16="http://schemas.microsoft.com/office/drawing/2014/main" id="{B07CE83B-471A-9687-9404-E0ADF4308A86}"/>
                </a:ext>
              </a:extLst>
            </p:cNvPr>
            <p:cNvSpPr/>
            <p:nvPr/>
          </p:nvSpPr>
          <p:spPr>
            <a:xfrm>
              <a:off x="2294850" y="27329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1"/>
                  </a:moveTo>
                  <a:cubicBezTo>
                    <a:pt x="25" y="1"/>
                    <a:pt x="0" y="25"/>
                    <a:pt x="9" y="58"/>
                  </a:cubicBezTo>
                  <a:cubicBezTo>
                    <a:pt x="9" y="79"/>
                    <a:pt x="27" y="100"/>
                    <a:pt x="48" y="100"/>
                  </a:cubicBezTo>
                  <a:cubicBezTo>
                    <a:pt x="51" y="100"/>
                    <a:pt x="54" y="99"/>
                    <a:pt x="57" y="98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6957;p47">
              <a:extLst>
                <a:ext uri="{FF2B5EF4-FFF2-40B4-BE49-F238E27FC236}">
                  <a16:creationId xmlns:a16="http://schemas.microsoft.com/office/drawing/2014/main" id="{3322A407-6A66-E556-EDA1-A9CDC4AE8F46}"/>
                </a:ext>
              </a:extLst>
            </p:cNvPr>
            <p:cNvSpPr/>
            <p:nvPr/>
          </p:nvSpPr>
          <p:spPr>
            <a:xfrm>
              <a:off x="2295450" y="274105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17" y="0"/>
                    <a:pt x="1" y="24"/>
                    <a:pt x="1" y="57"/>
                  </a:cubicBezTo>
                  <a:cubicBezTo>
                    <a:pt x="1" y="81"/>
                    <a:pt x="25" y="97"/>
                    <a:pt x="58" y="97"/>
                  </a:cubicBezTo>
                  <a:cubicBezTo>
                    <a:pt x="82" y="97"/>
                    <a:pt x="106" y="73"/>
                    <a:pt x="106" y="49"/>
                  </a:cubicBez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6958;p47">
              <a:extLst>
                <a:ext uri="{FF2B5EF4-FFF2-40B4-BE49-F238E27FC236}">
                  <a16:creationId xmlns:a16="http://schemas.microsoft.com/office/drawing/2014/main" id="{462D6060-F08B-0257-F674-F03822275F97}"/>
                </a:ext>
              </a:extLst>
            </p:cNvPr>
            <p:cNvSpPr/>
            <p:nvPr/>
          </p:nvSpPr>
          <p:spPr>
            <a:xfrm>
              <a:off x="2295875" y="2749150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57" y="0"/>
                  </a:moveTo>
                  <a:cubicBezTo>
                    <a:pt x="24" y="0"/>
                    <a:pt x="0" y="25"/>
                    <a:pt x="0" y="49"/>
                  </a:cubicBezTo>
                  <a:cubicBezTo>
                    <a:pt x="0" y="81"/>
                    <a:pt x="32" y="98"/>
                    <a:pt x="65" y="98"/>
                  </a:cubicBezTo>
                  <a:cubicBezTo>
                    <a:pt x="89" y="98"/>
                    <a:pt x="114" y="73"/>
                    <a:pt x="114" y="41"/>
                  </a:cubicBezTo>
                  <a:cubicBezTo>
                    <a:pt x="114" y="17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6959;p47">
              <a:extLst>
                <a:ext uri="{FF2B5EF4-FFF2-40B4-BE49-F238E27FC236}">
                  <a16:creationId xmlns:a16="http://schemas.microsoft.com/office/drawing/2014/main" id="{A9D3F8AD-79CF-D66A-D857-19693D786468}"/>
                </a:ext>
              </a:extLst>
            </p:cNvPr>
            <p:cNvSpPr/>
            <p:nvPr/>
          </p:nvSpPr>
          <p:spPr>
            <a:xfrm>
              <a:off x="2299925" y="2744475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57" y="1"/>
                  </a:moveTo>
                  <a:cubicBezTo>
                    <a:pt x="24" y="9"/>
                    <a:pt x="0" y="33"/>
                    <a:pt x="8" y="58"/>
                  </a:cubicBezTo>
                  <a:cubicBezTo>
                    <a:pt x="8" y="90"/>
                    <a:pt x="33" y="106"/>
                    <a:pt x="65" y="106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6960;p47">
              <a:extLst>
                <a:ext uri="{FF2B5EF4-FFF2-40B4-BE49-F238E27FC236}">
                  <a16:creationId xmlns:a16="http://schemas.microsoft.com/office/drawing/2014/main" id="{10823898-E70C-E4FE-A315-41FE558C1985}"/>
                </a:ext>
              </a:extLst>
            </p:cNvPr>
            <p:cNvSpPr/>
            <p:nvPr/>
          </p:nvSpPr>
          <p:spPr>
            <a:xfrm>
              <a:off x="2292625" y="2745100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0" y="0"/>
                  </a:moveTo>
                  <a:lnTo>
                    <a:pt x="0" y="106"/>
                  </a:lnTo>
                  <a:cubicBezTo>
                    <a:pt x="33" y="106"/>
                    <a:pt x="57" y="81"/>
                    <a:pt x="57" y="49"/>
                  </a:cubicBezTo>
                  <a:cubicBezTo>
                    <a:pt x="49" y="25"/>
                    <a:pt x="25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6961;p47">
              <a:extLst>
                <a:ext uri="{FF2B5EF4-FFF2-40B4-BE49-F238E27FC236}">
                  <a16:creationId xmlns:a16="http://schemas.microsoft.com/office/drawing/2014/main" id="{84B9CC2A-0FEC-1CC7-A6DE-FBB2AD8BEA44}"/>
                </a:ext>
              </a:extLst>
            </p:cNvPr>
            <p:cNvSpPr/>
            <p:nvPr/>
          </p:nvSpPr>
          <p:spPr>
            <a:xfrm>
              <a:off x="2292425" y="2737200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0" y="0"/>
                  </a:moveTo>
                  <a:lnTo>
                    <a:pt x="0" y="97"/>
                  </a:lnTo>
                  <a:cubicBezTo>
                    <a:pt x="25" y="97"/>
                    <a:pt x="49" y="73"/>
                    <a:pt x="49" y="49"/>
                  </a:cubicBezTo>
                  <a:cubicBezTo>
                    <a:pt x="49" y="16"/>
                    <a:pt x="25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6962;p47">
              <a:extLst>
                <a:ext uri="{FF2B5EF4-FFF2-40B4-BE49-F238E27FC236}">
                  <a16:creationId xmlns:a16="http://schemas.microsoft.com/office/drawing/2014/main" id="{A8208EFF-E157-1E1A-8F1B-ED3D1C9D6EFC}"/>
                </a:ext>
              </a:extLst>
            </p:cNvPr>
            <p:cNvSpPr/>
            <p:nvPr/>
          </p:nvSpPr>
          <p:spPr>
            <a:xfrm>
              <a:off x="2292000" y="2729075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1" y="1"/>
                  </a:moveTo>
                  <a:lnTo>
                    <a:pt x="9" y="106"/>
                  </a:lnTo>
                  <a:cubicBezTo>
                    <a:pt x="33" y="98"/>
                    <a:pt x="58" y="82"/>
                    <a:pt x="50" y="49"/>
                  </a:cubicBezTo>
                  <a:cubicBezTo>
                    <a:pt x="50" y="25"/>
                    <a:pt x="33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6963;p47">
              <a:extLst>
                <a:ext uri="{FF2B5EF4-FFF2-40B4-BE49-F238E27FC236}">
                  <a16:creationId xmlns:a16="http://schemas.microsoft.com/office/drawing/2014/main" id="{92163AF9-6B89-D20D-C113-D66C0663015E}"/>
                </a:ext>
              </a:extLst>
            </p:cNvPr>
            <p:cNvSpPr/>
            <p:nvPr/>
          </p:nvSpPr>
          <p:spPr>
            <a:xfrm>
              <a:off x="2301550" y="2724025"/>
              <a:ext cx="2250" cy="2500"/>
            </a:xfrm>
            <a:custGeom>
              <a:avLst/>
              <a:gdLst/>
              <a:ahLst/>
              <a:cxnLst/>
              <a:rect l="l" t="t" r="r" b="b"/>
              <a:pathLst>
                <a:path w="90" h="100" extrusionOk="0">
                  <a:moveTo>
                    <a:pt x="32" y="0"/>
                  </a:moveTo>
                  <a:cubicBezTo>
                    <a:pt x="16" y="8"/>
                    <a:pt x="0" y="32"/>
                    <a:pt x="0" y="57"/>
                  </a:cubicBezTo>
                  <a:cubicBezTo>
                    <a:pt x="7" y="84"/>
                    <a:pt x="19" y="99"/>
                    <a:pt x="37" y="99"/>
                  </a:cubicBezTo>
                  <a:cubicBezTo>
                    <a:pt x="41" y="99"/>
                    <a:pt x="45" y="99"/>
                    <a:pt x="49" y="97"/>
                  </a:cubicBezTo>
                  <a:cubicBezTo>
                    <a:pt x="73" y="97"/>
                    <a:pt x="89" y="73"/>
                    <a:pt x="89" y="41"/>
                  </a:cubicBezTo>
                  <a:cubicBezTo>
                    <a:pt x="81" y="16"/>
                    <a:pt x="5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6964;p47">
              <a:extLst>
                <a:ext uri="{FF2B5EF4-FFF2-40B4-BE49-F238E27FC236}">
                  <a16:creationId xmlns:a16="http://schemas.microsoft.com/office/drawing/2014/main" id="{A1228C00-C315-C44B-6E4C-F7C8CC71C4B4}"/>
                </a:ext>
              </a:extLst>
            </p:cNvPr>
            <p:cNvSpPr/>
            <p:nvPr/>
          </p:nvSpPr>
          <p:spPr>
            <a:xfrm>
              <a:off x="2305800" y="272745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33" y="1"/>
                  </a:moveTo>
                  <a:cubicBezTo>
                    <a:pt x="8" y="9"/>
                    <a:pt x="0" y="33"/>
                    <a:pt x="0" y="58"/>
                  </a:cubicBezTo>
                  <a:cubicBezTo>
                    <a:pt x="7" y="79"/>
                    <a:pt x="26" y="100"/>
                    <a:pt x="47" y="100"/>
                  </a:cubicBezTo>
                  <a:cubicBezTo>
                    <a:pt x="51" y="100"/>
                    <a:pt x="54" y="99"/>
                    <a:pt x="57" y="98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6965;p47">
              <a:extLst>
                <a:ext uri="{FF2B5EF4-FFF2-40B4-BE49-F238E27FC236}">
                  <a16:creationId xmlns:a16="http://schemas.microsoft.com/office/drawing/2014/main" id="{4EB9FA7D-6D61-A714-EC80-F52CA53AA47F}"/>
                </a:ext>
              </a:extLst>
            </p:cNvPr>
            <p:cNvSpPr/>
            <p:nvPr/>
          </p:nvSpPr>
          <p:spPr>
            <a:xfrm>
              <a:off x="2307225" y="2735375"/>
              <a:ext cx="1625" cy="2475"/>
            </a:xfrm>
            <a:custGeom>
              <a:avLst/>
              <a:gdLst/>
              <a:ahLst/>
              <a:cxnLst/>
              <a:rect l="l" t="t" r="r" b="b"/>
              <a:pathLst>
                <a:path w="65" h="99" extrusionOk="0">
                  <a:moveTo>
                    <a:pt x="49" y="0"/>
                  </a:moveTo>
                  <a:cubicBezTo>
                    <a:pt x="16" y="8"/>
                    <a:pt x="0" y="33"/>
                    <a:pt x="8" y="57"/>
                  </a:cubicBezTo>
                  <a:cubicBezTo>
                    <a:pt x="8" y="78"/>
                    <a:pt x="32" y="99"/>
                    <a:pt x="55" y="99"/>
                  </a:cubicBezTo>
                  <a:cubicBezTo>
                    <a:pt x="58" y="99"/>
                    <a:pt x="62" y="98"/>
                    <a:pt x="65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6966;p47">
              <a:extLst>
                <a:ext uri="{FF2B5EF4-FFF2-40B4-BE49-F238E27FC236}">
                  <a16:creationId xmlns:a16="http://schemas.microsoft.com/office/drawing/2014/main" id="{59FEE795-94DE-363D-03C6-648AFAC3FCDB}"/>
                </a:ext>
              </a:extLst>
            </p:cNvPr>
            <p:cNvSpPr/>
            <p:nvPr/>
          </p:nvSpPr>
          <p:spPr>
            <a:xfrm>
              <a:off x="2302750" y="2732075"/>
              <a:ext cx="2450" cy="2550"/>
            </a:xfrm>
            <a:custGeom>
              <a:avLst/>
              <a:gdLst/>
              <a:ahLst/>
              <a:cxnLst/>
              <a:rect l="l" t="t" r="r" b="b"/>
              <a:pathLst>
                <a:path w="98" h="102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2"/>
                    <a:pt x="1" y="27"/>
                    <a:pt x="1" y="59"/>
                  </a:cubicBezTo>
                  <a:cubicBezTo>
                    <a:pt x="1" y="80"/>
                    <a:pt x="25" y="101"/>
                    <a:pt x="47" y="101"/>
                  </a:cubicBezTo>
                  <a:cubicBezTo>
                    <a:pt x="51" y="101"/>
                    <a:pt x="54" y="101"/>
                    <a:pt x="57" y="100"/>
                  </a:cubicBezTo>
                  <a:cubicBezTo>
                    <a:pt x="82" y="92"/>
                    <a:pt x="98" y="67"/>
                    <a:pt x="98" y="43"/>
                  </a:cubicBezTo>
                  <a:cubicBezTo>
                    <a:pt x="91" y="16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6967;p47">
              <a:extLst>
                <a:ext uri="{FF2B5EF4-FFF2-40B4-BE49-F238E27FC236}">
                  <a16:creationId xmlns:a16="http://schemas.microsoft.com/office/drawing/2014/main" id="{5F64B391-EA00-0F68-1860-E625962B3C73}"/>
                </a:ext>
              </a:extLst>
            </p:cNvPr>
            <p:cNvSpPr/>
            <p:nvPr/>
          </p:nvSpPr>
          <p:spPr>
            <a:xfrm>
              <a:off x="2303775" y="27400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49" y="1"/>
                  </a:moveTo>
                  <a:cubicBezTo>
                    <a:pt x="25" y="9"/>
                    <a:pt x="0" y="33"/>
                    <a:pt x="8" y="57"/>
                  </a:cubicBezTo>
                  <a:cubicBezTo>
                    <a:pt x="8" y="84"/>
                    <a:pt x="31" y="100"/>
                    <a:pt x="52" y="100"/>
                  </a:cubicBezTo>
                  <a:cubicBezTo>
                    <a:pt x="56" y="100"/>
                    <a:pt x="61" y="99"/>
                    <a:pt x="65" y="98"/>
                  </a:cubicBezTo>
                  <a:cubicBezTo>
                    <a:pt x="98" y="98"/>
                    <a:pt x="114" y="74"/>
                    <a:pt x="114" y="41"/>
                  </a:cubicBezTo>
                  <a:cubicBezTo>
                    <a:pt x="106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6968;p47">
              <a:extLst>
                <a:ext uri="{FF2B5EF4-FFF2-40B4-BE49-F238E27FC236}">
                  <a16:creationId xmlns:a16="http://schemas.microsoft.com/office/drawing/2014/main" id="{7F0BB366-3D17-C1ED-3EAA-AD30FCF28750}"/>
                </a:ext>
              </a:extLst>
            </p:cNvPr>
            <p:cNvSpPr/>
            <p:nvPr/>
          </p:nvSpPr>
          <p:spPr>
            <a:xfrm>
              <a:off x="2304975" y="2748075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71" y="1"/>
                  </a:moveTo>
                  <a:cubicBezTo>
                    <a:pt x="66" y="1"/>
                    <a:pt x="62" y="1"/>
                    <a:pt x="58" y="3"/>
                  </a:cubicBezTo>
                  <a:cubicBezTo>
                    <a:pt x="25" y="3"/>
                    <a:pt x="1" y="35"/>
                    <a:pt x="9" y="60"/>
                  </a:cubicBezTo>
                  <a:cubicBezTo>
                    <a:pt x="9" y="81"/>
                    <a:pt x="33" y="102"/>
                    <a:pt x="61" y="102"/>
                  </a:cubicBezTo>
                  <a:cubicBezTo>
                    <a:pt x="65" y="102"/>
                    <a:pt x="69" y="101"/>
                    <a:pt x="74" y="100"/>
                  </a:cubicBezTo>
                  <a:cubicBezTo>
                    <a:pt x="98" y="92"/>
                    <a:pt x="122" y="68"/>
                    <a:pt x="122" y="43"/>
                  </a:cubicBezTo>
                  <a:cubicBezTo>
                    <a:pt x="116" y="17"/>
                    <a:pt x="92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6969;p47">
              <a:extLst>
                <a:ext uri="{FF2B5EF4-FFF2-40B4-BE49-F238E27FC236}">
                  <a16:creationId xmlns:a16="http://schemas.microsoft.com/office/drawing/2014/main" id="{0A879B12-F039-C7F5-200F-A87A05D4C814}"/>
                </a:ext>
              </a:extLst>
            </p:cNvPr>
            <p:cNvSpPr/>
            <p:nvPr/>
          </p:nvSpPr>
          <p:spPr>
            <a:xfrm>
              <a:off x="2308825" y="27430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0" y="0"/>
                  </a:moveTo>
                  <a:cubicBezTo>
                    <a:pt x="17" y="8"/>
                    <a:pt x="1" y="33"/>
                    <a:pt x="1" y="65"/>
                  </a:cubicBezTo>
                  <a:cubicBezTo>
                    <a:pt x="8" y="85"/>
                    <a:pt x="31" y="100"/>
                    <a:pt x="52" y="100"/>
                  </a:cubicBezTo>
                  <a:cubicBezTo>
                    <a:pt x="57" y="100"/>
                    <a:pt x="61" y="99"/>
                    <a:pt x="66" y="97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6970;p47">
              <a:extLst>
                <a:ext uri="{FF2B5EF4-FFF2-40B4-BE49-F238E27FC236}">
                  <a16:creationId xmlns:a16="http://schemas.microsoft.com/office/drawing/2014/main" id="{34FFDB1D-ADE5-628F-CFA2-6E365B71D804}"/>
                </a:ext>
              </a:extLst>
            </p:cNvPr>
            <p:cNvSpPr/>
            <p:nvPr/>
          </p:nvSpPr>
          <p:spPr>
            <a:xfrm>
              <a:off x="2301325" y="2744475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1" y="1"/>
                  </a:moveTo>
                  <a:lnTo>
                    <a:pt x="9" y="106"/>
                  </a:lnTo>
                  <a:cubicBezTo>
                    <a:pt x="41" y="98"/>
                    <a:pt x="66" y="74"/>
                    <a:pt x="58" y="50"/>
                  </a:cubicBezTo>
                  <a:cubicBezTo>
                    <a:pt x="58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6971;p47">
              <a:extLst>
                <a:ext uri="{FF2B5EF4-FFF2-40B4-BE49-F238E27FC236}">
                  <a16:creationId xmlns:a16="http://schemas.microsoft.com/office/drawing/2014/main" id="{686E6AA5-99AA-A316-38A4-04941659A1C9}"/>
                </a:ext>
              </a:extLst>
            </p:cNvPr>
            <p:cNvSpPr/>
            <p:nvPr/>
          </p:nvSpPr>
          <p:spPr>
            <a:xfrm>
              <a:off x="2300325" y="2736575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0" y="1"/>
                  </a:moveTo>
                  <a:lnTo>
                    <a:pt x="17" y="98"/>
                  </a:lnTo>
                  <a:cubicBezTo>
                    <a:pt x="41" y="98"/>
                    <a:pt x="65" y="74"/>
                    <a:pt x="57" y="41"/>
                  </a:cubicBezTo>
                  <a:cubicBezTo>
                    <a:pt x="57" y="17"/>
                    <a:pt x="33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6972;p47">
              <a:extLst>
                <a:ext uri="{FF2B5EF4-FFF2-40B4-BE49-F238E27FC236}">
                  <a16:creationId xmlns:a16="http://schemas.microsoft.com/office/drawing/2014/main" id="{23ED3407-BD6B-DD8C-2E83-6A586FCC4B9F}"/>
                </a:ext>
              </a:extLst>
            </p:cNvPr>
            <p:cNvSpPr/>
            <p:nvPr/>
          </p:nvSpPr>
          <p:spPr>
            <a:xfrm>
              <a:off x="2299500" y="272862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1" y="1"/>
                  </a:moveTo>
                  <a:cubicBezTo>
                    <a:pt x="7" y="1"/>
                    <a:pt x="4" y="1"/>
                    <a:pt x="1" y="3"/>
                  </a:cubicBezTo>
                  <a:lnTo>
                    <a:pt x="9" y="100"/>
                  </a:lnTo>
                  <a:cubicBezTo>
                    <a:pt x="33" y="100"/>
                    <a:pt x="58" y="67"/>
                    <a:pt x="50" y="43"/>
                  </a:cubicBezTo>
                  <a:cubicBezTo>
                    <a:pt x="50" y="22"/>
                    <a:pt x="31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6973;p47">
              <a:extLst>
                <a:ext uri="{FF2B5EF4-FFF2-40B4-BE49-F238E27FC236}">
                  <a16:creationId xmlns:a16="http://schemas.microsoft.com/office/drawing/2014/main" id="{FF8D2D91-840C-199C-3864-FB8A41DDD99B}"/>
                </a:ext>
              </a:extLst>
            </p:cNvPr>
            <p:cNvSpPr/>
            <p:nvPr/>
          </p:nvSpPr>
          <p:spPr>
            <a:xfrm>
              <a:off x="2308225" y="272260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33" y="0"/>
                  </a:moveTo>
                  <a:cubicBezTo>
                    <a:pt x="17" y="8"/>
                    <a:pt x="1" y="33"/>
                    <a:pt x="9" y="65"/>
                  </a:cubicBezTo>
                  <a:cubicBezTo>
                    <a:pt x="15" y="85"/>
                    <a:pt x="33" y="100"/>
                    <a:pt x="53" y="100"/>
                  </a:cubicBezTo>
                  <a:cubicBezTo>
                    <a:pt x="57" y="100"/>
                    <a:pt x="61" y="99"/>
                    <a:pt x="65" y="98"/>
                  </a:cubicBezTo>
                  <a:cubicBezTo>
                    <a:pt x="82" y="89"/>
                    <a:pt x="98" y="65"/>
                    <a:pt x="90" y="41"/>
                  </a:cubicBezTo>
                  <a:cubicBezTo>
                    <a:pt x="82" y="17"/>
                    <a:pt x="57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6974;p47">
              <a:extLst>
                <a:ext uri="{FF2B5EF4-FFF2-40B4-BE49-F238E27FC236}">
                  <a16:creationId xmlns:a16="http://schemas.microsoft.com/office/drawing/2014/main" id="{23CCF7C8-D4F8-13E5-3D21-FEF576A8B6E5}"/>
                </a:ext>
              </a:extLst>
            </p:cNvPr>
            <p:cNvSpPr/>
            <p:nvPr/>
          </p:nvSpPr>
          <p:spPr>
            <a:xfrm>
              <a:off x="2312675" y="2725625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41" y="1"/>
                  </a:moveTo>
                  <a:cubicBezTo>
                    <a:pt x="17" y="9"/>
                    <a:pt x="1" y="33"/>
                    <a:pt x="9" y="58"/>
                  </a:cubicBezTo>
                  <a:cubicBezTo>
                    <a:pt x="17" y="90"/>
                    <a:pt x="41" y="98"/>
                    <a:pt x="66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6975;p47">
              <a:extLst>
                <a:ext uri="{FF2B5EF4-FFF2-40B4-BE49-F238E27FC236}">
                  <a16:creationId xmlns:a16="http://schemas.microsoft.com/office/drawing/2014/main" id="{94B84CBC-D2EB-2AA1-EC72-11CB9A47A8BD}"/>
                </a:ext>
              </a:extLst>
            </p:cNvPr>
            <p:cNvSpPr/>
            <p:nvPr/>
          </p:nvSpPr>
          <p:spPr>
            <a:xfrm>
              <a:off x="2315125" y="27331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cubicBezTo>
                    <a:pt x="16" y="9"/>
                    <a:pt x="0" y="41"/>
                    <a:pt x="8" y="66"/>
                  </a:cubicBezTo>
                  <a:cubicBezTo>
                    <a:pt x="15" y="86"/>
                    <a:pt x="33" y="100"/>
                    <a:pt x="57" y="100"/>
                  </a:cubicBezTo>
                  <a:cubicBezTo>
                    <a:pt x="62" y="100"/>
                    <a:pt x="67" y="100"/>
                    <a:pt x="73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6976;p47">
              <a:extLst>
                <a:ext uri="{FF2B5EF4-FFF2-40B4-BE49-F238E27FC236}">
                  <a16:creationId xmlns:a16="http://schemas.microsoft.com/office/drawing/2014/main" id="{FB7D6CA4-1CAE-21B8-4EA6-CF164FBF79DA}"/>
                </a:ext>
              </a:extLst>
            </p:cNvPr>
            <p:cNvSpPr/>
            <p:nvPr/>
          </p:nvSpPr>
          <p:spPr>
            <a:xfrm>
              <a:off x="2310250" y="273045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4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1"/>
                    <a:pt x="1" y="35"/>
                    <a:pt x="9" y="59"/>
                  </a:cubicBezTo>
                  <a:cubicBezTo>
                    <a:pt x="9" y="86"/>
                    <a:pt x="31" y="102"/>
                    <a:pt x="52" y="102"/>
                  </a:cubicBezTo>
                  <a:cubicBezTo>
                    <a:pt x="57" y="102"/>
                    <a:pt x="61" y="101"/>
                    <a:pt x="66" y="100"/>
                  </a:cubicBezTo>
                  <a:cubicBezTo>
                    <a:pt x="90" y="92"/>
                    <a:pt x="106" y="67"/>
                    <a:pt x="98" y="35"/>
                  </a:cubicBezTo>
                  <a:cubicBezTo>
                    <a:pt x="91" y="15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6977;p47">
              <a:extLst>
                <a:ext uri="{FF2B5EF4-FFF2-40B4-BE49-F238E27FC236}">
                  <a16:creationId xmlns:a16="http://schemas.microsoft.com/office/drawing/2014/main" id="{CDD6DF82-FF26-DD11-4E3A-09B59D70E9CE}"/>
                </a:ext>
              </a:extLst>
            </p:cNvPr>
            <p:cNvSpPr/>
            <p:nvPr/>
          </p:nvSpPr>
          <p:spPr>
            <a:xfrm>
              <a:off x="2312075" y="2738325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67" y="1"/>
                  </a:moveTo>
                  <a:cubicBezTo>
                    <a:pt x="61" y="1"/>
                    <a:pt x="55" y="2"/>
                    <a:pt x="49" y="4"/>
                  </a:cubicBezTo>
                  <a:cubicBezTo>
                    <a:pt x="25" y="12"/>
                    <a:pt x="1" y="36"/>
                    <a:pt x="9" y="60"/>
                  </a:cubicBezTo>
                  <a:cubicBezTo>
                    <a:pt x="16" y="82"/>
                    <a:pt x="41" y="103"/>
                    <a:pt x="63" y="103"/>
                  </a:cubicBezTo>
                  <a:cubicBezTo>
                    <a:pt x="67" y="103"/>
                    <a:pt x="70" y="102"/>
                    <a:pt x="74" y="101"/>
                  </a:cubicBezTo>
                  <a:cubicBezTo>
                    <a:pt x="106" y="93"/>
                    <a:pt x="122" y="60"/>
                    <a:pt x="114" y="36"/>
                  </a:cubicBezTo>
                  <a:cubicBezTo>
                    <a:pt x="108" y="11"/>
                    <a:pt x="88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6978;p47">
              <a:extLst>
                <a:ext uri="{FF2B5EF4-FFF2-40B4-BE49-F238E27FC236}">
                  <a16:creationId xmlns:a16="http://schemas.microsoft.com/office/drawing/2014/main" id="{F74D84FD-034E-AEC9-F02A-7E9DC4F6A1AF}"/>
                </a:ext>
              </a:extLst>
            </p:cNvPr>
            <p:cNvSpPr/>
            <p:nvPr/>
          </p:nvSpPr>
          <p:spPr>
            <a:xfrm>
              <a:off x="2314100" y="2746050"/>
              <a:ext cx="3275" cy="2575"/>
            </a:xfrm>
            <a:custGeom>
              <a:avLst/>
              <a:gdLst/>
              <a:ahLst/>
              <a:cxnLst/>
              <a:rect l="l" t="t" r="r" b="b"/>
              <a:pathLst>
                <a:path w="131" h="103" extrusionOk="0">
                  <a:moveTo>
                    <a:pt x="66" y="1"/>
                  </a:moveTo>
                  <a:cubicBezTo>
                    <a:pt x="61" y="1"/>
                    <a:pt x="55" y="1"/>
                    <a:pt x="49" y="3"/>
                  </a:cubicBezTo>
                  <a:cubicBezTo>
                    <a:pt x="25" y="11"/>
                    <a:pt x="1" y="43"/>
                    <a:pt x="9" y="68"/>
                  </a:cubicBezTo>
                  <a:cubicBezTo>
                    <a:pt x="15" y="88"/>
                    <a:pt x="39" y="102"/>
                    <a:pt x="65" y="102"/>
                  </a:cubicBezTo>
                  <a:cubicBezTo>
                    <a:pt x="70" y="102"/>
                    <a:pt x="76" y="102"/>
                    <a:pt x="82" y="100"/>
                  </a:cubicBezTo>
                  <a:cubicBezTo>
                    <a:pt x="114" y="92"/>
                    <a:pt x="130" y="60"/>
                    <a:pt x="122" y="35"/>
                  </a:cubicBezTo>
                  <a:cubicBezTo>
                    <a:pt x="116" y="15"/>
                    <a:pt x="9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6979;p47">
              <a:extLst>
                <a:ext uri="{FF2B5EF4-FFF2-40B4-BE49-F238E27FC236}">
                  <a16:creationId xmlns:a16="http://schemas.microsoft.com/office/drawing/2014/main" id="{82B34E51-715A-B556-0944-48134C4635D5}"/>
                </a:ext>
              </a:extLst>
            </p:cNvPr>
            <p:cNvSpPr/>
            <p:nvPr/>
          </p:nvSpPr>
          <p:spPr>
            <a:xfrm>
              <a:off x="2317550" y="27408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cubicBezTo>
                    <a:pt x="17" y="9"/>
                    <a:pt x="1" y="42"/>
                    <a:pt x="9" y="66"/>
                  </a:cubicBezTo>
                  <a:cubicBezTo>
                    <a:pt x="15" y="86"/>
                    <a:pt x="33" y="100"/>
                    <a:pt x="57" y="100"/>
                  </a:cubicBezTo>
                  <a:cubicBezTo>
                    <a:pt x="62" y="100"/>
                    <a:pt x="68" y="100"/>
                    <a:pt x="74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6980;p47">
              <a:extLst>
                <a:ext uri="{FF2B5EF4-FFF2-40B4-BE49-F238E27FC236}">
                  <a16:creationId xmlns:a16="http://schemas.microsoft.com/office/drawing/2014/main" id="{2CAABAA7-61FB-5077-782B-48267738868C}"/>
                </a:ext>
              </a:extLst>
            </p:cNvPr>
            <p:cNvSpPr/>
            <p:nvPr/>
          </p:nvSpPr>
          <p:spPr>
            <a:xfrm>
              <a:off x="2310050" y="2743075"/>
              <a:ext cx="1850" cy="2450"/>
            </a:xfrm>
            <a:custGeom>
              <a:avLst/>
              <a:gdLst/>
              <a:ahLst/>
              <a:cxnLst/>
              <a:rect l="l" t="t" r="r" b="b"/>
              <a:pathLst>
                <a:path w="74" h="98" extrusionOk="0">
                  <a:moveTo>
                    <a:pt x="1" y="0"/>
                  </a:moveTo>
                  <a:lnTo>
                    <a:pt x="17" y="97"/>
                  </a:lnTo>
                  <a:cubicBezTo>
                    <a:pt x="49" y="97"/>
                    <a:pt x="74" y="65"/>
                    <a:pt x="65" y="41"/>
                  </a:cubicBezTo>
                  <a:cubicBezTo>
                    <a:pt x="57" y="16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6981;p47">
              <a:extLst>
                <a:ext uri="{FF2B5EF4-FFF2-40B4-BE49-F238E27FC236}">
                  <a16:creationId xmlns:a16="http://schemas.microsoft.com/office/drawing/2014/main" id="{A802501A-C4E6-3BF0-963E-01D0DF692E67}"/>
                </a:ext>
              </a:extLst>
            </p:cNvPr>
            <p:cNvSpPr/>
            <p:nvPr/>
          </p:nvSpPr>
          <p:spPr>
            <a:xfrm>
              <a:off x="2308425" y="27353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4" y="1"/>
                  </a:moveTo>
                  <a:cubicBezTo>
                    <a:pt x="9" y="1"/>
                    <a:pt x="5" y="2"/>
                    <a:pt x="1" y="3"/>
                  </a:cubicBezTo>
                  <a:lnTo>
                    <a:pt x="17" y="100"/>
                  </a:lnTo>
                  <a:cubicBezTo>
                    <a:pt x="49" y="92"/>
                    <a:pt x="66" y="68"/>
                    <a:pt x="57" y="36"/>
                  </a:cubicBezTo>
                  <a:cubicBezTo>
                    <a:pt x="51" y="16"/>
                    <a:pt x="33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6982;p47">
              <a:extLst>
                <a:ext uri="{FF2B5EF4-FFF2-40B4-BE49-F238E27FC236}">
                  <a16:creationId xmlns:a16="http://schemas.microsoft.com/office/drawing/2014/main" id="{5EF2AE62-0540-F4CF-5C77-ED8E25928A2D}"/>
                </a:ext>
              </a:extLst>
            </p:cNvPr>
            <p:cNvSpPr/>
            <p:nvPr/>
          </p:nvSpPr>
          <p:spPr>
            <a:xfrm>
              <a:off x="2306600" y="27274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3" y="1"/>
                  </a:moveTo>
                  <a:cubicBezTo>
                    <a:pt x="9" y="1"/>
                    <a:pt x="5" y="1"/>
                    <a:pt x="1" y="3"/>
                  </a:cubicBezTo>
                  <a:lnTo>
                    <a:pt x="25" y="100"/>
                  </a:lnTo>
                  <a:cubicBezTo>
                    <a:pt x="49" y="92"/>
                    <a:pt x="66" y="68"/>
                    <a:pt x="57" y="43"/>
                  </a:cubicBezTo>
                  <a:cubicBezTo>
                    <a:pt x="51" y="17"/>
                    <a:pt x="33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6983;p47">
              <a:extLst>
                <a:ext uri="{FF2B5EF4-FFF2-40B4-BE49-F238E27FC236}">
                  <a16:creationId xmlns:a16="http://schemas.microsoft.com/office/drawing/2014/main" id="{BACCBEFF-5495-C97F-8607-D8A097DA545E}"/>
                </a:ext>
              </a:extLst>
            </p:cNvPr>
            <p:cNvSpPr/>
            <p:nvPr/>
          </p:nvSpPr>
          <p:spPr>
            <a:xfrm>
              <a:off x="2314725" y="2720525"/>
              <a:ext cx="2450" cy="2550"/>
            </a:xfrm>
            <a:custGeom>
              <a:avLst/>
              <a:gdLst/>
              <a:ahLst/>
              <a:cxnLst/>
              <a:rect l="l" t="t" r="r" b="b"/>
              <a:pathLst>
                <a:path w="98" h="102" extrusionOk="0">
                  <a:moveTo>
                    <a:pt x="37" y="0"/>
                  </a:moveTo>
                  <a:cubicBezTo>
                    <a:pt x="33" y="0"/>
                    <a:pt x="29" y="1"/>
                    <a:pt x="24" y="2"/>
                  </a:cubicBezTo>
                  <a:cubicBezTo>
                    <a:pt x="8" y="10"/>
                    <a:pt x="0" y="35"/>
                    <a:pt x="8" y="67"/>
                  </a:cubicBezTo>
                  <a:cubicBezTo>
                    <a:pt x="15" y="87"/>
                    <a:pt x="32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89" y="91"/>
                    <a:pt x="97" y="59"/>
                    <a:pt x="81" y="35"/>
                  </a:cubicBezTo>
                  <a:cubicBezTo>
                    <a:pt x="74" y="15"/>
                    <a:pt x="57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6984;p47">
              <a:extLst>
                <a:ext uri="{FF2B5EF4-FFF2-40B4-BE49-F238E27FC236}">
                  <a16:creationId xmlns:a16="http://schemas.microsoft.com/office/drawing/2014/main" id="{EFB62ABB-A38A-62E6-5DE4-EDD264989B1F}"/>
                </a:ext>
              </a:extLst>
            </p:cNvPr>
            <p:cNvSpPr/>
            <p:nvPr/>
          </p:nvSpPr>
          <p:spPr>
            <a:xfrm>
              <a:off x="2319375" y="27230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33" y="1"/>
                  </a:moveTo>
                  <a:cubicBezTo>
                    <a:pt x="9" y="9"/>
                    <a:pt x="1" y="41"/>
                    <a:pt x="9" y="65"/>
                  </a:cubicBezTo>
                  <a:cubicBezTo>
                    <a:pt x="21" y="84"/>
                    <a:pt x="38" y="93"/>
                    <a:pt x="55" y="93"/>
                  </a:cubicBezTo>
                  <a:cubicBezTo>
                    <a:pt x="61" y="93"/>
                    <a:pt x="67" y="92"/>
                    <a:pt x="73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6985;p47">
              <a:extLst>
                <a:ext uri="{FF2B5EF4-FFF2-40B4-BE49-F238E27FC236}">
                  <a16:creationId xmlns:a16="http://schemas.microsoft.com/office/drawing/2014/main" id="{3669D446-41DE-6591-7A76-BC721CC81EDE}"/>
                </a:ext>
              </a:extLst>
            </p:cNvPr>
            <p:cNvSpPr/>
            <p:nvPr/>
          </p:nvSpPr>
          <p:spPr>
            <a:xfrm>
              <a:off x="2322625" y="27303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1" y="0"/>
                  </a:moveTo>
                  <a:cubicBezTo>
                    <a:pt x="16" y="8"/>
                    <a:pt x="0" y="41"/>
                    <a:pt x="16" y="65"/>
                  </a:cubicBezTo>
                  <a:cubicBezTo>
                    <a:pt x="23" y="83"/>
                    <a:pt x="42" y="93"/>
                    <a:pt x="62" y="93"/>
                  </a:cubicBezTo>
                  <a:cubicBezTo>
                    <a:pt x="69" y="93"/>
                    <a:pt x="75" y="92"/>
                    <a:pt x="81" y="90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6986;p47">
              <a:extLst>
                <a:ext uri="{FF2B5EF4-FFF2-40B4-BE49-F238E27FC236}">
                  <a16:creationId xmlns:a16="http://schemas.microsoft.com/office/drawing/2014/main" id="{0D253987-3E6C-4D6B-B7A2-2A1932BD6EA3}"/>
                </a:ext>
              </a:extLst>
            </p:cNvPr>
            <p:cNvSpPr/>
            <p:nvPr/>
          </p:nvSpPr>
          <p:spPr>
            <a:xfrm>
              <a:off x="2317550" y="27280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46" y="0"/>
                  </a:moveTo>
                  <a:cubicBezTo>
                    <a:pt x="42" y="0"/>
                    <a:pt x="37" y="1"/>
                    <a:pt x="33" y="2"/>
                  </a:cubicBezTo>
                  <a:cubicBezTo>
                    <a:pt x="9" y="10"/>
                    <a:pt x="1" y="43"/>
                    <a:pt x="9" y="67"/>
                  </a:cubicBezTo>
                  <a:cubicBezTo>
                    <a:pt x="15" y="87"/>
                    <a:pt x="38" y="102"/>
                    <a:pt x="60" y="102"/>
                  </a:cubicBezTo>
                  <a:cubicBezTo>
                    <a:pt x="65" y="102"/>
                    <a:pt x="69" y="101"/>
                    <a:pt x="74" y="99"/>
                  </a:cubicBezTo>
                  <a:cubicBezTo>
                    <a:pt x="98" y="91"/>
                    <a:pt x="106" y="59"/>
                    <a:pt x="98" y="35"/>
                  </a:cubicBezTo>
                  <a:cubicBezTo>
                    <a:pt x="91" y="15"/>
                    <a:pt x="6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6987;p47">
              <a:extLst>
                <a:ext uri="{FF2B5EF4-FFF2-40B4-BE49-F238E27FC236}">
                  <a16:creationId xmlns:a16="http://schemas.microsoft.com/office/drawing/2014/main" id="{5DF8DA7E-D1EA-CE0E-2A8C-4AA703F5F1F2}"/>
                </a:ext>
              </a:extLst>
            </p:cNvPr>
            <p:cNvSpPr/>
            <p:nvPr/>
          </p:nvSpPr>
          <p:spPr>
            <a:xfrm>
              <a:off x="2320400" y="2735525"/>
              <a:ext cx="3050" cy="2575"/>
            </a:xfrm>
            <a:custGeom>
              <a:avLst/>
              <a:gdLst/>
              <a:ahLst/>
              <a:cxnLst/>
              <a:rect l="l" t="t" r="r" b="b"/>
              <a:pathLst>
                <a:path w="122" h="103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6" y="18"/>
                    <a:pt x="0" y="43"/>
                    <a:pt x="8" y="67"/>
                  </a:cubicBezTo>
                  <a:cubicBezTo>
                    <a:pt x="14" y="92"/>
                    <a:pt x="35" y="102"/>
                    <a:pt x="55" y="102"/>
                  </a:cubicBezTo>
                  <a:cubicBezTo>
                    <a:pt x="61" y="102"/>
                    <a:pt x="67" y="101"/>
                    <a:pt x="73" y="99"/>
                  </a:cubicBezTo>
                  <a:cubicBezTo>
                    <a:pt x="105" y="91"/>
                    <a:pt x="122" y="59"/>
                    <a:pt x="105" y="35"/>
                  </a:cubicBez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6988;p47">
              <a:extLst>
                <a:ext uri="{FF2B5EF4-FFF2-40B4-BE49-F238E27FC236}">
                  <a16:creationId xmlns:a16="http://schemas.microsoft.com/office/drawing/2014/main" id="{AA229969-CBEF-BFBA-83B4-021A1B199A59}"/>
                </a:ext>
              </a:extLst>
            </p:cNvPr>
            <p:cNvSpPr/>
            <p:nvPr/>
          </p:nvSpPr>
          <p:spPr>
            <a:xfrm>
              <a:off x="2323225" y="2743100"/>
              <a:ext cx="3275" cy="2575"/>
            </a:xfrm>
            <a:custGeom>
              <a:avLst/>
              <a:gdLst/>
              <a:ahLst/>
              <a:cxnLst/>
              <a:rect l="l" t="t" r="r" b="b"/>
              <a:pathLst>
                <a:path w="131" h="103" extrusionOk="0">
                  <a:moveTo>
                    <a:pt x="71" y="1"/>
                  </a:moveTo>
                  <a:cubicBezTo>
                    <a:pt x="63" y="1"/>
                    <a:pt x="56" y="3"/>
                    <a:pt x="49" y="7"/>
                  </a:cubicBezTo>
                  <a:cubicBezTo>
                    <a:pt x="17" y="15"/>
                    <a:pt x="1" y="48"/>
                    <a:pt x="9" y="72"/>
                  </a:cubicBezTo>
                  <a:cubicBezTo>
                    <a:pt x="15" y="90"/>
                    <a:pt x="33" y="103"/>
                    <a:pt x="55" y="103"/>
                  </a:cubicBezTo>
                  <a:cubicBezTo>
                    <a:pt x="64" y="103"/>
                    <a:pt x="73" y="101"/>
                    <a:pt x="82" y="96"/>
                  </a:cubicBezTo>
                  <a:cubicBezTo>
                    <a:pt x="114" y="88"/>
                    <a:pt x="130" y="56"/>
                    <a:pt x="122" y="32"/>
                  </a:cubicBezTo>
                  <a:cubicBezTo>
                    <a:pt x="110" y="14"/>
                    <a:pt x="90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6989;p47">
              <a:extLst>
                <a:ext uri="{FF2B5EF4-FFF2-40B4-BE49-F238E27FC236}">
                  <a16:creationId xmlns:a16="http://schemas.microsoft.com/office/drawing/2014/main" id="{A5F039A6-3AAE-EADA-5C9B-9AF8693AADFF}"/>
                </a:ext>
              </a:extLst>
            </p:cNvPr>
            <p:cNvSpPr/>
            <p:nvPr/>
          </p:nvSpPr>
          <p:spPr>
            <a:xfrm>
              <a:off x="2325850" y="2737600"/>
              <a:ext cx="2275" cy="2325"/>
            </a:xfrm>
            <a:custGeom>
              <a:avLst/>
              <a:gdLst/>
              <a:ahLst/>
              <a:cxnLst/>
              <a:rect l="l" t="t" r="r" b="b"/>
              <a:pathLst>
                <a:path w="91" h="93" extrusionOk="0">
                  <a:moveTo>
                    <a:pt x="50" y="0"/>
                  </a:moveTo>
                  <a:cubicBezTo>
                    <a:pt x="17" y="8"/>
                    <a:pt x="1" y="41"/>
                    <a:pt x="17" y="65"/>
                  </a:cubicBezTo>
                  <a:cubicBezTo>
                    <a:pt x="23" y="83"/>
                    <a:pt x="43" y="92"/>
                    <a:pt x="66" y="92"/>
                  </a:cubicBezTo>
                  <a:cubicBezTo>
                    <a:pt x="74" y="92"/>
                    <a:pt x="82" y="91"/>
                    <a:pt x="90" y="89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6990;p47">
              <a:extLst>
                <a:ext uri="{FF2B5EF4-FFF2-40B4-BE49-F238E27FC236}">
                  <a16:creationId xmlns:a16="http://schemas.microsoft.com/office/drawing/2014/main" id="{CCB86CD4-BF29-5FCC-2200-935F695101C7}"/>
                </a:ext>
              </a:extLst>
            </p:cNvPr>
            <p:cNvSpPr/>
            <p:nvPr/>
          </p:nvSpPr>
          <p:spPr>
            <a:xfrm>
              <a:off x="2318575" y="274077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23" y="0"/>
                  </a:moveTo>
                  <a:cubicBezTo>
                    <a:pt x="15" y="0"/>
                    <a:pt x="8" y="1"/>
                    <a:pt x="0" y="3"/>
                  </a:cubicBezTo>
                  <a:lnTo>
                    <a:pt x="33" y="100"/>
                  </a:lnTo>
                  <a:cubicBezTo>
                    <a:pt x="65" y="92"/>
                    <a:pt x="81" y="60"/>
                    <a:pt x="73" y="35"/>
                  </a:cubicBezTo>
                  <a:cubicBezTo>
                    <a:pt x="67" y="11"/>
                    <a:pt x="4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6991;p47">
              <a:extLst>
                <a:ext uri="{FF2B5EF4-FFF2-40B4-BE49-F238E27FC236}">
                  <a16:creationId xmlns:a16="http://schemas.microsoft.com/office/drawing/2014/main" id="{C63D73DB-35CC-E436-DC31-64442DB0224B}"/>
                </a:ext>
              </a:extLst>
            </p:cNvPr>
            <p:cNvSpPr/>
            <p:nvPr/>
          </p:nvSpPr>
          <p:spPr>
            <a:xfrm>
              <a:off x="2316125" y="2733125"/>
              <a:ext cx="1850" cy="2475"/>
            </a:xfrm>
            <a:custGeom>
              <a:avLst/>
              <a:gdLst/>
              <a:ahLst/>
              <a:cxnLst/>
              <a:rect l="l" t="t" r="r" b="b"/>
              <a:pathLst>
                <a:path w="74" h="99" extrusionOk="0">
                  <a:moveTo>
                    <a:pt x="1" y="1"/>
                  </a:moveTo>
                  <a:lnTo>
                    <a:pt x="33" y="98"/>
                  </a:lnTo>
                  <a:cubicBezTo>
                    <a:pt x="58" y="90"/>
                    <a:pt x="74" y="58"/>
                    <a:pt x="66" y="33"/>
                  </a:cubicBezTo>
                  <a:cubicBezTo>
                    <a:pt x="58" y="9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6992;p47">
              <a:extLst>
                <a:ext uri="{FF2B5EF4-FFF2-40B4-BE49-F238E27FC236}">
                  <a16:creationId xmlns:a16="http://schemas.microsoft.com/office/drawing/2014/main" id="{C85E2C50-7CC6-4F51-30E2-39C19CE61224}"/>
                </a:ext>
              </a:extLst>
            </p:cNvPr>
            <p:cNvSpPr/>
            <p:nvPr/>
          </p:nvSpPr>
          <p:spPr>
            <a:xfrm>
              <a:off x="2313700" y="27255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0" y="1"/>
                  </a:moveTo>
                  <a:cubicBezTo>
                    <a:pt x="6" y="1"/>
                    <a:pt x="3" y="1"/>
                    <a:pt x="0" y="3"/>
                  </a:cubicBezTo>
                  <a:lnTo>
                    <a:pt x="25" y="100"/>
                  </a:lnTo>
                  <a:cubicBezTo>
                    <a:pt x="49" y="92"/>
                    <a:pt x="65" y="60"/>
                    <a:pt x="57" y="35"/>
                  </a:cubicBezTo>
                  <a:cubicBezTo>
                    <a:pt x="44" y="15"/>
                    <a:pt x="25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6993;p47">
              <a:extLst>
                <a:ext uri="{FF2B5EF4-FFF2-40B4-BE49-F238E27FC236}">
                  <a16:creationId xmlns:a16="http://schemas.microsoft.com/office/drawing/2014/main" id="{3E8F3A22-67C1-C777-D904-00FACBBB2D22}"/>
                </a:ext>
              </a:extLst>
            </p:cNvPr>
            <p:cNvSpPr/>
            <p:nvPr/>
          </p:nvSpPr>
          <p:spPr>
            <a:xfrm>
              <a:off x="2320600" y="2717675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34" y="1"/>
                  </a:moveTo>
                  <a:cubicBezTo>
                    <a:pt x="31" y="1"/>
                    <a:pt x="27" y="1"/>
                    <a:pt x="24" y="3"/>
                  </a:cubicBezTo>
                  <a:cubicBezTo>
                    <a:pt x="8" y="19"/>
                    <a:pt x="0" y="43"/>
                    <a:pt x="16" y="68"/>
                  </a:cubicBezTo>
                  <a:cubicBezTo>
                    <a:pt x="22" y="85"/>
                    <a:pt x="41" y="98"/>
                    <a:pt x="57" y="98"/>
                  </a:cubicBezTo>
                  <a:cubicBezTo>
                    <a:pt x="63" y="98"/>
                    <a:pt x="69" y="96"/>
                    <a:pt x="73" y="92"/>
                  </a:cubicBezTo>
                  <a:cubicBezTo>
                    <a:pt x="97" y="84"/>
                    <a:pt x="97" y="51"/>
                    <a:pt x="89" y="35"/>
                  </a:cubicBezTo>
                  <a:cubicBezTo>
                    <a:pt x="76" y="15"/>
                    <a:pt x="52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6994;p47">
              <a:extLst>
                <a:ext uri="{FF2B5EF4-FFF2-40B4-BE49-F238E27FC236}">
                  <a16:creationId xmlns:a16="http://schemas.microsoft.com/office/drawing/2014/main" id="{5EF3D1C5-5880-3CC2-800B-CD3376B335C4}"/>
                </a:ext>
              </a:extLst>
            </p:cNvPr>
            <p:cNvSpPr/>
            <p:nvPr/>
          </p:nvSpPr>
          <p:spPr>
            <a:xfrm>
              <a:off x="2325650" y="27195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25" y="1"/>
                  </a:moveTo>
                  <a:cubicBezTo>
                    <a:pt x="1" y="17"/>
                    <a:pt x="1" y="49"/>
                    <a:pt x="9" y="66"/>
                  </a:cubicBezTo>
                  <a:cubicBezTo>
                    <a:pt x="21" y="84"/>
                    <a:pt x="42" y="93"/>
                    <a:pt x="59" y="93"/>
                  </a:cubicBezTo>
                  <a:cubicBezTo>
                    <a:pt x="65" y="93"/>
                    <a:pt x="70" y="92"/>
                    <a:pt x="74" y="90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6995;p47">
              <a:extLst>
                <a:ext uri="{FF2B5EF4-FFF2-40B4-BE49-F238E27FC236}">
                  <a16:creationId xmlns:a16="http://schemas.microsoft.com/office/drawing/2014/main" id="{5B9DDE20-C208-E2F3-F02B-CCC1A0AC66EB}"/>
                </a:ext>
              </a:extLst>
            </p:cNvPr>
            <p:cNvSpPr/>
            <p:nvPr/>
          </p:nvSpPr>
          <p:spPr>
            <a:xfrm>
              <a:off x="2329725" y="272645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32" y="0"/>
                  </a:moveTo>
                  <a:cubicBezTo>
                    <a:pt x="8" y="8"/>
                    <a:pt x="0" y="41"/>
                    <a:pt x="16" y="65"/>
                  </a:cubicBezTo>
                  <a:cubicBezTo>
                    <a:pt x="27" y="81"/>
                    <a:pt x="44" y="90"/>
                    <a:pt x="61" y="90"/>
                  </a:cubicBezTo>
                  <a:cubicBezTo>
                    <a:pt x="71" y="90"/>
                    <a:pt x="81" y="87"/>
                    <a:pt x="89" y="8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6996;p47">
              <a:extLst>
                <a:ext uri="{FF2B5EF4-FFF2-40B4-BE49-F238E27FC236}">
                  <a16:creationId xmlns:a16="http://schemas.microsoft.com/office/drawing/2014/main" id="{4E2F431E-220F-C6D8-FCBE-E2FA1DCF8624}"/>
                </a:ext>
              </a:extLst>
            </p:cNvPr>
            <p:cNvSpPr/>
            <p:nvPr/>
          </p:nvSpPr>
          <p:spPr>
            <a:xfrm>
              <a:off x="2324450" y="272475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47" y="0"/>
                  </a:moveTo>
                  <a:cubicBezTo>
                    <a:pt x="42" y="0"/>
                    <a:pt x="37" y="1"/>
                    <a:pt x="33" y="3"/>
                  </a:cubicBezTo>
                  <a:cubicBezTo>
                    <a:pt x="8" y="20"/>
                    <a:pt x="0" y="52"/>
                    <a:pt x="8" y="76"/>
                  </a:cubicBezTo>
                  <a:cubicBezTo>
                    <a:pt x="19" y="92"/>
                    <a:pt x="36" y="101"/>
                    <a:pt x="53" y="101"/>
                  </a:cubicBezTo>
                  <a:cubicBezTo>
                    <a:pt x="63" y="101"/>
                    <a:pt x="73" y="98"/>
                    <a:pt x="81" y="93"/>
                  </a:cubicBezTo>
                  <a:cubicBezTo>
                    <a:pt x="98" y="85"/>
                    <a:pt x="106" y="52"/>
                    <a:pt x="98" y="28"/>
                  </a:cubicBezTo>
                  <a:cubicBezTo>
                    <a:pt x="85" y="10"/>
                    <a:pt x="64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6997;p47">
              <a:extLst>
                <a:ext uri="{FF2B5EF4-FFF2-40B4-BE49-F238E27FC236}">
                  <a16:creationId xmlns:a16="http://schemas.microsoft.com/office/drawing/2014/main" id="{FA733843-22FA-1F8B-F6F8-3A78A86EC542}"/>
                </a:ext>
              </a:extLst>
            </p:cNvPr>
            <p:cNvSpPr/>
            <p:nvPr/>
          </p:nvSpPr>
          <p:spPr>
            <a:xfrm>
              <a:off x="2328300" y="27318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8" y="76"/>
                  </a:cubicBezTo>
                  <a:cubicBezTo>
                    <a:pt x="19" y="92"/>
                    <a:pt x="36" y="101"/>
                    <a:pt x="54" y="101"/>
                  </a:cubicBezTo>
                  <a:cubicBezTo>
                    <a:pt x="63" y="101"/>
                    <a:pt x="73" y="98"/>
                    <a:pt x="81" y="92"/>
                  </a:cubicBezTo>
                  <a:cubicBezTo>
                    <a:pt x="106" y="76"/>
                    <a:pt x="114" y="52"/>
                    <a:pt x="106" y="28"/>
                  </a:cubicBezTo>
                  <a:cubicBezTo>
                    <a:pt x="93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6998;p47">
              <a:extLst>
                <a:ext uri="{FF2B5EF4-FFF2-40B4-BE49-F238E27FC236}">
                  <a16:creationId xmlns:a16="http://schemas.microsoft.com/office/drawing/2014/main" id="{78827DE9-A0C2-15EA-820B-EEAA8B4CDF48}"/>
                </a:ext>
              </a:extLst>
            </p:cNvPr>
            <p:cNvSpPr/>
            <p:nvPr/>
          </p:nvSpPr>
          <p:spPr>
            <a:xfrm>
              <a:off x="2331950" y="2738800"/>
              <a:ext cx="3475" cy="2675"/>
            </a:xfrm>
            <a:custGeom>
              <a:avLst/>
              <a:gdLst/>
              <a:ahLst/>
              <a:cxnLst/>
              <a:rect l="l" t="t" r="r" b="b"/>
              <a:pathLst>
                <a:path w="139" h="107" extrusionOk="0">
                  <a:moveTo>
                    <a:pt x="74" y="1"/>
                  </a:moveTo>
                  <a:cubicBezTo>
                    <a:pt x="64" y="1"/>
                    <a:pt x="52" y="3"/>
                    <a:pt x="41" y="9"/>
                  </a:cubicBezTo>
                  <a:cubicBezTo>
                    <a:pt x="16" y="25"/>
                    <a:pt x="0" y="58"/>
                    <a:pt x="16" y="82"/>
                  </a:cubicBezTo>
                  <a:cubicBezTo>
                    <a:pt x="22" y="98"/>
                    <a:pt x="40" y="107"/>
                    <a:pt x="60" y="107"/>
                  </a:cubicBezTo>
                  <a:cubicBezTo>
                    <a:pt x="70" y="107"/>
                    <a:pt x="81" y="104"/>
                    <a:pt x="89" y="98"/>
                  </a:cubicBezTo>
                  <a:cubicBezTo>
                    <a:pt x="122" y="82"/>
                    <a:pt x="138" y="50"/>
                    <a:pt x="122" y="25"/>
                  </a:cubicBezTo>
                  <a:cubicBezTo>
                    <a:pt x="111" y="10"/>
                    <a:pt x="94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6999;p47">
              <a:extLst>
                <a:ext uri="{FF2B5EF4-FFF2-40B4-BE49-F238E27FC236}">
                  <a16:creationId xmlns:a16="http://schemas.microsoft.com/office/drawing/2014/main" id="{4949BADB-1CB7-8B18-7F99-2BF29263438C}"/>
                </a:ext>
              </a:extLst>
            </p:cNvPr>
            <p:cNvSpPr/>
            <p:nvPr/>
          </p:nvSpPr>
          <p:spPr>
            <a:xfrm>
              <a:off x="2333975" y="2733125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41" y="1"/>
                  </a:moveTo>
                  <a:cubicBezTo>
                    <a:pt x="8" y="17"/>
                    <a:pt x="0" y="50"/>
                    <a:pt x="16" y="74"/>
                  </a:cubicBezTo>
                  <a:cubicBezTo>
                    <a:pt x="25" y="87"/>
                    <a:pt x="39" y="93"/>
                    <a:pt x="54" y="93"/>
                  </a:cubicBezTo>
                  <a:cubicBezTo>
                    <a:pt x="66" y="93"/>
                    <a:pt x="79" y="89"/>
                    <a:pt x="89" y="82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7000;p47">
              <a:extLst>
                <a:ext uri="{FF2B5EF4-FFF2-40B4-BE49-F238E27FC236}">
                  <a16:creationId xmlns:a16="http://schemas.microsoft.com/office/drawing/2014/main" id="{A9CF5612-E357-C2E3-05FE-0B3696B2D782}"/>
                </a:ext>
              </a:extLst>
            </p:cNvPr>
            <p:cNvSpPr/>
            <p:nvPr/>
          </p:nvSpPr>
          <p:spPr>
            <a:xfrm>
              <a:off x="2327075" y="273737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28" y="1"/>
                  </a:moveTo>
                  <a:cubicBezTo>
                    <a:pt x="19" y="1"/>
                    <a:pt x="9" y="4"/>
                    <a:pt x="1" y="9"/>
                  </a:cubicBezTo>
                  <a:lnTo>
                    <a:pt x="41" y="98"/>
                  </a:lnTo>
                  <a:cubicBezTo>
                    <a:pt x="65" y="82"/>
                    <a:pt x="82" y="50"/>
                    <a:pt x="74" y="25"/>
                  </a:cubicBezTo>
                  <a:cubicBezTo>
                    <a:pt x="63" y="10"/>
                    <a:pt x="46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7001;p47">
              <a:extLst>
                <a:ext uri="{FF2B5EF4-FFF2-40B4-BE49-F238E27FC236}">
                  <a16:creationId xmlns:a16="http://schemas.microsoft.com/office/drawing/2014/main" id="{B5D96B12-7F31-5950-AA8C-E0BAD1887834}"/>
                </a:ext>
              </a:extLst>
            </p:cNvPr>
            <p:cNvSpPr/>
            <p:nvPr/>
          </p:nvSpPr>
          <p:spPr>
            <a:xfrm>
              <a:off x="2323625" y="273012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21" y="1"/>
                  </a:moveTo>
                  <a:cubicBezTo>
                    <a:pt x="14" y="1"/>
                    <a:pt x="8" y="3"/>
                    <a:pt x="1" y="7"/>
                  </a:cubicBezTo>
                  <a:lnTo>
                    <a:pt x="41" y="97"/>
                  </a:lnTo>
                  <a:cubicBezTo>
                    <a:pt x="66" y="80"/>
                    <a:pt x="74" y="56"/>
                    <a:pt x="66" y="32"/>
                  </a:cubicBezTo>
                  <a:cubicBezTo>
                    <a:pt x="54" y="14"/>
                    <a:pt x="38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7002;p47">
              <a:extLst>
                <a:ext uri="{FF2B5EF4-FFF2-40B4-BE49-F238E27FC236}">
                  <a16:creationId xmlns:a16="http://schemas.microsoft.com/office/drawing/2014/main" id="{BB151E26-FACF-CE9D-474C-7B94DE430683}"/>
                </a:ext>
              </a:extLst>
            </p:cNvPr>
            <p:cNvSpPr/>
            <p:nvPr/>
          </p:nvSpPr>
          <p:spPr>
            <a:xfrm>
              <a:off x="2320175" y="272292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6" y="0"/>
                  </a:moveTo>
                  <a:cubicBezTo>
                    <a:pt x="10" y="0"/>
                    <a:pt x="5" y="1"/>
                    <a:pt x="1" y="4"/>
                  </a:cubicBezTo>
                  <a:lnTo>
                    <a:pt x="41" y="93"/>
                  </a:lnTo>
                  <a:cubicBezTo>
                    <a:pt x="66" y="85"/>
                    <a:pt x="74" y="52"/>
                    <a:pt x="58" y="28"/>
                  </a:cubicBezTo>
                  <a:cubicBezTo>
                    <a:pt x="52" y="10"/>
                    <a:pt x="32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7003;p47">
              <a:extLst>
                <a:ext uri="{FF2B5EF4-FFF2-40B4-BE49-F238E27FC236}">
                  <a16:creationId xmlns:a16="http://schemas.microsoft.com/office/drawing/2014/main" id="{9D7E9907-7753-EA40-EBE6-0255AD934EF3}"/>
                </a:ext>
              </a:extLst>
            </p:cNvPr>
            <p:cNvSpPr/>
            <p:nvPr/>
          </p:nvSpPr>
          <p:spPr>
            <a:xfrm>
              <a:off x="2334975" y="27328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6" y="1"/>
                  </a:moveTo>
                  <a:cubicBezTo>
                    <a:pt x="24" y="1"/>
                    <a:pt x="12" y="5"/>
                    <a:pt x="1" y="12"/>
                  </a:cubicBezTo>
                  <a:lnTo>
                    <a:pt x="49" y="93"/>
                  </a:lnTo>
                  <a:cubicBezTo>
                    <a:pt x="82" y="77"/>
                    <a:pt x="90" y="44"/>
                    <a:pt x="74" y="20"/>
                  </a:cubicBezTo>
                  <a:cubicBezTo>
                    <a:pt x="65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7004;p47">
              <a:extLst>
                <a:ext uri="{FF2B5EF4-FFF2-40B4-BE49-F238E27FC236}">
                  <a16:creationId xmlns:a16="http://schemas.microsoft.com/office/drawing/2014/main" id="{BBD5279B-B713-F3C4-B5DD-7722D3796FF7}"/>
                </a:ext>
              </a:extLst>
            </p:cNvPr>
            <p:cNvSpPr/>
            <p:nvPr/>
          </p:nvSpPr>
          <p:spPr>
            <a:xfrm>
              <a:off x="2330525" y="2726225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31" y="1"/>
                  </a:moveTo>
                  <a:cubicBezTo>
                    <a:pt x="20" y="1"/>
                    <a:pt x="10" y="3"/>
                    <a:pt x="0" y="9"/>
                  </a:cubicBezTo>
                  <a:lnTo>
                    <a:pt x="57" y="90"/>
                  </a:lnTo>
                  <a:cubicBezTo>
                    <a:pt x="82" y="74"/>
                    <a:pt x="90" y="42"/>
                    <a:pt x="73" y="17"/>
                  </a:cubicBezTo>
                  <a:cubicBezTo>
                    <a:pt x="63" y="7"/>
                    <a:pt x="47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7005;p47">
              <a:extLst>
                <a:ext uri="{FF2B5EF4-FFF2-40B4-BE49-F238E27FC236}">
                  <a16:creationId xmlns:a16="http://schemas.microsoft.com/office/drawing/2014/main" id="{52F46F7D-BBCF-6AEC-F2E9-276767A5B6BC}"/>
                </a:ext>
              </a:extLst>
            </p:cNvPr>
            <p:cNvSpPr/>
            <p:nvPr/>
          </p:nvSpPr>
          <p:spPr>
            <a:xfrm>
              <a:off x="2326275" y="27194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4" y="1"/>
                  </a:moveTo>
                  <a:cubicBezTo>
                    <a:pt x="9" y="1"/>
                    <a:pt x="4" y="2"/>
                    <a:pt x="0" y="4"/>
                  </a:cubicBezTo>
                  <a:lnTo>
                    <a:pt x="49" y="93"/>
                  </a:lnTo>
                  <a:cubicBezTo>
                    <a:pt x="73" y="77"/>
                    <a:pt x="73" y="44"/>
                    <a:pt x="57" y="28"/>
                  </a:cubicBezTo>
                  <a:cubicBezTo>
                    <a:pt x="45" y="10"/>
                    <a:pt x="28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7006;p47">
              <a:extLst>
                <a:ext uri="{FF2B5EF4-FFF2-40B4-BE49-F238E27FC236}">
                  <a16:creationId xmlns:a16="http://schemas.microsoft.com/office/drawing/2014/main" id="{71EB2AA0-8B16-9212-687B-7A9132FA1B01}"/>
                </a:ext>
              </a:extLst>
            </p:cNvPr>
            <p:cNvSpPr/>
            <p:nvPr/>
          </p:nvSpPr>
          <p:spPr>
            <a:xfrm>
              <a:off x="2330925" y="27205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2" y="0"/>
                  </a:moveTo>
                  <a:cubicBezTo>
                    <a:pt x="44" y="0"/>
                    <a:pt x="34" y="3"/>
                    <a:pt x="25" y="9"/>
                  </a:cubicBezTo>
                  <a:cubicBezTo>
                    <a:pt x="9" y="26"/>
                    <a:pt x="1" y="58"/>
                    <a:pt x="17" y="74"/>
                  </a:cubicBezTo>
                  <a:cubicBezTo>
                    <a:pt x="27" y="90"/>
                    <a:pt x="45" y="99"/>
                    <a:pt x="62" y="99"/>
                  </a:cubicBezTo>
                  <a:cubicBezTo>
                    <a:pt x="72" y="99"/>
                    <a:pt x="81" y="96"/>
                    <a:pt x="90" y="90"/>
                  </a:cubicBezTo>
                  <a:cubicBezTo>
                    <a:pt x="106" y="74"/>
                    <a:pt x="114" y="42"/>
                    <a:pt x="90" y="17"/>
                  </a:cubicBezTo>
                  <a:cubicBezTo>
                    <a:pt x="80" y="7"/>
                    <a:pt x="6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7007;p47">
              <a:extLst>
                <a:ext uri="{FF2B5EF4-FFF2-40B4-BE49-F238E27FC236}">
                  <a16:creationId xmlns:a16="http://schemas.microsoft.com/office/drawing/2014/main" id="{A851D062-146D-2417-B01B-78407A5F0B6E}"/>
                </a:ext>
              </a:extLst>
            </p:cNvPr>
            <p:cNvSpPr/>
            <p:nvPr/>
          </p:nvSpPr>
          <p:spPr>
            <a:xfrm>
              <a:off x="2335800" y="272687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0" y="0"/>
                  </a:moveTo>
                  <a:cubicBezTo>
                    <a:pt x="48" y="0"/>
                    <a:pt x="36" y="5"/>
                    <a:pt x="25" y="16"/>
                  </a:cubicBezTo>
                  <a:cubicBezTo>
                    <a:pt x="0" y="32"/>
                    <a:pt x="0" y="64"/>
                    <a:pt x="16" y="89"/>
                  </a:cubicBezTo>
                  <a:cubicBezTo>
                    <a:pt x="25" y="98"/>
                    <a:pt x="39" y="104"/>
                    <a:pt x="54" y="104"/>
                  </a:cubicBezTo>
                  <a:cubicBezTo>
                    <a:pt x="66" y="104"/>
                    <a:pt x="78" y="100"/>
                    <a:pt x="89" y="89"/>
                  </a:cubicBezTo>
                  <a:cubicBezTo>
                    <a:pt x="114" y="73"/>
                    <a:pt x="114" y="40"/>
                    <a:pt x="98" y="16"/>
                  </a:cubicBezTo>
                  <a:cubicBezTo>
                    <a:pt x="89" y="7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7008;p47">
              <a:extLst>
                <a:ext uri="{FF2B5EF4-FFF2-40B4-BE49-F238E27FC236}">
                  <a16:creationId xmlns:a16="http://schemas.microsoft.com/office/drawing/2014/main" id="{2971A4EC-294F-FC62-0FAA-07B54FE2BFDF}"/>
                </a:ext>
              </a:extLst>
            </p:cNvPr>
            <p:cNvSpPr/>
            <p:nvPr/>
          </p:nvSpPr>
          <p:spPr>
            <a:xfrm>
              <a:off x="2269725" y="2457000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58" y="0"/>
                  </a:moveTo>
                  <a:cubicBezTo>
                    <a:pt x="52" y="0"/>
                    <a:pt x="46" y="1"/>
                    <a:pt x="41" y="3"/>
                  </a:cubicBezTo>
                  <a:cubicBezTo>
                    <a:pt x="8" y="19"/>
                    <a:pt x="0" y="52"/>
                    <a:pt x="16" y="76"/>
                  </a:cubicBezTo>
                  <a:cubicBezTo>
                    <a:pt x="22" y="94"/>
                    <a:pt x="41" y="107"/>
                    <a:pt x="60" y="107"/>
                  </a:cubicBezTo>
                  <a:cubicBezTo>
                    <a:pt x="67" y="107"/>
                    <a:pt x="74" y="105"/>
                    <a:pt x="81" y="100"/>
                  </a:cubicBezTo>
                  <a:cubicBezTo>
                    <a:pt x="106" y="92"/>
                    <a:pt x="122" y="60"/>
                    <a:pt x="106" y="36"/>
                  </a:cubicBezTo>
                  <a:cubicBezTo>
                    <a:pt x="93" y="11"/>
                    <a:pt x="76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7009;p47">
              <a:extLst>
                <a:ext uri="{FF2B5EF4-FFF2-40B4-BE49-F238E27FC236}">
                  <a16:creationId xmlns:a16="http://schemas.microsoft.com/office/drawing/2014/main" id="{17F123E3-2935-E3AA-22F4-38F36496B10F}"/>
                </a:ext>
              </a:extLst>
            </p:cNvPr>
            <p:cNvSpPr/>
            <p:nvPr/>
          </p:nvSpPr>
          <p:spPr>
            <a:xfrm>
              <a:off x="2264650" y="24556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90" y="0"/>
                  </a:moveTo>
                  <a:lnTo>
                    <a:pt x="0" y="49"/>
                  </a:lnTo>
                  <a:cubicBezTo>
                    <a:pt x="6" y="67"/>
                    <a:pt x="26" y="76"/>
                    <a:pt x="46" y="76"/>
                  </a:cubicBezTo>
                  <a:cubicBezTo>
                    <a:pt x="53" y="76"/>
                    <a:pt x="59" y="75"/>
                    <a:pt x="65" y="73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7010;p47">
              <a:extLst>
                <a:ext uri="{FF2B5EF4-FFF2-40B4-BE49-F238E27FC236}">
                  <a16:creationId xmlns:a16="http://schemas.microsoft.com/office/drawing/2014/main" id="{F9FB8CF7-DEA7-E554-7443-11F466850A8D}"/>
                </a:ext>
              </a:extLst>
            </p:cNvPr>
            <p:cNvSpPr/>
            <p:nvPr/>
          </p:nvSpPr>
          <p:spPr>
            <a:xfrm>
              <a:off x="2257350" y="245930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90" y="0"/>
                  </a:moveTo>
                  <a:lnTo>
                    <a:pt x="1" y="41"/>
                  </a:lnTo>
                  <a:cubicBezTo>
                    <a:pt x="12" y="58"/>
                    <a:pt x="28" y="72"/>
                    <a:pt x="45" y="72"/>
                  </a:cubicBezTo>
                  <a:cubicBezTo>
                    <a:pt x="52" y="72"/>
                    <a:pt x="59" y="70"/>
                    <a:pt x="65" y="65"/>
                  </a:cubicBezTo>
                  <a:cubicBezTo>
                    <a:pt x="90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7011;p47">
              <a:extLst>
                <a:ext uri="{FF2B5EF4-FFF2-40B4-BE49-F238E27FC236}">
                  <a16:creationId xmlns:a16="http://schemas.microsoft.com/office/drawing/2014/main" id="{8B58D381-00E9-5CAA-C705-CE381EA12494}"/>
                </a:ext>
              </a:extLst>
            </p:cNvPr>
            <p:cNvSpPr/>
            <p:nvPr/>
          </p:nvSpPr>
          <p:spPr>
            <a:xfrm>
              <a:off x="2262425" y="246042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20"/>
                    <a:pt x="0" y="53"/>
                    <a:pt x="16" y="77"/>
                  </a:cubicBezTo>
                  <a:cubicBezTo>
                    <a:pt x="23" y="95"/>
                    <a:pt x="42" y="104"/>
                    <a:pt x="62" y="104"/>
                  </a:cubicBezTo>
                  <a:cubicBezTo>
                    <a:pt x="69" y="104"/>
                    <a:pt x="75" y="103"/>
                    <a:pt x="81" y="101"/>
                  </a:cubicBezTo>
                  <a:cubicBezTo>
                    <a:pt x="106" y="85"/>
                    <a:pt x="114" y="61"/>
                    <a:pt x="106" y="28"/>
                  </a:cubicBezTo>
                  <a:cubicBezTo>
                    <a:pt x="93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7012;p47">
              <a:extLst>
                <a:ext uri="{FF2B5EF4-FFF2-40B4-BE49-F238E27FC236}">
                  <a16:creationId xmlns:a16="http://schemas.microsoft.com/office/drawing/2014/main" id="{D80B0279-70D4-6306-A8F0-CF1F84BF5371}"/>
                </a:ext>
              </a:extLst>
            </p:cNvPr>
            <p:cNvSpPr/>
            <p:nvPr/>
          </p:nvSpPr>
          <p:spPr>
            <a:xfrm>
              <a:off x="2255125" y="2463950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8" y="17"/>
                    <a:pt x="0" y="49"/>
                    <a:pt x="8" y="74"/>
                  </a:cubicBezTo>
                  <a:cubicBezTo>
                    <a:pt x="20" y="85"/>
                    <a:pt x="35" y="97"/>
                    <a:pt x="52" y="97"/>
                  </a:cubicBezTo>
                  <a:cubicBezTo>
                    <a:pt x="59" y="97"/>
                    <a:pt x="66" y="95"/>
                    <a:pt x="73" y="90"/>
                  </a:cubicBezTo>
                  <a:cubicBezTo>
                    <a:pt x="98" y="82"/>
                    <a:pt x="114" y="49"/>
                    <a:pt x="98" y="25"/>
                  </a:cubicBez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7013;p47">
              <a:extLst>
                <a:ext uri="{FF2B5EF4-FFF2-40B4-BE49-F238E27FC236}">
                  <a16:creationId xmlns:a16="http://schemas.microsoft.com/office/drawing/2014/main" id="{DDFE7D98-6CDB-982B-A299-166FAD4DBCA1}"/>
                </a:ext>
              </a:extLst>
            </p:cNvPr>
            <p:cNvSpPr/>
            <p:nvPr/>
          </p:nvSpPr>
          <p:spPr>
            <a:xfrm>
              <a:off x="2247825" y="2467400"/>
              <a:ext cx="2850" cy="2325"/>
            </a:xfrm>
            <a:custGeom>
              <a:avLst/>
              <a:gdLst/>
              <a:ahLst/>
              <a:cxnLst/>
              <a:rect l="l" t="t" r="r" b="b"/>
              <a:pathLst>
                <a:path w="114" h="93" extrusionOk="0">
                  <a:moveTo>
                    <a:pt x="60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0" y="49"/>
                    <a:pt x="9" y="66"/>
                  </a:cubicBezTo>
                  <a:cubicBezTo>
                    <a:pt x="15" y="84"/>
                    <a:pt x="34" y="93"/>
                    <a:pt x="54" y="93"/>
                  </a:cubicBezTo>
                  <a:cubicBezTo>
                    <a:pt x="61" y="93"/>
                    <a:pt x="67" y="92"/>
                    <a:pt x="73" y="90"/>
                  </a:cubicBezTo>
                  <a:cubicBezTo>
                    <a:pt x="98" y="74"/>
                    <a:pt x="114" y="49"/>
                    <a:pt x="98" y="25"/>
                  </a:cubicBezTo>
                  <a:cubicBezTo>
                    <a:pt x="93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7014;p47">
              <a:extLst>
                <a:ext uri="{FF2B5EF4-FFF2-40B4-BE49-F238E27FC236}">
                  <a16:creationId xmlns:a16="http://schemas.microsoft.com/office/drawing/2014/main" id="{905FE92E-F9DF-9B87-4CF6-D6BB0FC88D5F}"/>
                </a:ext>
              </a:extLst>
            </p:cNvPr>
            <p:cNvSpPr/>
            <p:nvPr/>
          </p:nvSpPr>
          <p:spPr>
            <a:xfrm>
              <a:off x="2250250" y="246275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6" y="65"/>
                    <a:pt x="21" y="73"/>
                    <a:pt x="38" y="73"/>
                  </a:cubicBezTo>
                  <a:cubicBezTo>
                    <a:pt x="47" y="73"/>
                    <a:pt x="57" y="71"/>
                    <a:pt x="66" y="65"/>
                  </a:cubicBezTo>
                  <a:cubicBezTo>
                    <a:pt x="90" y="57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7015;p47">
              <a:extLst>
                <a:ext uri="{FF2B5EF4-FFF2-40B4-BE49-F238E27FC236}">
                  <a16:creationId xmlns:a16="http://schemas.microsoft.com/office/drawing/2014/main" id="{3C0934B5-77E7-DABC-AE57-D465A8B4D46F}"/>
                </a:ext>
              </a:extLst>
            </p:cNvPr>
            <p:cNvSpPr/>
            <p:nvPr/>
          </p:nvSpPr>
          <p:spPr>
            <a:xfrm>
              <a:off x="2267700" y="2462575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62" y="1"/>
                  </a:moveTo>
                  <a:cubicBezTo>
                    <a:pt x="55" y="1"/>
                    <a:pt x="47" y="3"/>
                    <a:pt x="41" y="7"/>
                  </a:cubicBezTo>
                  <a:cubicBezTo>
                    <a:pt x="16" y="15"/>
                    <a:pt x="0" y="48"/>
                    <a:pt x="16" y="72"/>
                  </a:cubicBezTo>
                  <a:lnTo>
                    <a:pt x="105" y="31"/>
                  </a:lnTo>
                  <a:cubicBezTo>
                    <a:pt x="100" y="14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7016;p47">
              <a:extLst>
                <a:ext uri="{FF2B5EF4-FFF2-40B4-BE49-F238E27FC236}">
                  <a16:creationId xmlns:a16="http://schemas.microsoft.com/office/drawing/2014/main" id="{7A1D49A3-4688-87A6-E266-4EC69493D555}"/>
                </a:ext>
              </a:extLst>
            </p:cNvPr>
            <p:cNvSpPr/>
            <p:nvPr/>
          </p:nvSpPr>
          <p:spPr>
            <a:xfrm>
              <a:off x="2265875" y="2449300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52" y="0"/>
                  </a:moveTo>
                  <a:cubicBezTo>
                    <a:pt x="45" y="0"/>
                    <a:pt x="39" y="1"/>
                    <a:pt x="32" y="3"/>
                  </a:cubicBezTo>
                  <a:cubicBezTo>
                    <a:pt x="8" y="19"/>
                    <a:pt x="0" y="52"/>
                    <a:pt x="16" y="76"/>
                  </a:cubicBezTo>
                  <a:cubicBezTo>
                    <a:pt x="28" y="94"/>
                    <a:pt x="45" y="103"/>
                    <a:pt x="63" y="103"/>
                  </a:cubicBezTo>
                  <a:cubicBezTo>
                    <a:pt x="69" y="103"/>
                    <a:pt x="75" y="102"/>
                    <a:pt x="81" y="100"/>
                  </a:cubicBezTo>
                  <a:cubicBezTo>
                    <a:pt x="105" y="84"/>
                    <a:pt x="122" y="52"/>
                    <a:pt x="105" y="27"/>
                  </a:cubicBezTo>
                  <a:cubicBezTo>
                    <a:pt x="93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7017;p47">
              <a:extLst>
                <a:ext uri="{FF2B5EF4-FFF2-40B4-BE49-F238E27FC236}">
                  <a16:creationId xmlns:a16="http://schemas.microsoft.com/office/drawing/2014/main" id="{3DB505EB-D7A5-E4F3-C833-7BB1E8DC91D2}"/>
                </a:ext>
              </a:extLst>
            </p:cNvPr>
            <p:cNvSpPr/>
            <p:nvPr/>
          </p:nvSpPr>
          <p:spPr>
            <a:xfrm>
              <a:off x="2260600" y="244815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89" y="0"/>
                  </a:moveTo>
                  <a:lnTo>
                    <a:pt x="0" y="49"/>
                  </a:lnTo>
                  <a:cubicBezTo>
                    <a:pt x="12" y="67"/>
                    <a:pt x="34" y="76"/>
                    <a:pt x="54" y="76"/>
                  </a:cubicBezTo>
                  <a:cubicBezTo>
                    <a:pt x="61" y="76"/>
                    <a:pt x="67" y="75"/>
                    <a:pt x="73" y="73"/>
                  </a:cubicBezTo>
                  <a:cubicBezTo>
                    <a:pt x="98" y="57"/>
                    <a:pt x="106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7018;p47">
              <a:extLst>
                <a:ext uri="{FF2B5EF4-FFF2-40B4-BE49-F238E27FC236}">
                  <a16:creationId xmlns:a16="http://schemas.microsoft.com/office/drawing/2014/main" id="{233E4862-9A42-E32D-8C45-8FDFFE40617F}"/>
                </a:ext>
              </a:extLst>
            </p:cNvPr>
            <p:cNvSpPr/>
            <p:nvPr/>
          </p:nvSpPr>
          <p:spPr>
            <a:xfrm>
              <a:off x="2253700" y="24522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2" y="1"/>
                  </a:moveTo>
                  <a:lnTo>
                    <a:pt x="1" y="49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1"/>
                    <a:pt x="65" y="65"/>
                  </a:cubicBezTo>
                  <a:cubicBezTo>
                    <a:pt x="90" y="49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7019;p47">
              <a:extLst>
                <a:ext uri="{FF2B5EF4-FFF2-40B4-BE49-F238E27FC236}">
                  <a16:creationId xmlns:a16="http://schemas.microsoft.com/office/drawing/2014/main" id="{CD1B5F17-19CB-E2F5-120D-A49846CF840D}"/>
                </a:ext>
              </a:extLst>
            </p:cNvPr>
            <p:cNvSpPr/>
            <p:nvPr/>
          </p:nvSpPr>
          <p:spPr>
            <a:xfrm>
              <a:off x="2258775" y="24531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17" y="76"/>
                  </a:cubicBezTo>
                  <a:cubicBezTo>
                    <a:pt x="22" y="92"/>
                    <a:pt x="37" y="101"/>
                    <a:pt x="54" y="101"/>
                  </a:cubicBezTo>
                  <a:cubicBezTo>
                    <a:pt x="63" y="101"/>
                    <a:pt x="73" y="98"/>
                    <a:pt x="81" y="92"/>
                  </a:cubicBezTo>
                  <a:cubicBezTo>
                    <a:pt x="106" y="84"/>
                    <a:pt x="114" y="52"/>
                    <a:pt x="98" y="27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7020;p47">
              <a:extLst>
                <a:ext uri="{FF2B5EF4-FFF2-40B4-BE49-F238E27FC236}">
                  <a16:creationId xmlns:a16="http://schemas.microsoft.com/office/drawing/2014/main" id="{5F048FE4-11D0-61DF-31CB-9F46666D0B55}"/>
                </a:ext>
              </a:extLst>
            </p:cNvPr>
            <p:cNvSpPr/>
            <p:nvPr/>
          </p:nvSpPr>
          <p:spPr>
            <a:xfrm>
              <a:off x="2251675" y="245700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1" y="52"/>
                    <a:pt x="9" y="68"/>
                  </a:cubicBezTo>
                  <a:cubicBezTo>
                    <a:pt x="21" y="86"/>
                    <a:pt x="38" y="95"/>
                    <a:pt x="55" y="95"/>
                  </a:cubicBezTo>
                  <a:cubicBezTo>
                    <a:pt x="61" y="95"/>
                    <a:pt x="67" y="94"/>
                    <a:pt x="73" y="92"/>
                  </a:cubicBezTo>
                  <a:cubicBezTo>
                    <a:pt x="98" y="76"/>
                    <a:pt x="114" y="52"/>
                    <a:pt x="98" y="27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7021;p47">
              <a:extLst>
                <a:ext uri="{FF2B5EF4-FFF2-40B4-BE49-F238E27FC236}">
                  <a16:creationId xmlns:a16="http://schemas.microsoft.com/office/drawing/2014/main" id="{6F4B953E-D7D6-18DE-503F-056EEC76742E}"/>
                </a:ext>
              </a:extLst>
            </p:cNvPr>
            <p:cNvSpPr/>
            <p:nvPr/>
          </p:nvSpPr>
          <p:spPr>
            <a:xfrm>
              <a:off x="2244575" y="2460850"/>
              <a:ext cx="2675" cy="2325"/>
            </a:xfrm>
            <a:custGeom>
              <a:avLst/>
              <a:gdLst/>
              <a:ahLst/>
              <a:cxnLst/>
              <a:rect l="l" t="t" r="r" b="b"/>
              <a:pathLst>
                <a:path w="107" h="93" extrusionOk="0">
                  <a:moveTo>
                    <a:pt x="53" y="0"/>
                  </a:moveTo>
                  <a:cubicBezTo>
                    <a:pt x="46" y="0"/>
                    <a:pt x="40" y="1"/>
                    <a:pt x="33" y="3"/>
                  </a:cubicBezTo>
                  <a:cubicBezTo>
                    <a:pt x="9" y="19"/>
                    <a:pt x="1" y="44"/>
                    <a:pt x="9" y="68"/>
                  </a:cubicBezTo>
                  <a:cubicBezTo>
                    <a:pt x="14" y="84"/>
                    <a:pt x="29" y="93"/>
                    <a:pt x="46" y="93"/>
                  </a:cubicBezTo>
                  <a:cubicBezTo>
                    <a:pt x="55" y="93"/>
                    <a:pt x="65" y="90"/>
                    <a:pt x="74" y="84"/>
                  </a:cubicBezTo>
                  <a:cubicBezTo>
                    <a:pt x="98" y="76"/>
                    <a:pt x="106" y="44"/>
                    <a:pt x="98" y="19"/>
                  </a:cubicBezTo>
                  <a:cubicBezTo>
                    <a:pt x="86" y="8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7022;p47">
              <a:extLst>
                <a:ext uri="{FF2B5EF4-FFF2-40B4-BE49-F238E27FC236}">
                  <a16:creationId xmlns:a16="http://schemas.microsoft.com/office/drawing/2014/main" id="{39D2373A-6B11-A19F-5055-5B27B1E9FCE7}"/>
                </a:ext>
              </a:extLst>
            </p:cNvPr>
            <p:cNvSpPr/>
            <p:nvPr/>
          </p:nvSpPr>
          <p:spPr>
            <a:xfrm>
              <a:off x="2246600" y="245605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90" y="1"/>
                  </a:moveTo>
                  <a:lnTo>
                    <a:pt x="1" y="49"/>
                  </a:lnTo>
                  <a:cubicBezTo>
                    <a:pt x="11" y="65"/>
                    <a:pt x="25" y="74"/>
                    <a:pt x="40" y="74"/>
                  </a:cubicBezTo>
                  <a:cubicBezTo>
                    <a:pt x="48" y="74"/>
                    <a:pt x="57" y="71"/>
                    <a:pt x="66" y="65"/>
                  </a:cubicBezTo>
                  <a:cubicBezTo>
                    <a:pt x="90" y="57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7023;p47">
              <a:extLst>
                <a:ext uri="{FF2B5EF4-FFF2-40B4-BE49-F238E27FC236}">
                  <a16:creationId xmlns:a16="http://schemas.microsoft.com/office/drawing/2014/main" id="{422D611E-00F6-4438-7D3D-6C3AE84148A7}"/>
                </a:ext>
              </a:extLst>
            </p:cNvPr>
            <p:cNvSpPr/>
            <p:nvPr/>
          </p:nvSpPr>
          <p:spPr>
            <a:xfrm>
              <a:off x="2249850" y="24622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60" y="1"/>
                  </a:moveTo>
                  <a:cubicBezTo>
                    <a:pt x="54" y="1"/>
                    <a:pt x="48" y="2"/>
                    <a:pt x="41" y="4"/>
                  </a:cubicBezTo>
                  <a:cubicBezTo>
                    <a:pt x="17" y="20"/>
                    <a:pt x="1" y="44"/>
                    <a:pt x="17" y="69"/>
                  </a:cubicBezTo>
                  <a:lnTo>
                    <a:pt x="106" y="20"/>
                  </a:lnTo>
                  <a:cubicBezTo>
                    <a:pt x="94" y="8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7024;p47">
              <a:extLst>
                <a:ext uri="{FF2B5EF4-FFF2-40B4-BE49-F238E27FC236}">
                  <a16:creationId xmlns:a16="http://schemas.microsoft.com/office/drawing/2014/main" id="{55B40346-1AB6-1C5F-2DA8-A88B95AEC2EE}"/>
                </a:ext>
              </a:extLst>
            </p:cNvPr>
            <p:cNvSpPr/>
            <p:nvPr/>
          </p:nvSpPr>
          <p:spPr>
            <a:xfrm>
              <a:off x="2257150" y="245860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0" y="45"/>
                    <a:pt x="9" y="69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7025;p47">
              <a:extLst>
                <a:ext uri="{FF2B5EF4-FFF2-40B4-BE49-F238E27FC236}">
                  <a16:creationId xmlns:a16="http://schemas.microsoft.com/office/drawing/2014/main" id="{4C1A21EC-8A25-9D6C-F5FD-5A961D664383}"/>
                </a:ext>
              </a:extLst>
            </p:cNvPr>
            <p:cNvSpPr/>
            <p:nvPr/>
          </p:nvSpPr>
          <p:spPr>
            <a:xfrm>
              <a:off x="2264250" y="245497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16" y="76"/>
                  </a:cubicBezTo>
                  <a:lnTo>
                    <a:pt x="106" y="27"/>
                  </a:lnTo>
                  <a:cubicBezTo>
                    <a:pt x="93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7026;p47">
              <a:extLst>
                <a:ext uri="{FF2B5EF4-FFF2-40B4-BE49-F238E27FC236}">
                  <a16:creationId xmlns:a16="http://schemas.microsoft.com/office/drawing/2014/main" id="{921CF447-DE14-BE3A-6CD5-2E1D94A88E3C}"/>
                </a:ext>
              </a:extLst>
            </p:cNvPr>
            <p:cNvSpPr/>
            <p:nvPr/>
          </p:nvSpPr>
          <p:spPr>
            <a:xfrm>
              <a:off x="2261600" y="2441800"/>
              <a:ext cx="3075" cy="2600"/>
            </a:xfrm>
            <a:custGeom>
              <a:avLst/>
              <a:gdLst/>
              <a:ahLst/>
              <a:cxnLst/>
              <a:rect l="l" t="t" r="r" b="b"/>
              <a:pathLst>
                <a:path w="123" h="104" extrusionOk="0">
                  <a:moveTo>
                    <a:pt x="53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1" y="52"/>
                    <a:pt x="17" y="76"/>
                  </a:cubicBezTo>
                  <a:cubicBezTo>
                    <a:pt x="29" y="94"/>
                    <a:pt x="50" y="103"/>
                    <a:pt x="71" y="103"/>
                  </a:cubicBezTo>
                  <a:cubicBezTo>
                    <a:pt x="77" y="103"/>
                    <a:pt x="84" y="102"/>
                    <a:pt x="90" y="100"/>
                  </a:cubicBezTo>
                  <a:cubicBezTo>
                    <a:pt x="114" y="84"/>
                    <a:pt x="122" y="52"/>
                    <a:pt x="106" y="27"/>
                  </a:cubicBezTo>
                  <a:cubicBezTo>
                    <a:pt x="94" y="9"/>
                    <a:pt x="7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7027;p47">
              <a:extLst>
                <a:ext uri="{FF2B5EF4-FFF2-40B4-BE49-F238E27FC236}">
                  <a16:creationId xmlns:a16="http://schemas.microsoft.com/office/drawing/2014/main" id="{EDD7AE9B-5046-7D88-E41F-4D474A2EB9DD}"/>
                </a:ext>
              </a:extLst>
            </p:cNvPr>
            <p:cNvSpPr/>
            <p:nvPr/>
          </p:nvSpPr>
          <p:spPr>
            <a:xfrm>
              <a:off x="2256350" y="24408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1" y="1"/>
                  </a:moveTo>
                  <a:lnTo>
                    <a:pt x="0" y="57"/>
                  </a:lnTo>
                  <a:cubicBezTo>
                    <a:pt x="10" y="73"/>
                    <a:pt x="28" y="82"/>
                    <a:pt x="45" y="82"/>
                  </a:cubicBezTo>
                  <a:cubicBezTo>
                    <a:pt x="55" y="82"/>
                    <a:pt x="64" y="79"/>
                    <a:pt x="73" y="73"/>
                  </a:cubicBezTo>
                  <a:cubicBezTo>
                    <a:pt x="89" y="57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7028;p47">
              <a:extLst>
                <a:ext uri="{FF2B5EF4-FFF2-40B4-BE49-F238E27FC236}">
                  <a16:creationId xmlns:a16="http://schemas.microsoft.com/office/drawing/2014/main" id="{DBD6AAE6-5CFC-BDD7-5818-70A686F329E7}"/>
                </a:ext>
              </a:extLst>
            </p:cNvPr>
            <p:cNvSpPr/>
            <p:nvPr/>
          </p:nvSpPr>
          <p:spPr>
            <a:xfrm>
              <a:off x="2249650" y="244530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2" y="1"/>
                  </a:moveTo>
                  <a:lnTo>
                    <a:pt x="0" y="50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2"/>
                    <a:pt x="65" y="66"/>
                  </a:cubicBezTo>
                  <a:cubicBezTo>
                    <a:pt x="90" y="50"/>
                    <a:pt x="98" y="17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7029;p47">
              <a:extLst>
                <a:ext uri="{FF2B5EF4-FFF2-40B4-BE49-F238E27FC236}">
                  <a16:creationId xmlns:a16="http://schemas.microsoft.com/office/drawing/2014/main" id="{2DE66E0B-DEB7-476B-83CE-F66B0747E1A8}"/>
                </a:ext>
              </a:extLst>
            </p:cNvPr>
            <p:cNvSpPr/>
            <p:nvPr/>
          </p:nvSpPr>
          <p:spPr>
            <a:xfrm>
              <a:off x="2254725" y="24459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0" y="1"/>
                  </a:moveTo>
                  <a:cubicBezTo>
                    <a:pt x="51" y="1"/>
                    <a:pt x="41" y="4"/>
                    <a:pt x="33" y="9"/>
                  </a:cubicBezTo>
                  <a:cubicBezTo>
                    <a:pt x="8" y="26"/>
                    <a:pt x="0" y="58"/>
                    <a:pt x="16" y="82"/>
                  </a:cubicBezTo>
                  <a:cubicBezTo>
                    <a:pt x="27" y="98"/>
                    <a:pt x="41" y="107"/>
                    <a:pt x="56" y="107"/>
                  </a:cubicBezTo>
                  <a:cubicBezTo>
                    <a:pt x="64" y="107"/>
                    <a:pt x="73" y="104"/>
                    <a:pt x="81" y="99"/>
                  </a:cubicBezTo>
                  <a:cubicBezTo>
                    <a:pt x="106" y="82"/>
                    <a:pt x="114" y="50"/>
                    <a:pt x="106" y="26"/>
                  </a:cubicBezTo>
                  <a:cubicBezTo>
                    <a:pt x="95" y="10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7030;p47">
              <a:extLst>
                <a:ext uri="{FF2B5EF4-FFF2-40B4-BE49-F238E27FC236}">
                  <a16:creationId xmlns:a16="http://schemas.microsoft.com/office/drawing/2014/main" id="{C6069A94-9BAE-D731-D137-55221CA07D72}"/>
                </a:ext>
              </a:extLst>
            </p:cNvPr>
            <p:cNvSpPr/>
            <p:nvPr/>
          </p:nvSpPr>
          <p:spPr>
            <a:xfrm>
              <a:off x="2247825" y="24501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0"/>
                  </a:moveTo>
                  <a:cubicBezTo>
                    <a:pt x="50" y="0"/>
                    <a:pt x="42" y="3"/>
                    <a:pt x="33" y="9"/>
                  </a:cubicBezTo>
                  <a:cubicBezTo>
                    <a:pt x="9" y="25"/>
                    <a:pt x="0" y="49"/>
                    <a:pt x="17" y="73"/>
                  </a:cubicBezTo>
                  <a:cubicBezTo>
                    <a:pt x="22" y="89"/>
                    <a:pt x="37" y="98"/>
                    <a:pt x="54" y="98"/>
                  </a:cubicBezTo>
                  <a:cubicBezTo>
                    <a:pt x="63" y="98"/>
                    <a:pt x="73" y="95"/>
                    <a:pt x="82" y="90"/>
                  </a:cubicBezTo>
                  <a:cubicBezTo>
                    <a:pt x="106" y="73"/>
                    <a:pt x="114" y="49"/>
                    <a:pt x="98" y="25"/>
                  </a:cubicBez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7031;p47">
              <a:extLst>
                <a:ext uri="{FF2B5EF4-FFF2-40B4-BE49-F238E27FC236}">
                  <a16:creationId xmlns:a16="http://schemas.microsoft.com/office/drawing/2014/main" id="{74094EB4-71C0-B403-A242-414EE3D30210}"/>
                </a:ext>
              </a:extLst>
            </p:cNvPr>
            <p:cNvSpPr/>
            <p:nvPr/>
          </p:nvSpPr>
          <p:spPr>
            <a:xfrm>
              <a:off x="2240925" y="2454425"/>
              <a:ext cx="2875" cy="2275"/>
            </a:xfrm>
            <a:custGeom>
              <a:avLst/>
              <a:gdLst/>
              <a:ahLst/>
              <a:cxnLst/>
              <a:rect l="l" t="t" r="r" b="b"/>
              <a:pathLst>
                <a:path w="115" h="91" extrusionOk="0">
                  <a:moveTo>
                    <a:pt x="61" y="0"/>
                  </a:moveTo>
                  <a:cubicBezTo>
                    <a:pt x="52" y="0"/>
                    <a:pt x="43" y="3"/>
                    <a:pt x="33" y="9"/>
                  </a:cubicBezTo>
                  <a:cubicBezTo>
                    <a:pt x="9" y="25"/>
                    <a:pt x="1" y="49"/>
                    <a:pt x="9" y="74"/>
                  </a:cubicBezTo>
                  <a:cubicBezTo>
                    <a:pt x="19" y="84"/>
                    <a:pt x="35" y="91"/>
                    <a:pt x="50" y="91"/>
                  </a:cubicBezTo>
                  <a:cubicBezTo>
                    <a:pt x="59" y="91"/>
                    <a:pt x="68" y="88"/>
                    <a:pt x="74" y="82"/>
                  </a:cubicBezTo>
                  <a:cubicBezTo>
                    <a:pt x="98" y="74"/>
                    <a:pt x="114" y="41"/>
                    <a:pt x="98" y="17"/>
                  </a:cubicBezTo>
                  <a:cubicBezTo>
                    <a:pt x="88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7032;p47">
              <a:extLst>
                <a:ext uri="{FF2B5EF4-FFF2-40B4-BE49-F238E27FC236}">
                  <a16:creationId xmlns:a16="http://schemas.microsoft.com/office/drawing/2014/main" id="{20A0164F-706A-AF02-C224-F6AC43FD517F}"/>
                </a:ext>
              </a:extLst>
            </p:cNvPr>
            <p:cNvSpPr/>
            <p:nvPr/>
          </p:nvSpPr>
          <p:spPr>
            <a:xfrm>
              <a:off x="2242750" y="244957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5"/>
                    <a:pt x="28" y="73"/>
                    <a:pt x="44" y="73"/>
                  </a:cubicBezTo>
                  <a:cubicBezTo>
                    <a:pt x="52" y="73"/>
                    <a:pt x="60" y="71"/>
                    <a:pt x="66" y="65"/>
                  </a:cubicBezTo>
                  <a:cubicBezTo>
                    <a:pt x="90" y="49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7033;p47">
              <a:extLst>
                <a:ext uri="{FF2B5EF4-FFF2-40B4-BE49-F238E27FC236}">
                  <a16:creationId xmlns:a16="http://schemas.microsoft.com/office/drawing/2014/main" id="{5D734F45-8C44-E234-A1BA-38099C7E0443}"/>
                </a:ext>
              </a:extLst>
            </p:cNvPr>
            <p:cNvSpPr/>
            <p:nvPr/>
          </p:nvSpPr>
          <p:spPr>
            <a:xfrm>
              <a:off x="2246400" y="2455425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59" y="1"/>
                  </a:moveTo>
                  <a:cubicBezTo>
                    <a:pt x="50" y="1"/>
                    <a:pt x="42" y="4"/>
                    <a:pt x="33" y="9"/>
                  </a:cubicBezTo>
                  <a:cubicBezTo>
                    <a:pt x="9" y="26"/>
                    <a:pt x="1" y="50"/>
                    <a:pt x="9" y="74"/>
                  </a:cubicBezTo>
                  <a:lnTo>
                    <a:pt x="98" y="26"/>
                  </a:lnTo>
                  <a:cubicBezTo>
                    <a:pt x="88" y="10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7034;p47">
              <a:extLst>
                <a:ext uri="{FF2B5EF4-FFF2-40B4-BE49-F238E27FC236}">
                  <a16:creationId xmlns:a16="http://schemas.microsoft.com/office/drawing/2014/main" id="{C8A42410-D246-ABE3-E79E-75F34A802B56}"/>
                </a:ext>
              </a:extLst>
            </p:cNvPr>
            <p:cNvSpPr/>
            <p:nvPr/>
          </p:nvSpPr>
          <p:spPr>
            <a:xfrm>
              <a:off x="2253300" y="24515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17" y="76"/>
                  </a:cubicBezTo>
                  <a:lnTo>
                    <a:pt x="98" y="28"/>
                  </a:ln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7035;p47">
              <a:extLst>
                <a:ext uri="{FF2B5EF4-FFF2-40B4-BE49-F238E27FC236}">
                  <a16:creationId xmlns:a16="http://schemas.microsoft.com/office/drawing/2014/main" id="{01F9DBAE-5960-96B8-431E-A9EDB7524E62}"/>
                </a:ext>
              </a:extLst>
            </p:cNvPr>
            <p:cNvSpPr/>
            <p:nvPr/>
          </p:nvSpPr>
          <p:spPr>
            <a:xfrm>
              <a:off x="2260200" y="2447525"/>
              <a:ext cx="2650" cy="1875"/>
            </a:xfrm>
            <a:custGeom>
              <a:avLst/>
              <a:gdLst/>
              <a:ahLst/>
              <a:cxnLst/>
              <a:rect l="l" t="t" r="r" b="b"/>
              <a:pathLst>
                <a:path w="106" h="75" extrusionOk="0">
                  <a:moveTo>
                    <a:pt x="60" y="1"/>
                  </a:moveTo>
                  <a:cubicBezTo>
                    <a:pt x="51" y="1"/>
                    <a:pt x="41" y="3"/>
                    <a:pt x="32" y="9"/>
                  </a:cubicBezTo>
                  <a:cubicBezTo>
                    <a:pt x="8" y="17"/>
                    <a:pt x="0" y="50"/>
                    <a:pt x="16" y="74"/>
                  </a:cubicBezTo>
                  <a:lnTo>
                    <a:pt x="105" y="25"/>
                  </a:lnTo>
                  <a:cubicBezTo>
                    <a:pt x="95" y="10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7036;p47">
              <a:extLst>
                <a:ext uri="{FF2B5EF4-FFF2-40B4-BE49-F238E27FC236}">
                  <a16:creationId xmlns:a16="http://schemas.microsoft.com/office/drawing/2014/main" id="{449598CD-9564-0EDB-D481-0DEFDC051389}"/>
                </a:ext>
              </a:extLst>
            </p:cNvPr>
            <p:cNvSpPr/>
            <p:nvPr/>
          </p:nvSpPr>
          <p:spPr>
            <a:xfrm>
              <a:off x="2256950" y="2434550"/>
              <a:ext cx="3050" cy="2475"/>
            </a:xfrm>
            <a:custGeom>
              <a:avLst/>
              <a:gdLst/>
              <a:ahLst/>
              <a:cxnLst/>
              <a:rect l="l" t="t" r="r" b="b"/>
              <a:pathLst>
                <a:path w="122" h="99" extrusionOk="0">
                  <a:moveTo>
                    <a:pt x="61" y="1"/>
                  </a:moveTo>
                  <a:cubicBezTo>
                    <a:pt x="51" y="1"/>
                    <a:pt x="41" y="4"/>
                    <a:pt x="33" y="9"/>
                  </a:cubicBezTo>
                  <a:cubicBezTo>
                    <a:pt x="8" y="26"/>
                    <a:pt x="0" y="50"/>
                    <a:pt x="17" y="74"/>
                  </a:cubicBezTo>
                  <a:cubicBezTo>
                    <a:pt x="27" y="90"/>
                    <a:pt x="44" y="99"/>
                    <a:pt x="62" y="99"/>
                  </a:cubicBezTo>
                  <a:cubicBezTo>
                    <a:pt x="71" y="99"/>
                    <a:pt x="81" y="96"/>
                    <a:pt x="90" y="90"/>
                  </a:cubicBezTo>
                  <a:cubicBezTo>
                    <a:pt x="114" y="82"/>
                    <a:pt x="122" y="50"/>
                    <a:pt x="106" y="26"/>
                  </a:cubicBezTo>
                  <a:cubicBezTo>
                    <a:pt x="95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7037;p47">
              <a:extLst>
                <a:ext uri="{FF2B5EF4-FFF2-40B4-BE49-F238E27FC236}">
                  <a16:creationId xmlns:a16="http://schemas.microsoft.com/office/drawing/2014/main" id="{235BA9CC-30AD-1638-6B63-98999196B167}"/>
                </a:ext>
              </a:extLst>
            </p:cNvPr>
            <p:cNvSpPr/>
            <p:nvPr/>
          </p:nvSpPr>
          <p:spPr>
            <a:xfrm>
              <a:off x="2251675" y="2433950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2" y="1"/>
                  </a:moveTo>
                  <a:lnTo>
                    <a:pt x="1" y="58"/>
                  </a:lnTo>
                  <a:cubicBezTo>
                    <a:pt x="9" y="71"/>
                    <a:pt x="23" y="77"/>
                    <a:pt x="38" y="77"/>
                  </a:cubicBezTo>
                  <a:cubicBezTo>
                    <a:pt x="50" y="77"/>
                    <a:pt x="63" y="73"/>
                    <a:pt x="73" y="66"/>
                  </a:cubicBezTo>
                  <a:cubicBezTo>
                    <a:pt x="90" y="50"/>
                    <a:pt x="98" y="17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7038;p47">
              <a:extLst>
                <a:ext uri="{FF2B5EF4-FFF2-40B4-BE49-F238E27FC236}">
                  <a16:creationId xmlns:a16="http://schemas.microsoft.com/office/drawing/2014/main" id="{4CD287C0-F04D-694D-29FD-F258AFD4A2B3}"/>
                </a:ext>
              </a:extLst>
            </p:cNvPr>
            <p:cNvSpPr/>
            <p:nvPr/>
          </p:nvSpPr>
          <p:spPr>
            <a:xfrm>
              <a:off x="2245200" y="24384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1" y="0"/>
                  </a:moveTo>
                  <a:lnTo>
                    <a:pt x="0" y="65"/>
                  </a:lnTo>
                  <a:cubicBezTo>
                    <a:pt x="10" y="75"/>
                    <a:pt x="23" y="82"/>
                    <a:pt x="38" y="82"/>
                  </a:cubicBezTo>
                  <a:cubicBezTo>
                    <a:pt x="46" y="82"/>
                    <a:pt x="56" y="79"/>
                    <a:pt x="65" y="73"/>
                  </a:cubicBezTo>
                  <a:cubicBezTo>
                    <a:pt x="89" y="57"/>
                    <a:pt x="97" y="25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7039;p47">
              <a:extLst>
                <a:ext uri="{FF2B5EF4-FFF2-40B4-BE49-F238E27FC236}">
                  <a16:creationId xmlns:a16="http://schemas.microsoft.com/office/drawing/2014/main" id="{D6047927-91F8-16FD-94E0-46DA92BB78B7}"/>
                </a:ext>
              </a:extLst>
            </p:cNvPr>
            <p:cNvSpPr/>
            <p:nvPr/>
          </p:nvSpPr>
          <p:spPr>
            <a:xfrm>
              <a:off x="2250250" y="24390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1" y="57"/>
                    <a:pt x="17" y="82"/>
                  </a:cubicBezTo>
                  <a:cubicBezTo>
                    <a:pt x="27" y="97"/>
                    <a:pt x="44" y="103"/>
                    <a:pt x="61" y="103"/>
                  </a:cubicBezTo>
                  <a:cubicBezTo>
                    <a:pt x="71" y="103"/>
                    <a:pt x="81" y="101"/>
                    <a:pt x="90" y="98"/>
                  </a:cubicBezTo>
                  <a:cubicBezTo>
                    <a:pt x="114" y="82"/>
                    <a:pt x="114" y="49"/>
                    <a:pt x="106" y="25"/>
                  </a:cubicBezTo>
                  <a:cubicBezTo>
                    <a:pt x="96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7040;p47">
              <a:extLst>
                <a:ext uri="{FF2B5EF4-FFF2-40B4-BE49-F238E27FC236}">
                  <a16:creationId xmlns:a16="http://schemas.microsoft.com/office/drawing/2014/main" id="{321A729C-F9B2-AC2F-9377-3A491630CF9F}"/>
                </a:ext>
              </a:extLst>
            </p:cNvPr>
            <p:cNvSpPr/>
            <p:nvPr/>
          </p:nvSpPr>
          <p:spPr>
            <a:xfrm>
              <a:off x="2243575" y="24436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5" y="1"/>
                  </a:moveTo>
                  <a:cubicBezTo>
                    <a:pt x="55" y="1"/>
                    <a:pt x="44" y="5"/>
                    <a:pt x="33" y="12"/>
                  </a:cubicBezTo>
                  <a:cubicBezTo>
                    <a:pt x="8" y="28"/>
                    <a:pt x="0" y="53"/>
                    <a:pt x="16" y="77"/>
                  </a:cubicBezTo>
                  <a:cubicBezTo>
                    <a:pt x="27" y="92"/>
                    <a:pt x="44" y="98"/>
                    <a:pt x="61" y="98"/>
                  </a:cubicBezTo>
                  <a:cubicBezTo>
                    <a:pt x="71" y="98"/>
                    <a:pt x="80" y="96"/>
                    <a:pt x="89" y="93"/>
                  </a:cubicBezTo>
                  <a:cubicBezTo>
                    <a:pt x="106" y="77"/>
                    <a:pt x="114" y="45"/>
                    <a:pt x="98" y="20"/>
                  </a:cubicBezTo>
                  <a:cubicBezTo>
                    <a:pt x="89" y="7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7041;p47">
              <a:extLst>
                <a:ext uri="{FF2B5EF4-FFF2-40B4-BE49-F238E27FC236}">
                  <a16:creationId xmlns:a16="http://schemas.microsoft.com/office/drawing/2014/main" id="{C7F3279A-C383-15A2-618F-010FF1D14C70}"/>
                </a:ext>
              </a:extLst>
            </p:cNvPr>
            <p:cNvSpPr/>
            <p:nvPr/>
          </p:nvSpPr>
          <p:spPr>
            <a:xfrm>
              <a:off x="2236875" y="2448150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59" y="0"/>
                  </a:moveTo>
                  <a:cubicBezTo>
                    <a:pt x="50" y="0"/>
                    <a:pt x="42" y="3"/>
                    <a:pt x="33" y="9"/>
                  </a:cubicBezTo>
                  <a:cubicBezTo>
                    <a:pt x="9" y="25"/>
                    <a:pt x="1" y="57"/>
                    <a:pt x="17" y="73"/>
                  </a:cubicBezTo>
                  <a:cubicBezTo>
                    <a:pt x="27" y="89"/>
                    <a:pt x="41" y="94"/>
                    <a:pt x="55" y="94"/>
                  </a:cubicBezTo>
                  <a:cubicBezTo>
                    <a:pt x="64" y="94"/>
                    <a:pt x="73" y="93"/>
                    <a:pt x="82" y="90"/>
                  </a:cubicBezTo>
                  <a:cubicBezTo>
                    <a:pt x="106" y="73"/>
                    <a:pt x="114" y="41"/>
                    <a:pt x="98" y="25"/>
                  </a:cubicBezTo>
                  <a:cubicBezTo>
                    <a:pt x="87" y="9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7042;p47">
              <a:extLst>
                <a:ext uri="{FF2B5EF4-FFF2-40B4-BE49-F238E27FC236}">
                  <a16:creationId xmlns:a16="http://schemas.microsoft.com/office/drawing/2014/main" id="{47039E01-B249-98FC-10BB-7025D57509C7}"/>
                </a:ext>
              </a:extLst>
            </p:cNvPr>
            <p:cNvSpPr/>
            <p:nvPr/>
          </p:nvSpPr>
          <p:spPr>
            <a:xfrm>
              <a:off x="2238700" y="24430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2" y="1"/>
                  </a:moveTo>
                  <a:lnTo>
                    <a:pt x="1" y="66"/>
                  </a:lnTo>
                  <a:cubicBezTo>
                    <a:pt x="6" y="76"/>
                    <a:pt x="20" y="83"/>
                    <a:pt x="36" y="83"/>
                  </a:cubicBezTo>
                  <a:cubicBezTo>
                    <a:pt x="46" y="83"/>
                    <a:pt x="56" y="80"/>
                    <a:pt x="65" y="74"/>
                  </a:cubicBezTo>
                  <a:cubicBezTo>
                    <a:pt x="90" y="57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7043;p47">
              <a:extLst>
                <a:ext uri="{FF2B5EF4-FFF2-40B4-BE49-F238E27FC236}">
                  <a16:creationId xmlns:a16="http://schemas.microsoft.com/office/drawing/2014/main" id="{ED39F3D1-F6DB-57B5-3BD2-4692763BF7AB}"/>
                </a:ext>
              </a:extLst>
            </p:cNvPr>
            <p:cNvSpPr/>
            <p:nvPr/>
          </p:nvSpPr>
          <p:spPr>
            <a:xfrm>
              <a:off x="2242350" y="244895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25"/>
                    <a:pt x="1" y="58"/>
                    <a:pt x="17" y="74"/>
                  </a:cubicBezTo>
                  <a:lnTo>
                    <a:pt x="106" y="25"/>
                  </a:lnTo>
                  <a:cubicBezTo>
                    <a:pt x="95" y="9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7044;p47">
              <a:extLst>
                <a:ext uri="{FF2B5EF4-FFF2-40B4-BE49-F238E27FC236}">
                  <a16:creationId xmlns:a16="http://schemas.microsoft.com/office/drawing/2014/main" id="{76AF5406-4EE6-1810-C134-01281B11D667}"/>
                </a:ext>
              </a:extLst>
            </p:cNvPr>
            <p:cNvSpPr/>
            <p:nvPr/>
          </p:nvSpPr>
          <p:spPr>
            <a:xfrm>
              <a:off x="2249250" y="24447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55" y="0"/>
                  </a:moveTo>
                  <a:cubicBezTo>
                    <a:pt x="46" y="0"/>
                    <a:pt x="38" y="3"/>
                    <a:pt x="33" y="9"/>
                  </a:cubicBezTo>
                  <a:cubicBezTo>
                    <a:pt x="8" y="25"/>
                    <a:pt x="0" y="49"/>
                    <a:pt x="16" y="74"/>
                  </a:cubicBezTo>
                  <a:lnTo>
                    <a:pt x="98" y="25"/>
                  </a:lnTo>
                  <a:cubicBezTo>
                    <a:pt x="87" y="9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7045;p47">
              <a:extLst>
                <a:ext uri="{FF2B5EF4-FFF2-40B4-BE49-F238E27FC236}">
                  <a16:creationId xmlns:a16="http://schemas.microsoft.com/office/drawing/2014/main" id="{3D9D46EC-FA60-16DF-1296-3FF86486E0F0}"/>
                </a:ext>
              </a:extLst>
            </p:cNvPr>
            <p:cNvSpPr/>
            <p:nvPr/>
          </p:nvSpPr>
          <p:spPr>
            <a:xfrm>
              <a:off x="2255925" y="2440225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59" y="1"/>
                  </a:moveTo>
                  <a:cubicBezTo>
                    <a:pt x="50" y="1"/>
                    <a:pt x="42" y="4"/>
                    <a:pt x="33" y="9"/>
                  </a:cubicBezTo>
                  <a:cubicBezTo>
                    <a:pt x="9" y="26"/>
                    <a:pt x="1" y="58"/>
                    <a:pt x="17" y="82"/>
                  </a:cubicBezTo>
                  <a:lnTo>
                    <a:pt x="98" y="26"/>
                  </a:lnTo>
                  <a:cubicBezTo>
                    <a:pt x="88" y="10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7046;p47">
              <a:extLst>
                <a:ext uri="{FF2B5EF4-FFF2-40B4-BE49-F238E27FC236}">
                  <a16:creationId xmlns:a16="http://schemas.microsoft.com/office/drawing/2014/main" id="{9B04B4A4-CCA1-F8F4-7D58-38DFF13E4946}"/>
                </a:ext>
              </a:extLst>
            </p:cNvPr>
            <p:cNvSpPr/>
            <p:nvPr/>
          </p:nvSpPr>
          <p:spPr>
            <a:xfrm>
              <a:off x="2252075" y="242747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3" y="0"/>
                  </a:moveTo>
                  <a:cubicBezTo>
                    <a:pt x="43" y="0"/>
                    <a:pt x="34" y="3"/>
                    <a:pt x="25" y="9"/>
                  </a:cubicBezTo>
                  <a:cubicBezTo>
                    <a:pt x="1" y="25"/>
                    <a:pt x="1" y="57"/>
                    <a:pt x="17" y="81"/>
                  </a:cubicBezTo>
                  <a:cubicBezTo>
                    <a:pt x="27" y="97"/>
                    <a:pt x="45" y="106"/>
                    <a:pt x="62" y="106"/>
                  </a:cubicBezTo>
                  <a:cubicBezTo>
                    <a:pt x="72" y="106"/>
                    <a:pt x="81" y="103"/>
                    <a:pt x="90" y="98"/>
                  </a:cubicBezTo>
                  <a:cubicBezTo>
                    <a:pt x="106" y="81"/>
                    <a:pt x="114" y="49"/>
                    <a:pt x="98" y="25"/>
                  </a:cubicBezTo>
                  <a:cubicBezTo>
                    <a:pt x="88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7047;p47">
              <a:extLst>
                <a:ext uri="{FF2B5EF4-FFF2-40B4-BE49-F238E27FC236}">
                  <a16:creationId xmlns:a16="http://schemas.microsoft.com/office/drawing/2014/main" id="{6B46DAAE-3759-79E6-E2CA-8ADE15821839}"/>
                </a:ext>
              </a:extLst>
            </p:cNvPr>
            <p:cNvSpPr/>
            <p:nvPr/>
          </p:nvSpPr>
          <p:spPr>
            <a:xfrm>
              <a:off x="2246600" y="2427075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82" y="0"/>
                  </a:moveTo>
                  <a:lnTo>
                    <a:pt x="1" y="65"/>
                  </a:lnTo>
                  <a:cubicBezTo>
                    <a:pt x="10" y="78"/>
                    <a:pt x="24" y="84"/>
                    <a:pt x="38" y="84"/>
                  </a:cubicBezTo>
                  <a:cubicBezTo>
                    <a:pt x="50" y="84"/>
                    <a:pt x="63" y="80"/>
                    <a:pt x="74" y="73"/>
                  </a:cubicBezTo>
                  <a:cubicBezTo>
                    <a:pt x="98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7048;p47">
              <a:extLst>
                <a:ext uri="{FF2B5EF4-FFF2-40B4-BE49-F238E27FC236}">
                  <a16:creationId xmlns:a16="http://schemas.microsoft.com/office/drawing/2014/main" id="{F9D6FBBF-484D-427A-75F8-D10C01757E2A}"/>
                </a:ext>
              </a:extLst>
            </p:cNvPr>
            <p:cNvSpPr/>
            <p:nvPr/>
          </p:nvSpPr>
          <p:spPr>
            <a:xfrm>
              <a:off x="2240325" y="243212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2" y="1"/>
                  </a:moveTo>
                  <a:lnTo>
                    <a:pt x="0" y="58"/>
                  </a:lnTo>
                  <a:cubicBezTo>
                    <a:pt x="9" y="71"/>
                    <a:pt x="23" y="77"/>
                    <a:pt x="38" y="77"/>
                  </a:cubicBezTo>
                  <a:cubicBezTo>
                    <a:pt x="50" y="77"/>
                    <a:pt x="63" y="73"/>
                    <a:pt x="73" y="66"/>
                  </a:cubicBezTo>
                  <a:cubicBezTo>
                    <a:pt x="90" y="50"/>
                    <a:pt x="98" y="17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7049;p47">
              <a:extLst>
                <a:ext uri="{FF2B5EF4-FFF2-40B4-BE49-F238E27FC236}">
                  <a16:creationId xmlns:a16="http://schemas.microsoft.com/office/drawing/2014/main" id="{AAE6F6EA-1252-3B35-FB66-AB5815C0B65C}"/>
                </a:ext>
              </a:extLst>
            </p:cNvPr>
            <p:cNvSpPr/>
            <p:nvPr/>
          </p:nvSpPr>
          <p:spPr>
            <a:xfrm>
              <a:off x="2245600" y="24323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1"/>
                  </a:moveTo>
                  <a:cubicBezTo>
                    <a:pt x="43" y="1"/>
                    <a:pt x="33" y="3"/>
                    <a:pt x="25" y="9"/>
                  </a:cubicBezTo>
                  <a:cubicBezTo>
                    <a:pt x="0" y="25"/>
                    <a:pt x="0" y="58"/>
                    <a:pt x="17" y="82"/>
                  </a:cubicBezTo>
                  <a:cubicBezTo>
                    <a:pt x="25" y="95"/>
                    <a:pt x="39" y="101"/>
                    <a:pt x="54" y="101"/>
                  </a:cubicBezTo>
                  <a:cubicBezTo>
                    <a:pt x="66" y="101"/>
                    <a:pt x="79" y="97"/>
                    <a:pt x="89" y="90"/>
                  </a:cubicBezTo>
                  <a:cubicBezTo>
                    <a:pt x="106" y="74"/>
                    <a:pt x="114" y="42"/>
                    <a:pt x="98" y="25"/>
                  </a:cubicBezTo>
                  <a:cubicBezTo>
                    <a:pt x="87" y="10"/>
                    <a:pt x="7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7050;p47">
              <a:extLst>
                <a:ext uri="{FF2B5EF4-FFF2-40B4-BE49-F238E27FC236}">
                  <a16:creationId xmlns:a16="http://schemas.microsoft.com/office/drawing/2014/main" id="{BAB7E1E8-3FD1-DA25-2108-189D1BECEC76}"/>
                </a:ext>
              </a:extLst>
            </p:cNvPr>
            <p:cNvSpPr/>
            <p:nvPr/>
          </p:nvSpPr>
          <p:spPr>
            <a:xfrm>
              <a:off x="2239100" y="243732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1" y="1"/>
                  </a:moveTo>
                  <a:cubicBezTo>
                    <a:pt x="49" y="1"/>
                    <a:pt x="36" y="5"/>
                    <a:pt x="25" y="12"/>
                  </a:cubicBezTo>
                  <a:cubicBezTo>
                    <a:pt x="9" y="28"/>
                    <a:pt x="1" y="52"/>
                    <a:pt x="17" y="77"/>
                  </a:cubicBezTo>
                  <a:cubicBezTo>
                    <a:pt x="26" y="90"/>
                    <a:pt x="40" y="96"/>
                    <a:pt x="53" y="96"/>
                  </a:cubicBezTo>
                  <a:cubicBezTo>
                    <a:pt x="64" y="96"/>
                    <a:pt x="75" y="92"/>
                    <a:pt x="82" y="85"/>
                  </a:cubicBezTo>
                  <a:cubicBezTo>
                    <a:pt x="106" y="69"/>
                    <a:pt x="114" y="36"/>
                    <a:pt x="98" y="20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7051;p47">
              <a:extLst>
                <a:ext uri="{FF2B5EF4-FFF2-40B4-BE49-F238E27FC236}">
                  <a16:creationId xmlns:a16="http://schemas.microsoft.com/office/drawing/2014/main" id="{A244DDF4-BF6E-AFAD-3901-041B4C9372D5}"/>
                </a:ext>
              </a:extLst>
            </p:cNvPr>
            <p:cNvSpPr/>
            <p:nvPr/>
          </p:nvSpPr>
          <p:spPr>
            <a:xfrm>
              <a:off x="2232625" y="24422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2" y="0"/>
                  </a:moveTo>
                  <a:cubicBezTo>
                    <a:pt x="51" y="0"/>
                    <a:pt x="40" y="4"/>
                    <a:pt x="33" y="11"/>
                  </a:cubicBezTo>
                  <a:cubicBezTo>
                    <a:pt x="8" y="28"/>
                    <a:pt x="0" y="60"/>
                    <a:pt x="17" y="76"/>
                  </a:cubicBezTo>
                  <a:cubicBezTo>
                    <a:pt x="26" y="90"/>
                    <a:pt x="39" y="96"/>
                    <a:pt x="53" y="96"/>
                  </a:cubicBezTo>
                  <a:cubicBezTo>
                    <a:pt x="64" y="96"/>
                    <a:pt x="74" y="92"/>
                    <a:pt x="81" y="84"/>
                  </a:cubicBezTo>
                  <a:cubicBezTo>
                    <a:pt x="106" y="68"/>
                    <a:pt x="114" y="36"/>
                    <a:pt x="98" y="19"/>
                  </a:cubicBezTo>
                  <a:cubicBezTo>
                    <a:pt x="89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7052;p47">
              <a:extLst>
                <a:ext uri="{FF2B5EF4-FFF2-40B4-BE49-F238E27FC236}">
                  <a16:creationId xmlns:a16="http://schemas.microsoft.com/office/drawing/2014/main" id="{F9582D0C-D37B-CEF1-770F-B13197B4010C}"/>
                </a:ext>
              </a:extLst>
            </p:cNvPr>
            <p:cNvSpPr/>
            <p:nvPr/>
          </p:nvSpPr>
          <p:spPr>
            <a:xfrm>
              <a:off x="2234050" y="243700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81" y="0"/>
                  </a:moveTo>
                  <a:lnTo>
                    <a:pt x="0" y="65"/>
                  </a:lnTo>
                  <a:cubicBezTo>
                    <a:pt x="9" y="79"/>
                    <a:pt x="23" y="85"/>
                    <a:pt x="38" y="85"/>
                  </a:cubicBezTo>
                  <a:cubicBezTo>
                    <a:pt x="50" y="85"/>
                    <a:pt x="62" y="81"/>
                    <a:pt x="73" y="73"/>
                  </a:cubicBezTo>
                  <a:cubicBezTo>
                    <a:pt x="89" y="57"/>
                    <a:pt x="97" y="25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7053;p47">
              <a:extLst>
                <a:ext uri="{FF2B5EF4-FFF2-40B4-BE49-F238E27FC236}">
                  <a16:creationId xmlns:a16="http://schemas.microsoft.com/office/drawing/2014/main" id="{D49D2575-21D0-FD54-5B8F-750591F51E74}"/>
                </a:ext>
              </a:extLst>
            </p:cNvPr>
            <p:cNvSpPr/>
            <p:nvPr/>
          </p:nvSpPr>
          <p:spPr>
            <a:xfrm>
              <a:off x="2238300" y="244265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5" y="1"/>
                  </a:moveTo>
                  <a:cubicBezTo>
                    <a:pt x="44" y="1"/>
                    <a:pt x="34" y="3"/>
                    <a:pt x="25" y="10"/>
                  </a:cubicBezTo>
                  <a:cubicBezTo>
                    <a:pt x="0" y="26"/>
                    <a:pt x="0" y="58"/>
                    <a:pt x="17" y="83"/>
                  </a:cubicBezTo>
                  <a:lnTo>
                    <a:pt x="98" y="18"/>
                  </a:lnTo>
                  <a:cubicBezTo>
                    <a:pt x="88" y="8"/>
                    <a:pt x="7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7054;p47">
              <a:extLst>
                <a:ext uri="{FF2B5EF4-FFF2-40B4-BE49-F238E27FC236}">
                  <a16:creationId xmlns:a16="http://schemas.microsoft.com/office/drawing/2014/main" id="{2425DCB5-88C6-E7FB-35FD-E2FEAB490165}"/>
                </a:ext>
              </a:extLst>
            </p:cNvPr>
            <p:cNvSpPr/>
            <p:nvPr/>
          </p:nvSpPr>
          <p:spPr>
            <a:xfrm>
              <a:off x="2244775" y="2438000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53" y="1"/>
                  </a:moveTo>
                  <a:cubicBezTo>
                    <a:pt x="43" y="1"/>
                    <a:pt x="34" y="3"/>
                    <a:pt x="25" y="9"/>
                  </a:cubicBezTo>
                  <a:cubicBezTo>
                    <a:pt x="1" y="25"/>
                    <a:pt x="1" y="58"/>
                    <a:pt x="17" y="82"/>
                  </a:cubicBezTo>
                  <a:lnTo>
                    <a:pt x="98" y="25"/>
                  </a:lnTo>
                  <a:cubicBezTo>
                    <a:pt x="88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7055;p47">
              <a:extLst>
                <a:ext uri="{FF2B5EF4-FFF2-40B4-BE49-F238E27FC236}">
                  <a16:creationId xmlns:a16="http://schemas.microsoft.com/office/drawing/2014/main" id="{123F5A41-B7B0-D61A-EB59-6523BF3C0D71}"/>
                </a:ext>
              </a:extLst>
            </p:cNvPr>
            <p:cNvSpPr/>
            <p:nvPr/>
          </p:nvSpPr>
          <p:spPr>
            <a:xfrm>
              <a:off x="2251275" y="24333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2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0" y="25"/>
                    <a:pt x="0" y="57"/>
                    <a:pt x="17" y="82"/>
                  </a:cubicBezTo>
                  <a:lnTo>
                    <a:pt x="98" y="25"/>
                  </a:lnTo>
                  <a:cubicBezTo>
                    <a:pt x="87" y="9"/>
                    <a:pt x="70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7056;p47">
              <a:extLst>
                <a:ext uri="{FF2B5EF4-FFF2-40B4-BE49-F238E27FC236}">
                  <a16:creationId xmlns:a16="http://schemas.microsoft.com/office/drawing/2014/main" id="{DD82DA34-5D41-183D-8329-A88A2228AA8A}"/>
                </a:ext>
              </a:extLst>
            </p:cNvPr>
            <p:cNvSpPr/>
            <p:nvPr/>
          </p:nvSpPr>
          <p:spPr>
            <a:xfrm>
              <a:off x="2246600" y="2420700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1" y="1"/>
                  </a:moveTo>
                  <a:cubicBezTo>
                    <a:pt x="49" y="1"/>
                    <a:pt x="36" y="5"/>
                    <a:pt x="25" y="12"/>
                  </a:cubicBezTo>
                  <a:cubicBezTo>
                    <a:pt x="1" y="28"/>
                    <a:pt x="1" y="61"/>
                    <a:pt x="25" y="85"/>
                  </a:cubicBezTo>
                  <a:cubicBezTo>
                    <a:pt x="34" y="98"/>
                    <a:pt x="48" y="104"/>
                    <a:pt x="63" y="104"/>
                  </a:cubicBezTo>
                  <a:cubicBezTo>
                    <a:pt x="75" y="104"/>
                    <a:pt x="87" y="100"/>
                    <a:pt x="98" y="93"/>
                  </a:cubicBezTo>
                  <a:cubicBezTo>
                    <a:pt x="114" y="77"/>
                    <a:pt x="114" y="44"/>
                    <a:pt x="98" y="20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7057;p47">
              <a:extLst>
                <a:ext uri="{FF2B5EF4-FFF2-40B4-BE49-F238E27FC236}">
                  <a16:creationId xmlns:a16="http://schemas.microsoft.com/office/drawing/2014/main" id="{39812AF9-AB2E-8DD7-D5B7-4CEFCB97DD3E}"/>
                </a:ext>
              </a:extLst>
            </p:cNvPr>
            <p:cNvSpPr/>
            <p:nvPr/>
          </p:nvSpPr>
          <p:spPr>
            <a:xfrm>
              <a:off x="2241350" y="24205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73" y="1"/>
                  </a:moveTo>
                  <a:lnTo>
                    <a:pt x="0" y="66"/>
                  </a:lnTo>
                  <a:cubicBezTo>
                    <a:pt x="9" y="79"/>
                    <a:pt x="23" y="85"/>
                    <a:pt x="36" y="85"/>
                  </a:cubicBezTo>
                  <a:cubicBezTo>
                    <a:pt x="47" y="85"/>
                    <a:pt x="58" y="81"/>
                    <a:pt x="65" y="74"/>
                  </a:cubicBezTo>
                  <a:cubicBezTo>
                    <a:pt x="89" y="58"/>
                    <a:pt x="89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7058;p47">
              <a:extLst>
                <a:ext uri="{FF2B5EF4-FFF2-40B4-BE49-F238E27FC236}">
                  <a16:creationId xmlns:a16="http://schemas.microsoft.com/office/drawing/2014/main" id="{E158CB22-8B2A-063A-173C-A8D3904E3427}"/>
                </a:ext>
              </a:extLst>
            </p:cNvPr>
            <p:cNvSpPr/>
            <p:nvPr/>
          </p:nvSpPr>
          <p:spPr>
            <a:xfrm>
              <a:off x="2235250" y="24258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4" y="1"/>
                  </a:moveTo>
                  <a:lnTo>
                    <a:pt x="1" y="65"/>
                  </a:lnTo>
                  <a:cubicBezTo>
                    <a:pt x="10" y="79"/>
                    <a:pt x="24" y="85"/>
                    <a:pt x="38" y="85"/>
                  </a:cubicBezTo>
                  <a:cubicBezTo>
                    <a:pt x="50" y="85"/>
                    <a:pt x="63" y="81"/>
                    <a:pt x="74" y="74"/>
                  </a:cubicBezTo>
                  <a:cubicBezTo>
                    <a:pt x="90" y="57"/>
                    <a:pt x="90" y="25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7059;p47">
              <a:extLst>
                <a:ext uri="{FF2B5EF4-FFF2-40B4-BE49-F238E27FC236}">
                  <a16:creationId xmlns:a16="http://schemas.microsoft.com/office/drawing/2014/main" id="{E0E4EA8A-D167-2EAF-0910-C212A7D2D5EC}"/>
                </a:ext>
              </a:extLst>
            </p:cNvPr>
            <p:cNvSpPr/>
            <p:nvPr/>
          </p:nvSpPr>
          <p:spPr>
            <a:xfrm>
              <a:off x="2240525" y="242597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4" y="0"/>
                  </a:moveTo>
                  <a:cubicBezTo>
                    <a:pt x="43" y="0"/>
                    <a:pt x="32" y="4"/>
                    <a:pt x="25" y="12"/>
                  </a:cubicBezTo>
                  <a:cubicBezTo>
                    <a:pt x="1" y="28"/>
                    <a:pt x="1" y="60"/>
                    <a:pt x="17" y="85"/>
                  </a:cubicBezTo>
                  <a:cubicBezTo>
                    <a:pt x="26" y="94"/>
                    <a:pt x="39" y="100"/>
                    <a:pt x="54" y="100"/>
                  </a:cubicBezTo>
                  <a:cubicBezTo>
                    <a:pt x="66" y="100"/>
                    <a:pt x="79" y="96"/>
                    <a:pt x="90" y="85"/>
                  </a:cubicBezTo>
                  <a:cubicBezTo>
                    <a:pt x="106" y="69"/>
                    <a:pt x="114" y="36"/>
                    <a:pt x="90" y="20"/>
                  </a:cubicBezTo>
                  <a:cubicBezTo>
                    <a:pt x="81" y="6"/>
                    <a:pt x="6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7060;p47">
              <a:extLst>
                <a:ext uri="{FF2B5EF4-FFF2-40B4-BE49-F238E27FC236}">
                  <a16:creationId xmlns:a16="http://schemas.microsoft.com/office/drawing/2014/main" id="{CF0BECFE-8F54-F7FD-B478-C9C0B31E9CBE}"/>
                </a:ext>
              </a:extLst>
            </p:cNvPr>
            <p:cNvSpPr/>
            <p:nvPr/>
          </p:nvSpPr>
          <p:spPr>
            <a:xfrm>
              <a:off x="2234250" y="243122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64" y="0"/>
                  </a:moveTo>
                  <a:cubicBezTo>
                    <a:pt x="51" y="0"/>
                    <a:pt x="37" y="4"/>
                    <a:pt x="25" y="13"/>
                  </a:cubicBezTo>
                  <a:cubicBezTo>
                    <a:pt x="8" y="29"/>
                    <a:pt x="0" y="61"/>
                    <a:pt x="16" y="77"/>
                  </a:cubicBezTo>
                  <a:cubicBezTo>
                    <a:pt x="30" y="91"/>
                    <a:pt x="43" y="97"/>
                    <a:pt x="57" y="97"/>
                  </a:cubicBezTo>
                  <a:cubicBezTo>
                    <a:pt x="68" y="97"/>
                    <a:pt x="79" y="93"/>
                    <a:pt x="89" y="86"/>
                  </a:cubicBezTo>
                  <a:cubicBezTo>
                    <a:pt x="114" y="69"/>
                    <a:pt x="114" y="37"/>
                    <a:pt x="98" y="13"/>
                  </a:cubicBezTo>
                  <a:cubicBezTo>
                    <a:pt x="89" y="4"/>
                    <a:pt x="77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7061;p47">
              <a:extLst>
                <a:ext uri="{FF2B5EF4-FFF2-40B4-BE49-F238E27FC236}">
                  <a16:creationId xmlns:a16="http://schemas.microsoft.com/office/drawing/2014/main" id="{4A7F39BB-E8AB-9350-9859-22CE449D7B54}"/>
                </a:ext>
              </a:extLst>
            </p:cNvPr>
            <p:cNvSpPr/>
            <p:nvPr/>
          </p:nvSpPr>
          <p:spPr>
            <a:xfrm>
              <a:off x="2228175" y="2436500"/>
              <a:ext cx="2650" cy="2250"/>
            </a:xfrm>
            <a:custGeom>
              <a:avLst/>
              <a:gdLst/>
              <a:ahLst/>
              <a:cxnLst/>
              <a:rect l="l" t="t" r="r" b="b"/>
              <a:pathLst>
                <a:path w="106" h="90" extrusionOk="0">
                  <a:moveTo>
                    <a:pt x="57" y="0"/>
                  </a:moveTo>
                  <a:cubicBezTo>
                    <a:pt x="45" y="0"/>
                    <a:pt x="32" y="4"/>
                    <a:pt x="24" y="12"/>
                  </a:cubicBezTo>
                  <a:cubicBezTo>
                    <a:pt x="0" y="29"/>
                    <a:pt x="0" y="61"/>
                    <a:pt x="16" y="77"/>
                  </a:cubicBezTo>
                  <a:cubicBezTo>
                    <a:pt x="24" y="85"/>
                    <a:pt x="34" y="89"/>
                    <a:pt x="46" y="89"/>
                  </a:cubicBezTo>
                  <a:cubicBezTo>
                    <a:pt x="57" y="89"/>
                    <a:pt x="69" y="85"/>
                    <a:pt x="81" y="77"/>
                  </a:cubicBezTo>
                  <a:cubicBezTo>
                    <a:pt x="105" y="61"/>
                    <a:pt x="105" y="29"/>
                    <a:pt x="89" y="12"/>
                  </a:cubicBezTo>
                  <a:cubicBezTo>
                    <a:pt x="81" y="4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7062;p47">
              <a:extLst>
                <a:ext uri="{FF2B5EF4-FFF2-40B4-BE49-F238E27FC236}">
                  <a16:creationId xmlns:a16="http://schemas.microsoft.com/office/drawing/2014/main" id="{7A80DD43-4DB8-C368-530E-F597D0DDF1BD}"/>
                </a:ext>
              </a:extLst>
            </p:cNvPr>
            <p:cNvSpPr/>
            <p:nvPr/>
          </p:nvSpPr>
          <p:spPr>
            <a:xfrm>
              <a:off x="2229175" y="243132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2" y="0"/>
                  </a:moveTo>
                  <a:lnTo>
                    <a:pt x="1" y="65"/>
                  </a:lnTo>
                  <a:cubicBezTo>
                    <a:pt x="9" y="73"/>
                    <a:pt x="21" y="77"/>
                    <a:pt x="34" y="77"/>
                  </a:cubicBezTo>
                  <a:cubicBezTo>
                    <a:pt x="47" y="77"/>
                    <a:pt x="61" y="73"/>
                    <a:pt x="74" y="65"/>
                  </a:cubicBezTo>
                  <a:cubicBezTo>
                    <a:pt x="90" y="49"/>
                    <a:pt x="98" y="17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7063;p47">
              <a:extLst>
                <a:ext uri="{FF2B5EF4-FFF2-40B4-BE49-F238E27FC236}">
                  <a16:creationId xmlns:a16="http://schemas.microsoft.com/office/drawing/2014/main" id="{6BCBA965-192F-E48D-8179-0D4B0692E802}"/>
                </a:ext>
              </a:extLst>
            </p:cNvPr>
            <p:cNvSpPr/>
            <p:nvPr/>
          </p:nvSpPr>
          <p:spPr>
            <a:xfrm>
              <a:off x="2233625" y="2436700"/>
              <a:ext cx="2475" cy="1950"/>
            </a:xfrm>
            <a:custGeom>
              <a:avLst/>
              <a:gdLst/>
              <a:ahLst/>
              <a:cxnLst/>
              <a:rect l="l" t="t" r="r" b="b"/>
              <a:pathLst>
                <a:path w="99" h="78" extrusionOk="0">
                  <a:moveTo>
                    <a:pt x="65" y="0"/>
                  </a:moveTo>
                  <a:cubicBezTo>
                    <a:pt x="52" y="0"/>
                    <a:pt x="37" y="4"/>
                    <a:pt x="25" y="12"/>
                  </a:cubicBezTo>
                  <a:cubicBezTo>
                    <a:pt x="9" y="29"/>
                    <a:pt x="1" y="61"/>
                    <a:pt x="17" y="77"/>
                  </a:cubicBezTo>
                  <a:lnTo>
                    <a:pt x="98" y="12"/>
                  </a:lnTo>
                  <a:cubicBezTo>
                    <a:pt x="90" y="4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7064;p47">
              <a:extLst>
                <a:ext uri="{FF2B5EF4-FFF2-40B4-BE49-F238E27FC236}">
                  <a16:creationId xmlns:a16="http://schemas.microsoft.com/office/drawing/2014/main" id="{B5C53975-1466-8BCB-E7E5-748819B47FAD}"/>
                </a:ext>
              </a:extLst>
            </p:cNvPr>
            <p:cNvSpPr/>
            <p:nvPr/>
          </p:nvSpPr>
          <p:spPr>
            <a:xfrm>
              <a:off x="2239925" y="24316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60" y="0"/>
                  </a:moveTo>
                  <a:cubicBezTo>
                    <a:pt x="48" y="0"/>
                    <a:pt x="36" y="4"/>
                    <a:pt x="25" y="12"/>
                  </a:cubicBezTo>
                  <a:cubicBezTo>
                    <a:pt x="8" y="28"/>
                    <a:pt x="0" y="60"/>
                    <a:pt x="16" y="77"/>
                  </a:cubicBezTo>
                  <a:lnTo>
                    <a:pt x="98" y="20"/>
                  </a:lnTo>
                  <a:cubicBezTo>
                    <a:pt x="89" y="7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7065;p47">
              <a:extLst>
                <a:ext uri="{FF2B5EF4-FFF2-40B4-BE49-F238E27FC236}">
                  <a16:creationId xmlns:a16="http://schemas.microsoft.com/office/drawing/2014/main" id="{A61E78D8-B786-F7D2-B13C-1A07AE14F338}"/>
                </a:ext>
              </a:extLst>
            </p:cNvPr>
            <p:cNvSpPr/>
            <p:nvPr/>
          </p:nvSpPr>
          <p:spPr>
            <a:xfrm>
              <a:off x="2246200" y="2426575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1" y="28"/>
                    <a:pt x="1" y="61"/>
                    <a:pt x="17" y="85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7066;p47">
              <a:extLst>
                <a:ext uri="{FF2B5EF4-FFF2-40B4-BE49-F238E27FC236}">
                  <a16:creationId xmlns:a16="http://schemas.microsoft.com/office/drawing/2014/main" id="{1A233558-A888-102F-7608-42E4218C82C2}"/>
                </a:ext>
              </a:extLst>
            </p:cNvPr>
            <p:cNvSpPr/>
            <p:nvPr/>
          </p:nvSpPr>
          <p:spPr>
            <a:xfrm>
              <a:off x="2228775" y="243085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57" y="0"/>
                  </a:moveTo>
                  <a:cubicBezTo>
                    <a:pt x="47" y="0"/>
                    <a:pt x="36" y="4"/>
                    <a:pt x="25" y="11"/>
                  </a:cubicBezTo>
                  <a:cubicBezTo>
                    <a:pt x="8" y="36"/>
                    <a:pt x="0" y="60"/>
                    <a:pt x="17" y="84"/>
                  </a:cubicBezTo>
                  <a:lnTo>
                    <a:pt x="98" y="19"/>
                  </a:lnTo>
                  <a:cubicBezTo>
                    <a:pt x="84" y="6"/>
                    <a:pt x="7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7067;p47">
              <a:extLst>
                <a:ext uri="{FF2B5EF4-FFF2-40B4-BE49-F238E27FC236}">
                  <a16:creationId xmlns:a16="http://schemas.microsoft.com/office/drawing/2014/main" id="{CD35BE55-46E1-703A-9351-CCA087469B4C}"/>
                </a:ext>
              </a:extLst>
            </p:cNvPr>
            <p:cNvSpPr/>
            <p:nvPr/>
          </p:nvSpPr>
          <p:spPr>
            <a:xfrm>
              <a:off x="2234850" y="2425475"/>
              <a:ext cx="2250" cy="2025"/>
            </a:xfrm>
            <a:custGeom>
              <a:avLst/>
              <a:gdLst/>
              <a:ahLst/>
              <a:cxnLst/>
              <a:rect l="l" t="t" r="r" b="b"/>
              <a:pathLst>
                <a:path w="90" h="81" extrusionOk="0">
                  <a:moveTo>
                    <a:pt x="54" y="0"/>
                  </a:moveTo>
                  <a:cubicBezTo>
                    <a:pt x="43" y="0"/>
                    <a:pt x="32" y="5"/>
                    <a:pt x="25" y="16"/>
                  </a:cubicBezTo>
                  <a:cubicBezTo>
                    <a:pt x="1" y="32"/>
                    <a:pt x="1" y="64"/>
                    <a:pt x="17" y="80"/>
                  </a:cubicBezTo>
                  <a:lnTo>
                    <a:pt x="90" y="16"/>
                  </a:lnTo>
                  <a:cubicBezTo>
                    <a:pt x="81" y="7"/>
                    <a:pt x="6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7068;p47">
              <a:extLst>
                <a:ext uri="{FF2B5EF4-FFF2-40B4-BE49-F238E27FC236}">
                  <a16:creationId xmlns:a16="http://schemas.microsoft.com/office/drawing/2014/main" id="{F00A40C8-0582-1A1B-5078-D563B0C8503F}"/>
                </a:ext>
              </a:extLst>
            </p:cNvPr>
            <p:cNvSpPr/>
            <p:nvPr/>
          </p:nvSpPr>
          <p:spPr>
            <a:xfrm>
              <a:off x="2240725" y="242010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58" y="0"/>
                  </a:moveTo>
                  <a:cubicBezTo>
                    <a:pt x="47" y="0"/>
                    <a:pt x="36" y="4"/>
                    <a:pt x="25" y="12"/>
                  </a:cubicBezTo>
                  <a:cubicBezTo>
                    <a:pt x="1" y="36"/>
                    <a:pt x="1" y="68"/>
                    <a:pt x="25" y="85"/>
                  </a:cubicBezTo>
                  <a:lnTo>
                    <a:pt x="98" y="20"/>
                  </a:lnTo>
                  <a:cubicBezTo>
                    <a:pt x="85" y="6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7069;p47">
              <a:extLst>
                <a:ext uri="{FF2B5EF4-FFF2-40B4-BE49-F238E27FC236}">
                  <a16:creationId xmlns:a16="http://schemas.microsoft.com/office/drawing/2014/main" id="{28DB3E06-C885-F617-26AC-AC9FD8D86B63}"/>
                </a:ext>
              </a:extLst>
            </p:cNvPr>
            <p:cNvSpPr/>
            <p:nvPr/>
          </p:nvSpPr>
          <p:spPr>
            <a:xfrm>
              <a:off x="2234850" y="2419675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57" y="0"/>
                  </a:moveTo>
                  <a:cubicBezTo>
                    <a:pt x="45" y="0"/>
                    <a:pt x="33" y="4"/>
                    <a:pt x="25" y="12"/>
                  </a:cubicBezTo>
                  <a:cubicBezTo>
                    <a:pt x="1" y="29"/>
                    <a:pt x="1" y="61"/>
                    <a:pt x="17" y="85"/>
                  </a:cubicBezTo>
                  <a:cubicBezTo>
                    <a:pt x="29" y="94"/>
                    <a:pt x="43" y="98"/>
                    <a:pt x="56" y="98"/>
                  </a:cubicBezTo>
                  <a:cubicBezTo>
                    <a:pt x="69" y="98"/>
                    <a:pt x="82" y="94"/>
                    <a:pt x="90" y="85"/>
                  </a:cubicBezTo>
                  <a:cubicBezTo>
                    <a:pt x="114" y="69"/>
                    <a:pt x="114" y="37"/>
                    <a:pt x="90" y="12"/>
                  </a:cubicBezTo>
                  <a:cubicBezTo>
                    <a:pt x="82" y="4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7070;p47">
              <a:extLst>
                <a:ext uri="{FF2B5EF4-FFF2-40B4-BE49-F238E27FC236}">
                  <a16:creationId xmlns:a16="http://schemas.microsoft.com/office/drawing/2014/main" id="{2345E571-D446-CB56-5980-B7757A15AB59}"/>
                </a:ext>
              </a:extLst>
            </p:cNvPr>
            <p:cNvSpPr/>
            <p:nvPr/>
          </p:nvSpPr>
          <p:spPr>
            <a:xfrm>
              <a:off x="2228975" y="24252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7" y="0"/>
                  </a:moveTo>
                  <a:cubicBezTo>
                    <a:pt x="45" y="0"/>
                    <a:pt x="33" y="6"/>
                    <a:pt x="25" y="18"/>
                  </a:cubicBezTo>
                  <a:cubicBezTo>
                    <a:pt x="0" y="35"/>
                    <a:pt x="0" y="67"/>
                    <a:pt x="17" y="83"/>
                  </a:cubicBezTo>
                  <a:cubicBezTo>
                    <a:pt x="30" y="92"/>
                    <a:pt x="43" y="99"/>
                    <a:pt x="57" y="99"/>
                  </a:cubicBezTo>
                  <a:cubicBezTo>
                    <a:pt x="68" y="99"/>
                    <a:pt x="79" y="94"/>
                    <a:pt x="90" y="83"/>
                  </a:cubicBezTo>
                  <a:cubicBezTo>
                    <a:pt x="106" y="67"/>
                    <a:pt x="114" y="35"/>
                    <a:pt x="90" y="18"/>
                  </a:cubicBezTo>
                  <a:cubicBezTo>
                    <a:pt x="82" y="6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7071;p47">
              <a:extLst>
                <a:ext uri="{FF2B5EF4-FFF2-40B4-BE49-F238E27FC236}">
                  <a16:creationId xmlns:a16="http://schemas.microsoft.com/office/drawing/2014/main" id="{CC5E71B2-966B-8A99-7F43-65C754F28C38}"/>
                </a:ext>
              </a:extLst>
            </p:cNvPr>
            <p:cNvSpPr/>
            <p:nvPr/>
          </p:nvSpPr>
          <p:spPr>
            <a:xfrm>
              <a:off x="2511125" y="24866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14" y="1"/>
                  </a:moveTo>
                  <a:cubicBezTo>
                    <a:pt x="9" y="1"/>
                    <a:pt x="5" y="1"/>
                    <a:pt x="0" y="3"/>
                  </a:cubicBezTo>
                  <a:lnTo>
                    <a:pt x="41" y="100"/>
                  </a:lnTo>
                  <a:cubicBezTo>
                    <a:pt x="65" y="84"/>
                    <a:pt x="73" y="60"/>
                    <a:pt x="65" y="35"/>
                  </a:cubicBezTo>
                  <a:cubicBezTo>
                    <a:pt x="59" y="15"/>
                    <a:pt x="36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7072;p47">
              <a:extLst>
                <a:ext uri="{FF2B5EF4-FFF2-40B4-BE49-F238E27FC236}">
                  <a16:creationId xmlns:a16="http://schemas.microsoft.com/office/drawing/2014/main" id="{35AD15DD-4112-7145-78BF-0F5EACA70490}"/>
                </a:ext>
              </a:extLst>
            </p:cNvPr>
            <p:cNvSpPr/>
            <p:nvPr/>
          </p:nvSpPr>
          <p:spPr>
            <a:xfrm>
              <a:off x="2508075" y="2479200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22" y="0"/>
                  </a:moveTo>
                  <a:cubicBezTo>
                    <a:pt x="15" y="0"/>
                    <a:pt x="8" y="2"/>
                    <a:pt x="1" y="7"/>
                  </a:cubicBezTo>
                  <a:lnTo>
                    <a:pt x="41" y="96"/>
                  </a:lnTo>
                  <a:cubicBezTo>
                    <a:pt x="66" y="88"/>
                    <a:pt x="74" y="56"/>
                    <a:pt x="66" y="31"/>
                  </a:cubicBezTo>
                  <a:cubicBezTo>
                    <a:pt x="60" y="14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7073;p47">
              <a:extLst>
                <a:ext uri="{FF2B5EF4-FFF2-40B4-BE49-F238E27FC236}">
                  <a16:creationId xmlns:a16="http://schemas.microsoft.com/office/drawing/2014/main" id="{C8A7C64F-0D1D-5F64-2FD0-F9830AE5ECF7}"/>
                </a:ext>
              </a:extLst>
            </p:cNvPr>
            <p:cNvSpPr/>
            <p:nvPr/>
          </p:nvSpPr>
          <p:spPr>
            <a:xfrm>
              <a:off x="2505050" y="2471775"/>
              <a:ext cx="1850" cy="2550"/>
            </a:xfrm>
            <a:custGeom>
              <a:avLst/>
              <a:gdLst/>
              <a:ahLst/>
              <a:cxnLst/>
              <a:rect l="l" t="t" r="r" b="b"/>
              <a:pathLst>
                <a:path w="74" h="102" extrusionOk="0">
                  <a:moveTo>
                    <a:pt x="19" y="1"/>
                  </a:moveTo>
                  <a:cubicBezTo>
                    <a:pt x="13" y="1"/>
                    <a:pt x="6" y="2"/>
                    <a:pt x="0" y="4"/>
                  </a:cubicBezTo>
                  <a:lnTo>
                    <a:pt x="41" y="101"/>
                  </a:lnTo>
                  <a:cubicBezTo>
                    <a:pt x="65" y="85"/>
                    <a:pt x="73" y="61"/>
                    <a:pt x="65" y="28"/>
                  </a:cubicBezTo>
                  <a:cubicBezTo>
                    <a:pt x="59" y="10"/>
                    <a:pt x="39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7074;p47">
              <a:extLst>
                <a:ext uri="{FF2B5EF4-FFF2-40B4-BE49-F238E27FC236}">
                  <a16:creationId xmlns:a16="http://schemas.microsoft.com/office/drawing/2014/main" id="{A8BFDA95-ED3F-FECE-C264-A326B447ADA7}"/>
                </a:ext>
              </a:extLst>
            </p:cNvPr>
            <p:cNvSpPr/>
            <p:nvPr/>
          </p:nvSpPr>
          <p:spPr>
            <a:xfrm>
              <a:off x="2509500" y="2473925"/>
              <a:ext cx="3075" cy="2500"/>
            </a:xfrm>
            <a:custGeom>
              <a:avLst/>
              <a:gdLst/>
              <a:ahLst/>
              <a:cxnLst/>
              <a:rect l="l" t="t" r="r" b="b"/>
              <a:pathLst>
                <a:path w="123" h="100" extrusionOk="0">
                  <a:moveTo>
                    <a:pt x="66" y="1"/>
                  </a:moveTo>
                  <a:cubicBezTo>
                    <a:pt x="59" y="1"/>
                    <a:pt x="50" y="3"/>
                    <a:pt x="41" y="7"/>
                  </a:cubicBezTo>
                  <a:cubicBezTo>
                    <a:pt x="17" y="15"/>
                    <a:pt x="1" y="40"/>
                    <a:pt x="17" y="72"/>
                  </a:cubicBezTo>
                  <a:cubicBezTo>
                    <a:pt x="23" y="90"/>
                    <a:pt x="43" y="99"/>
                    <a:pt x="62" y="99"/>
                  </a:cubicBezTo>
                  <a:cubicBezTo>
                    <a:pt x="69" y="99"/>
                    <a:pt x="76" y="98"/>
                    <a:pt x="82" y="96"/>
                  </a:cubicBezTo>
                  <a:cubicBezTo>
                    <a:pt x="106" y="88"/>
                    <a:pt x="122" y="56"/>
                    <a:pt x="106" y="32"/>
                  </a:cubicBezTo>
                  <a:cubicBezTo>
                    <a:pt x="100" y="14"/>
                    <a:pt x="86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7075;p47">
              <a:extLst>
                <a:ext uri="{FF2B5EF4-FFF2-40B4-BE49-F238E27FC236}">
                  <a16:creationId xmlns:a16="http://schemas.microsoft.com/office/drawing/2014/main" id="{E818B354-B2E7-36D9-353D-7D9EFE0E5DED}"/>
                </a:ext>
              </a:extLst>
            </p:cNvPr>
            <p:cNvSpPr/>
            <p:nvPr/>
          </p:nvSpPr>
          <p:spPr>
            <a:xfrm>
              <a:off x="2512550" y="24815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11"/>
                    <a:pt x="0" y="44"/>
                    <a:pt x="16" y="68"/>
                  </a:cubicBezTo>
                  <a:cubicBezTo>
                    <a:pt x="23" y="86"/>
                    <a:pt x="38" y="95"/>
                    <a:pt x="55" y="95"/>
                  </a:cubicBezTo>
                  <a:cubicBezTo>
                    <a:pt x="61" y="95"/>
                    <a:pt x="67" y="94"/>
                    <a:pt x="73" y="92"/>
                  </a:cubicBezTo>
                  <a:cubicBezTo>
                    <a:pt x="98" y="84"/>
                    <a:pt x="114" y="60"/>
                    <a:pt x="106" y="28"/>
                  </a:cubicBezTo>
                  <a:cubicBezTo>
                    <a:pt x="93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7076;p47">
              <a:extLst>
                <a:ext uri="{FF2B5EF4-FFF2-40B4-BE49-F238E27FC236}">
                  <a16:creationId xmlns:a16="http://schemas.microsoft.com/office/drawing/2014/main" id="{682FC502-E6E6-2FDB-0633-9FBCB2669FA0}"/>
                </a:ext>
              </a:extLst>
            </p:cNvPr>
            <p:cNvSpPr/>
            <p:nvPr/>
          </p:nvSpPr>
          <p:spPr>
            <a:xfrm>
              <a:off x="2498350" y="2469750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64" y="1"/>
                  </a:moveTo>
                  <a:cubicBezTo>
                    <a:pt x="57" y="1"/>
                    <a:pt x="49" y="2"/>
                    <a:pt x="41" y="4"/>
                  </a:cubicBezTo>
                  <a:cubicBezTo>
                    <a:pt x="17" y="20"/>
                    <a:pt x="1" y="44"/>
                    <a:pt x="17" y="77"/>
                  </a:cubicBezTo>
                  <a:cubicBezTo>
                    <a:pt x="22" y="93"/>
                    <a:pt x="37" y="102"/>
                    <a:pt x="54" y="102"/>
                  </a:cubicBezTo>
                  <a:cubicBezTo>
                    <a:pt x="63" y="102"/>
                    <a:pt x="73" y="99"/>
                    <a:pt x="82" y="93"/>
                  </a:cubicBezTo>
                  <a:cubicBezTo>
                    <a:pt x="114" y="85"/>
                    <a:pt x="122" y="53"/>
                    <a:pt x="114" y="28"/>
                  </a:cubicBezTo>
                  <a:cubicBezTo>
                    <a:pt x="102" y="10"/>
                    <a:pt x="8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7077;p47">
              <a:extLst>
                <a:ext uri="{FF2B5EF4-FFF2-40B4-BE49-F238E27FC236}">
                  <a16:creationId xmlns:a16="http://schemas.microsoft.com/office/drawing/2014/main" id="{A9E73714-131C-D336-1C79-4998D4414DFA}"/>
                </a:ext>
              </a:extLst>
            </p:cNvPr>
            <p:cNvSpPr/>
            <p:nvPr/>
          </p:nvSpPr>
          <p:spPr>
            <a:xfrm>
              <a:off x="2497350" y="2475300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28" y="1"/>
                  </a:moveTo>
                  <a:cubicBezTo>
                    <a:pt x="18" y="1"/>
                    <a:pt x="9" y="3"/>
                    <a:pt x="0" y="9"/>
                  </a:cubicBezTo>
                  <a:lnTo>
                    <a:pt x="41" y="98"/>
                  </a:lnTo>
                  <a:cubicBezTo>
                    <a:pt x="65" y="82"/>
                    <a:pt x="81" y="49"/>
                    <a:pt x="65" y="25"/>
                  </a:cubicBezTo>
                  <a:cubicBezTo>
                    <a:pt x="60" y="9"/>
                    <a:pt x="4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7078;p47">
              <a:extLst>
                <a:ext uri="{FF2B5EF4-FFF2-40B4-BE49-F238E27FC236}">
                  <a16:creationId xmlns:a16="http://schemas.microsoft.com/office/drawing/2014/main" id="{38610674-CDF9-0170-E335-343F839BA9FB}"/>
                </a:ext>
              </a:extLst>
            </p:cNvPr>
            <p:cNvSpPr/>
            <p:nvPr/>
          </p:nvSpPr>
          <p:spPr>
            <a:xfrm>
              <a:off x="2500775" y="2482525"/>
              <a:ext cx="2075" cy="2325"/>
            </a:xfrm>
            <a:custGeom>
              <a:avLst/>
              <a:gdLst/>
              <a:ahLst/>
              <a:cxnLst/>
              <a:rect l="l" t="t" r="r" b="b"/>
              <a:pathLst>
                <a:path w="83" h="93" extrusionOk="0">
                  <a:moveTo>
                    <a:pt x="20" y="1"/>
                  </a:moveTo>
                  <a:cubicBezTo>
                    <a:pt x="14" y="1"/>
                    <a:pt x="7" y="2"/>
                    <a:pt x="1" y="4"/>
                  </a:cubicBezTo>
                  <a:lnTo>
                    <a:pt x="42" y="93"/>
                  </a:lnTo>
                  <a:cubicBezTo>
                    <a:pt x="66" y="85"/>
                    <a:pt x="82" y="52"/>
                    <a:pt x="66" y="28"/>
                  </a:cubicBezTo>
                  <a:cubicBezTo>
                    <a:pt x="60" y="10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7079;p47">
              <a:extLst>
                <a:ext uri="{FF2B5EF4-FFF2-40B4-BE49-F238E27FC236}">
                  <a16:creationId xmlns:a16="http://schemas.microsoft.com/office/drawing/2014/main" id="{BE8A9F93-8791-7337-C055-85D5F884243B}"/>
                </a:ext>
              </a:extLst>
            </p:cNvPr>
            <p:cNvSpPr/>
            <p:nvPr/>
          </p:nvSpPr>
          <p:spPr>
            <a:xfrm>
              <a:off x="2501800" y="24771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3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1" y="47"/>
                    <a:pt x="17" y="72"/>
                  </a:cubicBezTo>
                  <a:cubicBezTo>
                    <a:pt x="23" y="90"/>
                    <a:pt x="43" y="99"/>
                    <a:pt x="62" y="99"/>
                  </a:cubicBezTo>
                  <a:cubicBezTo>
                    <a:pt x="69" y="99"/>
                    <a:pt x="75" y="98"/>
                    <a:pt x="82" y="96"/>
                  </a:cubicBezTo>
                  <a:cubicBezTo>
                    <a:pt x="106" y="88"/>
                    <a:pt x="114" y="56"/>
                    <a:pt x="106" y="31"/>
                  </a:cubicBezTo>
                  <a:cubicBezTo>
                    <a:pt x="100" y="14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7080;p47">
              <a:extLst>
                <a:ext uri="{FF2B5EF4-FFF2-40B4-BE49-F238E27FC236}">
                  <a16:creationId xmlns:a16="http://schemas.microsoft.com/office/drawing/2014/main" id="{0295F439-C26B-BD62-BC68-641204F05DE4}"/>
                </a:ext>
              </a:extLst>
            </p:cNvPr>
            <p:cNvSpPr/>
            <p:nvPr/>
          </p:nvSpPr>
          <p:spPr>
            <a:xfrm>
              <a:off x="2505250" y="24845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12"/>
                    <a:pt x="0" y="44"/>
                    <a:pt x="8" y="69"/>
                  </a:cubicBezTo>
                  <a:cubicBezTo>
                    <a:pt x="20" y="86"/>
                    <a:pt x="36" y="100"/>
                    <a:pt x="53" y="100"/>
                  </a:cubicBezTo>
                  <a:cubicBezTo>
                    <a:pt x="60" y="100"/>
                    <a:pt x="67" y="98"/>
                    <a:pt x="73" y="93"/>
                  </a:cubicBezTo>
                  <a:cubicBezTo>
                    <a:pt x="98" y="85"/>
                    <a:pt x="114" y="52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7081;p47">
              <a:extLst>
                <a:ext uri="{FF2B5EF4-FFF2-40B4-BE49-F238E27FC236}">
                  <a16:creationId xmlns:a16="http://schemas.microsoft.com/office/drawing/2014/main" id="{C0D08EAE-72B7-A8D3-B88B-00682E222EAF}"/>
                </a:ext>
              </a:extLst>
            </p:cNvPr>
            <p:cNvSpPr/>
            <p:nvPr/>
          </p:nvSpPr>
          <p:spPr>
            <a:xfrm>
              <a:off x="2508700" y="2491875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45" y="1"/>
                  </a:moveTo>
                  <a:cubicBezTo>
                    <a:pt x="41" y="1"/>
                    <a:pt x="37" y="1"/>
                    <a:pt x="33" y="3"/>
                  </a:cubicBezTo>
                  <a:cubicBezTo>
                    <a:pt x="8" y="19"/>
                    <a:pt x="0" y="43"/>
                    <a:pt x="8" y="68"/>
                  </a:cubicBezTo>
                  <a:cubicBezTo>
                    <a:pt x="22" y="88"/>
                    <a:pt x="40" y="102"/>
                    <a:pt x="60" y="102"/>
                  </a:cubicBezTo>
                  <a:cubicBezTo>
                    <a:pt x="65" y="102"/>
                    <a:pt x="69" y="101"/>
                    <a:pt x="73" y="100"/>
                  </a:cubicBezTo>
                  <a:cubicBezTo>
                    <a:pt x="97" y="84"/>
                    <a:pt x="106" y="59"/>
                    <a:pt x="89" y="35"/>
                  </a:cubicBezTo>
                  <a:cubicBezTo>
                    <a:pt x="83" y="15"/>
                    <a:pt x="65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7082;p47">
              <a:extLst>
                <a:ext uri="{FF2B5EF4-FFF2-40B4-BE49-F238E27FC236}">
                  <a16:creationId xmlns:a16="http://schemas.microsoft.com/office/drawing/2014/main" id="{0CC66F90-4A31-168A-9DFA-8FBC5985A23A}"/>
                </a:ext>
              </a:extLst>
            </p:cNvPr>
            <p:cNvSpPr/>
            <p:nvPr/>
          </p:nvSpPr>
          <p:spPr>
            <a:xfrm>
              <a:off x="2504225" y="2489750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22" y="0"/>
                  </a:moveTo>
                  <a:cubicBezTo>
                    <a:pt x="15" y="0"/>
                    <a:pt x="8" y="2"/>
                    <a:pt x="1" y="7"/>
                  </a:cubicBezTo>
                  <a:lnTo>
                    <a:pt x="49" y="96"/>
                  </a:lnTo>
                  <a:cubicBezTo>
                    <a:pt x="66" y="88"/>
                    <a:pt x="82" y="55"/>
                    <a:pt x="66" y="31"/>
                  </a:cubicBezTo>
                  <a:cubicBezTo>
                    <a:pt x="60" y="13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7083;p47">
              <a:extLst>
                <a:ext uri="{FF2B5EF4-FFF2-40B4-BE49-F238E27FC236}">
                  <a16:creationId xmlns:a16="http://schemas.microsoft.com/office/drawing/2014/main" id="{FCF9281B-4536-2C8D-14B0-5BA5E0A5DB60}"/>
                </a:ext>
              </a:extLst>
            </p:cNvPr>
            <p:cNvSpPr/>
            <p:nvPr/>
          </p:nvSpPr>
          <p:spPr>
            <a:xfrm>
              <a:off x="2510325" y="2486650"/>
              <a:ext cx="1825" cy="2525"/>
            </a:xfrm>
            <a:custGeom>
              <a:avLst/>
              <a:gdLst/>
              <a:ahLst/>
              <a:cxnLst/>
              <a:rect l="l" t="t" r="r" b="b"/>
              <a:pathLst>
                <a:path w="73" h="101" extrusionOk="0">
                  <a:moveTo>
                    <a:pt x="32" y="1"/>
                  </a:moveTo>
                  <a:cubicBezTo>
                    <a:pt x="16" y="9"/>
                    <a:pt x="0" y="41"/>
                    <a:pt x="16" y="66"/>
                  </a:cubicBezTo>
                  <a:cubicBezTo>
                    <a:pt x="23" y="86"/>
                    <a:pt x="41" y="100"/>
                    <a:pt x="60" y="100"/>
                  </a:cubicBezTo>
                  <a:cubicBezTo>
                    <a:pt x="64" y="100"/>
                    <a:pt x="69" y="100"/>
                    <a:pt x="73" y="98"/>
                  </a:cubicBez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7084;p47">
              <a:extLst>
                <a:ext uri="{FF2B5EF4-FFF2-40B4-BE49-F238E27FC236}">
                  <a16:creationId xmlns:a16="http://schemas.microsoft.com/office/drawing/2014/main" id="{3B787328-372E-8DFC-F099-27912D2EE1F5}"/>
                </a:ext>
              </a:extLst>
            </p:cNvPr>
            <p:cNvSpPr/>
            <p:nvPr/>
          </p:nvSpPr>
          <p:spPr>
            <a:xfrm>
              <a:off x="2507275" y="2479350"/>
              <a:ext cx="1850" cy="2350"/>
            </a:xfrm>
            <a:custGeom>
              <a:avLst/>
              <a:gdLst/>
              <a:ahLst/>
              <a:cxnLst/>
              <a:rect l="l" t="t" r="r" b="b"/>
              <a:pathLst>
                <a:path w="74" h="94" extrusionOk="0">
                  <a:moveTo>
                    <a:pt x="33" y="1"/>
                  </a:moveTo>
                  <a:cubicBezTo>
                    <a:pt x="9" y="9"/>
                    <a:pt x="0" y="42"/>
                    <a:pt x="9" y="66"/>
                  </a:cubicBezTo>
                  <a:cubicBezTo>
                    <a:pt x="15" y="84"/>
                    <a:pt x="34" y="93"/>
                    <a:pt x="54" y="93"/>
                  </a:cubicBezTo>
                  <a:cubicBezTo>
                    <a:pt x="61" y="93"/>
                    <a:pt x="67" y="92"/>
                    <a:pt x="73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7085;p47">
              <a:extLst>
                <a:ext uri="{FF2B5EF4-FFF2-40B4-BE49-F238E27FC236}">
                  <a16:creationId xmlns:a16="http://schemas.microsoft.com/office/drawing/2014/main" id="{100CAB19-A158-2527-D600-501A38D490CB}"/>
                </a:ext>
              </a:extLst>
            </p:cNvPr>
            <p:cNvSpPr/>
            <p:nvPr/>
          </p:nvSpPr>
          <p:spPr>
            <a:xfrm>
              <a:off x="2504025" y="247187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41" y="0"/>
                  </a:moveTo>
                  <a:cubicBezTo>
                    <a:pt x="9" y="16"/>
                    <a:pt x="1" y="41"/>
                    <a:pt x="9" y="65"/>
                  </a:cubicBezTo>
                  <a:cubicBezTo>
                    <a:pt x="21" y="90"/>
                    <a:pt x="38" y="100"/>
                    <a:pt x="60" y="100"/>
                  </a:cubicBezTo>
                  <a:cubicBezTo>
                    <a:pt x="67" y="100"/>
                    <a:pt x="74" y="99"/>
                    <a:pt x="82" y="97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7086;p47">
              <a:extLst>
                <a:ext uri="{FF2B5EF4-FFF2-40B4-BE49-F238E27FC236}">
                  <a16:creationId xmlns:a16="http://schemas.microsoft.com/office/drawing/2014/main" id="{703B224B-2945-34C4-85FE-8C6ADC1AED9F}"/>
                </a:ext>
              </a:extLst>
            </p:cNvPr>
            <p:cNvSpPr/>
            <p:nvPr/>
          </p:nvSpPr>
          <p:spPr>
            <a:xfrm>
              <a:off x="2490650" y="2473475"/>
              <a:ext cx="3075" cy="2675"/>
            </a:xfrm>
            <a:custGeom>
              <a:avLst/>
              <a:gdLst/>
              <a:ahLst/>
              <a:cxnLst/>
              <a:rect l="l" t="t" r="r" b="b"/>
              <a:pathLst>
                <a:path w="123" h="107" extrusionOk="0">
                  <a:moveTo>
                    <a:pt x="69" y="1"/>
                  </a:moveTo>
                  <a:cubicBezTo>
                    <a:pt x="59" y="1"/>
                    <a:pt x="50" y="3"/>
                    <a:pt x="41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2" y="98"/>
                    <a:pt x="37" y="107"/>
                    <a:pt x="54" y="107"/>
                  </a:cubicBezTo>
                  <a:cubicBezTo>
                    <a:pt x="63" y="107"/>
                    <a:pt x="73" y="104"/>
                    <a:pt x="82" y="98"/>
                  </a:cubicBezTo>
                  <a:cubicBezTo>
                    <a:pt x="106" y="82"/>
                    <a:pt x="122" y="50"/>
                    <a:pt x="106" y="25"/>
                  </a:cubicBezTo>
                  <a:cubicBezTo>
                    <a:pt x="101" y="9"/>
                    <a:pt x="85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7087;p47">
              <a:extLst>
                <a:ext uri="{FF2B5EF4-FFF2-40B4-BE49-F238E27FC236}">
                  <a16:creationId xmlns:a16="http://schemas.microsoft.com/office/drawing/2014/main" id="{B17FAC9D-38DD-C72C-E02A-D70CA6CBB24D}"/>
                </a:ext>
              </a:extLst>
            </p:cNvPr>
            <p:cNvSpPr/>
            <p:nvPr/>
          </p:nvSpPr>
          <p:spPr>
            <a:xfrm>
              <a:off x="2489650" y="2479150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31" y="1"/>
                  </a:moveTo>
                  <a:cubicBezTo>
                    <a:pt x="22" y="1"/>
                    <a:pt x="12" y="3"/>
                    <a:pt x="0" y="9"/>
                  </a:cubicBezTo>
                  <a:lnTo>
                    <a:pt x="49" y="98"/>
                  </a:lnTo>
                  <a:cubicBezTo>
                    <a:pt x="73" y="82"/>
                    <a:pt x="89" y="50"/>
                    <a:pt x="73" y="25"/>
                  </a:cubicBezTo>
                  <a:cubicBezTo>
                    <a:pt x="63" y="10"/>
                    <a:pt x="49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7088;p47">
              <a:extLst>
                <a:ext uri="{FF2B5EF4-FFF2-40B4-BE49-F238E27FC236}">
                  <a16:creationId xmlns:a16="http://schemas.microsoft.com/office/drawing/2014/main" id="{ACED62F6-8D4B-FCF3-09D1-7C8C3C92E0CE}"/>
                </a:ext>
              </a:extLst>
            </p:cNvPr>
            <p:cNvSpPr/>
            <p:nvPr/>
          </p:nvSpPr>
          <p:spPr>
            <a:xfrm>
              <a:off x="2493700" y="248617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18" y="1"/>
                  </a:moveTo>
                  <a:cubicBezTo>
                    <a:pt x="12" y="1"/>
                    <a:pt x="6" y="2"/>
                    <a:pt x="0" y="4"/>
                  </a:cubicBezTo>
                  <a:lnTo>
                    <a:pt x="49" y="93"/>
                  </a:lnTo>
                  <a:cubicBezTo>
                    <a:pt x="65" y="85"/>
                    <a:pt x="81" y="52"/>
                    <a:pt x="65" y="28"/>
                  </a:cubicBezTo>
                  <a:cubicBezTo>
                    <a:pt x="53" y="10"/>
                    <a:pt x="36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7089;p47">
              <a:extLst>
                <a:ext uri="{FF2B5EF4-FFF2-40B4-BE49-F238E27FC236}">
                  <a16:creationId xmlns:a16="http://schemas.microsoft.com/office/drawing/2014/main" id="{66CAB415-425B-6B80-9A7F-FA7EF61899A3}"/>
                </a:ext>
              </a:extLst>
            </p:cNvPr>
            <p:cNvSpPr/>
            <p:nvPr/>
          </p:nvSpPr>
          <p:spPr>
            <a:xfrm>
              <a:off x="2494500" y="24807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2"/>
                    <a:pt x="9" y="77"/>
                  </a:cubicBezTo>
                  <a:cubicBezTo>
                    <a:pt x="19" y="92"/>
                    <a:pt x="36" y="101"/>
                    <a:pt x="54" y="101"/>
                  </a:cubicBezTo>
                  <a:cubicBezTo>
                    <a:pt x="63" y="101"/>
                    <a:pt x="73" y="99"/>
                    <a:pt x="82" y="93"/>
                  </a:cubicBezTo>
                  <a:cubicBezTo>
                    <a:pt x="106" y="85"/>
                    <a:pt x="114" y="52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7090;p47">
              <a:extLst>
                <a:ext uri="{FF2B5EF4-FFF2-40B4-BE49-F238E27FC236}">
                  <a16:creationId xmlns:a16="http://schemas.microsoft.com/office/drawing/2014/main" id="{8CC579B4-136A-4B51-1FCE-F7E07A0BEE26}"/>
                </a:ext>
              </a:extLst>
            </p:cNvPr>
            <p:cNvSpPr/>
            <p:nvPr/>
          </p:nvSpPr>
          <p:spPr>
            <a:xfrm>
              <a:off x="2498150" y="24879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23"/>
                    <a:pt x="1" y="47"/>
                    <a:pt x="17" y="71"/>
                  </a:cubicBezTo>
                  <a:cubicBezTo>
                    <a:pt x="29" y="90"/>
                    <a:pt x="46" y="99"/>
                    <a:pt x="64" y="99"/>
                  </a:cubicBezTo>
                  <a:cubicBezTo>
                    <a:pt x="69" y="99"/>
                    <a:pt x="76" y="98"/>
                    <a:pt x="82" y="96"/>
                  </a:cubicBezTo>
                  <a:cubicBezTo>
                    <a:pt x="106" y="80"/>
                    <a:pt x="114" y="55"/>
                    <a:pt x="98" y="31"/>
                  </a:cubicBezTo>
                  <a:cubicBezTo>
                    <a:pt x="92" y="13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7091;p47">
              <a:extLst>
                <a:ext uri="{FF2B5EF4-FFF2-40B4-BE49-F238E27FC236}">
                  <a16:creationId xmlns:a16="http://schemas.microsoft.com/office/drawing/2014/main" id="{770AE5E6-3A4E-4BEF-84CD-4EA99A9AB7CE}"/>
                </a:ext>
              </a:extLst>
            </p:cNvPr>
            <p:cNvSpPr/>
            <p:nvPr/>
          </p:nvSpPr>
          <p:spPr>
            <a:xfrm>
              <a:off x="2502000" y="249510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1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9" y="20"/>
                    <a:pt x="1" y="52"/>
                    <a:pt x="17" y="76"/>
                  </a:cubicBezTo>
                  <a:cubicBezTo>
                    <a:pt x="22" y="92"/>
                    <a:pt x="37" y="101"/>
                    <a:pt x="54" y="101"/>
                  </a:cubicBezTo>
                  <a:cubicBezTo>
                    <a:pt x="63" y="101"/>
                    <a:pt x="73" y="98"/>
                    <a:pt x="82" y="93"/>
                  </a:cubicBezTo>
                  <a:cubicBezTo>
                    <a:pt x="98" y="84"/>
                    <a:pt x="106" y="52"/>
                    <a:pt x="98" y="28"/>
                  </a:cubicBezTo>
                  <a:cubicBezTo>
                    <a:pt x="86" y="9"/>
                    <a:pt x="69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7092;p47">
              <a:extLst>
                <a:ext uri="{FF2B5EF4-FFF2-40B4-BE49-F238E27FC236}">
                  <a16:creationId xmlns:a16="http://schemas.microsoft.com/office/drawing/2014/main" id="{C9AFE35A-B05B-8FD7-3C5A-EDBB18DD6E83}"/>
                </a:ext>
              </a:extLst>
            </p:cNvPr>
            <p:cNvSpPr/>
            <p:nvPr/>
          </p:nvSpPr>
          <p:spPr>
            <a:xfrm>
              <a:off x="2497550" y="24932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8" y="0"/>
                  </a:moveTo>
                  <a:cubicBezTo>
                    <a:pt x="12" y="0"/>
                    <a:pt x="6" y="1"/>
                    <a:pt x="0" y="3"/>
                  </a:cubicBezTo>
                  <a:lnTo>
                    <a:pt x="49" y="93"/>
                  </a:lnTo>
                  <a:cubicBezTo>
                    <a:pt x="65" y="76"/>
                    <a:pt x="73" y="52"/>
                    <a:pt x="65" y="28"/>
                  </a:cubicBezTo>
                  <a:cubicBezTo>
                    <a:pt x="53" y="10"/>
                    <a:pt x="36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7093;p47">
              <a:extLst>
                <a:ext uri="{FF2B5EF4-FFF2-40B4-BE49-F238E27FC236}">
                  <a16:creationId xmlns:a16="http://schemas.microsoft.com/office/drawing/2014/main" id="{4D3810AC-7D45-4131-5FF8-8441894114D9}"/>
                </a:ext>
              </a:extLst>
            </p:cNvPr>
            <p:cNvSpPr/>
            <p:nvPr/>
          </p:nvSpPr>
          <p:spPr>
            <a:xfrm>
              <a:off x="2503425" y="24899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33" y="1"/>
                  </a:moveTo>
                  <a:cubicBezTo>
                    <a:pt x="8" y="9"/>
                    <a:pt x="0" y="41"/>
                    <a:pt x="17" y="65"/>
                  </a:cubicBezTo>
                  <a:cubicBezTo>
                    <a:pt x="23" y="84"/>
                    <a:pt x="42" y="93"/>
                    <a:pt x="62" y="93"/>
                  </a:cubicBezTo>
                  <a:cubicBezTo>
                    <a:pt x="69" y="93"/>
                    <a:pt x="75" y="92"/>
                    <a:pt x="81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7094;p47">
              <a:extLst>
                <a:ext uri="{FF2B5EF4-FFF2-40B4-BE49-F238E27FC236}">
                  <a16:creationId xmlns:a16="http://schemas.microsoft.com/office/drawing/2014/main" id="{C4C0EEF1-C9D0-D157-8791-E0F3DFDEAADA}"/>
                </a:ext>
              </a:extLst>
            </p:cNvPr>
            <p:cNvSpPr/>
            <p:nvPr/>
          </p:nvSpPr>
          <p:spPr>
            <a:xfrm>
              <a:off x="2499975" y="2482600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33" y="1"/>
                  </a:moveTo>
                  <a:cubicBezTo>
                    <a:pt x="9" y="17"/>
                    <a:pt x="1" y="41"/>
                    <a:pt x="9" y="66"/>
                  </a:cubicBezTo>
                  <a:cubicBezTo>
                    <a:pt x="20" y="83"/>
                    <a:pt x="36" y="96"/>
                    <a:pt x="53" y="96"/>
                  </a:cubicBezTo>
                  <a:cubicBezTo>
                    <a:pt x="60" y="96"/>
                    <a:pt x="67" y="94"/>
                    <a:pt x="74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7095;p47">
              <a:extLst>
                <a:ext uri="{FF2B5EF4-FFF2-40B4-BE49-F238E27FC236}">
                  <a16:creationId xmlns:a16="http://schemas.microsoft.com/office/drawing/2014/main" id="{6BD8C733-3519-7DD3-6694-B4654762C7EE}"/>
                </a:ext>
              </a:extLst>
            </p:cNvPr>
            <p:cNvSpPr/>
            <p:nvPr/>
          </p:nvSpPr>
          <p:spPr>
            <a:xfrm>
              <a:off x="2496325" y="247550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41" y="1"/>
                  </a:moveTo>
                  <a:cubicBezTo>
                    <a:pt x="9" y="9"/>
                    <a:pt x="1" y="41"/>
                    <a:pt x="17" y="66"/>
                  </a:cubicBezTo>
                  <a:cubicBezTo>
                    <a:pt x="23" y="84"/>
                    <a:pt x="43" y="93"/>
                    <a:pt x="62" y="93"/>
                  </a:cubicBezTo>
                  <a:cubicBezTo>
                    <a:pt x="69" y="93"/>
                    <a:pt x="76" y="92"/>
                    <a:pt x="82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7096;p47">
              <a:extLst>
                <a:ext uri="{FF2B5EF4-FFF2-40B4-BE49-F238E27FC236}">
                  <a16:creationId xmlns:a16="http://schemas.microsoft.com/office/drawing/2014/main" id="{84F1FED4-C3A7-060F-ECB6-8412C7CF4BC3}"/>
                </a:ext>
              </a:extLst>
            </p:cNvPr>
            <p:cNvSpPr/>
            <p:nvPr/>
          </p:nvSpPr>
          <p:spPr>
            <a:xfrm>
              <a:off x="2483150" y="24777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25"/>
                    <a:pt x="1" y="58"/>
                    <a:pt x="9" y="82"/>
                  </a:cubicBezTo>
                  <a:cubicBezTo>
                    <a:pt x="19" y="92"/>
                    <a:pt x="35" y="99"/>
                    <a:pt x="52" y="99"/>
                  </a:cubicBezTo>
                  <a:cubicBezTo>
                    <a:pt x="62" y="99"/>
                    <a:pt x="72" y="97"/>
                    <a:pt x="82" y="90"/>
                  </a:cubicBezTo>
                  <a:cubicBezTo>
                    <a:pt x="106" y="82"/>
                    <a:pt x="114" y="50"/>
                    <a:pt x="106" y="25"/>
                  </a:cubicBezTo>
                  <a:cubicBezTo>
                    <a:pt x="96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7097;p47">
              <a:extLst>
                <a:ext uri="{FF2B5EF4-FFF2-40B4-BE49-F238E27FC236}">
                  <a16:creationId xmlns:a16="http://schemas.microsoft.com/office/drawing/2014/main" id="{923474B8-C290-D194-FA63-28C37E3AF3A4}"/>
                </a:ext>
              </a:extLst>
            </p:cNvPr>
            <p:cNvSpPr/>
            <p:nvPr/>
          </p:nvSpPr>
          <p:spPr>
            <a:xfrm>
              <a:off x="2482350" y="2483400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28" y="1"/>
                  </a:moveTo>
                  <a:cubicBezTo>
                    <a:pt x="18" y="1"/>
                    <a:pt x="9" y="4"/>
                    <a:pt x="0" y="9"/>
                  </a:cubicBezTo>
                  <a:lnTo>
                    <a:pt x="57" y="98"/>
                  </a:lnTo>
                  <a:cubicBezTo>
                    <a:pt x="81" y="82"/>
                    <a:pt x="89" y="50"/>
                    <a:pt x="73" y="25"/>
                  </a:cubicBezTo>
                  <a:cubicBezTo>
                    <a:pt x="63" y="10"/>
                    <a:pt x="45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7098;p47">
              <a:extLst>
                <a:ext uri="{FF2B5EF4-FFF2-40B4-BE49-F238E27FC236}">
                  <a16:creationId xmlns:a16="http://schemas.microsoft.com/office/drawing/2014/main" id="{5AC6EEF2-E4B2-8646-0C73-81A55D13F5C7}"/>
                </a:ext>
              </a:extLst>
            </p:cNvPr>
            <p:cNvSpPr/>
            <p:nvPr/>
          </p:nvSpPr>
          <p:spPr>
            <a:xfrm>
              <a:off x="2486600" y="249030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8" y="0"/>
                  </a:moveTo>
                  <a:cubicBezTo>
                    <a:pt x="19" y="0"/>
                    <a:pt x="9" y="3"/>
                    <a:pt x="0" y="9"/>
                  </a:cubicBezTo>
                  <a:lnTo>
                    <a:pt x="57" y="90"/>
                  </a:lnTo>
                  <a:cubicBezTo>
                    <a:pt x="81" y="74"/>
                    <a:pt x="81" y="49"/>
                    <a:pt x="73" y="25"/>
                  </a:cubicBezTo>
                  <a:cubicBezTo>
                    <a:pt x="63" y="9"/>
                    <a:pt x="4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7099;p47">
              <a:extLst>
                <a:ext uri="{FF2B5EF4-FFF2-40B4-BE49-F238E27FC236}">
                  <a16:creationId xmlns:a16="http://schemas.microsoft.com/office/drawing/2014/main" id="{C9FD0C94-FAE1-5244-0AC3-A3AF18E1CA91}"/>
                </a:ext>
              </a:extLst>
            </p:cNvPr>
            <p:cNvSpPr/>
            <p:nvPr/>
          </p:nvSpPr>
          <p:spPr>
            <a:xfrm>
              <a:off x="2487200" y="2484750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54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9" y="20"/>
                    <a:pt x="1" y="53"/>
                    <a:pt x="17" y="77"/>
                  </a:cubicBezTo>
                  <a:cubicBezTo>
                    <a:pt x="27" y="93"/>
                    <a:pt x="45" y="102"/>
                    <a:pt x="62" y="102"/>
                  </a:cubicBezTo>
                  <a:cubicBezTo>
                    <a:pt x="72" y="102"/>
                    <a:pt x="81" y="99"/>
                    <a:pt x="90" y="93"/>
                  </a:cubicBezTo>
                  <a:cubicBezTo>
                    <a:pt x="106" y="77"/>
                    <a:pt x="122" y="44"/>
                    <a:pt x="106" y="20"/>
                  </a:cubicBezTo>
                  <a:cubicBezTo>
                    <a:pt x="94" y="8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7100;p47">
              <a:extLst>
                <a:ext uri="{FF2B5EF4-FFF2-40B4-BE49-F238E27FC236}">
                  <a16:creationId xmlns:a16="http://schemas.microsoft.com/office/drawing/2014/main" id="{3343E0AA-E494-8082-3175-2B78BE566B74}"/>
                </a:ext>
              </a:extLst>
            </p:cNvPr>
            <p:cNvSpPr/>
            <p:nvPr/>
          </p:nvSpPr>
          <p:spPr>
            <a:xfrm>
              <a:off x="2491475" y="24917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4" y="0"/>
                  </a:moveTo>
                  <a:cubicBezTo>
                    <a:pt x="46" y="0"/>
                    <a:pt x="38" y="3"/>
                    <a:pt x="32" y="9"/>
                  </a:cubicBezTo>
                  <a:cubicBezTo>
                    <a:pt x="8" y="17"/>
                    <a:pt x="0" y="49"/>
                    <a:pt x="16" y="74"/>
                  </a:cubicBezTo>
                  <a:cubicBezTo>
                    <a:pt x="21" y="89"/>
                    <a:pt x="37" y="98"/>
                    <a:pt x="54" y="98"/>
                  </a:cubicBezTo>
                  <a:cubicBezTo>
                    <a:pt x="63" y="98"/>
                    <a:pt x="72" y="96"/>
                    <a:pt x="81" y="90"/>
                  </a:cubicBezTo>
                  <a:cubicBezTo>
                    <a:pt x="105" y="82"/>
                    <a:pt x="105" y="49"/>
                    <a:pt x="97" y="25"/>
                  </a:cubicBezTo>
                  <a:cubicBezTo>
                    <a:pt x="87" y="9"/>
                    <a:pt x="7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7101;p47">
              <a:extLst>
                <a:ext uri="{FF2B5EF4-FFF2-40B4-BE49-F238E27FC236}">
                  <a16:creationId xmlns:a16="http://schemas.microsoft.com/office/drawing/2014/main" id="{7B046F10-E451-D6A9-F4EB-CDDA8281BC3F}"/>
                </a:ext>
              </a:extLst>
            </p:cNvPr>
            <p:cNvSpPr/>
            <p:nvPr/>
          </p:nvSpPr>
          <p:spPr>
            <a:xfrm>
              <a:off x="2495525" y="2498750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1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20"/>
                    <a:pt x="0" y="44"/>
                    <a:pt x="16" y="68"/>
                  </a:cubicBezTo>
                  <a:cubicBezTo>
                    <a:pt x="29" y="86"/>
                    <a:pt x="45" y="96"/>
                    <a:pt x="63" y="96"/>
                  </a:cubicBezTo>
                  <a:cubicBezTo>
                    <a:pt x="69" y="96"/>
                    <a:pt x="75" y="95"/>
                    <a:pt x="81" y="93"/>
                  </a:cubicBezTo>
                  <a:cubicBezTo>
                    <a:pt x="106" y="76"/>
                    <a:pt x="106" y="52"/>
                    <a:pt x="97" y="28"/>
                  </a:cubicBezTo>
                  <a:cubicBezTo>
                    <a:pt x="85" y="9"/>
                    <a:pt x="69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7102;p47">
              <a:extLst>
                <a:ext uri="{FF2B5EF4-FFF2-40B4-BE49-F238E27FC236}">
                  <a16:creationId xmlns:a16="http://schemas.microsoft.com/office/drawing/2014/main" id="{26487340-4714-524A-4C9F-C2B99E6906D3}"/>
                </a:ext>
              </a:extLst>
            </p:cNvPr>
            <p:cNvSpPr/>
            <p:nvPr/>
          </p:nvSpPr>
          <p:spPr>
            <a:xfrm>
              <a:off x="2490850" y="2497075"/>
              <a:ext cx="2050" cy="2375"/>
            </a:xfrm>
            <a:custGeom>
              <a:avLst/>
              <a:gdLst/>
              <a:ahLst/>
              <a:cxnLst/>
              <a:rect l="l" t="t" r="r" b="b"/>
              <a:pathLst>
                <a:path w="82" h="95" extrusionOk="0">
                  <a:moveTo>
                    <a:pt x="29" y="1"/>
                  </a:moveTo>
                  <a:cubicBezTo>
                    <a:pt x="20" y="1"/>
                    <a:pt x="10" y="3"/>
                    <a:pt x="1" y="5"/>
                  </a:cubicBezTo>
                  <a:lnTo>
                    <a:pt x="57" y="95"/>
                  </a:lnTo>
                  <a:cubicBezTo>
                    <a:pt x="74" y="78"/>
                    <a:pt x="82" y="46"/>
                    <a:pt x="66" y="22"/>
                  </a:cubicBezTo>
                  <a:cubicBezTo>
                    <a:pt x="60" y="6"/>
                    <a:pt x="45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7103;p47">
              <a:extLst>
                <a:ext uri="{FF2B5EF4-FFF2-40B4-BE49-F238E27FC236}">
                  <a16:creationId xmlns:a16="http://schemas.microsoft.com/office/drawing/2014/main" id="{042595C7-A25B-FAE3-E0BE-0494F30C619A}"/>
                </a:ext>
              </a:extLst>
            </p:cNvPr>
            <p:cNvSpPr/>
            <p:nvPr/>
          </p:nvSpPr>
          <p:spPr>
            <a:xfrm>
              <a:off x="2496725" y="249335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33" y="0"/>
                  </a:moveTo>
                  <a:cubicBezTo>
                    <a:pt x="9" y="17"/>
                    <a:pt x="1" y="41"/>
                    <a:pt x="17" y="65"/>
                  </a:cubicBezTo>
                  <a:cubicBezTo>
                    <a:pt x="23" y="84"/>
                    <a:pt x="43" y="93"/>
                    <a:pt x="63" y="93"/>
                  </a:cubicBezTo>
                  <a:cubicBezTo>
                    <a:pt x="69" y="93"/>
                    <a:pt x="76" y="92"/>
                    <a:pt x="82" y="9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7104;p47">
              <a:extLst>
                <a:ext uri="{FF2B5EF4-FFF2-40B4-BE49-F238E27FC236}">
                  <a16:creationId xmlns:a16="http://schemas.microsoft.com/office/drawing/2014/main" id="{C06BC130-EE5D-E14E-6693-7ECB55B77464}"/>
                </a:ext>
              </a:extLst>
            </p:cNvPr>
            <p:cNvSpPr/>
            <p:nvPr/>
          </p:nvSpPr>
          <p:spPr>
            <a:xfrm>
              <a:off x="2492875" y="2486250"/>
              <a:ext cx="1850" cy="2475"/>
            </a:xfrm>
            <a:custGeom>
              <a:avLst/>
              <a:gdLst/>
              <a:ahLst/>
              <a:cxnLst/>
              <a:rect l="l" t="t" r="r" b="b"/>
              <a:pathLst>
                <a:path w="74" h="99" extrusionOk="0">
                  <a:moveTo>
                    <a:pt x="33" y="1"/>
                  </a:moveTo>
                  <a:cubicBezTo>
                    <a:pt x="9" y="17"/>
                    <a:pt x="1" y="49"/>
                    <a:pt x="9" y="74"/>
                  </a:cubicBezTo>
                  <a:cubicBezTo>
                    <a:pt x="19" y="89"/>
                    <a:pt x="37" y="98"/>
                    <a:pt x="52" y="98"/>
                  </a:cubicBezTo>
                  <a:cubicBezTo>
                    <a:pt x="60" y="98"/>
                    <a:pt x="68" y="96"/>
                    <a:pt x="74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7105;p47">
              <a:extLst>
                <a:ext uri="{FF2B5EF4-FFF2-40B4-BE49-F238E27FC236}">
                  <a16:creationId xmlns:a16="http://schemas.microsoft.com/office/drawing/2014/main" id="{C63C6101-A5A6-6CA2-901E-11D33FCAA303}"/>
                </a:ext>
              </a:extLst>
            </p:cNvPr>
            <p:cNvSpPr/>
            <p:nvPr/>
          </p:nvSpPr>
          <p:spPr>
            <a:xfrm>
              <a:off x="2488825" y="24793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33" y="1"/>
                  </a:moveTo>
                  <a:cubicBezTo>
                    <a:pt x="9" y="17"/>
                    <a:pt x="1" y="42"/>
                    <a:pt x="17" y="66"/>
                  </a:cubicBezTo>
                  <a:cubicBezTo>
                    <a:pt x="23" y="84"/>
                    <a:pt x="43" y="93"/>
                    <a:pt x="62" y="93"/>
                  </a:cubicBezTo>
                  <a:cubicBezTo>
                    <a:pt x="69" y="93"/>
                    <a:pt x="76" y="92"/>
                    <a:pt x="82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7106;p47">
              <a:extLst>
                <a:ext uri="{FF2B5EF4-FFF2-40B4-BE49-F238E27FC236}">
                  <a16:creationId xmlns:a16="http://schemas.microsoft.com/office/drawing/2014/main" id="{B3DC5605-D5B0-7C9C-5F24-6B95385F350E}"/>
                </a:ext>
              </a:extLst>
            </p:cNvPr>
            <p:cNvSpPr/>
            <p:nvPr/>
          </p:nvSpPr>
          <p:spPr>
            <a:xfrm>
              <a:off x="2475850" y="24823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8" y="0"/>
                  </a:moveTo>
                  <a:cubicBezTo>
                    <a:pt x="57" y="0"/>
                    <a:pt x="44" y="4"/>
                    <a:pt x="33" y="12"/>
                  </a:cubicBezTo>
                  <a:cubicBezTo>
                    <a:pt x="1" y="20"/>
                    <a:pt x="1" y="60"/>
                    <a:pt x="9" y="77"/>
                  </a:cubicBezTo>
                  <a:cubicBezTo>
                    <a:pt x="19" y="92"/>
                    <a:pt x="37" y="101"/>
                    <a:pt x="54" y="101"/>
                  </a:cubicBezTo>
                  <a:cubicBezTo>
                    <a:pt x="64" y="101"/>
                    <a:pt x="73" y="99"/>
                    <a:pt x="82" y="93"/>
                  </a:cubicBezTo>
                  <a:cubicBezTo>
                    <a:pt x="106" y="77"/>
                    <a:pt x="114" y="44"/>
                    <a:pt x="98" y="20"/>
                  </a:cubicBezTo>
                  <a:cubicBezTo>
                    <a:pt x="94" y="6"/>
                    <a:pt x="82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7107;p47">
              <a:extLst>
                <a:ext uri="{FF2B5EF4-FFF2-40B4-BE49-F238E27FC236}">
                  <a16:creationId xmlns:a16="http://schemas.microsoft.com/office/drawing/2014/main" id="{C16813E5-F727-4D61-37B1-4BAB32454C70}"/>
                </a:ext>
              </a:extLst>
            </p:cNvPr>
            <p:cNvSpPr/>
            <p:nvPr/>
          </p:nvSpPr>
          <p:spPr>
            <a:xfrm>
              <a:off x="2475250" y="248807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28" y="0"/>
                  </a:moveTo>
                  <a:cubicBezTo>
                    <a:pt x="19" y="0"/>
                    <a:pt x="9" y="3"/>
                    <a:pt x="0" y="9"/>
                  </a:cubicBezTo>
                  <a:lnTo>
                    <a:pt x="57" y="90"/>
                  </a:lnTo>
                  <a:cubicBezTo>
                    <a:pt x="81" y="74"/>
                    <a:pt x="90" y="41"/>
                    <a:pt x="73" y="25"/>
                  </a:cubicBezTo>
                  <a:cubicBezTo>
                    <a:pt x="63" y="9"/>
                    <a:pt x="4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7108;p47">
              <a:extLst>
                <a:ext uri="{FF2B5EF4-FFF2-40B4-BE49-F238E27FC236}">
                  <a16:creationId xmlns:a16="http://schemas.microsoft.com/office/drawing/2014/main" id="{4FD452AE-9469-ADC6-7A77-42D3E9955597}"/>
                </a:ext>
              </a:extLst>
            </p:cNvPr>
            <p:cNvSpPr/>
            <p:nvPr/>
          </p:nvSpPr>
          <p:spPr>
            <a:xfrm>
              <a:off x="2479900" y="2494675"/>
              <a:ext cx="2275" cy="2350"/>
            </a:xfrm>
            <a:custGeom>
              <a:avLst/>
              <a:gdLst/>
              <a:ahLst/>
              <a:cxnLst/>
              <a:rect l="l" t="t" r="r" b="b"/>
              <a:pathLst>
                <a:path w="91" h="94" extrusionOk="0">
                  <a:moveTo>
                    <a:pt x="36" y="1"/>
                  </a:moveTo>
                  <a:cubicBezTo>
                    <a:pt x="24" y="1"/>
                    <a:pt x="12" y="5"/>
                    <a:pt x="1" y="12"/>
                  </a:cubicBezTo>
                  <a:lnTo>
                    <a:pt x="58" y="93"/>
                  </a:lnTo>
                  <a:cubicBezTo>
                    <a:pt x="82" y="77"/>
                    <a:pt x="90" y="45"/>
                    <a:pt x="74" y="20"/>
                  </a:cubicBezTo>
                  <a:cubicBezTo>
                    <a:pt x="65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7109;p47">
              <a:extLst>
                <a:ext uri="{FF2B5EF4-FFF2-40B4-BE49-F238E27FC236}">
                  <a16:creationId xmlns:a16="http://schemas.microsoft.com/office/drawing/2014/main" id="{4CE7B575-BE2C-41A7-BB8D-D21A1BCF301B}"/>
                </a:ext>
              </a:extLst>
            </p:cNvPr>
            <p:cNvSpPr/>
            <p:nvPr/>
          </p:nvSpPr>
          <p:spPr>
            <a:xfrm>
              <a:off x="2480325" y="24890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8" y="1"/>
                  </a:moveTo>
                  <a:cubicBezTo>
                    <a:pt x="50" y="1"/>
                    <a:pt x="41" y="4"/>
                    <a:pt x="33" y="9"/>
                  </a:cubicBezTo>
                  <a:cubicBezTo>
                    <a:pt x="8" y="25"/>
                    <a:pt x="0" y="58"/>
                    <a:pt x="16" y="82"/>
                  </a:cubicBezTo>
                  <a:cubicBezTo>
                    <a:pt x="26" y="92"/>
                    <a:pt x="39" y="99"/>
                    <a:pt x="54" y="99"/>
                  </a:cubicBezTo>
                  <a:cubicBezTo>
                    <a:pt x="63" y="99"/>
                    <a:pt x="72" y="97"/>
                    <a:pt x="81" y="90"/>
                  </a:cubicBezTo>
                  <a:cubicBezTo>
                    <a:pt x="105" y="74"/>
                    <a:pt x="114" y="50"/>
                    <a:pt x="97" y="25"/>
                  </a:cubicBez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7110;p47">
              <a:extLst>
                <a:ext uri="{FF2B5EF4-FFF2-40B4-BE49-F238E27FC236}">
                  <a16:creationId xmlns:a16="http://schemas.microsoft.com/office/drawing/2014/main" id="{81264795-B120-12E2-4770-489B75831CCE}"/>
                </a:ext>
              </a:extLst>
            </p:cNvPr>
            <p:cNvSpPr/>
            <p:nvPr/>
          </p:nvSpPr>
          <p:spPr>
            <a:xfrm>
              <a:off x="2484775" y="24957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5" y="0"/>
                  </a:moveTo>
                  <a:cubicBezTo>
                    <a:pt x="46" y="0"/>
                    <a:pt x="39" y="3"/>
                    <a:pt x="33" y="9"/>
                  </a:cubicBezTo>
                  <a:cubicBezTo>
                    <a:pt x="9" y="25"/>
                    <a:pt x="0" y="57"/>
                    <a:pt x="17" y="82"/>
                  </a:cubicBezTo>
                  <a:cubicBezTo>
                    <a:pt x="27" y="97"/>
                    <a:pt x="44" y="103"/>
                    <a:pt x="59" y="103"/>
                  </a:cubicBezTo>
                  <a:cubicBezTo>
                    <a:pt x="67" y="103"/>
                    <a:pt x="76" y="101"/>
                    <a:pt x="82" y="98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87" y="9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7111;p47">
              <a:extLst>
                <a:ext uri="{FF2B5EF4-FFF2-40B4-BE49-F238E27FC236}">
                  <a16:creationId xmlns:a16="http://schemas.microsoft.com/office/drawing/2014/main" id="{8B417F9B-FD28-1B7B-A19A-CC7DD5D1CDC7}"/>
                </a:ext>
              </a:extLst>
            </p:cNvPr>
            <p:cNvSpPr/>
            <p:nvPr/>
          </p:nvSpPr>
          <p:spPr>
            <a:xfrm>
              <a:off x="2489425" y="2502675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47" y="0"/>
                  </a:moveTo>
                  <a:cubicBezTo>
                    <a:pt x="39" y="0"/>
                    <a:pt x="31" y="3"/>
                    <a:pt x="25" y="8"/>
                  </a:cubicBezTo>
                  <a:cubicBezTo>
                    <a:pt x="1" y="17"/>
                    <a:pt x="1" y="49"/>
                    <a:pt x="9" y="73"/>
                  </a:cubicBezTo>
                  <a:cubicBezTo>
                    <a:pt x="19" y="89"/>
                    <a:pt x="36" y="94"/>
                    <a:pt x="51" y="94"/>
                  </a:cubicBezTo>
                  <a:cubicBezTo>
                    <a:pt x="60" y="94"/>
                    <a:pt x="68" y="93"/>
                    <a:pt x="74" y="90"/>
                  </a:cubicBezTo>
                  <a:cubicBezTo>
                    <a:pt x="98" y="73"/>
                    <a:pt x="106" y="49"/>
                    <a:pt x="90" y="25"/>
                  </a:cubicBezTo>
                  <a:cubicBezTo>
                    <a:pt x="80" y="9"/>
                    <a:pt x="62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7112;p47">
              <a:extLst>
                <a:ext uri="{FF2B5EF4-FFF2-40B4-BE49-F238E27FC236}">
                  <a16:creationId xmlns:a16="http://schemas.microsoft.com/office/drawing/2014/main" id="{B1A7ADEC-DCFE-DCAC-2005-6D52A6E74B6D}"/>
                </a:ext>
              </a:extLst>
            </p:cNvPr>
            <p:cNvSpPr/>
            <p:nvPr/>
          </p:nvSpPr>
          <p:spPr>
            <a:xfrm>
              <a:off x="2484575" y="250125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2" y="0"/>
                  </a:moveTo>
                  <a:cubicBezTo>
                    <a:pt x="14" y="0"/>
                    <a:pt x="6" y="3"/>
                    <a:pt x="0" y="9"/>
                  </a:cubicBezTo>
                  <a:lnTo>
                    <a:pt x="57" y="90"/>
                  </a:lnTo>
                  <a:cubicBezTo>
                    <a:pt x="73" y="74"/>
                    <a:pt x="81" y="49"/>
                    <a:pt x="65" y="25"/>
                  </a:cubicBezTo>
                  <a:cubicBezTo>
                    <a:pt x="55" y="9"/>
                    <a:pt x="37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7113;p47">
              <a:extLst>
                <a:ext uri="{FF2B5EF4-FFF2-40B4-BE49-F238E27FC236}">
                  <a16:creationId xmlns:a16="http://schemas.microsoft.com/office/drawing/2014/main" id="{551B9AC3-33E2-4DDA-2819-0262B6DE33DD}"/>
                </a:ext>
              </a:extLst>
            </p:cNvPr>
            <p:cNvSpPr/>
            <p:nvPr/>
          </p:nvSpPr>
          <p:spPr>
            <a:xfrm>
              <a:off x="2490250" y="24972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25" y="0"/>
                  </a:moveTo>
                  <a:cubicBezTo>
                    <a:pt x="0" y="17"/>
                    <a:pt x="0" y="49"/>
                    <a:pt x="17" y="73"/>
                  </a:cubicBezTo>
                  <a:cubicBezTo>
                    <a:pt x="23" y="85"/>
                    <a:pt x="41" y="93"/>
                    <a:pt x="61" y="93"/>
                  </a:cubicBezTo>
                  <a:cubicBezTo>
                    <a:pt x="68" y="93"/>
                    <a:pt x="75" y="92"/>
                    <a:pt x="81" y="9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7114;p47">
              <a:extLst>
                <a:ext uri="{FF2B5EF4-FFF2-40B4-BE49-F238E27FC236}">
                  <a16:creationId xmlns:a16="http://schemas.microsoft.com/office/drawing/2014/main" id="{58F701CA-8291-4068-41ED-387BF1A5B8D0}"/>
                </a:ext>
              </a:extLst>
            </p:cNvPr>
            <p:cNvSpPr/>
            <p:nvPr/>
          </p:nvSpPr>
          <p:spPr>
            <a:xfrm>
              <a:off x="2486000" y="24905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4" y="1"/>
                  </a:moveTo>
                  <a:cubicBezTo>
                    <a:pt x="0" y="17"/>
                    <a:pt x="0" y="41"/>
                    <a:pt x="8" y="66"/>
                  </a:cubicBezTo>
                  <a:cubicBezTo>
                    <a:pt x="19" y="81"/>
                    <a:pt x="36" y="90"/>
                    <a:pt x="53" y="90"/>
                  </a:cubicBezTo>
                  <a:cubicBezTo>
                    <a:pt x="63" y="90"/>
                    <a:pt x="73" y="88"/>
                    <a:pt x="81" y="82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7115;p47">
              <a:extLst>
                <a:ext uri="{FF2B5EF4-FFF2-40B4-BE49-F238E27FC236}">
                  <a16:creationId xmlns:a16="http://schemas.microsoft.com/office/drawing/2014/main" id="{C815779D-D99C-F485-4EAF-A4DA11C25C28}"/>
                </a:ext>
              </a:extLst>
            </p:cNvPr>
            <p:cNvSpPr/>
            <p:nvPr/>
          </p:nvSpPr>
          <p:spPr>
            <a:xfrm>
              <a:off x="2481525" y="2483625"/>
              <a:ext cx="2250" cy="2375"/>
            </a:xfrm>
            <a:custGeom>
              <a:avLst/>
              <a:gdLst/>
              <a:ahLst/>
              <a:cxnLst/>
              <a:rect l="l" t="t" r="r" b="b"/>
              <a:pathLst>
                <a:path w="90" h="95" extrusionOk="0">
                  <a:moveTo>
                    <a:pt x="33" y="0"/>
                  </a:moveTo>
                  <a:cubicBezTo>
                    <a:pt x="9" y="16"/>
                    <a:pt x="1" y="49"/>
                    <a:pt x="17" y="73"/>
                  </a:cubicBezTo>
                  <a:cubicBezTo>
                    <a:pt x="27" y="89"/>
                    <a:pt x="44" y="94"/>
                    <a:pt x="61" y="94"/>
                  </a:cubicBezTo>
                  <a:cubicBezTo>
                    <a:pt x="71" y="94"/>
                    <a:pt x="81" y="92"/>
                    <a:pt x="90" y="89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7116;p47">
              <a:extLst>
                <a:ext uri="{FF2B5EF4-FFF2-40B4-BE49-F238E27FC236}">
                  <a16:creationId xmlns:a16="http://schemas.microsoft.com/office/drawing/2014/main" id="{61AFE374-A818-B9C6-3EE8-5763B2F16535}"/>
                </a:ext>
              </a:extLst>
            </p:cNvPr>
            <p:cNvSpPr/>
            <p:nvPr/>
          </p:nvSpPr>
          <p:spPr>
            <a:xfrm>
              <a:off x="2468750" y="248720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1" y="0"/>
                  </a:moveTo>
                  <a:cubicBezTo>
                    <a:pt x="49" y="0"/>
                    <a:pt x="36" y="4"/>
                    <a:pt x="25" y="11"/>
                  </a:cubicBezTo>
                  <a:cubicBezTo>
                    <a:pt x="1" y="28"/>
                    <a:pt x="1" y="60"/>
                    <a:pt x="17" y="84"/>
                  </a:cubicBezTo>
                  <a:cubicBezTo>
                    <a:pt x="26" y="98"/>
                    <a:pt x="40" y="104"/>
                    <a:pt x="55" y="104"/>
                  </a:cubicBezTo>
                  <a:cubicBezTo>
                    <a:pt x="67" y="104"/>
                    <a:pt x="79" y="100"/>
                    <a:pt x="90" y="92"/>
                  </a:cubicBezTo>
                  <a:cubicBezTo>
                    <a:pt x="114" y="76"/>
                    <a:pt x="114" y="44"/>
                    <a:pt x="98" y="19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7117;p47">
              <a:extLst>
                <a:ext uri="{FF2B5EF4-FFF2-40B4-BE49-F238E27FC236}">
                  <a16:creationId xmlns:a16="http://schemas.microsoft.com/office/drawing/2014/main" id="{71644492-7E68-0893-0F9C-7C92E2509586}"/>
                </a:ext>
              </a:extLst>
            </p:cNvPr>
            <p:cNvSpPr/>
            <p:nvPr/>
          </p:nvSpPr>
          <p:spPr>
            <a:xfrm>
              <a:off x="2468550" y="2493075"/>
              <a:ext cx="2275" cy="2325"/>
            </a:xfrm>
            <a:custGeom>
              <a:avLst/>
              <a:gdLst/>
              <a:ahLst/>
              <a:cxnLst/>
              <a:rect l="l" t="t" r="r" b="b"/>
              <a:pathLst>
                <a:path w="91" h="93" extrusionOk="0">
                  <a:moveTo>
                    <a:pt x="30" y="0"/>
                  </a:moveTo>
                  <a:cubicBezTo>
                    <a:pt x="19" y="0"/>
                    <a:pt x="8" y="4"/>
                    <a:pt x="1" y="11"/>
                  </a:cubicBezTo>
                  <a:lnTo>
                    <a:pt x="58" y="93"/>
                  </a:lnTo>
                  <a:cubicBezTo>
                    <a:pt x="82" y="76"/>
                    <a:pt x="90" y="44"/>
                    <a:pt x="74" y="20"/>
                  </a:cubicBezTo>
                  <a:cubicBezTo>
                    <a:pt x="60" y="6"/>
                    <a:pt x="45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7118;p47">
              <a:extLst>
                <a:ext uri="{FF2B5EF4-FFF2-40B4-BE49-F238E27FC236}">
                  <a16:creationId xmlns:a16="http://schemas.microsoft.com/office/drawing/2014/main" id="{095EA710-314B-2AA8-DC76-B118AA38867B}"/>
                </a:ext>
              </a:extLst>
            </p:cNvPr>
            <p:cNvSpPr/>
            <p:nvPr/>
          </p:nvSpPr>
          <p:spPr>
            <a:xfrm>
              <a:off x="2473425" y="24994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30" y="1"/>
                  </a:moveTo>
                  <a:cubicBezTo>
                    <a:pt x="20" y="1"/>
                    <a:pt x="10" y="4"/>
                    <a:pt x="0" y="10"/>
                  </a:cubicBezTo>
                  <a:lnTo>
                    <a:pt x="65" y="91"/>
                  </a:lnTo>
                  <a:cubicBezTo>
                    <a:pt x="81" y="75"/>
                    <a:pt x="90" y="42"/>
                    <a:pt x="73" y="18"/>
                  </a:cubicBezTo>
                  <a:cubicBezTo>
                    <a:pt x="63" y="8"/>
                    <a:pt x="4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7119;p47">
              <a:extLst>
                <a:ext uri="{FF2B5EF4-FFF2-40B4-BE49-F238E27FC236}">
                  <a16:creationId xmlns:a16="http://schemas.microsoft.com/office/drawing/2014/main" id="{FD8FF79F-CD16-E2C5-3E67-66C5E234394F}"/>
                </a:ext>
              </a:extLst>
            </p:cNvPr>
            <p:cNvSpPr/>
            <p:nvPr/>
          </p:nvSpPr>
          <p:spPr>
            <a:xfrm>
              <a:off x="2473625" y="24937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1" y="25"/>
                    <a:pt x="1" y="57"/>
                    <a:pt x="17" y="82"/>
                  </a:cubicBezTo>
                  <a:cubicBezTo>
                    <a:pt x="26" y="95"/>
                    <a:pt x="40" y="101"/>
                    <a:pt x="54" y="101"/>
                  </a:cubicBezTo>
                  <a:cubicBezTo>
                    <a:pt x="66" y="101"/>
                    <a:pt x="79" y="97"/>
                    <a:pt x="90" y="90"/>
                  </a:cubicBezTo>
                  <a:cubicBezTo>
                    <a:pt x="106" y="74"/>
                    <a:pt x="114" y="41"/>
                    <a:pt x="98" y="25"/>
                  </a:cubicBez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7120;p47">
              <a:extLst>
                <a:ext uri="{FF2B5EF4-FFF2-40B4-BE49-F238E27FC236}">
                  <a16:creationId xmlns:a16="http://schemas.microsoft.com/office/drawing/2014/main" id="{AC640D4C-F927-CDF9-FF22-FBE389B16AB4}"/>
                </a:ext>
              </a:extLst>
            </p:cNvPr>
            <p:cNvSpPr/>
            <p:nvPr/>
          </p:nvSpPr>
          <p:spPr>
            <a:xfrm>
              <a:off x="2478500" y="25002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0" y="1"/>
                  </a:moveTo>
                  <a:cubicBezTo>
                    <a:pt x="42" y="1"/>
                    <a:pt x="33" y="3"/>
                    <a:pt x="24" y="9"/>
                  </a:cubicBezTo>
                  <a:cubicBezTo>
                    <a:pt x="0" y="25"/>
                    <a:pt x="0" y="58"/>
                    <a:pt x="16" y="82"/>
                  </a:cubicBezTo>
                  <a:cubicBezTo>
                    <a:pt x="25" y="96"/>
                    <a:pt x="39" y="102"/>
                    <a:pt x="52" y="102"/>
                  </a:cubicBezTo>
                  <a:cubicBezTo>
                    <a:pt x="63" y="102"/>
                    <a:pt x="74" y="98"/>
                    <a:pt x="81" y="90"/>
                  </a:cubicBezTo>
                  <a:cubicBezTo>
                    <a:pt x="106" y="74"/>
                    <a:pt x="106" y="50"/>
                    <a:pt x="89" y="25"/>
                  </a:cubicBezTo>
                  <a:cubicBezTo>
                    <a:pt x="79" y="10"/>
                    <a:pt x="6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7121;p47">
              <a:extLst>
                <a:ext uri="{FF2B5EF4-FFF2-40B4-BE49-F238E27FC236}">
                  <a16:creationId xmlns:a16="http://schemas.microsoft.com/office/drawing/2014/main" id="{712A64C5-0788-60AE-1B96-E2DFEAD0FF20}"/>
                </a:ext>
              </a:extLst>
            </p:cNvPr>
            <p:cNvSpPr/>
            <p:nvPr/>
          </p:nvSpPr>
          <p:spPr>
            <a:xfrm>
              <a:off x="2483350" y="250685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4" y="0"/>
                  </a:moveTo>
                  <a:cubicBezTo>
                    <a:pt x="43" y="0"/>
                    <a:pt x="32" y="4"/>
                    <a:pt x="25" y="12"/>
                  </a:cubicBezTo>
                  <a:cubicBezTo>
                    <a:pt x="1" y="28"/>
                    <a:pt x="1" y="52"/>
                    <a:pt x="17" y="77"/>
                  </a:cubicBezTo>
                  <a:cubicBezTo>
                    <a:pt x="27" y="92"/>
                    <a:pt x="44" y="98"/>
                    <a:pt x="59" y="98"/>
                  </a:cubicBezTo>
                  <a:cubicBezTo>
                    <a:pt x="68" y="98"/>
                    <a:pt x="76" y="96"/>
                    <a:pt x="82" y="93"/>
                  </a:cubicBezTo>
                  <a:cubicBezTo>
                    <a:pt x="98" y="77"/>
                    <a:pt x="106" y="44"/>
                    <a:pt x="90" y="20"/>
                  </a:cubicBezTo>
                  <a:cubicBezTo>
                    <a:pt x="81" y="6"/>
                    <a:pt x="6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7122;p47">
              <a:extLst>
                <a:ext uri="{FF2B5EF4-FFF2-40B4-BE49-F238E27FC236}">
                  <a16:creationId xmlns:a16="http://schemas.microsoft.com/office/drawing/2014/main" id="{315D9557-09C5-83CA-C580-5B42EE6A5BE3}"/>
                </a:ext>
              </a:extLst>
            </p:cNvPr>
            <p:cNvSpPr/>
            <p:nvPr/>
          </p:nvSpPr>
          <p:spPr>
            <a:xfrm>
              <a:off x="2478300" y="2505800"/>
              <a:ext cx="2250" cy="2175"/>
            </a:xfrm>
            <a:custGeom>
              <a:avLst/>
              <a:gdLst/>
              <a:ahLst/>
              <a:cxnLst/>
              <a:rect l="l" t="t" r="r" b="b"/>
              <a:pathLst>
                <a:path w="90" h="87" extrusionOk="0">
                  <a:moveTo>
                    <a:pt x="29" y="0"/>
                  </a:moveTo>
                  <a:cubicBezTo>
                    <a:pt x="19" y="0"/>
                    <a:pt x="9" y="2"/>
                    <a:pt x="0" y="5"/>
                  </a:cubicBezTo>
                  <a:lnTo>
                    <a:pt x="65" y="86"/>
                  </a:lnTo>
                  <a:cubicBezTo>
                    <a:pt x="81" y="70"/>
                    <a:pt x="89" y="46"/>
                    <a:pt x="73" y="21"/>
                  </a:cubicBezTo>
                  <a:cubicBezTo>
                    <a:pt x="63" y="6"/>
                    <a:pt x="46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7123;p47">
              <a:extLst>
                <a:ext uri="{FF2B5EF4-FFF2-40B4-BE49-F238E27FC236}">
                  <a16:creationId xmlns:a16="http://schemas.microsoft.com/office/drawing/2014/main" id="{44285A23-18E6-2F76-D26D-580C59FF45DD}"/>
                </a:ext>
              </a:extLst>
            </p:cNvPr>
            <p:cNvSpPr/>
            <p:nvPr/>
          </p:nvSpPr>
          <p:spPr>
            <a:xfrm>
              <a:off x="2483975" y="250145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4" y="1"/>
                  </a:moveTo>
                  <a:cubicBezTo>
                    <a:pt x="0" y="17"/>
                    <a:pt x="0" y="49"/>
                    <a:pt x="16" y="66"/>
                  </a:cubicBezTo>
                  <a:cubicBezTo>
                    <a:pt x="27" y="81"/>
                    <a:pt x="41" y="90"/>
                    <a:pt x="56" y="90"/>
                  </a:cubicBezTo>
                  <a:cubicBezTo>
                    <a:pt x="64" y="90"/>
                    <a:pt x="72" y="88"/>
                    <a:pt x="81" y="82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7124;p47">
              <a:extLst>
                <a:ext uri="{FF2B5EF4-FFF2-40B4-BE49-F238E27FC236}">
                  <a16:creationId xmlns:a16="http://schemas.microsoft.com/office/drawing/2014/main" id="{13771D1B-3494-31E1-6F62-56D926957007}"/>
                </a:ext>
              </a:extLst>
            </p:cNvPr>
            <p:cNvSpPr/>
            <p:nvPr/>
          </p:nvSpPr>
          <p:spPr>
            <a:xfrm>
              <a:off x="2479300" y="249497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5" y="0"/>
                  </a:moveTo>
                  <a:cubicBezTo>
                    <a:pt x="1" y="17"/>
                    <a:pt x="1" y="41"/>
                    <a:pt x="17" y="65"/>
                  </a:cubicBezTo>
                  <a:cubicBezTo>
                    <a:pt x="27" y="81"/>
                    <a:pt x="41" y="90"/>
                    <a:pt x="56" y="90"/>
                  </a:cubicBezTo>
                  <a:cubicBezTo>
                    <a:pt x="64" y="90"/>
                    <a:pt x="73" y="87"/>
                    <a:pt x="82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7125;p47">
              <a:extLst>
                <a:ext uri="{FF2B5EF4-FFF2-40B4-BE49-F238E27FC236}">
                  <a16:creationId xmlns:a16="http://schemas.microsoft.com/office/drawing/2014/main" id="{52446487-5754-FDB7-ECE5-17E7C1AB36EA}"/>
                </a:ext>
              </a:extLst>
            </p:cNvPr>
            <p:cNvSpPr/>
            <p:nvPr/>
          </p:nvSpPr>
          <p:spPr>
            <a:xfrm>
              <a:off x="2474650" y="248827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24" y="1"/>
                  </a:moveTo>
                  <a:cubicBezTo>
                    <a:pt x="0" y="17"/>
                    <a:pt x="0" y="49"/>
                    <a:pt x="16" y="74"/>
                  </a:cubicBezTo>
                  <a:cubicBezTo>
                    <a:pt x="25" y="87"/>
                    <a:pt x="39" y="93"/>
                    <a:pt x="52" y="93"/>
                  </a:cubicBezTo>
                  <a:cubicBezTo>
                    <a:pt x="63" y="93"/>
                    <a:pt x="74" y="89"/>
                    <a:pt x="81" y="82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7126;p47">
              <a:extLst>
                <a:ext uri="{FF2B5EF4-FFF2-40B4-BE49-F238E27FC236}">
                  <a16:creationId xmlns:a16="http://schemas.microsoft.com/office/drawing/2014/main" id="{4CE8C74C-C104-F51D-1041-6F17091A2A3F}"/>
                </a:ext>
              </a:extLst>
            </p:cNvPr>
            <p:cNvSpPr/>
            <p:nvPr/>
          </p:nvSpPr>
          <p:spPr>
            <a:xfrm>
              <a:off x="2461875" y="2492550"/>
              <a:ext cx="3050" cy="2550"/>
            </a:xfrm>
            <a:custGeom>
              <a:avLst/>
              <a:gdLst/>
              <a:ahLst/>
              <a:cxnLst/>
              <a:rect l="l" t="t" r="r" b="b"/>
              <a:pathLst>
                <a:path w="122" h="102" extrusionOk="0">
                  <a:moveTo>
                    <a:pt x="62" y="1"/>
                  </a:moveTo>
                  <a:cubicBezTo>
                    <a:pt x="51" y="1"/>
                    <a:pt x="40" y="5"/>
                    <a:pt x="33" y="16"/>
                  </a:cubicBezTo>
                  <a:cubicBezTo>
                    <a:pt x="8" y="32"/>
                    <a:pt x="0" y="65"/>
                    <a:pt x="16" y="89"/>
                  </a:cubicBezTo>
                  <a:cubicBezTo>
                    <a:pt x="29" y="97"/>
                    <a:pt x="43" y="101"/>
                    <a:pt x="56" y="101"/>
                  </a:cubicBezTo>
                  <a:cubicBezTo>
                    <a:pt x="69" y="101"/>
                    <a:pt x="81" y="97"/>
                    <a:pt x="89" y="89"/>
                  </a:cubicBezTo>
                  <a:cubicBezTo>
                    <a:pt x="114" y="73"/>
                    <a:pt x="122" y="41"/>
                    <a:pt x="106" y="16"/>
                  </a:cubicBezTo>
                  <a:cubicBezTo>
                    <a:pt x="92" y="7"/>
                    <a:pt x="77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7127;p47">
              <a:extLst>
                <a:ext uri="{FF2B5EF4-FFF2-40B4-BE49-F238E27FC236}">
                  <a16:creationId xmlns:a16="http://schemas.microsoft.com/office/drawing/2014/main" id="{14D1E866-C987-79D9-B949-20B194553E1D}"/>
                </a:ext>
              </a:extLst>
            </p:cNvPr>
            <p:cNvSpPr/>
            <p:nvPr/>
          </p:nvSpPr>
          <p:spPr>
            <a:xfrm>
              <a:off x="2461875" y="249842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36" y="1"/>
                  </a:moveTo>
                  <a:cubicBezTo>
                    <a:pt x="24" y="1"/>
                    <a:pt x="11" y="5"/>
                    <a:pt x="0" y="16"/>
                  </a:cubicBezTo>
                  <a:lnTo>
                    <a:pt x="65" y="89"/>
                  </a:lnTo>
                  <a:cubicBezTo>
                    <a:pt x="89" y="73"/>
                    <a:pt x="89" y="41"/>
                    <a:pt x="73" y="16"/>
                  </a:cubicBezTo>
                  <a:cubicBezTo>
                    <a:pt x="64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7128;p47">
              <a:extLst>
                <a:ext uri="{FF2B5EF4-FFF2-40B4-BE49-F238E27FC236}">
                  <a16:creationId xmlns:a16="http://schemas.microsoft.com/office/drawing/2014/main" id="{B72DF3E8-3DE3-8A12-3A22-3B25F97D56D1}"/>
                </a:ext>
              </a:extLst>
            </p:cNvPr>
            <p:cNvSpPr/>
            <p:nvPr/>
          </p:nvSpPr>
          <p:spPr>
            <a:xfrm>
              <a:off x="2467150" y="2504525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36" y="0"/>
                  </a:moveTo>
                  <a:cubicBezTo>
                    <a:pt x="24" y="0"/>
                    <a:pt x="11" y="5"/>
                    <a:pt x="0" y="16"/>
                  </a:cubicBezTo>
                  <a:lnTo>
                    <a:pt x="65" y="89"/>
                  </a:lnTo>
                  <a:cubicBezTo>
                    <a:pt x="89" y="72"/>
                    <a:pt x="89" y="40"/>
                    <a:pt x="73" y="16"/>
                  </a:cubicBezTo>
                  <a:cubicBezTo>
                    <a:pt x="64" y="7"/>
                    <a:pt x="50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7129;p47">
              <a:extLst>
                <a:ext uri="{FF2B5EF4-FFF2-40B4-BE49-F238E27FC236}">
                  <a16:creationId xmlns:a16="http://schemas.microsoft.com/office/drawing/2014/main" id="{EC068CE2-55EC-DEAF-F68D-88BDED5792C8}"/>
                </a:ext>
              </a:extLst>
            </p:cNvPr>
            <p:cNvSpPr/>
            <p:nvPr/>
          </p:nvSpPr>
          <p:spPr>
            <a:xfrm>
              <a:off x="2467150" y="24988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1"/>
                  </a:moveTo>
                  <a:cubicBezTo>
                    <a:pt x="44" y="1"/>
                    <a:pt x="34" y="3"/>
                    <a:pt x="24" y="9"/>
                  </a:cubicBezTo>
                  <a:cubicBezTo>
                    <a:pt x="0" y="34"/>
                    <a:pt x="0" y="66"/>
                    <a:pt x="16" y="82"/>
                  </a:cubicBezTo>
                  <a:cubicBezTo>
                    <a:pt x="25" y="96"/>
                    <a:pt x="39" y="102"/>
                    <a:pt x="54" y="102"/>
                  </a:cubicBezTo>
                  <a:cubicBezTo>
                    <a:pt x="66" y="102"/>
                    <a:pt x="78" y="98"/>
                    <a:pt x="89" y="91"/>
                  </a:cubicBezTo>
                  <a:cubicBezTo>
                    <a:pt x="105" y="74"/>
                    <a:pt x="114" y="42"/>
                    <a:pt x="97" y="18"/>
                  </a:cubicBezTo>
                  <a:cubicBezTo>
                    <a:pt x="87" y="8"/>
                    <a:pt x="7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7130;p47">
              <a:extLst>
                <a:ext uri="{FF2B5EF4-FFF2-40B4-BE49-F238E27FC236}">
                  <a16:creationId xmlns:a16="http://schemas.microsoft.com/office/drawing/2014/main" id="{EA112864-845E-555C-21AE-ABE37A731324}"/>
                </a:ext>
              </a:extLst>
            </p:cNvPr>
            <p:cNvSpPr/>
            <p:nvPr/>
          </p:nvSpPr>
          <p:spPr>
            <a:xfrm>
              <a:off x="2472400" y="25050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7" y="1"/>
                  </a:moveTo>
                  <a:cubicBezTo>
                    <a:pt x="37" y="1"/>
                    <a:pt x="26" y="4"/>
                    <a:pt x="17" y="10"/>
                  </a:cubicBezTo>
                  <a:cubicBezTo>
                    <a:pt x="1" y="26"/>
                    <a:pt x="1" y="58"/>
                    <a:pt x="17" y="83"/>
                  </a:cubicBezTo>
                  <a:cubicBezTo>
                    <a:pt x="27" y="93"/>
                    <a:pt x="43" y="100"/>
                    <a:pt x="58" y="100"/>
                  </a:cubicBezTo>
                  <a:cubicBezTo>
                    <a:pt x="67" y="100"/>
                    <a:pt x="76" y="97"/>
                    <a:pt x="82" y="91"/>
                  </a:cubicBezTo>
                  <a:cubicBezTo>
                    <a:pt x="106" y="75"/>
                    <a:pt x="106" y="42"/>
                    <a:pt x="90" y="18"/>
                  </a:cubicBezTo>
                  <a:cubicBezTo>
                    <a:pt x="80" y="8"/>
                    <a:pt x="64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7131;p47">
              <a:extLst>
                <a:ext uri="{FF2B5EF4-FFF2-40B4-BE49-F238E27FC236}">
                  <a16:creationId xmlns:a16="http://schemas.microsoft.com/office/drawing/2014/main" id="{42934B41-09B4-EF17-28FE-BAB3E59E6F61}"/>
                </a:ext>
              </a:extLst>
            </p:cNvPr>
            <p:cNvSpPr/>
            <p:nvPr/>
          </p:nvSpPr>
          <p:spPr>
            <a:xfrm>
              <a:off x="2477475" y="251137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0"/>
                  </a:moveTo>
                  <a:cubicBezTo>
                    <a:pt x="40" y="0"/>
                    <a:pt x="31" y="3"/>
                    <a:pt x="25" y="9"/>
                  </a:cubicBezTo>
                  <a:cubicBezTo>
                    <a:pt x="1" y="25"/>
                    <a:pt x="1" y="58"/>
                    <a:pt x="17" y="74"/>
                  </a:cubicBezTo>
                  <a:cubicBezTo>
                    <a:pt x="32" y="90"/>
                    <a:pt x="48" y="99"/>
                    <a:pt x="64" y="99"/>
                  </a:cubicBezTo>
                  <a:cubicBezTo>
                    <a:pt x="73" y="99"/>
                    <a:pt x="81" y="96"/>
                    <a:pt x="90" y="90"/>
                  </a:cubicBezTo>
                  <a:cubicBezTo>
                    <a:pt x="106" y="74"/>
                    <a:pt x="106" y="42"/>
                    <a:pt x="90" y="17"/>
                  </a:cubicBezTo>
                  <a:cubicBezTo>
                    <a:pt x="80" y="7"/>
                    <a:pt x="6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7132;p47">
              <a:extLst>
                <a:ext uri="{FF2B5EF4-FFF2-40B4-BE49-F238E27FC236}">
                  <a16:creationId xmlns:a16="http://schemas.microsoft.com/office/drawing/2014/main" id="{4A278B3C-5C78-368A-8C74-07906D48D27B}"/>
                </a:ext>
              </a:extLst>
            </p:cNvPr>
            <p:cNvSpPr/>
            <p:nvPr/>
          </p:nvSpPr>
          <p:spPr>
            <a:xfrm>
              <a:off x="2472400" y="2510600"/>
              <a:ext cx="2275" cy="2225"/>
            </a:xfrm>
            <a:custGeom>
              <a:avLst/>
              <a:gdLst/>
              <a:ahLst/>
              <a:cxnLst/>
              <a:rect l="l" t="t" r="r" b="b"/>
              <a:pathLst>
                <a:path w="91" h="89" extrusionOk="0">
                  <a:moveTo>
                    <a:pt x="34" y="0"/>
                  </a:moveTo>
                  <a:cubicBezTo>
                    <a:pt x="23" y="0"/>
                    <a:pt x="12" y="5"/>
                    <a:pt x="1" y="16"/>
                  </a:cubicBezTo>
                  <a:lnTo>
                    <a:pt x="66" y="89"/>
                  </a:lnTo>
                  <a:cubicBezTo>
                    <a:pt x="90" y="73"/>
                    <a:pt x="90" y="40"/>
                    <a:pt x="74" y="16"/>
                  </a:cubicBezTo>
                  <a:cubicBezTo>
                    <a:pt x="61" y="7"/>
                    <a:pt x="47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7133;p47">
              <a:extLst>
                <a:ext uri="{FF2B5EF4-FFF2-40B4-BE49-F238E27FC236}">
                  <a16:creationId xmlns:a16="http://schemas.microsoft.com/office/drawing/2014/main" id="{36F05FEF-220B-194F-D386-5BF65537DFBB}"/>
                </a:ext>
              </a:extLst>
            </p:cNvPr>
            <p:cNvSpPr/>
            <p:nvPr/>
          </p:nvSpPr>
          <p:spPr>
            <a:xfrm>
              <a:off x="2477875" y="25059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17" y="0"/>
                  </a:moveTo>
                  <a:cubicBezTo>
                    <a:pt x="1" y="16"/>
                    <a:pt x="1" y="49"/>
                    <a:pt x="17" y="73"/>
                  </a:cubicBezTo>
                  <a:cubicBezTo>
                    <a:pt x="26" y="86"/>
                    <a:pt x="37" y="92"/>
                    <a:pt x="50" y="92"/>
                  </a:cubicBezTo>
                  <a:cubicBezTo>
                    <a:pt x="60" y="92"/>
                    <a:pt x="71" y="88"/>
                    <a:pt x="82" y="81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7134;p47">
              <a:extLst>
                <a:ext uri="{FF2B5EF4-FFF2-40B4-BE49-F238E27FC236}">
                  <a16:creationId xmlns:a16="http://schemas.microsoft.com/office/drawing/2014/main" id="{AC51D9E2-E6E7-A2AE-FADC-1D3D5D56A4FF}"/>
                </a:ext>
              </a:extLst>
            </p:cNvPr>
            <p:cNvSpPr/>
            <p:nvPr/>
          </p:nvSpPr>
          <p:spPr>
            <a:xfrm>
              <a:off x="2472825" y="2499625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24" y="1"/>
                  </a:moveTo>
                  <a:cubicBezTo>
                    <a:pt x="0" y="17"/>
                    <a:pt x="0" y="49"/>
                    <a:pt x="16" y="74"/>
                  </a:cubicBezTo>
                  <a:cubicBezTo>
                    <a:pt x="25" y="87"/>
                    <a:pt x="39" y="93"/>
                    <a:pt x="54" y="93"/>
                  </a:cubicBezTo>
                  <a:cubicBezTo>
                    <a:pt x="66" y="93"/>
                    <a:pt x="78" y="89"/>
                    <a:pt x="89" y="82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7135;p47">
              <a:extLst>
                <a:ext uri="{FF2B5EF4-FFF2-40B4-BE49-F238E27FC236}">
                  <a16:creationId xmlns:a16="http://schemas.microsoft.com/office/drawing/2014/main" id="{A017F1C1-9B6D-17DD-FB37-36F9C538E33F}"/>
                </a:ext>
              </a:extLst>
            </p:cNvPr>
            <p:cNvSpPr/>
            <p:nvPr/>
          </p:nvSpPr>
          <p:spPr>
            <a:xfrm>
              <a:off x="2467750" y="24933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3" y="0"/>
                  </a:moveTo>
                  <a:cubicBezTo>
                    <a:pt x="9" y="17"/>
                    <a:pt x="0" y="49"/>
                    <a:pt x="17" y="73"/>
                  </a:cubicBezTo>
                  <a:cubicBezTo>
                    <a:pt x="30" y="87"/>
                    <a:pt x="43" y="93"/>
                    <a:pt x="57" y="93"/>
                  </a:cubicBezTo>
                  <a:cubicBezTo>
                    <a:pt x="68" y="93"/>
                    <a:pt x="79" y="89"/>
                    <a:pt x="90" y="82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7136;p47">
              <a:extLst>
                <a:ext uri="{FF2B5EF4-FFF2-40B4-BE49-F238E27FC236}">
                  <a16:creationId xmlns:a16="http://schemas.microsoft.com/office/drawing/2014/main" id="{D54DA591-6BC8-23B4-E37E-A1B725547427}"/>
                </a:ext>
              </a:extLst>
            </p:cNvPr>
            <p:cNvSpPr/>
            <p:nvPr/>
          </p:nvSpPr>
          <p:spPr>
            <a:xfrm>
              <a:off x="2455375" y="2498150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5" y="1"/>
                  </a:moveTo>
                  <a:cubicBezTo>
                    <a:pt x="51" y="1"/>
                    <a:pt x="37" y="7"/>
                    <a:pt x="25" y="19"/>
                  </a:cubicBezTo>
                  <a:cubicBezTo>
                    <a:pt x="1" y="35"/>
                    <a:pt x="1" y="68"/>
                    <a:pt x="17" y="92"/>
                  </a:cubicBezTo>
                  <a:cubicBezTo>
                    <a:pt x="29" y="100"/>
                    <a:pt x="43" y="104"/>
                    <a:pt x="57" y="104"/>
                  </a:cubicBezTo>
                  <a:cubicBezTo>
                    <a:pt x="70" y="104"/>
                    <a:pt x="82" y="100"/>
                    <a:pt x="90" y="92"/>
                  </a:cubicBezTo>
                  <a:cubicBezTo>
                    <a:pt x="114" y="68"/>
                    <a:pt x="114" y="35"/>
                    <a:pt x="98" y="19"/>
                  </a:cubicBezTo>
                  <a:cubicBezTo>
                    <a:pt x="90" y="7"/>
                    <a:pt x="7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7137;p47">
              <a:extLst>
                <a:ext uri="{FF2B5EF4-FFF2-40B4-BE49-F238E27FC236}">
                  <a16:creationId xmlns:a16="http://schemas.microsoft.com/office/drawing/2014/main" id="{438219B7-DF67-3FFF-C45F-DEBE44A0925F}"/>
                </a:ext>
              </a:extLst>
            </p:cNvPr>
            <p:cNvSpPr/>
            <p:nvPr/>
          </p:nvSpPr>
          <p:spPr>
            <a:xfrm>
              <a:off x="2455575" y="2504200"/>
              <a:ext cx="2475" cy="2150"/>
            </a:xfrm>
            <a:custGeom>
              <a:avLst/>
              <a:gdLst/>
              <a:ahLst/>
              <a:cxnLst/>
              <a:rect l="l" t="t" r="r" b="b"/>
              <a:pathLst>
                <a:path w="99" h="86" extrusionOk="0">
                  <a:moveTo>
                    <a:pt x="40" y="0"/>
                  </a:moveTo>
                  <a:cubicBezTo>
                    <a:pt x="27" y="0"/>
                    <a:pt x="13" y="4"/>
                    <a:pt x="1" y="12"/>
                  </a:cubicBezTo>
                  <a:lnTo>
                    <a:pt x="74" y="85"/>
                  </a:lnTo>
                  <a:cubicBezTo>
                    <a:pt x="98" y="61"/>
                    <a:pt x="98" y="37"/>
                    <a:pt x="74" y="12"/>
                  </a:cubicBezTo>
                  <a:cubicBezTo>
                    <a:pt x="66" y="4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7138;p47">
              <a:extLst>
                <a:ext uri="{FF2B5EF4-FFF2-40B4-BE49-F238E27FC236}">
                  <a16:creationId xmlns:a16="http://schemas.microsoft.com/office/drawing/2014/main" id="{B5E61EE7-228F-74DE-E7EF-7445CD9B35DE}"/>
                </a:ext>
              </a:extLst>
            </p:cNvPr>
            <p:cNvSpPr/>
            <p:nvPr/>
          </p:nvSpPr>
          <p:spPr>
            <a:xfrm>
              <a:off x="2461250" y="2509925"/>
              <a:ext cx="2275" cy="2100"/>
            </a:xfrm>
            <a:custGeom>
              <a:avLst/>
              <a:gdLst/>
              <a:ahLst/>
              <a:cxnLst/>
              <a:rect l="l" t="t" r="r" b="b"/>
              <a:pathLst>
                <a:path w="91" h="84" extrusionOk="0">
                  <a:moveTo>
                    <a:pt x="34" y="0"/>
                  </a:moveTo>
                  <a:cubicBezTo>
                    <a:pt x="21" y="0"/>
                    <a:pt x="9" y="6"/>
                    <a:pt x="1" y="18"/>
                  </a:cubicBezTo>
                  <a:lnTo>
                    <a:pt x="74" y="83"/>
                  </a:lnTo>
                  <a:cubicBezTo>
                    <a:pt x="90" y="67"/>
                    <a:pt x="90" y="35"/>
                    <a:pt x="74" y="18"/>
                  </a:cubicBezTo>
                  <a:cubicBezTo>
                    <a:pt x="62" y="6"/>
                    <a:pt x="48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7139;p47">
              <a:extLst>
                <a:ext uri="{FF2B5EF4-FFF2-40B4-BE49-F238E27FC236}">
                  <a16:creationId xmlns:a16="http://schemas.microsoft.com/office/drawing/2014/main" id="{89C81DD8-124E-3F98-0D37-27653C4A8960}"/>
                </a:ext>
              </a:extLst>
            </p:cNvPr>
            <p:cNvSpPr/>
            <p:nvPr/>
          </p:nvSpPr>
          <p:spPr>
            <a:xfrm>
              <a:off x="2460850" y="25042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1" y="0"/>
                  </a:moveTo>
                  <a:cubicBezTo>
                    <a:pt x="49" y="0"/>
                    <a:pt x="36" y="4"/>
                    <a:pt x="25" y="11"/>
                  </a:cubicBezTo>
                  <a:cubicBezTo>
                    <a:pt x="9" y="36"/>
                    <a:pt x="1" y="68"/>
                    <a:pt x="25" y="84"/>
                  </a:cubicBezTo>
                  <a:cubicBezTo>
                    <a:pt x="33" y="96"/>
                    <a:pt x="45" y="103"/>
                    <a:pt x="57" y="103"/>
                  </a:cubicBezTo>
                  <a:cubicBezTo>
                    <a:pt x="70" y="103"/>
                    <a:pt x="82" y="96"/>
                    <a:pt x="90" y="84"/>
                  </a:cubicBezTo>
                  <a:cubicBezTo>
                    <a:pt x="114" y="68"/>
                    <a:pt x="114" y="36"/>
                    <a:pt x="98" y="19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7140;p47">
              <a:extLst>
                <a:ext uri="{FF2B5EF4-FFF2-40B4-BE49-F238E27FC236}">
                  <a16:creationId xmlns:a16="http://schemas.microsoft.com/office/drawing/2014/main" id="{2676916F-F52A-215F-2D5A-FB019958D647}"/>
                </a:ext>
              </a:extLst>
            </p:cNvPr>
            <p:cNvSpPr/>
            <p:nvPr/>
          </p:nvSpPr>
          <p:spPr>
            <a:xfrm>
              <a:off x="2466525" y="25102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0" y="0"/>
                  </a:moveTo>
                  <a:cubicBezTo>
                    <a:pt x="39" y="0"/>
                    <a:pt x="28" y="5"/>
                    <a:pt x="17" y="16"/>
                  </a:cubicBezTo>
                  <a:cubicBezTo>
                    <a:pt x="1" y="32"/>
                    <a:pt x="1" y="64"/>
                    <a:pt x="17" y="80"/>
                  </a:cubicBezTo>
                  <a:cubicBezTo>
                    <a:pt x="26" y="94"/>
                    <a:pt x="40" y="100"/>
                    <a:pt x="53" y="100"/>
                  </a:cubicBezTo>
                  <a:cubicBezTo>
                    <a:pt x="64" y="100"/>
                    <a:pt x="75" y="96"/>
                    <a:pt x="82" y="89"/>
                  </a:cubicBezTo>
                  <a:cubicBezTo>
                    <a:pt x="106" y="72"/>
                    <a:pt x="106" y="40"/>
                    <a:pt x="90" y="16"/>
                  </a:cubicBezTo>
                  <a:cubicBezTo>
                    <a:pt x="77" y="7"/>
                    <a:pt x="6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7141;p47">
              <a:extLst>
                <a:ext uri="{FF2B5EF4-FFF2-40B4-BE49-F238E27FC236}">
                  <a16:creationId xmlns:a16="http://schemas.microsoft.com/office/drawing/2014/main" id="{91D3E1E3-A16F-B99B-5BA8-5D9ABE08E727}"/>
                </a:ext>
              </a:extLst>
            </p:cNvPr>
            <p:cNvSpPr/>
            <p:nvPr/>
          </p:nvSpPr>
          <p:spPr>
            <a:xfrm>
              <a:off x="2472000" y="2510975"/>
              <a:ext cx="2050" cy="2150"/>
            </a:xfrm>
            <a:custGeom>
              <a:avLst/>
              <a:gdLst/>
              <a:ahLst/>
              <a:cxnLst/>
              <a:rect l="l" t="t" r="r" b="b"/>
              <a:pathLst>
                <a:path w="82" h="86" extrusionOk="0">
                  <a:moveTo>
                    <a:pt x="17" y="1"/>
                  </a:moveTo>
                  <a:cubicBezTo>
                    <a:pt x="1" y="17"/>
                    <a:pt x="1" y="41"/>
                    <a:pt x="17" y="66"/>
                  </a:cubicBezTo>
                  <a:cubicBezTo>
                    <a:pt x="26" y="79"/>
                    <a:pt x="40" y="85"/>
                    <a:pt x="53" y="85"/>
                  </a:cubicBezTo>
                  <a:cubicBezTo>
                    <a:pt x="64" y="85"/>
                    <a:pt x="74" y="81"/>
                    <a:pt x="82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7142;p47">
              <a:extLst>
                <a:ext uri="{FF2B5EF4-FFF2-40B4-BE49-F238E27FC236}">
                  <a16:creationId xmlns:a16="http://schemas.microsoft.com/office/drawing/2014/main" id="{7B51ADB4-7985-8724-D8E4-38EC64E0D061}"/>
                </a:ext>
              </a:extLst>
            </p:cNvPr>
            <p:cNvSpPr/>
            <p:nvPr/>
          </p:nvSpPr>
          <p:spPr>
            <a:xfrm>
              <a:off x="2466725" y="2504900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17" y="1"/>
                  </a:moveTo>
                  <a:cubicBezTo>
                    <a:pt x="1" y="17"/>
                    <a:pt x="1" y="49"/>
                    <a:pt x="17" y="65"/>
                  </a:cubicBezTo>
                  <a:cubicBezTo>
                    <a:pt x="26" y="79"/>
                    <a:pt x="40" y="85"/>
                    <a:pt x="53" y="85"/>
                  </a:cubicBezTo>
                  <a:cubicBezTo>
                    <a:pt x="64" y="85"/>
                    <a:pt x="75" y="81"/>
                    <a:pt x="82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7143;p47">
              <a:extLst>
                <a:ext uri="{FF2B5EF4-FFF2-40B4-BE49-F238E27FC236}">
                  <a16:creationId xmlns:a16="http://schemas.microsoft.com/office/drawing/2014/main" id="{A8DD4186-DA1A-4722-79F9-FD294CCA001F}"/>
                </a:ext>
              </a:extLst>
            </p:cNvPr>
            <p:cNvSpPr/>
            <p:nvPr/>
          </p:nvSpPr>
          <p:spPr>
            <a:xfrm>
              <a:off x="2461250" y="2498825"/>
              <a:ext cx="2275" cy="215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25" y="0"/>
                  </a:moveTo>
                  <a:cubicBezTo>
                    <a:pt x="9" y="17"/>
                    <a:pt x="1" y="49"/>
                    <a:pt x="25" y="73"/>
                  </a:cubicBezTo>
                  <a:cubicBezTo>
                    <a:pt x="33" y="81"/>
                    <a:pt x="46" y="85"/>
                    <a:pt x="58" y="85"/>
                  </a:cubicBezTo>
                  <a:cubicBezTo>
                    <a:pt x="70" y="85"/>
                    <a:pt x="82" y="81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7144;p47">
              <a:extLst>
                <a:ext uri="{FF2B5EF4-FFF2-40B4-BE49-F238E27FC236}">
                  <a16:creationId xmlns:a16="http://schemas.microsoft.com/office/drawing/2014/main" id="{D28DECB9-9099-1EDD-C78B-23C38B692C60}"/>
                </a:ext>
              </a:extLst>
            </p:cNvPr>
            <p:cNvSpPr/>
            <p:nvPr/>
          </p:nvSpPr>
          <p:spPr>
            <a:xfrm>
              <a:off x="2449300" y="25042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0" y="0"/>
                  </a:moveTo>
                  <a:cubicBezTo>
                    <a:pt x="46" y="0"/>
                    <a:pt x="30" y="6"/>
                    <a:pt x="17" y="19"/>
                  </a:cubicBezTo>
                  <a:cubicBezTo>
                    <a:pt x="1" y="36"/>
                    <a:pt x="1" y="68"/>
                    <a:pt x="17" y="92"/>
                  </a:cubicBezTo>
                  <a:cubicBezTo>
                    <a:pt x="28" y="100"/>
                    <a:pt x="40" y="104"/>
                    <a:pt x="52" y="104"/>
                  </a:cubicBezTo>
                  <a:cubicBezTo>
                    <a:pt x="67" y="104"/>
                    <a:pt x="81" y="98"/>
                    <a:pt x="90" y="84"/>
                  </a:cubicBezTo>
                  <a:cubicBezTo>
                    <a:pt x="114" y="68"/>
                    <a:pt x="114" y="36"/>
                    <a:pt x="90" y="11"/>
                  </a:cubicBezTo>
                  <a:cubicBezTo>
                    <a:pt x="82" y="4"/>
                    <a:pt x="72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7145;p47">
              <a:extLst>
                <a:ext uri="{FF2B5EF4-FFF2-40B4-BE49-F238E27FC236}">
                  <a16:creationId xmlns:a16="http://schemas.microsoft.com/office/drawing/2014/main" id="{D125A3F5-61A4-2E08-701C-E7EF31BE9BCB}"/>
                </a:ext>
              </a:extLst>
            </p:cNvPr>
            <p:cNvSpPr/>
            <p:nvPr/>
          </p:nvSpPr>
          <p:spPr>
            <a:xfrm>
              <a:off x="2449700" y="2510100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42" y="0"/>
                  </a:moveTo>
                  <a:cubicBezTo>
                    <a:pt x="26" y="0"/>
                    <a:pt x="10" y="6"/>
                    <a:pt x="1" y="20"/>
                  </a:cubicBezTo>
                  <a:lnTo>
                    <a:pt x="74" y="84"/>
                  </a:lnTo>
                  <a:cubicBezTo>
                    <a:pt x="90" y="68"/>
                    <a:pt x="98" y="36"/>
                    <a:pt x="74" y="11"/>
                  </a:cubicBezTo>
                  <a:cubicBezTo>
                    <a:pt x="66" y="4"/>
                    <a:pt x="54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7146;p47">
              <a:extLst>
                <a:ext uri="{FF2B5EF4-FFF2-40B4-BE49-F238E27FC236}">
                  <a16:creationId xmlns:a16="http://schemas.microsoft.com/office/drawing/2014/main" id="{A2108C02-8192-7233-C3C4-0C9246F06DB3}"/>
                </a:ext>
              </a:extLst>
            </p:cNvPr>
            <p:cNvSpPr/>
            <p:nvPr/>
          </p:nvSpPr>
          <p:spPr>
            <a:xfrm>
              <a:off x="2454975" y="25099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2" y="0"/>
                  </a:moveTo>
                  <a:cubicBezTo>
                    <a:pt x="48" y="0"/>
                    <a:pt x="34" y="6"/>
                    <a:pt x="25" y="19"/>
                  </a:cubicBezTo>
                  <a:cubicBezTo>
                    <a:pt x="1" y="36"/>
                    <a:pt x="1" y="68"/>
                    <a:pt x="25" y="84"/>
                  </a:cubicBezTo>
                  <a:cubicBezTo>
                    <a:pt x="33" y="97"/>
                    <a:pt x="45" y="103"/>
                    <a:pt x="58" y="103"/>
                  </a:cubicBezTo>
                  <a:cubicBezTo>
                    <a:pt x="72" y="103"/>
                    <a:pt x="86" y="97"/>
                    <a:pt x="98" y="84"/>
                  </a:cubicBezTo>
                  <a:cubicBezTo>
                    <a:pt x="114" y="68"/>
                    <a:pt x="114" y="36"/>
                    <a:pt x="98" y="11"/>
                  </a:cubicBezTo>
                  <a:cubicBezTo>
                    <a:pt x="87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7147;p47">
              <a:extLst>
                <a:ext uri="{FF2B5EF4-FFF2-40B4-BE49-F238E27FC236}">
                  <a16:creationId xmlns:a16="http://schemas.microsoft.com/office/drawing/2014/main" id="{D388DB24-91F7-70F0-79F7-86C878E82B84}"/>
                </a:ext>
              </a:extLst>
            </p:cNvPr>
            <p:cNvSpPr/>
            <p:nvPr/>
          </p:nvSpPr>
          <p:spPr>
            <a:xfrm>
              <a:off x="2460650" y="2510375"/>
              <a:ext cx="2450" cy="2100"/>
            </a:xfrm>
            <a:custGeom>
              <a:avLst/>
              <a:gdLst/>
              <a:ahLst/>
              <a:cxnLst/>
              <a:rect l="l" t="t" r="r" b="b"/>
              <a:pathLst>
                <a:path w="98" h="84" extrusionOk="0">
                  <a:moveTo>
                    <a:pt x="25" y="0"/>
                  </a:moveTo>
                  <a:cubicBezTo>
                    <a:pt x="9" y="17"/>
                    <a:pt x="1" y="49"/>
                    <a:pt x="25" y="65"/>
                  </a:cubicBezTo>
                  <a:cubicBezTo>
                    <a:pt x="33" y="78"/>
                    <a:pt x="45" y="84"/>
                    <a:pt x="58" y="84"/>
                  </a:cubicBezTo>
                  <a:cubicBezTo>
                    <a:pt x="72" y="84"/>
                    <a:pt x="86" y="78"/>
                    <a:pt x="98" y="65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7148;p47">
              <a:extLst>
                <a:ext uri="{FF2B5EF4-FFF2-40B4-BE49-F238E27FC236}">
                  <a16:creationId xmlns:a16="http://schemas.microsoft.com/office/drawing/2014/main" id="{2535DBFB-8BA7-F5F9-88CA-4D0393AB72BB}"/>
                </a:ext>
              </a:extLst>
            </p:cNvPr>
            <p:cNvSpPr/>
            <p:nvPr/>
          </p:nvSpPr>
          <p:spPr>
            <a:xfrm>
              <a:off x="2455175" y="250450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17" y="0"/>
                  </a:moveTo>
                  <a:cubicBezTo>
                    <a:pt x="1" y="25"/>
                    <a:pt x="1" y="49"/>
                    <a:pt x="17" y="73"/>
                  </a:cubicBezTo>
                  <a:cubicBezTo>
                    <a:pt x="29" y="81"/>
                    <a:pt x="43" y="85"/>
                    <a:pt x="56" y="85"/>
                  </a:cubicBezTo>
                  <a:cubicBezTo>
                    <a:pt x="70" y="85"/>
                    <a:pt x="82" y="81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7149;p47">
              <a:extLst>
                <a:ext uri="{FF2B5EF4-FFF2-40B4-BE49-F238E27FC236}">
                  <a16:creationId xmlns:a16="http://schemas.microsoft.com/office/drawing/2014/main" id="{C92CDB37-8842-2024-29A7-B08CF75658DF}"/>
                </a:ext>
              </a:extLst>
            </p:cNvPr>
            <p:cNvSpPr/>
            <p:nvPr/>
          </p:nvSpPr>
          <p:spPr>
            <a:xfrm>
              <a:off x="2443425" y="251050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4" y="0"/>
                  </a:moveTo>
                  <a:cubicBezTo>
                    <a:pt x="39" y="0"/>
                    <a:pt x="26" y="6"/>
                    <a:pt x="17" y="20"/>
                  </a:cubicBezTo>
                  <a:cubicBezTo>
                    <a:pt x="0" y="44"/>
                    <a:pt x="0" y="77"/>
                    <a:pt x="17" y="93"/>
                  </a:cubicBezTo>
                  <a:cubicBezTo>
                    <a:pt x="28" y="100"/>
                    <a:pt x="40" y="104"/>
                    <a:pt x="52" y="104"/>
                  </a:cubicBezTo>
                  <a:cubicBezTo>
                    <a:pt x="67" y="104"/>
                    <a:pt x="81" y="98"/>
                    <a:pt x="90" y="85"/>
                  </a:cubicBezTo>
                  <a:cubicBezTo>
                    <a:pt x="114" y="68"/>
                    <a:pt x="114" y="36"/>
                    <a:pt x="90" y="12"/>
                  </a:cubicBez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7150;p47">
              <a:extLst>
                <a:ext uri="{FF2B5EF4-FFF2-40B4-BE49-F238E27FC236}">
                  <a16:creationId xmlns:a16="http://schemas.microsoft.com/office/drawing/2014/main" id="{A35C20CF-39B7-5F90-F0CD-55E03A03B979}"/>
                </a:ext>
              </a:extLst>
            </p:cNvPr>
            <p:cNvSpPr/>
            <p:nvPr/>
          </p:nvSpPr>
          <p:spPr>
            <a:xfrm>
              <a:off x="2449300" y="251057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17" y="1"/>
                  </a:moveTo>
                  <a:cubicBezTo>
                    <a:pt x="1" y="25"/>
                    <a:pt x="1" y="57"/>
                    <a:pt x="17" y="74"/>
                  </a:cubicBezTo>
                  <a:cubicBezTo>
                    <a:pt x="28" y="81"/>
                    <a:pt x="40" y="85"/>
                    <a:pt x="52" y="85"/>
                  </a:cubicBezTo>
                  <a:cubicBezTo>
                    <a:pt x="67" y="85"/>
                    <a:pt x="81" y="79"/>
                    <a:pt x="90" y="6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7151;p47">
              <a:extLst>
                <a:ext uri="{FF2B5EF4-FFF2-40B4-BE49-F238E27FC236}">
                  <a16:creationId xmlns:a16="http://schemas.microsoft.com/office/drawing/2014/main" id="{E61EE3C0-8ED1-1915-7567-049ECE3B8D46}"/>
                </a:ext>
              </a:extLst>
            </p:cNvPr>
            <p:cNvSpPr/>
            <p:nvPr/>
          </p:nvSpPr>
          <p:spPr>
            <a:xfrm>
              <a:off x="2196350" y="28905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44"/>
                    <a:pt x="16" y="68"/>
                  </a:cubicBezTo>
                  <a:lnTo>
                    <a:pt x="106" y="28"/>
                  </a:lnTo>
                  <a:cubicBezTo>
                    <a:pt x="99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7152;p47">
              <a:extLst>
                <a:ext uri="{FF2B5EF4-FFF2-40B4-BE49-F238E27FC236}">
                  <a16:creationId xmlns:a16="http://schemas.microsoft.com/office/drawing/2014/main" id="{D2426EC7-D9A1-6B47-5038-F3CE6FE0587E}"/>
                </a:ext>
              </a:extLst>
            </p:cNvPr>
            <p:cNvSpPr/>
            <p:nvPr/>
          </p:nvSpPr>
          <p:spPr>
            <a:xfrm>
              <a:off x="2203625" y="28873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61" y="1"/>
                  </a:moveTo>
                  <a:cubicBezTo>
                    <a:pt x="54" y="1"/>
                    <a:pt x="48" y="2"/>
                    <a:pt x="42" y="4"/>
                  </a:cubicBezTo>
                  <a:cubicBezTo>
                    <a:pt x="17" y="12"/>
                    <a:pt x="1" y="44"/>
                    <a:pt x="17" y="69"/>
                  </a:cubicBezTo>
                  <a:lnTo>
                    <a:pt x="106" y="28"/>
                  </a:lnTo>
                  <a:cubicBezTo>
                    <a:pt x="100" y="10"/>
                    <a:pt x="8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7153;p47">
              <a:extLst>
                <a:ext uri="{FF2B5EF4-FFF2-40B4-BE49-F238E27FC236}">
                  <a16:creationId xmlns:a16="http://schemas.microsoft.com/office/drawing/2014/main" id="{688FCF5A-DC98-237F-B5EF-24723086F2B8}"/>
                </a:ext>
              </a:extLst>
            </p:cNvPr>
            <p:cNvSpPr/>
            <p:nvPr/>
          </p:nvSpPr>
          <p:spPr>
            <a:xfrm>
              <a:off x="2211125" y="2884075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53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1"/>
                    <a:pt x="1" y="44"/>
                    <a:pt x="9" y="68"/>
                  </a:cubicBezTo>
                  <a:lnTo>
                    <a:pt x="98" y="27"/>
                  </a:lnTo>
                  <a:cubicBezTo>
                    <a:pt x="92" y="9"/>
                    <a:pt x="7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7154;p47">
              <a:extLst>
                <a:ext uri="{FF2B5EF4-FFF2-40B4-BE49-F238E27FC236}">
                  <a16:creationId xmlns:a16="http://schemas.microsoft.com/office/drawing/2014/main" id="{101A8C40-2766-FCE5-A7DE-EB68B65E3BC9}"/>
                </a:ext>
              </a:extLst>
            </p:cNvPr>
            <p:cNvSpPr/>
            <p:nvPr/>
          </p:nvSpPr>
          <p:spPr>
            <a:xfrm>
              <a:off x="2205675" y="28818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45"/>
                    <a:pt x="16" y="69"/>
                  </a:cubicBezTo>
                  <a:cubicBezTo>
                    <a:pt x="22" y="86"/>
                    <a:pt x="41" y="100"/>
                    <a:pt x="60" y="100"/>
                  </a:cubicBezTo>
                  <a:cubicBezTo>
                    <a:pt x="67" y="100"/>
                    <a:pt x="74" y="98"/>
                    <a:pt x="81" y="93"/>
                  </a:cubicBezTo>
                  <a:cubicBezTo>
                    <a:pt x="105" y="85"/>
                    <a:pt x="114" y="53"/>
                    <a:pt x="105" y="28"/>
                  </a:cubicBezTo>
                  <a:cubicBezTo>
                    <a:pt x="99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7155;p47">
              <a:extLst>
                <a:ext uri="{FF2B5EF4-FFF2-40B4-BE49-F238E27FC236}">
                  <a16:creationId xmlns:a16="http://schemas.microsoft.com/office/drawing/2014/main" id="{11012633-311B-9105-750A-C658410A5439}"/>
                </a:ext>
              </a:extLst>
            </p:cNvPr>
            <p:cNvSpPr/>
            <p:nvPr/>
          </p:nvSpPr>
          <p:spPr>
            <a:xfrm>
              <a:off x="2198375" y="28850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12"/>
                    <a:pt x="0" y="44"/>
                    <a:pt x="8" y="69"/>
                  </a:cubicBezTo>
                  <a:cubicBezTo>
                    <a:pt x="14" y="86"/>
                    <a:pt x="33" y="99"/>
                    <a:pt x="52" y="99"/>
                  </a:cubicBezTo>
                  <a:cubicBezTo>
                    <a:pt x="59" y="99"/>
                    <a:pt x="66" y="97"/>
                    <a:pt x="73" y="93"/>
                  </a:cubicBezTo>
                  <a:cubicBezTo>
                    <a:pt x="97" y="85"/>
                    <a:pt x="114" y="52"/>
                    <a:pt x="97" y="28"/>
                  </a:cubicBezTo>
                  <a:cubicBezTo>
                    <a:pt x="91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7156;p47">
              <a:extLst>
                <a:ext uri="{FF2B5EF4-FFF2-40B4-BE49-F238E27FC236}">
                  <a16:creationId xmlns:a16="http://schemas.microsoft.com/office/drawing/2014/main" id="{165F033E-0EB2-1BF3-C3B7-569BCA0BD4CA}"/>
                </a:ext>
              </a:extLst>
            </p:cNvPr>
            <p:cNvSpPr/>
            <p:nvPr/>
          </p:nvSpPr>
          <p:spPr>
            <a:xfrm>
              <a:off x="2216400" y="288590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9" y="19"/>
                    <a:pt x="1" y="44"/>
                    <a:pt x="9" y="68"/>
                  </a:cubicBezTo>
                  <a:cubicBezTo>
                    <a:pt x="21" y="86"/>
                    <a:pt x="38" y="95"/>
                    <a:pt x="56" y="95"/>
                  </a:cubicBezTo>
                  <a:cubicBezTo>
                    <a:pt x="62" y="95"/>
                    <a:pt x="68" y="94"/>
                    <a:pt x="74" y="92"/>
                  </a:cubicBezTo>
                  <a:cubicBezTo>
                    <a:pt x="106" y="76"/>
                    <a:pt x="114" y="52"/>
                    <a:pt x="106" y="27"/>
                  </a:cubicBezTo>
                  <a:cubicBezTo>
                    <a:pt x="94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7157;p47">
              <a:extLst>
                <a:ext uri="{FF2B5EF4-FFF2-40B4-BE49-F238E27FC236}">
                  <a16:creationId xmlns:a16="http://schemas.microsoft.com/office/drawing/2014/main" id="{6D271577-60D9-0ECD-3710-48260AC1F4CE}"/>
                </a:ext>
              </a:extLst>
            </p:cNvPr>
            <p:cNvSpPr/>
            <p:nvPr/>
          </p:nvSpPr>
          <p:spPr>
            <a:xfrm>
              <a:off x="2214375" y="289115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53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69"/>
                  </a:cubicBezTo>
                  <a:lnTo>
                    <a:pt x="106" y="28"/>
                  </a:lnTo>
                  <a:cubicBezTo>
                    <a:pt x="94" y="10"/>
                    <a:pt x="7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7158;p47">
              <a:extLst>
                <a:ext uri="{FF2B5EF4-FFF2-40B4-BE49-F238E27FC236}">
                  <a16:creationId xmlns:a16="http://schemas.microsoft.com/office/drawing/2014/main" id="{8BB0B5C4-33A0-8456-A033-5BCD4AD4B8F4}"/>
                </a:ext>
              </a:extLst>
            </p:cNvPr>
            <p:cNvSpPr/>
            <p:nvPr/>
          </p:nvSpPr>
          <p:spPr>
            <a:xfrm>
              <a:off x="2207075" y="28946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59" y="1"/>
                  </a:moveTo>
                  <a:cubicBezTo>
                    <a:pt x="54" y="1"/>
                    <a:pt x="47" y="2"/>
                    <a:pt x="41" y="4"/>
                  </a:cubicBezTo>
                  <a:cubicBezTo>
                    <a:pt x="17" y="12"/>
                    <a:pt x="1" y="44"/>
                    <a:pt x="17" y="69"/>
                  </a:cubicBezTo>
                  <a:lnTo>
                    <a:pt x="106" y="28"/>
                  </a:lnTo>
                  <a:cubicBezTo>
                    <a:pt x="94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7159;p47">
              <a:extLst>
                <a:ext uri="{FF2B5EF4-FFF2-40B4-BE49-F238E27FC236}">
                  <a16:creationId xmlns:a16="http://schemas.microsoft.com/office/drawing/2014/main" id="{1F8963E4-17C6-6659-0285-1AE6B9D4E12D}"/>
                </a:ext>
              </a:extLst>
            </p:cNvPr>
            <p:cNvSpPr/>
            <p:nvPr/>
          </p:nvSpPr>
          <p:spPr>
            <a:xfrm>
              <a:off x="2209100" y="28892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5" y="0"/>
                  </a:moveTo>
                  <a:cubicBezTo>
                    <a:pt x="48" y="0"/>
                    <a:pt x="40" y="2"/>
                    <a:pt x="33" y="7"/>
                  </a:cubicBezTo>
                  <a:cubicBezTo>
                    <a:pt x="9" y="15"/>
                    <a:pt x="1" y="48"/>
                    <a:pt x="9" y="72"/>
                  </a:cubicBezTo>
                  <a:cubicBezTo>
                    <a:pt x="21" y="90"/>
                    <a:pt x="38" y="99"/>
                    <a:pt x="56" y="99"/>
                  </a:cubicBezTo>
                  <a:cubicBezTo>
                    <a:pt x="62" y="99"/>
                    <a:pt x="68" y="98"/>
                    <a:pt x="74" y="96"/>
                  </a:cubicBezTo>
                  <a:cubicBezTo>
                    <a:pt x="98" y="80"/>
                    <a:pt x="114" y="56"/>
                    <a:pt x="98" y="31"/>
                  </a:cubicBezTo>
                  <a:cubicBezTo>
                    <a:pt x="92" y="14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7160;p47">
              <a:extLst>
                <a:ext uri="{FF2B5EF4-FFF2-40B4-BE49-F238E27FC236}">
                  <a16:creationId xmlns:a16="http://schemas.microsoft.com/office/drawing/2014/main" id="{37D667AE-0CC0-3D7D-55BB-F303280E497F}"/>
                </a:ext>
              </a:extLst>
            </p:cNvPr>
            <p:cNvSpPr/>
            <p:nvPr/>
          </p:nvSpPr>
          <p:spPr>
            <a:xfrm>
              <a:off x="2201600" y="289257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1" y="1"/>
                  </a:moveTo>
                  <a:cubicBezTo>
                    <a:pt x="54" y="1"/>
                    <a:pt x="48" y="2"/>
                    <a:pt x="41" y="4"/>
                  </a:cubicBezTo>
                  <a:cubicBezTo>
                    <a:pt x="17" y="20"/>
                    <a:pt x="1" y="52"/>
                    <a:pt x="17" y="77"/>
                  </a:cubicBezTo>
                  <a:cubicBezTo>
                    <a:pt x="23" y="95"/>
                    <a:pt x="43" y="104"/>
                    <a:pt x="63" y="104"/>
                  </a:cubicBezTo>
                  <a:cubicBezTo>
                    <a:pt x="69" y="104"/>
                    <a:pt x="76" y="103"/>
                    <a:pt x="82" y="101"/>
                  </a:cubicBezTo>
                  <a:cubicBezTo>
                    <a:pt x="106" y="85"/>
                    <a:pt x="114" y="60"/>
                    <a:pt x="106" y="28"/>
                  </a:cubicBezTo>
                  <a:cubicBezTo>
                    <a:pt x="100" y="10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7161;p47">
              <a:extLst>
                <a:ext uri="{FF2B5EF4-FFF2-40B4-BE49-F238E27FC236}">
                  <a16:creationId xmlns:a16="http://schemas.microsoft.com/office/drawing/2014/main" id="{3C38A039-52F7-4557-B265-28DEE5703320}"/>
                </a:ext>
              </a:extLst>
            </p:cNvPr>
            <p:cNvSpPr/>
            <p:nvPr/>
          </p:nvSpPr>
          <p:spPr>
            <a:xfrm>
              <a:off x="2194325" y="289602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9" y="0"/>
                  </a:moveTo>
                  <a:cubicBezTo>
                    <a:pt x="53" y="0"/>
                    <a:pt x="47" y="2"/>
                    <a:pt x="41" y="4"/>
                  </a:cubicBezTo>
                  <a:cubicBezTo>
                    <a:pt x="8" y="12"/>
                    <a:pt x="0" y="44"/>
                    <a:pt x="16" y="68"/>
                  </a:cubicBezTo>
                  <a:cubicBezTo>
                    <a:pt x="22" y="93"/>
                    <a:pt x="43" y="104"/>
                    <a:pt x="63" y="104"/>
                  </a:cubicBezTo>
                  <a:cubicBezTo>
                    <a:pt x="69" y="104"/>
                    <a:pt x="75" y="103"/>
                    <a:pt x="81" y="101"/>
                  </a:cubicBezTo>
                  <a:cubicBezTo>
                    <a:pt x="105" y="85"/>
                    <a:pt x="114" y="52"/>
                    <a:pt x="105" y="28"/>
                  </a:cubicBezTo>
                  <a:cubicBezTo>
                    <a:pt x="93" y="10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7162;p47">
              <a:extLst>
                <a:ext uri="{FF2B5EF4-FFF2-40B4-BE49-F238E27FC236}">
                  <a16:creationId xmlns:a16="http://schemas.microsoft.com/office/drawing/2014/main" id="{53B211EE-D5E3-CCA9-E8F7-3C1675F36C14}"/>
                </a:ext>
              </a:extLst>
            </p:cNvPr>
            <p:cNvSpPr/>
            <p:nvPr/>
          </p:nvSpPr>
          <p:spPr>
            <a:xfrm>
              <a:off x="2199775" y="2897975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63" y="0"/>
                  </a:moveTo>
                  <a:cubicBezTo>
                    <a:pt x="56" y="0"/>
                    <a:pt x="48" y="2"/>
                    <a:pt x="41" y="7"/>
                  </a:cubicBezTo>
                  <a:cubicBezTo>
                    <a:pt x="17" y="15"/>
                    <a:pt x="1" y="47"/>
                    <a:pt x="17" y="71"/>
                  </a:cubicBezTo>
                  <a:lnTo>
                    <a:pt x="106" y="31"/>
                  </a:lnTo>
                  <a:cubicBezTo>
                    <a:pt x="100" y="13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7163;p47">
              <a:extLst>
                <a:ext uri="{FF2B5EF4-FFF2-40B4-BE49-F238E27FC236}">
                  <a16:creationId xmlns:a16="http://schemas.microsoft.com/office/drawing/2014/main" id="{0E15CD30-7EAC-E4C9-5DC1-E0D57E456196}"/>
                </a:ext>
              </a:extLst>
            </p:cNvPr>
            <p:cNvSpPr/>
            <p:nvPr/>
          </p:nvSpPr>
          <p:spPr>
            <a:xfrm>
              <a:off x="2196750" y="2891225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90" y="1"/>
                  </a:moveTo>
                  <a:lnTo>
                    <a:pt x="0" y="41"/>
                  </a:lnTo>
                  <a:cubicBezTo>
                    <a:pt x="6" y="59"/>
                    <a:pt x="25" y="72"/>
                    <a:pt x="44" y="72"/>
                  </a:cubicBezTo>
                  <a:cubicBezTo>
                    <a:pt x="51" y="72"/>
                    <a:pt x="58" y="70"/>
                    <a:pt x="65" y="66"/>
                  </a:cubicBezTo>
                  <a:cubicBezTo>
                    <a:pt x="90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7164;p47">
              <a:extLst>
                <a:ext uri="{FF2B5EF4-FFF2-40B4-BE49-F238E27FC236}">
                  <a16:creationId xmlns:a16="http://schemas.microsoft.com/office/drawing/2014/main" id="{E8F4A0A0-4F5C-1085-F9BA-62249CEB8E6D}"/>
                </a:ext>
              </a:extLst>
            </p:cNvPr>
            <p:cNvSpPr/>
            <p:nvPr/>
          </p:nvSpPr>
          <p:spPr>
            <a:xfrm>
              <a:off x="2204050" y="288800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89" y="0"/>
                  </a:moveTo>
                  <a:lnTo>
                    <a:pt x="0" y="41"/>
                  </a:lnTo>
                  <a:cubicBezTo>
                    <a:pt x="6" y="58"/>
                    <a:pt x="25" y="72"/>
                    <a:pt x="43" y="72"/>
                  </a:cubicBezTo>
                  <a:cubicBezTo>
                    <a:pt x="51" y="72"/>
                    <a:pt x="58" y="70"/>
                    <a:pt x="65" y="65"/>
                  </a:cubicBezTo>
                  <a:cubicBezTo>
                    <a:pt x="89" y="57"/>
                    <a:pt x="106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7165;p47">
              <a:extLst>
                <a:ext uri="{FF2B5EF4-FFF2-40B4-BE49-F238E27FC236}">
                  <a16:creationId xmlns:a16="http://schemas.microsoft.com/office/drawing/2014/main" id="{3A2C9B7A-2552-63A9-0283-DBC88AE8EB9E}"/>
                </a:ext>
              </a:extLst>
            </p:cNvPr>
            <p:cNvSpPr/>
            <p:nvPr/>
          </p:nvSpPr>
          <p:spPr>
            <a:xfrm>
              <a:off x="2211350" y="28847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89" y="0"/>
                  </a:moveTo>
                  <a:lnTo>
                    <a:pt x="0" y="41"/>
                  </a:lnTo>
                  <a:cubicBezTo>
                    <a:pt x="6" y="59"/>
                    <a:pt x="26" y="68"/>
                    <a:pt x="46" y="68"/>
                  </a:cubicBezTo>
                  <a:cubicBezTo>
                    <a:pt x="52" y="68"/>
                    <a:pt x="59" y="67"/>
                    <a:pt x="65" y="65"/>
                  </a:cubicBezTo>
                  <a:cubicBezTo>
                    <a:pt x="89" y="49"/>
                    <a:pt x="105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7166;p47">
              <a:extLst>
                <a:ext uri="{FF2B5EF4-FFF2-40B4-BE49-F238E27FC236}">
                  <a16:creationId xmlns:a16="http://schemas.microsoft.com/office/drawing/2014/main" id="{8D649CBF-CAF1-79BA-8CCD-E51AA3AB6CA4}"/>
                </a:ext>
              </a:extLst>
            </p:cNvPr>
            <p:cNvSpPr/>
            <p:nvPr/>
          </p:nvSpPr>
          <p:spPr>
            <a:xfrm>
              <a:off x="2219650" y="28928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8" y="0"/>
                  </a:moveTo>
                  <a:cubicBezTo>
                    <a:pt x="59" y="0"/>
                    <a:pt x="50" y="3"/>
                    <a:pt x="41" y="9"/>
                  </a:cubicBezTo>
                  <a:cubicBezTo>
                    <a:pt x="17" y="17"/>
                    <a:pt x="0" y="49"/>
                    <a:pt x="17" y="74"/>
                  </a:cubicBezTo>
                  <a:cubicBezTo>
                    <a:pt x="22" y="89"/>
                    <a:pt x="37" y="98"/>
                    <a:pt x="54" y="98"/>
                  </a:cubicBezTo>
                  <a:cubicBezTo>
                    <a:pt x="63" y="98"/>
                    <a:pt x="73" y="96"/>
                    <a:pt x="82" y="90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101" y="9"/>
                    <a:pt x="85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7167;p47">
              <a:extLst>
                <a:ext uri="{FF2B5EF4-FFF2-40B4-BE49-F238E27FC236}">
                  <a16:creationId xmlns:a16="http://schemas.microsoft.com/office/drawing/2014/main" id="{2413E855-E468-4A12-A00B-A9CA8FEEE44C}"/>
                </a:ext>
              </a:extLst>
            </p:cNvPr>
            <p:cNvSpPr/>
            <p:nvPr/>
          </p:nvSpPr>
          <p:spPr>
            <a:xfrm>
              <a:off x="2217825" y="2898150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56" y="1"/>
                  </a:moveTo>
                  <a:cubicBezTo>
                    <a:pt x="48" y="1"/>
                    <a:pt x="40" y="3"/>
                    <a:pt x="33" y="8"/>
                  </a:cubicBezTo>
                  <a:cubicBezTo>
                    <a:pt x="9" y="16"/>
                    <a:pt x="1" y="48"/>
                    <a:pt x="17" y="73"/>
                  </a:cubicBezTo>
                  <a:lnTo>
                    <a:pt x="106" y="24"/>
                  </a:lnTo>
                  <a:cubicBezTo>
                    <a:pt x="94" y="12"/>
                    <a:pt x="75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7168;p47">
              <a:extLst>
                <a:ext uri="{FF2B5EF4-FFF2-40B4-BE49-F238E27FC236}">
                  <a16:creationId xmlns:a16="http://schemas.microsoft.com/office/drawing/2014/main" id="{38C35526-0045-F383-7B20-A8D59553D6CC}"/>
                </a:ext>
              </a:extLst>
            </p:cNvPr>
            <p:cNvSpPr/>
            <p:nvPr/>
          </p:nvSpPr>
          <p:spPr>
            <a:xfrm>
              <a:off x="2210725" y="290177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1" y="49"/>
                    <a:pt x="9" y="74"/>
                  </a:cubicBezTo>
                  <a:lnTo>
                    <a:pt x="98" y="25"/>
                  </a:lnTo>
                  <a:cubicBezTo>
                    <a:pt x="93" y="9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7169;p47">
              <a:extLst>
                <a:ext uri="{FF2B5EF4-FFF2-40B4-BE49-F238E27FC236}">
                  <a16:creationId xmlns:a16="http://schemas.microsoft.com/office/drawing/2014/main" id="{EF90C94F-FDDA-E40B-A837-AE5476D3EB13}"/>
                </a:ext>
              </a:extLst>
            </p:cNvPr>
            <p:cNvSpPr/>
            <p:nvPr/>
          </p:nvSpPr>
          <p:spPr>
            <a:xfrm>
              <a:off x="2212550" y="28964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69"/>
                  </a:cubicBezTo>
                  <a:cubicBezTo>
                    <a:pt x="21" y="86"/>
                    <a:pt x="36" y="99"/>
                    <a:pt x="53" y="99"/>
                  </a:cubicBezTo>
                  <a:cubicBezTo>
                    <a:pt x="60" y="99"/>
                    <a:pt x="67" y="97"/>
                    <a:pt x="74" y="93"/>
                  </a:cubicBezTo>
                  <a:cubicBezTo>
                    <a:pt x="98" y="85"/>
                    <a:pt x="114" y="52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7170;p47">
              <a:extLst>
                <a:ext uri="{FF2B5EF4-FFF2-40B4-BE49-F238E27FC236}">
                  <a16:creationId xmlns:a16="http://schemas.microsoft.com/office/drawing/2014/main" id="{06D12041-71C5-923B-E712-F0E525823894}"/>
                </a:ext>
              </a:extLst>
            </p:cNvPr>
            <p:cNvSpPr/>
            <p:nvPr/>
          </p:nvSpPr>
          <p:spPr>
            <a:xfrm>
              <a:off x="2205250" y="29000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15"/>
                    <a:pt x="1" y="47"/>
                    <a:pt x="9" y="72"/>
                  </a:cubicBezTo>
                  <a:cubicBezTo>
                    <a:pt x="21" y="90"/>
                    <a:pt x="38" y="99"/>
                    <a:pt x="56" y="99"/>
                  </a:cubicBezTo>
                  <a:cubicBezTo>
                    <a:pt x="62" y="99"/>
                    <a:pt x="68" y="98"/>
                    <a:pt x="74" y="96"/>
                  </a:cubicBezTo>
                  <a:cubicBezTo>
                    <a:pt x="106" y="80"/>
                    <a:pt x="114" y="55"/>
                    <a:pt x="98" y="31"/>
                  </a:cubicBezTo>
                  <a:cubicBezTo>
                    <a:pt x="92" y="13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7171;p47">
              <a:extLst>
                <a:ext uri="{FF2B5EF4-FFF2-40B4-BE49-F238E27FC236}">
                  <a16:creationId xmlns:a16="http://schemas.microsoft.com/office/drawing/2014/main" id="{58C5CA21-8E79-7D00-C32C-C2DEBF584ABF}"/>
                </a:ext>
              </a:extLst>
            </p:cNvPr>
            <p:cNvSpPr/>
            <p:nvPr/>
          </p:nvSpPr>
          <p:spPr>
            <a:xfrm>
              <a:off x="2197950" y="29035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3" y="0"/>
                  </a:moveTo>
                  <a:cubicBezTo>
                    <a:pt x="46" y="0"/>
                    <a:pt x="39" y="1"/>
                    <a:pt x="33" y="4"/>
                  </a:cubicBezTo>
                  <a:cubicBezTo>
                    <a:pt x="9" y="20"/>
                    <a:pt x="1" y="44"/>
                    <a:pt x="9" y="76"/>
                  </a:cubicBezTo>
                  <a:cubicBezTo>
                    <a:pt x="21" y="95"/>
                    <a:pt x="43" y="104"/>
                    <a:pt x="63" y="104"/>
                  </a:cubicBezTo>
                  <a:cubicBezTo>
                    <a:pt x="69" y="104"/>
                    <a:pt x="76" y="103"/>
                    <a:pt x="82" y="101"/>
                  </a:cubicBezTo>
                  <a:cubicBezTo>
                    <a:pt x="106" y="85"/>
                    <a:pt x="114" y="52"/>
                    <a:pt x="98" y="28"/>
                  </a:cubicBezTo>
                  <a:cubicBezTo>
                    <a:pt x="92" y="10"/>
                    <a:pt x="7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7172;p47">
              <a:extLst>
                <a:ext uri="{FF2B5EF4-FFF2-40B4-BE49-F238E27FC236}">
                  <a16:creationId xmlns:a16="http://schemas.microsoft.com/office/drawing/2014/main" id="{0959E26D-DE84-CE67-5BD7-160C4DDE08B4}"/>
                </a:ext>
              </a:extLst>
            </p:cNvPr>
            <p:cNvSpPr/>
            <p:nvPr/>
          </p:nvSpPr>
          <p:spPr>
            <a:xfrm>
              <a:off x="2203425" y="2905350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20"/>
                    <a:pt x="1" y="52"/>
                    <a:pt x="17" y="76"/>
                  </a:cubicBezTo>
                  <a:lnTo>
                    <a:pt x="106" y="28"/>
                  </a:lnTo>
                  <a:cubicBezTo>
                    <a:pt x="94" y="10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7173;p47">
              <a:extLst>
                <a:ext uri="{FF2B5EF4-FFF2-40B4-BE49-F238E27FC236}">
                  <a16:creationId xmlns:a16="http://schemas.microsoft.com/office/drawing/2014/main" id="{2FC7D5B6-73AE-E3A1-C46E-F1A2E7099F8B}"/>
                </a:ext>
              </a:extLst>
            </p:cNvPr>
            <p:cNvSpPr/>
            <p:nvPr/>
          </p:nvSpPr>
          <p:spPr>
            <a:xfrm>
              <a:off x="2200200" y="2898725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89" y="1"/>
                  </a:moveTo>
                  <a:lnTo>
                    <a:pt x="0" y="41"/>
                  </a:lnTo>
                  <a:cubicBezTo>
                    <a:pt x="6" y="59"/>
                    <a:pt x="24" y="72"/>
                    <a:pt x="43" y="72"/>
                  </a:cubicBezTo>
                  <a:cubicBezTo>
                    <a:pt x="51" y="72"/>
                    <a:pt x="58" y="70"/>
                    <a:pt x="65" y="66"/>
                  </a:cubicBezTo>
                  <a:cubicBezTo>
                    <a:pt x="89" y="58"/>
                    <a:pt x="106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7174;p47">
              <a:extLst>
                <a:ext uri="{FF2B5EF4-FFF2-40B4-BE49-F238E27FC236}">
                  <a16:creationId xmlns:a16="http://schemas.microsoft.com/office/drawing/2014/main" id="{5EB30F4A-D794-3F93-E4DF-ABABBCE89C60}"/>
                </a:ext>
              </a:extLst>
            </p:cNvPr>
            <p:cNvSpPr/>
            <p:nvPr/>
          </p:nvSpPr>
          <p:spPr>
            <a:xfrm>
              <a:off x="2207500" y="2895300"/>
              <a:ext cx="2450" cy="1800"/>
            </a:xfrm>
            <a:custGeom>
              <a:avLst/>
              <a:gdLst/>
              <a:ahLst/>
              <a:cxnLst/>
              <a:rect l="l" t="t" r="r" b="b"/>
              <a:pathLst>
                <a:path w="98" h="72" extrusionOk="0">
                  <a:moveTo>
                    <a:pt x="89" y="0"/>
                  </a:moveTo>
                  <a:lnTo>
                    <a:pt x="0" y="41"/>
                  </a:lnTo>
                  <a:cubicBezTo>
                    <a:pt x="6" y="58"/>
                    <a:pt x="24" y="71"/>
                    <a:pt x="43" y="71"/>
                  </a:cubicBezTo>
                  <a:cubicBezTo>
                    <a:pt x="51" y="71"/>
                    <a:pt x="58" y="69"/>
                    <a:pt x="65" y="65"/>
                  </a:cubicBezTo>
                  <a:cubicBezTo>
                    <a:pt x="89" y="57"/>
                    <a:pt x="97" y="24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7175;p47">
              <a:extLst>
                <a:ext uri="{FF2B5EF4-FFF2-40B4-BE49-F238E27FC236}">
                  <a16:creationId xmlns:a16="http://schemas.microsoft.com/office/drawing/2014/main" id="{025F9D23-CC21-B723-7561-A78A0C70F7F7}"/>
                </a:ext>
              </a:extLst>
            </p:cNvPr>
            <p:cNvSpPr/>
            <p:nvPr/>
          </p:nvSpPr>
          <p:spPr>
            <a:xfrm>
              <a:off x="2214575" y="289185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98" y="0"/>
                  </a:moveTo>
                  <a:lnTo>
                    <a:pt x="1" y="41"/>
                  </a:lnTo>
                  <a:cubicBezTo>
                    <a:pt x="13" y="59"/>
                    <a:pt x="30" y="68"/>
                    <a:pt x="51" y="68"/>
                  </a:cubicBezTo>
                  <a:cubicBezTo>
                    <a:pt x="58" y="68"/>
                    <a:pt x="66" y="67"/>
                    <a:pt x="74" y="65"/>
                  </a:cubicBezTo>
                  <a:cubicBezTo>
                    <a:pt x="98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7176;p47">
              <a:extLst>
                <a:ext uri="{FF2B5EF4-FFF2-40B4-BE49-F238E27FC236}">
                  <a16:creationId xmlns:a16="http://schemas.microsoft.com/office/drawing/2014/main" id="{71FD2482-2913-B739-8CA9-D6F142A49CEF}"/>
                </a:ext>
              </a:extLst>
            </p:cNvPr>
            <p:cNvSpPr/>
            <p:nvPr/>
          </p:nvSpPr>
          <p:spPr>
            <a:xfrm>
              <a:off x="2223300" y="28997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9" y="17"/>
                    <a:pt x="0" y="49"/>
                    <a:pt x="9" y="73"/>
                  </a:cubicBezTo>
                  <a:cubicBezTo>
                    <a:pt x="19" y="89"/>
                    <a:pt x="33" y="98"/>
                    <a:pt x="48" y="98"/>
                  </a:cubicBezTo>
                  <a:cubicBezTo>
                    <a:pt x="56" y="98"/>
                    <a:pt x="65" y="95"/>
                    <a:pt x="73" y="90"/>
                  </a:cubicBezTo>
                  <a:cubicBezTo>
                    <a:pt x="98" y="82"/>
                    <a:pt x="114" y="49"/>
                    <a:pt x="98" y="25"/>
                  </a:cubicBez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7177;p47">
              <a:extLst>
                <a:ext uri="{FF2B5EF4-FFF2-40B4-BE49-F238E27FC236}">
                  <a16:creationId xmlns:a16="http://schemas.microsoft.com/office/drawing/2014/main" id="{1A971D29-EBB5-D65B-04CC-D5DE44204D89}"/>
                </a:ext>
              </a:extLst>
            </p:cNvPr>
            <p:cNvSpPr/>
            <p:nvPr/>
          </p:nvSpPr>
          <p:spPr>
            <a:xfrm>
              <a:off x="2221475" y="29051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20"/>
                    <a:pt x="0" y="52"/>
                    <a:pt x="9" y="76"/>
                  </a:cubicBezTo>
                  <a:lnTo>
                    <a:pt x="98" y="28"/>
                  </a:ln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7178;p47">
              <a:extLst>
                <a:ext uri="{FF2B5EF4-FFF2-40B4-BE49-F238E27FC236}">
                  <a16:creationId xmlns:a16="http://schemas.microsoft.com/office/drawing/2014/main" id="{6E766FE9-DC4C-E601-4794-6830957300C3}"/>
                </a:ext>
              </a:extLst>
            </p:cNvPr>
            <p:cNvSpPr/>
            <p:nvPr/>
          </p:nvSpPr>
          <p:spPr>
            <a:xfrm>
              <a:off x="2214375" y="290885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26"/>
                    <a:pt x="1" y="50"/>
                    <a:pt x="17" y="74"/>
                  </a:cubicBezTo>
                  <a:lnTo>
                    <a:pt x="98" y="26"/>
                  </a:ln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7179;p47">
              <a:extLst>
                <a:ext uri="{FF2B5EF4-FFF2-40B4-BE49-F238E27FC236}">
                  <a16:creationId xmlns:a16="http://schemas.microsoft.com/office/drawing/2014/main" id="{233B2802-A401-F57E-DD12-DE763A860731}"/>
                </a:ext>
              </a:extLst>
            </p:cNvPr>
            <p:cNvSpPr/>
            <p:nvPr/>
          </p:nvSpPr>
          <p:spPr>
            <a:xfrm>
              <a:off x="2216000" y="29035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9" y="0"/>
                  </a:moveTo>
                  <a:cubicBezTo>
                    <a:pt x="53" y="0"/>
                    <a:pt x="47" y="1"/>
                    <a:pt x="41" y="4"/>
                  </a:cubicBezTo>
                  <a:cubicBezTo>
                    <a:pt x="9" y="20"/>
                    <a:pt x="1" y="44"/>
                    <a:pt x="17" y="68"/>
                  </a:cubicBezTo>
                  <a:cubicBezTo>
                    <a:pt x="23" y="86"/>
                    <a:pt x="41" y="99"/>
                    <a:pt x="60" y="99"/>
                  </a:cubicBezTo>
                  <a:cubicBezTo>
                    <a:pt x="67" y="99"/>
                    <a:pt x="75" y="97"/>
                    <a:pt x="82" y="93"/>
                  </a:cubicBezTo>
                  <a:cubicBezTo>
                    <a:pt x="106" y="76"/>
                    <a:pt x="114" y="52"/>
                    <a:pt x="106" y="28"/>
                  </a:cubicBezTo>
                  <a:cubicBezTo>
                    <a:pt x="94" y="10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7180;p47">
              <a:extLst>
                <a:ext uri="{FF2B5EF4-FFF2-40B4-BE49-F238E27FC236}">
                  <a16:creationId xmlns:a16="http://schemas.microsoft.com/office/drawing/2014/main" id="{43565747-5BFD-D40C-2F47-132BCB9D42AB}"/>
                </a:ext>
              </a:extLst>
            </p:cNvPr>
            <p:cNvSpPr/>
            <p:nvPr/>
          </p:nvSpPr>
          <p:spPr>
            <a:xfrm>
              <a:off x="2208900" y="29072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1" y="49"/>
                    <a:pt x="9" y="73"/>
                  </a:cubicBezTo>
                  <a:cubicBezTo>
                    <a:pt x="21" y="92"/>
                    <a:pt x="42" y="101"/>
                    <a:pt x="62" y="101"/>
                  </a:cubicBezTo>
                  <a:cubicBezTo>
                    <a:pt x="69" y="101"/>
                    <a:pt x="76" y="100"/>
                    <a:pt x="82" y="98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93" y="9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7181;p47">
              <a:extLst>
                <a:ext uri="{FF2B5EF4-FFF2-40B4-BE49-F238E27FC236}">
                  <a16:creationId xmlns:a16="http://schemas.microsoft.com/office/drawing/2014/main" id="{53AE9C8B-68FC-11EA-6E58-F23794ABA8BA}"/>
                </a:ext>
              </a:extLst>
            </p:cNvPr>
            <p:cNvSpPr/>
            <p:nvPr/>
          </p:nvSpPr>
          <p:spPr>
            <a:xfrm>
              <a:off x="2201600" y="29109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5" y="1"/>
                  </a:moveTo>
                  <a:cubicBezTo>
                    <a:pt x="48" y="1"/>
                    <a:pt x="40" y="3"/>
                    <a:pt x="33" y="8"/>
                  </a:cubicBezTo>
                  <a:cubicBezTo>
                    <a:pt x="9" y="16"/>
                    <a:pt x="1" y="48"/>
                    <a:pt x="17" y="72"/>
                  </a:cubicBezTo>
                  <a:cubicBezTo>
                    <a:pt x="29" y="90"/>
                    <a:pt x="45" y="103"/>
                    <a:pt x="62" y="103"/>
                  </a:cubicBezTo>
                  <a:cubicBezTo>
                    <a:pt x="68" y="103"/>
                    <a:pt x="75" y="101"/>
                    <a:pt x="82" y="97"/>
                  </a:cubicBezTo>
                  <a:cubicBezTo>
                    <a:pt x="106" y="89"/>
                    <a:pt x="114" y="56"/>
                    <a:pt x="106" y="32"/>
                  </a:cubicBezTo>
                  <a:cubicBezTo>
                    <a:pt x="95" y="14"/>
                    <a:pt x="75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7182;p47">
              <a:extLst>
                <a:ext uri="{FF2B5EF4-FFF2-40B4-BE49-F238E27FC236}">
                  <a16:creationId xmlns:a16="http://schemas.microsoft.com/office/drawing/2014/main" id="{6E5822BF-85C8-9744-8ECF-7EFDD489D5BD}"/>
                </a:ext>
              </a:extLst>
            </p:cNvPr>
            <p:cNvSpPr/>
            <p:nvPr/>
          </p:nvSpPr>
          <p:spPr>
            <a:xfrm>
              <a:off x="2207275" y="2912650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53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20"/>
                    <a:pt x="1" y="52"/>
                    <a:pt x="17" y="76"/>
                  </a:cubicBezTo>
                  <a:lnTo>
                    <a:pt x="106" y="28"/>
                  </a:lnTo>
                  <a:cubicBezTo>
                    <a:pt x="94" y="9"/>
                    <a:pt x="7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7183;p47">
              <a:extLst>
                <a:ext uri="{FF2B5EF4-FFF2-40B4-BE49-F238E27FC236}">
                  <a16:creationId xmlns:a16="http://schemas.microsoft.com/office/drawing/2014/main" id="{0183C3D6-F816-3331-23E8-1F7FBAA30325}"/>
                </a:ext>
              </a:extLst>
            </p:cNvPr>
            <p:cNvSpPr/>
            <p:nvPr/>
          </p:nvSpPr>
          <p:spPr>
            <a:xfrm>
              <a:off x="2203850" y="29060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9" y="1"/>
                  </a:moveTo>
                  <a:lnTo>
                    <a:pt x="0" y="49"/>
                  </a:lnTo>
                  <a:cubicBezTo>
                    <a:pt x="6" y="68"/>
                    <a:pt x="26" y="77"/>
                    <a:pt x="46" y="77"/>
                  </a:cubicBezTo>
                  <a:cubicBezTo>
                    <a:pt x="52" y="77"/>
                    <a:pt x="59" y="76"/>
                    <a:pt x="65" y="74"/>
                  </a:cubicBezTo>
                  <a:cubicBezTo>
                    <a:pt x="89" y="58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7184;p47">
              <a:extLst>
                <a:ext uri="{FF2B5EF4-FFF2-40B4-BE49-F238E27FC236}">
                  <a16:creationId xmlns:a16="http://schemas.microsoft.com/office/drawing/2014/main" id="{F3AAA614-5BEE-A25E-3A17-45070E42EC0E}"/>
                </a:ext>
              </a:extLst>
            </p:cNvPr>
            <p:cNvSpPr/>
            <p:nvPr/>
          </p:nvSpPr>
          <p:spPr>
            <a:xfrm>
              <a:off x="2210925" y="2902375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90" y="1"/>
                  </a:moveTo>
                  <a:lnTo>
                    <a:pt x="1" y="50"/>
                  </a:lnTo>
                  <a:cubicBezTo>
                    <a:pt x="13" y="68"/>
                    <a:pt x="30" y="77"/>
                    <a:pt x="48" y="77"/>
                  </a:cubicBezTo>
                  <a:cubicBezTo>
                    <a:pt x="54" y="77"/>
                    <a:pt x="60" y="76"/>
                    <a:pt x="66" y="74"/>
                  </a:cubicBezTo>
                  <a:cubicBezTo>
                    <a:pt x="90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7185;p47">
              <a:extLst>
                <a:ext uri="{FF2B5EF4-FFF2-40B4-BE49-F238E27FC236}">
                  <a16:creationId xmlns:a16="http://schemas.microsoft.com/office/drawing/2014/main" id="{EB01C649-B0DD-017D-807F-DC429FDD2B2A}"/>
                </a:ext>
              </a:extLst>
            </p:cNvPr>
            <p:cNvSpPr/>
            <p:nvPr/>
          </p:nvSpPr>
          <p:spPr>
            <a:xfrm>
              <a:off x="2218225" y="2898725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90" y="1"/>
                  </a:moveTo>
                  <a:lnTo>
                    <a:pt x="1" y="50"/>
                  </a:lnTo>
                  <a:cubicBezTo>
                    <a:pt x="7" y="68"/>
                    <a:pt x="27" y="77"/>
                    <a:pt x="46" y="77"/>
                  </a:cubicBezTo>
                  <a:cubicBezTo>
                    <a:pt x="53" y="77"/>
                    <a:pt x="60" y="76"/>
                    <a:pt x="66" y="74"/>
                  </a:cubicBezTo>
                  <a:cubicBezTo>
                    <a:pt x="90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7186;p47">
              <a:extLst>
                <a:ext uri="{FF2B5EF4-FFF2-40B4-BE49-F238E27FC236}">
                  <a16:creationId xmlns:a16="http://schemas.microsoft.com/office/drawing/2014/main" id="{FB27F315-0089-6C81-772F-760DE2C7040C}"/>
                </a:ext>
              </a:extLst>
            </p:cNvPr>
            <p:cNvSpPr/>
            <p:nvPr/>
          </p:nvSpPr>
          <p:spPr>
            <a:xfrm>
              <a:off x="2226950" y="29066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17"/>
                    <a:pt x="0" y="50"/>
                    <a:pt x="8" y="74"/>
                  </a:cubicBezTo>
                  <a:cubicBezTo>
                    <a:pt x="19" y="90"/>
                    <a:pt x="36" y="99"/>
                    <a:pt x="54" y="99"/>
                  </a:cubicBezTo>
                  <a:cubicBezTo>
                    <a:pt x="63" y="99"/>
                    <a:pt x="73" y="96"/>
                    <a:pt x="81" y="90"/>
                  </a:cubicBezTo>
                  <a:cubicBezTo>
                    <a:pt x="106" y="74"/>
                    <a:pt x="114" y="50"/>
                    <a:pt x="98" y="25"/>
                  </a:cubicBez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7187;p47">
              <a:extLst>
                <a:ext uri="{FF2B5EF4-FFF2-40B4-BE49-F238E27FC236}">
                  <a16:creationId xmlns:a16="http://schemas.microsoft.com/office/drawing/2014/main" id="{A794E565-F43C-BCDF-B174-1F61EB326744}"/>
                </a:ext>
              </a:extLst>
            </p:cNvPr>
            <p:cNvSpPr/>
            <p:nvPr/>
          </p:nvSpPr>
          <p:spPr>
            <a:xfrm>
              <a:off x="2225325" y="291202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3"/>
                    <a:pt x="9" y="77"/>
                  </a:cubicBezTo>
                  <a:lnTo>
                    <a:pt x="98" y="20"/>
                  </a:lnTo>
                  <a:cubicBezTo>
                    <a:pt x="86" y="8"/>
                    <a:pt x="7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7188;p47">
              <a:extLst>
                <a:ext uri="{FF2B5EF4-FFF2-40B4-BE49-F238E27FC236}">
                  <a16:creationId xmlns:a16="http://schemas.microsoft.com/office/drawing/2014/main" id="{CEE093A4-5B8C-40B7-844F-E92BCB345063}"/>
                </a:ext>
              </a:extLst>
            </p:cNvPr>
            <p:cNvSpPr/>
            <p:nvPr/>
          </p:nvSpPr>
          <p:spPr>
            <a:xfrm>
              <a:off x="2218225" y="2915950"/>
              <a:ext cx="2675" cy="1875"/>
            </a:xfrm>
            <a:custGeom>
              <a:avLst/>
              <a:gdLst/>
              <a:ahLst/>
              <a:cxnLst/>
              <a:rect l="l" t="t" r="r" b="b"/>
              <a:pathLst>
                <a:path w="107" h="75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17"/>
                    <a:pt x="1" y="50"/>
                    <a:pt x="17" y="74"/>
                  </a:cubicBezTo>
                  <a:lnTo>
                    <a:pt x="106" y="25"/>
                  </a:lnTo>
                  <a:cubicBezTo>
                    <a:pt x="96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7189;p47">
              <a:extLst>
                <a:ext uri="{FF2B5EF4-FFF2-40B4-BE49-F238E27FC236}">
                  <a16:creationId xmlns:a16="http://schemas.microsoft.com/office/drawing/2014/main" id="{97B62872-DACA-457B-D823-BAC3851E09A0}"/>
                </a:ext>
              </a:extLst>
            </p:cNvPr>
            <p:cNvSpPr/>
            <p:nvPr/>
          </p:nvSpPr>
          <p:spPr>
            <a:xfrm>
              <a:off x="2219850" y="29104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0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17"/>
                    <a:pt x="1" y="50"/>
                    <a:pt x="9" y="74"/>
                  </a:cubicBezTo>
                  <a:cubicBezTo>
                    <a:pt x="19" y="90"/>
                    <a:pt x="36" y="99"/>
                    <a:pt x="54" y="99"/>
                  </a:cubicBezTo>
                  <a:cubicBezTo>
                    <a:pt x="63" y="99"/>
                    <a:pt x="73" y="96"/>
                    <a:pt x="82" y="90"/>
                  </a:cubicBezTo>
                  <a:cubicBezTo>
                    <a:pt x="106" y="82"/>
                    <a:pt x="114" y="50"/>
                    <a:pt x="98" y="26"/>
                  </a:cubicBezTo>
                  <a:cubicBezTo>
                    <a:pt x="93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7190;p47">
              <a:extLst>
                <a:ext uri="{FF2B5EF4-FFF2-40B4-BE49-F238E27FC236}">
                  <a16:creationId xmlns:a16="http://schemas.microsoft.com/office/drawing/2014/main" id="{39310624-985D-056A-6AF4-9B6FC757B309}"/>
                </a:ext>
              </a:extLst>
            </p:cNvPr>
            <p:cNvSpPr/>
            <p:nvPr/>
          </p:nvSpPr>
          <p:spPr>
            <a:xfrm>
              <a:off x="2212750" y="2914325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61" y="1"/>
                  </a:moveTo>
                  <a:cubicBezTo>
                    <a:pt x="52" y="1"/>
                    <a:pt x="42" y="4"/>
                    <a:pt x="33" y="9"/>
                  </a:cubicBezTo>
                  <a:cubicBezTo>
                    <a:pt x="9" y="26"/>
                    <a:pt x="1" y="50"/>
                    <a:pt x="9" y="74"/>
                  </a:cubicBezTo>
                  <a:cubicBezTo>
                    <a:pt x="21" y="92"/>
                    <a:pt x="41" y="105"/>
                    <a:pt x="60" y="105"/>
                  </a:cubicBezTo>
                  <a:cubicBezTo>
                    <a:pt x="68" y="105"/>
                    <a:pt x="75" y="103"/>
                    <a:pt x="82" y="99"/>
                  </a:cubicBezTo>
                  <a:cubicBezTo>
                    <a:pt x="106" y="82"/>
                    <a:pt x="114" y="50"/>
                    <a:pt x="98" y="26"/>
                  </a:cubicBezTo>
                  <a:cubicBezTo>
                    <a:pt x="93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7191;p47">
              <a:extLst>
                <a:ext uri="{FF2B5EF4-FFF2-40B4-BE49-F238E27FC236}">
                  <a16:creationId xmlns:a16="http://schemas.microsoft.com/office/drawing/2014/main" id="{8A8C5244-30D3-67EA-D996-A2A7FCD713A6}"/>
                </a:ext>
              </a:extLst>
            </p:cNvPr>
            <p:cNvSpPr/>
            <p:nvPr/>
          </p:nvSpPr>
          <p:spPr>
            <a:xfrm>
              <a:off x="2205675" y="29183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1" y="0"/>
                  </a:moveTo>
                  <a:cubicBezTo>
                    <a:pt x="45" y="0"/>
                    <a:pt x="39" y="1"/>
                    <a:pt x="32" y="3"/>
                  </a:cubicBezTo>
                  <a:cubicBezTo>
                    <a:pt x="8" y="20"/>
                    <a:pt x="0" y="52"/>
                    <a:pt x="8" y="76"/>
                  </a:cubicBezTo>
                  <a:cubicBezTo>
                    <a:pt x="19" y="92"/>
                    <a:pt x="36" y="101"/>
                    <a:pt x="53" y="101"/>
                  </a:cubicBezTo>
                  <a:cubicBezTo>
                    <a:pt x="63" y="101"/>
                    <a:pt x="73" y="98"/>
                    <a:pt x="81" y="93"/>
                  </a:cubicBezTo>
                  <a:cubicBezTo>
                    <a:pt x="105" y="84"/>
                    <a:pt x="114" y="52"/>
                    <a:pt x="97" y="28"/>
                  </a:cubicBezTo>
                  <a:cubicBezTo>
                    <a:pt x="85" y="9"/>
                    <a:pt x="68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7192;p47">
              <a:extLst>
                <a:ext uri="{FF2B5EF4-FFF2-40B4-BE49-F238E27FC236}">
                  <a16:creationId xmlns:a16="http://schemas.microsoft.com/office/drawing/2014/main" id="{4DA30F16-13D4-3BB7-2A40-B968427AB81D}"/>
                </a:ext>
              </a:extLst>
            </p:cNvPr>
            <p:cNvSpPr/>
            <p:nvPr/>
          </p:nvSpPr>
          <p:spPr>
            <a:xfrm>
              <a:off x="2211350" y="29198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8" y="1"/>
                  </a:moveTo>
                  <a:cubicBezTo>
                    <a:pt x="50" y="1"/>
                    <a:pt x="41" y="4"/>
                    <a:pt x="33" y="9"/>
                  </a:cubicBezTo>
                  <a:cubicBezTo>
                    <a:pt x="8" y="25"/>
                    <a:pt x="0" y="58"/>
                    <a:pt x="8" y="82"/>
                  </a:cubicBezTo>
                  <a:lnTo>
                    <a:pt x="97" y="25"/>
                  </a:ln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7193;p47">
              <a:extLst>
                <a:ext uri="{FF2B5EF4-FFF2-40B4-BE49-F238E27FC236}">
                  <a16:creationId xmlns:a16="http://schemas.microsoft.com/office/drawing/2014/main" id="{FCE47FCB-5842-FF79-0962-CD2D4075E212}"/>
                </a:ext>
              </a:extLst>
            </p:cNvPr>
            <p:cNvSpPr/>
            <p:nvPr/>
          </p:nvSpPr>
          <p:spPr>
            <a:xfrm>
              <a:off x="2207700" y="29133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9" y="1"/>
                  </a:moveTo>
                  <a:lnTo>
                    <a:pt x="0" y="49"/>
                  </a:lnTo>
                  <a:cubicBezTo>
                    <a:pt x="5" y="65"/>
                    <a:pt x="21" y="74"/>
                    <a:pt x="38" y="74"/>
                  </a:cubicBezTo>
                  <a:cubicBezTo>
                    <a:pt x="47" y="74"/>
                    <a:pt x="56" y="71"/>
                    <a:pt x="65" y="66"/>
                  </a:cubicBezTo>
                  <a:cubicBezTo>
                    <a:pt x="89" y="57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7194;p47">
              <a:extLst>
                <a:ext uri="{FF2B5EF4-FFF2-40B4-BE49-F238E27FC236}">
                  <a16:creationId xmlns:a16="http://schemas.microsoft.com/office/drawing/2014/main" id="{7948F95B-1B42-1016-E0FE-C006A20F90F2}"/>
                </a:ext>
              </a:extLst>
            </p:cNvPr>
            <p:cNvSpPr/>
            <p:nvPr/>
          </p:nvSpPr>
          <p:spPr>
            <a:xfrm>
              <a:off x="2214775" y="2909475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82" y="1"/>
                  </a:moveTo>
                  <a:lnTo>
                    <a:pt x="1" y="49"/>
                  </a:lnTo>
                  <a:cubicBezTo>
                    <a:pt x="7" y="68"/>
                    <a:pt x="27" y="77"/>
                    <a:pt x="47" y="77"/>
                  </a:cubicBezTo>
                  <a:cubicBezTo>
                    <a:pt x="53" y="77"/>
                    <a:pt x="60" y="76"/>
                    <a:pt x="66" y="74"/>
                  </a:cubicBezTo>
                  <a:cubicBezTo>
                    <a:pt x="90" y="57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7195;p47">
              <a:extLst>
                <a:ext uri="{FF2B5EF4-FFF2-40B4-BE49-F238E27FC236}">
                  <a16:creationId xmlns:a16="http://schemas.microsoft.com/office/drawing/2014/main" id="{FD6A05D3-895D-C25E-D198-F3E0E8787456}"/>
                </a:ext>
              </a:extLst>
            </p:cNvPr>
            <p:cNvSpPr/>
            <p:nvPr/>
          </p:nvSpPr>
          <p:spPr>
            <a:xfrm>
              <a:off x="2221675" y="290582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0" y="1"/>
                  </a:moveTo>
                  <a:lnTo>
                    <a:pt x="1" y="49"/>
                  </a:lnTo>
                  <a:cubicBezTo>
                    <a:pt x="12" y="61"/>
                    <a:pt x="33" y="69"/>
                    <a:pt x="53" y="69"/>
                  </a:cubicBezTo>
                  <a:cubicBezTo>
                    <a:pt x="60" y="69"/>
                    <a:pt x="67" y="68"/>
                    <a:pt x="74" y="66"/>
                  </a:cubicBezTo>
                  <a:cubicBezTo>
                    <a:pt x="98" y="49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7196;p47">
              <a:extLst>
                <a:ext uri="{FF2B5EF4-FFF2-40B4-BE49-F238E27FC236}">
                  <a16:creationId xmlns:a16="http://schemas.microsoft.com/office/drawing/2014/main" id="{8FB48E1F-7534-1EF6-1E55-03E2191FE225}"/>
                </a:ext>
              </a:extLst>
            </p:cNvPr>
            <p:cNvSpPr/>
            <p:nvPr/>
          </p:nvSpPr>
          <p:spPr>
            <a:xfrm>
              <a:off x="2230800" y="29133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0"/>
                  </a:moveTo>
                  <a:cubicBezTo>
                    <a:pt x="50" y="0"/>
                    <a:pt x="41" y="3"/>
                    <a:pt x="33" y="9"/>
                  </a:cubicBezTo>
                  <a:cubicBezTo>
                    <a:pt x="9" y="25"/>
                    <a:pt x="0" y="49"/>
                    <a:pt x="9" y="74"/>
                  </a:cubicBezTo>
                  <a:cubicBezTo>
                    <a:pt x="19" y="89"/>
                    <a:pt x="36" y="98"/>
                    <a:pt x="54" y="98"/>
                  </a:cubicBezTo>
                  <a:cubicBezTo>
                    <a:pt x="63" y="98"/>
                    <a:pt x="73" y="96"/>
                    <a:pt x="81" y="90"/>
                  </a:cubicBezTo>
                  <a:cubicBezTo>
                    <a:pt x="106" y="74"/>
                    <a:pt x="114" y="49"/>
                    <a:pt x="98" y="25"/>
                  </a:cubicBez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7197;p47">
              <a:extLst>
                <a:ext uri="{FF2B5EF4-FFF2-40B4-BE49-F238E27FC236}">
                  <a16:creationId xmlns:a16="http://schemas.microsoft.com/office/drawing/2014/main" id="{B4D71712-4011-EBBD-A698-D0554A78EA68}"/>
                </a:ext>
              </a:extLst>
            </p:cNvPr>
            <p:cNvSpPr/>
            <p:nvPr/>
          </p:nvSpPr>
          <p:spPr>
            <a:xfrm>
              <a:off x="2229175" y="29188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60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1" y="49"/>
                    <a:pt x="17" y="74"/>
                  </a:cubicBezTo>
                  <a:lnTo>
                    <a:pt x="98" y="25"/>
                  </a:lnTo>
                  <a:cubicBezTo>
                    <a:pt x="93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7198;p47">
              <a:extLst>
                <a:ext uri="{FF2B5EF4-FFF2-40B4-BE49-F238E27FC236}">
                  <a16:creationId xmlns:a16="http://schemas.microsoft.com/office/drawing/2014/main" id="{CD0FC8E8-C048-7564-71E0-A78F42AF2FA8}"/>
                </a:ext>
              </a:extLst>
            </p:cNvPr>
            <p:cNvSpPr/>
            <p:nvPr/>
          </p:nvSpPr>
          <p:spPr>
            <a:xfrm>
              <a:off x="2222275" y="292285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25"/>
                    <a:pt x="1" y="58"/>
                    <a:pt x="17" y="74"/>
                  </a:cubicBezTo>
                  <a:lnTo>
                    <a:pt x="98" y="25"/>
                  </a:lnTo>
                  <a:cubicBezTo>
                    <a:pt x="93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7199;p47">
              <a:extLst>
                <a:ext uri="{FF2B5EF4-FFF2-40B4-BE49-F238E27FC236}">
                  <a16:creationId xmlns:a16="http://schemas.microsoft.com/office/drawing/2014/main" id="{8AA26294-51F5-71FD-8A26-5355637DCD5E}"/>
                </a:ext>
              </a:extLst>
            </p:cNvPr>
            <p:cNvSpPr/>
            <p:nvPr/>
          </p:nvSpPr>
          <p:spPr>
            <a:xfrm>
              <a:off x="2223700" y="29173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25"/>
                    <a:pt x="1" y="49"/>
                    <a:pt x="17" y="74"/>
                  </a:cubicBezTo>
                  <a:cubicBezTo>
                    <a:pt x="22" y="90"/>
                    <a:pt x="37" y="98"/>
                    <a:pt x="54" y="98"/>
                  </a:cubicBezTo>
                  <a:cubicBezTo>
                    <a:pt x="63" y="98"/>
                    <a:pt x="73" y="96"/>
                    <a:pt x="82" y="90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93" y="9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7200;p47">
              <a:extLst>
                <a:ext uri="{FF2B5EF4-FFF2-40B4-BE49-F238E27FC236}">
                  <a16:creationId xmlns:a16="http://schemas.microsoft.com/office/drawing/2014/main" id="{F2C4B943-7BE7-2D23-2FC8-7AC7CD87FB8A}"/>
                </a:ext>
              </a:extLst>
            </p:cNvPr>
            <p:cNvSpPr/>
            <p:nvPr/>
          </p:nvSpPr>
          <p:spPr>
            <a:xfrm>
              <a:off x="2216600" y="2921425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61" y="1"/>
                  </a:moveTo>
                  <a:cubicBezTo>
                    <a:pt x="52" y="1"/>
                    <a:pt x="42" y="3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cubicBezTo>
                    <a:pt x="29" y="92"/>
                    <a:pt x="51" y="101"/>
                    <a:pt x="71" y="101"/>
                  </a:cubicBezTo>
                  <a:cubicBezTo>
                    <a:pt x="77" y="101"/>
                    <a:pt x="84" y="100"/>
                    <a:pt x="90" y="98"/>
                  </a:cubicBezTo>
                  <a:cubicBezTo>
                    <a:pt x="114" y="82"/>
                    <a:pt x="122" y="50"/>
                    <a:pt x="106" y="25"/>
                  </a:cubicBezTo>
                  <a:cubicBezTo>
                    <a:pt x="96" y="10"/>
                    <a:pt x="7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7201;p47">
              <a:extLst>
                <a:ext uri="{FF2B5EF4-FFF2-40B4-BE49-F238E27FC236}">
                  <a16:creationId xmlns:a16="http://schemas.microsoft.com/office/drawing/2014/main" id="{C38974A4-FD0D-E97A-0672-C0AAD86749A7}"/>
                </a:ext>
              </a:extLst>
            </p:cNvPr>
            <p:cNvSpPr/>
            <p:nvPr/>
          </p:nvSpPr>
          <p:spPr>
            <a:xfrm>
              <a:off x="2209725" y="292547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0" y="1"/>
                  </a:moveTo>
                  <a:cubicBezTo>
                    <a:pt x="51" y="1"/>
                    <a:pt x="41" y="4"/>
                    <a:pt x="33" y="9"/>
                  </a:cubicBezTo>
                  <a:cubicBezTo>
                    <a:pt x="8" y="25"/>
                    <a:pt x="0" y="58"/>
                    <a:pt x="16" y="82"/>
                  </a:cubicBezTo>
                  <a:cubicBezTo>
                    <a:pt x="22" y="98"/>
                    <a:pt x="37" y="107"/>
                    <a:pt x="54" y="107"/>
                  </a:cubicBezTo>
                  <a:cubicBezTo>
                    <a:pt x="63" y="107"/>
                    <a:pt x="73" y="104"/>
                    <a:pt x="81" y="98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7202;p47">
              <a:extLst>
                <a:ext uri="{FF2B5EF4-FFF2-40B4-BE49-F238E27FC236}">
                  <a16:creationId xmlns:a16="http://schemas.microsoft.com/office/drawing/2014/main" id="{9B1B178F-3E84-0422-45C5-96EC1460C284}"/>
                </a:ext>
              </a:extLst>
            </p:cNvPr>
            <p:cNvSpPr/>
            <p:nvPr/>
          </p:nvSpPr>
          <p:spPr>
            <a:xfrm>
              <a:off x="2215400" y="29269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25"/>
                    <a:pt x="0" y="58"/>
                    <a:pt x="16" y="82"/>
                  </a:cubicBezTo>
                  <a:lnTo>
                    <a:pt x="98" y="25"/>
                  </a:ln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7203;p47">
              <a:extLst>
                <a:ext uri="{FF2B5EF4-FFF2-40B4-BE49-F238E27FC236}">
                  <a16:creationId xmlns:a16="http://schemas.microsoft.com/office/drawing/2014/main" id="{58FE09DF-6778-80D9-24CB-AB1AD49E09EA}"/>
                </a:ext>
              </a:extLst>
            </p:cNvPr>
            <p:cNvSpPr/>
            <p:nvPr/>
          </p:nvSpPr>
          <p:spPr>
            <a:xfrm>
              <a:off x="2211550" y="2920425"/>
              <a:ext cx="2650" cy="2050"/>
            </a:xfrm>
            <a:custGeom>
              <a:avLst/>
              <a:gdLst/>
              <a:ahLst/>
              <a:cxnLst/>
              <a:rect l="l" t="t" r="r" b="b"/>
              <a:pathLst>
                <a:path w="106" h="82" extrusionOk="0">
                  <a:moveTo>
                    <a:pt x="89" y="0"/>
                  </a:moveTo>
                  <a:lnTo>
                    <a:pt x="0" y="57"/>
                  </a:lnTo>
                  <a:cubicBezTo>
                    <a:pt x="11" y="73"/>
                    <a:pt x="28" y="82"/>
                    <a:pt x="45" y="82"/>
                  </a:cubicBezTo>
                  <a:cubicBezTo>
                    <a:pt x="55" y="82"/>
                    <a:pt x="65" y="79"/>
                    <a:pt x="73" y="73"/>
                  </a:cubicBezTo>
                  <a:cubicBezTo>
                    <a:pt x="97" y="57"/>
                    <a:pt x="106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7204;p47">
              <a:extLst>
                <a:ext uri="{FF2B5EF4-FFF2-40B4-BE49-F238E27FC236}">
                  <a16:creationId xmlns:a16="http://schemas.microsoft.com/office/drawing/2014/main" id="{54DB036D-C9C1-B2F8-6E3B-194F3CD99425}"/>
                </a:ext>
              </a:extLst>
            </p:cNvPr>
            <p:cNvSpPr/>
            <p:nvPr/>
          </p:nvSpPr>
          <p:spPr>
            <a:xfrm>
              <a:off x="2218625" y="291657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6" y="65"/>
                    <a:pt x="22" y="74"/>
                    <a:pt x="38" y="74"/>
                  </a:cubicBezTo>
                  <a:cubicBezTo>
                    <a:pt x="48" y="74"/>
                    <a:pt x="57" y="71"/>
                    <a:pt x="66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7205;p47">
              <a:extLst>
                <a:ext uri="{FF2B5EF4-FFF2-40B4-BE49-F238E27FC236}">
                  <a16:creationId xmlns:a16="http://schemas.microsoft.com/office/drawing/2014/main" id="{938ACA10-F20C-2503-4E07-26A862863B24}"/>
                </a:ext>
              </a:extLst>
            </p:cNvPr>
            <p:cNvSpPr/>
            <p:nvPr/>
          </p:nvSpPr>
          <p:spPr>
            <a:xfrm>
              <a:off x="2225525" y="2912525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90" y="0"/>
                  </a:moveTo>
                  <a:lnTo>
                    <a:pt x="1" y="57"/>
                  </a:lnTo>
                  <a:cubicBezTo>
                    <a:pt x="12" y="69"/>
                    <a:pt x="33" y="76"/>
                    <a:pt x="53" y="76"/>
                  </a:cubicBezTo>
                  <a:cubicBezTo>
                    <a:pt x="60" y="76"/>
                    <a:pt x="67" y="75"/>
                    <a:pt x="74" y="73"/>
                  </a:cubicBezTo>
                  <a:cubicBezTo>
                    <a:pt x="90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7206;p47">
              <a:extLst>
                <a:ext uri="{FF2B5EF4-FFF2-40B4-BE49-F238E27FC236}">
                  <a16:creationId xmlns:a16="http://schemas.microsoft.com/office/drawing/2014/main" id="{C417A6BD-71E2-0A75-445B-141591B58DFB}"/>
                </a:ext>
              </a:extLst>
            </p:cNvPr>
            <p:cNvSpPr/>
            <p:nvPr/>
          </p:nvSpPr>
          <p:spPr>
            <a:xfrm>
              <a:off x="2234650" y="29200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26"/>
                    <a:pt x="0" y="50"/>
                    <a:pt x="17" y="74"/>
                  </a:cubicBezTo>
                  <a:cubicBezTo>
                    <a:pt x="27" y="90"/>
                    <a:pt x="41" y="99"/>
                    <a:pt x="56" y="99"/>
                  </a:cubicBezTo>
                  <a:cubicBezTo>
                    <a:pt x="64" y="99"/>
                    <a:pt x="73" y="96"/>
                    <a:pt x="82" y="90"/>
                  </a:cubicBezTo>
                  <a:cubicBezTo>
                    <a:pt x="106" y="74"/>
                    <a:pt x="114" y="42"/>
                    <a:pt x="106" y="26"/>
                  </a:cubicBezTo>
                  <a:cubicBezTo>
                    <a:pt x="95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7207;p47">
              <a:extLst>
                <a:ext uri="{FF2B5EF4-FFF2-40B4-BE49-F238E27FC236}">
                  <a16:creationId xmlns:a16="http://schemas.microsoft.com/office/drawing/2014/main" id="{0A2629F3-7BD1-5BF9-62A1-0A6AD3F958CC}"/>
                </a:ext>
              </a:extLst>
            </p:cNvPr>
            <p:cNvSpPr/>
            <p:nvPr/>
          </p:nvSpPr>
          <p:spPr>
            <a:xfrm>
              <a:off x="2233225" y="2925475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lnTo>
                    <a:pt x="98" y="25"/>
                  </a:ln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7208;p47">
              <a:extLst>
                <a:ext uri="{FF2B5EF4-FFF2-40B4-BE49-F238E27FC236}">
                  <a16:creationId xmlns:a16="http://schemas.microsoft.com/office/drawing/2014/main" id="{6B1832C6-A98E-949B-7CAF-C2DD475DB929}"/>
                </a:ext>
              </a:extLst>
            </p:cNvPr>
            <p:cNvSpPr/>
            <p:nvPr/>
          </p:nvSpPr>
          <p:spPr>
            <a:xfrm>
              <a:off x="2226550" y="29297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54" y="0"/>
                  </a:moveTo>
                  <a:cubicBezTo>
                    <a:pt x="46" y="0"/>
                    <a:pt x="38" y="3"/>
                    <a:pt x="33" y="9"/>
                  </a:cubicBezTo>
                  <a:cubicBezTo>
                    <a:pt x="8" y="25"/>
                    <a:pt x="0" y="57"/>
                    <a:pt x="16" y="73"/>
                  </a:cubicBezTo>
                  <a:lnTo>
                    <a:pt x="97" y="25"/>
                  </a:lnTo>
                  <a:cubicBezTo>
                    <a:pt x="87" y="9"/>
                    <a:pt x="7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7209;p47">
              <a:extLst>
                <a:ext uri="{FF2B5EF4-FFF2-40B4-BE49-F238E27FC236}">
                  <a16:creationId xmlns:a16="http://schemas.microsoft.com/office/drawing/2014/main" id="{B1B24491-0CB4-6868-045F-7775CD3ABD6B}"/>
                </a:ext>
              </a:extLst>
            </p:cNvPr>
            <p:cNvSpPr/>
            <p:nvPr/>
          </p:nvSpPr>
          <p:spPr>
            <a:xfrm>
              <a:off x="2227750" y="29242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1" y="49"/>
                    <a:pt x="17" y="73"/>
                  </a:cubicBezTo>
                  <a:cubicBezTo>
                    <a:pt x="27" y="89"/>
                    <a:pt x="41" y="98"/>
                    <a:pt x="56" y="98"/>
                  </a:cubicBezTo>
                  <a:cubicBezTo>
                    <a:pt x="65" y="98"/>
                    <a:pt x="73" y="95"/>
                    <a:pt x="82" y="90"/>
                  </a:cubicBezTo>
                  <a:cubicBezTo>
                    <a:pt x="106" y="73"/>
                    <a:pt x="114" y="41"/>
                    <a:pt x="98" y="25"/>
                  </a:cubicBezTo>
                  <a:cubicBezTo>
                    <a:pt x="93" y="9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7210;p47">
              <a:extLst>
                <a:ext uri="{FF2B5EF4-FFF2-40B4-BE49-F238E27FC236}">
                  <a16:creationId xmlns:a16="http://schemas.microsoft.com/office/drawing/2014/main" id="{C35FDB2E-1482-F571-7E2B-5FBF405A248B}"/>
                </a:ext>
              </a:extLst>
            </p:cNvPr>
            <p:cNvSpPr/>
            <p:nvPr/>
          </p:nvSpPr>
          <p:spPr>
            <a:xfrm>
              <a:off x="2220875" y="29284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20"/>
                    <a:pt x="0" y="52"/>
                    <a:pt x="16" y="77"/>
                  </a:cubicBezTo>
                  <a:cubicBezTo>
                    <a:pt x="27" y="92"/>
                    <a:pt x="41" y="101"/>
                    <a:pt x="56" y="101"/>
                  </a:cubicBezTo>
                  <a:cubicBezTo>
                    <a:pt x="64" y="101"/>
                    <a:pt x="73" y="99"/>
                    <a:pt x="81" y="93"/>
                  </a:cubicBezTo>
                  <a:cubicBezTo>
                    <a:pt x="106" y="77"/>
                    <a:pt x="114" y="44"/>
                    <a:pt x="97" y="28"/>
                  </a:cubicBezTo>
                  <a:cubicBezTo>
                    <a:pt x="91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7211;p47">
              <a:extLst>
                <a:ext uri="{FF2B5EF4-FFF2-40B4-BE49-F238E27FC236}">
                  <a16:creationId xmlns:a16="http://schemas.microsoft.com/office/drawing/2014/main" id="{CD81C4DB-32B3-FF77-8750-43435F11DC01}"/>
                </a:ext>
              </a:extLst>
            </p:cNvPr>
            <p:cNvSpPr/>
            <p:nvPr/>
          </p:nvSpPr>
          <p:spPr>
            <a:xfrm>
              <a:off x="2213975" y="293257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8" y="1"/>
                  </a:moveTo>
                  <a:cubicBezTo>
                    <a:pt x="50" y="1"/>
                    <a:pt x="42" y="3"/>
                    <a:pt x="33" y="9"/>
                  </a:cubicBezTo>
                  <a:cubicBezTo>
                    <a:pt x="9" y="25"/>
                    <a:pt x="0" y="58"/>
                    <a:pt x="17" y="82"/>
                  </a:cubicBezTo>
                  <a:cubicBezTo>
                    <a:pt x="27" y="98"/>
                    <a:pt x="41" y="107"/>
                    <a:pt x="56" y="107"/>
                  </a:cubicBezTo>
                  <a:cubicBezTo>
                    <a:pt x="64" y="107"/>
                    <a:pt x="73" y="104"/>
                    <a:pt x="82" y="98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7212;p47">
              <a:extLst>
                <a:ext uri="{FF2B5EF4-FFF2-40B4-BE49-F238E27FC236}">
                  <a16:creationId xmlns:a16="http://schemas.microsoft.com/office/drawing/2014/main" id="{BE5E0753-A25C-A96A-4898-E4A3372C0DF7}"/>
                </a:ext>
              </a:extLst>
            </p:cNvPr>
            <p:cNvSpPr/>
            <p:nvPr/>
          </p:nvSpPr>
          <p:spPr>
            <a:xfrm>
              <a:off x="2219650" y="293400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0" y="57"/>
                    <a:pt x="17" y="74"/>
                  </a:cubicBezTo>
                  <a:lnTo>
                    <a:pt x="106" y="25"/>
                  </a:lnTo>
                  <a:cubicBezTo>
                    <a:pt x="95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7213;p47">
              <a:extLst>
                <a:ext uri="{FF2B5EF4-FFF2-40B4-BE49-F238E27FC236}">
                  <a16:creationId xmlns:a16="http://schemas.microsoft.com/office/drawing/2014/main" id="{206DDDC9-5481-71FE-FA3B-FABBB4DF2775}"/>
                </a:ext>
              </a:extLst>
            </p:cNvPr>
            <p:cNvSpPr/>
            <p:nvPr/>
          </p:nvSpPr>
          <p:spPr>
            <a:xfrm>
              <a:off x="2215800" y="29275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2" y="0"/>
                  </a:moveTo>
                  <a:lnTo>
                    <a:pt x="0" y="57"/>
                  </a:lnTo>
                  <a:cubicBezTo>
                    <a:pt x="11" y="73"/>
                    <a:pt x="25" y="82"/>
                    <a:pt x="40" y="82"/>
                  </a:cubicBezTo>
                  <a:cubicBezTo>
                    <a:pt x="48" y="82"/>
                    <a:pt x="57" y="79"/>
                    <a:pt x="65" y="73"/>
                  </a:cubicBezTo>
                  <a:cubicBezTo>
                    <a:pt x="90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7214;p47">
              <a:extLst>
                <a:ext uri="{FF2B5EF4-FFF2-40B4-BE49-F238E27FC236}">
                  <a16:creationId xmlns:a16="http://schemas.microsoft.com/office/drawing/2014/main" id="{15C2B7C8-D0EE-443D-D92E-FDB5B47B3A53}"/>
                </a:ext>
              </a:extLst>
            </p:cNvPr>
            <p:cNvSpPr/>
            <p:nvPr/>
          </p:nvSpPr>
          <p:spPr>
            <a:xfrm>
              <a:off x="2222700" y="29234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1" y="0"/>
                  </a:moveTo>
                  <a:lnTo>
                    <a:pt x="0" y="49"/>
                  </a:lnTo>
                  <a:cubicBezTo>
                    <a:pt x="6" y="67"/>
                    <a:pt x="26" y="76"/>
                    <a:pt x="46" y="76"/>
                  </a:cubicBezTo>
                  <a:cubicBezTo>
                    <a:pt x="52" y="76"/>
                    <a:pt x="59" y="75"/>
                    <a:pt x="65" y="73"/>
                  </a:cubicBezTo>
                  <a:cubicBezTo>
                    <a:pt x="89" y="57"/>
                    <a:pt x="97" y="24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7215;p47">
              <a:extLst>
                <a:ext uri="{FF2B5EF4-FFF2-40B4-BE49-F238E27FC236}">
                  <a16:creationId xmlns:a16="http://schemas.microsoft.com/office/drawing/2014/main" id="{301D06C7-13B1-130C-0C03-A943D0F0F043}"/>
                </a:ext>
              </a:extLst>
            </p:cNvPr>
            <p:cNvSpPr/>
            <p:nvPr/>
          </p:nvSpPr>
          <p:spPr>
            <a:xfrm>
              <a:off x="2229575" y="2919400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82" y="1"/>
                  </a:moveTo>
                  <a:lnTo>
                    <a:pt x="1" y="50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2"/>
                    <a:pt x="66" y="66"/>
                  </a:cubicBezTo>
                  <a:cubicBezTo>
                    <a:pt x="90" y="50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7216;p47">
              <a:extLst>
                <a:ext uri="{FF2B5EF4-FFF2-40B4-BE49-F238E27FC236}">
                  <a16:creationId xmlns:a16="http://schemas.microsoft.com/office/drawing/2014/main" id="{47839F79-859B-544B-827E-8A7980287A62}"/>
                </a:ext>
              </a:extLst>
            </p:cNvPr>
            <p:cNvSpPr/>
            <p:nvPr/>
          </p:nvSpPr>
          <p:spPr>
            <a:xfrm>
              <a:off x="2238900" y="29265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3" y="0"/>
                  </a:moveTo>
                  <a:cubicBezTo>
                    <a:pt x="43" y="0"/>
                    <a:pt x="34" y="3"/>
                    <a:pt x="25" y="9"/>
                  </a:cubicBezTo>
                  <a:cubicBezTo>
                    <a:pt x="9" y="25"/>
                    <a:pt x="1" y="57"/>
                    <a:pt x="9" y="82"/>
                  </a:cubicBezTo>
                  <a:cubicBezTo>
                    <a:pt x="19" y="92"/>
                    <a:pt x="35" y="99"/>
                    <a:pt x="52" y="99"/>
                  </a:cubicBezTo>
                  <a:cubicBezTo>
                    <a:pt x="62" y="99"/>
                    <a:pt x="73" y="96"/>
                    <a:pt x="82" y="90"/>
                  </a:cubicBezTo>
                  <a:cubicBezTo>
                    <a:pt x="106" y="74"/>
                    <a:pt x="114" y="49"/>
                    <a:pt x="98" y="25"/>
                  </a:cubicBezTo>
                  <a:cubicBezTo>
                    <a:pt x="88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7217;p47">
              <a:extLst>
                <a:ext uri="{FF2B5EF4-FFF2-40B4-BE49-F238E27FC236}">
                  <a16:creationId xmlns:a16="http://schemas.microsoft.com/office/drawing/2014/main" id="{C2215752-1D63-615C-B40D-EC32E748080D}"/>
                </a:ext>
              </a:extLst>
            </p:cNvPr>
            <p:cNvSpPr/>
            <p:nvPr/>
          </p:nvSpPr>
          <p:spPr>
            <a:xfrm>
              <a:off x="2237475" y="2932050"/>
              <a:ext cx="2475" cy="1975"/>
            </a:xfrm>
            <a:custGeom>
              <a:avLst/>
              <a:gdLst/>
              <a:ahLst/>
              <a:cxnLst/>
              <a:rect l="l" t="t" r="r" b="b"/>
              <a:pathLst>
                <a:path w="99" h="79" extrusionOk="0">
                  <a:moveTo>
                    <a:pt x="62" y="1"/>
                  </a:moveTo>
                  <a:cubicBezTo>
                    <a:pt x="52" y="1"/>
                    <a:pt x="42" y="3"/>
                    <a:pt x="33" y="6"/>
                  </a:cubicBezTo>
                  <a:cubicBezTo>
                    <a:pt x="9" y="22"/>
                    <a:pt x="1" y="54"/>
                    <a:pt x="17" y="79"/>
                  </a:cubicBezTo>
                  <a:lnTo>
                    <a:pt x="98" y="22"/>
                  </a:lnTo>
                  <a:cubicBezTo>
                    <a:pt x="93" y="7"/>
                    <a:pt x="78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7218;p47">
              <a:extLst>
                <a:ext uri="{FF2B5EF4-FFF2-40B4-BE49-F238E27FC236}">
                  <a16:creationId xmlns:a16="http://schemas.microsoft.com/office/drawing/2014/main" id="{C678D36B-3D50-040E-E9B9-8C5C964E7E75}"/>
                </a:ext>
              </a:extLst>
            </p:cNvPr>
            <p:cNvSpPr/>
            <p:nvPr/>
          </p:nvSpPr>
          <p:spPr>
            <a:xfrm>
              <a:off x="2230800" y="29364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9" y="25"/>
                    <a:pt x="0" y="58"/>
                    <a:pt x="17" y="82"/>
                  </a:cubicBezTo>
                  <a:lnTo>
                    <a:pt x="98" y="25"/>
                  </a:ln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7219;p47">
              <a:extLst>
                <a:ext uri="{FF2B5EF4-FFF2-40B4-BE49-F238E27FC236}">
                  <a16:creationId xmlns:a16="http://schemas.microsoft.com/office/drawing/2014/main" id="{D7496DD1-8B6C-FDE0-7010-04106DEB3435}"/>
                </a:ext>
              </a:extLst>
            </p:cNvPr>
            <p:cNvSpPr/>
            <p:nvPr/>
          </p:nvSpPr>
          <p:spPr>
            <a:xfrm>
              <a:off x="2232025" y="29309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1"/>
                  </a:moveTo>
                  <a:cubicBezTo>
                    <a:pt x="50" y="1"/>
                    <a:pt x="41" y="3"/>
                    <a:pt x="32" y="9"/>
                  </a:cubicBezTo>
                  <a:cubicBezTo>
                    <a:pt x="8" y="25"/>
                    <a:pt x="0" y="58"/>
                    <a:pt x="16" y="74"/>
                  </a:cubicBezTo>
                  <a:cubicBezTo>
                    <a:pt x="27" y="90"/>
                    <a:pt x="41" y="99"/>
                    <a:pt x="56" y="99"/>
                  </a:cubicBezTo>
                  <a:cubicBezTo>
                    <a:pt x="64" y="99"/>
                    <a:pt x="73" y="96"/>
                    <a:pt x="81" y="90"/>
                  </a:cubicBezTo>
                  <a:cubicBezTo>
                    <a:pt x="105" y="74"/>
                    <a:pt x="114" y="42"/>
                    <a:pt x="97" y="25"/>
                  </a:cubicBez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7220;p47">
              <a:extLst>
                <a:ext uri="{FF2B5EF4-FFF2-40B4-BE49-F238E27FC236}">
                  <a16:creationId xmlns:a16="http://schemas.microsoft.com/office/drawing/2014/main" id="{4DBD9B2E-5B76-AEAC-D05D-C5FD8EA84070}"/>
                </a:ext>
              </a:extLst>
            </p:cNvPr>
            <p:cNvSpPr/>
            <p:nvPr/>
          </p:nvSpPr>
          <p:spPr>
            <a:xfrm>
              <a:off x="2225125" y="293530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62" y="1"/>
                  </a:moveTo>
                  <a:cubicBezTo>
                    <a:pt x="52" y="1"/>
                    <a:pt x="42" y="2"/>
                    <a:pt x="33" y="5"/>
                  </a:cubicBezTo>
                  <a:cubicBezTo>
                    <a:pt x="9" y="22"/>
                    <a:pt x="0" y="54"/>
                    <a:pt x="17" y="78"/>
                  </a:cubicBezTo>
                  <a:cubicBezTo>
                    <a:pt x="27" y="94"/>
                    <a:pt x="44" y="103"/>
                    <a:pt x="62" y="103"/>
                  </a:cubicBezTo>
                  <a:cubicBezTo>
                    <a:pt x="71" y="103"/>
                    <a:pt x="81" y="100"/>
                    <a:pt x="90" y="95"/>
                  </a:cubicBezTo>
                  <a:cubicBezTo>
                    <a:pt x="114" y="78"/>
                    <a:pt x="114" y="46"/>
                    <a:pt x="106" y="22"/>
                  </a:cubicBezTo>
                  <a:cubicBezTo>
                    <a:pt x="96" y="6"/>
                    <a:pt x="7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7221;p47">
              <a:extLst>
                <a:ext uri="{FF2B5EF4-FFF2-40B4-BE49-F238E27FC236}">
                  <a16:creationId xmlns:a16="http://schemas.microsoft.com/office/drawing/2014/main" id="{A514075F-5133-3CDF-DF31-B9057C6C17DF}"/>
                </a:ext>
              </a:extLst>
            </p:cNvPr>
            <p:cNvSpPr/>
            <p:nvPr/>
          </p:nvSpPr>
          <p:spPr>
            <a:xfrm>
              <a:off x="2218425" y="293967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3" y="0"/>
                  </a:moveTo>
                  <a:cubicBezTo>
                    <a:pt x="43" y="0"/>
                    <a:pt x="34" y="3"/>
                    <a:pt x="25" y="9"/>
                  </a:cubicBezTo>
                  <a:cubicBezTo>
                    <a:pt x="9" y="25"/>
                    <a:pt x="1" y="57"/>
                    <a:pt x="17" y="82"/>
                  </a:cubicBezTo>
                  <a:cubicBezTo>
                    <a:pt x="28" y="97"/>
                    <a:pt x="41" y="106"/>
                    <a:pt x="56" y="106"/>
                  </a:cubicBezTo>
                  <a:cubicBezTo>
                    <a:pt x="65" y="106"/>
                    <a:pt x="73" y="104"/>
                    <a:pt x="82" y="98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88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7222;p47">
              <a:extLst>
                <a:ext uri="{FF2B5EF4-FFF2-40B4-BE49-F238E27FC236}">
                  <a16:creationId xmlns:a16="http://schemas.microsoft.com/office/drawing/2014/main" id="{75C1C8F8-B4ED-E92D-7F4C-8EA32777FD42}"/>
                </a:ext>
              </a:extLst>
            </p:cNvPr>
            <p:cNvSpPr/>
            <p:nvPr/>
          </p:nvSpPr>
          <p:spPr>
            <a:xfrm>
              <a:off x="2224100" y="2940900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61" y="0"/>
                  </a:moveTo>
                  <a:cubicBezTo>
                    <a:pt x="52" y="0"/>
                    <a:pt x="42" y="3"/>
                    <a:pt x="33" y="8"/>
                  </a:cubicBezTo>
                  <a:cubicBezTo>
                    <a:pt x="9" y="25"/>
                    <a:pt x="1" y="57"/>
                    <a:pt x="17" y="81"/>
                  </a:cubicBezTo>
                  <a:lnTo>
                    <a:pt x="98" y="25"/>
                  </a:lnTo>
                  <a:cubicBezTo>
                    <a:pt x="93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7223;p47">
              <a:extLst>
                <a:ext uri="{FF2B5EF4-FFF2-40B4-BE49-F238E27FC236}">
                  <a16:creationId xmlns:a16="http://schemas.microsoft.com/office/drawing/2014/main" id="{EB0BDFA0-1E94-3963-D0F7-2FBDFD4E3EB8}"/>
                </a:ext>
              </a:extLst>
            </p:cNvPr>
            <p:cNvSpPr/>
            <p:nvPr/>
          </p:nvSpPr>
          <p:spPr>
            <a:xfrm>
              <a:off x="2220050" y="29346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4"/>
                    <a:pt x="28" y="73"/>
                    <a:pt x="46" y="73"/>
                  </a:cubicBezTo>
                  <a:cubicBezTo>
                    <a:pt x="55" y="73"/>
                    <a:pt x="65" y="71"/>
                    <a:pt x="74" y="65"/>
                  </a:cubicBezTo>
                  <a:cubicBezTo>
                    <a:pt x="98" y="57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7224;p47">
              <a:extLst>
                <a:ext uri="{FF2B5EF4-FFF2-40B4-BE49-F238E27FC236}">
                  <a16:creationId xmlns:a16="http://schemas.microsoft.com/office/drawing/2014/main" id="{D793FF2A-A51C-F5FF-9723-779B0C1A95BF}"/>
                </a:ext>
              </a:extLst>
            </p:cNvPr>
            <p:cNvSpPr/>
            <p:nvPr/>
          </p:nvSpPr>
          <p:spPr>
            <a:xfrm>
              <a:off x="2226950" y="293035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1" y="1"/>
                  </a:moveTo>
                  <a:lnTo>
                    <a:pt x="0" y="49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1"/>
                    <a:pt x="65" y="66"/>
                  </a:cubicBezTo>
                  <a:cubicBezTo>
                    <a:pt x="90" y="49"/>
                    <a:pt x="98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7225;p47">
              <a:extLst>
                <a:ext uri="{FF2B5EF4-FFF2-40B4-BE49-F238E27FC236}">
                  <a16:creationId xmlns:a16="http://schemas.microsoft.com/office/drawing/2014/main" id="{E1D34715-8EAC-F3CB-C224-DBE2CAE2E7E7}"/>
                </a:ext>
              </a:extLst>
            </p:cNvPr>
            <p:cNvSpPr/>
            <p:nvPr/>
          </p:nvSpPr>
          <p:spPr>
            <a:xfrm>
              <a:off x="2233625" y="292610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82" y="0"/>
                  </a:moveTo>
                  <a:lnTo>
                    <a:pt x="1" y="49"/>
                  </a:lnTo>
                  <a:cubicBezTo>
                    <a:pt x="11" y="65"/>
                    <a:pt x="29" y="74"/>
                    <a:pt x="44" y="74"/>
                  </a:cubicBezTo>
                  <a:cubicBezTo>
                    <a:pt x="52" y="74"/>
                    <a:pt x="60" y="71"/>
                    <a:pt x="66" y="65"/>
                  </a:cubicBezTo>
                  <a:cubicBezTo>
                    <a:pt x="90" y="49"/>
                    <a:pt x="98" y="17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7226;p47">
              <a:extLst>
                <a:ext uri="{FF2B5EF4-FFF2-40B4-BE49-F238E27FC236}">
                  <a16:creationId xmlns:a16="http://schemas.microsoft.com/office/drawing/2014/main" id="{6DB45D8F-8065-FE5D-AD3F-9B19629FA73A}"/>
                </a:ext>
              </a:extLst>
            </p:cNvPr>
            <p:cNvSpPr/>
            <p:nvPr/>
          </p:nvSpPr>
          <p:spPr>
            <a:xfrm>
              <a:off x="2243150" y="29329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3" y="1"/>
                  </a:moveTo>
                  <a:cubicBezTo>
                    <a:pt x="44" y="1"/>
                    <a:pt x="34" y="4"/>
                    <a:pt x="25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7" y="92"/>
                    <a:pt x="40" y="99"/>
                    <a:pt x="55" y="99"/>
                  </a:cubicBezTo>
                  <a:cubicBezTo>
                    <a:pt x="63" y="99"/>
                    <a:pt x="73" y="97"/>
                    <a:pt x="82" y="90"/>
                  </a:cubicBezTo>
                  <a:cubicBezTo>
                    <a:pt x="106" y="74"/>
                    <a:pt x="115" y="42"/>
                    <a:pt x="98" y="25"/>
                  </a:cubicBezTo>
                  <a:cubicBezTo>
                    <a:pt x="88" y="10"/>
                    <a:pt x="71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7227;p47">
              <a:extLst>
                <a:ext uri="{FF2B5EF4-FFF2-40B4-BE49-F238E27FC236}">
                  <a16:creationId xmlns:a16="http://schemas.microsoft.com/office/drawing/2014/main" id="{8E869594-DB85-AA8F-B814-227888C55FF3}"/>
                </a:ext>
              </a:extLst>
            </p:cNvPr>
            <p:cNvSpPr/>
            <p:nvPr/>
          </p:nvSpPr>
          <p:spPr>
            <a:xfrm>
              <a:off x="2241950" y="293857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62" y="1"/>
                  </a:moveTo>
                  <a:cubicBezTo>
                    <a:pt x="51" y="1"/>
                    <a:pt x="40" y="5"/>
                    <a:pt x="33" y="12"/>
                  </a:cubicBezTo>
                  <a:cubicBezTo>
                    <a:pt x="8" y="28"/>
                    <a:pt x="0" y="53"/>
                    <a:pt x="17" y="77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7228;p47">
              <a:extLst>
                <a:ext uri="{FF2B5EF4-FFF2-40B4-BE49-F238E27FC236}">
                  <a16:creationId xmlns:a16="http://schemas.microsoft.com/office/drawing/2014/main" id="{E049334A-DCF3-FBEF-74CA-B40B0B6F0A64}"/>
                </a:ext>
              </a:extLst>
            </p:cNvPr>
            <p:cNvSpPr/>
            <p:nvPr/>
          </p:nvSpPr>
          <p:spPr>
            <a:xfrm>
              <a:off x="2235450" y="2943125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53" y="0"/>
                  </a:moveTo>
                  <a:cubicBezTo>
                    <a:pt x="43" y="0"/>
                    <a:pt x="34" y="3"/>
                    <a:pt x="25" y="9"/>
                  </a:cubicBezTo>
                  <a:cubicBezTo>
                    <a:pt x="1" y="25"/>
                    <a:pt x="1" y="57"/>
                    <a:pt x="17" y="82"/>
                  </a:cubicBezTo>
                  <a:lnTo>
                    <a:pt x="98" y="25"/>
                  </a:lnTo>
                  <a:cubicBezTo>
                    <a:pt x="88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7229;p47">
              <a:extLst>
                <a:ext uri="{FF2B5EF4-FFF2-40B4-BE49-F238E27FC236}">
                  <a16:creationId xmlns:a16="http://schemas.microsoft.com/office/drawing/2014/main" id="{773BE490-951F-5021-A8D7-418BD045E52F}"/>
                </a:ext>
              </a:extLst>
            </p:cNvPr>
            <p:cNvSpPr/>
            <p:nvPr/>
          </p:nvSpPr>
          <p:spPr>
            <a:xfrm>
              <a:off x="2236475" y="29375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48" y="0"/>
                    <a:pt x="36" y="4"/>
                    <a:pt x="25" y="12"/>
                  </a:cubicBezTo>
                  <a:cubicBezTo>
                    <a:pt x="0" y="28"/>
                    <a:pt x="0" y="52"/>
                    <a:pt x="17" y="77"/>
                  </a:cubicBezTo>
                  <a:cubicBezTo>
                    <a:pt x="22" y="92"/>
                    <a:pt x="37" y="101"/>
                    <a:pt x="54" y="101"/>
                  </a:cubicBezTo>
                  <a:cubicBezTo>
                    <a:pt x="63" y="101"/>
                    <a:pt x="73" y="99"/>
                    <a:pt x="82" y="93"/>
                  </a:cubicBezTo>
                  <a:cubicBezTo>
                    <a:pt x="106" y="77"/>
                    <a:pt x="114" y="44"/>
                    <a:pt x="98" y="20"/>
                  </a:cubicBez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7230;p47">
              <a:extLst>
                <a:ext uri="{FF2B5EF4-FFF2-40B4-BE49-F238E27FC236}">
                  <a16:creationId xmlns:a16="http://schemas.microsoft.com/office/drawing/2014/main" id="{83407328-2D9E-8B62-4F59-EA0316F86520}"/>
                </a:ext>
              </a:extLst>
            </p:cNvPr>
            <p:cNvSpPr/>
            <p:nvPr/>
          </p:nvSpPr>
          <p:spPr>
            <a:xfrm>
              <a:off x="2229775" y="29421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3" y="1"/>
                  </a:moveTo>
                  <a:cubicBezTo>
                    <a:pt x="43" y="1"/>
                    <a:pt x="34" y="3"/>
                    <a:pt x="25" y="9"/>
                  </a:cubicBezTo>
                  <a:cubicBezTo>
                    <a:pt x="1" y="25"/>
                    <a:pt x="1" y="58"/>
                    <a:pt x="17" y="82"/>
                  </a:cubicBezTo>
                  <a:cubicBezTo>
                    <a:pt x="22" y="92"/>
                    <a:pt x="36" y="99"/>
                    <a:pt x="52" y="99"/>
                  </a:cubicBezTo>
                  <a:cubicBezTo>
                    <a:pt x="62" y="99"/>
                    <a:pt x="73" y="96"/>
                    <a:pt x="82" y="90"/>
                  </a:cubicBezTo>
                  <a:cubicBezTo>
                    <a:pt x="106" y="74"/>
                    <a:pt x="114" y="42"/>
                    <a:pt x="98" y="25"/>
                  </a:cubicBezTo>
                  <a:cubicBezTo>
                    <a:pt x="88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7231;p47">
              <a:extLst>
                <a:ext uri="{FF2B5EF4-FFF2-40B4-BE49-F238E27FC236}">
                  <a16:creationId xmlns:a16="http://schemas.microsoft.com/office/drawing/2014/main" id="{2CEB8725-2D36-099E-02D0-5E4BDBDF52E2}"/>
                </a:ext>
              </a:extLst>
            </p:cNvPr>
            <p:cNvSpPr/>
            <p:nvPr/>
          </p:nvSpPr>
          <p:spPr>
            <a:xfrm>
              <a:off x="2222900" y="2946575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60" y="0"/>
                  </a:moveTo>
                  <a:cubicBezTo>
                    <a:pt x="51" y="0"/>
                    <a:pt x="41" y="3"/>
                    <a:pt x="33" y="8"/>
                  </a:cubicBezTo>
                  <a:cubicBezTo>
                    <a:pt x="8" y="25"/>
                    <a:pt x="0" y="57"/>
                    <a:pt x="16" y="81"/>
                  </a:cubicBezTo>
                  <a:cubicBezTo>
                    <a:pt x="27" y="97"/>
                    <a:pt x="44" y="106"/>
                    <a:pt x="62" y="106"/>
                  </a:cubicBezTo>
                  <a:cubicBezTo>
                    <a:pt x="71" y="106"/>
                    <a:pt x="81" y="103"/>
                    <a:pt x="89" y="98"/>
                  </a:cubicBezTo>
                  <a:cubicBezTo>
                    <a:pt x="114" y="81"/>
                    <a:pt x="122" y="49"/>
                    <a:pt x="106" y="25"/>
                  </a:cubicBezTo>
                  <a:cubicBezTo>
                    <a:pt x="95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7232;p47">
              <a:extLst>
                <a:ext uri="{FF2B5EF4-FFF2-40B4-BE49-F238E27FC236}">
                  <a16:creationId xmlns:a16="http://schemas.microsoft.com/office/drawing/2014/main" id="{741C3DCE-2877-4C34-5C06-8AE0C5DE4AEF}"/>
                </a:ext>
              </a:extLst>
            </p:cNvPr>
            <p:cNvSpPr/>
            <p:nvPr/>
          </p:nvSpPr>
          <p:spPr>
            <a:xfrm>
              <a:off x="2228775" y="29477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62" y="1"/>
                  </a:moveTo>
                  <a:cubicBezTo>
                    <a:pt x="51" y="1"/>
                    <a:pt x="40" y="5"/>
                    <a:pt x="33" y="12"/>
                  </a:cubicBezTo>
                  <a:cubicBezTo>
                    <a:pt x="8" y="28"/>
                    <a:pt x="0" y="53"/>
                    <a:pt x="17" y="77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7233;p47">
              <a:extLst>
                <a:ext uri="{FF2B5EF4-FFF2-40B4-BE49-F238E27FC236}">
                  <a16:creationId xmlns:a16="http://schemas.microsoft.com/office/drawing/2014/main" id="{B2708A82-62A8-F23D-9B08-E010F091C56D}"/>
                </a:ext>
              </a:extLst>
            </p:cNvPr>
            <p:cNvSpPr/>
            <p:nvPr/>
          </p:nvSpPr>
          <p:spPr>
            <a:xfrm>
              <a:off x="2224525" y="29415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1" y="1"/>
                  </a:moveTo>
                  <a:lnTo>
                    <a:pt x="0" y="57"/>
                  </a:lnTo>
                  <a:cubicBezTo>
                    <a:pt x="9" y="71"/>
                    <a:pt x="23" y="77"/>
                    <a:pt x="38" y="77"/>
                  </a:cubicBezTo>
                  <a:cubicBezTo>
                    <a:pt x="50" y="77"/>
                    <a:pt x="62" y="73"/>
                    <a:pt x="73" y="66"/>
                  </a:cubicBezTo>
                  <a:cubicBezTo>
                    <a:pt x="97" y="57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7234;p47">
              <a:extLst>
                <a:ext uri="{FF2B5EF4-FFF2-40B4-BE49-F238E27FC236}">
                  <a16:creationId xmlns:a16="http://schemas.microsoft.com/office/drawing/2014/main" id="{4D9DEC46-BA3D-CD1E-CBB4-220EB408913A}"/>
                </a:ext>
              </a:extLst>
            </p:cNvPr>
            <p:cNvSpPr/>
            <p:nvPr/>
          </p:nvSpPr>
          <p:spPr>
            <a:xfrm>
              <a:off x="2231200" y="29370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10" y="70"/>
                    <a:pt x="23" y="76"/>
                    <a:pt x="38" y="76"/>
                  </a:cubicBezTo>
                  <a:cubicBezTo>
                    <a:pt x="50" y="76"/>
                    <a:pt x="63" y="72"/>
                    <a:pt x="74" y="65"/>
                  </a:cubicBezTo>
                  <a:cubicBezTo>
                    <a:pt x="98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7235;p47">
              <a:extLst>
                <a:ext uri="{FF2B5EF4-FFF2-40B4-BE49-F238E27FC236}">
                  <a16:creationId xmlns:a16="http://schemas.microsoft.com/office/drawing/2014/main" id="{594C4DAE-24D3-41CF-1A4B-EDC528684E4A}"/>
                </a:ext>
              </a:extLst>
            </p:cNvPr>
            <p:cNvSpPr/>
            <p:nvPr/>
          </p:nvSpPr>
          <p:spPr>
            <a:xfrm>
              <a:off x="2237900" y="293257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1" y="1"/>
                  </a:moveTo>
                  <a:lnTo>
                    <a:pt x="0" y="58"/>
                  </a:lnTo>
                  <a:cubicBezTo>
                    <a:pt x="9" y="71"/>
                    <a:pt x="23" y="77"/>
                    <a:pt x="38" y="77"/>
                  </a:cubicBezTo>
                  <a:cubicBezTo>
                    <a:pt x="50" y="77"/>
                    <a:pt x="62" y="73"/>
                    <a:pt x="73" y="66"/>
                  </a:cubicBezTo>
                  <a:cubicBezTo>
                    <a:pt x="89" y="58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7236;p47">
              <a:extLst>
                <a:ext uri="{FF2B5EF4-FFF2-40B4-BE49-F238E27FC236}">
                  <a16:creationId xmlns:a16="http://schemas.microsoft.com/office/drawing/2014/main" id="{336B8C8B-6B46-0458-ABAC-F950D15E6385}"/>
                </a:ext>
              </a:extLst>
            </p:cNvPr>
            <p:cNvSpPr/>
            <p:nvPr/>
          </p:nvSpPr>
          <p:spPr>
            <a:xfrm>
              <a:off x="2247625" y="29394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0" y="0"/>
                  </a:moveTo>
                  <a:cubicBezTo>
                    <a:pt x="48" y="0"/>
                    <a:pt x="36" y="4"/>
                    <a:pt x="25" y="12"/>
                  </a:cubicBezTo>
                  <a:cubicBezTo>
                    <a:pt x="0" y="28"/>
                    <a:pt x="0" y="52"/>
                    <a:pt x="17" y="77"/>
                  </a:cubicBezTo>
                  <a:cubicBezTo>
                    <a:pt x="26" y="90"/>
                    <a:pt x="37" y="96"/>
                    <a:pt x="49" y="96"/>
                  </a:cubicBezTo>
                  <a:cubicBezTo>
                    <a:pt x="60" y="96"/>
                    <a:pt x="71" y="92"/>
                    <a:pt x="81" y="85"/>
                  </a:cubicBezTo>
                  <a:cubicBezTo>
                    <a:pt x="106" y="68"/>
                    <a:pt x="114" y="44"/>
                    <a:pt x="98" y="20"/>
                  </a:cubicBez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7237;p47">
              <a:extLst>
                <a:ext uri="{FF2B5EF4-FFF2-40B4-BE49-F238E27FC236}">
                  <a16:creationId xmlns:a16="http://schemas.microsoft.com/office/drawing/2014/main" id="{19FEF8CC-53FA-6E79-8B5C-A9C8A5900692}"/>
                </a:ext>
              </a:extLst>
            </p:cNvPr>
            <p:cNvSpPr/>
            <p:nvPr/>
          </p:nvSpPr>
          <p:spPr>
            <a:xfrm>
              <a:off x="2246600" y="2944925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55" y="1"/>
                  </a:moveTo>
                  <a:cubicBezTo>
                    <a:pt x="45" y="1"/>
                    <a:pt x="34" y="3"/>
                    <a:pt x="25" y="10"/>
                  </a:cubicBezTo>
                  <a:cubicBezTo>
                    <a:pt x="1" y="26"/>
                    <a:pt x="1" y="58"/>
                    <a:pt x="17" y="83"/>
                  </a:cubicBezTo>
                  <a:lnTo>
                    <a:pt x="98" y="18"/>
                  </a:lnTo>
                  <a:cubicBezTo>
                    <a:pt x="88" y="8"/>
                    <a:pt x="72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7238;p47">
              <a:extLst>
                <a:ext uri="{FF2B5EF4-FFF2-40B4-BE49-F238E27FC236}">
                  <a16:creationId xmlns:a16="http://schemas.microsoft.com/office/drawing/2014/main" id="{BB9F6C9D-55B2-4EB2-922D-E064EA17DCE1}"/>
                </a:ext>
              </a:extLst>
            </p:cNvPr>
            <p:cNvSpPr/>
            <p:nvPr/>
          </p:nvSpPr>
          <p:spPr>
            <a:xfrm>
              <a:off x="2240125" y="29496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3" y="1"/>
                  </a:moveTo>
                  <a:cubicBezTo>
                    <a:pt x="43" y="1"/>
                    <a:pt x="33" y="3"/>
                    <a:pt x="25" y="9"/>
                  </a:cubicBezTo>
                  <a:cubicBezTo>
                    <a:pt x="0" y="25"/>
                    <a:pt x="0" y="58"/>
                    <a:pt x="17" y="82"/>
                  </a:cubicBezTo>
                  <a:lnTo>
                    <a:pt x="98" y="25"/>
                  </a:lnTo>
                  <a:cubicBezTo>
                    <a:pt x="87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7239;p47">
              <a:extLst>
                <a:ext uri="{FF2B5EF4-FFF2-40B4-BE49-F238E27FC236}">
                  <a16:creationId xmlns:a16="http://schemas.microsoft.com/office/drawing/2014/main" id="{1ACC7B28-00D4-01D9-E2E8-CCECAA7F72F7}"/>
                </a:ext>
              </a:extLst>
            </p:cNvPr>
            <p:cNvSpPr/>
            <p:nvPr/>
          </p:nvSpPr>
          <p:spPr>
            <a:xfrm>
              <a:off x="2240925" y="29440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2" y="1"/>
                  </a:moveTo>
                  <a:cubicBezTo>
                    <a:pt x="51" y="1"/>
                    <a:pt x="41" y="5"/>
                    <a:pt x="33" y="12"/>
                  </a:cubicBezTo>
                  <a:cubicBezTo>
                    <a:pt x="9" y="28"/>
                    <a:pt x="1" y="61"/>
                    <a:pt x="17" y="77"/>
                  </a:cubicBezTo>
                  <a:cubicBezTo>
                    <a:pt x="27" y="93"/>
                    <a:pt x="45" y="102"/>
                    <a:pt x="62" y="102"/>
                  </a:cubicBezTo>
                  <a:cubicBezTo>
                    <a:pt x="72" y="102"/>
                    <a:pt x="81" y="99"/>
                    <a:pt x="90" y="93"/>
                  </a:cubicBezTo>
                  <a:cubicBezTo>
                    <a:pt x="106" y="77"/>
                    <a:pt x="114" y="45"/>
                    <a:pt x="98" y="20"/>
                  </a:cubicBezTo>
                  <a:cubicBezTo>
                    <a:pt x="89" y="7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7240;p47">
              <a:extLst>
                <a:ext uri="{FF2B5EF4-FFF2-40B4-BE49-F238E27FC236}">
                  <a16:creationId xmlns:a16="http://schemas.microsoft.com/office/drawing/2014/main" id="{9293EFF0-EAE8-E2B6-849B-02B7FC3C3414}"/>
                </a:ext>
              </a:extLst>
            </p:cNvPr>
            <p:cNvSpPr/>
            <p:nvPr/>
          </p:nvSpPr>
          <p:spPr>
            <a:xfrm>
              <a:off x="2234450" y="29487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5" y="1"/>
                  </a:moveTo>
                  <a:cubicBezTo>
                    <a:pt x="44" y="1"/>
                    <a:pt x="34" y="3"/>
                    <a:pt x="25" y="10"/>
                  </a:cubicBezTo>
                  <a:cubicBezTo>
                    <a:pt x="0" y="26"/>
                    <a:pt x="0" y="58"/>
                    <a:pt x="17" y="83"/>
                  </a:cubicBezTo>
                  <a:cubicBezTo>
                    <a:pt x="27" y="93"/>
                    <a:pt x="40" y="100"/>
                    <a:pt x="54" y="100"/>
                  </a:cubicBezTo>
                  <a:cubicBezTo>
                    <a:pt x="63" y="100"/>
                    <a:pt x="72" y="97"/>
                    <a:pt x="81" y="91"/>
                  </a:cubicBezTo>
                  <a:cubicBezTo>
                    <a:pt x="106" y="75"/>
                    <a:pt x="114" y="42"/>
                    <a:pt x="98" y="18"/>
                  </a:cubicBezTo>
                  <a:cubicBezTo>
                    <a:pt x="88" y="8"/>
                    <a:pt x="7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7241;p47">
              <a:extLst>
                <a:ext uri="{FF2B5EF4-FFF2-40B4-BE49-F238E27FC236}">
                  <a16:creationId xmlns:a16="http://schemas.microsoft.com/office/drawing/2014/main" id="{FB8DBA4B-B271-3576-8FF0-051F099FB734}"/>
                </a:ext>
              </a:extLst>
            </p:cNvPr>
            <p:cNvSpPr/>
            <p:nvPr/>
          </p:nvSpPr>
          <p:spPr>
            <a:xfrm>
              <a:off x="2227750" y="29534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1"/>
                  </a:moveTo>
                  <a:cubicBezTo>
                    <a:pt x="43" y="1"/>
                    <a:pt x="34" y="3"/>
                    <a:pt x="25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6" y="95"/>
                    <a:pt x="40" y="102"/>
                    <a:pt x="54" y="102"/>
                  </a:cubicBezTo>
                  <a:cubicBezTo>
                    <a:pt x="66" y="102"/>
                    <a:pt x="79" y="97"/>
                    <a:pt x="90" y="90"/>
                  </a:cubicBezTo>
                  <a:cubicBezTo>
                    <a:pt x="114" y="74"/>
                    <a:pt x="114" y="50"/>
                    <a:pt x="98" y="25"/>
                  </a:cubicBezTo>
                  <a:cubicBezTo>
                    <a:pt x="88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7242;p47">
              <a:extLst>
                <a:ext uri="{FF2B5EF4-FFF2-40B4-BE49-F238E27FC236}">
                  <a16:creationId xmlns:a16="http://schemas.microsoft.com/office/drawing/2014/main" id="{86296AA3-45EF-7C49-AD19-3AB5DF8109AB}"/>
                </a:ext>
              </a:extLst>
            </p:cNvPr>
            <p:cNvSpPr/>
            <p:nvPr/>
          </p:nvSpPr>
          <p:spPr>
            <a:xfrm>
              <a:off x="2233625" y="295440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61" y="0"/>
                  </a:moveTo>
                  <a:cubicBezTo>
                    <a:pt x="49" y="0"/>
                    <a:pt x="36" y="4"/>
                    <a:pt x="25" y="12"/>
                  </a:cubicBezTo>
                  <a:cubicBezTo>
                    <a:pt x="1" y="28"/>
                    <a:pt x="1" y="60"/>
                    <a:pt x="17" y="77"/>
                  </a:cubicBezTo>
                  <a:lnTo>
                    <a:pt x="98" y="20"/>
                  </a:ln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7243;p47">
              <a:extLst>
                <a:ext uri="{FF2B5EF4-FFF2-40B4-BE49-F238E27FC236}">
                  <a16:creationId xmlns:a16="http://schemas.microsoft.com/office/drawing/2014/main" id="{4592CEC1-A3CD-F197-F283-3A76D7712D3F}"/>
                </a:ext>
              </a:extLst>
            </p:cNvPr>
            <p:cNvSpPr/>
            <p:nvPr/>
          </p:nvSpPr>
          <p:spPr>
            <a:xfrm>
              <a:off x="2229175" y="29482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2" y="0"/>
                  </a:moveTo>
                  <a:lnTo>
                    <a:pt x="1" y="57"/>
                  </a:lnTo>
                  <a:cubicBezTo>
                    <a:pt x="11" y="73"/>
                    <a:pt x="28" y="82"/>
                    <a:pt x="46" y="82"/>
                  </a:cubicBezTo>
                  <a:cubicBezTo>
                    <a:pt x="55" y="82"/>
                    <a:pt x="65" y="79"/>
                    <a:pt x="74" y="73"/>
                  </a:cubicBezTo>
                  <a:cubicBezTo>
                    <a:pt x="90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7244;p47">
              <a:extLst>
                <a:ext uri="{FF2B5EF4-FFF2-40B4-BE49-F238E27FC236}">
                  <a16:creationId xmlns:a16="http://schemas.microsoft.com/office/drawing/2014/main" id="{5772EA26-8400-0BBF-3F52-A33C5AFA1B23}"/>
                </a:ext>
              </a:extLst>
            </p:cNvPr>
            <p:cNvSpPr/>
            <p:nvPr/>
          </p:nvSpPr>
          <p:spPr>
            <a:xfrm>
              <a:off x="2235875" y="294372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1" y="1"/>
                  </a:moveTo>
                  <a:lnTo>
                    <a:pt x="0" y="58"/>
                  </a:lnTo>
                  <a:cubicBezTo>
                    <a:pt x="5" y="68"/>
                    <a:pt x="19" y="75"/>
                    <a:pt x="35" y="75"/>
                  </a:cubicBezTo>
                  <a:cubicBezTo>
                    <a:pt x="45" y="75"/>
                    <a:pt x="56" y="72"/>
                    <a:pt x="65" y="66"/>
                  </a:cubicBezTo>
                  <a:cubicBezTo>
                    <a:pt x="89" y="49"/>
                    <a:pt x="97" y="1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7245;p47">
              <a:extLst>
                <a:ext uri="{FF2B5EF4-FFF2-40B4-BE49-F238E27FC236}">
                  <a16:creationId xmlns:a16="http://schemas.microsoft.com/office/drawing/2014/main" id="{840A50D4-204F-8284-6482-8C4F6C9A197A}"/>
                </a:ext>
              </a:extLst>
            </p:cNvPr>
            <p:cNvSpPr/>
            <p:nvPr/>
          </p:nvSpPr>
          <p:spPr>
            <a:xfrm>
              <a:off x="2242350" y="29390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9" y="71"/>
                    <a:pt x="23" y="77"/>
                    <a:pt x="37" y="77"/>
                  </a:cubicBezTo>
                  <a:cubicBezTo>
                    <a:pt x="48" y="77"/>
                    <a:pt x="58" y="73"/>
                    <a:pt x="65" y="65"/>
                  </a:cubicBezTo>
                  <a:cubicBezTo>
                    <a:pt x="90" y="49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7246;p47">
              <a:extLst>
                <a:ext uri="{FF2B5EF4-FFF2-40B4-BE49-F238E27FC236}">
                  <a16:creationId xmlns:a16="http://schemas.microsoft.com/office/drawing/2014/main" id="{51C28DF4-11B6-3303-E3AD-2FFA9459A44C}"/>
                </a:ext>
              </a:extLst>
            </p:cNvPr>
            <p:cNvSpPr/>
            <p:nvPr/>
          </p:nvSpPr>
          <p:spPr>
            <a:xfrm>
              <a:off x="2252075" y="294567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2" y="1"/>
                  </a:moveTo>
                  <a:cubicBezTo>
                    <a:pt x="51" y="1"/>
                    <a:pt x="40" y="5"/>
                    <a:pt x="33" y="12"/>
                  </a:cubicBezTo>
                  <a:cubicBezTo>
                    <a:pt x="9" y="28"/>
                    <a:pt x="1" y="53"/>
                    <a:pt x="17" y="77"/>
                  </a:cubicBezTo>
                  <a:cubicBezTo>
                    <a:pt x="26" y="90"/>
                    <a:pt x="40" y="96"/>
                    <a:pt x="54" y="96"/>
                  </a:cubicBezTo>
                  <a:cubicBezTo>
                    <a:pt x="66" y="96"/>
                    <a:pt x="79" y="92"/>
                    <a:pt x="90" y="85"/>
                  </a:cubicBezTo>
                  <a:cubicBezTo>
                    <a:pt x="106" y="69"/>
                    <a:pt x="114" y="36"/>
                    <a:pt x="98" y="20"/>
                  </a:cubicBezTo>
                  <a:cubicBezTo>
                    <a:pt x="89" y="7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7247;p47">
              <a:extLst>
                <a:ext uri="{FF2B5EF4-FFF2-40B4-BE49-F238E27FC236}">
                  <a16:creationId xmlns:a16="http://schemas.microsoft.com/office/drawing/2014/main" id="{31465297-4074-FDDA-A7DE-4D7ED6EA575F}"/>
                </a:ext>
              </a:extLst>
            </p:cNvPr>
            <p:cNvSpPr/>
            <p:nvPr/>
          </p:nvSpPr>
          <p:spPr>
            <a:xfrm>
              <a:off x="2251275" y="29512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5" y="0"/>
                  </a:moveTo>
                  <a:cubicBezTo>
                    <a:pt x="44" y="0"/>
                    <a:pt x="34" y="3"/>
                    <a:pt x="25" y="9"/>
                  </a:cubicBezTo>
                  <a:cubicBezTo>
                    <a:pt x="0" y="25"/>
                    <a:pt x="0" y="58"/>
                    <a:pt x="17" y="82"/>
                  </a:cubicBezTo>
                  <a:lnTo>
                    <a:pt x="98" y="17"/>
                  </a:lnTo>
                  <a:cubicBezTo>
                    <a:pt x="88" y="7"/>
                    <a:pt x="7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7248;p47">
              <a:extLst>
                <a:ext uri="{FF2B5EF4-FFF2-40B4-BE49-F238E27FC236}">
                  <a16:creationId xmlns:a16="http://schemas.microsoft.com/office/drawing/2014/main" id="{E19FD83C-A3C8-6488-2696-CD0B902CC65D}"/>
                </a:ext>
              </a:extLst>
            </p:cNvPr>
            <p:cNvSpPr/>
            <p:nvPr/>
          </p:nvSpPr>
          <p:spPr>
            <a:xfrm>
              <a:off x="2244975" y="2956075"/>
              <a:ext cx="2275" cy="2075"/>
            </a:xfrm>
            <a:custGeom>
              <a:avLst/>
              <a:gdLst/>
              <a:ahLst/>
              <a:cxnLst/>
              <a:rect l="l" t="t" r="r" b="b"/>
              <a:pathLst>
                <a:path w="91" h="83" extrusionOk="0">
                  <a:moveTo>
                    <a:pt x="49" y="1"/>
                  </a:moveTo>
                  <a:cubicBezTo>
                    <a:pt x="40" y="1"/>
                    <a:pt x="31" y="3"/>
                    <a:pt x="25" y="10"/>
                  </a:cubicBezTo>
                  <a:cubicBezTo>
                    <a:pt x="1" y="26"/>
                    <a:pt x="1" y="58"/>
                    <a:pt x="17" y="83"/>
                  </a:cubicBezTo>
                  <a:lnTo>
                    <a:pt x="90" y="18"/>
                  </a:lnTo>
                  <a:cubicBezTo>
                    <a:pt x="80" y="8"/>
                    <a:pt x="6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7249;p47">
              <a:extLst>
                <a:ext uri="{FF2B5EF4-FFF2-40B4-BE49-F238E27FC236}">
                  <a16:creationId xmlns:a16="http://schemas.microsoft.com/office/drawing/2014/main" id="{29002EEB-E1DF-CFA5-E3EA-C7722782DB06}"/>
                </a:ext>
              </a:extLst>
            </p:cNvPr>
            <p:cNvSpPr/>
            <p:nvPr/>
          </p:nvSpPr>
          <p:spPr>
            <a:xfrm>
              <a:off x="2245600" y="295055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1" y="0"/>
                  </a:moveTo>
                  <a:cubicBezTo>
                    <a:pt x="51" y="0"/>
                    <a:pt x="40" y="4"/>
                    <a:pt x="33" y="12"/>
                  </a:cubicBezTo>
                  <a:cubicBezTo>
                    <a:pt x="8" y="28"/>
                    <a:pt x="0" y="52"/>
                    <a:pt x="17" y="76"/>
                  </a:cubicBezTo>
                  <a:cubicBezTo>
                    <a:pt x="25" y="90"/>
                    <a:pt x="39" y="96"/>
                    <a:pt x="54" y="96"/>
                  </a:cubicBezTo>
                  <a:cubicBezTo>
                    <a:pt x="66" y="96"/>
                    <a:pt x="79" y="92"/>
                    <a:pt x="89" y="85"/>
                  </a:cubicBezTo>
                  <a:cubicBezTo>
                    <a:pt x="114" y="68"/>
                    <a:pt x="114" y="36"/>
                    <a:pt x="98" y="20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7250;p47">
              <a:extLst>
                <a:ext uri="{FF2B5EF4-FFF2-40B4-BE49-F238E27FC236}">
                  <a16:creationId xmlns:a16="http://schemas.microsoft.com/office/drawing/2014/main" id="{2648BB49-07DD-E810-4C17-C59F7A470C4E}"/>
                </a:ext>
              </a:extLst>
            </p:cNvPr>
            <p:cNvSpPr/>
            <p:nvPr/>
          </p:nvSpPr>
          <p:spPr>
            <a:xfrm>
              <a:off x="2239100" y="29552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5" y="1"/>
                  </a:moveTo>
                  <a:cubicBezTo>
                    <a:pt x="47" y="1"/>
                    <a:pt x="39" y="3"/>
                    <a:pt x="33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6" y="95"/>
                    <a:pt x="40" y="101"/>
                    <a:pt x="55" y="101"/>
                  </a:cubicBezTo>
                  <a:cubicBezTo>
                    <a:pt x="67" y="101"/>
                    <a:pt x="79" y="97"/>
                    <a:pt x="90" y="90"/>
                  </a:cubicBezTo>
                  <a:cubicBezTo>
                    <a:pt x="114" y="74"/>
                    <a:pt x="114" y="42"/>
                    <a:pt x="98" y="25"/>
                  </a:cubicBezTo>
                  <a:cubicBezTo>
                    <a:pt x="88" y="10"/>
                    <a:pt x="70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7251;p47">
              <a:extLst>
                <a:ext uri="{FF2B5EF4-FFF2-40B4-BE49-F238E27FC236}">
                  <a16:creationId xmlns:a16="http://schemas.microsoft.com/office/drawing/2014/main" id="{6AD8C254-AB78-ECF3-4659-1350FCC8200A}"/>
                </a:ext>
              </a:extLst>
            </p:cNvPr>
            <p:cNvSpPr/>
            <p:nvPr/>
          </p:nvSpPr>
          <p:spPr>
            <a:xfrm>
              <a:off x="2232625" y="29601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5" y="0"/>
                  </a:moveTo>
                  <a:cubicBezTo>
                    <a:pt x="46" y="0"/>
                    <a:pt x="39" y="3"/>
                    <a:pt x="33" y="9"/>
                  </a:cubicBezTo>
                  <a:cubicBezTo>
                    <a:pt x="8" y="25"/>
                    <a:pt x="0" y="57"/>
                    <a:pt x="17" y="82"/>
                  </a:cubicBezTo>
                  <a:cubicBezTo>
                    <a:pt x="26" y="96"/>
                    <a:pt x="41" y="104"/>
                    <a:pt x="57" y="104"/>
                  </a:cubicBezTo>
                  <a:cubicBezTo>
                    <a:pt x="68" y="104"/>
                    <a:pt x="79" y="100"/>
                    <a:pt x="90" y="90"/>
                  </a:cubicBezTo>
                  <a:cubicBezTo>
                    <a:pt x="114" y="74"/>
                    <a:pt x="114" y="41"/>
                    <a:pt x="98" y="25"/>
                  </a:cubicBezTo>
                  <a:cubicBezTo>
                    <a:pt x="87" y="9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7252;p47">
              <a:extLst>
                <a:ext uri="{FF2B5EF4-FFF2-40B4-BE49-F238E27FC236}">
                  <a16:creationId xmlns:a16="http://schemas.microsoft.com/office/drawing/2014/main" id="{A2BC95C1-89D1-41FF-D7E0-133D1D378A44}"/>
                </a:ext>
              </a:extLst>
            </p:cNvPr>
            <p:cNvSpPr/>
            <p:nvPr/>
          </p:nvSpPr>
          <p:spPr>
            <a:xfrm>
              <a:off x="2238500" y="296095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5" y="0"/>
                  </a:moveTo>
                  <a:cubicBezTo>
                    <a:pt x="45" y="0"/>
                    <a:pt x="34" y="3"/>
                    <a:pt x="25" y="9"/>
                  </a:cubicBezTo>
                  <a:cubicBezTo>
                    <a:pt x="9" y="25"/>
                    <a:pt x="1" y="58"/>
                    <a:pt x="17" y="82"/>
                  </a:cubicBezTo>
                  <a:lnTo>
                    <a:pt x="98" y="17"/>
                  </a:lnTo>
                  <a:cubicBezTo>
                    <a:pt x="88" y="7"/>
                    <a:pt x="7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7253;p47">
              <a:extLst>
                <a:ext uri="{FF2B5EF4-FFF2-40B4-BE49-F238E27FC236}">
                  <a16:creationId xmlns:a16="http://schemas.microsoft.com/office/drawing/2014/main" id="{59544102-3576-4C75-C758-098079FD9FA8}"/>
                </a:ext>
              </a:extLst>
            </p:cNvPr>
            <p:cNvSpPr/>
            <p:nvPr/>
          </p:nvSpPr>
          <p:spPr>
            <a:xfrm>
              <a:off x="2234050" y="29548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1" y="1"/>
                  </a:moveTo>
                  <a:lnTo>
                    <a:pt x="0" y="58"/>
                  </a:lnTo>
                  <a:cubicBezTo>
                    <a:pt x="11" y="73"/>
                    <a:pt x="28" y="82"/>
                    <a:pt x="43" y="82"/>
                  </a:cubicBezTo>
                  <a:cubicBezTo>
                    <a:pt x="51" y="82"/>
                    <a:pt x="59" y="79"/>
                    <a:pt x="65" y="74"/>
                  </a:cubicBezTo>
                  <a:cubicBezTo>
                    <a:pt x="89" y="58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7254;p47">
              <a:extLst>
                <a:ext uri="{FF2B5EF4-FFF2-40B4-BE49-F238E27FC236}">
                  <a16:creationId xmlns:a16="http://schemas.microsoft.com/office/drawing/2014/main" id="{934181EC-88B3-FF1E-88E5-50E2F01BD5F9}"/>
                </a:ext>
              </a:extLst>
            </p:cNvPr>
            <p:cNvSpPr/>
            <p:nvPr/>
          </p:nvSpPr>
          <p:spPr>
            <a:xfrm>
              <a:off x="2240525" y="29502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10" y="70"/>
                    <a:pt x="23" y="76"/>
                    <a:pt x="37" y="76"/>
                  </a:cubicBezTo>
                  <a:cubicBezTo>
                    <a:pt x="48" y="76"/>
                    <a:pt x="58" y="72"/>
                    <a:pt x="65" y="65"/>
                  </a:cubicBezTo>
                  <a:cubicBezTo>
                    <a:pt x="90" y="49"/>
                    <a:pt x="98" y="17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7255;p47">
              <a:extLst>
                <a:ext uri="{FF2B5EF4-FFF2-40B4-BE49-F238E27FC236}">
                  <a16:creationId xmlns:a16="http://schemas.microsoft.com/office/drawing/2014/main" id="{28029184-D8C7-07D5-B56D-C71C3D93564F}"/>
                </a:ext>
              </a:extLst>
            </p:cNvPr>
            <p:cNvSpPr/>
            <p:nvPr/>
          </p:nvSpPr>
          <p:spPr>
            <a:xfrm>
              <a:off x="2247025" y="2945350"/>
              <a:ext cx="2250" cy="2075"/>
            </a:xfrm>
            <a:custGeom>
              <a:avLst/>
              <a:gdLst/>
              <a:ahLst/>
              <a:cxnLst/>
              <a:rect l="l" t="t" r="r" b="b"/>
              <a:pathLst>
                <a:path w="90" h="83" extrusionOk="0">
                  <a:moveTo>
                    <a:pt x="81" y="1"/>
                  </a:moveTo>
                  <a:lnTo>
                    <a:pt x="0" y="66"/>
                  </a:lnTo>
                  <a:cubicBezTo>
                    <a:pt x="10" y="76"/>
                    <a:pt x="23" y="83"/>
                    <a:pt x="37" y="83"/>
                  </a:cubicBezTo>
                  <a:cubicBezTo>
                    <a:pt x="46" y="83"/>
                    <a:pt x="56" y="80"/>
                    <a:pt x="65" y="74"/>
                  </a:cubicBezTo>
                  <a:cubicBezTo>
                    <a:pt x="89" y="57"/>
                    <a:pt x="89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7256;p47">
              <a:extLst>
                <a:ext uri="{FF2B5EF4-FFF2-40B4-BE49-F238E27FC236}">
                  <a16:creationId xmlns:a16="http://schemas.microsoft.com/office/drawing/2014/main" id="{85D407FD-031B-C30F-DA64-62AF0F76114C}"/>
                </a:ext>
              </a:extLst>
            </p:cNvPr>
            <p:cNvSpPr/>
            <p:nvPr/>
          </p:nvSpPr>
          <p:spPr>
            <a:xfrm>
              <a:off x="2256950" y="29517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1"/>
                  </a:moveTo>
                  <a:cubicBezTo>
                    <a:pt x="47" y="1"/>
                    <a:pt x="36" y="5"/>
                    <a:pt x="25" y="12"/>
                  </a:cubicBezTo>
                  <a:cubicBezTo>
                    <a:pt x="0" y="28"/>
                    <a:pt x="0" y="61"/>
                    <a:pt x="17" y="85"/>
                  </a:cubicBezTo>
                  <a:cubicBezTo>
                    <a:pt x="25" y="93"/>
                    <a:pt x="37" y="97"/>
                    <a:pt x="49" y="97"/>
                  </a:cubicBezTo>
                  <a:cubicBezTo>
                    <a:pt x="61" y="97"/>
                    <a:pt x="73" y="93"/>
                    <a:pt x="81" y="85"/>
                  </a:cubicBezTo>
                  <a:cubicBezTo>
                    <a:pt x="106" y="69"/>
                    <a:pt x="106" y="37"/>
                    <a:pt x="90" y="20"/>
                  </a:cubicBezTo>
                  <a:cubicBezTo>
                    <a:pt x="81" y="7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7257;p47">
              <a:extLst>
                <a:ext uri="{FF2B5EF4-FFF2-40B4-BE49-F238E27FC236}">
                  <a16:creationId xmlns:a16="http://schemas.microsoft.com/office/drawing/2014/main" id="{50B61C3B-E7B2-3D22-C919-AF9CA1DE9EB5}"/>
                </a:ext>
              </a:extLst>
            </p:cNvPr>
            <p:cNvSpPr/>
            <p:nvPr/>
          </p:nvSpPr>
          <p:spPr>
            <a:xfrm>
              <a:off x="2256125" y="2957425"/>
              <a:ext cx="2475" cy="1950"/>
            </a:xfrm>
            <a:custGeom>
              <a:avLst/>
              <a:gdLst/>
              <a:ahLst/>
              <a:cxnLst/>
              <a:rect l="l" t="t" r="r" b="b"/>
              <a:pathLst>
                <a:path w="99" h="78" extrusionOk="0">
                  <a:moveTo>
                    <a:pt x="65" y="0"/>
                  </a:moveTo>
                  <a:cubicBezTo>
                    <a:pt x="52" y="0"/>
                    <a:pt x="37" y="4"/>
                    <a:pt x="25" y="12"/>
                  </a:cubicBezTo>
                  <a:cubicBezTo>
                    <a:pt x="1" y="29"/>
                    <a:pt x="1" y="61"/>
                    <a:pt x="17" y="77"/>
                  </a:cubicBezTo>
                  <a:lnTo>
                    <a:pt x="98" y="12"/>
                  </a:lnTo>
                  <a:cubicBezTo>
                    <a:pt x="90" y="4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7258;p47">
              <a:extLst>
                <a:ext uri="{FF2B5EF4-FFF2-40B4-BE49-F238E27FC236}">
                  <a16:creationId xmlns:a16="http://schemas.microsoft.com/office/drawing/2014/main" id="{700CBA5C-857E-90E2-1328-497591C7CF5B}"/>
                </a:ext>
              </a:extLst>
            </p:cNvPr>
            <p:cNvSpPr/>
            <p:nvPr/>
          </p:nvSpPr>
          <p:spPr>
            <a:xfrm>
              <a:off x="2249850" y="296237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5" y="0"/>
                  </a:moveTo>
                  <a:cubicBezTo>
                    <a:pt x="45" y="0"/>
                    <a:pt x="34" y="3"/>
                    <a:pt x="25" y="9"/>
                  </a:cubicBezTo>
                  <a:cubicBezTo>
                    <a:pt x="9" y="33"/>
                    <a:pt x="1" y="58"/>
                    <a:pt x="17" y="82"/>
                  </a:cubicBezTo>
                  <a:lnTo>
                    <a:pt x="98" y="17"/>
                  </a:lnTo>
                  <a:cubicBezTo>
                    <a:pt x="88" y="7"/>
                    <a:pt x="7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7259;p47">
              <a:extLst>
                <a:ext uri="{FF2B5EF4-FFF2-40B4-BE49-F238E27FC236}">
                  <a16:creationId xmlns:a16="http://schemas.microsoft.com/office/drawing/2014/main" id="{483441AB-1AC0-C166-029E-AA643D61C171}"/>
                </a:ext>
              </a:extLst>
            </p:cNvPr>
            <p:cNvSpPr/>
            <p:nvPr/>
          </p:nvSpPr>
          <p:spPr>
            <a:xfrm>
              <a:off x="2250450" y="295682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1" y="1"/>
                  </a:moveTo>
                  <a:cubicBezTo>
                    <a:pt x="49" y="1"/>
                    <a:pt x="36" y="5"/>
                    <a:pt x="25" y="12"/>
                  </a:cubicBezTo>
                  <a:cubicBezTo>
                    <a:pt x="9" y="28"/>
                    <a:pt x="1" y="61"/>
                    <a:pt x="17" y="77"/>
                  </a:cubicBezTo>
                  <a:cubicBezTo>
                    <a:pt x="26" y="90"/>
                    <a:pt x="40" y="96"/>
                    <a:pt x="55" y="96"/>
                  </a:cubicBezTo>
                  <a:cubicBezTo>
                    <a:pt x="67" y="96"/>
                    <a:pt x="79" y="92"/>
                    <a:pt x="90" y="85"/>
                  </a:cubicBezTo>
                  <a:cubicBezTo>
                    <a:pt x="114" y="69"/>
                    <a:pt x="114" y="36"/>
                    <a:pt x="98" y="20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7260;p47">
              <a:extLst>
                <a:ext uri="{FF2B5EF4-FFF2-40B4-BE49-F238E27FC236}">
                  <a16:creationId xmlns:a16="http://schemas.microsoft.com/office/drawing/2014/main" id="{99DA76C8-E8F1-2DC6-36FE-C0295EEF3058}"/>
                </a:ext>
              </a:extLst>
            </p:cNvPr>
            <p:cNvSpPr/>
            <p:nvPr/>
          </p:nvSpPr>
          <p:spPr>
            <a:xfrm>
              <a:off x="2244175" y="29617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1"/>
                  </a:moveTo>
                  <a:cubicBezTo>
                    <a:pt x="43" y="1"/>
                    <a:pt x="34" y="3"/>
                    <a:pt x="25" y="10"/>
                  </a:cubicBezTo>
                  <a:cubicBezTo>
                    <a:pt x="1" y="26"/>
                    <a:pt x="1" y="58"/>
                    <a:pt x="17" y="83"/>
                  </a:cubicBezTo>
                  <a:cubicBezTo>
                    <a:pt x="26" y="96"/>
                    <a:pt x="40" y="102"/>
                    <a:pt x="54" y="102"/>
                  </a:cubicBezTo>
                  <a:cubicBezTo>
                    <a:pt x="66" y="102"/>
                    <a:pt x="79" y="98"/>
                    <a:pt x="90" y="91"/>
                  </a:cubicBezTo>
                  <a:cubicBezTo>
                    <a:pt x="106" y="74"/>
                    <a:pt x="114" y="42"/>
                    <a:pt x="98" y="18"/>
                  </a:cubicBezTo>
                  <a:cubicBezTo>
                    <a:pt x="83" y="8"/>
                    <a:pt x="6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7261;p47">
              <a:extLst>
                <a:ext uri="{FF2B5EF4-FFF2-40B4-BE49-F238E27FC236}">
                  <a16:creationId xmlns:a16="http://schemas.microsoft.com/office/drawing/2014/main" id="{669F9C43-00CD-5111-E9FC-E5EEA9BB6826}"/>
                </a:ext>
              </a:extLst>
            </p:cNvPr>
            <p:cNvSpPr/>
            <p:nvPr/>
          </p:nvSpPr>
          <p:spPr>
            <a:xfrm>
              <a:off x="2237700" y="29667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48" y="1"/>
                    <a:pt x="35" y="5"/>
                    <a:pt x="24" y="12"/>
                  </a:cubicBezTo>
                  <a:cubicBezTo>
                    <a:pt x="8" y="28"/>
                    <a:pt x="0" y="61"/>
                    <a:pt x="24" y="85"/>
                  </a:cubicBezTo>
                  <a:cubicBezTo>
                    <a:pt x="34" y="95"/>
                    <a:pt x="51" y="102"/>
                    <a:pt x="65" y="102"/>
                  </a:cubicBezTo>
                  <a:cubicBezTo>
                    <a:pt x="75" y="102"/>
                    <a:pt x="83" y="100"/>
                    <a:pt x="89" y="93"/>
                  </a:cubicBezTo>
                  <a:cubicBezTo>
                    <a:pt x="114" y="77"/>
                    <a:pt x="114" y="45"/>
                    <a:pt x="97" y="20"/>
                  </a:cubicBezTo>
                  <a:cubicBezTo>
                    <a:pt x="88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7262;p47">
              <a:extLst>
                <a:ext uri="{FF2B5EF4-FFF2-40B4-BE49-F238E27FC236}">
                  <a16:creationId xmlns:a16="http://schemas.microsoft.com/office/drawing/2014/main" id="{A0712EAD-8643-696D-6BF4-639258784A54}"/>
                </a:ext>
              </a:extLst>
            </p:cNvPr>
            <p:cNvSpPr/>
            <p:nvPr/>
          </p:nvSpPr>
          <p:spPr>
            <a:xfrm>
              <a:off x="2243575" y="29674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5" y="1"/>
                  </a:moveTo>
                  <a:cubicBezTo>
                    <a:pt x="44" y="1"/>
                    <a:pt x="34" y="3"/>
                    <a:pt x="25" y="10"/>
                  </a:cubicBezTo>
                  <a:cubicBezTo>
                    <a:pt x="8" y="26"/>
                    <a:pt x="0" y="58"/>
                    <a:pt x="16" y="83"/>
                  </a:cubicBezTo>
                  <a:lnTo>
                    <a:pt x="98" y="18"/>
                  </a:lnTo>
                  <a:cubicBezTo>
                    <a:pt x="87" y="8"/>
                    <a:pt x="7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7263;p47">
              <a:extLst>
                <a:ext uri="{FF2B5EF4-FFF2-40B4-BE49-F238E27FC236}">
                  <a16:creationId xmlns:a16="http://schemas.microsoft.com/office/drawing/2014/main" id="{812787DC-C6D5-625A-B439-84454F4B6E19}"/>
                </a:ext>
              </a:extLst>
            </p:cNvPr>
            <p:cNvSpPr/>
            <p:nvPr/>
          </p:nvSpPr>
          <p:spPr>
            <a:xfrm>
              <a:off x="2238900" y="2961375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82" y="0"/>
                  </a:moveTo>
                  <a:lnTo>
                    <a:pt x="1" y="65"/>
                  </a:lnTo>
                  <a:cubicBezTo>
                    <a:pt x="10" y="78"/>
                    <a:pt x="24" y="84"/>
                    <a:pt x="38" y="84"/>
                  </a:cubicBezTo>
                  <a:cubicBezTo>
                    <a:pt x="50" y="84"/>
                    <a:pt x="63" y="80"/>
                    <a:pt x="74" y="73"/>
                  </a:cubicBezTo>
                  <a:cubicBezTo>
                    <a:pt x="98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7264;p47">
              <a:extLst>
                <a:ext uri="{FF2B5EF4-FFF2-40B4-BE49-F238E27FC236}">
                  <a16:creationId xmlns:a16="http://schemas.microsoft.com/office/drawing/2014/main" id="{44BCC138-1747-8D64-76B5-4513DE7BC295}"/>
                </a:ext>
              </a:extLst>
            </p:cNvPr>
            <p:cNvSpPr/>
            <p:nvPr/>
          </p:nvSpPr>
          <p:spPr>
            <a:xfrm>
              <a:off x="2245400" y="295650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3" y="1"/>
                  </a:moveTo>
                  <a:lnTo>
                    <a:pt x="0" y="66"/>
                  </a:lnTo>
                  <a:cubicBezTo>
                    <a:pt x="9" y="79"/>
                    <a:pt x="23" y="85"/>
                    <a:pt x="36" y="85"/>
                  </a:cubicBezTo>
                  <a:cubicBezTo>
                    <a:pt x="47" y="85"/>
                    <a:pt x="58" y="81"/>
                    <a:pt x="65" y="74"/>
                  </a:cubicBezTo>
                  <a:cubicBezTo>
                    <a:pt x="89" y="57"/>
                    <a:pt x="89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7265;p47">
              <a:extLst>
                <a:ext uri="{FF2B5EF4-FFF2-40B4-BE49-F238E27FC236}">
                  <a16:creationId xmlns:a16="http://schemas.microsoft.com/office/drawing/2014/main" id="{010B7008-042F-5F62-8E41-8A7C41E16245}"/>
                </a:ext>
              </a:extLst>
            </p:cNvPr>
            <p:cNvSpPr/>
            <p:nvPr/>
          </p:nvSpPr>
          <p:spPr>
            <a:xfrm>
              <a:off x="2251675" y="29516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2" y="0"/>
                  </a:moveTo>
                  <a:lnTo>
                    <a:pt x="1" y="65"/>
                  </a:lnTo>
                  <a:cubicBezTo>
                    <a:pt x="11" y="75"/>
                    <a:pt x="27" y="82"/>
                    <a:pt x="42" y="82"/>
                  </a:cubicBezTo>
                  <a:cubicBezTo>
                    <a:pt x="51" y="82"/>
                    <a:pt x="59" y="79"/>
                    <a:pt x="65" y="73"/>
                  </a:cubicBezTo>
                  <a:cubicBezTo>
                    <a:pt x="90" y="57"/>
                    <a:pt x="98" y="24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7266;p47">
              <a:extLst>
                <a:ext uri="{FF2B5EF4-FFF2-40B4-BE49-F238E27FC236}">
                  <a16:creationId xmlns:a16="http://schemas.microsoft.com/office/drawing/2014/main" id="{E7FC0D54-351A-DC18-D54F-CC43DFEB084A}"/>
                </a:ext>
              </a:extLst>
            </p:cNvPr>
            <p:cNvSpPr/>
            <p:nvPr/>
          </p:nvSpPr>
          <p:spPr>
            <a:xfrm>
              <a:off x="2261800" y="2957825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58" y="0"/>
                  </a:moveTo>
                  <a:cubicBezTo>
                    <a:pt x="46" y="0"/>
                    <a:pt x="33" y="4"/>
                    <a:pt x="25" y="13"/>
                  </a:cubicBezTo>
                  <a:cubicBezTo>
                    <a:pt x="1" y="29"/>
                    <a:pt x="1" y="61"/>
                    <a:pt x="17" y="77"/>
                  </a:cubicBezTo>
                  <a:cubicBezTo>
                    <a:pt x="26" y="91"/>
                    <a:pt x="40" y="97"/>
                    <a:pt x="53" y="97"/>
                  </a:cubicBezTo>
                  <a:cubicBezTo>
                    <a:pt x="64" y="97"/>
                    <a:pt x="75" y="93"/>
                    <a:pt x="82" y="85"/>
                  </a:cubicBezTo>
                  <a:cubicBezTo>
                    <a:pt x="106" y="61"/>
                    <a:pt x="106" y="37"/>
                    <a:pt x="90" y="13"/>
                  </a:cubicBezTo>
                  <a:cubicBezTo>
                    <a:pt x="82" y="4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7267;p47">
              <a:extLst>
                <a:ext uri="{FF2B5EF4-FFF2-40B4-BE49-F238E27FC236}">
                  <a16:creationId xmlns:a16="http://schemas.microsoft.com/office/drawing/2014/main" id="{AF9C8D24-7E7E-1E49-68C0-F58CF7F12B08}"/>
                </a:ext>
              </a:extLst>
            </p:cNvPr>
            <p:cNvSpPr/>
            <p:nvPr/>
          </p:nvSpPr>
          <p:spPr>
            <a:xfrm>
              <a:off x="2261200" y="29633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52" y="0"/>
                  </a:moveTo>
                  <a:cubicBezTo>
                    <a:pt x="40" y="0"/>
                    <a:pt x="28" y="4"/>
                    <a:pt x="17" y="11"/>
                  </a:cubicBezTo>
                  <a:cubicBezTo>
                    <a:pt x="1" y="36"/>
                    <a:pt x="1" y="60"/>
                    <a:pt x="17" y="84"/>
                  </a:cubicBezTo>
                  <a:lnTo>
                    <a:pt x="90" y="20"/>
                  </a:lnTo>
                  <a:cubicBezTo>
                    <a:pt x="81" y="6"/>
                    <a:pt x="6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7268;p47">
              <a:extLst>
                <a:ext uri="{FF2B5EF4-FFF2-40B4-BE49-F238E27FC236}">
                  <a16:creationId xmlns:a16="http://schemas.microsoft.com/office/drawing/2014/main" id="{2260B8F2-DDAC-805E-CFC9-C469C283395E}"/>
                </a:ext>
              </a:extLst>
            </p:cNvPr>
            <p:cNvSpPr/>
            <p:nvPr/>
          </p:nvSpPr>
          <p:spPr>
            <a:xfrm>
              <a:off x="2254925" y="2968575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8" y="28"/>
                    <a:pt x="0" y="61"/>
                    <a:pt x="25" y="85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7269;p47">
              <a:extLst>
                <a:ext uri="{FF2B5EF4-FFF2-40B4-BE49-F238E27FC236}">
                  <a16:creationId xmlns:a16="http://schemas.microsoft.com/office/drawing/2014/main" id="{0A2F6144-86FD-818C-EFD5-2362C9B8AB03}"/>
                </a:ext>
              </a:extLst>
            </p:cNvPr>
            <p:cNvSpPr/>
            <p:nvPr/>
          </p:nvSpPr>
          <p:spPr>
            <a:xfrm>
              <a:off x="2255525" y="296290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8" y="1"/>
                  </a:moveTo>
                  <a:cubicBezTo>
                    <a:pt x="47" y="1"/>
                    <a:pt x="36" y="5"/>
                    <a:pt x="25" y="12"/>
                  </a:cubicBezTo>
                  <a:cubicBezTo>
                    <a:pt x="1" y="28"/>
                    <a:pt x="1" y="61"/>
                    <a:pt x="17" y="85"/>
                  </a:cubicBezTo>
                  <a:cubicBezTo>
                    <a:pt x="26" y="94"/>
                    <a:pt x="39" y="101"/>
                    <a:pt x="54" y="101"/>
                  </a:cubicBezTo>
                  <a:cubicBezTo>
                    <a:pt x="66" y="101"/>
                    <a:pt x="79" y="96"/>
                    <a:pt x="90" y="85"/>
                  </a:cubicBezTo>
                  <a:cubicBezTo>
                    <a:pt x="106" y="69"/>
                    <a:pt x="114" y="37"/>
                    <a:pt x="98" y="20"/>
                  </a:cubicBezTo>
                  <a:cubicBezTo>
                    <a:pt x="84" y="7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7270;p47">
              <a:extLst>
                <a:ext uri="{FF2B5EF4-FFF2-40B4-BE49-F238E27FC236}">
                  <a16:creationId xmlns:a16="http://schemas.microsoft.com/office/drawing/2014/main" id="{19E1FF8F-4F33-59F2-84C4-BE2C17670BD4}"/>
                </a:ext>
              </a:extLst>
            </p:cNvPr>
            <p:cNvSpPr/>
            <p:nvPr/>
          </p:nvSpPr>
          <p:spPr>
            <a:xfrm>
              <a:off x="2249250" y="296807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60" y="1"/>
                  </a:moveTo>
                  <a:cubicBezTo>
                    <a:pt x="48" y="1"/>
                    <a:pt x="36" y="5"/>
                    <a:pt x="25" y="16"/>
                  </a:cubicBezTo>
                  <a:cubicBezTo>
                    <a:pt x="0" y="32"/>
                    <a:pt x="0" y="65"/>
                    <a:pt x="16" y="81"/>
                  </a:cubicBezTo>
                  <a:cubicBezTo>
                    <a:pt x="30" y="94"/>
                    <a:pt x="43" y="100"/>
                    <a:pt x="57" y="100"/>
                  </a:cubicBezTo>
                  <a:cubicBezTo>
                    <a:pt x="68" y="100"/>
                    <a:pt x="78" y="96"/>
                    <a:pt x="89" y="89"/>
                  </a:cubicBezTo>
                  <a:cubicBezTo>
                    <a:pt x="114" y="73"/>
                    <a:pt x="114" y="40"/>
                    <a:pt x="98" y="16"/>
                  </a:cubicBez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7271;p47">
              <a:extLst>
                <a:ext uri="{FF2B5EF4-FFF2-40B4-BE49-F238E27FC236}">
                  <a16:creationId xmlns:a16="http://schemas.microsoft.com/office/drawing/2014/main" id="{111EE849-0BA4-BD93-4D72-C190F3D4D4DC}"/>
                </a:ext>
              </a:extLst>
            </p:cNvPr>
            <p:cNvSpPr/>
            <p:nvPr/>
          </p:nvSpPr>
          <p:spPr>
            <a:xfrm>
              <a:off x="2242950" y="2973250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1" y="0"/>
                  </a:moveTo>
                  <a:cubicBezTo>
                    <a:pt x="49" y="0"/>
                    <a:pt x="36" y="4"/>
                    <a:pt x="25" y="12"/>
                  </a:cubicBezTo>
                  <a:cubicBezTo>
                    <a:pt x="9" y="28"/>
                    <a:pt x="1" y="60"/>
                    <a:pt x="25" y="85"/>
                  </a:cubicBezTo>
                  <a:cubicBezTo>
                    <a:pt x="34" y="98"/>
                    <a:pt x="48" y="104"/>
                    <a:pt x="61" y="104"/>
                  </a:cubicBezTo>
                  <a:cubicBezTo>
                    <a:pt x="72" y="104"/>
                    <a:pt x="83" y="100"/>
                    <a:pt x="90" y="93"/>
                  </a:cubicBezTo>
                  <a:cubicBezTo>
                    <a:pt x="114" y="77"/>
                    <a:pt x="114" y="44"/>
                    <a:pt x="98" y="20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7272;p47">
              <a:extLst>
                <a:ext uri="{FF2B5EF4-FFF2-40B4-BE49-F238E27FC236}">
                  <a16:creationId xmlns:a16="http://schemas.microsoft.com/office/drawing/2014/main" id="{90BA1C44-31FA-F98E-6B75-5D711702EB65}"/>
                </a:ext>
              </a:extLst>
            </p:cNvPr>
            <p:cNvSpPr/>
            <p:nvPr/>
          </p:nvSpPr>
          <p:spPr>
            <a:xfrm>
              <a:off x="2248850" y="2973825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64" y="1"/>
                  </a:moveTo>
                  <a:cubicBezTo>
                    <a:pt x="51" y="1"/>
                    <a:pt x="36" y="5"/>
                    <a:pt x="24" y="13"/>
                  </a:cubicBezTo>
                  <a:cubicBezTo>
                    <a:pt x="8" y="29"/>
                    <a:pt x="0" y="62"/>
                    <a:pt x="24" y="86"/>
                  </a:cubicBezTo>
                  <a:lnTo>
                    <a:pt x="97" y="13"/>
                  </a:lnTo>
                  <a:cubicBezTo>
                    <a:pt x="89" y="5"/>
                    <a:pt x="77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7273;p47">
              <a:extLst>
                <a:ext uri="{FF2B5EF4-FFF2-40B4-BE49-F238E27FC236}">
                  <a16:creationId xmlns:a16="http://schemas.microsoft.com/office/drawing/2014/main" id="{F9417D34-A970-3CD7-AEDE-3D1D8A1D6771}"/>
                </a:ext>
              </a:extLst>
            </p:cNvPr>
            <p:cNvSpPr/>
            <p:nvPr/>
          </p:nvSpPr>
          <p:spPr>
            <a:xfrm>
              <a:off x="2243975" y="296785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82" y="1"/>
                  </a:moveTo>
                  <a:lnTo>
                    <a:pt x="0" y="66"/>
                  </a:lnTo>
                  <a:cubicBezTo>
                    <a:pt x="14" y="79"/>
                    <a:pt x="27" y="85"/>
                    <a:pt x="41" y="85"/>
                  </a:cubicBezTo>
                  <a:cubicBezTo>
                    <a:pt x="52" y="85"/>
                    <a:pt x="62" y="81"/>
                    <a:pt x="73" y="74"/>
                  </a:cubicBezTo>
                  <a:cubicBezTo>
                    <a:pt x="98" y="57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7274;p47">
              <a:extLst>
                <a:ext uri="{FF2B5EF4-FFF2-40B4-BE49-F238E27FC236}">
                  <a16:creationId xmlns:a16="http://schemas.microsoft.com/office/drawing/2014/main" id="{C54561C6-78C3-CD04-6D96-BA7818659746}"/>
                </a:ext>
              </a:extLst>
            </p:cNvPr>
            <p:cNvSpPr/>
            <p:nvPr/>
          </p:nvSpPr>
          <p:spPr>
            <a:xfrm>
              <a:off x="2250250" y="2962775"/>
              <a:ext cx="2475" cy="2150"/>
            </a:xfrm>
            <a:custGeom>
              <a:avLst/>
              <a:gdLst/>
              <a:ahLst/>
              <a:cxnLst/>
              <a:rect l="l" t="t" r="r" b="b"/>
              <a:pathLst>
                <a:path w="99" h="86" extrusionOk="0">
                  <a:moveTo>
                    <a:pt x="82" y="1"/>
                  </a:moveTo>
                  <a:lnTo>
                    <a:pt x="1" y="66"/>
                  </a:lnTo>
                  <a:cubicBezTo>
                    <a:pt x="10" y="79"/>
                    <a:pt x="24" y="85"/>
                    <a:pt x="38" y="85"/>
                  </a:cubicBezTo>
                  <a:cubicBezTo>
                    <a:pt x="50" y="85"/>
                    <a:pt x="63" y="81"/>
                    <a:pt x="74" y="74"/>
                  </a:cubicBezTo>
                  <a:cubicBezTo>
                    <a:pt x="90" y="58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7275;p47">
              <a:extLst>
                <a:ext uri="{FF2B5EF4-FFF2-40B4-BE49-F238E27FC236}">
                  <a16:creationId xmlns:a16="http://schemas.microsoft.com/office/drawing/2014/main" id="{7E1A349B-FD57-245B-F2B4-5FCE0EB84950}"/>
                </a:ext>
              </a:extLst>
            </p:cNvPr>
            <p:cNvSpPr/>
            <p:nvPr/>
          </p:nvSpPr>
          <p:spPr>
            <a:xfrm>
              <a:off x="2256550" y="2957725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81" y="0"/>
                  </a:moveTo>
                  <a:lnTo>
                    <a:pt x="0" y="65"/>
                  </a:lnTo>
                  <a:cubicBezTo>
                    <a:pt x="9" y="79"/>
                    <a:pt x="23" y="85"/>
                    <a:pt x="38" y="85"/>
                  </a:cubicBezTo>
                  <a:cubicBezTo>
                    <a:pt x="50" y="85"/>
                    <a:pt x="62" y="81"/>
                    <a:pt x="73" y="73"/>
                  </a:cubicBezTo>
                  <a:cubicBezTo>
                    <a:pt x="89" y="57"/>
                    <a:pt x="97" y="25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7276;p47">
              <a:extLst>
                <a:ext uri="{FF2B5EF4-FFF2-40B4-BE49-F238E27FC236}">
                  <a16:creationId xmlns:a16="http://schemas.microsoft.com/office/drawing/2014/main" id="{5E757163-1FBC-33D4-2CBB-8324B13654C3}"/>
                </a:ext>
              </a:extLst>
            </p:cNvPr>
            <p:cNvSpPr/>
            <p:nvPr/>
          </p:nvSpPr>
          <p:spPr>
            <a:xfrm>
              <a:off x="2266675" y="296352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58" y="0"/>
                  </a:moveTo>
                  <a:cubicBezTo>
                    <a:pt x="47" y="0"/>
                    <a:pt x="36" y="4"/>
                    <a:pt x="25" y="12"/>
                  </a:cubicBezTo>
                  <a:cubicBezTo>
                    <a:pt x="9" y="36"/>
                    <a:pt x="0" y="60"/>
                    <a:pt x="17" y="84"/>
                  </a:cubicBezTo>
                  <a:cubicBezTo>
                    <a:pt x="25" y="93"/>
                    <a:pt x="37" y="97"/>
                    <a:pt x="50" y="97"/>
                  </a:cubicBezTo>
                  <a:cubicBezTo>
                    <a:pt x="63" y="97"/>
                    <a:pt x="78" y="93"/>
                    <a:pt x="90" y="84"/>
                  </a:cubicBezTo>
                  <a:cubicBezTo>
                    <a:pt x="106" y="68"/>
                    <a:pt x="114" y="36"/>
                    <a:pt x="98" y="20"/>
                  </a:cubicBezTo>
                  <a:cubicBezTo>
                    <a:pt x="84" y="6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7277;p47">
              <a:extLst>
                <a:ext uri="{FF2B5EF4-FFF2-40B4-BE49-F238E27FC236}">
                  <a16:creationId xmlns:a16="http://schemas.microsoft.com/office/drawing/2014/main" id="{3A4F18F0-8708-EEED-2865-5AC806F1FCDB}"/>
                </a:ext>
              </a:extLst>
            </p:cNvPr>
            <p:cNvSpPr/>
            <p:nvPr/>
          </p:nvSpPr>
          <p:spPr>
            <a:xfrm>
              <a:off x="2266275" y="2969175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57" y="0"/>
                  </a:moveTo>
                  <a:cubicBezTo>
                    <a:pt x="45" y="0"/>
                    <a:pt x="33" y="4"/>
                    <a:pt x="25" y="13"/>
                  </a:cubicBezTo>
                  <a:cubicBezTo>
                    <a:pt x="0" y="29"/>
                    <a:pt x="0" y="61"/>
                    <a:pt x="16" y="77"/>
                  </a:cubicBezTo>
                  <a:lnTo>
                    <a:pt x="89" y="13"/>
                  </a:lnTo>
                  <a:cubicBezTo>
                    <a:pt x="81" y="4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7278;p47">
              <a:extLst>
                <a:ext uri="{FF2B5EF4-FFF2-40B4-BE49-F238E27FC236}">
                  <a16:creationId xmlns:a16="http://schemas.microsoft.com/office/drawing/2014/main" id="{236CB090-C913-E500-4588-A72D5470CC11}"/>
                </a:ext>
              </a:extLst>
            </p:cNvPr>
            <p:cNvSpPr/>
            <p:nvPr/>
          </p:nvSpPr>
          <p:spPr>
            <a:xfrm>
              <a:off x="2260400" y="2974575"/>
              <a:ext cx="2250" cy="2025"/>
            </a:xfrm>
            <a:custGeom>
              <a:avLst/>
              <a:gdLst/>
              <a:ahLst/>
              <a:cxnLst/>
              <a:rect l="l" t="t" r="r" b="b"/>
              <a:pathLst>
                <a:path w="90" h="81" extrusionOk="0">
                  <a:moveTo>
                    <a:pt x="53" y="0"/>
                  </a:moveTo>
                  <a:cubicBezTo>
                    <a:pt x="42" y="0"/>
                    <a:pt x="32" y="4"/>
                    <a:pt x="24" y="15"/>
                  </a:cubicBezTo>
                  <a:cubicBezTo>
                    <a:pt x="0" y="32"/>
                    <a:pt x="0" y="64"/>
                    <a:pt x="16" y="80"/>
                  </a:cubicBezTo>
                  <a:lnTo>
                    <a:pt x="89" y="15"/>
                  </a:lnTo>
                  <a:cubicBezTo>
                    <a:pt x="80" y="7"/>
                    <a:pt x="6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7279;p47">
              <a:extLst>
                <a:ext uri="{FF2B5EF4-FFF2-40B4-BE49-F238E27FC236}">
                  <a16:creationId xmlns:a16="http://schemas.microsoft.com/office/drawing/2014/main" id="{43F5CBF2-7911-6937-0647-52E998E3A9CB}"/>
                </a:ext>
              </a:extLst>
            </p:cNvPr>
            <p:cNvSpPr/>
            <p:nvPr/>
          </p:nvSpPr>
          <p:spPr>
            <a:xfrm>
              <a:off x="2260600" y="296897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64" y="0"/>
                  </a:moveTo>
                  <a:cubicBezTo>
                    <a:pt x="51" y="0"/>
                    <a:pt x="37" y="4"/>
                    <a:pt x="25" y="12"/>
                  </a:cubicBezTo>
                  <a:cubicBezTo>
                    <a:pt x="8" y="29"/>
                    <a:pt x="0" y="61"/>
                    <a:pt x="25" y="77"/>
                  </a:cubicBezTo>
                  <a:cubicBezTo>
                    <a:pt x="34" y="91"/>
                    <a:pt x="47" y="97"/>
                    <a:pt x="61" y="97"/>
                  </a:cubicBezTo>
                  <a:cubicBezTo>
                    <a:pt x="72" y="97"/>
                    <a:pt x="82" y="93"/>
                    <a:pt x="89" y="85"/>
                  </a:cubicBezTo>
                  <a:cubicBezTo>
                    <a:pt x="114" y="69"/>
                    <a:pt x="114" y="37"/>
                    <a:pt x="98" y="12"/>
                  </a:cubicBezTo>
                  <a:cubicBezTo>
                    <a:pt x="89" y="4"/>
                    <a:pt x="77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7280;p47">
              <a:extLst>
                <a:ext uri="{FF2B5EF4-FFF2-40B4-BE49-F238E27FC236}">
                  <a16:creationId xmlns:a16="http://schemas.microsoft.com/office/drawing/2014/main" id="{F8F2EBD6-DF8A-7C2A-4C5C-793E40291399}"/>
                </a:ext>
              </a:extLst>
            </p:cNvPr>
            <p:cNvSpPr/>
            <p:nvPr/>
          </p:nvSpPr>
          <p:spPr>
            <a:xfrm>
              <a:off x="2254725" y="2974250"/>
              <a:ext cx="2650" cy="2625"/>
            </a:xfrm>
            <a:custGeom>
              <a:avLst/>
              <a:gdLst/>
              <a:ahLst/>
              <a:cxnLst/>
              <a:rect l="l" t="t" r="r" b="b"/>
              <a:pathLst>
                <a:path w="106" h="105" extrusionOk="0">
                  <a:moveTo>
                    <a:pt x="52" y="1"/>
                  </a:moveTo>
                  <a:cubicBezTo>
                    <a:pt x="40" y="1"/>
                    <a:pt x="27" y="5"/>
                    <a:pt x="16" y="12"/>
                  </a:cubicBezTo>
                  <a:cubicBezTo>
                    <a:pt x="0" y="37"/>
                    <a:pt x="0" y="61"/>
                    <a:pt x="16" y="85"/>
                  </a:cubicBezTo>
                  <a:cubicBezTo>
                    <a:pt x="25" y="99"/>
                    <a:pt x="39" y="105"/>
                    <a:pt x="54" y="105"/>
                  </a:cubicBezTo>
                  <a:cubicBezTo>
                    <a:pt x="66" y="105"/>
                    <a:pt x="78" y="101"/>
                    <a:pt x="89" y="93"/>
                  </a:cubicBezTo>
                  <a:cubicBezTo>
                    <a:pt x="106" y="69"/>
                    <a:pt x="106" y="37"/>
                    <a:pt x="89" y="20"/>
                  </a:cubicBezTo>
                  <a:cubicBezTo>
                    <a:pt x="80" y="7"/>
                    <a:pt x="6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7281;p47">
              <a:extLst>
                <a:ext uri="{FF2B5EF4-FFF2-40B4-BE49-F238E27FC236}">
                  <a16:creationId xmlns:a16="http://schemas.microsoft.com/office/drawing/2014/main" id="{293DD1AB-19BE-8CAE-4E8E-60E68D935263}"/>
                </a:ext>
              </a:extLst>
            </p:cNvPr>
            <p:cNvSpPr/>
            <p:nvPr/>
          </p:nvSpPr>
          <p:spPr>
            <a:xfrm>
              <a:off x="2248625" y="297972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3" y="1"/>
                  </a:moveTo>
                  <a:cubicBezTo>
                    <a:pt x="41" y="1"/>
                    <a:pt x="28" y="5"/>
                    <a:pt x="17" y="12"/>
                  </a:cubicBezTo>
                  <a:cubicBezTo>
                    <a:pt x="1" y="28"/>
                    <a:pt x="1" y="61"/>
                    <a:pt x="17" y="85"/>
                  </a:cubicBezTo>
                  <a:cubicBezTo>
                    <a:pt x="26" y="94"/>
                    <a:pt x="40" y="100"/>
                    <a:pt x="54" y="100"/>
                  </a:cubicBezTo>
                  <a:cubicBezTo>
                    <a:pt x="66" y="100"/>
                    <a:pt x="79" y="96"/>
                    <a:pt x="90" y="85"/>
                  </a:cubicBezTo>
                  <a:cubicBezTo>
                    <a:pt x="106" y="69"/>
                    <a:pt x="114" y="36"/>
                    <a:pt x="90" y="20"/>
                  </a:cubicBezTo>
                  <a:cubicBezTo>
                    <a:pt x="81" y="7"/>
                    <a:pt x="6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7282;p47">
              <a:extLst>
                <a:ext uri="{FF2B5EF4-FFF2-40B4-BE49-F238E27FC236}">
                  <a16:creationId xmlns:a16="http://schemas.microsoft.com/office/drawing/2014/main" id="{DFB9F61C-F029-4406-EEB4-67D207C59C97}"/>
                </a:ext>
              </a:extLst>
            </p:cNvPr>
            <p:cNvSpPr/>
            <p:nvPr/>
          </p:nvSpPr>
          <p:spPr>
            <a:xfrm>
              <a:off x="2254525" y="29799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3" y="1"/>
                  </a:moveTo>
                  <a:cubicBezTo>
                    <a:pt x="42" y="1"/>
                    <a:pt x="32" y="5"/>
                    <a:pt x="24" y="12"/>
                  </a:cubicBezTo>
                  <a:cubicBezTo>
                    <a:pt x="0" y="37"/>
                    <a:pt x="0" y="69"/>
                    <a:pt x="16" y="85"/>
                  </a:cubicBezTo>
                  <a:lnTo>
                    <a:pt x="89" y="20"/>
                  </a:lnTo>
                  <a:cubicBezTo>
                    <a:pt x="80" y="7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7283;p47">
              <a:extLst>
                <a:ext uri="{FF2B5EF4-FFF2-40B4-BE49-F238E27FC236}">
                  <a16:creationId xmlns:a16="http://schemas.microsoft.com/office/drawing/2014/main" id="{96E61DA9-1928-9FF8-3E79-21429E754D8F}"/>
                </a:ext>
              </a:extLst>
            </p:cNvPr>
            <p:cNvSpPr/>
            <p:nvPr/>
          </p:nvSpPr>
          <p:spPr>
            <a:xfrm>
              <a:off x="2249450" y="29741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73" y="0"/>
                  </a:moveTo>
                  <a:lnTo>
                    <a:pt x="0" y="73"/>
                  </a:lnTo>
                  <a:cubicBezTo>
                    <a:pt x="9" y="82"/>
                    <a:pt x="23" y="88"/>
                    <a:pt x="38" y="88"/>
                  </a:cubicBezTo>
                  <a:cubicBezTo>
                    <a:pt x="50" y="88"/>
                    <a:pt x="62" y="84"/>
                    <a:pt x="73" y="73"/>
                  </a:cubicBezTo>
                  <a:cubicBezTo>
                    <a:pt x="90" y="57"/>
                    <a:pt x="90" y="24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7284;p47">
              <a:extLst>
                <a:ext uri="{FF2B5EF4-FFF2-40B4-BE49-F238E27FC236}">
                  <a16:creationId xmlns:a16="http://schemas.microsoft.com/office/drawing/2014/main" id="{0A67E993-6B34-0DFD-E480-8B13FA3D8CA2}"/>
                </a:ext>
              </a:extLst>
            </p:cNvPr>
            <p:cNvSpPr/>
            <p:nvPr/>
          </p:nvSpPr>
          <p:spPr>
            <a:xfrm>
              <a:off x="2255525" y="2969075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74" y="0"/>
                  </a:moveTo>
                  <a:lnTo>
                    <a:pt x="1" y="65"/>
                  </a:lnTo>
                  <a:cubicBezTo>
                    <a:pt x="9" y="73"/>
                    <a:pt x="21" y="77"/>
                    <a:pt x="33" y="77"/>
                  </a:cubicBezTo>
                  <a:cubicBezTo>
                    <a:pt x="45" y="77"/>
                    <a:pt x="57" y="73"/>
                    <a:pt x="65" y="65"/>
                  </a:cubicBezTo>
                  <a:cubicBezTo>
                    <a:pt x="90" y="49"/>
                    <a:pt x="90" y="17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7285;p47">
              <a:extLst>
                <a:ext uri="{FF2B5EF4-FFF2-40B4-BE49-F238E27FC236}">
                  <a16:creationId xmlns:a16="http://schemas.microsoft.com/office/drawing/2014/main" id="{8EE56223-E151-7A66-A6B8-B3C5BA12DCBF}"/>
                </a:ext>
              </a:extLst>
            </p:cNvPr>
            <p:cNvSpPr/>
            <p:nvPr/>
          </p:nvSpPr>
          <p:spPr>
            <a:xfrm>
              <a:off x="2261600" y="2963800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74" y="1"/>
                  </a:moveTo>
                  <a:lnTo>
                    <a:pt x="1" y="65"/>
                  </a:lnTo>
                  <a:cubicBezTo>
                    <a:pt x="9" y="73"/>
                    <a:pt x="21" y="78"/>
                    <a:pt x="33" y="78"/>
                  </a:cubicBezTo>
                  <a:cubicBezTo>
                    <a:pt x="45" y="78"/>
                    <a:pt x="58" y="73"/>
                    <a:pt x="66" y="65"/>
                  </a:cubicBezTo>
                  <a:cubicBezTo>
                    <a:pt x="90" y="49"/>
                    <a:pt x="90" y="17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7286;p47">
              <a:extLst>
                <a:ext uri="{FF2B5EF4-FFF2-40B4-BE49-F238E27FC236}">
                  <a16:creationId xmlns:a16="http://schemas.microsoft.com/office/drawing/2014/main" id="{ACBD58E6-4A63-5FE9-3DE7-2CE8112EA7D3}"/>
                </a:ext>
              </a:extLst>
            </p:cNvPr>
            <p:cNvSpPr/>
            <p:nvPr/>
          </p:nvSpPr>
          <p:spPr>
            <a:xfrm>
              <a:off x="2271950" y="2969100"/>
              <a:ext cx="2650" cy="2325"/>
            </a:xfrm>
            <a:custGeom>
              <a:avLst/>
              <a:gdLst/>
              <a:ahLst/>
              <a:cxnLst/>
              <a:rect l="l" t="t" r="r" b="b"/>
              <a:pathLst>
                <a:path w="106" h="93" extrusionOk="0">
                  <a:moveTo>
                    <a:pt x="60" y="0"/>
                  </a:moveTo>
                  <a:cubicBezTo>
                    <a:pt x="46" y="0"/>
                    <a:pt x="30" y="7"/>
                    <a:pt x="17" y="16"/>
                  </a:cubicBezTo>
                  <a:cubicBezTo>
                    <a:pt x="0" y="32"/>
                    <a:pt x="0" y="64"/>
                    <a:pt x="17" y="80"/>
                  </a:cubicBezTo>
                  <a:cubicBezTo>
                    <a:pt x="25" y="89"/>
                    <a:pt x="37" y="93"/>
                    <a:pt x="49" y="93"/>
                  </a:cubicBezTo>
                  <a:cubicBezTo>
                    <a:pt x="61" y="93"/>
                    <a:pt x="73" y="89"/>
                    <a:pt x="81" y="80"/>
                  </a:cubicBezTo>
                  <a:cubicBezTo>
                    <a:pt x="106" y="64"/>
                    <a:pt x="106" y="32"/>
                    <a:pt x="89" y="16"/>
                  </a:cubicBezTo>
                  <a:cubicBezTo>
                    <a:pt x="82" y="5"/>
                    <a:pt x="72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7287;p47">
              <a:extLst>
                <a:ext uri="{FF2B5EF4-FFF2-40B4-BE49-F238E27FC236}">
                  <a16:creationId xmlns:a16="http://schemas.microsoft.com/office/drawing/2014/main" id="{45675A5F-7A22-BB87-CAB2-1232412C197C}"/>
                </a:ext>
              </a:extLst>
            </p:cNvPr>
            <p:cNvSpPr/>
            <p:nvPr/>
          </p:nvSpPr>
          <p:spPr>
            <a:xfrm>
              <a:off x="2271750" y="29746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3" y="0"/>
                  </a:moveTo>
                  <a:cubicBezTo>
                    <a:pt x="41" y="0"/>
                    <a:pt x="29" y="4"/>
                    <a:pt x="16" y="12"/>
                  </a:cubicBezTo>
                  <a:cubicBezTo>
                    <a:pt x="0" y="37"/>
                    <a:pt x="0" y="69"/>
                    <a:pt x="16" y="85"/>
                  </a:cubicBezTo>
                  <a:lnTo>
                    <a:pt x="89" y="12"/>
                  </a:lnTo>
                  <a:cubicBezTo>
                    <a:pt x="77" y="4"/>
                    <a:pt x="65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7288;p47">
              <a:extLst>
                <a:ext uri="{FF2B5EF4-FFF2-40B4-BE49-F238E27FC236}">
                  <a16:creationId xmlns:a16="http://schemas.microsoft.com/office/drawing/2014/main" id="{BF067CB6-84AD-BBF9-4ED9-36FC7954AFE4}"/>
                </a:ext>
              </a:extLst>
            </p:cNvPr>
            <p:cNvSpPr/>
            <p:nvPr/>
          </p:nvSpPr>
          <p:spPr>
            <a:xfrm>
              <a:off x="2266075" y="29803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3" y="0"/>
                  </a:moveTo>
                  <a:cubicBezTo>
                    <a:pt x="41" y="0"/>
                    <a:pt x="29" y="4"/>
                    <a:pt x="16" y="12"/>
                  </a:cubicBezTo>
                  <a:cubicBezTo>
                    <a:pt x="0" y="37"/>
                    <a:pt x="0" y="69"/>
                    <a:pt x="16" y="85"/>
                  </a:cubicBezTo>
                  <a:lnTo>
                    <a:pt x="89" y="12"/>
                  </a:lnTo>
                  <a:cubicBezTo>
                    <a:pt x="77" y="4"/>
                    <a:pt x="65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7289;p47">
              <a:extLst>
                <a:ext uri="{FF2B5EF4-FFF2-40B4-BE49-F238E27FC236}">
                  <a16:creationId xmlns:a16="http://schemas.microsoft.com/office/drawing/2014/main" id="{4C06284C-E1EF-5E84-EB6B-EF557BAFD24B}"/>
                </a:ext>
              </a:extLst>
            </p:cNvPr>
            <p:cNvSpPr/>
            <p:nvPr/>
          </p:nvSpPr>
          <p:spPr>
            <a:xfrm>
              <a:off x="2266075" y="29746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6" y="0"/>
                  </a:moveTo>
                  <a:cubicBezTo>
                    <a:pt x="43" y="0"/>
                    <a:pt x="29" y="4"/>
                    <a:pt x="16" y="12"/>
                  </a:cubicBezTo>
                  <a:cubicBezTo>
                    <a:pt x="0" y="37"/>
                    <a:pt x="0" y="69"/>
                    <a:pt x="16" y="85"/>
                  </a:cubicBezTo>
                  <a:cubicBezTo>
                    <a:pt x="29" y="94"/>
                    <a:pt x="41" y="98"/>
                    <a:pt x="53" y="98"/>
                  </a:cubicBezTo>
                  <a:cubicBezTo>
                    <a:pt x="65" y="98"/>
                    <a:pt x="77" y="94"/>
                    <a:pt x="89" y="85"/>
                  </a:cubicBezTo>
                  <a:cubicBezTo>
                    <a:pt x="106" y="69"/>
                    <a:pt x="106" y="37"/>
                    <a:pt x="89" y="12"/>
                  </a:cubicBezTo>
                  <a:cubicBezTo>
                    <a:pt x="81" y="4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7290;p47">
              <a:extLst>
                <a:ext uri="{FF2B5EF4-FFF2-40B4-BE49-F238E27FC236}">
                  <a16:creationId xmlns:a16="http://schemas.microsoft.com/office/drawing/2014/main" id="{990A0065-A4F3-D429-B42F-873CCE612339}"/>
                </a:ext>
              </a:extLst>
            </p:cNvPr>
            <p:cNvSpPr/>
            <p:nvPr/>
          </p:nvSpPr>
          <p:spPr>
            <a:xfrm>
              <a:off x="2260200" y="2980325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57" y="0"/>
                  </a:moveTo>
                  <a:cubicBezTo>
                    <a:pt x="45" y="0"/>
                    <a:pt x="32" y="4"/>
                    <a:pt x="24" y="12"/>
                  </a:cubicBezTo>
                  <a:cubicBezTo>
                    <a:pt x="0" y="29"/>
                    <a:pt x="0" y="61"/>
                    <a:pt x="24" y="85"/>
                  </a:cubicBezTo>
                  <a:cubicBezTo>
                    <a:pt x="32" y="94"/>
                    <a:pt x="45" y="98"/>
                    <a:pt x="57" y="98"/>
                  </a:cubicBezTo>
                  <a:cubicBezTo>
                    <a:pt x="69" y="98"/>
                    <a:pt x="81" y="94"/>
                    <a:pt x="89" y="85"/>
                  </a:cubicBezTo>
                  <a:cubicBezTo>
                    <a:pt x="114" y="69"/>
                    <a:pt x="114" y="37"/>
                    <a:pt x="89" y="12"/>
                  </a:cubicBezTo>
                  <a:cubicBezTo>
                    <a:pt x="81" y="4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7291;p47">
              <a:extLst>
                <a:ext uri="{FF2B5EF4-FFF2-40B4-BE49-F238E27FC236}">
                  <a16:creationId xmlns:a16="http://schemas.microsoft.com/office/drawing/2014/main" id="{010BD561-66A0-9C60-256E-1002839DDB60}"/>
                </a:ext>
              </a:extLst>
            </p:cNvPr>
            <p:cNvSpPr/>
            <p:nvPr/>
          </p:nvSpPr>
          <p:spPr>
            <a:xfrm>
              <a:off x="2254300" y="298592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5" y="0"/>
                  </a:moveTo>
                  <a:cubicBezTo>
                    <a:pt x="43" y="0"/>
                    <a:pt x="33" y="4"/>
                    <a:pt x="25" y="15"/>
                  </a:cubicBezTo>
                  <a:cubicBezTo>
                    <a:pt x="1" y="32"/>
                    <a:pt x="1" y="64"/>
                    <a:pt x="25" y="88"/>
                  </a:cubicBezTo>
                  <a:cubicBezTo>
                    <a:pt x="33" y="97"/>
                    <a:pt x="46" y="101"/>
                    <a:pt x="59" y="101"/>
                  </a:cubicBezTo>
                  <a:cubicBezTo>
                    <a:pt x="72" y="101"/>
                    <a:pt x="86" y="97"/>
                    <a:pt x="98" y="88"/>
                  </a:cubicBezTo>
                  <a:cubicBezTo>
                    <a:pt x="114" y="72"/>
                    <a:pt x="114" y="40"/>
                    <a:pt x="98" y="15"/>
                  </a:cubicBezTo>
                  <a:cubicBezTo>
                    <a:pt x="85" y="7"/>
                    <a:pt x="69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7292;p47">
              <a:extLst>
                <a:ext uri="{FF2B5EF4-FFF2-40B4-BE49-F238E27FC236}">
                  <a16:creationId xmlns:a16="http://schemas.microsoft.com/office/drawing/2014/main" id="{F78AE99C-969D-AC33-3EF8-57FACA6EA51B}"/>
                </a:ext>
              </a:extLst>
            </p:cNvPr>
            <p:cNvSpPr/>
            <p:nvPr/>
          </p:nvSpPr>
          <p:spPr>
            <a:xfrm>
              <a:off x="2260400" y="298600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3" y="0"/>
                  </a:moveTo>
                  <a:cubicBezTo>
                    <a:pt x="41" y="0"/>
                    <a:pt x="29" y="4"/>
                    <a:pt x="16" y="12"/>
                  </a:cubicBezTo>
                  <a:cubicBezTo>
                    <a:pt x="0" y="37"/>
                    <a:pt x="0" y="69"/>
                    <a:pt x="16" y="85"/>
                  </a:cubicBezTo>
                  <a:lnTo>
                    <a:pt x="89" y="12"/>
                  </a:lnTo>
                  <a:cubicBezTo>
                    <a:pt x="77" y="4"/>
                    <a:pt x="65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7293;p47">
              <a:extLst>
                <a:ext uri="{FF2B5EF4-FFF2-40B4-BE49-F238E27FC236}">
                  <a16:creationId xmlns:a16="http://schemas.microsoft.com/office/drawing/2014/main" id="{0ADF2EDF-2B73-DE77-A8CB-E3A1CEBD349C}"/>
                </a:ext>
              </a:extLst>
            </p:cNvPr>
            <p:cNvSpPr/>
            <p:nvPr/>
          </p:nvSpPr>
          <p:spPr>
            <a:xfrm>
              <a:off x="2254925" y="2980425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73" y="0"/>
                  </a:moveTo>
                  <a:lnTo>
                    <a:pt x="0" y="65"/>
                  </a:lnTo>
                  <a:cubicBezTo>
                    <a:pt x="14" y="79"/>
                    <a:pt x="29" y="85"/>
                    <a:pt x="44" y="85"/>
                  </a:cubicBezTo>
                  <a:cubicBezTo>
                    <a:pt x="55" y="85"/>
                    <a:pt x="66" y="81"/>
                    <a:pt x="73" y="73"/>
                  </a:cubicBezTo>
                  <a:cubicBezTo>
                    <a:pt x="98" y="49"/>
                    <a:pt x="98" y="17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7294;p47">
              <a:extLst>
                <a:ext uri="{FF2B5EF4-FFF2-40B4-BE49-F238E27FC236}">
                  <a16:creationId xmlns:a16="http://schemas.microsoft.com/office/drawing/2014/main" id="{73257359-0889-CEA9-2343-3542B2784F74}"/>
                </a:ext>
              </a:extLst>
            </p:cNvPr>
            <p:cNvSpPr/>
            <p:nvPr/>
          </p:nvSpPr>
          <p:spPr>
            <a:xfrm>
              <a:off x="2260800" y="297495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73" y="0"/>
                  </a:moveTo>
                  <a:lnTo>
                    <a:pt x="0" y="65"/>
                  </a:lnTo>
                  <a:cubicBezTo>
                    <a:pt x="14" y="79"/>
                    <a:pt x="30" y="85"/>
                    <a:pt x="44" y="85"/>
                  </a:cubicBezTo>
                  <a:cubicBezTo>
                    <a:pt x="55" y="85"/>
                    <a:pt x="66" y="81"/>
                    <a:pt x="73" y="73"/>
                  </a:cubicBezTo>
                  <a:cubicBezTo>
                    <a:pt x="90" y="49"/>
                    <a:pt x="98" y="17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7295;p47">
              <a:extLst>
                <a:ext uri="{FF2B5EF4-FFF2-40B4-BE49-F238E27FC236}">
                  <a16:creationId xmlns:a16="http://schemas.microsoft.com/office/drawing/2014/main" id="{1483739B-FD4C-2D07-D8B2-8671508DB3C6}"/>
                </a:ext>
              </a:extLst>
            </p:cNvPr>
            <p:cNvSpPr/>
            <p:nvPr/>
          </p:nvSpPr>
          <p:spPr>
            <a:xfrm>
              <a:off x="2266675" y="2969475"/>
              <a:ext cx="2450" cy="2100"/>
            </a:xfrm>
            <a:custGeom>
              <a:avLst/>
              <a:gdLst/>
              <a:ahLst/>
              <a:cxnLst/>
              <a:rect l="l" t="t" r="r" b="b"/>
              <a:pathLst>
                <a:path w="98" h="84" extrusionOk="0">
                  <a:moveTo>
                    <a:pt x="73" y="1"/>
                  </a:moveTo>
                  <a:lnTo>
                    <a:pt x="0" y="65"/>
                  </a:lnTo>
                  <a:cubicBezTo>
                    <a:pt x="13" y="78"/>
                    <a:pt x="25" y="84"/>
                    <a:pt x="37" y="84"/>
                  </a:cubicBezTo>
                  <a:cubicBezTo>
                    <a:pt x="49" y="84"/>
                    <a:pt x="61" y="78"/>
                    <a:pt x="73" y="65"/>
                  </a:cubicBezTo>
                  <a:cubicBezTo>
                    <a:pt x="90" y="49"/>
                    <a:pt x="98" y="17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7296;p47">
              <a:extLst>
                <a:ext uri="{FF2B5EF4-FFF2-40B4-BE49-F238E27FC236}">
                  <a16:creationId xmlns:a16="http://schemas.microsoft.com/office/drawing/2014/main" id="{788F8EA7-6F88-6909-177B-95ADE1794D88}"/>
                </a:ext>
              </a:extLst>
            </p:cNvPr>
            <p:cNvSpPr/>
            <p:nvPr/>
          </p:nvSpPr>
          <p:spPr>
            <a:xfrm>
              <a:off x="2277225" y="29742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61" y="1"/>
                  </a:moveTo>
                  <a:cubicBezTo>
                    <a:pt x="47" y="1"/>
                    <a:pt x="33" y="7"/>
                    <a:pt x="24" y="20"/>
                  </a:cubicBezTo>
                  <a:cubicBezTo>
                    <a:pt x="0" y="37"/>
                    <a:pt x="0" y="69"/>
                    <a:pt x="16" y="85"/>
                  </a:cubicBezTo>
                  <a:cubicBezTo>
                    <a:pt x="28" y="93"/>
                    <a:pt x="41" y="97"/>
                    <a:pt x="53" y="97"/>
                  </a:cubicBezTo>
                  <a:cubicBezTo>
                    <a:pt x="65" y="97"/>
                    <a:pt x="77" y="93"/>
                    <a:pt x="89" y="85"/>
                  </a:cubicBezTo>
                  <a:cubicBezTo>
                    <a:pt x="106" y="61"/>
                    <a:pt x="106" y="28"/>
                    <a:pt x="89" y="12"/>
                  </a:cubicBezTo>
                  <a:cubicBezTo>
                    <a:pt x="82" y="5"/>
                    <a:pt x="7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7297;p47">
              <a:extLst>
                <a:ext uri="{FF2B5EF4-FFF2-40B4-BE49-F238E27FC236}">
                  <a16:creationId xmlns:a16="http://schemas.microsoft.com/office/drawing/2014/main" id="{7DFD237F-9EA9-6281-B49F-98ADE402EABF}"/>
                </a:ext>
              </a:extLst>
            </p:cNvPr>
            <p:cNvSpPr/>
            <p:nvPr/>
          </p:nvSpPr>
          <p:spPr>
            <a:xfrm>
              <a:off x="2277225" y="29799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3" y="0"/>
                  </a:moveTo>
                  <a:cubicBezTo>
                    <a:pt x="41" y="0"/>
                    <a:pt x="28" y="4"/>
                    <a:pt x="16" y="12"/>
                  </a:cubicBezTo>
                  <a:cubicBezTo>
                    <a:pt x="0" y="37"/>
                    <a:pt x="0" y="69"/>
                    <a:pt x="24" y="85"/>
                  </a:cubicBezTo>
                  <a:lnTo>
                    <a:pt x="89" y="12"/>
                  </a:lnTo>
                  <a:cubicBezTo>
                    <a:pt x="77" y="4"/>
                    <a:pt x="65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7298;p47">
              <a:extLst>
                <a:ext uri="{FF2B5EF4-FFF2-40B4-BE49-F238E27FC236}">
                  <a16:creationId xmlns:a16="http://schemas.microsoft.com/office/drawing/2014/main" id="{524AEF99-5AE2-522E-1E54-B8205246CD9E}"/>
                </a:ext>
              </a:extLst>
            </p:cNvPr>
            <p:cNvSpPr/>
            <p:nvPr/>
          </p:nvSpPr>
          <p:spPr>
            <a:xfrm>
              <a:off x="2271750" y="29858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61" y="0"/>
                  </a:moveTo>
                  <a:cubicBezTo>
                    <a:pt x="47" y="0"/>
                    <a:pt x="33" y="6"/>
                    <a:pt x="25" y="19"/>
                  </a:cubicBezTo>
                  <a:cubicBezTo>
                    <a:pt x="0" y="36"/>
                    <a:pt x="8" y="68"/>
                    <a:pt x="25" y="84"/>
                  </a:cubicBezTo>
                  <a:lnTo>
                    <a:pt x="89" y="11"/>
                  </a:lnTo>
                  <a:cubicBezTo>
                    <a:pt x="82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7299;p47">
              <a:extLst>
                <a:ext uri="{FF2B5EF4-FFF2-40B4-BE49-F238E27FC236}">
                  <a16:creationId xmlns:a16="http://schemas.microsoft.com/office/drawing/2014/main" id="{9706E228-EA81-08BD-8807-74469B703F9D}"/>
                </a:ext>
              </a:extLst>
            </p:cNvPr>
            <p:cNvSpPr/>
            <p:nvPr/>
          </p:nvSpPr>
          <p:spPr>
            <a:xfrm>
              <a:off x="2271750" y="2980150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3" y="0"/>
                  </a:moveTo>
                  <a:cubicBezTo>
                    <a:pt x="39" y="0"/>
                    <a:pt x="25" y="6"/>
                    <a:pt x="16" y="19"/>
                  </a:cubicBezTo>
                  <a:cubicBezTo>
                    <a:pt x="0" y="36"/>
                    <a:pt x="0" y="68"/>
                    <a:pt x="16" y="84"/>
                  </a:cubicBezTo>
                  <a:cubicBezTo>
                    <a:pt x="25" y="96"/>
                    <a:pt x="37" y="103"/>
                    <a:pt x="50" y="103"/>
                  </a:cubicBezTo>
                  <a:cubicBezTo>
                    <a:pt x="63" y="103"/>
                    <a:pt x="77" y="96"/>
                    <a:pt x="89" y="84"/>
                  </a:cubicBezTo>
                  <a:cubicBezTo>
                    <a:pt x="106" y="68"/>
                    <a:pt x="106" y="36"/>
                    <a:pt x="81" y="11"/>
                  </a:cubicBezTo>
                  <a:cubicBezTo>
                    <a:pt x="74" y="4"/>
                    <a:pt x="6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7300;p47">
              <a:extLst>
                <a:ext uri="{FF2B5EF4-FFF2-40B4-BE49-F238E27FC236}">
                  <a16:creationId xmlns:a16="http://schemas.microsoft.com/office/drawing/2014/main" id="{4AAD5654-9C58-6758-12F1-CDB6FDE88A4B}"/>
                </a:ext>
              </a:extLst>
            </p:cNvPr>
            <p:cNvSpPr/>
            <p:nvPr/>
          </p:nvSpPr>
          <p:spPr>
            <a:xfrm>
              <a:off x="2266075" y="29860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6" y="0"/>
                  </a:moveTo>
                  <a:cubicBezTo>
                    <a:pt x="43" y="0"/>
                    <a:pt x="29" y="6"/>
                    <a:pt x="16" y="19"/>
                  </a:cubicBezTo>
                  <a:cubicBezTo>
                    <a:pt x="0" y="35"/>
                    <a:pt x="0" y="67"/>
                    <a:pt x="24" y="92"/>
                  </a:cubicBezTo>
                  <a:cubicBezTo>
                    <a:pt x="32" y="99"/>
                    <a:pt x="42" y="103"/>
                    <a:pt x="53" y="103"/>
                  </a:cubicBezTo>
                  <a:cubicBezTo>
                    <a:pt x="67" y="103"/>
                    <a:pt x="80" y="97"/>
                    <a:pt x="89" y="83"/>
                  </a:cubicBezTo>
                  <a:cubicBezTo>
                    <a:pt x="114" y="67"/>
                    <a:pt x="114" y="35"/>
                    <a:pt x="89" y="19"/>
                  </a:cubicBezTo>
                  <a:cubicBezTo>
                    <a:pt x="81" y="6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7301;p47">
              <a:extLst>
                <a:ext uri="{FF2B5EF4-FFF2-40B4-BE49-F238E27FC236}">
                  <a16:creationId xmlns:a16="http://schemas.microsoft.com/office/drawing/2014/main" id="{5A77EB84-F309-A204-23EA-89990F4DA1B1}"/>
                </a:ext>
              </a:extLst>
            </p:cNvPr>
            <p:cNvSpPr/>
            <p:nvPr/>
          </p:nvSpPr>
          <p:spPr>
            <a:xfrm>
              <a:off x="2260400" y="2991925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58" y="0"/>
                  </a:moveTo>
                  <a:cubicBezTo>
                    <a:pt x="45" y="0"/>
                    <a:pt x="33" y="7"/>
                    <a:pt x="24" y="19"/>
                  </a:cubicBezTo>
                  <a:cubicBezTo>
                    <a:pt x="0" y="35"/>
                    <a:pt x="8" y="67"/>
                    <a:pt x="24" y="92"/>
                  </a:cubicBezTo>
                  <a:cubicBezTo>
                    <a:pt x="37" y="100"/>
                    <a:pt x="51" y="104"/>
                    <a:pt x="64" y="104"/>
                  </a:cubicBezTo>
                  <a:cubicBezTo>
                    <a:pt x="77" y="104"/>
                    <a:pt x="89" y="100"/>
                    <a:pt x="97" y="92"/>
                  </a:cubicBezTo>
                  <a:cubicBezTo>
                    <a:pt x="122" y="67"/>
                    <a:pt x="114" y="35"/>
                    <a:pt x="97" y="19"/>
                  </a:cubicBezTo>
                  <a:cubicBezTo>
                    <a:pt x="85" y="7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7302;p47">
              <a:extLst>
                <a:ext uri="{FF2B5EF4-FFF2-40B4-BE49-F238E27FC236}">
                  <a16:creationId xmlns:a16="http://schemas.microsoft.com/office/drawing/2014/main" id="{9FFF06BD-281C-73AC-1DA5-A3A2C7677FA1}"/>
                </a:ext>
              </a:extLst>
            </p:cNvPr>
            <p:cNvSpPr/>
            <p:nvPr/>
          </p:nvSpPr>
          <p:spPr>
            <a:xfrm>
              <a:off x="2266475" y="299180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54" y="0"/>
                  </a:moveTo>
                  <a:cubicBezTo>
                    <a:pt x="39" y="0"/>
                    <a:pt x="25" y="7"/>
                    <a:pt x="17" y="16"/>
                  </a:cubicBezTo>
                  <a:cubicBezTo>
                    <a:pt x="0" y="40"/>
                    <a:pt x="0" y="72"/>
                    <a:pt x="25" y="89"/>
                  </a:cubicBezTo>
                  <a:lnTo>
                    <a:pt x="90" y="16"/>
                  </a:lnTo>
                  <a:cubicBezTo>
                    <a:pt x="79" y="5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7303;p47">
              <a:extLst>
                <a:ext uri="{FF2B5EF4-FFF2-40B4-BE49-F238E27FC236}">
                  <a16:creationId xmlns:a16="http://schemas.microsoft.com/office/drawing/2014/main" id="{3EAD3548-F323-6DF7-CD53-E84CBFB8B7AF}"/>
                </a:ext>
              </a:extLst>
            </p:cNvPr>
            <p:cNvSpPr/>
            <p:nvPr/>
          </p:nvSpPr>
          <p:spPr>
            <a:xfrm>
              <a:off x="2260800" y="2986300"/>
              <a:ext cx="2250" cy="2300"/>
            </a:xfrm>
            <a:custGeom>
              <a:avLst/>
              <a:gdLst/>
              <a:ahLst/>
              <a:cxnLst/>
              <a:rect l="l" t="t" r="r" b="b"/>
              <a:pathLst>
                <a:path w="90" h="92" extrusionOk="0">
                  <a:moveTo>
                    <a:pt x="73" y="0"/>
                  </a:moveTo>
                  <a:lnTo>
                    <a:pt x="0" y="73"/>
                  </a:lnTo>
                  <a:cubicBezTo>
                    <a:pt x="13" y="86"/>
                    <a:pt x="27" y="92"/>
                    <a:pt x="40" y="92"/>
                  </a:cubicBezTo>
                  <a:cubicBezTo>
                    <a:pt x="53" y="92"/>
                    <a:pt x="65" y="86"/>
                    <a:pt x="73" y="73"/>
                  </a:cubicBezTo>
                  <a:cubicBezTo>
                    <a:pt x="90" y="57"/>
                    <a:pt x="90" y="25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7304;p47">
              <a:extLst>
                <a:ext uri="{FF2B5EF4-FFF2-40B4-BE49-F238E27FC236}">
                  <a16:creationId xmlns:a16="http://schemas.microsoft.com/office/drawing/2014/main" id="{04D09D3F-E66A-E0B0-72E8-C0091F04C642}"/>
                </a:ext>
              </a:extLst>
            </p:cNvPr>
            <p:cNvSpPr/>
            <p:nvPr/>
          </p:nvSpPr>
          <p:spPr>
            <a:xfrm>
              <a:off x="2266475" y="29806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73" y="0"/>
                  </a:moveTo>
                  <a:lnTo>
                    <a:pt x="0" y="73"/>
                  </a:lnTo>
                  <a:cubicBezTo>
                    <a:pt x="8" y="82"/>
                    <a:pt x="21" y="86"/>
                    <a:pt x="34" y="86"/>
                  </a:cubicBezTo>
                  <a:cubicBezTo>
                    <a:pt x="47" y="86"/>
                    <a:pt x="61" y="82"/>
                    <a:pt x="73" y="73"/>
                  </a:cubicBezTo>
                  <a:cubicBezTo>
                    <a:pt x="90" y="57"/>
                    <a:pt x="90" y="25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7305;p47">
              <a:extLst>
                <a:ext uri="{FF2B5EF4-FFF2-40B4-BE49-F238E27FC236}">
                  <a16:creationId xmlns:a16="http://schemas.microsoft.com/office/drawing/2014/main" id="{C49FBB3A-7981-D018-5CC8-3F70FFE2630A}"/>
                </a:ext>
              </a:extLst>
            </p:cNvPr>
            <p:cNvSpPr/>
            <p:nvPr/>
          </p:nvSpPr>
          <p:spPr>
            <a:xfrm>
              <a:off x="2272150" y="29749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73" y="0"/>
                  </a:moveTo>
                  <a:lnTo>
                    <a:pt x="0" y="73"/>
                  </a:lnTo>
                  <a:cubicBezTo>
                    <a:pt x="9" y="82"/>
                    <a:pt x="21" y="86"/>
                    <a:pt x="33" y="86"/>
                  </a:cubicBezTo>
                  <a:cubicBezTo>
                    <a:pt x="45" y="86"/>
                    <a:pt x="57" y="82"/>
                    <a:pt x="65" y="73"/>
                  </a:cubicBezTo>
                  <a:cubicBezTo>
                    <a:pt x="90" y="49"/>
                    <a:pt x="90" y="17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7306;p47">
              <a:extLst>
                <a:ext uri="{FF2B5EF4-FFF2-40B4-BE49-F238E27FC236}">
                  <a16:creationId xmlns:a16="http://schemas.microsoft.com/office/drawing/2014/main" id="{23A9A53C-FDBF-C4A1-18A4-E05ABE329893}"/>
                </a:ext>
              </a:extLst>
            </p:cNvPr>
            <p:cNvSpPr/>
            <p:nvPr/>
          </p:nvSpPr>
          <p:spPr>
            <a:xfrm>
              <a:off x="2282700" y="2979325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57" y="1"/>
                  </a:moveTo>
                  <a:cubicBezTo>
                    <a:pt x="45" y="1"/>
                    <a:pt x="33" y="7"/>
                    <a:pt x="24" y="20"/>
                  </a:cubicBezTo>
                  <a:cubicBezTo>
                    <a:pt x="0" y="36"/>
                    <a:pt x="0" y="69"/>
                    <a:pt x="24" y="85"/>
                  </a:cubicBezTo>
                  <a:cubicBezTo>
                    <a:pt x="32" y="92"/>
                    <a:pt x="42" y="96"/>
                    <a:pt x="53" y="96"/>
                  </a:cubicBezTo>
                  <a:cubicBezTo>
                    <a:pt x="66" y="96"/>
                    <a:pt x="80" y="90"/>
                    <a:pt x="89" y="77"/>
                  </a:cubicBezTo>
                  <a:cubicBezTo>
                    <a:pt x="105" y="52"/>
                    <a:pt x="105" y="28"/>
                    <a:pt x="89" y="12"/>
                  </a:cubicBezTo>
                  <a:cubicBezTo>
                    <a:pt x="78" y="5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7307;p47">
              <a:extLst>
                <a:ext uri="{FF2B5EF4-FFF2-40B4-BE49-F238E27FC236}">
                  <a16:creationId xmlns:a16="http://schemas.microsoft.com/office/drawing/2014/main" id="{EEDB99BC-AEF0-B061-27AF-1D479DF2BF6F}"/>
                </a:ext>
              </a:extLst>
            </p:cNvPr>
            <p:cNvSpPr/>
            <p:nvPr/>
          </p:nvSpPr>
          <p:spPr>
            <a:xfrm>
              <a:off x="2283100" y="2984800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53" y="1"/>
                  </a:moveTo>
                  <a:cubicBezTo>
                    <a:pt x="39" y="1"/>
                    <a:pt x="25" y="7"/>
                    <a:pt x="16" y="20"/>
                  </a:cubicBezTo>
                  <a:cubicBezTo>
                    <a:pt x="0" y="44"/>
                    <a:pt x="0" y="69"/>
                    <a:pt x="16" y="85"/>
                  </a:cubicBezTo>
                  <a:lnTo>
                    <a:pt x="81" y="12"/>
                  </a:lnTo>
                  <a:cubicBezTo>
                    <a:pt x="74" y="5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7308;p47">
              <a:extLst>
                <a:ext uri="{FF2B5EF4-FFF2-40B4-BE49-F238E27FC236}">
                  <a16:creationId xmlns:a16="http://schemas.microsoft.com/office/drawing/2014/main" id="{1A757EF0-E2AB-299F-48DE-0B82A5F8F6FE}"/>
                </a:ext>
              </a:extLst>
            </p:cNvPr>
            <p:cNvSpPr/>
            <p:nvPr/>
          </p:nvSpPr>
          <p:spPr>
            <a:xfrm>
              <a:off x="2278025" y="2991000"/>
              <a:ext cx="2050" cy="2225"/>
            </a:xfrm>
            <a:custGeom>
              <a:avLst/>
              <a:gdLst/>
              <a:ahLst/>
              <a:cxnLst/>
              <a:rect l="l" t="t" r="r" b="b"/>
              <a:pathLst>
                <a:path w="82" h="89" extrusionOk="0">
                  <a:moveTo>
                    <a:pt x="55" y="0"/>
                  </a:moveTo>
                  <a:cubicBezTo>
                    <a:pt x="41" y="0"/>
                    <a:pt x="26" y="9"/>
                    <a:pt x="17" y="23"/>
                  </a:cubicBezTo>
                  <a:cubicBezTo>
                    <a:pt x="1" y="39"/>
                    <a:pt x="1" y="72"/>
                    <a:pt x="25" y="88"/>
                  </a:cubicBezTo>
                  <a:lnTo>
                    <a:pt x="82" y="15"/>
                  </a:lnTo>
                  <a:cubicBezTo>
                    <a:pt x="75" y="5"/>
                    <a:pt x="65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7309;p47">
              <a:extLst>
                <a:ext uri="{FF2B5EF4-FFF2-40B4-BE49-F238E27FC236}">
                  <a16:creationId xmlns:a16="http://schemas.microsoft.com/office/drawing/2014/main" id="{E7D71686-5532-E8D5-0B62-2BFC06501971}"/>
                </a:ext>
              </a:extLst>
            </p:cNvPr>
            <p:cNvSpPr/>
            <p:nvPr/>
          </p:nvSpPr>
          <p:spPr>
            <a:xfrm>
              <a:off x="2277425" y="29854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7" y="1"/>
                  </a:moveTo>
                  <a:cubicBezTo>
                    <a:pt x="43" y="1"/>
                    <a:pt x="30" y="7"/>
                    <a:pt x="16" y="20"/>
                  </a:cubicBezTo>
                  <a:cubicBezTo>
                    <a:pt x="0" y="36"/>
                    <a:pt x="0" y="69"/>
                    <a:pt x="25" y="85"/>
                  </a:cubicBezTo>
                  <a:cubicBezTo>
                    <a:pt x="32" y="96"/>
                    <a:pt x="42" y="100"/>
                    <a:pt x="53" y="100"/>
                  </a:cubicBezTo>
                  <a:cubicBezTo>
                    <a:pt x="67" y="100"/>
                    <a:pt x="80" y="94"/>
                    <a:pt x="89" y="85"/>
                  </a:cubicBezTo>
                  <a:cubicBezTo>
                    <a:pt x="114" y="61"/>
                    <a:pt x="106" y="28"/>
                    <a:pt x="89" y="12"/>
                  </a:cubicBezTo>
                  <a:cubicBezTo>
                    <a:pt x="78" y="5"/>
                    <a:pt x="68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7310;p47">
              <a:extLst>
                <a:ext uri="{FF2B5EF4-FFF2-40B4-BE49-F238E27FC236}">
                  <a16:creationId xmlns:a16="http://schemas.microsoft.com/office/drawing/2014/main" id="{9210ED9E-D07D-6605-49A5-C093C1ADE43B}"/>
                </a:ext>
              </a:extLst>
            </p:cNvPr>
            <p:cNvSpPr/>
            <p:nvPr/>
          </p:nvSpPr>
          <p:spPr>
            <a:xfrm>
              <a:off x="2272150" y="29916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7" y="0"/>
                  </a:moveTo>
                  <a:cubicBezTo>
                    <a:pt x="43" y="0"/>
                    <a:pt x="30" y="7"/>
                    <a:pt x="17" y="15"/>
                  </a:cubicBezTo>
                  <a:cubicBezTo>
                    <a:pt x="0" y="40"/>
                    <a:pt x="0" y="72"/>
                    <a:pt x="25" y="88"/>
                  </a:cubicBezTo>
                  <a:cubicBezTo>
                    <a:pt x="36" y="96"/>
                    <a:pt x="48" y="100"/>
                    <a:pt x="60" y="100"/>
                  </a:cubicBezTo>
                  <a:cubicBezTo>
                    <a:pt x="75" y="100"/>
                    <a:pt x="89" y="94"/>
                    <a:pt x="98" y="80"/>
                  </a:cubicBezTo>
                  <a:cubicBezTo>
                    <a:pt x="114" y="64"/>
                    <a:pt x="114" y="32"/>
                    <a:pt x="90" y="15"/>
                  </a:cubicBezTo>
                  <a:cubicBezTo>
                    <a:pt x="79" y="5"/>
                    <a:pt x="68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7311;p47">
              <a:extLst>
                <a:ext uri="{FF2B5EF4-FFF2-40B4-BE49-F238E27FC236}">
                  <a16:creationId xmlns:a16="http://schemas.microsoft.com/office/drawing/2014/main" id="{B826EDD5-2FCB-CE15-B70A-641BF2CAA9FE}"/>
                </a:ext>
              </a:extLst>
            </p:cNvPr>
            <p:cNvSpPr/>
            <p:nvPr/>
          </p:nvSpPr>
          <p:spPr>
            <a:xfrm>
              <a:off x="2266875" y="29977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0" y="1"/>
                  </a:moveTo>
                  <a:cubicBezTo>
                    <a:pt x="37" y="1"/>
                    <a:pt x="25" y="5"/>
                    <a:pt x="17" y="13"/>
                  </a:cubicBezTo>
                  <a:cubicBezTo>
                    <a:pt x="1" y="37"/>
                    <a:pt x="1" y="69"/>
                    <a:pt x="25" y="86"/>
                  </a:cubicBezTo>
                  <a:cubicBezTo>
                    <a:pt x="37" y="98"/>
                    <a:pt x="51" y="104"/>
                    <a:pt x="64" y="104"/>
                  </a:cubicBezTo>
                  <a:cubicBezTo>
                    <a:pt x="78" y="104"/>
                    <a:pt x="90" y="98"/>
                    <a:pt x="98" y="86"/>
                  </a:cubicBezTo>
                  <a:cubicBezTo>
                    <a:pt x="114" y="61"/>
                    <a:pt x="114" y="29"/>
                    <a:pt x="90" y="13"/>
                  </a:cubicBezTo>
                  <a:cubicBezTo>
                    <a:pt x="78" y="5"/>
                    <a:pt x="6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7312;p47">
              <a:extLst>
                <a:ext uri="{FF2B5EF4-FFF2-40B4-BE49-F238E27FC236}">
                  <a16:creationId xmlns:a16="http://schemas.microsoft.com/office/drawing/2014/main" id="{3DFE8C7C-1421-B8F7-9990-494BE584E91D}"/>
                </a:ext>
              </a:extLst>
            </p:cNvPr>
            <p:cNvSpPr/>
            <p:nvPr/>
          </p:nvSpPr>
          <p:spPr>
            <a:xfrm>
              <a:off x="2272950" y="2997225"/>
              <a:ext cx="2275" cy="2275"/>
            </a:xfrm>
            <a:custGeom>
              <a:avLst/>
              <a:gdLst/>
              <a:ahLst/>
              <a:cxnLst/>
              <a:rect l="l" t="t" r="r" b="b"/>
              <a:pathLst>
                <a:path w="91" h="91" extrusionOk="0">
                  <a:moveTo>
                    <a:pt x="60" y="1"/>
                  </a:moveTo>
                  <a:cubicBezTo>
                    <a:pt x="43" y="1"/>
                    <a:pt x="27" y="7"/>
                    <a:pt x="17" y="18"/>
                  </a:cubicBezTo>
                  <a:cubicBezTo>
                    <a:pt x="1" y="42"/>
                    <a:pt x="1" y="74"/>
                    <a:pt x="25" y="90"/>
                  </a:cubicBezTo>
                  <a:lnTo>
                    <a:pt x="90" y="9"/>
                  </a:lnTo>
                  <a:cubicBezTo>
                    <a:pt x="81" y="3"/>
                    <a:pt x="7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7313;p47">
              <a:extLst>
                <a:ext uri="{FF2B5EF4-FFF2-40B4-BE49-F238E27FC236}">
                  <a16:creationId xmlns:a16="http://schemas.microsoft.com/office/drawing/2014/main" id="{960125EA-5ADF-B34B-F01A-1BC56FD559FC}"/>
                </a:ext>
              </a:extLst>
            </p:cNvPr>
            <p:cNvSpPr/>
            <p:nvPr/>
          </p:nvSpPr>
          <p:spPr>
            <a:xfrm>
              <a:off x="2267075" y="29921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66" y="1"/>
                  </a:moveTo>
                  <a:lnTo>
                    <a:pt x="1" y="74"/>
                  </a:lnTo>
                  <a:cubicBezTo>
                    <a:pt x="9" y="82"/>
                    <a:pt x="21" y="86"/>
                    <a:pt x="34" y="86"/>
                  </a:cubicBezTo>
                  <a:cubicBezTo>
                    <a:pt x="47" y="86"/>
                    <a:pt x="62" y="82"/>
                    <a:pt x="74" y="74"/>
                  </a:cubicBezTo>
                  <a:cubicBezTo>
                    <a:pt x="90" y="49"/>
                    <a:pt x="90" y="17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7314;p47">
              <a:extLst>
                <a:ext uri="{FF2B5EF4-FFF2-40B4-BE49-F238E27FC236}">
                  <a16:creationId xmlns:a16="http://schemas.microsoft.com/office/drawing/2014/main" id="{50DC1C89-45BD-6DC0-E573-3B050360A04B}"/>
                </a:ext>
              </a:extLst>
            </p:cNvPr>
            <p:cNvSpPr/>
            <p:nvPr/>
          </p:nvSpPr>
          <p:spPr>
            <a:xfrm>
              <a:off x="2272350" y="298610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65" y="0"/>
                  </a:moveTo>
                  <a:lnTo>
                    <a:pt x="1" y="73"/>
                  </a:lnTo>
                  <a:cubicBezTo>
                    <a:pt x="11" y="84"/>
                    <a:pt x="24" y="89"/>
                    <a:pt x="36" y="89"/>
                  </a:cubicBezTo>
                  <a:cubicBezTo>
                    <a:pt x="51" y="89"/>
                    <a:pt x="65" y="82"/>
                    <a:pt x="73" y="73"/>
                  </a:cubicBezTo>
                  <a:cubicBezTo>
                    <a:pt x="90" y="49"/>
                    <a:pt x="90" y="17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7315;p47">
              <a:extLst>
                <a:ext uri="{FF2B5EF4-FFF2-40B4-BE49-F238E27FC236}">
                  <a16:creationId xmlns:a16="http://schemas.microsoft.com/office/drawing/2014/main" id="{F118B128-0819-7336-B6DD-4EB85AF70D28}"/>
                </a:ext>
              </a:extLst>
            </p:cNvPr>
            <p:cNvSpPr/>
            <p:nvPr/>
          </p:nvSpPr>
          <p:spPr>
            <a:xfrm>
              <a:off x="2277825" y="2980225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65" y="0"/>
                  </a:moveTo>
                  <a:lnTo>
                    <a:pt x="0" y="73"/>
                  </a:lnTo>
                  <a:cubicBezTo>
                    <a:pt x="8" y="81"/>
                    <a:pt x="18" y="85"/>
                    <a:pt x="29" y="85"/>
                  </a:cubicBezTo>
                  <a:cubicBezTo>
                    <a:pt x="43" y="85"/>
                    <a:pt x="56" y="78"/>
                    <a:pt x="65" y="65"/>
                  </a:cubicBezTo>
                  <a:cubicBezTo>
                    <a:pt x="82" y="49"/>
                    <a:pt x="82" y="16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7316;p47">
              <a:extLst>
                <a:ext uri="{FF2B5EF4-FFF2-40B4-BE49-F238E27FC236}">
                  <a16:creationId xmlns:a16="http://schemas.microsoft.com/office/drawing/2014/main" id="{8CFE5679-7B4A-B93D-DA2D-EEB9AFE52B9F}"/>
                </a:ext>
              </a:extLst>
            </p:cNvPr>
            <p:cNvSpPr/>
            <p:nvPr/>
          </p:nvSpPr>
          <p:spPr>
            <a:xfrm>
              <a:off x="2288375" y="2983850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64" y="1"/>
                  </a:moveTo>
                  <a:cubicBezTo>
                    <a:pt x="49" y="1"/>
                    <a:pt x="35" y="10"/>
                    <a:pt x="24" y="26"/>
                  </a:cubicBezTo>
                  <a:cubicBezTo>
                    <a:pt x="0" y="42"/>
                    <a:pt x="8" y="74"/>
                    <a:pt x="24" y="90"/>
                  </a:cubicBezTo>
                  <a:cubicBezTo>
                    <a:pt x="33" y="93"/>
                    <a:pt x="42" y="95"/>
                    <a:pt x="51" y="95"/>
                  </a:cubicBezTo>
                  <a:cubicBezTo>
                    <a:pt x="65" y="95"/>
                    <a:pt x="79" y="90"/>
                    <a:pt x="89" y="74"/>
                  </a:cubicBezTo>
                  <a:cubicBezTo>
                    <a:pt x="105" y="50"/>
                    <a:pt x="105" y="26"/>
                    <a:pt x="89" y="9"/>
                  </a:cubicBezTo>
                  <a:cubicBezTo>
                    <a:pt x="81" y="4"/>
                    <a:pt x="72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7317;p47">
              <a:extLst>
                <a:ext uri="{FF2B5EF4-FFF2-40B4-BE49-F238E27FC236}">
                  <a16:creationId xmlns:a16="http://schemas.microsoft.com/office/drawing/2014/main" id="{C8136B78-0177-3765-8E30-115C48DC0316}"/>
                </a:ext>
              </a:extLst>
            </p:cNvPr>
            <p:cNvSpPr/>
            <p:nvPr/>
          </p:nvSpPr>
          <p:spPr>
            <a:xfrm>
              <a:off x="2288975" y="29893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8" y="0"/>
                  </a:moveTo>
                  <a:cubicBezTo>
                    <a:pt x="43" y="0"/>
                    <a:pt x="27" y="7"/>
                    <a:pt x="17" y="17"/>
                  </a:cubicBezTo>
                  <a:cubicBezTo>
                    <a:pt x="0" y="42"/>
                    <a:pt x="8" y="74"/>
                    <a:pt x="25" y="90"/>
                  </a:cubicBezTo>
                  <a:lnTo>
                    <a:pt x="81" y="9"/>
                  </a:lnTo>
                  <a:cubicBezTo>
                    <a:pt x="75" y="3"/>
                    <a:pt x="67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7318;p47">
              <a:extLst>
                <a:ext uri="{FF2B5EF4-FFF2-40B4-BE49-F238E27FC236}">
                  <a16:creationId xmlns:a16="http://schemas.microsoft.com/office/drawing/2014/main" id="{C83C797C-5DBC-9D08-94EB-7116FCA75918}"/>
                </a:ext>
              </a:extLst>
            </p:cNvPr>
            <p:cNvSpPr/>
            <p:nvPr/>
          </p:nvSpPr>
          <p:spPr>
            <a:xfrm>
              <a:off x="2284300" y="2995825"/>
              <a:ext cx="2275" cy="2250"/>
            </a:xfrm>
            <a:custGeom>
              <a:avLst/>
              <a:gdLst/>
              <a:ahLst/>
              <a:cxnLst/>
              <a:rect l="l" t="t" r="r" b="b"/>
              <a:pathLst>
                <a:path w="91" h="90" extrusionOk="0">
                  <a:moveTo>
                    <a:pt x="62" y="0"/>
                  </a:moveTo>
                  <a:cubicBezTo>
                    <a:pt x="45" y="0"/>
                    <a:pt x="28" y="9"/>
                    <a:pt x="17" y="25"/>
                  </a:cubicBezTo>
                  <a:cubicBezTo>
                    <a:pt x="1" y="41"/>
                    <a:pt x="9" y="74"/>
                    <a:pt x="33" y="90"/>
                  </a:cubicBezTo>
                  <a:lnTo>
                    <a:pt x="90" y="9"/>
                  </a:lnTo>
                  <a:cubicBezTo>
                    <a:pt x="81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7319;p47">
              <a:extLst>
                <a:ext uri="{FF2B5EF4-FFF2-40B4-BE49-F238E27FC236}">
                  <a16:creationId xmlns:a16="http://schemas.microsoft.com/office/drawing/2014/main" id="{5F354B49-09F5-46EE-D3A6-2EAE0CC0518E}"/>
                </a:ext>
              </a:extLst>
            </p:cNvPr>
            <p:cNvSpPr/>
            <p:nvPr/>
          </p:nvSpPr>
          <p:spPr>
            <a:xfrm>
              <a:off x="2283500" y="29903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0" y="1"/>
                  </a:moveTo>
                  <a:cubicBezTo>
                    <a:pt x="43" y="1"/>
                    <a:pt x="27" y="8"/>
                    <a:pt x="17" y="18"/>
                  </a:cubicBezTo>
                  <a:cubicBezTo>
                    <a:pt x="0" y="42"/>
                    <a:pt x="9" y="75"/>
                    <a:pt x="25" y="91"/>
                  </a:cubicBezTo>
                  <a:cubicBezTo>
                    <a:pt x="33" y="97"/>
                    <a:pt x="43" y="99"/>
                    <a:pt x="53" y="99"/>
                  </a:cubicBezTo>
                  <a:cubicBezTo>
                    <a:pt x="70" y="99"/>
                    <a:pt x="87" y="90"/>
                    <a:pt x="98" y="75"/>
                  </a:cubicBezTo>
                  <a:cubicBezTo>
                    <a:pt x="114" y="50"/>
                    <a:pt x="106" y="26"/>
                    <a:pt x="90" y="10"/>
                  </a:cubicBezTo>
                  <a:cubicBezTo>
                    <a:pt x="80" y="4"/>
                    <a:pt x="7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7320;p47">
              <a:extLst>
                <a:ext uri="{FF2B5EF4-FFF2-40B4-BE49-F238E27FC236}">
                  <a16:creationId xmlns:a16="http://schemas.microsoft.com/office/drawing/2014/main" id="{182E7265-D89A-EEC3-4DAA-F5B5D7D977C4}"/>
                </a:ext>
              </a:extLst>
            </p:cNvPr>
            <p:cNvSpPr/>
            <p:nvPr/>
          </p:nvSpPr>
          <p:spPr>
            <a:xfrm>
              <a:off x="2278625" y="29967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5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5"/>
                    <a:pt x="1" y="77"/>
                    <a:pt x="25" y="93"/>
                  </a:cubicBezTo>
                  <a:cubicBezTo>
                    <a:pt x="34" y="99"/>
                    <a:pt x="43" y="102"/>
                    <a:pt x="53" y="102"/>
                  </a:cubicBezTo>
                  <a:cubicBezTo>
                    <a:pt x="70" y="102"/>
                    <a:pt x="88" y="93"/>
                    <a:pt x="98" y="77"/>
                  </a:cubicBezTo>
                  <a:cubicBezTo>
                    <a:pt x="114" y="61"/>
                    <a:pt x="106" y="28"/>
                    <a:pt x="90" y="12"/>
                  </a:cubicBezTo>
                  <a:cubicBezTo>
                    <a:pt x="79" y="5"/>
                    <a:pt x="67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7321;p47">
              <a:extLst>
                <a:ext uri="{FF2B5EF4-FFF2-40B4-BE49-F238E27FC236}">
                  <a16:creationId xmlns:a16="http://schemas.microsoft.com/office/drawing/2014/main" id="{58B27188-D693-567C-1D6B-F8853B8101AC}"/>
                </a:ext>
              </a:extLst>
            </p:cNvPr>
            <p:cNvSpPr/>
            <p:nvPr/>
          </p:nvSpPr>
          <p:spPr>
            <a:xfrm>
              <a:off x="2273575" y="3003250"/>
              <a:ext cx="3050" cy="2550"/>
            </a:xfrm>
            <a:custGeom>
              <a:avLst/>
              <a:gdLst/>
              <a:ahLst/>
              <a:cxnLst/>
              <a:rect l="l" t="t" r="r" b="b"/>
              <a:pathLst>
                <a:path w="122" h="102" extrusionOk="0">
                  <a:moveTo>
                    <a:pt x="62" y="0"/>
                  </a:moveTo>
                  <a:cubicBezTo>
                    <a:pt x="47" y="0"/>
                    <a:pt x="33" y="6"/>
                    <a:pt x="24" y="20"/>
                  </a:cubicBezTo>
                  <a:cubicBezTo>
                    <a:pt x="0" y="36"/>
                    <a:pt x="8" y="68"/>
                    <a:pt x="33" y="93"/>
                  </a:cubicBezTo>
                  <a:cubicBezTo>
                    <a:pt x="42" y="99"/>
                    <a:pt x="52" y="102"/>
                    <a:pt x="63" y="102"/>
                  </a:cubicBezTo>
                  <a:cubicBezTo>
                    <a:pt x="79" y="102"/>
                    <a:pt x="96" y="95"/>
                    <a:pt x="106" y="85"/>
                  </a:cubicBezTo>
                  <a:cubicBezTo>
                    <a:pt x="122" y="60"/>
                    <a:pt x="122" y="28"/>
                    <a:pt x="97" y="12"/>
                  </a:cubicBezTo>
                  <a:cubicBezTo>
                    <a:pt x="87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7322;p47">
              <a:extLst>
                <a:ext uri="{FF2B5EF4-FFF2-40B4-BE49-F238E27FC236}">
                  <a16:creationId xmlns:a16="http://schemas.microsoft.com/office/drawing/2014/main" id="{0266EBEC-F9D2-5890-B936-47A2DFB19EE3}"/>
                </a:ext>
              </a:extLst>
            </p:cNvPr>
            <p:cNvSpPr/>
            <p:nvPr/>
          </p:nvSpPr>
          <p:spPr>
            <a:xfrm>
              <a:off x="2279650" y="3002425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54" y="1"/>
                  </a:moveTo>
                  <a:cubicBezTo>
                    <a:pt x="39" y="1"/>
                    <a:pt x="26" y="7"/>
                    <a:pt x="17" y="20"/>
                  </a:cubicBezTo>
                  <a:cubicBezTo>
                    <a:pt x="0" y="45"/>
                    <a:pt x="9" y="77"/>
                    <a:pt x="33" y="93"/>
                  </a:cubicBezTo>
                  <a:lnTo>
                    <a:pt x="90" y="12"/>
                  </a:ln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7323;p47">
              <a:extLst>
                <a:ext uri="{FF2B5EF4-FFF2-40B4-BE49-F238E27FC236}">
                  <a16:creationId xmlns:a16="http://schemas.microsoft.com/office/drawing/2014/main" id="{DBD2A977-C06E-72D5-2025-7673FD232B4F}"/>
                </a:ext>
              </a:extLst>
            </p:cNvPr>
            <p:cNvSpPr/>
            <p:nvPr/>
          </p:nvSpPr>
          <p:spPr>
            <a:xfrm>
              <a:off x="2273575" y="29974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65" y="0"/>
                  </a:moveTo>
                  <a:lnTo>
                    <a:pt x="0" y="81"/>
                  </a:lnTo>
                  <a:cubicBezTo>
                    <a:pt x="11" y="89"/>
                    <a:pt x="24" y="93"/>
                    <a:pt x="36" y="93"/>
                  </a:cubicBezTo>
                  <a:cubicBezTo>
                    <a:pt x="50" y="93"/>
                    <a:pt x="64" y="87"/>
                    <a:pt x="73" y="73"/>
                  </a:cubicBezTo>
                  <a:cubicBezTo>
                    <a:pt x="89" y="57"/>
                    <a:pt x="81" y="25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7324;p47">
              <a:extLst>
                <a:ext uri="{FF2B5EF4-FFF2-40B4-BE49-F238E27FC236}">
                  <a16:creationId xmlns:a16="http://schemas.microsoft.com/office/drawing/2014/main" id="{907856DB-CDEB-4356-30FF-B4252B934BBC}"/>
                </a:ext>
              </a:extLst>
            </p:cNvPr>
            <p:cNvSpPr/>
            <p:nvPr/>
          </p:nvSpPr>
          <p:spPr>
            <a:xfrm>
              <a:off x="2278625" y="2991375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58" y="0"/>
                  </a:moveTo>
                  <a:lnTo>
                    <a:pt x="1" y="73"/>
                  </a:lnTo>
                  <a:cubicBezTo>
                    <a:pt x="8" y="80"/>
                    <a:pt x="19" y="84"/>
                    <a:pt x="30" y="84"/>
                  </a:cubicBezTo>
                  <a:cubicBezTo>
                    <a:pt x="43" y="84"/>
                    <a:pt x="57" y="78"/>
                    <a:pt x="66" y="65"/>
                  </a:cubicBezTo>
                  <a:cubicBezTo>
                    <a:pt x="82" y="49"/>
                    <a:pt x="82" y="16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7325;p47">
              <a:extLst>
                <a:ext uri="{FF2B5EF4-FFF2-40B4-BE49-F238E27FC236}">
                  <a16:creationId xmlns:a16="http://schemas.microsoft.com/office/drawing/2014/main" id="{B8A24ECB-120A-CF9E-D6FD-3E7BF50A17ED}"/>
                </a:ext>
              </a:extLst>
            </p:cNvPr>
            <p:cNvSpPr/>
            <p:nvPr/>
          </p:nvSpPr>
          <p:spPr>
            <a:xfrm>
              <a:off x="2283500" y="29850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65" y="1"/>
                  </a:moveTo>
                  <a:lnTo>
                    <a:pt x="0" y="74"/>
                  </a:lnTo>
                  <a:cubicBezTo>
                    <a:pt x="11" y="81"/>
                    <a:pt x="24" y="85"/>
                    <a:pt x="36" y="85"/>
                  </a:cubicBezTo>
                  <a:cubicBezTo>
                    <a:pt x="51" y="85"/>
                    <a:pt x="64" y="79"/>
                    <a:pt x="73" y="66"/>
                  </a:cubicBezTo>
                  <a:cubicBezTo>
                    <a:pt x="90" y="41"/>
                    <a:pt x="90" y="17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7326;p47">
              <a:extLst>
                <a:ext uri="{FF2B5EF4-FFF2-40B4-BE49-F238E27FC236}">
                  <a16:creationId xmlns:a16="http://schemas.microsoft.com/office/drawing/2014/main" id="{A1181E7C-8475-5F7A-BA38-091F6B43DD4E}"/>
                </a:ext>
              </a:extLst>
            </p:cNvPr>
            <p:cNvSpPr/>
            <p:nvPr/>
          </p:nvSpPr>
          <p:spPr>
            <a:xfrm>
              <a:off x="2294450" y="29879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2" y="0"/>
                  </a:moveTo>
                  <a:cubicBezTo>
                    <a:pt x="37" y="0"/>
                    <a:pt x="22" y="9"/>
                    <a:pt x="16" y="25"/>
                  </a:cubicBezTo>
                  <a:cubicBezTo>
                    <a:pt x="0" y="49"/>
                    <a:pt x="0" y="81"/>
                    <a:pt x="25" y="90"/>
                  </a:cubicBezTo>
                  <a:cubicBezTo>
                    <a:pt x="30" y="95"/>
                    <a:pt x="38" y="98"/>
                    <a:pt x="46" y="98"/>
                  </a:cubicBezTo>
                  <a:cubicBezTo>
                    <a:pt x="62" y="98"/>
                    <a:pt x="79" y="89"/>
                    <a:pt x="89" y="73"/>
                  </a:cubicBezTo>
                  <a:cubicBezTo>
                    <a:pt x="106" y="49"/>
                    <a:pt x="98" y="25"/>
                    <a:pt x="73" y="8"/>
                  </a:cubicBezTo>
                  <a:cubicBezTo>
                    <a:pt x="67" y="3"/>
                    <a:pt x="60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7327;p47">
              <a:extLst>
                <a:ext uri="{FF2B5EF4-FFF2-40B4-BE49-F238E27FC236}">
                  <a16:creationId xmlns:a16="http://schemas.microsoft.com/office/drawing/2014/main" id="{88505543-AD85-7400-6341-95DAB933CE4A}"/>
                </a:ext>
              </a:extLst>
            </p:cNvPr>
            <p:cNvSpPr/>
            <p:nvPr/>
          </p:nvSpPr>
          <p:spPr>
            <a:xfrm>
              <a:off x="2295250" y="29933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4" y="0"/>
                  </a:moveTo>
                  <a:cubicBezTo>
                    <a:pt x="46" y="0"/>
                    <a:pt x="29" y="9"/>
                    <a:pt x="17" y="28"/>
                  </a:cubicBezTo>
                  <a:cubicBezTo>
                    <a:pt x="1" y="52"/>
                    <a:pt x="9" y="76"/>
                    <a:pt x="33" y="92"/>
                  </a:cubicBezTo>
                  <a:lnTo>
                    <a:pt x="82" y="3"/>
                  </a:lnTo>
                  <a:cubicBezTo>
                    <a:pt x="76" y="1"/>
                    <a:pt x="70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7328;p47">
              <a:extLst>
                <a:ext uri="{FF2B5EF4-FFF2-40B4-BE49-F238E27FC236}">
                  <a16:creationId xmlns:a16="http://schemas.microsoft.com/office/drawing/2014/main" id="{E4A3BCF8-6449-AD8F-8929-EFB8EE8B786E}"/>
                </a:ext>
              </a:extLst>
            </p:cNvPr>
            <p:cNvSpPr/>
            <p:nvPr/>
          </p:nvSpPr>
          <p:spPr>
            <a:xfrm>
              <a:off x="2291000" y="3000200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70" y="1"/>
                  </a:moveTo>
                  <a:cubicBezTo>
                    <a:pt x="50" y="1"/>
                    <a:pt x="29" y="10"/>
                    <a:pt x="17" y="28"/>
                  </a:cubicBezTo>
                  <a:cubicBezTo>
                    <a:pt x="0" y="53"/>
                    <a:pt x="9" y="77"/>
                    <a:pt x="33" y="93"/>
                  </a:cubicBezTo>
                  <a:lnTo>
                    <a:pt x="90" y="4"/>
                  </a:lnTo>
                  <a:cubicBezTo>
                    <a:pt x="84" y="2"/>
                    <a:pt x="77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7329;p47">
              <a:extLst>
                <a:ext uri="{FF2B5EF4-FFF2-40B4-BE49-F238E27FC236}">
                  <a16:creationId xmlns:a16="http://schemas.microsoft.com/office/drawing/2014/main" id="{7F1803F3-7C1B-E554-DD78-BA1E850BFC1E}"/>
                </a:ext>
              </a:extLst>
            </p:cNvPr>
            <p:cNvSpPr/>
            <p:nvPr/>
          </p:nvSpPr>
          <p:spPr>
            <a:xfrm>
              <a:off x="2289975" y="299472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61" y="1"/>
                  </a:moveTo>
                  <a:cubicBezTo>
                    <a:pt x="41" y="1"/>
                    <a:pt x="21" y="8"/>
                    <a:pt x="9" y="20"/>
                  </a:cubicBezTo>
                  <a:cubicBezTo>
                    <a:pt x="1" y="45"/>
                    <a:pt x="1" y="77"/>
                    <a:pt x="25" y="93"/>
                  </a:cubicBezTo>
                  <a:cubicBezTo>
                    <a:pt x="34" y="99"/>
                    <a:pt x="42" y="102"/>
                    <a:pt x="51" y="102"/>
                  </a:cubicBezTo>
                  <a:cubicBezTo>
                    <a:pt x="66" y="102"/>
                    <a:pt x="80" y="93"/>
                    <a:pt x="90" y="77"/>
                  </a:cubicBezTo>
                  <a:cubicBezTo>
                    <a:pt x="106" y="53"/>
                    <a:pt x="98" y="20"/>
                    <a:pt x="82" y="4"/>
                  </a:cubicBezTo>
                  <a:cubicBezTo>
                    <a:pt x="75" y="2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7330;p47">
              <a:extLst>
                <a:ext uri="{FF2B5EF4-FFF2-40B4-BE49-F238E27FC236}">
                  <a16:creationId xmlns:a16="http://schemas.microsoft.com/office/drawing/2014/main" id="{912CDDCE-573C-C319-0657-6F1C00857B6C}"/>
                </a:ext>
              </a:extLst>
            </p:cNvPr>
            <p:cNvSpPr/>
            <p:nvPr/>
          </p:nvSpPr>
          <p:spPr>
            <a:xfrm>
              <a:off x="2285325" y="3001500"/>
              <a:ext cx="3075" cy="2475"/>
            </a:xfrm>
            <a:custGeom>
              <a:avLst/>
              <a:gdLst/>
              <a:ahLst/>
              <a:cxnLst/>
              <a:rect l="l" t="t" r="r" b="b"/>
              <a:pathLst>
                <a:path w="123" h="99" extrusionOk="0">
                  <a:moveTo>
                    <a:pt x="62" y="0"/>
                  </a:moveTo>
                  <a:cubicBezTo>
                    <a:pt x="44" y="0"/>
                    <a:pt x="27" y="9"/>
                    <a:pt x="17" y="25"/>
                  </a:cubicBezTo>
                  <a:cubicBezTo>
                    <a:pt x="0" y="49"/>
                    <a:pt x="9" y="74"/>
                    <a:pt x="33" y="90"/>
                  </a:cubicBezTo>
                  <a:cubicBezTo>
                    <a:pt x="42" y="96"/>
                    <a:pt x="53" y="99"/>
                    <a:pt x="63" y="99"/>
                  </a:cubicBezTo>
                  <a:cubicBezTo>
                    <a:pt x="80" y="99"/>
                    <a:pt x="96" y="92"/>
                    <a:pt x="106" y="82"/>
                  </a:cubicBezTo>
                  <a:cubicBezTo>
                    <a:pt x="122" y="57"/>
                    <a:pt x="114" y="25"/>
                    <a:pt x="90" y="9"/>
                  </a:cubicBezTo>
                  <a:cubicBezTo>
                    <a:pt x="81" y="3"/>
                    <a:pt x="7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7331;p47">
              <a:extLst>
                <a:ext uri="{FF2B5EF4-FFF2-40B4-BE49-F238E27FC236}">
                  <a16:creationId xmlns:a16="http://schemas.microsoft.com/office/drawing/2014/main" id="{538425E1-277E-073D-642E-7C639FEAF522}"/>
                </a:ext>
              </a:extLst>
            </p:cNvPr>
            <p:cNvSpPr/>
            <p:nvPr/>
          </p:nvSpPr>
          <p:spPr>
            <a:xfrm>
              <a:off x="2280875" y="3008225"/>
              <a:ext cx="3050" cy="2625"/>
            </a:xfrm>
            <a:custGeom>
              <a:avLst/>
              <a:gdLst/>
              <a:ahLst/>
              <a:cxnLst/>
              <a:rect l="l" t="t" r="r" b="b"/>
              <a:pathLst>
                <a:path w="122" h="105" extrusionOk="0">
                  <a:moveTo>
                    <a:pt x="56" y="1"/>
                  </a:moveTo>
                  <a:cubicBezTo>
                    <a:pt x="41" y="1"/>
                    <a:pt x="26" y="9"/>
                    <a:pt x="16" y="23"/>
                  </a:cubicBezTo>
                  <a:cubicBezTo>
                    <a:pt x="0" y="48"/>
                    <a:pt x="8" y="80"/>
                    <a:pt x="32" y="96"/>
                  </a:cubicBezTo>
                  <a:cubicBezTo>
                    <a:pt x="44" y="102"/>
                    <a:pt x="55" y="105"/>
                    <a:pt x="66" y="105"/>
                  </a:cubicBezTo>
                  <a:cubicBezTo>
                    <a:pt x="86" y="105"/>
                    <a:pt x="103" y="96"/>
                    <a:pt x="114" y="80"/>
                  </a:cubicBezTo>
                  <a:cubicBezTo>
                    <a:pt x="122" y="64"/>
                    <a:pt x="114" y="32"/>
                    <a:pt x="89" y="15"/>
                  </a:cubicBezTo>
                  <a:cubicBezTo>
                    <a:pt x="79" y="5"/>
                    <a:pt x="67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7332;p47">
              <a:extLst>
                <a:ext uri="{FF2B5EF4-FFF2-40B4-BE49-F238E27FC236}">
                  <a16:creationId xmlns:a16="http://schemas.microsoft.com/office/drawing/2014/main" id="{51BDA699-C00E-DCBE-C44E-9E632B683A92}"/>
                </a:ext>
              </a:extLst>
            </p:cNvPr>
            <p:cNvSpPr/>
            <p:nvPr/>
          </p:nvSpPr>
          <p:spPr>
            <a:xfrm>
              <a:off x="2286950" y="30071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1" y="0"/>
                  </a:moveTo>
                  <a:cubicBezTo>
                    <a:pt x="41" y="0"/>
                    <a:pt x="20" y="8"/>
                    <a:pt x="8" y="20"/>
                  </a:cubicBezTo>
                  <a:cubicBezTo>
                    <a:pt x="0" y="44"/>
                    <a:pt x="8" y="77"/>
                    <a:pt x="33" y="93"/>
                  </a:cubicBezTo>
                  <a:lnTo>
                    <a:pt x="81" y="4"/>
                  </a:lnTo>
                  <a:cubicBezTo>
                    <a:pt x="75" y="1"/>
                    <a:pt x="6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7333;p47">
              <a:extLst>
                <a:ext uri="{FF2B5EF4-FFF2-40B4-BE49-F238E27FC236}">
                  <a16:creationId xmlns:a16="http://schemas.microsoft.com/office/drawing/2014/main" id="{556C138F-20BB-B965-7512-0B6D2B7C73A8}"/>
                </a:ext>
              </a:extLst>
            </p:cNvPr>
            <p:cNvSpPr/>
            <p:nvPr/>
          </p:nvSpPr>
          <p:spPr>
            <a:xfrm>
              <a:off x="2280450" y="3002725"/>
              <a:ext cx="2275" cy="2250"/>
            </a:xfrm>
            <a:custGeom>
              <a:avLst/>
              <a:gdLst/>
              <a:ahLst/>
              <a:cxnLst/>
              <a:rect l="l" t="t" r="r" b="b"/>
              <a:pathLst>
                <a:path w="91" h="90" extrusionOk="0">
                  <a:moveTo>
                    <a:pt x="58" y="0"/>
                  </a:moveTo>
                  <a:lnTo>
                    <a:pt x="1" y="81"/>
                  </a:lnTo>
                  <a:cubicBezTo>
                    <a:pt x="9" y="87"/>
                    <a:pt x="19" y="90"/>
                    <a:pt x="29" y="90"/>
                  </a:cubicBezTo>
                  <a:cubicBezTo>
                    <a:pt x="46" y="90"/>
                    <a:pt x="63" y="81"/>
                    <a:pt x="74" y="65"/>
                  </a:cubicBezTo>
                  <a:cubicBezTo>
                    <a:pt x="90" y="49"/>
                    <a:pt x="82" y="16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7334;p47">
              <a:extLst>
                <a:ext uri="{FF2B5EF4-FFF2-40B4-BE49-F238E27FC236}">
                  <a16:creationId xmlns:a16="http://schemas.microsoft.com/office/drawing/2014/main" id="{B17500A7-1953-E98E-4EF6-738F53931C43}"/>
                </a:ext>
              </a:extLst>
            </p:cNvPr>
            <p:cNvSpPr/>
            <p:nvPr/>
          </p:nvSpPr>
          <p:spPr>
            <a:xfrm>
              <a:off x="2285125" y="299602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57" y="1"/>
                  </a:moveTo>
                  <a:lnTo>
                    <a:pt x="0" y="82"/>
                  </a:lnTo>
                  <a:cubicBezTo>
                    <a:pt x="8" y="89"/>
                    <a:pt x="18" y="93"/>
                    <a:pt x="29" y="93"/>
                  </a:cubicBezTo>
                  <a:cubicBezTo>
                    <a:pt x="42" y="93"/>
                    <a:pt x="56" y="87"/>
                    <a:pt x="65" y="74"/>
                  </a:cubicBezTo>
                  <a:cubicBezTo>
                    <a:pt x="81" y="49"/>
                    <a:pt x="73" y="17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7335;p47">
              <a:extLst>
                <a:ext uri="{FF2B5EF4-FFF2-40B4-BE49-F238E27FC236}">
                  <a16:creationId xmlns:a16="http://schemas.microsoft.com/office/drawing/2014/main" id="{350FB340-5E82-3C64-32BF-D8AB9485F659}"/>
                </a:ext>
              </a:extLst>
            </p:cNvPr>
            <p:cNvSpPr/>
            <p:nvPr/>
          </p:nvSpPr>
          <p:spPr>
            <a:xfrm>
              <a:off x="2289575" y="298955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7" y="0"/>
                  </a:moveTo>
                  <a:lnTo>
                    <a:pt x="1" y="81"/>
                  </a:lnTo>
                  <a:cubicBezTo>
                    <a:pt x="9" y="87"/>
                    <a:pt x="19" y="90"/>
                    <a:pt x="28" y="90"/>
                  </a:cubicBezTo>
                  <a:cubicBezTo>
                    <a:pt x="46" y="90"/>
                    <a:pt x="63" y="81"/>
                    <a:pt x="74" y="65"/>
                  </a:cubicBezTo>
                  <a:cubicBezTo>
                    <a:pt x="82" y="41"/>
                    <a:pt x="82" y="16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7336;p47">
              <a:extLst>
                <a:ext uri="{FF2B5EF4-FFF2-40B4-BE49-F238E27FC236}">
                  <a16:creationId xmlns:a16="http://schemas.microsoft.com/office/drawing/2014/main" id="{8D9CCC56-DCBC-B2B8-35E7-EEB717B2E3A4}"/>
                </a:ext>
              </a:extLst>
            </p:cNvPr>
            <p:cNvSpPr/>
            <p:nvPr/>
          </p:nvSpPr>
          <p:spPr>
            <a:xfrm>
              <a:off x="2300525" y="2991550"/>
              <a:ext cx="2450" cy="2550"/>
            </a:xfrm>
            <a:custGeom>
              <a:avLst/>
              <a:gdLst/>
              <a:ahLst/>
              <a:cxnLst/>
              <a:rect l="l" t="t" r="r" b="b"/>
              <a:pathLst>
                <a:path w="98" h="102" extrusionOk="0">
                  <a:moveTo>
                    <a:pt x="52" y="1"/>
                  </a:moveTo>
                  <a:cubicBezTo>
                    <a:pt x="36" y="1"/>
                    <a:pt x="19" y="10"/>
                    <a:pt x="9" y="26"/>
                  </a:cubicBezTo>
                  <a:cubicBezTo>
                    <a:pt x="0" y="50"/>
                    <a:pt x="9" y="82"/>
                    <a:pt x="25" y="99"/>
                  </a:cubicBezTo>
                  <a:cubicBezTo>
                    <a:pt x="31" y="101"/>
                    <a:pt x="37" y="102"/>
                    <a:pt x="43" y="102"/>
                  </a:cubicBezTo>
                  <a:cubicBezTo>
                    <a:pt x="61" y="102"/>
                    <a:pt x="78" y="92"/>
                    <a:pt x="90" y="74"/>
                  </a:cubicBezTo>
                  <a:cubicBezTo>
                    <a:pt x="98" y="50"/>
                    <a:pt x="98" y="17"/>
                    <a:pt x="73" y="9"/>
                  </a:cubicBezTo>
                  <a:cubicBezTo>
                    <a:pt x="68" y="4"/>
                    <a:pt x="6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7337;p47">
              <a:extLst>
                <a:ext uri="{FF2B5EF4-FFF2-40B4-BE49-F238E27FC236}">
                  <a16:creationId xmlns:a16="http://schemas.microsoft.com/office/drawing/2014/main" id="{82FB0AC0-318C-9923-C28F-34E898087AAD}"/>
                </a:ext>
              </a:extLst>
            </p:cNvPr>
            <p:cNvSpPr/>
            <p:nvPr/>
          </p:nvSpPr>
          <p:spPr>
            <a:xfrm>
              <a:off x="2301750" y="299687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57" y="1"/>
                  </a:moveTo>
                  <a:cubicBezTo>
                    <a:pt x="41" y="1"/>
                    <a:pt x="22" y="14"/>
                    <a:pt x="16" y="32"/>
                  </a:cubicBezTo>
                  <a:cubicBezTo>
                    <a:pt x="0" y="56"/>
                    <a:pt x="8" y="80"/>
                    <a:pt x="33" y="96"/>
                  </a:cubicBezTo>
                  <a:lnTo>
                    <a:pt x="73" y="7"/>
                  </a:lnTo>
                  <a:cubicBezTo>
                    <a:pt x="69" y="3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7338;p47">
              <a:extLst>
                <a:ext uri="{FF2B5EF4-FFF2-40B4-BE49-F238E27FC236}">
                  <a16:creationId xmlns:a16="http://schemas.microsoft.com/office/drawing/2014/main" id="{61CF7EC4-0EA3-00C5-17A2-025DF30DEF27}"/>
                </a:ext>
              </a:extLst>
            </p:cNvPr>
            <p:cNvSpPr/>
            <p:nvPr/>
          </p:nvSpPr>
          <p:spPr>
            <a:xfrm>
              <a:off x="2298100" y="30040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62" y="1"/>
                  </a:moveTo>
                  <a:cubicBezTo>
                    <a:pt x="42" y="1"/>
                    <a:pt x="22" y="10"/>
                    <a:pt x="16" y="28"/>
                  </a:cubicBezTo>
                  <a:cubicBezTo>
                    <a:pt x="0" y="53"/>
                    <a:pt x="8" y="85"/>
                    <a:pt x="41" y="93"/>
                  </a:cubicBezTo>
                  <a:lnTo>
                    <a:pt x="81" y="4"/>
                  </a:ln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7339;p47">
              <a:extLst>
                <a:ext uri="{FF2B5EF4-FFF2-40B4-BE49-F238E27FC236}">
                  <a16:creationId xmlns:a16="http://schemas.microsoft.com/office/drawing/2014/main" id="{E1E4E137-6BD3-3CD0-4620-FAFFCFDA3AF7}"/>
                </a:ext>
              </a:extLst>
            </p:cNvPr>
            <p:cNvSpPr/>
            <p:nvPr/>
          </p:nvSpPr>
          <p:spPr>
            <a:xfrm>
              <a:off x="2296475" y="29986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6" y="1"/>
                  </a:moveTo>
                  <a:cubicBezTo>
                    <a:pt x="41" y="1"/>
                    <a:pt x="27" y="10"/>
                    <a:pt x="17" y="25"/>
                  </a:cubicBezTo>
                  <a:cubicBezTo>
                    <a:pt x="0" y="50"/>
                    <a:pt x="8" y="82"/>
                    <a:pt x="33" y="98"/>
                  </a:cubicBezTo>
                  <a:cubicBezTo>
                    <a:pt x="39" y="100"/>
                    <a:pt x="45" y="101"/>
                    <a:pt x="52" y="101"/>
                  </a:cubicBezTo>
                  <a:cubicBezTo>
                    <a:pt x="72" y="101"/>
                    <a:pt x="92" y="92"/>
                    <a:pt x="98" y="74"/>
                  </a:cubicBezTo>
                  <a:cubicBezTo>
                    <a:pt x="114" y="50"/>
                    <a:pt x="106" y="17"/>
                    <a:pt x="81" y="9"/>
                  </a:cubicBezTo>
                  <a:cubicBezTo>
                    <a:pt x="73" y="3"/>
                    <a:pt x="6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7340;p47">
              <a:extLst>
                <a:ext uri="{FF2B5EF4-FFF2-40B4-BE49-F238E27FC236}">
                  <a16:creationId xmlns:a16="http://schemas.microsoft.com/office/drawing/2014/main" id="{E6E850E6-0945-B2B2-06FF-44B3C1CEA54E}"/>
                </a:ext>
              </a:extLst>
            </p:cNvPr>
            <p:cNvSpPr/>
            <p:nvPr/>
          </p:nvSpPr>
          <p:spPr>
            <a:xfrm>
              <a:off x="2292625" y="30057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4" y="0"/>
                  </a:moveTo>
                  <a:cubicBezTo>
                    <a:pt x="36" y="0"/>
                    <a:pt x="19" y="9"/>
                    <a:pt x="8" y="25"/>
                  </a:cubicBezTo>
                  <a:cubicBezTo>
                    <a:pt x="0" y="49"/>
                    <a:pt x="8" y="82"/>
                    <a:pt x="33" y="98"/>
                  </a:cubicBezTo>
                  <a:cubicBezTo>
                    <a:pt x="40" y="103"/>
                    <a:pt x="47" y="105"/>
                    <a:pt x="54" y="105"/>
                  </a:cubicBezTo>
                  <a:cubicBezTo>
                    <a:pt x="74" y="105"/>
                    <a:pt x="94" y="91"/>
                    <a:pt x="106" y="74"/>
                  </a:cubicBezTo>
                  <a:cubicBezTo>
                    <a:pt x="114" y="49"/>
                    <a:pt x="106" y="25"/>
                    <a:pt x="81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7341;p47">
              <a:extLst>
                <a:ext uri="{FF2B5EF4-FFF2-40B4-BE49-F238E27FC236}">
                  <a16:creationId xmlns:a16="http://schemas.microsoft.com/office/drawing/2014/main" id="{378EEEF3-3F1B-E4E8-D844-9F80E32CA440}"/>
                </a:ext>
              </a:extLst>
            </p:cNvPr>
            <p:cNvSpPr/>
            <p:nvPr/>
          </p:nvSpPr>
          <p:spPr>
            <a:xfrm>
              <a:off x="2288575" y="3012850"/>
              <a:ext cx="3250" cy="2675"/>
            </a:xfrm>
            <a:custGeom>
              <a:avLst/>
              <a:gdLst/>
              <a:ahLst/>
              <a:cxnLst/>
              <a:rect l="l" t="t" r="r" b="b"/>
              <a:pathLst>
                <a:path w="130" h="107" extrusionOk="0">
                  <a:moveTo>
                    <a:pt x="58" y="0"/>
                  </a:moveTo>
                  <a:cubicBezTo>
                    <a:pt x="41" y="0"/>
                    <a:pt x="27" y="9"/>
                    <a:pt x="16" y="25"/>
                  </a:cubicBezTo>
                  <a:cubicBezTo>
                    <a:pt x="0" y="49"/>
                    <a:pt x="16" y="82"/>
                    <a:pt x="41" y="98"/>
                  </a:cubicBezTo>
                  <a:cubicBezTo>
                    <a:pt x="49" y="104"/>
                    <a:pt x="59" y="106"/>
                    <a:pt x="68" y="106"/>
                  </a:cubicBezTo>
                  <a:cubicBezTo>
                    <a:pt x="86" y="106"/>
                    <a:pt x="103" y="97"/>
                    <a:pt x="114" y="82"/>
                  </a:cubicBezTo>
                  <a:cubicBezTo>
                    <a:pt x="130" y="57"/>
                    <a:pt x="114" y="25"/>
                    <a:pt x="89" y="9"/>
                  </a:cubicBezTo>
                  <a:cubicBezTo>
                    <a:pt x="78" y="3"/>
                    <a:pt x="67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7342;p47">
              <a:extLst>
                <a:ext uri="{FF2B5EF4-FFF2-40B4-BE49-F238E27FC236}">
                  <a16:creationId xmlns:a16="http://schemas.microsoft.com/office/drawing/2014/main" id="{2298B007-9BAD-F5C4-314D-0E4E6073E46A}"/>
                </a:ext>
              </a:extLst>
            </p:cNvPr>
            <p:cNvSpPr/>
            <p:nvPr/>
          </p:nvSpPr>
          <p:spPr>
            <a:xfrm>
              <a:off x="2294450" y="3011225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56" y="0"/>
                  </a:moveTo>
                  <a:cubicBezTo>
                    <a:pt x="37" y="0"/>
                    <a:pt x="22" y="9"/>
                    <a:pt x="16" y="25"/>
                  </a:cubicBezTo>
                  <a:cubicBezTo>
                    <a:pt x="0" y="49"/>
                    <a:pt x="16" y="82"/>
                    <a:pt x="41" y="98"/>
                  </a:cubicBezTo>
                  <a:lnTo>
                    <a:pt x="89" y="9"/>
                  </a:lnTo>
                  <a:cubicBezTo>
                    <a:pt x="78" y="3"/>
                    <a:pt x="66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7343;p47">
              <a:extLst>
                <a:ext uri="{FF2B5EF4-FFF2-40B4-BE49-F238E27FC236}">
                  <a16:creationId xmlns:a16="http://schemas.microsoft.com/office/drawing/2014/main" id="{AA916123-BFE3-101C-222A-D63B2D1F92AE}"/>
                </a:ext>
              </a:extLst>
            </p:cNvPr>
            <p:cNvSpPr/>
            <p:nvPr/>
          </p:nvSpPr>
          <p:spPr>
            <a:xfrm>
              <a:off x="2287750" y="3007175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49" y="1"/>
                  </a:moveTo>
                  <a:lnTo>
                    <a:pt x="1" y="90"/>
                  </a:lnTo>
                  <a:cubicBezTo>
                    <a:pt x="9" y="96"/>
                    <a:pt x="19" y="98"/>
                    <a:pt x="29" y="98"/>
                  </a:cubicBezTo>
                  <a:cubicBezTo>
                    <a:pt x="46" y="98"/>
                    <a:pt x="63" y="89"/>
                    <a:pt x="74" y="74"/>
                  </a:cubicBezTo>
                  <a:cubicBezTo>
                    <a:pt x="90" y="49"/>
                    <a:pt x="74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7344;p47">
              <a:extLst>
                <a:ext uri="{FF2B5EF4-FFF2-40B4-BE49-F238E27FC236}">
                  <a16:creationId xmlns:a16="http://schemas.microsoft.com/office/drawing/2014/main" id="{D49E46AD-8A3F-88EF-DEB0-CD1438EE403A}"/>
                </a:ext>
              </a:extLst>
            </p:cNvPr>
            <p:cNvSpPr/>
            <p:nvPr/>
          </p:nvSpPr>
          <p:spPr>
            <a:xfrm>
              <a:off x="2291800" y="300027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58" y="1"/>
                  </a:moveTo>
                  <a:lnTo>
                    <a:pt x="1" y="90"/>
                  </a:lnTo>
                  <a:cubicBezTo>
                    <a:pt x="9" y="96"/>
                    <a:pt x="19" y="99"/>
                    <a:pt x="29" y="99"/>
                  </a:cubicBezTo>
                  <a:cubicBezTo>
                    <a:pt x="46" y="99"/>
                    <a:pt x="63" y="90"/>
                    <a:pt x="74" y="74"/>
                  </a:cubicBezTo>
                  <a:cubicBezTo>
                    <a:pt x="82" y="50"/>
                    <a:pt x="74" y="17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7345;p47">
              <a:extLst>
                <a:ext uri="{FF2B5EF4-FFF2-40B4-BE49-F238E27FC236}">
                  <a16:creationId xmlns:a16="http://schemas.microsoft.com/office/drawing/2014/main" id="{9336DD20-3FD4-AF9E-3381-06D93DCC8F19}"/>
                </a:ext>
              </a:extLst>
            </p:cNvPr>
            <p:cNvSpPr/>
            <p:nvPr/>
          </p:nvSpPr>
          <p:spPr>
            <a:xfrm>
              <a:off x="2296075" y="2993400"/>
              <a:ext cx="1850" cy="2450"/>
            </a:xfrm>
            <a:custGeom>
              <a:avLst/>
              <a:gdLst/>
              <a:ahLst/>
              <a:cxnLst/>
              <a:rect l="l" t="t" r="r" b="b"/>
              <a:pathLst>
                <a:path w="74" h="98" extrusionOk="0">
                  <a:moveTo>
                    <a:pt x="49" y="0"/>
                  </a:moveTo>
                  <a:lnTo>
                    <a:pt x="0" y="89"/>
                  </a:lnTo>
                  <a:cubicBezTo>
                    <a:pt x="6" y="95"/>
                    <a:pt x="14" y="98"/>
                    <a:pt x="22" y="98"/>
                  </a:cubicBezTo>
                  <a:cubicBezTo>
                    <a:pt x="37" y="98"/>
                    <a:pt x="55" y="89"/>
                    <a:pt x="65" y="73"/>
                  </a:cubicBezTo>
                  <a:cubicBezTo>
                    <a:pt x="73" y="49"/>
                    <a:pt x="73" y="16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7346;p47">
              <a:extLst>
                <a:ext uri="{FF2B5EF4-FFF2-40B4-BE49-F238E27FC236}">
                  <a16:creationId xmlns:a16="http://schemas.microsoft.com/office/drawing/2014/main" id="{D65B647E-5019-F5F3-4F59-5C165DDABF52}"/>
                </a:ext>
              </a:extLst>
            </p:cNvPr>
            <p:cNvSpPr/>
            <p:nvPr/>
          </p:nvSpPr>
          <p:spPr>
            <a:xfrm>
              <a:off x="2306800" y="2994550"/>
              <a:ext cx="2475" cy="2575"/>
            </a:xfrm>
            <a:custGeom>
              <a:avLst/>
              <a:gdLst/>
              <a:ahLst/>
              <a:cxnLst/>
              <a:rect l="l" t="t" r="r" b="b"/>
              <a:pathLst>
                <a:path w="99" h="103" extrusionOk="0">
                  <a:moveTo>
                    <a:pt x="56" y="1"/>
                  </a:moveTo>
                  <a:cubicBezTo>
                    <a:pt x="41" y="1"/>
                    <a:pt x="22" y="15"/>
                    <a:pt x="9" y="35"/>
                  </a:cubicBezTo>
                  <a:cubicBezTo>
                    <a:pt x="1" y="60"/>
                    <a:pt x="9" y="92"/>
                    <a:pt x="33" y="100"/>
                  </a:cubicBezTo>
                  <a:cubicBezTo>
                    <a:pt x="36" y="102"/>
                    <a:pt x="40" y="102"/>
                    <a:pt x="43" y="102"/>
                  </a:cubicBezTo>
                  <a:cubicBezTo>
                    <a:pt x="60" y="102"/>
                    <a:pt x="83" y="88"/>
                    <a:pt x="90" y="68"/>
                  </a:cubicBezTo>
                  <a:cubicBezTo>
                    <a:pt x="98" y="43"/>
                    <a:pt x="90" y="19"/>
                    <a:pt x="66" y="3"/>
                  </a:cubicBezTo>
                  <a:cubicBezTo>
                    <a:pt x="63" y="1"/>
                    <a:pt x="60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7347;p47">
              <a:extLst>
                <a:ext uri="{FF2B5EF4-FFF2-40B4-BE49-F238E27FC236}">
                  <a16:creationId xmlns:a16="http://schemas.microsoft.com/office/drawing/2014/main" id="{910E02C7-5E70-EA98-6791-394ACCAD726B}"/>
                </a:ext>
              </a:extLst>
            </p:cNvPr>
            <p:cNvSpPr/>
            <p:nvPr/>
          </p:nvSpPr>
          <p:spPr>
            <a:xfrm>
              <a:off x="2308425" y="29998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6" y="1"/>
                  </a:moveTo>
                  <a:cubicBezTo>
                    <a:pt x="38" y="1"/>
                    <a:pt x="21" y="10"/>
                    <a:pt x="9" y="28"/>
                  </a:cubicBezTo>
                  <a:cubicBezTo>
                    <a:pt x="1" y="60"/>
                    <a:pt x="9" y="85"/>
                    <a:pt x="33" y="93"/>
                  </a:cubicBezTo>
                  <a:lnTo>
                    <a:pt x="74" y="4"/>
                  </a:lnTo>
                  <a:cubicBezTo>
                    <a:pt x="68" y="2"/>
                    <a:pt x="62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7348;p47">
              <a:extLst>
                <a:ext uri="{FF2B5EF4-FFF2-40B4-BE49-F238E27FC236}">
                  <a16:creationId xmlns:a16="http://schemas.microsoft.com/office/drawing/2014/main" id="{716FEF4C-FD53-6466-4C68-0B45F0A0EB59}"/>
                </a:ext>
              </a:extLst>
            </p:cNvPr>
            <p:cNvSpPr/>
            <p:nvPr/>
          </p:nvSpPr>
          <p:spPr>
            <a:xfrm>
              <a:off x="2305600" y="30073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4" y="1"/>
                  </a:moveTo>
                  <a:cubicBezTo>
                    <a:pt x="34" y="1"/>
                    <a:pt x="14" y="10"/>
                    <a:pt x="8" y="28"/>
                  </a:cubicBezTo>
                  <a:cubicBezTo>
                    <a:pt x="0" y="52"/>
                    <a:pt x="8" y="85"/>
                    <a:pt x="33" y="93"/>
                  </a:cubicBezTo>
                  <a:lnTo>
                    <a:pt x="73" y="4"/>
                  </a:lnTo>
                  <a:cubicBezTo>
                    <a:pt x="67" y="2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7349;p47">
              <a:extLst>
                <a:ext uri="{FF2B5EF4-FFF2-40B4-BE49-F238E27FC236}">
                  <a16:creationId xmlns:a16="http://schemas.microsoft.com/office/drawing/2014/main" id="{042D603D-F893-EC73-E804-F833CC4A61F8}"/>
                </a:ext>
              </a:extLst>
            </p:cNvPr>
            <p:cNvSpPr/>
            <p:nvPr/>
          </p:nvSpPr>
          <p:spPr>
            <a:xfrm>
              <a:off x="2303375" y="30020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3" y="1"/>
                  </a:moveTo>
                  <a:cubicBezTo>
                    <a:pt x="43" y="1"/>
                    <a:pt x="22" y="12"/>
                    <a:pt x="16" y="36"/>
                  </a:cubicBezTo>
                  <a:cubicBezTo>
                    <a:pt x="0" y="61"/>
                    <a:pt x="16" y="85"/>
                    <a:pt x="41" y="93"/>
                  </a:cubicBezTo>
                  <a:cubicBezTo>
                    <a:pt x="47" y="98"/>
                    <a:pt x="54" y="100"/>
                    <a:pt x="61" y="100"/>
                  </a:cubicBezTo>
                  <a:cubicBezTo>
                    <a:pt x="77" y="100"/>
                    <a:pt x="91" y="86"/>
                    <a:pt x="97" y="69"/>
                  </a:cubicBezTo>
                  <a:cubicBezTo>
                    <a:pt x="114" y="44"/>
                    <a:pt x="97" y="12"/>
                    <a:pt x="81" y="4"/>
                  </a:cubicBezTo>
                  <a:cubicBezTo>
                    <a:pt x="75" y="2"/>
                    <a:pt x="69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7350;p47">
              <a:extLst>
                <a:ext uri="{FF2B5EF4-FFF2-40B4-BE49-F238E27FC236}">
                  <a16:creationId xmlns:a16="http://schemas.microsoft.com/office/drawing/2014/main" id="{8A92953B-E1F3-77E2-5AE0-9541A1A411BE}"/>
                </a:ext>
              </a:extLst>
            </p:cNvPr>
            <p:cNvSpPr/>
            <p:nvPr/>
          </p:nvSpPr>
          <p:spPr>
            <a:xfrm>
              <a:off x="2300125" y="30094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6" y="0"/>
                  </a:moveTo>
                  <a:cubicBezTo>
                    <a:pt x="36" y="0"/>
                    <a:pt x="20" y="14"/>
                    <a:pt x="8" y="31"/>
                  </a:cubicBezTo>
                  <a:cubicBezTo>
                    <a:pt x="0" y="56"/>
                    <a:pt x="8" y="88"/>
                    <a:pt x="41" y="96"/>
                  </a:cubicBezTo>
                  <a:cubicBezTo>
                    <a:pt x="47" y="98"/>
                    <a:pt x="53" y="99"/>
                    <a:pt x="60" y="99"/>
                  </a:cubicBezTo>
                  <a:cubicBezTo>
                    <a:pt x="80" y="99"/>
                    <a:pt x="100" y="90"/>
                    <a:pt x="106" y="72"/>
                  </a:cubicBezTo>
                  <a:cubicBezTo>
                    <a:pt x="114" y="47"/>
                    <a:pt x="106" y="15"/>
                    <a:pt x="81" y="7"/>
                  </a:cubicBezTo>
                  <a:cubicBezTo>
                    <a:pt x="72" y="2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7351;p47">
              <a:extLst>
                <a:ext uri="{FF2B5EF4-FFF2-40B4-BE49-F238E27FC236}">
                  <a16:creationId xmlns:a16="http://schemas.microsoft.com/office/drawing/2014/main" id="{D3672E85-4427-C17D-0566-CEA0706359E5}"/>
                </a:ext>
              </a:extLst>
            </p:cNvPr>
            <p:cNvSpPr/>
            <p:nvPr/>
          </p:nvSpPr>
          <p:spPr>
            <a:xfrm>
              <a:off x="2296675" y="3016825"/>
              <a:ext cx="3275" cy="2625"/>
            </a:xfrm>
            <a:custGeom>
              <a:avLst/>
              <a:gdLst/>
              <a:ahLst/>
              <a:cxnLst/>
              <a:rect l="l" t="t" r="r" b="b"/>
              <a:pathLst>
                <a:path w="131" h="105" extrusionOk="0">
                  <a:moveTo>
                    <a:pt x="66" y="1"/>
                  </a:moveTo>
                  <a:cubicBezTo>
                    <a:pt x="43" y="1"/>
                    <a:pt x="23" y="10"/>
                    <a:pt x="17" y="28"/>
                  </a:cubicBezTo>
                  <a:cubicBezTo>
                    <a:pt x="0" y="52"/>
                    <a:pt x="17" y="85"/>
                    <a:pt x="49" y="101"/>
                  </a:cubicBezTo>
                  <a:cubicBezTo>
                    <a:pt x="55" y="103"/>
                    <a:pt x="62" y="104"/>
                    <a:pt x="68" y="104"/>
                  </a:cubicBezTo>
                  <a:cubicBezTo>
                    <a:pt x="89" y="104"/>
                    <a:pt x="110" y="95"/>
                    <a:pt x="122" y="77"/>
                  </a:cubicBezTo>
                  <a:cubicBezTo>
                    <a:pt x="130" y="52"/>
                    <a:pt x="114" y="20"/>
                    <a:pt x="90" y="4"/>
                  </a:cubicBezTo>
                  <a:cubicBezTo>
                    <a:pt x="82" y="2"/>
                    <a:pt x="7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7352;p47">
              <a:extLst>
                <a:ext uri="{FF2B5EF4-FFF2-40B4-BE49-F238E27FC236}">
                  <a16:creationId xmlns:a16="http://schemas.microsoft.com/office/drawing/2014/main" id="{7E7F3EEB-923D-5B94-35B5-D8723B5B2D92}"/>
                </a:ext>
              </a:extLst>
            </p:cNvPr>
            <p:cNvSpPr/>
            <p:nvPr/>
          </p:nvSpPr>
          <p:spPr>
            <a:xfrm>
              <a:off x="2302550" y="3014725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56" y="0"/>
                  </a:moveTo>
                  <a:cubicBezTo>
                    <a:pt x="36" y="0"/>
                    <a:pt x="20" y="13"/>
                    <a:pt x="9" y="31"/>
                  </a:cubicBezTo>
                  <a:cubicBezTo>
                    <a:pt x="1" y="55"/>
                    <a:pt x="17" y="88"/>
                    <a:pt x="41" y="96"/>
                  </a:cubicBezTo>
                  <a:lnTo>
                    <a:pt x="82" y="7"/>
                  </a:lnTo>
                  <a:cubicBezTo>
                    <a:pt x="73" y="2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7353;p47">
              <a:extLst>
                <a:ext uri="{FF2B5EF4-FFF2-40B4-BE49-F238E27FC236}">
                  <a16:creationId xmlns:a16="http://schemas.microsoft.com/office/drawing/2014/main" id="{F05092C3-FB55-B380-7E87-5B28021EAFF4}"/>
                </a:ext>
              </a:extLst>
            </p:cNvPr>
            <p:cNvSpPr/>
            <p:nvPr/>
          </p:nvSpPr>
          <p:spPr>
            <a:xfrm>
              <a:off x="2295450" y="301142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49" y="1"/>
                  </a:moveTo>
                  <a:lnTo>
                    <a:pt x="1" y="90"/>
                  </a:lnTo>
                  <a:cubicBezTo>
                    <a:pt x="7" y="92"/>
                    <a:pt x="13" y="93"/>
                    <a:pt x="20" y="93"/>
                  </a:cubicBezTo>
                  <a:cubicBezTo>
                    <a:pt x="40" y="93"/>
                    <a:pt x="62" y="84"/>
                    <a:pt x="74" y="66"/>
                  </a:cubicBezTo>
                  <a:cubicBezTo>
                    <a:pt x="82" y="41"/>
                    <a:pt x="74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7354;p47">
              <a:extLst>
                <a:ext uri="{FF2B5EF4-FFF2-40B4-BE49-F238E27FC236}">
                  <a16:creationId xmlns:a16="http://schemas.microsoft.com/office/drawing/2014/main" id="{EC5ED6F0-A924-5759-685A-C670037BD25E}"/>
                </a:ext>
              </a:extLst>
            </p:cNvPr>
            <p:cNvSpPr/>
            <p:nvPr/>
          </p:nvSpPr>
          <p:spPr>
            <a:xfrm>
              <a:off x="2299100" y="300412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41" y="1"/>
                  </a:moveTo>
                  <a:lnTo>
                    <a:pt x="1" y="90"/>
                  </a:lnTo>
                  <a:cubicBezTo>
                    <a:pt x="8" y="95"/>
                    <a:pt x="14" y="97"/>
                    <a:pt x="21" y="97"/>
                  </a:cubicBezTo>
                  <a:cubicBezTo>
                    <a:pt x="38" y="97"/>
                    <a:pt x="54" y="83"/>
                    <a:pt x="66" y="66"/>
                  </a:cubicBezTo>
                  <a:cubicBezTo>
                    <a:pt x="74" y="41"/>
                    <a:pt x="66" y="17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7355;p47">
              <a:extLst>
                <a:ext uri="{FF2B5EF4-FFF2-40B4-BE49-F238E27FC236}">
                  <a16:creationId xmlns:a16="http://schemas.microsoft.com/office/drawing/2014/main" id="{611EFC36-CEB3-BFCE-7960-E09868D0C4E1}"/>
                </a:ext>
              </a:extLst>
            </p:cNvPr>
            <p:cNvSpPr/>
            <p:nvPr/>
          </p:nvSpPr>
          <p:spPr>
            <a:xfrm>
              <a:off x="2302550" y="29970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0"/>
                  </a:moveTo>
                  <a:lnTo>
                    <a:pt x="1" y="89"/>
                  </a:lnTo>
                  <a:cubicBezTo>
                    <a:pt x="7" y="91"/>
                    <a:pt x="13" y="92"/>
                    <a:pt x="19" y="92"/>
                  </a:cubicBezTo>
                  <a:cubicBezTo>
                    <a:pt x="37" y="92"/>
                    <a:pt x="53" y="83"/>
                    <a:pt x="65" y="65"/>
                  </a:cubicBezTo>
                  <a:cubicBezTo>
                    <a:pt x="74" y="33"/>
                    <a:pt x="65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7356;p47">
              <a:extLst>
                <a:ext uri="{FF2B5EF4-FFF2-40B4-BE49-F238E27FC236}">
                  <a16:creationId xmlns:a16="http://schemas.microsoft.com/office/drawing/2014/main" id="{6080E261-8FFD-775B-645F-2910D0C9196A}"/>
                </a:ext>
              </a:extLst>
            </p:cNvPr>
            <p:cNvSpPr/>
            <p:nvPr/>
          </p:nvSpPr>
          <p:spPr>
            <a:xfrm>
              <a:off x="2313300" y="2997000"/>
              <a:ext cx="2250" cy="2550"/>
            </a:xfrm>
            <a:custGeom>
              <a:avLst/>
              <a:gdLst/>
              <a:ahLst/>
              <a:cxnLst/>
              <a:rect l="l" t="t" r="r" b="b"/>
              <a:pathLst>
                <a:path w="90" h="102" extrusionOk="0">
                  <a:moveTo>
                    <a:pt x="48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67"/>
                    <a:pt x="8" y="91"/>
                    <a:pt x="33" y="99"/>
                  </a:cubicBezTo>
                  <a:cubicBezTo>
                    <a:pt x="36" y="101"/>
                    <a:pt x="39" y="102"/>
                    <a:pt x="42" y="102"/>
                  </a:cubicBezTo>
                  <a:cubicBezTo>
                    <a:pt x="57" y="102"/>
                    <a:pt x="75" y="87"/>
                    <a:pt x="81" y="67"/>
                  </a:cubicBezTo>
                  <a:cubicBezTo>
                    <a:pt x="89" y="35"/>
                    <a:pt x="81" y="10"/>
                    <a:pt x="57" y="2"/>
                  </a:cubicBez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7357;p47">
              <a:extLst>
                <a:ext uri="{FF2B5EF4-FFF2-40B4-BE49-F238E27FC236}">
                  <a16:creationId xmlns:a16="http://schemas.microsoft.com/office/drawing/2014/main" id="{EC96792F-C122-4FAC-589B-67280428B665}"/>
                </a:ext>
              </a:extLst>
            </p:cNvPr>
            <p:cNvSpPr/>
            <p:nvPr/>
          </p:nvSpPr>
          <p:spPr>
            <a:xfrm>
              <a:off x="2315325" y="30018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5" y="0"/>
                  </a:moveTo>
                  <a:cubicBezTo>
                    <a:pt x="35" y="0"/>
                    <a:pt x="15" y="21"/>
                    <a:pt x="8" y="42"/>
                  </a:cubicBezTo>
                  <a:cubicBezTo>
                    <a:pt x="0" y="67"/>
                    <a:pt x="17" y="91"/>
                    <a:pt x="41" y="99"/>
                  </a:cubicBezTo>
                  <a:lnTo>
                    <a:pt x="65" y="2"/>
                  </a:lnTo>
                  <a:cubicBezTo>
                    <a:pt x="62" y="1"/>
                    <a:pt x="59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7358;p47">
              <a:extLst>
                <a:ext uri="{FF2B5EF4-FFF2-40B4-BE49-F238E27FC236}">
                  <a16:creationId xmlns:a16="http://schemas.microsoft.com/office/drawing/2014/main" id="{74541D5A-5DA9-D6D3-FE42-4EB582D953FB}"/>
                </a:ext>
              </a:extLst>
            </p:cNvPr>
            <p:cNvSpPr/>
            <p:nvPr/>
          </p:nvSpPr>
          <p:spPr>
            <a:xfrm>
              <a:off x="2313100" y="3009600"/>
              <a:ext cx="1850" cy="2475"/>
            </a:xfrm>
            <a:custGeom>
              <a:avLst/>
              <a:gdLst/>
              <a:ahLst/>
              <a:cxnLst/>
              <a:rect l="l" t="t" r="r" b="b"/>
              <a:pathLst>
                <a:path w="74" h="99" extrusionOk="0">
                  <a:moveTo>
                    <a:pt x="73" y="1"/>
                  </a:moveTo>
                  <a:cubicBezTo>
                    <a:pt x="49" y="1"/>
                    <a:pt x="16" y="17"/>
                    <a:pt x="8" y="41"/>
                  </a:cubicBezTo>
                  <a:cubicBezTo>
                    <a:pt x="0" y="66"/>
                    <a:pt x="16" y="98"/>
                    <a:pt x="49" y="98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7359;p47">
              <a:extLst>
                <a:ext uri="{FF2B5EF4-FFF2-40B4-BE49-F238E27FC236}">
                  <a16:creationId xmlns:a16="http://schemas.microsoft.com/office/drawing/2014/main" id="{B73EBB14-5AA1-278A-1F54-065E2ED23FDD}"/>
                </a:ext>
              </a:extLst>
            </p:cNvPr>
            <p:cNvSpPr/>
            <p:nvPr/>
          </p:nvSpPr>
          <p:spPr>
            <a:xfrm>
              <a:off x="2310650" y="300470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59"/>
                    <a:pt x="9" y="91"/>
                    <a:pt x="33" y="100"/>
                  </a:cubicBezTo>
                  <a:cubicBezTo>
                    <a:pt x="38" y="101"/>
                    <a:pt x="42" y="102"/>
                    <a:pt x="47" y="102"/>
                  </a:cubicBezTo>
                  <a:cubicBezTo>
                    <a:pt x="68" y="102"/>
                    <a:pt x="92" y="87"/>
                    <a:pt x="98" y="67"/>
                  </a:cubicBezTo>
                  <a:cubicBezTo>
                    <a:pt x="106" y="43"/>
                    <a:pt x="90" y="10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7360;p47">
              <a:extLst>
                <a:ext uri="{FF2B5EF4-FFF2-40B4-BE49-F238E27FC236}">
                  <a16:creationId xmlns:a16="http://schemas.microsoft.com/office/drawing/2014/main" id="{E6177E4F-6C02-87DE-4947-624036ED0096}"/>
                </a:ext>
              </a:extLst>
            </p:cNvPr>
            <p:cNvSpPr/>
            <p:nvPr/>
          </p:nvSpPr>
          <p:spPr>
            <a:xfrm>
              <a:off x="2308025" y="30124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38" y="0"/>
                    <a:pt x="15" y="15"/>
                    <a:pt x="9" y="35"/>
                  </a:cubicBezTo>
                  <a:cubicBezTo>
                    <a:pt x="0" y="59"/>
                    <a:pt x="17" y="92"/>
                    <a:pt x="41" y="100"/>
                  </a:cubicBezTo>
                  <a:cubicBezTo>
                    <a:pt x="47" y="101"/>
                    <a:pt x="52" y="102"/>
                    <a:pt x="57" y="102"/>
                  </a:cubicBezTo>
                  <a:cubicBezTo>
                    <a:pt x="82" y="102"/>
                    <a:pt x="99" y="87"/>
                    <a:pt x="106" y="67"/>
                  </a:cubicBezTo>
                  <a:cubicBezTo>
                    <a:pt x="114" y="43"/>
                    <a:pt x="98" y="10"/>
                    <a:pt x="73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7361;p47">
              <a:extLst>
                <a:ext uri="{FF2B5EF4-FFF2-40B4-BE49-F238E27FC236}">
                  <a16:creationId xmlns:a16="http://schemas.microsoft.com/office/drawing/2014/main" id="{502640FA-CCE2-1B56-7E36-877C9997D37C}"/>
                </a:ext>
              </a:extLst>
            </p:cNvPr>
            <p:cNvSpPr/>
            <p:nvPr/>
          </p:nvSpPr>
          <p:spPr>
            <a:xfrm>
              <a:off x="2305400" y="3020100"/>
              <a:ext cx="3250" cy="2575"/>
            </a:xfrm>
            <a:custGeom>
              <a:avLst/>
              <a:gdLst/>
              <a:ahLst/>
              <a:cxnLst/>
              <a:rect l="l" t="t" r="r" b="b"/>
              <a:pathLst>
                <a:path w="130" h="103" extrusionOk="0">
                  <a:moveTo>
                    <a:pt x="64" y="0"/>
                  </a:moveTo>
                  <a:cubicBezTo>
                    <a:pt x="38" y="0"/>
                    <a:pt x="15" y="15"/>
                    <a:pt x="8" y="35"/>
                  </a:cubicBezTo>
                  <a:cubicBezTo>
                    <a:pt x="0" y="59"/>
                    <a:pt x="16" y="92"/>
                    <a:pt x="49" y="100"/>
                  </a:cubicBezTo>
                  <a:cubicBezTo>
                    <a:pt x="56" y="102"/>
                    <a:pt x="64" y="103"/>
                    <a:pt x="71" y="103"/>
                  </a:cubicBezTo>
                  <a:cubicBezTo>
                    <a:pt x="95" y="103"/>
                    <a:pt x="116" y="92"/>
                    <a:pt x="122" y="67"/>
                  </a:cubicBezTo>
                  <a:cubicBezTo>
                    <a:pt x="130" y="43"/>
                    <a:pt x="105" y="19"/>
                    <a:pt x="81" y="2"/>
                  </a:cubicBezTo>
                  <a:cubicBezTo>
                    <a:pt x="75" y="1"/>
                    <a:pt x="70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7362;p47">
              <a:extLst>
                <a:ext uri="{FF2B5EF4-FFF2-40B4-BE49-F238E27FC236}">
                  <a16:creationId xmlns:a16="http://schemas.microsoft.com/office/drawing/2014/main" id="{5491C69C-B6A3-EB79-18EF-D839CA437B13}"/>
                </a:ext>
              </a:extLst>
            </p:cNvPr>
            <p:cNvSpPr/>
            <p:nvPr/>
          </p:nvSpPr>
          <p:spPr>
            <a:xfrm>
              <a:off x="2311075" y="30174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57" y="1"/>
                  </a:moveTo>
                  <a:cubicBezTo>
                    <a:pt x="33" y="1"/>
                    <a:pt x="15" y="15"/>
                    <a:pt x="8" y="36"/>
                  </a:cubicBezTo>
                  <a:cubicBezTo>
                    <a:pt x="0" y="60"/>
                    <a:pt x="16" y="92"/>
                    <a:pt x="49" y="100"/>
                  </a:cubicBezTo>
                  <a:lnTo>
                    <a:pt x="73" y="3"/>
                  </a:lnTo>
                  <a:cubicBezTo>
                    <a:pt x="67" y="2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7363;p47">
              <a:extLst>
                <a:ext uri="{FF2B5EF4-FFF2-40B4-BE49-F238E27FC236}">
                  <a16:creationId xmlns:a16="http://schemas.microsoft.com/office/drawing/2014/main" id="{698144C7-48A6-A400-B927-0B221C450DD3}"/>
                </a:ext>
              </a:extLst>
            </p:cNvPr>
            <p:cNvSpPr/>
            <p:nvPr/>
          </p:nvSpPr>
          <p:spPr>
            <a:xfrm>
              <a:off x="2303575" y="301487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41" y="1"/>
                  </a:moveTo>
                  <a:lnTo>
                    <a:pt x="0" y="90"/>
                  </a:lnTo>
                  <a:cubicBezTo>
                    <a:pt x="9" y="94"/>
                    <a:pt x="18" y="96"/>
                    <a:pt x="27" y="96"/>
                  </a:cubicBezTo>
                  <a:cubicBezTo>
                    <a:pt x="49" y="96"/>
                    <a:pt x="67" y="83"/>
                    <a:pt x="73" y="66"/>
                  </a:cubicBezTo>
                  <a:cubicBezTo>
                    <a:pt x="81" y="41"/>
                    <a:pt x="65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7364;p47">
              <a:extLst>
                <a:ext uri="{FF2B5EF4-FFF2-40B4-BE49-F238E27FC236}">
                  <a16:creationId xmlns:a16="http://schemas.microsoft.com/office/drawing/2014/main" id="{CBD0A8CA-32AC-CB84-89DC-B745E509ACF2}"/>
                </a:ext>
              </a:extLst>
            </p:cNvPr>
            <p:cNvSpPr/>
            <p:nvPr/>
          </p:nvSpPr>
          <p:spPr>
            <a:xfrm>
              <a:off x="2306400" y="30073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1"/>
                  </a:moveTo>
                  <a:lnTo>
                    <a:pt x="1" y="90"/>
                  </a:lnTo>
                  <a:cubicBezTo>
                    <a:pt x="9" y="92"/>
                    <a:pt x="16" y="93"/>
                    <a:pt x="23" y="93"/>
                  </a:cubicBezTo>
                  <a:cubicBezTo>
                    <a:pt x="44" y="93"/>
                    <a:pt x="59" y="84"/>
                    <a:pt x="65" y="66"/>
                  </a:cubicBezTo>
                  <a:cubicBezTo>
                    <a:pt x="74" y="33"/>
                    <a:pt x="65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7365;p47">
              <a:extLst>
                <a:ext uri="{FF2B5EF4-FFF2-40B4-BE49-F238E27FC236}">
                  <a16:creationId xmlns:a16="http://schemas.microsoft.com/office/drawing/2014/main" id="{0A667AC1-5C23-6954-6EB9-EDDF57336646}"/>
                </a:ext>
              </a:extLst>
            </p:cNvPr>
            <p:cNvSpPr/>
            <p:nvPr/>
          </p:nvSpPr>
          <p:spPr>
            <a:xfrm>
              <a:off x="2309250" y="29998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1"/>
                  </a:moveTo>
                  <a:lnTo>
                    <a:pt x="0" y="90"/>
                  </a:lnTo>
                  <a:cubicBezTo>
                    <a:pt x="6" y="92"/>
                    <a:pt x="12" y="93"/>
                    <a:pt x="18" y="93"/>
                  </a:cubicBezTo>
                  <a:cubicBezTo>
                    <a:pt x="38" y="93"/>
                    <a:pt x="59" y="82"/>
                    <a:pt x="65" y="57"/>
                  </a:cubicBezTo>
                  <a:cubicBezTo>
                    <a:pt x="73" y="33"/>
                    <a:pt x="65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7366;p47">
              <a:extLst>
                <a:ext uri="{FF2B5EF4-FFF2-40B4-BE49-F238E27FC236}">
                  <a16:creationId xmlns:a16="http://schemas.microsoft.com/office/drawing/2014/main" id="{621EC0C2-6EDE-154E-B76E-FBA22E3AFBC9}"/>
                </a:ext>
              </a:extLst>
            </p:cNvPr>
            <p:cNvSpPr/>
            <p:nvPr/>
          </p:nvSpPr>
          <p:spPr>
            <a:xfrm>
              <a:off x="2319775" y="2998825"/>
              <a:ext cx="2250" cy="2500"/>
            </a:xfrm>
            <a:custGeom>
              <a:avLst/>
              <a:gdLst/>
              <a:ahLst/>
              <a:cxnLst/>
              <a:rect l="l" t="t" r="r" b="b"/>
              <a:pathLst>
                <a:path w="90" h="100" extrusionOk="0">
                  <a:moveTo>
                    <a:pt x="45" y="0"/>
                  </a:moveTo>
                  <a:cubicBezTo>
                    <a:pt x="26" y="0"/>
                    <a:pt x="9" y="16"/>
                    <a:pt x="9" y="43"/>
                  </a:cubicBezTo>
                  <a:cubicBezTo>
                    <a:pt x="1" y="67"/>
                    <a:pt x="9" y="91"/>
                    <a:pt x="33" y="99"/>
                  </a:cubicBezTo>
                  <a:cubicBezTo>
                    <a:pt x="57" y="99"/>
                    <a:pt x="82" y="83"/>
                    <a:pt x="82" y="51"/>
                  </a:cubicBezTo>
                  <a:cubicBezTo>
                    <a:pt x="90" y="26"/>
                    <a:pt x="74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7367;p47">
              <a:extLst>
                <a:ext uri="{FF2B5EF4-FFF2-40B4-BE49-F238E27FC236}">
                  <a16:creationId xmlns:a16="http://schemas.microsoft.com/office/drawing/2014/main" id="{6FCEB512-EC4C-A1A3-75E0-20D6FF1C6725}"/>
                </a:ext>
              </a:extLst>
            </p:cNvPr>
            <p:cNvSpPr/>
            <p:nvPr/>
          </p:nvSpPr>
          <p:spPr>
            <a:xfrm>
              <a:off x="2322425" y="300332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57" y="1"/>
                  </a:moveTo>
                  <a:cubicBezTo>
                    <a:pt x="33" y="1"/>
                    <a:pt x="8" y="17"/>
                    <a:pt x="0" y="41"/>
                  </a:cubicBezTo>
                  <a:cubicBezTo>
                    <a:pt x="0" y="73"/>
                    <a:pt x="16" y="98"/>
                    <a:pt x="41" y="9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7368;p47">
              <a:extLst>
                <a:ext uri="{FF2B5EF4-FFF2-40B4-BE49-F238E27FC236}">
                  <a16:creationId xmlns:a16="http://schemas.microsoft.com/office/drawing/2014/main" id="{80308CA1-0194-8E13-88B5-9C923373D7CA}"/>
                </a:ext>
              </a:extLst>
            </p:cNvPr>
            <p:cNvSpPr/>
            <p:nvPr/>
          </p:nvSpPr>
          <p:spPr>
            <a:xfrm>
              <a:off x="2321000" y="3011225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65" y="1"/>
                  </a:moveTo>
                  <a:cubicBezTo>
                    <a:pt x="41" y="1"/>
                    <a:pt x="17" y="17"/>
                    <a:pt x="8" y="41"/>
                  </a:cubicBezTo>
                  <a:cubicBezTo>
                    <a:pt x="0" y="74"/>
                    <a:pt x="25" y="98"/>
                    <a:pt x="49" y="106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7369;p47">
              <a:extLst>
                <a:ext uri="{FF2B5EF4-FFF2-40B4-BE49-F238E27FC236}">
                  <a16:creationId xmlns:a16="http://schemas.microsoft.com/office/drawing/2014/main" id="{ADEF928D-0D2B-A35D-C925-681AE9E34AEC}"/>
                </a:ext>
              </a:extLst>
            </p:cNvPr>
            <p:cNvSpPr/>
            <p:nvPr/>
          </p:nvSpPr>
          <p:spPr>
            <a:xfrm>
              <a:off x="2317950" y="30067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3" y="0"/>
                  </a:moveTo>
                  <a:cubicBezTo>
                    <a:pt x="33" y="0"/>
                    <a:pt x="16" y="16"/>
                    <a:pt x="9" y="43"/>
                  </a:cubicBezTo>
                  <a:cubicBezTo>
                    <a:pt x="1" y="67"/>
                    <a:pt x="17" y="92"/>
                    <a:pt x="41" y="100"/>
                  </a:cubicBezTo>
                  <a:cubicBezTo>
                    <a:pt x="66" y="100"/>
                    <a:pt x="98" y="83"/>
                    <a:pt x="98" y="59"/>
                  </a:cubicBezTo>
                  <a:cubicBezTo>
                    <a:pt x="106" y="27"/>
                    <a:pt x="90" y="2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7370;p47">
              <a:extLst>
                <a:ext uri="{FF2B5EF4-FFF2-40B4-BE49-F238E27FC236}">
                  <a16:creationId xmlns:a16="http://schemas.microsoft.com/office/drawing/2014/main" id="{6716FFD8-D14E-1B00-7F21-461683A537EC}"/>
                </a:ext>
              </a:extLst>
            </p:cNvPr>
            <p:cNvSpPr/>
            <p:nvPr/>
          </p:nvSpPr>
          <p:spPr>
            <a:xfrm>
              <a:off x="2316125" y="30146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8" y="0"/>
                  </a:moveTo>
                  <a:cubicBezTo>
                    <a:pt x="33" y="0"/>
                    <a:pt x="16" y="16"/>
                    <a:pt x="9" y="43"/>
                  </a:cubicBezTo>
                  <a:cubicBezTo>
                    <a:pt x="1" y="67"/>
                    <a:pt x="25" y="92"/>
                    <a:pt x="49" y="100"/>
                  </a:cubicBezTo>
                  <a:cubicBezTo>
                    <a:pt x="54" y="101"/>
                    <a:pt x="58" y="101"/>
                    <a:pt x="62" y="101"/>
                  </a:cubicBezTo>
                  <a:cubicBezTo>
                    <a:pt x="88" y="101"/>
                    <a:pt x="107" y="80"/>
                    <a:pt x="114" y="59"/>
                  </a:cubicBezTo>
                  <a:cubicBezTo>
                    <a:pt x="114" y="35"/>
                    <a:pt x="98" y="3"/>
                    <a:pt x="74" y="3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7371;p47">
              <a:extLst>
                <a:ext uri="{FF2B5EF4-FFF2-40B4-BE49-F238E27FC236}">
                  <a16:creationId xmlns:a16="http://schemas.microsoft.com/office/drawing/2014/main" id="{A264A695-94BD-69A8-D118-FCB61C81897F}"/>
                </a:ext>
              </a:extLst>
            </p:cNvPr>
            <p:cNvSpPr/>
            <p:nvPr/>
          </p:nvSpPr>
          <p:spPr>
            <a:xfrm>
              <a:off x="2314500" y="3022525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57" y="1"/>
                  </a:moveTo>
                  <a:cubicBezTo>
                    <a:pt x="31" y="1"/>
                    <a:pt x="8" y="16"/>
                    <a:pt x="1" y="43"/>
                  </a:cubicBezTo>
                  <a:cubicBezTo>
                    <a:pt x="1" y="68"/>
                    <a:pt x="17" y="92"/>
                    <a:pt x="50" y="100"/>
                  </a:cubicBezTo>
                  <a:cubicBezTo>
                    <a:pt x="55" y="101"/>
                    <a:pt x="61" y="102"/>
                    <a:pt x="66" y="102"/>
                  </a:cubicBezTo>
                  <a:cubicBezTo>
                    <a:pt x="92" y="102"/>
                    <a:pt x="114" y="86"/>
                    <a:pt x="114" y="60"/>
                  </a:cubicBezTo>
                  <a:cubicBezTo>
                    <a:pt x="123" y="35"/>
                    <a:pt x="98" y="11"/>
                    <a:pt x="74" y="3"/>
                  </a:cubicBezTo>
                  <a:cubicBezTo>
                    <a:pt x="68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7372;p47">
              <a:extLst>
                <a:ext uri="{FF2B5EF4-FFF2-40B4-BE49-F238E27FC236}">
                  <a16:creationId xmlns:a16="http://schemas.microsoft.com/office/drawing/2014/main" id="{E4F0CC08-C04F-88E3-B0A7-E37E57D61E24}"/>
                </a:ext>
              </a:extLst>
            </p:cNvPr>
            <p:cNvSpPr/>
            <p:nvPr/>
          </p:nvSpPr>
          <p:spPr>
            <a:xfrm>
              <a:off x="2319775" y="30192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53" y="1"/>
                  </a:moveTo>
                  <a:cubicBezTo>
                    <a:pt x="31" y="1"/>
                    <a:pt x="9" y="17"/>
                    <a:pt x="9" y="44"/>
                  </a:cubicBezTo>
                  <a:cubicBezTo>
                    <a:pt x="1" y="68"/>
                    <a:pt x="25" y="92"/>
                    <a:pt x="49" y="100"/>
                  </a:cubicBezTo>
                  <a:lnTo>
                    <a:pt x="66" y="3"/>
                  </a:lnTo>
                  <a:cubicBezTo>
                    <a:pt x="61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7373;p47">
              <a:extLst>
                <a:ext uri="{FF2B5EF4-FFF2-40B4-BE49-F238E27FC236}">
                  <a16:creationId xmlns:a16="http://schemas.microsoft.com/office/drawing/2014/main" id="{D6D4A987-0B7C-0952-62B6-A9E7ADD834CB}"/>
                </a:ext>
              </a:extLst>
            </p:cNvPr>
            <p:cNvSpPr/>
            <p:nvPr/>
          </p:nvSpPr>
          <p:spPr>
            <a:xfrm>
              <a:off x="2312275" y="30175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25" y="0"/>
                  </a:moveTo>
                  <a:lnTo>
                    <a:pt x="1" y="97"/>
                  </a:lnTo>
                  <a:cubicBezTo>
                    <a:pt x="5" y="99"/>
                    <a:pt x="9" y="99"/>
                    <a:pt x="14" y="99"/>
                  </a:cubicBezTo>
                  <a:cubicBezTo>
                    <a:pt x="35" y="99"/>
                    <a:pt x="59" y="84"/>
                    <a:pt x="66" y="57"/>
                  </a:cubicBezTo>
                  <a:cubicBezTo>
                    <a:pt x="74" y="33"/>
                    <a:pt x="49" y="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7374;p47">
              <a:extLst>
                <a:ext uri="{FF2B5EF4-FFF2-40B4-BE49-F238E27FC236}">
                  <a16:creationId xmlns:a16="http://schemas.microsoft.com/office/drawing/2014/main" id="{CF083414-3944-C77A-230D-BAD619500DEC}"/>
                </a:ext>
              </a:extLst>
            </p:cNvPr>
            <p:cNvSpPr/>
            <p:nvPr/>
          </p:nvSpPr>
          <p:spPr>
            <a:xfrm>
              <a:off x="2314300" y="30096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25" y="1"/>
                  </a:moveTo>
                  <a:lnTo>
                    <a:pt x="1" y="98"/>
                  </a:lnTo>
                  <a:cubicBezTo>
                    <a:pt x="5" y="100"/>
                    <a:pt x="9" y="100"/>
                    <a:pt x="14" y="100"/>
                  </a:cubicBezTo>
                  <a:cubicBezTo>
                    <a:pt x="33" y="100"/>
                    <a:pt x="51" y="86"/>
                    <a:pt x="58" y="66"/>
                  </a:cubicBezTo>
                  <a:cubicBezTo>
                    <a:pt x="66" y="41"/>
                    <a:pt x="49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7375;p47">
              <a:extLst>
                <a:ext uri="{FF2B5EF4-FFF2-40B4-BE49-F238E27FC236}">
                  <a16:creationId xmlns:a16="http://schemas.microsoft.com/office/drawing/2014/main" id="{93ABB737-5ED0-A3E1-7234-F1A576CFF9DE}"/>
                </a:ext>
              </a:extLst>
            </p:cNvPr>
            <p:cNvSpPr/>
            <p:nvPr/>
          </p:nvSpPr>
          <p:spPr>
            <a:xfrm>
              <a:off x="2316325" y="3001900"/>
              <a:ext cx="1450" cy="2525"/>
            </a:xfrm>
            <a:custGeom>
              <a:avLst/>
              <a:gdLst/>
              <a:ahLst/>
              <a:cxnLst/>
              <a:rect l="l" t="t" r="r" b="b"/>
              <a:pathLst>
                <a:path w="58" h="101" extrusionOk="0">
                  <a:moveTo>
                    <a:pt x="25" y="1"/>
                  </a:moveTo>
                  <a:lnTo>
                    <a:pt x="1" y="98"/>
                  </a:lnTo>
                  <a:cubicBezTo>
                    <a:pt x="5" y="100"/>
                    <a:pt x="10" y="100"/>
                    <a:pt x="14" y="100"/>
                  </a:cubicBezTo>
                  <a:cubicBezTo>
                    <a:pt x="33" y="100"/>
                    <a:pt x="51" y="86"/>
                    <a:pt x="58" y="66"/>
                  </a:cubicBezTo>
                  <a:cubicBezTo>
                    <a:pt x="58" y="33"/>
                    <a:pt x="50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7376;p47">
              <a:extLst>
                <a:ext uri="{FF2B5EF4-FFF2-40B4-BE49-F238E27FC236}">
                  <a16:creationId xmlns:a16="http://schemas.microsoft.com/office/drawing/2014/main" id="{1284F650-44AA-7F00-1157-6D79569B5055}"/>
                </a:ext>
              </a:extLst>
            </p:cNvPr>
            <p:cNvSpPr/>
            <p:nvPr/>
          </p:nvSpPr>
          <p:spPr>
            <a:xfrm>
              <a:off x="2321000" y="3019350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17" y="0"/>
                  </a:moveTo>
                  <a:lnTo>
                    <a:pt x="0" y="97"/>
                  </a:lnTo>
                  <a:cubicBezTo>
                    <a:pt x="33" y="97"/>
                    <a:pt x="65" y="81"/>
                    <a:pt x="65" y="57"/>
                  </a:cubicBezTo>
                  <a:cubicBezTo>
                    <a:pt x="65" y="24"/>
                    <a:pt x="49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7377;p47">
              <a:extLst>
                <a:ext uri="{FF2B5EF4-FFF2-40B4-BE49-F238E27FC236}">
                  <a16:creationId xmlns:a16="http://schemas.microsoft.com/office/drawing/2014/main" id="{FDDA6DF8-ACCB-34DC-65E8-64255B53740E}"/>
                </a:ext>
              </a:extLst>
            </p:cNvPr>
            <p:cNvSpPr/>
            <p:nvPr/>
          </p:nvSpPr>
          <p:spPr>
            <a:xfrm>
              <a:off x="2322225" y="3011225"/>
              <a:ext cx="1425" cy="2675"/>
            </a:xfrm>
            <a:custGeom>
              <a:avLst/>
              <a:gdLst/>
              <a:ahLst/>
              <a:cxnLst/>
              <a:rect l="l" t="t" r="r" b="b"/>
              <a:pathLst>
                <a:path w="57" h="107" extrusionOk="0">
                  <a:moveTo>
                    <a:pt x="16" y="1"/>
                  </a:moveTo>
                  <a:lnTo>
                    <a:pt x="0" y="106"/>
                  </a:lnTo>
                  <a:cubicBezTo>
                    <a:pt x="32" y="106"/>
                    <a:pt x="57" y="90"/>
                    <a:pt x="57" y="57"/>
                  </a:cubicBezTo>
                  <a:cubicBezTo>
                    <a:pt x="57" y="33"/>
                    <a:pt x="41" y="9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7378;p47">
              <a:extLst>
                <a:ext uri="{FF2B5EF4-FFF2-40B4-BE49-F238E27FC236}">
                  <a16:creationId xmlns:a16="http://schemas.microsoft.com/office/drawing/2014/main" id="{86E01CD9-53B3-CEE8-E9F2-81A709BF6662}"/>
                </a:ext>
              </a:extLst>
            </p:cNvPr>
            <p:cNvSpPr/>
            <p:nvPr/>
          </p:nvSpPr>
          <p:spPr>
            <a:xfrm>
              <a:off x="2323425" y="300332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7" y="1"/>
                  </a:moveTo>
                  <a:lnTo>
                    <a:pt x="1" y="98"/>
                  </a:lnTo>
                  <a:cubicBezTo>
                    <a:pt x="5" y="99"/>
                    <a:pt x="9" y="100"/>
                    <a:pt x="13" y="100"/>
                  </a:cubicBezTo>
                  <a:cubicBezTo>
                    <a:pt x="33" y="100"/>
                    <a:pt x="49" y="84"/>
                    <a:pt x="49" y="57"/>
                  </a:cubicBezTo>
                  <a:cubicBezTo>
                    <a:pt x="57" y="33"/>
                    <a:pt x="41" y="9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7379;p47">
              <a:extLst>
                <a:ext uri="{FF2B5EF4-FFF2-40B4-BE49-F238E27FC236}">
                  <a16:creationId xmlns:a16="http://schemas.microsoft.com/office/drawing/2014/main" id="{028FCBE0-AB11-9FDC-8B9A-B7506E507B44}"/>
                </a:ext>
              </a:extLst>
            </p:cNvPr>
            <p:cNvSpPr/>
            <p:nvPr/>
          </p:nvSpPr>
          <p:spPr>
            <a:xfrm>
              <a:off x="2325650" y="3007775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58" y="1"/>
                  </a:moveTo>
                  <a:cubicBezTo>
                    <a:pt x="33" y="1"/>
                    <a:pt x="9" y="17"/>
                    <a:pt x="9" y="50"/>
                  </a:cubicBezTo>
                  <a:cubicBezTo>
                    <a:pt x="1" y="74"/>
                    <a:pt x="25" y="98"/>
                    <a:pt x="50" y="98"/>
                  </a:cubicBezTo>
                  <a:cubicBezTo>
                    <a:pt x="74" y="98"/>
                    <a:pt x="98" y="82"/>
                    <a:pt x="98" y="58"/>
                  </a:cubicBezTo>
                  <a:cubicBezTo>
                    <a:pt x="98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7380;p47">
              <a:extLst>
                <a:ext uri="{FF2B5EF4-FFF2-40B4-BE49-F238E27FC236}">
                  <a16:creationId xmlns:a16="http://schemas.microsoft.com/office/drawing/2014/main" id="{236E1580-EE2F-E089-D7E9-FB74996EF927}"/>
                </a:ext>
              </a:extLst>
            </p:cNvPr>
            <p:cNvSpPr/>
            <p:nvPr/>
          </p:nvSpPr>
          <p:spPr>
            <a:xfrm>
              <a:off x="2324850" y="30158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3" y="1"/>
                  </a:moveTo>
                  <a:cubicBezTo>
                    <a:pt x="27" y="1"/>
                    <a:pt x="9" y="22"/>
                    <a:pt x="9" y="43"/>
                  </a:cubicBezTo>
                  <a:cubicBezTo>
                    <a:pt x="0" y="75"/>
                    <a:pt x="25" y="100"/>
                    <a:pt x="57" y="100"/>
                  </a:cubicBezTo>
                  <a:cubicBezTo>
                    <a:pt x="82" y="100"/>
                    <a:pt x="106" y="83"/>
                    <a:pt x="114" y="51"/>
                  </a:cubicBezTo>
                  <a:cubicBezTo>
                    <a:pt x="114" y="27"/>
                    <a:pt x="90" y="2"/>
                    <a:pt x="65" y="2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7381;p47">
              <a:extLst>
                <a:ext uri="{FF2B5EF4-FFF2-40B4-BE49-F238E27FC236}">
                  <a16:creationId xmlns:a16="http://schemas.microsoft.com/office/drawing/2014/main" id="{754441DF-4BD8-29F6-A697-8603B4C03A85}"/>
                </a:ext>
              </a:extLst>
            </p:cNvPr>
            <p:cNvSpPr/>
            <p:nvPr/>
          </p:nvSpPr>
          <p:spPr>
            <a:xfrm>
              <a:off x="2719100" y="30391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1" y="1"/>
                  </a:moveTo>
                  <a:cubicBezTo>
                    <a:pt x="45" y="1"/>
                    <a:pt x="39" y="2"/>
                    <a:pt x="32" y="4"/>
                  </a:cubicBezTo>
                  <a:cubicBezTo>
                    <a:pt x="8" y="20"/>
                    <a:pt x="0" y="52"/>
                    <a:pt x="16" y="77"/>
                  </a:cubicBezTo>
                  <a:lnTo>
                    <a:pt x="97" y="28"/>
                  </a:lnTo>
                  <a:cubicBezTo>
                    <a:pt x="85" y="10"/>
                    <a:pt x="6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7382;p47">
              <a:extLst>
                <a:ext uri="{FF2B5EF4-FFF2-40B4-BE49-F238E27FC236}">
                  <a16:creationId xmlns:a16="http://schemas.microsoft.com/office/drawing/2014/main" id="{A6FA5555-1645-E29A-E6AD-BFB427742911}"/>
                </a:ext>
              </a:extLst>
            </p:cNvPr>
            <p:cNvSpPr/>
            <p:nvPr/>
          </p:nvSpPr>
          <p:spPr>
            <a:xfrm>
              <a:off x="2712200" y="30432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8" y="25"/>
                    <a:pt x="0" y="58"/>
                    <a:pt x="17" y="82"/>
                  </a:cubicBezTo>
                  <a:lnTo>
                    <a:pt x="98" y="25"/>
                  </a:ln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7383;p47">
              <a:extLst>
                <a:ext uri="{FF2B5EF4-FFF2-40B4-BE49-F238E27FC236}">
                  <a16:creationId xmlns:a16="http://schemas.microsoft.com/office/drawing/2014/main" id="{7F0A010D-6BCA-630A-2796-B0395CB761DD}"/>
                </a:ext>
              </a:extLst>
            </p:cNvPr>
            <p:cNvSpPr/>
            <p:nvPr/>
          </p:nvSpPr>
          <p:spPr>
            <a:xfrm>
              <a:off x="2705300" y="304750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lnTo>
                    <a:pt x="106" y="25"/>
                  </a:lnTo>
                  <a:cubicBezTo>
                    <a:pt x="96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7384;p47">
              <a:extLst>
                <a:ext uri="{FF2B5EF4-FFF2-40B4-BE49-F238E27FC236}">
                  <a16:creationId xmlns:a16="http://schemas.microsoft.com/office/drawing/2014/main" id="{85972ACA-25D4-9DFA-AB8C-0823ADAAC509}"/>
                </a:ext>
              </a:extLst>
            </p:cNvPr>
            <p:cNvSpPr/>
            <p:nvPr/>
          </p:nvSpPr>
          <p:spPr>
            <a:xfrm>
              <a:off x="2706525" y="30418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1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25"/>
                    <a:pt x="0" y="58"/>
                    <a:pt x="17" y="82"/>
                  </a:cubicBezTo>
                  <a:cubicBezTo>
                    <a:pt x="27" y="92"/>
                    <a:pt x="43" y="99"/>
                    <a:pt x="59" y="99"/>
                  </a:cubicBezTo>
                  <a:cubicBezTo>
                    <a:pt x="70" y="99"/>
                    <a:pt x="80" y="96"/>
                    <a:pt x="90" y="90"/>
                  </a:cubicBezTo>
                  <a:cubicBezTo>
                    <a:pt x="114" y="82"/>
                    <a:pt x="114" y="50"/>
                    <a:pt x="106" y="25"/>
                  </a:cubicBezTo>
                  <a:cubicBezTo>
                    <a:pt x="95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7385;p47">
              <a:extLst>
                <a:ext uri="{FF2B5EF4-FFF2-40B4-BE49-F238E27FC236}">
                  <a16:creationId xmlns:a16="http://schemas.microsoft.com/office/drawing/2014/main" id="{BABF573B-378B-C790-A985-350AD69EF5F9}"/>
                </a:ext>
              </a:extLst>
            </p:cNvPr>
            <p:cNvSpPr/>
            <p:nvPr/>
          </p:nvSpPr>
          <p:spPr>
            <a:xfrm>
              <a:off x="2713425" y="30375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0"/>
                  </a:moveTo>
                  <a:cubicBezTo>
                    <a:pt x="51" y="0"/>
                    <a:pt x="41" y="3"/>
                    <a:pt x="32" y="9"/>
                  </a:cubicBezTo>
                  <a:cubicBezTo>
                    <a:pt x="8" y="25"/>
                    <a:pt x="0" y="49"/>
                    <a:pt x="16" y="74"/>
                  </a:cubicBezTo>
                  <a:cubicBezTo>
                    <a:pt x="27" y="89"/>
                    <a:pt x="44" y="98"/>
                    <a:pt x="61" y="98"/>
                  </a:cubicBezTo>
                  <a:cubicBezTo>
                    <a:pt x="71" y="98"/>
                    <a:pt x="81" y="96"/>
                    <a:pt x="89" y="90"/>
                  </a:cubicBezTo>
                  <a:cubicBezTo>
                    <a:pt x="105" y="82"/>
                    <a:pt x="114" y="49"/>
                    <a:pt x="105" y="25"/>
                  </a:cubicBezTo>
                  <a:cubicBezTo>
                    <a:pt x="95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7386;p47">
              <a:extLst>
                <a:ext uri="{FF2B5EF4-FFF2-40B4-BE49-F238E27FC236}">
                  <a16:creationId xmlns:a16="http://schemas.microsoft.com/office/drawing/2014/main" id="{E5EC1C5A-DF17-020E-565E-B30B1380D331}"/>
                </a:ext>
              </a:extLst>
            </p:cNvPr>
            <p:cNvSpPr/>
            <p:nvPr/>
          </p:nvSpPr>
          <p:spPr>
            <a:xfrm>
              <a:off x="2703875" y="30529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1"/>
                  </a:moveTo>
                  <a:cubicBezTo>
                    <a:pt x="52" y="1"/>
                    <a:pt x="42" y="3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cubicBezTo>
                    <a:pt x="22" y="90"/>
                    <a:pt x="38" y="99"/>
                    <a:pt x="55" y="99"/>
                  </a:cubicBezTo>
                  <a:cubicBezTo>
                    <a:pt x="64" y="99"/>
                    <a:pt x="73" y="96"/>
                    <a:pt x="82" y="90"/>
                  </a:cubicBezTo>
                  <a:cubicBezTo>
                    <a:pt x="106" y="74"/>
                    <a:pt x="114" y="50"/>
                    <a:pt x="98" y="25"/>
                  </a:cubicBezTo>
                  <a:cubicBezTo>
                    <a:pt x="93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7387;p47">
              <a:extLst>
                <a:ext uri="{FF2B5EF4-FFF2-40B4-BE49-F238E27FC236}">
                  <a16:creationId xmlns:a16="http://schemas.microsoft.com/office/drawing/2014/main" id="{1A6AC475-92C8-9A3F-EB5F-729B85A95F6E}"/>
                </a:ext>
              </a:extLst>
            </p:cNvPr>
            <p:cNvSpPr/>
            <p:nvPr/>
          </p:nvSpPr>
          <p:spPr>
            <a:xfrm>
              <a:off x="2709350" y="305420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25"/>
                    <a:pt x="1" y="57"/>
                    <a:pt x="17" y="74"/>
                  </a:cubicBezTo>
                  <a:lnTo>
                    <a:pt x="106" y="25"/>
                  </a:lnTo>
                  <a:cubicBezTo>
                    <a:pt x="96" y="9"/>
                    <a:pt x="7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7388;p47">
              <a:extLst>
                <a:ext uri="{FF2B5EF4-FFF2-40B4-BE49-F238E27FC236}">
                  <a16:creationId xmlns:a16="http://schemas.microsoft.com/office/drawing/2014/main" id="{3224C801-9D31-8C23-5D90-D166F3A83E56}"/>
                </a:ext>
              </a:extLst>
            </p:cNvPr>
            <p:cNvSpPr/>
            <p:nvPr/>
          </p:nvSpPr>
          <p:spPr>
            <a:xfrm>
              <a:off x="2716250" y="305027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54" y="0"/>
                  </a:moveTo>
                  <a:cubicBezTo>
                    <a:pt x="47" y="0"/>
                    <a:pt x="39" y="1"/>
                    <a:pt x="33" y="4"/>
                  </a:cubicBezTo>
                  <a:cubicBezTo>
                    <a:pt x="9" y="20"/>
                    <a:pt x="1" y="52"/>
                    <a:pt x="17" y="76"/>
                  </a:cubicBezTo>
                  <a:lnTo>
                    <a:pt x="106" y="20"/>
                  </a:lnTo>
                  <a:cubicBezTo>
                    <a:pt x="94" y="8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7389;p47">
              <a:extLst>
                <a:ext uri="{FF2B5EF4-FFF2-40B4-BE49-F238E27FC236}">
                  <a16:creationId xmlns:a16="http://schemas.microsoft.com/office/drawing/2014/main" id="{85FD2F52-CD09-0CF5-4380-37B23027579D}"/>
                </a:ext>
              </a:extLst>
            </p:cNvPr>
            <p:cNvSpPr/>
            <p:nvPr/>
          </p:nvSpPr>
          <p:spPr>
            <a:xfrm>
              <a:off x="2710775" y="3048850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54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9" y="20"/>
                    <a:pt x="1" y="52"/>
                    <a:pt x="17" y="77"/>
                  </a:cubicBezTo>
                  <a:cubicBezTo>
                    <a:pt x="27" y="92"/>
                    <a:pt x="44" y="98"/>
                    <a:pt x="59" y="98"/>
                  </a:cubicBezTo>
                  <a:cubicBezTo>
                    <a:pt x="68" y="98"/>
                    <a:pt x="76" y="96"/>
                    <a:pt x="82" y="93"/>
                  </a:cubicBezTo>
                  <a:cubicBezTo>
                    <a:pt x="106" y="77"/>
                    <a:pt x="114" y="44"/>
                    <a:pt x="106" y="20"/>
                  </a:cubicBezTo>
                  <a:cubicBezTo>
                    <a:pt x="94" y="8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7390;p47">
              <a:extLst>
                <a:ext uri="{FF2B5EF4-FFF2-40B4-BE49-F238E27FC236}">
                  <a16:creationId xmlns:a16="http://schemas.microsoft.com/office/drawing/2014/main" id="{FE810A44-8138-866D-1881-E65DB0FE437E}"/>
                </a:ext>
              </a:extLst>
            </p:cNvPr>
            <p:cNvSpPr/>
            <p:nvPr/>
          </p:nvSpPr>
          <p:spPr>
            <a:xfrm>
              <a:off x="2717875" y="30446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5" y="0"/>
                  </a:moveTo>
                  <a:cubicBezTo>
                    <a:pt x="46" y="0"/>
                    <a:pt x="39" y="3"/>
                    <a:pt x="33" y="9"/>
                  </a:cubicBezTo>
                  <a:cubicBezTo>
                    <a:pt x="8" y="25"/>
                    <a:pt x="0" y="49"/>
                    <a:pt x="8" y="73"/>
                  </a:cubicBezTo>
                  <a:cubicBezTo>
                    <a:pt x="19" y="89"/>
                    <a:pt x="36" y="98"/>
                    <a:pt x="54" y="98"/>
                  </a:cubicBezTo>
                  <a:cubicBezTo>
                    <a:pt x="63" y="98"/>
                    <a:pt x="73" y="95"/>
                    <a:pt x="81" y="90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87" y="9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7391;p47">
              <a:extLst>
                <a:ext uri="{FF2B5EF4-FFF2-40B4-BE49-F238E27FC236}">
                  <a16:creationId xmlns:a16="http://schemas.microsoft.com/office/drawing/2014/main" id="{CDB8A2FD-D465-5ECB-E340-1FAF3025D21B}"/>
                </a:ext>
              </a:extLst>
            </p:cNvPr>
            <p:cNvSpPr/>
            <p:nvPr/>
          </p:nvSpPr>
          <p:spPr>
            <a:xfrm>
              <a:off x="2724775" y="30404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0" y="1"/>
                  </a:moveTo>
                  <a:cubicBezTo>
                    <a:pt x="51" y="1"/>
                    <a:pt x="41" y="4"/>
                    <a:pt x="32" y="9"/>
                  </a:cubicBezTo>
                  <a:cubicBezTo>
                    <a:pt x="8" y="26"/>
                    <a:pt x="0" y="58"/>
                    <a:pt x="16" y="82"/>
                  </a:cubicBezTo>
                  <a:cubicBezTo>
                    <a:pt x="27" y="98"/>
                    <a:pt x="41" y="107"/>
                    <a:pt x="56" y="107"/>
                  </a:cubicBezTo>
                  <a:cubicBezTo>
                    <a:pt x="64" y="107"/>
                    <a:pt x="73" y="104"/>
                    <a:pt x="81" y="99"/>
                  </a:cubicBezTo>
                  <a:cubicBezTo>
                    <a:pt x="105" y="82"/>
                    <a:pt x="114" y="58"/>
                    <a:pt x="97" y="26"/>
                  </a:cubicBez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7392;p47">
              <a:extLst>
                <a:ext uri="{FF2B5EF4-FFF2-40B4-BE49-F238E27FC236}">
                  <a16:creationId xmlns:a16="http://schemas.microsoft.com/office/drawing/2014/main" id="{23200120-E118-1CDF-B0D9-50E1825EB4B0}"/>
                </a:ext>
              </a:extLst>
            </p:cNvPr>
            <p:cNvSpPr/>
            <p:nvPr/>
          </p:nvSpPr>
          <p:spPr>
            <a:xfrm>
              <a:off x="2723350" y="30462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47" y="0"/>
                  </a:moveTo>
                  <a:cubicBezTo>
                    <a:pt x="42" y="0"/>
                    <a:pt x="37" y="1"/>
                    <a:pt x="33" y="3"/>
                  </a:cubicBezTo>
                  <a:cubicBezTo>
                    <a:pt x="8" y="20"/>
                    <a:pt x="0" y="52"/>
                    <a:pt x="8" y="76"/>
                  </a:cubicBezTo>
                  <a:lnTo>
                    <a:pt x="98" y="28"/>
                  </a:lnTo>
                  <a:cubicBezTo>
                    <a:pt x="85" y="9"/>
                    <a:pt x="64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7393;p47">
              <a:extLst>
                <a:ext uri="{FF2B5EF4-FFF2-40B4-BE49-F238E27FC236}">
                  <a16:creationId xmlns:a16="http://schemas.microsoft.com/office/drawing/2014/main" id="{96D3546D-0143-D27D-D98D-7B3B05B4478D}"/>
                </a:ext>
              </a:extLst>
            </p:cNvPr>
            <p:cNvSpPr/>
            <p:nvPr/>
          </p:nvSpPr>
          <p:spPr>
            <a:xfrm>
              <a:off x="2719500" y="303980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1" y="1"/>
                  </a:moveTo>
                  <a:lnTo>
                    <a:pt x="0" y="50"/>
                  </a:lnTo>
                  <a:cubicBezTo>
                    <a:pt x="5" y="65"/>
                    <a:pt x="21" y="74"/>
                    <a:pt x="38" y="74"/>
                  </a:cubicBezTo>
                  <a:cubicBezTo>
                    <a:pt x="47" y="74"/>
                    <a:pt x="56" y="72"/>
                    <a:pt x="65" y="66"/>
                  </a:cubicBezTo>
                  <a:cubicBezTo>
                    <a:pt x="89" y="50"/>
                    <a:pt x="98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7394;p47">
              <a:extLst>
                <a:ext uri="{FF2B5EF4-FFF2-40B4-BE49-F238E27FC236}">
                  <a16:creationId xmlns:a16="http://schemas.microsoft.com/office/drawing/2014/main" id="{9C55F311-CE05-CE36-AA77-80CB023C99C9}"/>
                </a:ext>
              </a:extLst>
            </p:cNvPr>
            <p:cNvSpPr/>
            <p:nvPr/>
          </p:nvSpPr>
          <p:spPr>
            <a:xfrm>
              <a:off x="2712600" y="304387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2" y="0"/>
                  </a:moveTo>
                  <a:lnTo>
                    <a:pt x="1" y="57"/>
                  </a:lnTo>
                  <a:cubicBezTo>
                    <a:pt x="11" y="72"/>
                    <a:pt x="24" y="78"/>
                    <a:pt x="39" y="78"/>
                  </a:cubicBezTo>
                  <a:cubicBezTo>
                    <a:pt x="48" y="78"/>
                    <a:pt x="57" y="76"/>
                    <a:pt x="65" y="73"/>
                  </a:cubicBezTo>
                  <a:cubicBezTo>
                    <a:pt x="90" y="57"/>
                    <a:pt x="98" y="24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7395;p47">
              <a:extLst>
                <a:ext uri="{FF2B5EF4-FFF2-40B4-BE49-F238E27FC236}">
                  <a16:creationId xmlns:a16="http://schemas.microsoft.com/office/drawing/2014/main" id="{325BA419-95B8-A0CE-321C-3321BB99FF26}"/>
                </a:ext>
              </a:extLst>
            </p:cNvPr>
            <p:cNvSpPr/>
            <p:nvPr/>
          </p:nvSpPr>
          <p:spPr>
            <a:xfrm>
              <a:off x="2705700" y="304812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5"/>
                    <a:pt x="29" y="74"/>
                    <a:pt x="44" y="74"/>
                  </a:cubicBezTo>
                  <a:cubicBezTo>
                    <a:pt x="52" y="74"/>
                    <a:pt x="60" y="71"/>
                    <a:pt x="66" y="65"/>
                  </a:cubicBezTo>
                  <a:cubicBezTo>
                    <a:pt x="90" y="49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7396;p47">
              <a:extLst>
                <a:ext uri="{FF2B5EF4-FFF2-40B4-BE49-F238E27FC236}">
                  <a16:creationId xmlns:a16="http://schemas.microsoft.com/office/drawing/2014/main" id="{BA98E8D7-8908-5CD8-8ED9-E6E36A5B46E1}"/>
                </a:ext>
              </a:extLst>
            </p:cNvPr>
            <p:cNvSpPr/>
            <p:nvPr/>
          </p:nvSpPr>
          <p:spPr>
            <a:xfrm>
              <a:off x="2707725" y="30596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25"/>
                    <a:pt x="1" y="49"/>
                    <a:pt x="17" y="73"/>
                  </a:cubicBezTo>
                  <a:cubicBezTo>
                    <a:pt x="22" y="89"/>
                    <a:pt x="38" y="98"/>
                    <a:pt x="55" y="98"/>
                  </a:cubicBezTo>
                  <a:cubicBezTo>
                    <a:pt x="64" y="98"/>
                    <a:pt x="73" y="95"/>
                    <a:pt x="82" y="90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96" y="9"/>
                    <a:pt x="7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7397;p47">
              <a:extLst>
                <a:ext uri="{FF2B5EF4-FFF2-40B4-BE49-F238E27FC236}">
                  <a16:creationId xmlns:a16="http://schemas.microsoft.com/office/drawing/2014/main" id="{E1E29A3A-22F9-0B6B-571F-C6D9D4EFECDF}"/>
                </a:ext>
              </a:extLst>
            </p:cNvPr>
            <p:cNvSpPr/>
            <p:nvPr/>
          </p:nvSpPr>
          <p:spPr>
            <a:xfrm>
              <a:off x="2713200" y="3061075"/>
              <a:ext cx="2675" cy="1875"/>
            </a:xfrm>
            <a:custGeom>
              <a:avLst/>
              <a:gdLst/>
              <a:ahLst/>
              <a:cxnLst/>
              <a:rect l="l" t="t" r="r" b="b"/>
              <a:pathLst>
                <a:path w="107" h="75" extrusionOk="0">
                  <a:moveTo>
                    <a:pt x="61" y="1"/>
                  </a:moveTo>
                  <a:cubicBezTo>
                    <a:pt x="52" y="1"/>
                    <a:pt x="42" y="4"/>
                    <a:pt x="33" y="9"/>
                  </a:cubicBezTo>
                  <a:cubicBezTo>
                    <a:pt x="9" y="26"/>
                    <a:pt x="1" y="50"/>
                    <a:pt x="17" y="74"/>
                  </a:cubicBezTo>
                  <a:lnTo>
                    <a:pt x="106" y="26"/>
                  </a:lnTo>
                  <a:cubicBezTo>
                    <a:pt x="96" y="10"/>
                    <a:pt x="7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7398;p47">
              <a:extLst>
                <a:ext uri="{FF2B5EF4-FFF2-40B4-BE49-F238E27FC236}">
                  <a16:creationId xmlns:a16="http://schemas.microsoft.com/office/drawing/2014/main" id="{E3134DC1-8FD0-4B21-236B-DACB4479606A}"/>
                </a:ext>
              </a:extLst>
            </p:cNvPr>
            <p:cNvSpPr/>
            <p:nvPr/>
          </p:nvSpPr>
          <p:spPr>
            <a:xfrm>
              <a:off x="2720300" y="305722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17"/>
                    <a:pt x="1" y="50"/>
                    <a:pt x="17" y="74"/>
                  </a:cubicBezTo>
                  <a:lnTo>
                    <a:pt x="98" y="26"/>
                  </a:ln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7399;p47">
              <a:extLst>
                <a:ext uri="{FF2B5EF4-FFF2-40B4-BE49-F238E27FC236}">
                  <a16:creationId xmlns:a16="http://schemas.microsoft.com/office/drawing/2014/main" id="{1559B0CA-CE52-E648-45AE-48198A2F0A2F}"/>
                </a:ext>
              </a:extLst>
            </p:cNvPr>
            <p:cNvSpPr/>
            <p:nvPr/>
          </p:nvSpPr>
          <p:spPr>
            <a:xfrm>
              <a:off x="2714825" y="30556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26"/>
                    <a:pt x="1" y="58"/>
                    <a:pt x="17" y="74"/>
                  </a:cubicBezTo>
                  <a:cubicBezTo>
                    <a:pt x="23" y="93"/>
                    <a:pt x="43" y="102"/>
                    <a:pt x="63" y="102"/>
                  </a:cubicBezTo>
                  <a:cubicBezTo>
                    <a:pt x="69" y="102"/>
                    <a:pt x="76" y="101"/>
                    <a:pt x="82" y="99"/>
                  </a:cubicBezTo>
                  <a:cubicBezTo>
                    <a:pt x="106" y="82"/>
                    <a:pt x="114" y="50"/>
                    <a:pt x="98" y="26"/>
                  </a:cubicBez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7400;p47">
              <a:extLst>
                <a:ext uri="{FF2B5EF4-FFF2-40B4-BE49-F238E27FC236}">
                  <a16:creationId xmlns:a16="http://schemas.microsoft.com/office/drawing/2014/main" id="{F3AF73C7-F496-D2E9-F9AD-7EF6AD0C1CE5}"/>
                </a:ext>
              </a:extLst>
            </p:cNvPr>
            <p:cNvSpPr/>
            <p:nvPr/>
          </p:nvSpPr>
          <p:spPr>
            <a:xfrm>
              <a:off x="2721925" y="305170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1" y="52"/>
                    <a:pt x="9" y="76"/>
                  </a:cubicBezTo>
                  <a:cubicBezTo>
                    <a:pt x="19" y="92"/>
                    <a:pt x="36" y="101"/>
                    <a:pt x="54" y="101"/>
                  </a:cubicBezTo>
                  <a:cubicBezTo>
                    <a:pt x="63" y="101"/>
                    <a:pt x="73" y="98"/>
                    <a:pt x="82" y="92"/>
                  </a:cubicBezTo>
                  <a:cubicBezTo>
                    <a:pt x="106" y="84"/>
                    <a:pt x="114" y="52"/>
                    <a:pt x="98" y="28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7401;p47">
              <a:extLst>
                <a:ext uri="{FF2B5EF4-FFF2-40B4-BE49-F238E27FC236}">
                  <a16:creationId xmlns:a16="http://schemas.microsoft.com/office/drawing/2014/main" id="{4321FF5F-99C2-473A-9670-1D1B4B18D1D2}"/>
                </a:ext>
              </a:extLst>
            </p:cNvPr>
            <p:cNvSpPr/>
            <p:nvPr/>
          </p:nvSpPr>
          <p:spPr>
            <a:xfrm>
              <a:off x="2729025" y="30477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8" y="1"/>
                  </a:moveTo>
                  <a:cubicBezTo>
                    <a:pt x="50" y="1"/>
                    <a:pt x="41" y="3"/>
                    <a:pt x="33" y="9"/>
                  </a:cubicBezTo>
                  <a:cubicBezTo>
                    <a:pt x="8" y="17"/>
                    <a:pt x="0" y="50"/>
                    <a:pt x="8" y="74"/>
                  </a:cubicBezTo>
                  <a:cubicBezTo>
                    <a:pt x="21" y="92"/>
                    <a:pt x="42" y="101"/>
                    <a:pt x="62" y="101"/>
                  </a:cubicBezTo>
                  <a:cubicBezTo>
                    <a:pt x="69" y="101"/>
                    <a:pt x="75" y="100"/>
                    <a:pt x="81" y="98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7402;p47">
              <a:extLst>
                <a:ext uri="{FF2B5EF4-FFF2-40B4-BE49-F238E27FC236}">
                  <a16:creationId xmlns:a16="http://schemas.microsoft.com/office/drawing/2014/main" id="{00B118F4-25AE-CFD0-9058-6F0CAAAEF48F}"/>
                </a:ext>
              </a:extLst>
            </p:cNvPr>
            <p:cNvSpPr/>
            <p:nvPr/>
          </p:nvSpPr>
          <p:spPr>
            <a:xfrm>
              <a:off x="2727400" y="305337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58" y="1"/>
                  </a:moveTo>
                  <a:cubicBezTo>
                    <a:pt x="50" y="1"/>
                    <a:pt x="41" y="4"/>
                    <a:pt x="33" y="9"/>
                  </a:cubicBezTo>
                  <a:cubicBezTo>
                    <a:pt x="9" y="17"/>
                    <a:pt x="0" y="50"/>
                    <a:pt x="9" y="74"/>
                  </a:cubicBezTo>
                  <a:lnTo>
                    <a:pt x="98" y="25"/>
                  </a:ln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7403;p47">
              <a:extLst>
                <a:ext uri="{FF2B5EF4-FFF2-40B4-BE49-F238E27FC236}">
                  <a16:creationId xmlns:a16="http://schemas.microsoft.com/office/drawing/2014/main" id="{569AE849-9420-D8F0-3D11-ACEC12955FD0}"/>
                </a:ext>
              </a:extLst>
            </p:cNvPr>
            <p:cNvSpPr/>
            <p:nvPr/>
          </p:nvSpPr>
          <p:spPr>
            <a:xfrm>
              <a:off x="2723550" y="304690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90" y="1"/>
                  </a:moveTo>
                  <a:lnTo>
                    <a:pt x="0" y="49"/>
                  </a:lnTo>
                  <a:cubicBezTo>
                    <a:pt x="11" y="65"/>
                    <a:pt x="28" y="74"/>
                    <a:pt x="46" y="74"/>
                  </a:cubicBezTo>
                  <a:cubicBezTo>
                    <a:pt x="55" y="74"/>
                    <a:pt x="65" y="71"/>
                    <a:pt x="73" y="66"/>
                  </a:cubicBezTo>
                  <a:cubicBezTo>
                    <a:pt x="98" y="49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7404;p47">
              <a:extLst>
                <a:ext uri="{FF2B5EF4-FFF2-40B4-BE49-F238E27FC236}">
                  <a16:creationId xmlns:a16="http://schemas.microsoft.com/office/drawing/2014/main" id="{E50C5548-5EEE-4FC6-65A7-77AFB37AC7CA}"/>
                </a:ext>
              </a:extLst>
            </p:cNvPr>
            <p:cNvSpPr/>
            <p:nvPr/>
          </p:nvSpPr>
          <p:spPr>
            <a:xfrm>
              <a:off x="2716650" y="3050750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90" y="1"/>
                  </a:moveTo>
                  <a:lnTo>
                    <a:pt x="1" y="57"/>
                  </a:lnTo>
                  <a:cubicBezTo>
                    <a:pt x="11" y="73"/>
                    <a:pt x="28" y="82"/>
                    <a:pt x="44" y="82"/>
                  </a:cubicBezTo>
                  <a:cubicBezTo>
                    <a:pt x="52" y="82"/>
                    <a:pt x="60" y="79"/>
                    <a:pt x="66" y="74"/>
                  </a:cubicBezTo>
                  <a:cubicBezTo>
                    <a:pt x="90" y="57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7405;p47">
              <a:extLst>
                <a:ext uri="{FF2B5EF4-FFF2-40B4-BE49-F238E27FC236}">
                  <a16:creationId xmlns:a16="http://schemas.microsoft.com/office/drawing/2014/main" id="{C4C72464-62E1-3712-CD18-2A0D4E0872C5}"/>
                </a:ext>
              </a:extLst>
            </p:cNvPr>
            <p:cNvSpPr/>
            <p:nvPr/>
          </p:nvSpPr>
          <p:spPr>
            <a:xfrm>
              <a:off x="2709775" y="30548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9" y="1"/>
                  </a:moveTo>
                  <a:lnTo>
                    <a:pt x="0" y="50"/>
                  </a:lnTo>
                  <a:cubicBezTo>
                    <a:pt x="6" y="68"/>
                    <a:pt x="26" y="77"/>
                    <a:pt x="46" y="77"/>
                  </a:cubicBezTo>
                  <a:cubicBezTo>
                    <a:pt x="52" y="77"/>
                    <a:pt x="59" y="76"/>
                    <a:pt x="65" y="74"/>
                  </a:cubicBezTo>
                  <a:cubicBezTo>
                    <a:pt x="89" y="58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7406;p47">
              <a:extLst>
                <a:ext uri="{FF2B5EF4-FFF2-40B4-BE49-F238E27FC236}">
                  <a16:creationId xmlns:a16="http://schemas.microsoft.com/office/drawing/2014/main" id="{DDE66126-F435-3E0A-F3CD-CE82781E6828}"/>
                </a:ext>
              </a:extLst>
            </p:cNvPr>
            <p:cNvSpPr/>
            <p:nvPr/>
          </p:nvSpPr>
          <p:spPr>
            <a:xfrm>
              <a:off x="2711600" y="30665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1" y="0"/>
                  </a:moveTo>
                  <a:cubicBezTo>
                    <a:pt x="45" y="0"/>
                    <a:pt x="39" y="1"/>
                    <a:pt x="32" y="3"/>
                  </a:cubicBezTo>
                  <a:cubicBezTo>
                    <a:pt x="8" y="19"/>
                    <a:pt x="0" y="52"/>
                    <a:pt x="8" y="68"/>
                  </a:cubicBezTo>
                  <a:cubicBezTo>
                    <a:pt x="20" y="86"/>
                    <a:pt x="37" y="95"/>
                    <a:pt x="55" y="95"/>
                  </a:cubicBezTo>
                  <a:cubicBezTo>
                    <a:pt x="61" y="95"/>
                    <a:pt x="67" y="94"/>
                    <a:pt x="73" y="92"/>
                  </a:cubicBezTo>
                  <a:cubicBezTo>
                    <a:pt x="97" y="76"/>
                    <a:pt x="114" y="52"/>
                    <a:pt x="97" y="27"/>
                  </a:cubicBezTo>
                  <a:cubicBezTo>
                    <a:pt x="85" y="9"/>
                    <a:pt x="68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7407;p47">
              <a:extLst>
                <a:ext uri="{FF2B5EF4-FFF2-40B4-BE49-F238E27FC236}">
                  <a16:creationId xmlns:a16="http://schemas.microsoft.com/office/drawing/2014/main" id="{A6591983-CF4C-BB1E-4734-F4E3614B29A2}"/>
                </a:ext>
              </a:extLst>
            </p:cNvPr>
            <p:cNvSpPr/>
            <p:nvPr/>
          </p:nvSpPr>
          <p:spPr>
            <a:xfrm>
              <a:off x="2716850" y="3067975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67" y="1"/>
                  </a:moveTo>
                  <a:cubicBezTo>
                    <a:pt x="59" y="1"/>
                    <a:pt x="50" y="3"/>
                    <a:pt x="41" y="9"/>
                  </a:cubicBezTo>
                  <a:cubicBezTo>
                    <a:pt x="17" y="25"/>
                    <a:pt x="1" y="50"/>
                    <a:pt x="17" y="74"/>
                  </a:cubicBezTo>
                  <a:lnTo>
                    <a:pt x="106" y="25"/>
                  </a:lnTo>
                  <a:cubicBezTo>
                    <a:pt x="96" y="10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7408;p47">
              <a:extLst>
                <a:ext uri="{FF2B5EF4-FFF2-40B4-BE49-F238E27FC236}">
                  <a16:creationId xmlns:a16="http://schemas.microsoft.com/office/drawing/2014/main" id="{C6EB8211-1388-62F1-87E2-0B20C1044217}"/>
                </a:ext>
              </a:extLst>
            </p:cNvPr>
            <p:cNvSpPr/>
            <p:nvPr/>
          </p:nvSpPr>
          <p:spPr>
            <a:xfrm>
              <a:off x="2724150" y="306432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17"/>
                    <a:pt x="1" y="50"/>
                    <a:pt x="9" y="74"/>
                  </a:cubicBezTo>
                  <a:lnTo>
                    <a:pt x="98" y="25"/>
                  </a:ln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7409;p47">
              <a:extLst>
                <a:ext uri="{FF2B5EF4-FFF2-40B4-BE49-F238E27FC236}">
                  <a16:creationId xmlns:a16="http://schemas.microsoft.com/office/drawing/2014/main" id="{B6133867-7363-C180-2531-CB79338071B1}"/>
                </a:ext>
              </a:extLst>
            </p:cNvPr>
            <p:cNvSpPr/>
            <p:nvPr/>
          </p:nvSpPr>
          <p:spPr>
            <a:xfrm>
              <a:off x="2718675" y="30626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1" y="52"/>
                    <a:pt x="9" y="76"/>
                  </a:cubicBezTo>
                  <a:cubicBezTo>
                    <a:pt x="19" y="92"/>
                    <a:pt x="37" y="101"/>
                    <a:pt x="54" y="101"/>
                  </a:cubicBezTo>
                  <a:cubicBezTo>
                    <a:pt x="64" y="101"/>
                    <a:pt x="73" y="98"/>
                    <a:pt x="82" y="92"/>
                  </a:cubicBezTo>
                  <a:cubicBezTo>
                    <a:pt x="106" y="84"/>
                    <a:pt x="114" y="52"/>
                    <a:pt x="98" y="27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7410;p47">
              <a:extLst>
                <a:ext uri="{FF2B5EF4-FFF2-40B4-BE49-F238E27FC236}">
                  <a16:creationId xmlns:a16="http://schemas.microsoft.com/office/drawing/2014/main" id="{F3856FBE-1640-DCBD-F0C9-022098521841}"/>
                </a:ext>
              </a:extLst>
            </p:cNvPr>
            <p:cNvSpPr/>
            <p:nvPr/>
          </p:nvSpPr>
          <p:spPr>
            <a:xfrm>
              <a:off x="2725775" y="30588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17"/>
                    <a:pt x="1" y="50"/>
                    <a:pt x="17" y="74"/>
                  </a:cubicBezTo>
                  <a:cubicBezTo>
                    <a:pt x="22" y="90"/>
                    <a:pt x="37" y="99"/>
                    <a:pt x="54" y="99"/>
                  </a:cubicBezTo>
                  <a:cubicBezTo>
                    <a:pt x="63" y="99"/>
                    <a:pt x="73" y="96"/>
                    <a:pt x="82" y="90"/>
                  </a:cubicBezTo>
                  <a:cubicBezTo>
                    <a:pt x="106" y="82"/>
                    <a:pt x="114" y="50"/>
                    <a:pt x="106" y="25"/>
                  </a:cubicBezTo>
                  <a:cubicBezTo>
                    <a:pt x="96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7411;p47">
              <a:extLst>
                <a:ext uri="{FF2B5EF4-FFF2-40B4-BE49-F238E27FC236}">
                  <a16:creationId xmlns:a16="http://schemas.microsoft.com/office/drawing/2014/main" id="{BEE2EF34-882C-794A-90AD-3C5EC451CAD7}"/>
                </a:ext>
              </a:extLst>
            </p:cNvPr>
            <p:cNvSpPr/>
            <p:nvPr/>
          </p:nvSpPr>
          <p:spPr>
            <a:xfrm>
              <a:off x="2732875" y="30550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1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17"/>
                    <a:pt x="0" y="50"/>
                    <a:pt x="17" y="74"/>
                  </a:cubicBezTo>
                  <a:cubicBezTo>
                    <a:pt x="29" y="92"/>
                    <a:pt x="45" y="101"/>
                    <a:pt x="63" y="101"/>
                  </a:cubicBezTo>
                  <a:cubicBezTo>
                    <a:pt x="69" y="101"/>
                    <a:pt x="75" y="100"/>
                    <a:pt x="81" y="98"/>
                  </a:cubicBezTo>
                  <a:cubicBezTo>
                    <a:pt x="106" y="82"/>
                    <a:pt x="114" y="50"/>
                    <a:pt x="106" y="25"/>
                  </a:cubicBezTo>
                  <a:cubicBezTo>
                    <a:pt x="95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7412;p47">
              <a:extLst>
                <a:ext uri="{FF2B5EF4-FFF2-40B4-BE49-F238E27FC236}">
                  <a16:creationId xmlns:a16="http://schemas.microsoft.com/office/drawing/2014/main" id="{2D60090C-7DD7-84AD-031D-31C5B90BFF90}"/>
                </a:ext>
              </a:extLst>
            </p:cNvPr>
            <p:cNvSpPr/>
            <p:nvPr/>
          </p:nvSpPr>
          <p:spPr>
            <a:xfrm>
              <a:off x="2731250" y="30606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0" y="53"/>
                    <a:pt x="9" y="77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7413;p47">
              <a:extLst>
                <a:ext uri="{FF2B5EF4-FFF2-40B4-BE49-F238E27FC236}">
                  <a16:creationId xmlns:a16="http://schemas.microsoft.com/office/drawing/2014/main" id="{8DF755B6-9476-2D55-A0A8-DBDB4938852C}"/>
                </a:ext>
              </a:extLst>
            </p:cNvPr>
            <p:cNvSpPr/>
            <p:nvPr/>
          </p:nvSpPr>
          <p:spPr>
            <a:xfrm>
              <a:off x="2727600" y="305400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90" y="0"/>
                  </a:moveTo>
                  <a:lnTo>
                    <a:pt x="1" y="49"/>
                  </a:lnTo>
                  <a:cubicBezTo>
                    <a:pt x="13" y="67"/>
                    <a:pt x="34" y="76"/>
                    <a:pt x="54" y="76"/>
                  </a:cubicBezTo>
                  <a:cubicBezTo>
                    <a:pt x="61" y="76"/>
                    <a:pt x="67" y="75"/>
                    <a:pt x="74" y="73"/>
                  </a:cubicBezTo>
                  <a:cubicBezTo>
                    <a:pt x="98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7414;p47">
              <a:extLst>
                <a:ext uri="{FF2B5EF4-FFF2-40B4-BE49-F238E27FC236}">
                  <a16:creationId xmlns:a16="http://schemas.microsoft.com/office/drawing/2014/main" id="{DD8B7E7D-36CC-9EB2-92A7-D2FD26D63A9D}"/>
                </a:ext>
              </a:extLst>
            </p:cNvPr>
            <p:cNvSpPr/>
            <p:nvPr/>
          </p:nvSpPr>
          <p:spPr>
            <a:xfrm>
              <a:off x="2720700" y="305785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82" y="1"/>
                  </a:moveTo>
                  <a:lnTo>
                    <a:pt x="1" y="49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1"/>
                    <a:pt x="66" y="65"/>
                  </a:cubicBezTo>
                  <a:cubicBezTo>
                    <a:pt x="90" y="57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7415;p47">
              <a:extLst>
                <a:ext uri="{FF2B5EF4-FFF2-40B4-BE49-F238E27FC236}">
                  <a16:creationId xmlns:a16="http://schemas.microsoft.com/office/drawing/2014/main" id="{CDA5BFE4-9370-C53D-4CEB-163B63A03324}"/>
                </a:ext>
              </a:extLst>
            </p:cNvPr>
            <p:cNvSpPr/>
            <p:nvPr/>
          </p:nvSpPr>
          <p:spPr>
            <a:xfrm>
              <a:off x="2713625" y="30617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9" y="1"/>
                  </a:moveTo>
                  <a:lnTo>
                    <a:pt x="0" y="49"/>
                  </a:lnTo>
                  <a:cubicBezTo>
                    <a:pt x="5" y="65"/>
                    <a:pt x="21" y="74"/>
                    <a:pt x="38" y="74"/>
                  </a:cubicBezTo>
                  <a:cubicBezTo>
                    <a:pt x="47" y="74"/>
                    <a:pt x="56" y="71"/>
                    <a:pt x="65" y="65"/>
                  </a:cubicBezTo>
                  <a:cubicBezTo>
                    <a:pt x="89" y="57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7416;p47">
              <a:extLst>
                <a:ext uri="{FF2B5EF4-FFF2-40B4-BE49-F238E27FC236}">
                  <a16:creationId xmlns:a16="http://schemas.microsoft.com/office/drawing/2014/main" id="{3C506646-4CA1-9824-E4DC-33B750370FCD}"/>
                </a:ext>
              </a:extLst>
            </p:cNvPr>
            <p:cNvSpPr/>
            <p:nvPr/>
          </p:nvSpPr>
          <p:spPr>
            <a:xfrm>
              <a:off x="2715025" y="307337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56" y="1"/>
                  </a:moveTo>
                  <a:cubicBezTo>
                    <a:pt x="49" y="1"/>
                    <a:pt x="41" y="2"/>
                    <a:pt x="33" y="4"/>
                  </a:cubicBezTo>
                  <a:cubicBezTo>
                    <a:pt x="9" y="20"/>
                    <a:pt x="1" y="44"/>
                    <a:pt x="17" y="69"/>
                  </a:cubicBezTo>
                  <a:cubicBezTo>
                    <a:pt x="23" y="87"/>
                    <a:pt x="43" y="96"/>
                    <a:pt x="63" y="96"/>
                  </a:cubicBezTo>
                  <a:cubicBezTo>
                    <a:pt x="69" y="96"/>
                    <a:pt x="76" y="95"/>
                    <a:pt x="82" y="93"/>
                  </a:cubicBezTo>
                  <a:cubicBezTo>
                    <a:pt x="106" y="77"/>
                    <a:pt x="114" y="52"/>
                    <a:pt x="106" y="28"/>
                  </a:cubicBezTo>
                  <a:cubicBezTo>
                    <a:pt x="94" y="10"/>
                    <a:pt x="77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7417;p47">
              <a:extLst>
                <a:ext uri="{FF2B5EF4-FFF2-40B4-BE49-F238E27FC236}">
                  <a16:creationId xmlns:a16="http://schemas.microsoft.com/office/drawing/2014/main" id="{44F7DB80-6694-E70E-9327-D5473C41DF8F}"/>
                </a:ext>
              </a:extLst>
            </p:cNvPr>
            <p:cNvSpPr/>
            <p:nvPr/>
          </p:nvSpPr>
          <p:spPr>
            <a:xfrm>
              <a:off x="2720500" y="307500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2"/>
                    <a:pt x="9" y="77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7418;p47">
              <a:extLst>
                <a:ext uri="{FF2B5EF4-FFF2-40B4-BE49-F238E27FC236}">
                  <a16:creationId xmlns:a16="http://schemas.microsoft.com/office/drawing/2014/main" id="{AE1B5812-5EC5-9305-C440-3EDA4285D7CB}"/>
                </a:ext>
              </a:extLst>
            </p:cNvPr>
            <p:cNvSpPr/>
            <p:nvPr/>
          </p:nvSpPr>
          <p:spPr>
            <a:xfrm>
              <a:off x="2727600" y="307147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61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1" y="47"/>
                    <a:pt x="17" y="72"/>
                  </a:cubicBezTo>
                  <a:lnTo>
                    <a:pt x="106" y="31"/>
                  </a:lnTo>
                  <a:cubicBezTo>
                    <a:pt x="94" y="14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7419;p47">
              <a:extLst>
                <a:ext uri="{FF2B5EF4-FFF2-40B4-BE49-F238E27FC236}">
                  <a16:creationId xmlns:a16="http://schemas.microsoft.com/office/drawing/2014/main" id="{4758E155-1A13-C045-1583-3F0BEB290517}"/>
                </a:ext>
              </a:extLst>
            </p:cNvPr>
            <p:cNvSpPr/>
            <p:nvPr/>
          </p:nvSpPr>
          <p:spPr>
            <a:xfrm>
              <a:off x="2722325" y="306972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69"/>
                  </a:cubicBezTo>
                  <a:cubicBezTo>
                    <a:pt x="21" y="87"/>
                    <a:pt x="42" y="96"/>
                    <a:pt x="62" y="96"/>
                  </a:cubicBezTo>
                  <a:cubicBezTo>
                    <a:pt x="69" y="96"/>
                    <a:pt x="76" y="95"/>
                    <a:pt x="82" y="93"/>
                  </a:cubicBezTo>
                  <a:cubicBezTo>
                    <a:pt x="106" y="77"/>
                    <a:pt x="114" y="53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7420;p47">
              <a:extLst>
                <a:ext uri="{FF2B5EF4-FFF2-40B4-BE49-F238E27FC236}">
                  <a16:creationId xmlns:a16="http://schemas.microsoft.com/office/drawing/2014/main" id="{CF500A56-35E6-E9A6-E214-56E2FAB80FA7}"/>
                </a:ext>
              </a:extLst>
            </p:cNvPr>
            <p:cNvSpPr/>
            <p:nvPr/>
          </p:nvSpPr>
          <p:spPr>
            <a:xfrm>
              <a:off x="2729625" y="30660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69"/>
                  </a:cubicBezTo>
                  <a:cubicBezTo>
                    <a:pt x="20" y="86"/>
                    <a:pt x="36" y="100"/>
                    <a:pt x="53" y="100"/>
                  </a:cubicBezTo>
                  <a:cubicBezTo>
                    <a:pt x="60" y="100"/>
                    <a:pt x="67" y="98"/>
                    <a:pt x="74" y="93"/>
                  </a:cubicBezTo>
                  <a:cubicBezTo>
                    <a:pt x="98" y="85"/>
                    <a:pt x="114" y="53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7421;p47">
              <a:extLst>
                <a:ext uri="{FF2B5EF4-FFF2-40B4-BE49-F238E27FC236}">
                  <a16:creationId xmlns:a16="http://schemas.microsoft.com/office/drawing/2014/main" id="{1B6CBBC1-1FD8-1D01-91E8-4B2C77A244BC}"/>
                </a:ext>
              </a:extLst>
            </p:cNvPr>
            <p:cNvSpPr/>
            <p:nvPr/>
          </p:nvSpPr>
          <p:spPr>
            <a:xfrm>
              <a:off x="2736725" y="30623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23"/>
                    <a:pt x="0" y="48"/>
                    <a:pt x="17" y="72"/>
                  </a:cubicBezTo>
                  <a:cubicBezTo>
                    <a:pt x="22" y="89"/>
                    <a:pt x="41" y="103"/>
                    <a:pt x="60" y="103"/>
                  </a:cubicBezTo>
                  <a:cubicBezTo>
                    <a:pt x="67" y="103"/>
                    <a:pt x="75" y="101"/>
                    <a:pt x="81" y="96"/>
                  </a:cubicBezTo>
                  <a:cubicBezTo>
                    <a:pt x="106" y="88"/>
                    <a:pt x="114" y="56"/>
                    <a:pt x="106" y="31"/>
                  </a:cubicBezTo>
                  <a:cubicBezTo>
                    <a:pt x="94" y="14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7422;p47">
              <a:extLst>
                <a:ext uri="{FF2B5EF4-FFF2-40B4-BE49-F238E27FC236}">
                  <a16:creationId xmlns:a16="http://schemas.microsoft.com/office/drawing/2014/main" id="{6712772C-8027-1B20-41BB-53A8B1B58EF6}"/>
                </a:ext>
              </a:extLst>
            </p:cNvPr>
            <p:cNvSpPr/>
            <p:nvPr/>
          </p:nvSpPr>
          <p:spPr>
            <a:xfrm>
              <a:off x="2734900" y="30679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0" y="53"/>
                    <a:pt x="9" y="77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7423;p47">
              <a:extLst>
                <a:ext uri="{FF2B5EF4-FFF2-40B4-BE49-F238E27FC236}">
                  <a16:creationId xmlns:a16="http://schemas.microsoft.com/office/drawing/2014/main" id="{906AB883-8E73-CE41-4339-63859C07B92B}"/>
                </a:ext>
              </a:extLst>
            </p:cNvPr>
            <p:cNvSpPr/>
            <p:nvPr/>
          </p:nvSpPr>
          <p:spPr>
            <a:xfrm>
              <a:off x="2731450" y="306130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5"/>
                    <a:pt x="28" y="74"/>
                    <a:pt x="46" y="74"/>
                  </a:cubicBezTo>
                  <a:cubicBezTo>
                    <a:pt x="55" y="74"/>
                    <a:pt x="65" y="71"/>
                    <a:pt x="74" y="65"/>
                  </a:cubicBezTo>
                  <a:cubicBezTo>
                    <a:pt x="98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7424;p47">
              <a:extLst>
                <a:ext uri="{FF2B5EF4-FFF2-40B4-BE49-F238E27FC236}">
                  <a16:creationId xmlns:a16="http://schemas.microsoft.com/office/drawing/2014/main" id="{1059BB63-20A4-6401-F452-0B24F0D98CA7}"/>
                </a:ext>
              </a:extLst>
            </p:cNvPr>
            <p:cNvSpPr/>
            <p:nvPr/>
          </p:nvSpPr>
          <p:spPr>
            <a:xfrm>
              <a:off x="2724350" y="306495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5"/>
                    <a:pt x="25" y="74"/>
                    <a:pt x="40" y="74"/>
                  </a:cubicBezTo>
                  <a:cubicBezTo>
                    <a:pt x="48" y="74"/>
                    <a:pt x="57" y="71"/>
                    <a:pt x="66" y="65"/>
                  </a:cubicBezTo>
                  <a:cubicBezTo>
                    <a:pt x="90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7425;p47">
              <a:extLst>
                <a:ext uri="{FF2B5EF4-FFF2-40B4-BE49-F238E27FC236}">
                  <a16:creationId xmlns:a16="http://schemas.microsoft.com/office/drawing/2014/main" id="{0A25480C-DD3D-EA11-CCED-9F5F7B91C673}"/>
                </a:ext>
              </a:extLst>
            </p:cNvPr>
            <p:cNvSpPr/>
            <p:nvPr/>
          </p:nvSpPr>
          <p:spPr>
            <a:xfrm>
              <a:off x="2717275" y="30686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9" y="0"/>
                  </a:moveTo>
                  <a:lnTo>
                    <a:pt x="0" y="49"/>
                  </a:lnTo>
                  <a:cubicBezTo>
                    <a:pt x="6" y="67"/>
                    <a:pt x="26" y="76"/>
                    <a:pt x="46" y="76"/>
                  </a:cubicBezTo>
                  <a:cubicBezTo>
                    <a:pt x="52" y="76"/>
                    <a:pt x="59" y="75"/>
                    <a:pt x="65" y="73"/>
                  </a:cubicBezTo>
                  <a:cubicBezTo>
                    <a:pt x="89" y="57"/>
                    <a:pt x="97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7426;p47">
              <a:extLst>
                <a:ext uri="{FF2B5EF4-FFF2-40B4-BE49-F238E27FC236}">
                  <a16:creationId xmlns:a16="http://schemas.microsoft.com/office/drawing/2014/main" id="{CE01308D-510C-51ED-8192-47AEE261E31E}"/>
                </a:ext>
              </a:extLst>
            </p:cNvPr>
            <p:cNvSpPr/>
            <p:nvPr/>
          </p:nvSpPr>
          <p:spPr>
            <a:xfrm>
              <a:off x="2718475" y="3080350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5" y="0"/>
                  </a:moveTo>
                  <a:cubicBezTo>
                    <a:pt x="55" y="0"/>
                    <a:pt x="45" y="3"/>
                    <a:pt x="33" y="9"/>
                  </a:cubicBezTo>
                  <a:cubicBezTo>
                    <a:pt x="9" y="17"/>
                    <a:pt x="1" y="49"/>
                    <a:pt x="9" y="73"/>
                  </a:cubicBezTo>
                  <a:cubicBezTo>
                    <a:pt x="20" y="85"/>
                    <a:pt x="36" y="96"/>
                    <a:pt x="53" y="96"/>
                  </a:cubicBezTo>
                  <a:cubicBezTo>
                    <a:pt x="59" y="96"/>
                    <a:pt x="67" y="94"/>
                    <a:pt x="74" y="90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96" y="9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7427;p47">
              <a:extLst>
                <a:ext uri="{FF2B5EF4-FFF2-40B4-BE49-F238E27FC236}">
                  <a16:creationId xmlns:a16="http://schemas.microsoft.com/office/drawing/2014/main" id="{5B0043C2-ADFA-A44F-C223-F081E2A4BCB1}"/>
                </a:ext>
              </a:extLst>
            </p:cNvPr>
            <p:cNvSpPr/>
            <p:nvPr/>
          </p:nvSpPr>
          <p:spPr>
            <a:xfrm>
              <a:off x="2723750" y="30821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20"/>
                    <a:pt x="1" y="44"/>
                    <a:pt x="17" y="68"/>
                  </a:cubicBezTo>
                  <a:lnTo>
                    <a:pt x="106" y="28"/>
                  </a:lnTo>
                  <a:cubicBezTo>
                    <a:pt x="100" y="10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7428;p47">
              <a:extLst>
                <a:ext uri="{FF2B5EF4-FFF2-40B4-BE49-F238E27FC236}">
                  <a16:creationId xmlns:a16="http://schemas.microsoft.com/office/drawing/2014/main" id="{DFF8F581-CCFB-0188-044E-25130F52820A}"/>
                </a:ext>
              </a:extLst>
            </p:cNvPr>
            <p:cNvSpPr/>
            <p:nvPr/>
          </p:nvSpPr>
          <p:spPr>
            <a:xfrm>
              <a:off x="2731050" y="307877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62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0" y="47"/>
                    <a:pt x="17" y="72"/>
                  </a:cubicBezTo>
                  <a:lnTo>
                    <a:pt x="106" y="31"/>
                  </a:lnTo>
                  <a:cubicBezTo>
                    <a:pt x="100" y="14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7429;p47">
              <a:extLst>
                <a:ext uri="{FF2B5EF4-FFF2-40B4-BE49-F238E27FC236}">
                  <a16:creationId xmlns:a16="http://schemas.microsoft.com/office/drawing/2014/main" id="{F7713C2B-0C9A-D64A-D039-1A2C87F3B425}"/>
                </a:ext>
              </a:extLst>
            </p:cNvPr>
            <p:cNvSpPr/>
            <p:nvPr/>
          </p:nvSpPr>
          <p:spPr>
            <a:xfrm>
              <a:off x="2725775" y="30768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9" y="20"/>
                    <a:pt x="1" y="44"/>
                    <a:pt x="17" y="69"/>
                  </a:cubicBezTo>
                  <a:cubicBezTo>
                    <a:pt x="23" y="86"/>
                    <a:pt x="41" y="99"/>
                    <a:pt x="60" y="99"/>
                  </a:cubicBezTo>
                  <a:cubicBezTo>
                    <a:pt x="67" y="99"/>
                    <a:pt x="75" y="97"/>
                    <a:pt x="82" y="93"/>
                  </a:cubicBezTo>
                  <a:cubicBezTo>
                    <a:pt x="106" y="85"/>
                    <a:pt x="114" y="52"/>
                    <a:pt x="106" y="28"/>
                  </a:cubicBezTo>
                  <a:cubicBezTo>
                    <a:pt x="94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7430;p47">
              <a:extLst>
                <a:ext uri="{FF2B5EF4-FFF2-40B4-BE49-F238E27FC236}">
                  <a16:creationId xmlns:a16="http://schemas.microsoft.com/office/drawing/2014/main" id="{C660A11B-796D-61E9-43FE-2C532D0D005F}"/>
                </a:ext>
              </a:extLst>
            </p:cNvPr>
            <p:cNvSpPr/>
            <p:nvPr/>
          </p:nvSpPr>
          <p:spPr>
            <a:xfrm>
              <a:off x="2733075" y="30733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9" y="20"/>
                    <a:pt x="0" y="44"/>
                    <a:pt x="17" y="69"/>
                  </a:cubicBezTo>
                  <a:cubicBezTo>
                    <a:pt x="23" y="86"/>
                    <a:pt x="41" y="100"/>
                    <a:pt x="60" y="100"/>
                  </a:cubicBezTo>
                  <a:cubicBezTo>
                    <a:pt x="67" y="100"/>
                    <a:pt x="75" y="98"/>
                    <a:pt x="82" y="93"/>
                  </a:cubicBezTo>
                  <a:cubicBezTo>
                    <a:pt x="106" y="85"/>
                    <a:pt x="114" y="52"/>
                    <a:pt x="106" y="28"/>
                  </a:cubicBezTo>
                  <a:cubicBezTo>
                    <a:pt x="94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7431;p47">
              <a:extLst>
                <a:ext uri="{FF2B5EF4-FFF2-40B4-BE49-F238E27FC236}">
                  <a16:creationId xmlns:a16="http://schemas.microsoft.com/office/drawing/2014/main" id="{1B01ABFC-AF15-771F-ECBB-E507C128005F}"/>
                </a:ext>
              </a:extLst>
            </p:cNvPr>
            <p:cNvSpPr/>
            <p:nvPr/>
          </p:nvSpPr>
          <p:spPr>
            <a:xfrm>
              <a:off x="2740375" y="30698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1" y="0"/>
                  </a:moveTo>
                  <a:cubicBezTo>
                    <a:pt x="54" y="0"/>
                    <a:pt x="48" y="2"/>
                    <a:pt x="41" y="7"/>
                  </a:cubicBezTo>
                  <a:cubicBezTo>
                    <a:pt x="17" y="15"/>
                    <a:pt x="0" y="48"/>
                    <a:pt x="17" y="72"/>
                  </a:cubicBezTo>
                  <a:cubicBezTo>
                    <a:pt x="22" y="89"/>
                    <a:pt x="41" y="103"/>
                    <a:pt x="60" y="103"/>
                  </a:cubicBezTo>
                  <a:cubicBezTo>
                    <a:pt x="67" y="103"/>
                    <a:pt x="75" y="101"/>
                    <a:pt x="81" y="96"/>
                  </a:cubicBezTo>
                  <a:cubicBezTo>
                    <a:pt x="106" y="88"/>
                    <a:pt x="114" y="56"/>
                    <a:pt x="106" y="31"/>
                  </a:cubicBezTo>
                  <a:cubicBezTo>
                    <a:pt x="94" y="14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7432;p47">
              <a:extLst>
                <a:ext uri="{FF2B5EF4-FFF2-40B4-BE49-F238E27FC236}">
                  <a16:creationId xmlns:a16="http://schemas.microsoft.com/office/drawing/2014/main" id="{A00AC740-7768-C7BE-FCBC-243A74E57C60}"/>
                </a:ext>
              </a:extLst>
            </p:cNvPr>
            <p:cNvSpPr/>
            <p:nvPr/>
          </p:nvSpPr>
          <p:spPr>
            <a:xfrm>
              <a:off x="2738350" y="30754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44"/>
                    <a:pt x="16" y="69"/>
                  </a:cubicBezTo>
                  <a:lnTo>
                    <a:pt x="106" y="28"/>
                  </a:lnTo>
                  <a:cubicBezTo>
                    <a:pt x="94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7433;p47">
              <a:extLst>
                <a:ext uri="{FF2B5EF4-FFF2-40B4-BE49-F238E27FC236}">
                  <a16:creationId xmlns:a16="http://schemas.microsoft.com/office/drawing/2014/main" id="{E892DC70-3203-49A8-0943-2F1FDC0BBCFE}"/>
                </a:ext>
              </a:extLst>
            </p:cNvPr>
            <p:cNvSpPr/>
            <p:nvPr/>
          </p:nvSpPr>
          <p:spPr>
            <a:xfrm>
              <a:off x="2735100" y="306860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90" y="0"/>
                  </a:moveTo>
                  <a:lnTo>
                    <a:pt x="1" y="49"/>
                  </a:lnTo>
                  <a:cubicBezTo>
                    <a:pt x="13" y="67"/>
                    <a:pt x="34" y="76"/>
                    <a:pt x="54" y="76"/>
                  </a:cubicBezTo>
                  <a:cubicBezTo>
                    <a:pt x="61" y="76"/>
                    <a:pt x="67" y="75"/>
                    <a:pt x="74" y="73"/>
                  </a:cubicBezTo>
                  <a:cubicBezTo>
                    <a:pt x="98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7434;p47">
              <a:extLst>
                <a:ext uri="{FF2B5EF4-FFF2-40B4-BE49-F238E27FC236}">
                  <a16:creationId xmlns:a16="http://schemas.microsoft.com/office/drawing/2014/main" id="{3CE1362C-F575-23E8-6930-819CB6AE95BF}"/>
                </a:ext>
              </a:extLst>
            </p:cNvPr>
            <p:cNvSpPr/>
            <p:nvPr/>
          </p:nvSpPr>
          <p:spPr>
            <a:xfrm>
              <a:off x="2728000" y="30722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9"/>
                    <a:pt x="27" y="68"/>
                    <a:pt x="46" y="68"/>
                  </a:cubicBezTo>
                  <a:cubicBezTo>
                    <a:pt x="53" y="68"/>
                    <a:pt x="60" y="67"/>
                    <a:pt x="66" y="65"/>
                  </a:cubicBezTo>
                  <a:cubicBezTo>
                    <a:pt x="90" y="49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7435;p47">
              <a:extLst>
                <a:ext uri="{FF2B5EF4-FFF2-40B4-BE49-F238E27FC236}">
                  <a16:creationId xmlns:a16="http://schemas.microsoft.com/office/drawing/2014/main" id="{F46BE50C-62E5-9D9D-DFF9-1C1923F92750}"/>
                </a:ext>
              </a:extLst>
            </p:cNvPr>
            <p:cNvSpPr/>
            <p:nvPr/>
          </p:nvSpPr>
          <p:spPr>
            <a:xfrm>
              <a:off x="2720700" y="3075675"/>
              <a:ext cx="2675" cy="1875"/>
            </a:xfrm>
            <a:custGeom>
              <a:avLst/>
              <a:gdLst/>
              <a:ahLst/>
              <a:cxnLst/>
              <a:rect l="l" t="t" r="r" b="b"/>
              <a:pathLst>
                <a:path w="107" h="75" extrusionOk="0">
                  <a:moveTo>
                    <a:pt x="90" y="1"/>
                  </a:moveTo>
                  <a:lnTo>
                    <a:pt x="1" y="50"/>
                  </a:lnTo>
                  <a:cubicBezTo>
                    <a:pt x="11" y="65"/>
                    <a:pt x="25" y="74"/>
                    <a:pt x="40" y="74"/>
                  </a:cubicBezTo>
                  <a:cubicBezTo>
                    <a:pt x="49" y="74"/>
                    <a:pt x="57" y="72"/>
                    <a:pt x="66" y="66"/>
                  </a:cubicBezTo>
                  <a:cubicBezTo>
                    <a:pt x="90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7436;p47">
              <a:extLst>
                <a:ext uri="{FF2B5EF4-FFF2-40B4-BE49-F238E27FC236}">
                  <a16:creationId xmlns:a16="http://schemas.microsoft.com/office/drawing/2014/main" id="{8613073D-72D8-D1B7-A46D-6961343FB10F}"/>
                </a:ext>
              </a:extLst>
            </p:cNvPr>
            <p:cNvSpPr/>
            <p:nvPr/>
          </p:nvSpPr>
          <p:spPr>
            <a:xfrm>
              <a:off x="2721725" y="308737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9" y="19"/>
                    <a:pt x="0" y="44"/>
                    <a:pt x="9" y="68"/>
                  </a:cubicBezTo>
                  <a:cubicBezTo>
                    <a:pt x="21" y="86"/>
                    <a:pt x="37" y="95"/>
                    <a:pt x="55" y="95"/>
                  </a:cubicBezTo>
                  <a:cubicBezTo>
                    <a:pt x="61" y="95"/>
                    <a:pt x="67" y="94"/>
                    <a:pt x="73" y="92"/>
                  </a:cubicBezTo>
                  <a:cubicBezTo>
                    <a:pt x="98" y="84"/>
                    <a:pt x="114" y="52"/>
                    <a:pt x="106" y="28"/>
                  </a:cubicBezTo>
                  <a:cubicBezTo>
                    <a:pt x="94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7437;p47">
              <a:extLst>
                <a:ext uri="{FF2B5EF4-FFF2-40B4-BE49-F238E27FC236}">
                  <a16:creationId xmlns:a16="http://schemas.microsoft.com/office/drawing/2014/main" id="{0FC7CA6C-E15B-162E-AE71-02D6C12BDA67}"/>
                </a:ext>
              </a:extLst>
            </p:cNvPr>
            <p:cNvSpPr/>
            <p:nvPr/>
          </p:nvSpPr>
          <p:spPr>
            <a:xfrm>
              <a:off x="2727000" y="3089300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62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16" y="15"/>
                    <a:pt x="0" y="48"/>
                    <a:pt x="16" y="72"/>
                  </a:cubicBezTo>
                  <a:lnTo>
                    <a:pt x="106" y="32"/>
                  </a:lnTo>
                  <a:cubicBezTo>
                    <a:pt x="100" y="14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7438;p47">
              <a:extLst>
                <a:ext uri="{FF2B5EF4-FFF2-40B4-BE49-F238E27FC236}">
                  <a16:creationId xmlns:a16="http://schemas.microsoft.com/office/drawing/2014/main" id="{86A3AFFA-C63D-89AB-ED5F-B53761631D06}"/>
                </a:ext>
              </a:extLst>
            </p:cNvPr>
            <p:cNvSpPr/>
            <p:nvPr/>
          </p:nvSpPr>
          <p:spPr>
            <a:xfrm>
              <a:off x="2734500" y="3086075"/>
              <a:ext cx="2450" cy="1800"/>
            </a:xfrm>
            <a:custGeom>
              <a:avLst/>
              <a:gdLst/>
              <a:ahLst/>
              <a:cxnLst/>
              <a:rect l="l" t="t" r="r" b="b"/>
              <a:pathLst>
                <a:path w="98" h="72" extrusionOk="0">
                  <a:moveTo>
                    <a:pt x="54" y="0"/>
                  </a:moveTo>
                  <a:cubicBezTo>
                    <a:pt x="47" y="0"/>
                    <a:pt x="39" y="2"/>
                    <a:pt x="33" y="7"/>
                  </a:cubicBezTo>
                  <a:cubicBezTo>
                    <a:pt x="8" y="15"/>
                    <a:pt x="0" y="47"/>
                    <a:pt x="8" y="71"/>
                  </a:cubicBezTo>
                  <a:lnTo>
                    <a:pt x="98" y="31"/>
                  </a:lnTo>
                  <a:cubicBezTo>
                    <a:pt x="92" y="13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7439;p47">
              <a:extLst>
                <a:ext uri="{FF2B5EF4-FFF2-40B4-BE49-F238E27FC236}">
                  <a16:creationId xmlns:a16="http://schemas.microsoft.com/office/drawing/2014/main" id="{0B9191D8-721D-DC1C-3A8D-8189614AAA04}"/>
                </a:ext>
              </a:extLst>
            </p:cNvPr>
            <p:cNvSpPr/>
            <p:nvPr/>
          </p:nvSpPr>
          <p:spPr>
            <a:xfrm>
              <a:off x="2729025" y="30840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2" y="1"/>
                  </a:moveTo>
                  <a:cubicBezTo>
                    <a:pt x="55" y="1"/>
                    <a:pt x="48" y="3"/>
                    <a:pt x="41" y="8"/>
                  </a:cubicBezTo>
                  <a:cubicBezTo>
                    <a:pt x="17" y="16"/>
                    <a:pt x="0" y="48"/>
                    <a:pt x="17" y="72"/>
                  </a:cubicBezTo>
                  <a:cubicBezTo>
                    <a:pt x="23" y="91"/>
                    <a:pt x="42" y="100"/>
                    <a:pt x="62" y="100"/>
                  </a:cubicBezTo>
                  <a:cubicBezTo>
                    <a:pt x="69" y="100"/>
                    <a:pt x="75" y="99"/>
                    <a:pt x="81" y="97"/>
                  </a:cubicBezTo>
                  <a:cubicBezTo>
                    <a:pt x="106" y="80"/>
                    <a:pt x="114" y="56"/>
                    <a:pt x="106" y="32"/>
                  </a:cubicBezTo>
                  <a:cubicBezTo>
                    <a:pt x="100" y="14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7440;p47">
              <a:extLst>
                <a:ext uri="{FF2B5EF4-FFF2-40B4-BE49-F238E27FC236}">
                  <a16:creationId xmlns:a16="http://schemas.microsoft.com/office/drawing/2014/main" id="{374D94BA-0FA8-9B87-13F0-7BB79781F123}"/>
                </a:ext>
              </a:extLst>
            </p:cNvPr>
            <p:cNvSpPr/>
            <p:nvPr/>
          </p:nvSpPr>
          <p:spPr>
            <a:xfrm>
              <a:off x="2736525" y="308067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4" y="1"/>
                  </a:moveTo>
                  <a:cubicBezTo>
                    <a:pt x="48" y="1"/>
                    <a:pt x="40" y="2"/>
                    <a:pt x="33" y="4"/>
                  </a:cubicBezTo>
                  <a:cubicBezTo>
                    <a:pt x="8" y="20"/>
                    <a:pt x="0" y="44"/>
                    <a:pt x="8" y="77"/>
                  </a:cubicBezTo>
                  <a:cubicBezTo>
                    <a:pt x="21" y="95"/>
                    <a:pt x="37" y="104"/>
                    <a:pt x="55" y="104"/>
                  </a:cubicBezTo>
                  <a:cubicBezTo>
                    <a:pt x="61" y="104"/>
                    <a:pt x="67" y="103"/>
                    <a:pt x="73" y="101"/>
                  </a:cubicBezTo>
                  <a:cubicBezTo>
                    <a:pt x="106" y="85"/>
                    <a:pt x="114" y="60"/>
                    <a:pt x="106" y="36"/>
                  </a:cubicBezTo>
                  <a:cubicBezTo>
                    <a:pt x="93" y="11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7441;p47">
              <a:extLst>
                <a:ext uri="{FF2B5EF4-FFF2-40B4-BE49-F238E27FC236}">
                  <a16:creationId xmlns:a16="http://schemas.microsoft.com/office/drawing/2014/main" id="{F8B59A04-30B4-750A-8AD8-EF26766285CD}"/>
                </a:ext>
              </a:extLst>
            </p:cNvPr>
            <p:cNvSpPr/>
            <p:nvPr/>
          </p:nvSpPr>
          <p:spPr>
            <a:xfrm>
              <a:off x="2743825" y="3077425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45"/>
                    <a:pt x="16" y="69"/>
                  </a:cubicBezTo>
                  <a:cubicBezTo>
                    <a:pt x="23" y="89"/>
                    <a:pt x="46" y="103"/>
                    <a:pt x="68" y="103"/>
                  </a:cubicBezTo>
                  <a:cubicBezTo>
                    <a:pt x="72" y="103"/>
                    <a:pt x="77" y="103"/>
                    <a:pt x="81" y="101"/>
                  </a:cubicBezTo>
                  <a:cubicBezTo>
                    <a:pt x="106" y="85"/>
                    <a:pt x="122" y="53"/>
                    <a:pt x="106" y="28"/>
                  </a:cubicBezTo>
                  <a:cubicBezTo>
                    <a:pt x="99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7442;p47">
              <a:extLst>
                <a:ext uri="{FF2B5EF4-FFF2-40B4-BE49-F238E27FC236}">
                  <a16:creationId xmlns:a16="http://schemas.microsoft.com/office/drawing/2014/main" id="{B54C20D4-7602-4F9E-3E8A-68AC72F5C8B5}"/>
                </a:ext>
              </a:extLst>
            </p:cNvPr>
            <p:cNvSpPr/>
            <p:nvPr/>
          </p:nvSpPr>
          <p:spPr>
            <a:xfrm>
              <a:off x="2741800" y="30829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55" y="1"/>
                  </a:moveTo>
                  <a:cubicBezTo>
                    <a:pt x="48" y="1"/>
                    <a:pt x="41" y="2"/>
                    <a:pt x="33" y="4"/>
                  </a:cubicBezTo>
                  <a:cubicBezTo>
                    <a:pt x="8" y="12"/>
                    <a:pt x="0" y="44"/>
                    <a:pt x="8" y="69"/>
                  </a:cubicBezTo>
                  <a:lnTo>
                    <a:pt x="105" y="28"/>
                  </a:lnTo>
                  <a:cubicBezTo>
                    <a:pt x="93" y="10"/>
                    <a:pt x="77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7443;p47">
              <a:extLst>
                <a:ext uri="{FF2B5EF4-FFF2-40B4-BE49-F238E27FC236}">
                  <a16:creationId xmlns:a16="http://schemas.microsoft.com/office/drawing/2014/main" id="{A50A5C54-67CE-0D96-2188-0AD5236B19A8}"/>
                </a:ext>
              </a:extLst>
            </p:cNvPr>
            <p:cNvSpPr/>
            <p:nvPr/>
          </p:nvSpPr>
          <p:spPr>
            <a:xfrm>
              <a:off x="2738750" y="3076100"/>
              <a:ext cx="2450" cy="1800"/>
            </a:xfrm>
            <a:custGeom>
              <a:avLst/>
              <a:gdLst/>
              <a:ahLst/>
              <a:cxnLst/>
              <a:rect l="l" t="t" r="r" b="b"/>
              <a:pathLst>
                <a:path w="98" h="72" extrusionOk="0">
                  <a:moveTo>
                    <a:pt x="90" y="0"/>
                  </a:moveTo>
                  <a:lnTo>
                    <a:pt x="0" y="41"/>
                  </a:lnTo>
                  <a:cubicBezTo>
                    <a:pt x="6" y="58"/>
                    <a:pt x="25" y="72"/>
                    <a:pt x="44" y="72"/>
                  </a:cubicBezTo>
                  <a:cubicBezTo>
                    <a:pt x="51" y="72"/>
                    <a:pt x="59" y="70"/>
                    <a:pt x="65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7444;p47">
              <a:extLst>
                <a:ext uri="{FF2B5EF4-FFF2-40B4-BE49-F238E27FC236}">
                  <a16:creationId xmlns:a16="http://schemas.microsoft.com/office/drawing/2014/main" id="{B358B325-A835-53D2-3EBC-55E62C1B67CC}"/>
                </a:ext>
              </a:extLst>
            </p:cNvPr>
            <p:cNvSpPr/>
            <p:nvPr/>
          </p:nvSpPr>
          <p:spPr>
            <a:xfrm>
              <a:off x="2731450" y="307955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9"/>
                    <a:pt x="26" y="68"/>
                    <a:pt x="46" y="68"/>
                  </a:cubicBezTo>
                  <a:cubicBezTo>
                    <a:pt x="53" y="68"/>
                    <a:pt x="59" y="67"/>
                    <a:pt x="65" y="65"/>
                  </a:cubicBezTo>
                  <a:cubicBezTo>
                    <a:pt x="90" y="49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7445;p47">
              <a:extLst>
                <a:ext uri="{FF2B5EF4-FFF2-40B4-BE49-F238E27FC236}">
                  <a16:creationId xmlns:a16="http://schemas.microsoft.com/office/drawing/2014/main" id="{0550FA1F-D99D-699C-C7E7-2B6DA4AFB0D6}"/>
                </a:ext>
              </a:extLst>
            </p:cNvPr>
            <p:cNvSpPr/>
            <p:nvPr/>
          </p:nvSpPr>
          <p:spPr>
            <a:xfrm>
              <a:off x="2724150" y="3082775"/>
              <a:ext cx="2475" cy="1825"/>
            </a:xfrm>
            <a:custGeom>
              <a:avLst/>
              <a:gdLst/>
              <a:ahLst/>
              <a:cxnLst/>
              <a:rect l="l" t="t" r="r" b="b"/>
              <a:pathLst>
                <a:path w="99" h="73" extrusionOk="0">
                  <a:moveTo>
                    <a:pt x="90" y="1"/>
                  </a:moveTo>
                  <a:lnTo>
                    <a:pt x="1" y="41"/>
                  </a:lnTo>
                  <a:cubicBezTo>
                    <a:pt x="7" y="59"/>
                    <a:pt x="25" y="72"/>
                    <a:pt x="44" y="72"/>
                  </a:cubicBezTo>
                  <a:cubicBezTo>
                    <a:pt x="51" y="72"/>
                    <a:pt x="59" y="70"/>
                    <a:pt x="66" y="66"/>
                  </a:cubicBezTo>
                  <a:cubicBezTo>
                    <a:pt x="90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7446;p47">
              <a:extLst>
                <a:ext uri="{FF2B5EF4-FFF2-40B4-BE49-F238E27FC236}">
                  <a16:creationId xmlns:a16="http://schemas.microsoft.com/office/drawing/2014/main" id="{77BE8FC3-13FC-9996-68E1-2B458A422DE4}"/>
                </a:ext>
              </a:extLst>
            </p:cNvPr>
            <p:cNvSpPr/>
            <p:nvPr/>
          </p:nvSpPr>
          <p:spPr>
            <a:xfrm>
              <a:off x="2724775" y="3094450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20"/>
                    <a:pt x="0" y="45"/>
                    <a:pt x="8" y="69"/>
                  </a:cubicBezTo>
                  <a:cubicBezTo>
                    <a:pt x="20" y="87"/>
                    <a:pt x="37" y="96"/>
                    <a:pt x="55" y="96"/>
                  </a:cubicBezTo>
                  <a:cubicBezTo>
                    <a:pt x="61" y="96"/>
                    <a:pt x="67" y="95"/>
                    <a:pt x="73" y="93"/>
                  </a:cubicBezTo>
                  <a:cubicBezTo>
                    <a:pt x="105" y="85"/>
                    <a:pt x="114" y="53"/>
                    <a:pt x="105" y="28"/>
                  </a:cubicBezTo>
                  <a:cubicBezTo>
                    <a:pt x="99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7447;p47">
              <a:extLst>
                <a:ext uri="{FF2B5EF4-FFF2-40B4-BE49-F238E27FC236}">
                  <a16:creationId xmlns:a16="http://schemas.microsoft.com/office/drawing/2014/main" id="{9A517D71-4998-B089-046F-926152D29E1A}"/>
                </a:ext>
              </a:extLst>
            </p:cNvPr>
            <p:cNvSpPr/>
            <p:nvPr/>
          </p:nvSpPr>
          <p:spPr>
            <a:xfrm>
              <a:off x="2730025" y="30965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1"/>
                  </a:moveTo>
                  <a:cubicBezTo>
                    <a:pt x="50" y="1"/>
                    <a:pt x="46" y="2"/>
                    <a:pt x="41" y="3"/>
                  </a:cubicBezTo>
                  <a:cubicBezTo>
                    <a:pt x="17" y="19"/>
                    <a:pt x="1" y="44"/>
                    <a:pt x="9" y="68"/>
                  </a:cubicBezTo>
                  <a:lnTo>
                    <a:pt x="106" y="36"/>
                  </a:lnTo>
                  <a:cubicBezTo>
                    <a:pt x="100" y="16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7448;p47">
              <a:extLst>
                <a:ext uri="{FF2B5EF4-FFF2-40B4-BE49-F238E27FC236}">
                  <a16:creationId xmlns:a16="http://schemas.microsoft.com/office/drawing/2014/main" id="{87F5A402-1468-8A9C-AD66-E44FCA3AF550}"/>
                </a:ext>
              </a:extLst>
            </p:cNvPr>
            <p:cNvSpPr/>
            <p:nvPr/>
          </p:nvSpPr>
          <p:spPr>
            <a:xfrm>
              <a:off x="2737525" y="30934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4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9" y="19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93" y="15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7449;p47">
              <a:extLst>
                <a:ext uri="{FF2B5EF4-FFF2-40B4-BE49-F238E27FC236}">
                  <a16:creationId xmlns:a16="http://schemas.microsoft.com/office/drawing/2014/main" id="{65D194A3-9F48-365D-48DC-2E80D5ADF985}"/>
                </a:ext>
              </a:extLst>
            </p:cNvPr>
            <p:cNvSpPr/>
            <p:nvPr/>
          </p:nvSpPr>
          <p:spPr>
            <a:xfrm>
              <a:off x="2732275" y="30913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1" y="1"/>
                  </a:moveTo>
                  <a:cubicBezTo>
                    <a:pt x="54" y="1"/>
                    <a:pt x="47" y="3"/>
                    <a:pt x="41" y="7"/>
                  </a:cubicBezTo>
                  <a:cubicBezTo>
                    <a:pt x="16" y="16"/>
                    <a:pt x="0" y="48"/>
                    <a:pt x="8" y="72"/>
                  </a:cubicBezTo>
                  <a:cubicBezTo>
                    <a:pt x="20" y="91"/>
                    <a:pt x="37" y="100"/>
                    <a:pt x="55" y="100"/>
                  </a:cubicBezTo>
                  <a:cubicBezTo>
                    <a:pt x="61" y="100"/>
                    <a:pt x="67" y="99"/>
                    <a:pt x="73" y="97"/>
                  </a:cubicBezTo>
                  <a:cubicBezTo>
                    <a:pt x="105" y="88"/>
                    <a:pt x="114" y="56"/>
                    <a:pt x="105" y="32"/>
                  </a:cubicBezTo>
                  <a:cubicBezTo>
                    <a:pt x="94" y="14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7450;p47">
              <a:extLst>
                <a:ext uri="{FF2B5EF4-FFF2-40B4-BE49-F238E27FC236}">
                  <a16:creationId xmlns:a16="http://schemas.microsoft.com/office/drawing/2014/main" id="{6934E693-A123-BAC4-8745-361CA331E826}"/>
                </a:ext>
              </a:extLst>
            </p:cNvPr>
            <p:cNvSpPr/>
            <p:nvPr/>
          </p:nvSpPr>
          <p:spPr>
            <a:xfrm>
              <a:off x="2739775" y="308817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5" y="1"/>
                  </a:moveTo>
                  <a:cubicBezTo>
                    <a:pt x="48" y="1"/>
                    <a:pt x="41" y="2"/>
                    <a:pt x="32" y="4"/>
                  </a:cubicBezTo>
                  <a:cubicBezTo>
                    <a:pt x="8" y="20"/>
                    <a:pt x="0" y="44"/>
                    <a:pt x="8" y="69"/>
                  </a:cubicBezTo>
                  <a:cubicBezTo>
                    <a:pt x="21" y="89"/>
                    <a:pt x="40" y="103"/>
                    <a:pt x="60" y="103"/>
                  </a:cubicBezTo>
                  <a:cubicBezTo>
                    <a:pt x="64" y="103"/>
                    <a:pt x="69" y="102"/>
                    <a:pt x="73" y="101"/>
                  </a:cubicBezTo>
                  <a:cubicBezTo>
                    <a:pt x="97" y="85"/>
                    <a:pt x="114" y="60"/>
                    <a:pt x="105" y="28"/>
                  </a:cubicBezTo>
                  <a:cubicBezTo>
                    <a:pt x="93" y="10"/>
                    <a:pt x="77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7451;p47">
              <a:extLst>
                <a:ext uri="{FF2B5EF4-FFF2-40B4-BE49-F238E27FC236}">
                  <a16:creationId xmlns:a16="http://schemas.microsoft.com/office/drawing/2014/main" id="{83AC1ED3-D88F-CDAC-A97C-6C24CDEA67C9}"/>
                </a:ext>
              </a:extLst>
            </p:cNvPr>
            <p:cNvSpPr/>
            <p:nvPr/>
          </p:nvSpPr>
          <p:spPr>
            <a:xfrm>
              <a:off x="2747275" y="30850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47" y="1"/>
                    <a:pt x="39" y="3"/>
                    <a:pt x="32" y="7"/>
                  </a:cubicBezTo>
                  <a:cubicBezTo>
                    <a:pt x="8" y="15"/>
                    <a:pt x="0" y="48"/>
                    <a:pt x="8" y="72"/>
                  </a:cubicBezTo>
                  <a:cubicBezTo>
                    <a:pt x="14" y="89"/>
                    <a:pt x="32" y="103"/>
                    <a:pt x="51" y="103"/>
                  </a:cubicBezTo>
                  <a:cubicBezTo>
                    <a:pt x="59" y="103"/>
                    <a:pt x="66" y="101"/>
                    <a:pt x="73" y="96"/>
                  </a:cubicBezTo>
                  <a:cubicBezTo>
                    <a:pt x="97" y="88"/>
                    <a:pt x="114" y="56"/>
                    <a:pt x="97" y="31"/>
                  </a:cubicBezTo>
                  <a:cubicBezTo>
                    <a:pt x="91" y="14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7452;p47">
              <a:extLst>
                <a:ext uri="{FF2B5EF4-FFF2-40B4-BE49-F238E27FC236}">
                  <a16:creationId xmlns:a16="http://schemas.microsoft.com/office/drawing/2014/main" id="{E15EA132-E5D0-E97C-C96C-63A9DFD13AF0}"/>
                </a:ext>
              </a:extLst>
            </p:cNvPr>
            <p:cNvSpPr/>
            <p:nvPr/>
          </p:nvSpPr>
          <p:spPr>
            <a:xfrm>
              <a:off x="2744825" y="3090425"/>
              <a:ext cx="2675" cy="1900"/>
            </a:xfrm>
            <a:custGeom>
              <a:avLst/>
              <a:gdLst/>
              <a:ahLst/>
              <a:cxnLst/>
              <a:rect l="l" t="t" r="r" b="b"/>
              <a:pathLst>
                <a:path w="107" h="76" extrusionOk="0">
                  <a:moveTo>
                    <a:pt x="55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9"/>
                    <a:pt x="1" y="43"/>
                    <a:pt x="17" y="76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7453;p47">
              <a:extLst>
                <a:ext uri="{FF2B5EF4-FFF2-40B4-BE49-F238E27FC236}">
                  <a16:creationId xmlns:a16="http://schemas.microsoft.com/office/drawing/2014/main" id="{82CA5D3D-68A5-1F84-AFC2-DCB838ADDFC0}"/>
                </a:ext>
              </a:extLst>
            </p:cNvPr>
            <p:cNvSpPr/>
            <p:nvPr/>
          </p:nvSpPr>
          <p:spPr>
            <a:xfrm>
              <a:off x="2742000" y="308360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97" y="0"/>
                  </a:moveTo>
                  <a:lnTo>
                    <a:pt x="0" y="41"/>
                  </a:lnTo>
                  <a:cubicBezTo>
                    <a:pt x="12" y="58"/>
                    <a:pt x="28" y="72"/>
                    <a:pt x="45" y="72"/>
                  </a:cubicBezTo>
                  <a:cubicBezTo>
                    <a:pt x="51" y="72"/>
                    <a:pt x="58" y="70"/>
                    <a:pt x="65" y="65"/>
                  </a:cubicBezTo>
                  <a:cubicBezTo>
                    <a:pt x="89" y="57"/>
                    <a:pt x="106" y="33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7454;p47">
              <a:extLst>
                <a:ext uri="{FF2B5EF4-FFF2-40B4-BE49-F238E27FC236}">
                  <a16:creationId xmlns:a16="http://schemas.microsoft.com/office/drawing/2014/main" id="{E11F4597-34D9-8C42-1A32-9046FC2AE0A5}"/>
                </a:ext>
              </a:extLst>
            </p:cNvPr>
            <p:cNvSpPr/>
            <p:nvPr/>
          </p:nvSpPr>
          <p:spPr>
            <a:xfrm>
              <a:off x="2734700" y="308682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0" y="1"/>
                  </a:moveTo>
                  <a:lnTo>
                    <a:pt x="0" y="41"/>
                  </a:lnTo>
                  <a:cubicBezTo>
                    <a:pt x="6" y="60"/>
                    <a:pt x="26" y="69"/>
                    <a:pt x="46" y="69"/>
                  </a:cubicBezTo>
                  <a:cubicBezTo>
                    <a:pt x="53" y="69"/>
                    <a:pt x="59" y="68"/>
                    <a:pt x="65" y="66"/>
                  </a:cubicBezTo>
                  <a:cubicBezTo>
                    <a:pt x="90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7455;p47">
              <a:extLst>
                <a:ext uri="{FF2B5EF4-FFF2-40B4-BE49-F238E27FC236}">
                  <a16:creationId xmlns:a16="http://schemas.microsoft.com/office/drawing/2014/main" id="{269EEB30-CCE9-F4A2-84B1-3CBC209B91CC}"/>
                </a:ext>
              </a:extLst>
            </p:cNvPr>
            <p:cNvSpPr/>
            <p:nvPr/>
          </p:nvSpPr>
          <p:spPr>
            <a:xfrm>
              <a:off x="2727400" y="309007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90" y="1"/>
                  </a:moveTo>
                  <a:lnTo>
                    <a:pt x="0" y="41"/>
                  </a:lnTo>
                  <a:cubicBezTo>
                    <a:pt x="7" y="59"/>
                    <a:pt x="22" y="69"/>
                    <a:pt x="43" y="69"/>
                  </a:cubicBezTo>
                  <a:cubicBezTo>
                    <a:pt x="50" y="69"/>
                    <a:pt x="57" y="68"/>
                    <a:pt x="65" y="66"/>
                  </a:cubicBezTo>
                  <a:cubicBezTo>
                    <a:pt x="90" y="49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7456;p47">
              <a:extLst>
                <a:ext uri="{FF2B5EF4-FFF2-40B4-BE49-F238E27FC236}">
                  <a16:creationId xmlns:a16="http://schemas.microsoft.com/office/drawing/2014/main" id="{30A399D3-2A07-5E2D-25EF-C4DA9F7874A0}"/>
                </a:ext>
              </a:extLst>
            </p:cNvPr>
            <p:cNvSpPr/>
            <p:nvPr/>
          </p:nvSpPr>
          <p:spPr>
            <a:xfrm>
              <a:off x="2727800" y="31016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8" y="0"/>
                  </a:moveTo>
                  <a:cubicBezTo>
                    <a:pt x="51" y="0"/>
                    <a:pt x="42" y="2"/>
                    <a:pt x="33" y="7"/>
                  </a:cubicBezTo>
                  <a:cubicBezTo>
                    <a:pt x="9" y="15"/>
                    <a:pt x="1" y="39"/>
                    <a:pt x="9" y="64"/>
                  </a:cubicBezTo>
                  <a:cubicBezTo>
                    <a:pt x="15" y="84"/>
                    <a:pt x="33" y="98"/>
                    <a:pt x="57" y="98"/>
                  </a:cubicBezTo>
                  <a:cubicBezTo>
                    <a:pt x="62" y="98"/>
                    <a:pt x="68" y="98"/>
                    <a:pt x="74" y="96"/>
                  </a:cubicBezTo>
                  <a:cubicBezTo>
                    <a:pt x="98" y="80"/>
                    <a:pt x="106" y="56"/>
                    <a:pt x="98" y="31"/>
                  </a:cubicBezTo>
                  <a:cubicBezTo>
                    <a:pt x="92" y="14"/>
                    <a:pt x="78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7457;p47">
              <a:extLst>
                <a:ext uri="{FF2B5EF4-FFF2-40B4-BE49-F238E27FC236}">
                  <a16:creationId xmlns:a16="http://schemas.microsoft.com/office/drawing/2014/main" id="{8AC43F3D-718D-BC53-C9E8-4C714BA44362}"/>
                </a:ext>
              </a:extLst>
            </p:cNvPr>
            <p:cNvSpPr/>
            <p:nvPr/>
          </p:nvSpPr>
          <p:spPr>
            <a:xfrm>
              <a:off x="2732875" y="31038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7" y="19"/>
                    <a:pt x="0" y="44"/>
                    <a:pt x="8" y="68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7458;p47">
              <a:extLst>
                <a:ext uri="{FF2B5EF4-FFF2-40B4-BE49-F238E27FC236}">
                  <a16:creationId xmlns:a16="http://schemas.microsoft.com/office/drawing/2014/main" id="{67DC6D60-8BF9-46EF-3288-71E0A8896437}"/>
                </a:ext>
              </a:extLst>
            </p:cNvPr>
            <p:cNvSpPr/>
            <p:nvPr/>
          </p:nvSpPr>
          <p:spPr>
            <a:xfrm>
              <a:off x="2740375" y="31009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1"/>
                    <a:pt x="0" y="43"/>
                    <a:pt x="8" y="67"/>
                  </a:cubicBezTo>
                  <a:lnTo>
                    <a:pt x="106" y="35"/>
                  </a:ln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7459;p47">
              <a:extLst>
                <a:ext uri="{FF2B5EF4-FFF2-40B4-BE49-F238E27FC236}">
                  <a16:creationId xmlns:a16="http://schemas.microsoft.com/office/drawing/2014/main" id="{D0D13BF7-4CD1-8C00-3DAF-48717D57031F}"/>
                </a:ext>
              </a:extLst>
            </p:cNvPr>
            <p:cNvSpPr/>
            <p:nvPr/>
          </p:nvSpPr>
          <p:spPr>
            <a:xfrm>
              <a:off x="2735300" y="309872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9" y="11"/>
                    <a:pt x="1" y="44"/>
                    <a:pt x="9" y="68"/>
                  </a:cubicBezTo>
                  <a:cubicBezTo>
                    <a:pt x="15" y="86"/>
                    <a:pt x="35" y="96"/>
                    <a:pt x="54" y="96"/>
                  </a:cubicBezTo>
                  <a:cubicBezTo>
                    <a:pt x="61" y="96"/>
                    <a:pt x="68" y="94"/>
                    <a:pt x="74" y="92"/>
                  </a:cubicBezTo>
                  <a:cubicBezTo>
                    <a:pt x="98" y="84"/>
                    <a:pt x="114" y="52"/>
                    <a:pt x="98" y="28"/>
                  </a:cubicBezTo>
                  <a:cubicBezTo>
                    <a:pt x="92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7460;p47">
              <a:extLst>
                <a:ext uri="{FF2B5EF4-FFF2-40B4-BE49-F238E27FC236}">
                  <a16:creationId xmlns:a16="http://schemas.microsoft.com/office/drawing/2014/main" id="{67F8A188-372B-685A-8301-032A4D6CB25D}"/>
                </a:ext>
              </a:extLst>
            </p:cNvPr>
            <p:cNvSpPr/>
            <p:nvPr/>
          </p:nvSpPr>
          <p:spPr>
            <a:xfrm>
              <a:off x="2742800" y="30957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7" y="19"/>
                    <a:pt x="1" y="43"/>
                    <a:pt x="9" y="68"/>
                  </a:cubicBezTo>
                  <a:cubicBezTo>
                    <a:pt x="15" y="88"/>
                    <a:pt x="39" y="102"/>
                    <a:pt x="60" y="102"/>
                  </a:cubicBezTo>
                  <a:cubicBezTo>
                    <a:pt x="65" y="102"/>
                    <a:pt x="69" y="101"/>
                    <a:pt x="74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3" y="15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7461;p47">
              <a:extLst>
                <a:ext uri="{FF2B5EF4-FFF2-40B4-BE49-F238E27FC236}">
                  <a16:creationId xmlns:a16="http://schemas.microsoft.com/office/drawing/2014/main" id="{3E89E96E-D2C2-1073-4939-F06F6A7D0648}"/>
                </a:ext>
              </a:extLst>
            </p:cNvPr>
            <p:cNvSpPr/>
            <p:nvPr/>
          </p:nvSpPr>
          <p:spPr>
            <a:xfrm>
              <a:off x="2750300" y="30927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3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17" y="15"/>
                    <a:pt x="1" y="40"/>
                    <a:pt x="9" y="72"/>
                  </a:cubicBezTo>
                  <a:cubicBezTo>
                    <a:pt x="20" y="90"/>
                    <a:pt x="36" y="103"/>
                    <a:pt x="53" y="103"/>
                  </a:cubicBezTo>
                  <a:cubicBezTo>
                    <a:pt x="60" y="103"/>
                    <a:pt x="67" y="101"/>
                    <a:pt x="74" y="96"/>
                  </a:cubicBezTo>
                  <a:cubicBezTo>
                    <a:pt x="106" y="88"/>
                    <a:pt x="114" y="64"/>
                    <a:pt x="106" y="31"/>
                  </a:cubicBezTo>
                  <a:cubicBezTo>
                    <a:pt x="100" y="14"/>
                    <a:pt x="8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7462;p47">
              <a:extLst>
                <a:ext uri="{FF2B5EF4-FFF2-40B4-BE49-F238E27FC236}">
                  <a16:creationId xmlns:a16="http://schemas.microsoft.com/office/drawing/2014/main" id="{60643A60-E656-463E-80FC-A3C4731F14A8}"/>
                </a:ext>
              </a:extLst>
            </p:cNvPr>
            <p:cNvSpPr/>
            <p:nvPr/>
          </p:nvSpPr>
          <p:spPr>
            <a:xfrm>
              <a:off x="2747875" y="30981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7" y="11"/>
                    <a:pt x="0" y="43"/>
                    <a:pt x="17" y="68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7463;p47">
              <a:extLst>
                <a:ext uri="{FF2B5EF4-FFF2-40B4-BE49-F238E27FC236}">
                  <a16:creationId xmlns:a16="http://schemas.microsoft.com/office/drawing/2014/main" id="{5266046C-A652-E6B0-D1C7-AAD7B3A25EDA}"/>
                </a:ext>
              </a:extLst>
            </p:cNvPr>
            <p:cNvSpPr/>
            <p:nvPr/>
          </p:nvSpPr>
          <p:spPr>
            <a:xfrm>
              <a:off x="2745225" y="30913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9"/>
                    <a:pt x="27" y="68"/>
                    <a:pt x="47" y="68"/>
                  </a:cubicBezTo>
                  <a:cubicBezTo>
                    <a:pt x="53" y="68"/>
                    <a:pt x="60" y="67"/>
                    <a:pt x="66" y="65"/>
                  </a:cubicBezTo>
                  <a:cubicBezTo>
                    <a:pt x="90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7464;p47">
              <a:extLst>
                <a:ext uri="{FF2B5EF4-FFF2-40B4-BE49-F238E27FC236}">
                  <a16:creationId xmlns:a16="http://schemas.microsoft.com/office/drawing/2014/main" id="{EDF7C2A2-0ED1-E3FD-06C7-42095C134A29}"/>
                </a:ext>
              </a:extLst>
            </p:cNvPr>
            <p:cNvSpPr/>
            <p:nvPr/>
          </p:nvSpPr>
          <p:spPr>
            <a:xfrm>
              <a:off x="2737725" y="30943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8" y="53"/>
                    <a:pt x="31" y="68"/>
                    <a:pt x="52" y="68"/>
                  </a:cubicBezTo>
                  <a:cubicBezTo>
                    <a:pt x="57" y="68"/>
                    <a:pt x="61" y="67"/>
                    <a:pt x="66" y="66"/>
                  </a:cubicBezTo>
                  <a:cubicBezTo>
                    <a:pt x="90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7465;p47">
              <a:extLst>
                <a:ext uri="{FF2B5EF4-FFF2-40B4-BE49-F238E27FC236}">
                  <a16:creationId xmlns:a16="http://schemas.microsoft.com/office/drawing/2014/main" id="{A37BB1B3-D6F8-FA58-E258-1E37F927E665}"/>
                </a:ext>
              </a:extLst>
            </p:cNvPr>
            <p:cNvSpPr/>
            <p:nvPr/>
          </p:nvSpPr>
          <p:spPr>
            <a:xfrm>
              <a:off x="2730225" y="3097375"/>
              <a:ext cx="2675" cy="1600"/>
            </a:xfrm>
            <a:custGeom>
              <a:avLst/>
              <a:gdLst/>
              <a:ahLst/>
              <a:cxnLst/>
              <a:rect l="l" t="t" r="r" b="b"/>
              <a:pathLst>
                <a:path w="107" h="64" extrusionOk="0">
                  <a:moveTo>
                    <a:pt x="98" y="1"/>
                  </a:moveTo>
                  <a:lnTo>
                    <a:pt x="1" y="33"/>
                  </a:lnTo>
                  <a:cubicBezTo>
                    <a:pt x="13" y="50"/>
                    <a:pt x="29" y="64"/>
                    <a:pt x="46" y="64"/>
                  </a:cubicBezTo>
                  <a:cubicBezTo>
                    <a:pt x="52" y="64"/>
                    <a:pt x="59" y="62"/>
                    <a:pt x="66" y="57"/>
                  </a:cubicBezTo>
                  <a:cubicBezTo>
                    <a:pt x="90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7466;p47">
              <a:extLst>
                <a:ext uri="{FF2B5EF4-FFF2-40B4-BE49-F238E27FC236}">
                  <a16:creationId xmlns:a16="http://schemas.microsoft.com/office/drawing/2014/main" id="{397F5AE6-2D83-2EFC-0E28-47FB1F37722C}"/>
                </a:ext>
              </a:extLst>
            </p:cNvPr>
            <p:cNvSpPr/>
            <p:nvPr/>
          </p:nvSpPr>
          <p:spPr>
            <a:xfrm>
              <a:off x="2730450" y="31088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4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16" y="19"/>
                    <a:pt x="0" y="43"/>
                    <a:pt x="8" y="68"/>
                  </a:cubicBezTo>
                  <a:cubicBezTo>
                    <a:pt x="14" y="85"/>
                    <a:pt x="32" y="98"/>
                    <a:pt x="51" y="98"/>
                  </a:cubicBezTo>
                  <a:cubicBezTo>
                    <a:pt x="59" y="98"/>
                    <a:pt x="66" y="96"/>
                    <a:pt x="73" y="92"/>
                  </a:cubicBezTo>
                  <a:cubicBezTo>
                    <a:pt x="97" y="84"/>
                    <a:pt x="114" y="59"/>
                    <a:pt x="105" y="35"/>
                  </a:cubicBez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7467;p47">
              <a:extLst>
                <a:ext uri="{FF2B5EF4-FFF2-40B4-BE49-F238E27FC236}">
                  <a16:creationId xmlns:a16="http://schemas.microsoft.com/office/drawing/2014/main" id="{0768CB75-B586-6B7A-8753-68D9528D656E}"/>
                </a:ext>
              </a:extLst>
            </p:cNvPr>
            <p:cNvSpPr/>
            <p:nvPr/>
          </p:nvSpPr>
          <p:spPr>
            <a:xfrm>
              <a:off x="2735700" y="3111275"/>
              <a:ext cx="2475" cy="1525"/>
            </a:xfrm>
            <a:custGeom>
              <a:avLst/>
              <a:gdLst/>
              <a:ahLst/>
              <a:cxnLst/>
              <a:rect l="l" t="t" r="r" b="b"/>
              <a:pathLst>
                <a:path w="99" h="61" extrusionOk="0">
                  <a:moveTo>
                    <a:pt x="59" y="1"/>
                  </a:moveTo>
                  <a:cubicBezTo>
                    <a:pt x="54" y="1"/>
                    <a:pt x="47" y="2"/>
                    <a:pt x="41" y="4"/>
                  </a:cubicBezTo>
                  <a:cubicBezTo>
                    <a:pt x="9" y="12"/>
                    <a:pt x="1" y="36"/>
                    <a:pt x="9" y="61"/>
                  </a:cubicBezTo>
                  <a:lnTo>
                    <a:pt x="98" y="28"/>
                  </a:lnTo>
                  <a:cubicBezTo>
                    <a:pt x="92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7468;p47">
              <a:extLst>
                <a:ext uri="{FF2B5EF4-FFF2-40B4-BE49-F238E27FC236}">
                  <a16:creationId xmlns:a16="http://schemas.microsoft.com/office/drawing/2014/main" id="{D9BB9498-F305-3DF0-79E3-62A4003E3FC5}"/>
                </a:ext>
              </a:extLst>
            </p:cNvPr>
            <p:cNvSpPr/>
            <p:nvPr/>
          </p:nvSpPr>
          <p:spPr>
            <a:xfrm>
              <a:off x="2743200" y="31084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9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100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7469;p47">
              <a:extLst>
                <a:ext uri="{FF2B5EF4-FFF2-40B4-BE49-F238E27FC236}">
                  <a16:creationId xmlns:a16="http://schemas.microsoft.com/office/drawing/2014/main" id="{8A4D9649-E48C-9F54-A17D-C9DB22FC2DED}"/>
                </a:ext>
              </a:extLst>
            </p:cNvPr>
            <p:cNvSpPr/>
            <p:nvPr/>
          </p:nvSpPr>
          <p:spPr>
            <a:xfrm>
              <a:off x="2738150" y="31061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8" y="1"/>
                  </a:moveTo>
                  <a:cubicBezTo>
                    <a:pt x="50" y="1"/>
                    <a:pt x="42" y="3"/>
                    <a:pt x="33" y="7"/>
                  </a:cubicBezTo>
                  <a:cubicBezTo>
                    <a:pt x="8" y="15"/>
                    <a:pt x="0" y="40"/>
                    <a:pt x="8" y="64"/>
                  </a:cubicBezTo>
                  <a:cubicBezTo>
                    <a:pt x="14" y="89"/>
                    <a:pt x="30" y="99"/>
                    <a:pt x="52" y="99"/>
                  </a:cubicBezTo>
                  <a:cubicBezTo>
                    <a:pt x="58" y="99"/>
                    <a:pt x="65" y="98"/>
                    <a:pt x="73" y="96"/>
                  </a:cubicBezTo>
                  <a:cubicBezTo>
                    <a:pt x="97" y="88"/>
                    <a:pt x="106" y="56"/>
                    <a:pt x="97" y="32"/>
                  </a:cubicBezTo>
                  <a:cubicBezTo>
                    <a:pt x="92" y="14"/>
                    <a:pt x="77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7470;p47">
              <a:extLst>
                <a:ext uri="{FF2B5EF4-FFF2-40B4-BE49-F238E27FC236}">
                  <a16:creationId xmlns:a16="http://schemas.microsoft.com/office/drawing/2014/main" id="{CF781692-8F32-28BC-2569-094360839471}"/>
                </a:ext>
              </a:extLst>
            </p:cNvPr>
            <p:cNvSpPr/>
            <p:nvPr/>
          </p:nvSpPr>
          <p:spPr>
            <a:xfrm>
              <a:off x="2745650" y="31033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44"/>
                    <a:pt x="8" y="69"/>
                  </a:cubicBezTo>
                  <a:cubicBezTo>
                    <a:pt x="14" y="86"/>
                    <a:pt x="33" y="99"/>
                    <a:pt x="52" y="99"/>
                  </a:cubicBezTo>
                  <a:cubicBezTo>
                    <a:pt x="59" y="99"/>
                    <a:pt x="66" y="97"/>
                    <a:pt x="73" y="93"/>
                  </a:cubicBezTo>
                  <a:cubicBezTo>
                    <a:pt x="97" y="85"/>
                    <a:pt x="114" y="61"/>
                    <a:pt x="106" y="28"/>
                  </a:cubicBezTo>
                  <a:cubicBezTo>
                    <a:pt x="99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7471;p47">
              <a:extLst>
                <a:ext uri="{FF2B5EF4-FFF2-40B4-BE49-F238E27FC236}">
                  <a16:creationId xmlns:a16="http://schemas.microsoft.com/office/drawing/2014/main" id="{0230C31A-6CF0-6D75-A08D-A0D41CA848FF}"/>
                </a:ext>
              </a:extLst>
            </p:cNvPr>
            <p:cNvSpPr/>
            <p:nvPr/>
          </p:nvSpPr>
          <p:spPr>
            <a:xfrm>
              <a:off x="2753350" y="31005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49" y="0"/>
                  </a:moveTo>
                  <a:cubicBezTo>
                    <a:pt x="44" y="0"/>
                    <a:pt x="38" y="1"/>
                    <a:pt x="33" y="2"/>
                  </a:cubicBezTo>
                  <a:cubicBezTo>
                    <a:pt x="8" y="10"/>
                    <a:pt x="0" y="43"/>
                    <a:pt x="8" y="67"/>
                  </a:cubicBezTo>
                  <a:cubicBezTo>
                    <a:pt x="15" y="87"/>
                    <a:pt x="38" y="102"/>
                    <a:pt x="60" y="102"/>
                  </a:cubicBezTo>
                  <a:cubicBezTo>
                    <a:pt x="64" y="102"/>
                    <a:pt x="69" y="101"/>
                    <a:pt x="73" y="100"/>
                  </a:cubicBezTo>
                  <a:cubicBezTo>
                    <a:pt x="98" y="91"/>
                    <a:pt x="114" y="59"/>
                    <a:pt x="98" y="35"/>
                  </a:cubicBezTo>
                  <a:cubicBezTo>
                    <a:pt x="91" y="1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7472;p47">
              <a:extLst>
                <a:ext uri="{FF2B5EF4-FFF2-40B4-BE49-F238E27FC236}">
                  <a16:creationId xmlns:a16="http://schemas.microsoft.com/office/drawing/2014/main" id="{1DB85911-EE76-26CB-A83B-8858E918BD54}"/>
                </a:ext>
              </a:extLst>
            </p:cNvPr>
            <p:cNvSpPr/>
            <p:nvPr/>
          </p:nvSpPr>
          <p:spPr>
            <a:xfrm>
              <a:off x="2750700" y="31058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1"/>
                  </a:moveTo>
                  <a:cubicBezTo>
                    <a:pt x="50" y="1"/>
                    <a:pt x="46" y="2"/>
                    <a:pt x="41" y="3"/>
                  </a:cubicBezTo>
                  <a:cubicBezTo>
                    <a:pt x="17" y="11"/>
                    <a:pt x="1" y="44"/>
                    <a:pt x="9" y="68"/>
                  </a:cubicBezTo>
                  <a:lnTo>
                    <a:pt x="106" y="35"/>
                  </a:lnTo>
                  <a:cubicBezTo>
                    <a:pt x="100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7473;p47">
              <a:extLst>
                <a:ext uri="{FF2B5EF4-FFF2-40B4-BE49-F238E27FC236}">
                  <a16:creationId xmlns:a16="http://schemas.microsoft.com/office/drawing/2014/main" id="{CE802F45-4FBB-5BFD-A5E5-1CAE93BAB034}"/>
                </a:ext>
              </a:extLst>
            </p:cNvPr>
            <p:cNvSpPr/>
            <p:nvPr/>
          </p:nvSpPr>
          <p:spPr>
            <a:xfrm>
              <a:off x="2748275" y="30990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0"/>
                  </a:moveTo>
                  <a:lnTo>
                    <a:pt x="1" y="33"/>
                  </a:lnTo>
                  <a:cubicBezTo>
                    <a:pt x="7" y="53"/>
                    <a:pt x="25" y="67"/>
                    <a:pt x="49" y="67"/>
                  </a:cubicBezTo>
                  <a:cubicBezTo>
                    <a:pt x="54" y="67"/>
                    <a:pt x="60" y="67"/>
                    <a:pt x="65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7474;p47">
              <a:extLst>
                <a:ext uri="{FF2B5EF4-FFF2-40B4-BE49-F238E27FC236}">
                  <a16:creationId xmlns:a16="http://schemas.microsoft.com/office/drawing/2014/main" id="{CC5250CA-CF77-11AE-00DC-566D9C3674F5}"/>
                </a:ext>
              </a:extLst>
            </p:cNvPr>
            <p:cNvSpPr/>
            <p:nvPr/>
          </p:nvSpPr>
          <p:spPr>
            <a:xfrm>
              <a:off x="2740575" y="31018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1"/>
                  </a:moveTo>
                  <a:lnTo>
                    <a:pt x="0" y="33"/>
                  </a:lnTo>
                  <a:cubicBezTo>
                    <a:pt x="14" y="53"/>
                    <a:pt x="33" y="68"/>
                    <a:pt x="52" y="68"/>
                  </a:cubicBezTo>
                  <a:cubicBezTo>
                    <a:pt x="57" y="68"/>
                    <a:pt x="61" y="67"/>
                    <a:pt x="65" y="66"/>
                  </a:cubicBezTo>
                  <a:cubicBezTo>
                    <a:pt x="98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7475;p47">
              <a:extLst>
                <a:ext uri="{FF2B5EF4-FFF2-40B4-BE49-F238E27FC236}">
                  <a16:creationId xmlns:a16="http://schemas.microsoft.com/office/drawing/2014/main" id="{5F6913A1-EB53-8A89-225D-B5BC0CDF18E5}"/>
                </a:ext>
              </a:extLst>
            </p:cNvPr>
            <p:cNvSpPr/>
            <p:nvPr/>
          </p:nvSpPr>
          <p:spPr>
            <a:xfrm>
              <a:off x="2733075" y="31046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0"/>
                  </a:moveTo>
                  <a:lnTo>
                    <a:pt x="0" y="33"/>
                  </a:lnTo>
                  <a:cubicBezTo>
                    <a:pt x="14" y="53"/>
                    <a:pt x="33" y="67"/>
                    <a:pt x="52" y="67"/>
                  </a:cubicBezTo>
                  <a:cubicBezTo>
                    <a:pt x="57" y="67"/>
                    <a:pt x="61" y="67"/>
                    <a:pt x="65" y="65"/>
                  </a:cubicBezTo>
                  <a:cubicBezTo>
                    <a:pt x="98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7476;p47">
              <a:extLst>
                <a:ext uri="{FF2B5EF4-FFF2-40B4-BE49-F238E27FC236}">
                  <a16:creationId xmlns:a16="http://schemas.microsoft.com/office/drawing/2014/main" id="{0FD6E5D2-9B93-DF17-9C86-8C6BC3597C22}"/>
                </a:ext>
              </a:extLst>
            </p:cNvPr>
            <p:cNvSpPr/>
            <p:nvPr/>
          </p:nvSpPr>
          <p:spPr>
            <a:xfrm>
              <a:off x="2733075" y="31161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50" y="0"/>
                    <a:pt x="45" y="1"/>
                    <a:pt x="41" y="3"/>
                  </a:cubicBezTo>
                  <a:cubicBezTo>
                    <a:pt x="9" y="19"/>
                    <a:pt x="0" y="43"/>
                    <a:pt x="9" y="67"/>
                  </a:cubicBezTo>
                  <a:cubicBezTo>
                    <a:pt x="15" y="87"/>
                    <a:pt x="33" y="102"/>
                    <a:pt x="57" y="102"/>
                  </a:cubicBezTo>
                  <a:cubicBezTo>
                    <a:pt x="62" y="102"/>
                    <a:pt x="68" y="101"/>
                    <a:pt x="73" y="100"/>
                  </a:cubicBezTo>
                  <a:cubicBezTo>
                    <a:pt x="98" y="92"/>
                    <a:pt x="114" y="59"/>
                    <a:pt x="98" y="35"/>
                  </a:cubicBezTo>
                  <a:cubicBezTo>
                    <a:pt x="91" y="15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7477;p47">
              <a:extLst>
                <a:ext uri="{FF2B5EF4-FFF2-40B4-BE49-F238E27FC236}">
                  <a16:creationId xmlns:a16="http://schemas.microsoft.com/office/drawing/2014/main" id="{CAF5DDEB-CCC7-A1F0-0E97-D534778CEEAF}"/>
                </a:ext>
              </a:extLst>
            </p:cNvPr>
            <p:cNvSpPr/>
            <p:nvPr/>
          </p:nvSpPr>
          <p:spPr>
            <a:xfrm>
              <a:off x="2738150" y="31186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6" y="11"/>
                    <a:pt x="0" y="43"/>
                    <a:pt x="8" y="68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7478;p47">
              <a:extLst>
                <a:ext uri="{FF2B5EF4-FFF2-40B4-BE49-F238E27FC236}">
                  <a16:creationId xmlns:a16="http://schemas.microsoft.com/office/drawing/2014/main" id="{86F906E4-CD99-96F2-F3EE-558AB4F81799}"/>
                </a:ext>
              </a:extLst>
            </p:cNvPr>
            <p:cNvSpPr/>
            <p:nvPr/>
          </p:nvSpPr>
          <p:spPr>
            <a:xfrm>
              <a:off x="2745850" y="311617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54" y="0"/>
                  </a:moveTo>
                  <a:cubicBezTo>
                    <a:pt x="49" y="0"/>
                    <a:pt x="45" y="1"/>
                    <a:pt x="41" y="3"/>
                  </a:cubicBezTo>
                  <a:cubicBezTo>
                    <a:pt x="8" y="11"/>
                    <a:pt x="0" y="35"/>
                    <a:pt x="8" y="67"/>
                  </a:cubicBezTo>
                  <a:lnTo>
                    <a:pt x="98" y="35"/>
                  </a:lnTo>
                  <a:cubicBezTo>
                    <a:pt x="91" y="15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7479;p47">
              <a:extLst>
                <a:ext uri="{FF2B5EF4-FFF2-40B4-BE49-F238E27FC236}">
                  <a16:creationId xmlns:a16="http://schemas.microsoft.com/office/drawing/2014/main" id="{434CED2F-7269-7C69-D062-CA9D71B83BD9}"/>
                </a:ext>
              </a:extLst>
            </p:cNvPr>
            <p:cNvSpPr/>
            <p:nvPr/>
          </p:nvSpPr>
          <p:spPr>
            <a:xfrm>
              <a:off x="2740775" y="31136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61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9" y="15"/>
                    <a:pt x="1" y="40"/>
                    <a:pt x="9" y="64"/>
                  </a:cubicBezTo>
                  <a:cubicBezTo>
                    <a:pt x="15" y="84"/>
                    <a:pt x="33" y="99"/>
                    <a:pt x="53" y="99"/>
                  </a:cubicBezTo>
                  <a:cubicBezTo>
                    <a:pt x="57" y="99"/>
                    <a:pt x="61" y="98"/>
                    <a:pt x="65" y="96"/>
                  </a:cubicBezTo>
                  <a:cubicBezTo>
                    <a:pt x="98" y="88"/>
                    <a:pt x="106" y="56"/>
                    <a:pt x="98" y="32"/>
                  </a:cubicBezTo>
                  <a:cubicBezTo>
                    <a:pt x="92" y="14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7480;p47">
              <a:extLst>
                <a:ext uri="{FF2B5EF4-FFF2-40B4-BE49-F238E27FC236}">
                  <a16:creationId xmlns:a16="http://schemas.microsoft.com/office/drawing/2014/main" id="{A177A1A7-F1EE-821C-78B9-D7805E9F2862}"/>
                </a:ext>
              </a:extLst>
            </p:cNvPr>
            <p:cNvSpPr/>
            <p:nvPr/>
          </p:nvSpPr>
          <p:spPr>
            <a:xfrm>
              <a:off x="2748275" y="31110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6" y="0"/>
                  </a:moveTo>
                  <a:cubicBezTo>
                    <a:pt x="59" y="0"/>
                    <a:pt x="50" y="2"/>
                    <a:pt x="41" y="7"/>
                  </a:cubicBezTo>
                  <a:cubicBezTo>
                    <a:pt x="17" y="15"/>
                    <a:pt x="1" y="39"/>
                    <a:pt x="17" y="64"/>
                  </a:cubicBezTo>
                  <a:cubicBezTo>
                    <a:pt x="23" y="88"/>
                    <a:pt x="39" y="99"/>
                    <a:pt x="56" y="99"/>
                  </a:cubicBezTo>
                  <a:cubicBezTo>
                    <a:pt x="62" y="99"/>
                    <a:pt x="68" y="98"/>
                    <a:pt x="74" y="96"/>
                  </a:cubicBezTo>
                  <a:cubicBezTo>
                    <a:pt x="106" y="88"/>
                    <a:pt x="114" y="64"/>
                    <a:pt x="106" y="31"/>
                  </a:cubicBezTo>
                  <a:cubicBezTo>
                    <a:pt x="100" y="14"/>
                    <a:pt x="8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7481;p47">
              <a:extLst>
                <a:ext uri="{FF2B5EF4-FFF2-40B4-BE49-F238E27FC236}">
                  <a16:creationId xmlns:a16="http://schemas.microsoft.com/office/drawing/2014/main" id="{60ACE040-38F8-A668-3623-9D4129494D91}"/>
                </a:ext>
              </a:extLst>
            </p:cNvPr>
            <p:cNvSpPr/>
            <p:nvPr/>
          </p:nvSpPr>
          <p:spPr>
            <a:xfrm>
              <a:off x="2755975" y="31084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9" y="1"/>
                  </a:moveTo>
                  <a:cubicBezTo>
                    <a:pt x="53" y="1"/>
                    <a:pt x="47" y="2"/>
                    <a:pt x="41" y="3"/>
                  </a:cubicBezTo>
                  <a:cubicBezTo>
                    <a:pt x="17" y="12"/>
                    <a:pt x="1" y="36"/>
                    <a:pt x="9" y="68"/>
                  </a:cubicBezTo>
                  <a:cubicBezTo>
                    <a:pt x="22" y="88"/>
                    <a:pt x="41" y="103"/>
                    <a:pt x="61" y="103"/>
                  </a:cubicBezTo>
                  <a:cubicBezTo>
                    <a:pt x="65" y="103"/>
                    <a:pt x="69" y="102"/>
                    <a:pt x="74" y="101"/>
                  </a:cubicBezTo>
                  <a:cubicBezTo>
                    <a:pt x="106" y="93"/>
                    <a:pt x="114" y="60"/>
                    <a:pt x="106" y="36"/>
                  </a:cubicBezTo>
                  <a:cubicBezTo>
                    <a:pt x="100" y="11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7482;p47">
              <a:extLst>
                <a:ext uri="{FF2B5EF4-FFF2-40B4-BE49-F238E27FC236}">
                  <a16:creationId xmlns:a16="http://schemas.microsoft.com/office/drawing/2014/main" id="{96B618F4-51D1-D311-24CA-EB632F0CB5FD}"/>
                </a:ext>
              </a:extLst>
            </p:cNvPr>
            <p:cNvSpPr/>
            <p:nvPr/>
          </p:nvSpPr>
          <p:spPr>
            <a:xfrm>
              <a:off x="2753350" y="31137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11"/>
                    <a:pt x="0" y="36"/>
                    <a:pt x="8" y="60"/>
                  </a:cubicBezTo>
                  <a:lnTo>
                    <a:pt x="106" y="36"/>
                  </a:lnTo>
                  <a:cubicBezTo>
                    <a:pt x="99" y="1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7483;p47">
              <a:extLst>
                <a:ext uri="{FF2B5EF4-FFF2-40B4-BE49-F238E27FC236}">
                  <a16:creationId xmlns:a16="http://schemas.microsoft.com/office/drawing/2014/main" id="{246C73F7-B261-ED88-0902-90F3ACC9583E}"/>
                </a:ext>
              </a:extLst>
            </p:cNvPr>
            <p:cNvSpPr/>
            <p:nvPr/>
          </p:nvSpPr>
          <p:spPr>
            <a:xfrm>
              <a:off x="2750900" y="31067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33"/>
                  </a:lnTo>
                  <a:cubicBezTo>
                    <a:pt x="8" y="53"/>
                    <a:pt x="31" y="67"/>
                    <a:pt x="52" y="67"/>
                  </a:cubicBezTo>
                  <a:cubicBezTo>
                    <a:pt x="57" y="67"/>
                    <a:pt x="61" y="67"/>
                    <a:pt x="66" y="65"/>
                  </a:cubicBezTo>
                  <a:cubicBezTo>
                    <a:pt x="90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7484;p47">
              <a:extLst>
                <a:ext uri="{FF2B5EF4-FFF2-40B4-BE49-F238E27FC236}">
                  <a16:creationId xmlns:a16="http://schemas.microsoft.com/office/drawing/2014/main" id="{88B95CEE-3079-A281-EEE1-AA57C8BA184B}"/>
                </a:ext>
              </a:extLst>
            </p:cNvPr>
            <p:cNvSpPr/>
            <p:nvPr/>
          </p:nvSpPr>
          <p:spPr>
            <a:xfrm>
              <a:off x="2743400" y="31093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8" y="53"/>
                    <a:pt x="31" y="68"/>
                    <a:pt x="52" y="68"/>
                  </a:cubicBezTo>
                  <a:cubicBezTo>
                    <a:pt x="57" y="68"/>
                    <a:pt x="62" y="67"/>
                    <a:pt x="66" y="66"/>
                  </a:cubicBezTo>
                  <a:cubicBezTo>
                    <a:pt x="90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7485;p47">
              <a:extLst>
                <a:ext uri="{FF2B5EF4-FFF2-40B4-BE49-F238E27FC236}">
                  <a16:creationId xmlns:a16="http://schemas.microsoft.com/office/drawing/2014/main" id="{9E6E5EEF-7DAE-5BE1-A6A9-49BB82E976E4}"/>
                </a:ext>
              </a:extLst>
            </p:cNvPr>
            <p:cNvSpPr/>
            <p:nvPr/>
          </p:nvSpPr>
          <p:spPr>
            <a:xfrm>
              <a:off x="2735900" y="3111975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90" y="0"/>
                  </a:moveTo>
                  <a:lnTo>
                    <a:pt x="1" y="33"/>
                  </a:lnTo>
                  <a:cubicBezTo>
                    <a:pt x="8" y="53"/>
                    <a:pt x="25" y="67"/>
                    <a:pt x="45" y="67"/>
                  </a:cubicBezTo>
                  <a:cubicBezTo>
                    <a:pt x="49" y="67"/>
                    <a:pt x="53" y="67"/>
                    <a:pt x="58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7486;p47">
              <a:extLst>
                <a:ext uri="{FF2B5EF4-FFF2-40B4-BE49-F238E27FC236}">
                  <a16:creationId xmlns:a16="http://schemas.microsoft.com/office/drawing/2014/main" id="{575C3957-8A81-027C-50FF-2054619A4683}"/>
                </a:ext>
              </a:extLst>
            </p:cNvPr>
            <p:cNvSpPr/>
            <p:nvPr/>
          </p:nvSpPr>
          <p:spPr>
            <a:xfrm>
              <a:off x="2735500" y="3123650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58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9" y="12"/>
                    <a:pt x="1" y="36"/>
                    <a:pt x="9" y="60"/>
                  </a:cubicBezTo>
                  <a:cubicBezTo>
                    <a:pt x="16" y="80"/>
                    <a:pt x="33" y="95"/>
                    <a:pt x="53" y="95"/>
                  </a:cubicBezTo>
                  <a:cubicBezTo>
                    <a:pt x="57" y="95"/>
                    <a:pt x="61" y="94"/>
                    <a:pt x="66" y="93"/>
                  </a:cubicBezTo>
                  <a:cubicBezTo>
                    <a:pt x="90" y="85"/>
                    <a:pt x="106" y="60"/>
                    <a:pt x="98" y="36"/>
                  </a:cubicBezTo>
                  <a:cubicBezTo>
                    <a:pt x="92" y="11"/>
                    <a:pt x="7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7487;p47">
              <a:extLst>
                <a:ext uri="{FF2B5EF4-FFF2-40B4-BE49-F238E27FC236}">
                  <a16:creationId xmlns:a16="http://schemas.microsoft.com/office/drawing/2014/main" id="{D781A368-4C30-5344-D5A8-8B1A4F980DF8}"/>
                </a:ext>
              </a:extLst>
            </p:cNvPr>
            <p:cNvSpPr/>
            <p:nvPr/>
          </p:nvSpPr>
          <p:spPr>
            <a:xfrm>
              <a:off x="2740575" y="31261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9" y="11"/>
                    <a:pt x="0" y="43"/>
                    <a:pt x="0" y="68"/>
                  </a:cubicBezTo>
                  <a:lnTo>
                    <a:pt x="98" y="35"/>
                  </a:lnTo>
                  <a:cubicBezTo>
                    <a:pt x="91" y="15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7488;p47">
              <a:extLst>
                <a:ext uri="{FF2B5EF4-FFF2-40B4-BE49-F238E27FC236}">
                  <a16:creationId xmlns:a16="http://schemas.microsoft.com/office/drawing/2014/main" id="{4836E721-03FB-53E0-C168-F91A1D3FF6CE}"/>
                </a:ext>
              </a:extLst>
            </p:cNvPr>
            <p:cNvSpPr/>
            <p:nvPr/>
          </p:nvSpPr>
          <p:spPr>
            <a:xfrm>
              <a:off x="2748075" y="31238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2" y="1"/>
                  </a:moveTo>
                  <a:cubicBezTo>
                    <a:pt x="58" y="1"/>
                    <a:pt x="53" y="1"/>
                    <a:pt x="49" y="3"/>
                  </a:cubicBezTo>
                  <a:cubicBezTo>
                    <a:pt x="17" y="11"/>
                    <a:pt x="0" y="35"/>
                    <a:pt x="9" y="59"/>
                  </a:cubicBezTo>
                  <a:lnTo>
                    <a:pt x="106" y="35"/>
                  </a:lnTo>
                  <a:cubicBezTo>
                    <a:pt x="99" y="15"/>
                    <a:pt x="8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7489;p47">
              <a:extLst>
                <a:ext uri="{FF2B5EF4-FFF2-40B4-BE49-F238E27FC236}">
                  <a16:creationId xmlns:a16="http://schemas.microsoft.com/office/drawing/2014/main" id="{9FB71838-21A8-0DEF-E8FC-96F6E5415AD0}"/>
                </a:ext>
              </a:extLst>
            </p:cNvPr>
            <p:cNvSpPr/>
            <p:nvPr/>
          </p:nvSpPr>
          <p:spPr>
            <a:xfrm>
              <a:off x="2743200" y="3121225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60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36"/>
                    <a:pt x="9" y="60"/>
                  </a:cubicBezTo>
                  <a:cubicBezTo>
                    <a:pt x="15" y="85"/>
                    <a:pt x="31" y="95"/>
                    <a:pt x="49" y="95"/>
                  </a:cubicBezTo>
                  <a:cubicBezTo>
                    <a:pt x="54" y="95"/>
                    <a:pt x="60" y="94"/>
                    <a:pt x="66" y="92"/>
                  </a:cubicBezTo>
                  <a:cubicBezTo>
                    <a:pt x="98" y="84"/>
                    <a:pt x="106" y="60"/>
                    <a:pt x="106" y="36"/>
                  </a:cubicBezTo>
                  <a:cubicBezTo>
                    <a:pt x="100" y="11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7490;p47">
              <a:extLst>
                <a:ext uri="{FF2B5EF4-FFF2-40B4-BE49-F238E27FC236}">
                  <a16:creationId xmlns:a16="http://schemas.microsoft.com/office/drawing/2014/main" id="{D7AA8380-ED78-3371-FD5E-1841A5B39B5D}"/>
                </a:ext>
              </a:extLst>
            </p:cNvPr>
            <p:cNvSpPr/>
            <p:nvPr/>
          </p:nvSpPr>
          <p:spPr>
            <a:xfrm>
              <a:off x="2750900" y="31188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35"/>
                    <a:pt x="9" y="60"/>
                  </a:cubicBezTo>
                  <a:cubicBezTo>
                    <a:pt x="16" y="87"/>
                    <a:pt x="34" y="102"/>
                    <a:pt x="58" y="102"/>
                  </a:cubicBezTo>
                  <a:cubicBezTo>
                    <a:pt x="63" y="102"/>
                    <a:pt x="68" y="102"/>
                    <a:pt x="74" y="100"/>
                  </a:cubicBezTo>
                  <a:cubicBezTo>
                    <a:pt x="98" y="92"/>
                    <a:pt x="114" y="60"/>
                    <a:pt x="106" y="35"/>
                  </a:cubicBezTo>
                  <a:cubicBezTo>
                    <a:pt x="100" y="11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7491;p47">
              <a:extLst>
                <a:ext uri="{FF2B5EF4-FFF2-40B4-BE49-F238E27FC236}">
                  <a16:creationId xmlns:a16="http://schemas.microsoft.com/office/drawing/2014/main" id="{96653D0A-E904-18CF-838E-812CF7A8FFD5}"/>
                </a:ext>
              </a:extLst>
            </p:cNvPr>
            <p:cNvSpPr/>
            <p:nvPr/>
          </p:nvSpPr>
          <p:spPr>
            <a:xfrm>
              <a:off x="2758625" y="311635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9" y="1"/>
                  </a:moveTo>
                  <a:cubicBezTo>
                    <a:pt x="53" y="1"/>
                    <a:pt x="46" y="2"/>
                    <a:pt x="41" y="4"/>
                  </a:cubicBezTo>
                  <a:cubicBezTo>
                    <a:pt x="16" y="12"/>
                    <a:pt x="0" y="36"/>
                    <a:pt x="8" y="69"/>
                  </a:cubicBezTo>
                  <a:cubicBezTo>
                    <a:pt x="15" y="89"/>
                    <a:pt x="38" y="103"/>
                    <a:pt x="59" y="103"/>
                  </a:cubicBezTo>
                  <a:cubicBezTo>
                    <a:pt x="64" y="103"/>
                    <a:pt x="69" y="102"/>
                    <a:pt x="73" y="101"/>
                  </a:cubicBezTo>
                  <a:cubicBezTo>
                    <a:pt x="97" y="93"/>
                    <a:pt x="114" y="60"/>
                    <a:pt x="105" y="36"/>
                  </a:cubicBezTo>
                  <a:cubicBezTo>
                    <a:pt x="99" y="11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7492;p47">
              <a:extLst>
                <a:ext uri="{FF2B5EF4-FFF2-40B4-BE49-F238E27FC236}">
                  <a16:creationId xmlns:a16="http://schemas.microsoft.com/office/drawing/2014/main" id="{EA893F5A-BFC8-A6AF-35EA-B2E70EB0DBF4}"/>
                </a:ext>
              </a:extLst>
            </p:cNvPr>
            <p:cNvSpPr/>
            <p:nvPr/>
          </p:nvSpPr>
          <p:spPr>
            <a:xfrm>
              <a:off x="2755775" y="31214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7" y="0"/>
                  </a:moveTo>
                  <a:cubicBezTo>
                    <a:pt x="52" y="0"/>
                    <a:pt x="47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99" y="1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7493;p47">
              <a:extLst>
                <a:ext uri="{FF2B5EF4-FFF2-40B4-BE49-F238E27FC236}">
                  <a16:creationId xmlns:a16="http://schemas.microsoft.com/office/drawing/2014/main" id="{98E4BEA3-C0BB-5A3F-FBBE-32E07C77E28F}"/>
                </a:ext>
              </a:extLst>
            </p:cNvPr>
            <p:cNvSpPr/>
            <p:nvPr/>
          </p:nvSpPr>
          <p:spPr>
            <a:xfrm>
              <a:off x="2753550" y="3114600"/>
              <a:ext cx="2650" cy="1600"/>
            </a:xfrm>
            <a:custGeom>
              <a:avLst/>
              <a:gdLst/>
              <a:ahLst/>
              <a:cxnLst/>
              <a:rect l="l" t="t" r="r" b="b"/>
              <a:pathLst>
                <a:path w="106" h="64" extrusionOk="0">
                  <a:moveTo>
                    <a:pt x="98" y="1"/>
                  </a:moveTo>
                  <a:lnTo>
                    <a:pt x="0" y="25"/>
                  </a:lnTo>
                  <a:cubicBezTo>
                    <a:pt x="6" y="49"/>
                    <a:pt x="25" y="64"/>
                    <a:pt x="45" y="64"/>
                  </a:cubicBezTo>
                  <a:cubicBezTo>
                    <a:pt x="52" y="64"/>
                    <a:pt x="59" y="62"/>
                    <a:pt x="65" y="57"/>
                  </a:cubicBezTo>
                  <a:cubicBezTo>
                    <a:pt x="90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7494;p47">
              <a:extLst>
                <a:ext uri="{FF2B5EF4-FFF2-40B4-BE49-F238E27FC236}">
                  <a16:creationId xmlns:a16="http://schemas.microsoft.com/office/drawing/2014/main" id="{8DF0E029-9FC6-64B1-322E-A3A4F4E2E266}"/>
                </a:ext>
              </a:extLst>
            </p:cNvPr>
            <p:cNvSpPr/>
            <p:nvPr/>
          </p:nvSpPr>
          <p:spPr>
            <a:xfrm>
              <a:off x="2746050" y="311702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1"/>
                  </a:moveTo>
                  <a:lnTo>
                    <a:pt x="0" y="33"/>
                  </a:lnTo>
                  <a:cubicBezTo>
                    <a:pt x="7" y="53"/>
                    <a:pt x="25" y="68"/>
                    <a:pt x="44" y="68"/>
                  </a:cubicBezTo>
                  <a:cubicBezTo>
                    <a:pt x="48" y="68"/>
                    <a:pt x="53" y="67"/>
                    <a:pt x="57" y="66"/>
                  </a:cubicBezTo>
                  <a:cubicBezTo>
                    <a:pt x="90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7495;p47">
              <a:extLst>
                <a:ext uri="{FF2B5EF4-FFF2-40B4-BE49-F238E27FC236}">
                  <a16:creationId xmlns:a16="http://schemas.microsoft.com/office/drawing/2014/main" id="{9B5C45CB-AA4D-0C5D-4234-ADB1B89AB012}"/>
                </a:ext>
              </a:extLst>
            </p:cNvPr>
            <p:cNvSpPr/>
            <p:nvPr/>
          </p:nvSpPr>
          <p:spPr>
            <a:xfrm>
              <a:off x="2738350" y="31194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0"/>
                  </a:moveTo>
                  <a:lnTo>
                    <a:pt x="0" y="33"/>
                  </a:lnTo>
                  <a:cubicBezTo>
                    <a:pt x="7" y="53"/>
                    <a:pt x="25" y="67"/>
                    <a:pt x="49" y="67"/>
                  </a:cubicBezTo>
                  <a:cubicBezTo>
                    <a:pt x="54" y="67"/>
                    <a:pt x="59" y="67"/>
                    <a:pt x="65" y="65"/>
                  </a:cubicBezTo>
                  <a:cubicBezTo>
                    <a:pt x="89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7496;p47">
              <a:extLst>
                <a:ext uri="{FF2B5EF4-FFF2-40B4-BE49-F238E27FC236}">
                  <a16:creationId xmlns:a16="http://schemas.microsoft.com/office/drawing/2014/main" id="{833AC470-0FDF-7F8A-B38F-5D40BBD30D3A}"/>
                </a:ext>
              </a:extLst>
            </p:cNvPr>
            <p:cNvSpPr/>
            <p:nvPr/>
          </p:nvSpPr>
          <p:spPr>
            <a:xfrm>
              <a:off x="2737525" y="3130975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62" y="0"/>
                  </a:moveTo>
                  <a:cubicBezTo>
                    <a:pt x="58" y="0"/>
                    <a:pt x="54" y="1"/>
                    <a:pt x="49" y="2"/>
                  </a:cubicBezTo>
                  <a:cubicBezTo>
                    <a:pt x="17" y="11"/>
                    <a:pt x="1" y="35"/>
                    <a:pt x="9" y="67"/>
                  </a:cubicBezTo>
                  <a:cubicBezTo>
                    <a:pt x="15" y="86"/>
                    <a:pt x="35" y="95"/>
                    <a:pt x="55" y="95"/>
                  </a:cubicBezTo>
                  <a:cubicBezTo>
                    <a:pt x="61" y="95"/>
                    <a:pt x="68" y="94"/>
                    <a:pt x="74" y="92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100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7497;p47">
              <a:extLst>
                <a:ext uri="{FF2B5EF4-FFF2-40B4-BE49-F238E27FC236}">
                  <a16:creationId xmlns:a16="http://schemas.microsoft.com/office/drawing/2014/main" id="{CA3CEE02-4B75-D607-FBAB-CDB6ADB5C0F6}"/>
                </a:ext>
              </a:extLst>
            </p:cNvPr>
            <p:cNvSpPr/>
            <p:nvPr/>
          </p:nvSpPr>
          <p:spPr>
            <a:xfrm>
              <a:off x="2742600" y="31336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7" y="1"/>
                  </a:moveTo>
                  <a:cubicBezTo>
                    <a:pt x="52" y="1"/>
                    <a:pt x="47" y="1"/>
                    <a:pt x="41" y="3"/>
                  </a:cubicBezTo>
                  <a:cubicBezTo>
                    <a:pt x="17" y="11"/>
                    <a:pt x="1" y="35"/>
                    <a:pt x="9" y="60"/>
                  </a:cubicBezTo>
                  <a:lnTo>
                    <a:pt x="106" y="35"/>
                  </a:lnTo>
                  <a:cubicBezTo>
                    <a:pt x="99" y="1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7498;p47">
              <a:extLst>
                <a:ext uri="{FF2B5EF4-FFF2-40B4-BE49-F238E27FC236}">
                  <a16:creationId xmlns:a16="http://schemas.microsoft.com/office/drawing/2014/main" id="{6E230387-D50C-4014-FD2B-27F200453784}"/>
                </a:ext>
              </a:extLst>
            </p:cNvPr>
            <p:cNvSpPr/>
            <p:nvPr/>
          </p:nvSpPr>
          <p:spPr>
            <a:xfrm>
              <a:off x="2750300" y="31315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62" y="1"/>
                  </a:moveTo>
                  <a:cubicBezTo>
                    <a:pt x="58" y="1"/>
                    <a:pt x="54" y="1"/>
                    <a:pt x="49" y="3"/>
                  </a:cubicBezTo>
                  <a:cubicBezTo>
                    <a:pt x="17" y="11"/>
                    <a:pt x="1" y="35"/>
                    <a:pt x="9" y="59"/>
                  </a:cubicBezTo>
                  <a:lnTo>
                    <a:pt x="106" y="35"/>
                  </a:lnTo>
                  <a:cubicBezTo>
                    <a:pt x="99" y="15"/>
                    <a:pt x="8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7499;p47">
              <a:extLst>
                <a:ext uri="{FF2B5EF4-FFF2-40B4-BE49-F238E27FC236}">
                  <a16:creationId xmlns:a16="http://schemas.microsoft.com/office/drawing/2014/main" id="{57AF121A-7A7C-C277-F604-BF249DC0BA62}"/>
                </a:ext>
              </a:extLst>
            </p:cNvPr>
            <p:cNvSpPr/>
            <p:nvPr/>
          </p:nvSpPr>
          <p:spPr>
            <a:xfrm>
              <a:off x="2745450" y="31287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6" y="10"/>
                    <a:pt x="0" y="35"/>
                    <a:pt x="8" y="67"/>
                  </a:cubicBezTo>
                  <a:cubicBezTo>
                    <a:pt x="15" y="87"/>
                    <a:pt x="32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97" y="91"/>
                    <a:pt x="114" y="67"/>
                    <a:pt x="105" y="35"/>
                  </a:cubicBez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7500;p47">
              <a:extLst>
                <a:ext uri="{FF2B5EF4-FFF2-40B4-BE49-F238E27FC236}">
                  <a16:creationId xmlns:a16="http://schemas.microsoft.com/office/drawing/2014/main" id="{42C5D000-B2B2-C4AA-51DB-4E18A794B19C}"/>
                </a:ext>
              </a:extLst>
            </p:cNvPr>
            <p:cNvSpPr/>
            <p:nvPr/>
          </p:nvSpPr>
          <p:spPr>
            <a:xfrm>
              <a:off x="2753150" y="31265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2" y="1"/>
                  </a:moveTo>
                  <a:cubicBezTo>
                    <a:pt x="57" y="1"/>
                    <a:pt x="53" y="2"/>
                    <a:pt x="49" y="3"/>
                  </a:cubicBezTo>
                  <a:cubicBezTo>
                    <a:pt x="16" y="11"/>
                    <a:pt x="0" y="44"/>
                    <a:pt x="8" y="68"/>
                  </a:cubicBezTo>
                  <a:cubicBezTo>
                    <a:pt x="15" y="88"/>
                    <a:pt x="38" y="102"/>
                    <a:pt x="60" y="102"/>
                  </a:cubicBezTo>
                  <a:cubicBezTo>
                    <a:pt x="64" y="102"/>
                    <a:pt x="69" y="102"/>
                    <a:pt x="73" y="100"/>
                  </a:cubicBezTo>
                  <a:cubicBezTo>
                    <a:pt x="97" y="92"/>
                    <a:pt x="114" y="68"/>
                    <a:pt x="106" y="35"/>
                  </a:cubicBezTo>
                  <a:cubicBezTo>
                    <a:pt x="99" y="15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7501;p47">
              <a:extLst>
                <a:ext uri="{FF2B5EF4-FFF2-40B4-BE49-F238E27FC236}">
                  <a16:creationId xmlns:a16="http://schemas.microsoft.com/office/drawing/2014/main" id="{61C68092-508A-776A-B0B2-093C6A69C179}"/>
                </a:ext>
              </a:extLst>
            </p:cNvPr>
            <p:cNvSpPr/>
            <p:nvPr/>
          </p:nvSpPr>
          <p:spPr>
            <a:xfrm>
              <a:off x="2761050" y="31242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17" y="11"/>
                    <a:pt x="0" y="43"/>
                    <a:pt x="8" y="68"/>
                  </a:cubicBezTo>
                  <a:cubicBezTo>
                    <a:pt x="15" y="88"/>
                    <a:pt x="33" y="102"/>
                    <a:pt x="52" y="102"/>
                  </a:cubicBezTo>
                  <a:cubicBezTo>
                    <a:pt x="57" y="102"/>
                    <a:pt x="61" y="102"/>
                    <a:pt x="65" y="100"/>
                  </a:cubicBezTo>
                  <a:cubicBezTo>
                    <a:pt x="98" y="100"/>
                    <a:pt x="114" y="68"/>
                    <a:pt x="106" y="43"/>
                  </a:cubicBezTo>
                  <a:cubicBezTo>
                    <a:pt x="99" y="17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7502;p47">
              <a:extLst>
                <a:ext uri="{FF2B5EF4-FFF2-40B4-BE49-F238E27FC236}">
                  <a16:creationId xmlns:a16="http://schemas.microsoft.com/office/drawing/2014/main" id="{3334D4D9-087A-521F-1B0A-187CF9C19426}"/>
                </a:ext>
              </a:extLst>
            </p:cNvPr>
            <p:cNvSpPr/>
            <p:nvPr/>
          </p:nvSpPr>
          <p:spPr>
            <a:xfrm>
              <a:off x="2758200" y="3129550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54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9" y="3"/>
                    <a:pt x="1" y="35"/>
                    <a:pt x="1" y="59"/>
                  </a:cubicBezTo>
                  <a:lnTo>
                    <a:pt x="98" y="35"/>
                  </a:lnTo>
                  <a:cubicBezTo>
                    <a:pt x="91" y="15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7503;p47">
              <a:extLst>
                <a:ext uri="{FF2B5EF4-FFF2-40B4-BE49-F238E27FC236}">
                  <a16:creationId xmlns:a16="http://schemas.microsoft.com/office/drawing/2014/main" id="{2B7F276B-DD5B-74B0-DB74-4AD285090AAE}"/>
                </a:ext>
              </a:extLst>
            </p:cNvPr>
            <p:cNvSpPr/>
            <p:nvPr/>
          </p:nvSpPr>
          <p:spPr>
            <a:xfrm>
              <a:off x="2755975" y="31225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1"/>
                  </a:moveTo>
                  <a:lnTo>
                    <a:pt x="1" y="25"/>
                  </a:lnTo>
                  <a:cubicBezTo>
                    <a:pt x="7" y="45"/>
                    <a:pt x="30" y="60"/>
                    <a:pt x="52" y="60"/>
                  </a:cubicBezTo>
                  <a:cubicBezTo>
                    <a:pt x="57" y="60"/>
                    <a:pt x="61" y="59"/>
                    <a:pt x="65" y="58"/>
                  </a:cubicBezTo>
                  <a:cubicBezTo>
                    <a:pt x="90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7504;p47">
              <a:extLst>
                <a:ext uri="{FF2B5EF4-FFF2-40B4-BE49-F238E27FC236}">
                  <a16:creationId xmlns:a16="http://schemas.microsoft.com/office/drawing/2014/main" id="{4F6F5976-8055-5691-80DF-C517879645B3}"/>
                </a:ext>
              </a:extLst>
            </p:cNvPr>
            <p:cNvSpPr/>
            <p:nvPr/>
          </p:nvSpPr>
          <p:spPr>
            <a:xfrm>
              <a:off x="2748275" y="31247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8" y="0"/>
                  </a:moveTo>
                  <a:lnTo>
                    <a:pt x="1" y="24"/>
                  </a:lnTo>
                  <a:cubicBezTo>
                    <a:pt x="7" y="49"/>
                    <a:pt x="27" y="60"/>
                    <a:pt x="47" y="60"/>
                  </a:cubicBezTo>
                  <a:cubicBezTo>
                    <a:pt x="53" y="60"/>
                    <a:pt x="60" y="59"/>
                    <a:pt x="65" y="57"/>
                  </a:cubicBezTo>
                  <a:cubicBezTo>
                    <a:pt x="90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7505;p47">
              <a:extLst>
                <a:ext uri="{FF2B5EF4-FFF2-40B4-BE49-F238E27FC236}">
                  <a16:creationId xmlns:a16="http://schemas.microsoft.com/office/drawing/2014/main" id="{8A09E58B-0DEC-A276-3301-6A92291C085C}"/>
                </a:ext>
              </a:extLst>
            </p:cNvPr>
            <p:cNvSpPr/>
            <p:nvPr/>
          </p:nvSpPr>
          <p:spPr>
            <a:xfrm>
              <a:off x="2740575" y="31269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0"/>
                  </a:moveTo>
                  <a:lnTo>
                    <a:pt x="0" y="33"/>
                  </a:lnTo>
                  <a:cubicBezTo>
                    <a:pt x="7" y="53"/>
                    <a:pt x="30" y="67"/>
                    <a:pt x="52" y="67"/>
                  </a:cubicBezTo>
                  <a:cubicBezTo>
                    <a:pt x="56" y="67"/>
                    <a:pt x="61" y="67"/>
                    <a:pt x="65" y="65"/>
                  </a:cubicBezTo>
                  <a:cubicBezTo>
                    <a:pt x="90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7506;p47">
              <a:extLst>
                <a:ext uri="{FF2B5EF4-FFF2-40B4-BE49-F238E27FC236}">
                  <a16:creationId xmlns:a16="http://schemas.microsoft.com/office/drawing/2014/main" id="{E8307B65-2319-B4EF-94FD-75DEE40A2C59}"/>
                </a:ext>
              </a:extLst>
            </p:cNvPr>
            <p:cNvSpPr/>
            <p:nvPr/>
          </p:nvSpPr>
          <p:spPr>
            <a:xfrm>
              <a:off x="2739550" y="3138475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58" y="0"/>
                  </a:moveTo>
                  <a:cubicBezTo>
                    <a:pt x="53" y="0"/>
                    <a:pt x="47" y="1"/>
                    <a:pt x="41" y="2"/>
                  </a:cubicBezTo>
                  <a:cubicBezTo>
                    <a:pt x="17" y="2"/>
                    <a:pt x="1" y="35"/>
                    <a:pt x="9" y="59"/>
                  </a:cubicBezTo>
                  <a:cubicBezTo>
                    <a:pt x="16" y="79"/>
                    <a:pt x="33" y="94"/>
                    <a:pt x="53" y="94"/>
                  </a:cubicBezTo>
                  <a:cubicBezTo>
                    <a:pt x="57" y="94"/>
                    <a:pt x="61" y="93"/>
                    <a:pt x="66" y="92"/>
                  </a:cubicBezTo>
                  <a:cubicBezTo>
                    <a:pt x="98" y="83"/>
                    <a:pt x="114" y="59"/>
                    <a:pt x="106" y="35"/>
                  </a:cubicBezTo>
                  <a:cubicBezTo>
                    <a:pt x="100" y="1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7507;p47">
              <a:extLst>
                <a:ext uri="{FF2B5EF4-FFF2-40B4-BE49-F238E27FC236}">
                  <a16:creationId xmlns:a16="http://schemas.microsoft.com/office/drawing/2014/main" id="{090D1FA2-4DFD-15AA-3FD0-5842FB4EB6A1}"/>
                </a:ext>
              </a:extLst>
            </p:cNvPr>
            <p:cNvSpPr/>
            <p:nvPr/>
          </p:nvSpPr>
          <p:spPr>
            <a:xfrm>
              <a:off x="2744425" y="31411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2" y="1"/>
                  </a:moveTo>
                  <a:cubicBezTo>
                    <a:pt x="57" y="1"/>
                    <a:pt x="53" y="1"/>
                    <a:pt x="49" y="3"/>
                  </a:cubicBezTo>
                  <a:cubicBezTo>
                    <a:pt x="17" y="11"/>
                    <a:pt x="0" y="35"/>
                    <a:pt x="9" y="60"/>
                  </a:cubicBezTo>
                  <a:lnTo>
                    <a:pt x="106" y="43"/>
                  </a:lnTo>
                  <a:cubicBezTo>
                    <a:pt x="99" y="16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7508;p47">
              <a:extLst>
                <a:ext uri="{FF2B5EF4-FFF2-40B4-BE49-F238E27FC236}">
                  <a16:creationId xmlns:a16="http://schemas.microsoft.com/office/drawing/2014/main" id="{65A2FC0D-75B5-C761-5840-FEC3467F730D}"/>
                </a:ext>
              </a:extLst>
            </p:cNvPr>
            <p:cNvSpPr/>
            <p:nvPr/>
          </p:nvSpPr>
          <p:spPr>
            <a:xfrm>
              <a:off x="2752325" y="3139325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41" y="1"/>
                  </a:moveTo>
                  <a:cubicBezTo>
                    <a:pt x="17" y="9"/>
                    <a:pt x="1" y="33"/>
                    <a:pt x="1" y="66"/>
                  </a:cubicBezTo>
                  <a:lnTo>
                    <a:pt x="98" y="41"/>
                  </a:lnTo>
                  <a:cubicBezTo>
                    <a:pt x="98" y="17"/>
                    <a:pt x="6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7509;p47">
              <a:extLst>
                <a:ext uri="{FF2B5EF4-FFF2-40B4-BE49-F238E27FC236}">
                  <a16:creationId xmlns:a16="http://schemas.microsoft.com/office/drawing/2014/main" id="{29D9D1BB-DD10-C281-0139-410B67BEB367}"/>
                </a:ext>
              </a:extLst>
            </p:cNvPr>
            <p:cNvSpPr/>
            <p:nvPr/>
          </p:nvSpPr>
          <p:spPr>
            <a:xfrm>
              <a:off x="2747475" y="3136450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57" y="0"/>
                  </a:moveTo>
                  <a:cubicBezTo>
                    <a:pt x="52" y="0"/>
                    <a:pt x="46" y="1"/>
                    <a:pt x="41" y="2"/>
                  </a:cubicBezTo>
                  <a:cubicBezTo>
                    <a:pt x="16" y="10"/>
                    <a:pt x="0" y="35"/>
                    <a:pt x="8" y="59"/>
                  </a:cubicBezTo>
                  <a:cubicBezTo>
                    <a:pt x="15" y="79"/>
                    <a:pt x="33" y="94"/>
                    <a:pt x="52" y="94"/>
                  </a:cubicBezTo>
                  <a:cubicBezTo>
                    <a:pt x="56" y="94"/>
                    <a:pt x="61" y="93"/>
                    <a:pt x="65" y="92"/>
                  </a:cubicBezTo>
                  <a:cubicBezTo>
                    <a:pt x="89" y="92"/>
                    <a:pt x="114" y="59"/>
                    <a:pt x="106" y="35"/>
                  </a:cubicBezTo>
                  <a:cubicBezTo>
                    <a:pt x="99" y="1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7510;p47">
              <a:extLst>
                <a:ext uri="{FF2B5EF4-FFF2-40B4-BE49-F238E27FC236}">
                  <a16:creationId xmlns:a16="http://schemas.microsoft.com/office/drawing/2014/main" id="{A43C907D-1384-7E14-3777-07CF8BD7AB22}"/>
                </a:ext>
              </a:extLst>
            </p:cNvPr>
            <p:cNvSpPr/>
            <p:nvPr/>
          </p:nvSpPr>
          <p:spPr>
            <a:xfrm>
              <a:off x="2755375" y="31344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7" y="10"/>
                    <a:pt x="0" y="35"/>
                    <a:pt x="8" y="67"/>
                  </a:cubicBezTo>
                  <a:cubicBezTo>
                    <a:pt x="8" y="87"/>
                    <a:pt x="30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89" y="91"/>
                    <a:pt x="106" y="67"/>
                    <a:pt x="106" y="43"/>
                  </a:cubicBezTo>
                  <a:cubicBezTo>
                    <a:pt x="99" y="16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7511;p47">
              <a:extLst>
                <a:ext uri="{FF2B5EF4-FFF2-40B4-BE49-F238E27FC236}">
                  <a16:creationId xmlns:a16="http://schemas.microsoft.com/office/drawing/2014/main" id="{506F5FDE-C0CE-0BB8-4355-D6E2918513E6}"/>
                </a:ext>
              </a:extLst>
            </p:cNvPr>
            <p:cNvSpPr/>
            <p:nvPr/>
          </p:nvSpPr>
          <p:spPr>
            <a:xfrm>
              <a:off x="2763075" y="3132450"/>
              <a:ext cx="2850" cy="2700"/>
            </a:xfrm>
            <a:custGeom>
              <a:avLst/>
              <a:gdLst/>
              <a:ahLst/>
              <a:cxnLst/>
              <a:rect l="l" t="t" r="r" b="b"/>
              <a:pathLst>
                <a:path w="114" h="108" extrusionOk="0">
                  <a:moveTo>
                    <a:pt x="49" y="0"/>
                  </a:moveTo>
                  <a:cubicBezTo>
                    <a:pt x="17" y="8"/>
                    <a:pt x="0" y="41"/>
                    <a:pt x="9" y="65"/>
                  </a:cubicBezTo>
                  <a:cubicBezTo>
                    <a:pt x="16" y="86"/>
                    <a:pt x="41" y="107"/>
                    <a:pt x="63" y="107"/>
                  </a:cubicBezTo>
                  <a:cubicBezTo>
                    <a:pt x="67" y="107"/>
                    <a:pt x="70" y="107"/>
                    <a:pt x="73" y="106"/>
                  </a:cubicBezTo>
                  <a:cubicBezTo>
                    <a:pt x="98" y="97"/>
                    <a:pt x="114" y="73"/>
                    <a:pt x="106" y="41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7512;p47">
              <a:extLst>
                <a:ext uri="{FF2B5EF4-FFF2-40B4-BE49-F238E27FC236}">
                  <a16:creationId xmlns:a16="http://schemas.microsoft.com/office/drawing/2014/main" id="{EFC334AD-C484-939D-D86E-C8A1B6993CED}"/>
                </a:ext>
              </a:extLst>
            </p:cNvPr>
            <p:cNvSpPr/>
            <p:nvPr/>
          </p:nvSpPr>
          <p:spPr>
            <a:xfrm>
              <a:off x="2760025" y="3137500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49" y="1"/>
                  </a:moveTo>
                  <a:cubicBezTo>
                    <a:pt x="17" y="9"/>
                    <a:pt x="1" y="41"/>
                    <a:pt x="9" y="66"/>
                  </a:cubicBezTo>
                  <a:lnTo>
                    <a:pt x="106" y="41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7513;p47">
              <a:extLst>
                <a:ext uri="{FF2B5EF4-FFF2-40B4-BE49-F238E27FC236}">
                  <a16:creationId xmlns:a16="http://schemas.microsoft.com/office/drawing/2014/main" id="{7BCDC35E-70C6-1F12-70AD-6502A394F7EC}"/>
                </a:ext>
              </a:extLst>
            </p:cNvPr>
            <p:cNvSpPr/>
            <p:nvPr/>
          </p:nvSpPr>
          <p:spPr>
            <a:xfrm>
              <a:off x="2758200" y="31304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24"/>
                  </a:lnTo>
                  <a:cubicBezTo>
                    <a:pt x="8" y="51"/>
                    <a:pt x="31" y="67"/>
                    <a:pt x="53" y="67"/>
                  </a:cubicBezTo>
                  <a:cubicBezTo>
                    <a:pt x="57" y="67"/>
                    <a:pt x="62" y="66"/>
                    <a:pt x="66" y="65"/>
                  </a:cubicBezTo>
                  <a:cubicBezTo>
                    <a:pt x="90" y="57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7514;p47">
              <a:extLst>
                <a:ext uri="{FF2B5EF4-FFF2-40B4-BE49-F238E27FC236}">
                  <a16:creationId xmlns:a16="http://schemas.microsoft.com/office/drawing/2014/main" id="{8DF4C0B7-D5C5-01BD-3A27-6AD264861672}"/>
                </a:ext>
              </a:extLst>
            </p:cNvPr>
            <p:cNvSpPr/>
            <p:nvPr/>
          </p:nvSpPr>
          <p:spPr>
            <a:xfrm>
              <a:off x="2750500" y="31324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24"/>
                  </a:lnTo>
                  <a:cubicBezTo>
                    <a:pt x="7" y="51"/>
                    <a:pt x="25" y="67"/>
                    <a:pt x="50" y="67"/>
                  </a:cubicBezTo>
                  <a:cubicBezTo>
                    <a:pt x="55" y="67"/>
                    <a:pt x="60" y="66"/>
                    <a:pt x="66" y="65"/>
                  </a:cubicBezTo>
                  <a:cubicBezTo>
                    <a:pt x="90" y="57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7515;p47">
              <a:extLst>
                <a:ext uri="{FF2B5EF4-FFF2-40B4-BE49-F238E27FC236}">
                  <a16:creationId xmlns:a16="http://schemas.microsoft.com/office/drawing/2014/main" id="{3E52CA18-1C04-043C-283D-296D6D819194}"/>
                </a:ext>
              </a:extLst>
            </p:cNvPr>
            <p:cNvSpPr/>
            <p:nvPr/>
          </p:nvSpPr>
          <p:spPr>
            <a:xfrm>
              <a:off x="2742800" y="313447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98" y="0"/>
                  </a:moveTo>
                  <a:lnTo>
                    <a:pt x="1" y="25"/>
                  </a:lnTo>
                  <a:cubicBezTo>
                    <a:pt x="9" y="57"/>
                    <a:pt x="33" y="65"/>
                    <a:pt x="57" y="65"/>
                  </a:cubicBezTo>
                  <a:cubicBezTo>
                    <a:pt x="90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7516;p47">
              <a:extLst>
                <a:ext uri="{FF2B5EF4-FFF2-40B4-BE49-F238E27FC236}">
                  <a16:creationId xmlns:a16="http://schemas.microsoft.com/office/drawing/2014/main" id="{DB7FBE7D-7581-B990-1BAA-7CEC06064315}"/>
                </a:ext>
              </a:extLst>
            </p:cNvPr>
            <p:cNvSpPr/>
            <p:nvPr/>
          </p:nvSpPr>
          <p:spPr>
            <a:xfrm>
              <a:off x="2741175" y="3145775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63" y="0"/>
                  </a:moveTo>
                  <a:cubicBezTo>
                    <a:pt x="58" y="0"/>
                    <a:pt x="54" y="1"/>
                    <a:pt x="49" y="2"/>
                  </a:cubicBezTo>
                  <a:cubicBezTo>
                    <a:pt x="25" y="10"/>
                    <a:pt x="1" y="35"/>
                    <a:pt x="9" y="59"/>
                  </a:cubicBezTo>
                  <a:cubicBezTo>
                    <a:pt x="16" y="79"/>
                    <a:pt x="33" y="94"/>
                    <a:pt x="53" y="94"/>
                  </a:cubicBezTo>
                  <a:cubicBezTo>
                    <a:pt x="57" y="94"/>
                    <a:pt x="61" y="93"/>
                    <a:pt x="66" y="91"/>
                  </a:cubicBezTo>
                  <a:cubicBezTo>
                    <a:pt x="90" y="83"/>
                    <a:pt x="114" y="59"/>
                    <a:pt x="106" y="35"/>
                  </a:cubicBezTo>
                  <a:cubicBezTo>
                    <a:pt x="106" y="15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7517;p47">
              <a:extLst>
                <a:ext uri="{FF2B5EF4-FFF2-40B4-BE49-F238E27FC236}">
                  <a16:creationId xmlns:a16="http://schemas.microsoft.com/office/drawing/2014/main" id="{20D8BF56-2EB7-85EB-5958-01B0254FC262}"/>
                </a:ext>
              </a:extLst>
            </p:cNvPr>
            <p:cNvSpPr/>
            <p:nvPr/>
          </p:nvSpPr>
          <p:spPr>
            <a:xfrm>
              <a:off x="2746050" y="31486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1" y="1"/>
                  </a:moveTo>
                  <a:cubicBezTo>
                    <a:pt x="17" y="9"/>
                    <a:pt x="0" y="33"/>
                    <a:pt x="0" y="58"/>
                  </a:cubicBezTo>
                  <a:lnTo>
                    <a:pt x="98" y="41"/>
                  </a:ln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7518;p47">
              <a:extLst>
                <a:ext uri="{FF2B5EF4-FFF2-40B4-BE49-F238E27FC236}">
                  <a16:creationId xmlns:a16="http://schemas.microsoft.com/office/drawing/2014/main" id="{80E5E652-A8C9-5E0F-33FD-5C75B8732E5D}"/>
                </a:ext>
              </a:extLst>
            </p:cNvPr>
            <p:cNvSpPr/>
            <p:nvPr/>
          </p:nvSpPr>
          <p:spPr>
            <a:xfrm>
              <a:off x="2753950" y="3147200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0"/>
                    <a:pt x="1" y="34"/>
                    <a:pt x="1" y="59"/>
                  </a:cubicBezTo>
                  <a:lnTo>
                    <a:pt x="98" y="43"/>
                  </a:lnTo>
                  <a:cubicBezTo>
                    <a:pt x="98" y="22"/>
                    <a:pt x="8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7519;p47">
              <a:extLst>
                <a:ext uri="{FF2B5EF4-FFF2-40B4-BE49-F238E27FC236}">
                  <a16:creationId xmlns:a16="http://schemas.microsoft.com/office/drawing/2014/main" id="{392139D7-5A70-E248-32BD-A74BA306806F}"/>
                </a:ext>
              </a:extLst>
            </p:cNvPr>
            <p:cNvSpPr/>
            <p:nvPr/>
          </p:nvSpPr>
          <p:spPr>
            <a:xfrm>
              <a:off x="2749300" y="3144150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6" y="2"/>
                    <a:pt x="0" y="35"/>
                    <a:pt x="0" y="59"/>
                  </a:cubicBezTo>
                  <a:cubicBezTo>
                    <a:pt x="7" y="79"/>
                    <a:pt x="24" y="94"/>
                    <a:pt x="44" y="94"/>
                  </a:cubicBezTo>
                  <a:cubicBezTo>
                    <a:pt x="48" y="94"/>
                    <a:pt x="53" y="93"/>
                    <a:pt x="57" y="92"/>
                  </a:cubicBezTo>
                  <a:cubicBezTo>
                    <a:pt x="89" y="92"/>
                    <a:pt x="105" y="67"/>
                    <a:pt x="97" y="35"/>
                  </a:cubicBezTo>
                  <a:cubicBezTo>
                    <a:pt x="97" y="15"/>
                    <a:pt x="75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7520;p47">
              <a:extLst>
                <a:ext uri="{FF2B5EF4-FFF2-40B4-BE49-F238E27FC236}">
                  <a16:creationId xmlns:a16="http://schemas.microsoft.com/office/drawing/2014/main" id="{BDFFD6A4-644B-3D43-70A8-C53689167881}"/>
                </a:ext>
              </a:extLst>
            </p:cNvPr>
            <p:cNvSpPr/>
            <p:nvPr/>
          </p:nvSpPr>
          <p:spPr>
            <a:xfrm>
              <a:off x="2757200" y="314237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1" y="0"/>
                  </a:moveTo>
                  <a:cubicBezTo>
                    <a:pt x="16" y="9"/>
                    <a:pt x="0" y="33"/>
                    <a:pt x="0" y="65"/>
                  </a:cubicBezTo>
                  <a:cubicBezTo>
                    <a:pt x="8" y="90"/>
                    <a:pt x="33" y="106"/>
                    <a:pt x="65" y="106"/>
                  </a:cubicBezTo>
                  <a:cubicBezTo>
                    <a:pt x="89" y="98"/>
                    <a:pt x="106" y="73"/>
                    <a:pt x="98" y="41"/>
                  </a:cubicBezTo>
                  <a:cubicBezTo>
                    <a:pt x="98" y="17"/>
                    <a:pt x="7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7521;p47">
              <a:extLst>
                <a:ext uri="{FF2B5EF4-FFF2-40B4-BE49-F238E27FC236}">
                  <a16:creationId xmlns:a16="http://schemas.microsoft.com/office/drawing/2014/main" id="{41994FEB-F9D7-1685-13D8-27354BF1AF86}"/>
                </a:ext>
              </a:extLst>
            </p:cNvPr>
            <p:cNvSpPr/>
            <p:nvPr/>
          </p:nvSpPr>
          <p:spPr>
            <a:xfrm>
              <a:off x="2765100" y="3140750"/>
              <a:ext cx="2650" cy="270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41" y="1"/>
                  </a:moveTo>
                  <a:cubicBezTo>
                    <a:pt x="17" y="9"/>
                    <a:pt x="0" y="33"/>
                    <a:pt x="9" y="65"/>
                  </a:cubicBezTo>
                  <a:cubicBezTo>
                    <a:pt x="9" y="87"/>
                    <a:pt x="27" y="108"/>
                    <a:pt x="53" y="108"/>
                  </a:cubicBezTo>
                  <a:cubicBezTo>
                    <a:pt x="57" y="108"/>
                    <a:pt x="61" y="107"/>
                    <a:pt x="65" y="106"/>
                  </a:cubicBezTo>
                  <a:cubicBezTo>
                    <a:pt x="90" y="98"/>
                    <a:pt x="106" y="74"/>
                    <a:pt x="106" y="41"/>
                  </a:cubicBez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7522;p47">
              <a:extLst>
                <a:ext uri="{FF2B5EF4-FFF2-40B4-BE49-F238E27FC236}">
                  <a16:creationId xmlns:a16="http://schemas.microsoft.com/office/drawing/2014/main" id="{241BA7C3-0DF9-A150-DC8F-DEB6A18FA0C0}"/>
                </a:ext>
              </a:extLst>
            </p:cNvPr>
            <p:cNvSpPr/>
            <p:nvPr/>
          </p:nvSpPr>
          <p:spPr>
            <a:xfrm>
              <a:off x="2761850" y="3145775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2"/>
                    <a:pt x="1" y="35"/>
                    <a:pt x="1" y="59"/>
                  </a:cubicBezTo>
                  <a:lnTo>
                    <a:pt x="98" y="43"/>
                  </a:lnTo>
                  <a:cubicBezTo>
                    <a:pt x="98" y="16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7523;p47">
              <a:extLst>
                <a:ext uri="{FF2B5EF4-FFF2-40B4-BE49-F238E27FC236}">
                  <a16:creationId xmlns:a16="http://schemas.microsoft.com/office/drawing/2014/main" id="{2E9AB9C0-04C1-6E3C-2DF2-34C2D52DD47D}"/>
                </a:ext>
              </a:extLst>
            </p:cNvPr>
            <p:cNvSpPr/>
            <p:nvPr/>
          </p:nvSpPr>
          <p:spPr>
            <a:xfrm>
              <a:off x="2760225" y="3138525"/>
              <a:ext cx="2675" cy="1675"/>
            </a:xfrm>
            <a:custGeom>
              <a:avLst/>
              <a:gdLst/>
              <a:ahLst/>
              <a:cxnLst/>
              <a:rect l="l" t="t" r="r" b="b"/>
              <a:pathLst>
                <a:path w="107" h="67" extrusionOk="0">
                  <a:moveTo>
                    <a:pt x="98" y="0"/>
                  </a:moveTo>
                  <a:lnTo>
                    <a:pt x="1" y="25"/>
                  </a:lnTo>
                  <a:cubicBezTo>
                    <a:pt x="8" y="46"/>
                    <a:pt x="27" y="67"/>
                    <a:pt x="48" y="67"/>
                  </a:cubicBezTo>
                  <a:cubicBezTo>
                    <a:pt x="51" y="67"/>
                    <a:pt x="54" y="66"/>
                    <a:pt x="58" y="65"/>
                  </a:cubicBezTo>
                  <a:cubicBezTo>
                    <a:pt x="90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7524;p47">
              <a:extLst>
                <a:ext uri="{FF2B5EF4-FFF2-40B4-BE49-F238E27FC236}">
                  <a16:creationId xmlns:a16="http://schemas.microsoft.com/office/drawing/2014/main" id="{E5B4E99A-232D-DFF8-2786-245F32D5E083}"/>
                </a:ext>
              </a:extLst>
            </p:cNvPr>
            <p:cNvSpPr/>
            <p:nvPr/>
          </p:nvSpPr>
          <p:spPr>
            <a:xfrm>
              <a:off x="2752325" y="31403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0"/>
                  </a:moveTo>
                  <a:lnTo>
                    <a:pt x="1" y="25"/>
                  </a:lnTo>
                  <a:cubicBezTo>
                    <a:pt x="7" y="45"/>
                    <a:pt x="25" y="59"/>
                    <a:pt x="49" y="59"/>
                  </a:cubicBezTo>
                  <a:cubicBezTo>
                    <a:pt x="54" y="59"/>
                    <a:pt x="60" y="59"/>
                    <a:pt x="66" y="57"/>
                  </a:cubicBezTo>
                  <a:cubicBezTo>
                    <a:pt x="90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7525;p47">
              <a:extLst>
                <a:ext uri="{FF2B5EF4-FFF2-40B4-BE49-F238E27FC236}">
                  <a16:creationId xmlns:a16="http://schemas.microsoft.com/office/drawing/2014/main" id="{C135BBB9-A162-CF0A-2D64-E6C287F5CD4C}"/>
                </a:ext>
              </a:extLst>
            </p:cNvPr>
            <p:cNvSpPr/>
            <p:nvPr/>
          </p:nvSpPr>
          <p:spPr>
            <a:xfrm>
              <a:off x="2744625" y="31421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8" y="0"/>
                  </a:moveTo>
                  <a:lnTo>
                    <a:pt x="1" y="17"/>
                  </a:lnTo>
                  <a:cubicBezTo>
                    <a:pt x="9" y="41"/>
                    <a:pt x="33" y="57"/>
                    <a:pt x="57" y="57"/>
                  </a:cubicBezTo>
                  <a:cubicBezTo>
                    <a:pt x="82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7526;p47">
              <a:extLst>
                <a:ext uri="{FF2B5EF4-FFF2-40B4-BE49-F238E27FC236}">
                  <a16:creationId xmlns:a16="http://schemas.microsoft.com/office/drawing/2014/main" id="{BE93CA8A-D46A-E52C-FB8B-DD33084501E0}"/>
                </a:ext>
              </a:extLst>
            </p:cNvPr>
            <p:cNvSpPr/>
            <p:nvPr/>
          </p:nvSpPr>
          <p:spPr>
            <a:xfrm>
              <a:off x="2742600" y="3153125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49" y="0"/>
                  </a:moveTo>
                  <a:cubicBezTo>
                    <a:pt x="17" y="8"/>
                    <a:pt x="1" y="33"/>
                    <a:pt x="1" y="57"/>
                  </a:cubicBezTo>
                  <a:cubicBezTo>
                    <a:pt x="7" y="77"/>
                    <a:pt x="25" y="91"/>
                    <a:pt x="44" y="91"/>
                  </a:cubicBezTo>
                  <a:cubicBezTo>
                    <a:pt x="49" y="91"/>
                    <a:pt x="53" y="91"/>
                    <a:pt x="57" y="89"/>
                  </a:cubicBezTo>
                  <a:cubicBezTo>
                    <a:pt x="90" y="89"/>
                    <a:pt x="106" y="65"/>
                    <a:pt x="106" y="41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7527;p47">
              <a:extLst>
                <a:ext uri="{FF2B5EF4-FFF2-40B4-BE49-F238E27FC236}">
                  <a16:creationId xmlns:a16="http://schemas.microsoft.com/office/drawing/2014/main" id="{C73FF526-0AB7-1006-759F-ECD42DBCA52B}"/>
                </a:ext>
              </a:extLst>
            </p:cNvPr>
            <p:cNvSpPr/>
            <p:nvPr/>
          </p:nvSpPr>
          <p:spPr>
            <a:xfrm>
              <a:off x="2747275" y="315630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56" y="1"/>
                  </a:moveTo>
                  <a:cubicBezTo>
                    <a:pt x="51" y="1"/>
                    <a:pt x="46" y="1"/>
                    <a:pt x="41" y="3"/>
                  </a:cubicBezTo>
                  <a:cubicBezTo>
                    <a:pt x="16" y="3"/>
                    <a:pt x="0" y="27"/>
                    <a:pt x="0" y="52"/>
                  </a:cubicBezTo>
                  <a:lnTo>
                    <a:pt x="97" y="43"/>
                  </a:lnTo>
                  <a:cubicBezTo>
                    <a:pt x="97" y="17"/>
                    <a:pt x="81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7528;p47">
              <a:extLst>
                <a:ext uri="{FF2B5EF4-FFF2-40B4-BE49-F238E27FC236}">
                  <a16:creationId xmlns:a16="http://schemas.microsoft.com/office/drawing/2014/main" id="{1F1E3DFA-2865-C5D9-EEB9-8BFCB5DCDB0C}"/>
                </a:ext>
              </a:extLst>
            </p:cNvPr>
            <p:cNvSpPr/>
            <p:nvPr/>
          </p:nvSpPr>
          <p:spPr>
            <a:xfrm>
              <a:off x="2755175" y="3155150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49" y="0"/>
                  </a:moveTo>
                  <a:cubicBezTo>
                    <a:pt x="16" y="8"/>
                    <a:pt x="0" y="33"/>
                    <a:pt x="0" y="57"/>
                  </a:cubicBezTo>
                  <a:lnTo>
                    <a:pt x="106" y="41"/>
                  </a:lnTo>
                  <a:cubicBezTo>
                    <a:pt x="97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7529;p47">
              <a:extLst>
                <a:ext uri="{FF2B5EF4-FFF2-40B4-BE49-F238E27FC236}">
                  <a16:creationId xmlns:a16="http://schemas.microsoft.com/office/drawing/2014/main" id="{58432E1F-7D91-198B-0D8F-D18763746043}"/>
                </a:ext>
              </a:extLst>
            </p:cNvPr>
            <p:cNvSpPr/>
            <p:nvPr/>
          </p:nvSpPr>
          <p:spPr>
            <a:xfrm>
              <a:off x="2750500" y="31518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2" y="0"/>
                  </a:moveTo>
                  <a:cubicBezTo>
                    <a:pt x="58" y="0"/>
                    <a:pt x="54" y="1"/>
                    <a:pt x="49" y="3"/>
                  </a:cubicBezTo>
                  <a:cubicBezTo>
                    <a:pt x="25" y="3"/>
                    <a:pt x="1" y="27"/>
                    <a:pt x="9" y="59"/>
                  </a:cubicBezTo>
                  <a:cubicBezTo>
                    <a:pt x="9" y="84"/>
                    <a:pt x="41" y="100"/>
                    <a:pt x="66" y="100"/>
                  </a:cubicBezTo>
                  <a:cubicBezTo>
                    <a:pt x="90" y="92"/>
                    <a:pt x="114" y="67"/>
                    <a:pt x="106" y="43"/>
                  </a:cubicBezTo>
                  <a:cubicBezTo>
                    <a:pt x="106" y="16"/>
                    <a:pt x="84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7530;p47">
              <a:extLst>
                <a:ext uri="{FF2B5EF4-FFF2-40B4-BE49-F238E27FC236}">
                  <a16:creationId xmlns:a16="http://schemas.microsoft.com/office/drawing/2014/main" id="{96515F8D-1F2E-6387-13FF-69E8F42D5020}"/>
                </a:ext>
              </a:extLst>
            </p:cNvPr>
            <p:cNvSpPr/>
            <p:nvPr/>
          </p:nvSpPr>
          <p:spPr>
            <a:xfrm>
              <a:off x="2758625" y="31504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9" y="1"/>
                  </a:moveTo>
                  <a:cubicBezTo>
                    <a:pt x="16" y="9"/>
                    <a:pt x="0" y="33"/>
                    <a:pt x="0" y="58"/>
                  </a:cubicBezTo>
                  <a:cubicBezTo>
                    <a:pt x="8" y="90"/>
                    <a:pt x="32" y="106"/>
                    <a:pt x="57" y="106"/>
                  </a:cubicBezTo>
                  <a:cubicBezTo>
                    <a:pt x="89" y="98"/>
                    <a:pt x="105" y="74"/>
                    <a:pt x="105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7531;p47">
              <a:extLst>
                <a:ext uri="{FF2B5EF4-FFF2-40B4-BE49-F238E27FC236}">
                  <a16:creationId xmlns:a16="http://schemas.microsoft.com/office/drawing/2014/main" id="{3C503932-A7C3-B636-88C1-5529AEFD1B77}"/>
                </a:ext>
              </a:extLst>
            </p:cNvPr>
            <p:cNvSpPr/>
            <p:nvPr/>
          </p:nvSpPr>
          <p:spPr>
            <a:xfrm>
              <a:off x="2766525" y="3149225"/>
              <a:ext cx="2850" cy="2700"/>
            </a:xfrm>
            <a:custGeom>
              <a:avLst/>
              <a:gdLst/>
              <a:ahLst/>
              <a:cxnLst/>
              <a:rect l="l" t="t" r="r" b="b"/>
              <a:pathLst>
                <a:path w="114" h="108" extrusionOk="0">
                  <a:moveTo>
                    <a:pt x="59" y="1"/>
                  </a:moveTo>
                  <a:cubicBezTo>
                    <a:pt x="56" y="1"/>
                    <a:pt x="52" y="1"/>
                    <a:pt x="49" y="2"/>
                  </a:cubicBezTo>
                  <a:cubicBezTo>
                    <a:pt x="25" y="2"/>
                    <a:pt x="0" y="35"/>
                    <a:pt x="8" y="59"/>
                  </a:cubicBezTo>
                  <a:cubicBezTo>
                    <a:pt x="8" y="91"/>
                    <a:pt x="41" y="108"/>
                    <a:pt x="65" y="108"/>
                  </a:cubicBezTo>
                  <a:cubicBezTo>
                    <a:pt x="89" y="99"/>
                    <a:pt x="114" y="75"/>
                    <a:pt x="106" y="43"/>
                  </a:cubicBezTo>
                  <a:cubicBezTo>
                    <a:pt x="106" y="22"/>
                    <a:pt x="81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7532;p47">
              <a:extLst>
                <a:ext uri="{FF2B5EF4-FFF2-40B4-BE49-F238E27FC236}">
                  <a16:creationId xmlns:a16="http://schemas.microsoft.com/office/drawing/2014/main" id="{D90D111A-747F-25AC-343C-FAD8C4C758C3}"/>
                </a:ext>
              </a:extLst>
            </p:cNvPr>
            <p:cNvSpPr/>
            <p:nvPr/>
          </p:nvSpPr>
          <p:spPr>
            <a:xfrm>
              <a:off x="2763075" y="315410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25" y="2"/>
                    <a:pt x="0" y="26"/>
                    <a:pt x="9" y="58"/>
                  </a:cubicBezTo>
                  <a:lnTo>
                    <a:pt x="106" y="42"/>
                  </a:lnTo>
                  <a:cubicBezTo>
                    <a:pt x="99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7533;p47">
              <a:extLst>
                <a:ext uri="{FF2B5EF4-FFF2-40B4-BE49-F238E27FC236}">
                  <a16:creationId xmlns:a16="http://schemas.microsoft.com/office/drawing/2014/main" id="{E7FEB483-8A26-08E8-E6F3-D6E58764FB57}"/>
                </a:ext>
              </a:extLst>
            </p:cNvPr>
            <p:cNvSpPr/>
            <p:nvPr/>
          </p:nvSpPr>
          <p:spPr>
            <a:xfrm>
              <a:off x="2761850" y="31468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1"/>
                  </a:moveTo>
                  <a:lnTo>
                    <a:pt x="1" y="17"/>
                  </a:lnTo>
                  <a:cubicBezTo>
                    <a:pt x="7" y="44"/>
                    <a:pt x="25" y="60"/>
                    <a:pt x="45" y="60"/>
                  </a:cubicBezTo>
                  <a:cubicBezTo>
                    <a:pt x="49" y="60"/>
                    <a:pt x="53" y="59"/>
                    <a:pt x="58" y="58"/>
                  </a:cubicBezTo>
                  <a:cubicBezTo>
                    <a:pt x="90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7534;p47">
              <a:extLst>
                <a:ext uri="{FF2B5EF4-FFF2-40B4-BE49-F238E27FC236}">
                  <a16:creationId xmlns:a16="http://schemas.microsoft.com/office/drawing/2014/main" id="{B8CA3854-0103-669E-C466-A92FF3323075}"/>
                </a:ext>
              </a:extLst>
            </p:cNvPr>
            <p:cNvSpPr/>
            <p:nvPr/>
          </p:nvSpPr>
          <p:spPr>
            <a:xfrm>
              <a:off x="2753950" y="31482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98" y="1"/>
                  </a:moveTo>
                  <a:lnTo>
                    <a:pt x="1" y="17"/>
                  </a:lnTo>
                  <a:cubicBezTo>
                    <a:pt x="8" y="38"/>
                    <a:pt x="27" y="59"/>
                    <a:pt x="48" y="59"/>
                  </a:cubicBezTo>
                  <a:cubicBezTo>
                    <a:pt x="51" y="59"/>
                    <a:pt x="54" y="58"/>
                    <a:pt x="57" y="57"/>
                  </a:cubicBezTo>
                  <a:cubicBezTo>
                    <a:pt x="90" y="57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7535;p47">
              <a:extLst>
                <a:ext uri="{FF2B5EF4-FFF2-40B4-BE49-F238E27FC236}">
                  <a16:creationId xmlns:a16="http://schemas.microsoft.com/office/drawing/2014/main" id="{4E39E368-1BA3-F56E-B99B-120B803231D6}"/>
                </a:ext>
              </a:extLst>
            </p:cNvPr>
            <p:cNvSpPr/>
            <p:nvPr/>
          </p:nvSpPr>
          <p:spPr>
            <a:xfrm>
              <a:off x="2746050" y="31496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8" y="0"/>
                  </a:moveTo>
                  <a:lnTo>
                    <a:pt x="0" y="17"/>
                  </a:lnTo>
                  <a:cubicBezTo>
                    <a:pt x="8" y="41"/>
                    <a:pt x="33" y="57"/>
                    <a:pt x="57" y="57"/>
                  </a:cubicBezTo>
                  <a:cubicBezTo>
                    <a:pt x="90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7536;p47">
              <a:extLst>
                <a:ext uri="{FF2B5EF4-FFF2-40B4-BE49-F238E27FC236}">
                  <a16:creationId xmlns:a16="http://schemas.microsoft.com/office/drawing/2014/main" id="{97F1BB7A-3C17-360A-D50D-5823482ADA23}"/>
                </a:ext>
              </a:extLst>
            </p:cNvPr>
            <p:cNvSpPr/>
            <p:nvPr/>
          </p:nvSpPr>
          <p:spPr>
            <a:xfrm>
              <a:off x="2743625" y="31604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16" y="8"/>
                    <a:pt x="0" y="32"/>
                    <a:pt x="0" y="57"/>
                  </a:cubicBezTo>
                  <a:cubicBezTo>
                    <a:pt x="8" y="81"/>
                    <a:pt x="32" y="97"/>
                    <a:pt x="57" y="97"/>
                  </a:cubicBezTo>
                  <a:cubicBezTo>
                    <a:pt x="81" y="89"/>
                    <a:pt x="105" y="73"/>
                    <a:pt x="97" y="41"/>
                  </a:cubicBezTo>
                  <a:cubicBezTo>
                    <a:pt x="97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7537;p47">
              <a:extLst>
                <a:ext uri="{FF2B5EF4-FFF2-40B4-BE49-F238E27FC236}">
                  <a16:creationId xmlns:a16="http://schemas.microsoft.com/office/drawing/2014/main" id="{BDBB5D87-A610-5CAC-6335-54941BA8C23C}"/>
                </a:ext>
              </a:extLst>
            </p:cNvPr>
            <p:cNvSpPr/>
            <p:nvPr/>
          </p:nvSpPr>
          <p:spPr>
            <a:xfrm>
              <a:off x="2748075" y="31638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7" y="1"/>
                    <a:pt x="0" y="25"/>
                    <a:pt x="0" y="50"/>
                  </a:cubicBezTo>
                  <a:lnTo>
                    <a:pt x="98" y="41"/>
                  </a:ln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7538;p47">
              <a:extLst>
                <a:ext uri="{FF2B5EF4-FFF2-40B4-BE49-F238E27FC236}">
                  <a16:creationId xmlns:a16="http://schemas.microsoft.com/office/drawing/2014/main" id="{02B4BBFE-80D4-5639-22FE-5D50A8DE298A}"/>
                </a:ext>
              </a:extLst>
            </p:cNvPr>
            <p:cNvSpPr/>
            <p:nvPr/>
          </p:nvSpPr>
          <p:spPr>
            <a:xfrm>
              <a:off x="2755975" y="3163200"/>
              <a:ext cx="2675" cy="1300"/>
            </a:xfrm>
            <a:custGeom>
              <a:avLst/>
              <a:gdLst/>
              <a:ahLst/>
              <a:cxnLst/>
              <a:rect l="l" t="t" r="r" b="b"/>
              <a:pathLst>
                <a:path w="107" h="52" extrusionOk="0">
                  <a:moveTo>
                    <a:pt x="59" y="1"/>
                  </a:moveTo>
                  <a:cubicBezTo>
                    <a:pt x="56" y="1"/>
                    <a:pt x="53" y="1"/>
                    <a:pt x="49" y="3"/>
                  </a:cubicBezTo>
                  <a:cubicBezTo>
                    <a:pt x="25" y="3"/>
                    <a:pt x="1" y="27"/>
                    <a:pt x="1" y="51"/>
                  </a:cubicBezTo>
                  <a:lnTo>
                    <a:pt x="106" y="43"/>
                  </a:ln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7539;p47">
              <a:extLst>
                <a:ext uri="{FF2B5EF4-FFF2-40B4-BE49-F238E27FC236}">
                  <a16:creationId xmlns:a16="http://schemas.microsoft.com/office/drawing/2014/main" id="{BD1BE4CE-264C-EC79-2C5B-D364871EE957}"/>
                </a:ext>
              </a:extLst>
            </p:cNvPr>
            <p:cNvSpPr/>
            <p:nvPr/>
          </p:nvSpPr>
          <p:spPr>
            <a:xfrm>
              <a:off x="2751725" y="31596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1" y="1"/>
                  </a:moveTo>
                  <a:cubicBezTo>
                    <a:pt x="17" y="1"/>
                    <a:pt x="0" y="25"/>
                    <a:pt x="0" y="57"/>
                  </a:cubicBezTo>
                  <a:cubicBezTo>
                    <a:pt x="0" y="82"/>
                    <a:pt x="25" y="98"/>
                    <a:pt x="57" y="98"/>
                  </a:cubicBezTo>
                  <a:cubicBezTo>
                    <a:pt x="81" y="98"/>
                    <a:pt x="106" y="74"/>
                    <a:pt x="98" y="41"/>
                  </a:cubicBez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7540;p47">
              <a:extLst>
                <a:ext uri="{FF2B5EF4-FFF2-40B4-BE49-F238E27FC236}">
                  <a16:creationId xmlns:a16="http://schemas.microsoft.com/office/drawing/2014/main" id="{7830742F-3EFA-6A00-EDD5-182D8D5E68CA}"/>
                </a:ext>
              </a:extLst>
            </p:cNvPr>
            <p:cNvSpPr/>
            <p:nvPr/>
          </p:nvSpPr>
          <p:spPr>
            <a:xfrm>
              <a:off x="2759625" y="31587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9" y="1"/>
                  </a:moveTo>
                  <a:cubicBezTo>
                    <a:pt x="56" y="1"/>
                    <a:pt x="52" y="1"/>
                    <a:pt x="49" y="2"/>
                  </a:cubicBezTo>
                  <a:cubicBezTo>
                    <a:pt x="25" y="2"/>
                    <a:pt x="1" y="26"/>
                    <a:pt x="9" y="51"/>
                  </a:cubicBezTo>
                  <a:cubicBezTo>
                    <a:pt x="9" y="83"/>
                    <a:pt x="33" y="99"/>
                    <a:pt x="57" y="99"/>
                  </a:cubicBezTo>
                  <a:cubicBezTo>
                    <a:pt x="90" y="99"/>
                    <a:pt x="106" y="75"/>
                    <a:pt x="106" y="43"/>
                  </a:cubicBezTo>
                  <a:cubicBezTo>
                    <a:pt x="106" y="22"/>
                    <a:pt x="82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7541;p47">
              <a:extLst>
                <a:ext uri="{FF2B5EF4-FFF2-40B4-BE49-F238E27FC236}">
                  <a16:creationId xmlns:a16="http://schemas.microsoft.com/office/drawing/2014/main" id="{10197E1E-2BB6-27E7-1470-4DFC56CE741D}"/>
                </a:ext>
              </a:extLst>
            </p:cNvPr>
            <p:cNvSpPr/>
            <p:nvPr/>
          </p:nvSpPr>
          <p:spPr>
            <a:xfrm>
              <a:off x="2767725" y="3157775"/>
              <a:ext cx="2675" cy="2700"/>
            </a:xfrm>
            <a:custGeom>
              <a:avLst/>
              <a:gdLst/>
              <a:ahLst/>
              <a:cxnLst/>
              <a:rect l="l" t="t" r="r" b="b"/>
              <a:pathLst>
                <a:path w="107" h="108" extrusionOk="0">
                  <a:moveTo>
                    <a:pt x="50" y="1"/>
                  </a:moveTo>
                  <a:cubicBezTo>
                    <a:pt x="17" y="9"/>
                    <a:pt x="1" y="33"/>
                    <a:pt x="1" y="57"/>
                  </a:cubicBezTo>
                  <a:cubicBezTo>
                    <a:pt x="8" y="86"/>
                    <a:pt x="27" y="108"/>
                    <a:pt x="48" y="108"/>
                  </a:cubicBezTo>
                  <a:cubicBezTo>
                    <a:pt x="51" y="108"/>
                    <a:pt x="54" y="107"/>
                    <a:pt x="58" y="106"/>
                  </a:cubicBezTo>
                  <a:cubicBezTo>
                    <a:pt x="90" y="106"/>
                    <a:pt x="106" y="82"/>
                    <a:pt x="106" y="49"/>
                  </a:cubicBez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7542;p47">
              <a:extLst>
                <a:ext uri="{FF2B5EF4-FFF2-40B4-BE49-F238E27FC236}">
                  <a16:creationId xmlns:a16="http://schemas.microsoft.com/office/drawing/2014/main" id="{5FD9DB16-52FE-FEC8-0BDA-0324995EDDC2}"/>
                </a:ext>
              </a:extLst>
            </p:cNvPr>
            <p:cNvSpPr/>
            <p:nvPr/>
          </p:nvSpPr>
          <p:spPr>
            <a:xfrm>
              <a:off x="2763875" y="3162450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49" y="0"/>
                  </a:moveTo>
                  <a:cubicBezTo>
                    <a:pt x="25" y="8"/>
                    <a:pt x="1" y="33"/>
                    <a:pt x="9" y="57"/>
                  </a:cubicBezTo>
                  <a:lnTo>
                    <a:pt x="106" y="49"/>
                  </a:lnTo>
                  <a:cubicBezTo>
                    <a:pt x="106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7543;p47">
              <a:extLst>
                <a:ext uri="{FF2B5EF4-FFF2-40B4-BE49-F238E27FC236}">
                  <a16:creationId xmlns:a16="http://schemas.microsoft.com/office/drawing/2014/main" id="{895DE512-8A80-A9F7-8CA8-79EF8026A7B5}"/>
                </a:ext>
              </a:extLst>
            </p:cNvPr>
            <p:cNvSpPr/>
            <p:nvPr/>
          </p:nvSpPr>
          <p:spPr>
            <a:xfrm>
              <a:off x="2763275" y="3155150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98" y="0"/>
                  </a:moveTo>
                  <a:lnTo>
                    <a:pt x="1" y="16"/>
                  </a:lnTo>
                  <a:cubicBezTo>
                    <a:pt x="1" y="41"/>
                    <a:pt x="25" y="65"/>
                    <a:pt x="49" y="65"/>
                  </a:cubicBezTo>
                  <a:cubicBezTo>
                    <a:pt x="82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7544;p47">
              <a:extLst>
                <a:ext uri="{FF2B5EF4-FFF2-40B4-BE49-F238E27FC236}">
                  <a16:creationId xmlns:a16="http://schemas.microsoft.com/office/drawing/2014/main" id="{1C60E7BE-7BD0-4D4F-9B11-2AF80A172F12}"/>
                </a:ext>
              </a:extLst>
            </p:cNvPr>
            <p:cNvSpPr/>
            <p:nvPr/>
          </p:nvSpPr>
          <p:spPr>
            <a:xfrm>
              <a:off x="2755175" y="31561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106" y="1"/>
                  </a:moveTo>
                  <a:lnTo>
                    <a:pt x="0" y="17"/>
                  </a:lnTo>
                  <a:cubicBezTo>
                    <a:pt x="7" y="38"/>
                    <a:pt x="26" y="59"/>
                    <a:pt x="47" y="59"/>
                  </a:cubicBezTo>
                  <a:cubicBezTo>
                    <a:pt x="50" y="59"/>
                    <a:pt x="54" y="59"/>
                    <a:pt x="57" y="58"/>
                  </a:cubicBezTo>
                  <a:cubicBezTo>
                    <a:pt x="89" y="58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7545;p47">
              <a:extLst>
                <a:ext uri="{FF2B5EF4-FFF2-40B4-BE49-F238E27FC236}">
                  <a16:creationId xmlns:a16="http://schemas.microsoft.com/office/drawing/2014/main" id="{53D680EB-D05B-30DF-B4FC-C75119BA4426}"/>
                </a:ext>
              </a:extLst>
            </p:cNvPr>
            <p:cNvSpPr/>
            <p:nvPr/>
          </p:nvSpPr>
          <p:spPr>
            <a:xfrm>
              <a:off x="2747275" y="315737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97" y="0"/>
                  </a:moveTo>
                  <a:lnTo>
                    <a:pt x="0" y="9"/>
                  </a:lnTo>
                  <a:cubicBezTo>
                    <a:pt x="0" y="30"/>
                    <a:pt x="18" y="51"/>
                    <a:pt x="44" y="51"/>
                  </a:cubicBezTo>
                  <a:cubicBezTo>
                    <a:pt x="48" y="51"/>
                    <a:pt x="52" y="50"/>
                    <a:pt x="57" y="49"/>
                  </a:cubicBezTo>
                  <a:cubicBezTo>
                    <a:pt x="81" y="49"/>
                    <a:pt x="105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7546;p47">
              <a:extLst>
                <a:ext uri="{FF2B5EF4-FFF2-40B4-BE49-F238E27FC236}">
                  <a16:creationId xmlns:a16="http://schemas.microsoft.com/office/drawing/2014/main" id="{948B16E9-574C-F734-CCDA-0A65B123F291}"/>
                </a:ext>
              </a:extLst>
            </p:cNvPr>
            <p:cNvSpPr/>
            <p:nvPr/>
          </p:nvSpPr>
          <p:spPr>
            <a:xfrm>
              <a:off x="2744225" y="3167700"/>
              <a:ext cx="2450" cy="2300"/>
            </a:xfrm>
            <a:custGeom>
              <a:avLst/>
              <a:gdLst/>
              <a:ahLst/>
              <a:cxnLst/>
              <a:rect l="l" t="t" r="r" b="b"/>
              <a:pathLst>
                <a:path w="98" h="92" extrusionOk="0">
                  <a:moveTo>
                    <a:pt x="49" y="1"/>
                  </a:moveTo>
                  <a:cubicBezTo>
                    <a:pt x="17" y="9"/>
                    <a:pt x="0" y="25"/>
                    <a:pt x="0" y="50"/>
                  </a:cubicBezTo>
                  <a:cubicBezTo>
                    <a:pt x="0" y="71"/>
                    <a:pt x="19" y="92"/>
                    <a:pt x="39" y="92"/>
                  </a:cubicBezTo>
                  <a:cubicBezTo>
                    <a:pt x="43" y="92"/>
                    <a:pt x="46" y="91"/>
                    <a:pt x="49" y="90"/>
                  </a:cubicBezTo>
                  <a:cubicBezTo>
                    <a:pt x="73" y="90"/>
                    <a:pt x="98" y="74"/>
                    <a:pt x="98" y="50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7547;p47">
              <a:extLst>
                <a:ext uri="{FF2B5EF4-FFF2-40B4-BE49-F238E27FC236}">
                  <a16:creationId xmlns:a16="http://schemas.microsoft.com/office/drawing/2014/main" id="{2CC9E03D-37A2-C5DC-D52B-F3B9BD5E52B5}"/>
                </a:ext>
              </a:extLst>
            </p:cNvPr>
            <p:cNvSpPr/>
            <p:nvPr/>
          </p:nvSpPr>
          <p:spPr>
            <a:xfrm>
              <a:off x="2748275" y="317135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7548;p47">
              <a:extLst>
                <a:ext uri="{FF2B5EF4-FFF2-40B4-BE49-F238E27FC236}">
                  <a16:creationId xmlns:a16="http://schemas.microsoft.com/office/drawing/2014/main" id="{17C75223-43F1-4195-1419-81D918D1FD54}"/>
                </a:ext>
              </a:extLst>
            </p:cNvPr>
            <p:cNvSpPr/>
            <p:nvPr/>
          </p:nvSpPr>
          <p:spPr>
            <a:xfrm>
              <a:off x="2756375" y="317115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7549;p47">
              <a:extLst>
                <a:ext uri="{FF2B5EF4-FFF2-40B4-BE49-F238E27FC236}">
                  <a16:creationId xmlns:a16="http://schemas.microsoft.com/office/drawing/2014/main" id="{22B18109-ABB6-28D8-A057-4DA5E0C5749B}"/>
                </a:ext>
              </a:extLst>
            </p:cNvPr>
            <p:cNvSpPr/>
            <p:nvPr/>
          </p:nvSpPr>
          <p:spPr>
            <a:xfrm>
              <a:off x="2752325" y="31673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9"/>
                    <a:pt x="1" y="25"/>
                    <a:pt x="1" y="57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74" y="98"/>
                    <a:pt x="98" y="74"/>
                    <a:pt x="98" y="49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7550;p47">
              <a:extLst>
                <a:ext uri="{FF2B5EF4-FFF2-40B4-BE49-F238E27FC236}">
                  <a16:creationId xmlns:a16="http://schemas.microsoft.com/office/drawing/2014/main" id="{4A1D4225-5E79-7564-8628-F7AD93FFAC70}"/>
                </a:ext>
              </a:extLst>
            </p:cNvPr>
            <p:cNvSpPr/>
            <p:nvPr/>
          </p:nvSpPr>
          <p:spPr>
            <a:xfrm>
              <a:off x="2760450" y="3166900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16" y="0"/>
                    <a:pt x="0" y="25"/>
                    <a:pt x="0" y="57"/>
                  </a:cubicBezTo>
                  <a:cubicBezTo>
                    <a:pt x="0" y="82"/>
                    <a:pt x="24" y="106"/>
                    <a:pt x="49" y="106"/>
                  </a:cubicBezTo>
                  <a:cubicBezTo>
                    <a:pt x="73" y="106"/>
                    <a:pt x="97" y="82"/>
                    <a:pt x="97" y="49"/>
                  </a:cubicBez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7551;p47">
              <a:extLst>
                <a:ext uri="{FF2B5EF4-FFF2-40B4-BE49-F238E27FC236}">
                  <a16:creationId xmlns:a16="http://schemas.microsoft.com/office/drawing/2014/main" id="{E87B3589-1E76-9CBF-1883-7D574C3553B4}"/>
                </a:ext>
              </a:extLst>
            </p:cNvPr>
            <p:cNvSpPr/>
            <p:nvPr/>
          </p:nvSpPr>
          <p:spPr>
            <a:xfrm>
              <a:off x="2768350" y="3166500"/>
              <a:ext cx="2650" cy="2850"/>
            </a:xfrm>
            <a:custGeom>
              <a:avLst/>
              <a:gdLst/>
              <a:ahLst/>
              <a:cxnLst/>
              <a:rect l="l" t="t" r="r" b="b"/>
              <a:pathLst>
                <a:path w="106" h="114" extrusionOk="0">
                  <a:moveTo>
                    <a:pt x="57" y="0"/>
                  </a:moveTo>
                  <a:cubicBezTo>
                    <a:pt x="25" y="0"/>
                    <a:pt x="0" y="25"/>
                    <a:pt x="8" y="57"/>
                  </a:cubicBezTo>
                  <a:cubicBezTo>
                    <a:pt x="8" y="89"/>
                    <a:pt x="33" y="114"/>
                    <a:pt x="57" y="114"/>
                  </a:cubicBezTo>
                  <a:cubicBezTo>
                    <a:pt x="81" y="106"/>
                    <a:pt x="106" y="81"/>
                    <a:pt x="106" y="57"/>
                  </a:cubicBezTo>
                  <a:cubicBezTo>
                    <a:pt x="106" y="2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7552;p47">
              <a:extLst>
                <a:ext uri="{FF2B5EF4-FFF2-40B4-BE49-F238E27FC236}">
                  <a16:creationId xmlns:a16="http://schemas.microsoft.com/office/drawing/2014/main" id="{99AE90E4-4531-540D-2420-1016F5B61938}"/>
                </a:ext>
              </a:extLst>
            </p:cNvPr>
            <p:cNvSpPr/>
            <p:nvPr/>
          </p:nvSpPr>
          <p:spPr>
            <a:xfrm>
              <a:off x="2764500" y="31709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6" y="1"/>
                    <a:pt x="0" y="25"/>
                    <a:pt x="0" y="57"/>
                  </a:cubicBezTo>
                  <a:lnTo>
                    <a:pt x="97" y="57"/>
                  </a:ln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7553;p47">
              <a:extLst>
                <a:ext uri="{FF2B5EF4-FFF2-40B4-BE49-F238E27FC236}">
                  <a16:creationId xmlns:a16="http://schemas.microsoft.com/office/drawing/2014/main" id="{FC2B3B6E-A295-E895-FF20-61EDEB2E8A72}"/>
                </a:ext>
              </a:extLst>
            </p:cNvPr>
            <p:cNvSpPr/>
            <p:nvPr/>
          </p:nvSpPr>
          <p:spPr>
            <a:xfrm>
              <a:off x="2764075" y="316365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41"/>
                    <a:pt x="25" y="58"/>
                    <a:pt x="50" y="58"/>
                  </a:cubicBezTo>
                  <a:cubicBezTo>
                    <a:pt x="82" y="58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7554;p47">
              <a:extLst>
                <a:ext uri="{FF2B5EF4-FFF2-40B4-BE49-F238E27FC236}">
                  <a16:creationId xmlns:a16="http://schemas.microsoft.com/office/drawing/2014/main" id="{C5A7FCB2-A065-00EA-361C-E639325835CC}"/>
                </a:ext>
              </a:extLst>
            </p:cNvPr>
            <p:cNvSpPr/>
            <p:nvPr/>
          </p:nvSpPr>
          <p:spPr>
            <a:xfrm>
              <a:off x="2755975" y="3164275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106" y="0"/>
                  </a:moveTo>
                  <a:lnTo>
                    <a:pt x="1" y="8"/>
                  </a:lnTo>
                  <a:cubicBezTo>
                    <a:pt x="9" y="33"/>
                    <a:pt x="25" y="57"/>
                    <a:pt x="57" y="57"/>
                  </a:cubicBezTo>
                  <a:cubicBezTo>
                    <a:pt x="82" y="57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7555;p47">
              <a:extLst>
                <a:ext uri="{FF2B5EF4-FFF2-40B4-BE49-F238E27FC236}">
                  <a16:creationId xmlns:a16="http://schemas.microsoft.com/office/drawing/2014/main" id="{601A4959-2233-D9D7-1A18-D9E96A4BF9CC}"/>
                </a:ext>
              </a:extLst>
            </p:cNvPr>
            <p:cNvSpPr/>
            <p:nvPr/>
          </p:nvSpPr>
          <p:spPr>
            <a:xfrm>
              <a:off x="2748075" y="316487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0"/>
                  </a:moveTo>
                  <a:lnTo>
                    <a:pt x="0" y="9"/>
                  </a:lnTo>
                  <a:cubicBezTo>
                    <a:pt x="0" y="30"/>
                    <a:pt x="19" y="51"/>
                    <a:pt x="39" y="51"/>
                  </a:cubicBezTo>
                  <a:cubicBezTo>
                    <a:pt x="43" y="51"/>
                    <a:pt x="46" y="50"/>
                    <a:pt x="49" y="49"/>
                  </a:cubicBezTo>
                  <a:cubicBezTo>
                    <a:pt x="82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7556;p47">
              <a:extLst>
                <a:ext uri="{FF2B5EF4-FFF2-40B4-BE49-F238E27FC236}">
                  <a16:creationId xmlns:a16="http://schemas.microsoft.com/office/drawing/2014/main" id="{1627BB0A-1618-5C90-D936-4554B6905254}"/>
                </a:ext>
              </a:extLst>
            </p:cNvPr>
            <p:cNvSpPr/>
            <p:nvPr/>
          </p:nvSpPr>
          <p:spPr>
            <a:xfrm>
              <a:off x="2744225" y="3175000"/>
              <a:ext cx="2450" cy="2250"/>
            </a:xfrm>
            <a:custGeom>
              <a:avLst/>
              <a:gdLst/>
              <a:ahLst/>
              <a:cxnLst/>
              <a:rect l="l" t="t" r="r" b="b"/>
              <a:pathLst>
                <a:path w="98" h="90" extrusionOk="0">
                  <a:moveTo>
                    <a:pt x="49" y="1"/>
                  </a:moveTo>
                  <a:cubicBezTo>
                    <a:pt x="25" y="1"/>
                    <a:pt x="0" y="17"/>
                    <a:pt x="0" y="41"/>
                  </a:cubicBezTo>
                  <a:cubicBezTo>
                    <a:pt x="0" y="66"/>
                    <a:pt x="25" y="90"/>
                    <a:pt x="49" y="90"/>
                  </a:cubicBezTo>
                  <a:cubicBezTo>
                    <a:pt x="81" y="90"/>
                    <a:pt x="98" y="74"/>
                    <a:pt x="98" y="49"/>
                  </a:cubicBezTo>
                  <a:cubicBezTo>
                    <a:pt x="98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7557;p47">
              <a:extLst>
                <a:ext uri="{FF2B5EF4-FFF2-40B4-BE49-F238E27FC236}">
                  <a16:creationId xmlns:a16="http://schemas.microsoft.com/office/drawing/2014/main" id="{57A83427-71BF-BB9B-C35B-F3157E1AF987}"/>
                </a:ext>
              </a:extLst>
            </p:cNvPr>
            <p:cNvSpPr/>
            <p:nvPr/>
          </p:nvSpPr>
          <p:spPr>
            <a:xfrm>
              <a:off x="2748075" y="317885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57" y="1"/>
                  </a:moveTo>
                  <a:cubicBezTo>
                    <a:pt x="33" y="1"/>
                    <a:pt x="9" y="17"/>
                    <a:pt x="0" y="41"/>
                  </a:cubicBezTo>
                  <a:lnTo>
                    <a:pt x="106" y="49"/>
                  </a:ln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7558;p47">
              <a:extLst>
                <a:ext uri="{FF2B5EF4-FFF2-40B4-BE49-F238E27FC236}">
                  <a16:creationId xmlns:a16="http://schemas.microsoft.com/office/drawing/2014/main" id="{49BF3381-5472-3AEF-0B31-9E0B12E66AA8}"/>
                </a:ext>
              </a:extLst>
            </p:cNvPr>
            <p:cNvSpPr/>
            <p:nvPr/>
          </p:nvSpPr>
          <p:spPr>
            <a:xfrm>
              <a:off x="2756175" y="3179275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57" y="0"/>
                  </a:moveTo>
                  <a:cubicBezTo>
                    <a:pt x="25" y="0"/>
                    <a:pt x="1" y="16"/>
                    <a:pt x="1" y="41"/>
                  </a:cubicBezTo>
                  <a:lnTo>
                    <a:pt x="98" y="49"/>
                  </a:lnTo>
                  <a:cubicBezTo>
                    <a:pt x="106" y="24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7559;p47">
              <a:extLst>
                <a:ext uri="{FF2B5EF4-FFF2-40B4-BE49-F238E27FC236}">
                  <a16:creationId xmlns:a16="http://schemas.microsoft.com/office/drawing/2014/main" id="{D296BE0E-234C-E7A8-C17F-A7CA5E29A1D9}"/>
                </a:ext>
              </a:extLst>
            </p:cNvPr>
            <p:cNvSpPr/>
            <p:nvPr/>
          </p:nvSpPr>
          <p:spPr>
            <a:xfrm>
              <a:off x="2752325" y="3175200"/>
              <a:ext cx="2450" cy="2300"/>
            </a:xfrm>
            <a:custGeom>
              <a:avLst/>
              <a:gdLst/>
              <a:ahLst/>
              <a:cxnLst/>
              <a:rect l="l" t="t" r="r" b="b"/>
              <a:pathLst>
                <a:path w="98" h="92" extrusionOk="0">
                  <a:moveTo>
                    <a:pt x="49" y="1"/>
                  </a:moveTo>
                  <a:cubicBezTo>
                    <a:pt x="25" y="1"/>
                    <a:pt x="1" y="17"/>
                    <a:pt x="1" y="41"/>
                  </a:cubicBezTo>
                  <a:cubicBezTo>
                    <a:pt x="1" y="74"/>
                    <a:pt x="25" y="90"/>
                    <a:pt x="49" y="90"/>
                  </a:cubicBezTo>
                  <a:cubicBezTo>
                    <a:pt x="53" y="91"/>
                    <a:pt x="56" y="92"/>
                    <a:pt x="59" y="92"/>
                  </a:cubicBezTo>
                  <a:cubicBezTo>
                    <a:pt x="80" y="92"/>
                    <a:pt x="98" y="71"/>
                    <a:pt x="98" y="50"/>
                  </a:cubicBezTo>
                  <a:cubicBezTo>
                    <a:pt x="98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7560;p47">
              <a:extLst>
                <a:ext uri="{FF2B5EF4-FFF2-40B4-BE49-F238E27FC236}">
                  <a16:creationId xmlns:a16="http://schemas.microsoft.com/office/drawing/2014/main" id="{C79F96ED-134C-5671-3C51-83C219972B05}"/>
                </a:ext>
              </a:extLst>
            </p:cNvPr>
            <p:cNvSpPr/>
            <p:nvPr/>
          </p:nvSpPr>
          <p:spPr>
            <a:xfrm>
              <a:off x="2760450" y="3175200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24" y="1"/>
                    <a:pt x="0" y="25"/>
                    <a:pt x="0" y="50"/>
                  </a:cubicBezTo>
                  <a:cubicBezTo>
                    <a:pt x="0" y="82"/>
                    <a:pt x="24" y="106"/>
                    <a:pt x="49" y="106"/>
                  </a:cubicBezTo>
                  <a:cubicBezTo>
                    <a:pt x="73" y="106"/>
                    <a:pt x="97" y="82"/>
                    <a:pt x="97" y="58"/>
                  </a:cubicBezTo>
                  <a:cubicBezTo>
                    <a:pt x="97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7561;p47">
              <a:extLst>
                <a:ext uri="{FF2B5EF4-FFF2-40B4-BE49-F238E27FC236}">
                  <a16:creationId xmlns:a16="http://schemas.microsoft.com/office/drawing/2014/main" id="{B57265CC-3B96-5E93-FBA2-40EA4BEA85A3}"/>
                </a:ext>
              </a:extLst>
            </p:cNvPr>
            <p:cNvSpPr/>
            <p:nvPr/>
          </p:nvSpPr>
          <p:spPr>
            <a:xfrm>
              <a:off x="2768550" y="317542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5" y="0"/>
                    <a:pt x="0" y="24"/>
                    <a:pt x="0" y="49"/>
                  </a:cubicBezTo>
                  <a:cubicBezTo>
                    <a:pt x="0" y="81"/>
                    <a:pt x="25" y="105"/>
                    <a:pt x="49" y="105"/>
                  </a:cubicBezTo>
                  <a:cubicBezTo>
                    <a:pt x="73" y="105"/>
                    <a:pt x="98" y="81"/>
                    <a:pt x="98" y="57"/>
                  </a:cubicBezTo>
                  <a:cubicBezTo>
                    <a:pt x="98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7562;p47">
              <a:extLst>
                <a:ext uri="{FF2B5EF4-FFF2-40B4-BE49-F238E27FC236}">
                  <a16:creationId xmlns:a16="http://schemas.microsoft.com/office/drawing/2014/main" id="{926B464C-45F5-5C2C-26F9-8B3412EA47FC}"/>
                </a:ext>
              </a:extLst>
            </p:cNvPr>
            <p:cNvSpPr/>
            <p:nvPr/>
          </p:nvSpPr>
          <p:spPr>
            <a:xfrm>
              <a:off x="2764300" y="31796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24" y="0"/>
                    <a:pt x="0" y="16"/>
                    <a:pt x="0" y="49"/>
                  </a:cubicBezTo>
                  <a:lnTo>
                    <a:pt x="97" y="57"/>
                  </a:lnTo>
                  <a:cubicBezTo>
                    <a:pt x="97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7563;p47">
              <a:extLst>
                <a:ext uri="{FF2B5EF4-FFF2-40B4-BE49-F238E27FC236}">
                  <a16:creationId xmlns:a16="http://schemas.microsoft.com/office/drawing/2014/main" id="{F2623B46-5B4E-3479-85EE-D2316B4AD2CC}"/>
                </a:ext>
              </a:extLst>
            </p:cNvPr>
            <p:cNvSpPr/>
            <p:nvPr/>
          </p:nvSpPr>
          <p:spPr>
            <a:xfrm>
              <a:off x="2764500" y="31723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0"/>
                  </a:moveTo>
                  <a:cubicBezTo>
                    <a:pt x="0" y="25"/>
                    <a:pt x="16" y="49"/>
                    <a:pt x="49" y="49"/>
                  </a:cubicBezTo>
                  <a:cubicBezTo>
                    <a:pt x="73" y="49"/>
                    <a:pt x="97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7564;p47">
              <a:extLst>
                <a:ext uri="{FF2B5EF4-FFF2-40B4-BE49-F238E27FC236}">
                  <a16:creationId xmlns:a16="http://schemas.microsoft.com/office/drawing/2014/main" id="{51FB7149-C6DC-AB36-B032-2C8912A02DBA}"/>
                </a:ext>
              </a:extLst>
            </p:cNvPr>
            <p:cNvSpPr/>
            <p:nvPr/>
          </p:nvSpPr>
          <p:spPr>
            <a:xfrm>
              <a:off x="2756375" y="31723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0"/>
                  </a:moveTo>
                  <a:cubicBezTo>
                    <a:pt x="1" y="33"/>
                    <a:pt x="25" y="49"/>
                    <a:pt x="49" y="49"/>
                  </a:cubicBezTo>
                  <a:cubicBezTo>
                    <a:pt x="82" y="49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7565;p47">
              <a:extLst>
                <a:ext uri="{FF2B5EF4-FFF2-40B4-BE49-F238E27FC236}">
                  <a16:creationId xmlns:a16="http://schemas.microsoft.com/office/drawing/2014/main" id="{949C4BD0-F6AA-1910-7CA9-015E75BAFFB3}"/>
                </a:ext>
              </a:extLst>
            </p:cNvPr>
            <p:cNvSpPr/>
            <p:nvPr/>
          </p:nvSpPr>
          <p:spPr>
            <a:xfrm>
              <a:off x="2748275" y="3172575"/>
              <a:ext cx="2650" cy="1050"/>
            </a:xfrm>
            <a:custGeom>
              <a:avLst/>
              <a:gdLst/>
              <a:ahLst/>
              <a:cxnLst/>
              <a:rect l="l" t="t" r="r" b="b"/>
              <a:pathLst>
                <a:path w="106" h="42" extrusionOk="0">
                  <a:moveTo>
                    <a:pt x="1" y="0"/>
                  </a:moveTo>
                  <a:cubicBezTo>
                    <a:pt x="9" y="25"/>
                    <a:pt x="25" y="41"/>
                    <a:pt x="57" y="41"/>
                  </a:cubicBezTo>
                  <a:cubicBezTo>
                    <a:pt x="82" y="41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7566;p47">
              <a:extLst>
                <a:ext uri="{FF2B5EF4-FFF2-40B4-BE49-F238E27FC236}">
                  <a16:creationId xmlns:a16="http://schemas.microsoft.com/office/drawing/2014/main" id="{3EF5DF78-50F6-2B62-A366-83BD08C944E8}"/>
                </a:ext>
              </a:extLst>
            </p:cNvPr>
            <p:cNvSpPr/>
            <p:nvPr/>
          </p:nvSpPr>
          <p:spPr>
            <a:xfrm>
              <a:off x="2743825" y="3182100"/>
              <a:ext cx="2650" cy="2250"/>
            </a:xfrm>
            <a:custGeom>
              <a:avLst/>
              <a:gdLst/>
              <a:ahLst/>
              <a:cxnLst/>
              <a:rect l="l" t="t" r="r" b="b"/>
              <a:pathLst>
                <a:path w="106" h="90" extrusionOk="0">
                  <a:moveTo>
                    <a:pt x="57" y="1"/>
                  </a:moveTo>
                  <a:cubicBezTo>
                    <a:pt x="24" y="1"/>
                    <a:pt x="0" y="17"/>
                    <a:pt x="0" y="41"/>
                  </a:cubicBezTo>
                  <a:cubicBezTo>
                    <a:pt x="0" y="65"/>
                    <a:pt x="16" y="82"/>
                    <a:pt x="49" y="90"/>
                  </a:cubicBezTo>
                  <a:cubicBezTo>
                    <a:pt x="73" y="90"/>
                    <a:pt x="97" y="74"/>
                    <a:pt x="97" y="49"/>
                  </a:cubicBez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7567;p47">
              <a:extLst>
                <a:ext uri="{FF2B5EF4-FFF2-40B4-BE49-F238E27FC236}">
                  <a16:creationId xmlns:a16="http://schemas.microsoft.com/office/drawing/2014/main" id="{7705045B-E41A-8EBE-8B17-30F59647F68B}"/>
                </a:ext>
              </a:extLst>
            </p:cNvPr>
            <p:cNvSpPr/>
            <p:nvPr/>
          </p:nvSpPr>
          <p:spPr>
            <a:xfrm>
              <a:off x="2747475" y="31861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57" y="1"/>
                  </a:moveTo>
                  <a:cubicBezTo>
                    <a:pt x="24" y="1"/>
                    <a:pt x="0" y="17"/>
                    <a:pt x="0" y="41"/>
                  </a:cubicBezTo>
                  <a:lnTo>
                    <a:pt x="97" y="49"/>
                  </a:lnTo>
                  <a:cubicBezTo>
                    <a:pt x="97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7568;p47">
              <a:extLst>
                <a:ext uri="{FF2B5EF4-FFF2-40B4-BE49-F238E27FC236}">
                  <a16:creationId xmlns:a16="http://schemas.microsoft.com/office/drawing/2014/main" id="{4A395BBA-750E-9D69-2840-1DD04A10EC9F}"/>
                </a:ext>
              </a:extLst>
            </p:cNvPr>
            <p:cNvSpPr/>
            <p:nvPr/>
          </p:nvSpPr>
          <p:spPr>
            <a:xfrm>
              <a:off x="2755375" y="31871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0"/>
                  </a:moveTo>
                  <a:cubicBezTo>
                    <a:pt x="25" y="0"/>
                    <a:pt x="0" y="16"/>
                    <a:pt x="0" y="41"/>
                  </a:cubicBezTo>
                  <a:lnTo>
                    <a:pt x="98" y="57"/>
                  </a:lnTo>
                  <a:cubicBezTo>
                    <a:pt x="106" y="33"/>
                    <a:pt x="81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7569;p47">
              <a:extLst>
                <a:ext uri="{FF2B5EF4-FFF2-40B4-BE49-F238E27FC236}">
                  <a16:creationId xmlns:a16="http://schemas.microsoft.com/office/drawing/2014/main" id="{62B132D0-4BD3-9E75-9B86-42D8B6B7EB13}"/>
                </a:ext>
              </a:extLst>
            </p:cNvPr>
            <p:cNvSpPr/>
            <p:nvPr/>
          </p:nvSpPr>
          <p:spPr>
            <a:xfrm>
              <a:off x="2751925" y="3182875"/>
              <a:ext cx="2450" cy="2325"/>
            </a:xfrm>
            <a:custGeom>
              <a:avLst/>
              <a:gdLst/>
              <a:ahLst/>
              <a:cxnLst/>
              <a:rect l="l" t="t" r="r" b="b"/>
              <a:pathLst>
                <a:path w="98" h="93" extrusionOk="0">
                  <a:moveTo>
                    <a:pt x="39" y="0"/>
                  </a:moveTo>
                  <a:cubicBezTo>
                    <a:pt x="19" y="0"/>
                    <a:pt x="0" y="21"/>
                    <a:pt x="0" y="43"/>
                  </a:cubicBezTo>
                  <a:cubicBezTo>
                    <a:pt x="0" y="67"/>
                    <a:pt x="17" y="91"/>
                    <a:pt x="41" y="91"/>
                  </a:cubicBezTo>
                  <a:cubicBezTo>
                    <a:pt x="45" y="92"/>
                    <a:pt x="50" y="93"/>
                    <a:pt x="54" y="93"/>
                  </a:cubicBezTo>
                  <a:cubicBezTo>
                    <a:pt x="80" y="93"/>
                    <a:pt x="98" y="72"/>
                    <a:pt x="98" y="51"/>
                  </a:cubicBezTo>
                  <a:cubicBezTo>
                    <a:pt x="98" y="26"/>
                    <a:pt x="82" y="2"/>
                    <a:pt x="49" y="2"/>
                  </a:cubicBezTo>
                  <a:cubicBezTo>
                    <a:pt x="46" y="1"/>
                    <a:pt x="43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7570;p47">
              <a:extLst>
                <a:ext uri="{FF2B5EF4-FFF2-40B4-BE49-F238E27FC236}">
                  <a16:creationId xmlns:a16="http://schemas.microsoft.com/office/drawing/2014/main" id="{93CBD4D9-56E3-F9E9-415D-39EE6F28E6E9}"/>
                </a:ext>
              </a:extLst>
            </p:cNvPr>
            <p:cNvSpPr/>
            <p:nvPr/>
          </p:nvSpPr>
          <p:spPr>
            <a:xfrm>
              <a:off x="2759825" y="3183525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57" y="0"/>
                  </a:moveTo>
                  <a:cubicBezTo>
                    <a:pt x="33" y="0"/>
                    <a:pt x="9" y="25"/>
                    <a:pt x="9" y="49"/>
                  </a:cubicBezTo>
                  <a:cubicBezTo>
                    <a:pt x="1" y="73"/>
                    <a:pt x="25" y="106"/>
                    <a:pt x="49" y="106"/>
                  </a:cubicBezTo>
                  <a:cubicBezTo>
                    <a:pt x="74" y="106"/>
                    <a:pt x="106" y="90"/>
                    <a:pt x="106" y="57"/>
                  </a:cubicBezTo>
                  <a:cubicBezTo>
                    <a:pt x="106" y="33"/>
                    <a:pt x="90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7571;p47">
              <a:extLst>
                <a:ext uri="{FF2B5EF4-FFF2-40B4-BE49-F238E27FC236}">
                  <a16:creationId xmlns:a16="http://schemas.microsoft.com/office/drawing/2014/main" id="{83D52A2B-22A4-7B2B-EC98-87A60D0F37B6}"/>
                </a:ext>
              </a:extLst>
            </p:cNvPr>
            <p:cNvSpPr/>
            <p:nvPr/>
          </p:nvSpPr>
          <p:spPr>
            <a:xfrm>
              <a:off x="2767925" y="3184325"/>
              <a:ext cx="2675" cy="2875"/>
            </a:xfrm>
            <a:custGeom>
              <a:avLst/>
              <a:gdLst/>
              <a:ahLst/>
              <a:cxnLst/>
              <a:rect l="l" t="t" r="r" b="b"/>
              <a:pathLst>
                <a:path w="107" h="115" extrusionOk="0">
                  <a:moveTo>
                    <a:pt x="58" y="1"/>
                  </a:moveTo>
                  <a:cubicBezTo>
                    <a:pt x="33" y="1"/>
                    <a:pt x="9" y="17"/>
                    <a:pt x="1" y="49"/>
                  </a:cubicBezTo>
                  <a:cubicBezTo>
                    <a:pt x="1" y="82"/>
                    <a:pt x="17" y="106"/>
                    <a:pt x="50" y="114"/>
                  </a:cubicBezTo>
                  <a:cubicBezTo>
                    <a:pt x="74" y="114"/>
                    <a:pt x="98" y="90"/>
                    <a:pt x="106" y="58"/>
                  </a:cubicBezTo>
                  <a:cubicBezTo>
                    <a:pt x="106" y="33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7572;p47">
              <a:extLst>
                <a:ext uri="{FF2B5EF4-FFF2-40B4-BE49-F238E27FC236}">
                  <a16:creationId xmlns:a16="http://schemas.microsoft.com/office/drawing/2014/main" id="{051228E1-79D0-5E9F-D548-ECBDA64226AF}"/>
                </a:ext>
              </a:extLst>
            </p:cNvPr>
            <p:cNvSpPr/>
            <p:nvPr/>
          </p:nvSpPr>
          <p:spPr>
            <a:xfrm>
              <a:off x="2763275" y="318817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57" y="1"/>
                  </a:moveTo>
                  <a:cubicBezTo>
                    <a:pt x="33" y="1"/>
                    <a:pt x="9" y="25"/>
                    <a:pt x="1" y="49"/>
                  </a:cubicBezTo>
                  <a:lnTo>
                    <a:pt x="98" y="66"/>
                  </a:lnTo>
                  <a:cubicBezTo>
                    <a:pt x="106" y="33"/>
                    <a:pt x="82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7573;p47">
              <a:extLst>
                <a:ext uri="{FF2B5EF4-FFF2-40B4-BE49-F238E27FC236}">
                  <a16:creationId xmlns:a16="http://schemas.microsoft.com/office/drawing/2014/main" id="{BD9DA289-29FD-389F-6858-8AA696D6A388}"/>
                </a:ext>
              </a:extLst>
            </p:cNvPr>
            <p:cNvSpPr/>
            <p:nvPr/>
          </p:nvSpPr>
          <p:spPr>
            <a:xfrm>
              <a:off x="2764075" y="31808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9" y="1"/>
                  </a:moveTo>
                  <a:cubicBezTo>
                    <a:pt x="1" y="33"/>
                    <a:pt x="25" y="58"/>
                    <a:pt x="50" y="58"/>
                  </a:cubicBezTo>
                  <a:cubicBezTo>
                    <a:pt x="82" y="58"/>
                    <a:pt x="106" y="33"/>
                    <a:pt x="106" y="9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7574;p47">
              <a:extLst>
                <a:ext uri="{FF2B5EF4-FFF2-40B4-BE49-F238E27FC236}">
                  <a16:creationId xmlns:a16="http://schemas.microsoft.com/office/drawing/2014/main" id="{0282F823-9892-8E4C-F11D-92A3506206E6}"/>
                </a:ext>
              </a:extLst>
            </p:cNvPr>
            <p:cNvSpPr/>
            <p:nvPr/>
          </p:nvSpPr>
          <p:spPr>
            <a:xfrm>
              <a:off x="2756175" y="318027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1" y="1"/>
                  </a:moveTo>
                  <a:cubicBezTo>
                    <a:pt x="1" y="33"/>
                    <a:pt x="17" y="57"/>
                    <a:pt x="49" y="57"/>
                  </a:cubicBezTo>
                  <a:cubicBezTo>
                    <a:pt x="74" y="57"/>
                    <a:pt x="98" y="41"/>
                    <a:pt x="98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7575;p47">
              <a:extLst>
                <a:ext uri="{FF2B5EF4-FFF2-40B4-BE49-F238E27FC236}">
                  <a16:creationId xmlns:a16="http://schemas.microsoft.com/office/drawing/2014/main" id="{2D8664F5-9C04-D9C5-41FF-2CACC9840D6E}"/>
                </a:ext>
              </a:extLst>
            </p:cNvPr>
            <p:cNvSpPr/>
            <p:nvPr/>
          </p:nvSpPr>
          <p:spPr>
            <a:xfrm>
              <a:off x="2748075" y="317987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9" y="0"/>
                  </a:moveTo>
                  <a:lnTo>
                    <a:pt x="9" y="0"/>
                  </a:lnTo>
                  <a:cubicBezTo>
                    <a:pt x="0" y="25"/>
                    <a:pt x="25" y="49"/>
                    <a:pt x="49" y="49"/>
                  </a:cubicBezTo>
                  <a:cubicBezTo>
                    <a:pt x="82" y="49"/>
                    <a:pt x="106" y="33"/>
                    <a:pt x="106" y="8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7576;p47">
              <a:extLst>
                <a:ext uri="{FF2B5EF4-FFF2-40B4-BE49-F238E27FC236}">
                  <a16:creationId xmlns:a16="http://schemas.microsoft.com/office/drawing/2014/main" id="{E2D14745-EF11-AE2F-96DA-401B4E477D86}"/>
                </a:ext>
              </a:extLst>
            </p:cNvPr>
            <p:cNvSpPr/>
            <p:nvPr/>
          </p:nvSpPr>
          <p:spPr>
            <a:xfrm>
              <a:off x="2742600" y="3189000"/>
              <a:ext cx="2875" cy="2100"/>
            </a:xfrm>
            <a:custGeom>
              <a:avLst/>
              <a:gdLst/>
              <a:ahLst/>
              <a:cxnLst/>
              <a:rect l="l" t="t" r="r" b="b"/>
              <a:pathLst>
                <a:path w="115" h="84" extrusionOk="0">
                  <a:moveTo>
                    <a:pt x="65" y="0"/>
                  </a:moveTo>
                  <a:cubicBezTo>
                    <a:pt x="41" y="0"/>
                    <a:pt x="17" y="8"/>
                    <a:pt x="9" y="33"/>
                  </a:cubicBezTo>
                  <a:cubicBezTo>
                    <a:pt x="1" y="57"/>
                    <a:pt x="25" y="81"/>
                    <a:pt x="49" y="81"/>
                  </a:cubicBezTo>
                  <a:cubicBezTo>
                    <a:pt x="54" y="83"/>
                    <a:pt x="58" y="83"/>
                    <a:pt x="63" y="83"/>
                  </a:cubicBezTo>
                  <a:cubicBezTo>
                    <a:pt x="84" y="83"/>
                    <a:pt x="106" y="70"/>
                    <a:pt x="106" y="57"/>
                  </a:cubicBezTo>
                  <a:cubicBezTo>
                    <a:pt x="114" y="33"/>
                    <a:pt x="90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7577;p47">
              <a:extLst>
                <a:ext uri="{FF2B5EF4-FFF2-40B4-BE49-F238E27FC236}">
                  <a16:creationId xmlns:a16="http://schemas.microsoft.com/office/drawing/2014/main" id="{2E9F3DDB-F5A8-0472-59DC-A5FDF3F20433}"/>
                </a:ext>
              </a:extLst>
            </p:cNvPr>
            <p:cNvSpPr/>
            <p:nvPr/>
          </p:nvSpPr>
          <p:spPr>
            <a:xfrm>
              <a:off x="2746050" y="31932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0"/>
                  </a:moveTo>
                  <a:cubicBezTo>
                    <a:pt x="33" y="0"/>
                    <a:pt x="8" y="9"/>
                    <a:pt x="0" y="33"/>
                  </a:cubicBezTo>
                  <a:lnTo>
                    <a:pt x="98" y="57"/>
                  </a:lnTo>
                  <a:cubicBezTo>
                    <a:pt x="106" y="33"/>
                    <a:pt x="90" y="9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7578;p47">
              <a:extLst>
                <a:ext uri="{FF2B5EF4-FFF2-40B4-BE49-F238E27FC236}">
                  <a16:creationId xmlns:a16="http://schemas.microsoft.com/office/drawing/2014/main" id="{51F2A3FA-4BE0-537D-A20C-D2D5AF837D25}"/>
                </a:ext>
              </a:extLst>
            </p:cNvPr>
            <p:cNvSpPr/>
            <p:nvPr/>
          </p:nvSpPr>
          <p:spPr>
            <a:xfrm>
              <a:off x="2753950" y="319502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44" y="0"/>
                  </a:moveTo>
                  <a:cubicBezTo>
                    <a:pt x="23" y="0"/>
                    <a:pt x="1" y="16"/>
                    <a:pt x="1" y="43"/>
                  </a:cubicBezTo>
                  <a:lnTo>
                    <a:pt x="98" y="67"/>
                  </a:lnTo>
                  <a:cubicBezTo>
                    <a:pt x="98" y="35"/>
                    <a:pt x="82" y="11"/>
                    <a:pt x="57" y="2"/>
                  </a:cubicBezTo>
                  <a:cubicBezTo>
                    <a:pt x="53" y="1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7579;p47">
              <a:extLst>
                <a:ext uri="{FF2B5EF4-FFF2-40B4-BE49-F238E27FC236}">
                  <a16:creationId xmlns:a16="http://schemas.microsoft.com/office/drawing/2014/main" id="{E0FC43B6-8400-5E46-38BF-68C42964508D}"/>
                </a:ext>
              </a:extLst>
            </p:cNvPr>
            <p:cNvSpPr/>
            <p:nvPr/>
          </p:nvSpPr>
          <p:spPr>
            <a:xfrm>
              <a:off x="2750700" y="319040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8" y="1"/>
                  </a:moveTo>
                  <a:cubicBezTo>
                    <a:pt x="33" y="1"/>
                    <a:pt x="9" y="17"/>
                    <a:pt x="1" y="42"/>
                  </a:cubicBezTo>
                  <a:cubicBezTo>
                    <a:pt x="1" y="66"/>
                    <a:pt x="17" y="90"/>
                    <a:pt x="41" y="98"/>
                  </a:cubicBezTo>
                  <a:cubicBezTo>
                    <a:pt x="66" y="98"/>
                    <a:pt x="98" y="82"/>
                    <a:pt x="98" y="58"/>
                  </a:cubicBezTo>
                  <a:cubicBezTo>
                    <a:pt x="106" y="33"/>
                    <a:pt x="90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7580;p47">
              <a:extLst>
                <a:ext uri="{FF2B5EF4-FFF2-40B4-BE49-F238E27FC236}">
                  <a16:creationId xmlns:a16="http://schemas.microsoft.com/office/drawing/2014/main" id="{78F80057-691A-AD81-6BFC-4496B4FCC748}"/>
                </a:ext>
              </a:extLst>
            </p:cNvPr>
            <p:cNvSpPr/>
            <p:nvPr/>
          </p:nvSpPr>
          <p:spPr>
            <a:xfrm>
              <a:off x="2758625" y="3191825"/>
              <a:ext cx="2650" cy="270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65" y="1"/>
                  </a:moveTo>
                  <a:cubicBezTo>
                    <a:pt x="32" y="1"/>
                    <a:pt x="8" y="17"/>
                    <a:pt x="0" y="41"/>
                  </a:cubicBezTo>
                  <a:cubicBezTo>
                    <a:pt x="0" y="74"/>
                    <a:pt x="16" y="98"/>
                    <a:pt x="41" y="106"/>
                  </a:cubicBezTo>
                  <a:cubicBezTo>
                    <a:pt x="45" y="107"/>
                    <a:pt x="49" y="108"/>
                    <a:pt x="53" y="108"/>
                  </a:cubicBezTo>
                  <a:cubicBezTo>
                    <a:pt x="79" y="108"/>
                    <a:pt x="98" y="87"/>
                    <a:pt x="105" y="66"/>
                  </a:cubicBezTo>
                  <a:cubicBezTo>
                    <a:pt x="105" y="33"/>
                    <a:pt x="89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7581;p47">
              <a:extLst>
                <a:ext uri="{FF2B5EF4-FFF2-40B4-BE49-F238E27FC236}">
                  <a16:creationId xmlns:a16="http://schemas.microsoft.com/office/drawing/2014/main" id="{4D7B9C57-B128-10D8-BA04-6DF46CA04805}"/>
                </a:ext>
              </a:extLst>
            </p:cNvPr>
            <p:cNvSpPr/>
            <p:nvPr/>
          </p:nvSpPr>
          <p:spPr>
            <a:xfrm>
              <a:off x="2766525" y="3193250"/>
              <a:ext cx="2850" cy="2900"/>
            </a:xfrm>
            <a:custGeom>
              <a:avLst/>
              <a:gdLst/>
              <a:ahLst/>
              <a:cxnLst/>
              <a:rect l="l" t="t" r="r" b="b"/>
              <a:pathLst>
                <a:path w="114" h="116" extrusionOk="0">
                  <a:moveTo>
                    <a:pt x="65" y="0"/>
                  </a:moveTo>
                  <a:cubicBezTo>
                    <a:pt x="41" y="0"/>
                    <a:pt x="8" y="17"/>
                    <a:pt x="8" y="49"/>
                  </a:cubicBezTo>
                  <a:cubicBezTo>
                    <a:pt x="0" y="82"/>
                    <a:pt x="16" y="106"/>
                    <a:pt x="41" y="114"/>
                  </a:cubicBezTo>
                  <a:cubicBezTo>
                    <a:pt x="45" y="115"/>
                    <a:pt x="49" y="116"/>
                    <a:pt x="53" y="116"/>
                  </a:cubicBezTo>
                  <a:cubicBezTo>
                    <a:pt x="79" y="116"/>
                    <a:pt x="99" y="94"/>
                    <a:pt x="106" y="65"/>
                  </a:cubicBezTo>
                  <a:cubicBezTo>
                    <a:pt x="114" y="41"/>
                    <a:pt x="98" y="9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7582;p47">
              <a:extLst>
                <a:ext uri="{FF2B5EF4-FFF2-40B4-BE49-F238E27FC236}">
                  <a16:creationId xmlns:a16="http://schemas.microsoft.com/office/drawing/2014/main" id="{35AE97FC-1C81-E457-11FB-4E17531BC780}"/>
                </a:ext>
              </a:extLst>
            </p:cNvPr>
            <p:cNvSpPr/>
            <p:nvPr/>
          </p:nvSpPr>
          <p:spPr>
            <a:xfrm>
              <a:off x="2761650" y="31968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3" y="1"/>
                  </a:moveTo>
                  <a:cubicBezTo>
                    <a:pt x="27" y="1"/>
                    <a:pt x="8" y="22"/>
                    <a:pt x="1" y="43"/>
                  </a:cubicBezTo>
                  <a:lnTo>
                    <a:pt x="98" y="67"/>
                  </a:lnTo>
                  <a:cubicBezTo>
                    <a:pt x="106" y="35"/>
                    <a:pt x="90" y="11"/>
                    <a:pt x="66" y="2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7583;p47">
              <a:extLst>
                <a:ext uri="{FF2B5EF4-FFF2-40B4-BE49-F238E27FC236}">
                  <a16:creationId xmlns:a16="http://schemas.microsoft.com/office/drawing/2014/main" id="{76480E6B-9C85-25AE-CAA9-BE2609CB291F}"/>
                </a:ext>
              </a:extLst>
            </p:cNvPr>
            <p:cNvSpPr/>
            <p:nvPr/>
          </p:nvSpPr>
          <p:spPr>
            <a:xfrm>
              <a:off x="2763275" y="3189400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1" y="0"/>
                  </a:moveTo>
                  <a:cubicBezTo>
                    <a:pt x="1" y="33"/>
                    <a:pt x="17" y="57"/>
                    <a:pt x="41" y="65"/>
                  </a:cubicBezTo>
                  <a:cubicBezTo>
                    <a:pt x="73" y="65"/>
                    <a:pt x="98" y="49"/>
                    <a:pt x="98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7584;p47">
              <a:extLst>
                <a:ext uri="{FF2B5EF4-FFF2-40B4-BE49-F238E27FC236}">
                  <a16:creationId xmlns:a16="http://schemas.microsoft.com/office/drawing/2014/main" id="{E594DBCB-2EFB-4EE3-4C01-1379D9621258}"/>
                </a:ext>
              </a:extLst>
            </p:cNvPr>
            <p:cNvSpPr/>
            <p:nvPr/>
          </p:nvSpPr>
          <p:spPr>
            <a:xfrm>
              <a:off x="2755175" y="31881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33"/>
                    <a:pt x="25" y="58"/>
                    <a:pt x="49" y="58"/>
                  </a:cubicBezTo>
                  <a:cubicBezTo>
                    <a:pt x="54" y="59"/>
                    <a:pt x="60" y="60"/>
                    <a:pt x="65" y="60"/>
                  </a:cubicBezTo>
                  <a:cubicBezTo>
                    <a:pt x="89" y="60"/>
                    <a:pt x="106" y="44"/>
                    <a:pt x="106" y="1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7585;p47">
              <a:extLst>
                <a:ext uri="{FF2B5EF4-FFF2-40B4-BE49-F238E27FC236}">
                  <a16:creationId xmlns:a16="http://schemas.microsoft.com/office/drawing/2014/main" id="{4B7DD69B-3226-66CF-A291-D79E6805A0BF}"/>
                </a:ext>
              </a:extLst>
            </p:cNvPr>
            <p:cNvSpPr/>
            <p:nvPr/>
          </p:nvSpPr>
          <p:spPr>
            <a:xfrm>
              <a:off x="2747275" y="318717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24" y="41"/>
                    <a:pt x="49" y="49"/>
                  </a:cubicBezTo>
                  <a:cubicBezTo>
                    <a:pt x="52" y="50"/>
                    <a:pt x="55" y="50"/>
                    <a:pt x="59" y="50"/>
                  </a:cubicBezTo>
                  <a:cubicBezTo>
                    <a:pt x="81" y="50"/>
                    <a:pt x="105" y="29"/>
                    <a:pt x="105" y="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7586;p47">
              <a:extLst>
                <a:ext uri="{FF2B5EF4-FFF2-40B4-BE49-F238E27FC236}">
                  <a16:creationId xmlns:a16="http://schemas.microsoft.com/office/drawing/2014/main" id="{C84E9083-A62B-C4F5-14EE-1399DB1FC45C}"/>
                </a:ext>
              </a:extLst>
            </p:cNvPr>
            <p:cNvSpPr/>
            <p:nvPr/>
          </p:nvSpPr>
          <p:spPr>
            <a:xfrm>
              <a:off x="2740975" y="3195625"/>
              <a:ext cx="2875" cy="2175"/>
            </a:xfrm>
            <a:custGeom>
              <a:avLst/>
              <a:gdLst/>
              <a:ahLst/>
              <a:cxnLst/>
              <a:rect l="l" t="t" r="r" b="b"/>
              <a:pathLst>
                <a:path w="115" h="87" extrusionOk="0">
                  <a:moveTo>
                    <a:pt x="52" y="1"/>
                  </a:moveTo>
                  <a:cubicBezTo>
                    <a:pt x="33" y="1"/>
                    <a:pt x="15" y="14"/>
                    <a:pt x="9" y="27"/>
                  </a:cubicBezTo>
                  <a:cubicBezTo>
                    <a:pt x="1" y="51"/>
                    <a:pt x="17" y="76"/>
                    <a:pt x="49" y="84"/>
                  </a:cubicBezTo>
                  <a:cubicBezTo>
                    <a:pt x="55" y="86"/>
                    <a:pt x="61" y="87"/>
                    <a:pt x="67" y="87"/>
                  </a:cubicBezTo>
                  <a:cubicBezTo>
                    <a:pt x="85" y="87"/>
                    <a:pt x="100" y="78"/>
                    <a:pt x="106" y="60"/>
                  </a:cubicBezTo>
                  <a:cubicBezTo>
                    <a:pt x="114" y="35"/>
                    <a:pt x="98" y="11"/>
                    <a:pt x="66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7587;p47">
              <a:extLst>
                <a:ext uri="{FF2B5EF4-FFF2-40B4-BE49-F238E27FC236}">
                  <a16:creationId xmlns:a16="http://schemas.microsoft.com/office/drawing/2014/main" id="{59F7DECC-3E4E-E4EC-A3B5-FE39FD006FC6}"/>
                </a:ext>
              </a:extLst>
            </p:cNvPr>
            <p:cNvSpPr/>
            <p:nvPr/>
          </p:nvSpPr>
          <p:spPr>
            <a:xfrm>
              <a:off x="2744025" y="3200275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42" y="0"/>
                  </a:moveTo>
                  <a:cubicBezTo>
                    <a:pt x="22" y="0"/>
                    <a:pt x="6" y="9"/>
                    <a:pt x="0" y="28"/>
                  </a:cubicBezTo>
                  <a:lnTo>
                    <a:pt x="98" y="60"/>
                  </a:lnTo>
                  <a:cubicBezTo>
                    <a:pt x="106" y="36"/>
                    <a:pt x="89" y="11"/>
                    <a:pt x="65" y="3"/>
                  </a:cubicBezTo>
                  <a:cubicBezTo>
                    <a:pt x="57" y="1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7588;p47">
              <a:extLst>
                <a:ext uri="{FF2B5EF4-FFF2-40B4-BE49-F238E27FC236}">
                  <a16:creationId xmlns:a16="http://schemas.microsoft.com/office/drawing/2014/main" id="{96381FD1-4381-9727-18F2-167B7E4F7087}"/>
                </a:ext>
              </a:extLst>
            </p:cNvPr>
            <p:cNvSpPr/>
            <p:nvPr/>
          </p:nvSpPr>
          <p:spPr>
            <a:xfrm>
              <a:off x="2751525" y="32027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0"/>
                  </a:moveTo>
                  <a:cubicBezTo>
                    <a:pt x="30" y="0"/>
                    <a:pt x="7" y="15"/>
                    <a:pt x="0" y="35"/>
                  </a:cubicBezTo>
                  <a:lnTo>
                    <a:pt x="98" y="67"/>
                  </a:lnTo>
                  <a:cubicBezTo>
                    <a:pt x="106" y="43"/>
                    <a:pt x="89" y="11"/>
                    <a:pt x="65" y="3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7589;p47">
              <a:extLst>
                <a:ext uri="{FF2B5EF4-FFF2-40B4-BE49-F238E27FC236}">
                  <a16:creationId xmlns:a16="http://schemas.microsoft.com/office/drawing/2014/main" id="{0CC7230F-5F71-E867-3344-35BFB9244CB6}"/>
                </a:ext>
              </a:extLst>
            </p:cNvPr>
            <p:cNvSpPr/>
            <p:nvPr/>
          </p:nvSpPr>
          <p:spPr>
            <a:xfrm>
              <a:off x="2748875" y="3197850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52" y="1"/>
                  </a:moveTo>
                  <a:cubicBezTo>
                    <a:pt x="31" y="1"/>
                    <a:pt x="8" y="15"/>
                    <a:pt x="1" y="35"/>
                  </a:cubicBezTo>
                  <a:cubicBezTo>
                    <a:pt x="1" y="60"/>
                    <a:pt x="17" y="84"/>
                    <a:pt x="41" y="92"/>
                  </a:cubicBezTo>
                  <a:cubicBezTo>
                    <a:pt x="46" y="94"/>
                    <a:pt x="50" y="94"/>
                    <a:pt x="54" y="94"/>
                  </a:cubicBezTo>
                  <a:cubicBezTo>
                    <a:pt x="74" y="94"/>
                    <a:pt x="91" y="80"/>
                    <a:pt x="98" y="60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7590;p47">
              <a:extLst>
                <a:ext uri="{FF2B5EF4-FFF2-40B4-BE49-F238E27FC236}">
                  <a16:creationId xmlns:a16="http://schemas.microsoft.com/office/drawing/2014/main" id="{31BEA50D-B604-2A29-E716-A36B81F30476}"/>
                </a:ext>
              </a:extLst>
            </p:cNvPr>
            <p:cNvSpPr/>
            <p:nvPr/>
          </p:nvSpPr>
          <p:spPr>
            <a:xfrm>
              <a:off x="2756575" y="32001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67"/>
                    <a:pt x="17" y="91"/>
                    <a:pt x="41" y="99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7" y="102"/>
                    <a:pt x="100" y="87"/>
                    <a:pt x="106" y="67"/>
                  </a:cubicBezTo>
                  <a:cubicBezTo>
                    <a:pt x="114" y="35"/>
                    <a:pt x="98" y="10"/>
                    <a:pt x="66" y="2"/>
                  </a:cubicBezTo>
                  <a:cubicBezTo>
                    <a:pt x="62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7591;p47">
              <a:extLst>
                <a:ext uri="{FF2B5EF4-FFF2-40B4-BE49-F238E27FC236}">
                  <a16:creationId xmlns:a16="http://schemas.microsoft.com/office/drawing/2014/main" id="{DFA5FAB3-9650-CE84-3625-535C9B3151CC}"/>
                </a:ext>
              </a:extLst>
            </p:cNvPr>
            <p:cNvSpPr/>
            <p:nvPr/>
          </p:nvSpPr>
          <p:spPr>
            <a:xfrm>
              <a:off x="2764300" y="3202325"/>
              <a:ext cx="2850" cy="2750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60" y="0"/>
                  </a:moveTo>
                  <a:cubicBezTo>
                    <a:pt x="38" y="0"/>
                    <a:pt x="15" y="16"/>
                    <a:pt x="8" y="43"/>
                  </a:cubicBezTo>
                  <a:cubicBezTo>
                    <a:pt x="0" y="67"/>
                    <a:pt x="16" y="100"/>
                    <a:pt x="41" y="108"/>
                  </a:cubicBezTo>
                  <a:cubicBezTo>
                    <a:pt x="45" y="109"/>
                    <a:pt x="49" y="110"/>
                    <a:pt x="54" y="110"/>
                  </a:cubicBezTo>
                  <a:cubicBezTo>
                    <a:pt x="75" y="110"/>
                    <a:pt x="99" y="94"/>
                    <a:pt x="105" y="67"/>
                  </a:cubicBezTo>
                  <a:cubicBezTo>
                    <a:pt x="114" y="35"/>
                    <a:pt x="97" y="10"/>
                    <a:pt x="73" y="2"/>
                  </a:cubicBezTo>
                  <a:cubicBezTo>
                    <a:pt x="69" y="1"/>
                    <a:pt x="6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7592;p47">
              <a:extLst>
                <a:ext uri="{FF2B5EF4-FFF2-40B4-BE49-F238E27FC236}">
                  <a16:creationId xmlns:a16="http://schemas.microsoft.com/office/drawing/2014/main" id="{DDB4C1F0-0FD1-90E2-8CF2-B0C51C87F5A7}"/>
                </a:ext>
              </a:extLst>
            </p:cNvPr>
            <p:cNvSpPr/>
            <p:nvPr/>
          </p:nvSpPr>
          <p:spPr>
            <a:xfrm>
              <a:off x="2759225" y="32053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9" y="1"/>
                  </a:moveTo>
                  <a:cubicBezTo>
                    <a:pt x="25" y="1"/>
                    <a:pt x="7" y="15"/>
                    <a:pt x="0" y="35"/>
                  </a:cubicBezTo>
                  <a:lnTo>
                    <a:pt x="90" y="68"/>
                  </a:lnTo>
                  <a:cubicBezTo>
                    <a:pt x="106" y="43"/>
                    <a:pt x="90" y="11"/>
                    <a:pt x="65" y="3"/>
                  </a:cubicBezTo>
                  <a:cubicBezTo>
                    <a:pt x="59" y="2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7593;p47">
              <a:extLst>
                <a:ext uri="{FF2B5EF4-FFF2-40B4-BE49-F238E27FC236}">
                  <a16:creationId xmlns:a16="http://schemas.microsoft.com/office/drawing/2014/main" id="{0129925C-878B-8BD4-C464-48E0F55C2DEE}"/>
                </a:ext>
              </a:extLst>
            </p:cNvPr>
            <p:cNvSpPr/>
            <p:nvPr/>
          </p:nvSpPr>
          <p:spPr>
            <a:xfrm>
              <a:off x="2761450" y="31979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33"/>
                    <a:pt x="17" y="58"/>
                    <a:pt x="41" y="66"/>
                  </a:cubicBezTo>
                  <a:cubicBezTo>
                    <a:pt x="47" y="67"/>
                    <a:pt x="52" y="68"/>
                    <a:pt x="57" y="68"/>
                  </a:cubicBezTo>
                  <a:cubicBezTo>
                    <a:pt x="81" y="68"/>
                    <a:pt x="99" y="52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7594;p47">
              <a:extLst>
                <a:ext uri="{FF2B5EF4-FFF2-40B4-BE49-F238E27FC236}">
                  <a16:creationId xmlns:a16="http://schemas.microsoft.com/office/drawing/2014/main" id="{D462B4B6-9AEE-9CD8-36C8-A29F3198987E}"/>
                </a:ext>
              </a:extLst>
            </p:cNvPr>
            <p:cNvSpPr/>
            <p:nvPr/>
          </p:nvSpPr>
          <p:spPr>
            <a:xfrm>
              <a:off x="2753750" y="31960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1"/>
                  </a:moveTo>
                  <a:lnTo>
                    <a:pt x="9" y="1"/>
                  </a:lnTo>
                  <a:cubicBezTo>
                    <a:pt x="0" y="25"/>
                    <a:pt x="17" y="50"/>
                    <a:pt x="41" y="58"/>
                  </a:cubicBezTo>
                  <a:cubicBezTo>
                    <a:pt x="45" y="59"/>
                    <a:pt x="50" y="60"/>
                    <a:pt x="54" y="60"/>
                  </a:cubicBezTo>
                  <a:cubicBezTo>
                    <a:pt x="76" y="60"/>
                    <a:pt x="99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7595;p47">
              <a:extLst>
                <a:ext uri="{FF2B5EF4-FFF2-40B4-BE49-F238E27FC236}">
                  <a16:creationId xmlns:a16="http://schemas.microsoft.com/office/drawing/2014/main" id="{2BFD38BC-11DB-F6EB-AC4E-784D4BBCEF00}"/>
                </a:ext>
              </a:extLst>
            </p:cNvPr>
            <p:cNvSpPr/>
            <p:nvPr/>
          </p:nvSpPr>
          <p:spPr>
            <a:xfrm>
              <a:off x="2745850" y="31940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6" y="50"/>
                    <a:pt x="49" y="58"/>
                  </a:cubicBezTo>
                  <a:cubicBezTo>
                    <a:pt x="53" y="59"/>
                    <a:pt x="58" y="60"/>
                    <a:pt x="62" y="60"/>
                  </a:cubicBezTo>
                  <a:cubicBezTo>
                    <a:pt x="81" y="60"/>
                    <a:pt x="99" y="45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7596;p47">
              <a:extLst>
                <a:ext uri="{FF2B5EF4-FFF2-40B4-BE49-F238E27FC236}">
                  <a16:creationId xmlns:a16="http://schemas.microsoft.com/office/drawing/2014/main" id="{1D468D9F-1ACE-0CFA-BA29-C9D991B3DD8B}"/>
                </a:ext>
              </a:extLst>
            </p:cNvPr>
            <p:cNvSpPr/>
            <p:nvPr/>
          </p:nvSpPr>
          <p:spPr>
            <a:xfrm>
              <a:off x="2738750" y="3202000"/>
              <a:ext cx="2850" cy="2100"/>
            </a:xfrm>
            <a:custGeom>
              <a:avLst/>
              <a:gdLst/>
              <a:ahLst/>
              <a:cxnLst/>
              <a:rect l="l" t="t" r="r" b="b"/>
              <a:pathLst>
                <a:path w="114" h="84" extrusionOk="0">
                  <a:moveTo>
                    <a:pt x="52" y="1"/>
                  </a:moveTo>
                  <a:cubicBezTo>
                    <a:pt x="36" y="1"/>
                    <a:pt x="20" y="12"/>
                    <a:pt x="9" y="23"/>
                  </a:cubicBezTo>
                  <a:cubicBezTo>
                    <a:pt x="0" y="40"/>
                    <a:pt x="17" y="72"/>
                    <a:pt x="41" y="80"/>
                  </a:cubicBezTo>
                  <a:cubicBezTo>
                    <a:pt x="48" y="82"/>
                    <a:pt x="55" y="83"/>
                    <a:pt x="62" y="83"/>
                  </a:cubicBezTo>
                  <a:cubicBezTo>
                    <a:pt x="81" y="83"/>
                    <a:pt x="100" y="76"/>
                    <a:pt x="106" y="64"/>
                  </a:cubicBezTo>
                  <a:cubicBezTo>
                    <a:pt x="114" y="40"/>
                    <a:pt x="98" y="15"/>
                    <a:pt x="73" y="7"/>
                  </a:cubicBezTo>
                  <a:cubicBezTo>
                    <a:pt x="66" y="2"/>
                    <a:pt x="5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7597;p47">
              <a:extLst>
                <a:ext uri="{FF2B5EF4-FFF2-40B4-BE49-F238E27FC236}">
                  <a16:creationId xmlns:a16="http://schemas.microsoft.com/office/drawing/2014/main" id="{A3938BBA-EAEE-7908-D2B8-72FEFCCA6AE2}"/>
                </a:ext>
              </a:extLst>
            </p:cNvPr>
            <p:cNvSpPr/>
            <p:nvPr/>
          </p:nvSpPr>
          <p:spPr>
            <a:xfrm>
              <a:off x="2741375" y="32067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42" y="1"/>
                  </a:moveTo>
                  <a:cubicBezTo>
                    <a:pt x="21" y="1"/>
                    <a:pt x="7" y="8"/>
                    <a:pt x="1" y="20"/>
                  </a:cubicBezTo>
                  <a:lnTo>
                    <a:pt x="90" y="69"/>
                  </a:lnTo>
                  <a:cubicBezTo>
                    <a:pt x="98" y="44"/>
                    <a:pt x="90" y="20"/>
                    <a:pt x="66" y="4"/>
                  </a:cubicBezTo>
                  <a:cubicBezTo>
                    <a:pt x="57" y="2"/>
                    <a:pt x="49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7598;p47">
              <a:extLst>
                <a:ext uri="{FF2B5EF4-FFF2-40B4-BE49-F238E27FC236}">
                  <a16:creationId xmlns:a16="http://schemas.microsoft.com/office/drawing/2014/main" id="{40E2A91C-57EF-A1BB-4D62-767657D5E8B6}"/>
                </a:ext>
              </a:extLst>
            </p:cNvPr>
            <p:cNvSpPr/>
            <p:nvPr/>
          </p:nvSpPr>
          <p:spPr>
            <a:xfrm>
              <a:off x="2748475" y="32102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7" y="1"/>
                  </a:moveTo>
                  <a:cubicBezTo>
                    <a:pt x="30" y="1"/>
                    <a:pt x="13" y="10"/>
                    <a:pt x="1" y="28"/>
                  </a:cubicBezTo>
                  <a:lnTo>
                    <a:pt x="90" y="68"/>
                  </a:lnTo>
                  <a:cubicBezTo>
                    <a:pt x="106" y="44"/>
                    <a:pt x="90" y="12"/>
                    <a:pt x="66" y="4"/>
                  </a:cubicBezTo>
                  <a:cubicBezTo>
                    <a:pt x="59" y="2"/>
                    <a:pt x="5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7599;p47">
              <a:extLst>
                <a:ext uri="{FF2B5EF4-FFF2-40B4-BE49-F238E27FC236}">
                  <a16:creationId xmlns:a16="http://schemas.microsoft.com/office/drawing/2014/main" id="{AF11654D-2222-1A0C-BBFA-5E9F63A1B2F3}"/>
                </a:ext>
              </a:extLst>
            </p:cNvPr>
            <p:cNvSpPr/>
            <p:nvPr/>
          </p:nvSpPr>
          <p:spPr>
            <a:xfrm>
              <a:off x="2746250" y="3205050"/>
              <a:ext cx="2850" cy="2275"/>
            </a:xfrm>
            <a:custGeom>
              <a:avLst/>
              <a:gdLst/>
              <a:ahLst/>
              <a:cxnLst/>
              <a:rect l="l" t="t" r="r" b="b"/>
              <a:pathLst>
                <a:path w="114" h="91" extrusionOk="0">
                  <a:moveTo>
                    <a:pt x="52" y="0"/>
                  </a:moveTo>
                  <a:cubicBezTo>
                    <a:pt x="36" y="0"/>
                    <a:pt x="20" y="12"/>
                    <a:pt x="9" y="23"/>
                  </a:cubicBezTo>
                  <a:cubicBezTo>
                    <a:pt x="0" y="47"/>
                    <a:pt x="9" y="80"/>
                    <a:pt x="33" y="88"/>
                  </a:cubicBezTo>
                  <a:cubicBezTo>
                    <a:pt x="41" y="90"/>
                    <a:pt x="49" y="91"/>
                    <a:pt x="56" y="91"/>
                  </a:cubicBezTo>
                  <a:cubicBezTo>
                    <a:pt x="77" y="91"/>
                    <a:pt x="94" y="82"/>
                    <a:pt x="106" y="64"/>
                  </a:cubicBezTo>
                  <a:cubicBezTo>
                    <a:pt x="114" y="39"/>
                    <a:pt x="98" y="15"/>
                    <a:pt x="73" y="7"/>
                  </a:cubicBezTo>
                  <a:cubicBezTo>
                    <a:pt x="66" y="2"/>
                    <a:pt x="59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7600;p47">
              <a:extLst>
                <a:ext uri="{FF2B5EF4-FFF2-40B4-BE49-F238E27FC236}">
                  <a16:creationId xmlns:a16="http://schemas.microsoft.com/office/drawing/2014/main" id="{EE83B361-6FDF-1B9F-7CC0-80918C53E7DB}"/>
                </a:ext>
              </a:extLst>
            </p:cNvPr>
            <p:cNvSpPr/>
            <p:nvPr/>
          </p:nvSpPr>
          <p:spPr>
            <a:xfrm>
              <a:off x="2753750" y="32080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1" y="0"/>
                  </a:moveTo>
                  <a:cubicBezTo>
                    <a:pt x="41" y="0"/>
                    <a:pt x="22" y="15"/>
                    <a:pt x="9" y="35"/>
                  </a:cubicBezTo>
                  <a:cubicBezTo>
                    <a:pt x="0" y="59"/>
                    <a:pt x="9" y="92"/>
                    <a:pt x="33" y="100"/>
                  </a:cubicBezTo>
                  <a:cubicBezTo>
                    <a:pt x="40" y="104"/>
                    <a:pt x="47" y="106"/>
                    <a:pt x="54" y="106"/>
                  </a:cubicBezTo>
                  <a:cubicBezTo>
                    <a:pt x="73" y="106"/>
                    <a:pt x="92" y="93"/>
                    <a:pt x="98" y="75"/>
                  </a:cubicBezTo>
                  <a:cubicBezTo>
                    <a:pt x="114" y="43"/>
                    <a:pt x="98" y="19"/>
                    <a:pt x="73" y="2"/>
                  </a:cubicBezTo>
                  <a:cubicBezTo>
                    <a:pt x="69" y="1"/>
                    <a:pt x="6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7601;p47">
              <a:extLst>
                <a:ext uri="{FF2B5EF4-FFF2-40B4-BE49-F238E27FC236}">
                  <a16:creationId xmlns:a16="http://schemas.microsoft.com/office/drawing/2014/main" id="{60AAE5B5-E752-A33C-5BCF-40A2C2433AE4}"/>
                </a:ext>
              </a:extLst>
            </p:cNvPr>
            <p:cNvSpPr/>
            <p:nvPr/>
          </p:nvSpPr>
          <p:spPr>
            <a:xfrm>
              <a:off x="2761050" y="3211025"/>
              <a:ext cx="3050" cy="2875"/>
            </a:xfrm>
            <a:custGeom>
              <a:avLst/>
              <a:gdLst/>
              <a:ahLst/>
              <a:cxnLst/>
              <a:rect l="l" t="t" r="r" b="b"/>
              <a:pathLst>
                <a:path w="122" h="115" extrusionOk="0">
                  <a:moveTo>
                    <a:pt x="69" y="1"/>
                  </a:moveTo>
                  <a:cubicBezTo>
                    <a:pt x="49" y="1"/>
                    <a:pt x="30" y="15"/>
                    <a:pt x="17" y="35"/>
                  </a:cubicBezTo>
                  <a:cubicBezTo>
                    <a:pt x="0" y="68"/>
                    <a:pt x="8" y="100"/>
                    <a:pt x="41" y="108"/>
                  </a:cubicBezTo>
                  <a:cubicBezTo>
                    <a:pt x="47" y="113"/>
                    <a:pt x="54" y="115"/>
                    <a:pt x="62" y="115"/>
                  </a:cubicBezTo>
                  <a:cubicBezTo>
                    <a:pt x="81" y="115"/>
                    <a:pt x="100" y="100"/>
                    <a:pt x="106" y="76"/>
                  </a:cubicBezTo>
                  <a:cubicBezTo>
                    <a:pt x="122" y="52"/>
                    <a:pt x="106" y="11"/>
                    <a:pt x="81" y="3"/>
                  </a:cubicBezTo>
                  <a:cubicBezTo>
                    <a:pt x="77" y="2"/>
                    <a:pt x="73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7602;p47">
              <a:extLst>
                <a:ext uri="{FF2B5EF4-FFF2-40B4-BE49-F238E27FC236}">
                  <a16:creationId xmlns:a16="http://schemas.microsoft.com/office/drawing/2014/main" id="{6B4E7F81-5013-F4C7-9A20-582348981526}"/>
                </a:ext>
              </a:extLst>
            </p:cNvPr>
            <p:cNvSpPr/>
            <p:nvPr/>
          </p:nvSpPr>
          <p:spPr>
            <a:xfrm>
              <a:off x="2755775" y="3213550"/>
              <a:ext cx="2650" cy="2025"/>
            </a:xfrm>
            <a:custGeom>
              <a:avLst/>
              <a:gdLst/>
              <a:ahLst/>
              <a:cxnLst/>
              <a:rect l="l" t="t" r="r" b="b"/>
              <a:pathLst>
                <a:path w="106" h="81" extrusionOk="0">
                  <a:moveTo>
                    <a:pt x="44" y="1"/>
                  </a:moveTo>
                  <a:cubicBezTo>
                    <a:pt x="25" y="1"/>
                    <a:pt x="6" y="14"/>
                    <a:pt x="1" y="32"/>
                  </a:cubicBezTo>
                  <a:lnTo>
                    <a:pt x="90" y="80"/>
                  </a:lnTo>
                  <a:cubicBezTo>
                    <a:pt x="106" y="48"/>
                    <a:pt x="90" y="15"/>
                    <a:pt x="65" y="7"/>
                  </a:cubicBezTo>
                  <a:cubicBezTo>
                    <a:pt x="59" y="3"/>
                    <a:pt x="5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7603;p47">
              <a:extLst>
                <a:ext uri="{FF2B5EF4-FFF2-40B4-BE49-F238E27FC236}">
                  <a16:creationId xmlns:a16="http://schemas.microsoft.com/office/drawing/2014/main" id="{7549BFE6-001D-5267-C2F3-F1C6FF020696}"/>
                </a:ext>
              </a:extLst>
            </p:cNvPr>
            <p:cNvSpPr/>
            <p:nvPr/>
          </p:nvSpPr>
          <p:spPr>
            <a:xfrm>
              <a:off x="2758825" y="3206225"/>
              <a:ext cx="2650" cy="1900"/>
            </a:xfrm>
            <a:custGeom>
              <a:avLst/>
              <a:gdLst/>
              <a:ahLst/>
              <a:cxnLst/>
              <a:rect l="l" t="t" r="r" b="b"/>
              <a:pathLst>
                <a:path w="106" h="76" extrusionOk="0">
                  <a:moveTo>
                    <a:pt x="16" y="0"/>
                  </a:moveTo>
                  <a:cubicBezTo>
                    <a:pt x="0" y="33"/>
                    <a:pt x="16" y="65"/>
                    <a:pt x="41" y="73"/>
                  </a:cubicBezTo>
                  <a:cubicBezTo>
                    <a:pt x="45" y="75"/>
                    <a:pt x="49" y="75"/>
                    <a:pt x="54" y="75"/>
                  </a:cubicBezTo>
                  <a:cubicBezTo>
                    <a:pt x="75" y="75"/>
                    <a:pt x="99" y="60"/>
                    <a:pt x="106" y="33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7604;p47">
              <a:extLst>
                <a:ext uri="{FF2B5EF4-FFF2-40B4-BE49-F238E27FC236}">
                  <a16:creationId xmlns:a16="http://schemas.microsoft.com/office/drawing/2014/main" id="{C2A79E38-D529-F639-AD1F-C06A54B93273}"/>
                </a:ext>
              </a:extLst>
            </p:cNvPr>
            <p:cNvSpPr/>
            <p:nvPr/>
          </p:nvSpPr>
          <p:spPr>
            <a:xfrm>
              <a:off x="2751325" y="32035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1"/>
                  </a:moveTo>
                  <a:cubicBezTo>
                    <a:pt x="0" y="25"/>
                    <a:pt x="16" y="58"/>
                    <a:pt x="41" y="66"/>
                  </a:cubicBezTo>
                  <a:cubicBezTo>
                    <a:pt x="45" y="67"/>
                    <a:pt x="50" y="68"/>
                    <a:pt x="54" y="68"/>
                  </a:cubicBezTo>
                  <a:cubicBezTo>
                    <a:pt x="76" y="68"/>
                    <a:pt x="99" y="53"/>
                    <a:pt x="106" y="33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7605;p47">
              <a:extLst>
                <a:ext uri="{FF2B5EF4-FFF2-40B4-BE49-F238E27FC236}">
                  <a16:creationId xmlns:a16="http://schemas.microsoft.com/office/drawing/2014/main" id="{7B8BEEFB-3BA3-8334-06CA-D3EC12448255}"/>
                </a:ext>
              </a:extLst>
            </p:cNvPr>
            <p:cNvSpPr/>
            <p:nvPr/>
          </p:nvSpPr>
          <p:spPr>
            <a:xfrm>
              <a:off x="2743825" y="3200950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17"/>
                    <a:pt x="16" y="49"/>
                    <a:pt x="41" y="57"/>
                  </a:cubicBezTo>
                  <a:cubicBezTo>
                    <a:pt x="47" y="59"/>
                    <a:pt x="53" y="60"/>
                    <a:pt x="60" y="60"/>
                  </a:cubicBezTo>
                  <a:cubicBezTo>
                    <a:pt x="80" y="60"/>
                    <a:pt x="99" y="51"/>
                    <a:pt x="106" y="33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7606;p47">
              <a:extLst>
                <a:ext uri="{FF2B5EF4-FFF2-40B4-BE49-F238E27FC236}">
                  <a16:creationId xmlns:a16="http://schemas.microsoft.com/office/drawing/2014/main" id="{903A3C31-5B5A-EB10-8116-88FE6C3826EB}"/>
                </a:ext>
              </a:extLst>
            </p:cNvPr>
            <p:cNvSpPr/>
            <p:nvPr/>
          </p:nvSpPr>
          <p:spPr>
            <a:xfrm>
              <a:off x="2755375" y="3214325"/>
              <a:ext cx="2650" cy="2025"/>
            </a:xfrm>
            <a:custGeom>
              <a:avLst/>
              <a:gdLst/>
              <a:ahLst/>
              <a:cxnLst/>
              <a:rect l="l" t="t" r="r" b="b"/>
              <a:pathLst>
                <a:path w="106" h="81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33"/>
                    <a:pt x="17" y="66"/>
                    <a:pt x="33" y="74"/>
                  </a:cubicBezTo>
                  <a:cubicBezTo>
                    <a:pt x="42" y="78"/>
                    <a:pt x="50" y="80"/>
                    <a:pt x="58" y="80"/>
                  </a:cubicBezTo>
                  <a:cubicBezTo>
                    <a:pt x="78" y="80"/>
                    <a:pt x="94" y="67"/>
                    <a:pt x="106" y="4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7607;p47">
              <a:extLst>
                <a:ext uri="{FF2B5EF4-FFF2-40B4-BE49-F238E27FC236}">
                  <a16:creationId xmlns:a16="http://schemas.microsoft.com/office/drawing/2014/main" id="{75E2F146-B78E-EBFB-EB44-671197866CEC}"/>
                </a:ext>
              </a:extLst>
            </p:cNvPr>
            <p:cNvSpPr/>
            <p:nvPr/>
          </p:nvSpPr>
          <p:spPr>
            <a:xfrm>
              <a:off x="2748275" y="3210875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9" y="58"/>
                    <a:pt x="33" y="66"/>
                  </a:cubicBezTo>
                  <a:cubicBezTo>
                    <a:pt x="40" y="70"/>
                    <a:pt x="47" y="72"/>
                    <a:pt x="55" y="72"/>
                  </a:cubicBezTo>
                  <a:cubicBezTo>
                    <a:pt x="74" y="72"/>
                    <a:pt x="92" y="59"/>
                    <a:pt x="98" y="41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7608;p47">
              <a:extLst>
                <a:ext uri="{FF2B5EF4-FFF2-40B4-BE49-F238E27FC236}">
                  <a16:creationId xmlns:a16="http://schemas.microsoft.com/office/drawing/2014/main" id="{A5922A33-AA07-634C-F5C8-42EFAE4E9966}"/>
                </a:ext>
              </a:extLst>
            </p:cNvPr>
            <p:cNvSpPr/>
            <p:nvPr/>
          </p:nvSpPr>
          <p:spPr>
            <a:xfrm>
              <a:off x="2741175" y="3207225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9" y="58"/>
                    <a:pt x="33" y="66"/>
                  </a:cubicBezTo>
                  <a:cubicBezTo>
                    <a:pt x="42" y="72"/>
                    <a:pt x="51" y="74"/>
                    <a:pt x="61" y="74"/>
                  </a:cubicBezTo>
                  <a:cubicBezTo>
                    <a:pt x="77" y="74"/>
                    <a:pt x="93" y="65"/>
                    <a:pt x="98" y="50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7609;p47">
              <a:extLst>
                <a:ext uri="{FF2B5EF4-FFF2-40B4-BE49-F238E27FC236}">
                  <a16:creationId xmlns:a16="http://schemas.microsoft.com/office/drawing/2014/main" id="{5D1719D9-F03F-2D03-B270-5E344BE7C408}"/>
                </a:ext>
              </a:extLst>
            </p:cNvPr>
            <p:cNvSpPr/>
            <p:nvPr/>
          </p:nvSpPr>
          <p:spPr>
            <a:xfrm>
              <a:off x="2742800" y="321197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3" y="1"/>
                  </a:moveTo>
                  <a:cubicBezTo>
                    <a:pt x="36" y="1"/>
                    <a:pt x="19" y="6"/>
                    <a:pt x="9" y="22"/>
                  </a:cubicBezTo>
                  <a:cubicBezTo>
                    <a:pt x="1" y="46"/>
                    <a:pt x="9" y="70"/>
                    <a:pt x="33" y="87"/>
                  </a:cubicBezTo>
                  <a:cubicBezTo>
                    <a:pt x="42" y="92"/>
                    <a:pt x="51" y="95"/>
                    <a:pt x="61" y="95"/>
                  </a:cubicBezTo>
                  <a:cubicBezTo>
                    <a:pt x="77" y="95"/>
                    <a:pt x="93" y="86"/>
                    <a:pt x="98" y="70"/>
                  </a:cubicBezTo>
                  <a:cubicBezTo>
                    <a:pt x="114" y="46"/>
                    <a:pt x="106" y="22"/>
                    <a:pt x="82" y="6"/>
                  </a:cubicBezTo>
                  <a:cubicBezTo>
                    <a:pt x="73" y="3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7610;p47">
              <a:extLst>
                <a:ext uri="{FF2B5EF4-FFF2-40B4-BE49-F238E27FC236}">
                  <a16:creationId xmlns:a16="http://schemas.microsoft.com/office/drawing/2014/main" id="{B6D1EBC3-B592-88A9-70F1-AD977D841012}"/>
                </a:ext>
              </a:extLst>
            </p:cNvPr>
            <p:cNvSpPr/>
            <p:nvPr/>
          </p:nvSpPr>
          <p:spPr>
            <a:xfrm>
              <a:off x="2749700" y="3215875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70" y="1"/>
                  </a:moveTo>
                  <a:cubicBezTo>
                    <a:pt x="50" y="1"/>
                    <a:pt x="29" y="10"/>
                    <a:pt x="17" y="28"/>
                  </a:cubicBezTo>
                  <a:cubicBezTo>
                    <a:pt x="0" y="52"/>
                    <a:pt x="8" y="85"/>
                    <a:pt x="33" y="101"/>
                  </a:cubicBezTo>
                  <a:cubicBezTo>
                    <a:pt x="39" y="103"/>
                    <a:pt x="45" y="104"/>
                    <a:pt x="52" y="104"/>
                  </a:cubicBezTo>
                  <a:cubicBezTo>
                    <a:pt x="72" y="104"/>
                    <a:pt x="94" y="95"/>
                    <a:pt x="106" y="77"/>
                  </a:cubicBezTo>
                  <a:cubicBezTo>
                    <a:pt x="122" y="52"/>
                    <a:pt x="114" y="20"/>
                    <a:pt x="89" y="4"/>
                  </a:cubicBezTo>
                  <a:cubicBezTo>
                    <a:pt x="83" y="2"/>
                    <a:pt x="77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7611;p47">
              <a:extLst>
                <a:ext uri="{FF2B5EF4-FFF2-40B4-BE49-F238E27FC236}">
                  <a16:creationId xmlns:a16="http://schemas.microsoft.com/office/drawing/2014/main" id="{EE495B6D-50F6-4D8E-FD26-5DDC2553EA3D}"/>
                </a:ext>
              </a:extLst>
            </p:cNvPr>
            <p:cNvSpPr/>
            <p:nvPr/>
          </p:nvSpPr>
          <p:spPr>
            <a:xfrm>
              <a:off x="2793675" y="292530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29"/>
                    <a:pt x="19" y="50"/>
                    <a:pt x="40" y="50"/>
                  </a:cubicBezTo>
                  <a:cubicBezTo>
                    <a:pt x="43" y="50"/>
                    <a:pt x="46" y="50"/>
                    <a:pt x="49" y="49"/>
                  </a:cubicBezTo>
                  <a:cubicBezTo>
                    <a:pt x="82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7612;p47">
              <a:extLst>
                <a:ext uri="{FF2B5EF4-FFF2-40B4-BE49-F238E27FC236}">
                  <a16:creationId xmlns:a16="http://schemas.microsoft.com/office/drawing/2014/main" id="{72A85453-A1AB-2EC1-9341-8D263839A88B}"/>
                </a:ext>
              </a:extLst>
            </p:cNvPr>
            <p:cNvSpPr/>
            <p:nvPr/>
          </p:nvSpPr>
          <p:spPr>
            <a:xfrm>
              <a:off x="2801575" y="29248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1"/>
                  </a:moveTo>
                  <a:cubicBezTo>
                    <a:pt x="1" y="33"/>
                    <a:pt x="25" y="49"/>
                    <a:pt x="58" y="49"/>
                  </a:cubicBezTo>
                  <a:cubicBezTo>
                    <a:pt x="82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7613;p47">
              <a:extLst>
                <a:ext uri="{FF2B5EF4-FFF2-40B4-BE49-F238E27FC236}">
                  <a16:creationId xmlns:a16="http://schemas.microsoft.com/office/drawing/2014/main" id="{8D309219-5C32-57FD-8E57-6D932B2CF0E2}"/>
                </a:ext>
              </a:extLst>
            </p:cNvPr>
            <p:cNvSpPr/>
            <p:nvPr/>
          </p:nvSpPr>
          <p:spPr>
            <a:xfrm>
              <a:off x="2809700" y="29242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7" y="1"/>
                  </a:moveTo>
                  <a:lnTo>
                    <a:pt x="0" y="9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81" y="57"/>
                    <a:pt x="97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7614;p47">
              <a:extLst>
                <a:ext uri="{FF2B5EF4-FFF2-40B4-BE49-F238E27FC236}">
                  <a16:creationId xmlns:a16="http://schemas.microsoft.com/office/drawing/2014/main" id="{EC5D261D-218D-D0B2-31BB-FBF69FAA29B6}"/>
                </a:ext>
              </a:extLst>
            </p:cNvPr>
            <p:cNvSpPr/>
            <p:nvPr/>
          </p:nvSpPr>
          <p:spPr>
            <a:xfrm>
              <a:off x="2805850" y="29275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0"/>
                  </a:moveTo>
                  <a:cubicBezTo>
                    <a:pt x="24" y="8"/>
                    <a:pt x="0" y="25"/>
                    <a:pt x="0" y="57"/>
                  </a:cubicBezTo>
                  <a:cubicBezTo>
                    <a:pt x="0" y="78"/>
                    <a:pt x="18" y="99"/>
                    <a:pt x="44" y="99"/>
                  </a:cubicBezTo>
                  <a:cubicBezTo>
                    <a:pt x="48" y="99"/>
                    <a:pt x="53" y="99"/>
                    <a:pt x="57" y="98"/>
                  </a:cubicBezTo>
                  <a:cubicBezTo>
                    <a:pt x="81" y="98"/>
                    <a:pt x="106" y="73"/>
                    <a:pt x="106" y="49"/>
                  </a:cubicBez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7615;p47">
              <a:extLst>
                <a:ext uri="{FF2B5EF4-FFF2-40B4-BE49-F238E27FC236}">
                  <a16:creationId xmlns:a16="http://schemas.microsoft.com/office/drawing/2014/main" id="{E813AECB-925F-D5D3-8E45-A032F4EE2547}"/>
                </a:ext>
              </a:extLst>
            </p:cNvPr>
            <p:cNvSpPr/>
            <p:nvPr/>
          </p:nvSpPr>
          <p:spPr>
            <a:xfrm>
              <a:off x="2797725" y="29280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2" y="1"/>
                  </a:moveTo>
                  <a:cubicBezTo>
                    <a:pt x="58" y="1"/>
                    <a:pt x="54" y="1"/>
                    <a:pt x="49" y="3"/>
                  </a:cubicBezTo>
                  <a:cubicBezTo>
                    <a:pt x="25" y="3"/>
                    <a:pt x="1" y="27"/>
                    <a:pt x="1" y="51"/>
                  </a:cubicBezTo>
                  <a:cubicBezTo>
                    <a:pt x="9" y="76"/>
                    <a:pt x="25" y="100"/>
                    <a:pt x="58" y="100"/>
                  </a:cubicBezTo>
                  <a:cubicBezTo>
                    <a:pt x="82" y="100"/>
                    <a:pt x="106" y="76"/>
                    <a:pt x="106" y="43"/>
                  </a:cubicBezTo>
                  <a:cubicBezTo>
                    <a:pt x="99" y="22"/>
                    <a:pt x="86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7616;p47">
              <a:extLst>
                <a:ext uri="{FF2B5EF4-FFF2-40B4-BE49-F238E27FC236}">
                  <a16:creationId xmlns:a16="http://schemas.microsoft.com/office/drawing/2014/main" id="{7AD9A9D0-C718-6FE4-13E4-CDA43174F967}"/>
                </a:ext>
              </a:extLst>
            </p:cNvPr>
            <p:cNvSpPr/>
            <p:nvPr/>
          </p:nvSpPr>
          <p:spPr>
            <a:xfrm>
              <a:off x="2813550" y="29190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81" y="98"/>
                    <a:pt x="98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7617;p47">
              <a:extLst>
                <a:ext uri="{FF2B5EF4-FFF2-40B4-BE49-F238E27FC236}">
                  <a16:creationId xmlns:a16="http://schemas.microsoft.com/office/drawing/2014/main" id="{014B9B13-9B05-6BFA-3589-230E60788C8B}"/>
                </a:ext>
              </a:extLst>
            </p:cNvPr>
            <p:cNvSpPr/>
            <p:nvPr/>
          </p:nvSpPr>
          <p:spPr>
            <a:xfrm>
              <a:off x="2809275" y="291637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3"/>
                    <a:pt x="25" y="57"/>
                    <a:pt x="50" y="57"/>
                  </a:cubicBezTo>
                  <a:cubicBezTo>
                    <a:pt x="82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7618;p47">
              <a:extLst>
                <a:ext uri="{FF2B5EF4-FFF2-40B4-BE49-F238E27FC236}">
                  <a16:creationId xmlns:a16="http://schemas.microsoft.com/office/drawing/2014/main" id="{9E05BA90-5638-B397-CD54-05789F9429BE}"/>
                </a:ext>
              </a:extLst>
            </p:cNvPr>
            <p:cNvSpPr/>
            <p:nvPr/>
          </p:nvSpPr>
          <p:spPr>
            <a:xfrm>
              <a:off x="2801175" y="29167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3"/>
                    <a:pt x="25" y="57"/>
                    <a:pt x="57" y="57"/>
                  </a:cubicBezTo>
                  <a:cubicBezTo>
                    <a:pt x="82" y="57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7619;p47">
              <a:extLst>
                <a:ext uri="{FF2B5EF4-FFF2-40B4-BE49-F238E27FC236}">
                  <a16:creationId xmlns:a16="http://schemas.microsoft.com/office/drawing/2014/main" id="{ABF34DB5-937F-695C-FEDE-5FE468AE84FE}"/>
                </a:ext>
              </a:extLst>
            </p:cNvPr>
            <p:cNvSpPr/>
            <p:nvPr/>
          </p:nvSpPr>
          <p:spPr>
            <a:xfrm>
              <a:off x="2805425" y="2919400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0" y="1"/>
                  </a:moveTo>
                  <a:cubicBezTo>
                    <a:pt x="17" y="9"/>
                    <a:pt x="1" y="25"/>
                    <a:pt x="1" y="58"/>
                  </a:cubicBezTo>
                  <a:cubicBezTo>
                    <a:pt x="1" y="79"/>
                    <a:pt x="19" y="100"/>
                    <a:pt x="40" y="100"/>
                  </a:cubicBezTo>
                  <a:cubicBezTo>
                    <a:pt x="43" y="100"/>
                    <a:pt x="46" y="99"/>
                    <a:pt x="50" y="98"/>
                  </a:cubicBezTo>
                  <a:cubicBezTo>
                    <a:pt x="82" y="98"/>
                    <a:pt x="98" y="74"/>
                    <a:pt x="98" y="50"/>
                  </a:cubicBezTo>
                  <a:cubicBezTo>
                    <a:pt x="98" y="2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7620;p47">
              <a:extLst>
                <a:ext uri="{FF2B5EF4-FFF2-40B4-BE49-F238E27FC236}">
                  <a16:creationId xmlns:a16="http://schemas.microsoft.com/office/drawing/2014/main" id="{56347671-1586-9C3E-AF76-898AB8C7ADE2}"/>
                </a:ext>
              </a:extLst>
            </p:cNvPr>
            <p:cNvSpPr/>
            <p:nvPr/>
          </p:nvSpPr>
          <p:spPr>
            <a:xfrm>
              <a:off x="2797325" y="29199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9" y="1"/>
                  </a:moveTo>
                  <a:cubicBezTo>
                    <a:pt x="56" y="1"/>
                    <a:pt x="53" y="1"/>
                    <a:pt x="49" y="2"/>
                  </a:cubicBezTo>
                  <a:cubicBezTo>
                    <a:pt x="17" y="2"/>
                    <a:pt x="1" y="27"/>
                    <a:pt x="1" y="51"/>
                  </a:cubicBezTo>
                  <a:cubicBezTo>
                    <a:pt x="1" y="75"/>
                    <a:pt x="25" y="100"/>
                    <a:pt x="57" y="100"/>
                  </a:cubicBezTo>
                  <a:cubicBezTo>
                    <a:pt x="82" y="91"/>
                    <a:pt x="106" y="75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7621;p47">
              <a:extLst>
                <a:ext uri="{FF2B5EF4-FFF2-40B4-BE49-F238E27FC236}">
                  <a16:creationId xmlns:a16="http://schemas.microsoft.com/office/drawing/2014/main" id="{AB40EC1E-41B6-0C52-66B6-7CEA8B6284EB}"/>
                </a:ext>
              </a:extLst>
            </p:cNvPr>
            <p:cNvSpPr/>
            <p:nvPr/>
          </p:nvSpPr>
          <p:spPr>
            <a:xfrm>
              <a:off x="2789225" y="29204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82"/>
                    <a:pt x="25" y="98"/>
                    <a:pt x="57" y="98"/>
                  </a:cubicBezTo>
                  <a:cubicBezTo>
                    <a:pt x="81" y="98"/>
                    <a:pt x="106" y="73"/>
                    <a:pt x="98" y="49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7622;p47">
              <a:extLst>
                <a:ext uri="{FF2B5EF4-FFF2-40B4-BE49-F238E27FC236}">
                  <a16:creationId xmlns:a16="http://schemas.microsoft.com/office/drawing/2014/main" id="{3F0E21D4-D9C2-4954-7282-FC134B16D8B5}"/>
                </a:ext>
              </a:extLst>
            </p:cNvPr>
            <p:cNvSpPr/>
            <p:nvPr/>
          </p:nvSpPr>
          <p:spPr>
            <a:xfrm>
              <a:off x="2793275" y="29173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33"/>
                    <a:pt x="25" y="49"/>
                    <a:pt x="49" y="49"/>
                  </a:cubicBezTo>
                  <a:cubicBezTo>
                    <a:pt x="73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7623;p47">
              <a:extLst>
                <a:ext uri="{FF2B5EF4-FFF2-40B4-BE49-F238E27FC236}">
                  <a16:creationId xmlns:a16="http://schemas.microsoft.com/office/drawing/2014/main" id="{44688646-359D-563A-4BB8-4CB79BBA3F7D}"/>
                </a:ext>
              </a:extLst>
            </p:cNvPr>
            <p:cNvSpPr/>
            <p:nvPr/>
          </p:nvSpPr>
          <p:spPr>
            <a:xfrm>
              <a:off x="2793675" y="29240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17" y="0"/>
                    <a:pt x="1" y="25"/>
                    <a:pt x="1" y="57"/>
                  </a:cubicBezTo>
                  <a:lnTo>
                    <a:pt x="98" y="49"/>
                  </a:ln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7624;p47">
              <a:extLst>
                <a:ext uri="{FF2B5EF4-FFF2-40B4-BE49-F238E27FC236}">
                  <a16:creationId xmlns:a16="http://schemas.microsoft.com/office/drawing/2014/main" id="{0AB6225E-6D92-38B4-7641-4FEA427D6A2A}"/>
                </a:ext>
              </a:extLst>
            </p:cNvPr>
            <p:cNvSpPr/>
            <p:nvPr/>
          </p:nvSpPr>
          <p:spPr>
            <a:xfrm>
              <a:off x="2801575" y="2923675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98" y="16"/>
                    <a:pt x="8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7625;p47">
              <a:extLst>
                <a:ext uri="{FF2B5EF4-FFF2-40B4-BE49-F238E27FC236}">
                  <a16:creationId xmlns:a16="http://schemas.microsoft.com/office/drawing/2014/main" id="{F2A5C876-5211-5009-A376-A53F3E70FB84}"/>
                </a:ext>
              </a:extLst>
            </p:cNvPr>
            <p:cNvSpPr/>
            <p:nvPr/>
          </p:nvSpPr>
          <p:spPr>
            <a:xfrm>
              <a:off x="2809700" y="29232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6" y="1"/>
                    <a:pt x="0" y="25"/>
                    <a:pt x="0" y="50"/>
                  </a:cubicBezTo>
                  <a:lnTo>
                    <a:pt x="97" y="42"/>
                  </a:ln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7626;p47">
              <a:extLst>
                <a:ext uri="{FF2B5EF4-FFF2-40B4-BE49-F238E27FC236}">
                  <a16:creationId xmlns:a16="http://schemas.microsoft.com/office/drawing/2014/main" id="{A1FD4743-059C-051E-0FB5-C32220008F23}"/>
                </a:ext>
              </a:extLst>
            </p:cNvPr>
            <p:cNvSpPr/>
            <p:nvPr/>
          </p:nvSpPr>
          <p:spPr>
            <a:xfrm>
              <a:off x="2813150" y="29111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82"/>
                    <a:pt x="24" y="98"/>
                    <a:pt x="49" y="98"/>
                  </a:cubicBezTo>
                  <a:cubicBezTo>
                    <a:pt x="81" y="98"/>
                    <a:pt x="97" y="73"/>
                    <a:pt x="97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7627;p47">
              <a:extLst>
                <a:ext uri="{FF2B5EF4-FFF2-40B4-BE49-F238E27FC236}">
                  <a16:creationId xmlns:a16="http://schemas.microsoft.com/office/drawing/2014/main" id="{A8650799-B10A-823C-A104-9E40FC3C6EBE}"/>
                </a:ext>
              </a:extLst>
            </p:cNvPr>
            <p:cNvSpPr/>
            <p:nvPr/>
          </p:nvSpPr>
          <p:spPr>
            <a:xfrm>
              <a:off x="2808875" y="2908475"/>
              <a:ext cx="2475" cy="1425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3"/>
                    <a:pt x="25" y="57"/>
                    <a:pt x="49" y="57"/>
                  </a:cubicBezTo>
                  <a:cubicBezTo>
                    <a:pt x="74" y="49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7628;p47">
              <a:extLst>
                <a:ext uri="{FF2B5EF4-FFF2-40B4-BE49-F238E27FC236}">
                  <a16:creationId xmlns:a16="http://schemas.microsoft.com/office/drawing/2014/main" id="{4085C100-7B05-4AC0-63B7-2554E8F72DB5}"/>
                </a:ext>
              </a:extLst>
            </p:cNvPr>
            <p:cNvSpPr/>
            <p:nvPr/>
          </p:nvSpPr>
          <p:spPr>
            <a:xfrm>
              <a:off x="2800775" y="29088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33"/>
                    <a:pt x="25" y="57"/>
                    <a:pt x="57" y="57"/>
                  </a:cubicBezTo>
                  <a:cubicBezTo>
                    <a:pt x="82" y="49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7629;p47">
              <a:extLst>
                <a:ext uri="{FF2B5EF4-FFF2-40B4-BE49-F238E27FC236}">
                  <a16:creationId xmlns:a16="http://schemas.microsoft.com/office/drawing/2014/main" id="{0537E832-5B25-9E3D-125A-A9E38E90B72E}"/>
                </a:ext>
              </a:extLst>
            </p:cNvPr>
            <p:cNvSpPr/>
            <p:nvPr/>
          </p:nvSpPr>
          <p:spPr>
            <a:xfrm>
              <a:off x="2805025" y="2911500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49" y="1"/>
                  </a:moveTo>
                  <a:cubicBezTo>
                    <a:pt x="17" y="1"/>
                    <a:pt x="1" y="25"/>
                    <a:pt x="1" y="57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98" y="74"/>
                    <a:pt x="98" y="49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7630;p47">
              <a:extLst>
                <a:ext uri="{FF2B5EF4-FFF2-40B4-BE49-F238E27FC236}">
                  <a16:creationId xmlns:a16="http://schemas.microsoft.com/office/drawing/2014/main" id="{38A1C31C-EDA0-4D34-4DC6-1913CB3C0FD9}"/>
                </a:ext>
              </a:extLst>
            </p:cNvPr>
            <p:cNvSpPr/>
            <p:nvPr/>
          </p:nvSpPr>
          <p:spPr>
            <a:xfrm>
              <a:off x="2796925" y="291190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1"/>
                  </a:moveTo>
                  <a:cubicBezTo>
                    <a:pt x="17" y="1"/>
                    <a:pt x="0" y="25"/>
                    <a:pt x="0" y="58"/>
                  </a:cubicBezTo>
                  <a:cubicBezTo>
                    <a:pt x="0" y="79"/>
                    <a:pt x="19" y="100"/>
                    <a:pt x="39" y="100"/>
                  </a:cubicBezTo>
                  <a:cubicBezTo>
                    <a:pt x="43" y="100"/>
                    <a:pt x="46" y="99"/>
                    <a:pt x="49" y="98"/>
                  </a:cubicBezTo>
                  <a:cubicBezTo>
                    <a:pt x="81" y="98"/>
                    <a:pt x="98" y="74"/>
                    <a:pt x="98" y="50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7631;p47">
              <a:extLst>
                <a:ext uri="{FF2B5EF4-FFF2-40B4-BE49-F238E27FC236}">
                  <a16:creationId xmlns:a16="http://schemas.microsoft.com/office/drawing/2014/main" id="{D2F9409A-CE22-2861-1022-6F16D4EF9742}"/>
                </a:ext>
              </a:extLst>
            </p:cNvPr>
            <p:cNvSpPr/>
            <p:nvPr/>
          </p:nvSpPr>
          <p:spPr>
            <a:xfrm>
              <a:off x="2788825" y="291232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0"/>
                  </a:moveTo>
                  <a:cubicBezTo>
                    <a:pt x="16" y="8"/>
                    <a:pt x="0" y="24"/>
                    <a:pt x="0" y="57"/>
                  </a:cubicBezTo>
                  <a:cubicBezTo>
                    <a:pt x="0" y="78"/>
                    <a:pt x="18" y="99"/>
                    <a:pt x="39" y="99"/>
                  </a:cubicBezTo>
                  <a:cubicBezTo>
                    <a:pt x="42" y="99"/>
                    <a:pt x="45" y="99"/>
                    <a:pt x="49" y="97"/>
                  </a:cubicBezTo>
                  <a:cubicBezTo>
                    <a:pt x="81" y="97"/>
                    <a:pt x="97" y="73"/>
                    <a:pt x="97" y="49"/>
                  </a:cubicBezTo>
                  <a:cubicBezTo>
                    <a:pt x="97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7632;p47">
              <a:extLst>
                <a:ext uri="{FF2B5EF4-FFF2-40B4-BE49-F238E27FC236}">
                  <a16:creationId xmlns:a16="http://schemas.microsoft.com/office/drawing/2014/main" id="{29230002-85B6-2E31-121D-DDF986A563A6}"/>
                </a:ext>
              </a:extLst>
            </p:cNvPr>
            <p:cNvSpPr/>
            <p:nvPr/>
          </p:nvSpPr>
          <p:spPr>
            <a:xfrm>
              <a:off x="2792875" y="29092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73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7633;p47">
              <a:extLst>
                <a:ext uri="{FF2B5EF4-FFF2-40B4-BE49-F238E27FC236}">
                  <a16:creationId xmlns:a16="http://schemas.microsoft.com/office/drawing/2014/main" id="{268497F1-576B-EC1D-E310-85E11AB217DA}"/>
                </a:ext>
              </a:extLst>
            </p:cNvPr>
            <p:cNvSpPr/>
            <p:nvPr/>
          </p:nvSpPr>
          <p:spPr>
            <a:xfrm>
              <a:off x="2793075" y="291617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49" y="0"/>
                  </a:moveTo>
                  <a:cubicBezTo>
                    <a:pt x="25" y="0"/>
                    <a:pt x="0" y="25"/>
                    <a:pt x="8" y="49"/>
                  </a:cubicBezTo>
                  <a:lnTo>
                    <a:pt x="106" y="49"/>
                  </a:lnTo>
                  <a:cubicBezTo>
                    <a:pt x="106" y="1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7634;p47">
              <a:extLst>
                <a:ext uri="{FF2B5EF4-FFF2-40B4-BE49-F238E27FC236}">
                  <a16:creationId xmlns:a16="http://schemas.microsoft.com/office/drawing/2014/main" id="{065373E8-D242-FF1A-8F9E-FD895DD9E234}"/>
                </a:ext>
              </a:extLst>
            </p:cNvPr>
            <p:cNvSpPr/>
            <p:nvPr/>
          </p:nvSpPr>
          <p:spPr>
            <a:xfrm>
              <a:off x="2801175" y="29157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1" y="25"/>
                    <a:pt x="1" y="50"/>
                  </a:cubicBezTo>
                  <a:lnTo>
                    <a:pt x="98" y="42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7635;p47">
              <a:extLst>
                <a:ext uri="{FF2B5EF4-FFF2-40B4-BE49-F238E27FC236}">
                  <a16:creationId xmlns:a16="http://schemas.microsoft.com/office/drawing/2014/main" id="{852319F9-6EDF-83AD-8C40-B2CCB20E2286}"/>
                </a:ext>
              </a:extLst>
            </p:cNvPr>
            <p:cNvSpPr/>
            <p:nvPr/>
          </p:nvSpPr>
          <p:spPr>
            <a:xfrm>
              <a:off x="2809075" y="2915325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62" y="0"/>
                  </a:moveTo>
                  <a:cubicBezTo>
                    <a:pt x="58" y="0"/>
                    <a:pt x="54" y="1"/>
                    <a:pt x="50" y="2"/>
                  </a:cubicBezTo>
                  <a:cubicBezTo>
                    <a:pt x="25" y="2"/>
                    <a:pt x="1" y="26"/>
                    <a:pt x="9" y="50"/>
                  </a:cubicBezTo>
                  <a:lnTo>
                    <a:pt x="106" y="42"/>
                  </a:lnTo>
                  <a:cubicBezTo>
                    <a:pt x="106" y="21"/>
                    <a:pt x="8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7636;p47">
              <a:extLst>
                <a:ext uri="{FF2B5EF4-FFF2-40B4-BE49-F238E27FC236}">
                  <a16:creationId xmlns:a16="http://schemas.microsoft.com/office/drawing/2014/main" id="{66CF2EC5-3F84-2D6E-D11E-247D64958479}"/>
                </a:ext>
              </a:extLst>
            </p:cNvPr>
            <p:cNvSpPr/>
            <p:nvPr/>
          </p:nvSpPr>
          <p:spPr>
            <a:xfrm>
              <a:off x="2812725" y="2903200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cubicBezTo>
                    <a:pt x="1" y="81"/>
                    <a:pt x="25" y="98"/>
                    <a:pt x="49" y="98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7637;p47">
              <a:extLst>
                <a:ext uri="{FF2B5EF4-FFF2-40B4-BE49-F238E27FC236}">
                  <a16:creationId xmlns:a16="http://schemas.microsoft.com/office/drawing/2014/main" id="{4174202D-BC4C-103D-6DE3-A162CE69B509}"/>
                </a:ext>
              </a:extLst>
            </p:cNvPr>
            <p:cNvSpPr/>
            <p:nvPr/>
          </p:nvSpPr>
          <p:spPr>
            <a:xfrm>
              <a:off x="2808475" y="290055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0"/>
                    <a:pt x="19" y="51"/>
                    <a:pt x="39" y="51"/>
                  </a:cubicBezTo>
                  <a:cubicBezTo>
                    <a:pt x="43" y="51"/>
                    <a:pt x="46" y="51"/>
                    <a:pt x="49" y="50"/>
                  </a:cubicBezTo>
                  <a:cubicBezTo>
                    <a:pt x="74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7638;p47">
              <a:extLst>
                <a:ext uri="{FF2B5EF4-FFF2-40B4-BE49-F238E27FC236}">
                  <a16:creationId xmlns:a16="http://schemas.microsoft.com/office/drawing/2014/main" id="{B7138D4B-55DA-F18B-E8CE-2D149FF64B60}"/>
                </a:ext>
              </a:extLst>
            </p:cNvPr>
            <p:cNvSpPr/>
            <p:nvPr/>
          </p:nvSpPr>
          <p:spPr>
            <a:xfrm>
              <a:off x="2800375" y="290097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33"/>
                    <a:pt x="25" y="49"/>
                    <a:pt x="57" y="49"/>
                  </a:cubicBezTo>
                  <a:cubicBezTo>
                    <a:pt x="81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7639;p47">
              <a:extLst>
                <a:ext uri="{FF2B5EF4-FFF2-40B4-BE49-F238E27FC236}">
                  <a16:creationId xmlns:a16="http://schemas.microsoft.com/office/drawing/2014/main" id="{7D1E00F2-E6FE-D234-6D95-8CC7FA23047B}"/>
                </a:ext>
              </a:extLst>
            </p:cNvPr>
            <p:cNvSpPr/>
            <p:nvPr/>
          </p:nvSpPr>
          <p:spPr>
            <a:xfrm>
              <a:off x="2804625" y="29036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7640;p47">
              <a:extLst>
                <a:ext uri="{FF2B5EF4-FFF2-40B4-BE49-F238E27FC236}">
                  <a16:creationId xmlns:a16="http://schemas.microsoft.com/office/drawing/2014/main" id="{2DCA7E52-63C9-73FD-E137-316DDCA0F4F3}"/>
                </a:ext>
              </a:extLst>
            </p:cNvPr>
            <p:cNvSpPr/>
            <p:nvPr/>
          </p:nvSpPr>
          <p:spPr>
            <a:xfrm>
              <a:off x="2796525" y="290400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81" y="98"/>
                    <a:pt x="97" y="74"/>
                    <a:pt x="97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7641;p47">
              <a:extLst>
                <a:ext uri="{FF2B5EF4-FFF2-40B4-BE49-F238E27FC236}">
                  <a16:creationId xmlns:a16="http://schemas.microsoft.com/office/drawing/2014/main" id="{D0AB85B5-7C5F-2CC3-78BC-5BAC18A651DC}"/>
                </a:ext>
              </a:extLst>
            </p:cNvPr>
            <p:cNvSpPr/>
            <p:nvPr/>
          </p:nvSpPr>
          <p:spPr>
            <a:xfrm>
              <a:off x="2788400" y="2904400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50" y="1"/>
                  </a:moveTo>
                  <a:cubicBezTo>
                    <a:pt x="17" y="1"/>
                    <a:pt x="1" y="25"/>
                    <a:pt x="1" y="50"/>
                  </a:cubicBezTo>
                  <a:cubicBezTo>
                    <a:pt x="1" y="82"/>
                    <a:pt x="25" y="98"/>
                    <a:pt x="50" y="98"/>
                  </a:cubicBezTo>
                  <a:cubicBezTo>
                    <a:pt x="82" y="98"/>
                    <a:pt x="98" y="74"/>
                    <a:pt x="98" y="50"/>
                  </a:cubicBez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7642;p47">
              <a:extLst>
                <a:ext uri="{FF2B5EF4-FFF2-40B4-BE49-F238E27FC236}">
                  <a16:creationId xmlns:a16="http://schemas.microsoft.com/office/drawing/2014/main" id="{D6FD64F2-301E-4EBC-2644-EA92F71304FB}"/>
                </a:ext>
              </a:extLst>
            </p:cNvPr>
            <p:cNvSpPr/>
            <p:nvPr/>
          </p:nvSpPr>
          <p:spPr>
            <a:xfrm>
              <a:off x="2792475" y="290137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97" y="0"/>
                  </a:moveTo>
                  <a:lnTo>
                    <a:pt x="0" y="8"/>
                  </a:lnTo>
                  <a:cubicBezTo>
                    <a:pt x="0" y="33"/>
                    <a:pt x="24" y="49"/>
                    <a:pt x="49" y="49"/>
                  </a:cubicBezTo>
                  <a:cubicBezTo>
                    <a:pt x="73" y="49"/>
                    <a:pt x="97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7643;p47">
              <a:extLst>
                <a:ext uri="{FF2B5EF4-FFF2-40B4-BE49-F238E27FC236}">
                  <a16:creationId xmlns:a16="http://schemas.microsoft.com/office/drawing/2014/main" id="{18174825-CE5B-0FE0-9948-A9A2DAF05DDE}"/>
                </a:ext>
              </a:extLst>
            </p:cNvPr>
            <p:cNvSpPr/>
            <p:nvPr/>
          </p:nvSpPr>
          <p:spPr>
            <a:xfrm>
              <a:off x="2792675" y="290822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61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24" y="2"/>
                    <a:pt x="0" y="26"/>
                    <a:pt x="8" y="51"/>
                  </a:cubicBezTo>
                  <a:lnTo>
                    <a:pt x="106" y="43"/>
                  </a:lnTo>
                  <a:cubicBezTo>
                    <a:pt x="106" y="21"/>
                    <a:pt x="8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7644;p47">
              <a:extLst>
                <a:ext uri="{FF2B5EF4-FFF2-40B4-BE49-F238E27FC236}">
                  <a16:creationId xmlns:a16="http://schemas.microsoft.com/office/drawing/2014/main" id="{27FB9760-6D02-6CDB-5018-74AB63514124}"/>
                </a:ext>
              </a:extLst>
            </p:cNvPr>
            <p:cNvSpPr/>
            <p:nvPr/>
          </p:nvSpPr>
          <p:spPr>
            <a:xfrm>
              <a:off x="2800775" y="29076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7" y="9"/>
                    <a:pt x="0" y="33"/>
                    <a:pt x="0" y="57"/>
                  </a:cubicBezTo>
                  <a:lnTo>
                    <a:pt x="98" y="49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7645;p47">
              <a:extLst>
                <a:ext uri="{FF2B5EF4-FFF2-40B4-BE49-F238E27FC236}">
                  <a16:creationId xmlns:a16="http://schemas.microsoft.com/office/drawing/2014/main" id="{E9656DF8-803B-8209-052F-4368E8F2458D}"/>
                </a:ext>
              </a:extLst>
            </p:cNvPr>
            <p:cNvSpPr/>
            <p:nvPr/>
          </p:nvSpPr>
          <p:spPr>
            <a:xfrm>
              <a:off x="2808675" y="29072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49" y="0"/>
                  </a:moveTo>
                  <a:cubicBezTo>
                    <a:pt x="25" y="9"/>
                    <a:pt x="1" y="25"/>
                    <a:pt x="9" y="57"/>
                  </a:cubicBezTo>
                  <a:lnTo>
                    <a:pt x="106" y="49"/>
                  </a:ln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7646;p47">
              <a:extLst>
                <a:ext uri="{FF2B5EF4-FFF2-40B4-BE49-F238E27FC236}">
                  <a16:creationId xmlns:a16="http://schemas.microsoft.com/office/drawing/2014/main" id="{F3FE8BBE-F1B3-70F3-F77A-373F6E1AAD99}"/>
                </a:ext>
              </a:extLst>
            </p:cNvPr>
            <p:cNvSpPr/>
            <p:nvPr/>
          </p:nvSpPr>
          <p:spPr>
            <a:xfrm>
              <a:off x="2812325" y="28953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1" y="24"/>
                    <a:pt x="1" y="49"/>
                  </a:cubicBezTo>
                  <a:cubicBezTo>
                    <a:pt x="1" y="73"/>
                    <a:pt x="25" y="97"/>
                    <a:pt x="49" y="97"/>
                  </a:cubicBezTo>
                  <a:cubicBezTo>
                    <a:pt x="82" y="97"/>
                    <a:pt x="98" y="73"/>
                    <a:pt x="98" y="49"/>
                  </a:cubicBez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7647;p47">
              <a:extLst>
                <a:ext uri="{FF2B5EF4-FFF2-40B4-BE49-F238E27FC236}">
                  <a16:creationId xmlns:a16="http://schemas.microsoft.com/office/drawing/2014/main" id="{AFA7C1EA-4FDE-02E7-39A2-116BF9EEA2DF}"/>
                </a:ext>
              </a:extLst>
            </p:cNvPr>
            <p:cNvSpPr/>
            <p:nvPr/>
          </p:nvSpPr>
          <p:spPr>
            <a:xfrm>
              <a:off x="2808075" y="28926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33"/>
                    <a:pt x="25" y="49"/>
                    <a:pt x="49" y="49"/>
                  </a:cubicBezTo>
                  <a:cubicBezTo>
                    <a:pt x="81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7648;p47">
              <a:extLst>
                <a:ext uri="{FF2B5EF4-FFF2-40B4-BE49-F238E27FC236}">
                  <a16:creationId xmlns:a16="http://schemas.microsoft.com/office/drawing/2014/main" id="{F3AAEE73-5537-8BAE-42C6-F4216C4F680E}"/>
                </a:ext>
              </a:extLst>
            </p:cNvPr>
            <p:cNvSpPr/>
            <p:nvPr/>
          </p:nvSpPr>
          <p:spPr>
            <a:xfrm>
              <a:off x="2799975" y="289305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1"/>
                  </a:moveTo>
                  <a:cubicBezTo>
                    <a:pt x="0" y="33"/>
                    <a:pt x="24" y="50"/>
                    <a:pt x="57" y="50"/>
                  </a:cubicBezTo>
                  <a:cubicBezTo>
                    <a:pt x="81" y="50"/>
                    <a:pt x="105" y="25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7649;p47">
              <a:extLst>
                <a:ext uri="{FF2B5EF4-FFF2-40B4-BE49-F238E27FC236}">
                  <a16:creationId xmlns:a16="http://schemas.microsoft.com/office/drawing/2014/main" id="{1BB628FB-A33D-BC4D-8C63-46A4C76DE727}"/>
                </a:ext>
              </a:extLst>
            </p:cNvPr>
            <p:cNvSpPr/>
            <p:nvPr/>
          </p:nvSpPr>
          <p:spPr>
            <a:xfrm>
              <a:off x="2804225" y="28957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6" y="0"/>
                    <a:pt x="0" y="25"/>
                    <a:pt x="0" y="49"/>
                  </a:cubicBezTo>
                  <a:cubicBezTo>
                    <a:pt x="0" y="73"/>
                    <a:pt x="25" y="98"/>
                    <a:pt x="49" y="98"/>
                  </a:cubicBezTo>
                  <a:cubicBezTo>
                    <a:pt x="81" y="98"/>
                    <a:pt x="98" y="73"/>
                    <a:pt x="98" y="41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7650;p47">
              <a:extLst>
                <a:ext uri="{FF2B5EF4-FFF2-40B4-BE49-F238E27FC236}">
                  <a16:creationId xmlns:a16="http://schemas.microsoft.com/office/drawing/2014/main" id="{CEFBFA30-E1D1-24DE-7A4B-537A11231DBF}"/>
                </a:ext>
              </a:extLst>
            </p:cNvPr>
            <p:cNvSpPr/>
            <p:nvPr/>
          </p:nvSpPr>
          <p:spPr>
            <a:xfrm>
              <a:off x="2796100" y="2896050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9" y="1"/>
                  </a:moveTo>
                  <a:cubicBezTo>
                    <a:pt x="56" y="1"/>
                    <a:pt x="53" y="1"/>
                    <a:pt x="50" y="3"/>
                  </a:cubicBezTo>
                  <a:cubicBezTo>
                    <a:pt x="17" y="3"/>
                    <a:pt x="1" y="27"/>
                    <a:pt x="1" y="51"/>
                  </a:cubicBezTo>
                  <a:cubicBezTo>
                    <a:pt x="1" y="75"/>
                    <a:pt x="25" y="100"/>
                    <a:pt x="50" y="100"/>
                  </a:cubicBezTo>
                  <a:cubicBezTo>
                    <a:pt x="82" y="100"/>
                    <a:pt x="98" y="75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7651;p47">
              <a:extLst>
                <a:ext uri="{FF2B5EF4-FFF2-40B4-BE49-F238E27FC236}">
                  <a16:creationId xmlns:a16="http://schemas.microsoft.com/office/drawing/2014/main" id="{D68BEA32-F707-84E6-C852-9671FCA8EE5F}"/>
                </a:ext>
              </a:extLst>
            </p:cNvPr>
            <p:cNvSpPr/>
            <p:nvPr/>
          </p:nvSpPr>
          <p:spPr>
            <a:xfrm>
              <a:off x="2788000" y="2896300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49" y="1"/>
                  </a:moveTo>
                  <a:cubicBezTo>
                    <a:pt x="17" y="9"/>
                    <a:pt x="1" y="25"/>
                    <a:pt x="1" y="57"/>
                  </a:cubicBezTo>
                  <a:cubicBezTo>
                    <a:pt x="1" y="82"/>
                    <a:pt x="25" y="106"/>
                    <a:pt x="49" y="106"/>
                  </a:cubicBezTo>
                  <a:cubicBezTo>
                    <a:pt x="82" y="98"/>
                    <a:pt x="106" y="82"/>
                    <a:pt x="98" y="49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7652;p47">
              <a:extLst>
                <a:ext uri="{FF2B5EF4-FFF2-40B4-BE49-F238E27FC236}">
                  <a16:creationId xmlns:a16="http://schemas.microsoft.com/office/drawing/2014/main" id="{C73A5D1A-D98E-C20A-4287-1264410A1D52}"/>
                </a:ext>
              </a:extLst>
            </p:cNvPr>
            <p:cNvSpPr/>
            <p:nvPr/>
          </p:nvSpPr>
          <p:spPr>
            <a:xfrm>
              <a:off x="2792050" y="289347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1" y="0"/>
                  </a:moveTo>
                  <a:cubicBezTo>
                    <a:pt x="1" y="24"/>
                    <a:pt x="25" y="49"/>
                    <a:pt x="49" y="49"/>
                  </a:cubicBezTo>
                  <a:cubicBezTo>
                    <a:pt x="82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7653;p47">
              <a:extLst>
                <a:ext uri="{FF2B5EF4-FFF2-40B4-BE49-F238E27FC236}">
                  <a16:creationId xmlns:a16="http://schemas.microsoft.com/office/drawing/2014/main" id="{CB7B5560-DF86-EA25-F7A8-3044C16B71C9}"/>
                </a:ext>
              </a:extLst>
            </p:cNvPr>
            <p:cNvSpPr/>
            <p:nvPr/>
          </p:nvSpPr>
          <p:spPr>
            <a:xfrm>
              <a:off x="2792250" y="290015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0" y="1"/>
                  </a:moveTo>
                  <a:cubicBezTo>
                    <a:pt x="25" y="1"/>
                    <a:pt x="1" y="25"/>
                    <a:pt x="9" y="49"/>
                  </a:cubicBezTo>
                  <a:lnTo>
                    <a:pt x="106" y="49"/>
                  </a:lnTo>
                  <a:cubicBezTo>
                    <a:pt x="106" y="25"/>
                    <a:pt x="82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7654;p47">
              <a:extLst>
                <a:ext uri="{FF2B5EF4-FFF2-40B4-BE49-F238E27FC236}">
                  <a16:creationId xmlns:a16="http://schemas.microsoft.com/office/drawing/2014/main" id="{EBAB5214-0933-240D-72AB-DD8C614538A5}"/>
                </a:ext>
              </a:extLst>
            </p:cNvPr>
            <p:cNvSpPr/>
            <p:nvPr/>
          </p:nvSpPr>
          <p:spPr>
            <a:xfrm>
              <a:off x="2800375" y="28997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25" y="0"/>
                    <a:pt x="0" y="25"/>
                    <a:pt x="0" y="57"/>
                  </a:cubicBezTo>
                  <a:lnTo>
                    <a:pt x="98" y="49"/>
                  </a:ln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7655;p47">
              <a:extLst>
                <a:ext uri="{FF2B5EF4-FFF2-40B4-BE49-F238E27FC236}">
                  <a16:creationId xmlns:a16="http://schemas.microsoft.com/office/drawing/2014/main" id="{ACE44E06-41F9-AE20-0E97-F8FB12226584}"/>
                </a:ext>
              </a:extLst>
            </p:cNvPr>
            <p:cNvSpPr/>
            <p:nvPr/>
          </p:nvSpPr>
          <p:spPr>
            <a:xfrm>
              <a:off x="2808275" y="28993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0"/>
                  </a:moveTo>
                  <a:cubicBezTo>
                    <a:pt x="25" y="0"/>
                    <a:pt x="0" y="25"/>
                    <a:pt x="9" y="57"/>
                  </a:cubicBezTo>
                  <a:lnTo>
                    <a:pt x="106" y="49"/>
                  </a:ln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7656;p47">
              <a:extLst>
                <a:ext uri="{FF2B5EF4-FFF2-40B4-BE49-F238E27FC236}">
                  <a16:creationId xmlns:a16="http://schemas.microsoft.com/office/drawing/2014/main" id="{6F4F4AD2-6D55-EDAB-5412-3852948263B1}"/>
                </a:ext>
              </a:extLst>
            </p:cNvPr>
            <p:cNvSpPr/>
            <p:nvPr/>
          </p:nvSpPr>
          <p:spPr>
            <a:xfrm>
              <a:off x="2811925" y="2887375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98" y="74"/>
                    <a:pt x="98" y="41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7657;p47">
              <a:extLst>
                <a:ext uri="{FF2B5EF4-FFF2-40B4-BE49-F238E27FC236}">
                  <a16:creationId xmlns:a16="http://schemas.microsoft.com/office/drawing/2014/main" id="{72651A38-E7B3-CF93-CD3C-7FE83CF4BBB5}"/>
                </a:ext>
              </a:extLst>
            </p:cNvPr>
            <p:cNvSpPr/>
            <p:nvPr/>
          </p:nvSpPr>
          <p:spPr>
            <a:xfrm>
              <a:off x="2807675" y="28847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0"/>
                  </a:moveTo>
                  <a:cubicBezTo>
                    <a:pt x="0" y="33"/>
                    <a:pt x="24" y="49"/>
                    <a:pt x="49" y="49"/>
                  </a:cubicBezTo>
                  <a:cubicBezTo>
                    <a:pt x="81" y="49"/>
                    <a:pt x="97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7658;p47">
              <a:extLst>
                <a:ext uri="{FF2B5EF4-FFF2-40B4-BE49-F238E27FC236}">
                  <a16:creationId xmlns:a16="http://schemas.microsoft.com/office/drawing/2014/main" id="{FCEA3225-B32F-1861-8C87-F13354A1254E}"/>
                </a:ext>
              </a:extLst>
            </p:cNvPr>
            <p:cNvSpPr/>
            <p:nvPr/>
          </p:nvSpPr>
          <p:spPr>
            <a:xfrm>
              <a:off x="2799550" y="28849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9" y="33"/>
                    <a:pt x="25" y="57"/>
                    <a:pt x="58" y="57"/>
                  </a:cubicBezTo>
                  <a:cubicBezTo>
                    <a:pt x="82" y="57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7659;p47">
              <a:extLst>
                <a:ext uri="{FF2B5EF4-FFF2-40B4-BE49-F238E27FC236}">
                  <a16:creationId xmlns:a16="http://schemas.microsoft.com/office/drawing/2014/main" id="{CACE11F7-76C0-2FB7-B483-0931B39764CC}"/>
                </a:ext>
              </a:extLst>
            </p:cNvPr>
            <p:cNvSpPr/>
            <p:nvPr/>
          </p:nvSpPr>
          <p:spPr>
            <a:xfrm>
              <a:off x="2803825" y="28876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4" y="8"/>
                    <a:pt x="0" y="24"/>
                    <a:pt x="0" y="57"/>
                  </a:cubicBezTo>
                  <a:cubicBezTo>
                    <a:pt x="0" y="81"/>
                    <a:pt x="24" y="105"/>
                    <a:pt x="57" y="105"/>
                  </a:cubicBezTo>
                  <a:cubicBezTo>
                    <a:pt x="81" y="97"/>
                    <a:pt x="105" y="81"/>
                    <a:pt x="97" y="49"/>
                  </a:cubicBezTo>
                  <a:cubicBezTo>
                    <a:pt x="97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7660;p47">
              <a:extLst>
                <a:ext uri="{FF2B5EF4-FFF2-40B4-BE49-F238E27FC236}">
                  <a16:creationId xmlns:a16="http://schemas.microsoft.com/office/drawing/2014/main" id="{F3830913-C16F-E3AB-652C-CC0B809C4744}"/>
                </a:ext>
              </a:extLst>
            </p:cNvPr>
            <p:cNvSpPr/>
            <p:nvPr/>
          </p:nvSpPr>
          <p:spPr>
            <a:xfrm>
              <a:off x="2795700" y="28880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9" y="0"/>
                  </a:moveTo>
                  <a:cubicBezTo>
                    <a:pt x="25" y="0"/>
                    <a:pt x="1" y="25"/>
                    <a:pt x="1" y="57"/>
                  </a:cubicBezTo>
                  <a:cubicBezTo>
                    <a:pt x="1" y="78"/>
                    <a:pt x="19" y="99"/>
                    <a:pt x="45" y="99"/>
                  </a:cubicBezTo>
                  <a:cubicBezTo>
                    <a:pt x="49" y="99"/>
                    <a:pt x="53" y="99"/>
                    <a:pt x="58" y="98"/>
                  </a:cubicBezTo>
                  <a:cubicBezTo>
                    <a:pt x="82" y="98"/>
                    <a:pt x="106" y="73"/>
                    <a:pt x="98" y="49"/>
                  </a:cubicBez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7661;p47">
              <a:extLst>
                <a:ext uri="{FF2B5EF4-FFF2-40B4-BE49-F238E27FC236}">
                  <a16:creationId xmlns:a16="http://schemas.microsoft.com/office/drawing/2014/main" id="{0F7FF8BD-47A1-D0BC-4DEE-AE024062721D}"/>
                </a:ext>
              </a:extLst>
            </p:cNvPr>
            <p:cNvSpPr/>
            <p:nvPr/>
          </p:nvSpPr>
          <p:spPr>
            <a:xfrm>
              <a:off x="2787600" y="28884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82"/>
                    <a:pt x="25" y="98"/>
                    <a:pt x="57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98" y="17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7662;p47">
              <a:extLst>
                <a:ext uri="{FF2B5EF4-FFF2-40B4-BE49-F238E27FC236}">
                  <a16:creationId xmlns:a16="http://schemas.microsoft.com/office/drawing/2014/main" id="{87736CB8-BC1A-235E-B6F1-2F9B79937793}"/>
                </a:ext>
              </a:extLst>
            </p:cNvPr>
            <p:cNvSpPr/>
            <p:nvPr/>
          </p:nvSpPr>
          <p:spPr>
            <a:xfrm>
              <a:off x="2791650" y="288535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0"/>
                    <a:pt x="19" y="51"/>
                    <a:pt x="40" y="51"/>
                  </a:cubicBezTo>
                  <a:cubicBezTo>
                    <a:pt x="43" y="51"/>
                    <a:pt x="46" y="51"/>
                    <a:pt x="49" y="49"/>
                  </a:cubicBezTo>
                  <a:cubicBezTo>
                    <a:pt x="82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7663;p47">
              <a:extLst>
                <a:ext uri="{FF2B5EF4-FFF2-40B4-BE49-F238E27FC236}">
                  <a16:creationId xmlns:a16="http://schemas.microsoft.com/office/drawing/2014/main" id="{107BC4C8-4F2E-2FCA-5F30-E82BB8A43E54}"/>
                </a:ext>
              </a:extLst>
            </p:cNvPr>
            <p:cNvSpPr/>
            <p:nvPr/>
          </p:nvSpPr>
          <p:spPr>
            <a:xfrm>
              <a:off x="2792050" y="289225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7664;p47">
              <a:extLst>
                <a:ext uri="{FF2B5EF4-FFF2-40B4-BE49-F238E27FC236}">
                  <a16:creationId xmlns:a16="http://schemas.microsoft.com/office/drawing/2014/main" id="{037810AB-D287-FA9D-5167-A6328C15F1C8}"/>
                </a:ext>
              </a:extLst>
            </p:cNvPr>
            <p:cNvSpPr/>
            <p:nvPr/>
          </p:nvSpPr>
          <p:spPr>
            <a:xfrm>
              <a:off x="2799975" y="289185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105" y="49"/>
                  </a:lnTo>
                  <a:cubicBezTo>
                    <a:pt x="97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7665;p47">
              <a:extLst>
                <a:ext uri="{FF2B5EF4-FFF2-40B4-BE49-F238E27FC236}">
                  <a16:creationId xmlns:a16="http://schemas.microsoft.com/office/drawing/2014/main" id="{E5BC86D0-E5DA-DFFC-704B-338E82BE837E}"/>
                </a:ext>
              </a:extLst>
            </p:cNvPr>
            <p:cNvSpPr/>
            <p:nvPr/>
          </p:nvSpPr>
          <p:spPr>
            <a:xfrm>
              <a:off x="2808075" y="289145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17" y="0"/>
                    <a:pt x="0" y="24"/>
                    <a:pt x="0" y="49"/>
                  </a:cubicBezTo>
                  <a:lnTo>
                    <a:pt x="98" y="49"/>
                  </a:lnTo>
                  <a:cubicBezTo>
                    <a:pt x="98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7666;p47">
              <a:extLst>
                <a:ext uri="{FF2B5EF4-FFF2-40B4-BE49-F238E27FC236}">
                  <a16:creationId xmlns:a16="http://schemas.microsoft.com/office/drawing/2014/main" id="{CFCC786D-C1AD-624D-E7D9-89E42B6D7761}"/>
                </a:ext>
              </a:extLst>
            </p:cNvPr>
            <p:cNvSpPr/>
            <p:nvPr/>
          </p:nvSpPr>
          <p:spPr>
            <a:xfrm>
              <a:off x="2811525" y="287945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61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24" y="2"/>
                    <a:pt x="0" y="26"/>
                    <a:pt x="0" y="50"/>
                  </a:cubicBezTo>
                  <a:cubicBezTo>
                    <a:pt x="0" y="75"/>
                    <a:pt x="24" y="99"/>
                    <a:pt x="57" y="99"/>
                  </a:cubicBezTo>
                  <a:cubicBezTo>
                    <a:pt x="81" y="99"/>
                    <a:pt x="106" y="75"/>
                    <a:pt x="106" y="42"/>
                  </a:cubicBezTo>
                  <a:cubicBezTo>
                    <a:pt x="106" y="21"/>
                    <a:pt x="8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7667;p47">
              <a:extLst>
                <a:ext uri="{FF2B5EF4-FFF2-40B4-BE49-F238E27FC236}">
                  <a16:creationId xmlns:a16="http://schemas.microsoft.com/office/drawing/2014/main" id="{C0CAC147-D41C-DEB3-BA3C-4619775B0481}"/>
                </a:ext>
              </a:extLst>
            </p:cNvPr>
            <p:cNvSpPr/>
            <p:nvPr/>
          </p:nvSpPr>
          <p:spPr>
            <a:xfrm>
              <a:off x="2807250" y="2876850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9" y="25"/>
                    <a:pt x="25" y="49"/>
                    <a:pt x="58" y="49"/>
                  </a:cubicBezTo>
                  <a:cubicBezTo>
                    <a:pt x="82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7668;p47">
              <a:extLst>
                <a:ext uri="{FF2B5EF4-FFF2-40B4-BE49-F238E27FC236}">
                  <a16:creationId xmlns:a16="http://schemas.microsoft.com/office/drawing/2014/main" id="{5AF40AC3-44F9-D37C-752E-89428795F496}"/>
                </a:ext>
              </a:extLst>
            </p:cNvPr>
            <p:cNvSpPr/>
            <p:nvPr/>
          </p:nvSpPr>
          <p:spPr>
            <a:xfrm>
              <a:off x="2799350" y="287705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0"/>
                  </a:moveTo>
                  <a:lnTo>
                    <a:pt x="1" y="9"/>
                  </a:lnTo>
                  <a:cubicBezTo>
                    <a:pt x="1" y="30"/>
                    <a:pt x="19" y="51"/>
                    <a:pt x="40" y="51"/>
                  </a:cubicBezTo>
                  <a:cubicBezTo>
                    <a:pt x="43" y="51"/>
                    <a:pt x="46" y="50"/>
                    <a:pt x="49" y="49"/>
                  </a:cubicBezTo>
                  <a:cubicBezTo>
                    <a:pt x="82" y="49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7669;p47">
              <a:extLst>
                <a:ext uri="{FF2B5EF4-FFF2-40B4-BE49-F238E27FC236}">
                  <a16:creationId xmlns:a16="http://schemas.microsoft.com/office/drawing/2014/main" id="{EBE87855-F1D4-073B-785E-381564EE1C4F}"/>
                </a:ext>
              </a:extLst>
            </p:cNvPr>
            <p:cNvSpPr/>
            <p:nvPr/>
          </p:nvSpPr>
          <p:spPr>
            <a:xfrm>
              <a:off x="2803400" y="28796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49" y="1"/>
                  </a:moveTo>
                  <a:cubicBezTo>
                    <a:pt x="25" y="1"/>
                    <a:pt x="1" y="25"/>
                    <a:pt x="1" y="58"/>
                  </a:cubicBezTo>
                  <a:cubicBezTo>
                    <a:pt x="9" y="82"/>
                    <a:pt x="25" y="98"/>
                    <a:pt x="58" y="98"/>
                  </a:cubicBezTo>
                  <a:cubicBezTo>
                    <a:pt x="82" y="98"/>
                    <a:pt x="106" y="74"/>
                    <a:pt x="106" y="49"/>
                  </a:cubicBez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7670;p47">
              <a:extLst>
                <a:ext uri="{FF2B5EF4-FFF2-40B4-BE49-F238E27FC236}">
                  <a16:creationId xmlns:a16="http://schemas.microsoft.com/office/drawing/2014/main" id="{A2DBC4C2-7BFE-4642-460F-3F077050B369}"/>
                </a:ext>
              </a:extLst>
            </p:cNvPr>
            <p:cNvSpPr/>
            <p:nvPr/>
          </p:nvSpPr>
          <p:spPr>
            <a:xfrm>
              <a:off x="2795300" y="28801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cubicBezTo>
                    <a:pt x="9" y="81"/>
                    <a:pt x="25" y="97"/>
                    <a:pt x="57" y="97"/>
                  </a:cubicBezTo>
                  <a:cubicBezTo>
                    <a:pt x="82" y="97"/>
                    <a:pt x="106" y="73"/>
                    <a:pt x="106" y="49"/>
                  </a:cubicBezTo>
                  <a:cubicBezTo>
                    <a:pt x="106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7671;p47">
              <a:extLst>
                <a:ext uri="{FF2B5EF4-FFF2-40B4-BE49-F238E27FC236}">
                  <a16:creationId xmlns:a16="http://schemas.microsoft.com/office/drawing/2014/main" id="{8022BA35-C9A4-6CBD-368D-74291A659077}"/>
                </a:ext>
              </a:extLst>
            </p:cNvPr>
            <p:cNvSpPr/>
            <p:nvPr/>
          </p:nvSpPr>
          <p:spPr>
            <a:xfrm>
              <a:off x="2787200" y="28804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1" y="1"/>
                  </a:moveTo>
                  <a:cubicBezTo>
                    <a:pt x="57" y="1"/>
                    <a:pt x="53" y="1"/>
                    <a:pt x="49" y="2"/>
                  </a:cubicBezTo>
                  <a:cubicBezTo>
                    <a:pt x="25" y="2"/>
                    <a:pt x="0" y="18"/>
                    <a:pt x="8" y="51"/>
                  </a:cubicBezTo>
                  <a:cubicBezTo>
                    <a:pt x="8" y="75"/>
                    <a:pt x="33" y="100"/>
                    <a:pt x="57" y="100"/>
                  </a:cubicBezTo>
                  <a:cubicBezTo>
                    <a:pt x="81" y="100"/>
                    <a:pt x="106" y="75"/>
                    <a:pt x="106" y="43"/>
                  </a:cubicBezTo>
                  <a:cubicBezTo>
                    <a:pt x="106" y="22"/>
                    <a:pt x="8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7672;p47">
              <a:extLst>
                <a:ext uri="{FF2B5EF4-FFF2-40B4-BE49-F238E27FC236}">
                  <a16:creationId xmlns:a16="http://schemas.microsoft.com/office/drawing/2014/main" id="{4B957BE2-BFDE-514B-14A9-4C2FC2ABC80F}"/>
                </a:ext>
              </a:extLst>
            </p:cNvPr>
            <p:cNvSpPr/>
            <p:nvPr/>
          </p:nvSpPr>
          <p:spPr>
            <a:xfrm>
              <a:off x="2791250" y="287745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1"/>
                  </a:moveTo>
                  <a:cubicBezTo>
                    <a:pt x="0" y="33"/>
                    <a:pt x="25" y="49"/>
                    <a:pt x="57" y="49"/>
                  </a:cubicBezTo>
                  <a:cubicBezTo>
                    <a:pt x="81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7673;p47">
              <a:extLst>
                <a:ext uri="{FF2B5EF4-FFF2-40B4-BE49-F238E27FC236}">
                  <a16:creationId xmlns:a16="http://schemas.microsoft.com/office/drawing/2014/main" id="{EEBFDB48-E26C-8485-F767-DCA66BC77259}"/>
                </a:ext>
              </a:extLst>
            </p:cNvPr>
            <p:cNvSpPr/>
            <p:nvPr/>
          </p:nvSpPr>
          <p:spPr>
            <a:xfrm>
              <a:off x="2791650" y="288415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17" y="8"/>
                    <a:pt x="1" y="24"/>
                    <a:pt x="1" y="57"/>
                  </a:cubicBezTo>
                  <a:lnTo>
                    <a:pt x="98" y="49"/>
                  </a:lnTo>
                  <a:cubicBezTo>
                    <a:pt x="98" y="24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7674;p47">
              <a:extLst>
                <a:ext uri="{FF2B5EF4-FFF2-40B4-BE49-F238E27FC236}">
                  <a16:creationId xmlns:a16="http://schemas.microsoft.com/office/drawing/2014/main" id="{856A3433-7350-2CB7-CE85-203C83591E54}"/>
                </a:ext>
              </a:extLst>
            </p:cNvPr>
            <p:cNvSpPr/>
            <p:nvPr/>
          </p:nvSpPr>
          <p:spPr>
            <a:xfrm>
              <a:off x="2799550" y="2883950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lnTo>
                    <a:pt x="106" y="41"/>
                  </a:lnTo>
                  <a:cubicBezTo>
                    <a:pt x="106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7675;p47">
              <a:extLst>
                <a:ext uri="{FF2B5EF4-FFF2-40B4-BE49-F238E27FC236}">
                  <a16:creationId xmlns:a16="http://schemas.microsoft.com/office/drawing/2014/main" id="{C0ABD71D-6F80-3E76-3C64-9134C8767E99}"/>
                </a:ext>
              </a:extLst>
            </p:cNvPr>
            <p:cNvSpPr/>
            <p:nvPr/>
          </p:nvSpPr>
          <p:spPr>
            <a:xfrm>
              <a:off x="2807675" y="28835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4" y="1"/>
                    <a:pt x="0" y="25"/>
                    <a:pt x="0" y="49"/>
                  </a:cubicBezTo>
                  <a:lnTo>
                    <a:pt x="97" y="49"/>
                  </a:ln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7676;p47">
              <a:extLst>
                <a:ext uri="{FF2B5EF4-FFF2-40B4-BE49-F238E27FC236}">
                  <a16:creationId xmlns:a16="http://schemas.microsoft.com/office/drawing/2014/main" id="{C2BC0C45-D82E-3761-5858-A996AAEA6D25}"/>
                </a:ext>
              </a:extLst>
            </p:cNvPr>
            <p:cNvSpPr/>
            <p:nvPr/>
          </p:nvSpPr>
          <p:spPr>
            <a:xfrm>
              <a:off x="2811325" y="287137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16" y="8"/>
                    <a:pt x="0" y="25"/>
                    <a:pt x="0" y="57"/>
                  </a:cubicBezTo>
                  <a:cubicBezTo>
                    <a:pt x="0" y="81"/>
                    <a:pt x="24" y="106"/>
                    <a:pt x="49" y="106"/>
                  </a:cubicBezTo>
                  <a:cubicBezTo>
                    <a:pt x="81" y="98"/>
                    <a:pt x="97" y="81"/>
                    <a:pt x="97" y="49"/>
                  </a:cubicBez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7677;p47">
              <a:extLst>
                <a:ext uri="{FF2B5EF4-FFF2-40B4-BE49-F238E27FC236}">
                  <a16:creationId xmlns:a16="http://schemas.microsoft.com/office/drawing/2014/main" id="{2BFBAFE1-3431-18AD-CD08-9F16B039FA32}"/>
                </a:ext>
              </a:extLst>
            </p:cNvPr>
            <p:cNvSpPr/>
            <p:nvPr/>
          </p:nvSpPr>
          <p:spPr>
            <a:xfrm>
              <a:off x="2807050" y="286872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3"/>
                    <a:pt x="25" y="58"/>
                    <a:pt x="49" y="58"/>
                  </a:cubicBezTo>
                  <a:cubicBezTo>
                    <a:pt x="82" y="58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7678;p47">
              <a:extLst>
                <a:ext uri="{FF2B5EF4-FFF2-40B4-BE49-F238E27FC236}">
                  <a16:creationId xmlns:a16="http://schemas.microsoft.com/office/drawing/2014/main" id="{E96366FA-256A-26E0-BE97-119FF214E587}"/>
                </a:ext>
              </a:extLst>
            </p:cNvPr>
            <p:cNvSpPr/>
            <p:nvPr/>
          </p:nvSpPr>
          <p:spPr>
            <a:xfrm>
              <a:off x="2798950" y="286915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0" y="0"/>
                  </a:moveTo>
                  <a:cubicBezTo>
                    <a:pt x="0" y="33"/>
                    <a:pt x="25" y="49"/>
                    <a:pt x="57" y="49"/>
                  </a:cubicBezTo>
                  <a:cubicBezTo>
                    <a:pt x="82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7679;p47">
              <a:extLst>
                <a:ext uri="{FF2B5EF4-FFF2-40B4-BE49-F238E27FC236}">
                  <a16:creationId xmlns:a16="http://schemas.microsoft.com/office/drawing/2014/main" id="{B724C59A-C32E-1ECA-D19D-4F16133EF9E9}"/>
                </a:ext>
              </a:extLst>
            </p:cNvPr>
            <p:cNvSpPr/>
            <p:nvPr/>
          </p:nvSpPr>
          <p:spPr>
            <a:xfrm>
              <a:off x="2803200" y="287177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98" y="74"/>
                    <a:pt x="98" y="49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7680;p47">
              <a:extLst>
                <a:ext uri="{FF2B5EF4-FFF2-40B4-BE49-F238E27FC236}">
                  <a16:creationId xmlns:a16="http://schemas.microsoft.com/office/drawing/2014/main" id="{3F3EB76A-AB72-CD4C-AA99-F92D215D466F}"/>
                </a:ext>
              </a:extLst>
            </p:cNvPr>
            <p:cNvSpPr/>
            <p:nvPr/>
          </p:nvSpPr>
          <p:spPr>
            <a:xfrm>
              <a:off x="2795100" y="287215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17" y="2"/>
                    <a:pt x="0" y="26"/>
                    <a:pt x="0" y="50"/>
                  </a:cubicBezTo>
                  <a:cubicBezTo>
                    <a:pt x="0" y="75"/>
                    <a:pt x="25" y="99"/>
                    <a:pt x="49" y="99"/>
                  </a:cubicBezTo>
                  <a:cubicBezTo>
                    <a:pt x="82" y="99"/>
                    <a:pt x="98" y="75"/>
                    <a:pt x="98" y="42"/>
                  </a:cubicBezTo>
                  <a:cubicBezTo>
                    <a:pt x="98" y="2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7681;p47">
              <a:extLst>
                <a:ext uri="{FF2B5EF4-FFF2-40B4-BE49-F238E27FC236}">
                  <a16:creationId xmlns:a16="http://schemas.microsoft.com/office/drawing/2014/main" id="{1BF69EC6-29A5-696C-4B2F-040B411B0959}"/>
                </a:ext>
              </a:extLst>
            </p:cNvPr>
            <p:cNvSpPr/>
            <p:nvPr/>
          </p:nvSpPr>
          <p:spPr>
            <a:xfrm>
              <a:off x="2787000" y="2872375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6" y="1"/>
                    <a:pt x="0" y="25"/>
                    <a:pt x="0" y="50"/>
                  </a:cubicBezTo>
                  <a:cubicBezTo>
                    <a:pt x="0" y="82"/>
                    <a:pt x="24" y="98"/>
                    <a:pt x="49" y="98"/>
                  </a:cubicBezTo>
                  <a:cubicBezTo>
                    <a:pt x="81" y="98"/>
                    <a:pt x="97" y="74"/>
                    <a:pt x="97" y="50"/>
                  </a:cubicBez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7682;p47">
              <a:extLst>
                <a:ext uri="{FF2B5EF4-FFF2-40B4-BE49-F238E27FC236}">
                  <a16:creationId xmlns:a16="http://schemas.microsoft.com/office/drawing/2014/main" id="{278B6D6A-74B0-DCEC-D869-436B33577C2C}"/>
                </a:ext>
              </a:extLst>
            </p:cNvPr>
            <p:cNvSpPr/>
            <p:nvPr/>
          </p:nvSpPr>
          <p:spPr>
            <a:xfrm>
              <a:off x="2791050" y="28693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81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7683;p47">
              <a:extLst>
                <a:ext uri="{FF2B5EF4-FFF2-40B4-BE49-F238E27FC236}">
                  <a16:creationId xmlns:a16="http://schemas.microsoft.com/office/drawing/2014/main" id="{1635733C-2CCC-6071-62A5-CD194702DB10}"/>
                </a:ext>
              </a:extLst>
            </p:cNvPr>
            <p:cNvSpPr/>
            <p:nvPr/>
          </p:nvSpPr>
          <p:spPr>
            <a:xfrm>
              <a:off x="2791250" y="28762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lnTo>
                    <a:pt x="106" y="50"/>
                  </a:lnTo>
                  <a:cubicBezTo>
                    <a:pt x="98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7684;p47">
              <a:extLst>
                <a:ext uri="{FF2B5EF4-FFF2-40B4-BE49-F238E27FC236}">
                  <a16:creationId xmlns:a16="http://schemas.microsoft.com/office/drawing/2014/main" id="{63D35CD1-4BA4-46F9-B183-BA9489E3A125}"/>
                </a:ext>
              </a:extLst>
            </p:cNvPr>
            <p:cNvSpPr/>
            <p:nvPr/>
          </p:nvSpPr>
          <p:spPr>
            <a:xfrm>
              <a:off x="2799350" y="287582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7" y="9"/>
                    <a:pt x="1" y="25"/>
                    <a:pt x="1" y="58"/>
                  </a:cubicBezTo>
                  <a:lnTo>
                    <a:pt x="98" y="49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7685;p47">
              <a:extLst>
                <a:ext uri="{FF2B5EF4-FFF2-40B4-BE49-F238E27FC236}">
                  <a16:creationId xmlns:a16="http://schemas.microsoft.com/office/drawing/2014/main" id="{ACA78A42-5434-0E4F-FB38-B9D5D2622FB5}"/>
                </a:ext>
              </a:extLst>
            </p:cNvPr>
            <p:cNvSpPr/>
            <p:nvPr/>
          </p:nvSpPr>
          <p:spPr>
            <a:xfrm>
              <a:off x="2807250" y="287562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0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17"/>
                    <a:pt x="82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7686;p47">
              <a:extLst>
                <a:ext uri="{FF2B5EF4-FFF2-40B4-BE49-F238E27FC236}">
                  <a16:creationId xmlns:a16="http://schemas.microsoft.com/office/drawing/2014/main" id="{CFC41074-3690-2FAB-6585-7B1D9E7EAF69}"/>
                </a:ext>
              </a:extLst>
            </p:cNvPr>
            <p:cNvSpPr/>
            <p:nvPr/>
          </p:nvSpPr>
          <p:spPr>
            <a:xfrm>
              <a:off x="2810900" y="28634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9" y="0"/>
                  </a:moveTo>
                  <a:cubicBezTo>
                    <a:pt x="25" y="0"/>
                    <a:pt x="1" y="25"/>
                    <a:pt x="1" y="57"/>
                  </a:cubicBezTo>
                  <a:cubicBezTo>
                    <a:pt x="1" y="78"/>
                    <a:pt x="19" y="99"/>
                    <a:pt x="45" y="99"/>
                  </a:cubicBezTo>
                  <a:cubicBezTo>
                    <a:pt x="49" y="99"/>
                    <a:pt x="53" y="99"/>
                    <a:pt x="58" y="97"/>
                  </a:cubicBezTo>
                  <a:cubicBezTo>
                    <a:pt x="82" y="97"/>
                    <a:pt x="106" y="81"/>
                    <a:pt x="106" y="49"/>
                  </a:cubicBez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7687;p47">
              <a:extLst>
                <a:ext uri="{FF2B5EF4-FFF2-40B4-BE49-F238E27FC236}">
                  <a16:creationId xmlns:a16="http://schemas.microsoft.com/office/drawing/2014/main" id="{6EFC070F-0AEF-4C15-2A08-CF94079EF15A}"/>
                </a:ext>
              </a:extLst>
            </p:cNvPr>
            <p:cNvSpPr/>
            <p:nvPr/>
          </p:nvSpPr>
          <p:spPr>
            <a:xfrm>
              <a:off x="2806650" y="28608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9" y="33"/>
                    <a:pt x="25" y="58"/>
                    <a:pt x="57" y="58"/>
                  </a:cubicBezTo>
                  <a:cubicBezTo>
                    <a:pt x="82" y="49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7688;p47">
              <a:extLst>
                <a:ext uri="{FF2B5EF4-FFF2-40B4-BE49-F238E27FC236}">
                  <a16:creationId xmlns:a16="http://schemas.microsoft.com/office/drawing/2014/main" id="{788D4819-56C6-DD39-3DD4-978567E2A879}"/>
                </a:ext>
              </a:extLst>
            </p:cNvPr>
            <p:cNvSpPr/>
            <p:nvPr/>
          </p:nvSpPr>
          <p:spPr>
            <a:xfrm>
              <a:off x="2798750" y="28612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25"/>
                    <a:pt x="25" y="50"/>
                    <a:pt x="49" y="50"/>
                  </a:cubicBezTo>
                  <a:cubicBezTo>
                    <a:pt x="81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7689;p47">
              <a:extLst>
                <a:ext uri="{FF2B5EF4-FFF2-40B4-BE49-F238E27FC236}">
                  <a16:creationId xmlns:a16="http://schemas.microsoft.com/office/drawing/2014/main" id="{C416E478-AD83-B218-F838-6C7FC7B38B17}"/>
                </a:ext>
              </a:extLst>
            </p:cNvPr>
            <p:cNvSpPr/>
            <p:nvPr/>
          </p:nvSpPr>
          <p:spPr>
            <a:xfrm>
              <a:off x="2802800" y="28638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3"/>
                    <a:pt x="25" y="98"/>
                    <a:pt x="57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106" y="17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7690;p47">
              <a:extLst>
                <a:ext uri="{FF2B5EF4-FFF2-40B4-BE49-F238E27FC236}">
                  <a16:creationId xmlns:a16="http://schemas.microsoft.com/office/drawing/2014/main" id="{55C36D9C-E070-D00C-438E-52F7B7DF5AAB}"/>
                </a:ext>
              </a:extLst>
            </p:cNvPr>
            <p:cNvSpPr/>
            <p:nvPr/>
          </p:nvSpPr>
          <p:spPr>
            <a:xfrm>
              <a:off x="2794700" y="28640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8" y="82"/>
                    <a:pt x="25" y="98"/>
                    <a:pt x="57" y="98"/>
                  </a:cubicBezTo>
                  <a:cubicBezTo>
                    <a:pt x="81" y="98"/>
                    <a:pt x="106" y="73"/>
                    <a:pt x="106" y="49"/>
                  </a:cubicBezTo>
                  <a:cubicBezTo>
                    <a:pt x="106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7691;p47">
              <a:extLst>
                <a:ext uri="{FF2B5EF4-FFF2-40B4-BE49-F238E27FC236}">
                  <a16:creationId xmlns:a16="http://schemas.microsoft.com/office/drawing/2014/main" id="{D64DA79B-4B6B-1913-4C79-6A1CA4235B00}"/>
                </a:ext>
              </a:extLst>
            </p:cNvPr>
            <p:cNvSpPr/>
            <p:nvPr/>
          </p:nvSpPr>
          <p:spPr>
            <a:xfrm>
              <a:off x="2786575" y="28644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2" y="0"/>
                  </a:moveTo>
                  <a:cubicBezTo>
                    <a:pt x="58" y="0"/>
                    <a:pt x="54" y="1"/>
                    <a:pt x="50" y="2"/>
                  </a:cubicBezTo>
                  <a:cubicBezTo>
                    <a:pt x="25" y="2"/>
                    <a:pt x="1" y="26"/>
                    <a:pt x="1" y="50"/>
                  </a:cubicBezTo>
                  <a:cubicBezTo>
                    <a:pt x="9" y="75"/>
                    <a:pt x="25" y="99"/>
                    <a:pt x="58" y="99"/>
                  </a:cubicBezTo>
                  <a:cubicBezTo>
                    <a:pt x="82" y="99"/>
                    <a:pt x="106" y="75"/>
                    <a:pt x="106" y="42"/>
                  </a:cubicBezTo>
                  <a:cubicBezTo>
                    <a:pt x="106" y="21"/>
                    <a:pt x="8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7692;p47">
              <a:extLst>
                <a:ext uri="{FF2B5EF4-FFF2-40B4-BE49-F238E27FC236}">
                  <a16:creationId xmlns:a16="http://schemas.microsoft.com/office/drawing/2014/main" id="{D7D08651-C0B6-9D0A-9EA2-9A6D355A871F}"/>
                </a:ext>
              </a:extLst>
            </p:cNvPr>
            <p:cNvSpPr/>
            <p:nvPr/>
          </p:nvSpPr>
          <p:spPr>
            <a:xfrm>
              <a:off x="2790650" y="286145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0" y="0"/>
                  </a:moveTo>
                  <a:cubicBezTo>
                    <a:pt x="0" y="33"/>
                    <a:pt x="24" y="49"/>
                    <a:pt x="57" y="49"/>
                  </a:cubicBezTo>
                  <a:cubicBezTo>
                    <a:pt x="81" y="49"/>
                    <a:pt x="105" y="24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7693;p47">
              <a:extLst>
                <a:ext uri="{FF2B5EF4-FFF2-40B4-BE49-F238E27FC236}">
                  <a16:creationId xmlns:a16="http://schemas.microsoft.com/office/drawing/2014/main" id="{705DD8E7-FBD0-1869-AB9C-607CA481F504}"/>
                </a:ext>
              </a:extLst>
            </p:cNvPr>
            <p:cNvSpPr/>
            <p:nvPr/>
          </p:nvSpPr>
          <p:spPr>
            <a:xfrm>
              <a:off x="2791050" y="286830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59" y="0"/>
                  </a:moveTo>
                  <a:cubicBezTo>
                    <a:pt x="55" y="0"/>
                    <a:pt x="52" y="1"/>
                    <a:pt x="49" y="2"/>
                  </a:cubicBezTo>
                  <a:cubicBezTo>
                    <a:pt x="16" y="2"/>
                    <a:pt x="0" y="18"/>
                    <a:pt x="0" y="50"/>
                  </a:cubicBezTo>
                  <a:lnTo>
                    <a:pt x="98" y="42"/>
                  </a:lnTo>
                  <a:cubicBezTo>
                    <a:pt x="98" y="2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7694;p47">
              <a:extLst>
                <a:ext uri="{FF2B5EF4-FFF2-40B4-BE49-F238E27FC236}">
                  <a16:creationId xmlns:a16="http://schemas.microsoft.com/office/drawing/2014/main" id="{8B2C89E7-D7EF-DB4F-7CAC-A8B38F9AD210}"/>
                </a:ext>
              </a:extLst>
            </p:cNvPr>
            <p:cNvSpPr/>
            <p:nvPr/>
          </p:nvSpPr>
          <p:spPr>
            <a:xfrm>
              <a:off x="2798950" y="28679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106" y="49"/>
                  </a:ln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7695;p47">
              <a:extLst>
                <a:ext uri="{FF2B5EF4-FFF2-40B4-BE49-F238E27FC236}">
                  <a16:creationId xmlns:a16="http://schemas.microsoft.com/office/drawing/2014/main" id="{FD2A2A66-E150-E22A-D3FD-935F258392E5}"/>
                </a:ext>
              </a:extLst>
            </p:cNvPr>
            <p:cNvSpPr/>
            <p:nvPr/>
          </p:nvSpPr>
          <p:spPr>
            <a:xfrm>
              <a:off x="2807050" y="286772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lnTo>
                    <a:pt x="98" y="41"/>
                  </a:ln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7696;p47">
              <a:extLst>
                <a:ext uri="{FF2B5EF4-FFF2-40B4-BE49-F238E27FC236}">
                  <a16:creationId xmlns:a16="http://schemas.microsoft.com/office/drawing/2014/main" id="{40442DA5-8259-742D-1227-D743899D6818}"/>
                </a:ext>
              </a:extLst>
            </p:cNvPr>
            <p:cNvSpPr/>
            <p:nvPr/>
          </p:nvSpPr>
          <p:spPr>
            <a:xfrm>
              <a:off x="2810700" y="2855550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49" y="1"/>
                  </a:moveTo>
                  <a:cubicBezTo>
                    <a:pt x="25" y="1"/>
                    <a:pt x="1" y="25"/>
                    <a:pt x="1" y="50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98" y="74"/>
                    <a:pt x="98" y="50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7697;p47">
              <a:extLst>
                <a:ext uri="{FF2B5EF4-FFF2-40B4-BE49-F238E27FC236}">
                  <a16:creationId xmlns:a16="http://schemas.microsoft.com/office/drawing/2014/main" id="{639C825F-8E7D-4D68-C131-6E4A7970C8B8}"/>
                </a:ext>
              </a:extLst>
            </p:cNvPr>
            <p:cNvSpPr/>
            <p:nvPr/>
          </p:nvSpPr>
          <p:spPr>
            <a:xfrm>
              <a:off x="2806450" y="28529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106" y="1"/>
                  </a:moveTo>
                  <a:lnTo>
                    <a:pt x="0" y="9"/>
                  </a:lnTo>
                  <a:cubicBezTo>
                    <a:pt x="0" y="33"/>
                    <a:pt x="25" y="49"/>
                    <a:pt x="57" y="49"/>
                  </a:cubicBezTo>
                  <a:cubicBezTo>
                    <a:pt x="82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7698;p47">
              <a:extLst>
                <a:ext uri="{FF2B5EF4-FFF2-40B4-BE49-F238E27FC236}">
                  <a16:creationId xmlns:a16="http://schemas.microsoft.com/office/drawing/2014/main" id="{E8DB7542-F907-DF30-C7CC-729EC40F690B}"/>
                </a:ext>
              </a:extLst>
            </p:cNvPr>
            <p:cNvSpPr/>
            <p:nvPr/>
          </p:nvSpPr>
          <p:spPr>
            <a:xfrm>
              <a:off x="2798550" y="285312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73" y="57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7699;p47">
              <a:extLst>
                <a:ext uri="{FF2B5EF4-FFF2-40B4-BE49-F238E27FC236}">
                  <a16:creationId xmlns:a16="http://schemas.microsoft.com/office/drawing/2014/main" id="{F5F05FF2-3D00-443A-280B-DA7F93B8E267}"/>
                </a:ext>
              </a:extLst>
            </p:cNvPr>
            <p:cNvSpPr/>
            <p:nvPr/>
          </p:nvSpPr>
          <p:spPr>
            <a:xfrm>
              <a:off x="2802600" y="285592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9" y="1"/>
                  </a:moveTo>
                  <a:cubicBezTo>
                    <a:pt x="56" y="1"/>
                    <a:pt x="52" y="1"/>
                    <a:pt x="49" y="2"/>
                  </a:cubicBezTo>
                  <a:cubicBezTo>
                    <a:pt x="25" y="2"/>
                    <a:pt x="0" y="18"/>
                    <a:pt x="0" y="51"/>
                  </a:cubicBezTo>
                  <a:cubicBezTo>
                    <a:pt x="0" y="75"/>
                    <a:pt x="25" y="99"/>
                    <a:pt x="49" y="99"/>
                  </a:cubicBezTo>
                  <a:cubicBezTo>
                    <a:pt x="81" y="99"/>
                    <a:pt x="98" y="75"/>
                    <a:pt x="98" y="43"/>
                  </a:cubicBezTo>
                  <a:cubicBezTo>
                    <a:pt x="98" y="22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7700;p47">
              <a:extLst>
                <a:ext uri="{FF2B5EF4-FFF2-40B4-BE49-F238E27FC236}">
                  <a16:creationId xmlns:a16="http://schemas.microsoft.com/office/drawing/2014/main" id="{232A4CF6-7CC4-F058-1B1C-291A65CFA5B2}"/>
                </a:ext>
              </a:extLst>
            </p:cNvPr>
            <p:cNvSpPr/>
            <p:nvPr/>
          </p:nvSpPr>
          <p:spPr>
            <a:xfrm>
              <a:off x="2794500" y="28561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cubicBezTo>
                    <a:pt x="0" y="73"/>
                    <a:pt x="24" y="98"/>
                    <a:pt x="49" y="98"/>
                  </a:cubicBezTo>
                  <a:cubicBezTo>
                    <a:pt x="81" y="98"/>
                    <a:pt x="106" y="73"/>
                    <a:pt x="97" y="49"/>
                  </a:cubicBez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7701;p47">
              <a:extLst>
                <a:ext uri="{FF2B5EF4-FFF2-40B4-BE49-F238E27FC236}">
                  <a16:creationId xmlns:a16="http://schemas.microsoft.com/office/drawing/2014/main" id="{8144F844-696D-979E-83A9-22702085D664}"/>
                </a:ext>
              </a:extLst>
            </p:cNvPr>
            <p:cNvSpPr/>
            <p:nvPr/>
          </p:nvSpPr>
          <p:spPr>
            <a:xfrm>
              <a:off x="2786375" y="285637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81"/>
                    <a:pt x="25" y="98"/>
                    <a:pt x="58" y="98"/>
                  </a:cubicBezTo>
                  <a:cubicBezTo>
                    <a:pt x="82" y="98"/>
                    <a:pt x="106" y="73"/>
                    <a:pt x="98" y="49"/>
                  </a:cubicBez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7702;p47">
              <a:extLst>
                <a:ext uri="{FF2B5EF4-FFF2-40B4-BE49-F238E27FC236}">
                  <a16:creationId xmlns:a16="http://schemas.microsoft.com/office/drawing/2014/main" id="{13470136-6224-8531-CF25-D91E2962535F}"/>
                </a:ext>
              </a:extLst>
            </p:cNvPr>
            <p:cNvSpPr/>
            <p:nvPr/>
          </p:nvSpPr>
          <p:spPr>
            <a:xfrm>
              <a:off x="2790425" y="285352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25"/>
                    <a:pt x="25" y="50"/>
                    <a:pt x="50" y="50"/>
                  </a:cubicBezTo>
                  <a:cubicBezTo>
                    <a:pt x="82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7703;p47">
              <a:extLst>
                <a:ext uri="{FF2B5EF4-FFF2-40B4-BE49-F238E27FC236}">
                  <a16:creationId xmlns:a16="http://schemas.microsoft.com/office/drawing/2014/main" id="{FAB72FED-0213-64E3-451A-4E3724A82012}"/>
                </a:ext>
              </a:extLst>
            </p:cNvPr>
            <p:cNvSpPr/>
            <p:nvPr/>
          </p:nvSpPr>
          <p:spPr>
            <a:xfrm>
              <a:off x="2790650" y="28602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105" y="49"/>
                  </a:lnTo>
                  <a:cubicBezTo>
                    <a:pt x="105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7704;p47">
              <a:extLst>
                <a:ext uri="{FF2B5EF4-FFF2-40B4-BE49-F238E27FC236}">
                  <a16:creationId xmlns:a16="http://schemas.microsoft.com/office/drawing/2014/main" id="{922DCC5E-EDB5-DAD7-22B8-9253000DC98E}"/>
                </a:ext>
              </a:extLst>
            </p:cNvPr>
            <p:cNvSpPr/>
            <p:nvPr/>
          </p:nvSpPr>
          <p:spPr>
            <a:xfrm>
              <a:off x="2798750" y="286002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17" y="0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7705;p47">
              <a:extLst>
                <a:ext uri="{FF2B5EF4-FFF2-40B4-BE49-F238E27FC236}">
                  <a16:creationId xmlns:a16="http://schemas.microsoft.com/office/drawing/2014/main" id="{A3E51FCC-C6D3-9AE8-A19F-1EF5F6EB65BF}"/>
                </a:ext>
              </a:extLst>
            </p:cNvPr>
            <p:cNvSpPr/>
            <p:nvPr/>
          </p:nvSpPr>
          <p:spPr>
            <a:xfrm>
              <a:off x="2806650" y="285962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49" y="0"/>
                  </a:moveTo>
                  <a:cubicBezTo>
                    <a:pt x="25" y="8"/>
                    <a:pt x="1" y="24"/>
                    <a:pt x="1" y="57"/>
                  </a:cubicBezTo>
                  <a:lnTo>
                    <a:pt x="106" y="49"/>
                  </a:lnTo>
                  <a:cubicBezTo>
                    <a:pt x="106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7706;p47">
              <a:extLst>
                <a:ext uri="{FF2B5EF4-FFF2-40B4-BE49-F238E27FC236}">
                  <a16:creationId xmlns:a16="http://schemas.microsoft.com/office/drawing/2014/main" id="{E89AC203-F74D-9BCD-E548-F3DE89601FE5}"/>
                </a:ext>
              </a:extLst>
            </p:cNvPr>
            <p:cNvSpPr/>
            <p:nvPr/>
          </p:nvSpPr>
          <p:spPr>
            <a:xfrm>
              <a:off x="2810500" y="284765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98" y="74"/>
                    <a:pt x="98" y="49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7707;p47">
              <a:extLst>
                <a:ext uri="{FF2B5EF4-FFF2-40B4-BE49-F238E27FC236}">
                  <a16:creationId xmlns:a16="http://schemas.microsoft.com/office/drawing/2014/main" id="{FA12A9DE-98A5-53CA-E6A0-D1822EB7D8E4}"/>
                </a:ext>
              </a:extLst>
            </p:cNvPr>
            <p:cNvSpPr/>
            <p:nvPr/>
          </p:nvSpPr>
          <p:spPr>
            <a:xfrm>
              <a:off x="2806250" y="28450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0"/>
                  </a:moveTo>
                  <a:cubicBezTo>
                    <a:pt x="0" y="33"/>
                    <a:pt x="25" y="49"/>
                    <a:pt x="49" y="49"/>
                  </a:cubicBezTo>
                  <a:cubicBezTo>
                    <a:pt x="81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7708;p47">
              <a:extLst>
                <a:ext uri="{FF2B5EF4-FFF2-40B4-BE49-F238E27FC236}">
                  <a16:creationId xmlns:a16="http://schemas.microsoft.com/office/drawing/2014/main" id="{661D79E8-8496-6592-785A-AAA236752159}"/>
                </a:ext>
              </a:extLst>
            </p:cNvPr>
            <p:cNvSpPr/>
            <p:nvPr/>
          </p:nvSpPr>
          <p:spPr>
            <a:xfrm>
              <a:off x="2798150" y="28452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0"/>
                  </a:moveTo>
                  <a:cubicBezTo>
                    <a:pt x="8" y="33"/>
                    <a:pt x="24" y="49"/>
                    <a:pt x="57" y="49"/>
                  </a:cubicBezTo>
                  <a:cubicBezTo>
                    <a:pt x="81" y="49"/>
                    <a:pt x="105" y="25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7709;p47">
              <a:extLst>
                <a:ext uri="{FF2B5EF4-FFF2-40B4-BE49-F238E27FC236}">
                  <a16:creationId xmlns:a16="http://schemas.microsoft.com/office/drawing/2014/main" id="{39B2BD0A-5616-87B6-B38C-B75874FB0C9F}"/>
                </a:ext>
              </a:extLst>
            </p:cNvPr>
            <p:cNvSpPr/>
            <p:nvPr/>
          </p:nvSpPr>
          <p:spPr>
            <a:xfrm>
              <a:off x="2802400" y="284785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7" y="1"/>
                    <a:pt x="0" y="25"/>
                    <a:pt x="0" y="58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81" y="98"/>
                    <a:pt x="98" y="74"/>
                    <a:pt x="98" y="50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7710;p47">
              <a:extLst>
                <a:ext uri="{FF2B5EF4-FFF2-40B4-BE49-F238E27FC236}">
                  <a16:creationId xmlns:a16="http://schemas.microsoft.com/office/drawing/2014/main" id="{E58F9841-D659-99CA-6DD7-E02C141873E3}"/>
                </a:ext>
              </a:extLst>
            </p:cNvPr>
            <p:cNvSpPr/>
            <p:nvPr/>
          </p:nvSpPr>
          <p:spPr>
            <a:xfrm>
              <a:off x="2794300" y="2848050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16" y="9"/>
                    <a:pt x="0" y="25"/>
                    <a:pt x="0" y="58"/>
                  </a:cubicBezTo>
                  <a:cubicBezTo>
                    <a:pt x="0" y="82"/>
                    <a:pt x="24" y="106"/>
                    <a:pt x="49" y="106"/>
                  </a:cubicBezTo>
                  <a:cubicBezTo>
                    <a:pt x="81" y="106"/>
                    <a:pt x="97" y="82"/>
                    <a:pt x="97" y="50"/>
                  </a:cubicBez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7711;p47">
              <a:extLst>
                <a:ext uri="{FF2B5EF4-FFF2-40B4-BE49-F238E27FC236}">
                  <a16:creationId xmlns:a16="http://schemas.microsoft.com/office/drawing/2014/main" id="{9753AF67-F347-113E-4958-FFDB8292251E}"/>
                </a:ext>
              </a:extLst>
            </p:cNvPr>
            <p:cNvSpPr/>
            <p:nvPr/>
          </p:nvSpPr>
          <p:spPr>
            <a:xfrm>
              <a:off x="2786175" y="284847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cubicBezTo>
                    <a:pt x="1" y="73"/>
                    <a:pt x="25" y="98"/>
                    <a:pt x="49" y="98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7712;p47">
              <a:extLst>
                <a:ext uri="{FF2B5EF4-FFF2-40B4-BE49-F238E27FC236}">
                  <a16:creationId xmlns:a16="http://schemas.microsoft.com/office/drawing/2014/main" id="{6C097F3E-4154-A57A-2DF6-D030DBDC39EF}"/>
                </a:ext>
              </a:extLst>
            </p:cNvPr>
            <p:cNvSpPr/>
            <p:nvPr/>
          </p:nvSpPr>
          <p:spPr>
            <a:xfrm>
              <a:off x="2790225" y="2845425"/>
              <a:ext cx="2475" cy="1275"/>
            </a:xfrm>
            <a:custGeom>
              <a:avLst/>
              <a:gdLst/>
              <a:ahLst/>
              <a:cxnLst/>
              <a:rect l="l" t="t" r="r" b="b"/>
              <a:pathLst>
                <a:path w="99" h="51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0"/>
                    <a:pt x="19" y="51"/>
                    <a:pt x="40" y="51"/>
                  </a:cubicBezTo>
                  <a:cubicBezTo>
                    <a:pt x="43" y="51"/>
                    <a:pt x="46" y="50"/>
                    <a:pt x="49" y="49"/>
                  </a:cubicBezTo>
                  <a:cubicBezTo>
                    <a:pt x="82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7713;p47">
              <a:extLst>
                <a:ext uri="{FF2B5EF4-FFF2-40B4-BE49-F238E27FC236}">
                  <a16:creationId xmlns:a16="http://schemas.microsoft.com/office/drawing/2014/main" id="{67A6B594-B5D2-AB0E-070A-177CFD791280}"/>
                </a:ext>
              </a:extLst>
            </p:cNvPr>
            <p:cNvSpPr/>
            <p:nvPr/>
          </p:nvSpPr>
          <p:spPr>
            <a:xfrm>
              <a:off x="2790425" y="285232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16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7714;p47">
              <a:extLst>
                <a:ext uri="{FF2B5EF4-FFF2-40B4-BE49-F238E27FC236}">
                  <a16:creationId xmlns:a16="http://schemas.microsoft.com/office/drawing/2014/main" id="{01898222-0375-EF5E-B93E-80E3256CCA0F}"/>
                </a:ext>
              </a:extLst>
            </p:cNvPr>
            <p:cNvSpPr/>
            <p:nvPr/>
          </p:nvSpPr>
          <p:spPr>
            <a:xfrm>
              <a:off x="2798550" y="2851925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16" y="8"/>
                    <a:pt x="0" y="24"/>
                    <a:pt x="0" y="57"/>
                  </a:cubicBezTo>
                  <a:lnTo>
                    <a:pt x="98" y="49"/>
                  </a:lnTo>
                  <a:cubicBezTo>
                    <a:pt x="98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7715;p47">
              <a:extLst>
                <a:ext uri="{FF2B5EF4-FFF2-40B4-BE49-F238E27FC236}">
                  <a16:creationId xmlns:a16="http://schemas.microsoft.com/office/drawing/2014/main" id="{444F013C-34D5-F547-4E4A-71CF8231005A}"/>
                </a:ext>
              </a:extLst>
            </p:cNvPr>
            <p:cNvSpPr/>
            <p:nvPr/>
          </p:nvSpPr>
          <p:spPr>
            <a:xfrm>
              <a:off x="2806450" y="285170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lnTo>
                    <a:pt x="106" y="50"/>
                  </a:ln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7716;p47">
              <a:extLst>
                <a:ext uri="{FF2B5EF4-FFF2-40B4-BE49-F238E27FC236}">
                  <a16:creationId xmlns:a16="http://schemas.microsoft.com/office/drawing/2014/main" id="{F382626B-16A2-3158-2E3A-356EBA5ECBE7}"/>
                </a:ext>
              </a:extLst>
            </p:cNvPr>
            <p:cNvSpPr/>
            <p:nvPr/>
          </p:nvSpPr>
          <p:spPr>
            <a:xfrm>
              <a:off x="2810300" y="28397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74"/>
                    <a:pt x="25" y="98"/>
                    <a:pt x="49" y="98"/>
                  </a:cubicBezTo>
                  <a:cubicBezTo>
                    <a:pt x="73" y="98"/>
                    <a:pt x="98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7717;p47">
              <a:extLst>
                <a:ext uri="{FF2B5EF4-FFF2-40B4-BE49-F238E27FC236}">
                  <a16:creationId xmlns:a16="http://schemas.microsoft.com/office/drawing/2014/main" id="{B28284EF-A88B-472F-305C-75AAFCDC8F97}"/>
                </a:ext>
              </a:extLst>
            </p:cNvPr>
            <p:cNvSpPr/>
            <p:nvPr/>
          </p:nvSpPr>
          <p:spPr>
            <a:xfrm>
              <a:off x="2806050" y="283712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0" y="0"/>
                  </a:moveTo>
                  <a:cubicBezTo>
                    <a:pt x="0" y="24"/>
                    <a:pt x="25" y="49"/>
                    <a:pt x="49" y="49"/>
                  </a:cubicBezTo>
                  <a:cubicBezTo>
                    <a:pt x="81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7718;p47">
              <a:extLst>
                <a:ext uri="{FF2B5EF4-FFF2-40B4-BE49-F238E27FC236}">
                  <a16:creationId xmlns:a16="http://schemas.microsoft.com/office/drawing/2014/main" id="{6A3A1EEB-00D2-6A3A-3421-AA04DC8FE847}"/>
                </a:ext>
              </a:extLst>
            </p:cNvPr>
            <p:cNvSpPr/>
            <p:nvPr/>
          </p:nvSpPr>
          <p:spPr>
            <a:xfrm>
              <a:off x="2797925" y="2837325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1" y="25"/>
                    <a:pt x="25" y="49"/>
                    <a:pt x="58" y="49"/>
                  </a:cubicBezTo>
                  <a:cubicBezTo>
                    <a:pt x="82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7719;p47">
              <a:extLst>
                <a:ext uri="{FF2B5EF4-FFF2-40B4-BE49-F238E27FC236}">
                  <a16:creationId xmlns:a16="http://schemas.microsoft.com/office/drawing/2014/main" id="{1993D9EA-758A-6A80-3F8F-9905517CEB55}"/>
                </a:ext>
              </a:extLst>
            </p:cNvPr>
            <p:cNvSpPr/>
            <p:nvPr/>
          </p:nvSpPr>
          <p:spPr>
            <a:xfrm>
              <a:off x="2802200" y="28399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73" y="98"/>
                    <a:pt x="97" y="74"/>
                    <a:pt x="97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7720;p47">
              <a:extLst>
                <a:ext uri="{FF2B5EF4-FFF2-40B4-BE49-F238E27FC236}">
                  <a16:creationId xmlns:a16="http://schemas.microsoft.com/office/drawing/2014/main" id="{8DF23BED-AA7C-2C94-7315-6C7ECAF69FEC}"/>
                </a:ext>
              </a:extLst>
            </p:cNvPr>
            <p:cNvSpPr/>
            <p:nvPr/>
          </p:nvSpPr>
          <p:spPr>
            <a:xfrm>
              <a:off x="2794075" y="2840150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50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82"/>
                    <a:pt x="25" y="98"/>
                    <a:pt x="50" y="98"/>
                  </a:cubicBezTo>
                  <a:cubicBezTo>
                    <a:pt x="74" y="98"/>
                    <a:pt x="98" y="74"/>
                    <a:pt x="98" y="49"/>
                  </a:cubicBezTo>
                  <a:cubicBezTo>
                    <a:pt x="98" y="2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7721;p47">
              <a:extLst>
                <a:ext uri="{FF2B5EF4-FFF2-40B4-BE49-F238E27FC236}">
                  <a16:creationId xmlns:a16="http://schemas.microsoft.com/office/drawing/2014/main" id="{47D5B587-6C7B-DC9F-0473-105DA89FE5FA}"/>
                </a:ext>
              </a:extLst>
            </p:cNvPr>
            <p:cNvSpPr/>
            <p:nvPr/>
          </p:nvSpPr>
          <p:spPr>
            <a:xfrm>
              <a:off x="2785975" y="284035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7" y="1"/>
                    <a:pt x="1" y="25"/>
                    <a:pt x="1" y="50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74" y="98"/>
                    <a:pt x="98" y="74"/>
                    <a:pt x="98" y="50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7722;p47">
              <a:extLst>
                <a:ext uri="{FF2B5EF4-FFF2-40B4-BE49-F238E27FC236}">
                  <a16:creationId xmlns:a16="http://schemas.microsoft.com/office/drawing/2014/main" id="{C93E0E60-62CE-0AFC-2024-B497DF0D31A6}"/>
                </a:ext>
              </a:extLst>
            </p:cNvPr>
            <p:cNvSpPr/>
            <p:nvPr/>
          </p:nvSpPr>
          <p:spPr>
            <a:xfrm>
              <a:off x="2790025" y="283752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0"/>
                  </a:moveTo>
                  <a:cubicBezTo>
                    <a:pt x="1" y="25"/>
                    <a:pt x="25" y="49"/>
                    <a:pt x="49" y="49"/>
                  </a:cubicBezTo>
                  <a:cubicBezTo>
                    <a:pt x="82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7723;p47">
              <a:extLst>
                <a:ext uri="{FF2B5EF4-FFF2-40B4-BE49-F238E27FC236}">
                  <a16:creationId xmlns:a16="http://schemas.microsoft.com/office/drawing/2014/main" id="{4C898441-6342-7804-F070-14E8CE9FE5C6}"/>
                </a:ext>
              </a:extLst>
            </p:cNvPr>
            <p:cNvSpPr/>
            <p:nvPr/>
          </p:nvSpPr>
          <p:spPr>
            <a:xfrm>
              <a:off x="2790225" y="284420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1"/>
                  </a:moveTo>
                  <a:cubicBezTo>
                    <a:pt x="17" y="1"/>
                    <a:pt x="1" y="25"/>
                    <a:pt x="1" y="50"/>
                  </a:cubicBezTo>
                  <a:lnTo>
                    <a:pt x="98" y="50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7724;p47">
              <a:extLst>
                <a:ext uri="{FF2B5EF4-FFF2-40B4-BE49-F238E27FC236}">
                  <a16:creationId xmlns:a16="http://schemas.microsoft.com/office/drawing/2014/main" id="{65F113DE-B496-A017-BA4B-A5BDAC1FC350}"/>
                </a:ext>
              </a:extLst>
            </p:cNvPr>
            <p:cNvSpPr/>
            <p:nvPr/>
          </p:nvSpPr>
          <p:spPr>
            <a:xfrm>
              <a:off x="2798150" y="284400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4" y="1"/>
                    <a:pt x="0" y="25"/>
                    <a:pt x="0" y="49"/>
                  </a:cubicBezTo>
                  <a:lnTo>
                    <a:pt x="105" y="49"/>
                  </a:lnTo>
                  <a:cubicBezTo>
                    <a:pt x="105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7725;p47">
              <a:extLst>
                <a:ext uri="{FF2B5EF4-FFF2-40B4-BE49-F238E27FC236}">
                  <a16:creationId xmlns:a16="http://schemas.microsoft.com/office/drawing/2014/main" id="{34BF7D05-810A-C271-D566-F816A9F24D19}"/>
                </a:ext>
              </a:extLst>
            </p:cNvPr>
            <p:cNvSpPr/>
            <p:nvPr/>
          </p:nvSpPr>
          <p:spPr>
            <a:xfrm>
              <a:off x="2806250" y="28438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7726;p47">
              <a:extLst>
                <a:ext uri="{FF2B5EF4-FFF2-40B4-BE49-F238E27FC236}">
                  <a16:creationId xmlns:a16="http://schemas.microsoft.com/office/drawing/2014/main" id="{D3E03D51-497F-0DC8-E40D-5A81251E71A3}"/>
                </a:ext>
              </a:extLst>
            </p:cNvPr>
            <p:cNvSpPr/>
            <p:nvPr/>
          </p:nvSpPr>
          <p:spPr>
            <a:xfrm>
              <a:off x="2810100" y="28318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0" y="25"/>
                    <a:pt x="0" y="49"/>
                  </a:cubicBezTo>
                  <a:cubicBezTo>
                    <a:pt x="0" y="73"/>
                    <a:pt x="25" y="98"/>
                    <a:pt x="49" y="98"/>
                  </a:cubicBezTo>
                  <a:cubicBezTo>
                    <a:pt x="73" y="98"/>
                    <a:pt x="98" y="73"/>
                    <a:pt x="98" y="49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7727;p47">
              <a:extLst>
                <a:ext uri="{FF2B5EF4-FFF2-40B4-BE49-F238E27FC236}">
                  <a16:creationId xmlns:a16="http://schemas.microsoft.com/office/drawing/2014/main" id="{6BD5E3A8-BBD1-213C-7EC9-4FBC4578211A}"/>
                </a:ext>
              </a:extLst>
            </p:cNvPr>
            <p:cNvSpPr/>
            <p:nvPr/>
          </p:nvSpPr>
          <p:spPr>
            <a:xfrm>
              <a:off x="2805850" y="28292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25"/>
                    <a:pt x="24" y="50"/>
                    <a:pt x="49" y="50"/>
                  </a:cubicBezTo>
                  <a:cubicBezTo>
                    <a:pt x="81" y="50"/>
                    <a:pt x="97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7728;p47">
              <a:extLst>
                <a:ext uri="{FF2B5EF4-FFF2-40B4-BE49-F238E27FC236}">
                  <a16:creationId xmlns:a16="http://schemas.microsoft.com/office/drawing/2014/main" id="{64647FA9-A810-CE87-5D30-695C7C59793A}"/>
                </a:ext>
              </a:extLst>
            </p:cNvPr>
            <p:cNvSpPr/>
            <p:nvPr/>
          </p:nvSpPr>
          <p:spPr>
            <a:xfrm>
              <a:off x="2797725" y="282920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1" y="33"/>
                    <a:pt x="25" y="58"/>
                    <a:pt x="58" y="58"/>
                  </a:cubicBezTo>
                  <a:cubicBezTo>
                    <a:pt x="82" y="58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7729;p47">
              <a:extLst>
                <a:ext uri="{FF2B5EF4-FFF2-40B4-BE49-F238E27FC236}">
                  <a16:creationId xmlns:a16="http://schemas.microsoft.com/office/drawing/2014/main" id="{D0E62953-6828-3871-2DD3-B30D070C933D}"/>
                </a:ext>
              </a:extLst>
            </p:cNvPr>
            <p:cNvSpPr/>
            <p:nvPr/>
          </p:nvSpPr>
          <p:spPr>
            <a:xfrm>
              <a:off x="2802000" y="28320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6" y="0"/>
                    <a:pt x="0" y="25"/>
                    <a:pt x="0" y="49"/>
                  </a:cubicBezTo>
                  <a:cubicBezTo>
                    <a:pt x="0" y="73"/>
                    <a:pt x="24" y="98"/>
                    <a:pt x="49" y="98"/>
                  </a:cubicBezTo>
                  <a:cubicBezTo>
                    <a:pt x="73" y="98"/>
                    <a:pt x="97" y="73"/>
                    <a:pt x="97" y="49"/>
                  </a:cubicBez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7730;p47">
              <a:extLst>
                <a:ext uri="{FF2B5EF4-FFF2-40B4-BE49-F238E27FC236}">
                  <a16:creationId xmlns:a16="http://schemas.microsoft.com/office/drawing/2014/main" id="{AB559C16-36C1-6806-5881-B491B33763D1}"/>
                </a:ext>
              </a:extLst>
            </p:cNvPr>
            <p:cNvSpPr/>
            <p:nvPr/>
          </p:nvSpPr>
          <p:spPr>
            <a:xfrm>
              <a:off x="2793875" y="2832250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74"/>
                    <a:pt x="25" y="98"/>
                    <a:pt x="49" y="98"/>
                  </a:cubicBezTo>
                  <a:cubicBezTo>
                    <a:pt x="74" y="98"/>
                    <a:pt x="98" y="74"/>
                    <a:pt x="98" y="49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7731;p47">
              <a:extLst>
                <a:ext uri="{FF2B5EF4-FFF2-40B4-BE49-F238E27FC236}">
                  <a16:creationId xmlns:a16="http://schemas.microsoft.com/office/drawing/2014/main" id="{FDEB220A-DEFF-DBD6-2BD2-B0E53A248385}"/>
                </a:ext>
              </a:extLst>
            </p:cNvPr>
            <p:cNvSpPr/>
            <p:nvPr/>
          </p:nvSpPr>
          <p:spPr>
            <a:xfrm>
              <a:off x="2785775" y="28324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73" y="98"/>
                    <a:pt x="98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7732;p47">
              <a:extLst>
                <a:ext uri="{FF2B5EF4-FFF2-40B4-BE49-F238E27FC236}">
                  <a16:creationId xmlns:a16="http://schemas.microsoft.com/office/drawing/2014/main" id="{32B01851-CC89-6413-2CBE-6FA3BDE29FBA}"/>
                </a:ext>
              </a:extLst>
            </p:cNvPr>
            <p:cNvSpPr/>
            <p:nvPr/>
          </p:nvSpPr>
          <p:spPr>
            <a:xfrm>
              <a:off x="2789825" y="2829425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3"/>
                    <a:pt x="25" y="57"/>
                    <a:pt x="49" y="57"/>
                  </a:cubicBezTo>
                  <a:cubicBezTo>
                    <a:pt x="82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7733;p47">
              <a:extLst>
                <a:ext uri="{FF2B5EF4-FFF2-40B4-BE49-F238E27FC236}">
                  <a16:creationId xmlns:a16="http://schemas.microsoft.com/office/drawing/2014/main" id="{9EE29BEB-0FA1-6A26-2342-D2CB1D04433B}"/>
                </a:ext>
              </a:extLst>
            </p:cNvPr>
            <p:cNvSpPr/>
            <p:nvPr/>
          </p:nvSpPr>
          <p:spPr>
            <a:xfrm>
              <a:off x="2790025" y="283630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7734;p47">
              <a:extLst>
                <a:ext uri="{FF2B5EF4-FFF2-40B4-BE49-F238E27FC236}">
                  <a16:creationId xmlns:a16="http://schemas.microsoft.com/office/drawing/2014/main" id="{F2BE21FE-5FCA-AB4C-0577-9484B08E4EA9}"/>
                </a:ext>
              </a:extLst>
            </p:cNvPr>
            <p:cNvSpPr/>
            <p:nvPr/>
          </p:nvSpPr>
          <p:spPr>
            <a:xfrm>
              <a:off x="2797925" y="28361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0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17"/>
                    <a:pt x="82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7735;p47">
              <a:extLst>
                <a:ext uri="{FF2B5EF4-FFF2-40B4-BE49-F238E27FC236}">
                  <a16:creationId xmlns:a16="http://schemas.microsoft.com/office/drawing/2014/main" id="{D63FFF77-2D08-EE60-15FB-12B5AA1EF144}"/>
                </a:ext>
              </a:extLst>
            </p:cNvPr>
            <p:cNvSpPr/>
            <p:nvPr/>
          </p:nvSpPr>
          <p:spPr>
            <a:xfrm>
              <a:off x="2806050" y="28359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7736;p47">
              <a:extLst>
                <a:ext uri="{FF2B5EF4-FFF2-40B4-BE49-F238E27FC236}">
                  <a16:creationId xmlns:a16="http://schemas.microsoft.com/office/drawing/2014/main" id="{789E52EE-2E21-D6D2-DD0F-E599011DBDF6}"/>
                </a:ext>
              </a:extLst>
            </p:cNvPr>
            <p:cNvSpPr/>
            <p:nvPr/>
          </p:nvSpPr>
          <p:spPr>
            <a:xfrm>
              <a:off x="2809900" y="28239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0" y="24"/>
                    <a:pt x="0" y="49"/>
                  </a:cubicBezTo>
                  <a:cubicBezTo>
                    <a:pt x="0" y="73"/>
                    <a:pt x="25" y="97"/>
                    <a:pt x="49" y="97"/>
                  </a:cubicBezTo>
                  <a:cubicBezTo>
                    <a:pt x="73" y="97"/>
                    <a:pt x="98" y="73"/>
                    <a:pt x="98" y="49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7737;p47">
              <a:extLst>
                <a:ext uri="{FF2B5EF4-FFF2-40B4-BE49-F238E27FC236}">
                  <a16:creationId xmlns:a16="http://schemas.microsoft.com/office/drawing/2014/main" id="{48E25E65-9FA9-0FDD-D3B2-152EA02846B8}"/>
                </a:ext>
              </a:extLst>
            </p:cNvPr>
            <p:cNvSpPr/>
            <p:nvPr/>
          </p:nvSpPr>
          <p:spPr>
            <a:xfrm>
              <a:off x="2805650" y="28211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7" y="1"/>
                  </a:moveTo>
                  <a:lnTo>
                    <a:pt x="0" y="9"/>
                  </a:lnTo>
                  <a:cubicBezTo>
                    <a:pt x="0" y="33"/>
                    <a:pt x="24" y="57"/>
                    <a:pt x="49" y="57"/>
                  </a:cubicBezTo>
                  <a:cubicBezTo>
                    <a:pt x="81" y="57"/>
                    <a:pt x="105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7738;p47">
              <a:extLst>
                <a:ext uri="{FF2B5EF4-FFF2-40B4-BE49-F238E27FC236}">
                  <a16:creationId xmlns:a16="http://schemas.microsoft.com/office/drawing/2014/main" id="{DB37EB52-EF33-3678-2E7B-9C7F881B1F38}"/>
                </a:ext>
              </a:extLst>
            </p:cNvPr>
            <p:cNvSpPr/>
            <p:nvPr/>
          </p:nvSpPr>
          <p:spPr>
            <a:xfrm>
              <a:off x="2797725" y="282130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33"/>
                    <a:pt x="17" y="49"/>
                    <a:pt x="49" y="49"/>
                  </a:cubicBezTo>
                  <a:cubicBezTo>
                    <a:pt x="74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7739;p47">
              <a:extLst>
                <a:ext uri="{FF2B5EF4-FFF2-40B4-BE49-F238E27FC236}">
                  <a16:creationId xmlns:a16="http://schemas.microsoft.com/office/drawing/2014/main" id="{4EC11278-21A8-8302-6A95-C7E7EEABFBBD}"/>
                </a:ext>
              </a:extLst>
            </p:cNvPr>
            <p:cNvSpPr/>
            <p:nvPr/>
          </p:nvSpPr>
          <p:spPr>
            <a:xfrm>
              <a:off x="2801775" y="2824100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9" y="1"/>
                  </a:moveTo>
                  <a:cubicBezTo>
                    <a:pt x="56" y="1"/>
                    <a:pt x="53" y="1"/>
                    <a:pt x="50" y="2"/>
                  </a:cubicBezTo>
                  <a:cubicBezTo>
                    <a:pt x="17" y="2"/>
                    <a:pt x="1" y="18"/>
                    <a:pt x="1" y="51"/>
                  </a:cubicBezTo>
                  <a:cubicBezTo>
                    <a:pt x="1" y="75"/>
                    <a:pt x="25" y="100"/>
                    <a:pt x="50" y="100"/>
                  </a:cubicBezTo>
                  <a:cubicBezTo>
                    <a:pt x="74" y="100"/>
                    <a:pt x="98" y="75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7740;p47">
              <a:extLst>
                <a:ext uri="{FF2B5EF4-FFF2-40B4-BE49-F238E27FC236}">
                  <a16:creationId xmlns:a16="http://schemas.microsoft.com/office/drawing/2014/main" id="{65E0EDB1-005B-5366-32CA-D7C0963D1685}"/>
                </a:ext>
              </a:extLst>
            </p:cNvPr>
            <p:cNvSpPr/>
            <p:nvPr/>
          </p:nvSpPr>
          <p:spPr>
            <a:xfrm>
              <a:off x="2793675" y="2824150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17" y="0"/>
                    <a:pt x="1" y="25"/>
                    <a:pt x="1" y="57"/>
                  </a:cubicBezTo>
                  <a:cubicBezTo>
                    <a:pt x="1" y="81"/>
                    <a:pt x="25" y="106"/>
                    <a:pt x="49" y="106"/>
                  </a:cubicBezTo>
                  <a:cubicBezTo>
                    <a:pt x="82" y="98"/>
                    <a:pt x="98" y="81"/>
                    <a:pt x="98" y="49"/>
                  </a:cubicBez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7741;p47">
              <a:extLst>
                <a:ext uri="{FF2B5EF4-FFF2-40B4-BE49-F238E27FC236}">
                  <a16:creationId xmlns:a16="http://schemas.microsoft.com/office/drawing/2014/main" id="{0EF517FF-C067-D142-5288-A8D9C005DE05}"/>
                </a:ext>
              </a:extLst>
            </p:cNvPr>
            <p:cNvSpPr/>
            <p:nvPr/>
          </p:nvSpPr>
          <p:spPr>
            <a:xfrm>
              <a:off x="2785575" y="28243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0" y="25"/>
                    <a:pt x="0" y="49"/>
                  </a:cubicBezTo>
                  <a:cubicBezTo>
                    <a:pt x="0" y="81"/>
                    <a:pt x="25" y="98"/>
                    <a:pt x="49" y="98"/>
                  </a:cubicBezTo>
                  <a:cubicBezTo>
                    <a:pt x="81" y="98"/>
                    <a:pt x="98" y="81"/>
                    <a:pt x="98" y="49"/>
                  </a:cubicBez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7742;p47">
              <a:extLst>
                <a:ext uri="{FF2B5EF4-FFF2-40B4-BE49-F238E27FC236}">
                  <a16:creationId xmlns:a16="http://schemas.microsoft.com/office/drawing/2014/main" id="{5758760A-3746-FF35-B22F-D9ADD5C617F9}"/>
                </a:ext>
              </a:extLst>
            </p:cNvPr>
            <p:cNvSpPr/>
            <p:nvPr/>
          </p:nvSpPr>
          <p:spPr>
            <a:xfrm>
              <a:off x="2789625" y="28215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1" y="1"/>
                  </a:moveTo>
                  <a:cubicBezTo>
                    <a:pt x="1" y="33"/>
                    <a:pt x="25" y="50"/>
                    <a:pt x="49" y="50"/>
                  </a:cubicBezTo>
                  <a:cubicBezTo>
                    <a:pt x="82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7743;p47">
              <a:extLst>
                <a:ext uri="{FF2B5EF4-FFF2-40B4-BE49-F238E27FC236}">
                  <a16:creationId xmlns:a16="http://schemas.microsoft.com/office/drawing/2014/main" id="{56541241-3992-DE9A-A883-C94364C3F011}"/>
                </a:ext>
              </a:extLst>
            </p:cNvPr>
            <p:cNvSpPr/>
            <p:nvPr/>
          </p:nvSpPr>
          <p:spPr>
            <a:xfrm>
              <a:off x="2789825" y="28282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17" y="9"/>
                    <a:pt x="1" y="25"/>
                    <a:pt x="1" y="57"/>
                  </a:cubicBezTo>
                  <a:lnTo>
                    <a:pt x="98" y="49"/>
                  </a:ln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7744;p47">
              <a:extLst>
                <a:ext uri="{FF2B5EF4-FFF2-40B4-BE49-F238E27FC236}">
                  <a16:creationId xmlns:a16="http://schemas.microsoft.com/office/drawing/2014/main" id="{C66DF37F-87F2-C045-B8DC-7480E8636FBA}"/>
                </a:ext>
              </a:extLst>
            </p:cNvPr>
            <p:cNvSpPr/>
            <p:nvPr/>
          </p:nvSpPr>
          <p:spPr>
            <a:xfrm>
              <a:off x="2797725" y="28282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0"/>
                  </a:moveTo>
                  <a:cubicBezTo>
                    <a:pt x="25" y="0"/>
                    <a:pt x="1" y="17"/>
                    <a:pt x="1" y="49"/>
                  </a:cubicBezTo>
                  <a:lnTo>
                    <a:pt x="106" y="41"/>
                  </a:lnTo>
                  <a:cubicBezTo>
                    <a:pt x="106" y="17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7745;p47">
              <a:extLst>
                <a:ext uri="{FF2B5EF4-FFF2-40B4-BE49-F238E27FC236}">
                  <a16:creationId xmlns:a16="http://schemas.microsoft.com/office/drawing/2014/main" id="{39B9E5F6-FC1A-4A63-A68B-380B9E4E5928}"/>
                </a:ext>
              </a:extLst>
            </p:cNvPr>
            <p:cNvSpPr/>
            <p:nvPr/>
          </p:nvSpPr>
          <p:spPr>
            <a:xfrm>
              <a:off x="2805850" y="282800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97" y="49"/>
                  </a:ln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7746;p47">
              <a:extLst>
                <a:ext uri="{FF2B5EF4-FFF2-40B4-BE49-F238E27FC236}">
                  <a16:creationId xmlns:a16="http://schemas.microsoft.com/office/drawing/2014/main" id="{986C1424-E120-3E3E-85D6-4389DD9896F6}"/>
                </a:ext>
              </a:extLst>
            </p:cNvPr>
            <p:cNvSpPr/>
            <p:nvPr/>
          </p:nvSpPr>
          <p:spPr>
            <a:xfrm>
              <a:off x="2809700" y="2816025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25" y="1"/>
                    <a:pt x="0" y="17"/>
                    <a:pt x="0" y="50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97" y="74"/>
                    <a:pt x="97" y="42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7747;p47">
              <a:extLst>
                <a:ext uri="{FF2B5EF4-FFF2-40B4-BE49-F238E27FC236}">
                  <a16:creationId xmlns:a16="http://schemas.microsoft.com/office/drawing/2014/main" id="{C8A88630-E316-4ED8-B354-85A6788065FB}"/>
                </a:ext>
              </a:extLst>
            </p:cNvPr>
            <p:cNvSpPr/>
            <p:nvPr/>
          </p:nvSpPr>
          <p:spPr>
            <a:xfrm>
              <a:off x="2805425" y="28132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0"/>
                  </a:moveTo>
                  <a:cubicBezTo>
                    <a:pt x="9" y="33"/>
                    <a:pt x="25" y="49"/>
                    <a:pt x="58" y="49"/>
                  </a:cubicBezTo>
                  <a:cubicBezTo>
                    <a:pt x="82" y="49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7748;p47">
              <a:extLst>
                <a:ext uri="{FF2B5EF4-FFF2-40B4-BE49-F238E27FC236}">
                  <a16:creationId xmlns:a16="http://schemas.microsoft.com/office/drawing/2014/main" id="{4D5C177F-8572-A37A-FCBF-B1F1A8E18C1B}"/>
                </a:ext>
              </a:extLst>
            </p:cNvPr>
            <p:cNvSpPr/>
            <p:nvPr/>
          </p:nvSpPr>
          <p:spPr>
            <a:xfrm>
              <a:off x="2797525" y="281340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25"/>
                    <a:pt x="25" y="49"/>
                    <a:pt x="49" y="49"/>
                  </a:cubicBezTo>
                  <a:cubicBezTo>
                    <a:pt x="82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7749;p47">
              <a:extLst>
                <a:ext uri="{FF2B5EF4-FFF2-40B4-BE49-F238E27FC236}">
                  <a16:creationId xmlns:a16="http://schemas.microsoft.com/office/drawing/2014/main" id="{26EC5A47-E730-B3E8-7943-6E435892213E}"/>
                </a:ext>
              </a:extLst>
            </p:cNvPr>
            <p:cNvSpPr/>
            <p:nvPr/>
          </p:nvSpPr>
          <p:spPr>
            <a:xfrm>
              <a:off x="2801575" y="2816025"/>
              <a:ext cx="2475" cy="2475"/>
            </a:xfrm>
            <a:custGeom>
              <a:avLst/>
              <a:gdLst/>
              <a:ahLst/>
              <a:cxnLst/>
              <a:rect l="l" t="t" r="r" b="b"/>
              <a:pathLst>
                <a:path w="99" h="99" extrusionOk="0">
                  <a:moveTo>
                    <a:pt x="50" y="1"/>
                  </a:moveTo>
                  <a:cubicBezTo>
                    <a:pt x="25" y="1"/>
                    <a:pt x="1" y="25"/>
                    <a:pt x="1" y="50"/>
                  </a:cubicBezTo>
                  <a:cubicBezTo>
                    <a:pt x="1" y="82"/>
                    <a:pt x="25" y="98"/>
                    <a:pt x="50" y="98"/>
                  </a:cubicBezTo>
                  <a:cubicBezTo>
                    <a:pt x="82" y="98"/>
                    <a:pt x="98" y="82"/>
                    <a:pt x="98" y="50"/>
                  </a:cubicBezTo>
                  <a:cubicBezTo>
                    <a:pt x="98" y="2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7750;p47">
              <a:extLst>
                <a:ext uri="{FF2B5EF4-FFF2-40B4-BE49-F238E27FC236}">
                  <a16:creationId xmlns:a16="http://schemas.microsoft.com/office/drawing/2014/main" id="{A9DECA77-4744-193E-2E9F-F6F2F43F0CDB}"/>
                </a:ext>
              </a:extLst>
            </p:cNvPr>
            <p:cNvSpPr/>
            <p:nvPr/>
          </p:nvSpPr>
          <p:spPr>
            <a:xfrm>
              <a:off x="2793475" y="28162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cubicBezTo>
                    <a:pt x="1" y="81"/>
                    <a:pt x="25" y="97"/>
                    <a:pt x="49" y="97"/>
                  </a:cubicBezTo>
                  <a:cubicBezTo>
                    <a:pt x="82" y="97"/>
                    <a:pt x="98" y="73"/>
                    <a:pt x="98" y="49"/>
                  </a:cubicBezTo>
                  <a:cubicBezTo>
                    <a:pt x="98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7751;p47">
              <a:extLst>
                <a:ext uri="{FF2B5EF4-FFF2-40B4-BE49-F238E27FC236}">
                  <a16:creationId xmlns:a16="http://schemas.microsoft.com/office/drawing/2014/main" id="{8767BA64-ACF2-07A5-9473-BF555CCFBC76}"/>
                </a:ext>
              </a:extLst>
            </p:cNvPr>
            <p:cNvSpPr/>
            <p:nvPr/>
          </p:nvSpPr>
          <p:spPr>
            <a:xfrm>
              <a:off x="2785375" y="28164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73"/>
                    <a:pt x="25" y="97"/>
                    <a:pt x="49" y="97"/>
                  </a:cubicBezTo>
                  <a:cubicBezTo>
                    <a:pt x="81" y="97"/>
                    <a:pt x="98" y="73"/>
                    <a:pt x="98" y="49"/>
                  </a:cubicBezTo>
                  <a:cubicBezTo>
                    <a:pt x="98" y="1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7752;p47">
              <a:extLst>
                <a:ext uri="{FF2B5EF4-FFF2-40B4-BE49-F238E27FC236}">
                  <a16:creationId xmlns:a16="http://schemas.microsoft.com/office/drawing/2014/main" id="{6DCDCB80-AFDA-E81E-DA4F-433ECB3500FA}"/>
                </a:ext>
              </a:extLst>
            </p:cNvPr>
            <p:cNvSpPr/>
            <p:nvPr/>
          </p:nvSpPr>
          <p:spPr>
            <a:xfrm>
              <a:off x="2789425" y="281360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1"/>
                  </a:moveTo>
                  <a:cubicBezTo>
                    <a:pt x="0" y="25"/>
                    <a:pt x="25" y="49"/>
                    <a:pt x="57" y="49"/>
                  </a:cubicBezTo>
                  <a:cubicBezTo>
                    <a:pt x="81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7753;p47">
              <a:extLst>
                <a:ext uri="{FF2B5EF4-FFF2-40B4-BE49-F238E27FC236}">
                  <a16:creationId xmlns:a16="http://schemas.microsoft.com/office/drawing/2014/main" id="{33750D8D-7E62-2B60-5570-7A30D14FE9A0}"/>
                </a:ext>
              </a:extLst>
            </p:cNvPr>
            <p:cNvSpPr/>
            <p:nvPr/>
          </p:nvSpPr>
          <p:spPr>
            <a:xfrm>
              <a:off x="2789625" y="282030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7754;p47">
              <a:extLst>
                <a:ext uri="{FF2B5EF4-FFF2-40B4-BE49-F238E27FC236}">
                  <a16:creationId xmlns:a16="http://schemas.microsoft.com/office/drawing/2014/main" id="{9D17CF52-6B25-8381-20D4-C39F93184CA0}"/>
                </a:ext>
              </a:extLst>
            </p:cNvPr>
            <p:cNvSpPr/>
            <p:nvPr/>
          </p:nvSpPr>
          <p:spPr>
            <a:xfrm>
              <a:off x="2797725" y="2820100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49" y="0"/>
                  </a:moveTo>
                  <a:cubicBezTo>
                    <a:pt x="17" y="0"/>
                    <a:pt x="1" y="24"/>
                    <a:pt x="1" y="49"/>
                  </a:cubicBezTo>
                  <a:lnTo>
                    <a:pt x="98" y="49"/>
                  </a:lnTo>
                  <a:cubicBezTo>
                    <a:pt x="98" y="24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7755;p47">
              <a:extLst>
                <a:ext uri="{FF2B5EF4-FFF2-40B4-BE49-F238E27FC236}">
                  <a16:creationId xmlns:a16="http://schemas.microsoft.com/office/drawing/2014/main" id="{16C633CA-A951-8FE2-E7E0-86D626CC7B35}"/>
                </a:ext>
              </a:extLst>
            </p:cNvPr>
            <p:cNvSpPr/>
            <p:nvPr/>
          </p:nvSpPr>
          <p:spPr>
            <a:xfrm>
              <a:off x="2805650" y="281990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24" y="8"/>
                    <a:pt x="0" y="24"/>
                    <a:pt x="0" y="57"/>
                  </a:cubicBezTo>
                  <a:lnTo>
                    <a:pt x="97" y="49"/>
                  </a:lnTo>
                  <a:cubicBezTo>
                    <a:pt x="97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7756;p47">
              <a:extLst>
                <a:ext uri="{FF2B5EF4-FFF2-40B4-BE49-F238E27FC236}">
                  <a16:creationId xmlns:a16="http://schemas.microsoft.com/office/drawing/2014/main" id="{A78D64E1-66AC-FE07-7763-C209D67C55BC}"/>
                </a:ext>
              </a:extLst>
            </p:cNvPr>
            <p:cNvSpPr/>
            <p:nvPr/>
          </p:nvSpPr>
          <p:spPr>
            <a:xfrm>
              <a:off x="2809500" y="280792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9" y="1"/>
                  </a:moveTo>
                  <a:cubicBezTo>
                    <a:pt x="24" y="1"/>
                    <a:pt x="0" y="25"/>
                    <a:pt x="0" y="57"/>
                  </a:cubicBezTo>
                  <a:cubicBezTo>
                    <a:pt x="0" y="82"/>
                    <a:pt x="24" y="106"/>
                    <a:pt x="57" y="106"/>
                  </a:cubicBezTo>
                  <a:cubicBezTo>
                    <a:pt x="81" y="98"/>
                    <a:pt x="105" y="82"/>
                    <a:pt x="105" y="49"/>
                  </a:cubicBezTo>
                  <a:cubicBezTo>
                    <a:pt x="105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7757;p47">
              <a:extLst>
                <a:ext uri="{FF2B5EF4-FFF2-40B4-BE49-F238E27FC236}">
                  <a16:creationId xmlns:a16="http://schemas.microsoft.com/office/drawing/2014/main" id="{F8E377A7-867E-FEF1-9DFD-0C4E86555545}"/>
                </a:ext>
              </a:extLst>
            </p:cNvPr>
            <p:cNvSpPr/>
            <p:nvPr/>
          </p:nvSpPr>
          <p:spPr>
            <a:xfrm>
              <a:off x="2805425" y="2805300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1" y="0"/>
                  </a:moveTo>
                  <a:cubicBezTo>
                    <a:pt x="1" y="33"/>
                    <a:pt x="25" y="49"/>
                    <a:pt x="50" y="49"/>
                  </a:cubicBezTo>
                  <a:cubicBezTo>
                    <a:pt x="82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7758;p47">
              <a:extLst>
                <a:ext uri="{FF2B5EF4-FFF2-40B4-BE49-F238E27FC236}">
                  <a16:creationId xmlns:a16="http://schemas.microsoft.com/office/drawing/2014/main" id="{3B3A6F28-F2C9-D346-8912-E32CFC0654F3}"/>
                </a:ext>
              </a:extLst>
            </p:cNvPr>
            <p:cNvSpPr/>
            <p:nvPr/>
          </p:nvSpPr>
          <p:spPr>
            <a:xfrm>
              <a:off x="2797325" y="28055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0"/>
                  </a:moveTo>
                  <a:cubicBezTo>
                    <a:pt x="1" y="25"/>
                    <a:pt x="25" y="49"/>
                    <a:pt x="57" y="49"/>
                  </a:cubicBezTo>
                  <a:cubicBezTo>
                    <a:pt x="82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7759;p47">
              <a:extLst>
                <a:ext uri="{FF2B5EF4-FFF2-40B4-BE49-F238E27FC236}">
                  <a16:creationId xmlns:a16="http://schemas.microsoft.com/office/drawing/2014/main" id="{5DDC360F-8ECB-EF91-5EB9-BE7B3CB94075}"/>
                </a:ext>
              </a:extLst>
            </p:cNvPr>
            <p:cNvSpPr/>
            <p:nvPr/>
          </p:nvSpPr>
          <p:spPr>
            <a:xfrm>
              <a:off x="2801375" y="280812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82"/>
                    <a:pt x="25" y="98"/>
                    <a:pt x="58" y="98"/>
                  </a:cubicBezTo>
                  <a:cubicBezTo>
                    <a:pt x="82" y="98"/>
                    <a:pt x="106" y="74"/>
                    <a:pt x="106" y="49"/>
                  </a:cubicBez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7760;p47">
              <a:extLst>
                <a:ext uri="{FF2B5EF4-FFF2-40B4-BE49-F238E27FC236}">
                  <a16:creationId xmlns:a16="http://schemas.microsoft.com/office/drawing/2014/main" id="{B79EE3A5-93B3-A16B-6A1E-C8453E76236A}"/>
                </a:ext>
              </a:extLst>
            </p:cNvPr>
            <p:cNvSpPr/>
            <p:nvPr/>
          </p:nvSpPr>
          <p:spPr>
            <a:xfrm>
              <a:off x="2793275" y="28083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25" y="1"/>
                    <a:pt x="0" y="17"/>
                    <a:pt x="0" y="50"/>
                  </a:cubicBezTo>
                  <a:cubicBezTo>
                    <a:pt x="0" y="74"/>
                    <a:pt x="25" y="98"/>
                    <a:pt x="57" y="98"/>
                  </a:cubicBezTo>
                  <a:cubicBezTo>
                    <a:pt x="82" y="98"/>
                    <a:pt x="106" y="74"/>
                    <a:pt x="106" y="50"/>
                  </a:cubicBez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7761;p47">
              <a:extLst>
                <a:ext uri="{FF2B5EF4-FFF2-40B4-BE49-F238E27FC236}">
                  <a16:creationId xmlns:a16="http://schemas.microsoft.com/office/drawing/2014/main" id="{DA5CC86E-1015-52DF-EA8D-47768315186A}"/>
                </a:ext>
              </a:extLst>
            </p:cNvPr>
            <p:cNvSpPr/>
            <p:nvPr/>
          </p:nvSpPr>
          <p:spPr>
            <a:xfrm>
              <a:off x="2785175" y="28083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24" y="1"/>
                    <a:pt x="0" y="25"/>
                    <a:pt x="0" y="50"/>
                  </a:cubicBezTo>
                  <a:cubicBezTo>
                    <a:pt x="0" y="82"/>
                    <a:pt x="24" y="98"/>
                    <a:pt x="57" y="98"/>
                  </a:cubicBezTo>
                  <a:cubicBezTo>
                    <a:pt x="81" y="98"/>
                    <a:pt x="106" y="82"/>
                    <a:pt x="106" y="50"/>
                  </a:cubicBezTo>
                  <a:cubicBezTo>
                    <a:pt x="106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7762;p47">
              <a:extLst>
                <a:ext uri="{FF2B5EF4-FFF2-40B4-BE49-F238E27FC236}">
                  <a16:creationId xmlns:a16="http://schemas.microsoft.com/office/drawing/2014/main" id="{6A74088F-DBDD-FF75-7D3B-0C876C983022}"/>
                </a:ext>
              </a:extLst>
            </p:cNvPr>
            <p:cNvSpPr/>
            <p:nvPr/>
          </p:nvSpPr>
          <p:spPr>
            <a:xfrm>
              <a:off x="2789425" y="28055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0"/>
                  </a:moveTo>
                  <a:cubicBezTo>
                    <a:pt x="0" y="33"/>
                    <a:pt x="25" y="49"/>
                    <a:pt x="49" y="49"/>
                  </a:cubicBezTo>
                  <a:cubicBezTo>
                    <a:pt x="73" y="49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7763;p47">
              <a:extLst>
                <a:ext uri="{FF2B5EF4-FFF2-40B4-BE49-F238E27FC236}">
                  <a16:creationId xmlns:a16="http://schemas.microsoft.com/office/drawing/2014/main" id="{DE23C0C0-0B62-5E0D-A490-76702F515F1A}"/>
                </a:ext>
              </a:extLst>
            </p:cNvPr>
            <p:cNvSpPr/>
            <p:nvPr/>
          </p:nvSpPr>
          <p:spPr>
            <a:xfrm>
              <a:off x="2789425" y="281240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49" y="0"/>
                  </a:moveTo>
                  <a:cubicBezTo>
                    <a:pt x="25" y="0"/>
                    <a:pt x="0" y="16"/>
                    <a:pt x="0" y="49"/>
                  </a:cubicBezTo>
                  <a:lnTo>
                    <a:pt x="106" y="49"/>
                  </a:lnTo>
                  <a:cubicBezTo>
                    <a:pt x="106" y="1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7764;p47">
              <a:extLst>
                <a:ext uri="{FF2B5EF4-FFF2-40B4-BE49-F238E27FC236}">
                  <a16:creationId xmlns:a16="http://schemas.microsoft.com/office/drawing/2014/main" id="{FAD904A5-6EBF-F681-0F56-31FF48C38F0F}"/>
                </a:ext>
              </a:extLst>
            </p:cNvPr>
            <p:cNvSpPr/>
            <p:nvPr/>
          </p:nvSpPr>
          <p:spPr>
            <a:xfrm>
              <a:off x="2797525" y="28121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1"/>
                  </a:moveTo>
                  <a:cubicBezTo>
                    <a:pt x="25" y="1"/>
                    <a:pt x="1" y="25"/>
                    <a:pt x="1" y="50"/>
                  </a:cubicBezTo>
                  <a:lnTo>
                    <a:pt x="98" y="50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7765;p47">
              <a:extLst>
                <a:ext uri="{FF2B5EF4-FFF2-40B4-BE49-F238E27FC236}">
                  <a16:creationId xmlns:a16="http://schemas.microsoft.com/office/drawing/2014/main" id="{715429AC-971D-F9CD-5E40-E5757456A838}"/>
                </a:ext>
              </a:extLst>
            </p:cNvPr>
            <p:cNvSpPr/>
            <p:nvPr/>
          </p:nvSpPr>
          <p:spPr>
            <a:xfrm>
              <a:off x="2805425" y="28119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8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7766;p47">
              <a:extLst>
                <a:ext uri="{FF2B5EF4-FFF2-40B4-BE49-F238E27FC236}">
                  <a16:creationId xmlns:a16="http://schemas.microsoft.com/office/drawing/2014/main" id="{0693A9CD-2CDD-969F-4656-2163193527D7}"/>
                </a:ext>
              </a:extLst>
            </p:cNvPr>
            <p:cNvSpPr/>
            <p:nvPr/>
          </p:nvSpPr>
          <p:spPr>
            <a:xfrm>
              <a:off x="2809500" y="28000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6" y="0"/>
                    <a:pt x="0" y="25"/>
                    <a:pt x="0" y="49"/>
                  </a:cubicBezTo>
                  <a:cubicBezTo>
                    <a:pt x="0" y="82"/>
                    <a:pt x="24" y="98"/>
                    <a:pt x="49" y="98"/>
                  </a:cubicBezTo>
                  <a:cubicBezTo>
                    <a:pt x="73" y="98"/>
                    <a:pt x="97" y="82"/>
                    <a:pt x="97" y="49"/>
                  </a:cubicBez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7767;p47">
              <a:extLst>
                <a:ext uri="{FF2B5EF4-FFF2-40B4-BE49-F238E27FC236}">
                  <a16:creationId xmlns:a16="http://schemas.microsoft.com/office/drawing/2014/main" id="{41BE77E8-25D3-6494-1FE8-4DD60B7026C7}"/>
                </a:ext>
              </a:extLst>
            </p:cNvPr>
            <p:cNvSpPr/>
            <p:nvPr/>
          </p:nvSpPr>
          <p:spPr>
            <a:xfrm>
              <a:off x="2805225" y="2797400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1" y="24"/>
                    <a:pt x="25" y="49"/>
                    <a:pt x="58" y="49"/>
                  </a:cubicBezTo>
                  <a:cubicBezTo>
                    <a:pt x="82" y="49"/>
                    <a:pt x="106" y="24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7768;p47">
              <a:extLst>
                <a:ext uri="{FF2B5EF4-FFF2-40B4-BE49-F238E27FC236}">
                  <a16:creationId xmlns:a16="http://schemas.microsoft.com/office/drawing/2014/main" id="{64CA99D0-2FDC-A0EE-44DD-24BC4D344A00}"/>
                </a:ext>
              </a:extLst>
            </p:cNvPr>
            <p:cNvSpPr/>
            <p:nvPr/>
          </p:nvSpPr>
          <p:spPr>
            <a:xfrm>
              <a:off x="2797325" y="279740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1" y="0"/>
                  </a:moveTo>
                  <a:cubicBezTo>
                    <a:pt x="1" y="32"/>
                    <a:pt x="25" y="49"/>
                    <a:pt x="49" y="49"/>
                  </a:cubicBezTo>
                  <a:cubicBezTo>
                    <a:pt x="74" y="49"/>
                    <a:pt x="98" y="32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7769;p47">
              <a:extLst>
                <a:ext uri="{FF2B5EF4-FFF2-40B4-BE49-F238E27FC236}">
                  <a16:creationId xmlns:a16="http://schemas.microsoft.com/office/drawing/2014/main" id="{118184CD-FD74-3E5B-F9DB-49F7E978EA8A}"/>
                </a:ext>
              </a:extLst>
            </p:cNvPr>
            <p:cNvSpPr/>
            <p:nvPr/>
          </p:nvSpPr>
          <p:spPr>
            <a:xfrm>
              <a:off x="2801375" y="280022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74"/>
                    <a:pt x="25" y="98"/>
                    <a:pt x="49" y="98"/>
                  </a:cubicBezTo>
                  <a:cubicBezTo>
                    <a:pt x="74" y="98"/>
                    <a:pt x="98" y="74"/>
                    <a:pt x="98" y="49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7770;p47">
              <a:extLst>
                <a:ext uri="{FF2B5EF4-FFF2-40B4-BE49-F238E27FC236}">
                  <a16:creationId xmlns:a16="http://schemas.microsoft.com/office/drawing/2014/main" id="{D0DF4997-6E21-4921-0BB8-250AFA568A56}"/>
                </a:ext>
              </a:extLst>
            </p:cNvPr>
            <p:cNvSpPr/>
            <p:nvPr/>
          </p:nvSpPr>
          <p:spPr>
            <a:xfrm>
              <a:off x="2793275" y="28002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73" y="98"/>
                    <a:pt x="98" y="82"/>
                    <a:pt x="98" y="49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7771;p47">
              <a:extLst>
                <a:ext uri="{FF2B5EF4-FFF2-40B4-BE49-F238E27FC236}">
                  <a16:creationId xmlns:a16="http://schemas.microsoft.com/office/drawing/2014/main" id="{02B88A09-5B2E-3ED3-2079-F69FCDFC9B33}"/>
                </a:ext>
              </a:extLst>
            </p:cNvPr>
            <p:cNvSpPr/>
            <p:nvPr/>
          </p:nvSpPr>
          <p:spPr>
            <a:xfrm>
              <a:off x="2785175" y="28004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24" y="1"/>
                    <a:pt x="0" y="25"/>
                    <a:pt x="0" y="49"/>
                  </a:cubicBezTo>
                  <a:cubicBezTo>
                    <a:pt x="0" y="74"/>
                    <a:pt x="24" y="98"/>
                    <a:pt x="49" y="98"/>
                  </a:cubicBezTo>
                  <a:cubicBezTo>
                    <a:pt x="73" y="98"/>
                    <a:pt x="97" y="74"/>
                    <a:pt x="97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7772;p47">
              <a:extLst>
                <a:ext uri="{FF2B5EF4-FFF2-40B4-BE49-F238E27FC236}">
                  <a16:creationId xmlns:a16="http://schemas.microsoft.com/office/drawing/2014/main" id="{8C509478-73C3-0189-7C81-F9C079C43778}"/>
                </a:ext>
              </a:extLst>
            </p:cNvPr>
            <p:cNvSpPr/>
            <p:nvPr/>
          </p:nvSpPr>
          <p:spPr>
            <a:xfrm>
              <a:off x="2789225" y="279760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0" y="0"/>
                  </a:moveTo>
                  <a:cubicBezTo>
                    <a:pt x="0" y="24"/>
                    <a:pt x="25" y="49"/>
                    <a:pt x="49" y="49"/>
                  </a:cubicBezTo>
                  <a:cubicBezTo>
                    <a:pt x="81" y="49"/>
                    <a:pt x="106" y="24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7773;p47">
              <a:extLst>
                <a:ext uri="{FF2B5EF4-FFF2-40B4-BE49-F238E27FC236}">
                  <a16:creationId xmlns:a16="http://schemas.microsoft.com/office/drawing/2014/main" id="{4D7BC8B4-E5B3-DF90-B225-511BE63122BB}"/>
                </a:ext>
              </a:extLst>
            </p:cNvPr>
            <p:cNvSpPr/>
            <p:nvPr/>
          </p:nvSpPr>
          <p:spPr>
            <a:xfrm>
              <a:off x="2789425" y="28042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7" y="1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7774;p47">
              <a:extLst>
                <a:ext uri="{FF2B5EF4-FFF2-40B4-BE49-F238E27FC236}">
                  <a16:creationId xmlns:a16="http://schemas.microsoft.com/office/drawing/2014/main" id="{9711CEE5-91D1-D92B-AD4C-EAB10D42FA09}"/>
                </a:ext>
              </a:extLst>
            </p:cNvPr>
            <p:cNvSpPr/>
            <p:nvPr/>
          </p:nvSpPr>
          <p:spPr>
            <a:xfrm>
              <a:off x="2797325" y="28042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1"/>
                  </a:moveTo>
                  <a:cubicBezTo>
                    <a:pt x="25" y="1"/>
                    <a:pt x="1" y="17"/>
                    <a:pt x="1" y="49"/>
                  </a:cubicBezTo>
                  <a:lnTo>
                    <a:pt x="106" y="49"/>
                  </a:ln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7775;p47">
              <a:extLst>
                <a:ext uri="{FF2B5EF4-FFF2-40B4-BE49-F238E27FC236}">
                  <a16:creationId xmlns:a16="http://schemas.microsoft.com/office/drawing/2014/main" id="{2E5030E7-805C-F7D9-DD7C-0F97A0B90137}"/>
                </a:ext>
              </a:extLst>
            </p:cNvPr>
            <p:cNvSpPr/>
            <p:nvPr/>
          </p:nvSpPr>
          <p:spPr>
            <a:xfrm>
              <a:off x="2805425" y="28040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50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7776;p47">
              <a:extLst>
                <a:ext uri="{FF2B5EF4-FFF2-40B4-BE49-F238E27FC236}">
                  <a16:creationId xmlns:a16="http://schemas.microsoft.com/office/drawing/2014/main" id="{0FD98B41-E47D-7D3D-12D9-7F96E35BE7FE}"/>
                </a:ext>
              </a:extLst>
            </p:cNvPr>
            <p:cNvSpPr/>
            <p:nvPr/>
          </p:nvSpPr>
          <p:spPr>
            <a:xfrm>
              <a:off x="2809275" y="27921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81"/>
                    <a:pt x="25" y="98"/>
                    <a:pt x="58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106" y="25"/>
                    <a:pt x="8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7777;p47">
              <a:extLst>
                <a:ext uri="{FF2B5EF4-FFF2-40B4-BE49-F238E27FC236}">
                  <a16:creationId xmlns:a16="http://schemas.microsoft.com/office/drawing/2014/main" id="{F1646926-A2F4-32DB-A6FA-AF09A59E4222}"/>
                </a:ext>
              </a:extLst>
            </p:cNvPr>
            <p:cNvSpPr/>
            <p:nvPr/>
          </p:nvSpPr>
          <p:spPr>
            <a:xfrm>
              <a:off x="2805225" y="27894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25"/>
                    <a:pt x="25" y="50"/>
                    <a:pt x="49" y="50"/>
                  </a:cubicBezTo>
                  <a:cubicBezTo>
                    <a:pt x="82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7778;p47">
              <a:extLst>
                <a:ext uri="{FF2B5EF4-FFF2-40B4-BE49-F238E27FC236}">
                  <a16:creationId xmlns:a16="http://schemas.microsoft.com/office/drawing/2014/main" id="{0EFDDCFD-6CE2-11CC-3049-44BE7F71AC5E}"/>
                </a:ext>
              </a:extLst>
            </p:cNvPr>
            <p:cNvSpPr/>
            <p:nvPr/>
          </p:nvSpPr>
          <p:spPr>
            <a:xfrm>
              <a:off x="2797125" y="278947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1" y="1"/>
                  </a:moveTo>
                  <a:cubicBezTo>
                    <a:pt x="1" y="25"/>
                    <a:pt x="25" y="50"/>
                    <a:pt x="57" y="50"/>
                  </a:cubicBezTo>
                  <a:cubicBezTo>
                    <a:pt x="82" y="50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7779;p47">
              <a:extLst>
                <a:ext uri="{FF2B5EF4-FFF2-40B4-BE49-F238E27FC236}">
                  <a16:creationId xmlns:a16="http://schemas.microsoft.com/office/drawing/2014/main" id="{4896206D-0A3E-3C62-649A-533A98CE03F1}"/>
                </a:ext>
              </a:extLst>
            </p:cNvPr>
            <p:cNvSpPr/>
            <p:nvPr/>
          </p:nvSpPr>
          <p:spPr>
            <a:xfrm>
              <a:off x="2801175" y="27923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25" y="0"/>
                    <a:pt x="1" y="17"/>
                    <a:pt x="1" y="49"/>
                  </a:cubicBezTo>
                  <a:cubicBezTo>
                    <a:pt x="1" y="73"/>
                    <a:pt x="25" y="98"/>
                    <a:pt x="57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106" y="17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7780;p47">
              <a:extLst>
                <a:ext uri="{FF2B5EF4-FFF2-40B4-BE49-F238E27FC236}">
                  <a16:creationId xmlns:a16="http://schemas.microsoft.com/office/drawing/2014/main" id="{95430741-8921-F241-73BF-77D3BE0B7FA2}"/>
                </a:ext>
              </a:extLst>
            </p:cNvPr>
            <p:cNvSpPr/>
            <p:nvPr/>
          </p:nvSpPr>
          <p:spPr>
            <a:xfrm>
              <a:off x="2793075" y="27923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73"/>
                    <a:pt x="25" y="98"/>
                    <a:pt x="57" y="98"/>
                  </a:cubicBezTo>
                  <a:cubicBezTo>
                    <a:pt x="81" y="98"/>
                    <a:pt x="106" y="73"/>
                    <a:pt x="106" y="49"/>
                  </a:cubicBezTo>
                  <a:cubicBezTo>
                    <a:pt x="106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7781;p47">
              <a:extLst>
                <a:ext uri="{FF2B5EF4-FFF2-40B4-BE49-F238E27FC236}">
                  <a16:creationId xmlns:a16="http://schemas.microsoft.com/office/drawing/2014/main" id="{BCB1CBCF-F884-D837-0D7A-FD8D38FEE5C8}"/>
                </a:ext>
              </a:extLst>
            </p:cNvPr>
            <p:cNvSpPr/>
            <p:nvPr/>
          </p:nvSpPr>
          <p:spPr>
            <a:xfrm>
              <a:off x="2784975" y="27923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0"/>
                  </a:moveTo>
                  <a:cubicBezTo>
                    <a:pt x="24" y="0"/>
                    <a:pt x="0" y="25"/>
                    <a:pt x="0" y="49"/>
                  </a:cubicBezTo>
                  <a:cubicBezTo>
                    <a:pt x="0" y="81"/>
                    <a:pt x="24" y="98"/>
                    <a:pt x="57" y="98"/>
                  </a:cubicBezTo>
                  <a:cubicBezTo>
                    <a:pt x="81" y="98"/>
                    <a:pt x="105" y="81"/>
                    <a:pt x="105" y="49"/>
                  </a:cubicBezTo>
                  <a:cubicBezTo>
                    <a:pt x="105" y="2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7782;p47">
              <a:extLst>
                <a:ext uri="{FF2B5EF4-FFF2-40B4-BE49-F238E27FC236}">
                  <a16:creationId xmlns:a16="http://schemas.microsoft.com/office/drawing/2014/main" id="{D43910E9-6A6E-468E-12CF-00D74C6C4C00}"/>
                </a:ext>
              </a:extLst>
            </p:cNvPr>
            <p:cNvSpPr/>
            <p:nvPr/>
          </p:nvSpPr>
          <p:spPr>
            <a:xfrm>
              <a:off x="2789225" y="27894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33"/>
                    <a:pt x="25" y="50"/>
                    <a:pt x="49" y="50"/>
                  </a:cubicBezTo>
                  <a:cubicBezTo>
                    <a:pt x="73" y="50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7783;p47">
              <a:extLst>
                <a:ext uri="{FF2B5EF4-FFF2-40B4-BE49-F238E27FC236}">
                  <a16:creationId xmlns:a16="http://schemas.microsoft.com/office/drawing/2014/main" id="{253E8DEB-2929-92B3-E4A6-8A352CCAA2D6}"/>
                </a:ext>
              </a:extLst>
            </p:cNvPr>
            <p:cNvSpPr/>
            <p:nvPr/>
          </p:nvSpPr>
          <p:spPr>
            <a:xfrm>
              <a:off x="2789225" y="279637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106" y="49"/>
                  </a:lnTo>
                  <a:cubicBezTo>
                    <a:pt x="98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7784;p47">
              <a:extLst>
                <a:ext uri="{FF2B5EF4-FFF2-40B4-BE49-F238E27FC236}">
                  <a16:creationId xmlns:a16="http://schemas.microsoft.com/office/drawing/2014/main" id="{C6D2E1F4-577C-8D5A-1A7A-F93B1A1A3172}"/>
                </a:ext>
              </a:extLst>
            </p:cNvPr>
            <p:cNvSpPr/>
            <p:nvPr/>
          </p:nvSpPr>
          <p:spPr>
            <a:xfrm>
              <a:off x="2797325" y="27961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7785;p47">
              <a:extLst>
                <a:ext uri="{FF2B5EF4-FFF2-40B4-BE49-F238E27FC236}">
                  <a16:creationId xmlns:a16="http://schemas.microsoft.com/office/drawing/2014/main" id="{A7E470CF-E685-7E2E-D2E0-D147F8EAA88C}"/>
                </a:ext>
              </a:extLst>
            </p:cNvPr>
            <p:cNvSpPr/>
            <p:nvPr/>
          </p:nvSpPr>
          <p:spPr>
            <a:xfrm>
              <a:off x="2805225" y="27961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7786;p47">
              <a:extLst>
                <a:ext uri="{FF2B5EF4-FFF2-40B4-BE49-F238E27FC236}">
                  <a16:creationId xmlns:a16="http://schemas.microsoft.com/office/drawing/2014/main" id="{E5DD79BE-7087-5796-178E-CD914171B7CC}"/>
                </a:ext>
              </a:extLst>
            </p:cNvPr>
            <p:cNvSpPr/>
            <p:nvPr/>
          </p:nvSpPr>
          <p:spPr>
            <a:xfrm>
              <a:off x="2809275" y="278422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50" y="0"/>
                  </a:moveTo>
                  <a:cubicBezTo>
                    <a:pt x="25" y="0"/>
                    <a:pt x="1" y="24"/>
                    <a:pt x="1" y="49"/>
                  </a:cubicBezTo>
                  <a:cubicBezTo>
                    <a:pt x="1" y="81"/>
                    <a:pt x="25" y="97"/>
                    <a:pt x="50" y="97"/>
                  </a:cubicBezTo>
                  <a:cubicBezTo>
                    <a:pt x="82" y="97"/>
                    <a:pt x="98" y="81"/>
                    <a:pt x="98" y="49"/>
                  </a:cubicBezTo>
                  <a:cubicBezTo>
                    <a:pt x="98" y="24"/>
                    <a:pt x="8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7787;p47">
              <a:extLst>
                <a:ext uri="{FF2B5EF4-FFF2-40B4-BE49-F238E27FC236}">
                  <a16:creationId xmlns:a16="http://schemas.microsoft.com/office/drawing/2014/main" id="{FCF086E2-6FF0-DBD7-9683-B0EC000C7C02}"/>
                </a:ext>
              </a:extLst>
            </p:cNvPr>
            <p:cNvSpPr/>
            <p:nvPr/>
          </p:nvSpPr>
          <p:spPr>
            <a:xfrm>
              <a:off x="2805225" y="27815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25"/>
                    <a:pt x="25" y="49"/>
                    <a:pt x="49" y="49"/>
                  </a:cubicBezTo>
                  <a:cubicBezTo>
                    <a:pt x="74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7788;p47">
              <a:extLst>
                <a:ext uri="{FF2B5EF4-FFF2-40B4-BE49-F238E27FC236}">
                  <a16:creationId xmlns:a16="http://schemas.microsoft.com/office/drawing/2014/main" id="{843C7C6C-EA1A-73E9-F711-36F1C0289AE5}"/>
                </a:ext>
              </a:extLst>
            </p:cNvPr>
            <p:cNvSpPr/>
            <p:nvPr/>
          </p:nvSpPr>
          <p:spPr>
            <a:xfrm>
              <a:off x="2797125" y="278157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1" y="1"/>
                  </a:moveTo>
                  <a:cubicBezTo>
                    <a:pt x="1" y="25"/>
                    <a:pt x="25" y="49"/>
                    <a:pt x="57" y="49"/>
                  </a:cubicBezTo>
                  <a:cubicBezTo>
                    <a:pt x="82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7789;p47">
              <a:extLst>
                <a:ext uri="{FF2B5EF4-FFF2-40B4-BE49-F238E27FC236}">
                  <a16:creationId xmlns:a16="http://schemas.microsoft.com/office/drawing/2014/main" id="{CCB4C5F1-3AC1-54BE-87C0-5957244A12D4}"/>
                </a:ext>
              </a:extLst>
            </p:cNvPr>
            <p:cNvSpPr/>
            <p:nvPr/>
          </p:nvSpPr>
          <p:spPr>
            <a:xfrm>
              <a:off x="2801175" y="27842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cubicBezTo>
                    <a:pt x="1" y="81"/>
                    <a:pt x="25" y="97"/>
                    <a:pt x="49" y="97"/>
                  </a:cubicBezTo>
                  <a:cubicBezTo>
                    <a:pt x="82" y="97"/>
                    <a:pt x="98" y="81"/>
                    <a:pt x="98" y="49"/>
                  </a:cubicBezTo>
                  <a:cubicBezTo>
                    <a:pt x="98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7790;p47">
              <a:extLst>
                <a:ext uri="{FF2B5EF4-FFF2-40B4-BE49-F238E27FC236}">
                  <a16:creationId xmlns:a16="http://schemas.microsoft.com/office/drawing/2014/main" id="{6C1F3BB2-A7FD-24F4-2B80-99A61B412F69}"/>
                </a:ext>
              </a:extLst>
            </p:cNvPr>
            <p:cNvSpPr/>
            <p:nvPr/>
          </p:nvSpPr>
          <p:spPr>
            <a:xfrm>
              <a:off x="2793075" y="278422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5" y="0"/>
                    <a:pt x="0" y="24"/>
                    <a:pt x="0" y="49"/>
                  </a:cubicBezTo>
                  <a:cubicBezTo>
                    <a:pt x="0" y="81"/>
                    <a:pt x="25" y="105"/>
                    <a:pt x="49" y="105"/>
                  </a:cubicBezTo>
                  <a:cubicBezTo>
                    <a:pt x="81" y="105"/>
                    <a:pt x="98" y="81"/>
                    <a:pt x="98" y="49"/>
                  </a:cubicBezTo>
                  <a:cubicBezTo>
                    <a:pt x="98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7791;p47">
              <a:extLst>
                <a:ext uri="{FF2B5EF4-FFF2-40B4-BE49-F238E27FC236}">
                  <a16:creationId xmlns:a16="http://schemas.microsoft.com/office/drawing/2014/main" id="{3B599427-49FE-7CE5-F115-AE62F2B273E1}"/>
                </a:ext>
              </a:extLst>
            </p:cNvPr>
            <p:cNvSpPr/>
            <p:nvPr/>
          </p:nvSpPr>
          <p:spPr>
            <a:xfrm>
              <a:off x="2784975" y="278422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4" y="0"/>
                    <a:pt x="0" y="24"/>
                    <a:pt x="0" y="49"/>
                  </a:cubicBezTo>
                  <a:cubicBezTo>
                    <a:pt x="0" y="81"/>
                    <a:pt x="24" y="105"/>
                    <a:pt x="49" y="105"/>
                  </a:cubicBezTo>
                  <a:cubicBezTo>
                    <a:pt x="81" y="105"/>
                    <a:pt x="105" y="81"/>
                    <a:pt x="105" y="49"/>
                  </a:cubicBezTo>
                  <a:cubicBezTo>
                    <a:pt x="105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7792;p47">
              <a:extLst>
                <a:ext uri="{FF2B5EF4-FFF2-40B4-BE49-F238E27FC236}">
                  <a16:creationId xmlns:a16="http://schemas.microsoft.com/office/drawing/2014/main" id="{93A24740-9B51-733C-BB48-4FBB2EBF361D}"/>
                </a:ext>
              </a:extLst>
            </p:cNvPr>
            <p:cNvSpPr/>
            <p:nvPr/>
          </p:nvSpPr>
          <p:spPr>
            <a:xfrm>
              <a:off x="2789225" y="27813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1"/>
                  </a:moveTo>
                  <a:cubicBezTo>
                    <a:pt x="0" y="33"/>
                    <a:pt x="25" y="57"/>
                    <a:pt x="49" y="57"/>
                  </a:cubicBezTo>
                  <a:cubicBezTo>
                    <a:pt x="73" y="57"/>
                    <a:pt x="98" y="33"/>
                    <a:pt x="98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7793;p47">
              <a:extLst>
                <a:ext uri="{FF2B5EF4-FFF2-40B4-BE49-F238E27FC236}">
                  <a16:creationId xmlns:a16="http://schemas.microsoft.com/office/drawing/2014/main" id="{E8E3861D-1E44-5C69-7374-0E9FB1439EF5}"/>
                </a:ext>
              </a:extLst>
            </p:cNvPr>
            <p:cNvSpPr/>
            <p:nvPr/>
          </p:nvSpPr>
          <p:spPr>
            <a:xfrm>
              <a:off x="2789225" y="278827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7794;p47">
              <a:extLst>
                <a:ext uri="{FF2B5EF4-FFF2-40B4-BE49-F238E27FC236}">
                  <a16:creationId xmlns:a16="http://schemas.microsoft.com/office/drawing/2014/main" id="{FC2979B8-6926-156F-7C79-E2F63A70FFC4}"/>
                </a:ext>
              </a:extLst>
            </p:cNvPr>
            <p:cNvSpPr/>
            <p:nvPr/>
          </p:nvSpPr>
          <p:spPr>
            <a:xfrm>
              <a:off x="2797125" y="278827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57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7795;p47">
              <a:extLst>
                <a:ext uri="{FF2B5EF4-FFF2-40B4-BE49-F238E27FC236}">
                  <a16:creationId xmlns:a16="http://schemas.microsoft.com/office/drawing/2014/main" id="{A86B9EA1-30FA-6B67-1F8B-B2D734AB4617}"/>
                </a:ext>
              </a:extLst>
            </p:cNvPr>
            <p:cNvSpPr/>
            <p:nvPr/>
          </p:nvSpPr>
          <p:spPr>
            <a:xfrm>
              <a:off x="2805225" y="278827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7796;p47">
              <a:extLst>
                <a:ext uri="{FF2B5EF4-FFF2-40B4-BE49-F238E27FC236}">
                  <a16:creationId xmlns:a16="http://schemas.microsoft.com/office/drawing/2014/main" id="{9FFB5085-7B64-EB45-1FD9-2F54EB86A619}"/>
                </a:ext>
              </a:extLst>
            </p:cNvPr>
            <p:cNvSpPr/>
            <p:nvPr/>
          </p:nvSpPr>
          <p:spPr>
            <a:xfrm>
              <a:off x="2809275" y="277650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8" y="1"/>
                  </a:moveTo>
                  <a:cubicBezTo>
                    <a:pt x="25" y="1"/>
                    <a:pt x="1" y="25"/>
                    <a:pt x="1" y="50"/>
                  </a:cubicBezTo>
                  <a:cubicBezTo>
                    <a:pt x="1" y="74"/>
                    <a:pt x="25" y="98"/>
                    <a:pt x="50" y="98"/>
                  </a:cubicBezTo>
                  <a:cubicBezTo>
                    <a:pt x="82" y="98"/>
                    <a:pt x="106" y="74"/>
                    <a:pt x="106" y="50"/>
                  </a:cubicBezTo>
                  <a:cubicBezTo>
                    <a:pt x="106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7797;p47">
              <a:extLst>
                <a:ext uri="{FF2B5EF4-FFF2-40B4-BE49-F238E27FC236}">
                  <a16:creationId xmlns:a16="http://schemas.microsoft.com/office/drawing/2014/main" id="{F56A4E44-2F29-2B8D-7991-4C51AC275690}"/>
                </a:ext>
              </a:extLst>
            </p:cNvPr>
            <p:cNvSpPr/>
            <p:nvPr/>
          </p:nvSpPr>
          <p:spPr>
            <a:xfrm>
              <a:off x="2805225" y="27736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9" y="0"/>
                  </a:moveTo>
                  <a:cubicBezTo>
                    <a:pt x="1" y="33"/>
                    <a:pt x="25" y="49"/>
                    <a:pt x="58" y="49"/>
                  </a:cubicBezTo>
                  <a:cubicBezTo>
                    <a:pt x="82" y="49"/>
                    <a:pt x="106" y="33"/>
                    <a:pt x="106" y="9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7798;p47">
              <a:extLst>
                <a:ext uri="{FF2B5EF4-FFF2-40B4-BE49-F238E27FC236}">
                  <a16:creationId xmlns:a16="http://schemas.microsoft.com/office/drawing/2014/main" id="{89FB4393-A8D7-03F3-E08A-0E25D072E66F}"/>
                </a:ext>
              </a:extLst>
            </p:cNvPr>
            <p:cNvSpPr/>
            <p:nvPr/>
          </p:nvSpPr>
          <p:spPr>
            <a:xfrm>
              <a:off x="2797325" y="277347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1" y="0"/>
                  </a:moveTo>
                  <a:cubicBezTo>
                    <a:pt x="1" y="33"/>
                    <a:pt x="25" y="49"/>
                    <a:pt x="49" y="49"/>
                  </a:cubicBezTo>
                  <a:cubicBezTo>
                    <a:pt x="53" y="50"/>
                    <a:pt x="56" y="51"/>
                    <a:pt x="59" y="51"/>
                  </a:cubicBezTo>
                  <a:cubicBezTo>
                    <a:pt x="80" y="51"/>
                    <a:pt x="98" y="30"/>
                    <a:pt x="98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7799;p47">
              <a:extLst>
                <a:ext uri="{FF2B5EF4-FFF2-40B4-BE49-F238E27FC236}">
                  <a16:creationId xmlns:a16="http://schemas.microsoft.com/office/drawing/2014/main" id="{E7FBB474-C87E-0E43-FDC0-D76D552E4405}"/>
                </a:ext>
              </a:extLst>
            </p:cNvPr>
            <p:cNvSpPr/>
            <p:nvPr/>
          </p:nvSpPr>
          <p:spPr>
            <a:xfrm>
              <a:off x="2801175" y="277630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7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106" y="82"/>
                    <a:pt x="106" y="49"/>
                  </a:cubicBez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7800;p47">
              <a:extLst>
                <a:ext uri="{FF2B5EF4-FFF2-40B4-BE49-F238E27FC236}">
                  <a16:creationId xmlns:a16="http://schemas.microsoft.com/office/drawing/2014/main" id="{491431FA-BD55-A5A7-9C67-6F99E80B1B15}"/>
                </a:ext>
              </a:extLst>
            </p:cNvPr>
            <p:cNvSpPr/>
            <p:nvPr/>
          </p:nvSpPr>
          <p:spPr>
            <a:xfrm>
              <a:off x="2793075" y="27763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7" y="1"/>
                  </a:moveTo>
                  <a:cubicBezTo>
                    <a:pt x="25" y="1"/>
                    <a:pt x="0" y="17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106" y="74"/>
                    <a:pt x="106" y="49"/>
                  </a:cubicBez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7801;p47">
              <a:extLst>
                <a:ext uri="{FF2B5EF4-FFF2-40B4-BE49-F238E27FC236}">
                  <a16:creationId xmlns:a16="http://schemas.microsoft.com/office/drawing/2014/main" id="{9B93F9FF-063D-D6F3-9F0D-B4C3B91FF978}"/>
                </a:ext>
              </a:extLst>
            </p:cNvPr>
            <p:cNvSpPr/>
            <p:nvPr/>
          </p:nvSpPr>
          <p:spPr>
            <a:xfrm>
              <a:off x="2784975" y="27761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7" y="1"/>
                  </a:moveTo>
                  <a:cubicBezTo>
                    <a:pt x="24" y="1"/>
                    <a:pt x="0" y="25"/>
                    <a:pt x="0" y="49"/>
                  </a:cubicBezTo>
                  <a:cubicBezTo>
                    <a:pt x="0" y="82"/>
                    <a:pt x="24" y="98"/>
                    <a:pt x="57" y="98"/>
                  </a:cubicBezTo>
                  <a:cubicBezTo>
                    <a:pt x="60" y="99"/>
                    <a:pt x="63" y="100"/>
                    <a:pt x="66" y="100"/>
                  </a:cubicBezTo>
                  <a:cubicBezTo>
                    <a:pt x="87" y="100"/>
                    <a:pt x="105" y="78"/>
                    <a:pt x="105" y="49"/>
                  </a:cubicBezTo>
                  <a:cubicBezTo>
                    <a:pt x="105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7802;p47">
              <a:extLst>
                <a:ext uri="{FF2B5EF4-FFF2-40B4-BE49-F238E27FC236}">
                  <a16:creationId xmlns:a16="http://schemas.microsoft.com/office/drawing/2014/main" id="{1ECC3408-C2B7-0708-3B0F-009AEB6CA0EB}"/>
                </a:ext>
              </a:extLst>
            </p:cNvPr>
            <p:cNvSpPr/>
            <p:nvPr/>
          </p:nvSpPr>
          <p:spPr>
            <a:xfrm>
              <a:off x="2789225" y="277327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0" y="0"/>
                  </a:moveTo>
                  <a:cubicBezTo>
                    <a:pt x="0" y="33"/>
                    <a:pt x="25" y="57"/>
                    <a:pt x="49" y="57"/>
                  </a:cubicBezTo>
                  <a:cubicBezTo>
                    <a:pt x="81" y="57"/>
                    <a:pt x="106" y="33"/>
                    <a:pt x="106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7803;p47">
              <a:extLst>
                <a:ext uri="{FF2B5EF4-FFF2-40B4-BE49-F238E27FC236}">
                  <a16:creationId xmlns:a16="http://schemas.microsoft.com/office/drawing/2014/main" id="{78572291-2C32-632B-AB14-C2A81346BC09}"/>
                </a:ext>
              </a:extLst>
            </p:cNvPr>
            <p:cNvSpPr/>
            <p:nvPr/>
          </p:nvSpPr>
          <p:spPr>
            <a:xfrm>
              <a:off x="2789225" y="27801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lnTo>
                    <a:pt x="98" y="58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7804;p47">
              <a:extLst>
                <a:ext uri="{FF2B5EF4-FFF2-40B4-BE49-F238E27FC236}">
                  <a16:creationId xmlns:a16="http://schemas.microsoft.com/office/drawing/2014/main" id="{5181DDE4-2E4A-43DA-9BAB-A3FD626FFE9E}"/>
                </a:ext>
              </a:extLst>
            </p:cNvPr>
            <p:cNvSpPr/>
            <p:nvPr/>
          </p:nvSpPr>
          <p:spPr>
            <a:xfrm>
              <a:off x="2797125" y="278037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57" y="0"/>
                  </a:moveTo>
                  <a:cubicBezTo>
                    <a:pt x="25" y="0"/>
                    <a:pt x="1" y="16"/>
                    <a:pt x="1" y="49"/>
                  </a:cubicBezTo>
                  <a:lnTo>
                    <a:pt x="106" y="49"/>
                  </a:lnTo>
                  <a:cubicBezTo>
                    <a:pt x="106" y="16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7805;p47">
              <a:extLst>
                <a:ext uri="{FF2B5EF4-FFF2-40B4-BE49-F238E27FC236}">
                  <a16:creationId xmlns:a16="http://schemas.microsoft.com/office/drawing/2014/main" id="{0532C3EE-4767-A0F3-64CE-29779C783921}"/>
                </a:ext>
              </a:extLst>
            </p:cNvPr>
            <p:cNvSpPr/>
            <p:nvPr/>
          </p:nvSpPr>
          <p:spPr>
            <a:xfrm>
              <a:off x="2805225" y="278037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lnTo>
                    <a:pt x="98" y="49"/>
                  </a:lnTo>
                  <a:cubicBezTo>
                    <a:pt x="98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7806;p47">
              <a:extLst>
                <a:ext uri="{FF2B5EF4-FFF2-40B4-BE49-F238E27FC236}">
                  <a16:creationId xmlns:a16="http://schemas.microsoft.com/office/drawing/2014/main" id="{1CA11B1E-1256-8043-0E9D-21E9BD6AC0E3}"/>
                </a:ext>
              </a:extLst>
            </p:cNvPr>
            <p:cNvSpPr/>
            <p:nvPr/>
          </p:nvSpPr>
          <p:spPr>
            <a:xfrm>
              <a:off x="2809500" y="27688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7" y="1"/>
                  </a:moveTo>
                  <a:cubicBezTo>
                    <a:pt x="24" y="1"/>
                    <a:pt x="0" y="25"/>
                    <a:pt x="0" y="50"/>
                  </a:cubicBezTo>
                  <a:cubicBezTo>
                    <a:pt x="0" y="74"/>
                    <a:pt x="24" y="98"/>
                    <a:pt x="49" y="98"/>
                  </a:cubicBezTo>
                  <a:cubicBezTo>
                    <a:pt x="81" y="98"/>
                    <a:pt x="97" y="74"/>
                    <a:pt x="105" y="50"/>
                  </a:cubicBezTo>
                  <a:cubicBezTo>
                    <a:pt x="105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7807;p47">
              <a:extLst>
                <a:ext uri="{FF2B5EF4-FFF2-40B4-BE49-F238E27FC236}">
                  <a16:creationId xmlns:a16="http://schemas.microsoft.com/office/drawing/2014/main" id="{8D49EFC4-AAB9-3902-9C24-2B76F147EAE3}"/>
                </a:ext>
              </a:extLst>
            </p:cNvPr>
            <p:cNvSpPr/>
            <p:nvPr/>
          </p:nvSpPr>
          <p:spPr>
            <a:xfrm>
              <a:off x="2805650" y="276597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0" y="0"/>
                  </a:moveTo>
                  <a:cubicBezTo>
                    <a:pt x="0" y="25"/>
                    <a:pt x="16" y="49"/>
                    <a:pt x="49" y="49"/>
                  </a:cubicBezTo>
                  <a:cubicBezTo>
                    <a:pt x="73" y="49"/>
                    <a:pt x="97" y="33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7808;p47">
              <a:extLst>
                <a:ext uri="{FF2B5EF4-FFF2-40B4-BE49-F238E27FC236}">
                  <a16:creationId xmlns:a16="http://schemas.microsoft.com/office/drawing/2014/main" id="{BA9C9432-AC46-6B2F-1711-61C50E218EAE}"/>
                </a:ext>
              </a:extLst>
            </p:cNvPr>
            <p:cNvSpPr/>
            <p:nvPr/>
          </p:nvSpPr>
          <p:spPr>
            <a:xfrm>
              <a:off x="2797525" y="2765575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1" y="24"/>
                    <a:pt x="25" y="49"/>
                    <a:pt x="49" y="49"/>
                  </a:cubicBezTo>
                  <a:cubicBezTo>
                    <a:pt x="82" y="49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7809;p47">
              <a:extLst>
                <a:ext uri="{FF2B5EF4-FFF2-40B4-BE49-F238E27FC236}">
                  <a16:creationId xmlns:a16="http://schemas.microsoft.com/office/drawing/2014/main" id="{29B4B2D9-FADE-7B61-E911-F8FD47DA2201}"/>
                </a:ext>
              </a:extLst>
            </p:cNvPr>
            <p:cNvSpPr/>
            <p:nvPr/>
          </p:nvSpPr>
          <p:spPr>
            <a:xfrm>
              <a:off x="2801375" y="27685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5" y="0"/>
                  </a:moveTo>
                  <a:cubicBezTo>
                    <a:pt x="19" y="0"/>
                    <a:pt x="1" y="21"/>
                    <a:pt x="1" y="42"/>
                  </a:cubicBezTo>
                  <a:cubicBezTo>
                    <a:pt x="1" y="75"/>
                    <a:pt x="25" y="91"/>
                    <a:pt x="49" y="99"/>
                  </a:cubicBezTo>
                  <a:cubicBezTo>
                    <a:pt x="82" y="99"/>
                    <a:pt x="106" y="75"/>
                    <a:pt x="106" y="50"/>
                  </a:cubicBezTo>
                  <a:cubicBezTo>
                    <a:pt x="106" y="18"/>
                    <a:pt x="82" y="2"/>
                    <a:pt x="58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7810;p47">
              <a:extLst>
                <a:ext uri="{FF2B5EF4-FFF2-40B4-BE49-F238E27FC236}">
                  <a16:creationId xmlns:a16="http://schemas.microsoft.com/office/drawing/2014/main" id="{A5E4D2B8-3BE8-9244-951F-D97F5EDFC52C}"/>
                </a:ext>
              </a:extLst>
            </p:cNvPr>
            <p:cNvSpPr/>
            <p:nvPr/>
          </p:nvSpPr>
          <p:spPr>
            <a:xfrm>
              <a:off x="2793275" y="27682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1"/>
                  </a:moveTo>
                  <a:cubicBezTo>
                    <a:pt x="25" y="1"/>
                    <a:pt x="9" y="17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2" y="98"/>
                    <a:pt x="106" y="82"/>
                    <a:pt x="106" y="49"/>
                  </a:cubicBez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7811;p47">
              <a:extLst>
                <a:ext uri="{FF2B5EF4-FFF2-40B4-BE49-F238E27FC236}">
                  <a16:creationId xmlns:a16="http://schemas.microsoft.com/office/drawing/2014/main" id="{BA020AB9-A5F3-11FD-74E6-6AA4459D2CA5}"/>
                </a:ext>
              </a:extLst>
            </p:cNvPr>
            <p:cNvSpPr/>
            <p:nvPr/>
          </p:nvSpPr>
          <p:spPr>
            <a:xfrm>
              <a:off x="2785175" y="27678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57" y="0"/>
                  </a:moveTo>
                  <a:cubicBezTo>
                    <a:pt x="24" y="0"/>
                    <a:pt x="8" y="25"/>
                    <a:pt x="0" y="49"/>
                  </a:cubicBezTo>
                  <a:cubicBezTo>
                    <a:pt x="0" y="81"/>
                    <a:pt x="24" y="106"/>
                    <a:pt x="49" y="106"/>
                  </a:cubicBezTo>
                  <a:cubicBezTo>
                    <a:pt x="81" y="106"/>
                    <a:pt x="106" y="81"/>
                    <a:pt x="106" y="57"/>
                  </a:cubicBezTo>
                  <a:cubicBezTo>
                    <a:pt x="106" y="25"/>
                    <a:pt x="81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7812;p47">
              <a:extLst>
                <a:ext uri="{FF2B5EF4-FFF2-40B4-BE49-F238E27FC236}">
                  <a16:creationId xmlns:a16="http://schemas.microsoft.com/office/drawing/2014/main" id="{6E7604EE-0483-C2AB-2C71-206E8758D3C6}"/>
                </a:ext>
              </a:extLst>
            </p:cNvPr>
            <p:cNvSpPr/>
            <p:nvPr/>
          </p:nvSpPr>
          <p:spPr>
            <a:xfrm>
              <a:off x="2789625" y="276515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1" y="1"/>
                  </a:moveTo>
                  <a:cubicBezTo>
                    <a:pt x="1" y="25"/>
                    <a:pt x="17" y="50"/>
                    <a:pt x="49" y="50"/>
                  </a:cubicBezTo>
                  <a:cubicBezTo>
                    <a:pt x="52" y="51"/>
                    <a:pt x="56" y="51"/>
                    <a:pt x="59" y="51"/>
                  </a:cubicBezTo>
                  <a:cubicBezTo>
                    <a:pt x="80" y="51"/>
                    <a:pt x="98" y="30"/>
                    <a:pt x="98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7813;p47">
              <a:extLst>
                <a:ext uri="{FF2B5EF4-FFF2-40B4-BE49-F238E27FC236}">
                  <a16:creationId xmlns:a16="http://schemas.microsoft.com/office/drawing/2014/main" id="{7782A26E-979E-B8BA-C85D-8DAA42C7BFD4}"/>
                </a:ext>
              </a:extLst>
            </p:cNvPr>
            <p:cNvSpPr/>
            <p:nvPr/>
          </p:nvSpPr>
          <p:spPr>
            <a:xfrm>
              <a:off x="2789225" y="27720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106" y="57"/>
                  </a:ln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7814;p47">
              <a:extLst>
                <a:ext uri="{FF2B5EF4-FFF2-40B4-BE49-F238E27FC236}">
                  <a16:creationId xmlns:a16="http://schemas.microsoft.com/office/drawing/2014/main" id="{6D0919F0-D854-28A9-A265-F70022CFF8B3}"/>
                </a:ext>
              </a:extLst>
            </p:cNvPr>
            <p:cNvSpPr/>
            <p:nvPr/>
          </p:nvSpPr>
          <p:spPr>
            <a:xfrm>
              <a:off x="2797325" y="27722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57"/>
                  </a:ln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7815;p47">
              <a:extLst>
                <a:ext uri="{FF2B5EF4-FFF2-40B4-BE49-F238E27FC236}">
                  <a16:creationId xmlns:a16="http://schemas.microsoft.com/office/drawing/2014/main" id="{A63B93ED-194B-9C65-CEA1-856719FEBBBC}"/>
                </a:ext>
              </a:extLst>
            </p:cNvPr>
            <p:cNvSpPr/>
            <p:nvPr/>
          </p:nvSpPr>
          <p:spPr>
            <a:xfrm>
              <a:off x="2805425" y="277245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50" y="1"/>
                  </a:moveTo>
                  <a:cubicBezTo>
                    <a:pt x="17" y="1"/>
                    <a:pt x="1" y="25"/>
                    <a:pt x="1" y="49"/>
                  </a:cubicBezTo>
                  <a:lnTo>
                    <a:pt x="98" y="58"/>
                  </a:lnTo>
                  <a:cubicBezTo>
                    <a:pt x="98" y="25"/>
                    <a:pt x="74" y="9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7816;p47">
              <a:extLst>
                <a:ext uri="{FF2B5EF4-FFF2-40B4-BE49-F238E27FC236}">
                  <a16:creationId xmlns:a16="http://schemas.microsoft.com/office/drawing/2014/main" id="{FCF9CE3B-A85C-252E-EC52-B2EC5A728972}"/>
                </a:ext>
              </a:extLst>
            </p:cNvPr>
            <p:cNvSpPr/>
            <p:nvPr/>
          </p:nvSpPr>
          <p:spPr>
            <a:xfrm>
              <a:off x="2809900" y="2761275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44" y="0"/>
                  </a:moveTo>
                  <a:cubicBezTo>
                    <a:pt x="19" y="0"/>
                    <a:pt x="0" y="21"/>
                    <a:pt x="0" y="42"/>
                  </a:cubicBezTo>
                  <a:cubicBezTo>
                    <a:pt x="0" y="67"/>
                    <a:pt x="25" y="91"/>
                    <a:pt x="49" y="91"/>
                  </a:cubicBezTo>
                  <a:cubicBezTo>
                    <a:pt x="73" y="91"/>
                    <a:pt x="98" y="75"/>
                    <a:pt x="98" y="51"/>
                  </a:cubicBezTo>
                  <a:cubicBezTo>
                    <a:pt x="106" y="26"/>
                    <a:pt x="81" y="2"/>
                    <a:pt x="57" y="2"/>
                  </a:cubicBezTo>
                  <a:cubicBezTo>
                    <a:pt x="53" y="1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7817;p47">
              <a:extLst>
                <a:ext uri="{FF2B5EF4-FFF2-40B4-BE49-F238E27FC236}">
                  <a16:creationId xmlns:a16="http://schemas.microsoft.com/office/drawing/2014/main" id="{113149CC-F062-2012-8EBA-277DE9165108}"/>
                </a:ext>
              </a:extLst>
            </p:cNvPr>
            <p:cNvSpPr/>
            <p:nvPr/>
          </p:nvSpPr>
          <p:spPr>
            <a:xfrm>
              <a:off x="2806050" y="275827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0" y="0"/>
                  </a:moveTo>
                  <a:cubicBezTo>
                    <a:pt x="0" y="25"/>
                    <a:pt x="25" y="49"/>
                    <a:pt x="49" y="49"/>
                  </a:cubicBezTo>
                  <a:cubicBezTo>
                    <a:pt x="73" y="49"/>
                    <a:pt x="98" y="33"/>
                    <a:pt x="106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7818;p47">
              <a:extLst>
                <a:ext uri="{FF2B5EF4-FFF2-40B4-BE49-F238E27FC236}">
                  <a16:creationId xmlns:a16="http://schemas.microsoft.com/office/drawing/2014/main" id="{146CBFAC-5F75-C937-BED5-4C8502DAEC0C}"/>
                </a:ext>
              </a:extLst>
            </p:cNvPr>
            <p:cNvSpPr/>
            <p:nvPr/>
          </p:nvSpPr>
          <p:spPr>
            <a:xfrm>
              <a:off x="2798150" y="27574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1"/>
                  </a:moveTo>
                  <a:cubicBezTo>
                    <a:pt x="0" y="33"/>
                    <a:pt x="16" y="58"/>
                    <a:pt x="49" y="58"/>
                  </a:cubicBezTo>
                  <a:cubicBezTo>
                    <a:pt x="73" y="58"/>
                    <a:pt x="97" y="41"/>
                    <a:pt x="97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7819;p47">
              <a:extLst>
                <a:ext uri="{FF2B5EF4-FFF2-40B4-BE49-F238E27FC236}">
                  <a16:creationId xmlns:a16="http://schemas.microsoft.com/office/drawing/2014/main" id="{175FE089-7B7B-96A3-06C2-0CE998073682}"/>
                </a:ext>
              </a:extLst>
            </p:cNvPr>
            <p:cNvSpPr/>
            <p:nvPr/>
          </p:nvSpPr>
          <p:spPr>
            <a:xfrm>
              <a:off x="2801775" y="276070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8" y="1"/>
                  </a:moveTo>
                  <a:cubicBezTo>
                    <a:pt x="25" y="1"/>
                    <a:pt x="1" y="17"/>
                    <a:pt x="1" y="41"/>
                  </a:cubicBezTo>
                  <a:cubicBezTo>
                    <a:pt x="1" y="74"/>
                    <a:pt x="25" y="98"/>
                    <a:pt x="50" y="98"/>
                  </a:cubicBezTo>
                  <a:cubicBezTo>
                    <a:pt x="74" y="98"/>
                    <a:pt x="98" y="82"/>
                    <a:pt x="106" y="49"/>
                  </a:cubicBezTo>
                  <a:cubicBezTo>
                    <a:pt x="106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7820;p47">
              <a:extLst>
                <a:ext uri="{FF2B5EF4-FFF2-40B4-BE49-F238E27FC236}">
                  <a16:creationId xmlns:a16="http://schemas.microsoft.com/office/drawing/2014/main" id="{BC83A551-A8B6-BA29-05B5-AAD6B29050F4}"/>
                </a:ext>
              </a:extLst>
            </p:cNvPr>
            <p:cNvSpPr/>
            <p:nvPr/>
          </p:nvSpPr>
          <p:spPr>
            <a:xfrm>
              <a:off x="2793675" y="27601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7" y="0"/>
                  </a:moveTo>
                  <a:cubicBezTo>
                    <a:pt x="25" y="0"/>
                    <a:pt x="9" y="16"/>
                    <a:pt x="1" y="49"/>
                  </a:cubicBezTo>
                  <a:cubicBezTo>
                    <a:pt x="1" y="73"/>
                    <a:pt x="25" y="98"/>
                    <a:pt x="49" y="98"/>
                  </a:cubicBezTo>
                  <a:cubicBezTo>
                    <a:pt x="54" y="99"/>
                    <a:pt x="58" y="99"/>
                    <a:pt x="62" y="99"/>
                  </a:cubicBezTo>
                  <a:cubicBezTo>
                    <a:pt x="86" y="99"/>
                    <a:pt x="99" y="78"/>
                    <a:pt x="106" y="57"/>
                  </a:cubicBezTo>
                  <a:cubicBezTo>
                    <a:pt x="106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7821;p47">
              <a:extLst>
                <a:ext uri="{FF2B5EF4-FFF2-40B4-BE49-F238E27FC236}">
                  <a16:creationId xmlns:a16="http://schemas.microsoft.com/office/drawing/2014/main" id="{B7BA561A-A7F7-F322-1453-4390F84A811D}"/>
                </a:ext>
              </a:extLst>
            </p:cNvPr>
            <p:cNvSpPr/>
            <p:nvPr/>
          </p:nvSpPr>
          <p:spPr>
            <a:xfrm>
              <a:off x="2785575" y="27594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57" y="1"/>
                  </a:moveTo>
                  <a:cubicBezTo>
                    <a:pt x="33" y="1"/>
                    <a:pt x="8" y="25"/>
                    <a:pt x="0" y="50"/>
                  </a:cubicBezTo>
                  <a:cubicBezTo>
                    <a:pt x="0" y="82"/>
                    <a:pt x="25" y="106"/>
                    <a:pt x="49" y="106"/>
                  </a:cubicBezTo>
                  <a:cubicBezTo>
                    <a:pt x="81" y="106"/>
                    <a:pt x="106" y="90"/>
                    <a:pt x="106" y="58"/>
                  </a:cubicBezTo>
                  <a:cubicBezTo>
                    <a:pt x="106" y="33"/>
                    <a:pt x="81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7822;p47">
              <a:extLst>
                <a:ext uri="{FF2B5EF4-FFF2-40B4-BE49-F238E27FC236}">
                  <a16:creationId xmlns:a16="http://schemas.microsoft.com/office/drawing/2014/main" id="{AAA0254C-C3CD-84BC-D4F4-87970D1C681C}"/>
                </a:ext>
              </a:extLst>
            </p:cNvPr>
            <p:cNvSpPr/>
            <p:nvPr/>
          </p:nvSpPr>
          <p:spPr>
            <a:xfrm>
              <a:off x="2790025" y="27568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" y="1"/>
                  </a:moveTo>
                  <a:cubicBezTo>
                    <a:pt x="1" y="33"/>
                    <a:pt x="25" y="57"/>
                    <a:pt x="49" y="57"/>
                  </a:cubicBezTo>
                  <a:cubicBezTo>
                    <a:pt x="74" y="57"/>
                    <a:pt x="98" y="41"/>
                    <a:pt x="106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7823;p47">
              <a:extLst>
                <a:ext uri="{FF2B5EF4-FFF2-40B4-BE49-F238E27FC236}">
                  <a16:creationId xmlns:a16="http://schemas.microsoft.com/office/drawing/2014/main" id="{53199459-7432-611A-A82B-63780720AD04}"/>
                </a:ext>
              </a:extLst>
            </p:cNvPr>
            <p:cNvSpPr/>
            <p:nvPr/>
          </p:nvSpPr>
          <p:spPr>
            <a:xfrm>
              <a:off x="2789625" y="27639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25" y="0"/>
                    <a:pt x="1" y="16"/>
                    <a:pt x="1" y="49"/>
                  </a:cubicBezTo>
                  <a:lnTo>
                    <a:pt x="98" y="57"/>
                  </a:lnTo>
                  <a:cubicBezTo>
                    <a:pt x="98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7824;p47">
              <a:extLst>
                <a:ext uri="{FF2B5EF4-FFF2-40B4-BE49-F238E27FC236}">
                  <a16:creationId xmlns:a16="http://schemas.microsoft.com/office/drawing/2014/main" id="{C9FF9AED-2964-9180-3C12-72614352BDD8}"/>
                </a:ext>
              </a:extLst>
            </p:cNvPr>
            <p:cNvSpPr/>
            <p:nvPr/>
          </p:nvSpPr>
          <p:spPr>
            <a:xfrm>
              <a:off x="2797525" y="276435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7" y="0"/>
                  </a:moveTo>
                  <a:cubicBezTo>
                    <a:pt x="25" y="0"/>
                    <a:pt x="1" y="17"/>
                    <a:pt x="1" y="49"/>
                  </a:cubicBezTo>
                  <a:lnTo>
                    <a:pt x="106" y="49"/>
                  </a:lnTo>
                  <a:cubicBezTo>
                    <a:pt x="106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7825;p47">
              <a:extLst>
                <a:ext uri="{FF2B5EF4-FFF2-40B4-BE49-F238E27FC236}">
                  <a16:creationId xmlns:a16="http://schemas.microsoft.com/office/drawing/2014/main" id="{FB0EE78A-61FD-8F59-0879-7DCE13354C99}"/>
                </a:ext>
              </a:extLst>
            </p:cNvPr>
            <p:cNvSpPr/>
            <p:nvPr/>
          </p:nvSpPr>
          <p:spPr>
            <a:xfrm>
              <a:off x="2805650" y="27647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4" y="1"/>
                    <a:pt x="0" y="17"/>
                    <a:pt x="0" y="49"/>
                  </a:cubicBezTo>
                  <a:lnTo>
                    <a:pt x="97" y="49"/>
                  </a:lnTo>
                  <a:cubicBezTo>
                    <a:pt x="97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7826;p47">
              <a:extLst>
                <a:ext uri="{FF2B5EF4-FFF2-40B4-BE49-F238E27FC236}">
                  <a16:creationId xmlns:a16="http://schemas.microsoft.com/office/drawing/2014/main" id="{CF060D85-2894-6017-C973-44C60E9A30FF}"/>
                </a:ext>
              </a:extLst>
            </p:cNvPr>
            <p:cNvSpPr/>
            <p:nvPr/>
          </p:nvSpPr>
          <p:spPr>
            <a:xfrm>
              <a:off x="2810500" y="2753775"/>
              <a:ext cx="2675" cy="2300"/>
            </a:xfrm>
            <a:custGeom>
              <a:avLst/>
              <a:gdLst/>
              <a:ahLst/>
              <a:cxnLst/>
              <a:rect l="l" t="t" r="r" b="b"/>
              <a:pathLst>
                <a:path w="107" h="92" extrusionOk="0">
                  <a:moveTo>
                    <a:pt x="45" y="0"/>
                  </a:moveTo>
                  <a:cubicBezTo>
                    <a:pt x="19" y="0"/>
                    <a:pt x="1" y="21"/>
                    <a:pt x="1" y="42"/>
                  </a:cubicBezTo>
                  <a:cubicBezTo>
                    <a:pt x="1" y="67"/>
                    <a:pt x="17" y="91"/>
                    <a:pt x="49" y="91"/>
                  </a:cubicBezTo>
                  <a:cubicBezTo>
                    <a:pt x="74" y="91"/>
                    <a:pt x="98" y="75"/>
                    <a:pt x="98" y="51"/>
                  </a:cubicBezTo>
                  <a:cubicBezTo>
                    <a:pt x="106" y="26"/>
                    <a:pt x="82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7827;p47">
              <a:extLst>
                <a:ext uri="{FF2B5EF4-FFF2-40B4-BE49-F238E27FC236}">
                  <a16:creationId xmlns:a16="http://schemas.microsoft.com/office/drawing/2014/main" id="{DC364E8E-7E05-3AE7-3079-8D342AA551EB}"/>
                </a:ext>
              </a:extLst>
            </p:cNvPr>
            <p:cNvSpPr/>
            <p:nvPr/>
          </p:nvSpPr>
          <p:spPr>
            <a:xfrm>
              <a:off x="2806850" y="275057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1" y="0"/>
                  </a:moveTo>
                  <a:cubicBezTo>
                    <a:pt x="1" y="24"/>
                    <a:pt x="17" y="49"/>
                    <a:pt x="49" y="49"/>
                  </a:cubicBezTo>
                  <a:cubicBezTo>
                    <a:pt x="53" y="50"/>
                    <a:pt x="56" y="50"/>
                    <a:pt x="59" y="50"/>
                  </a:cubicBezTo>
                  <a:cubicBezTo>
                    <a:pt x="80" y="50"/>
                    <a:pt x="98" y="29"/>
                    <a:pt x="98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7828;p47">
              <a:extLst>
                <a:ext uri="{FF2B5EF4-FFF2-40B4-BE49-F238E27FC236}">
                  <a16:creationId xmlns:a16="http://schemas.microsoft.com/office/drawing/2014/main" id="{386CDDE8-D0DE-12CB-6536-B402734C305B}"/>
                </a:ext>
              </a:extLst>
            </p:cNvPr>
            <p:cNvSpPr/>
            <p:nvPr/>
          </p:nvSpPr>
          <p:spPr>
            <a:xfrm>
              <a:off x="2798750" y="27495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25" y="49"/>
                    <a:pt x="49" y="57"/>
                  </a:cubicBezTo>
                  <a:cubicBezTo>
                    <a:pt x="81" y="57"/>
                    <a:pt x="106" y="41"/>
                    <a:pt x="106" y="1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7829;p47">
              <a:extLst>
                <a:ext uri="{FF2B5EF4-FFF2-40B4-BE49-F238E27FC236}">
                  <a16:creationId xmlns:a16="http://schemas.microsoft.com/office/drawing/2014/main" id="{389552A2-E761-090F-7D3D-C94135C36034}"/>
                </a:ext>
              </a:extLst>
            </p:cNvPr>
            <p:cNvSpPr/>
            <p:nvPr/>
          </p:nvSpPr>
          <p:spPr>
            <a:xfrm>
              <a:off x="2802400" y="27528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7" y="0"/>
                  </a:moveTo>
                  <a:cubicBezTo>
                    <a:pt x="33" y="0"/>
                    <a:pt x="8" y="17"/>
                    <a:pt x="0" y="49"/>
                  </a:cubicBezTo>
                  <a:cubicBezTo>
                    <a:pt x="0" y="73"/>
                    <a:pt x="25" y="98"/>
                    <a:pt x="49" y="98"/>
                  </a:cubicBezTo>
                  <a:cubicBezTo>
                    <a:pt x="52" y="99"/>
                    <a:pt x="55" y="99"/>
                    <a:pt x="59" y="99"/>
                  </a:cubicBezTo>
                  <a:cubicBezTo>
                    <a:pt x="80" y="99"/>
                    <a:pt x="99" y="78"/>
                    <a:pt x="106" y="57"/>
                  </a:cubicBezTo>
                  <a:cubicBezTo>
                    <a:pt x="106" y="33"/>
                    <a:pt x="89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7830;p47">
              <a:extLst>
                <a:ext uri="{FF2B5EF4-FFF2-40B4-BE49-F238E27FC236}">
                  <a16:creationId xmlns:a16="http://schemas.microsoft.com/office/drawing/2014/main" id="{070A0CC3-A11F-1094-756B-8099D23BB5B2}"/>
                </a:ext>
              </a:extLst>
            </p:cNvPr>
            <p:cNvSpPr/>
            <p:nvPr/>
          </p:nvSpPr>
          <p:spPr>
            <a:xfrm>
              <a:off x="2794300" y="27519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57" y="1"/>
                  </a:moveTo>
                  <a:cubicBezTo>
                    <a:pt x="32" y="1"/>
                    <a:pt x="8" y="17"/>
                    <a:pt x="8" y="50"/>
                  </a:cubicBezTo>
                  <a:cubicBezTo>
                    <a:pt x="0" y="74"/>
                    <a:pt x="24" y="98"/>
                    <a:pt x="49" y="106"/>
                  </a:cubicBezTo>
                  <a:cubicBezTo>
                    <a:pt x="81" y="106"/>
                    <a:pt x="105" y="82"/>
                    <a:pt x="105" y="58"/>
                  </a:cubicBezTo>
                  <a:cubicBezTo>
                    <a:pt x="105" y="33"/>
                    <a:pt x="89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7831;p47">
              <a:extLst>
                <a:ext uri="{FF2B5EF4-FFF2-40B4-BE49-F238E27FC236}">
                  <a16:creationId xmlns:a16="http://schemas.microsoft.com/office/drawing/2014/main" id="{F0CA58A0-DE04-6950-68F5-12B516A3B4C8}"/>
                </a:ext>
              </a:extLst>
            </p:cNvPr>
            <p:cNvSpPr/>
            <p:nvPr/>
          </p:nvSpPr>
          <p:spPr>
            <a:xfrm>
              <a:off x="2786175" y="2751175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66" y="0"/>
                  </a:moveTo>
                  <a:cubicBezTo>
                    <a:pt x="33" y="0"/>
                    <a:pt x="9" y="17"/>
                    <a:pt x="9" y="49"/>
                  </a:cubicBezTo>
                  <a:cubicBezTo>
                    <a:pt x="1" y="73"/>
                    <a:pt x="25" y="98"/>
                    <a:pt x="49" y="106"/>
                  </a:cubicBezTo>
                  <a:cubicBezTo>
                    <a:pt x="82" y="106"/>
                    <a:pt x="106" y="90"/>
                    <a:pt x="106" y="57"/>
                  </a:cubicBezTo>
                  <a:cubicBezTo>
                    <a:pt x="106" y="33"/>
                    <a:pt x="9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7832;p47">
              <a:extLst>
                <a:ext uri="{FF2B5EF4-FFF2-40B4-BE49-F238E27FC236}">
                  <a16:creationId xmlns:a16="http://schemas.microsoft.com/office/drawing/2014/main" id="{8A8D4486-BDC4-01D9-58F1-4BE557B9DB90}"/>
                </a:ext>
              </a:extLst>
            </p:cNvPr>
            <p:cNvSpPr/>
            <p:nvPr/>
          </p:nvSpPr>
          <p:spPr>
            <a:xfrm>
              <a:off x="2790850" y="27485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33"/>
                    <a:pt x="24" y="57"/>
                    <a:pt x="49" y="57"/>
                  </a:cubicBezTo>
                  <a:cubicBezTo>
                    <a:pt x="52" y="58"/>
                    <a:pt x="55" y="58"/>
                    <a:pt x="59" y="58"/>
                  </a:cubicBezTo>
                  <a:cubicBezTo>
                    <a:pt x="79" y="58"/>
                    <a:pt x="99" y="37"/>
                    <a:pt x="106" y="16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7833;p47">
              <a:extLst>
                <a:ext uri="{FF2B5EF4-FFF2-40B4-BE49-F238E27FC236}">
                  <a16:creationId xmlns:a16="http://schemas.microsoft.com/office/drawing/2014/main" id="{5109D4FC-2E3E-837F-4F4A-8BCDFF589DCB}"/>
                </a:ext>
              </a:extLst>
            </p:cNvPr>
            <p:cNvSpPr/>
            <p:nvPr/>
          </p:nvSpPr>
          <p:spPr>
            <a:xfrm>
              <a:off x="2790025" y="275562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57" y="1"/>
                  </a:moveTo>
                  <a:cubicBezTo>
                    <a:pt x="33" y="1"/>
                    <a:pt x="9" y="25"/>
                    <a:pt x="1" y="50"/>
                  </a:cubicBezTo>
                  <a:lnTo>
                    <a:pt x="106" y="58"/>
                  </a:lnTo>
                  <a:cubicBezTo>
                    <a:pt x="106" y="33"/>
                    <a:pt x="90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7834;p47">
              <a:extLst>
                <a:ext uri="{FF2B5EF4-FFF2-40B4-BE49-F238E27FC236}">
                  <a16:creationId xmlns:a16="http://schemas.microsoft.com/office/drawing/2014/main" id="{123296D6-EC3C-DD32-C534-A13C1F7965CE}"/>
                </a:ext>
              </a:extLst>
            </p:cNvPr>
            <p:cNvSpPr/>
            <p:nvPr/>
          </p:nvSpPr>
          <p:spPr>
            <a:xfrm>
              <a:off x="2798150" y="275645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57" y="0"/>
                  </a:moveTo>
                  <a:cubicBezTo>
                    <a:pt x="24" y="0"/>
                    <a:pt x="0" y="17"/>
                    <a:pt x="0" y="41"/>
                  </a:cubicBezTo>
                  <a:lnTo>
                    <a:pt x="97" y="49"/>
                  </a:lnTo>
                  <a:cubicBezTo>
                    <a:pt x="97" y="2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7835;p47">
              <a:extLst>
                <a:ext uri="{FF2B5EF4-FFF2-40B4-BE49-F238E27FC236}">
                  <a16:creationId xmlns:a16="http://schemas.microsoft.com/office/drawing/2014/main" id="{162F1B76-087E-D323-9139-3BAA69C8213F}"/>
                </a:ext>
              </a:extLst>
            </p:cNvPr>
            <p:cNvSpPr/>
            <p:nvPr/>
          </p:nvSpPr>
          <p:spPr>
            <a:xfrm>
              <a:off x="2806050" y="27570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1"/>
                  </a:moveTo>
                  <a:cubicBezTo>
                    <a:pt x="33" y="1"/>
                    <a:pt x="8" y="17"/>
                    <a:pt x="0" y="49"/>
                  </a:cubicBezTo>
                  <a:lnTo>
                    <a:pt x="106" y="57"/>
                  </a:lnTo>
                  <a:cubicBezTo>
                    <a:pt x="106" y="25"/>
                    <a:pt x="81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7836;p47">
              <a:extLst>
                <a:ext uri="{FF2B5EF4-FFF2-40B4-BE49-F238E27FC236}">
                  <a16:creationId xmlns:a16="http://schemas.microsoft.com/office/drawing/2014/main" id="{4733B9FF-E840-B336-DC4E-D0EAF3E38E6D}"/>
                </a:ext>
              </a:extLst>
            </p:cNvPr>
            <p:cNvSpPr/>
            <p:nvPr/>
          </p:nvSpPr>
          <p:spPr>
            <a:xfrm>
              <a:off x="2811325" y="2746300"/>
              <a:ext cx="2650" cy="2325"/>
            </a:xfrm>
            <a:custGeom>
              <a:avLst/>
              <a:gdLst/>
              <a:ahLst/>
              <a:cxnLst/>
              <a:rect l="l" t="t" r="r" b="b"/>
              <a:pathLst>
                <a:path w="106" h="93" extrusionOk="0">
                  <a:moveTo>
                    <a:pt x="65" y="1"/>
                  </a:moveTo>
                  <a:cubicBezTo>
                    <a:pt x="32" y="1"/>
                    <a:pt x="8" y="17"/>
                    <a:pt x="8" y="41"/>
                  </a:cubicBezTo>
                  <a:cubicBezTo>
                    <a:pt x="0" y="66"/>
                    <a:pt x="24" y="90"/>
                    <a:pt x="49" y="90"/>
                  </a:cubicBezTo>
                  <a:cubicBezTo>
                    <a:pt x="53" y="92"/>
                    <a:pt x="57" y="92"/>
                    <a:pt x="62" y="92"/>
                  </a:cubicBezTo>
                  <a:cubicBezTo>
                    <a:pt x="81" y="92"/>
                    <a:pt x="99" y="78"/>
                    <a:pt x="105" y="58"/>
                  </a:cubicBezTo>
                  <a:cubicBezTo>
                    <a:pt x="105" y="33"/>
                    <a:pt x="89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7837;p47">
              <a:extLst>
                <a:ext uri="{FF2B5EF4-FFF2-40B4-BE49-F238E27FC236}">
                  <a16:creationId xmlns:a16="http://schemas.microsoft.com/office/drawing/2014/main" id="{93F7CE6D-BD49-FC7A-6A7F-AA419D5D2D15}"/>
                </a:ext>
              </a:extLst>
            </p:cNvPr>
            <p:cNvSpPr/>
            <p:nvPr/>
          </p:nvSpPr>
          <p:spPr>
            <a:xfrm>
              <a:off x="2807875" y="274287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0" y="0"/>
                  </a:moveTo>
                  <a:cubicBezTo>
                    <a:pt x="0" y="33"/>
                    <a:pt x="16" y="57"/>
                    <a:pt x="49" y="57"/>
                  </a:cubicBezTo>
                  <a:cubicBezTo>
                    <a:pt x="53" y="58"/>
                    <a:pt x="57" y="59"/>
                    <a:pt x="61" y="59"/>
                  </a:cubicBezTo>
                  <a:cubicBezTo>
                    <a:pt x="81" y="59"/>
                    <a:pt x="99" y="43"/>
                    <a:pt x="106" y="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7838;p47">
              <a:extLst>
                <a:ext uri="{FF2B5EF4-FFF2-40B4-BE49-F238E27FC236}">
                  <a16:creationId xmlns:a16="http://schemas.microsoft.com/office/drawing/2014/main" id="{1E51ACF6-56FC-C75B-A8D8-6F5DF8313458}"/>
                </a:ext>
              </a:extLst>
            </p:cNvPr>
            <p:cNvSpPr/>
            <p:nvPr/>
          </p:nvSpPr>
          <p:spPr>
            <a:xfrm>
              <a:off x="2799975" y="27416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0" y="0"/>
                  </a:moveTo>
                  <a:cubicBezTo>
                    <a:pt x="0" y="25"/>
                    <a:pt x="16" y="49"/>
                    <a:pt x="49" y="57"/>
                  </a:cubicBezTo>
                  <a:cubicBezTo>
                    <a:pt x="73" y="57"/>
                    <a:pt x="97" y="41"/>
                    <a:pt x="105" y="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7839;p47">
              <a:extLst>
                <a:ext uri="{FF2B5EF4-FFF2-40B4-BE49-F238E27FC236}">
                  <a16:creationId xmlns:a16="http://schemas.microsoft.com/office/drawing/2014/main" id="{466590E8-C985-E323-DE94-B2A9012A2EE5}"/>
                </a:ext>
              </a:extLst>
            </p:cNvPr>
            <p:cNvSpPr/>
            <p:nvPr/>
          </p:nvSpPr>
          <p:spPr>
            <a:xfrm>
              <a:off x="2803400" y="274510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8" y="0"/>
                  </a:moveTo>
                  <a:cubicBezTo>
                    <a:pt x="33" y="0"/>
                    <a:pt x="9" y="16"/>
                    <a:pt x="1" y="41"/>
                  </a:cubicBezTo>
                  <a:cubicBezTo>
                    <a:pt x="1" y="73"/>
                    <a:pt x="17" y="98"/>
                    <a:pt x="41" y="98"/>
                  </a:cubicBezTo>
                  <a:cubicBezTo>
                    <a:pt x="74" y="98"/>
                    <a:pt x="98" y="81"/>
                    <a:pt x="98" y="57"/>
                  </a:cubicBezTo>
                  <a:cubicBezTo>
                    <a:pt x="106" y="33"/>
                    <a:pt x="82" y="8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7840;p47">
              <a:extLst>
                <a:ext uri="{FF2B5EF4-FFF2-40B4-BE49-F238E27FC236}">
                  <a16:creationId xmlns:a16="http://schemas.microsoft.com/office/drawing/2014/main" id="{FAD2C8EE-B067-15CC-2DFC-E572A279256F}"/>
                </a:ext>
              </a:extLst>
            </p:cNvPr>
            <p:cNvSpPr/>
            <p:nvPr/>
          </p:nvSpPr>
          <p:spPr>
            <a:xfrm>
              <a:off x="2795300" y="27438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57" y="1"/>
                  </a:moveTo>
                  <a:cubicBezTo>
                    <a:pt x="33" y="1"/>
                    <a:pt x="9" y="17"/>
                    <a:pt x="1" y="49"/>
                  </a:cubicBezTo>
                  <a:cubicBezTo>
                    <a:pt x="1" y="74"/>
                    <a:pt x="17" y="98"/>
                    <a:pt x="49" y="106"/>
                  </a:cubicBezTo>
                  <a:cubicBezTo>
                    <a:pt x="74" y="106"/>
                    <a:pt x="98" y="90"/>
                    <a:pt x="106" y="57"/>
                  </a:cubicBezTo>
                  <a:cubicBezTo>
                    <a:pt x="106" y="33"/>
                    <a:pt x="90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7841;p47">
              <a:extLst>
                <a:ext uri="{FF2B5EF4-FFF2-40B4-BE49-F238E27FC236}">
                  <a16:creationId xmlns:a16="http://schemas.microsoft.com/office/drawing/2014/main" id="{96B8A482-9028-F545-C16F-08F1F2C3634F}"/>
                </a:ext>
              </a:extLst>
            </p:cNvPr>
            <p:cNvSpPr/>
            <p:nvPr/>
          </p:nvSpPr>
          <p:spPr>
            <a:xfrm>
              <a:off x="2787200" y="2742650"/>
              <a:ext cx="2850" cy="2700"/>
            </a:xfrm>
            <a:custGeom>
              <a:avLst/>
              <a:gdLst/>
              <a:ahLst/>
              <a:cxnLst/>
              <a:rect l="l" t="t" r="r" b="b"/>
              <a:pathLst>
                <a:path w="114" h="108" extrusionOk="0">
                  <a:moveTo>
                    <a:pt x="65" y="1"/>
                  </a:moveTo>
                  <a:cubicBezTo>
                    <a:pt x="41" y="1"/>
                    <a:pt x="8" y="17"/>
                    <a:pt x="8" y="50"/>
                  </a:cubicBezTo>
                  <a:cubicBezTo>
                    <a:pt x="0" y="82"/>
                    <a:pt x="25" y="106"/>
                    <a:pt x="49" y="106"/>
                  </a:cubicBezTo>
                  <a:cubicBezTo>
                    <a:pt x="52" y="107"/>
                    <a:pt x="56" y="108"/>
                    <a:pt x="59" y="108"/>
                  </a:cubicBezTo>
                  <a:cubicBezTo>
                    <a:pt x="81" y="108"/>
                    <a:pt x="106" y="87"/>
                    <a:pt x="106" y="66"/>
                  </a:cubicBezTo>
                  <a:cubicBezTo>
                    <a:pt x="114" y="33"/>
                    <a:pt x="89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7842;p47">
              <a:extLst>
                <a:ext uri="{FF2B5EF4-FFF2-40B4-BE49-F238E27FC236}">
                  <a16:creationId xmlns:a16="http://schemas.microsoft.com/office/drawing/2014/main" id="{1BECB658-3CB6-6751-D40F-B71ADF1991A3}"/>
                </a:ext>
              </a:extLst>
            </p:cNvPr>
            <p:cNvSpPr/>
            <p:nvPr/>
          </p:nvSpPr>
          <p:spPr>
            <a:xfrm>
              <a:off x="2792050" y="274022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1" y="1"/>
                  </a:moveTo>
                  <a:cubicBezTo>
                    <a:pt x="1" y="33"/>
                    <a:pt x="17" y="57"/>
                    <a:pt x="41" y="66"/>
                  </a:cubicBezTo>
                  <a:cubicBezTo>
                    <a:pt x="74" y="66"/>
                    <a:pt x="98" y="49"/>
                    <a:pt x="106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7843;p47">
              <a:extLst>
                <a:ext uri="{FF2B5EF4-FFF2-40B4-BE49-F238E27FC236}">
                  <a16:creationId xmlns:a16="http://schemas.microsoft.com/office/drawing/2014/main" id="{94A3BE44-2FAF-259E-DDC2-06BEF4822A55}"/>
                </a:ext>
              </a:extLst>
            </p:cNvPr>
            <p:cNvSpPr/>
            <p:nvPr/>
          </p:nvSpPr>
          <p:spPr>
            <a:xfrm>
              <a:off x="2791050" y="27474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39" y="1"/>
                  </a:moveTo>
                  <a:cubicBezTo>
                    <a:pt x="19" y="1"/>
                    <a:pt x="0" y="22"/>
                    <a:pt x="0" y="43"/>
                  </a:cubicBezTo>
                  <a:lnTo>
                    <a:pt x="98" y="59"/>
                  </a:lnTo>
                  <a:cubicBezTo>
                    <a:pt x="98" y="27"/>
                    <a:pt x="81" y="3"/>
                    <a:pt x="49" y="3"/>
                  </a:cubicBezTo>
                  <a:cubicBezTo>
                    <a:pt x="46" y="1"/>
                    <a:pt x="42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7844;p47">
              <a:extLst>
                <a:ext uri="{FF2B5EF4-FFF2-40B4-BE49-F238E27FC236}">
                  <a16:creationId xmlns:a16="http://schemas.microsoft.com/office/drawing/2014/main" id="{5EC66B25-1445-93B7-F3CE-91D04E771298}"/>
                </a:ext>
              </a:extLst>
            </p:cNvPr>
            <p:cNvSpPr/>
            <p:nvPr/>
          </p:nvSpPr>
          <p:spPr>
            <a:xfrm>
              <a:off x="2798950" y="2748500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45" y="0"/>
                  </a:moveTo>
                  <a:cubicBezTo>
                    <a:pt x="19" y="0"/>
                    <a:pt x="0" y="22"/>
                    <a:pt x="0" y="43"/>
                  </a:cubicBezTo>
                  <a:lnTo>
                    <a:pt x="98" y="59"/>
                  </a:lnTo>
                  <a:cubicBezTo>
                    <a:pt x="98" y="26"/>
                    <a:pt x="82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7845;p47">
              <a:extLst>
                <a:ext uri="{FF2B5EF4-FFF2-40B4-BE49-F238E27FC236}">
                  <a16:creationId xmlns:a16="http://schemas.microsoft.com/office/drawing/2014/main" id="{DC9DBB00-10E6-D0BE-CC30-52CC9BBDFE30}"/>
                </a:ext>
              </a:extLst>
            </p:cNvPr>
            <p:cNvSpPr/>
            <p:nvPr/>
          </p:nvSpPr>
          <p:spPr>
            <a:xfrm>
              <a:off x="2806850" y="2749525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48" y="0"/>
                  </a:moveTo>
                  <a:cubicBezTo>
                    <a:pt x="27" y="0"/>
                    <a:pt x="8" y="21"/>
                    <a:pt x="1" y="42"/>
                  </a:cubicBezTo>
                  <a:lnTo>
                    <a:pt x="98" y="50"/>
                  </a:lnTo>
                  <a:cubicBezTo>
                    <a:pt x="106" y="26"/>
                    <a:pt x="82" y="2"/>
                    <a:pt x="57" y="2"/>
                  </a:cubicBez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7846;p47">
              <a:extLst>
                <a:ext uri="{FF2B5EF4-FFF2-40B4-BE49-F238E27FC236}">
                  <a16:creationId xmlns:a16="http://schemas.microsoft.com/office/drawing/2014/main" id="{9307E5A2-8038-976A-0A11-5537BE68D07B}"/>
                </a:ext>
              </a:extLst>
            </p:cNvPr>
            <p:cNvSpPr/>
            <p:nvPr/>
          </p:nvSpPr>
          <p:spPr>
            <a:xfrm>
              <a:off x="2812525" y="2739175"/>
              <a:ext cx="2675" cy="2300"/>
            </a:xfrm>
            <a:custGeom>
              <a:avLst/>
              <a:gdLst/>
              <a:ahLst/>
              <a:cxnLst/>
              <a:rect l="l" t="t" r="r" b="b"/>
              <a:pathLst>
                <a:path w="107" h="92" extrusionOk="0">
                  <a:moveTo>
                    <a:pt x="49" y="0"/>
                  </a:moveTo>
                  <a:cubicBezTo>
                    <a:pt x="25" y="0"/>
                    <a:pt x="9" y="15"/>
                    <a:pt x="9" y="35"/>
                  </a:cubicBezTo>
                  <a:cubicBezTo>
                    <a:pt x="1" y="59"/>
                    <a:pt x="17" y="83"/>
                    <a:pt x="49" y="91"/>
                  </a:cubicBezTo>
                  <a:cubicBezTo>
                    <a:pt x="74" y="91"/>
                    <a:pt x="98" y="75"/>
                    <a:pt x="106" y="51"/>
                  </a:cubicBezTo>
                  <a:cubicBezTo>
                    <a:pt x="106" y="26"/>
                    <a:pt x="90" y="2"/>
                    <a:pt x="66" y="2"/>
                  </a:cubicBezTo>
                  <a:cubicBezTo>
                    <a:pt x="60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7847;p47">
              <a:extLst>
                <a:ext uri="{FF2B5EF4-FFF2-40B4-BE49-F238E27FC236}">
                  <a16:creationId xmlns:a16="http://schemas.microsoft.com/office/drawing/2014/main" id="{77D25980-8D6C-6CFD-6404-B637AB36DEFB}"/>
                </a:ext>
              </a:extLst>
            </p:cNvPr>
            <p:cNvSpPr/>
            <p:nvPr/>
          </p:nvSpPr>
          <p:spPr>
            <a:xfrm>
              <a:off x="2809275" y="2735575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17" y="49"/>
                    <a:pt x="50" y="57"/>
                  </a:cubicBezTo>
                  <a:cubicBezTo>
                    <a:pt x="74" y="57"/>
                    <a:pt x="98" y="41"/>
                    <a:pt x="106" y="16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7848;p47">
              <a:extLst>
                <a:ext uri="{FF2B5EF4-FFF2-40B4-BE49-F238E27FC236}">
                  <a16:creationId xmlns:a16="http://schemas.microsoft.com/office/drawing/2014/main" id="{2BD1EBF6-BB5B-6E04-1EAF-1340A5188D3E}"/>
                </a:ext>
              </a:extLst>
            </p:cNvPr>
            <p:cNvSpPr/>
            <p:nvPr/>
          </p:nvSpPr>
          <p:spPr>
            <a:xfrm>
              <a:off x="2801375" y="27337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0"/>
                  </a:moveTo>
                  <a:cubicBezTo>
                    <a:pt x="1" y="25"/>
                    <a:pt x="17" y="57"/>
                    <a:pt x="49" y="57"/>
                  </a:cubicBezTo>
                  <a:cubicBezTo>
                    <a:pt x="54" y="58"/>
                    <a:pt x="58" y="59"/>
                    <a:pt x="62" y="59"/>
                  </a:cubicBezTo>
                  <a:cubicBezTo>
                    <a:pt x="82" y="59"/>
                    <a:pt x="100" y="45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7849;p47">
              <a:extLst>
                <a:ext uri="{FF2B5EF4-FFF2-40B4-BE49-F238E27FC236}">
                  <a16:creationId xmlns:a16="http://schemas.microsoft.com/office/drawing/2014/main" id="{A9FB8277-6DDE-D7AF-B91D-7F081D2EE7D4}"/>
                </a:ext>
              </a:extLst>
            </p:cNvPr>
            <p:cNvSpPr/>
            <p:nvPr/>
          </p:nvSpPr>
          <p:spPr>
            <a:xfrm>
              <a:off x="2804625" y="2737550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49" y="0"/>
                  </a:moveTo>
                  <a:cubicBezTo>
                    <a:pt x="25" y="0"/>
                    <a:pt x="7" y="15"/>
                    <a:pt x="0" y="35"/>
                  </a:cubicBezTo>
                  <a:cubicBezTo>
                    <a:pt x="0" y="59"/>
                    <a:pt x="17" y="91"/>
                    <a:pt x="41" y="91"/>
                  </a:cubicBezTo>
                  <a:cubicBezTo>
                    <a:pt x="47" y="93"/>
                    <a:pt x="52" y="94"/>
                    <a:pt x="57" y="94"/>
                  </a:cubicBezTo>
                  <a:cubicBezTo>
                    <a:pt x="82" y="94"/>
                    <a:pt x="99" y="79"/>
                    <a:pt x="106" y="59"/>
                  </a:cubicBezTo>
                  <a:cubicBezTo>
                    <a:pt x="106" y="27"/>
                    <a:pt x="90" y="2"/>
                    <a:pt x="65" y="2"/>
                  </a:cubicBezTo>
                  <a:cubicBezTo>
                    <a:pt x="60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7850;p47">
              <a:extLst>
                <a:ext uri="{FF2B5EF4-FFF2-40B4-BE49-F238E27FC236}">
                  <a16:creationId xmlns:a16="http://schemas.microsoft.com/office/drawing/2014/main" id="{C8064F5C-62E3-F156-87C4-5B65E12B4150}"/>
                </a:ext>
              </a:extLst>
            </p:cNvPr>
            <p:cNvSpPr/>
            <p:nvPr/>
          </p:nvSpPr>
          <p:spPr>
            <a:xfrm>
              <a:off x="2796725" y="27359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5" y="0"/>
                  </a:moveTo>
                  <a:cubicBezTo>
                    <a:pt x="25" y="0"/>
                    <a:pt x="7" y="16"/>
                    <a:pt x="0" y="43"/>
                  </a:cubicBezTo>
                  <a:cubicBezTo>
                    <a:pt x="0" y="67"/>
                    <a:pt x="17" y="92"/>
                    <a:pt x="41" y="100"/>
                  </a:cubicBezTo>
                  <a:cubicBezTo>
                    <a:pt x="65" y="100"/>
                    <a:pt x="98" y="83"/>
                    <a:pt x="98" y="59"/>
                  </a:cubicBezTo>
                  <a:cubicBezTo>
                    <a:pt x="106" y="35"/>
                    <a:pt x="89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7851;p47">
              <a:extLst>
                <a:ext uri="{FF2B5EF4-FFF2-40B4-BE49-F238E27FC236}">
                  <a16:creationId xmlns:a16="http://schemas.microsoft.com/office/drawing/2014/main" id="{5E4AA4DD-1318-975F-7EFC-14920AF70BA7}"/>
                </a:ext>
              </a:extLst>
            </p:cNvPr>
            <p:cNvSpPr/>
            <p:nvPr/>
          </p:nvSpPr>
          <p:spPr>
            <a:xfrm>
              <a:off x="2788600" y="2734300"/>
              <a:ext cx="2875" cy="2700"/>
            </a:xfrm>
            <a:custGeom>
              <a:avLst/>
              <a:gdLst/>
              <a:ahLst/>
              <a:cxnLst/>
              <a:rect l="l" t="t" r="r" b="b"/>
              <a:pathLst>
                <a:path w="115" h="108" extrusionOk="0">
                  <a:moveTo>
                    <a:pt x="53" y="0"/>
                  </a:moveTo>
                  <a:cubicBezTo>
                    <a:pt x="34" y="0"/>
                    <a:pt x="16" y="16"/>
                    <a:pt x="9" y="43"/>
                  </a:cubicBezTo>
                  <a:cubicBezTo>
                    <a:pt x="1" y="67"/>
                    <a:pt x="17" y="100"/>
                    <a:pt x="50" y="108"/>
                  </a:cubicBezTo>
                  <a:cubicBezTo>
                    <a:pt x="74" y="108"/>
                    <a:pt x="98" y="92"/>
                    <a:pt x="106" y="59"/>
                  </a:cubicBezTo>
                  <a:cubicBezTo>
                    <a:pt x="114" y="35"/>
                    <a:pt x="98" y="3"/>
                    <a:pt x="66" y="3"/>
                  </a:cubicBezTo>
                  <a:cubicBezTo>
                    <a:pt x="62" y="1"/>
                    <a:pt x="58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7852;p47">
              <a:extLst>
                <a:ext uri="{FF2B5EF4-FFF2-40B4-BE49-F238E27FC236}">
                  <a16:creationId xmlns:a16="http://schemas.microsoft.com/office/drawing/2014/main" id="{5499E58C-6323-F39D-8400-F5ECF864AD80}"/>
                </a:ext>
              </a:extLst>
            </p:cNvPr>
            <p:cNvSpPr/>
            <p:nvPr/>
          </p:nvSpPr>
          <p:spPr>
            <a:xfrm>
              <a:off x="2793675" y="2731925"/>
              <a:ext cx="2675" cy="1675"/>
            </a:xfrm>
            <a:custGeom>
              <a:avLst/>
              <a:gdLst/>
              <a:ahLst/>
              <a:cxnLst/>
              <a:rect l="l" t="t" r="r" b="b"/>
              <a:pathLst>
                <a:path w="107" h="67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33"/>
                    <a:pt x="17" y="57"/>
                    <a:pt x="41" y="65"/>
                  </a:cubicBezTo>
                  <a:cubicBezTo>
                    <a:pt x="44" y="66"/>
                    <a:pt x="48" y="67"/>
                    <a:pt x="51" y="67"/>
                  </a:cubicBezTo>
                  <a:cubicBezTo>
                    <a:pt x="74" y="67"/>
                    <a:pt x="99" y="46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7853;p47">
              <a:extLst>
                <a:ext uri="{FF2B5EF4-FFF2-40B4-BE49-F238E27FC236}">
                  <a16:creationId xmlns:a16="http://schemas.microsoft.com/office/drawing/2014/main" id="{BD063E75-5DA7-9518-8476-C6003983DA12}"/>
                </a:ext>
              </a:extLst>
            </p:cNvPr>
            <p:cNvSpPr/>
            <p:nvPr/>
          </p:nvSpPr>
          <p:spPr>
            <a:xfrm>
              <a:off x="2792050" y="2739175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53" y="1"/>
                  </a:moveTo>
                  <a:cubicBezTo>
                    <a:pt x="27" y="1"/>
                    <a:pt x="8" y="22"/>
                    <a:pt x="1" y="43"/>
                  </a:cubicBezTo>
                  <a:lnTo>
                    <a:pt x="106" y="59"/>
                  </a:lnTo>
                  <a:cubicBezTo>
                    <a:pt x="106" y="35"/>
                    <a:pt x="90" y="10"/>
                    <a:pt x="66" y="2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7854;p47">
              <a:extLst>
                <a:ext uri="{FF2B5EF4-FFF2-40B4-BE49-F238E27FC236}">
                  <a16:creationId xmlns:a16="http://schemas.microsoft.com/office/drawing/2014/main" id="{E0CAB2CD-701C-B7A1-8CED-20418A55008A}"/>
                </a:ext>
              </a:extLst>
            </p:cNvPr>
            <p:cNvSpPr/>
            <p:nvPr/>
          </p:nvSpPr>
          <p:spPr>
            <a:xfrm>
              <a:off x="2799975" y="274060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52" y="0"/>
                  </a:moveTo>
                  <a:cubicBezTo>
                    <a:pt x="26" y="0"/>
                    <a:pt x="7" y="21"/>
                    <a:pt x="0" y="42"/>
                  </a:cubicBezTo>
                  <a:lnTo>
                    <a:pt x="105" y="59"/>
                  </a:lnTo>
                  <a:cubicBezTo>
                    <a:pt x="105" y="34"/>
                    <a:pt x="89" y="10"/>
                    <a:pt x="65" y="2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7855;p47">
              <a:extLst>
                <a:ext uri="{FF2B5EF4-FFF2-40B4-BE49-F238E27FC236}">
                  <a16:creationId xmlns:a16="http://schemas.microsoft.com/office/drawing/2014/main" id="{210F3596-0A2A-6967-A159-CAC0A055EC9A}"/>
                </a:ext>
              </a:extLst>
            </p:cNvPr>
            <p:cNvSpPr/>
            <p:nvPr/>
          </p:nvSpPr>
          <p:spPr>
            <a:xfrm>
              <a:off x="2807875" y="2742000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49" y="1"/>
                  </a:moveTo>
                  <a:cubicBezTo>
                    <a:pt x="25" y="1"/>
                    <a:pt x="7" y="15"/>
                    <a:pt x="0" y="35"/>
                  </a:cubicBezTo>
                  <a:lnTo>
                    <a:pt x="106" y="51"/>
                  </a:lnTo>
                  <a:cubicBezTo>
                    <a:pt x="106" y="27"/>
                    <a:pt x="89" y="3"/>
                    <a:pt x="65" y="3"/>
                  </a:cubicBezTo>
                  <a:cubicBezTo>
                    <a:pt x="59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7856;p47">
              <a:extLst>
                <a:ext uri="{FF2B5EF4-FFF2-40B4-BE49-F238E27FC236}">
                  <a16:creationId xmlns:a16="http://schemas.microsoft.com/office/drawing/2014/main" id="{A76B15B9-1958-A816-2B2E-04C0F3A59ED9}"/>
                </a:ext>
              </a:extLst>
            </p:cNvPr>
            <p:cNvSpPr/>
            <p:nvPr/>
          </p:nvSpPr>
          <p:spPr>
            <a:xfrm>
              <a:off x="2814150" y="2732075"/>
              <a:ext cx="2650" cy="2175"/>
            </a:xfrm>
            <a:custGeom>
              <a:avLst/>
              <a:gdLst/>
              <a:ahLst/>
              <a:cxnLst/>
              <a:rect l="l" t="t" r="r" b="b"/>
              <a:pathLst>
                <a:path w="106" h="87" extrusionOk="0">
                  <a:moveTo>
                    <a:pt x="52" y="0"/>
                  </a:moveTo>
                  <a:cubicBezTo>
                    <a:pt x="31" y="0"/>
                    <a:pt x="9" y="15"/>
                    <a:pt x="9" y="35"/>
                  </a:cubicBezTo>
                  <a:cubicBezTo>
                    <a:pt x="1" y="59"/>
                    <a:pt x="17" y="83"/>
                    <a:pt x="41" y="83"/>
                  </a:cubicBezTo>
                  <a:cubicBezTo>
                    <a:pt x="47" y="85"/>
                    <a:pt x="54" y="86"/>
                    <a:pt x="60" y="86"/>
                  </a:cubicBezTo>
                  <a:cubicBezTo>
                    <a:pt x="80" y="86"/>
                    <a:pt x="100" y="77"/>
                    <a:pt x="106" y="59"/>
                  </a:cubicBezTo>
                  <a:cubicBezTo>
                    <a:pt x="106" y="35"/>
                    <a:pt x="90" y="10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7857;p47">
              <a:extLst>
                <a:ext uri="{FF2B5EF4-FFF2-40B4-BE49-F238E27FC236}">
                  <a16:creationId xmlns:a16="http://schemas.microsoft.com/office/drawing/2014/main" id="{092BE93C-3E58-AB30-4307-1498A5B67379}"/>
                </a:ext>
              </a:extLst>
            </p:cNvPr>
            <p:cNvSpPr/>
            <p:nvPr/>
          </p:nvSpPr>
          <p:spPr>
            <a:xfrm>
              <a:off x="2811100" y="27282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17" y="49"/>
                    <a:pt x="41" y="57"/>
                  </a:cubicBezTo>
                  <a:cubicBezTo>
                    <a:pt x="47" y="59"/>
                    <a:pt x="53" y="59"/>
                    <a:pt x="58" y="59"/>
                  </a:cubicBezTo>
                  <a:cubicBezTo>
                    <a:pt x="82" y="59"/>
                    <a:pt x="100" y="45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7858;p47">
              <a:extLst>
                <a:ext uri="{FF2B5EF4-FFF2-40B4-BE49-F238E27FC236}">
                  <a16:creationId xmlns:a16="http://schemas.microsoft.com/office/drawing/2014/main" id="{207C6F02-9BF2-F3C3-7359-A2843D701D9F}"/>
                </a:ext>
              </a:extLst>
            </p:cNvPr>
            <p:cNvSpPr/>
            <p:nvPr/>
          </p:nvSpPr>
          <p:spPr>
            <a:xfrm>
              <a:off x="2803400" y="2726050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4"/>
                    <a:pt x="17" y="49"/>
                    <a:pt x="41" y="57"/>
                  </a:cubicBezTo>
                  <a:cubicBezTo>
                    <a:pt x="47" y="58"/>
                    <a:pt x="53" y="59"/>
                    <a:pt x="58" y="59"/>
                  </a:cubicBezTo>
                  <a:cubicBezTo>
                    <a:pt x="82" y="59"/>
                    <a:pt x="100" y="44"/>
                    <a:pt x="106" y="2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7859;p47">
              <a:extLst>
                <a:ext uri="{FF2B5EF4-FFF2-40B4-BE49-F238E27FC236}">
                  <a16:creationId xmlns:a16="http://schemas.microsoft.com/office/drawing/2014/main" id="{1F347E80-F5BC-13E9-8291-F64EF69D3A05}"/>
                </a:ext>
              </a:extLst>
            </p:cNvPr>
            <p:cNvSpPr/>
            <p:nvPr/>
          </p:nvSpPr>
          <p:spPr>
            <a:xfrm>
              <a:off x="2806250" y="2730025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48" y="0"/>
                  </a:moveTo>
                  <a:cubicBezTo>
                    <a:pt x="30" y="0"/>
                    <a:pt x="15" y="11"/>
                    <a:pt x="8" y="36"/>
                  </a:cubicBezTo>
                  <a:cubicBezTo>
                    <a:pt x="0" y="60"/>
                    <a:pt x="17" y="84"/>
                    <a:pt x="41" y="92"/>
                  </a:cubicBezTo>
                  <a:cubicBezTo>
                    <a:pt x="47" y="94"/>
                    <a:pt x="52" y="95"/>
                    <a:pt x="57" y="95"/>
                  </a:cubicBezTo>
                  <a:cubicBezTo>
                    <a:pt x="81" y="95"/>
                    <a:pt x="99" y="80"/>
                    <a:pt x="106" y="60"/>
                  </a:cubicBezTo>
                  <a:cubicBezTo>
                    <a:pt x="114" y="36"/>
                    <a:pt x="98" y="3"/>
                    <a:pt x="65" y="3"/>
                  </a:cubicBezTo>
                  <a:cubicBezTo>
                    <a:pt x="59" y="1"/>
                    <a:pt x="54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7860;p47">
              <a:extLst>
                <a:ext uri="{FF2B5EF4-FFF2-40B4-BE49-F238E27FC236}">
                  <a16:creationId xmlns:a16="http://schemas.microsoft.com/office/drawing/2014/main" id="{6A5DB6DA-452A-06E5-1F9D-E09E6ECA4030}"/>
                </a:ext>
              </a:extLst>
            </p:cNvPr>
            <p:cNvSpPr/>
            <p:nvPr/>
          </p:nvSpPr>
          <p:spPr>
            <a:xfrm>
              <a:off x="2798350" y="27278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38" y="0"/>
                    <a:pt x="15" y="16"/>
                    <a:pt x="8" y="43"/>
                  </a:cubicBezTo>
                  <a:cubicBezTo>
                    <a:pt x="0" y="67"/>
                    <a:pt x="16" y="91"/>
                    <a:pt x="49" y="99"/>
                  </a:cubicBezTo>
                  <a:cubicBezTo>
                    <a:pt x="53" y="101"/>
                    <a:pt x="57" y="102"/>
                    <a:pt x="62" y="102"/>
                  </a:cubicBezTo>
                  <a:cubicBezTo>
                    <a:pt x="81" y="102"/>
                    <a:pt x="99" y="87"/>
                    <a:pt x="106" y="67"/>
                  </a:cubicBezTo>
                  <a:cubicBezTo>
                    <a:pt x="114" y="35"/>
                    <a:pt x="97" y="10"/>
                    <a:pt x="73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7861;p47">
              <a:extLst>
                <a:ext uri="{FF2B5EF4-FFF2-40B4-BE49-F238E27FC236}">
                  <a16:creationId xmlns:a16="http://schemas.microsoft.com/office/drawing/2014/main" id="{870ED375-44A4-5DCD-AD1E-4063BDFB64F3}"/>
                </a:ext>
              </a:extLst>
            </p:cNvPr>
            <p:cNvSpPr/>
            <p:nvPr/>
          </p:nvSpPr>
          <p:spPr>
            <a:xfrm>
              <a:off x="2790650" y="2725775"/>
              <a:ext cx="2650" cy="2775"/>
            </a:xfrm>
            <a:custGeom>
              <a:avLst/>
              <a:gdLst/>
              <a:ahLst/>
              <a:cxnLst/>
              <a:rect l="l" t="t" r="r" b="b"/>
              <a:pathLst>
                <a:path w="106" h="111" extrusionOk="0">
                  <a:moveTo>
                    <a:pt x="52" y="1"/>
                  </a:moveTo>
                  <a:cubicBezTo>
                    <a:pt x="30" y="1"/>
                    <a:pt x="7" y="17"/>
                    <a:pt x="0" y="44"/>
                  </a:cubicBezTo>
                  <a:cubicBezTo>
                    <a:pt x="0" y="68"/>
                    <a:pt x="8" y="100"/>
                    <a:pt x="41" y="108"/>
                  </a:cubicBezTo>
                  <a:cubicBezTo>
                    <a:pt x="44" y="110"/>
                    <a:pt x="47" y="110"/>
                    <a:pt x="50" y="110"/>
                  </a:cubicBezTo>
                  <a:cubicBezTo>
                    <a:pt x="71" y="110"/>
                    <a:pt x="90" y="89"/>
                    <a:pt x="97" y="68"/>
                  </a:cubicBezTo>
                  <a:cubicBezTo>
                    <a:pt x="105" y="35"/>
                    <a:pt x="89" y="11"/>
                    <a:pt x="65" y="3"/>
                  </a:cubicBezTo>
                  <a:cubicBezTo>
                    <a:pt x="61" y="2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7862;p47">
              <a:extLst>
                <a:ext uri="{FF2B5EF4-FFF2-40B4-BE49-F238E27FC236}">
                  <a16:creationId xmlns:a16="http://schemas.microsoft.com/office/drawing/2014/main" id="{1CB7E7C2-A930-0901-2F57-C7A88F90EBE4}"/>
                </a:ext>
              </a:extLst>
            </p:cNvPr>
            <p:cNvSpPr/>
            <p:nvPr/>
          </p:nvSpPr>
          <p:spPr>
            <a:xfrm>
              <a:off x="2795700" y="27236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1"/>
                  </a:moveTo>
                  <a:cubicBezTo>
                    <a:pt x="1" y="33"/>
                    <a:pt x="17" y="58"/>
                    <a:pt x="41" y="66"/>
                  </a:cubicBezTo>
                  <a:cubicBezTo>
                    <a:pt x="46" y="67"/>
                    <a:pt x="50" y="68"/>
                    <a:pt x="55" y="68"/>
                  </a:cubicBezTo>
                  <a:cubicBezTo>
                    <a:pt x="76" y="68"/>
                    <a:pt x="99" y="53"/>
                    <a:pt x="106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7863;p47">
              <a:extLst>
                <a:ext uri="{FF2B5EF4-FFF2-40B4-BE49-F238E27FC236}">
                  <a16:creationId xmlns:a16="http://schemas.microsoft.com/office/drawing/2014/main" id="{2807AC0A-5DED-9AEF-9B6E-9A909B4191C4}"/>
                </a:ext>
              </a:extLst>
            </p:cNvPr>
            <p:cNvSpPr/>
            <p:nvPr/>
          </p:nvSpPr>
          <p:spPr>
            <a:xfrm>
              <a:off x="2793875" y="2730900"/>
              <a:ext cx="2475" cy="1650"/>
            </a:xfrm>
            <a:custGeom>
              <a:avLst/>
              <a:gdLst/>
              <a:ahLst/>
              <a:cxnLst/>
              <a:rect l="l" t="t" r="r" b="b"/>
              <a:pathLst>
                <a:path w="99" h="66" extrusionOk="0">
                  <a:moveTo>
                    <a:pt x="58" y="1"/>
                  </a:moveTo>
                  <a:cubicBezTo>
                    <a:pt x="33" y="1"/>
                    <a:pt x="1" y="17"/>
                    <a:pt x="1" y="41"/>
                  </a:cubicBezTo>
                  <a:lnTo>
                    <a:pt x="98" y="66"/>
                  </a:lnTo>
                  <a:cubicBezTo>
                    <a:pt x="98" y="41"/>
                    <a:pt x="82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7864;p47">
              <a:extLst>
                <a:ext uri="{FF2B5EF4-FFF2-40B4-BE49-F238E27FC236}">
                  <a16:creationId xmlns:a16="http://schemas.microsoft.com/office/drawing/2014/main" id="{1C67DA56-0FBA-2928-5B27-0D5BB876926A}"/>
                </a:ext>
              </a:extLst>
            </p:cNvPr>
            <p:cNvSpPr/>
            <p:nvPr/>
          </p:nvSpPr>
          <p:spPr>
            <a:xfrm>
              <a:off x="2801575" y="273272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58" y="1"/>
                  </a:moveTo>
                  <a:cubicBezTo>
                    <a:pt x="33" y="1"/>
                    <a:pt x="9" y="17"/>
                    <a:pt x="1" y="41"/>
                  </a:cubicBezTo>
                  <a:lnTo>
                    <a:pt x="98" y="66"/>
                  </a:lnTo>
                  <a:cubicBezTo>
                    <a:pt x="106" y="33"/>
                    <a:pt x="90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7865;p47">
              <a:extLst>
                <a:ext uri="{FF2B5EF4-FFF2-40B4-BE49-F238E27FC236}">
                  <a16:creationId xmlns:a16="http://schemas.microsoft.com/office/drawing/2014/main" id="{3664E4DD-08CA-7439-A2B0-23A97D08C43A}"/>
                </a:ext>
              </a:extLst>
            </p:cNvPr>
            <p:cNvSpPr/>
            <p:nvPr/>
          </p:nvSpPr>
          <p:spPr>
            <a:xfrm>
              <a:off x="2809500" y="27345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57" y="1"/>
                  </a:moveTo>
                  <a:cubicBezTo>
                    <a:pt x="33" y="1"/>
                    <a:pt x="0" y="17"/>
                    <a:pt x="0" y="41"/>
                  </a:cubicBezTo>
                  <a:lnTo>
                    <a:pt x="97" y="57"/>
                  </a:lnTo>
                  <a:cubicBezTo>
                    <a:pt x="97" y="33"/>
                    <a:pt x="81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7866;p47">
              <a:extLst>
                <a:ext uri="{FF2B5EF4-FFF2-40B4-BE49-F238E27FC236}">
                  <a16:creationId xmlns:a16="http://schemas.microsoft.com/office/drawing/2014/main" id="{6690AFC7-376C-9628-8957-7018963DA582}"/>
                </a:ext>
              </a:extLst>
            </p:cNvPr>
            <p:cNvSpPr/>
            <p:nvPr/>
          </p:nvSpPr>
          <p:spPr>
            <a:xfrm>
              <a:off x="2816175" y="2725175"/>
              <a:ext cx="2675" cy="2350"/>
            </a:xfrm>
            <a:custGeom>
              <a:avLst/>
              <a:gdLst/>
              <a:ahLst/>
              <a:cxnLst/>
              <a:rect l="l" t="t" r="r" b="b"/>
              <a:pathLst>
                <a:path w="107" h="94" extrusionOk="0">
                  <a:moveTo>
                    <a:pt x="52" y="1"/>
                  </a:moveTo>
                  <a:cubicBezTo>
                    <a:pt x="33" y="1"/>
                    <a:pt x="15" y="14"/>
                    <a:pt x="9" y="27"/>
                  </a:cubicBezTo>
                  <a:cubicBezTo>
                    <a:pt x="1" y="51"/>
                    <a:pt x="17" y="76"/>
                    <a:pt x="41" y="92"/>
                  </a:cubicBezTo>
                  <a:cubicBezTo>
                    <a:pt x="45" y="93"/>
                    <a:pt x="50" y="94"/>
                    <a:pt x="54" y="94"/>
                  </a:cubicBezTo>
                  <a:cubicBezTo>
                    <a:pt x="74" y="94"/>
                    <a:pt x="91" y="79"/>
                    <a:pt x="98" y="59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7867;p47">
              <a:extLst>
                <a:ext uri="{FF2B5EF4-FFF2-40B4-BE49-F238E27FC236}">
                  <a16:creationId xmlns:a16="http://schemas.microsoft.com/office/drawing/2014/main" id="{C8904E31-8E5D-99E7-8D14-5783FB58EBC9}"/>
                </a:ext>
              </a:extLst>
            </p:cNvPr>
            <p:cNvSpPr/>
            <p:nvPr/>
          </p:nvSpPr>
          <p:spPr>
            <a:xfrm>
              <a:off x="2813550" y="2721175"/>
              <a:ext cx="2450" cy="1525"/>
            </a:xfrm>
            <a:custGeom>
              <a:avLst/>
              <a:gdLst/>
              <a:ahLst/>
              <a:cxnLst/>
              <a:rect l="l" t="t" r="r" b="b"/>
              <a:pathLst>
                <a:path w="98" h="61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8" y="49"/>
                    <a:pt x="33" y="57"/>
                  </a:cubicBezTo>
                  <a:cubicBezTo>
                    <a:pt x="41" y="59"/>
                    <a:pt x="48" y="60"/>
                    <a:pt x="55" y="60"/>
                  </a:cubicBezTo>
                  <a:cubicBezTo>
                    <a:pt x="76" y="60"/>
                    <a:pt x="91" y="51"/>
                    <a:pt x="98" y="33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7868;p47">
              <a:extLst>
                <a:ext uri="{FF2B5EF4-FFF2-40B4-BE49-F238E27FC236}">
                  <a16:creationId xmlns:a16="http://schemas.microsoft.com/office/drawing/2014/main" id="{F00004F3-3B15-7238-510D-8267CAEDE616}"/>
                </a:ext>
              </a:extLst>
            </p:cNvPr>
            <p:cNvSpPr/>
            <p:nvPr/>
          </p:nvSpPr>
          <p:spPr>
            <a:xfrm>
              <a:off x="2805850" y="2718350"/>
              <a:ext cx="2650" cy="1675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4"/>
                    <a:pt x="16" y="57"/>
                    <a:pt x="41" y="65"/>
                  </a:cubicBezTo>
                  <a:cubicBezTo>
                    <a:pt x="45" y="66"/>
                    <a:pt x="50" y="67"/>
                    <a:pt x="54" y="67"/>
                  </a:cubicBezTo>
                  <a:cubicBezTo>
                    <a:pt x="76" y="67"/>
                    <a:pt x="99" y="52"/>
                    <a:pt x="106" y="32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7869;p47">
              <a:extLst>
                <a:ext uri="{FF2B5EF4-FFF2-40B4-BE49-F238E27FC236}">
                  <a16:creationId xmlns:a16="http://schemas.microsoft.com/office/drawing/2014/main" id="{244E380E-ED8C-C042-515B-1829A69A23B0}"/>
                </a:ext>
              </a:extLst>
            </p:cNvPr>
            <p:cNvSpPr/>
            <p:nvPr/>
          </p:nvSpPr>
          <p:spPr>
            <a:xfrm>
              <a:off x="2808475" y="2722550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53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59"/>
                    <a:pt x="17" y="83"/>
                    <a:pt x="41" y="91"/>
                  </a:cubicBezTo>
                  <a:cubicBezTo>
                    <a:pt x="47" y="94"/>
                    <a:pt x="53" y="95"/>
                    <a:pt x="59" y="95"/>
                  </a:cubicBezTo>
                  <a:cubicBezTo>
                    <a:pt x="77" y="95"/>
                    <a:pt x="92" y="85"/>
                    <a:pt x="98" y="67"/>
                  </a:cubicBezTo>
                  <a:cubicBezTo>
                    <a:pt x="106" y="43"/>
                    <a:pt x="98" y="10"/>
                    <a:pt x="65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7870;p47">
              <a:extLst>
                <a:ext uri="{FF2B5EF4-FFF2-40B4-BE49-F238E27FC236}">
                  <a16:creationId xmlns:a16="http://schemas.microsoft.com/office/drawing/2014/main" id="{619EADBC-9D08-7F0C-1BC4-8A4FD07DBB19}"/>
                </a:ext>
              </a:extLst>
            </p:cNvPr>
            <p:cNvSpPr/>
            <p:nvPr/>
          </p:nvSpPr>
          <p:spPr>
            <a:xfrm>
              <a:off x="2800775" y="27199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1"/>
                  </a:moveTo>
                  <a:cubicBezTo>
                    <a:pt x="33" y="1"/>
                    <a:pt x="15" y="15"/>
                    <a:pt x="9" y="35"/>
                  </a:cubicBezTo>
                  <a:cubicBezTo>
                    <a:pt x="0" y="68"/>
                    <a:pt x="9" y="92"/>
                    <a:pt x="41" y="100"/>
                  </a:cubicBezTo>
                  <a:cubicBezTo>
                    <a:pt x="45" y="102"/>
                    <a:pt x="50" y="102"/>
                    <a:pt x="54" y="102"/>
                  </a:cubicBezTo>
                  <a:cubicBezTo>
                    <a:pt x="73" y="102"/>
                    <a:pt x="91" y="88"/>
                    <a:pt x="98" y="68"/>
                  </a:cubicBezTo>
                  <a:cubicBezTo>
                    <a:pt x="114" y="43"/>
                    <a:pt x="98" y="11"/>
                    <a:pt x="73" y="3"/>
                  </a:cubicBezTo>
                  <a:cubicBezTo>
                    <a:pt x="68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7871;p47">
              <a:extLst>
                <a:ext uri="{FF2B5EF4-FFF2-40B4-BE49-F238E27FC236}">
                  <a16:creationId xmlns:a16="http://schemas.microsoft.com/office/drawing/2014/main" id="{C1CA1A62-4A58-5DB8-A99B-6926CA0EA32D}"/>
                </a:ext>
              </a:extLst>
            </p:cNvPr>
            <p:cNvSpPr/>
            <p:nvPr/>
          </p:nvSpPr>
          <p:spPr>
            <a:xfrm>
              <a:off x="2793075" y="2717275"/>
              <a:ext cx="2850" cy="2750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60" y="0"/>
                  </a:moveTo>
                  <a:cubicBezTo>
                    <a:pt x="39" y="0"/>
                    <a:pt x="15" y="16"/>
                    <a:pt x="8" y="43"/>
                  </a:cubicBezTo>
                  <a:cubicBezTo>
                    <a:pt x="0" y="67"/>
                    <a:pt x="8" y="100"/>
                    <a:pt x="41" y="108"/>
                  </a:cubicBezTo>
                  <a:cubicBezTo>
                    <a:pt x="45" y="109"/>
                    <a:pt x="50" y="110"/>
                    <a:pt x="54" y="110"/>
                  </a:cubicBezTo>
                  <a:cubicBezTo>
                    <a:pt x="74" y="110"/>
                    <a:pt x="92" y="95"/>
                    <a:pt x="106" y="75"/>
                  </a:cubicBezTo>
                  <a:cubicBezTo>
                    <a:pt x="114" y="43"/>
                    <a:pt x="98" y="11"/>
                    <a:pt x="73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7872;p47">
              <a:extLst>
                <a:ext uri="{FF2B5EF4-FFF2-40B4-BE49-F238E27FC236}">
                  <a16:creationId xmlns:a16="http://schemas.microsoft.com/office/drawing/2014/main" id="{2355FE31-E4CA-D651-63AE-0A0CF3280757}"/>
                </a:ext>
              </a:extLst>
            </p:cNvPr>
            <p:cNvSpPr/>
            <p:nvPr/>
          </p:nvSpPr>
          <p:spPr>
            <a:xfrm>
              <a:off x="2798350" y="27155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8" y="1"/>
                  </a:moveTo>
                  <a:cubicBezTo>
                    <a:pt x="0" y="25"/>
                    <a:pt x="16" y="57"/>
                    <a:pt x="41" y="65"/>
                  </a:cubicBezTo>
                  <a:cubicBezTo>
                    <a:pt x="46" y="67"/>
                    <a:pt x="53" y="68"/>
                    <a:pt x="59" y="68"/>
                  </a:cubicBezTo>
                  <a:cubicBezTo>
                    <a:pt x="79" y="68"/>
                    <a:pt x="99" y="58"/>
                    <a:pt x="106" y="33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7873;p47">
              <a:extLst>
                <a:ext uri="{FF2B5EF4-FFF2-40B4-BE49-F238E27FC236}">
                  <a16:creationId xmlns:a16="http://schemas.microsoft.com/office/drawing/2014/main" id="{712FFD8A-18A2-9042-C92C-ADAD7994F783}"/>
                </a:ext>
              </a:extLst>
            </p:cNvPr>
            <p:cNvSpPr/>
            <p:nvPr/>
          </p:nvSpPr>
          <p:spPr>
            <a:xfrm>
              <a:off x="2795900" y="27227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2" y="0"/>
                  </a:moveTo>
                  <a:cubicBezTo>
                    <a:pt x="31" y="0"/>
                    <a:pt x="8" y="15"/>
                    <a:pt x="1" y="35"/>
                  </a:cubicBezTo>
                  <a:lnTo>
                    <a:pt x="98" y="67"/>
                  </a:lnTo>
                  <a:cubicBezTo>
                    <a:pt x="106" y="35"/>
                    <a:pt x="90" y="11"/>
                    <a:pt x="66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7874;p47">
              <a:extLst>
                <a:ext uri="{FF2B5EF4-FFF2-40B4-BE49-F238E27FC236}">
                  <a16:creationId xmlns:a16="http://schemas.microsoft.com/office/drawing/2014/main" id="{BED743FD-EBD9-C943-A7EC-8D0CD14CF151}"/>
                </a:ext>
              </a:extLst>
            </p:cNvPr>
            <p:cNvSpPr/>
            <p:nvPr/>
          </p:nvSpPr>
          <p:spPr>
            <a:xfrm>
              <a:off x="2803600" y="27249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0" y="1"/>
                  </a:moveTo>
                  <a:cubicBezTo>
                    <a:pt x="26" y="1"/>
                    <a:pt x="8" y="16"/>
                    <a:pt x="1" y="43"/>
                  </a:cubicBezTo>
                  <a:lnTo>
                    <a:pt x="98" y="67"/>
                  </a:lnTo>
                  <a:cubicBezTo>
                    <a:pt x="106" y="43"/>
                    <a:pt x="90" y="11"/>
                    <a:pt x="66" y="3"/>
                  </a:cubicBezTo>
                  <a:cubicBezTo>
                    <a:pt x="60" y="1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7875;p47">
              <a:extLst>
                <a:ext uri="{FF2B5EF4-FFF2-40B4-BE49-F238E27FC236}">
                  <a16:creationId xmlns:a16="http://schemas.microsoft.com/office/drawing/2014/main" id="{A5CEE9E6-B7B8-1950-EEFE-C5A35AE59F56}"/>
                </a:ext>
              </a:extLst>
            </p:cNvPr>
            <p:cNvSpPr/>
            <p:nvPr/>
          </p:nvSpPr>
          <p:spPr>
            <a:xfrm>
              <a:off x="2811325" y="27274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4" y="1"/>
                  </a:moveTo>
                  <a:cubicBezTo>
                    <a:pt x="24" y="1"/>
                    <a:pt x="7" y="15"/>
                    <a:pt x="0" y="35"/>
                  </a:cubicBezTo>
                  <a:lnTo>
                    <a:pt x="97" y="60"/>
                  </a:lnTo>
                  <a:cubicBezTo>
                    <a:pt x="105" y="35"/>
                    <a:pt x="89" y="11"/>
                    <a:pt x="57" y="3"/>
                  </a:cubicBezTo>
                  <a:cubicBezTo>
                    <a:pt x="53" y="1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7876;p47">
              <a:extLst>
                <a:ext uri="{FF2B5EF4-FFF2-40B4-BE49-F238E27FC236}">
                  <a16:creationId xmlns:a16="http://schemas.microsoft.com/office/drawing/2014/main" id="{095B8B4F-0533-8DAB-3278-9B2C67F2FD73}"/>
                </a:ext>
              </a:extLst>
            </p:cNvPr>
            <p:cNvSpPr/>
            <p:nvPr/>
          </p:nvSpPr>
          <p:spPr>
            <a:xfrm>
              <a:off x="2818600" y="2718575"/>
              <a:ext cx="2675" cy="2300"/>
            </a:xfrm>
            <a:custGeom>
              <a:avLst/>
              <a:gdLst/>
              <a:ahLst/>
              <a:cxnLst/>
              <a:rect l="l" t="t" r="r" b="b"/>
              <a:pathLst>
                <a:path w="107" h="92" extrusionOk="0">
                  <a:moveTo>
                    <a:pt x="51" y="1"/>
                  </a:moveTo>
                  <a:cubicBezTo>
                    <a:pt x="33" y="1"/>
                    <a:pt x="15" y="12"/>
                    <a:pt x="9" y="23"/>
                  </a:cubicBezTo>
                  <a:cubicBezTo>
                    <a:pt x="1" y="48"/>
                    <a:pt x="9" y="72"/>
                    <a:pt x="41" y="88"/>
                  </a:cubicBezTo>
                  <a:cubicBezTo>
                    <a:pt x="48" y="90"/>
                    <a:pt x="54" y="91"/>
                    <a:pt x="59" y="91"/>
                  </a:cubicBezTo>
                  <a:cubicBezTo>
                    <a:pt x="77" y="91"/>
                    <a:pt x="92" y="82"/>
                    <a:pt x="98" y="64"/>
                  </a:cubicBezTo>
                  <a:cubicBezTo>
                    <a:pt x="106" y="40"/>
                    <a:pt x="98" y="15"/>
                    <a:pt x="74" y="7"/>
                  </a:cubicBezTo>
                  <a:cubicBezTo>
                    <a:pt x="67" y="3"/>
                    <a:pt x="59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7877;p47">
              <a:extLst>
                <a:ext uri="{FF2B5EF4-FFF2-40B4-BE49-F238E27FC236}">
                  <a16:creationId xmlns:a16="http://schemas.microsoft.com/office/drawing/2014/main" id="{BAFF0A75-9A43-EE4B-2987-7FA58A8B4BC3}"/>
                </a:ext>
              </a:extLst>
            </p:cNvPr>
            <p:cNvSpPr/>
            <p:nvPr/>
          </p:nvSpPr>
          <p:spPr>
            <a:xfrm>
              <a:off x="2816175" y="271427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17" y="1"/>
                  </a:moveTo>
                  <a:cubicBezTo>
                    <a:pt x="1" y="25"/>
                    <a:pt x="17" y="50"/>
                    <a:pt x="41" y="66"/>
                  </a:cubicBezTo>
                  <a:cubicBezTo>
                    <a:pt x="47" y="68"/>
                    <a:pt x="54" y="69"/>
                    <a:pt x="60" y="69"/>
                  </a:cubicBezTo>
                  <a:cubicBezTo>
                    <a:pt x="80" y="69"/>
                    <a:pt x="100" y="60"/>
                    <a:pt x="106" y="4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7878;p47">
              <a:extLst>
                <a:ext uri="{FF2B5EF4-FFF2-40B4-BE49-F238E27FC236}">
                  <a16:creationId xmlns:a16="http://schemas.microsoft.com/office/drawing/2014/main" id="{3BCC798B-3296-CC23-ABE3-030ECA6547D2}"/>
                </a:ext>
              </a:extLst>
            </p:cNvPr>
            <p:cNvSpPr/>
            <p:nvPr/>
          </p:nvSpPr>
          <p:spPr>
            <a:xfrm>
              <a:off x="2808875" y="2710850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24"/>
                    <a:pt x="17" y="57"/>
                    <a:pt x="41" y="65"/>
                  </a:cubicBezTo>
                  <a:cubicBezTo>
                    <a:pt x="48" y="69"/>
                    <a:pt x="56" y="71"/>
                    <a:pt x="63" y="71"/>
                  </a:cubicBezTo>
                  <a:cubicBezTo>
                    <a:pt x="82" y="71"/>
                    <a:pt x="100" y="58"/>
                    <a:pt x="106" y="41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7879;p47">
              <a:extLst>
                <a:ext uri="{FF2B5EF4-FFF2-40B4-BE49-F238E27FC236}">
                  <a16:creationId xmlns:a16="http://schemas.microsoft.com/office/drawing/2014/main" id="{6D94E895-BC57-7990-E74C-3429C0390C8F}"/>
                </a:ext>
              </a:extLst>
            </p:cNvPr>
            <p:cNvSpPr/>
            <p:nvPr/>
          </p:nvSpPr>
          <p:spPr>
            <a:xfrm>
              <a:off x="2811100" y="271542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5" y="0"/>
                  </a:moveTo>
                  <a:cubicBezTo>
                    <a:pt x="35" y="0"/>
                    <a:pt x="15" y="10"/>
                    <a:pt x="9" y="28"/>
                  </a:cubicBezTo>
                  <a:cubicBezTo>
                    <a:pt x="1" y="52"/>
                    <a:pt x="9" y="76"/>
                    <a:pt x="41" y="93"/>
                  </a:cubicBezTo>
                  <a:cubicBezTo>
                    <a:pt x="48" y="95"/>
                    <a:pt x="54" y="96"/>
                    <a:pt x="59" y="96"/>
                  </a:cubicBezTo>
                  <a:cubicBezTo>
                    <a:pt x="77" y="96"/>
                    <a:pt x="92" y="87"/>
                    <a:pt x="98" y="68"/>
                  </a:cubicBezTo>
                  <a:cubicBezTo>
                    <a:pt x="114" y="44"/>
                    <a:pt x="98" y="12"/>
                    <a:pt x="74" y="4"/>
                  </a:cubicBezTo>
                  <a:cubicBezTo>
                    <a:pt x="68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7880;p47">
              <a:extLst>
                <a:ext uri="{FF2B5EF4-FFF2-40B4-BE49-F238E27FC236}">
                  <a16:creationId xmlns:a16="http://schemas.microsoft.com/office/drawing/2014/main" id="{0D0A4D2F-404B-CCE0-EE3E-75B922FB1AC6}"/>
                </a:ext>
              </a:extLst>
            </p:cNvPr>
            <p:cNvSpPr/>
            <p:nvPr/>
          </p:nvSpPr>
          <p:spPr>
            <a:xfrm>
              <a:off x="2803600" y="271217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7" y="1"/>
                  </a:moveTo>
                  <a:cubicBezTo>
                    <a:pt x="39" y="1"/>
                    <a:pt x="21" y="11"/>
                    <a:pt x="9" y="36"/>
                  </a:cubicBezTo>
                  <a:cubicBezTo>
                    <a:pt x="1" y="61"/>
                    <a:pt x="9" y="93"/>
                    <a:pt x="33" y="101"/>
                  </a:cubicBezTo>
                  <a:cubicBezTo>
                    <a:pt x="39" y="103"/>
                    <a:pt x="45" y="103"/>
                    <a:pt x="50" y="103"/>
                  </a:cubicBezTo>
                  <a:cubicBezTo>
                    <a:pt x="74" y="103"/>
                    <a:pt x="92" y="89"/>
                    <a:pt x="98" y="69"/>
                  </a:cubicBezTo>
                  <a:cubicBezTo>
                    <a:pt x="114" y="44"/>
                    <a:pt x="98" y="20"/>
                    <a:pt x="74" y="4"/>
                  </a:cubicBezTo>
                  <a:cubicBezTo>
                    <a:pt x="68" y="2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7881;p47">
              <a:extLst>
                <a:ext uri="{FF2B5EF4-FFF2-40B4-BE49-F238E27FC236}">
                  <a16:creationId xmlns:a16="http://schemas.microsoft.com/office/drawing/2014/main" id="{77935DA9-1E14-C252-4D4E-76AC0136E8E3}"/>
                </a:ext>
              </a:extLst>
            </p:cNvPr>
            <p:cNvSpPr/>
            <p:nvPr/>
          </p:nvSpPr>
          <p:spPr>
            <a:xfrm>
              <a:off x="2796100" y="2708950"/>
              <a:ext cx="2875" cy="2775"/>
            </a:xfrm>
            <a:custGeom>
              <a:avLst/>
              <a:gdLst/>
              <a:ahLst/>
              <a:cxnLst/>
              <a:rect l="l" t="t" r="r" b="b"/>
              <a:pathLst>
                <a:path w="115" h="111" extrusionOk="0">
                  <a:moveTo>
                    <a:pt x="68" y="1"/>
                  </a:moveTo>
                  <a:cubicBezTo>
                    <a:pt x="47" y="1"/>
                    <a:pt x="22" y="15"/>
                    <a:pt x="9" y="36"/>
                  </a:cubicBezTo>
                  <a:cubicBezTo>
                    <a:pt x="1" y="68"/>
                    <a:pt x="9" y="100"/>
                    <a:pt x="33" y="108"/>
                  </a:cubicBezTo>
                  <a:cubicBezTo>
                    <a:pt x="39" y="110"/>
                    <a:pt x="45" y="111"/>
                    <a:pt x="50" y="111"/>
                  </a:cubicBezTo>
                  <a:cubicBezTo>
                    <a:pt x="74" y="111"/>
                    <a:pt x="93" y="96"/>
                    <a:pt x="106" y="76"/>
                  </a:cubicBezTo>
                  <a:cubicBezTo>
                    <a:pt x="114" y="52"/>
                    <a:pt x="106" y="19"/>
                    <a:pt x="82" y="3"/>
                  </a:cubicBezTo>
                  <a:cubicBezTo>
                    <a:pt x="78" y="2"/>
                    <a:pt x="73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7882;p47">
              <a:extLst>
                <a:ext uri="{FF2B5EF4-FFF2-40B4-BE49-F238E27FC236}">
                  <a16:creationId xmlns:a16="http://schemas.microsoft.com/office/drawing/2014/main" id="{60C7DC11-9399-E77E-58F7-D0153F05128A}"/>
                </a:ext>
              </a:extLst>
            </p:cNvPr>
            <p:cNvSpPr/>
            <p:nvPr/>
          </p:nvSpPr>
          <p:spPr>
            <a:xfrm>
              <a:off x="2801575" y="2707400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33"/>
                    <a:pt x="17" y="65"/>
                    <a:pt x="41" y="73"/>
                  </a:cubicBezTo>
                  <a:cubicBezTo>
                    <a:pt x="48" y="75"/>
                    <a:pt x="54" y="76"/>
                    <a:pt x="61" y="76"/>
                  </a:cubicBezTo>
                  <a:cubicBezTo>
                    <a:pt x="80" y="76"/>
                    <a:pt x="100" y="67"/>
                    <a:pt x="106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7883;p47">
              <a:extLst>
                <a:ext uri="{FF2B5EF4-FFF2-40B4-BE49-F238E27FC236}">
                  <a16:creationId xmlns:a16="http://schemas.microsoft.com/office/drawing/2014/main" id="{910642F2-D195-E12E-DB46-9044AA8DEF71}"/>
                </a:ext>
              </a:extLst>
            </p:cNvPr>
            <p:cNvSpPr/>
            <p:nvPr/>
          </p:nvSpPr>
          <p:spPr>
            <a:xfrm>
              <a:off x="2798550" y="27146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7" y="1"/>
                  </a:moveTo>
                  <a:cubicBezTo>
                    <a:pt x="32" y="1"/>
                    <a:pt x="14" y="16"/>
                    <a:pt x="0" y="36"/>
                  </a:cubicBezTo>
                  <a:lnTo>
                    <a:pt x="98" y="68"/>
                  </a:lnTo>
                  <a:cubicBezTo>
                    <a:pt x="106" y="44"/>
                    <a:pt x="98" y="11"/>
                    <a:pt x="73" y="3"/>
                  </a:cubicBezTo>
                  <a:cubicBezTo>
                    <a:pt x="67" y="2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7884;p47">
              <a:extLst>
                <a:ext uri="{FF2B5EF4-FFF2-40B4-BE49-F238E27FC236}">
                  <a16:creationId xmlns:a16="http://schemas.microsoft.com/office/drawing/2014/main" id="{6F47BCEB-5164-4FB6-AF3D-D78B1F618A33}"/>
                </a:ext>
              </a:extLst>
            </p:cNvPr>
            <p:cNvSpPr/>
            <p:nvPr/>
          </p:nvSpPr>
          <p:spPr>
            <a:xfrm>
              <a:off x="2806250" y="271747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44" y="0"/>
                  </a:moveTo>
                  <a:cubicBezTo>
                    <a:pt x="25" y="0"/>
                    <a:pt x="7" y="15"/>
                    <a:pt x="0" y="35"/>
                  </a:cubicBezTo>
                  <a:lnTo>
                    <a:pt x="90" y="67"/>
                  </a:lnTo>
                  <a:cubicBezTo>
                    <a:pt x="98" y="43"/>
                    <a:pt x="90" y="19"/>
                    <a:pt x="57" y="3"/>
                  </a:cubicBez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7885;p47">
              <a:extLst>
                <a:ext uri="{FF2B5EF4-FFF2-40B4-BE49-F238E27FC236}">
                  <a16:creationId xmlns:a16="http://schemas.microsoft.com/office/drawing/2014/main" id="{ED17EA85-34B9-FD40-145D-DABCAF22CFC6}"/>
                </a:ext>
              </a:extLst>
            </p:cNvPr>
            <p:cNvSpPr/>
            <p:nvPr/>
          </p:nvSpPr>
          <p:spPr>
            <a:xfrm>
              <a:off x="2813750" y="2720400"/>
              <a:ext cx="2450" cy="1600"/>
            </a:xfrm>
            <a:custGeom>
              <a:avLst/>
              <a:gdLst/>
              <a:ahLst/>
              <a:cxnLst/>
              <a:rect l="l" t="t" r="r" b="b"/>
              <a:pathLst>
                <a:path w="98" h="64" extrusionOk="0">
                  <a:moveTo>
                    <a:pt x="37" y="1"/>
                  </a:moveTo>
                  <a:cubicBezTo>
                    <a:pt x="20" y="1"/>
                    <a:pt x="6" y="14"/>
                    <a:pt x="0" y="32"/>
                  </a:cubicBezTo>
                  <a:lnTo>
                    <a:pt x="90" y="64"/>
                  </a:lnTo>
                  <a:cubicBezTo>
                    <a:pt x="98" y="40"/>
                    <a:pt x="90" y="15"/>
                    <a:pt x="57" y="7"/>
                  </a:cubicBezTo>
                  <a:cubicBezTo>
                    <a:pt x="50" y="3"/>
                    <a:pt x="44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7886;p47">
              <a:extLst>
                <a:ext uri="{FF2B5EF4-FFF2-40B4-BE49-F238E27FC236}">
                  <a16:creationId xmlns:a16="http://schemas.microsoft.com/office/drawing/2014/main" id="{4C60A725-8C87-D17F-28BE-9FCF12F7E15C}"/>
                </a:ext>
              </a:extLst>
            </p:cNvPr>
            <p:cNvSpPr/>
            <p:nvPr/>
          </p:nvSpPr>
          <p:spPr>
            <a:xfrm>
              <a:off x="2802000" y="270670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46" y="1"/>
                  </a:moveTo>
                  <a:cubicBezTo>
                    <a:pt x="26" y="1"/>
                    <a:pt x="6" y="10"/>
                    <a:pt x="0" y="28"/>
                  </a:cubicBezTo>
                  <a:lnTo>
                    <a:pt x="89" y="77"/>
                  </a:lnTo>
                  <a:cubicBezTo>
                    <a:pt x="105" y="44"/>
                    <a:pt x="89" y="20"/>
                    <a:pt x="65" y="4"/>
                  </a:cubicBezTo>
                  <a:cubicBezTo>
                    <a:pt x="59" y="2"/>
                    <a:pt x="52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7887;p47">
              <a:extLst>
                <a:ext uri="{FF2B5EF4-FFF2-40B4-BE49-F238E27FC236}">
                  <a16:creationId xmlns:a16="http://schemas.microsoft.com/office/drawing/2014/main" id="{408AA768-F0CF-60B9-0EE9-BBB7B103E195}"/>
                </a:ext>
              </a:extLst>
            </p:cNvPr>
            <p:cNvSpPr/>
            <p:nvPr/>
          </p:nvSpPr>
          <p:spPr>
            <a:xfrm>
              <a:off x="2809275" y="27101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47" y="1"/>
                  </a:moveTo>
                  <a:cubicBezTo>
                    <a:pt x="27" y="1"/>
                    <a:pt x="7" y="10"/>
                    <a:pt x="1" y="28"/>
                  </a:cubicBezTo>
                  <a:lnTo>
                    <a:pt x="90" y="69"/>
                  </a:lnTo>
                  <a:cubicBezTo>
                    <a:pt x="98" y="44"/>
                    <a:pt x="90" y="20"/>
                    <a:pt x="66" y="4"/>
                  </a:cubicBezTo>
                  <a:cubicBezTo>
                    <a:pt x="60" y="2"/>
                    <a:pt x="5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7888;p47">
              <a:extLst>
                <a:ext uri="{FF2B5EF4-FFF2-40B4-BE49-F238E27FC236}">
                  <a16:creationId xmlns:a16="http://schemas.microsoft.com/office/drawing/2014/main" id="{A8401217-7647-A7F1-378B-7190A475E62B}"/>
                </a:ext>
              </a:extLst>
            </p:cNvPr>
            <p:cNvSpPr/>
            <p:nvPr/>
          </p:nvSpPr>
          <p:spPr>
            <a:xfrm>
              <a:off x="2816575" y="271360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43" y="1"/>
                  </a:moveTo>
                  <a:cubicBezTo>
                    <a:pt x="22" y="1"/>
                    <a:pt x="7" y="10"/>
                    <a:pt x="1" y="28"/>
                  </a:cubicBezTo>
                  <a:lnTo>
                    <a:pt x="90" y="68"/>
                  </a:lnTo>
                  <a:cubicBezTo>
                    <a:pt x="98" y="44"/>
                    <a:pt x="90" y="20"/>
                    <a:pt x="66" y="4"/>
                  </a:cubicBezTo>
                  <a:cubicBezTo>
                    <a:pt x="58" y="2"/>
                    <a:pt x="5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7889;p47">
              <a:extLst>
                <a:ext uri="{FF2B5EF4-FFF2-40B4-BE49-F238E27FC236}">
                  <a16:creationId xmlns:a16="http://schemas.microsoft.com/office/drawing/2014/main" id="{2BDB2268-201E-4605-CDA0-E973EA9542CB}"/>
                </a:ext>
              </a:extLst>
            </p:cNvPr>
            <p:cNvSpPr/>
            <p:nvPr/>
          </p:nvSpPr>
          <p:spPr>
            <a:xfrm>
              <a:off x="2814350" y="2708325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61" y="1"/>
                  </a:moveTo>
                  <a:cubicBezTo>
                    <a:pt x="42" y="1"/>
                    <a:pt x="23" y="8"/>
                    <a:pt x="17" y="20"/>
                  </a:cubicBezTo>
                  <a:cubicBezTo>
                    <a:pt x="1" y="44"/>
                    <a:pt x="9" y="77"/>
                    <a:pt x="33" y="85"/>
                  </a:cubicBezTo>
                  <a:cubicBezTo>
                    <a:pt x="45" y="91"/>
                    <a:pt x="55" y="93"/>
                    <a:pt x="65" y="93"/>
                  </a:cubicBezTo>
                  <a:cubicBezTo>
                    <a:pt x="82" y="93"/>
                    <a:pt x="96" y="84"/>
                    <a:pt x="106" y="69"/>
                  </a:cubicBezTo>
                  <a:cubicBezTo>
                    <a:pt x="114" y="44"/>
                    <a:pt x="106" y="20"/>
                    <a:pt x="82" y="4"/>
                  </a:cubicBezTo>
                  <a:cubicBezTo>
                    <a:pt x="75" y="2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7890;p47">
              <a:extLst>
                <a:ext uri="{FF2B5EF4-FFF2-40B4-BE49-F238E27FC236}">
                  <a16:creationId xmlns:a16="http://schemas.microsoft.com/office/drawing/2014/main" id="{9BEEAB0A-4B3E-EC14-D496-316895087F4E}"/>
                </a:ext>
              </a:extLst>
            </p:cNvPr>
            <p:cNvSpPr/>
            <p:nvPr/>
          </p:nvSpPr>
          <p:spPr>
            <a:xfrm>
              <a:off x="2807250" y="27044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3" y="1"/>
                  </a:moveTo>
                  <a:cubicBezTo>
                    <a:pt x="42" y="1"/>
                    <a:pt x="21" y="10"/>
                    <a:pt x="9" y="28"/>
                  </a:cubicBezTo>
                  <a:cubicBezTo>
                    <a:pt x="1" y="52"/>
                    <a:pt x="9" y="85"/>
                    <a:pt x="33" y="93"/>
                  </a:cubicBezTo>
                  <a:cubicBezTo>
                    <a:pt x="42" y="99"/>
                    <a:pt x="52" y="101"/>
                    <a:pt x="61" y="101"/>
                  </a:cubicBezTo>
                  <a:cubicBezTo>
                    <a:pt x="78" y="101"/>
                    <a:pt x="93" y="92"/>
                    <a:pt x="98" y="77"/>
                  </a:cubicBezTo>
                  <a:cubicBezTo>
                    <a:pt x="114" y="52"/>
                    <a:pt x="106" y="20"/>
                    <a:pt x="82" y="4"/>
                  </a:cubicBezTo>
                  <a:cubicBezTo>
                    <a:pt x="76" y="2"/>
                    <a:pt x="69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7891;p47">
              <a:extLst>
                <a:ext uri="{FF2B5EF4-FFF2-40B4-BE49-F238E27FC236}">
                  <a16:creationId xmlns:a16="http://schemas.microsoft.com/office/drawing/2014/main" id="{7109E4D4-1DD2-9EC5-03A2-C6A633058682}"/>
                </a:ext>
              </a:extLst>
            </p:cNvPr>
            <p:cNvSpPr/>
            <p:nvPr/>
          </p:nvSpPr>
          <p:spPr>
            <a:xfrm>
              <a:off x="2145250" y="2422000"/>
              <a:ext cx="387800" cy="303050"/>
            </a:xfrm>
            <a:custGeom>
              <a:avLst/>
              <a:gdLst/>
              <a:ahLst/>
              <a:cxnLst/>
              <a:rect l="l" t="t" r="r" b="b"/>
              <a:pathLst>
                <a:path w="15512" h="12122" extrusionOk="0">
                  <a:moveTo>
                    <a:pt x="9296" y="0"/>
                  </a:moveTo>
                  <a:cubicBezTo>
                    <a:pt x="9284" y="0"/>
                    <a:pt x="9272" y="3"/>
                    <a:pt x="9260" y="9"/>
                  </a:cubicBezTo>
                  <a:cubicBezTo>
                    <a:pt x="9260" y="9"/>
                    <a:pt x="9009" y="146"/>
                    <a:pt x="8936" y="203"/>
                  </a:cubicBezTo>
                  <a:cubicBezTo>
                    <a:pt x="8571" y="511"/>
                    <a:pt x="8352" y="998"/>
                    <a:pt x="8368" y="1484"/>
                  </a:cubicBezTo>
                  <a:cubicBezTo>
                    <a:pt x="8247" y="1395"/>
                    <a:pt x="8133" y="1265"/>
                    <a:pt x="8101" y="1168"/>
                  </a:cubicBezTo>
                  <a:cubicBezTo>
                    <a:pt x="8044" y="1006"/>
                    <a:pt x="8028" y="836"/>
                    <a:pt x="8028" y="665"/>
                  </a:cubicBezTo>
                  <a:cubicBezTo>
                    <a:pt x="8020" y="633"/>
                    <a:pt x="8003" y="609"/>
                    <a:pt x="7971" y="592"/>
                  </a:cubicBezTo>
                  <a:cubicBezTo>
                    <a:pt x="7963" y="590"/>
                    <a:pt x="7955" y="589"/>
                    <a:pt x="7947" y="589"/>
                  </a:cubicBezTo>
                  <a:cubicBezTo>
                    <a:pt x="7923" y="589"/>
                    <a:pt x="7900" y="598"/>
                    <a:pt x="7882" y="617"/>
                  </a:cubicBezTo>
                  <a:cubicBezTo>
                    <a:pt x="7711" y="811"/>
                    <a:pt x="7663" y="1095"/>
                    <a:pt x="7720" y="1427"/>
                  </a:cubicBezTo>
                  <a:lnTo>
                    <a:pt x="7501" y="1046"/>
                  </a:lnTo>
                  <a:cubicBezTo>
                    <a:pt x="7487" y="1026"/>
                    <a:pt x="7463" y="1012"/>
                    <a:pt x="7437" y="1012"/>
                  </a:cubicBezTo>
                  <a:cubicBezTo>
                    <a:pt x="7431" y="1012"/>
                    <a:pt x="7425" y="1013"/>
                    <a:pt x="7420" y="1014"/>
                  </a:cubicBezTo>
                  <a:cubicBezTo>
                    <a:pt x="7387" y="1014"/>
                    <a:pt x="7363" y="1038"/>
                    <a:pt x="7355" y="1071"/>
                  </a:cubicBezTo>
                  <a:cubicBezTo>
                    <a:pt x="7306" y="1282"/>
                    <a:pt x="7282" y="1492"/>
                    <a:pt x="7290" y="1711"/>
                  </a:cubicBezTo>
                  <a:cubicBezTo>
                    <a:pt x="7136" y="1590"/>
                    <a:pt x="6949" y="1484"/>
                    <a:pt x="6787" y="1427"/>
                  </a:cubicBezTo>
                  <a:cubicBezTo>
                    <a:pt x="6779" y="1425"/>
                    <a:pt x="6771" y="1424"/>
                    <a:pt x="6763" y="1424"/>
                  </a:cubicBezTo>
                  <a:cubicBezTo>
                    <a:pt x="6739" y="1424"/>
                    <a:pt x="6716" y="1434"/>
                    <a:pt x="6698" y="1452"/>
                  </a:cubicBezTo>
                  <a:cubicBezTo>
                    <a:pt x="6682" y="1476"/>
                    <a:pt x="6674" y="1517"/>
                    <a:pt x="6690" y="1541"/>
                  </a:cubicBezTo>
                  <a:lnTo>
                    <a:pt x="6747" y="1654"/>
                  </a:lnTo>
                  <a:cubicBezTo>
                    <a:pt x="6392" y="1550"/>
                    <a:pt x="6020" y="1499"/>
                    <a:pt x="5648" y="1499"/>
                  </a:cubicBezTo>
                  <a:cubicBezTo>
                    <a:pt x="4574" y="1499"/>
                    <a:pt x="3490" y="1920"/>
                    <a:pt x="2749" y="2684"/>
                  </a:cubicBezTo>
                  <a:cubicBezTo>
                    <a:pt x="2644" y="2790"/>
                    <a:pt x="2547" y="2903"/>
                    <a:pt x="2449" y="3017"/>
                  </a:cubicBezTo>
                  <a:cubicBezTo>
                    <a:pt x="2133" y="3373"/>
                    <a:pt x="1841" y="3706"/>
                    <a:pt x="1428" y="3844"/>
                  </a:cubicBezTo>
                  <a:cubicBezTo>
                    <a:pt x="1290" y="3885"/>
                    <a:pt x="1145" y="3902"/>
                    <a:pt x="1000" y="3902"/>
                  </a:cubicBezTo>
                  <a:cubicBezTo>
                    <a:pt x="695" y="3902"/>
                    <a:pt x="386" y="3828"/>
                    <a:pt x="123" y="3763"/>
                  </a:cubicBezTo>
                  <a:cubicBezTo>
                    <a:pt x="114" y="3760"/>
                    <a:pt x="107" y="3759"/>
                    <a:pt x="100" y="3759"/>
                  </a:cubicBezTo>
                  <a:cubicBezTo>
                    <a:pt x="78" y="3759"/>
                    <a:pt x="60" y="3769"/>
                    <a:pt x="41" y="3787"/>
                  </a:cubicBezTo>
                  <a:cubicBezTo>
                    <a:pt x="25" y="3803"/>
                    <a:pt x="17" y="3835"/>
                    <a:pt x="25" y="3860"/>
                  </a:cubicBezTo>
                  <a:cubicBezTo>
                    <a:pt x="106" y="4208"/>
                    <a:pt x="212" y="4549"/>
                    <a:pt x="341" y="4881"/>
                  </a:cubicBezTo>
                  <a:lnTo>
                    <a:pt x="196" y="4735"/>
                  </a:lnTo>
                  <a:cubicBezTo>
                    <a:pt x="181" y="4721"/>
                    <a:pt x="162" y="4713"/>
                    <a:pt x="141" y="4713"/>
                  </a:cubicBezTo>
                  <a:cubicBezTo>
                    <a:pt x="127" y="4713"/>
                    <a:pt x="112" y="4717"/>
                    <a:pt x="98" y="4727"/>
                  </a:cubicBezTo>
                  <a:cubicBezTo>
                    <a:pt x="74" y="4744"/>
                    <a:pt x="58" y="4776"/>
                    <a:pt x="66" y="4817"/>
                  </a:cubicBezTo>
                  <a:cubicBezTo>
                    <a:pt x="147" y="5165"/>
                    <a:pt x="252" y="5522"/>
                    <a:pt x="366" y="5862"/>
                  </a:cubicBezTo>
                  <a:lnTo>
                    <a:pt x="139" y="5668"/>
                  </a:lnTo>
                  <a:cubicBezTo>
                    <a:pt x="124" y="5658"/>
                    <a:pt x="106" y="5651"/>
                    <a:pt x="86" y="5651"/>
                  </a:cubicBezTo>
                  <a:cubicBezTo>
                    <a:pt x="74" y="5651"/>
                    <a:pt x="62" y="5654"/>
                    <a:pt x="50" y="5660"/>
                  </a:cubicBezTo>
                  <a:cubicBezTo>
                    <a:pt x="25" y="5676"/>
                    <a:pt x="1" y="5708"/>
                    <a:pt x="9" y="5741"/>
                  </a:cubicBezTo>
                  <a:cubicBezTo>
                    <a:pt x="131" y="7070"/>
                    <a:pt x="528" y="8408"/>
                    <a:pt x="1144" y="9592"/>
                  </a:cubicBezTo>
                  <a:cubicBezTo>
                    <a:pt x="1363" y="10014"/>
                    <a:pt x="1679" y="10549"/>
                    <a:pt x="2158" y="10905"/>
                  </a:cubicBezTo>
                  <a:cubicBezTo>
                    <a:pt x="2482" y="11141"/>
                    <a:pt x="2847" y="11278"/>
                    <a:pt x="3212" y="11416"/>
                  </a:cubicBezTo>
                  <a:cubicBezTo>
                    <a:pt x="4087" y="11749"/>
                    <a:pt x="5068" y="12122"/>
                    <a:pt x="6082" y="12122"/>
                  </a:cubicBezTo>
                  <a:cubicBezTo>
                    <a:pt x="6179" y="12122"/>
                    <a:pt x="6276" y="12113"/>
                    <a:pt x="6374" y="12105"/>
                  </a:cubicBezTo>
                  <a:cubicBezTo>
                    <a:pt x="6893" y="12073"/>
                    <a:pt x="7395" y="11927"/>
                    <a:pt x="7865" y="11781"/>
                  </a:cubicBezTo>
                  <a:cubicBezTo>
                    <a:pt x="8960" y="11441"/>
                    <a:pt x="10046" y="11035"/>
                    <a:pt x="11100" y="10581"/>
                  </a:cubicBezTo>
                  <a:cubicBezTo>
                    <a:pt x="11125" y="10565"/>
                    <a:pt x="11149" y="10541"/>
                    <a:pt x="11149" y="10500"/>
                  </a:cubicBezTo>
                  <a:cubicBezTo>
                    <a:pt x="11141" y="10468"/>
                    <a:pt x="11125" y="10443"/>
                    <a:pt x="11092" y="10427"/>
                  </a:cubicBezTo>
                  <a:lnTo>
                    <a:pt x="10776" y="10330"/>
                  </a:lnTo>
                  <a:lnTo>
                    <a:pt x="11992" y="9868"/>
                  </a:lnTo>
                  <a:cubicBezTo>
                    <a:pt x="12025" y="9851"/>
                    <a:pt x="12041" y="9819"/>
                    <a:pt x="12041" y="9787"/>
                  </a:cubicBezTo>
                  <a:cubicBezTo>
                    <a:pt x="12041" y="9754"/>
                    <a:pt x="12017" y="9722"/>
                    <a:pt x="11984" y="9714"/>
                  </a:cubicBezTo>
                  <a:lnTo>
                    <a:pt x="11636" y="9616"/>
                  </a:lnTo>
                  <a:lnTo>
                    <a:pt x="12106" y="9576"/>
                  </a:lnTo>
                  <a:cubicBezTo>
                    <a:pt x="12130" y="9576"/>
                    <a:pt x="12146" y="9560"/>
                    <a:pt x="12163" y="9543"/>
                  </a:cubicBezTo>
                  <a:cubicBezTo>
                    <a:pt x="12179" y="9527"/>
                    <a:pt x="12187" y="9503"/>
                    <a:pt x="12179" y="9478"/>
                  </a:cubicBezTo>
                  <a:cubicBezTo>
                    <a:pt x="11984" y="8473"/>
                    <a:pt x="11854" y="7452"/>
                    <a:pt x="11798" y="6430"/>
                  </a:cubicBezTo>
                  <a:cubicBezTo>
                    <a:pt x="11798" y="6393"/>
                    <a:pt x="11764" y="6356"/>
                    <a:pt x="11721" y="6356"/>
                  </a:cubicBezTo>
                  <a:cubicBezTo>
                    <a:pt x="11717" y="6356"/>
                    <a:pt x="11713" y="6356"/>
                    <a:pt x="11709" y="6357"/>
                  </a:cubicBezTo>
                  <a:cubicBezTo>
                    <a:pt x="11668" y="6357"/>
                    <a:pt x="11636" y="6398"/>
                    <a:pt x="11636" y="6438"/>
                  </a:cubicBezTo>
                  <a:cubicBezTo>
                    <a:pt x="11692" y="7435"/>
                    <a:pt x="11814" y="8441"/>
                    <a:pt x="12000" y="9422"/>
                  </a:cubicBezTo>
                  <a:lnTo>
                    <a:pt x="11165" y="9487"/>
                  </a:lnTo>
                  <a:cubicBezTo>
                    <a:pt x="11125" y="9495"/>
                    <a:pt x="11092" y="9519"/>
                    <a:pt x="11092" y="9560"/>
                  </a:cubicBezTo>
                  <a:cubicBezTo>
                    <a:pt x="11084" y="9600"/>
                    <a:pt x="11109" y="9633"/>
                    <a:pt x="11149" y="9649"/>
                  </a:cubicBezTo>
                  <a:lnTo>
                    <a:pt x="11700" y="9803"/>
                  </a:lnTo>
                  <a:lnTo>
                    <a:pt x="10509" y="10257"/>
                  </a:lnTo>
                  <a:cubicBezTo>
                    <a:pt x="10476" y="10273"/>
                    <a:pt x="10460" y="10297"/>
                    <a:pt x="10460" y="10338"/>
                  </a:cubicBezTo>
                  <a:cubicBezTo>
                    <a:pt x="10460" y="10370"/>
                    <a:pt x="10484" y="10403"/>
                    <a:pt x="10517" y="10411"/>
                  </a:cubicBezTo>
                  <a:lnTo>
                    <a:pt x="10833" y="10516"/>
                  </a:lnTo>
                  <a:cubicBezTo>
                    <a:pt x="9852" y="10930"/>
                    <a:pt x="8838" y="11303"/>
                    <a:pt x="7817" y="11619"/>
                  </a:cubicBezTo>
                  <a:cubicBezTo>
                    <a:pt x="7355" y="11765"/>
                    <a:pt x="6868" y="11911"/>
                    <a:pt x="6357" y="11951"/>
                  </a:cubicBezTo>
                  <a:cubicBezTo>
                    <a:pt x="6272" y="11957"/>
                    <a:pt x="6187" y="11960"/>
                    <a:pt x="6101" y="11960"/>
                  </a:cubicBezTo>
                  <a:cubicBezTo>
                    <a:pt x="5117" y="11960"/>
                    <a:pt x="4141" y="11590"/>
                    <a:pt x="3268" y="11262"/>
                  </a:cubicBezTo>
                  <a:cubicBezTo>
                    <a:pt x="2920" y="11132"/>
                    <a:pt x="2555" y="10995"/>
                    <a:pt x="2255" y="10768"/>
                  </a:cubicBezTo>
                  <a:cubicBezTo>
                    <a:pt x="1801" y="10443"/>
                    <a:pt x="1509" y="9949"/>
                    <a:pt x="1282" y="9519"/>
                  </a:cubicBezTo>
                  <a:cubicBezTo>
                    <a:pt x="714" y="8408"/>
                    <a:pt x="333" y="7176"/>
                    <a:pt x="187" y="5927"/>
                  </a:cubicBezTo>
                  <a:lnTo>
                    <a:pt x="187" y="5927"/>
                  </a:lnTo>
                  <a:lnTo>
                    <a:pt x="479" y="6179"/>
                  </a:lnTo>
                  <a:cubicBezTo>
                    <a:pt x="498" y="6193"/>
                    <a:pt x="520" y="6201"/>
                    <a:pt x="541" y="6201"/>
                  </a:cubicBezTo>
                  <a:cubicBezTo>
                    <a:pt x="556" y="6201"/>
                    <a:pt x="571" y="6197"/>
                    <a:pt x="585" y="6187"/>
                  </a:cubicBezTo>
                  <a:cubicBezTo>
                    <a:pt x="609" y="6171"/>
                    <a:pt x="625" y="6130"/>
                    <a:pt x="609" y="6098"/>
                  </a:cubicBezTo>
                  <a:cubicBezTo>
                    <a:pt x="496" y="5757"/>
                    <a:pt x="390" y="5408"/>
                    <a:pt x="293" y="5060"/>
                  </a:cubicBezTo>
                  <a:lnTo>
                    <a:pt x="293" y="5060"/>
                  </a:lnTo>
                  <a:lnTo>
                    <a:pt x="504" y="5271"/>
                  </a:lnTo>
                  <a:cubicBezTo>
                    <a:pt x="521" y="5288"/>
                    <a:pt x="541" y="5296"/>
                    <a:pt x="560" y="5296"/>
                  </a:cubicBezTo>
                  <a:cubicBezTo>
                    <a:pt x="577" y="5296"/>
                    <a:pt x="594" y="5290"/>
                    <a:pt x="609" y="5279"/>
                  </a:cubicBezTo>
                  <a:cubicBezTo>
                    <a:pt x="641" y="5262"/>
                    <a:pt x="658" y="5222"/>
                    <a:pt x="641" y="5181"/>
                  </a:cubicBezTo>
                  <a:cubicBezTo>
                    <a:pt x="471" y="4784"/>
                    <a:pt x="325" y="4371"/>
                    <a:pt x="212" y="3949"/>
                  </a:cubicBezTo>
                  <a:lnTo>
                    <a:pt x="212" y="3949"/>
                  </a:lnTo>
                  <a:cubicBezTo>
                    <a:pt x="456" y="4010"/>
                    <a:pt x="727" y="4065"/>
                    <a:pt x="998" y="4065"/>
                  </a:cubicBezTo>
                  <a:cubicBezTo>
                    <a:pt x="1159" y="4065"/>
                    <a:pt x="1320" y="4046"/>
                    <a:pt x="1477" y="3998"/>
                  </a:cubicBezTo>
                  <a:cubicBezTo>
                    <a:pt x="1931" y="3852"/>
                    <a:pt x="2255" y="3479"/>
                    <a:pt x="2571" y="3122"/>
                  </a:cubicBezTo>
                  <a:cubicBezTo>
                    <a:pt x="2668" y="3017"/>
                    <a:pt x="2766" y="2903"/>
                    <a:pt x="2863" y="2798"/>
                  </a:cubicBezTo>
                  <a:cubicBezTo>
                    <a:pt x="3576" y="2068"/>
                    <a:pt x="4610" y="1664"/>
                    <a:pt x="5638" y="1664"/>
                  </a:cubicBezTo>
                  <a:cubicBezTo>
                    <a:pt x="6059" y="1664"/>
                    <a:pt x="6480" y="1732"/>
                    <a:pt x="6876" y="1873"/>
                  </a:cubicBezTo>
                  <a:cubicBezTo>
                    <a:pt x="6882" y="1875"/>
                    <a:pt x="6890" y="1876"/>
                    <a:pt x="6897" y="1876"/>
                  </a:cubicBezTo>
                  <a:cubicBezTo>
                    <a:pt x="6919" y="1876"/>
                    <a:pt x="6945" y="1867"/>
                    <a:pt x="6957" y="1849"/>
                  </a:cubicBezTo>
                  <a:cubicBezTo>
                    <a:pt x="6982" y="1825"/>
                    <a:pt x="6990" y="1784"/>
                    <a:pt x="6974" y="1760"/>
                  </a:cubicBezTo>
                  <a:lnTo>
                    <a:pt x="6933" y="1671"/>
                  </a:lnTo>
                  <a:lnTo>
                    <a:pt x="6933" y="1671"/>
                  </a:lnTo>
                  <a:cubicBezTo>
                    <a:pt x="7071" y="1744"/>
                    <a:pt x="7217" y="1849"/>
                    <a:pt x="7330" y="1954"/>
                  </a:cubicBezTo>
                  <a:cubicBezTo>
                    <a:pt x="7346" y="1970"/>
                    <a:pt x="7365" y="1979"/>
                    <a:pt x="7385" y="1979"/>
                  </a:cubicBezTo>
                  <a:cubicBezTo>
                    <a:pt x="7397" y="1979"/>
                    <a:pt x="7408" y="1976"/>
                    <a:pt x="7420" y="1971"/>
                  </a:cubicBezTo>
                  <a:cubicBezTo>
                    <a:pt x="7452" y="1954"/>
                    <a:pt x="7468" y="1922"/>
                    <a:pt x="7468" y="1890"/>
                  </a:cubicBezTo>
                  <a:cubicBezTo>
                    <a:pt x="7444" y="1695"/>
                    <a:pt x="7444" y="1509"/>
                    <a:pt x="7468" y="1322"/>
                  </a:cubicBezTo>
                  <a:lnTo>
                    <a:pt x="7655" y="1630"/>
                  </a:lnTo>
                  <a:cubicBezTo>
                    <a:pt x="7679" y="1679"/>
                    <a:pt x="7736" y="1727"/>
                    <a:pt x="7801" y="1736"/>
                  </a:cubicBezTo>
                  <a:cubicBezTo>
                    <a:pt x="7806" y="1737"/>
                    <a:pt x="7812" y="1738"/>
                    <a:pt x="7818" y="1738"/>
                  </a:cubicBezTo>
                  <a:cubicBezTo>
                    <a:pt x="7846" y="1738"/>
                    <a:pt x="7878" y="1722"/>
                    <a:pt x="7898" y="1695"/>
                  </a:cubicBezTo>
                  <a:cubicBezTo>
                    <a:pt x="7947" y="1638"/>
                    <a:pt x="7930" y="1565"/>
                    <a:pt x="7922" y="1541"/>
                  </a:cubicBezTo>
                  <a:cubicBezTo>
                    <a:pt x="7882" y="1427"/>
                    <a:pt x="7825" y="1184"/>
                    <a:pt x="7882" y="957"/>
                  </a:cubicBezTo>
                  <a:lnTo>
                    <a:pt x="7882" y="957"/>
                  </a:lnTo>
                  <a:cubicBezTo>
                    <a:pt x="7898" y="1046"/>
                    <a:pt x="7914" y="1136"/>
                    <a:pt x="7947" y="1217"/>
                  </a:cubicBezTo>
                  <a:cubicBezTo>
                    <a:pt x="8020" y="1419"/>
                    <a:pt x="8255" y="1630"/>
                    <a:pt x="8425" y="1703"/>
                  </a:cubicBezTo>
                  <a:cubicBezTo>
                    <a:pt x="8434" y="1709"/>
                    <a:pt x="8445" y="1712"/>
                    <a:pt x="8455" y="1712"/>
                  </a:cubicBezTo>
                  <a:cubicBezTo>
                    <a:pt x="8473" y="1712"/>
                    <a:pt x="8491" y="1705"/>
                    <a:pt x="8506" y="1695"/>
                  </a:cubicBezTo>
                  <a:cubicBezTo>
                    <a:pt x="8530" y="1679"/>
                    <a:pt x="8538" y="1646"/>
                    <a:pt x="8538" y="1622"/>
                  </a:cubicBezTo>
                  <a:cubicBezTo>
                    <a:pt x="8474" y="1144"/>
                    <a:pt x="8676" y="633"/>
                    <a:pt x="9041" y="325"/>
                  </a:cubicBezTo>
                  <a:cubicBezTo>
                    <a:pt x="9057" y="317"/>
                    <a:pt x="9082" y="300"/>
                    <a:pt x="9114" y="276"/>
                  </a:cubicBezTo>
                  <a:lnTo>
                    <a:pt x="9114" y="276"/>
                  </a:lnTo>
                  <a:cubicBezTo>
                    <a:pt x="8984" y="617"/>
                    <a:pt x="8936" y="982"/>
                    <a:pt x="9001" y="1346"/>
                  </a:cubicBezTo>
                  <a:cubicBezTo>
                    <a:pt x="9074" y="1792"/>
                    <a:pt x="9292" y="2206"/>
                    <a:pt x="9633" y="2506"/>
                  </a:cubicBezTo>
                  <a:cubicBezTo>
                    <a:pt x="9798" y="2660"/>
                    <a:pt x="10003" y="2715"/>
                    <a:pt x="10224" y="2715"/>
                  </a:cubicBezTo>
                  <a:cubicBezTo>
                    <a:pt x="10479" y="2715"/>
                    <a:pt x="10754" y="2641"/>
                    <a:pt x="11011" y="2563"/>
                  </a:cubicBezTo>
                  <a:cubicBezTo>
                    <a:pt x="11368" y="2457"/>
                    <a:pt x="11717" y="2311"/>
                    <a:pt x="12057" y="2173"/>
                  </a:cubicBezTo>
                  <a:cubicBezTo>
                    <a:pt x="12600" y="1946"/>
                    <a:pt x="13168" y="1711"/>
                    <a:pt x="13760" y="1638"/>
                  </a:cubicBezTo>
                  <a:cubicBezTo>
                    <a:pt x="13878" y="1625"/>
                    <a:pt x="13997" y="1619"/>
                    <a:pt x="14116" y="1619"/>
                  </a:cubicBezTo>
                  <a:cubicBezTo>
                    <a:pt x="14440" y="1619"/>
                    <a:pt x="14765" y="1667"/>
                    <a:pt x="15073" y="1768"/>
                  </a:cubicBezTo>
                  <a:cubicBezTo>
                    <a:pt x="15114" y="1776"/>
                    <a:pt x="15162" y="1792"/>
                    <a:pt x="15187" y="1817"/>
                  </a:cubicBezTo>
                  <a:cubicBezTo>
                    <a:pt x="15203" y="1841"/>
                    <a:pt x="15211" y="1882"/>
                    <a:pt x="15227" y="1914"/>
                  </a:cubicBezTo>
                  <a:cubicBezTo>
                    <a:pt x="15349" y="2360"/>
                    <a:pt x="15333" y="2863"/>
                    <a:pt x="15195" y="3414"/>
                  </a:cubicBezTo>
                  <a:cubicBezTo>
                    <a:pt x="15065" y="3925"/>
                    <a:pt x="14830" y="4419"/>
                    <a:pt x="14619" y="4833"/>
                  </a:cubicBezTo>
                  <a:cubicBezTo>
                    <a:pt x="14092" y="5862"/>
                    <a:pt x="13573" y="6641"/>
                    <a:pt x="12990" y="7289"/>
                  </a:cubicBezTo>
                  <a:cubicBezTo>
                    <a:pt x="12957" y="7322"/>
                    <a:pt x="12957" y="7370"/>
                    <a:pt x="12990" y="7403"/>
                  </a:cubicBezTo>
                  <a:cubicBezTo>
                    <a:pt x="13007" y="7417"/>
                    <a:pt x="13027" y="7424"/>
                    <a:pt x="13046" y="7424"/>
                  </a:cubicBezTo>
                  <a:cubicBezTo>
                    <a:pt x="13070" y="7424"/>
                    <a:pt x="13093" y="7413"/>
                    <a:pt x="13111" y="7395"/>
                  </a:cubicBezTo>
                  <a:cubicBezTo>
                    <a:pt x="13703" y="6738"/>
                    <a:pt x="14230" y="5952"/>
                    <a:pt x="14765" y="4906"/>
                  </a:cubicBezTo>
                  <a:cubicBezTo>
                    <a:pt x="14976" y="4484"/>
                    <a:pt x="15219" y="3981"/>
                    <a:pt x="15357" y="3454"/>
                  </a:cubicBezTo>
                  <a:cubicBezTo>
                    <a:pt x="15503" y="2879"/>
                    <a:pt x="15511" y="2344"/>
                    <a:pt x="15381" y="1873"/>
                  </a:cubicBezTo>
                  <a:cubicBezTo>
                    <a:pt x="15365" y="1817"/>
                    <a:pt x="15349" y="1760"/>
                    <a:pt x="15300" y="1711"/>
                  </a:cubicBezTo>
                  <a:cubicBezTo>
                    <a:pt x="15252" y="1654"/>
                    <a:pt x="15187" y="1630"/>
                    <a:pt x="15122" y="1614"/>
                  </a:cubicBezTo>
                  <a:cubicBezTo>
                    <a:pt x="14805" y="1514"/>
                    <a:pt x="14466" y="1461"/>
                    <a:pt x="14127" y="1461"/>
                  </a:cubicBezTo>
                  <a:cubicBezTo>
                    <a:pt x="13999" y="1461"/>
                    <a:pt x="13871" y="1469"/>
                    <a:pt x="13744" y="1484"/>
                  </a:cubicBezTo>
                  <a:cubicBezTo>
                    <a:pt x="13127" y="1549"/>
                    <a:pt x="12552" y="1792"/>
                    <a:pt x="11992" y="2019"/>
                  </a:cubicBezTo>
                  <a:cubicBezTo>
                    <a:pt x="11660" y="2165"/>
                    <a:pt x="11311" y="2303"/>
                    <a:pt x="10963" y="2409"/>
                  </a:cubicBezTo>
                  <a:cubicBezTo>
                    <a:pt x="10719" y="2481"/>
                    <a:pt x="10460" y="2550"/>
                    <a:pt x="10227" y="2550"/>
                  </a:cubicBezTo>
                  <a:cubicBezTo>
                    <a:pt x="10041" y="2550"/>
                    <a:pt x="9871" y="2506"/>
                    <a:pt x="9738" y="2384"/>
                  </a:cubicBezTo>
                  <a:cubicBezTo>
                    <a:pt x="9430" y="2109"/>
                    <a:pt x="9228" y="1727"/>
                    <a:pt x="9155" y="1314"/>
                  </a:cubicBezTo>
                  <a:cubicBezTo>
                    <a:pt x="9090" y="909"/>
                    <a:pt x="9163" y="479"/>
                    <a:pt x="9374" y="122"/>
                  </a:cubicBezTo>
                  <a:cubicBezTo>
                    <a:pt x="9390" y="90"/>
                    <a:pt x="9382" y="49"/>
                    <a:pt x="9357" y="25"/>
                  </a:cubicBezTo>
                  <a:cubicBezTo>
                    <a:pt x="9342" y="9"/>
                    <a:pt x="9319" y="0"/>
                    <a:pt x="9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7892;p47">
              <a:extLst>
                <a:ext uri="{FF2B5EF4-FFF2-40B4-BE49-F238E27FC236}">
                  <a16:creationId xmlns:a16="http://schemas.microsoft.com/office/drawing/2014/main" id="{09A29531-286F-A0E8-3247-5B3688CE6B11}"/>
                </a:ext>
              </a:extLst>
            </p:cNvPr>
            <p:cNvSpPr/>
            <p:nvPr/>
          </p:nvSpPr>
          <p:spPr>
            <a:xfrm>
              <a:off x="2180325" y="2400700"/>
              <a:ext cx="112325" cy="120025"/>
            </a:xfrm>
            <a:custGeom>
              <a:avLst/>
              <a:gdLst/>
              <a:ahLst/>
              <a:cxnLst/>
              <a:rect l="l" t="t" r="r" b="b"/>
              <a:pathLst>
                <a:path w="4493" h="4801" extrusionOk="0">
                  <a:moveTo>
                    <a:pt x="2362" y="1"/>
                  </a:moveTo>
                  <a:cubicBezTo>
                    <a:pt x="2356" y="1"/>
                    <a:pt x="2350" y="1"/>
                    <a:pt x="2344" y="1"/>
                  </a:cubicBezTo>
                  <a:cubicBezTo>
                    <a:pt x="1995" y="9"/>
                    <a:pt x="1744" y="285"/>
                    <a:pt x="1541" y="561"/>
                  </a:cubicBezTo>
                  <a:cubicBezTo>
                    <a:pt x="990" y="1282"/>
                    <a:pt x="625" y="1907"/>
                    <a:pt x="390" y="2523"/>
                  </a:cubicBezTo>
                  <a:cubicBezTo>
                    <a:pt x="98" y="3285"/>
                    <a:pt x="1" y="4039"/>
                    <a:pt x="106" y="4728"/>
                  </a:cubicBezTo>
                  <a:cubicBezTo>
                    <a:pt x="114" y="4769"/>
                    <a:pt x="147" y="4801"/>
                    <a:pt x="187" y="4801"/>
                  </a:cubicBezTo>
                  <a:cubicBezTo>
                    <a:pt x="187" y="4801"/>
                    <a:pt x="195" y="4793"/>
                    <a:pt x="195" y="4793"/>
                  </a:cubicBezTo>
                  <a:cubicBezTo>
                    <a:pt x="244" y="4793"/>
                    <a:pt x="268" y="4744"/>
                    <a:pt x="268" y="4704"/>
                  </a:cubicBezTo>
                  <a:cubicBezTo>
                    <a:pt x="163" y="4047"/>
                    <a:pt x="260" y="3309"/>
                    <a:pt x="536" y="2588"/>
                  </a:cubicBezTo>
                  <a:cubicBezTo>
                    <a:pt x="771" y="1979"/>
                    <a:pt x="1128" y="1363"/>
                    <a:pt x="1663" y="658"/>
                  </a:cubicBezTo>
                  <a:cubicBezTo>
                    <a:pt x="1849" y="415"/>
                    <a:pt x="2068" y="163"/>
                    <a:pt x="2352" y="163"/>
                  </a:cubicBezTo>
                  <a:cubicBezTo>
                    <a:pt x="2357" y="163"/>
                    <a:pt x="2362" y="163"/>
                    <a:pt x="2368" y="163"/>
                  </a:cubicBezTo>
                  <a:cubicBezTo>
                    <a:pt x="2581" y="163"/>
                    <a:pt x="2778" y="321"/>
                    <a:pt x="2944" y="463"/>
                  </a:cubicBezTo>
                  <a:cubicBezTo>
                    <a:pt x="3544" y="1023"/>
                    <a:pt x="4030" y="1720"/>
                    <a:pt x="4330" y="2482"/>
                  </a:cubicBezTo>
                  <a:cubicBezTo>
                    <a:pt x="4342" y="2512"/>
                    <a:pt x="4372" y="2529"/>
                    <a:pt x="4403" y="2529"/>
                  </a:cubicBezTo>
                  <a:cubicBezTo>
                    <a:pt x="4414" y="2529"/>
                    <a:pt x="4425" y="2527"/>
                    <a:pt x="4436" y="2523"/>
                  </a:cubicBezTo>
                  <a:cubicBezTo>
                    <a:pt x="4476" y="2506"/>
                    <a:pt x="4492" y="2458"/>
                    <a:pt x="4476" y="2417"/>
                  </a:cubicBezTo>
                  <a:cubicBezTo>
                    <a:pt x="4168" y="1631"/>
                    <a:pt x="3673" y="917"/>
                    <a:pt x="3049" y="350"/>
                  </a:cubicBezTo>
                  <a:cubicBezTo>
                    <a:pt x="2867" y="175"/>
                    <a:pt x="2638" y="1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7893;p47">
              <a:extLst>
                <a:ext uri="{FF2B5EF4-FFF2-40B4-BE49-F238E27FC236}">
                  <a16:creationId xmlns:a16="http://schemas.microsoft.com/office/drawing/2014/main" id="{1CFE9B60-343C-4DD0-DF22-CF6CB5FC45F7}"/>
                </a:ext>
              </a:extLst>
            </p:cNvPr>
            <p:cNvSpPr/>
            <p:nvPr/>
          </p:nvSpPr>
          <p:spPr>
            <a:xfrm>
              <a:off x="2230800" y="2401825"/>
              <a:ext cx="42175" cy="61150"/>
            </a:xfrm>
            <a:custGeom>
              <a:avLst/>
              <a:gdLst/>
              <a:ahLst/>
              <a:cxnLst/>
              <a:rect l="l" t="t" r="r" b="b"/>
              <a:pathLst>
                <a:path w="1687" h="2446" extrusionOk="0">
                  <a:moveTo>
                    <a:pt x="94" y="0"/>
                  </a:moveTo>
                  <a:cubicBezTo>
                    <a:pt x="70" y="0"/>
                    <a:pt x="47" y="11"/>
                    <a:pt x="33" y="29"/>
                  </a:cubicBezTo>
                  <a:cubicBezTo>
                    <a:pt x="0" y="62"/>
                    <a:pt x="9" y="118"/>
                    <a:pt x="41" y="143"/>
                  </a:cubicBezTo>
                  <a:cubicBezTo>
                    <a:pt x="730" y="726"/>
                    <a:pt x="1257" y="1529"/>
                    <a:pt x="1517" y="2389"/>
                  </a:cubicBezTo>
                  <a:cubicBezTo>
                    <a:pt x="1533" y="2421"/>
                    <a:pt x="1565" y="2445"/>
                    <a:pt x="1598" y="2445"/>
                  </a:cubicBezTo>
                  <a:lnTo>
                    <a:pt x="1622" y="2445"/>
                  </a:lnTo>
                  <a:cubicBezTo>
                    <a:pt x="1663" y="2429"/>
                    <a:pt x="1687" y="2380"/>
                    <a:pt x="1679" y="2340"/>
                  </a:cubicBezTo>
                  <a:cubicBezTo>
                    <a:pt x="1395" y="1448"/>
                    <a:pt x="860" y="629"/>
                    <a:pt x="146" y="21"/>
                  </a:cubicBezTo>
                  <a:cubicBezTo>
                    <a:pt x="132" y="7"/>
                    <a:pt x="11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7894;p47">
              <a:extLst>
                <a:ext uri="{FF2B5EF4-FFF2-40B4-BE49-F238E27FC236}">
                  <a16:creationId xmlns:a16="http://schemas.microsoft.com/office/drawing/2014/main" id="{9FD2383E-CB8E-632D-078E-F631EE62276F}"/>
                </a:ext>
              </a:extLst>
            </p:cNvPr>
            <p:cNvSpPr/>
            <p:nvPr/>
          </p:nvSpPr>
          <p:spPr>
            <a:xfrm>
              <a:off x="2233225" y="2440825"/>
              <a:ext cx="27800" cy="14850"/>
            </a:xfrm>
            <a:custGeom>
              <a:avLst/>
              <a:gdLst/>
              <a:ahLst/>
              <a:cxnLst/>
              <a:rect l="l" t="t" r="r" b="b"/>
              <a:pathLst>
                <a:path w="1112" h="594" extrusionOk="0">
                  <a:moveTo>
                    <a:pt x="93" y="0"/>
                  </a:moveTo>
                  <a:cubicBezTo>
                    <a:pt x="57" y="0"/>
                    <a:pt x="24" y="30"/>
                    <a:pt x="17" y="66"/>
                  </a:cubicBezTo>
                  <a:cubicBezTo>
                    <a:pt x="1" y="115"/>
                    <a:pt x="33" y="156"/>
                    <a:pt x="74" y="164"/>
                  </a:cubicBezTo>
                  <a:cubicBezTo>
                    <a:pt x="398" y="229"/>
                    <a:pt x="714" y="374"/>
                    <a:pt x="974" y="577"/>
                  </a:cubicBezTo>
                  <a:cubicBezTo>
                    <a:pt x="982" y="585"/>
                    <a:pt x="1006" y="593"/>
                    <a:pt x="1022" y="593"/>
                  </a:cubicBezTo>
                  <a:cubicBezTo>
                    <a:pt x="1047" y="593"/>
                    <a:pt x="1071" y="585"/>
                    <a:pt x="1087" y="561"/>
                  </a:cubicBezTo>
                  <a:cubicBezTo>
                    <a:pt x="1111" y="529"/>
                    <a:pt x="1103" y="480"/>
                    <a:pt x="1071" y="447"/>
                  </a:cubicBezTo>
                  <a:cubicBezTo>
                    <a:pt x="795" y="229"/>
                    <a:pt x="455" y="74"/>
                    <a:pt x="106" y="2"/>
                  </a:cubicBezTo>
                  <a:cubicBezTo>
                    <a:pt x="102" y="1"/>
                    <a:pt x="98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7895;p47">
              <a:extLst>
                <a:ext uri="{FF2B5EF4-FFF2-40B4-BE49-F238E27FC236}">
                  <a16:creationId xmlns:a16="http://schemas.microsoft.com/office/drawing/2014/main" id="{A108A5D8-19B1-9440-7DB4-0E3BE6D96B7C}"/>
                </a:ext>
              </a:extLst>
            </p:cNvPr>
            <p:cNvSpPr/>
            <p:nvPr/>
          </p:nvSpPr>
          <p:spPr>
            <a:xfrm>
              <a:off x="2231600" y="2450975"/>
              <a:ext cx="22525" cy="7125"/>
            </a:xfrm>
            <a:custGeom>
              <a:avLst/>
              <a:gdLst/>
              <a:ahLst/>
              <a:cxnLst/>
              <a:rect l="l" t="t" r="r" b="b"/>
              <a:pathLst>
                <a:path w="901" h="285" extrusionOk="0">
                  <a:moveTo>
                    <a:pt x="90" y="1"/>
                  </a:moveTo>
                  <a:cubicBezTo>
                    <a:pt x="41" y="9"/>
                    <a:pt x="9" y="41"/>
                    <a:pt x="9" y="82"/>
                  </a:cubicBezTo>
                  <a:cubicBezTo>
                    <a:pt x="1" y="131"/>
                    <a:pt x="41" y="163"/>
                    <a:pt x="82" y="163"/>
                  </a:cubicBezTo>
                  <a:cubicBezTo>
                    <a:pt x="325" y="171"/>
                    <a:pt x="560" y="212"/>
                    <a:pt x="787" y="277"/>
                  </a:cubicBezTo>
                  <a:cubicBezTo>
                    <a:pt x="795" y="285"/>
                    <a:pt x="804" y="285"/>
                    <a:pt x="812" y="285"/>
                  </a:cubicBezTo>
                  <a:cubicBezTo>
                    <a:pt x="844" y="285"/>
                    <a:pt x="876" y="260"/>
                    <a:pt x="893" y="228"/>
                  </a:cubicBezTo>
                  <a:cubicBezTo>
                    <a:pt x="901" y="179"/>
                    <a:pt x="876" y="139"/>
                    <a:pt x="836" y="123"/>
                  </a:cubicBezTo>
                  <a:cubicBezTo>
                    <a:pt x="593" y="50"/>
                    <a:pt x="341" y="9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7896;p47">
              <a:extLst>
                <a:ext uri="{FF2B5EF4-FFF2-40B4-BE49-F238E27FC236}">
                  <a16:creationId xmlns:a16="http://schemas.microsoft.com/office/drawing/2014/main" id="{43DA30FD-2A6F-9CC2-908C-C7C1BA30D67D}"/>
                </a:ext>
              </a:extLst>
            </p:cNvPr>
            <p:cNvSpPr/>
            <p:nvPr/>
          </p:nvSpPr>
          <p:spPr>
            <a:xfrm>
              <a:off x="2228175" y="2459375"/>
              <a:ext cx="23925" cy="5425"/>
            </a:xfrm>
            <a:custGeom>
              <a:avLst/>
              <a:gdLst/>
              <a:ahLst/>
              <a:cxnLst/>
              <a:rect l="l" t="t" r="r" b="b"/>
              <a:pathLst>
                <a:path w="957" h="217" extrusionOk="0">
                  <a:moveTo>
                    <a:pt x="723" y="1"/>
                  </a:moveTo>
                  <a:cubicBezTo>
                    <a:pt x="698" y="1"/>
                    <a:pt x="675" y="3"/>
                    <a:pt x="657" y="5"/>
                  </a:cubicBezTo>
                  <a:cubicBezTo>
                    <a:pt x="462" y="14"/>
                    <a:pt x="268" y="38"/>
                    <a:pt x="73" y="54"/>
                  </a:cubicBezTo>
                  <a:cubicBezTo>
                    <a:pt x="32" y="62"/>
                    <a:pt x="0" y="103"/>
                    <a:pt x="0" y="151"/>
                  </a:cubicBezTo>
                  <a:cubicBezTo>
                    <a:pt x="8" y="192"/>
                    <a:pt x="41" y="216"/>
                    <a:pt x="81" y="216"/>
                  </a:cubicBezTo>
                  <a:lnTo>
                    <a:pt x="89" y="216"/>
                  </a:lnTo>
                  <a:cubicBezTo>
                    <a:pt x="284" y="200"/>
                    <a:pt x="478" y="176"/>
                    <a:pt x="673" y="168"/>
                  </a:cubicBezTo>
                  <a:cubicBezTo>
                    <a:pt x="682" y="165"/>
                    <a:pt x="698" y="163"/>
                    <a:pt x="717" y="163"/>
                  </a:cubicBezTo>
                  <a:cubicBezTo>
                    <a:pt x="749" y="163"/>
                    <a:pt x="787" y="168"/>
                    <a:pt x="803" y="184"/>
                  </a:cubicBezTo>
                  <a:cubicBezTo>
                    <a:pt x="816" y="207"/>
                    <a:pt x="838" y="217"/>
                    <a:pt x="861" y="217"/>
                  </a:cubicBezTo>
                  <a:cubicBezTo>
                    <a:pt x="879" y="217"/>
                    <a:pt x="899" y="211"/>
                    <a:pt x="916" y="200"/>
                  </a:cubicBezTo>
                  <a:cubicBezTo>
                    <a:pt x="949" y="168"/>
                    <a:pt x="957" y="119"/>
                    <a:pt x="924" y="87"/>
                  </a:cubicBezTo>
                  <a:cubicBezTo>
                    <a:pt x="872" y="16"/>
                    <a:pt x="789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7897;p47">
              <a:extLst>
                <a:ext uri="{FF2B5EF4-FFF2-40B4-BE49-F238E27FC236}">
                  <a16:creationId xmlns:a16="http://schemas.microsoft.com/office/drawing/2014/main" id="{97D36C54-DCA0-A8B7-AD31-8E49098BBA90}"/>
                </a:ext>
              </a:extLst>
            </p:cNvPr>
            <p:cNvSpPr/>
            <p:nvPr/>
          </p:nvSpPr>
          <p:spPr>
            <a:xfrm>
              <a:off x="2228575" y="2467800"/>
              <a:ext cx="17050" cy="4100"/>
            </a:xfrm>
            <a:custGeom>
              <a:avLst/>
              <a:gdLst/>
              <a:ahLst/>
              <a:cxnLst/>
              <a:rect l="l" t="t" r="r" b="b"/>
              <a:pathLst>
                <a:path w="682" h="164" extrusionOk="0">
                  <a:moveTo>
                    <a:pt x="81" y="1"/>
                  </a:moveTo>
                  <a:cubicBezTo>
                    <a:pt x="41" y="1"/>
                    <a:pt x="0" y="41"/>
                    <a:pt x="0" y="82"/>
                  </a:cubicBezTo>
                  <a:cubicBezTo>
                    <a:pt x="0" y="131"/>
                    <a:pt x="41" y="163"/>
                    <a:pt x="81" y="163"/>
                  </a:cubicBezTo>
                  <a:lnTo>
                    <a:pt x="600" y="163"/>
                  </a:lnTo>
                  <a:cubicBezTo>
                    <a:pt x="641" y="163"/>
                    <a:pt x="681" y="131"/>
                    <a:pt x="681" y="82"/>
                  </a:cubicBezTo>
                  <a:cubicBezTo>
                    <a:pt x="681" y="41"/>
                    <a:pt x="641" y="1"/>
                    <a:pt x="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7898;p47">
              <a:extLst>
                <a:ext uri="{FF2B5EF4-FFF2-40B4-BE49-F238E27FC236}">
                  <a16:creationId xmlns:a16="http://schemas.microsoft.com/office/drawing/2014/main" id="{F6F9087A-E44D-EADA-0ECD-EB418E52A01B}"/>
                </a:ext>
              </a:extLst>
            </p:cNvPr>
            <p:cNvSpPr/>
            <p:nvPr/>
          </p:nvSpPr>
          <p:spPr>
            <a:xfrm>
              <a:off x="2430850" y="2540150"/>
              <a:ext cx="54350" cy="110925"/>
            </a:xfrm>
            <a:custGeom>
              <a:avLst/>
              <a:gdLst/>
              <a:ahLst/>
              <a:cxnLst/>
              <a:rect l="l" t="t" r="r" b="b"/>
              <a:pathLst>
                <a:path w="2174" h="4437" extrusionOk="0">
                  <a:moveTo>
                    <a:pt x="95" y="0"/>
                  </a:moveTo>
                  <a:cubicBezTo>
                    <a:pt x="90" y="0"/>
                    <a:pt x="86" y="0"/>
                    <a:pt x="82" y="1"/>
                  </a:cubicBezTo>
                  <a:cubicBezTo>
                    <a:pt x="33" y="9"/>
                    <a:pt x="1" y="50"/>
                    <a:pt x="9" y="91"/>
                  </a:cubicBezTo>
                  <a:cubicBezTo>
                    <a:pt x="203" y="1242"/>
                    <a:pt x="876" y="2304"/>
                    <a:pt x="1825" y="2977"/>
                  </a:cubicBezTo>
                  <a:cubicBezTo>
                    <a:pt x="1485" y="2961"/>
                    <a:pt x="1152" y="2839"/>
                    <a:pt x="876" y="2644"/>
                  </a:cubicBezTo>
                  <a:cubicBezTo>
                    <a:pt x="862" y="2637"/>
                    <a:pt x="846" y="2633"/>
                    <a:pt x="830" y="2633"/>
                  </a:cubicBezTo>
                  <a:cubicBezTo>
                    <a:pt x="811" y="2633"/>
                    <a:pt x="793" y="2639"/>
                    <a:pt x="779" y="2653"/>
                  </a:cubicBezTo>
                  <a:cubicBezTo>
                    <a:pt x="747" y="2677"/>
                    <a:pt x="739" y="2717"/>
                    <a:pt x="755" y="2750"/>
                  </a:cubicBezTo>
                  <a:cubicBezTo>
                    <a:pt x="820" y="2871"/>
                    <a:pt x="885" y="2993"/>
                    <a:pt x="958" y="3107"/>
                  </a:cubicBezTo>
                  <a:cubicBezTo>
                    <a:pt x="917" y="3090"/>
                    <a:pt x="885" y="3074"/>
                    <a:pt x="844" y="3058"/>
                  </a:cubicBezTo>
                  <a:cubicBezTo>
                    <a:pt x="835" y="3052"/>
                    <a:pt x="825" y="3050"/>
                    <a:pt x="814" y="3050"/>
                  </a:cubicBezTo>
                  <a:cubicBezTo>
                    <a:pt x="794" y="3050"/>
                    <a:pt x="773" y="3058"/>
                    <a:pt x="763" y="3074"/>
                  </a:cubicBezTo>
                  <a:cubicBezTo>
                    <a:pt x="739" y="3098"/>
                    <a:pt x="730" y="3131"/>
                    <a:pt x="739" y="3163"/>
                  </a:cubicBezTo>
                  <a:lnTo>
                    <a:pt x="885" y="3536"/>
                  </a:lnTo>
                  <a:cubicBezTo>
                    <a:pt x="836" y="3496"/>
                    <a:pt x="779" y="3455"/>
                    <a:pt x="722" y="3423"/>
                  </a:cubicBezTo>
                  <a:cubicBezTo>
                    <a:pt x="709" y="3419"/>
                    <a:pt x="696" y="3417"/>
                    <a:pt x="683" y="3417"/>
                  </a:cubicBezTo>
                  <a:cubicBezTo>
                    <a:pt x="664" y="3417"/>
                    <a:pt x="647" y="3421"/>
                    <a:pt x="633" y="3431"/>
                  </a:cubicBezTo>
                  <a:cubicBezTo>
                    <a:pt x="609" y="3447"/>
                    <a:pt x="593" y="3471"/>
                    <a:pt x="601" y="3504"/>
                  </a:cubicBezTo>
                  <a:cubicBezTo>
                    <a:pt x="633" y="3812"/>
                    <a:pt x="706" y="4104"/>
                    <a:pt x="820" y="4388"/>
                  </a:cubicBezTo>
                  <a:cubicBezTo>
                    <a:pt x="828" y="4420"/>
                    <a:pt x="860" y="4436"/>
                    <a:pt x="893" y="4436"/>
                  </a:cubicBezTo>
                  <a:lnTo>
                    <a:pt x="925" y="4436"/>
                  </a:lnTo>
                  <a:cubicBezTo>
                    <a:pt x="966" y="4420"/>
                    <a:pt x="982" y="4371"/>
                    <a:pt x="966" y="4331"/>
                  </a:cubicBezTo>
                  <a:cubicBezTo>
                    <a:pt x="885" y="4112"/>
                    <a:pt x="820" y="3893"/>
                    <a:pt x="787" y="3666"/>
                  </a:cubicBezTo>
                  <a:lnTo>
                    <a:pt x="787" y="3666"/>
                  </a:lnTo>
                  <a:cubicBezTo>
                    <a:pt x="901" y="3755"/>
                    <a:pt x="998" y="3861"/>
                    <a:pt x="1063" y="3990"/>
                  </a:cubicBezTo>
                  <a:cubicBezTo>
                    <a:pt x="1081" y="4014"/>
                    <a:pt x="1107" y="4029"/>
                    <a:pt x="1136" y="4029"/>
                  </a:cubicBezTo>
                  <a:cubicBezTo>
                    <a:pt x="1147" y="4029"/>
                    <a:pt x="1157" y="4027"/>
                    <a:pt x="1168" y="4023"/>
                  </a:cubicBezTo>
                  <a:cubicBezTo>
                    <a:pt x="1209" y="4007"/>
                    <a:pt x="1225" y="3958"/>
                    <a:pt x="1209" y="3917"/>
                  </a:cubicBezTo>
                  <a:lnTo>
                    <a:pt x="966" y="3301"/>
                  </a:lnTo>
                  <a:lnTo>
                    <a:pt x="966" y="3301"/>
                  </a:lnTo>
                  <a:cubicBezTo>
                    <a:pt x="1087" y="3366"/>
                    <a:pt x="1193" y="3455"/>
                    <a:pt x="1282" y="3561"/>
                  </a:cubicBezTo>
                  <a:cubicBezTo>
                    <a:pt x="1298" y="3577"/>
                    <a:pt x="1318" y="3585"/>
                    <a:pt x="1339" y="3585"/>
                  </a:cubicBezTo>
                  <a:cubicBezTo>
                    <a:pt x="1359" y="3585"/>
                    <a:pt x="1379" y="3577"/>
                    <a:pt x="1395" y="3561"/>
                  </a:cubicBezTo>
                  <a:cubicBezTo>
                    <a:pt x="1428" y="3536"/>
                    <a:pt x="1436" y="3480"/>
                    <a:pt x="1403" y="3447"/>
                  </a:cubicBezTo>
                  <a:cubicBezTo>
                    <a:pt x="1274" y="3285"/>
                    <a:pt x="1144" y="3115"/>
                    <a:pt x="1039" y="2936"/>
                  </a:cubicBezTo>
                  <a:lnTo>
                    <a:pt x="1039" y="2936"/>
                  </a:lnTo>
                  <a:cubicBezTo>
                    <a:pt x="1322" y="3071"/>
                    <a:pt x="1642" y="3144"/>
                    <a:pt x="1957" y="3144"/>
                  </a:cubicBezTo>
                  <a:cubicBezTo>
                    <a:pt x="2002" y="3144"/>
                    <a:pt x="2048" y="3142"/>
                    <a:pt x="2093" y="3139"/>
                  </a:cubicBezTo>
                  <a:cubicBezTo>
                    <a:pt x="2125" y="3139"/>
                    <a:pt x="2157" y="3115"/>
                    <a:pt x="2166" y="3074"/>
                  </a:cubicBezTo>
                  <a:cubicBezTo>
                    <a:pt x="2174" y="3042"/>
                    <a:pt x="2157" y="3009"/>
                    <a:pt x="2125" y="2993"/>
                  </a:cubicBezTo>
                  <a:cubicBezTo>
                    <a:pt x="1103" y="2353"/>
                    <a:pt x="374" y="1258"/>
                    <a:pt x="171" y="66"/>
                  </a:cubicBezTo>
                  <a:cubicBezTo>
                    <a:pt x="164" y="30"/>
                    <a:pt x="131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7899;p47">
              <a:extLst>
                <a:ext uri="{FF2B5EF4-FFF2-40B4-BE49-F238E27FC236}">
                  <a16:creationId xmlns:a16="http://schemas.microsoft.com/office/drawing/2014/main" id="{6ABFB057-985E-E4A6-F759-30E335B3882B}"/>
                </a:ext>
              </a:extLst>
            </p:cNvPr>
            <p:cNvSpPr/>
            <p:nvPr/>
          </p:nvSpPr>
          <p:spPr>
            <a:xfrm>
              <a:off x="2424575" y="2465775"/>
              <a:ext cx="102575" cy="70375"/>
            </a:xfrm>
            <a:custGeom>
              <a:avLst/>
              <a:gdLst/>
              <a:ahLst/>
              <a:cxnLst/>
              <a:rect l="l" t="t" r="r" b="b"/>
              <a:pathLst>
                <a:path w="4103" h="2815" extrusionOk="0">
                  <a:moveTo>
                    <a:pt x="4022" y="1"/>
                  </a:moveTo>
                  <a:cubicBezTo>
                    <a:pt x="3471" y="17"/>
                    <a:pt x="2846" y="74"/>
                    <a:pt x="2311" y="358"/>
                  </a:cubicBezTo>
                  <a:cubicBezTo>
                    <a:pt x="2060" y="495"/>
                    <a:pt x="1833" y="674"/>
                    <a:pt x="1622" y="852"/>
                  </a:cubicBezTo>
                  <a:cubicBezTo>
                    <a:pt x="1541" y="917"/>
                    <a:pt x="1460" y="982"/>
                    <a:pt x="1371" y="1047"/>
                  </a:cubicBezTo>
                  <a:cubicBezTo>
                    <a:pt x="973" y="1363"/>
                    <a:pt x="527" y="1614"/>
                    <a:pt x="57" y="1809"/>
                  </a:cubicBezTo>
                  <a:cubicBezTo>
                    <a:pt x="25" y="1825"/>
                    <a:pt x="0" y="1857"/>
                    <a:pt x="9" y="1890"/>
                  </a:cubicBezTo>
                  <a:cubicBezTo>
                    <a:pt x="9" y="1922"/>
                    <a:pt x="33" y="1955"/>
                    <a:pt x="65" y="1963"/>
                  </a:cubicBezTo>
                  <a:cubicBezTo>
                    <a:pt x="384" y="2067"/>
                    <a:pt x="722" y="2120"/>
                    <a:pt x="1061" y="2120"/>
                  </a:cubicBezTo>
                  <a:cubicBezTo>
                    <a:pt x="1221" y="2120"/>
                    <a:pt x="1382" y="2108"/>
                    <a:pt x="1541" y="2084"/>
                  </a:cubicBezTo>
                  <a:lnTo>
                    <a:pt x="1541" y="2084"/>
                  </a:lnTo>
                  <a:cubicBezTo>
                    <a:pt x="1468" y="2109"/>
                    <a:pt x="1387" y="2133"/>
                    <a:pt x="1306" y="2157"/>
                  </a:cubicBezTo>
                  <a:cubicBezTo>
                    <a:pt x="1095" y="2214"/>
                    <a:pt x="884" y="2279"/>
                    <a:pt x="681" y="2384"/>
                  </a:cubicBezTo>
                  <a:cubicBezTo>
                    <a:pt x="657" y="2401"/>
                    <a:pt x="641" y="2441"/>
                    <a:pt x="649" y="2474"/>
                  </a:cubicBezTo>
                  <a:cubicBezTo>
                    <a:pt x="649" y="2506"/>
                    <a:pt x="681" y="2530"/>
                    <a:pt x="714" y="2539"/>
                  </a:cubicBezTo>
                  <a:cubicBezTo>
                    <a:pt x="949" y="2555"/>
                    <a:pt x="1176" y="2595"/>
                    <a:pt x="1403" y="2644"/>
                  </a:cubicBezTo>
                  <a:cubicBezTo>
                    <a:pt x="1347" y="2650"/>
                    <a:pt x="1292" y="2653"/>
                    <a:pt x="1236" y="2653"/>
                  </a:cubicBezTo>
                  <a:cubicBezTo>
                    <a:pt x="1147" y="2653"/>
                    <a:pt x="1059" y="2646"/>
                    <a:pt x="973" y="2636"/>
                  </a:cubicBezTo>
                  <a:cubicBezTo>
                    <a:pt x="933" y="2636"/>
                    <a:pt x="892" y="2668"/>
                    <a:pt x="892" y="2717"/>
                  </a:cubicBezTo>
                  <a:cubicBezTo>
                    <a:pt x="884" y="2757"/>
                    <a:pt x="917" y="2798"/>
                    <a:pt x="965" y="2798"/>
                  </a:cubicBezTo>
                  <a:cubicBezTo>
                    <a:pt x="1063" y="2806"/>
                    <a:pt x="1168" y="2814"/>
                    <a:pt x="1265" y="2814"/>
                  </a:cubicBezTo>
                  <a:cubicBezTo>
                    <a:pt x="1436" y="2814"/>
                    <a:pt x="1606" y="2798"/>
                    <a:pt x="1768" y="2733"/>
                  </a:cubicBezTo>
                  <a:cubicBezTo>
                    <a:pt x="1800" y="2717"/>
                    <a:pt x="1825" y="2684"/>
                    <a:pt x="1817" y="2652"/>
                  </a:cubicBezTo>
                  <a:cubicBezTo>
                    <a:pt x="1817" y="2620"/>
                    <a:pt x="1792" y="2587"/>
                    <a:pt x="1760" y="2579"/>
                  </a:cubicBezTo>
                  <a:cubicBezTo>
                    <a:pt x="1525" y="2506"/>
                    <a:pt x="1281" y="2449"/>
                    <a:pt x="1030" y="2409"/>
                  </a:cubicBezTo>
                  <a:cubicBezTo>
                    <a:pt x="1136" y="2376"/>
                    <a:pt x="1249" y="2344"/>
                    <a:pt x="1354" y="2311"/>
                  </a:cubicBezTo>
                  <a:cubicBezTo>
                    <a:pt x="1654" y="2222"/>
                    <a:pt x="1963" y="2133"/>
                    <a:pt x="2198" y="1914"/>
                  </a:cubicBezTo>
                  <a:cubicBezTo>
                    <a:pt x="2230" y="1890"/>
                    <a:pt x="2238" y="1849"/>
                    <a:pt x="2214" y="1817"/>
                  </a:cubicBezTo>
                  <a:cubicBezTo>
                    <a:pt x="2202" y="1793"/>
                    <a:pt x="2177" y="1778"/>
                    <a:pt x="2149" y="1778"/>
                  </a:cubicBezTo>
                  <a:cubicBezTo>
                    <a:pt x="2138" y="1778"/>
                    <a:pt x="2127" y="1780"/>
                    <a:pt x="2117" y="1784"/>
                  </a:cubicBezTo>
                  <a:cubicBezTo>
                    <a:pt x="1786" y="1898"/>
                    <a:pt x="1433" y="1956"/>
                    <a:pt x="1080" y="1956"/>
                  </a:cubicBezTo>
                  <a:cubicBezTo>
                    <a:pt x="828" y="1956"/>
                    <a:pt x="576" y="1926"/>
                    <a:pt x="333" y="1866"/>
                  </a:cubicBezTo>
                  <a:cubicBezTo>
                    <a:pt x="738" y="1679"/>
                    <a:pt x="1119" y="1452"/>
                    <a:pt x="1476" y="1176"/>
                  </a:cubicBezTo>
                  <a:cubicBezTo>
                    <a:pt x="1557" y="1112"/>
                    <a:pt x="1638" y="1047"/>
                    <a:pt x="1719" y="982"/>
                  </a:cubicBezTo>
                  <a:cubicBezTo>
                    <a:pt x="1930" y="803"/>
                    <a:pt x="2149" y="625"/>
                    <a:pt x="2392" y="503"/>
                  </a:cubicBezTo>
                  <a:cubicBezTo>
                    <a:pt x="2887" y="228"/>
                    <a:pt x="3471" y="179"/>
                    <a:pt x="4022" y="163"/>
                  </a:cubicBezTo>
                  <a:cubicBezTo>
                    <a:pt x="4071" y="155"/>
                    <a:pt x="4103" y="122"/>
                    <a:pt x="4103" y="74"/>
                  </a:cubicBezTo>
                  <a:cubicBezTo>
                    <a:pt x="4103" y="33"/>
                    <a:pt x="4062" y="1"/>
                    <a:pt x="4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7900;p47">
              <a:extLst>
                <a:ext uri="{FF2B5EF4-FFF2-40B4-BE49-F238E27FC236}">
                  <a16:creationId xmlns:a16="http://schemas.microsoft.com/office/drawing/2014/main" id="{948056FE-07B8-210B-1774-C289B36E2783}"/>
                </a:ext>
              </a:extLst>
            </p:cNvPr>
            <p:cNvSpPr/>
            <p:nvPr/>
          </p:nvSpPr>
          <p:spPr>
            <a:xfrm>
              <a:off x="2439975" y="2539775"/>
              <a:ext cx="17250" cy="8525"/>
            </a:xfrm>
            <a:custGeom>
              <a:avLst/>
              <a:gdLst/>
              <a:ahLst/>
              <a:cxnLst/>
              <a:rect l="l" t="t" r="r" b="b"/>
              <a:pathLst>
                <a:path w="690" h="341" extrusionOk="0">
                  <a:moveTo>
                    <a:pt x="90" y="0"/>
                  </a:moveTo>
                  <a:cubicBezTo>
                    <a:pt x="49" y="0"/>
                    <a:pt x="9" y="33"/>
                    <a:pt x="9" y="73"/>
                  </a:cubicBezTo>
                  <a:cubicBezTo>
                    <a:pt x="1" y="122"/>
                    <a:pt x="33" y="162"/>
                    <a:pt x="82" y="162"/>
                  </a:cubicBezTo>
                  <a:cubicBezTo>
                    <a:pt x="252" y="170"/>
                    <a:pt x="414" y="227"/>
                    <a:pt x="552" y="324"/>
                  </a:cubicBezTo>
                  <a:cubicBezTo>
                    <a:pt x="568" y="333"/>
                    <a:pt x="584" y="341"/>
                    <a:pt x="601" y="341"/>
                  </a:cubicBezTo>
                  <a:cubicBezTo>
                    <a:pt x="625" y="341"/>
                    <a:pt x="649" y="324"/>
                    <a:pt x="665" y="308"/>
                  </a:cubicBezTo>
                  <a:cubicBezTo>
                    <a:pt x="690" y="268"/>
                    <a:pt x="682" y="219"/>
                    <a:pt x="641" y="195"/>
                  </a:cubicBezTo>
                  <a:cubicBezTo>
                    <a:pt x="479" y="81"/>
                    <a:pt x="293" y="16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7901;p47">
              <a:extLst>
                <a:ext uri="{FF2B5EF4-FFF2-40B4-BE49-F238E27FC236}">
                  <a16:creationId xmlns:a16="http://schemas.microsoft.com/office/drawing/2014/main" id="{74EEC704-ED49-A3E1-7DE4-B0A4EEFCABD8}"/>
                </a:ext>
              </a:extLst>
            </p:cNvPr>
            <p:cNvSpPr/>
            <p:nvPr/>
          </p:nvSpPr>
          <p:spPr>
            <a:xfrm>
              <a:off x="2441600" y="2547550"/>
              <a:ext cx="15425" cy="9875"/>
            </a:xfrm>
            <a:custGeom>
              <a:avLst/>
              <a:gdLst/>
              <a:ahLst/>
              <a:cxnLst/>
              <a:rect l="l" t="t" r="r" b="b"/>
              <a:pathLst>
                <a:path w="617" h="395" extrusionOk="0">
                  <a:moveTo>
                    <a:pt x="87" y="0"/>
                  </a:moveTo>
                  <a:cubicBezTo>
                    <a:pt x="54" y="0"/>
                    <a:pt x="21" y="22"/>
                    <a:pt x="9" y="54"/>
                  </a:cubicBezTo>
                  <a:cubicBezTo>
                    <a:pt x="0" y="94"/>
                    <a:pt x="17" y="143"/>
                    <a:pt x="65" y="151"/>
                  </a:cubicBezTo>
                  <a:cubicBezTo>
                    <a:pt x="211" y="208"/>
                    <a:pt x="349" y="281"/>
                    <a:pt x="471" y="378"/>
                  </a:cubicBezTo>
                  <a:cubicBezTo>
                    <a:pt x="487" y="386"/>
                    <a:pt x="503" y="394"/>
                    <a:pt x="519" y="394"/>
                  </a:cubicBezTo>
                  <a:cubicBezTo>
                    <a:pt x="544" y="394"/>
                    <a:pt x="568" y="378"/>
                    <a:pt x="584" y="362"/>
                  </a:cubicBezTo>
                  <a:cubicBezTo>
                    <a:pt x="617" y="322"/>
                    <a:pt x="609" y="273"/>
                    <a:pt x="568" y="249"/>
                  </a:cubicBezTo>
                  <a:cubicBezTo>
                    <a:pt x="430" y="143"/>
                    <a:pt x="276" y="54"/>
                    <a:pt x="114" y="5"/>
                  </a:cubicBezTo>
                  <a:cubicBezTo>
                    <a:pt x="105" y="2"/>
                    <a:pt x="96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7902;p47">
              <a:extLst>
                <a:ext uri="{FF2B5EF4-FFF2-40B4-BE49-F238E27FC236}">
                  <a16:creationId xmlns:a16="http://schemas.microsoft.com/office/drawing/2014/main" id="{F0A8F195-086D-4B0A-6289-CD96B4D8A7BC}"/>
                </a:ext>
              </a:extLst>
            </p:cNvPr>
            <p:cNvSpPr/>
            <p:nvPr/>
          </p:nvSpPr>
          <p:spPr>
            <a:xfrm>
              <a:off x="2442400" y="2556100"/>
              <a:ext cx="13425" cy="10450"/>
            </a:xfrm>
            <a:custGeom>
              <a:avLst/>
              <a:gdLst/>
              <a:ahLst/>
              <a:cxnLst/>
              <a:rect l="l" t="t" r="r" b="b"/>
              <a:pathLst>
                <a:path w="537" h="418" extrusionOk="0">
                  <a:moveTo>
                    <a:pt x="97" y="0"/>
                  </a:moveTo>
                  <a:cubicBezTo>
                    <a:pt x="68" y="0"/>
                    <a:pt x="41" y="15"/>
                    <a:pt x="25" y="36"/>
                  </a:cubicBezTo>
                  <a:cubicBezTo>
                    <a:pt x="1" y="77"/>
                    <a:pt x="17" y="125"/>
                    <a:pt x="50" y="150"/>
                  </a:cubicBezTo>
                  <a:cubicBezTo>
                    <a:pt x="171" y="223"/>
                    <a:pt x="285" y="312"/>
                    <a:pt x="398" y="393"/>
                  </a:cubicBezTo>
                  <a:cubicBezTo>
                    <a:pt x="406" y="409"/>
                    <a:pt x="431" y="417"/>
                    <a:pt x="447" y="417"/>
                  </a:cubicBezTo>
                  <a:cubicBezTo>
                    <a:pt x="471" y="417"/>
                    <a:pt x="496" y="401"/>
                    <a:pt x="512" y="385"/>
                  </a:cubicBezTo>
                  <a:cubicBezTo>
                    <a:pt x="536" y="352"/>
                    <a:pt x="528" y="296"/>
                    <a:pt x="496" y="271"/>
                  </a:cubicBezTo>
                  <a:cubicBezTo>
                    <a:pt x="382" y="182"/>
                    <a:pt x="260" y="93"/>
                    <a:pt x="139" y="12"/>
                  </a:cubicBezTo>
                  <a:cubicBezTo>
                    <a:pt x="125" y="4"/>
                    <a:pt x="111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7903;p47">
              <a:extLst>
                <a:ext uri="{FF2B5EF4-FFF2-40B4-BE49-F238E27FC236}">
                  <a16:creationId xmlns:a16="http://schemas.microsoft.com/office/drawing/2014/main" id="{21692704-1DA3-EDAC-835B-5F069FB3CBD7}"/>
                </a:ext>
              </a:extLst>
            </p:cNvPr>
            <p:cNvSpPr/>
            <p:nvPr/>
          </p:nvSpPr>
          <p:spPr>
            <a:xfrm>
              <a:off x="2231000" y="2570425"/>
              <a:ext cx="33675" cy="28375"/>
            </a:xfrm>
            <a:custGeom>
              <a:avLst/>
              <a:gdLst/>
              <a:ahLst/>
              <a:cxnLst/>
              <a:rect l="l" t="t" r="r" b="b"/>
              <a:pathLst>
                <a:path w="1347" h="1135" extrusionOk="0">
                  <a:moveTo>
                    <a:pt x="243" y="1"/>
                  </a:moveTo>
                  <a:cubicBezTo>
                    <a:pt x="101" y="1"/>
                    <a:pt x="0" y="83"/>
                    <a:pt x="17" y="290"/>
                  </a:cubicBezTo>
                  <a:cubicBezTo>
                    <a:pt x="25" y="501"/>
                    <a:pt x="73" y="704"/>
                    <a:pt x="155" y="898"/>
                  </a:cubicBezTo>
                  <a:cubicBezTo>
                    <a:pt x="187" y="971"/>
                    <a:pt x="219" y="1036"/>
                    <a:pt x="276" y="1085"/>
                  </a:cubicBezTo>
                  <a:cubicBezTo>
                    <a:pt x="327" y="1121"/>
                    <a:pt x="384" y="1134"/>
                    <a:pt x="443" y="1134"/>
                  </a:cubicBezTo>
                  <a:cubicBezTo>
                    <a:pt x="546" y="1134"/>
                    <a:pt x="654" y="1093"/>
                    <a:pt x="746" y="1052"/>
                  </a:cubicBezTo>
                  <a:lnTo>
                    <a:pt x="1030" y="931"/>
                  </a:lnTo>
                  <a:cubicBezTo>
                    <a:pt x="1103" y="898"/>
                    <a:pt x="1176" y="866"/>
                    <a:pt x="1241" y="817"/>
                  </a:cubicBezTo>
                  <a:cubicBezTo>
                    <a:pt x="1306" y="761"/>
                    <a:pt x="1346" y="688"/>
                    <a:pt x="1346" y="606"/>
                  </a:cubicBezTo>
                  <a:cubicBezTo>
                    <a:pt x="1338" y="461"/>
                    <a:pt x="1192" y="371"/>
                    <a:pt x="1063" y="315"/>
                  </a:cubicBezTo>
                  <a:cubicBezTo>
                    <a:pt x="868" y="217"/>
                    <a:pt x="665" y="136"/>
                    <a:pt x="471" y="55"/>
                  </a:cubicBezTo>
                  <a:cubicBezTo>
                    <a:pt x="391" y="21"/>
                    <a:pt x="312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7904;p47">
              <a:extLst>
                <a:ext uri="{FF2B5EF4-FFF2-40B4-BE49-F238E27FC236}">
                  <a16:creationId xmlns:a16="http://schemas.microsoft.com/office/drawing/2014/main" id="{BE948B10-FDC8-133B-7E71-5FDFC99C6532}"/>
                </a:ext>
              </a:extLst>
            </p:cNvPr>
            <p:cNvSpPr/>
            <p:nvPr/>
          </p:nvSpPr>
          <p:spPr>
            <a:xfrm>
              <a:off x="2194925" y="2568125"/>
              <a:ext cx="107650" cy="55575"/>
            </a:xfrm>
            <a:custGeom>
              <a:avLst/>
              <a:gdLst/>
              <a:ahLst/>
              <a:cxnLst/>
              <a:rect l="l" t="t" r="r" b="b"/>
              <a:pathLst>
                <a:path w="4306" h="2223" extrusionOk="0">
                  <a:moveTo>
                    <a:pt x="1140" y="1"/>
                  </a:moveTo>
                  <a:cubicBezTo>
                    <a:pt x="800" y="1"/>
                    <a:pt x="434" y="58"/>
                    <a:pt x="57" y="196"/>
                  </a:cubicBezTo>
                  <a:cubicBezTo>
                    <a:pt x="17" y="212"/>
                    <a:pt x="0" y="261"/>
                    <a:pt x="8" y="301"/>
                  </a:cubicBezTo>
                  <a:cubicBezTo>
                    <a:pt x="21" y="333"/>
                    <a:pt x="54" y="355"/>
                    <a:pt x="87" y="355"/>
                  </a:cubicBezTo>
                  <a:cubicBezTo>
                    <a:pt x="96" y="355"/>
                    <a:pt x="105" y="353"/>
                    <a:pt x="114" y="350"/>
                  </a:cubicBezTo>
                  <a:cubicBezTo>
                    <a:pt x="475" y="219"/>
                    <a:pt x="825" y="165"/>
                    <a:pt x="1149" y="165"/>
                  </a:cubicBezTo>
                  <a:cubicBezTo>
                    <a:pt x="1770" y="165"/>
                    <a:pt x="2300" y="364"/>
                    <a:pt x="2652" y="609"/>
                  </a:cubicBezTo>
                  <a:cubicBezTo>
                    <a:pt x="3268" y="1039"/>
                    <a:pt x="3746" y="1655"/>
                    <a:pt x="4143" y="2190"/>
                  </a:cubicBezTo>
                  <a:cubicBezTo>
                    <a:pt x="4160" y="2215"/>
                    <a:pt x="4184" y="2223"/>
                    <a:pt x="4208" y="2223"/>
                  </a:cubicBezTo>
                  <a:cubicBezTo>
                    <a:pt x="4224" y="2223"/>
                    <a:pt x="4241" y="2223"/>
                    <a:pt x="4257" y="2207"/>
                  </a:cubicBezTo>
                  <a:cubicBezTo>
                    <a:pt x="4297" y="2182"/>
                    <a:pt x="4306" y="2134"/>
                    <a:pt x="4273" y="2093"/>
                  </a:cubicBezTo>
                  <a:cubicBezTo>
                    <a:pt x="3868" y="1542"/>
                    <a:pt x="3373" y="917"/>
                    <a:pt x="2749" y="480"/>
                  </a:cubicBezTo>
                  <a:cubicBezTo>
                    <a:pt x="2369" y="217"/>
                    <a:pt x="1801" y="1"/>
                    <a:pt x="1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7905;p47">
              <a:extLst>
                <a:ext uri="{FF2B5EF4-FFF2-40B4-BE49-F238E27FC236}">
                  <a16:creationId xmlns:a16="http://schemas.microsoft.com/office/drawing/2014/main" id="{99B769AF-A8FB-1B43-6158-A5FF7A96240A}"/>
                </a:ext>
              </a:extLst>
            </p:cNvPr>
            <p:cNvSpPr/>
            <p:nvPr/>
          </p:nvSpPr>
          <p:spPr>
            <a:xfrm>
              <a:off x="2233425" y="2465825"/>
              <a:ext cx="26800" cy="107200"/>
            </a:xfrm>
            <a:custGeom>
              <a:avLst/>
              <a:gdLst/>
              <a:ahLst/>
              <a:cxnLst/>
              <a:rect l="l" t="t" r="r" b="b"/>
              <a:pathLst>
                <a:path w="1072" h="4288" extrusionOk="0">
                  <a:moveTo>
                    <a:pt x="779" y="1"/>
                  </a:moveTo>
                  <a:cubicBezTo>
                    <a:pt x="768" y="1"/>
                    <a:pt x="757" y="3"/>
                    <a:pt x="747" y="7"/>
                  </a:cubicBezTo>
                  <a:cubicBezTo>
                    <a:pt x="698" y="23"/>
                    <a:pt x="682" y="72"/>
                    <a:pt x="698" y="112"/>
                  </a:cubicBezTo>
                  <a:cubicBezTo>
                    <a:pt x="852" y="477"/>
                    <a:pt x="909" y="907"/>
                    <a:pt x="860" y="1393"/>
                  </a:cubicBezTo>
                  <a:cubicBezTo>
                    <a:pt x="820" y="1823"/>
                    <a:pt x="698" y="2253"/>
                    <a:pt x="576" y="2682"/>
                  </a:cubicBezTo>
                  <a:cubicBezTo>
                    <a:pt x="422" y="3201"/>
                    <a:pt x="268" y="3712"/>
                    <a:pt x="17" y="4174"/>
                  </a:cubicBezTo>
                  <a:cubicBezTo>
                    <a:pt x="1" y="4207"/>
                    <a:pt x="9" y="4263"/>
                    <a:pt x="49" y="4280"/>
                  </a:cubicBezTo>
                  <a:cubicBezTo>
                    <a:pt x="66" y="4288"/>
                    <a:pt x="74" y="4288"/>
                    <a:pt x="90" y="4288"/>
                  </a:cubicBezTo>
                  <a:cubicBezTo>
                    <a:pt x="122" y="4288"/>
                    <a:pt x="147" y="4272"/>
                    <a:pt x="163" y="4247"/>
                  </a:cubicBezTo>
                  <a:cubicBezTo>
                    <a:pt x="414" y="3769"/>
                    <a:pt x="576" y="3258"/>
                    <a:pt x="731" y="2731"/>
                  </a:cubicBezTo>
                  <a:cubicBezTo>
                    <a:pt x="860" y="2285"/>
                    <a:pt x="974" y="1855"/>
                    <a:pt x="1022" y="1410"/>
                  </a:cubicBezTo>
                  <a:cubicBezTo>
                    <a:pt x="1071" y="891"/>
                    <a:pt x="1014" y="437"/>
                    <a:pt x="852" y="47"/>
                  </a:cubicBezTo>
                  <a:cubicBezTo>
                    <a:pt x="840" y="17"/>
                    <a:pt x="810" y="1"/>
                    <a:pt x="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7906;p47">
              <a:extLst>
                <a:ext uri="{FF2B5EF4-FFF2-40B4-BE49-F238E27FC236}">
                  <a16:creationId xmlns:a16="http://schemas.microsoft.com/office/drawing/2014/main" id="{29A80390-F8A9-C7D3-4AFE-F38D550A51FB}"/>
                </a:ext>
              </a:extLst>
            </p:cNvPr>
            <p:cNvSpPr/>
            <p:nvPr/>
          </p:nvSpPr>
          <p:spPr>
            <a:xfrm>
              <a:off x="2267475" y="2518000"/>
              <a:ext cx="135850" cy="70650"/>
            </a:xfrm>
            <a:custGeom>
              <a:avLst/>
              <a:gdLst/>
              <a:ahLst/>
              <a:cxnLst/>
              <a:rect l="l" t="t" r="r" b="b"/>
              <a:pathLst>
                <a:path w="5434" h="2826" extrusionOk="0">
                  <a:moveTo>
                    <a:pt x="4579" y="1"/>
                  </a:moveTo>
                  <a:cubicBezTo>
                    <a:pt x="4387" y="1"/>
                    <a:pt x="4195" y="9"/>
                    <a:pt x="4006" y="20"/>
                  </a:cubicBezTo>
                  <a:cubicBezTo>
                    <a:pt x="3625" y="36"/>
                    <a:pt x="3236" y="52"/>
                    <a:pt x="2863" y="174"/>
                  </a:cubicBezTo>
                  <a:cubicBezTo>
                    <a:pt x="2304" y="352"/>
                    <a:pt x="1849" y="749"/>
                    <a:pt x="1436" y="1147"/>
                  </a:cubicBezTo>
                  <a:cubicBezTo>
                    <a:pt x="966" y="1609"/>
                    <a:pt x="601" y="2031"/>
                    <a:pt x="179" y="2517"/>
                  </a:cubicBezTo>
                  <a:lnTo>
                    <a:pt x="25" y="2687"/>
                  </a:lnTo>
                  <a:cubicBezTo>
                    <a:pt x="1" y="2720"/>
                    <a:pt x="1" y="2776"/>
                    <a:pt x="33" y="2801"/>
                  </a:cubicBezTo>
                  <a:cubicBezTo>
                    <a:pt x="50" y="2817"/>
                    <a:pt x="74" y="2825"/>
                    <a:pt x="90" y="2825"/>
                  </a:cubicBezTo>
                  <a:cubicBezTo>
                    <a:pt x="114" y="2825"/>
                    <a:pt x="131" y="2817"/>
                    <a:pt x="147" y="2793"/>
                  </a:cubicBezTo>
                  <a:lnTo>
                    <a:pt x="301" y="2622"/>
                  </a:lnTo>
                  <a:cubicBezTo>
                    <a:pt x="723" y="2136"/>
                    <a:pt x="1087" y="1722"/>
                    <a:pt x="1550" y="1260"/>
                  </a:cubicBezTo>
                  <a:cubicBezTo>
                    <a:pt x="1947" y="879"/>
                    <a:pt x="2385" y="498"/>
                    <a:pt x="2920" y="328"/>
                  </a:cubicBezTo>
                  <a:cubicBezTo>
                    <a:pt x="3268" y="214"/>
                    <a:pt x="3641" y="198"/>
                    <a:pt x="4014" y="182"/>
                  </a:cubicBezTo>
                  <a:cubicBezTo>
                    <a:pt x="4203" y="171"/>
                    <a:pt x="4396" y="162"/>
                    <a:pt x="4590" y="162"/>
                  </a:cubicBezTo>
                  <a:cubicBezTo>
                    <a:pt x="4838" y="162"/>
                    <a:pt x="5087" y="177"/>
                    <a:pt x="5328" y="222"/>
                  </a:cubicBezTo>
                  <a:cubicBezTo>
                    <a:pt x="5334" y="224"/>
                    <a:pt x="5340" y="224"/>
                    <a:pt x="5346" y="224"/>
                  </a:cubicBezTo>
                  <a:cubicBezTo>
                    <a:pt x="5386" y="224"/>
                    <a:pt x="5418" y="201"/>
                    <a:pt x="5425" y="166"/>
                  </a:cubicBezTo>
                  <a:cubicBezTo>
                    <a:pt x="5433" y="117"/>
                    <a:pt x="5409" y="77"/>
                    <a:pt x="5360" y="68"/>
                  </a:cubicBezTo>
                  <a:cubicBezTo>
                    <a:pt x="5103" y="17"/>
                    <a:pt x="4841" y="1"/>
                    <a:pt x="4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7907;p47">
              <a:extLst>
                <a:ext uri="{FF2B5EF4-FFF2-40B4-BE49-F238E27FC236}">
                  <a16:creationId xmlns:a16="http://schemas.microsoft.com/office/drawing/2014/main" id="{C5FB0EAF-57D9-F103-5C32-33FB385FF8C6}"/>
                </a:ext>
              </a:extLst>
            </p:cNvPr>
            <p:cNvSpPr/>
            <p:nvPr/>
          </p:nvSpPr>
          <p:spPr>
            <a:xfrm>
              <a:off x="2230600" y="2594550"/>
              <a:ext cx="10350" cy="15175"/>
            </a:xfrm>
            <a:custGeom>
              <a:avLst/>
              <a:gdLst/>
              <a:ahLst/>
              <a:cxnLst/>
              <a:rect l="l" t="t" r="r" b="b"/>
              <a:pathLst>
                <a:path w="414" h="607" extrusionOk="0">
                  <a:moveTo>
                    <a:pt x="325" y="0"/>
                  </a:moveTo>
                  <a:cubicBezTo>
                    <a:pt x="294" y="0"/>
                    <a:pt x="264" y="17"/>
                    <a:pt x="252" y="47"/>
                  </a:cubicBezTo>
                  <a:lnTo>
                    <a:pt x="17" y="485"/>
                  </a:lnTo>
                  <a:cubicBezTo>
                    <a:pt x="0" y="525"/>
                    <a:pt x="17" y="574"/>
                    <a:pt x="57" y="590"/>
                  </a:cubicBezTo>
                  <a:cubicBezTo>
                    <a:pt x="65" y="598"/>
                    <a:pt x="81" y="606"/>
                    <a:pt x="89" y="606"/>
                  </a:cubicBezTo>
                  <a:cubicBezTo>
                    <a:pt x="122" y="606"/>
                    <a:pt x="146" y="590"/>
                    <a:pt x="162" y="558"/>
                  </a:cubicBezTo>
                  <a:lnTo>
                    <a:pt x="398" y="120"/>
                  </a:lnTo>
                  <a:cubicBezTo>
                    <a:pt x="414" y="79"/>
                    <a:pt x="398" y="31"/>
                    <a:pt x="357" y="6"/>
                  </a:cubicBezTo>
                  <a:cubicBezTo>
                    <a:pt x="347" y="2"/>
                    <a:pt x="336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7908;p47">
              <a:extLst>
                <a:ext uri="{FF2B5EF4-FFF2-40B4-BE49-F238E27FC236}">
                  <a16:creationId xmlns:a16="http://schemas.microsoft.com/office/drawing/2014/main" id="{BCCBE884-B797-2462-049A-5DAE582934F0}"/>
                </a:ext>
              </a:extLst>
            </p:cNvPr>
            <p:cNvSpPr/>
            <p:nvPr/>
          </p:nvSpPr>
          <p:spPr>
            <a:xfrm>
              <a:off x="2188425" y="2605775"/>
              <a:ext cx="85775" cy="41650"/>
            </a:xfrm>
            <a:custGeom>
              <a:avLst/>
              <a:gdLst/>
              <a:ahLst/>
              <a:cxnLst/>
              <a:rect l="l" t="t" r="r" b="b"/>
              <a:pathLst>
                <a:path w="3431" h="1666" extrusionOk="0">
                  <a:moveTo>
                    <a:pt x="1789" y="0"/>
                  </a:moveTo>
                  <a:cubicBezTo>
                    <a:pt x="1772" y="0"/>
                    <a:pt x="1754" y="8"/>
                    <a:pt x="1736" y="19"/>
                  </a:cubicBezTo>
                  <a:cubicBezTo>
                    <a:pt x="1525" y="173"/>
                    <a:pt x="1322" y="279"/>
                    <a:pt x="1104" y="392"/>
                  </a:cubicBezTo>
                  <a:cubicBezTo>
                    <a:pt x="1022" y="433"/>
                    <a:pt x="950" y="473"/>
                    <a:pt x="868" y="522"/>
                  </a:cubicBezTo>
                  <a:cubicBezTo>
                    <a:pt x="769" y="576"/>
                    <a:pt x="655" y="636"/>
                    <a:pt x="548" y="636"/>
                  </a:cubicBezTo>
                  <a:cubicBezTo>
                    <a:pt x="541" y="636"/>
                    <a:pt x="534" y="636"/>
                    <a:pt x="528" y="636"/>
                  </a:cubicBezTo>
                  <a:cubicBezTo>
                    <a:pt x="398" y="636"/>
                    <a:pt x="268" y="530"/>
                    <a:pt x="236" y="409"/>
                  </a:cubicBezTo>
                  <a:cubicBezTo>
                    <a:pt x="236" y="376"/>
                    <a:pt x="220" y="352"/>
                    <a:pt x="212" y="319"/>
                  </a:cubicBezTo>
                  <a:cubicBezTo>
                    <a:pt x="195" y="246"/>
                    <a:pt x="171" y="165"/>
                    <a:pt x="179" y="101"/>
                  </a:cubicBezTo>
                  <a:cubicBezTo>
                    <a:pt x="187" y="60"/>
                    <a:pt x="155" y="19"/>
                    <a:pt x="106" y="11"/>
                  </a:cubicBezTo>
                  <a:cubicBezTo>
                    <a:pt x="102" y="11"/>
                    <a:pt x="98" y="10"/>
                    <a:pt x="94" y="10"/>
                  </a:cubicBezTo>
                  <a:cubicBezTo>
                    <a:pt x="58" y="10"/>
                    <a:pt x="24" y="41"/>
                    <a:pt x="17" y="84"/>
                  </a:cubicBezTo>
                  <a:cubicBezTo>
                    <a:pt x="1" y="182"/>
                    <a:pt x="33" y="279"/>
                    <a:pt x="58" y="368"/>
                  </a:cubicBezTo>
                  <a:cubicBezTo>
                    <a:pt x="66" y="392"/>
                    <a:pt x="74" y="417"/>
                    <a:pt x="82" y="441"/>
                  </a:cubicBezTo>
                  <a:cubicBezTo>
                    <a:pt x="131" y="644"/>
                    <a:pt x="325" y="798"/>
                    <a:pt x="528" y="798"/>
                  </a:cubicBezTo>
                  <a:cubicBezTo>
                    <a:pt x="535" y="798"/>
                    <a:pt x="543" y="798"/>
                    <a:pt x="550" y="798"/>
                  </a:cubicBezTo>
                  <a:cubicBezTo>
                    <a:pt x="703" y="798"/>
                    <a:pt x="834" y="722"/>
                    <a:pt x="950" y="660"/>
                  </a:cubicBezTo>
                  <a:cubicBezTo>
                    <a:pt x="1022" y="619"/>
                    <a:pt x="1104" y="579"/>
                    <a:pt x="1177" y="538"/>
                  </a:cubicBezTo>
                  <a:cubicBezTo>
                    <a:pt x="1371" y="441"/>
                    <a:pt x="1549" y="344"/>
                    <a:pt x="1744" y="214"/>
                  </a:cubicBezTo>
                  <a:lnTo>
                    <a:pt x="1752" y="238"/>
                  </a:lnTo>
                  <a:cubicBezTo>
                    <a:pt x="1817" y="465"/>
                    <a:pt x="1898" y="733"/>
                    <a:pt x="1987" y="952"/>
                  </a:cubicBezTo>
                  <a:cubicBezTo>
                    <a:pt x="2068" y="1163"/>
                    <a:pt x="2158" y="1373"/>
                    <a:pt x="2328" y="1536"/>
                  </a:cubicBezTo>
                  <a:cubicBezTo>
                    <a:pt x="2425" y="1625"/>
                    <a:pt x="2522" y="1665"/>
                    <a:pt x="2628" y="1665"/>
                  </a:cubicBezTo>
                  <a:cubicBezTo>
                    <a:pt x="2693" y="1665"/>
                    <a:pt x="2749" y="1649"/>
                    <a:pt x="2798" y="1633"/>
                  </a:cubicBezTo>
                  <a:cubicBezTo>
                    <a:pt x="3001" y="1568"/>
                    <a:pt x="3195" y="1479"/>
                    <a:pt x="3382" y="1365"/>
                  </a:cubicBezTo>
                  <a:cubicBezTo>
                    <a:pt x="3414" y="1341"/>
                    <a:pt x="3430" y="1292"/>
                    <a:pt x="3406" y="1252"/>
                  </a:cubicBezTo>
                  <a:cubicBezTo>
                    <a:pt x="3391" y="1226"/>
                    <a:pt x="3363" y="1214"/>
                    <a:pt x="3336" y="1214"/>
                  </a:cubicBezTo>
                  <a:cubicBezTo>
                    <a:pt x="3320" y="1214"/>
                    <a:pt x="3305" y="1218"/>
                    <a:pt x="3293" y="1228"/>
                  </a:cubicBezTo>
                  <a:cubicBezTo>
                    <a:pt x="3122" y="1333"/>
                    <a:pt x="2936" y="1422"/>
                    <a:pt x="2749" y="1479"/>
                  </a:cubicBezTo>
                  <a:cubicBezTo>
                    <a:pt x="2709" y="1495"/>
                    <a:pt x="2668" y="1503"/>
                    <a:pt x="2628" y="1503"/>
                  </a:cubicBezTo>
                  <a:cubicBezTo>
                    <a:pt x="2555" y="1503"/>
                    <a:pt x="2482" y="1455"/>
                    <a:pt x="2441" y="1414"/>
                  </a:cubicBezTo>
                  <a:cubicBezTo>
                    <a:pt x="2295" y="1284"/>
                    <a:pt x="2214" y="1090"/>
                    <a:pt x="2141" y="895"/>
                  </a:cubicBezTo>
                  <a:cubicBezTo>
                    <a:pt x="2052" y="676"/>
                    <a:pt x="1971" y="417"/>
                    <a:pt x="1906" y="190"/>
                  </a:cubicBezTo>
                  <a:lnTo>
                    <a:pt x="1866" y="60"/>
                  </a:lnTo>
                  <a:cubicBezTo>
                    <a:pt x="1858" y="36"/>
                    <a:pt x="1833" y="11"/>
                    <a:pt x="1809" y="3"/>
                  </a:cubicBezTo>
                  <a:cubicBezTo>
                    <a:pt x="1802" y="1"/>
                    <a:pt x="1796" y="0"/>
                    <a:pt x="1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7909;p47">
              <a:extLst>
                <a:ext uri="{FF2B5EF4-FFF2-40B4-BE49-F238E27FC236}">
                  <a16:creationId xmlns:a16="http://schemas.microsoft.com/office/drawing/2014/main" id="{DCD05907-2B51-04A1-5F9A-8C9E053BE1AF}"/>
                </a:ext>
              </a:extLst>
            </p:cNvPr>
            <p:cNvSpPr/>
            <p:nvPr/>
          </p:nvSpPr>
          <p:spPr>
            <a:xfrm>
              <a:off x="2201000" y="2595875"/>
              <a:ext cx="8550" cy="7550"/>
            </a:xfrm>
            <a:custGeom>
              <a:avLst/>
              <a:gdLst/>
              <a:ahLst/>
              <a:cxnLst/>
              <a:rect l="l" t="t" r="r" b="b"/>
              <a:pathLst>
                <a:path w="342" h="302" extrusionOk="0">
                  <a:moveTo>
                    <a:pt x="94" y="1"/>
                  </a:moveTo>
                  <a:cubicBezTo>
                    <a:pt x="72" y="1"/>
                    <a:pt x="50" y="9"/>
                    <a:pt x="33" y="26"/>
                  </a:cubicBezTo>
                  <a:cubicBezTo>
                    <a:pt x="1" y="59"/>
                    <a:pt x="1" y="115"/>
                    <a:pt x="41" y="140"/>
                  </a:cubicBezTo>
                  <a:lnTo>
                    <a:pt x="195" y="286"/>
                  </a:lnTo>
                  <a:cubicBezTo>
                    <a:pt x="211" y="302"/>
                    <a:pt x="228" y="302"/>
                    <a:pt x="252" y="302"/>
                  </a:cubicBezTo>
                  <a:cubicBezTo>
                    <a:pt x="268" y="302"/>
                    <a:pt x="292" y="294"/>
                    <a:pt x="309" y="278"/>
                  </a:cubicBezTo>
                  <a:cubicBezTo>
                    <a:pt x="341" y="245"/>
                    <a:pt x="341" y="197"/>
                    <a:pt x="301" y="164"/>
                  </a:cubicBezTo>
                  <a:lnTo>
                    <a:pt x="147" y="18"/>
                  </a:lnTo>
                  <a:cubicBezTo>
                    <a:pt x="131" y="7"/>
                    <a:pt x="113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7910;p47">
              <a:extLst>
                <a:ext uri="{FF2B5EF4-FFF2-40B4-BE49-F238E27FC236}">
                  <a16:creationId xmlns:a16="http://schemas.microsoft.com/office/drawing/2014/main" id="{AFEC1BE0-E361-E2BF-5ECD-D0EAE2C97D5A}"/>
                </a:ext>
              </a:extLst>
            </p:cNvPr>
            <p:cNvSpPr/>
            <p:nvPr/>
          </p:nvSpPr>
          <p:spPr>
            <a:xfrm>
              <a:off x="2209525" y="2591850"/>
              <a:ext cx="7525" cy="7125"/>
            </a:xfrm>
            <a:custGeom>
              <a:avLst/>
              <a:gdLst/>
              <a:ahLst/>
              <a:cxnLst/>
              <a:rect l="l" t="t" r="r" b="b"/>
              <a:pathLst>
                <a:path w="301" h="285" extrusionOk="0">
                  <a:moveTo>
                    <a:pt x="89" y="1"/>
                  </a:moveTo>
                  <a:cubicBezTo>
                    <a:pt x="69" y="1"/>
                    <a:pt x="49" y="9"/>
                    <a:pt x="33" y="25"/>
                  </a:cubicBezTo>
                  <a:cubicBezTo>
                    <a:pt x="0" y="58"/>
                    <a:pt x="0" y="106"/>
                    <a:pt x="33" y="139"/>
                  </a:cubicBezTo>
                  <a:lnTo>
                    <a:pt x="154" y="260"/>
                  </a:lnTo>
                  <a:cubicBezTo>
                    <a:pt x="170" y="276"/>
                    <a:pt x="195" y="285"/>
                    <a:pt x="211" y="285"/>
                  </a:cubicBezTo>
                  <a:cubicBezTo>
                    <a:pt x="235" y="285"/>
                    <a:pt x="251" y="276"/>
                    <a:pt x="268" y="260"/>
                  </a:cubicBezTo>
                  <a:cubicBezTo>
                    <a:pt x="300" y="228"/>
                    <a:pt x="300" y="179"/>
                    <a:pt x="268" y="147"/>
                  </a:cubicBezTo>
                  <a:lnTo>
                    <a:pt x="146" y="25"/>
                  </a:lnTo>
                  <a:cubicBezTo>
                    <a:pt x="130" y="9"/>
                    <a:pt x="11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7911;p47">
              <a:extLst>
                <a:ext uri="{FF2B5EF4-FFF2-40B4-BE49-F238E27FC236}">
                  <a16:creationId xmlns:a16="http://schemas.microsoft.com/office/drawing/2014/main" id="{298ACE3F-C39F-0AD0-01A8-22628B0BFF0F}"/>
                </a:ext>
              </a:extLst>
            </p:cNvPr>
            <p:cNvSpPr/>
            <p:nvPr/>
          </p:nvSpPr>
          <p:spPr>
            <a:xfrm>
              <a:off x="2221075" y="2595500"/>
              <a:ext cx="4075" cy="7525"/>
            </a:xfrm>
            <a:custGeom>
              <a:avLst/>
              <a:gdLst/>
              <a:ahLst/>
              <a:cxnLst/>
              <a:rect l="l" t="t" r="r" b="b"/>
              <a:pathLst>
                <a:path w="163" h="301" extrusionOk="0">
                  <a:moveTo>
                    <a:pt x="81" y="1"/>
                  </a:moveTo>
                  <a:cubicBezTo>
                    <a:pt x="41" y="1"/>
                    <a:pt x="0" y="33"/>
                    <a:pt x="0" y="82"/>
                  </a:cubicBezTo>
                  <a:lnTo>
                    <a:pt x="0" y="220"/>
                  </a:lnTo>
                  <a:cubicBezTo>
                    <a:pt x="0" y="260"/>
                    <a:pt x="41" y="301"/>
                    <a:pt x="81" y="301"/>
                  </a:cubicBezTo>
                  <a:cubicBezTo>
                    <a:pt x="130" y="301"/>
                    <a:pt x="162" y="260"/>
                    <a:pt x="162" y="220"/>
                  </a:cubicBezTo>
                  <a:lnTo>
                    <a:pt x="162" y="82"/>
                  </a:lnTo>
                  <a:cubicBezTo>
                    <a:pt x="162" y="33"/>
                    <a:pt x="13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7912;p47">
              <a:extLst>
                <a:ext uri="{FF2B5EF4-FFF2-40B4-BE49-F238E27FC236}">
                  <a16:creationId xmlns:a16="http://schemas.microsoft.com/office/drawing/2014/main" id="{2F8509FE-49D8-47E2-D925-F6B90480F73E}"/>
                </a:ext>
              </a:extLst>
            </p:cNvPr>
            <p:cNvSpPr/>
            <p:nvPr/>
          </p:nvSpPr>
          <p:spPr>
            <a:xfrm>
              <a:off x="2211950" y="2603325"/>
              <a:ext cx="6100" cy="5775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96" y="0"/>
                  </a:moveTo>
                  <a:cubicBezTo>
                    <a:pt x="79" y="0"/>
                    <a:pt x="63" y="7"/>
                    <a:pt x="49" y="20"/>
                  </a:cubicBezTo>
                  <a:cubicBezTo>
                    <a:pt x="9" y="44"/>
                    <a:pt x="0" y="93"/>
                    <a:pt x="33" y="134"/>
                  </a:cubicBezTo>
                  <a:lnTo>
                    <a:pt x="81" y="199"/>
                  </a:lnTo>
                  <a:cubicBezTo>
                    <a:pt x="98" y="223"/>
                    <a:pt x="122" y="231"/>
                    <a:pt x="146" y="231"/>
                  </a:cubicBezTo>
                  <a:cubicBezTo>
                    <a:pt x="163" y="231"/>
                    <a:pt x="187" y="231"/>
                    <a:pt x="195" y="215"/>
                  </a:cubicBezTo>
                  <a:cubicBezTo>
                    <a:pt x="236" y="190"/>
                    <a:pt x="244" y="142"/>
                    <a:pt x="211" y="101"/>
                  </a:cubicBezTo>
                  <a:lnTo>
                    <a:pt x="163" y="36"/>
                  </a:lnTo>
                  <a:cubicBezTo>
                    <a:pt x="144" y="13"/>
                    <a:pt x="119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7913;p47">
              <a:extLst>
                <a:ext uri="{FF2B5EF4-FFF2-40B4-BE49-F238E27FC236}">
                  <a16:creationId xmlns:a16="http://schemas.microsoft.com/office/drawing/2014/main" id="{438329E9-CAAF-7973-9722-7231F7CFDD6A}"/>
                </a:ext>
              </a:extLst>
            </p:cNvPr>
            <p:cNvSpPr/>
            <p:nvPr/>
          </p:nvSpPr>
          <p:spPr>
            <a:xfrm>
              <a:off x="2202225" y="2607775"/>
              <a:ext cx="7325" cy="5400"/>
            </a:xfrm>
            <a:custGeom>
              <a:avLst/>
              <a:gdLst/>
              <a:ahLst/>
              <a:cxnLst/>
              <a:rect l="l" t="t" r="r" b="b"/>
              <a:pathLst>
                <a:path w="293" h="216" extrusionOk="0">
                  <a:moveTo>
                    <a:pt x="90" y="1"/>
                  </a:moveTo>
                  <a:cubicBezTo>
                    <a:pt x="62" y="1"/>
                    <a:pt x="36" y="17"/>
                    <a:pt x="25" y="45"/>
                  </a:cubicBezTo>
                  <a:cubicBezTo>
                    <a:pt x="0" y="85"/>
                    <a:pt x="16" y="134"/>
                    <a:pt x="57" y="150"/>
                  </a:cubicBezTo>
                  <a:lnTo>
                    <a:pt x="162" y="207"/>
                  </a:lnTo>
                  <a:cubicBezTo>
                    <a:pt x="179" y="215"/>
                    <a:pt x="187" y="215"/>
                    <a:pt x="203" y="215"/>
                  </a:cubicBezTo>
                  <a:cubicBezTo>
                    <a:pt x="235" y="215"/>
                    <a:pt x="260" y="199"/>
                    <a:pt x="276" y="175"/>
                  </a:cubicBezTo>
                  <a:cubicBezTo>
                    <a:pt x="292" y="134"/>
                    <a:pt x="276" y="85"/>
                    <a:pt x="235" y="61"/>
                  </a:cubicBezTo>
                  <a:lnTo>
                    <a:pt x="130" y="12"/>
                  </a:lnTo>
                  <a:cubicBezTo>
                    <a:pt x="117" y="5"/>
                    <a:pt x="103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7914;p47">
              <a:extLst>
                <a:ext uri="{FF2B5EF4-FFF2-40B4-BE49-F238E27FC236}">
                  <a16:creationId xmlns:a16="http://schemas.microsoft.com/office/drawing/2014/main" id="{BBECFB04-7244-083D-46F6-6CEFD57C4648}"/>
                </a:ext>
              </a:extLst>
            </p:cNvPr>
            <p:cNvSpPr/>
            <p:nvPr/>
          </p:nvSpPr>
          <p:spPr>
            <a:xfrm>
              <a:off x="2250050" y="2613050"/>
              <a:ext cx="6300" cy="5375"/>
            </a:xfrm>
            <a:custGeom>
              <a:avLst/>
              <a:gdLst/>
              <a:ahLst/>
              <a:cxnLst/>
              <a:rect l="l" t="t" r="r" b="b"/>
              <a:pathLst>
                <a:path w="252" h="215" extrusionOk="0">
                  <a:moveTo>
                    <a:pt x="89" y="0"/>
                  </a:moveTo>
                  <a:cubicBezTo>
                    <a:pt x="64" y="0"/>
                    <a:pt x="39" y="13"/>
                    <a:pt x="25" y="37"/>
                  </a:cubicBezTo>
                  <a:cubicBezTo>
                    <a:pt x="1" y="69"/>
                    <a:pt x="9" y="118"/>
                    <a:pt x="41" y="150"/>
                  </a:cubicBezTo>
                  <a:lnTo>
                    <a:pt x="114" y="199"/>
                  </a:lnTo>
                  <a:cubicBezTo>
                    <a:pt x="130" y="207"/>
                    <a:pt x="147" y="215"/>
                    <a:pt x="163" y="215"/>
                  </a:cubicBezTo>
                  <a:cubicBezTo>
                    <a:pt x="187" y="215"/>
                    <a:pt x="211" y="207"/>
                    <a:pt x="228" y="182"/>
                  </a:cubicBezTo>
                  <a:cubicBezTo>
                    <a:pt x="252" y="150"/>
                    <a:pt x="244" y="93"/>
                    <a:pt x="211" y="69"/>
                  </a:cubicBezTo>
                  <a:lnTo>
                    <a:pt x="138" y="20"/>
                  </a:lnTo>
                  <a:cubicBezTo>
                    <a:pt x="125" y="7"/>
                    <a:pt x="10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7915;p47">
              <a:extLst>
                <a:ext uri="{FF2B5EF4-FFF2-40B4-BE49-F238E27FC236}">
                  <a16:creationId xmlns:a16="http://schemas.microsoft.com/office/drawing/2014/main" id="{BE454911-4C6B-EB51-B484-750F4F69C6D9}"/>
                </a:ext>
              </a:extLst>
            </p:cNvPr>
            <p:cNvSpPr/>
            <p:nvPr/>
          </p:nvSpPr>
          <p:spPr>
            <a:xfrm>
              <a:off x="2259175" y="2610425"/>
              <a:ext cx="6300" cy="7200"/>
            </a:xfrm>
            <a:custGeom>
              <a:avLst/>
              <a:gdLst/>
              <a:ahLst/>
              <a:cxnLst/>
              <a:rect l="l" t="t" r="r" b="b"/>
              <a:pathLst>
                <a:path w="252" h="288" extrusionOk="0">
                  <a:moveTo>
                    <a:pt x="92" y="0"/>
                  </a:moveTo>
                  <a:cubicBezTo>
                    <a:pt x="80" y="0"/>
                    <a:pt x="68" y="4"/>
                    <a:pt x="57" y="12"/>
                  </a:cubicBezTo>
                  <a:cubicBezTo>
                    <a:pt x="17" y="36"/>
                    <a:pt x="1" y="85"/>
                    <a:pt x="25" y="125"/>
                  </a:cubicBezTo>
                  <a:lnTo>
                    <a:pt x="90" y="247"/>
                  </a:lnTo>
                  <a:cubicBezTo>
                    <a:pt x="106" y="271"/>
                    <a:pt x="138" y="287"/>
                    <a:pt x="163" y="287"/>
                  </a:cubicBezTo>
                  <a:cubicBezTo>
                    <a:pt x="179" y="287"/>
                    <a:pt x="187" y="287"/>
                    <a:pt x="203" y="279"/>
                  </a:cubicBezTo>
                  <a:cubicBezTo>
                    <a:pt x="244" y="255"/>
                    <a:pt x="252" y="206"/>
                    <a:pt x="236" y="166"/>
                  </a:cubicBezTo>
                  <a:lnTo>
                    <a:pt x="163" y="44"/>
                  </a:lnTo>
                  <a:cubicBezTo>
                    <a:pt x="146" y="17"/>
                    <a:pt x="11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7916;p47">
              <a:extLst>
                <a:ext uri="{FF2B5EF4-FFF2-40B4-BE49-F238E27FC236}">
                  <a16:creationId xmlns:a16="http://schemas.microsoft.com/office/drawing/2014/main" id="{752A04E2-FE0C-73A7-705B-95A46D9C43EA}"/>
                </a:ext>
              </a:extLst>
            </p:cNvPr>
            <p:cNvSpPr/>
            <p:nvPr/>
          </p:nvSpPr>
          <p:spPr>
            <a:xfrm>
              <a:off x="2268100" y="2614925"/>
              <a:ext cx="4875" cy="6550"/>
            </a:xfrm>
            <a:custGeom>
              <a:avLst/>
              <a:gdLst/>
              <a:ahLst/>
              <a:cxnLst/>
              <a:rect l="l" t="t" r="r" b="b"/>
              <a:pathLst>
                <a:path w="195" h="262" extrusionOk="0">
                  <a:moveTo>
                    <a:pt x="97" y="1"/>
                  </a:moveTo>
                  <a:cubicBezTo>
                    <a:pt x="92" y="1"/>
                    <a:pt x="86" y="1"/>
                    <a:pt x="81" y="2"/>
                  </a:cubicBezTo>
                  <a:cubicBezTo>
                    <a:pt x="33" y="2"/>
                    <a:pt x="0" y="51"/>
                    <a:pt x="8" y="91"/>
                  </a:cubicBezTo>
                  <a:lnTo>
                    <a:pt x="33" y="197"/>
                  </a:lnTo>
                  <a:cubicBezTo>
                    <a:pt x="33" y="237"/>
                    <a:pt x="73" y="262"/>
                    <a:pt x="106" y="262"/>
                  </a:cubicBezTo>
                  <a:lnTo>
                    <a:pt x="122" y="262"/>
                  </a:lnTo>
                  <a:cubicBezTo>
                    <a:pt x="171" y="253"/>
                    <a:pt x="195" y="213"/>
                    <a:pt x="187" y="172"/>
                  </a:cubicBezTo>
                  <a:lnTo>
                    <a:pt x="171" y="67"/>
                  </a:lnTo>
                  <a:cubicBezTo>
                    <a:pt x="163" y="24"/>
                    <a:pt x="132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7917;p47">
              <a:extLst>
                <a:ext uri="{FF2B5EF4-FFF2-40B4-BE49-F238E27FC236}">
                  <a16:creationId xmlns:a16="http://schemas.microsoft.com/office/drawing/2014/main" id="{CA599367-F3C0-21B4-2E47-C387E7A6E353}"/>
                </a:ext>
              </a:extLst>
            </p:cNvPr>
            <p:cNvSpPr/>
            <p:nvPr/>
          </p:nvSpPr>
          <p:spPr>
            <a:xfrm>
              <a:off x="2258375" y="2621000"/>
              <a:ext cx="5475" cy="7175"/>
            </a:xfrm>
            <a:custGeom>
              <a:avLst/>
              <a:gdLst/>
              <a:ahLst/>
              <a:cxnLst/>
              <a:rect l="l" t="t" r="r" b="b"/>
              <a:pathLst>
                <a:path w="219" h="287" extrusionOk="0">
                  <a:moveTo>
                    <a:pt x="89" y="1"/>
                  </a:moveTo>
                  <a:cubicBezTo>
                    <a:pt x="84" y="1"/>
                    <a:pt x="78" y="1"/>
                    <a:pt x="73" y="2"/>
                  </a:cubicBezTo>
                  <a:cubicBezTo>
                    <a:pt x="24" y="19"/>
                    <a:pt x="0" y="59"/>
                    <a:pt x="16" y="108"/>
                  </a:cubicBezTo>
                  <a:lnTo>
                    <a:pt x="57" y="229"/>
                  </a:lnTo>
                  <a:cubicBezTo>
                    <a:pt x="65" y="262"/>
                    <a:pt x="97" y="286"/>
                    <a:pt x="130" y="286"/>
                  </a:cubicBezTo>
                  <a:lnTo>
                    <a:pt x="154" y="286"/>
                  </a:lnTo>
                  <a:cubicBezTo>
                    <a:pt x="195" y="270"/>
                    <a:pt x="219" y="221"/>
                    <a:pt x="211" y="181"/>
                  </a:cubicBezTo>
                  <a:lnTo>
                    <a:pt x="170" y="59"/>
                  </a:lnTo>
                  <a:cubicBezTo>
                    <a:pt x="163" y="24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7918;p47">
              <a:extLst>
                <a:ext uri="{FF2B5EF4-FFF2-40B4-BE49-F238E27FC236}">
                  <a16:creationId xmlns:a16="http://schemas.microsoft.com/office/drawing/2014/main" id="{8EB6FD92-ACFC-90AA-7369-F8375F0E7038}"/>
                </a:ext>
              </a:extLst>
            </p:cNvPr>
            <p:cNvSpPr/>
            <p:nvPr/>
          </p:nvSpPr>
          <p:spPr>
            <a:xfrm>
              <a:off x="2250450" y="2621100"/>
              <a:ext cx="5900" cy="7075"/>
            </a:xfrm>
            <a:custGeom>
              <a:avLst/>
              <a:gdLst/>
              <a:ahLst/>
              <a:cxnLst/>
              <a:rect l="l" t="t" r="r" b="b"/>
              <a:pathLst>
                <a:path w="236" h="283" extrusionOk="0">
                  <a:moveTo>
                    <a:pt x="90" y="0"/>
                  </a:moveTo>
                  <a:cubicBezTo>
                    <a:pt x="79" y="0"/>
                    <a:pt x="68" y="2"/>
                    <a:pt x="58" y="6"/>
                  </a:cubicBezTo>
                  <a:cubicBezTo>
                    <a:pt x="17" y="23"/>
                    <a:pt x="1" y="71"/>
                    <a:pt x="17" y="112"/>
                  </a:cubicBezTo>
                  <a:lnTo>
                    <a:pt x="66" y="233"/>
                  </a:lnTo>
                  <a:cubicBezTo>
                    <a:pt x="82" y="266"/>
                    <a:pt x="114" y="282"/>
                    <a:pt x="147" y="282"/>
                  </a:cubicBezTo>
                  <a:cubicBezTo>
                    <a:pt x="155" y="282"/>
                    <a:pt x="163" y="282"/>
                    <a:pt x="179" y="274"/>
                  </a:cubicBezTo>
                  <a:cubicBezTo>
                    <a:pt x="220" y="258"/>
                    <a:pt x="236" y="209"/>
                    <a:pt x="220" y="169"/>
                  </a:cubicBezTo>
                  <a:lnTo>
                    <a:pt x="163" y="47"/>
                  </a:lnTo>
                  <a:cubicBezTo>
                    <a:pt x="151" y="17"/>
                    <a:pt x="12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7919;p47">
              <a:extLst>
                <a:ext uri="{FF2B5EF4-FFF2-40B4-BE49-F238E27FC236}">
                  <a16:creationId xmlns:a16="http://schemas.microsoft.com/office/drawing/2014/main" id="{4C779FB9-3F03-8B5C-A3EF-2032CCB538D0}"/>
                </a:ext>
              </a:extLst>
            </p:cNvPr>
            <p:cNvSpPr/>
            <p:nvPr/>
          </p:nvSpPr>
          <p:spPr>
            <a:xfrm>
              <a:off x="2250450" y="2602050"/>
              <a:ext cx="5900" cy="6250"/>
            </a:xfrm>
            <a:custGeom>
              <a:avLst/>
              <a:gdLst/>
              <a:ahLst/>
              <a:cxnLst/>
              <a:rect l="l" t="t" r="r" b="b"/>
              <a:pathLst>
                <a:path w="236" h="250" extrusionOk="0">
                  <a:moveTo>
                    <a:pt x="97" y="1"/>
                  </a:moveTo>
                  <a:cubicBezTo>
                    <a:pt x="81" y="1"/>
                    <a:pt x="65" y="5"/>
                    <a:pt x="50" y="14"/>
                  </a:cubicBezTo>
                  <a:cubicBezTo>
                    <a:pt x="9" y="31"/>
                    <a:pt x="1" y="87"/>
                    <a:pt x="25" y="120"/>
                  </a:cubicBezTo>
                  <a:lnTo>
                    <a:pt x="74" y="209"/>
                  </a:lnTo>
                  <a:cubicBezTo>
                    <a:pt x="90" y="233"/>
                    <a:pt x="122" y="250"/>
                    <a:pt x="147" y="250"/>
                  </a:cubicBezTo>
                  <a:cubicBezTo>
                    <a:pt x="163" y="250"/>
                    <a:pt x="171" y="250"/>
                    <a:pt x="187" y="241"/>
                  </a:cubicBezTo>
                  <a:cubicBezTo>
                    <a:pt x="228" y="217"/>
                    <a:pt x="236" y="168"/>
                    <a:pt x="220" y="128"/>
                  </a:cubicBezTo>
                  <a:lnTo>
                    <a:pt x="163" y="39"/>
                  </a:lnTo>
                  <a:cubicBezTo>
                    <a:pt x="148" y="13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7920;p47">
              <a:extLst>
                <a:ext uri="{FF2B5EF4-FFF2-40B4-BE49-F238E27FC236}">
                  <a16:creationId xmlns:a16="http://schemas.microsoft.com/office/drawing/2014/main" id="{9F0A01F3-81B3-3A64-1378-09B11EE21289}"/>
                </a:ext>
              </a:extLst>
            </p:cNvPr>
            <p:cNvSpPr/>
            <p:nvPr/>
          </p:nvSpPr>
          <p:spPr>
            <a:xfrm>
              <a:off x="2267275" y="2623150"/>
              <a:ext cx="6725" cy="5025"/>
            </a:xfrm>
            <a:custGeom>
              <a:avLst/>
              <a:gdLst/>
              <a:ahLst/>
              <a:cxnLst/>
              <a:rect l="l" t="t" r="r" b="b"/>
              <a:pathLst>
                <a:path w="269" h="201" extrusionOk="0">
                  <a:moveTo>
                    <a:pt x="96" y="0"/>
                  </a:moveTo>
                  <a:cubicBezTo>
                    <a:pt x="63" y="0"/>
                    <a:pt x="30" y="22"/>
                    <a:pt x="17" y="54"/>
                  </a:cubicBezTo>
                  <a:cubicBezTo>
                    <a:pt x="1" y="95"/>
                    <a:pt x="17" y="143"/>
                    <a:pt x="58" y="160"/>
                  </a:cubicBezTo>
                  <a:lnTo>
                    <a:pt x="147" y="192"/>
                  </a:lnTo>
                  <a:cubicBezTo>
                    <a:pt x="155" y="200"/>
                    <a:pt x="171" y="200"/>
                    <a:pt x="179" y="200"/>
                  </a:cubicBezTo>
                  <a:cubicBezTo>
                    <a:pt x="212" y="200"/>
                    <a:pt x="244" y="184"/>
                    <a:pt x="252" y="151"/>
                  </a:cubicBezTo>
                  <a:cubicBezTo>
                    <a:pt x="268" y="111"/>
                    <a:pt x="252" y="62"/>
                    <a:pt x="212" y="46"/>
                  </a:cubicBezTo>
                  <a:lnTo>
                    <a:pt x="122" y="6"/>
                  </a:lnTo>
                  <a:cubicBezTo>
                    <a:pt x="114" y="2"/>
                    <a:pt x="105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7921;p47">
              <a:extLst>
                <a:ext uri="{FF2B5EF4-FFF2-40B4-BE49-F238E27FC236}">
                  <a16:creationId xmlns:a16="http://schemas.microsoft.com/office/drawing/2014/main" id="{F79C415C-EE5E-CC81-58B8-6C001C6968E4}"/>
                </a:ext>
              </a:extLst>
            </p:cNvPr>
            <p:cNvSpPr/>
            <p:nvPr/>
          </p:nvSpPr>
          <p:spPr>
            <a:xfrm>
              <a:off x="2216200" y="2586575"/>
              <a:ext cx="7525" cy="5300"/>
            </a:xfrm>
            <a:custGeom>
              <a:avLst/>
              <a:gdLst/>
              <a:ahLst/>
              <a:cxnLst/>
              <a:rect l="l" t="t" r="r" b="b"/>
              <a:pathLst>
                <a:path w="301" h="212" extrusionOk="0">
                  <a:moveTo>
                    <a:pt x="211" y="1"/>
                  </a:moveTo>
                  <a:cubicBezTo>
                    <a:pt x="191" y="1"/>
                    <a:pt x="171" y="9"/>
                    <a:pt x="155" y="25"/>
                  </a:cubicBezTo>
                  <a:cubicBezTo>
                    <a:pt x="138" y="42"/>
                    <a:pt x="114" y="50"/>
                    <a:pt x="90" y="50"/>
                  </a:cubicBezTo>
                  <a:cubicBezTo>
                    <a:pt x="41" y="50"/>
                    <a:pt x="1" y="90"/>
                    <a:pt x="1" y="131"/>
                  </a:cubicBezTo>
                  <a:cubicBezTo>
                    <a:pt x="1" y="179"/>
                    <a:pt x="41" y="212"/>
                    <a:pt x="82" y="212"/>
                  </a:cubicBezTo>
                  <a:lnTo>
                    <a:pt x="90" y="212"/>
                  </a:lnTo>
                  <a:cubicBezTo>
                    <a:pt x="155" y="212"/>
                    <a:pt x="220" y="187"/>
                    <a:pt x="268" y="139"/>
                  </a:cubicBezTo>
                  <a:cubicBezTo>
                    <a:pt x="301" y="106"/>
                    <a:pt x="301" y="58"/>
                    <a:pt x="268" y="25"/>
                  </a:cubicBezTo>
                  <a:cubicBezTo>
                    <a:pt x="252" y="9"/>
                    <a:pt x="23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7922;p47">
              <a:extLst>
                <a:ext uri="{FF2B5EF4-FFF2-40B4-BE49-F238E27FC236}">
                  <a16:creationId xmlns:a16="http://schemas.microsoft.com/office/drawing/2014/main" id="{063F64B9-8483-2FB2-030B-FB5B07F2C8AE}"/>
                </a:ext>
              </a:extLst>
            </p:cNvPr>
            <p:cNvSpPr/>
            <p:nvPr/>
          </p:nvSpPr>
          <p:spPr>
            <a:xfrm>
              <a:off x="2284500" y="2479400"/>
              <a:ext cx="10175" cy="23500"/>
            </a:xfrm>
            <a:custGeom>
              <a:avLst/>
              <a:gdLst/>
              <a:ahLst/>
              <a:cxnLst/>
              <a:rect l="l" t="t" r="r" b="b"/>
              <a:pathLst>
                <a:path w="407" h="940" extrusionOk="0">
                  <a:moveTo>
                    <a:pt x="309" y="1"/>
                  </a:moveTo>
                  <a:cubicBezTo>
                    <a:pt x="278" y="1"/>
                    <a:pt x="248" y="18"/>
                    <a:pt x="236" y="48"/>
                  </a:cubicBezTo>
                  <a:cubicBezTo>
                    <a:pt x="123" y="299"/>
                    <a:pt x="42" y="567"/>
                    <a:pt x="1" y="842"/>
                  </a:cubicBezTo>
                  <a:cubicBezTo>
                    <a:pt x="1" y="883"/>
                    <a:pt x="25" y="931"/>
                    <a:pt x="74" y="931"/>
                  </a:cubicBezTo>
                  <a:cubicBezTo>
                    <a:pt x="74" y="931"/>
                    <a:pt x="82" y="939"/>
                    <a:pt x="82" y="939"/>
                  </a:cubicBezTo>
                  <a:cubicBezTo>
                    <a:pt x="123" y="939"/>
                    <a:pt x="155" y="907"/>
                    <a:pt x="163" y="867"/>
                  </a:cubicBezTo>
                  <a:cubicBezTo>
                    <a:pt x="204" y="607"/>
                    <a:pt x="277" y="356"/>
                    <a:pt x="382" y="113"/>
                  </a:cubicBezTo>
                  <a:cubicBezTo>
                    <a:pt x="406" y="72"/>
                    <a:pt x="382" y="23"/>
                    <a:pt x="342" y="7"/>
                  </a:cubicBezTo>
                  <a:cubicBezTo>
                    <a:pt x="331" y="3"/>
                    <a:pt x="320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7923;p47">
              <a:extLst>
                <a:ext uri="{FF2B5EF4-FFF2-40B4-BE49-F238E27FC236}">
                  <a16:creationId xmlns:a16="http://schemas.microsoft.com/office/drawing/2014/main" id="{7D707CF7-649C-FFF4-DE0A-992D52736F7A}"/>
                </a:ext>
              </a:extLst>
            </p:cNvPr>
            <p:cNvSpPr/>
            <p:nvPr/>
          </p:nvSpPr>
          <p:spPr>
            <a:xfrm>
              <a:off x="2298100" y="2481050"/>
              <a:ext cx="11775" cy="20825"/>
            </a:xfrm>
            <a:custGeom>
              <a:avLst/>
              <a:gdLst/>
              <a:ahLst/>
              <a:cxnLst/>
              <a:rect l="l" t="t" r="r" b="b"/>
              <a:pathLst>
                <a:path w="471" h="833" extrusionOk="0">
                  <a:moveTo>
                    <a:pt x="379" y="1"/>
                  </a:moveTo>
                  <a:cubicBezTo>
                    <a:pt x="346" y="1"/>
                    <a:pt x="313" y="23"/>
                    <a:pt x="300" y="55"/>
                  </a:cubicBezTo>
                  <a:lnTo>
                    <a:pt x="16" y="719"/>
                  </a:lnTo>
                  <a:cubicBezTo>
                    <a:pt x="0" y="760"/>
                    <a:pt x="16" y="809"/>
                    <a:pt x="57" y="825"/>
                  </a:cubicBezTo>
                  <a:cubicBezTo>
                    <a:pt x="65" y="833"/>
                    <a:pt x="81" y="833"/>
                    <a:pt x="89" y="833"/>
                  </a:cubicBezTo>
                  <a:cubicBezTo>
                    <a:pt x="122" y="833"/>
                    <a:pt x="154" y="817"/>
                    <a:pt x="162" y="784"/>
                  </a:cubicBezTo>
                  <a:lnTo>
                    <a:pt x="446" y="111"/>
                  </a:lnTo>
                  <a:cubicBezTo>
                    <a:pt x="470" y="71"/>
                    <a:pt x="446" y="22"/>
                    <a:pt x="406" y="6"/>
                  </a:cubicBezTo>
                  <a:cubicBezTo>
                    <a:pt x="397" y="3"/>
                    <a:pt x="388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7924;p47">
              <a:extLst>
                <a:ext uri="{FF2B5EF4-FFF2-40B4-BE49-F238E27FC236}">
                  <a16:creationId xmlns:a16="http://schemas.microsoft.com/office/drawing/2014/main" id="{D706A151-8A34-4D18-52FB-1A2E95F34676}"/>
                </a:ext>
              </a:extLst>
            </p:cNvPr>
            <p:cNvSpPr/>
            <p:nvPr/>
          </p:nvSpPr>
          <p:spPr>
            <a:xfrm>
              <a:off x="2318150" y="2489075"/>
              <a:ext cx="10775" cy="15050"/>
            </a:xfrm>
            <a:custGeom>
              <a:avLst/>
              <a:gdLst/>
              <a:ahLst/>
              <a:cxnLst/>
              <a:rect l="l" t="t" r="r" b="b"/>
              <a:pathLst>
                <a:path w="431" h="602" extrusionOk="0">
                  <a:moveTo>
                    <a:pt x="333" y="1"/>
                  </a:moveTo>
                  <a:cubicBezTo>
                    <a:pt x="310" y="1"/>
                    <a:pt x="287" y="11"/>
                    <a:pt x="268" y="34"/>
                  </a:cubicBezTo>
                  <a:cubicBezTo>
                    <a:pt x="163" y="171"/>
                    <a:pt x="82" y="325"/>
                    <a:pt x="17" y="488"/>
                  </a:cubicBezTo>
                  <a:cubicBezTo>
                    <a:pt x="1" y="528"/>
                    <a:pt x="25" y="577"/>
                    <a:pt x="66" y="593"/>
                  </a:cubicBezTo>
                  <a:cubicBezTo>
                    <a:pt x="74" y="593"/>
                    <a:pt x="82" y="601"/>
                    <a:pt x="90" y="601"/>
                  </a:cubicBezTo>
                  <a:cubicBezTo>
                    <a:pt x="122" y="601"/>
                    <a:pt x="155" y="577"/>
                    <a:pt x="171" y="544"/>
                  </a:cubicBezTo>
                  <a:cubicBezTo>
                    <a:pt x="228" y="398"/>
                    <a:pt x="301" y="261"/>
                    <a:pt x="398" y="131"/>
                  </a:cubicBezTo>
                  <a:cubicBezTo>
                    <a:pt x="431" y="98"/>
                    <a:pt x="422" y="42"/>
                    <a:pt x="382" y="17"/>
                  </a:cubicBezTo>
                  <a:cubicBezTo>
                    <a:pt x="368" y="7"/>
                    <a:pt x="351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7925;p47">
              <a:extLst>
                <a:ext uri="{FF2B5EF4-FFF2-40B4-BE49-F238E27FC236}">
                  <a16:creationId xmlns:a16="http://schemas.microsoft.com/office/drawing/2014/main" id="{906EBB6D-A369-2D20-450C-A39F7375C762}"/>
                </a:ext>
              </a:extLst>
            </p:cNvPr>
            <p:cNvSpPr/>
            <p:nvPr/>
          </p:nvSpPr>
          <p:spPr>
            <a:xfrm>
              <a:off x="2332150" y="2500950"/>
              <a:ext cx="12375" cy="12500"/>
            </a:xfrm>
            <a:custGeom>
              <a:avLst/>
              <a:gdLst/>
              <a:ahLst/>
              <a:cxnLst/>
              <a:rect l="l" t="t" r="r" b="b"/>
              <a:pathLst>
                <a:path w="495" h="500" extrusionOk="0">
                  <a:moveTo>
                    <a:pt x="413" y="0"/>
                  </a:moveTo>
                  <a:cubicBezTo>
                    <a:pt x="390" y="0"/>
                    <a:pt x="367" y="11"/>
                    <a:pt x="349" y="29"/>
                  </a:cubicBezTo>
                  <a:lnTo>
                    <a:pt x="33" y="361"/>
                  </a:lnTo>
                  <a:cubicBezTo>
                    <a:pt x="0" y="394"/>
                    <a:pt x="0" y="442"/>
                    <a:pt x="33" y="475"/>
                  </a:cubicBezTo>
                  <a:cubicBezTo>
                    <a:pt x="49" y="491"/>
                    <a:pt x="73" y="499"/>
                    <a:pt x="89" y="499"/>
                  </a:cubicBezTo>
                  <a:cubicBezTo>
                    <a:pt x="114" y="499"/>
                    <a:pt x="130" y="491"/>
                    <a:pt x="146" y="475"/>
                  </a:cubicBezTo>
                  <a:lnTo>
                    <a:pt x="471" y="134"/>
                  </a:lnTo>
                  <a:cubicBezTo>
                    <a:pt x="495" y="102"/>
                    <a:pt x="495" y="53"/>
                    <a:pt x="462" y="21"/>
                  </a:cubicBezTo>
                  <a:cubicBezTo>
                    <a:pt x="448" y="7"/>
                    <a:pt x="431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7926;p47">
              <a:extLst>
                <a:ext uri="{FF2B5EF4-FFF2-40B4-BE49-F238E27FC236}">
                  <a16:creationId xmlns:a16="http://schemas.microsoft.com/office/drawing/2014/main" id="{14A77F46-3F3B-3E21-B3A5-120904437DDD}"/>
                </a:ext>
              </a:extLst>
            </p:cNvPr>
            <p:cNvSpPr/>
            <p:nvPr/>
          </p:nvSpPr>
          <p:spPr>
            <a:xfrm>
              <a:off x="2307225" y="2515450"/>
              <a:ext cx="13200" cy="12575"/>
            </a:xfrm>
            <a:custGeom>
              <a:avLst/>
              <a:gdLst/>
              <a:ahLst/>
              <a:cxnLst/>
              <a:rect l="l" t="t" r="r" b="b"/>
              <a:pathLst>
                <a:path w="528" h="503" extrusionOk="0">
                  <a:moveTo>
                    <a:pt x="438" y="0"/>
                  </a:moveTo>
                  <a:cubicBezTo>
                    <a:pt x="418" y="0"/>
                    <a:pt x="397" y="8"/>
                    <a:pt x="381" y="25"/>
                  </a:cubicBezTo>
                  <a:lnTo>
                    <a:pt x="32" y="365"/>
                  </a:lnTo>
                  <a:cubicBezTo>
                    <a:pt x="0" y="397"/>
                    <a:pt x="0" y="446"/>
                    <a:pt x="24" y="479"/>
                  </a:cubicBezTo>
                  <a:cubicBezTo>
                    <a:pt x="41" y="495"/>
                    <a:pt x="65" y="503"/>
                    <a:pt x="89" y="503"/>
                  </a:cubicBezTo>
                  <a:cubicBezTo>
                    <a:pt x="105" y="503"/>
                    <a:pt x="130" y="495"/>
                    <a:pt x="146" y="487"/>
                  </a:cubicBezTo>
                  <a:lnTo>
                    <a:pt x="495" y="146"/>
                  </a:lnTo>
                  <a:cubicBezTo>
                    <a:pt x="519" y="114"/>
                    <a:pt x="527" y="57"/>
                    <a:pt x="495" y="25"/>
                  </a:cubicBezTo>
                  <a:cubicBezTo>
                    <a:pt x="478" y="8"/>
                    <a:pt x="458" y="0"/>
                    <a:pt x="4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7927;p47">
              <a:extLst>
                <a:ext uri="{FF2B5EF4-FFF2-40B4-BE49-F238E27FC236}">
                  <a16:creationId xmlns:a16="http://schemas.microsoft.com/office/drawing/2014/main" id="{4154D4EC-14D0-047F-9D45-D3E0DB3F2B19}"/>
                </a:ext>
              </a:extLst>
            </p:cNvPr>
            <p:cNvSpPr/>
            <p:nvPr/>
          </p:nvSpPr>
          <p:spPr>
            <a:xfrm>
              <a:off x="2293825" y="2515525"/>
              <a:ext cx="10775" cy="12100"/>
            </a:xfrm>
            <a:custGeom>
              <a:avLst/>
              <a:gdLst/>
              <a:ahLst/>
              <a:cxnLst/>
              <a:rect l="l" t="t" r="r" b="b"/>
              <a:pathLst>
                <a:path w="431" h="484" extrusionOk="0">
                  <a:moveTo>
                    <a:pt x="333" y="1"/>
                  </a:moveTo>
                  <a:cubicBezTo>
                    <a:pt x="310" y="1"/>
                    <a:pt x="287" y="11"/>
                    <a:pt x="268" y="30"/>
                  </a:cubicBezTo>
                  <a:lnTo>
                    <a:pt x="25" y="354"/>
                  </a:lnTo>
                  <a:cubicBezTo>
                    <a:pt x="1" y="386"/>
                    <a:pt x="9" y="435"/>
                    <a:pt x="41" y="467"/>
                  </a:cubicBezTo>
                  <a:cubicBezTo>
                    <a:pt x="58" y="476"/>
                    <a:pt x="74" y="484"/>
                    <a:pt x="90" y="484"/>
                  </a:cubicBezTo>
                  <a:cubicBezTo>
                    <a:pt x="114" y="484"/>
                    <a:pt x="139" y="467"/>
                    <a:pt x="155" y="451"/>
                  </a:cubicBezTo>
                  <a:lnTo>
                    <a:pt x="398" y="135"/>
                  </a:lnTo>
                  <a:cubicBezTo>
                    <a:pt x="431" y="94"/>
                    <a:pt x="423" y="46"/>
                    <a:pt x="382" y="22"/>
                  </a:cubicBezTo>
                  <a:cubicBezTo>
                    <a:pt x="368" y="7"/>
                    <a:pt x="350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7928;p47">
              <a:extLst>
                <a:ext uri="{FF2B5EF4-FFF2-40B4-BE49-F238E27FC236}">
                  <a16:creationId xmlns:a16="http://schemas.microsoft.com/office/drawing/2014/main" id="{DCC243DF-EF89-2E7E-66FF-B03A6393B156}"/>
                </a:ext>
              </a:extLst>
            </p:cNvPr>
            <p:cNvSpPr/>
            <p:nvPr/>
          </p:nvSpPr>
          <p:spPr>
            <a:xfrm>
              <a:off x="2283100" y="2509350"/>
              <a:ext cx="9950" cy="12800"/>
            </a:xfrm>
            <a:custGeom>
              <a:avLst/>
              <a:gdLst/>
              <a:ahLst/>
              <a:cxnLst/>
              <a:rect l="l" t="t" r="r" b="b"/>
              <a:pathLst>
                <a:path w="398" h="512" extrusionOk="0">
                  <a:moveTo>
                    <a:pt x="302" y="1"/>
                  </a:moveTo>
                  <a:cubicBezTo>
                    <a:pt x="279" y="1"/>
                    <a:pt x="257" y="11"/>
                    <a:pt x="243" y="33"/>
                  </a:cubicBezTo>
                  <a:cubicBezTo>
                    <a:pt x="154" y="147"/>
                    <a:pt x="81" y="269"/>
                    <a:pt x="16" y="398"/>
                  </a:cubicBezTo>
                  <a:cubicBezTo>
                    <a:pt x="0" y="439"/>
                    <a:pt x="16" y="487"/>
                    <a:pt x="57" y="512"/>
                  </a:cubicBezTo>
                  <a:lnTo>
                    <a:pt x="89" y="512"/>
                  </a:lnTo>
                  <a:cubicBezTo>
                    <a:pt x="122" y="512"/>
                    <a:pt x="154" y="496"/>
                    <a:pt x="162" y="471"/>
                  </a:cubicBezTo>
                  <a:cubicBezTo>
                    <a:pt x="219" y="350"/>
                    <a:pt x="292" y="236"/>
                    <a:pt x="365" y="131"/>
                  </a:cubicBezTo>
                  <a:cubicBezTo>
                    <a:pt x="398" y="98"/>
                    <a:pt x="389" y="41"/>
                    <a:pt x="357" y="17"/>
                  </a:cubicBezTo>
                  <a:cubicBezTo>
                    <a:pt x="339" y="7"/>
                    <a:pt x="320" y="1"/>
                    <a:pt x="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7929;p47">
              <a:extLst>
                <a:ext uri="{FF2B5EF4-FFF2-40B4-BE49-F238E27FC236}">
                  <a16:creationId xmlns:a16="http://schemas.microsoft.com/office/drawing/2014/main" id="{77F2E15B-D7E6-4994-E449-F41465A7EAF0}"/>
                </a:ext>
              </a:extLst>
            </p:cNvPr>
            <p:cNvSpPr/>
            <p:nvPr/>
          </p:nvSpPr>
          <p:spPr>
            <a:xfrm>
              <a:off x="2273150" y="2480650"/>
              <a:ext cx="5700" cy="13325"/>
            </a:xfrm>
            <a:custGeom>
              <a:avLst/>
              <a:gdLst/>
              <a:ahLst/>
              <a:cxnLst/>
              <a:rect l="l" t="t" r="r" b="b"/>
              <a:pathLst>
                <a:path w="228" h="533" extrusionOk="0">
                  <a:moveTo>
                    <a:pt x="134" y="1"/>
                  </a:moveTo>
                  <a:cubicBezTo>
                    <a:pt x="99" y="1"/>
                    <a:pt x="71" y="24"/>
                    <a:pt x="58" y="63"/>
                  </a:cubicBezTo>
                  <a:cubicBezTo>
                    <a:pt x="25" y="184"/>
                    <a:pt x="9" y="322"/>
                    <a:pt x="1" y="452"/>
                  </a:cubicBezTo>
                  <a:cubicBezTo>
                    <a:pt x="1" y="492"/>
                    <a:pt x="41" y="533"/>
                    <a:pt x="82" y="533"/>
                  </a:cubicBezTo>
                  <a:cubicBezTo>
                    <a:pt x="131" y="533"/>
                    <a:pt x="163" y="500"/>
                    <a:pt x="163" y="452"/>
                  </a:cubicBezTo>
                  <a:cubicBezTo>
                    <a:pt x="171" y="338"/>
                    <a:pt x="187" y="217"/>
                    <a:pt x="212" y="103"/>
                  </a:cubicBezTo>
                  <a:cubicBezTo>
                    <a:pt x="228" y="63"/>
                    <a:pt x="204" y="14"/>
                    <a:pt x="163" y="6"/>
                  </a:cubicBezTo>
                  <a:cubicBezTo>
                    <a:pt x="153" y="2"/>
                    <a:pt x="14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7930;p47">
              <a:extLst>
                <a:ext uri="{FF2B5EF4-FFF2-40B4-BE49-F238E27FC236}">
                  <a16:creationId xmlns:a16="http://schemas.microsoft.com/office/drawing/2014/main" id="{8368094D-9BEB-0B4B-38CC-42D8AE3C2556}"/>
                </a:ext>
              </a:extLst>
            </p:cNvPr>
            <p:cNvSpPr/>
            <p:nvPr/>
          </p:nvSpPr>
          <p:spPr>
            <a:xfrm>
              <a:off x="2266275" y="2516825"/>
              <a:ext cx="7725" cy="13850"/>
            </a:xfrm>
            <a:custGeom>
              <a:avLst/>
              <a:gdLst/>
              <a:ahLst/>
              <a:cxnLst/>
              <a:rect l="l" t="t" r="r" b="b"/>
              <a:pathLst>
                <a:path w="309" h="554" extrusionOk="0">
                  <a:moveTo>
                    <a:pt x="227" y="0"/>
                  </a:moveTo>
                  <a:cubicBezTo>
                    <a:pt x="191" y="0"/>
                    <a:pt x="152" y="23"/>
                    <a:pt x="138" y="59"/>
                  </a:cubicBezTo>
                  <a:lnTo>
                    <a:pt x="16" y="448"/>
                  </a:lnTo>
                  <a:cubicBezTo>
                    <a:pt x="0" y="488"/>
                    <a:pt x="25" y="537"/>
                    <a:pt x="73" y="545"/>
                  </a:cubicBezTo>
                  <a:cubicBezTo>
                    <a:pt x="81" y="553"/>
                    <a:pt x="89" y="553"/>
                    <a:pt x="98" y="553"/>
                  </a:cubicBezTo>
                  <a:cubicBezTo>
                    <a:pt x="130" y="553"/>
                    <a:pt x="162" y="529"/>
                    <a:pt x="171" y="497"/>
                  </a:cubicBezTo>
                  <a:lnTo>
                    <a:pt x="292" y="107"/>
                  </a:lnTo>
                  <a:cubicBezTo>
                    <a:pt x="308" y="67"/>
                    <a:pt x="284" y="18"/>
                    <a:pt x="244" y="2"/>
                  </a:cubicBezTo>
                  <a:cubicBezTo>
                    <a:pt x="238" y="1"/>
                    <a:pt x="23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7931;p47">
              <a:extLst>
                <a:ext uri="{FF2B5EF4-FFF2-40B4-BE49-F238E27FC236}">
                  <a16:creationId xmlns:a16="http://schemas.microsoft.com/office/drawing/2014/main" id="{88C7E5EE-6E53-4ABA-F583-8CE3762A147D}"/>
                </a:ext>
              </a:extLst>
            </p:cNvPr>
            <p:cNvSpPr/>
            <p:nvPr/>
          </p:nvSpPr>
          <p:spPr>
            <a:xfrm>
              <a:off x="2272950" y="2532325"/>
              <a:ext cx="9975" cy="14550"/>
            </a:xfrm>
            <a:custGeom>
              <a:avLst/>
              <a:gdLst/>
              <a:ahLst/>
              <a:cxnLst/>
              <a:rect l="l" t="t" r="r" b="b"/>
              <a:pathLst>
                <a:path w="399" h="582" extrusionOk="0">
                  <a:moveTo>
                    <a:pt x="308" y="0"/>
                  </a:moveTo>
                  <a:cubicBezTo>
                    <a:pt x="282" y="0"/>
                    <a:pt x="259" y="11"/>
                    <a:pt x="244" y="31"/>
                  </a:cubicBezTo>
                  <a:cubicBezTo>
                    <a:pt x="139" y="160"/>
                    <a:pt x="58" y="322"/>
                    <a:pt x="17" y="485"/>
                  </a:cubicBezTo>
                  <a:cubicBezTo>
                    <a:pt x="1" y="525"/>
                    <a:pt x="25" y="574"/>
                    <a:pt x="74" y="582"/>
                  </a:cubicBezTo>
                  <a:lnTo>
                    <a:pt x="90" y="582"/>
                  </a:lnTo>
                  <a:cubicBezTo>
                    <a:pt x="131" y="582"/>
                    <a:pt x="163" y="558"/>
                    <a:pt x="171" y="525"/>
                  </a:cubicBezTo>
                  <a:cubicBezTo>
                    <a:pt x="212" y="387"/>
                    <a:pt x="277" y="249"/>
                    <a:pt x="366" y="128"/>
                  </a:cubicBezTo>
                  <a:cubicBezTo>
                    <a:pt x="398" y="95"/>
                    <a:pt x="390" y="47"/>
                    <a:pt x="358" y="14"/>
                  </a:cubicBezTo>
                  <a:cubicBezTo>
                    <a:pt x="342" y="5"/>
                    <a:pt x="324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7932;p47">
              <a:extLst>
                <a:ext uri="{FF2B5EF4-FFF2-40B4-BE49-F238E27FC236}">
                  <a16:creationId xmlns:a16="http://schemas.microsoft.com/office/drawing/2014/main" id="{DECE1F77-924E-BEA3-C35C-36F007C3273C}"/>
                </a:ext>
              </a:extLst>
            </p:cNvPr>
            <p:cNvSpPr/>
            <p:nvPr/>
          </p:nvSpPr>
          <p:spPr>
            <a:xfrm>
              <a:off x="2284925" y="2540250"/>
              <a:ext cx="8125" cy="11500"/>
            </a:xfrm>
            <a:custGeom>
              <a:avLst/>
              <a:gdLst/>
              <a:ahLst/>
              <a:cxnLst/>
              <a:rect l="l" t="t" r="r" b="b"/>
              <a:pathLst>
                <a:path w="325" h="460" extrusionOk="0">
                  <a:moveTo>
                    <a:pt x="230" y="0"/>
                  </a:moveTo>
                  <a:cubicBezTo>
                    <a:pt x="195" y="0"/>
                    <a:pt x="167" y="22"/>
                    <a:pt x="154" y="54"/>
                  </a:cubicBezTo>
                  <a:cubicBezTo>
                    <a:pt x="122" y="151"/>
                    <a:pt x="73" y="249"/>
                    <a:pt x="25" y="338"/>
                  </a:cubicBezTo>
                  <a:cubicBezTo>
                    <a:pt x="0" y="378"/>
                    <a:pt x="8" y="427"/>
                    <a:pt x="49" y="451"/>
                  </a:cubicBezTo>
                  <a:cubicBezTo>
                    <a:pt x="65" y="459"/>
                    <a:pt x="73" y="459"/>
                    <a:pt x="89" y="459"/>
                  </a:cubicBezTo>
                  <a:cubicBezTo>
                    <a:pt x="122" y="459"/>
                    <a:pt x="146" y="451"/>
                    <a:pt x="162" y="427"/>
                  </a:cubicBezTo>
                  <a:cubicBezTo>
                    <a:pt x="219" y="322"/>
                    <a:pt x="268" y="216"/>
                    <a:pt x="308" y="103"/>
                  </a:cubicBezTo>
                  <a:cubicBezTo>
                    <a:pt x="325" y="62"/>
                    <a:pt x="300" y="22"/>
                    <a:pt x="260" y="5"/>
                  </a:cubicBezTo>
                  <a:cubicBezTo>
                    <a:pt x="249" y="2"/>
                    <a:pt x="239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7933;p47">
              <a:extLst>
                <a:ext uri="{FF2B5EF4-FFF2-40B4-BE49-F238E27FC236}">
                  <a16:creationId xmlns:a16="http://schemas.microsoft.com/office/drawing/2014/main" id="{0ADB8D06-835D-958D-3E1A-764F4ED370EE}"/>
                </a:ext>
              </a:extLst>
            </p:cNvPr>
            <p:cNvSpPr/>
            <p:nvPr/>
          </p:nvSpPr>
          <p:spPr>
            <a:xfrm>
              <a:off x="2262225" y="2549550"/>
              <a:ext cx="8325" cy="11925"/>
            </a:xfrm>
            <a:custGeom>
              <a:avLst/>
              <a:gdLst/>
              <a:ahLst/>
              <a:cxnLst/>
              <a:rect l="l" t="t" r="r" b="b"/>
              <a:pathLst>
                <a:path w="333" h="477" extrusionOk="0">
                  <a:moveTo>
                    <a:pt x="235" y="0"/>
                  </a:moveTo>
                  <a:cubicBezTo>
                    <a:pt x="204" y="0"/>
                    <a:pt x="174" y="17"/>
                    <a:pt x="162" y="47"/>
                  </a:cubicBezTo>
                  <a:lnTo>
                    <a:pt x="24" y="363"/>
                  </a:lnTo>
                  <a:cubicBezTo>
                    <a:pt x="0" y="404"/>
                    <a:pt x="24" y="452"/>
                    <a:pt x="65" y="469"/>
                  </a:cubicBezTo>
                  <a:cubicBezTo>
                    <a:pt x="73" y="477"/>
                    <a:pt x="81" y="477"/>
                    <a:pt x="97" y="477"/>
                  </a:cubicBezTo>
                  <a:cubicBezTo>
                    <a:pt x="122" y="477"/>
                    <a:pt x="154" y="460"/>
                    <a:pt x="170" y="428"/>
                  </a:cubicBezTo>
                  <a:lnTo>
                    <a:pt x="308" y="112"/>
                  </a:lnTo>
                  <a:cubicBezTo>
                    <a:pt x="333" y="71"/>
                    <a:pt x="308" y="23"/>
                    <a:pt x="268" y="6"/>
                  </a:cubicBezTo>
                  <a:cubicBezTo>
                    <a:pt x="257" y="2"/>
                    <a:pt x="246" y="0"/>
                    <a:pt x="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7934;p47">
              <a:extLst>
                <a:ext uri="{FF2B5EF4-FFF2-40B4-BE49-F238E27FC236}">
                  <a16:creationId xmlns:a16="http://schemas.microsoft.com/office/drawing/2014/main" id="{993B0791-E19A-4ADD-AE64-A4203BE4626C}"/>
                </a:ext>
              </a:extLst>
            </p:cNvPr>
            <p:cNvSpPr/>
            <p:nvPr/>
          </p:nvSpPr>
          <p:spPr>
            <a:xfrm>
              <a:off x="2449300" y="2643325"/>
              <a:ext cx="324350" cy="566375"/>
            </a:xfrm>
            <a:custGeom>
              <a:avLst/>
              <a:gdLst/>
              <a:ahLst/>
              <a:cxnLst/>
              <a:rect l="l" t="t" r="r" b="b"/>
              <a:pathLst>
                <a:path w="12974" h="22655" extrusionOk="0">
                  <a:moveTo>
                    <a:pt x="92" y="1"/>
                  </a:moveTo>
                  <a:cubicBezTo>
                    <a:pt x="68" y="1"/>
                    <a:pt x="47" y="11"/>
                    <a:pt x="33" y="34"/>
                  </a:cubicBezTo>
                  <a:cubicBezTo>
                    <a:pt x="1" y="66"/>
                    <a:pt x="9" y="115"/>
                    <a:pt x="41" y="147"/>
                  </a:cubicBezTo>
                  <a:cubicBezTo>
                    <a:pt x="649" y="658"/>
                    <a:pt x="1468" y="1298"/>
                    <a:pt x="2400" y="1769"/>
                  </a:cubicBezTo>
                  <a:cubicBezTo>
                    <a:pt x="3268" y="2206"/>
                    <a:pt x="4127" y="2433"/>
                    <a:pt x="4954" y="2450"/>
                  </a:cubicBezTo>
                  <a:cubicBezTo>
                    <a:pt x="4695" y="2652"/>
                    <a:pt x="4379" y="2790"/>
                    <a:pt x="4054" y="2847"/>
                  </a:cubicBezTo>
                  <a:cubicBezTo>
                    <a:pt x="4022" y="2855"/>
                    <a:pt x="3998" y="2879"/>
                    <a:pt x="3990" y="2912"/>
                  </a:cubicBezTo>
                  <a:cubicBezTo>
                    <a:pt x="3982" y="2952"/>
                    <a:pt x="3998" y="2985"/>
                    <a:pt x="4030" y="3001"/>
                  </a:cubicBezTo>
                  <a:cubicBezTo>
                    <a:pt x="7022" y="4550"/>
                    <a:pt x="9503" y="7331"/>
                    <a:pt x="10719" y="10476"/>
                  </a:cubicBezTo>
                  <a:lnTo>
                    <a:pt x="10103" y="10047"/>
                  </a:lnTo>
                  <a:cubicBezTo>
                    <a:pt x="10089" y="10036"/>
                    <a:pt x="10074" y="10032"/>
                    <a:pt x="10059" y="10032"/>
                  </a:cubicBezTo>
                  <a:cubicBezTo>
                    <a:pt x="10038" y="10032"/>
                    <a:pt x="10016" y="10041"/>
                    <a:pt x="9997" y="10055"/>
                  </a:cubicBezTo>
                  <a:cubicBezTo>
                    <a:pt x="9973" y="10087"/>
                    <a:pt x="9973" y="10128"/>
                    <a:pt x="9997" y="10160"/>
                  </a:cubicBezTo>
                  <a:cubicBezTo>
                    <a:pt x="11449" y="12114"/>
                    <a:pt x="11878" y="14717"/>
                    <a:pt x="12195" y="16873"/>
                  </a:cubicBezTo>
                  <a:lnTo>
                    <a:pt x="11870" y="16484"/>
                  </a:lnTo>
                  <a:cubicBezTo>
                    <a:pt x="11854" y="16463"/>
                    <a:pt x="11831" y="16452"/>
                    <a:pt x="11807" y="16452"/>
                  </a:cubicBezTo>
                  <a:cubicBezTo>
                    <a:pt x="11796" y="16452"/>
                    <a:pt x="11784" y="16454"/>
                    <a:pt x="11773" y="16460"/>
                  </a:cubicBezTo>
                  <a:cubicBezTo>
                    <a:pt x="11733" y="16484"/>
                    <a:pt x="11724" y="16525"/>
                    <a:pt x="11733" y="16557"/>
                  </a:cubicBezTo>
                  <a:cubicBezTo>
                    <a:pt x="12454" y="18463"/>
                    <a:pt x="12811" y="20538"/>
                    <a:pt x="12770" y="22573"/>
                  </a:cubicBezTo>
                  <a:cubicBezTo>
                    <a:pt x="12770" y="22622"/>
                    <a:pt x="12803" y="22654"/>
                    <a:pt x="12843" y="22654"/>
                  </a:cubicBezTo>
                  <a:lnTo>
                    <a:pt x="12851" y="22654"/>
                  </a:lnTo>
                  <a:cubicBezTo>
                    <a:pt x="12892" y="22654"/>
                    <a:pt x="12932" y="22622"/>
                    <a:pt x="12932" y="22581"/>
                  </a:cubicBezTo>
                  <a:cubicBezTo>
                    <a:pt x="12973" y="20684"/>
                    <a:pt x="12665" y="18746"/>
                    <a:pt x="12049" y="16946"/>
                  </a:cubicBezTo>
                  <a:lnTo>
                    <a:pt x="12049" y="16946"/>
                  </a:lnTo>
                  <a:lnTo>
                    <a:pt x="12251" y="17198"/>
                  </a:lnTo>
                  <a:cubicBezTo>
                    <a:pt x="12270" y="17216"/>
                    <a:pt x="12297" y="17225"/>
                    <a:pt x="12323" y="17225"/>
                  </a:cubicBezTo>
                  <a:cubicBezTo>
                    <a:pt x="12332" y="17225"/>
                    <a:pt x="12341" y="17224"/>
                    <a:pt x="12349" y="17222"/>
                  </a:cubicBezTo>
                  <a:cubicBezTo>
                    <a:pt x="12381" y="17206"/>
                    <a:pt x="12405" y="17165"/>
                    <a:pt x="12397" y="17133"/>
                  </a:cubicBezTo>
                  <a:cubicBezTo>
                    <a:pt x="12097" y="15041"/>
                    <a:pt x="11716" y="12471"/>
                    <a:pt x="10395" y="10452"/>
                  </a:cubicBezTo>
                  <a:lnTo>
                    <a:pt x="10395" y="10452"/>
                  </a:lnTo>
                  <a:lnTo>
                    <a:pt x="10841" y="10760"/>
                  </a:lnTo>
                  <a:cubicBezTo>
                    <a:pt x="10853" y="10772"/>
                    <a:pt x="10869" y="10778"/>
                    <a:pt x="10886" y="10778"/>
                  </a:cubicBezTo>
                  <a:cubicBezTo>
                    <a:pt x="10904" y="10778"/>
                    <a:pt x="10922" y="10772"/>
                    <a:pt x="10938" y="10760"/>
                  </a:cubicBezTo>
                  <a:cubicBezTo>
                    <a:pt x="10962" y="10744"/>
                    <a:pt x="10979" y="10703"/>
                    <a:pt x="10962" y="10671"/>
                  </a:cubicBezTo>
                  <a:cubicBezTo>
                    <a:pt x="9795" y="7452"/>
                    <a:pt x="7314" y="4582"/>
                    <a:pt x="4298" y="2960"/>
                  </a:cubicBezTo>
                  <a:cubicBezTo>
                    <a:pt x="4646" y="2863"/>
                    <a:pt x="4971" y="2677"/>
                    <a:pt x="5230" y="2425"/>
                  </a:cubicBezTo>
                  <a:cubicBezTo>
                    <a:pt x="5254" y="2409"/>
                    <a:pt x="5263" y="2369"/>
                    <a:pt x="5246" y="2336"/>
                  </a:cubicBezTo>
                  <a:cubicBezTo>
                    <a:pt x="5238" y="2304"/>
                    <a:pt x="5206" y="2288"/>
                    <a:pt x="5173" y="2288"/>
                  </a:cubicBezTo>
                  <a:cubicBezTo>
                    <a:pt x="5130" y="2289"/>
                    <a:pt x="5087" y="2289"/>
                    <a:pt x="5043" y="2289"/>
                  </a:cubicBezTo>
                  <a:cubicBezTo>
                    <a:pt x="4215" y="2289"/>
                    <a:pt x="3352" y="2069"/>
                    <a:pt x="2473" y="1623"/>
                  </a:cubicBezTo>
                  <a:cubicBezTo>
                    <a:pt x="1557" y="1169"/>
                    <a:pt x="747" y="528"/>
                    <a:pt x="147" y="17"/>
                  </a:cubicBezTo>
                  <a:cubicBezTo>
                    <a:pt x="129" y="7"/>
                    <a:pt x="11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7935;p47">
              <a:extLst>
                <a:ext uri="{FF2B5EF4-FFF2-40B4-BE49-F238E27FC236}">
                  <a16:creationId xmlns:a16="http://schemas.microsoft.com/office/drawing/2014/main" id="{F15AD1D1-8B5D-FC73-9C82-4D65869E81F8}"/>
                </a:ext>
              </a:extLst>
            </p:cNvPr>
            <p:cNvSpPr/>
            <p:nvPr/>
          </p:nvSpPr>
          <p:spPr>
            <a:xfrm>
              <a:off x="2513550" y="2607050"/>
              <a:ext cx="422650" cy="648850"/>
            </a:xfrm>
            <a:custGeom>
              <a:avLst/>
              <a:gdLst/>
              <a:ahLst/>
              <a:cxnLst/>
              <a:rect l="l" t="t" r="r" b="b"/>
              <a:pathLst>
                <a:path w="16906" h="25954" extrusionOk="0">
                  <a:moveTo>
                    <a:pt x="16816" y="1"/>
                  </a:moveTo>
                  <a:cubicBezTo>
                    <a:pt x="15487" y="114"/>
                    <a:pt x="13646" y="536"/>
                    <a:pt x="12406" y="1858"/>
                  </a:cubicBezTo>
                  <a:cubicBezTo>
                    <a:pt x="11733" y="2571"/>
                    <a:pt x="11246" y="3544"/>
                    <a:pt x="10946" y="4760"/>
                  </a:cubicBezTo>
                  <a:cubicBezTo>
                    <a:pt x="10427" y="6909"/>
                    <a:pt x="10638" y="9163"/>
                    <a:pt x="10841" y="11336"/>
                  </a:cubicBezTo>
                  <a:cubicBezTo>
                    <a:pt x="10857" y="11514"/>
                    <a:pt x="10873" y="11684"/>
                    <a:pt x="10889" y="11854"/>
                  </a:cubicBezTo>
                  <a:cubicBezTo>
                    <a:pt x="11100" y="14181"/>
                    <a:pt x="11238" y="16630"/>
                    <a:pt x="10395" y="18843"/>
                  </a:cubicBezTo>
                  <a:cubicBezTo>
                    <a:pt x="10241" y="19249"/>
                    <a:pt x="10054" y="19646"/>
                    <a:pt x="9876" y="20011"/>
                  </a:cubicBezTo>
                  <a:cubicBezTo>
                    <a:pt x="9860" y="20051"/>
                    <a:pt x="9876" y="20100"/>
                    <a:pt x="9917" y="20124"/>
                  </a:cubicBezTo>
                  <a:cubicBezTo>
                    <a:pt x="9927" y="20129"/>
                    <a:pt x="9938" y="20131"/>
                    <a:pt x="9949" y="20131"/>
                  </a:cubicBezTo>
                  <a:cubicBezTo>
                    <a:pt x="9980" y="20131"/>
                    <a:pt x="10010" y="20114"/>
                    <a:pt x="10022" y="20084"/>
                  </a:cubicBezTo>
                  <a:cubicBezTo>
                    <a:pt x="10208" y="19711"/>
                    <a:pt x="10395" y="19314"/>
                    <a:pt x="10549" y="18900"/>
                  </a:cubicBezTo>
                  <a:cubicBezTo>
                    <a:pt x="11400" y="16662"/>
                    <a:pt x="11262" y="14181"/>
                    <a:pt x="11052" y="11838"/>
                  </a:cubicBezTo>
                  <a:cubicBezTo>
                    <a:pt x="11035" y="11668"/>
                    <a:pt x="11019" y="11498"/>
                    <a:pt x="11003" y="11327"/>
                  </a:cubicBezTo>
                  <a:cubicBezTo>
                    <a:pt x="10800" y="9155"/>
                    <a:pt x="10589" y="6917"/>
                    <a:pt x="11108" y="4793"/>
                  </a:cubicBezTo>
                  <a:cubicBezTo>
                    <a:pt x="11392" y="3617"/>
                    <a:pt x="11871" y="2660"/>
                    <a:pt x="12527" y="1963"/>
                  </a:cubicBezTo>
                  <a:cubicBezTo>
                    <a:pt x="13687" y="731"/>
                    <a:pt x="15397" y="309"/>
                    <a:pt x="16678" y="179"/>
                  </a:cubicBezTo>
                  <a:lnTo>
                    <a:pt x="16678" y="179"/>
                  </a:lnTo>
                  <a:cubicBezTo>
                    <a:pt x="15714" y="1955"/>
                    <a:pt x="15268" y="3868"/>
                    <a:pt x="14919" y="5676"/>
                  </a:cubicBezTo>
                  <a:cubicBezTo>
                    <a:pt x="14911" y="5717"/>
                    <a:pt x="14935" y="5757"/>
                    <a:pt x="14976" y="5765"/>
                  </a:cubicBezTo>
                  <a:cubicBezTo>
                    <a:pt x="14984" y="5770"/>
                    <a:pt x="14994" y="5772"/>
                    <a:pt x="15003" y="5772"/>
                  </a:cubicBezTo>
                  <a:cubicBezTo>
                    <a:pt x="15029" y="5772"/>
                    <a:pt x="15055" y="5757"/>
                    <a:pt x="15073" y="5733"/>
                  </a:cubicBezTo>
                  <a:cubicBezTo>
                    <a:pt x="15349" y="5230"/>
                    <a:pt x="15649" y="4671"/>
                    <a:pt x="16054" y="4217"/>
                  </a:cubicBezTo>
                  <a:lnTo>
                    <a:pt x="16054" y="4217"/>
                  </a:lnTo>
                  <a:cubicBezTo>
                    <a:pt x="15016" y="6203"/>
                    <a:pt x="14789" y="8538"/>
                    <a:pt x="14676" y="10622"/>
                  </a:cubicBezTo>
                  <a:cubicBezTo>
                    <a:pt x="14668" y="10679"/>
                    <a:pt x="14668" y="10736"/>
                    <a:pt x="14668" y="10792"/>
                  </a:cubicBezTo>
                  <a:cubicBezTo>
                    <a:pt x="14668" y="10833"/>
                    <a:pt x="14700" y="10873"/>
                    <a:pt x="14749" y="10873"/>
                  </a:cubicBezTo>
                  <a:cubicBezTo>
                    <a:pt x="14789" y="10873"/>
                    <a:pt x="14830" y="10841"/>
                    <a:pt x="14830" y="10792"/>
                  </a:cubicBezTo>
                  <a:cubicBezTo>
                    <a:pt x="14830" y="10744"/>
                    <a:pt x="14838" y="10687"/>
                    <a:pt x="14838" y="10630"/>
                  </a:cubicBezTo>
                  <a:cubicBezTo>
                    <a:pt x="14870" y="10290"/>
                    <a:pt x="14968" y="9957"/>
                    <a:pt x="15130" y="9657"/>
                  </a:cubicBezTo>
                  <a:lnTo>
                    <a:pt x="15130" y="9657"/>
                  </a:lnTo>
                  <a:cubicBezTo>
                    <a:pt x="14724" y="11417"/>
                    <a:pt x="14441" y="13208"/>
                    <a:pt x="14279" y="15000"/>
                  </a:cubicBezTo>
                  <a:cubicBezTo>
                    <a:pt x="14254" y="15284"/>
                    <a:pt x="14230" y="15576"/>
                    <a:pt x="14214" y="15868"/>
                  </a:cubicBezTo>
                  <a:cubicBezTo>
                    <a:pt x="14092" y="17392"/>
                    <a:pt x="13962" y="18965"/>
                    <a:pt x="13395" y="20392"/>
                  </a:cubicBezTo>
                  <a:cubicBezTo>
                    <a:pt x="13022" y="21308"/>
                    <a:pt x="12479" y="22167"/>
                    <a:pt x="11611" y="23173"/>
                  </a:cubicBezTo>
                  <a:cubicBezTo>
                    <a:pt x="10792" y="24121"/>
                    <a:pt x="9892" y="24794"/>
                    <a:pt x="8944" y="25167"/>
                  </a:cubicBezTo>
                  <a:cubicBezTo>
                    <a:pt x="7784" y="25621"/>
                    <a:pt x="6519" y="25654"/>
                    <a:pt x="5295" y="25686"/>
                  </a:cubicBezTo>
                  <a:lnTo>
                    <a:pt x="1030" y="25792"/>
                  </a:lnTo>
                  <a:cubicBezTo>
                    <a:pt x="990" y="25794"/>
                    <a:pt x="949" y="25795"/>
                    <a:pt x="907" y="25795"/>
                  </a:cubicBezTo>
                  <a:cubicBezTo>
                    <a:pt x="789" y="25795"/>
                    <a:pt x="668" y="25783"/>
                    <a:pt x="560" y="25735"/>
                  </a:cubicBezTo>
                  <a:cubicBezTo>
                    <a:pt x="244" y="25589"/>
                    <a:pt x="171" y="25151"/>
                    <a:pt x="228" y="24811"/>
                  </a:cubicBezTo>
                  <a:cubicBezTo>
                    <a:pt x="374" y="24016"/>
                    <a:pt x="1095" y="23351"/>
                    <a:pt x="1898" y="23270"/>
                  </a:cubicBezTo>
                  <a:cubicBezTo>
                    <a:pt x="1939" y="23262"/>
                    <a:pt x="1971" y="23221"/>
                    <a:pt x="1971" y="23181"/>
                  </a:cubicBezTo>
                  <a:cubicBezTo>
                    <a:pt x="1964" y="23137"/>
                    <a:pt x="1930" y="23107"/>
                    <a:pt x="1894" y="23107"/>
                  </a:cubicBezTo>
                  <a:cubicBezTo>
                    <a:pt x="1890" y="23107"/>
                    <a:pt x="1886" y="23107"/>
                    <a:pt x="1882" y="23108"/>
                  </a:cubicBezTo>
                  <a:cubicBezTo>
                    <a:pt x="1006" y="23197"/>
                    <a:pt x="228" y="23919"/>
                    <a:pt x="74" y="24778"/>
                  </a:cubicBezTo>
                  <a:cubicBezTo>
                    <a:pt x="1" y="25184"/>
                    <a:pt x="98" y="25702"/>
                    <a:pt x="495" y="25881"/>
                  </a:cubicBezTo>
                  <a:cubicBezTo>
                    <a:pt x="633" y="25946"/>
                    <a:pt x="779" y="25954"/>
                    <a:pt x="917" y="25954"/>
                  </a:cubicBezTo>
                  <a:lnTo>
                    <a:pt x="1039" y="25954"/>
                  </a:lnTo>
                  <a:lnTo>
                    <a:pt x="5303" y="25848"/>
                  </a:lnTo>
                  <a:cubicBezTo>
                    <a:pt x="6479" y="25816"/>
                    <a:pt x="7817" y="25784"/>
                    <a:pt x="9000" y="25321"/>
                  </a:cubicBezTo>
                  <a:cubicBezTo>
                    <a:pt x="9981" y="24932"/>
                    <a:pt x="10898" y="24251"/>
                    <a:pt x="11733" y="23278"/>
                  </a:cubicBezTo>
                  <a:cubicBezTo>
                    <a:pt x="12608" y="22265"/>
                    <a:pt x="13168" y="21389"/>
                    <a:pt x="13541" y="20457"/>
                  </a:cubicBezTo>
                  <a:cubicBezTo>
                    <a:pt x="14124" y="19005"/>
                    <a:pt x="14246" y="17416"/>
                    <a:pt x="14376" y="15876"/>
                  </a:cubicBezTo>
                  <a:cubicBezTo>
                    <a:pt x="14392" y="15592"/>
                    <a:pt x="14416" y="15300"/>
                    <a:pt x="14441" y="15016"/>
                  </a:cubicBezTo>
                  <a:cubicBezTo>
                    <a:pt x="14619" y="13079"/>
                    <a:pt x="14935" y="11141"/>
                    <a:pt x="15389" y="9252"/>
                  </a:cubicBezTo>
                  <a:cubicBezTo>
                    <a:pt x="15397" y="9211"/>
                    <a:pt x="15381" y="9179"/>
                    <a:pt x="15341" y="9163"/>
                  </a:cubicBezTo>
                  <a:cubicBezTo>
                    <a:pt x="15329" y="9157"/>
                    <a:pt x="15317" y="9154"/>
                    <a:pt x="15304" y="9154"/>
                  </a:cubicBezTo>
                  <a:cubicBezTo>
                    <a:pt x="15282" y="9154"/>
                    <a:pt x="15259" y="9163"/>
                    <a:pt x="15243" y="9179"/>
                  </a:cubicBezTo>
                  <a:cubicBezTo>
                    <a:pt x="15106" y="9365"/>
                    <a:pt x="14984" y="9560"/>
                    <a:pt x="14895" y="9771"/>
                  </a:cubicBezTo>
                  <a:cubicBezTo>
                    <a:pt x="15041" y="7760"/>
                    <a:pt x="15373" y="5595"/>
                    <a:pt x="16476" y="3803"/>
                  </a:cubicBezTo>
                  <a:cubicBezTo>
                    <a:pt x="16492" y="3771"/>
                    <a:pt x="16492" y="3722"/>
                    <a:pt x="16460" y="3698"/>
                  </a:cubicBezTo>
                  <a:cubicBezTo>
                    <a:pt x="16443" y="3686"/>
                    <a:pt x="16425" y="3680"/>
                    <a:pt x="16407" y="3680"/>
                  </a:cubicBezTo>
                  <a:cubicBezTo>
                    <a:pt x="16389" y="3680"/>
                    <a:pt x="16370" y="3686"/>
                    <a:pt x="16354" y="3698"/>
                  </a:cubicBezTo>
                  <a:cubicBezTo>
                    <a:pt x="15851" y="4112"/>
                    <a:pt x="15487" y="4663"/>
                    <a:pt x="15178" y="5206"/>
                  </a:cubicBezTo>
                  <a:cubicBezTo>
                    <a:pt x="15519" y="3512"/>
                    <a:pt x="15981" y="1752"/>
                    <a:pt x="16889" y="122"/>
                  </a:cubicBezTo>
                  <a:cubicBezTo>
                    <a:pt x="16905" y="98"/>
                    <a:pt x="16905" y="66"/>
                    <a:pt x="16889" y="41"/>
                  </a:cubicBezTo>
                  <a:cubicBezTo>
                    <a:pt x="16873" y="17"/>
                    <a:pt x="16841" y="1"/>
                    <a:pt x="16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7936;p47">
              <a:extLst>
                <a:ext uri="{FF2B5EF4-FFF2-40B4-BE49-F238E27FC236}">
                  <a16:creationId xmlns:a16="http://schemas.microsoft.com/office/drawing/2014/main" id="{98F1B16C-E657-0C79-BA29-39FE63C5D483}"/>
                </a:ext>
              </a:extLst>
            </p:cNvPr>
            <p:cNvSpPr/>
            <p:nvPr/>
          </p:nvSpPr>
          <p:spPr>
            <a:xfrm>
              <a:off x="2534225" y="3132450"/>
              <a:ext cx="154275" cy="119000"/>
            </a:xfrm>
            <a:custGeom>
              <a:avLst/>
              <a:gdLst/>
              <a:ahLst/>
              <a:cxnLst/>
              <a:rect l="l" t="t" r="r" b="b"/>
              <a:pathLst>
                <a:path w="6171" h="4760" extrusionOk="0">
                  <a:moveTo>
                    <a:pt x="1922" y="0"/>
                  </a:moveTo>
                  <a:cubicBezTo>
                    <a:pt x="1902" y="0"/>
                    <a:pt x="1882" y="8"/>
                    <a:pt x="1866" y="24"/>
                  </a:cubicBezTo>
                  <a:cubicBezTo>
                    <a:pt x="1306" y="560"/>
                    <a:pt x="698" y="1030"/>
                    <a:pt x="49" y="1435"/>
                  </a:cubicBezTo>
                  <a:cubicBezTo>
                    <a:pt x="17" y="1451"/>
                    <a:pt x="1" y="1492"/>
                    <a:pt x="17" y="1533"/>
                  </a:cubicBezTo>
                  <a:cubicBezTo>
                    <a:pt x="24" y="1561"/>
                    <a:pt x="56" y="1583"/>
                    <a:pt x="90" y="1583"/>
                  </a:cubicBezTo>
                  <a:cubicBezTo>
                    <a:pt x="95" y="1583"/>
                    <a:pt x="101" y="1582"/>
                    <a:pt x="106" y="1581"/>
                  </a:cubicBezTo>
                  <a:cubicBezTo>
                    <a:pt x="544" y="1508"/>
                    <a:pt x="982" y="1403"/>
                    <a:pt x="1403" y="1257"/>
                  </a:cubicBezTo>
                  <a:lnTo>
                    <a:pt x="1403" y="1257"/>
                  </a:lnTo>
                  <a:lnTo>
                    <a:pt x="430" y="2343"/>
                  </a:lnTo>
                  <a:cubicBezTo>
                    <a:pt x="406" y="2368"/>
                    <a:pt x="398" y="2408"/>
                    <a:pt x="414" y="2441"/>
                  </a:cubicBezTo>
                  <a:cubicBezTo>
                    <a:pt x="434" y="2461"/>
                    <a:pt x="460" y="2475"/>
                    <a:pt x="486" y="2475"/>
                  </a:cubicBezTo>
                  <a:cubicBezTo>
                    <a:pt x="492" y="2475"/>
                    <a:pt x="498" y="2474"/>
                    <a:pt x="503" y="2473"/>
                  </a:cubicBezTo>
                  <a:cubicBezTo>
                    <a:pt x="1071" y="2343"/>
                    <a:pt x="1614" y="2149"/>
                    <a:pt x="2133" y="1897"/>
                  </a:cubicBezTo>
                  <a:lnTo>
                    <a:pt x="2133" y="1897"/>
                  </a:lnTo>
                  <a:cubicBezTo>
                    <a:pt x="1955" y="2205"/>
                    <a:pt x="1857" y="2554"/>
                    <a:pt x="1849" y="2911"/>
                  </a:cubicBezTo>
                  <a:cubicBezTo>
                    <a:pt x="1849" y="2943"/>
                    <a:pt x="1874" y="2976"/>
                    <a:pt x="1906" y="2984"/>
                  </a:cubicBezTo>
                  <a:cubicBezTo>
                    <a:pt x="1915" y="2988"/>
                    <a:pt x="1924" y="2990"/>
                    <a:pt x="1933" y="2990"/>
                  </a:cubicBezTo>
                  <a:cubicBezTo>
                    <a:pt x="1959" y="2990"/>
                    <a:pt x="1986" y="2975"/>
                    <a:pt x="2003" y="2951"/>
                  </a:cubicBezTo>
                  <a:cubicBezTo>
                    <a:pt x="2182" y="2676"/>
                    <a:pt x="2376" y="2408"/>
                    <a:pt x="2587" y="2149"/>
                  </a:cubicBezTo>
                  <a:cubicBezTo>
                    <a:pt x="2620" y="2562"/>
                    <a:pt x="2782" y="2968"/>
                    <a:pt x="3057" y="3292"/>
                  </a:cubicBezTo>
                  <a:cubicBezTo>
                    <a:pt x="3071" y="3305"/>
                    <a:pt x="3089" y="3318"/>
                    <a:pt x="3109" y="3318"/>
                  </a:cubicBezTo>
                  <a:cubicBezTo>
                    <a:pt x="3113" y="3318"/>
                    <a:pt x="3118" y="3318"/>
                    <a:pt x="3122" y="3316"/>
                  </a:cubicBezTo>
                  <a:cubicBezTo>
                    <a:pt x="3155" y="3316"/>
                    <a:pt x="3179" y="3300"/>
                    <a:pt x="3187" y="3276"/>
                  </a:cubicBezTo>
                  <a:cubicBezTo>
                    <a:pt x="3365" y="2927"/>
                    <a:pt x="3665" y="2627"/>
                    <a:pt x="4014" y="2441"/>
                  </a:cubicBezTo>
                  <a:lnTo>
                    <a:pt x="4014" y="2441"/>
                  </a:lnTo>
                  <a:cubicBezTo>
                    <a:pt x="3949" y="2862"/>
                    <a:pt x="3755" y="3259"/>
                    <a:pt x="3463" y="3559"/>
                  </a:cubicBezTo>
                  <a:cubicBezTo>
                    <a:pt x="3438" y="3584"/>
                    <a:pt x="3430" y="3624"/>
                    <a:pt x="3447" y="3649"/>
                  </a:cubicBezTo>
                  <a:cubicBezTo>
                    <a:pt x="3461" y="3677"/>
                    <a:pt x="3487" y="3699"/>
                    <a:pt x="3515" y="3699"/>
                  </a:cubicBezTo>
                  <a:cubicBezTo>
                    <a:pt x="3519" y="3699"/>
                    <a:pt x="3523" y="3698"/>
                    <a:pt x="3528" y="3697"/>
                  </a:cubicBezTo>
                  <a:cubicBezTo>
                    <a:pt x="3965" y="3665"/>
                    <a:pt x="4403" y="3584"/>
                    <a:pt x="4825" y="3462"/>
                  </a:cubicBezTo>
                  <a:lnTo>
                    <a:pt x="4825" y="3462"/>
                  </a:lnTo>
                  <a:cubicBezTo>
                    <a:pt x="4663" y="3665"/>
                    <a:pt x="4501" y="3868"/>
                    <a:pt x="4355" y="4086"/>
                  </a:cubicBezTo>
                  <a:cubicBezTo>
                    <a:pt x="4330" y="4111"/>
                    <a:pt x="4330" y="4151"/>
                    <a:pt x="4355" y="4184"/>
                  </a:cubicBezTo>
                  <a:cubicBezTo>
                    <a:pt x="4370" y="4199"/>
                    <a:pt x="4393" y="4208"/>
                    <a:pt x="4415" y="4208"/>
                  </a:cubicBezTo>
                  <a:cubicBezTo>
                    <a:pt x="4428" y="4208"/>
                    <a:pt x="4440" y="4206"/>
                    <a:pt x="4452" y="4200"/>
                  </a:cubicBezTo>
                  <a:cubicBezTo>
                    <a:pt x="4922" y="3997"/>
                    <a:pt x="5417" y="3835"/>
                    <a:pt x="5928" y="3722"/>
                  </a:cubicBezTo>
                  <a:lnTo>
                    <a:pt x="5928" y="3722"/>
                  </a:lnTo>
                  <a:cubicBezTo>
                    <a:pt x="5741" y="4030"/>
                    <a:pt x="5546" y="4338"/>
                    <a:pt x="5344" y="4638"/>
                  </a:cubicBezTo>
                  <a:cubicBezTo>
                    <a:pt x="5311" y="4670"/>
                    <a:pt x="5328" y="4719"/>
                    <a:pt x="5360" y="4743"/>
                  </a:cubicBezTo>
                  <a:cubicBezTo>
                    <a:pt x="5376" y="4759"/>
                    <a:pt x="5392" y="4759"/>
                    <a:pt x="5409" y="4759"/>
                  </a:cubicBezTo>
                  <a:cubicBezTo>
                    <a:pt x="5433" y="4759"/>
                    <a:pt x="5457" y="4751"/>
                    <a:pt x="5473" y="4727"/>
                  </a:cubicBezTo>
                  <a:cubicBezTo>
                    <a:pt x="5717" y="4378"/>
                    <a:pt x="5944" y="4014"/>
                    <a:pt x="6155" y="3649"/>
                  </a:cubicBezTo>
                  <a:cubicBezTo>
                    <a:pt x="6171" y="3616"/>
                    <a:pt x="6171" y="3584"/>
                    <a:pt x="6155" y="3559"/>
                  </a:cubicBezTo>
                  <a:cubicBezTo>
                    <a:pt x="6141" y="3539"/>
                    <a:pt x="6117" y="3525"/>
                    <a:pt x="6091" y="3525"/>
                  </a:cubicBezTo>
                  <a:cubicBezTo>
                    <a:pt x="6085" y="3525"/>
                    <a:pt x="6079" y="3526"/>
                    <a:pt x="6073" y="3527"/>
                  </a:cubicBezTo>
                  <a:cubicBezTo>
                    <a:pt x="5587" y="3624"/>
                    <a:pt x="5109" y="3762"/>
                    <a:pt x="4655" y="3941"/>
                  </a:cubicBezTo>
                  <a:cubicBezTo>
                    <a:pt x="4801" y="3738"/>
                    <a:pt x="4971" y="3543"/>
                    <a:pt x="5141" y="3349"/>
                  </a:cubicBezTo>
                  <a:cubicBezTo>
                    <a:pt x="5165" y="3324"/>
                    <a:pt x="5165" y="3284"/>
                    <a:pt x="5149" y="3251"/>
                  </a:cubicBezTo>
                  <a:cubicBezTo>
                    <a:pt x="5131" y="3227"/>
                    <a:pt x="5103" y="3216"/>
                    <a:pt x="5076" y="3216"/>
                  </a:cubicBezTo>
                  <a:cubicBezTo>
                    <a:pt x="5068" y="3216"/>
                    <a:pt x="5060" y="3217"/>
                    <a:pt x="5052" y="3219"/>
                  </a:cubicBezTo>
                  <a:cubicBezTo>
                    <a:pt x="4622" y="3365"/>
                    <a:pt x="4168" y="3470"/>
                    <a:pt x="3714" y="3519"/>
                  </a:cubicBezTo>
                  <a:cubicBezTo>
                    <a:pt x="3990" y="3178"/>
                    <a:pt x="4160" y="2749"/>
                    <a:pt x="4192" y="2311"/>
                  </a:cubicBezTo>
                  <a:cubicBezTo>
                    <a:pt x="4192" y="2287"/>
                    <a:pt x="4184" y="2262"/>
                    <a:pt x="4160" y="2246"/>
                  </a:cubicBezTo>
                  <a:cubicBezTo>
                    <a:pt x="4145" y="2236"/>
                    <a:pt x="4127" y="2229"/>
                    <a:pt x="4109" y="2229"/>
                  </a:cubicBezTo>
                  <a:cubicBezTo>
                    <a:pt x="4099" y="2229"/>
                    <a:pt x="4088" y="2232"/>
                    <a:pt x="4079" y="2238"/>
                  </a:cubicBezTo>
                  <a:cubicBezTo>
                    <a:pt x="3682" y="2408"/>
                    <a:pt x="3325" y="2716"/>
                    <a:pt x="3106" y="3089"/>
                  </a:cubicBezTo>
                  <a:cubicBezTo>
                    <a:pt x="2855" y="2757"/>
                    <a:pt x="2725" y="2343"/>
                    <a:pt x="2741" y="1930"/>
                  </a:cubicBezTo>
                  <a:cubicBezTo>
                    <a:pt x="2741" y="1897"/>
                    <a:pt x="2717" y="1865"/>
                    <a:pt x="2693" y="1857"/>
                  </a:cubicBezTo>
                  <a:cubicBezTo>
                    <a:pt x="2681" y="1851"/>
                    <a:pt x="2669" y="1848"/>
                    <a:pt x="2656" y="1848"/>
                  </a:cubicBezTo>
                  <a:cubicBezTo>
                    <a:pt x="2633" y="1848"/>
                    <a:pt x="2611" y="1857"/>
                    <a:pt x="2595" y="1873"/>
                  </a:cubicBezTo>
                  <a:cubicBezTo>
                    <a:pt x="2401" y="2108"/>
                    <a:pt x="2214" y="2343"/>
                    <a:pt x="2044" y="2595"/>
                  </a:cubicBezTo>
                  <a:cubicBezTo>
                    <a:pt x="2101" y="2278"/>
                    <a:pt x="2238" y="1978"/>
                    <a:pt x="2441" y="1735"/>
                  </a:cubicBezTo>
                  <a:cubicBezTo>
                    <a:pt x="2466" y="1703"/>
                    <a:pt x="2466" y="1654"/>
                    <a:pt x="2441" y="1630"/>
                  </a:cubicBezTo>
                  <a:cubicBezTo>
                    <a:pt x="2425" y="1608"/>
                    <a:pt x="2402" y="1597"/>
                    <a:pt x="2378" y="1597"/>
                  </a:cubicBezTo>
                  <a:cubicBezTo>
                    <a:pt x="2366" y="1597"/>
                    <a:pt x="2355" y="1600"/>
                    <a:pt x="2344" y="1605"/>
                  </a:cubicBezTo>
                  <a:cubicBezTo>
                    <a:pt x="1825" y="1889"/>
                    <a:pt x="1290" y="2100"/>
                    <a:pt x="722" y="2254"/>
                  </a:cubicBezTo>
                  <a:lnTo>
                    <a:pt x="1744" y="1119"/>
                  </a:lnTo>
                  <a:cubicBezTo>
                    <a:pt x="1768" y="1087"/>
                    <a:pt x="1768" y="1046"/>
                    <a:pt x="1744" y="1014"/>
                  </a:cubicBezTo>
                  <a:cubicBezTo>
                    <a:pt x="1732" y="996"/>
                    <a:pt x="1708" y="983"/>
                    <a:pt x="1683" y="983"/>
                  </a:cubicBezTo>
                  <a:cubicBezTo>
                    <a:pt x="1673" y="983"/>
                    <a:pt x="1664" y="985"/>
                    <a:pt x="1655" y="989"/>
                  </a:cubicBezTo>
                  <a:cubicBezTo>
                    <a:pt x="1274" y="1135"/>
                    <a:pt x="884" y="1257"/>
                    <a:pt x="479" y="1346"/>
                  </a:cubicBezTo>
                  <a:cubicBezTo>
                    <a:pt x="1014" y="989"/>
                    <a:pt x="1517" y="584"/>
                    <a:pt x="1971" y="146"/>
                  </a:cubicBezTo>
                  <a:cubicBezTo>
                    <a:pt x="2003" y="114"/>
                    <a:pt x="2011" y="57"/>
                    <a:pt x="1979" y="24"/>
                  </a:cubicBezTo>
                  <a:cubicBezTo>
                    <a:pt x="1963" y="8"/>
                    <a:pt x="1943" y="0"/>
                    <a:pt x="1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7937;p47">
              <a:extLst>
                <a:ext uri="{FF2B5EF4-FFF2-40B4-BE49-F238E27FC236}">
                  <a16:creationId xmlns:a16="http://schemas.microsoft.com/office/drawing/2014/main" id="{83418861-51FB-3F3A-FB9B-38741D3D578C}"/>
                </a:ext>
              </a:extLst>
            </p:cNvPr>
            <p:cNvSpPr/>
            <p:nvPr/>
          </p:nvSpPr>
          <p:spPr>
            <a:xfrm>
              <a:off x="2532800" y="3204775"/>
              <a:ext cx="21125" cy="50125"/>
            </a:xfrm>
            <a:custGeom>
              <a:avLst/>
              <a:gdLst/>
              <a:ahLst/>
              <a:cxnLst/>
              <a:rect l="l" t="t" r="r" b="b"/>
              <a:pathLst>
                <a:path w="845" h="2005" extrusionOk="0">
                  <a:moveTo>
                    <a:pt x="757" y="1"/>
                  </a:moveTo>
                  <a:cubicBezTo>
                    <a:pt x="734" y="1"/>
                    <a:pt x="711" y="9"/>
                    <a:pt x="698" y="26"/>
                  </a:cubicBezTo>
                  <a:cubicBezTo>
                    <a:pt x="236" y="537"/>
                    <a:pt x="1" y="1250"/>
                    <a:pt x="82" y="1939"/>
                  </a:cubicBezTo>
                  <a:cubicBezTo>
                    <a:pt x="90" y="1980"/>
                    <a:pt x="123" y="2004"/>
                    <a:pt x="163" y="2004"/>
                  </a:cubicBezTo>
                  <a:lnTo>
                    <a:pt x="171" y="2004"/>
                  </a:lnTo>
                  <a:cubicBezTo>
                    <a:pt x="220" y="2004"/>
                    <a:pt x="252" y="1964"/>
                    <a:pt x="244" y="1915"/>
                  </a:cubicBezTo>
                  <a:cubicBezTo>
                    <a:pt x="171" y="1283"/>
                    <a:pt x="382" y="610"/>
                    <a:pt x="812" y="139"/>
                  </a:cubicBezTo>
                  <a:cubicBezTo>
                    <a:pt x="844" y="99"/>
                    <a:pt x="844" y="50"/>
                    <a:pt x="812" y="18"/>
                  </a:cubicBezTo>
                  <a:cubicBezTo>
                    <a:pt x="797" y="7"/>
                    <a:pt x="776" y="1"/>
                    <a:pt x="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7938;p47">
              <a:extLst>
                <a:ext uri="{FF2B5EF4-FFF2-40B4-BE49-F238E27FC236}">
                  <a16:creationId xmlns:a16="http://schemas.microsoft.com/office/drawing/2014/main" id="{BD332951-3326-00A5-1357-B5C5E355FB24}"/>
                </a:ext>
              </a:extLst>
            </p:cNvPr>
            <p:cNvSpPr/>
            <p:nvPr/>
          </p:nvSpPr>
          <p:spPr>
            <a:xfrm>
              <a:off x="2561400" y="3213000"/>
              <a:ext cx="20500" cy="42900"/>
            </a:xfrm>
            <a:custGeom>
              <a:avLst/>
              <a:gdLst/>
              <a:ahLst/>
              <a:cxnLst/>
              <a:rect l="l" t="t" r="r" b="b"/>
              <a:pathLst>
                <a:path w="820" h="1716" extrusionOk="0">
                  <a:moveTo>
                    <a:pt x="735" y="1"/>
                  </a:moveTo>
                  <a:cubicBezTo>
                    <a:pt x="711" y="1"/>
                    <a:pt x="687" y="11"/>
                    <a:pt x="673" y="29"/>
                  </a:cubicBezTo>
                  <a:cubicBezTo>
                    <a:pt x="276" y="467"/>
                    <a:pt x="33" y="1035"/>
                    <a:pt x="8" y="1627"/>
                  </a:cubicBezTo>
                  <a:cubicBezTo>
                    <a:pt x="0" y="1675"/>
                    <a:pt x="41" y="1708"/>
                    <a:pt x="81" y="1716"/>
                  </a:cubicBezTo>
                  <a:lnTo>
                    <a:pt x="89" y="1716"/>
                  </a:lnTo>
                  <a:cubicBezTo>
                    <a:pt x="130" y="1716"/>
                    <a:pt x="162" y="1675"/>
                    <a:pt x="170" y="1635"/>
                  </a:cubicBezTo>
                  <a:cubicBezTo>
                    <a:pt x="195" y="1083"/>
                    <a:pt x="422" y="548"/>
                    <a:pt x="795" y="135"/>
                  </a:cubicBezTo>
                  <a:cubicBezTo>
                    <a:pt x="819" y="102"/>
                    <a:pt x="819" y="54"/>
                    <a:pt x="787" y="21"/>
                  </a:cubicBezTo>
                  <a:cubicBezTo>
                    <a:pt x="772" y="7"/>
                    <a:pt x="754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7939;p47">
              <a:extLst>
                <a:ext uri="{FF2B5EF4-FFF2-40B4-BE49-F238E27FC236}">
                  <a16:creationId xmlns:a16="http://schemas.microsoft.com/office/drawing/2014/main" id="{054D771D-F20E-0526-70F4-5B1085E7FCA8}"/>
                </a:ext>
              </a:extLst>
            </p:cNvPr>
            <p:cNvSpPr/>
            <p:nvPr/>
          </p:nvSpPr>
          <p:spPr>
            <a:xfrm>
              <a:off x="2592000" y="3218975"/>
              <a:ext cx="23750" cy="34300"/>
            </a:xfrm>
            <a:custGeom>
              <a:avLst/>
              <a:gdLst/>
              <a:ahLst/>
              <a:cxnLst/>
              <a:rect l="l" t="t" r="r" b="b"/>
              <a:pathLst>
                <a:path w="950" h="1372" extrusionOk="0">
                  <a:moveTo>
                    <a:pt x="864" y="0"/>
                  </a:moveTo>
                  <a:cubicBezTo>
                    <a:pt x="845" y="0"/>
                    <a:pt x="826" y="6"/>
                    <a:pt x="811" y="17"/>
                  </a:cubicBezTo>
                  <a:cubicBezTo>
                    <a:pt x="438" y="350"/>
                    <a:pt x="155" y="788"/>
                    <a:pt x="17" y="1266"/>
                  </a:cubicBezTo>
                  <a:cubicBezTo>
                    <a:pt x="0" y="1315"/>
                    <a:pt x="25" y="1355"/>
                    <a:pt x="73" y="1371"/>
                  </a:cubicBezTo>
                  <a:lnTo>
                    <a:pt x="90" y="1371"/>
                  </a:lnTo>
                  <a:cubicBezTo>
                    <a:pt x="130" y="1371"/>
                    <a:pt x="163" y="1347"/>
                    <a:pt x="171" y="1315"/>
                  </a:cubicBezTo>
                  <a:cubicBezTo>
                    <a:pt x="300" y="869"/>
                    <a:pt x="568" y="447"/>
                    <a:pt x="917" y="139"/>
                  </a:cubicBezTo>
                  <a:cubicBezTo>
                    <a:pt x="949" y="115"/>
                    <a:pt x="949" y="58"/>
                    <a:pt x="925" y="25"/>
                  </a:cubicBezTo>
                  <a:cubicBezTo>
                    <a:pt x="907" y="8"/>
                    <a:pt x="885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7940;p47">
              <a:extLst>
                <a:ext uri="{FF2B5EF4-FFF2-40B4-BE49-F238E27FC236}">
                  <a16:creationId xmlns:a16="http://schemas.microsoft.com/office/drawing/2014/main" id="{CAD35DFC-7988-AD69-2755-459833814833}"/>
                </a:ext>
              </a:extLst>
            </p:cNvPr>
            <p:cNvSpPr/>
            <p:nvPr/>
          </p:nvSpPr>
          <p:spPr>
            <a:xfrm>
              <a:off x="2228575" y="2973700"/>
              <a:ext cx="297975" cy="280575"/>
            </a:xfrm>
            <a:custGeom>
              <a:avLst/>
              <a:gdLst/>
              <a:ahLst/>
              <a:cxnLst/>
              <a:rect l="l" t="t" r="r" b="b"/>
              <a:pathLst>
                <a:path w="11919" h="11223" extrusionOk="0">
                  <a:moveTo>
                    <a:pt x="10026" y="1"/>
                  </a:moveTo>
                  <a:cubicBezTo>
                    <a:pt x="10022" y="1"/>
                    <a:pt x="10018" y="1"/>
                    <a:pt x="10013" y="2"/>
                  </a:cubicBezTo>
                  <a:cubicBezTo>
                    <a:pt x="9965" y="10"/>
                    <a:pt x="9932" y="50"/>
                    <a:pt x="9940" y="99"/>
                  </a:cubicBezTo>
                  <a:cubicBezTo>
                    <a:pt x="10119" y="1250"/>
                    <a:pt x="10702" y="2337"/>
                    <a:pt x="11562" y="3123"/>
                  </a:cubicBezTo>
                  <a:cubicBezTo>
                    <a:pt x="11229" y="3067"/>
                    <a:pt x="10905" y="2985"/>
                    <a:pt x="10581" y="2888"/>
                  </a:cubicBezTo>
                  <a:cubicBezTo>
                    <a:pt x="10572" y="2884"/>
                    <a:pt x="10563" y="2882"/>
                    <a:pt x="10554" y="2882"/>
                  </a:cubicBezTo>
                  <a:cubicBezTo>
                    <a:pt x="10528" y="2882"/>
                    <a:pt x="10504" y="2897"/>
                    <a:pt x="10492" y="2921"/>
                  </a:cubicBezTo>
                  <a:cubicBezTo>
                    <a:pt x="10475" y="2953"/>
                    <a:pt x="10475" y="2994"/>
                    <a:pt x="10500" y="3018"/>
                  </a:cubicBezTo>
                  <a:cubicBezTo>
                    <a:pt x="10719" y="3261"/>
                    <a:pt x="10978" y="3472"/>
                    <a:pt x="11254" y="3650"/>
                  </a:cubicBezTo>
                  <a:cubicBezTo>
                    <a:pt x="11035" y="3650"/>
                    <a:pt x="10824" y="3683"/>
                    <a:pt x="10613" y="3748"/>
                  </a:cubicBezTo>
                  <a:cubicBezTo>
                    <a:pt x="10589" y="3756"/>
                    <a:pt x="10565" y="3780"/>
                    <a:pt x="10557" y="3812"/>
                  </a:cubicBezTo>
                  <a:cubicBezTo>
                    <a:pt x="10557" y="3845"/>
                    <a:pt x="10573" y="3877"/>
                    <a:pt x="10597" y="3894"/>
                  </a:cubicBezTo>
                  <a:cubicBezTo>
                    <a:pt x="10800" y="4015"/>
                    <a:pt x="11019" y="4121"/>
                    <a:pt x="11238" y="4202"/>
                  </a:cubicBezTo>
                  <a:cubicBezTo>
                    <a:pt x="11092" y="4258"/>
                    <a:pt x="10954" y="4331"/>
                    <a:pt x="10824" y="4421"/>
                  </a:cubicBezTo>
                  <a:cubicBezTo>
                    <a:pt x="10800" y="4437"/>
                    <a:pt x="10792" y="4469"/>
                    <a:pt x="10792" y="4502"/>
                  </a:cubicBezTo>
                  <a:cubicBezTo>
                    <a:pt x="10800" y="4534"/>
                    <a:pt x="10824" y="4558"/>
                    <a:pt x="10857" y="4566"/>
                  </a:cubicBezTo>
                  <a:lnTo>
                    <a:pt x="11262" y="4672"/>
                  </a:lnTo>
                  <a:cubicBezTo>
                    <a:pt x="9576" y="6302"/>
                    <a:pt x="7986" y="8077"/>
                    <a:pt x="6551" y="9934"/>
                  </a:cubicBezTo>
                  <a:cubicBezTo>
                    <a:pt x="6535" y="9958"/>
                    <a:pt x="6527" y="9991"/>
                    <a:pt x="6543" y="10015"/>
                  </a:cubicBezTo>
                  <a:cubicBezTo>
                    <a:pt x="6559" y="10047"/>
                    <a:pt x="6584" y="10064"/>
                    <a:pt x="6616" y="10064"/>
                  </a:cubicBezTo>
                  <a:lnTo>
                    <a:pt x="6730" y="10064"/>
                  </a:lnTo>
                  <a:lnTo>
                    <a:pt x="6373" y="10266"/>
                  </a:lnTo>
                  <a:cubicBezTo>
                    <a:pt x="6349" y="10282"/>
                    <a:pt x="6332" y="10315"/>
                    <a:pt x="6332" y="10347"/>
                  </a:cubicBezTo>
                  <a:cubicBezTo>
                    <a:pt x="6341" y="10380"/>
                    <a:pt x="6365" y="10404"/>
                    <a:pt x="6397" y="10412"/>
                  </a:cubicBezTo>
                  <a:lnTo>
                    <a:pt x="6616" y="10461"/>
                  </a:lnTo>
                  <a:cubicBezTo>
                    <a:pt x="6373" y="10663"/>
                    <a:pt x="6065" y="10793"/>
                    <a:pt x="5749" y="10826"/>
                  </a:cubicBezTo>
                  <a:lnTo>
                    <a:pt x="5376" y="10866"/>
                  </a:lnTo>
                  <a:cubicBezTo>
                    <a:pt x="4476" y="10961"/>
                    <a:pt x="3559" y="11058"/>
                    <a:pt x="2663" y="11058"/>
                  </a:cubicBezTo>
                  <a:cubicBezTo>
                    <a:pt x="2025" y="11058"/>
                    <a:pt x="1398" y="11009"/>
                    <a:pt x="795" y="10874"/>
                  </a:cubicBezTo>
                  <a:cubicBezTo>
                    <a:pt x="673" y="10850"/>
                    <a:pt x="576" y="10826"/>
                    <a:pt x="487" y="10769"/>
                  </a:cubicBezTo>
                  <a:cubicBezTo>
                    <a:pt x="227" y="10623"/>
                    <a:pt x="179" y="10258"/>
                    <a:pt x="268" y="9999"/>
                  </a:cubicBezTo>
                  <a:cubicBezTo>
                    <a:pt x="357" y="9755"/>
                    <a:pt x="560" y="9528"/>
                    <a:pt x="876" y="9318"/>
                  </a:cubicBezTo>
                  <a:cubicBezTo>
                    <a:pt x="1438" y="8952"/>
                    <a:pt x="2118" y="8750"/>
                    <a:pt x="2790" y="8750"/>
                  </a:cubicBezTo>
                  <a:cubicBezTo>
                    <a:pt x="2923" y="8750"/>
                    <a:pt x="3055" y="8758"/>
                    <a:pt x="3187" y="8774"/>
                  </a:cubicBezTo>
                  <a:cubicBezTo>
                    <a:pt x="3191" y="8775"/>
                    <a:pt x="3195" y="8776"/>
                    <a:pt x="3199" y="8776"/>
                  </a:cubicBezTo>
                  <a:cubicBezTo>
                    <a:pt x="3235" y="8776"/>
                    <a:pt x="3269" y="8745"/>
                    <a:pt x="3276" y="8701"/>
                  </a:cubicBezTo>
                  <a:cubicBezTo>
                    <a:pt x="3284" y="8661"/>
                    <a:pt x="3251" y="8620"/>
                    <a:pt x="3203" y="8612"/>
                  </a:cubicBezTo>
                  <a:cubicBezTo>
                    <a:pt x="3066" y="8596"/>
                    <a:pt x="2928" y="8588"/>
                    <a:pt x="2790" y="8588"/>
                  </a:cubicBezTo>
                  <a:cubicBezTo>
                    <a:pt x="2085" y="8588"/>
                    <a:pt x="1376" y="8793"/>
                    <a:pt x="787" y="9180"/>
                  </a:cubicBezTo>
                  <a:cubicBezTo>
                    <a:pt x="438" y="9415"/>
                    <a:pt x="219" y="9666"/>
                    <a:pt x="114" y="9942"/>
                  </a:cubicBezTo>
                  <a:cubicBezTo>
                    <a:pt x="0" y="10258"/>
                    <a:pt x="65" y="10704"/>
                    <a:pt x="398" y="10915"/>
                  </a:cubicBezTo>
                  <a:cubicBezTo>
                    <a:pt x="511" y="10980"/>
                    <a:pt x="633" y="11012"/>
                    <a:pt x="762" y="11036"/>
                  </a:cubicBezTo>
                  <a:cubicBezTo>
                    <a:pt x="1370" y="11174"/>
                    <a:pt x="2011" y="11223"/>
                    <a:pt x="2651" y="11223"/>
                  </a:cubicBezTo>
                  <a:cubicBezTo>
                    <a:pt x="3560" y="11223"/>
                    <a:pt x="4484" y="11126"/>
                    <a:pt x="5392" y="11028"/>
                  </a:cubicBezTo>
                  <a:lnTo>
                    <a:pt x="5765" y="10988"/>
                  </a:lnTo>
                  <a:cubicBezTo>
                    <a:pt x="6170" y="10939"/>
                    <a:pt x="6551" y="10761"/>
                    <a:pt x="6843" y="10477"/>
                  </a:cubicBezTo>
                  <a:cubicBezTo>
                    <a:pt x="6868" y="10453"/>
                    <a:pt x="6876" y="10428"/>
                    <a:pt x="6868" y="10396"/>
                  </a:cubicBezTo>
                  <a:cubicBezTo>
                    <a:pt x="6859" y="10372"/>
                    <a:pt x="6835" y="10347"/>
                    <a:pt x="6803" y="10339"/>
                  </a:cubicBezTo>
                  <a:lnTo>
                    <a:pt x="6632" y="10299"/>
                  </a:lnTo>
                  <a:lnTo>
                    <a:pt x="7086" y="10047"/>
                  </a:lnTo>
                  <a:cubicBezTo>
                    <a:pt x="7119" y="10023"/>
                    <a:pt x="7135" y="9991"/>
                    <a:pt x="7119" y="9950"/>
                  </a:cubicBezTo>
                  <a:cubicBezTo>
                    <a:pt x="7111" y="9918"/>
                    <a:pt x="7078" y="9893"/>
                    <a:pt x="7046" y="9893"/>
                  </a:cubicBezTo>
                  <a:lnTo>
                    <a:pt x="6778" y="9893"/>
                  </a:lnTo>
                  <a:cubicBezTo>
                    <a:pt x="8213" y="8053"/>
                    <a:pt x="9794" y="6302"/>
                    <a:pt x="11481" y="4680"/>
                  </a:cubicBezTo>
                  <a:cubicBezTo>
                    <a:pt x="11497" y="4664"/>
                    <a:pt x="11505" y="4631"/>
                    <a:pt x="11497" y="4607"/>
                  </a:cubicBezTo>
                  <a:cubicBezTo>
                    <a:pt x="11489" y="4575"/>
                    <a:pt x="11473" y="4550"/>
                    <a:pt x="11440" y="4550"/>
                  </a:cubicBezTo>
                  <a:lnTo>
                    <a:pt x="11075" y="4453"/>
                  </a:lnTo>
                  <a:cubicBezTo>
                    <a:pt x="11221" y="4372"/>
                    <a:pt x="11375" y="4315"/>
                    <a:pt x="11538" y="4283"/>
                  </a:cubicBezTo>
                  <a:cubicBezTo>
                    <a:pt x="11578" y="4283"/>
                    <a:pt x="11602" y="4250"/>
                    <a:pt x="11602" y="4210"/>
                  </a:cubicBezTo>
                  <a:cubicBezTo>
                    <a:pt x="11602" y="4169"/>
                    <a:pt x="11578" y="4137"/>
                    <a:pt x="11546" y="4129"/>
                  </a:cubicBezTo>
                  <a:cubicBezTo>
                    <a:pt x="11302" y="4064"/>
                    <a:pt x="11067" y="3966"/>
                    <a:pt x="10848" y="3853"/>
                  </a:cubicBezTo>
                  <a:cubicBezTo>
                    <a:pt x="10969" y="3827"/>
                    <a:pt x="11091" y="3814"/>
                    <a:pt x="11214" y="3814"/>
                  </a:cubicBezTo>
                  <a:cubicBezTo>
                    <a:pt x="11355" y="3814"/>
                    <a:pt x="11496" y="3831"/>
                    <a:pt x="11635" y="3861"/>
                  </a:cubicBezTo>
                  <a:cubicBezTo>
                    <a:pt x="11644" y="3865"/>
                    <a:pt x="11652" y="3866"/>
                    <a:pt x="11661" y="3866"/>
                  </a:cubicBezTo>
                  <a:cubicBezTo>
                    <a:pt x="11692" y="3866"/>
                    <a:pt x="11719" y="3844"/>
                    <a:pt x="11732" y="3812"/>
                  </a:cubicBezTo>
                  <a:cubicBezTo>
                    <a:pt x="11748" y="3772"/>
                    <a:pt x="11732" y="3731"/>
                    <a:pt x="11692" y="3715"/>
                  </a:cubicBezTo>
                  <a:cubicBezTo>
                    <a:pt x="11384" y="3561"/>
                    <a:pt x="11092" y="3367"/>
                    <a:pt x="10832" y="3123"/>
                  </a:cubicBezTo>
                  <a:lnTo>
                    <a:pt x="10832" y="3123"/>
                  </a:lnTo>
                  <a:cubicBezTo>
                    <a:pt x="11157" y="3212"/>
                    <a:pt x="11489" y="3277"/>
                    <a:pt x="11813" y="3326"/>
                  </a:cubicBezTo>
                  <a:cubicBezTo>
                    <a:pt x="11819" y="3327"/>
                    <a:pt x="11824" y="3328"/>
                    <a:pt x="11829" y="3328"/>
                  </a:cubicBezTo>
                  <a:cubicBezTo>
                    <a:pt x="11862" y="3328"/>
                    <a:pt x="11888" y="3305"/>
                    <a:pt x="11902" y="3277"/>
                  </a:cubicBezTo>
                  <a:cubicBezTo>
                    <a:pt x="11919" y="3245"/>
                    <a:pt x="11902" y="3204"/>
                    <a:pt x="11878" y="3188"/>
                  </a:cubicBezTo>
                  <a:cubicBezTo>
                    <a:pt x="10938" y="2410"/>
                    <a:pt x="10289" y="1275"/>
                    <a:pt x="10103" y="75"/>
                  </a:cubicBezTo>
                  <a:cubicBezTo>
                    <a:pt x="10095" y="31"/>
                    <a:pt x="10062" y="1"/>
                    <a:pt x="10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7941;p47">
              <a:extLst>
                <a:ext uri="{FF2B5EF4-FFF2-40B4-BE49-F238E27FC236}">
                  <a16:creationId xmlns:a16="http://schemas.microsoft.com/office/drawing/2014/main" id="{1508F24D-DCCD-58D2-19A0-0B1C54FF73FB}"/>
                </a:ext>
              </a:extLst>
            </p:cNvPr>
            <p:cNvSpPr/>
            <p:nvPr/>
          </p:nvSpPr>
          <p:spPr>
            <a:xfrm>
              <a:off x="2280250" y="3046825"/>
              <a:ext cx="79275" cy="146850"/>
            </a:xfrm>
            <a:custGeom>
              <a:avLst/>
              <a:gdLst/>
              <a:ahLst/>
              <a:cxnLst/>
              <a:rect l="l" t="t" r="r" b="b"/>
              <a:pathLst>
                <a:path w="3171" h="5874" extrusionOk="0">
                  <a:moveTo>
                    <a:pt x="3074" y="0"/>
                  </a:moveTo>
                  <a:cubicBezTo>
                    <a:pt x="3045" y="0"/>
                    <a:pt x="3017" y="17"/>
                    <a:pt x="3001" y="44"/>
                  </a:cubicBezTo>
                  <a:lnTo>
                    <a:pt x="25" y="5752"/>
                  </a:lnTo>
                  <a:cubicBezTo>
                    <a:pt x="1" y="5793"/>
                    <a:pt x="17" y="5841"/>
                    <a:pt x="57" y="5866"/>
                  </a:cubicBezTo>
                  <a:cubicBezTo>
                    <a:pt x="74" y="5874"/>
                    <a:pt x="82" y="5874"/>
                    <a:pt x="98" y="5874"/>
                  </a:cubicBezTo>
                  <a:cubicBezTo>
                    <a:pt x="122" y="5874"/>
                    <a:pt x="155" y="5857"/>
                    <a:pt x="171" y="5833"/>
                  </a:cubicBezTo>
                  <a:lnTo>
                    <a:pt x="3147" y="117"/>
                  </a:lnTo>
                  <a:cubicBezTo>
                    <a:pt x="3171" y="77"/>
                    <a:pt x="3155" y="28"/>
                    <a:pt x="3114" y="12"/>
                  </a:cubicBezTo>
                  <a:cubicBezTo>
                    <a:pt x="3101" y="4"/>
                    <a:pt x="3087" y="0"/>
                    <a:pt x="3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7942;p47">
              <a:extLst>
                <a:ext uri="{FF2B5EF4-FFF2-40B4-BE49-F238E27FC236}">
                  <a16:creationId xmlns:a16="http://schemas.microsoft.com/office/drawing/2014/main" id="{1FF47C70-C1F1-52B8-5D49-91BD90428599}"/>
                </a:ext>
              </a:extLst>
            </p:cNvPr>
            <p:cNvSpPr/>
            <p:nvPr/>
          </p:nvSpPr>
          <p:spPr>
            <a:xfrm>
              <a:off x="2248425" y="3207850"/>
              <a:ext cx="22925" cy="42575"/>
            </a:xfrm>
            <a:custGeom>
              <a:avLst/>
              <a:gdLst/>
              <a:ahLst/>
              <a:cxnLst/>
              <a:rect l="l" t="t" r="r" b="b"/>
              <a:pathLst>
                <a:path w="917" h="1703" extrusionOk="0">
                  <a:moveTo>
                    <a:pt x="827" y="1"/>
                  </a:moveTo>
                  <a:cubicBezTo>
                    <a:pt x="814" y="1"/>
                    <a:pt x="800" y="3"/>
                    <a:pt x="787" y="8"/>
                  </a:cubicBezTo>
                  <a:cubicBezTo>
                    <a:pt x="512" y="171"/>
                    <a:pt x="293" y="422"/>
                    <a:pt x="163" y="706"/>
                  </a:cubicBezTo>
                  <a:cubicBezTo>
                    <a:pt x="33" y="998"/>
                    <a:pt x="1" y="1330"/>
                    <a:pt x="66" y="1638"/>
                  </a:cubicBezTo>
                  <a:cubicBezTo>
                    <a:pt x="74" y="1679"/>
                    <a:pt x="114" y="1703"/>
                    <a:pt x="147" y="1703"/>
                  </a:cubicBezTo>
                  <a:lnTo>
                    <a:pt x="163" y="1703"/>
                  </a:lnTo>
                  <a:cubicBezTo>
                    <a:pt x="212" y="1695"/>
                    <a:pt x="236" y="1654"/>
                    <a:pt x="228" y="1606"/>
                  </a:cubicBezTo>
                  <a:cubicBezTo>
                    <a:pt x="163" y="1330"/>
                    <a:pt x="195" y="1038"/>
                    <a:pt x="309" y="779"/>
                  </a:cubicBezTo>
                  <a:cubicBezTo>
                    <a:pt x="422" y="511"/>
                    <a:pt x="625" y="292"/>
                    <a:pt x="868" y="154"/>
                  </a:cubicBezTo>
                  <a:cubicBezTo>
                    <a:pt x="909" y="130"/>
                    <a:pt x="917" y="81"/>
                    <a:pt x="901" y="41"/>
                  </a:cubicBezTo>
                  <a:cubicBezTo>
                    <a:pt x="884" y="13"/>
                    <a:pt x="856" y="1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7943;p47">
              <a:extLst>
                <a:ext uri="{FF2B5EF4-FFF2-40B4-BE49-F238E27FC236}">
                  <a16:creationId xmlns:a16="http://schemas.microsoft.com/office/drawing/2014/main" id="{09344A2E-8ACA-E28A-5C2E-7D587F26925D}"/>
                </a:ext>
              </a:extLst>
            </p:cNvPr>
            <p:cNvSpPr/>
            <p:nvPr/>
          </p:nvSpPr>
          <p:spPr>
            <a:xfrm>
              <a:off x="2273775" y="3209750"/>
              <a:ext cx="23125" cy="43325"/>
            </a:xfrm>
            <a:custGeom>
              <a:avLst/>
              <a:gdLst/>
              <a:ahLst/>
              <a:cxnLst/>
              <a:rect l="l" t="t" r="r" b="b"/>
              <a:pathLst>
                <a:path w="925" h="1733" extrusionOk="0">
                  <a:moveTo>
                    <a:pt x="834" y="1"/>
                  </a:moveTo>
                  <a:cubicBezTo>
                    <a:pt x="816" y="1"/>
                    <a:pt x="796" y="7"/>
                    <a:pt x="779" y="22"/>
                  </a:cubicBezTo>
                  <a:cubicBezTo>
                    <a:pt x="300" y="403"/>
                    <a:pt x="0" y="1027"/>
                    <a:pt x="8" y="1651"/>
                  </a:cubicBezTo>
                  <a:cubicBezTo>
                    <a:pt x="8" y="1692"/>
                    <a:pt x="49" y="1732"/>
                    <a:pt x="89" y="1732"/>
                  </a:cubicBezTo>
                  <a:cubicBezTo>
                    <a:pt x="138" y="1732"/>
                    <a:pt x="171" y="1692"/>
                    <a:pt x="171" y="1643"/>
                  </a:cubicBezTo>
                  <a:cubicBezTo>
                    <a:pt x="162" y="1076"/>
                    <a:pt x="438" y="500"/>
                    <a:pt x="884" y="151"/>
                  </a:cubicBezTo>
                  <a:cubicBezTo>
                    <a:pt x="916" y="119"/>
                    <a:pt x="925" y="70"/>
                    <a:pt x="892" y="30"/>
                  </a:cubicBezTo>
                  <a:cubicBezTo>
                    <a:pt x="878" y="11"/>
                    <a:pt x="857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7944;p47">
              <a:extLst>
                <a:ext uri="{FF2B5EF4-FFF2-40B4-BE49-F238E27FC236}">
                  <a16:creationId xmlns:a16="http://schemas.microsoft.com/office/drawing/2014/main" id="{26CD6F94-2105-B0B8-97ED-9BECB590AD95}"/>
                </a:ext>
              </a:extLst>
            </p:cNvPr>
            <p:cNvSpPr/>
            <p:nvPr/>
          </p:nvSpPr>
          <p:spPr>
            <a:xfrm>
              <a:off x="2302350" y="3210775"/>
              <a:ext cx="25775" cy="43100"/>
            </a:xfrm>
            <a:custGeom>
              <a:avLst/>
              <a:gdLst/>
              <a:ahLst/>
              <a:cxnLst/>
              <a:rect l="l" t="t" r="r" b="b"/>
              <a:pathLst>
                <a:path w="1031" h="1724" extrusionOk="0">
                  <a:moveTo>
                    <a:pt x="933" y="0"/>
                  </a:moveTo>
                  <a:cubicBezTo>
                    <a:pt x="916" y="0"/>
                    <a:pt x="898" y="7"/>
                    <a:pt x="884" y="21"/>
                  </a:cubicBezTo>
                  <a:cubicBezTo>
                    <a:pt x="430" y="451"/>
                    <a:pt x="122" y="1018"/>
                    <a:pt x="9" y="1626"/>
                  </a:cubicBezTo>
                  <a:cubicBezTo>
                    <a:pt x="0" y="1675"/>
                    <a:pt x="33" y="1716"/>
                    <a:pt x="73" y="1724"/>
                  </a:cubicBezTo>
                  <a:lnTo>
                    <a:pt x="90" y="1724"/>
                  </a:lnTo>
                  <a:cubicBezTo>
                    <a:pt x="130" y="1724"/>
                    <a:pt x="163" y="1699"/>
                    <a:pt x="171" y="1659"/>
                  </a:cubicBezTo>
                  <a:cubicBezTo>
                    <a:pt x="276" y="1083"/>
                    <a:pt x="568" y="540"/>
                    <a:pt x="998" y="143"/>
                  </a:cubicBezTo>
                  <a:cubicBezTo>
                    <a:pt x="1030" y="110"/>
                    <a:pt x="1030" y="62"/>
                    <a:pt x="998" y="29"/>
                  </a:cubicBezTo>
                  <a:cubicBezTo>
                    <a:pt x="980" y="11"/>
                    <a:pt x="956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7945;p47">
              <a:extLst>
                <a:ext uri="{FF2B5EF4-FFF2-40B4-BE49-F238E27FC236}">
                  <a16:creationId xmlns:a16="http://schemas.microsoft.com/office/drawing/2014/main" id="{0981E590-7C3D-59A6-8A67-035AF23D57CB}"/>
                </a:ext>
              </a:extLst>
            </p:cNvPr>
            <p:cNvSpPr/>
            <p:nvPr/>
          </p:nvSpPr>
          <p:spPr>
            <a:xfrm>
              <a:off x="2135525" y="2700675"/>
              <a:ext cx="201500" cy="390650"/>
            </a:xfrm>
            <a:custGeom>
              <a:avLst/>
              <a:gdLst/>
              <a:ahLst/>
              <a:cxnLst/>
              <a:rect l="l" t="t" r="r" b="b"/>
              <a:pathLst>
                <a:path w="8060" h="15626" extrusionOk="0">
                  <a:moveTo>
                    <a:pt x="3122" y="0"/>
                  </a:moveTo>
                  <a:cubicBezTo>
                    <a:pt x="3086" y="0"/>
                    <a:pt x="3048" y="23"/>
                    <a:pt x="3041" y="58"/>
                  </a:cubicBezTo>
                  <a:cubicBezTo>
                    <a:pt x="2660" y="1583"/>
                    <a:pt x="1939" y="3050"/>
                    <a:pt x="974" y="4291"/>
                  </a:cubicBezTo>
                  <a:cubicBezTo>
                    <a:pt x="933" y="4339"/>
                    <a:pt x="885" y="4396"/>
                    <a:pt x="844" y="4453"/>
                  </a:cubicBezTo>
                  <a:cubicBezTo>
                    <a:pt x="617" y="4737"/>
                    <a:pt x="382" y="5028"/>
                    <a:pt x="228" y="5369"/>
                  </a:cubicBezTo>
                  <a:cubicBezTo>
                    <a:pt x="9" y="5839"/>
                    <a:pt x="1" y="6318"/>
                    <a:pt x="195" y="6682"/>
                  </a:cubicBezTo>
                  <a:cubicBezTo>
                    <a:pt x="209" y="6709"/>
                    <a:pt x="233" y="6725"/>
                    <a:pt x="260" y="6725"/>
                  </a:cubicBezTo>
                  <a:cubicBezTo>
                    <a:pt x="265" y="6725"/>
                    <a:pt x="271" y="6724"/>
                    <a:pt x="276" y="6723"/>
                  </a:cubicBezTo>
                  <a:cubicBezTo>
                    <a:pt x="309" y="6723"/>
                    <a:pt x="333" y="6699"/>
                    <a:pt x="341" y="6666"/>
                  </a:cubicBezTo>
                  <a:cubicBezTo>
                    <a:pt x="422" y="6366"/>
                    <a:pt x="560" y="6107"/>
                    <a:pt x="779" y="5839"/>
                  </a:cubicBezTo>
                  <a:lnTo>
                    <a:pt x="779" y="5839"/>
                  </a:lnTo>
                  <a:cubicBezTo>
                    <a:pt x="625" y="6853"/>
                    <a:pt x="909" y="7931"/>
                    <a:pt x="1549" y="8726"/>
                  </a:cubicBezTo>
                  <a:cubicBezTo>
                    <a:pt x="1566" y="8747"/>
                    <a:pt x="1589" y="8758"/>
                    <a:pt x="1612" y="8758"/>
                  </a:cubicBezTo>
                  <a:cubicBezTo>
                    <a:pt x="1624" y="8758"/>
                    <a:pt x="1636" y="8755"/>
                    <a:pt x="1647" y="8750"/>
                  </a:cubicBezTo>
                  <a:cubicBezTo>
                    <a:pt x="1679" y="8734"/>
                    <a:pt x="1695" y="8701"/>
                    <a:pt x="1695" y="8661"/>
                  </a:cubicBezTo>
                  <a:cubicBezTo>
                    <a:pt x="1630" y="8353"/>
                    <a:pt x="1630" y="8028"/>
                    <a:pt x="1687" y="7720"/>
                  </a:cubicBezTo>
                  <a:lnTo>
                    <a:pt x="1687" y="7720"/>
                  </a:lnTo>
                  <a:cubicBezTo>
                    <a:pt x="1922" y="8709"/>
                    <a:pt x="2449" y="9626"/>
                    <a:pt x="3187" y="10331"/>
                  </a:cubicBezTo>
                  <a:cubicBezTo>
                    <a:pt x="3201" y="10345"/>
                    <a:pt x="3221" y="10354"/>
                    <a:pt x="3241" y="10354"/>
                  </a:cubicBezTo>
                  <a:cubicBezTo>
                    <a:pt x="3256" y="10354"/>
                    <a:pt x="3271" y="10349"/>
                    <a:pt x="3284" y="10339"/>
                  </a:cubicBezTo>
                  <a:cubicBezTo>
                    <a:pt x="3317" y="10323"/>
                    <a:pt x="3333" y="10282"/>
                    <a:pt x="3317" y="10250"/>
                  </a:cubicBezTo>
                  <a:lnTo>
                    <a:pt x="3228" y="9974"/>
                  </a:lnTo>
                  <a:lnTo>
                    <a:pt x="3228" y="9974"/>
                  </a:lnTo>
                  <a:cubicBezTo>
                    <a:pt x="3584" y="10420"/>
                    <a:pt x="4006" y="10801"/>
                    <a:pt x="4428" y="11182"/>
                  </a:cubicBezTo>
                  <a:cubicBezTo>
                    <a:pt x="4930" y="11628"/>
                    <a:pt x="5449" y="12098"/>
                    <a:pt x="5830" y="12658"/>
                  </a:cubicBezTo>
                  <a:cubicBezTo>
                    <a:pt x="5846" y="12679"/>
                    <a:pt x="5870" y="12694"/>
                    <a:pt x="5896" y="12694"/>
                  </a:cubicBezTo>
                  <a:cubicBezTo>
                    <a:pt x="5909" y="12694"/>
                    <a:pt x="5922" y="12690"/>
                    <a:pt x="5936" y="12682"/>
                  </a:cubicBezTo>
                  <a:cubicBezTo>
                    <a:pt x="5968" y="12666"/>
                    <a:pt x="5984" y="12625"/>
                    <a:pt x="5976" y="12585"/>
                  </a:cubicBezTo>
                  <a:lnTo>
                    <a:pt x="5919" y="12423"/>
                  </a:lnTo>
                  <a:lnTo>
                    <a:pt x="5919" y="12423"/>
                  </a:lnTo>
                  <a:lnTo>
                    <a:pt x="6617" y="13185"/>
                  </a:lnTo>
                  <a:cubicBezTo>
                    <a:pt x="6638" y="13201"/>
                    <a:pt x="6662" y="13210"/>
                    <a:pt x="6685" y="13210"/>
                  </a:cubicBezTo>
                  <a:cubicBezTo>
                    <a:pt x="6698" y="13210"/>
                    <a:pt x="6711" y="13207"/>
                    <a:pt x="6722" y="13201"/>
                  </a:cubicBezTo>
                  <a:cubicBezTo>
                    <a:pt x="6755" y="13177"/>
                    <a:pt x="6771" y="13136"/>
                    <a:pt x="6755" y="13104"/>
                  </a:cubicBezTo>
                  <a:lnTo>
                    <a:pt x="6633" y="12707"/>
                  </a:lnTo>
                  <a:lnTo>
                    <a:pt x="6633" y="12707"/>
                  </a:lnTo>
                  <a:cubicBezTo>
                    <a:pt x="7233" y="13566"/>
                    <a:pt x="7671" y="14547"/>
                    <a:pt x="7890" y="15569"/>
                  </a:cubicBezTo>
                  <a:cubicBezTo>
                    <a:pt x="7898" y="15601"/>
                    <a:pt x="7938" y="15625"/>
                    <a:pt x="7971" y="15625"/>
                  </a:cubicBezTo>
                  <a:lnTo>
                    <a:pt x="7987" y="15625"/>
                  </a:lnTo>
                  <a:cubicBezTo>
                    <a:pt x="8036" y="15617"/>
                    <a:pt x="8060" y="15577"/>
                    <a:pt x="8052" y="15528"/>
                  </a:cubicBezTo>
                  <a:cubicBezTo>
                    <a:pt x="7784" y="14336"/>
                    <a:pt x="7249" y="13193"/>
                    <a:pt x="6487" y="12236"/>
                  </a:cubicBezTo>
                  <a:cubicBezTo>
                    <a:pt x="6471" y="12215"/>
                    <a:pt x="6447" y="12204"/>
                    <a:pt x="6422" y="12204"/>
                  </a:cubicBezTo>
                  <a:cubicBezTo>
                    <a:pt x="6409" y="12204"/>
                    <a:pt x="6395" y="12207"/>
                    <a:pt x="6382" y="12212"/>
                  </a:cubicBezTo>
                  <a:cubicBezTo>
                    <a:pt x="6349" y="12228"/>
                    <a:pt x="6333" y="12269"/>
                    <a:pt x="6341" y="12309"/>
                  </a:cubicBezTo>
                  <a:lnTo>
                    <a:pt x="6495" y="12804"/>
                  </a:lnTo>
                  <a:lnTo>
                    <a:pt x="5798" y="12042"/>
                  </a:lnTo>
                  <a:cubicBezTo>
                    <a:pt x="5782" y="12026"/>
                    <a:pt x="5760" y="12017"/>
                    <a:pt x="5737" y="12017"/>
                  </a:cubicBezTo>
                  <a:cubicBezTo>
                    <a:pt x="5725" y="12017"/>
                    <a:pt x="5712" y="12020"/>
                    <a:pt x="5701" y="12025"/>
                  </a:cubicBezTo>
                  <a:cubicBezTo>
                    <a:pt x="5668" y="12050"/>
                    <a:pt x="5652" y="12090"/>
                    <a:pt x="5660" y="12123"/>
                  </a:cubicBezTo>
                  <a:lnTo>
                    <a:pt x="5684" y="12196"/>
                  </a:lnTo>
                  <a:cubicBezTo>
                    <a:pt x="5336" y="11782"/>
                    <a:pt x="4930" y="11417"/>
                    <a:pt x="4533" y="11061"/>
                  </a:cubicBezTo>
                  <a:cubicBezTo>
                    <a:pt x="3982" y="10566"/>
                    <a:pt x="3414" y="10047"/>
                    <a:pt x="3025" y="9415"/>
                  </a:cubicBezTo>
                  <a:cubicBezTo>
                    <a:pt x="3014" y="9393"/>
                    <a:pt x="2989" y="9379"/>
                    <a:pt x="2964" y="9379"/>
                  </a:cubicBezTo>
                  <a:cubicBezTo>
                    <a:pt x="2951" y="9379"/>
                    <a:pt x="2938" y="9382"/>
                    <a:pt x="2928" y="9390"/>
                  </a:cubicBezTo>
                  <a:cubicBezTo>
                    <a:pt x="2887" y="9407"/>
                    <a:pt x="2871" y="9447"/>
                    <a:pt x="2879" y="9488"/>
                  </a:cubicBezTo>
                  <a:lnTo>
                    <a:pt x="3049" y="9958"/>
                  </a:lnTo>
                  <a:cubicBezTo>
                    <a:pt x="2384" y="9228"/>
                    <a:pt x="1939" y="8312"/>
                    <a:pt x="1776" y="7347"/>
                  </a:cubicBezTo>
                  <a:cubicBezTo>
                    <a:pt x="1776" y="7307"/>
                    <a:pt x="1744" y="7282"/>
                    <a:pt x="1703" y="7282"/>
                  </a:cubicBezTo>
                  <a:cubicBezTo>
                    <a:pt x="1699" y="7281"/>
                    <a:pt x="1695" y="7281"/>
                    <a:pt x="1690" y="7281"/>
                  </a:cubicBezTo>
                  <a:cubicBezTo>
                    <a:pt x="1661" y="7281"/>
                    <a:pt x="1629" y="7303"/>
                    <a:pt x="1622" y="7331"/>
                  </a:cubicBezTo>
                  <a:cubicBezTo>
                    <a:pt x="1509" y="7672"/>
                    <a:pt x="1468" y="8020"/>
                    <a:pt x="1493" y="8377"/>
                  </a:cubicBezTo>
                  <a:cubicBezTo>
                    <a:pt x="957" y="7566"/>
                    <a:pt x="771" y="6528"/>
                    <a:pt x="998" y="5596"/>
                  </a:cubicBezTo>
                  <a:cubicBezTo>
                    <a:pt x="1006" y="5564"/>
                    <a:pt x="990" y="5523"/>
                    <a:pt x="957" y="5507"/>
                  </a:cubicBezTo>
                  <a:cubicBezTo>
                    <a:pt x="943" y="5500"/>
                    <a:pt x="927" y="5496"/>
                    <a:pt x="911" y="5496"/>
                  </a:cubicBezTo>
                  <a:cubicBezTo>
                    <a:pt x="892" y="5496"/>
                    <a:pt x="874" y="5502"/>
                    <a:pt x="860" y="5515"/>
                  </a:cubicBezTo>
                  <a:cubicBezTo>
                    <a:pt x="576" y="5807"/>
                    <a:pt x="374" y="6091"/>
                    <a:pt x="260" y="6407"/>
                  </a:cubicBezTo>
                  <a:cubicBezTo>
                    <a:pt x="179" y="6115"/>
                    <a:pt x="220" y="5766"/>
                    <a:pt x="374" y="5434"/>
                  </a:cubicBezTo>
                  <a:cubicBezTo>
                    <a:pt x="528" y="5118"/>
                    <a:pt x="755" y="4826"/>
                    <a:pt x="974" y="4550"/>
                  </a:cubicBezTo>
                  <a:cubicBezTo>
                    <a:pt x="1014" y="4501"/>
                    <a:pt x="1055" y="4445"/>
                    <a:pt x="1103" y="4388"/>
                  </a:cubicBezTo>
                  <a:cubicBezTo>
                    <a:pt x="2084" y="3131"/>
                    <a:pt x="2806" y="1648"/>
                    <a:pt x="3195" y="99"/>
                  </a:cubicBezTo>
                  <a:cubicBezTo>
                    <a:pt x="3211" y="58"/>
                    <a:pt x="3179" y="10"/>
                    <a:pt x="3138" y="2"/>
                  </a:cubicBezTo>
                  <a:cubicBezTo>
                    <a:pt x="3133" y="1"/>
                    <a:pt x="3128" y="0"/>
                    <a:pt x="3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7946;p47">
              <a:extLst>
                <a:ext uri="{FF2B5EF4-FFF2-40B4-BE49-F238E27FC236}">
                  <a16:creationId xmlns:a16="http://schemas.microsoft.com/office/drawing/2014/main" id="{39331674-A09E-CD00-2DB8-91E9C32F78C5}"/>
                </a:ext>
              </a:extLst>
            </p:cNvPr>
            <p:cNvSpPr/>
            <p:nvPr/>
          </p:nvSpPr>
          <p:spPr>
            <a:xfrm>
              <a:off x="2270925" y="2697975"/>
              <a:ext cx="195625" cy="195100"/>
            </a:xfrm>
            <a:custGeom>
              <a:avLst/>
              <a:gdLst/>
              <a:ahLst/>
              <a:cxnLst/>
              <a:rect l="l" t="t" r="r" b="b"/>
              <a:pathLst>
                <a:path w="7825" h="7804" extrusionOk="0">
                  <a:moveTo>
                    <a:pt x="7728" y="1"/>
                  </a:moveTo>
                  <a:cubicBezTo>
                    <a:pt x="7700" y="1"/>
                    <a:pt x="7674" y="17"/>
                    <a:pt x="7663" y="45"/>
                  </a:cubicBezTo>
                  <a:lnTo>
                    <a:pt x="6463" y="2655"/>
                  </a:lnTo>
                  <a:cubicBezTo>
                    <a:pt x="6284" y="3045"/>
                    <a:pt x="6106" y="3442"/>
                    <a:pt x="5806" y="3742"/>
                  </a:cubicBezTo>
                  <a:cubicBezTo>
                    <a:pt x="5457" y="4082"/>
                    <a:pt x="5011" y="4261"/>
                    <a:pt x="4541" y="4455"/>
                  </a:cubicBezTo>
                  <a:cubicBezTo>
                    <a:pt x="4249" y="4569"/>
                    <a:pt x="3949" y="4691"/>
                    <a:pt x="3674" y="4853"/>
                  </a:cubicBezTo>
                  <a:cubicBezTo>
                    <a:pt x="3130" y="5169"/>
                    <a:pt x="2709" y="5647"/>
                    <a:pt x="2295" y="6109"/>
                  </a:cubicBezTo>
                  <a:cubicBezTo>
                    <a:pt x="2190" y="6231"/>
                    <a:pt x="2084" y="6353"/>
                    <a:pt x="1971" y="6466"/>
                  </a:cubicBezTo>
                  <a:cubicBezTo>
                    <a:pt x="1549" y="6928"/>
                    <a:pt x="885" y="7544"/>
                    <a:pt x="82" y="7642"/>
                  </a:cubicBezTo>
                  <a:cubicBezTo>
                    <a:pt x="33" y="7642"/>
                    <a:pt x="1" y="7682"/>
                    <a:pt x="9" y="7731"/>
                  </a:cubicBezTo>
                  <a:cubicBezTo>
                    <a:pt x="17" y="7771"/>
                    <a:pt x="49" y="7804"/>
                    <a:pt x="90" y="7804"/>
                  </a:cubicBezTo>
                  <a:lnTo>
                    <a:pt x="98" y="7804"/>
                  </a:lnTo>
                  <a:cubicBezTo>
                    <a:pt x="957" y="7699"/>
                    <a:pt x="1647" y="7050"/>
                    <a:pt x="2093" y="6580"/>
                  </a:cubicBezTo>
                  <a:cubicBezTo>
                    <a:pt x="2198" y="6458"/>
                    <a:pt x="2311" y="6336"/>
                    <a:pt x="2417" y="6215"/>
                  </a:cubicBezTo>
                  <a:cubicBezTo>
                    <a:pt x="2822" y="5761"/>
                    <a:pt x="3236" y="5299"/>
                    <a:pt x="3755" y="4991"/>
                  </a:cubicBezTo>
                  <a:cubicBezTo>
                    <a:pt x="4022" y="4836"/>
                    <a:pt x="4314" y="4715"/>
                    <a:pt x="4598" y="4601"/>
                  </a:cubicBezTo>
                  <a:cubicBezTo>
                    <a:pt x="5068" y="4415"/>
                    <a:pt x="5555" y="4220"/>
                    <a:pt x="5919" y="3855"/>
                  </a:cubicBezTo>
                  <a:cubicBezTo>
                    <a:pt x="6244" y="3539"/>
                    <a:pt x="6438" y="3101"/>
                    <a:pt x="6609" y="2720"/>
                  </a:cubicBezTo>
                  <a:lnTo>
                    <a:pt x="7809" y="118"/>
                  </a:lnTo>
                  <a:cubicBezTo>
                    <a:pt x="7825" y="77"/>
                    <a:pt x="7809" y="29"/>
                    <a:pt x="7768" y="12"/>
                  </a:cubicBezTo>
                  <a:cubicBezTo>
                    <a:pt x="7755" y="5"/>
                    <a:pt x="7741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7947;p47">
              <a:extLst>
                <a:ext uri="{FF2B5EF4-FFF2-40B4-BE49-F238E27FC236}">
                  <a16:creationId xmlns:a16="http://schemas.microsoft.com/office/drawing/2014/main" id="{90686E52-0DDE-2DA7-5CCA-FE51A8A674B8}"/>
                </a:ext>
              </a:extLst>
            </p:cNvPr>
            <p:cNvSpPr/>
            <p:nvPr/>
          </p:nvSpPr>
          <p:spPr>
            <a:xfrm>
              <a:off x="2058500" y="2931825"/>
              <a:ext cx="270825" cy="229825"/>
            </a:xfrm>
            <a:custGeom>
              <a:avLst/>
              <a:gdLst/>
              <a:ahLst/>
              <a:cxnLst/>
              <a:rect l="l" t="t" r="r" b="b"/>
              <a:pathLst>
                <a:path w="10833" h="9193" extrusionOk="0">
                  <a:moveTo>
                    <a:pt x="5593" y="1"/>
                  </a:moveTo>
                  <a:cubicBezTo>
                    <a:pt x="5576" y="1"/>
                    <a:pt x="5559" y="5"/>
                    <a:pt x="5547" y="15"/>
                  </a:cubicBezTo>
                  <a:lnTo>
                    <a:pt x="3544" y="1377"/>
                  </a:lnTo>
                  <a:cubicBezTo>
                    <a:pt x="3349" y="1507"/>
                    <a:pt x="3147" y="1644"/>
                    <a:pt x="2993" y="1831"/>
                  </a:cubicBezTo>
                  <a:cubicBezTo>
                    <a:pt x="2790" y="2082"/>
                    <a:pt x="2684" y="2398"/>
                    <a:pt x="2587" y="2698"/>
                  </a:cubicBezTo>
                  <a:lnTo>
                    <a:pt x="2563" y="2788"/>
                  </a:lnTo>
                  <a:cubicBezTo>
                    <a:pt x="2230" y="3785"/>
                    <a:pt x="1768" y="4733"/>
                    <a:pt x="1176" y="5601"/>
                  </a:cubicBezTo>
                  <a:cubicBezTo>
                    <a:pt x="1112" y="5698"/>
                    <a:pt x="1039" y="5796"/>
                    <a:pt x="974" y="5893"/>
                  </a:cubicBezTo>
                  <a:cubicBezTo>
                    <a:pt x="698" y="6290"/>
                    <a:pt x="406" y="6695"/>
                    <a:pt x="236" y="7166"/>
                  </a:cubicBezTo>
                  <a:cubicBezTo>
                    <a:pt x="41" y="7693"/>
                    <a:pt x="1" y="8447"/>
                    <a:pt x="447" y="8958"/>
                  </a:cubicBezTo>
                  <a:cubicBezTo>
                    <a:pt x="552" y="9079"/>
                    <a:pt x="658" y="9152"/>
                    <a:pt x="771" y="9176"/>
                  </a:cubicBezTo>
                  <a:cubicBezTo>
                    <a:pt x="812" y="9185"/>
                    <a:pt x="852" y="9193"/>
                    <a:pt x="885" y="9193"/>
                  </a:cubicBezTo>
                  <a:cubicBezTo>
                    <a:pt x="1055" y="9193"/>
                    <a:pt x="1217" y="9112"/>
                    <a:pt x="1339" y="9047"/>
                  </a:cubicBezTo>
                  <a:cubicBezTo>
                    <a:pt x="2636" y="8366"/>
                    <a:pt x="4257" y="7522"/>
                    <a:pt x="5052" y="6031"/>
                  </a:cubicBezTo>
                  <a:cubicBezTo>
                    <a:pt x="5068" y="5998"/>
                    <a:pt x="5084" y="5958"/>
                    <a:pt x="5101" y="5925"/>
                  </a:cubicBezTo>
                  <a:cubicBezTo>
                    <a:pt x="5190" y="5755"/>
                    <a:pt x="5271" y="5585"/>
                    <a:pt x="5409" y="5471"/>
                  </a:cubicBezTo>
                  <a:cubicBezTo>
                    <a:pt x="5612" y="5291"/>
                    <a:pt x="5891" y="5244"/>
                    <a:pt x="6186" y="5244"/>
                  </a:cubicBezTo>
                  <a:cubicBezTo>
                    <a:pt x="6301" y="5244"/>
                    <a:pt x="6419" y="5251"/>
                    <a:pt x="6536" y="5260"/>
                  </a:cubicBezTo>
                  <a:lnTo>
                    <a:pt x="7930" y="5358"/>
                  </a:lnTo>
                  <a:cubicBezTo>
                    <a:pt x="7963" y="5358"/>
                    <a:pt x="7995" y="5342"/>
                    <a:pt x="8011" y="5309"/>
                  </a:cubicBezTo>
                  <a:cubicBezTo>
                    <a:pt x="8028" y="5277"/>
                    <a:pt x="8019" y="5244"/>
                    <a:pt x="7995" y="5220"/>
                  </a:cubicBezTo>
                  <a:lnTo>
                    <a:pt x="7963" y="5188"/>
                  </a:lnTo>
                  <a:lnTo>
                    <a:pt x="7963" y="5188"/>
                  </a:lnTo>
                  <a:cubicBezTo>
                    <a:pt x="8323" y="5369"/>
                    <a:pt x="8715" y="5488"/>
                    <a:pt x="9106" y="5544"/>
                  </a:cubicBezTo>
                  <a:cubicBezTo>
                    <a:pt x="9146" y="5544"/>
                    <a:pt x="9179" y="5528"/>
                    <a:pt x="9195" y="5504"/>
                  </a:cubicBezTo>
                  <a:cubicBezTo>
                    <a:pt x="9211" y="5471"/>
                    <a:pt x="9203" y="5431"/>
                    <a:pt x="9179" y="5406"/>
                  </a:cubicBezTo>
                  <a:cubicBezTo>
                    <a:pt x="9122" y="5342"/>
                    <a:pt x="9065" y="5277"/>
                    <a:pt x="9000" y="5212"/>
                  </a:cubicBezTo>
                  <a:lnTo>
                    <a:pt x="9000" y="5212"/>
                  </a:lnTo>
                  <a:cubicBezTo>
                    <a:pt x="9146" y="5269"/>
                    <a:pt x="9309" y="5317"/>
                    <a:pt x="9471" y="5350"/>
                  </a:cubicBezTo>
                  <a:cubicBezTo>
                    <a:pt x="9751" y="5411"/>
                    <a:pt x="10035" y="5430"/>
                    <a:pt x="10301" y="5430"/>
                  </a:cubicBezTo>
                  <a:cubicBezTo>
                    <a:pt x="10459" y="5430"/>
                    <a:pt x="10610" y="5423"/>
                    <a:pt x="10752" y="5414"/>
                  </a:cubicBezTo>
                  <a:cubicBezTo>
                    <a:pt x="10800" y="5414"/>
                    <a:pt x="10833" y="5374"/>
                    <a:pt x="10833" y="5333"/>
                  </a:cubicBezTo>
                  <a:cubicBezTo>
                    <a:pt x="10825" y="5285"/>
                    <a:pt x="10792" y="5252"/>
                    <a:pt x="10744" y="5252"/>
                  </a:cubicBezTo>
                  <a:cubicBezTo>
                    <a:pt x="10601" y="5262"/>
                    <a:pt x="10448" y="5269"/>
                    <a:pt x="10291" y="5269"/>
                  </a:cubicBezTo>
                  <a:cubicBezTo>
                    <a:pt x="10036" y="5269"/>
                    <a:pt x="9768" y="5251"/>
                    <a:pt x="9503" y="5196"/>
                  </a:cubicBezTo>
                  <a:cubicBezTo>
                    <a:pt x="9130" y="5114"/>
                    <a:pt x="8798" y="4969"/>
                    <a:pt x="8546" y="4766"/>
                  </a:cubicBezTo>
                  <a:cubicBezTo>
                    <a:pt x="8506" y="4733"/>
                    <a:pt x="8457" y="4693"/>
                    <a:pt x="8417" y="4652"/>
                  </a:cubicBezTo>
                  <a:cubicBezTo>
                    <a:pt x="8402" y="4641"/>
                    <a:pt x="8383" y="4635"/>
                    <a:pt x="8364" y="4635"/>
                  </a:cubicBezTo>
                  <a:cubicBezTo>
                    <a:pt x="8343" y="4635"/>
                    <a:pt x="8321" y="4643"/>
                    <a:pt x="8303" y="4660"/>
                  </a:cubicBezTo>
                  <a:cubicBezTo>
                    <a:pt x="8271" y="4693"/>
                    <a:pt x="8279" y="4742"/>
                    <a:pt x="8303" y="4774"/>
                  </a:cubicBezTo>
                  <a:cubicBezTo>
                    <a:pt x="8352" y="4814"/>
                    <a:pt x="8392" y="4855"/>
                    <a:pt x="8441" y="4896"/>
                  </a:cubicBezTo>
                  <a:cubicBezTo>
                    <a:pt x="8603" y="5033"/>
                    <a:pt x="8757" y="5187"/>
                    <a:pt x="8903" y="5342"/>
                  </a:cubicBezTo>
                  <a:cubicBezTo>
                    <a:pt x="8425" y="5244"/>
                    <a:pt x="7971" y="5042"/>
                    <a:pt x="7573" y="4758"/>
                  </a:cubicBezTo>
                  <a:cubicBezTo>
                    <a:pt x="7558" y="4746"/>
                    <a:pt x="7542" y="4740"/>
                    <a:pt x="7525" y="4740"/>
                  </a:cubicBezTo>
                  <a:cubicBezTo>
                    <a:pt x="7505" y="4740"/>
                    <a:pt x="7485" y="4748"/>
                    <a:pt x="7468" y="4766"/>
                  </a:cubicBezTo>
                  <a:cubicBezTo>
                    <a:pt x="7444" y="4790"/>
                    <a:pt x="7436" y="4839"/>
                    <a:pt x="7460" y="4871"/>
                  </a:cubicBezTo>
                  <a:cubicBezTo>
                    <a:pt x="7549" y="5001"/>
                    <a:pt x="7630" y="5090"/>
                    <a:pt x="7719" y="5179"/>
                  </a:cubicBezTo>
                  <a:lnTo>
                    <a:pt x="6552" y="5098"/>
                  </a:lnTo>
                  <a:cubicBezTo>
                    <a:pt x="6431" y="5090"/>
                    <a:pt x="6309" y="5083"/>
                    <a:pt x="6189" y="5083"/>
                  </a:cubicBezTo>
                  <a:cubicBezTo>
                    <a:pt x="5858" y="5083"/>
                    <a:pt x="5541" y="5135"/>
                    <a:pt x="5303" y="5350"/>
                  </a:cubicBezTo>
                  <a:cubicBezTo>
                    <a:pt x="5141" y="5487"/>
                    <a:pt x="5044" y="5674"/>
                    <a:pt x="4955" y="5852"/>
                  </a:cubicBezTo>
                  <a:cubicBezTo>
                    <a:pt x="4938" y="5885"/>
                    <a:pt x="4922" y="5917"/>
                    <a:pt x="4906" y="5950"/>
                  </a:cubicBezTo>
                  <a:cubicBezTo>
                    <a:pt x="4201" y="7295"/>
                    <a:pt x="2839" y="8082"/>
                    <a:pt x="1258" y="8901"/>
                  </a:cubicBezTo>
                  <a:cubicBezTo>
                    <a:pt x="1129" y="8968"/>
                    <a:pt x="1001" y="9030"/>
                    <a:pt x="882" y="9030"/>
                  </a:cubicBezTo>
                  <a:cubicBezTo>
                    <a:pt x="858" y="9030"/>
                    <a:pt x="835" y="9028"/>
                    <a:pt x="812" y="9022"/>
                  </a:cubicBezTo>
                  <a:cubicBezTo>
                    <a:pt x="731" y="8998"/>
                    <a:pt x="649" y="8949"/>
                    <a:pt x="568" y="8852"/>
                  </a:cubicBezTo>
                  <a:cubicBezTo>
                    <a:pt x="163" y="8390"/>
                    <a:pt x="212" y="7709"/>
                    <a:pt x="390" y="7222"/>
                  </a:cubicBezTo>
                  <a:cubicBezTo>
                    <a:pt x="552" y="6777"/>
                    <a:pt x="836" y="6371"/>
                    <a:pt x="1103" y="5982"/>
                  </a:cubicBezTo>
                  <a:cubicBezTo>
                    <a:pt x="1176" y="5885"/>
                    <a:pt x="1241" y="5787"/>
                    <a:pt x="1306" y="5690"/>
                  </a:cubicBezTo>
                  <a:cubicBezTo>
                    <a:pt x="1906" y="4806"/>
                    <a:pt x="2385" y="3850"/>
                    <a:pt x="2717" y="2836"/>
                  </a:cubicBezTo>
                  <a:lnTo>
                    <a:pt x="2741" y="2747"/>
                  </a:lnTo>
                  <a:cubicBezTo>
                    <a:pt x="2839" y="2463"/>
                    <a:pt x="2936" y="2163"/>
                    <a:pt x="3122" y="1936"/>
                  </a:cubicBezTo>
                  <a:cubicBezTo>
                    <a:pt x="3260" y="1766"/>
                    <a:pt x="3447" y="1636"/>
                    <a:pt x="3633" y="1515"/>
                  </a:cubicBezTo>
                  <a:lnTo>
                    <a:pt x="5636" y="144"/>
                  </a:lnTo>
                  <a:cubicBezTo>
                    <a:pt x="5676" y="120"/>
                    <a:pt x="5684" y="71"/>
                    <a:pt x="5660" y="31"/>
                  </a:cubicBezTo>
                  <a:cubicBezTo>
                    <a:pt x="5645" y="11"/>
                    <a:pt x="5619" y="1"/>
                    <a:pt x="5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7948;p47">
              <a:extLst>
                <a:ext uri="{FF2B5EF4-FFF2-40B4-BE49-F238E27FC236}">
                  <a16:creationId xmlns:a16="http://schemas.microsoft.com/office/drawing/2014/main" id="{76835218-7C34-F38E-D769-BFF96D457131}"/>
                </a:ext>
              </a:extLst>
            </p:cNvPr>
            <p:cNvSpPr/>
            <p:nvPr/>
          </p:nvSpPr>
          <p:spPr>
            <a:xfrm>
              <a:off x="2392350" y="3235375"/>
              <a:ext cx="127525" cy="9175"/>
            </a:xfrm>
            <a:custGeom>
              <a:avLst/>
              <a:gdLst/>
              <a:ahLst/>
              <a:cxnLst/>
              <a:rect l="l" t="t" r="r" b="b"/>
              <a:pathLst>
                <a:path w="5101" h="367" extrusionOk="0">
                  <a:moveTo>
                    <a:pt x="83" y="1"/>
                  </a:moveTo>
                  <a:cubicBezTo>
                    <a:pt x="41" y="1"/>
                    <a:pt x="8" y="31"/>
                    <a:pt x="8" y="75"/>
                  </a:cubicBezTo>
                  <a:cubicBezTo>
                    <a:pt x="0" y="115"/>
                    <a:pt x="33" y="156"/>
                    <a:pt x="73" y="164"/>
                  </a:cubicBezTo>
                  <a:cubicBezTo>
                    <a:pt x="1192" y="302"/>
                    <a:pt x="2319" y="367"/>
                    <a:pt x="3454" y="367"/>
                  </a:cubicBezTo>
                  <a:cubicBezTo>
                    <a:pt x="3973" y="367"/>
                    <a:pt x="4500" y="359"/>
                    <a:pt x="5019" y="326"/>
                  </a:cubicBezTo>
                  <a:cubicBezTo>
                    <a:pt x="5068" y="326"/>
                    <a:pt x="5100" y="286"/>
                    <a:pt x="5092" y="237"/>
                  </a:cubicBezTo>
                  <a:cubicBezTo>
                    <a:pt x="5092" y="196"/>
                    <a:pt x="5051" y="164"/>
                    <a:pt x="5011" y="164"/>
                  </a:cubicBezTo>
                  <a:cubicBezTo>
                    <a:pt x="4489" y="195"/>
                    <a:pt x="3966" y="210"/>
                    <a:pt x="3443" y="210"/>
                  </a:cubicBezTo>
                  <a:cubicBezTo>
                    <a:pt x="2323" y="210"/>
                    <a:pt x="1203" y="140"/>
                    <a:pt x="98" y="2"/>
                  </a:cubicBezTo>
                  <a:cubicBezTo>
                    <a:pt x="93" y="1"/>
                    <a:pt x="88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7949;p47">
              <a:extLst>
                <a:ext uri="{FF2B5EF4-FFF2-40B4-BE49-F238E27FC236}">
                  <a16:creationId xmlns:a16="http://schemas.microsoft.com/office/drawing/2014/main" id="{F4229CF7-C1AC-762E-5608-7B3CD7539A0F}"/>
                </a:ext>
              </a:extLst>
            </p:cNvPr>
            <p:cNvSpPr/>
            <p:nvPr/>
          </p:nvSpPr>
          <p:spPr>
            <a:xfrm>
              <a:off x="2075525" y="3111125"/>
              <a:ext cx="19075" cy="45250"/>
            </a:xfrm>
            <a:custGeom>
              <a:avLst/>
              <a:gdLst/>
              <a:ahLst/>
              <a:cxnLst/>
              <a:rect l="l" t="t" r="r" b="b"/>
              <a:pathLst>
                <a:path w="763" h="1810" extrusionOk="0">
                  <a:moveTo>
                    <a:pt x="204" y="0"/>
                  </a:moveTo>
                  <a:cubicBezTo>
                    <a:pt x="168" y="0"/>
                    <a:pt x="130" y="24"/>
                    <a:pt x="122" y="67"/>
                  </a:cubicBezTo>
                  <a:cubicBezTo>
                    <a:pt x="1" y="675"/>
                    <a:pt x="187" y="1332"/>
                    <a:pt x="617" y="1786"/>
                  </a:cubicBezTo>
                  <a:cubicBezTo>
                    <a:pt x="633" y="1802"/>
                    <a:pt x="658" y="1810"/>
                    <a:pt x="674" y="1810"/>
                  </a:cubicBezTo>
                  <a:cubicBezTo>
                    <a:pt x="698" y="1810"/>
                    <a:pt x="714" y="1802"/>
                    <a:pt x="731" y="1794"/>
                  </a:cubicBezTo>
                  <a:cubicBezTo>
                    <a:pt x="763" y="1761"/>
                    <a:pt x="763" y="1704"/>
                    <a:pt x="739" y="1672"/>
                  </a:cubicBezTo>
                  <a:cubicBezTo>
                    <a:pt x="341" y="1259"/>
                    <a:pt x="171" y="659"/>
                    <a:pt x="285" y="99"/>
                  </a:cubicBezTo>
                  <a:cubicBezTo>
                    <a:pt x="293" y="50"/>
                    <a:pt x="268" y="10"/>
                    <a:pt x="220" y="2"/>
                  </a:cubicBezTo>
                  <a:cubicBezTo>
                    <a:pt x="215" y="1"/>
                    <a:pt x="2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7950;p47">
              <a:extLst>
                <a:ext uri="{FF2B5EF4-FFF2-40B4-BE49-F238E27FC236}">
                  <a16:creationId xmlns:a16="http://schemas.microsoft.com/office/drawing/2014/main" id="{DF185F6A-3732-7B46-CFC2-8FF1DAC83523}"/>
                </a:ext>
              </a:extLst>
            </p:cNvPr>
            <p:cNvSpPr/>
            <p:nvPr/>
          </p:nvSpPr>
          <p:spPr>
            <a:xfrm>
              <a:off x="2098850" y="3096125"/>
              <a:ext cx="15225" cy="50725"/>
            </a:xfrm>
            <a:custGeom>
              <a:avLst/>
              <a:gdLst/>
              <a:ahLst/>
              <a:cxnLst/>
              <a:rect l="l" t="t" r="r" b="b"/>
              <a:pathLst>
                <a:path w="609" h="2029" extrusionOk="0">
                  <a:moveTo>
                    <a:pt x="140" y="1"/>
                  </a:moveTo>
                  <a:cubicBezTo>
                    <a:pt x="98" y="1"/>
                    <a:pt x="65" y="31"/>
                    <a:pt x="65" y="75"/>
                  </a:cubicBezTo>
                  <a:cubicBezTo>
                    <a:pt x="0" y="732"/>
                    <a:pt x="130" y="1405"/>
                    <a:pt x="446" y="1988"/>
                  </a:cubicBezTo>
                  <a:cubicBezTo>
                    <a:pt x="462" y="2013"/>
                    <a:pt x="487" y="2029"/>
                    <a:pt x="519" y="2029"/>
                  </a:cubicBezTo>
                  <a:cubicBezTo>
                    <a:pt x="527" y="2029"/>
                    <a:pt x="543" y="2029"/>
                    <a:pt x="552" y="2021"/>
                  </a:cubicBezTo>
                  <a:cubicBezTo>
                    <a:pt x="592" y="1996"/>
                    <a:pt x="608" y="1948"/>
                    <a:pt x="584" y="1907"/>
                  </a:cubicBezTo>
                  <a:cubicBezTo>
                    <a:pt x="292" y="1356"/>
                    <a:pt x="162" y="715"/>
                    <a:pt x="227" y="91"/>
                  </a:cubicBezTo>
                  <a:cubicBezTo>
                    <a:pt x="227" y="42"/>
                    <a:pt x="195" y="2"/>
                    <a:pt x="154" y="2"/>
                  </a:cubicBezTo>
                  <a:cubicBezTo>
                    <a:pt x="149" y="1"/>
                    <a:pt x="144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7951;p47">
              <a:extLst>
                <a:ext uri="{FF2B5EF4-FFF2-40B4-BE49-F238E27FC236}">
                  <a16:creationId xmlns:a16="http://schemas.microsoft.com/office/drawing/2014/main" id="{55B65606-BFB1-7B9C-67A7-E42A674F116A}"/>
                </a:ext>
              </a:extLst>
            </p:cNvPr>
            <p:cNvSpPr/>
            <p:nvPr/>
          </p:nvSpPr>
          <p:spPr>
            <a:xfrm>
              <a:off x="2123175" y="3092075"/>
              <a:ext cx="13600" cy="41200"/>
            </a:xfrm>
            <a:custGeom>
              <a:avLst/>
              <a:gdLst/>
              <a:ahLst/>
              <a:cxnLst/>
              <a:rect l="l" t="t" r="r" b="b"/>
              <a:pathLst>
                <a:path w="544" h="1648" extrusionOk="0">
                  <a:moveTo>
                    <a:pt x="125" y="0"/>
                  </a:moveTo>
                  <a:cubicBezTo>
                    <a:pt x="89" y="0"/>
                    <a:pt x="56" y="30"/>
                    <a:pt x="49" y="67"/>
                  </a:cubicBezTo>
                  <a:cubicBezTo>
                    <a:pt x="0" y="310"/>
                    <a:pt x="16" y="577"/>
                    <a:pt x="89" y="869"/>
                  </a:cubicBezTo>
                  <a:cubicBezTo>
                    <a:pt x="162" y="1129"/>
                    <a:pt x="268" y="1372"/>
                    <a:pt x="381" y="1599"/>
                  </a:cubicBezTo>
                  <a:cubicBezTo>
                    <a:pt x="397" y="1623"/>
                    <a:pt x="422" y="1648"/>
                    <a:pt x="454" y="1648"/>
                  </a:cubicBezTo>
                  <a:cubicBezTo>
                    <a:pt x="462" y="1648"/>
                    <a:pt x="479" y="1639"/>
                    <a:pt x="487" y="1639"/>
                  </a:cubicBezTo>
                  <a:cubicBezTo>
                    <a:pt x="527" y="1615"/>
                    <a:pt x="543" y="1567"/>
                    <a:pt x="527" y="1526"/>
                  </a:cubicBezTo>
                  <a:cubicBezTo>
                    <a:pt x="422" y="1307"/>
                    <a:pt x="308" y="1072"/>
                    <a:pt x="243" y="829"/>
                  </a:cubicBezTo>
                  <a:cubicBezTo>
                    <a:pt x="179" y="561"/>
                    <a:pt x="162" y="318"/>
                    <a:pt x="203" y="99"/>
                  </a:cubicBezTo>
                  <a:cubicBezTo>
                    <a:pt x="211" y="58"/>
                    <a:pt x="187" y="10"/>
                    <a:pt x="138" y="2"/>
                  </a:cubicBezTo>
                  <a:cubicBezTo>
                    <a:pt x="134" y="1"/>
                    <a:pt x="130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7952;p47">
              <a:extLst>
                <a:ext uri="{FF2B5EF4-FFF2-40B4-BE49-F238E27FC236}">
                  <a16:creationId xmlns:a16="http://schemas.microsoft.com/office/drawing/2014/main" id="{E16FEF08-9EBE-AB3A-D539-1FD1815DB5D1}"/>
                </a:ext>
              </a:extLst>
            </p:cNvPr>
            <p:cNvSpPr/>
            <p:nvPr/>
          </p:nvSpPr>
          <p:spPr>
            <a:xfrm>
              <a:off x="2201000" y="2774325"/>
              <a:ext cx="56175" cy="153425"/>
            </a:xfrm>
            <a:custGeom>
              <a:avLst/>
              <a:gdLst/>
              <a:ahLst/>
              <a:cxnLst/>
              <a:rect l="l" t="t" r="r" b="b"/>
              <a:pathLst>
                <a:path w="2247" h="6137" extrusionOk="0">
                  <a:moveTo>
                    <a:pt x="1170" y="1"/>
                  </a:moveTo>
                  <a:cubicBezTo>
                    <a:pt x="1145" y="1"/>
                    <a:pt x="1118" y="12"/>
                    <a:pt x="1103" y="31"/>
                  </a:cubicBezTo>
                  <a:cubicBezTo>
                    <a:pt x="357" y="1158"/>
                    <a:pt x="1" y="2577"/>
                    <a:pt x="147" y="3923"/>
                  </a:cubicBezTo>
                  <a:cubicBezTo>
                    <a:pt x="147" y="3963"/>
                    <a:pt x="179" y="3996"/>
                    <a:pt x="219" y="3996"/>
                  </a:cubicBezTo>
                  <a:cubicBezTo>
                    <a:pt x="268" y="3996"/>
                    <a:pt x="301" y="3963"/>
                    <a:pt x="309" y="3923"/>
                  </a:cubicBezTo>
                  <a:cubicBezTo>
                    <a:pt x="365" y="3485"/>
                    <a:pt x="511" y="3055"/>
                    <a:pt x="722" y="2666"/>
                  </a:cubicBezTo>
                  <a:lnTo>
                    <a:pt x="722" y="2666"/>
                  </a:lnTo>
                  <a:cubicBezTo>
                    <a:pt x="657" y="3323"/>
                    <a:pt x="811" y="3915"/>
                    <a:pt x="974" y="4336"/>
                  </a:cubicBezTo>
                  <a:cubicBezTo>
                    <a:pt x="1201" y="4912"/>
                    <a:pt x="1557" y="5480"/>
                    <a:pt x="2100" y="6112"/>
                  </a:cubicBezTo>
                  <a:cubicBezTo>
                    <a:pt x="2109" y="6128"/>
                    <a:pt x="2133" y="6136"/>
                    <a:pt x="2157" y="6136"/>
                  </a:cubicBezTo>
                  <a:cubicBezTo>
                    <a:pt x="2173" y="6136"/>
                    <a:pt x="2198" y="6128"/>
                    <a:pt x="2214" y="6120"/>
                  </a:cubicBezTo>
                  <a:cubicBezTo>
                    <a:pt x="2246" y="6088"/>
                    <a:pt x="2246" y="6039"/>
                    <a:pt x="2222" y="6007"/>
                  </a:cubicBezTo>
                  <a:cubicBezTo>
                    <a:pt x="1695" y="5390"/>
                    <a:pt x="1346" y="4839"/>
                    <a:pt x="1128" y="4272"/>
                  </a:cubicBezTo>
                  <a:cubicBezTo>
                    <a:pt x="941" y="3793"/>
                    <a:pt x="755" y="3055"/>
                    <a:pt x="957" y="2277"/>
                  </a:cubicBezTo>
                  <a:cubicBezTo>
                    <a:pt x="965" y="2245"/>
                    <a:pt x="941" y="2204"/>
                    <a:pt x="909" y="2188"/>
                  </a:cubicBezTo>
                  <a:cubicBezTo>
                    <a:pt x="898" y="2182"/>
                    <a:pt x="885" y="2180"/>
                    <a:pt x="873" y="2180"/>
                  </a:cubicBezTo>
                  <a:cubicBezTo>
                    <a:pt x="847" y="2180"/>
                    <a:pt x="822" y="2191"/>
                    <a:pt x="811" y="2212"/>
                  </a:cubicBezTo>
                  <a:cubicBezTo>
                    <a:pt x="576" y="2553"/>
                    <a:pt x="398" y="2926"/>
                    <a:pt x="276" y="3315"/>
                  </a:cubicBezTo>
                  <a:cubicBezTo>
                    <a:pt x="276" y="2188"/>
                    <a:pt x="617" y="1053"/>
                    <a:pt x="1241" y="120"/>
                  </a:cubicBezTo>
                  <a:cubicBezTo>
                    <a:pt x="1265" y="88"/>
                    <a:pt x="1257" y="39"/>
                    <a:pt x="1217" y="15"/>
                  </a:cubicBezTo>
                  <a:cubicBezTo>
                    <a:pt x="1204" y="5"/>
                    <a:pt x="1187" y="1"/>
                    <a:pt x="1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7953;p47">
              <a:extLst>
                <a:ext uri="{FF2B5EF4-FFF2-40B4-BE49-F238E27FC236}">
                  <a16:creationId xmlns:a16="http://schemas.microsoft.com/office/drawing/2014/main" id="{040F591B-08ED-6191-1765-2F053143D76E}"/>
                </a:ext>
              </a:extLst>
            </p:cNvPr>
            <p:cNvSpPr/>
            <p:nvPr/>
          </p:nvSpPr>
          <p:spPr>
            <a:xfrm>
              <a:off x="2663350" y="3066025"/>
              <a:ext cx="43000" cy="50625"/>
            </a:xfrm>
            <a:custGeom>
              <a:avLst/>
              <a:gdLst/>
              <a:ahLst/>
              <a:cxnLst/>
              <a:rect l="l" t="t" r="r" b="b"/>
              <a:pathLst>
                <a:path w="1720" h="2025" extrusionOk="0">
                  <a:moveTo>
                    <a:pt x="91" y="1"/>
                  </a:moveTo>
                  <a:cubicBezTo>
                    <a:pt x="83" y="1"/>
                    <a:pt x="74" y="2"/>
                    <a:pt x="65" y="6"/>
                  </a:cubicBezTo>
                  <a:cubicBezTo>
                    <a:pt x="17" y="22"/>
                    <a:pt x="0" y="71"/>
                    <a:pt x="17" y="111"/>
                  </a:cubicBezTo>
                  <a:cubicBezTo>
                    <a:pt x="154" y="509"/>
                    <a:pt x="227" y="938"/>
                    <a:pt x="219" y="1360"/>
                  </a:cubicBezTo>
                  <a:cubicBezTo>
                    <a:pt x="219" y="1392"/>
                    <a:pt x="244" y="1433"/>
                    <a:pt x="276" y="1441"/>
                  </a:cubicBezTo>
                  <a:cubicBezTo>
                    <a:pt x="282" y="1442"/>
                    <a:pt x="287" y="1443"/>
                    <a:pt x="293" y="1443"/>
                  </a:cubicBezTo>
                  <a:cubicBezTo>
                    <a:pt x="322" y="1443"/>
                    <a:pt x="352" y="1427"/>
                    <a:pt x="365" y="1400"/>
                  </a:cubicBezTo>
                  <a:lnTo>
                    <a:pt x="706" y="849"/>
                  </a:lnTo>
                  <a:cubicBezTo>
                    <a:pt x="738" y="1076"/>
                    <a:pt x="795" y="1303"/>
                    <a:pt x="892" y="1522"/>
                  </a:cubicBezTo>
                  <a:cubicBezTo>
                    <a:pt x="899" y="1550"/>
                    <a:pt x="931" y="1572"/>
                    <a:pt x="960" y="1572"/>
                  </a:cubicBezTo>
                  <a:cubicBezTo>
                    <a:pt x="965" y="1572"/>
                    <a:pt x="969" y="1572"/>
                    <a:pt x="973" y="1571"/>
                  </a:cubicBezTo>
                  <a:cubicBezTo>
                    <a:pt x="1014" y="1571"/>
                    <a:pt x="1038" y="1538"/>
                    <a:pt x="1046" y="1506"/>
                  </a:cubicBezTo>
                  <a:lnTo>
                    <a:pt x="1095" y="1133"/>
                  </a:lnTo>
                  <a:lnTo>
                    <a:pt x="1557" y="1984"/>
                  </a:lnTo>
                  <a:cubicBezTo>
                    <a:pt x="1573" y="2009"/>
                    <a:pt x="1598" y="2025"/>
                    <a:pt x="1630" y="2025"/>
                  </a:cubicBezTo>
                  <a:cubicBezTo>
                    <a:pt x="1646" y="2025"/>
                    <a:pt x="1654" y="2017"/>
                    <a:pt x="1671" y="2017"/>
                  </a:cubicBezTo>
                  <a:cubicBezTo>
                    <a:pt x="1711" y="1992"/>
                    <a:pt x="1719" y="1944"/>
                    <a:pt x="1703" y="1903"/>
                  </a:cubicBezTo>
                  <a:lnTo>
                    <a:pt x="1119" y="841"/>
                  </a:lnTo>
                  <a:cubicBezTo>
                    <a:pt x="1106" y="814"/>
                    <a:pt x="1081" y="798"/>
                    <a:pt x="1055" y="798"/>
                  </a:cubicBezTo>
                  <a:cubicBezTo>
                    <a:pt x="1049" y="798"/>
                    <a:pt x="1044" y="799"/>
                    <a:pt x="1038" y="800"/>
                  </a:cubicBezTo>
                  <a:cubicBezTo>
                    <a:pt x="998" y="809"/>
                    <a:pt x="973" y="833"/>
                    <a:pt x="973" y="873"/>
                  </a:cubicBezTo>
                  <a:lnTo>
                    <a:pt x="933" y="1149"/>
                  </a:lnTo>
                  <a:cubicBezTo>
                    <a:pt x="884" y="963"/>
                    <a:pt x="852" y="776"/>
                    <a:pt x="844" y="590"/>
                  </a:cubicBezTo>
                  <a:cubicBezTo>
                    <a:pt x="844" y="549"/>
                    <a:pt x="819" y="517"/>
                    <a:pt x="787" y="509"/>
                  </a:cubicBezTo>
                  <a:cubicBezTo>
                    <a:pt x="781" y="507"/>
                    <a:pt x="775" y="507"/>
                    <a:pt x="770" y="507"/>
                  </a:cubicBezTo>
                  <a:cubicBezTo>
                    <a:pt x="741" y="507"/>
                    <a:pt x="711" y="522"/>
                    <a:pt x="698" y="549"/>
                  </a:cubicBezTo>
                  <a:lnTo>
                    <a:pt x="373" y="1076"/>
                  </a:lnTo>
                  <a:cubicBezTo>
                    <a:pt x="357" y="728"/>
                    <a:pt x="284" y="379"/>
                    <a:pt x="163" y="55"/>
                  </a:cubicBezTo>
                  <a:cubicBezTo>
                    <a:pt x="150" y="23"/>
                    <a:pt x="122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7954;p47">
              <a:extLst>
                <a:ext uri="{FF2B5EF4-FFF2-40B4-BE49-F238E27FC236}">
                  <a16:creationId xmlns:a16="http://schemas.microsoft.com/office/drawing/2014/main" id="{D197FBD1-F08A-17FA-D20E-48495D5F6717}"/>
                </a:ext>
              </a:extLst>
            </p:cNvPr>
            <p:cNvSpPr/>
            <p:nvPr/>
          </p:nvSpPr>
          <p:spPr>
            <a:xfrm>
              <a:off x="2856725" y="2645225"/>
              <a:ext cx="34075" cy="145500"/>
            </a:xfrm>
            <a:custGeom>
              <a:avLst/>
              <a:gdLst/>
              <a:ahLst/>
              <a:cxnLst/>
              <a:rect l="l" t="t" r="r" b="b"/>
              <a:pathLst>
                <a:path w="1363" h="5820" extrusionOk="0">
                  <a:moveTo>
                    <a:pt x="1272" y="0"/>
                  </a:moveTo>
                  <a:cubicBezTo>
                    <a:pt x="1247" y="0"/>
                    <a:pt x="1223" y="11"/>
                    <a:pt x="1208" y="31"/>
                  </a:cubicBezTo>
                  <a:cubicBezTo>
                    <a:pt x="479" y="1003"/>
                    <a:pt x="49" y="2212"/>
                    <a:pt x="0" y="3428"/>
                  </a:cubicBezTo>
                  <a:cubicBezTo>
                    <a:pt x="0" y="3476"/>
                    <a:pt x="33" y="3509"/>
                    <a:pt x="73" y="3517"/>
                  </a:cubicBezTo>
                  <a:cubicBezTo>
                    <a:pt x="114" y="3517"/>
                    <a:pt x="154" y="3493"/>
                    <a:pt x="162" y="3452"/>
                  </a:cubicBezTo>
                  <a:cubicBezTo>
                    <a:pt x="195" y="3322"/>
                    <a:pt x="243" y="3184"/>
                    <a:pt x="300" y="3063"/>
                  </a:cubicBezTo>
                  <a:lnTo>
                    <a:pt x="300" y="3063"/>
                  </a:lnTo>
                  <a:cubicBezTo>
                    <a:pt x="195" y="3955"/>
                    <a:pt x="243" y="4879"/>
                    <a:pt x="430" y="5755"/>
                  </a:cubicBezTo>
                  <a:cubicBezTo>
                    <a:pt x="438" y="5795"/>
                    <a:pt x="470" y="5820"/>
                    <a:pt x="511" y="5820"/>
                  </a:cubicBezTo>
                  <a:lnTo>
                    <a:pt x="527" y="5820"/>
                  </a:lnTo>
                  <a:cubicBezTo>
                    <a:pt x="568" y="5811"/>
                    <a:pt x="600" y="5771"/>
                    <a:pt x="584" y="5722"/>
                  </a:cubicBezTo>
                  <a:cubicBezTo>
                    <a:pt x="373" y="4717"/>
                    <a:pt x="349" y="3655"/>
                    <a:pt x="519" y="2641"/>
                  </a:cubicBezTo>
                  <a:cubicBezTo>
                    <a:pt x="527" y="2601"/>
                    <a:pt x="503" y="2560"/>
                    <a:pt x="470" y="2552"/>
                  </a:cubicBezTo>
                  <a:cubicBezTo>
                    <a:pt x="457" y="2547"/>
                    <a:pt x="443" y="2544"/>
                    <a:pt x="431" y="2544"/>
                  </a:cubicBezTo>
                  <a:cubicBezTo>
                    <a:pt x="406" y="2544"/>
                    <a:pt x="384" y="2555"/>
                    <a:pt x="373" y="2576"/>
                  </a:cubicBezTo>
                  <a:cubicBezTo>
                    <a:pt x="316" y="2666"/>
                    <a:pt x="268" y="2755"/>
                    <a:pt x="219" y="2844"/>
                  </a:cubicBezTo>
                  <a:cubicBezTo>
                    <a:pt x="357" y="1871"/>
                    <a:pt x="746" y="922"/>
                    <a:pt x="1338" y="128"/>
                  </a:cubicBezTo>
                  <a:cubicBezTo>
                    <a:pt x="1362" y="95"/>
                    <a:pt x="1354" y="39"/>
                    <a:pt x="1322" y="14"/>
                  </a:cubicBezTo>
                  <a:cubicBezTo>
                    <a:pt x="1306" y="5"/>
                    <a:pt x="1289" y="0"/>
                    <a:pt x="1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7955;p47">
              <a:extLst>
                <a:ext uri="{FF2B5EF4-FFF2-40B4-BE49-F238E27FC236}">
                  <a16:creationId xmlns:a16="http://schemas.microsoft.com/office/drawing/2014/main" id="{EE9FA1D9-4E5D-41D5-6443-CE81A221D258}"/>
                </a:ext>
              </a:extLst>
            </p:cNvPr>
            <p:cNvSpPr/>
            <p:nvPr/>
          </p:nvSpPr>
          <p:spPr>
            <a:xfrm>
              <a:off x="2838275" y="2795125"/>
              <a:ext cx="30425" cy="163025"/>
            </a:xfrm>
            <a:custGeom>
              <a:avLst/>
              <a:gdLst/>
              <a:ahLst/>
              <a:cxnLst/>
              <a:rect l="l" t="t" r="r" b="b"/>
              <a:pathLst>
                <a:path w="1217" h="6521" extrusionOk="0">
                  <a:moveTo>
                    <a:pt x="328" y="1"/>
                  </a:moveTo>
                  <a:cubicBezTo>
                    <a:pt x="291" y="1"/>
                    <a:pt x="251" y="30"/>
                    <a:pt x="244" y="67"/>
                  </a:cubicBezTo>
                  <a:cubicBezTo>
                    <a:pt x="25" y="1202"/>
                    <a:pt x="0" y="2361"/>
                    <a:pt x="171" y="3504"/>
                  </a:cubicBezTo>
                  <a:cubicBezTo>
                    <a:pt x="179" y="3545"/>
                    <a:pt x="211" y="3569"/>
                    <a:pt x="252" y="3569"/>
                  </a:cubicBezTo>
                  <a:cubicBezTo>
                    <a:pt x="284" y="3569"/>
                    <a:pt x="325" y="3545"/>
                    <a:pt x="333" y="3504"/>
                  </a:cubicBezTo>
                  <a:cubicBezTo>
                    <a:pt x="365" y="3326"/>
                    <a:pt x="406" y="3156"/>
                    <a:pt x="463" y="2986"/>
                  </a:cubicBezTo>
                  <a:lnTo>
                    <a:pt x="463" y="2986"/>
                  </a:lnTo>
                  <a:cubicBezTo>
                    <a:pt x="430" y="3731"/>
                    <a:pt x="438" y="4477"/>
                    <a:pt x="487" y="5223"/>
                  </a:cubicBezTo>
                  <a:cubicBezTo>
                    <a:pt x="487" y="5264"/>
                    <a:pt x="527" y="5296"/>
                    <a:pt x="568" y="5296"/>
                  </a:cubicBezTo>
                  <a:cubicBezTo>
                    <a:pt x="617" y="5296"/>
                    <a:pt x="649" y="5264"/>
                    <a:pt x="649" y="5215"/>
                  </a:cubicBezTo>
                  <a:cubicBezTo>
                    <a:pt x="657" y="5085"/>
                    <a:pt x="673" y="4956"/>
                    <a:pt x="706" y="4826"/>
                  </a:cubicBezTo>
                  <a:cubicBezTo>
                    <a:pt x="746" y="5385"/>
                    <a:pt x="868" y="5937"/>
                    <a:pt x="1046" y="6472"/>
                  </a:cubicBezTo>
                  <a:cubicBezTo>
                    <a:pt x="1063" y="6504"/>
                    <a:pt x="1095" y="6521"/>
                    <a:pt x="1127" y="6521"/>
                  </a:cubicBezTo>
                  <a:lnTo>
                    <a:pt x="1152" y="6521"/>
                  </a:lnTo>
                  <a:cubicBezTo>
                    <a:pt x="1192" y="6504"/>
                    <a:pt x="1217" y="6456"/>
                    <a:pt x="1200" y="6415"/>
                  </a:cubicBezTo>
                  <a:cubicBezTo>
                    <a:pt x="981" y="5766"/>
                    <a:pt x="860" y="5085"/>
                    <a:pt x="844" y="4404"/>
                  </a:cubicBezTo>
                  <a:cubicBezTo>
                    <a:pt x="844" y="4364"/>
                    <a:pt x="811" y="4331"/>
                    <a:pt x="779" y="4323"/>
                  </a:cubicBezTo>
                  <a:cubicBezTo>
                    <a:pt x="772" y="4322"/>
                    <a:pt x="765" y="4321"/>
                    <a:pt x="759" y="4321"/>
                  </a:cubicBezTo>
                  <a:cubicBezTo>
                    <a:pt x="726" y="4321"/>
                    <a:pt x="696" y="4338"/>
                    <a:pt x="690" y="4372"/>
                  </a:cubicBezTo>
                  <a:cubicBezTo>
                    <a:pt x="657" y="4429"/>
                    <a:pt x="641" y="4477"/>
                    <a:pt x="617" y="4542"/>
                  </a:cubicBezTo>
                  <a:cubicBezTo>
                    <a:pt x="600" y="3869"/>
                    <a:pt x="608" y="3196"/>
                    <a:pt x="657" y="2531"/>
                  </a:cubicBezTo>
                  <a:cubicBezTo>
                    <a:pt x="657" y="2491"/>
                    <a:pt x="633" y="2459"/>
                    <a:pt x="592" y="2442"/>
                  </a:cubicBezTo>
                  <a:cubicBezTo>
                    <a:pt x="587" y="2441"/>
                    <a:pt x="581" y="2440"/>
                    <a:pt x="576" y="2440"/>
                  </a:cubicBezTo>
                  <a:cubicBezTo>
                    <a:pt x="547" y="2440"/>
                    <a:pt x="517" y="2457"/>
                    <a:pt x="503" y="2491"/>
                  </a:cubicBezTo>
                  <a:cubicBezTo>
                    <a:pt x="414" y="2669"/>
                    <a:pt x="333" y="2856"/>
                    <a:pt x="276" y="3042"/>
                  </a:cubicBezTo>
                  <a:cubicBezTo>
                    <a:pt x="171" y="2061"/>
                    <a:pt x="211" y="1072"/>
                    <a:pt x="406" y="99"/>
                  </a:cubicBezTo>
                  <a:cubicBezTo>
                    <a:pt x="414" y="51"/>
                    <a:pt x="381" y="10"/>
                    <a:pt x="341" y="2"/>
                  </a:cubicBezTo>
                  <a:cubicBezTo>
                    <a:pt x="337" y="1"/>
                    <a:pt x="332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7956;p47">
              <a:extLst>
                <a:ext uri="{FF2B5EF4-FFF2-40B4-BE49-F238E27FC236}">
                  <a16:creationId xmlns:a16="http://schemas.microsoft.com/office/drawing/2014/main" id="{9A6FF244-7B0B-DA05-5A07-0720C2D27C5F}"/>
                </a:ext>
              </a:extLst>
            </p:cNvPr>
            <p:cNvSpPr/>
            <p:nvPr/>
          </p:nvSpPr>
          <p:spPr>
            <a:xfrm>
              <a:off x="2253900" y="2793900"/>
              <a:ext cx="6525" cy="18300"/>
            </a:xfrm>
            <a:custGeom>
              <a:avLst/>
              <a:gdLst/>
              <a:ahLst/>
              <a:cxnLst/>
              <a:rect l="l" t="t" r="r" b="b"/>
              <a:pathLst>
                <a:path w="261" h="732" extrusionOk="0">
                  <a:moveTo>
                    <a:pt x="172" y="1"/>
                  </a:moveTo>
                  <a:cubicBezTo>
                    <a:pt x="137" y="1"/>
                    <a:pt x="104" y="24"/>
                    <a:pt x="90" y="59"/>
                  </a:cubicBezTo>
                  <a:cubicBezTo>
                    <a:pt x="41" y="254"/>
                    <a:pt x="17" y="448"/>
                    <a:pt x="1" y="643"/>
                  </a:cubicBezTo>
                  <a:cubicBezTo>
                    <a:pt x="1" y="691"/>
                    <a:pt x="33" y="732"/>
                    <a:pt x="82" y="732"/>
                  </a:cubicBezTo>
                  <a:cubicBezTo>
                    <a:pt x="130" y="732"/>
                    <a:pt x="163" y="699"/>
                    <a:pt x="163" y="651"/>
                  </a:cubicBezTo>
                  <a:cubicBezTo>
                    <a:pt x="179" y="472"/>
                    <a:pt x="203" y="286"/>
                    <a:pt x="252" y="100"/>
                  </a:cubicBezTo>
                  <a:cubicBezTo>
                    <a:pt x="260" y="59"/>
                    <a:pt x="236" y="10"/>
                    <a:pt x="187" y="2"/>
                  </a:cubicBezTo>
                  <a:cubicBezTo>
                    <a:pt x="182" y="1"/>
                    <a:pt x="177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7957;p47">
              <a:extLst>
                <a:ext uri="{FF2B5EF4-FFF2-40B4-BE49-F238E27FC236}">
                  <a16:creationId xmlns:a16="http://schemas.microsoft.com/office/drawing/2014/main" id="{C07B2C6D-A0F0-4E73-77E5-6FC6A2026084}"/>
                </a:ext>
              </a:extLst>
            </p:cNvPr>
            <p:cNvSpPr/>
            <p:nvPr/>
          </p:nvSpPr>
          <p:spPr>
            <a:xfrm>
              <a:off x="2261600" y="2810875"/>
              <a:ext cx="5900" cy="17150"/>
            </a:xfrm>
            <a:custGeom>
              <a:avLst/>
              <a:gdLst/>
              <a:ahLst/>
              <a:cxnLst/>
              <a:rect l="l" t="t" r="r" b="b"/>
              <a:pathLst>
                <a:path w="236" h="686" extrusionOk="0">
                  <a:moveTo>
                    <a:pt x="146" y="0"/>
                  </a:moveTo>
                  <a:cubicBezTo>
                    <a:pt x="109" y="0"/>
                    <a:pt x="80" y="28"/>
                    <a:pt x="74" y="61"/>
                  </a:cubicBezTo>
                  <a:cubicBezTo>
                    <a:pt x="25" y="239"/>
                    <a:pt x="9" y="418"/>
                    <a:pt x="1" y="604"/>
                  </a:cubicBezTo>
                  <a:cubicBezTo>
                    <a:pt x="1" y="645"/>
                    <a:pt x="33" y="685"/>
                    <a:pt x="82" y="685"/>
                  </a:cubicBezTo>
                  <a:cubicBezTo>
                    <a:pt x="122" y="685"/>
                    <a:pt x="163" y="653"/>
                    <a:pt x="163" y="604"/>
                  </a:cubicBezTo>
                  <a:cubicBezTo>
                    <a:pt x="171" y="434"/>
                    <a:pt x="187" y="264"/>
                    <a:pt x="228" y="102"/>
                  </a:cubicBezTo>
                  <a:cubicBezTo>
                    <a:pt x="236" y="53"/>
                    <a:pt x="212" y="12"/>
                    <a:pt x="171" y="4"/>
                  </a:cubicBezTo>
                  <a:cubicBezTo>
                    <a:pt x="162" y="1"/>
                    <a:pt x="154" y="0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7958;p47">
              <a:extLst>
                <a:ext uri="{FF2B5EF4-FFF2-40B4-BE49-F238E27FC236}">
                  <a16:creationId xmlns:a16="http://schemas.microsoft.com/office/drawing/2014/main" id="{47A35F7E-64F2-9948-082E-22CBE9BF3A89}"/>
                </a:ext>
              </a:extLst>
            </p:cNvPr>
            <p:cNvSpPr/>
            <p:nvPr/>
          </p:nvSpPr>
          <p:spPr>
            <a:xfrm>
              <a:off x="2253300" y="2823950"/>
              <a:ext cx="5500" cy="16625"/>
            </a:xfrm>
            <a:custGeom>
              <a:avLst/>
              <a:gdLst/>
              <a:ahLst/>
              <a:cxnLst/>
              <a:rect l="l" t="t" r="r" b="b"/>
              <a:pathLst>
                <a:path w="220" h="665" extrusionOk="0">
                  <a:moveTo>
                    <a:pt x="138" y="0"/>
                  </a:moveTo>
                  <a:cubicBezTo>
                    <a:pt x="98" y="0"/>
                    <a:pt x="57" y="33"/>
                    <a:pt x="57" y="73"/>
                  </a:cubicBezTo>
                  <a:lnTo>
                    <a:pt x="8" y="576"/>
                  </a:lnTo>
                  <a:cubicBezTo>
                    <a:pt x="0" y="616"/>
                    <a:pt x="33" y="657"/>
                    <a:pt x="81" y="665"/>
                  </a:cubicBezTo>
                  <a:lnTo>
                    <a:pt x="90" y="665"/>
                  </a:lnTo>
                  <a:cubicBezTo>
                    <a:pt x="130" y="665"/>
                    <a:pt x="163" y="633"/>
                    <a:pt x="171" y="592"/>
                  </a:cubicBezTo>
                  <a:lnTo>
                    <a:pt x="211" y="89"/>
                  </a:lnTo>
                  <a:cubicBezTo>
                    <a:pt x="219" y="41"/>
                    <a:pt x="187" y="8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7959;p47">
              <a:extLst>
                <a:ext uri="{FF2B5EF4-FFF2-40B4-BE49-F238E27FC236}">
                  <a16:creationId xmlns:a16="http://schemas.microsoft.com/office/drawing/2014/main" id="{AD0E34A2-C96E-F62F-7B04-CFB6FBBE7AB6}"/>
                </a:ext>
              </a:extLst>
            </p:cNvPr>
            <p:cNvSpPr/>
            <p:nvPr/>
          </p:nvSpPr>
          <p:spPr>
            <a:xfrm>
              <a:off x="2461050" y="2829375"/>
              <a:ext cx="8950" cy="17300"/>
            </a:xfrm>
            <a:custGeom>
              <a:avLst/>
              <a:gdLst/>
              <a:ahLst/>
              <a:cxnLst/>
              <a:rect l="l" t="t" r="r" b="b"/>
              <a:pathLst>
                <a:path w="358" h="692" extrusionOk="0">
                  <a:moveTo>
                    <a:pt x="82" y="1"/>
                  </a:moveTo>
                  <a:cubicBezTo>
                    <a:pt x="76" y="1"/>
                    <a:pt x="71" y="1"/>
                    <a:pt x="66" y="2"/>
                  </a:cubicBezTo>
                  <a:cubicBezTo>
                    <a:pt x="25" y="18"/>
                    <a:pt x="1" y="67"/>
                    <a:pt x="17" y="107"/>
                  </a:cubicBezTo>
                  <a:lnTo>
                    <a:pt x="187" y="634"/>
                  </a:lnTo>
                  <a:cubicBezTo>
                    <a:pt x="204" y="667"/>
                    <a:pt x="228" y="691"/>
                    <a:pt x="268" y="691"/>
                  </a:cubicBezTo>
                  <a:cubicBezTo>
                    <a:pt x="277" y="691"/>
                    <a:pt x="285" y="683"/>
                    <a:pt x="293" y="683"/>
                  </a:cubicBezTo>
                  <a:cubicBezTo>
                    <a:pt x="333" y="667"/>
                    <a:pt x="358" y="626"/>
                    <a:pt x="341" y="578"/>
                  </a:cubicBezTo>
                  <a:lnTo>
                    <a:pt x="171" y="59"/>
                  </a:lnTo>
                  <a:cubicBezTo>
                    <a:pt x="157" y="24"/>
                    <a:pt x="118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7960;p47">
              <a:extLst>
                <a:ext uri="{FF2B5EF4-FFF2-40B4-BE49-F238E27FC236}">
                  <a16:creationId xmlns:a16="http://schemas.microsoft.com/office/drawing/2014/main" id="{A8C391C5-D6C6-10D5-6D67-6A1F951FC7BC}"/>
                </a:ext>
              </a:extLst>
            </p:cNvPr>
            <p:cNvSpPr/>
            <p:nvPr/>
          </p:nvSpPr>
          <p:spPr>
            <a:xfrm>
              <a:off x="2469175" y="2830500"/>
              <a:ext cx="8925" cy="16175"/>
            </a:xfrm>
            <a:custGeom>
              <a:avLst/>
              <a:gdLst/>
              <a:ahLst/>
              <a:cxnLst/>
              <a:rect l="l" t="t" r="r" b="b"/>
              <a:pathLst>
                <a:path w="357" h="647" extrusionOk="0">
                  <a:moveTo>
                    <a:pt x="92" y="1"/>
                  </a:moveTo>
                  <a:cubicBezTo>
                    <a:pt x="83" y="1"/>
                    <a:pt x="74" y="2"/>
                    <a:pt x="65" y="6"/>
                  </a:cubicBezTo>
                  <a:cubicBezTo>
                    <a:pt x="24" y="22"/>
                    <a:pt x="0" y="71"/>
                    <a:pt x="16" y="111"/>
                  </a:cubicBezTo>
                  <a:lnTo>
                    <a:pt x="187" y="589"/>
                  </a:lnTo>
                  <a:cubicBezTo>
                    <a:pt x="203" y="622"/>
                    <a:pt x="235" y="646"/>
                    <a:pt x="268" y="646"/>
                  </a:cubicBezTo>
                  <a:cubicBezTo>
                    <a:pt x="276" y="646"/>
                    <a:pt x="284" y="638"/>
                    <a:pt x="292" y="638"/>
                  </a:cubicBezTo>
                  <a:cubicBezTo>
                    <a:pt x="333" y="622"/>
                    <a:pt x="357" y="573"/>
                    <a:pt x="341" y="533"/>
                  </a:cubicBezTo>
                  <a:lnTo>
                    <a:pt x="170" y="54"/>
                  </a:lnTo>
                  <a:cubicBezTo>
                    <a:pt x="158" y="22"/>
                    <a:pt x="125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7961;p47">
              <a:extLst>
                <a:ext uri="{FF2B5EF4-FFF2-40B4-BE49-F238E27FC236}">
                  <a16:creationId xmlns:a16="http://schemas.microsoft.com/office/drawing/2014/main" id="{C40678AD-4020-3FF2-C27E-5AE0C1E48F38}"/>
                </a:ext>
              </a:extLst>
            </p:cNvPr>
            <p:cNvSpPr/>
            <p:nvPr/>
          </p:nvSpPr>
          <p:spPr>
            <a:xfrm>
              <a:off x="2486200" y="2829450"/>
              <a:ext cx="10550" cy="20875"/>
            </a:xfrm>
            <a:custGeom>
              <a:avLst/>
              <a:gdLst/>
              <a:ahLst/>
              <a:cxnLst/>
              <a:rect l="l" t="t" r="r" b="b"/>
              <a:pathLst>
                <a:path w="422" h="835" extrusionOk="0">
                  <a:moveTo>
                    <a:pt x="89" y="1"/>
                  </a:moveTo>
                  <a:cubicBezTo>
                    <a:pt x="78" y="1"/>
                    <a:pt x="67" y="3"/>
                    <a:pt x="57" y="7"/>
                  </a:cubicBezTo>
                  <a:cubicBezTo>
                    <a:pt x="16" y="23"/>
                    <a:pt x="0" y="72"/>
                    <a:pt x="16" y="113"/>
                  </a:cubicBezTo>
                  <a:cubicBezTo>
                    <a:pt x="114" y="323"/>
                    <a:pt x="187" y="550"/>
                    <a:pt x="252" y="777"/>
                  </a:cubicBezTo>
                  <a:cubicBezTo>
                    <a:pt x="260" y="810"/>
                    <a:pt x="292" y="834"/>
                    <a:pt x="333" y="834"/>
                  </a:cubicBezTo>
                  <a:lnTo>
                    <a:pt x="349" y="834"/>
                  </a:lnTo>
                  <a:cubicBezTo>
                    <a:pt x="397" y="818"/>
                    <a:pt x="422" y="777"/>
                    <a:pt x="406" y="737"/>
                  </a:cubicBezTo>
                  <a:cubicBezTo>
                    <a:pt x="341" y="502"/>
                    <a:pt x="260" y="267"/>
                    <a:pt x="162" y="48"/>
                  </a:cubicBezTo>
                  <a:cubicBezTo>
                    <a:pt x="150" y="18"/>
                    <a:pt x="12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7962;p47">
              <a:extLst>
                <a:ext uri="{FF2B5EF4-FFF2-40B4-BE49-F238E27FC236}">
                  <a16:creationId xmlns:a16="http://schemas.microsoft.com/office/drawing/2014/main" id="{0A0BD846-D0D6-16BC-2B96-CEFA2EACFC5E}"/>
                </a:ext>
              </a:extLst>
            </p:cNvPr>
            <p:cNvSpPr/>
            <p:nvPr/>
          </p:nvSpPr>
          <p:spPr>
            <a:xfrm>
              <a:off x="2494300" y="2873650"/>
              <a:ext cx="8325" cy="13350"/>
            </a:xfrm>
            <a:custGeom>
              <a:avLst/>
              <a:gdLst/>
              <a:ahLst/>
              <a:cxnLst/>
              <a:rect l="l" t="t" r="r" b="b"/>
              <a:pathLst>
                <a:path w="333" h="534" extrusionOk="0">
                  <a:moveTo>
                    <a:pt x="95" y="1"/>
                  </a:moveTo>
                  <a:cubicBezTo>
                    <a:pt x="79" y="1"/>
                    <a:pt x="62" y="5"/>
                    <a:pt x="49" y="15"/>
                  </a:cubicBezTo>
                  <a:cubicBezTo>
                    <a:pt x="9" y="39"/>
                    <a:pt x="1" y="88"/>
                    <a:pt x="25" y="128"/>
                  </a:cubicBezTo>
                  <a:cubicBezTo>
                    <a:pt x="98" y="226"/>
                    <a:pt x="146" y="347"/>
                    <a:pt x="171" y="461"/>
                  </a:cubicBezTo>
                  <a:cubicBezTo>
                    <a:pt x="171" y="501"/>
                    <a:pt x="211" y="534"/>
                    <a:pt x="244" y="534"/>
                  </a:cubicBezTo>
                  <a:cubicBezTo>
                    <a:pt x="252" y="534"/>
                    <a:pt x="260" y="534"/>
                    <a:pt x="260" y="526"/>
                  </a:cubicBezTo>
                  <a:cubicBezTo>
                    <a:pt x="309" y="517"/>
                    <a:pt x="333" y="477"/>
                    <a:pt x="325" y="436"/>
                  </a:cubicBezTo>
                  <a:cubicBezTo>
                    <a:pt x="301" y="290"/>
                    <a:pt x="244" y="153"/>
                    <a:pt x="163" y="31"/>
                  </a:cubicBezTo>
                  <a:cubicBezTo>
                    <a:pt x="148" y="11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7963;p47">
              <a:extLst>
                <a:ext uri="{FF2B5EF4-FFF2-40B4-BE49-F238E27FC236}">
                  <a16:creationId xmlns:a16="http://schemas.microsoft.com/office/drawing/2014/main" id="{34950019-C164-9F59-0B01-748DB6B1D65C}"/>
                </a:ext>
              </a:extLst>
            </p:cNvPr>
            <p:cNvSpPr/>
            <p:nvPr/>
          </p:nvSpPr>
          <p:spPr>
            <a:xfrm>
              <a:off x="2481925" y="2851275"/>
              <a:ext cx="6125" cy="15450"/>
            </a:xfrm>
            <a:custGeom>
              <a:avLst/>
              <a:gdLst/>
              <a:ahLst/>
              <a:cxnLst/>
              <a:rect l="l" t="t" r="r" b="b"/>
              <a:pathLst>
                <a:path w="245" h="618" extrusionOk="0">
                  <a:moveTo>
                    <a:pt x="89" y="0"/>
                  </a:moveTo>
                  <a:cubicBezTo>
                    <a:pt x="84" y="0"/>
                    <a:pt x="79" y="1"/>
                    <a:pt x="74" y="2"/>
                  </a:cubicBezTo>
                  <a:cubicBezTo>
                    <a:pt x="33" y="2"/>
                    <a:pt x="1" y="42"/>
                    <a:pt x="9" y="91"/>
                  </a:cubicBezTo>
                  <a:lnTo>
                    <a:pt x="74" y="545"/>
                  </a:lnTo>
                  <a:cubicBezTo>
                    <a:pt x="82" y="585"/>
                    <a:pt x="114" y="618"/>
                    <a:pt x="155" y="618"/>
                  </a:cubicBezTo>
                  <a:lnTo>
                    <a:pt x="171" y="618"/>
                  </a:lnTo>
                  <a:cubicBezTo>
                    <a:pt x="212" y="610"/>
                    <a:pt x="244" y="569"/>
                    <a:pt x="236" y="529"/>
                  </a:cubicBezTo>
                  <a:lnTo>
                    <a:pt x="171" y="67"/>
                  </a:lnTo>
                  <a:cubicBezTo>
                    <a:pt x="164" y="30"/>
                    <a:pt x="13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7964;p47">
              <a:extLst>
                <a:ext uri="{FF2B5EF4-FFF2-40B4-BE49-F238E27FC236}">
                  <a16:creationId xmlns:a16="http://schemas.microsoft.com/office/drawing/2014/main" id="{B388AAC2-0894-D848-63DD-AF32A7662690}"/>
                </a:ext>
              </a:extLst>
            </p:cNvPr>
            <p:cNvSpPr/>
            <p:nvPr/>
          </p:nvSpPr>
          <p:spPr>
            <a:xfrm>
              <a:off x="2472400" y="2854425"/>
              <a:ext cx="6725" cy="12925"/>
            </a:xfrm>
            <a:custGeom>
              <a:avLst/>
              <a:gdLst/>
              <a:ahLst/>
              <a:cxnLst/>
              <a:rect l="l" t="t" r="r" b="b"/>
              <a:pathLst>
                <a:path w="269" h="517" extrusionOk="0">
                  <a:moveTo>
                    <a:pt x="92" y="0"/>
                  </a:moveTo>
                  <a:cubicBezTo>
                    <a:pt x="83" y="0"/>
                    <a:pt x="74" y="2"/>
                    <a:pt x="66" y="5"/>
                  </a:cubicBezTo>
                  <a:cubicBezTo>
                    <a:pt x="25" y="30"/>
                    <a:pt x="1" y="70"/>
                    <a:pt x="25" y="111"/>
                  </a:cubicBezTo>
                  <a:cubicBezTo>
                    <a:pt x="66" y="216"/>
                    <a:pt x="90" y="330"/>
                    <a:pt x="106" y="443"/>
                  </a:cubicBezTo>
                  <a:cubicBezTo>
                    <a:pt x="114" y="484"/>
                    <a:pt x="147" y="516"/>
                    <a:pt x="187" y="516"/>
                  </a:cubicBezTo>
                  <a:lnTo>
                    <a:pt x="195" y="516"/>
                  </a:lnTo>
                  <a:cubicBezTo>
                    <a:pt x="244" y="508"/>
                    <a:pt x="268" y="468"/>
                    <a:pt x="268" y="427"/>
                  </a:cubicBezTo>
                  <a:cubicBezTo>
                    <a:pt x="252" y="297"/>
                    <a:pt x="220" y="176"/>
                    <a:pt x="171" y="54"/>
                  </a:cubicBezTo>
                  <a:cubicBezTo>
                    <a:pt x="158" y="22"/>
                    <a:pt x="126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7965;p47">
              <a:extLst>
                <a:ext uri="{FF2B5EF4-FFF2-40B4-BE49-F238E27FC236}">
                  <a16:creationId xmlns:a16="http://schemas.microsoft.com/office/drawing/2014/main" id="{FC7D1639-6383-44B5-549B-E4BD0744E3EC}"/>
                </a:ext>
              </a:extLst>
            </p:cNvPr>
            <p:cNvSpPr/>
            <p:nvPr/>
          </p:nvSpPr>
          <p:spPr>
            <a:xfrm>
              <a:off x="2354250" y="2954850"/>
              <a:ext cx="6500" cy="14450"/>
            </a:xfrm>
            <a:custGeom>
              <a:avLst/>
              <a:gdLst/>
              <a:ahLst/>
              <a:cxnLst/>
              <a:rect l="l" t="t" r="r" b="b"/>
              <a:pathLst>
                <a:path w="260" h="578" extrusionOk="0">
                  <a:moveTo>
                    <a:pt x="86" y="1"/>
                  </a:moveTo>
                  <a:cubicBezTo>
                    <a:pt x="81" y="1"/>
                    <a:pt x="77" y="1"/>
                    <a:pt x="73" y="2"/>
                  </a:cubicBezTo>
                  <a:cubicBezTo>
                    <a:pt x="24" y="10"/>
                    <a:pt x="0" y="59"/>
                    <a:pt x="8" y="99"/>
                  </a:cubicBezTo>
                  <a:lnTo>
                    <a:pt x="89" y="513"/>
                  </a:lnTo>
                  <a:cubicBezTo>
                    <a:pt x="97" y="553"/>
                    <a:pt x="138" y="577"/>
                    <a:pt x="170" y="577"/>
                  </a:cubicBezTo>
                  <a:lnTo>
                    <a:pt x="187" y="577"/>
                  </a:lnTo>
                  <a:cubicBezTo>
                    <a:pt x="235" y="569"/>
                    <a:pt x="259" y="529"/>
                    <a:pt x="251" y="480"/>
                  </a:cubicBezTo>
                  <a:lnTo>
                    <a:pt x="162" y="67"/>
                  </a:lnTo>
                  <a:cubicBezTo>
                    <a:pt x="155" y="30"/>
                    <a:pt x="122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7966;p47">
              <a:extLst>
                <a:ext uri="{FF2B5EF4-FFF2-40B4-BE49-F238E27FC236}">
                  <a16:creationId xmlns:a16="http://schemas.microsoft.com/office/drawing/2014/main" id="{F393BC1B-3BE2-0870-DC94-4B9EE893553F}"/>
                </a:ext>
              </a:extLst>
            </p:cNvPr>
            <p:cNvSpPr/>
            <p:nvPr/>
          </p:nvSpPr>
          <p:spPr>
            <a:xfrm>
              <a:off x="2363150" y="2957100"/>
              <a:ext cx="5900" cy="15450"/>
            </a:xfrm>
            <a:custGeom>
              <a:avLst/>
              <a:gdLst/>
              <a:ahLst/>
              <a:cxnLst/>
              <a:rect l="l" t="t" r="r" b="b"/>
              <a:pathLst>
                <a:path w="236" h="618" extrusionOk="0">
                  <a:moveTo>
                    <a:pt x="82" y="1"/>
                  </a:moveTo>
                  <a:cubicBezTo>
                    <a:pt x="33" y="1"/>
                    <a:pt x="1" y="33"/>
                    <a:pt x="1" y="82"/>
                  </a:cubicBezTo>
                  <a:cubicBezTo>
                    <a:pt x="1" y="244"/>
                    <a:pt x="17" y="406"/>
                    <a:pt x="66" y="560"/>
                  </a:cubicBezTo>
                  <a:cubicBezTo>
                    <a:pt x="82" y="593"/>
                    <a:pt x="114" y="617"/>
                    <a:pt x="147" y="617"/>
                  </a:cubicBezTo>
                  <a:lnTo>
                    <a:pt x="171" y="617"/>
                  </a:lnTo>
                  <a:cubicBezTo>
                    <a:pt x="212" y="601"/>
                    <a:pt x="236" y="560"/>
                    <a:pt x="220" y="512"/>
                  </a:cubicBezTo>
                  <a:cubicBezTo>
                    <a:pt x="179" y="374"/>
                    <a:pt x="163" y="228"/>
                    <a:pt x="163" y="82"/>
                  </a:cubicBezTo>
                  <a:cubicBezTo>
                    <a:pt x="163" y="33"/>
                    <a:pt x="12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7967;p47">
              <a:extLst>
                <a:ext uri="{FF2B5EF4-FFF2-40B4-BE49-F238E27FC236}">
                  <a16:creationId xmlns:a16="http://schemas.microsoft.com/office/drawing/2014/main" id="{ECFC6D13-33FF-893A-9D61-041F97DC7711}"/>
                </a:ext>
              </a:extLst>
            </p:cNvPr>
            <p:cNvSpPr/>
            <p:nvPr/>
          </p:nvSpPr>
          <p:spPr>
            <a:xfrm>
              <a:off x="2368425" y="2983225"/>
              <a:ext cx="6725" cy="12225"/>
            </a:xfrm>
            <a:custGeom>
              <a:avLst/>
              <a:gdLst/>
              <a:ahLst/>
              <a:cxnLst/>
              <a:rect l="l" t="t" r="r" b="b"/>
              <a:pathLst>
                <a:path w="269" h="489" extrusionOk="0">
                  <a:moveTo>
                    <a:pt x="84" y="0"/>
                  </a:moveTo>
                  <a:cubicBezTo>
                    <a:pt x="78" y="0"/>
                    <a:pt x="72" y="1"/>
                    <a:pt x="65" y="2"/>
                  </a:cubicBezTo>
                  <a:cubicBezTo>
                    <a:pt x="25" y="18"/>
                    <a:pt x="1" y="59"/>
                    <a:pt x="9" y="107"/>
                  </a:cubicBezTo>
                  <a:lnTo>
                    <a:pt x="98" y="432"/>
                  </a:lnTo>
                  <a:cubicBezTo>
                    <a:pt x="106" y="464"/>
                    <a:pt x="138" y="488"/>
                    <a:pt x="179" y="488"/>
                  </a:cubicBezTo>
                  <a:lnTo>
                    <a:pt x="195" y="488"/>
                  </a:lnTo>
                  <a:cubicBezTo>
                    <a:pt x="236" y="480"/>
                    <a:pt x="268" y="432"/>
                    <a:pt x="252" y="391"/>
                  </a:cubicBezTo>
                  <a:lnTo>
                    <a:pt x="163" y="59"/>
                  </a:lnTo>
                  <a:cubicBezTo>
                    <a:pt x="156" y="23"/>
                    <a:pt x="124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7968;p47">
              <a:extLst>
                <a:ext uri="{FF2B5EF4-FFF2-40B4-BE49-F238E27FC236}">
                  <a16:creationId xmlns:a16="http://schemas.microsoft.com/office/drawing/2014/main" id="{9CB72010-CAA5-8695-5D8D-BD4B5BC1AFA9}"/>
                </a:ext>
              </a:extLst>
            </p:cNvPr>
            <p:cNvSpPr/>
            <p:nvPr/>
          </p:nvSpPr>
          <p:spPr>
            <a:xfrm>
              <a:off x="2358100" y="2983825"/>
              <a:ext cx="6100" cy="12225"/>
            </a:xfrm>
            <a:custGeom>
              <a:avLst/>
              <a:gdLst/>
              <a:ahLst/>
              <a:cxnLst/>
              <a:rect l="l" t="t" r="r" b="b"/>
              <a:pathLst>
                <a:path w="244" h="489" extrusionOk="0">
                  <a:moveTo>
                    <a:pt x="89" y="1"/>
                  </a:moveTo>
                  <a:cubicBezTo>
                    <a:pt x="83" y="1"/>
                    <a:pt x="78" y="1"/>
                    <a:pt x="73" y="2"/>
                  </a:cubicBezTo>
                  <a:cubicBezTo>
                    <a:pt x="24" y="10"/>
                    <a:pt x="0" y="51"/>
                    <a:pt x="8" y="99"/>
                  </a:cubicBezTo>
                  <a:lnTo>
                    <a:pt x="73" y="424"/>
                  </a:lnTo>
                  <a:cubicBezTo>
                    <a:pt x="81" y="464"/>
                    <a:pt x="122" y="489"/>
                    <a:pt x="154" y="489"/>
                  </a:cubicBezTo>
                  <a:lnTo>
                    <a:pt x="170" y="489"/>
                  </a:lnTo>
                  <a:cubicBezTo>
                    <a:pt x="219" y="481"/>
                    <a:pt x="243" y="432"/>
                    <a:pt x="235" y="391"/>
                  </a:cubicBezTo>
                  <a:lnTo>
                    <a:pt x="170" y="67"/>
                  </a:lnTo>
                  <a:cubicBezTo>
                    <a:pt x="163" y="25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7969;p47">
              <a:extLst>
                <a:ext uri="{FF2B5EF4-FFF2-40B4-BE49-F238E27FC236}">
                  <a16:creationId xmlns:a16="http://schemas.microsoft.com/office/drawing/2014/main" id="{735090AB-3C3A-56EE-50AC-8171843E86B6}"/>
                </a:ext>
              </a:extLst>
            </p:cNvPr>
            <p:cNvSpPr/>
            <p:nvPr/>
          </p:nvSpPr>
          <p:spPr>
            <a:xfrm>
              <a:off x="2346125" y="2970075"/>
              <a:ext cx="5500" cy="12800"/>
            </a:xfrm>
            <a:custGeom>
              <a:avLst/>
              <a:gdLst/>
              <a:ahLst/>
              <a:cxnLst/>
              <a:rect l="l" t="t" r="r" b="b"/>
              <a:pathLst>
                <a:path w="220" h="512" extrusionOk="0">
                  <a:moveTo>
                    <a:pt x="74" y="1"/>
                  </a:moveTo>
                  <a:cubicBezTo>
                    <a:pt x="25" y="9"/>
                    <a:pt x="1" y="50"/>
                    <a:pt x="1" y="98"/>
                  </a:cubicBezTo>
                  <a:lnTo>
                    <a:pt x="49" y="447"/>
                  </a:lnTo>
                  <a:cubicBezTo>
                    <a:pt x="57" y="487"/>
                    <a:pt x="90" y="512"/>
                    <a:pt x="130" y="512"/>
                  </a:cubicBezTo>
                  <a:lnTo>
                    <a:pt x="139" y="512"/>
                  </a:lnTo>
                  <a:cubicBezTo>
                    <a:pt x="187" y="512"/>
                    <a:pt x="220" y="471"/>
                    <a:pt x="212" y="422"/>
                  </a:cubicBezTo>
                  <a:lnTo>
                    <a:pt x="163" y="74"/>
                  </a:lnTo>
                  <a:cubicBezTo>
                    <a:pt x="155" y="33"/>
                    <a:pt x="114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7970;p47">
              <a:extLst>
                <a:ext uri="{FF2B5EF4-FFF2-40B4-BE49-F238E27FC236}">
                  <a16:creationId xmlns:a16="http://schemas.microsoft.com/office/drawing/2014/main" id="{EB5DDD35-EC26-CC03-85F0-3E1C1DBDBC81}"/>
                </a:ext>
              </a:extLst>
            </p:cNvPr>
            <p:cNvSpPr/>
            <p:nvPr/>
          </p:nvSpPr>
          <p:spPr>
            <a:xfrm>
              <a:off x="2341875" y="2948400"/>
              <a:ext cx="4075" cy="15025"/>
            </a:xfrm>
            <a:custGeom>
              <a:avLst/>
              <a:gdLst/>
              <a:ahLst/>
              <a:cxnLst/>
              <a:rect l="l" t="t" r="r" b="b"/>
              <a:pathLst>
                <a:path w="163" h="601" extrusionOk="0">
                  <a:moveTo>
                    <a:pt x="82" y="0"/>
                  </a:moveTo>
                  <a:cubicBezTo>
                    <a:pt x="33" y="0"/>
                    <a:pt x="0" y="33"/>
                    <a:pt x="0" y="81"/>
                  </a:cubicBezTo>
                  <a:lnTo>
                    <a:pt x="0" y="519"/>
                  </a:lnTo>
                  <a:cubicBezTo>
                    <a:pt x="0" y="560"/>
                    <a:pt x="33" y="600"/>
                    <a:pt x="82" y="600"/>
                  </a:cubicBezTo>
                  <a:cubicBezTo>
                    <a:pt x="122" y="600"/>
                    <a:pt x="163" y="560"/>
                    <a:pt x="163" y="519"/>
                  </a:cubicBezTo>
                  <a:lnTo>
                    <a:pt x="163" y="81"/>
                  </a:lnTo>
                  <a:cubicBezTo>
                    <a:pt x="163" y="33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7971;p47">
              <a:extLst>
                <a:ext uri="{FF2B5EF4-FFF2-40B4-BE49-F238E27FC236}">
                  <a16:creationId xmlns:a16="http://schemas.microsoft.com/office/drawing/2014/main" id="{B127BD5C-BCCE-76C3-2852-C3CCE36B0463}"/>
                </a:ext>
              </a:extLst>
            </p:cNvPr>
            <p:cNvSpPr/>
            <p:nvPr/>
          </p:nvSpPr>
          <p:spPr>
            <a:xfrm>
              <a:off x="2151950" y="3036150"/>
              <a:ext cx="4675" cy="12800"/>
            </a:xfrm>
            <a:custGeom>
              <a:avLst/>
              <a:gdLst/>
              <a:ahLst/>
              <a:cxnLst/>
              <a:rect l="l" t="t" r="r" b="b"/>
              <a:pathLst>
                <a:path w="187" h="512" extrusionOk="0">
                  <a:moveTo>
                    <a:pt x="106" y="1"/>
                  </a:moveTo>
                  <a:cubicBezTo>
                    <a:pt x="65" y="1"/>
                    <a:pt x="25" y="33"/>
                    <a:pt x="25" y="74"/>
                  </a:cubicBezTo>
                  <a:lnTo>
                    <a:pt x="1" y="423"/>
                  </a:lnTo>
                  <a:cubicBezTo>
                    <a:pt x="1" y="471"/>
                    <a:pt x="33" y="512"/>
                    <a:pt x="82" y="512"/>
                  </a:cubicBezTo>
                  <a:cubicBezTo>
                    <a:pt x="122" y="512"/>
                    <a:pt x="163" y="479"/>
                    <a:pt x="163" y="439"/>
                  </a:cubicBezTo>
                  <a:lnTo>
                    <a:pt x="187" y="90"/>
                  </a:lnTo>
                  <a:cubicBezTo>
                    <a:pt x="187" y="42"/>
                    <a:pt x="155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7972;p47">
              <a:extLst>
                <a:ext uri="{FF2B5EF4-FFF2-40B4-BE49-F238E27FC236}">
                  <a16:creationId xmlns:a16="http://schemas.microsoft.com/office/drawing/2014/main" id="{DEBE8E99-71AF-3E02-282F-B0E0CD65757D}"/>
                </a:ext>
              </a:extLst>
            </p:cNvPr>
            <p:cNvSpPr/>
            <p:nvPr/>
          </p:nvSpPr>
          <p:spPr>
            <a:xfrm>
              <a:off x="2158850" y="3038350"/>
              <a:ext cx="7325" cy="13850"/>
            </a:xfrm>
            <a:custGeom>
              <a:avLst/>
              <a:gdLst/>
              <a:ahLst/>
              <a:cxnLst/>
              <a:rect l="l" t="t" r="r" b="b"/>
              <a:pathLst>
                <a:path w="293" h="554" extrusionOk="0">
                  <a:moveTo>
                    <a:pt x="203" y="1"/>
                  </a:moveTo>
                  <a:cubicBezTo>
                    <a:pt x="167" y="1"/>
                    <a:pt x="129" y="24"/>
                    <a:pt x="122" y="59"/>
                  </a:cubicBezTo>
                  <a:lnTo>
                    <a:pt x="8" y="456"/>
                  </a:lnTo>
                  <a:cubicBezTo>
                    <a:pt x="0" y="497"/>
                    <a:pt x="24" y="537"/>
                    <a:pt x="65" y="553"/>
                  </a:cubicBezTo>
                  <a:lnTo>
                    <a:pt x="89" y="553"/>
                  </a:lnTo>
                  <a:cubicBezTo>
                    <a:pt x="130" y="553"/>
                    <a:pt x="162" y="529"/>
                    <a:pt x="170" y="497"/>
                  </a:cubicBezTo>
                  <a:lnTo>
                    <a:pt x="276" y="99"/>
                  </a:lnTo>
                  <a:cubicBezTo>
                    <a:pt x="292" y="59"/>
                    <a:pt x="268" y="18"/>
                    <a:pt x="219" y="2"/>
                  </a:cubicBezTo>
                  <a:cubicBezTo>
                    <a:pt x="214" y="1"/>
                    <a:pt x="20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7973;p47">
              <a:extLst>
                <a:ext uri="{FF2B5EF4-FFF2-40B4-BE49-F238E27FC236}">
                  <a16:creationId xmlns:a16="http://schemas.microsoft.com/office/drawing/2014/main" id="{3CD26348-F845-4DBD-8C4E-1DF974C723BA}"/>
                </a:ext>
              </a:extLst>
            </p:cNvPr>
            <p:cNvSpPr/>
            <p:nvPr/>
          </p:nvSpPr>
          <p:spPr>
            <a:xfrm>
              <a:off x="2170400" y="3037825"/>
              <a:ext cx="10550" cy="17200"/>
            </a:xfrm>
            <a:custGeom>
              <a:avLst/>
              <a:gdLst/>
              <a:ahLst/>
              <a:cxnLst/>
              <a:rect l="l" t="t" r="r" b="b"/>
              <a:pathLst>
                <a:path w="422" h="688" extrusionOk="0">
                  <a:moveTo>
                    <a:pt x="326" y="1"/>
                  </a:moveTo>
                  <a:cubicBezTo>
                    <a:pt x="297" y="1"/>
                    <a:pt x="270" y="17"/>
                    <a:pt x="252" y="47"/>
                  </a:cubicBezTo>
                  <a:lnTo>
                    <a:pt x="25" y="574"/>
                  </a:lnTo>
                  <a:cubicBezTo>
                    <a:pt x="0" y="615"/>
                    <a:pt x="25" y="664"/>
                    <a:pt x="65" y="680"/>
                  </a:cubicBezTo>
                  <a:cubicBezTo>
                    <a:pt x="73" y="688"/>
                    <a:pt x="81" y="688"/>
                    <a:pt x="98" y="688"/>
                  </a:cubicBezTo>
                  <a:cubicBezTo>
                    <a:pt x="122" y="688"/>
                    <a:pt x="154" y="672"/>
                    <a:pt x="171" y="639"/>
                  </a:cubicBezTo>
                  <a:lnTo>
                    <a:pt x="406" y="112"/>
                  </a:lnTo>
                  <a:cubicBezTo>
                    <a:pt x="422" y="72"/>
                    <a:pt x="406" y="23"/>
                    <a:pt x="357" y="7"/>
                  </a:cubicBezTo>
                  <a:cubicBezTo>
                    <a:pt x="347" y="3"/>
                    <a:pt x="336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7974;p47">
              <a:extLst>
                <a:ext uri="{FF2B5EF4-FFF2-40B4-BE49-F238E27FC236}">
                  <a16:creationId xmlns:a16="http://schemas.microsoft.com/office/drawing/2014/main" id="{73045B0F-DF6A-1652-B8CB-EF08ECE8D31C}"/>
                </a:ext>
              </a:extLst>
            </p:cNvPr>
            <p:cNvSpPr/>
            <p:nvPr/>
          </p:nvSpPr>
          <p:spPr>
            <a:xfrm>
              <a:off x="2162275" y="3020850"/>
              <a:ext cx="8750" cy="14525"/>
            </a:xfrm>
            <a:custGeom>
              <a:avLst/>
              <a:gdLst/>
              <a:ahLst/>
              <a:cxnLst/>
              <a:rect l="l" t="t" r="r" b="b"/>
              <a:pathLst>
                <a:path w="350" h="581" extrusionOk="0">
                  <a:moveTo>
                    <a:pt x="254" y="1"/>
                  </a:moveTo>
                  <a:cubicBezTo>
                    <a:pt x="220" y="1"/>
                    <a:pt x="186" y="28"/>
                    <a:pt x="179" y="62"/>
                  </a:cubicBezTo>
                  <a:cubicBezTo>
                    <a:pt x="139" y="199"/>
                    <a:pt x="82" y="337"/>
                    <a:pt x="17" y="467"/>
                  </a:cubicBezTo>
                  <a:cubicBezTo>
                    <a:pt x="1" y="508"/>
                    <a:pt x="17" y="556"/>
                    <a:pt x="50" y="572"/>
                  </a:cubicBezTo>
                  <a:cubicBezTo>
                    <a:pt x="66" y="581"/>
                    <a:pt x="82" y="581"/>
                    <a:pt x="90" y="581"/>
                  </a:cubicBezTo>
                  <a:cubicBezTo>
                    <a:pt x="123" y="581"/>
                    <a:pt x="147" y="564"/>
                    <a:pt x="163" y="540"/>
                  </a:cubicBezTo>
                  <a:cubicBezTo>
                    <a:pt x="236" y="402"/>
                    <a:pt x="293" y="256"/>
                    <a:pt x="333" y="102"/>
                  </a:cubicBezTo>
                  <a:cubicBezTo>
                    <a:pt x="350" y="62"/>
                    <a:pt x="317" y="13"/>
                    <a:pt x="277" y="5"/>
                  </a:cubicBezTo>
                  <a:cubicBezTo>
                    <a:pt x="269" y="2"/>
                    <a:pt x="262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7975;p47">
              <a:extLst>
                <a:ext uri="{FF2B5EF4-FFF2-40B4-BE49-F238E27FC236}">
                  <a16:creationId xmlns:a16="http://schemas.microsoft.com/office/drawing/2014/main" id="{91FAB9A4-E5D0-8640-B728-59B76F368F7F}"/>
                </a:ext>
              </a:extLst>
            </p:cNvPr>
            <p:cNvSpPr/>
            <p:nvPr/>
          </p:nvSpPr>
          <p:spPr>
            <a:xfrm>
              <a:off x="2154375" y="3015350"/>
              <a:ext cx="9550" cy="17200"/>
            </a:xfrm>
            <a:custGeom>
              <a:avLst/>
              <a:gdLst/>
              <a:ahLst/>
              <a:cxnLst/>
              <a:rect l="l" t="t" r="r" b="b"/>
              <a:pathLst>
                <a:path w="382" h="688" extrusionOk="0">
                  <a:moveTo>
                    <a:pt x="291" y="1"/>
                  </a:moveTo>
                  <a:cubicBezTo>
                    <a:pt x="260" y="1"/>
                    <a:pt x="232" y="23"/>
                    <a:pt x="220" y="55"/>
                  </a:cubicBezTo>
                  <a:lnTo>
                    <a:pt x="17" y="582"/>
                  </a:lnTo>
                  <a:cubicBezTo>
                    <a:pt x="1" y="622"/>
                    <a:pt x="25" y="671"/>
                    <a:pt x="66" y="687"/>
                  </a:cubicBezTo>
                  <a:lnTo>
                    <a:pt x="98" y="687"/>
                  </a:lnTo>
                  <a:cubicBezTo>
                    <a:pt x="131" y="687"/>
                    <a:pt x="163" y="671"/>
                    <a:pt x="171" y="638"/>
                  </a:cubicBezTo>
                  <a:lnTo>
                    <a:pt x="366" y="111"/>
                  </a:lnTo>
                  <a:cubicBezTo>
                    <a:pt x="382" y="71"/>
                    <a:pt x="366" y="22"/>
                    <a:pt x="317" y="6"/>
                  </a:cubicBezTo>
                  <a:cubicBezTo>
                    <a:pt x="308" y="3"/>
                    <a:pt x="300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7976;p47">
              <a:extLst>
                <a:ext uri="{FF2B5EF4-FFF2-40B4-BE49-F238E27FC236}">
                  <a16:creationId xmlns:a16="http://schemas.microsoft.com/office/drawing/2014/main" id="{62D9FCD0-AFA2-3382-B95E-B18045837B04}"/>
                </a:ext>
              </a:extLst>
            </p:cNvPr>
            <p:cNvSpPr/>
            <p:nvPr/>
          </p:nvSpPr>
          <p:spPr>
            <a:xfrm>
              <a:off x="2175675" y="3022450"/>
              <a:ext cx="6900" cy="10700"/>
            </a:xfrm>
            <a:custGeom>
              <a:avLst/>
              <a:gdLst/>
              <a:ahLst/>
              <a:cxnLst/>
              <a:rect l="l" t="t" r="r" b="b"/>
              <a:pathLst>
                <a:path w="276" h="428" extrusionOk="0">
                  <a:moveTo>
                    <a:pt x="178" y="1"/>
                  </a:moveTo>
                  <a:cubicBezTo>
                    <a:pt x="146" y="1"/>
                    <a:pt x="118" y="24"/>
                    <a:pt x="106" y="63"/>
                  </a:cubicBezTo>
                  <a:lnTo>
                    <a:pt x="16" y="322"/>
                  </a:lnTo>
                  <a:cubicBezTo>
                    <a:pt x="0" y="363"/>
                    <a:pt x="24" y="411"/>
                    <a:pt x="65" y="427"/>
                  </a:cubicBezTo>
                  <a:lnTo>
                    <a:pt x="97" y="427"/>
                  </a:lnTo>
                  <a:cubicBezTo>
                    <a:pt x="130" y="427"/>
                    <a:pt x="162" y="403"/>
                    <a:pt x="170" y="371"/>
                  </a:cubicBezTo>
                  <a:lnTo>
                    <a:pt x="260" y="111"/>
                  </a:lnTo>
                  <a:cubicBezTo>
                    <a:pt x="276" y="71"/>
                    <a:pt x="251" y="22"/>
                    <a:pt x="203" y="6"/>
                  </a:cubicBezTo>
                  <a:cubicBezTo>
                    <a:pt x="194" y="2"/>
                    <a:pt x="186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7977;p47">
              <a:extLst>
                <a:ext uri="{FF2B5EF4-FFF2-40B4-BE49-F238E27FC236}">
                  <a16:creationId xmlns:a16="http://schemas.microsoft.com/office/drawing/2014/main" id="{24ADDC41-D29C-58A6-792E-DEB637A97498}"/>
                </a:ext>
              </a:extLst>
            </p:cNvPr>
            <p:cNvSpPr/>
            <p:nvPr/>
          </p:nvSpPr>
          <p:spPr>
            <a:xfrm>
              <a:off x="2361750" y="3144275"/>
              <a:ext cx="7300" cy="12100"/>
            </a:xfrm>
            <a:custGeom>
              <a:avLst/>
              <a:gdLst/>
              <a:ahLst/>
              <a:cxnLst/>
              <a:rect l="l" t="t" r="r" b="b"/>
              <a:pathLst>
                <a:path w="292" h="484" extrusionOk="0">
                  <a:moveTo>
                    <a:pt x="200" y="0"/>
                  </a:moveTo>
                  <a:cubicBezTo>
                    <a:pt x="167" y="0"/>
                    <a:pt x="134" y="22"/>
                    <a:pt x="122" y="54"/>
                  </a:cubicBezTo>
                  <a:lnTo>
                    <a:pt x="16" y="378"/>
                  </a:lnTo>
                  <a:cubicBezTo>
                    <a:pt x="0" y="419"/>
                    <a:pt x="24" y="468"/>
                    <a:pt x="65" y="484"/>
                  </a:cubicBezTo>
                  <a:lnTo>
                    <a:pt x="89" y="484"/>
                  </a:lnTo>
                  <a:cubicBezTo>
                    <a:pt x="130" y="484"/>
                    <a:pt x="162" y="468"/>
                    <a:pt x="170" y="435"/>
                  </a:cubicBezTo>
                  <a:lnTo>
                    <a:pt x="276" y="103"/>
                  </a:lnTo>
                  <a:cubicBezTo>
                    <a:pt x="292" y="62"/>
                    <a:pt x="268" y="14"/>
                    <a:pt x="227" y="6"/>
                  </a:cubicBezTo>
                  <a:cubicBezTo>
                    <a:pt x="218" y="2"/>
                    <a:pt x="209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7978;p47">
              <a:extLst>
                <a:ext uri="{FF2B5EF4-FFF2-40B4-BE49-F238E27FC236}">
                  <a16:creationId xmlns:a16="http://schemas.microsoft.com/office/drawing/2014/main" id="{C3FD536C-BECC-7CFE-471C-BF1483C2944B}"/>
                </a:ext>
              </a:extLst>
            </p:cNvPr>
            <p:cNvSpPr/>
            <p:nvPr/>
          </p:nvSpPr>
          <p:spPr>
            <a:xfrm>
              <a:off x="2368825" y="3158400"/>
              <a:ext cx="7950" cy="12175"/>
            </a:xfrm>
            <a:custGeom>
              <a:avLst/>
              <a:gdLst/>
              <a:ahLst/>
              <a:cxnLst/>
              <a:rect l="l" t="t" r="r" b="b"/>
              <a:pathLst>
                <a:path w="318" h="487" extrusionOk="0">
                  <a:moveTo>
                    <a:pt x="228" y="0"/>
                  </a:moveTo>
                  <a:cubicBezTo>
                    <a:pt x="199" y="0"/>
                    <a:pt x="171" y="13"/>
                    <a:pt x="155" y="40"/>
                  </a:cubicBezTo>
                  <a:cubicBezTo>
                    <a:pt x="90" y="146"/>
                    <a:pt x="41" y="268"/>
                    <a:pt x="17" y="389"/>
                  </a:cubicBezTo>
                  <a:cubicBezTo>
                    <a:pt x="1" y="430"/>
                    <a:pt x="33" y="478"/>
                    <a:pt x="74" y="486"/>
                  </a:cubicBezTo>
                  <a:lnTo>
                    <a:pt x="90" y="486"/>
                  </a:lnTo>
                  <a:cubicBezTo>
                    <a:pt x="131" y="486"/>
                    <a:pt x="163" y="462"/>
                    <a:pt x="171" y="430"/>
                  </a:cubicBezTo>
                  <a:cubicBezTo>
                    <a:pt x="195" y="316"/>
                    <a:pt x="236" y="219"/>
                    <a:pt x="293" y="122"/>
                  </a:cubicBezTo>
                  <a:cubicBezTo>
                    <a:pt x="317" y="81"/>
                    <a:pt x="301" y="32"/>
                    <a:pt x="268" y="8"/>
                  </a:cubicBezTo>
                  <a:cubicBezTo>
                    <a:pt x="256" y="3"/>
                    <a:pt x="242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7979;p47">
              <a:extLst>
                <a:ext uri="{FF2B5EF4-FFF2-40B4-BE49-F238E27FC236}">
                  <a16:creationId xmlns:a16="http://schemas.microsoft.com/office/drawing/2014/main" id="{25DC3E9D-5212-C2AE-0DC4-380D62607C36}"/>
                </a:ext>
              </a:extLst>
            </p:cNvPr>
            <p:cNvSpPr/>
            <p:nvPr/>
          </p:nvSpPr>
          <p:spPr>
            <a:xfrm>
              <a:off x="2369850" y="3173600"/>
              <a:ext cx="7925" cy="12775"/>
            </a:xfrm>
            <a:custGeom>
              <a:avLst/>
              <a:gdLst/>
              <a:ahLst/>
              <a:cxnLst/>
              <a:rect l="l" t="t" r="r" b="b"/>
              <a:pathLst>
                <a:path w="317" h="511" extrusionOk="0">
                  <a:moveTo>
                    <a:pt x="244" y="0"/>
                  </a:moveTo>
                  <a:cubicBezTo>
                    <a:pt x="195" y="0"/>
                    <a:pt x="154" y="32"/>
                    <a:pt x="146" y="73"/>
                  </a:cubicBezTo>
                  <a:cubicBezTo>
                    <a:pt x="130" y="187"/>
                    <a:pt x="90" y="292"/>
                    <a:pt x="25" y="381"/>
                  </a:cubicBezTo>
                  <a:cubicBezTo>
                    <a:pt x="0" y="422"/>
                    <a:pt x="8" y="470"/>
                    <a:pt x="49" y="495"/>
                  </a:cubicBezTo>
                  <a:cubicBezTo>
                    <a:pt x="57" y="511"/>
                    <a:pt x="73" y="511"/>
                    <a:pt x="90" y="511"/>
                  </a:cubicBezTo>
                  <a:cubicBezTo>
                    <a:pt x="122" y="511"/>
                    <a:pt x="146" y="503"/>
                    <a:pt x="163" y="478"/>
                  </a:cubicBezTo>
                  <a:cubicBezTo>
                    <a:pt x="235" y="365"/>
                    <a:pt x="292" y="235"/>
                    <a:pt x="308" y="97"/>
                  </a:cubicBezTo>
                  <a:cubicBezTo>
                    <a:pt x="317" y="49"/>
                    <a:pt x="284" y="8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7980;p47">
              <a:extLst>
                <a:ext uri="{FF2B5EF4-FFF2-40B4-BE49-F238E27FC236}">
                  <a16:creationId xmlns:a16="http://schemas.microsoft.com/office/drawing/2014/main" id="{CD4F7959-5D96-4EF1-B00B-361FDC048101}"/>
                </a:ext>
              </a:extLst>
            </p:cNvPr>
            <p:cNvSpPr/>
            <p:nvPr/>
          </p:nvSpPr>
          <p:spPr>
            <a:xfrm>
              <a:off x="2356275" y="3166650"/>
              <a:ext cx="7925" cy="12650"/>
            </a:xfrm>
            <a:custGeom>
              <a:avLst/>
              <a:gdLst/>
              <a:ahLst/>
              <a:cxnLst/>
              <a:rect l="l" t="t" r="r" b="b"/>
              <a:pathLst>
                <a:path w="317" h="506" extrusionOk="0">
                  <a:moveTo>
                    <a:pt x="227" y="1"/>
                  </a:moveTo>
                  <a:cubicBezTo>
                    <a:pt x="191" y="1"/>
                    <a:pt x="153" y="24"/>
                    <a:pt x="146" y="59"/>
                  </a:cubicBezTo>
                  <a:cubicBezTo>
                    <a:pt x="122" y="173"/>
                    <a:pt x="81" y="286"/>
                    <a:pt x="24" y="383"/>
                  </a:cubicBezTo>
                  <a:cubicBezTo>
                    <a:pt x="0" y="424"/>
                    <a:pt x="16" y="473"/>
                    <a:pt x="49" y="497"/>
                  </a:cubicBezTo>
                  <a:cubicBezTo>
                    <a:pt x="65" y="505"/>
                    <a:pt x="81" y="505"/>
                    <a:pt x="89" y="505"/>
                  </a:cubicBezTo>
                  <a:cubicBezTo>
                    <a:pt x="122" y="505"/>
                    <a:pt x="146" y="497"/>
                    <a:pt x="162" y="465"/>
                  </a:cubicBezTo>
                  <a:cubicBezTo>
                    <a:pt x="227" y="351"/>
                    <a:pt x="276" y="229"/>
                    <a:pt x="308" y="92"/>
                  </a:cubicBezTo>
                  <a:cubicBezTo>
                    <a:pt x="316" y="51"/>
                    <a:pt x="284" y="10"/>
                    <a:pt x="243" y="2"/>
                  </a:cubicBezTo>
                  <a:cubicBezTo>
                    <a:pt x="238" y="1"/>
                    <a:pt x="233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7981;p47">
              <a:extLst>
                <a:ext uri="{FF2B5EF4-FFF2-40B4-BE49-F238E27FC236}">
                  <a16:creationId xmlns:a16="http://schemas.microsoft.com/office/drawing/2014/main" id="{8BCB38E7-C1C8-6711-3A49-2BF6BB7B9CAE}"/>
                </a:ext>
              </a:extLst>
            </p:cNvPr>
            <p:cNvSpPr/>
            <p:nvPr/>
          </p:nvSpPr>
          <p:spPr>
            <a:xfrm>
              <a:off x="2348775" y="3162200"/>
              <a:ext cx="7725" cy="12225"/>
            </a:xfrm>
            <a:custGeom>
              <a:avLst/>
              <a:gdLst/>
              <a:ahLst/>
              <a:cxnLst/>
              <a:rect l="l" t="t" r="r" b="b"/>
              <a:pathLst>
                <a:path w="309" h="489" extrusionOk="0">
                  <a:moveTo>
                    <a:pt x="217" y="0"/>
                  </a:moveTo>
                  <a:cubicBezTo>
                    <a:pt x="187" y="0"/>
                    <a:pt x="158" y="21"/>
                    <a:pt x="146" y="51"/>
                  </a:cubicBezTo>
                  <a:lnTo>
                    <a:pt x="16" y="375"/>
                  </a:lnTo>
                  <a:cubicBezTo>
                    <a:pt x="0" y="424"/>
                    <a:pt x="16" y="464"/>
                    <a:pt x="57" y="480"/>
                  </a:cubicBezTo>
                  <a:cubicBezTo>
                    <a:pt x="65" y="488"/>
                    <a:pt x="81" y="488"/>
                    <a:pt x="89" y="488"/>
                  </a:cubicBezTo>
                  <a:cubicBezTo>
                    <a:pt x="122" y="488"/>
                    <a:pt x="154" y="472"/>
                    <a:pt x="162" y="440"/>
                  </a:cubicBezTo>
                  <a:lnTo>
                    <a:pt x="292" y="116"/>
                  </a:lnTo>
                  <a:cubicBezTo>
                    <a:pt x="308" y="67"/>
                    <a:pt x="292" y="26"/>
                    <a:pt x="251" y="10"/>
                  </a:cubicBezTo>
                  <a:cubicBezTo>
                    <a:pt x="240" y="3"/>
                    <a:pt x="229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7982;p47">
              <a:extLst>
                <a:ext uri="{FF2B5EF4-FFF2-40B4-BE49-F238E27FC236}">
                  <a16:creationId xmlns:a16="http://schemas.microsoft.com/office/drawing/2014/main" id="{65924760-FDE4-1CB7-7708-8B20C1C64E83}"/>
                </a:ext>
              </a:extLst>
            </p:cNvPr>
            <p:cNvSpPr/>
            <p:nvPr/>
          </p:nvSpPr>
          <p:spPr>
            <a:xfrm>
              <a:off x="2577800" y="3011575"/>
              <a:ext cx="9150" cy="16700"/>
            </a:xfrm>
            <a:custGeom>
              <a:avLst/>
              <a:gdLst/>
              <a:ahLst/>
              <a:cxnLst/>
              <a:rect l="l" t="t" r="r" b="b"/>
              <a:pathLst>
                <a:path w="366" h="668" extrusionOk="0">
                  <a:moveTo>
                    <a:pt x="86" y="1"/>
                  </a:moveTo>
                  <a:cubicBezTo>
                    <a:pt x="79" y="1"/>
                    <a:pt x="72" y="2"/>
                    <a:pt x="66" y="3"/>
                  </a:cubicBezTo>
                  <a:cubicBezTo>
                    <a:pt x="25" y="19"/>
                    <a:pt x="1" y="68"/>
                    <a:pt x="17" y="108"/>
                  </a:cubicBezTo>
                  <a:lnTo>
                    <a:pt x="195" y="611"/>
                  </a:lnTo>
                  <a:cubicBezTo>
                    <a:pt x="204" y="643"/>
                    <a:pt x="236" y="668"/>
                    <a:pt x="268" y="668"/>
                  </a:cubicBezTo>
                  <a:cubicBezTo>
                    <a:pt x="285" y="668"/>
                    <a:pt x="293" y="660"/>
                    <a:pt x="301" y="660"/>
                  </a:cubicBezTo>
                  <a:cubicBezTo>
                    <a:pt x="341" y="643"/>
                    <a:pt x="366" y="603"/>
                    <a:pt x="350" y="554"/>
                  </a:cubicBezTo>
                  <a:lnTo>
                    <a:pt x="171" y="60"/>
                  </a:lnTo>
                  <a:cubicBezTo>
                    <a:pt x="158" y="19"/>
                    <a:pt x="121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7983;p47">
              <a:extLst>
                <a:ext uri="{FF2B5EF4-FFF2-40B4-BE49-F238E27FC236}">
                  <a16:creationId xmlns:a16="http://schemas.microsoft.com/office/drawing/2014/main" id="{1555A02E-4E6F-2FDE-DA83-E632B58AB164}"/>
                </a:ext>
              </a:extLst>
            </p:cNvPr>
            <p:cNvSpPr/>
            <p:nvPr/>
          </p:nvSpPr>
          <p:spPr>
            <a:xfrm>
              <a:off x="2589775" y="3015975"/>
              <a:ext cx="7925" cy="15550"/>
            </a:xfrm>
            <a:custGeom>
              <a:avLst/>
              <a:gdLst/>
              <a:ahLst/>
              <a:cxnLst/>
              <a:rect l="l" t="t" r="r" b="b"/>
              <a:pathLst>
                <a:path w="317" h="622" extrusionOk="0">
                  <a:moveTo>
                    <a:pt x="99" y="0"/>
                  </a:moveTo>
                  <a:cubicBezTo>
                    <a:pt x="91" y="0"/>
                    <a:pt x="82" y="2"/>
                    <a:pt x="73" y="5"/>
                  </a:cubicBezTo>
                  <a:cubicBezTo>
                    <a:pt x="33" y="13"/>
                    <a:pt x="0" y="62"/>
                    <a:pt x="16" y="103"/>
                  </a:cubicBezTo>
                  <a:lnTo>
                    <a:pt x="146" y="565"/>
                  </a:lnTo>
                  <a:cubicBezTo>
                    <a:pt x="154" y="597"/>
                    <a:pt x="187" y="622"/>
                    <a:pt x="227" y="622"/>
                  </a:cubicBezTo>
                  <a:lnTo>
                    <a:pt x="244" y="622"/>
                  </a:lnTo>
                  <a:cubicBezTo>
                    <a:pt x="292" y="605"/>
                    <a:pt x="316" y="565"/>
                    <a:pt x="300" y="516"/>
                  </a:cubicBezTo>
                  <a:lnTo>
                    <a:pt x="171" y="62"/>
                  </a:lnTo>
                  <a:cubicBezTo>
                    <a:pt x="164" y="24"/>
                    <a:pt x="132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7984;p47">
              <a:extLst>
                <a:ext uri="{FF2B5EF4-FFF2-40B4-BE49-F238E27FC236}">
                  <a16:creationId xmlns:a16="http://schemas.microsoft.com/office/drawing/2014/main" id="{6281F06B-6A13-3E1C-AB76-33ECAFA4780E}"/>
                </a:ext>
              </a:extLst>
            </p:cNvPr>
            <p:cNvSpPr/>
            <p:nvPr/>
          </p:nvSpPr>
          <p:spPr>
            <a:xfrm>
              <a:off x="2588750" y="3036725"/>
              <a:ext cx="6100" cy="10600"/>
            </a:xfrm>
            <a:custGeom>
              <a:avLst/>
              <a:gdLst/>
              <a:ahLst/>
              <a:cxnLst/>
              <a:rect l="l" t="t" r="r" b="b"/>
              <a:pathLst>
                <a:path w="244" h="424" extrusionOk="0">
                  <a:moveTo>
                    <a:pt x="90" y="1"/>
                  </a:moveTo>
                  <a:cubicBezTo>
                    <a:pt x="84" y="1"/>
                    <a:pt x="79" y="1"/>
                    <a:pt x="74" y="2"/>
                  </a:cubicBezTo>
                  <a:cubicBezTo>
                    <a:pt x="25" y="10"/>
                    <a:pt x="1" y="59"/>
                    <a:pt x="9" y="100"/>
                  </a:cubicBezTo>
                  <a:lnTo>
                    <a:pt x="82" y="359"/>
                  </a:lnTo>
                  <a:cubicBezTo>
                    <a:pt x="90" y="400"/>
                    <a:pt x="122" y="424"/>
                    <a:pt x="155" y="424"/>
                  </a:cubicBezTo>
                  <a:lnTo>
                    <a:pt x="179" y="424"/>
                  </a:lnTo>
                  <a:cubicBezTo>
                    <a:pt x="220" y="408"/>
                    <a:pt x="244" y="367"/>
                    <a:pt x="236" y="327"/>
                  </a:cubicBezTo>
                  <a:lnTo>
                    <a:pt x="171" y="59"/>
                  </a:lnTo>
                  <a:cubicBezTo>
                    <a:pt x="164" y="24"/>
                    <a:pt x="12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7985;p47">
              <a:extLst>
                <a:ext uri="{FF2B5EF4-FFF2-40B4-BE49-F238E27FC236}">
                  <a16:creationId xmlns:a16="http://schemas.microsoft.com/office/drawing/2014/main" id="{79F7A275-1010-943B-8331-D566378AABF8}"/>
                </a:ext>
              </a:extLst>
            </p:cNvPr>
            <p:cNvSpPr/>
            <p:nvPr/>
          </p:nvSpPr>
          <p:spPr>
            <a:xfrm>
              <a:off x="2579625" y="3031275"/>
              <a:ext cx="5300" cy="12200"/>
            </a:xfrm>
            <a:custGeom>
              <a:avLst/>
              <a:gdLst/>
              <a:ahLst/>
              <a:cxnLst/>
              <a:rect l="l" t="t" r="r" b="b"/>
              <a:pathLst>
                <a:path w="212" h="488" extrusionOk="0">
                  <a:moveTo>
                    <a:pt x="87" y="0"/>
                  </a:moveTo>
                  <a:cubicBezTo>
                    <a:pt x="82" y="0"/>
                    <a:pt x="78" y="1"/>
                    <a:pt x="74" y="1"/>
                  </a:cubicBezTo>
                  <a:cubicBezTo>
                    <a:pt x="33" y="10"/>
                    <a:pt x="1" y="50"/>
                    <a:pt x="1" y="91"/>
                  </a:cubicBezTo>
                  <a:lnTo>
                    <a:pt x="50" y="423"/>
                  </a:lnTo>
                  <a:cubicBezTo>
                    <a:pt x="50" y="464"/>
                    <a:pt x="90" y="488"/>
                    <a:pt x="131" y="488"/>
                  </a:cubicBezTo>
                  <a:lnTo>
                    <a:pt x="139" y="488"/>
                  </a:lnTo>
                  <a:cubicBezTo>
                    <a:pt x="179" y="480"/>
                    <a:pt x="212" y="439"/>
                    <a:pt x="212" y="399"/>
                  </a:cubicBezTo>
                  <a:lnTo>
                    <a:pt x="163" y="74"/>
                  </a:lnTo>
                  <a:cubicBezTo>
                    <a:pt x="163" y="31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7986;p47">
              <a:extLst>
                <a:ext uri="{FF2B5EF4-FFF2-40B4-BE49-F238E27FC236}">
                  <a16:creationId xmlns:a16="http://schemas.microsoft.com/office/drawing/2014/main" id="{08200826-C09C-9C8E-A12A-720132FAE3D3}"/>
                </a:ext>
              </a:extLst>
            </p:cNvPr>
            <p:cNvSpPr/>
            <p:nvPr/>
          </p:nvSpPr>
          <p:spPr>
            <a:xfrm>
              <a:off x="2567475" y="3023150"/>
              <a:ext cx="7925" cy="16475"/>
            </a:xfrm>
            <a:custGeom>
              <a:avLst/>
              <a:gdLst/>
              <a:ahLst/>
              <a:cxnLst/>
              <a:rect l="l" t="t" r="r" b="b"/>
              <a:pathLst>
                <a:path w="317" h="659" extrusionOk="0">
                  <a:moveTo>
                    <a:pt x="84" y="1"/>
                  </a:moveTo>
                  <a:cubicBezTo>
                    <a:pt x="78" y="1"/>
                    <a:pt x="72" y="1"/>
                    <a:pt x="65" y="2"/>
                  </a:cubicBezTo>
                  <a:cubicBezTo>
                    <a:pt x="25" y="10"/>
                    <a:pt x="0" y="51"/>
                    <a:pt x="9" y="99"/>
                  </a:cubicBezTo>
                  <a:cubicBezTo>
                    <a:pt x="41" y="270"/>
                    <a:pt x="90" y="440"/>
                    <a:pt x="146" y="602"/>
                  </a:cubicBezTo>
                  <a:cubicBezTo>
                    <a:pt x="154" y="643"/>
                    <a:pt x="187" y="659"/>
                    <a:pt x="227" y="659"/>
                  </a:cubicBezTo>
                  <a:lnTo>
                    <a:pt x="252" y="659"/>
                  </a:lnTo>
                  <a:cubicBezTo>
                    <a:pt x="292" y="643"/>
                    <a:pt x="317" y="594"/>
                    <a:pt x="300" y="553"/>
                  </a:cubicBezTo>
                  <a:cubicBezTo>
                    <a:pt x="252" y="391"/>
                    <a:pt x="203" y="229"/>
                    <a:pt x="163" y="59"/>
                  </a:cubicBezTo>
                  <a:cubicBezTo>
                    <a:pt x="156" y="24"/>
                    <a:pt x="12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7987;p47">
              <a:extLst>
                <a:ext uri="{FF2B5EF4-FFF2-40B4-BE49-F238E27FC236}">
                  <a16:creationId xmlns:a16="http://schemas.microsoft.com/office/drawing/2014/main" id="{395054C2-B4F8-EF10-2FF5-DA839D5F0DF4}"/>
                </a:ext>
              </a:extLst>
            </p:cNvPr>
            <p:cNvSpPr/>
            <p:nvPr/>
          </p:nvSpPr>
          <p:spPr>
            <a:xfrm>
              <a:off x="2580850" y="3056450"/>
              <a:ext cx="9150" cy="11550"/>
            </a:xfrm>
            <a:custGeom>
              <a:avLst/>
              <a:gdLst/>
              <a:ahLst/>
              <a:cxnLst/>
              <a:rect l="l" t="t" r="r" b="b"/>
              <a:pathLst>
                <a:path w="366" h="462" extrusionOk="0">
                  <a:moveTo>
                    <a:pt x="93" y="0"/>
                  </a:moveTo>
                  <a:cubicBezTo>
                    <a:pt x="80" y="0"/>
                    <a:pt x="68" y="3"/>
                    <a:pt x="57" y="8"/>
                  </a:cubicBezTo>
                  <a:cubicBezTo>
                    <a:pt x="17" y="32"/>
                    <a:pt x="1" y="81"/>
                    <a:pt x="25" y="121"/>
                  </a:cubicBezTo>
                  <a:lnTo>
                    <a:pt x="203" y="429"/>
                  </a:lnTo>
                  <a:cubicBezTo>
                    <a:pt x="219" y="454"/>
                    <a:pt x="244" y="462"/>
                    <a:pt x="276" y="462"/>
                  </a:cubicBezTo>
                  <a:cubicBezTo>
                    <a:pt x="292" y="462"/>
                    <a:pt x="301" y="462"/>
                    <a:pt x="317" y="454"/>
                  </a:cubicBezTo>
                  <a:cubicBezTo>
                    <a:pt x="357" y="429"/>
                    <a:pt x="365" y="381"/>
                    <a:pt x="341" y="340"/>
                  </a:cubicBezTo>
                  <a:lnTo>
                    <a:pt x="163" y="40"/>
                  </a:lnTo>
                  <a:cubicBezTo>
                    <a:pt x="152" y="13"/>
                    <a:pt x="122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7988;p47">
              <a:extLst>
                <a:ext uri="{FF2B5EF4-FFF2-40B4-BE49-F238E27FC236}">
                  <a16:creationId xmlns:a16="http://schemas.microsoft.com/office/drawing/2014/main" id="{BCC9162C-2DE5-4E42-25DB-6F230AD2BEC6}"/>
                </a:ext>
              </a:extLst>
            </p:cNvPr>
            <p:cNvSpPr/>
            <p:nvPr/>
          </p:nvSpPr>
          <p:spPr>
            <a:xfrm>
              <a:off x="2599100" y="3060150"/>
              <a:ext cx="6300" cy="8475"/>
            </a:xfrm>
            <a:custGeom>
              <a:avLst/>
              <a:gdLst/>
              <a:ahLst/>
              <a:cxnLst/>
              <a:rect l="l" t="t" r="r" b="b"/>
              <a:pathLst>
                <a:path w="252" h="339" extrusionOk="0">
                  <a:moveTo>
                    <a:pt x="92" y="1"/>
                  </a:moveTo>
                  <a:cubicBezTo>
                    <a:pt x="83" y="1"/>
                    <a:pt x="74" y="2"/>
                    <a:pt x="65" y="6"/>
                  </a:cubicBezTo>
                  <a:cubicBezTo>
                    <a:pt x="25" y="22"/>
                    <a:pt x="0" y="71"/>
                    <a:pt x="16" y="111"/>
                  </a:cubicBezTo>
                  <a:lnTo>
                    <a:pt x="81" y="290"/>
                  </a:lnTo>
                  <a:cubicBezTo>
                    <a:pt x="98" y="322"/>
                    <a:pt x="122" y="338"/>
                    <a:pt x="154" y="338"/>
                  </a:cubicBezTo>
                  <a:cubicBezTo>
                    <a:pt x="170" y="338"/>
                    <a:pt x="179" y="338"/>
                    <a:pt x="187" y="330"/>
                  </a:cubicBezTo>
                  <a:cubicBezTo>
                    <a:pt x="227" y="314"/>
                    <a:pt x="252" y="273"/>
                    <a:pt x="235" y="225"/>
                  </a:cubicBezTo>
                  <a:lnTo>
                    <a:pt x="170" y="54"/>
                  </a:lnTo>
                  <a:cubicBezTo>
                    <a:pt x="158" y="23"/>
                    <a:pt x="125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7989;p47">
              <a:extLst>
                <a:ext uri="{FF2B5EF4-FFF2-40B4-BE49-F238E27FC236}">
                  <a16:creationId xmlns:a16="http://schemas.microsoft.com/office/drawing/2014/main" id="{4068A2FC-7255-243C-BD96-BA7A46B70FEA}"/>
                </a:ext>
              </a:extLst>
            </p:cNvPr>
            <p:cNvSpPr/>
            <p:nvPr/>
          </p:nvSpPr>
          <p:spPr>
            <a:xfrm>
              <a:off x="2825100" y="3000075"/>
              <a:ext cx="4875" cy="15650"/>
            </a:xfrm>
            <a:custGeom>
              <a:avLst/>
              <a:gdLst/>
              <a:ahLst/>
              <a:cxnLst/>
              <a:rect l="l" t="t" r="r" b="b"/>
              <a:pathLst>
                <a:path w="195" h="626" extrusionOk="0">
                  <a:moveTo>
                    <a:pt x="81" y="1"/>
                  </a:moveTo>
                  <a:cubicBezTo>
                    <a:pt x="41" y="9"/>
                    <a:pt x="0" y="41"/>
                    <a:pt x="8" y="90"/>
                  </a:cubicBezTo>
                  <a:lnTo>
                    <a:pt x="25" y="544"/>
                  </a:lnTo>
                  <a:cubicBezTo>
                    <a:pt x="33" y="593"/>
                    <a:pt x="65" y="625"/>
                    <a:pt x="106" y="625"/>
                  </a:cubicBezTo>
                  <a:lnTo>
                    <a:pt x="114" y="625"/>
                  </a:lnTo>
                  <a:cubicBezTo>
                    <a:pt x="154" y="625"/>
                    <a:pt x="195" y="585"/>
                    <a:pt x="187" y="536"/>
                  </a:cubicBezTo>
                  <a:lnTo>
                    <a:pt x="171" y="82"/>
                  </a:lnTo>
                  <a:cubicBezTo>
                    <a:pt x="163" y="33"/>
                    <a:pt x="13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7990;p47">
              <a:extLst>
                <a:ext uri="{FF2B5EF4-FFF2-40B4-BE49-F238E27FC236}">
                  <a16:creationId xmlns:a16="http://schemas.microsoft.com/office/drawing/2014/main" id="{1509BD6F-9A6A-4B27-0C5F-ADAEBD24C1FF}"/>
                </a:ext>
              </a:extLst>
            </p:cNvPr>
            <p:cNvSpPr/>
            <p:nvPr/>
          </p:nvSpPr>
          <p:spPr>
            <a:xfrm>
              <a:off x="2835025" y="3001275"/>
              <a:ext cx="4900" cy="15050"/>
            </a:xfrm>
            <a:custGeom>
              <a:avLst/>
              <a:gdLst/>
              <a:ahLst/>
              <a:cxnLst/>
              <a:rect l="l" t="t" r="r" b="b"/>
              <a:pathLst>
                <a:path w="196" h="602" extrusionOk="0">
                  <a:moveTo>
                    <a:pt x="107" y="0"/>
                  </a:moveTo>
                  <a:cubicBezTo>
                    <a:pt x="66" y="0"/>
                    <a:pt x="32" y="30"/>
                    <a:pt x="25" y="66"/>
                  </a:cubicBezTo>
                  <a:cubicBezTo>
                    <a:pt x="1" y="220"/>
                    <a:pt x="1" y="374"/>
                    <a:pt x="25" y="528"/>
                  </a:cubicBezTo>
                  <a:cubicBezTo>
                    <a:pt x="33" y="569"/>
                    <a:pt x="66" y="601"/>
                    <a:pt x="106" y="601"/>
                  </a:cubicBezTo>
                  <a:lnTo>
                    <a:pt x="114" y="601"/>
                  </a:lnTo>
                  <a:cubicBezTo>
                    <a:pt x="163" y="593"/>
                    <a:pt x="187" y="545"/>
                    <a:pt x="187" y="504"/>
                  </a:cubicBezTo>
                  <a:cubicBezTo>
                    <a:pt x="163" y="366"/>
                    <a:pt x="163" y="228"/>
                    <a:pt x="187" y="91"/>
                  </a:cubicBezTo>
                  <a:cubicBezTo>
                    <a:pt x="195" y="50"/>
                    <a:pt x="163" y="10"/>
                    <a:pt x="122" y="1"/>
                  </a:cubicBezTo>
                  <a:cubicBezTo>
                    <a:pt x="117" y="1"/>
                    <a:pt x="112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7991;p47">
              <a:extLst>
                <a:ext uri="{FF2B5EF4-FFF2-40B4-BE49-F238E27FC236}">
                  <a16:creationId xmlns:a16="http://schemas.microsoft.com/office/drawing/2014/main" id="{3B2D341A-B164-4BB6-F944-8DC8DC25738E}"/>
                </a:ext>
              </a:extLst>
            </p:cNvPr>
            <p:cNvSpPr/>
            <p:nvPr/>
          </p:nvSpPr>
          <p:spPr>
            <a:xfrm>
              <a:off x="2836050" y="2977775"/>
              <a:ext cx="4675" cy="16050"/>
            </a:xfrm>
            <a:custGeom>
              <a:avLst/>
              <a:gdLst/>
              <a:ahLst/>
              <a:cxnLst/>
              <a:rect l="l" t="t" r="r" b="b"/>
              <a:pathLst>
                <a:path w="187" h="642" extrusionOk="0">
                  <a:moveTo>
                    <a:pt x="81" y="1"/>
                  </a:moveTo>
                  <a:cubicBezTo>
                    <a:pt x="41" y="1"/>
                    <a:pt x="0" y="41"/>
                    <a:pt x="8" y="82"/>
                  </a:cubicBezTo>
                  <a:lnTo>
                    <a:pt x="25" y="568"/>
                  </a:lnTo>
                  <a:cubicBezTo>
                    <a:pt x="33" y="609"/>
                    <a:pt x="65" y="641"/>
                    <a:pt x="106" y="641"/>
                  </a:cubicBezTo>
                  <a:lnTo>
                    <a:pt x="114" y="641"/>
                  </a:lnTo>
                  <a:cubicBezTo>
                    <a:pt x="154" y="641"/>
                    <a:pt x="187" y="601"/>
                    <a:pt x="187" y="560"/>
                  </a:cubicBezTo>
                  <a:lnTo>
                    <a:pt x="170" y="82"/>
                  </a:lnTo>
                  <a:cubicBezTo>
                    <a:pt x="162" y="33"/>
                    <a:pt x="13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7992;p47">
              <a:extLst>
                <a:ext uri="{FF2B5EF4-FFF2-40B4-BE49-F238E27FC236}">
                  <a16:creationId xmlns:a16="http://schemas.microsoft.com/office/drawing/2014/main" id="{253158B1-19EF-013D-EA8A-7A968861F0CC}"/>
                </a:ext>
              </a:extLst>
            </p:cNvPr>
            <p:cNvSpPr/>
            <p:nvPr/>
          </p:nvSpPr>
          <p:spPr>
            <a:xfrm>
              <a:off x="2828350" y="2978375"/>
              <a:ext cx="5075" cy="16675"/>
            </a:xfrm>
            <a:custGeom>
              <a:avLst/>
              <a:gdLst/>
              <a:ahLst/>
              <a:cxnLst/>
              <a:rect l="l" t="t" r="r" b="b"/>
              <a:pathLst>
                <a:path w="203" h="667" extrusionOk="0">
                  <a:moveTo>
                    <a:pt x="86" y="0"/>
                  </a:moveTo>
                  <a:cubicBezTo>
                    <a:pt x="82" y="0"/>
                    <a:pt x="77" y="0"/>
                    <a:pt x="73" y="1"/>
                  </a:cubicBezTo>
                  <a:cubicBezTo>
                    <a:pt x="24" y="9"/>
                    <a:pt x="0" y="50"/>
                    <a:pt x="8" y="90"/>
                  </a:cubicBezTo>
                  <a:cubicBezTo>
                    <a:pt x="33" y="253"/>
                    <a:pt x="41" y="415"/>
                    <a:pt x="41" y="577"/>
                  </a:cubicBezTo>
                  <a:cubicBezTo>
                    <a:pt x="41" y="626"/>
                    <a:pt x="73" y="666"/>
                    <a:pt x="122" y="666"/>
                  </a:cubicBezTo>
                  <a:cubicBezTo>
                    <a:pt x="162" y="666"/>
                    <a:pt x="203" y="626"/>
                    <a:pt x="203" y="585"/>
                  </a:cubicBezTo>
                  <a:cubicBezTo>
                    <a:pt x="203" y="415"/>
                    <a:pt x="195" y="236"/>
                    <a:pt x="162" y="66"/>
                  </a:cubicBezTo>
                  <a:cubicBezTo>
                    <a:pt x="155" y="30"/>
                    <a:pt x="122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7993;p47">
              <a:extLst>
                <a:ext uri="{FF2B5EF4-FFF2-40B4-BE49-F238E27FC236}">
                  <a16:creationId xmlns:a16="http://schemas.microsoft.com/office/drawing/2014/main" id="{D3A49B26-8BB5-E7E5-F65C-3C569149C3C1}"/>
                </a:ext>
              </a:extLst>
            </p:cNvPr>
            <p:cNvSpPr/>
            <p:nvPr/>
          </p:nvSpPr>
          <p:spPr>
            <a:xfrm>
              <a:off x="2825300" y="2960350"/>
              <a:ext cx="4075" cy="15425"/>
            </a:xfrm>
            <a:custGeom>
              <a:avLst/>
              <a:gdLst/>
              <a:ahLst/>
              <a:cxnLst/>
              <a:rect l="l" t="t" r="r" b="b"/>
              <a:pathLst>
                <a:path w="163" h="617" extrusionOk="0">
                  <a:moveTo>
                    <a:pt x="82" y="1"/>
                  </a:moveTo>
                  <a:cubicBezTo>
                    <a:pt x="33" y="1"/>
                    <a:pt x="0" y="33"/>
                    <a:pt x="0" y="82"/>
                  </a:cubicBezTo>
                  <a:lnTo>
                    <a:pt x="0" y="536"/>
                  </a:lnTo>
                  <a:cubicBezTo>
                    <a:pt x="0" y="584"/>
                    <a:pt x="33" y="617"/>
                    <a:pt x="82" y="617"/>
                  </a:cubicBezTo>
                  <a:cubicBezTo>
                    <a:pt x="122" y="617"/>
                    <a:pt x="163" y="584"/>
                    <a:pt x="163" y="536"/>
                  </a:cubicBezTo>
                  <a:lnTo>
                    <a:pt x="163" y="82"/>
                  </a:lnTo>
                  <a:cubicBezTo>
                    <a:pt x="163" y="33"/>
                    <a:pt x="12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7994;p47">
              <a:extLst>
                <a:ext uri="{FF2B5EF4-FFF2-40B4-BE49-F238E27FC236}">
                  <a16:creationId xmlns:a16="http://schemas.microsoft.com/office/drawing/2014/main" id="{8CECE806-5AAE-9447-A5DA-7A7E6DF2D38C}"/>
                </a:ext>
              </a:extLst>
            </p:cNvPr>
            <p:cNvSpPr/>
            <p:nvPr/>
          </p:nvSpPr>
          <p:spPr>
            <a:xfrm>
              <a:off x="2834425" y="2960350"/>
              <a:ext cx="4675" cy="11175"/>
            </a:xfrm>
            <a:custGeom>
              <a:avLst/>
              <a:gdLst/>
              <a:ahLst/>
              <a:cxnLst/>
              <a:rect l="l" t="t" r="r" b="b"/>
              <a:pathLst>
                <a:path w="187" h="447" extrusionOk="0">
                  <a:moveTo>
                    <a:pt x="114" y="1"/>
                  </a:moveTo>
                  <a:cubicBezTo>
                    <a:pt x="65" y="1"/>
                    <a:pt x="25" y="33"/>
                    <a:pt x="25" y="74"/>
                  </a:cubicBezTo>
                  <a:lnTo>
                    <a:pt x="0" y="357"/>
                  </a:lnTo>
                  <a:cubicBezTo>
                    <a:pt x="0" y="406"/>
                    <a:pt x="33" y="439"/>
                    <a:pt x="73" y="447"/>
                  </a:cubicBezTo>
                  <a:lnTo>
                    <a:pt x="81" y="447"/>
                  </a:lnTo>
                  <a:cubicBezTo>
                    <a:pt x="122" y="447"/>
                    <a:pt x="162" y="414"/>
                    <a:pt x="162" y="374"/>
                  </a:cubicBezTo>
                  <a:lnTo>
                    <a:pt x="187" y="90"/>
                  </a:lnTo>
                  <a:cubicBezTo>
                    <a:pt x="187" y="41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7995;p47">
              <a:extLst>
                <a:ext uri="{FF2B5EF4-FFF2-40B4-BE49-F238E27FC236}">
                  <a16:creationId xmlns:a16="http://schemas.microsoft.com/office/drawing/2014/main" id="{A3E5E0AB-ADB2-E998-7FAC-08BBF2146812}"/>
                </a:ext>
              </a:extLst>
            </p:cNvPr>
            <p:cNvSpPr/>
            <p:nvPr/>
          </p:nvSpPr>
          <p:spPr>
            <a:xfrm>
              <a:off x="2844350" y="2964175"/>
              <a:ext cx="5900" cy="17075"/>
            </a:xfrm>
            <a:custGeom>
              <a:avLst/>
              <a:gdLst/>
              <a:ahLst/>
              <a:cxnLst/>
              <a:rect l="l" t="t" r="r" b="b"/>
              <a:pathLst>
                <a:path w="236" h="683" extrusionOk="0">
                  <a:moveTo>
                    <a:pt x="148" y="0"/>
                  </a:moveTo>
                  <a:cubicBezTo>
                    <a:pt x="106" y="0"/>
                    <a:pt x="73" y="31"/>
                    <a:pt x="65" y="75"/>
                  </a:cubicBezTo>
                  <a:lnTo>
                    <a:pt x="1" y="594"/>
                  </a:lnTo>
                  <a:cubicBezTo>
                    <a:pt x="1" y="642"/>
                    <a:pt x="33" y="683"/>
                    <a:pt x="74" y="683"/>
                  </a:cubicBezTo>
                  <a:lnTo>
                    <a:pt x="82" y="683"/>
                  </a:lnTo>
                  <a:cubicBezTo>
                    <a:pt x="122" y="683"/>
                    <a:pt x="163" y="658"/>
                    <a:pt x="163" y="618"/>
                  </a:cubicBezTo>
                  <a:lnTo>
                    <a:pt x="228" y="91"/>
                  </a:lnTo>
                  <a:cubicBezTo>
                    <a:pt x="236" y="50"/>
                    <a:pt x="203" y="10"/>
                    <a:pt x="163" y="2"/>
                  </a:cubicBezTo>
                  <a:cubicBezTo>
                    <a:pt x="158" y="1"/>
                    <a:pt x="153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7996;p47">
              <a:extLst>
                <a:ext uri="{FF2B5EF4-FFF2-40B4-BE49-F238E27FC236}">
                  <a16:creationId xmlns:a16="http://schemas.microsoft.com/office/drawing/2014/main" id="{94FB9581-8F43-5FC3-8142-326153FAA215}"/>
                </a:ext>
              </a:extLst>
            </p:cNvPr>
            <p:cNvSpPr/>
            <p:nvPr/>
          </p:nvSpPr>
          <p:spPr>
            <a:xfrm>
              <a:off x="2813750" y="2984275"/>
              <a:ext cx="5900" cy="14000"/>
            </a:xfrm>
            <a:custGeom>
              <a:avLst/>
              <a:gdLst/>
              <a:ahLst/>
              <a:cxnLst/>
              <a:rect l="l" t="t" r="r" b="b"/>
              <a:pathLst>
                <a:path w="236" h="560" extrusionOk="0">
                  <a:moveTo>
                    <a:pt x="81" y="0"/>
                  </a:moveTo>
                  <a:cubicBezTo>
                    <a:pt x="33" y="0"/>
                    <a:pt x="0" y="41"/>
                    <a:pt x="0" y="90"/>
                  </a:cubicBezTo>
                  <a:cubicBezTo>
                    <a:pt x="8" y="227"/>
                    <a:pt x="33" y="365"/>
                    <a:pt x="73" y="503"/>
                  </a:cubicBezTo>
                  <a:cubicBezTo>
                    <a:pt x="81" y="536"/>
                    <a:pt x="114" y="560"/>
                    <a:pt x="146" y="560"/>
                  </a:cubicBezTo>
                  <a:cubicBezTo>
                    <a:pt x="154" y="560"/>
                    <a:pt x="163" y="560"/>
                    <a:pt x="171" y="552"/>
                  </a:cubicBezTo>
                  <a:cubicBezTo>
                    <a:pt x="211" y="544"/>
                    <a:pt x="235" y="495"/>
                    <a:pt x="227" y="454"/>
                  </a:cubicBezTo>
                  <a:cubicBezTo>
                    <a:pt x="187" y="333"/>
                    <a:pt x="171" y="211"/>
                    <a:pt x="163" y="81"/>
                  </a:cubicBezTo>
                  <a:cubicBezTo>
                    <a:pt x="163" y="33"/>
                    <a:pt x="13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7997;p47">
              <a:extLst>
                <a:ext uri="{FF2B5EF4-FFF2-40B4-BE49-F238E27FC236}">
                  <a16:creationId xmlns:a16="http://schemas.microsoft.com/office/drawing/2014/main" id="{7A972AF8-400F-E112-C44C-F9AAF6DE7243}"/>
                </a:ext>
              </a:extLst>
            </p:cNvPr>
            <p:cNvSpPr/>
            <p:nvPr/>
          </p:nvSpPr>
          <p:spPr>
            <a:xfrm>
              <a:off x="2819025" y="2719725"/>
              <a:ext cx="7325" cy="17700"/>
            </a:xfrm>
            <a:custGeom>
              <a:avLst/>
              <a:gdLst/>
              <a:ahLst/>
              <a:cxnLst/>
              <a:rect l="l" t="t" r="r" b="b"/>
              <a:pathLst>
                <a:path w="293" h="708" extrusionOk="0">
                  <a:moveTo>
                    <a:pt x="209" y="0"/>
                  </a:moveTo>
                  <a:cubicBezTo>
                    <a:pt x="168" y="0"/>
                    <a:pt x="136" y="23"/>
                    <a:pt x="122" y="59"/>
                  </a:cubicBezTo>
                  <a:cubicBezTo>
                    <a:pt x="65" y="237"/>
                    <a:pt x="24" y="431"/>
                    <a:pt x="8" y="618"/>
                  </a:cubicBezTo>
                  <a:cubicBezTo>
                    <a:pt x="0" y="659"/>
                    <a:pt x="33" y="699"/>
                    <a:pt x="73" y="707"/>
                  </a:cubicBezTo>
                  <a:lnTo>
                    <a:pt x="89" y="707"/>
                  </a:lnTo>
                  <a:cubicBezTo>
                    <a:pt x="130" y="707"/>
                    <a:pt x="162" y="675"/>
                    <a:pt x="170" y="634"/>
                  </a:cubicBezTo>
                  <a:cubicBezTo>
                    <a:pt x="187" y="456"/>
                    <a:pt x="227" y="277"/>
                    <a:pt x="276" y="107"/>
                  </a:cubicBezTo>
                  <a:cubicBezTo>
                    <a:pt x="292" y="59"/>
                    <a:pt x="268" y="18"/>
                    <a:pt x="227" y="2"/>
                  </a:cubicBezTo>
                  <a:cubicBezTo>
                    <a:pt x="221" y="1"/>
                    <a:pt x="215" y="0"/>
                    <a:pt x="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7998;p47">
              <a:extLst>
                <a:ext uri="{FF2B5EF4-FFF2-40B4-BE49-F238E27FC236}">
                  <a16:creationId xmlns:a16="http://schemas.microsoft.com/office/drawing/2014/main" id="{00AB53B1-5970-EB84-4795-FD7E7F50ED8E}"/>
                </a:ext>
              </a:extLst>
            </p:cNvPr>
            <p:cNvSpPr/>
            <p:nvPr/>
          </p:nvSpPr>
          <p:spPr>
            <a:xfrm>
              <a:off x="2829350" y="2727950"/>
              <a:ext cx="7325" cy="18800"/>
            </a:xfrm>
            <a:custGeom>
              <a:avLst/>
              <a:gdLst/>
              <a:ahLst/>
              <a:cxnLst/>
              <a:rect l="l" t="t" r="r" b="b"/>
              <a:pathLst>
                <a:path w="293" h="752" extrusionOk="0">
                  <a:moveTo>
                    <a:pt x="201" y="0"/>
                  </a:moveTo>
                  <a:cubicBezTo>
                    <a:pt x="168" y="0"/>
                    <a:pt x="135" y="22"/>
                    <a:pt x="122" y="54"/>
                  </a:cubicBezTo>
                  <a:cubicBezTo>
                    <a:pt x="66" y="248"/>
                    <a:pt x="25" y="459"/>
                    <a:pt x="9" y="662"/>
                  </a:cubicBezTo>
                  <a:cubicBezTo>
                    <a:pt x="1" y="711"/>
                    <a:pt x="41" y="743"/>
                    <a:pt x="82" y="751"/>
                  </a:cubicBezTo>
                  <a:lnTo>
                    <a:pt x="90" y="751"/>
                  </a:lnTo>
                  <a:cubicBezTo>
                    <a:pt x="130" y="751"/>
                    <a:pt x="163" y="719"/>
                    <a:pt x="171" y="678"/>
                  </a:cubicBezTo>
                  <a:cubicBezTo>
                    <a:pt x="187" y="484"/>
                    <a:pt x="220" y="289"/>
                    <a:pt x="276" y="102"/>
                  </a:cubicBezTo>
                  <a:cubicBezTo>
                    <a:pt x="293" y="62"/>
                    <a:pt x="268" y="13"/>
                    <a:pt x="228" y="5"/>
                  </a:cubicBezTo>
                  <a:cubicBezTo>
                    <a:pt x="219" y="2"/>
                    <a:pt x="210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7999;p47">
              <a:extLst>
                <a:ext uri="{FF2B5EF4-FFF2-40B4-BE49-F238E27FC236}">
                  <a16:creationId xmlns:a16="http://schemas.microsoft.com/office/drawing/2014/main" id="{6CF2B2BD-0AAF-BDA3-44E3-69E9B56E8C46}"/>
                </a:ext>
              </a:extLst>
            </p:cNvPr>
            <p:cNvSpPr/>
            <p:nvPr/>
          </p:nvSpPr>
          <p:spPr>
            <a:xfrm>
              <a:off x="2828350" y="2706650"/>
              <a:ext cx="8325" cy="14350"/>
            </a:xfrm>
            <a:custGeom>
              <a:avLst/>
              <a:gdLst/>
              <a:ahLst/>
              <a:cxnLst/>
              <a:rect l="l" t="t" r="r" b="b"/>
              <a:pathLst>
                <a:path w="333" h="574" extrusionOk="0">
                  <a:moveTo>
                    <a:pt x="240" y="0"/>
                  </a:moveTo>
                  <a:cubicBezTo>
                    <a:pt x="213" y="0"/>
                    <a:pt x="186" y="13"/>
                    <a:pt x="170" y="38"/>
                  </a:cubicBezTo>
                  <a:cubicBezTo>
                    <a:pt x="89" y="168"/>
                    <a:pt x="33" y="322"/>
                    <a:pt x="8" y="484"/>
                  </a:cubicBezTo>
                  <a:cubicBezTo>
                    <a:pt x="0" y="525"/>
                    <a:pt x="24" y="565"/>
                    <a:pt x="73" y="573"/>
                  </a:cubicBezTo>
                  <a:lnTo>
                    <a:pt x="89" y="573"/>
                  </a:lnTo>
                  <a:cubicBezTo>
                    <a:pt x="122" y="573"/>
                    <a:pt x="162" y="549"/>
                    <a:pt x="162" y="509"/>
                  </a:cubicBezTo>
                  <a:cubicBezTo>
                    <a:pt x="187" y="371"/>
                    <a:pt x="235" y="241"/>
                    <a:pt x="308" y="128"/>
                  </a:cubicBezTo>
                  <a:cubicBezTo>
                    <a:pt x="333" y="87"/>
                    <a:pt x="324" y="38"/>
                    <a:pt x="284" y="14"/>
                  </a:cubicBezTo>
                  <a:cubicBezTo>
                    <a:pt x="272" y="5"/>
                    <a:pt x="256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8000;p47">
              <a:extLst>
                <a:ext uri="{FF2B5EF4-FFF2-40B4-BE49-F238E27FC236}">
                  <a16:creationId xmlns:a16="http://schemas.microsoft.com/office/drawing/2014/main" id="{B8B1CA2C-EF2A-C9C0-0052-1FAC1AD9FF4E}"/>
                </a:ext>
              </a:extLst>
            </p:cNvPr>
            <p:cNvSpPr/>
            <p:nvPr/>
          </p:nvSpPr>
          <p:spPr>
            <a:xfrm>
              <a:off x="2820425" y="2747525"/>
              <a:ext cx="4700" cy="12400"/>
            </a:xfrm>
            <a:custGeom>
              <a:avLst/>
              <a:gdLst/>
              <a:ahLst/>
              <a:cxnLst/>
              <a:rect l="l" t="t" r="r" b="b"/>
              <a:pathLst>
                <a:path w="188" h="496" extrusionOk="0">
                  <a:moveTo>
                    <a:pt x="90" y="1"/>
                  </a:moveTo>
                  <a:cubicBezTo>
                    <a:pt x="50" y="9"/>
                    <a:pt x="17" y="41"/>
                    <a:pt x="17" y="90"/>
                  </a:cubicBezTo>
                  <a:cubicBezTo>
                    <a:pt x="25" y="195"/>
                    <a:pt x="25" y="301"/>
                    <a:pt x="9" y="398"/>
                  </a:cubicBezTo>
                  <a:cubicBezTo>
                    <a:pt x="1" y="446"/>
                    <a:pt x="33" y="487"/>
                    <a:pt x="82" y="495"/>
                  </a:cubicBezTo>
                  <a:lnTo>
                    <a:pt x="90" y="495"/>
                  </a:lnTo>
                  <a:cubicBezTo>
                    <a:pt x="131" y="495"/>
                    <a:pt x="163" y="463"/>
                    <a:pt x="171" y="422"/>
                  </a:cubicBezTo>
                  <a:cubicBezTo>
                    <a:pt x="187" y="309"/>
                    <a:pt x="187" y="187"/>
                    <a:pt x="179" y="74"/>
                  </a:cubicBezTo>
                  <a:cubicBezTo>
                    <a:pt x="171" y="33"/>
                    <a:pt x="13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8001;p47">
              <a:extLst>
                <a:ext uri="{FF2B5EF4-FFF2-40B4-BE49-F238E27FC236}">
                  <a16:creationId xmlns:a16="http://schemas.microsoft.com/office/drawing/2014/main" id="{BF2CA249-5B90-004C-99E7-5A6386FCCAA6}"/>
                </a:ext>
              </a:extLst>
            </p:cNvPr>
            <p:cNvSpPr/>
            <p:nvPr/>
          </p:nvSpPr>
          <p:spPr>
            <a:xfrm>
              <a:off x="2811325" y="2733925"/>
              <a:ext cx="6100" cy="15450"/>
            </a:xfrm>
            <a:custGeom>
              <a:avLst/>
              <a:gdLst/>
              <a:ahLst/>
              <a:cxnLst/>
              <a:rect l="l" t="t" r="r" b="b"/>
              <a:pathLst>
                <a:path w="244" h="618" extrusionOk="0">
                  <a:moveTo>
                    <a:pt x="155" y="0"/>
                  </a:moveTo>
                  <a:cubicBezTo>
                    <a:pt x="114" y="0"/>
                    <a:pt x="80" y="30"/>
                    <a:pt x="73" y="66"/>
                  </a:cubicBezTo>
                  <a:lnTo>
                    <a:pt x="8" y="528"/>
                  </a:lnTo>
                  <a:cubicBezTo>
                    <a:pt x="0" y="569"/>
                    <a:pt x="32" y="609"/>
                    <a:pt x="81" y="618"/>
                  </a:cubicBezTo>
                  <a:lnTo>
                    <a:pt x="89" y="618"/>
                  </a:lnTo>
                  <a:cubicBezTo>
                    <a:pt x="130" y="618"/>
                    <a:pt x="162" y="593"/>
                    <a:pt x="170" y="553"/>
                  </a:cubicBezTo>
                  <a:lnTo>
                    <a:pt x="235" y="91"/>
                  </a:lnTo>
                  <a:cubicBezTo>
                    <a:pt x="243" y="50"/>
                    <a:pt x="211" y="9"/>
                    <a:pt x="170" y="1"/>
                  </a:cubicBezTo>
                  <a:cubicBezTo>
                    <a:pt x="165" y="0"/>
                    <a:pt x="16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8002;p47">
              <a:extLst>
                <a:ext uri="{FF2B5EF4-FFF2-40B4-BE49-F238E27FC236}">
                  <a16:creationId xmlns:a16="http://schemas.microsoft.com/office/drawing/2014/main" id="{AF1001F2-7D44-7900-6541-655886F805AA}"/>
                </a:ext>
              </a:extLst>
            </p:cNvPr>
            <p:cNvSpPr/>
            <p:nvPr/>
          </p:nvSpPr>
          <p:spPr>
            <a:xfrm>
              <a:off x="2811525" y="2711000"/>
              <a:ext cx="6100" cy="15075"/>
            </a:xfrm>
            <a:custGeom>
              <a:avLst/>
              <a:gdLst/>
              <a:ahLst/>
              <a:cxnLst/>
              <a:rect l="l" t="t" r="r" b="b"/>
              <a:pathLst>
                <a:path w="244" h="603" extrusionOk="0">
                  <a:moveTo>
                    <a:pt x="155" y="1"/>
                  </a:moveTo>
                  <a:cubicBezTo>
                    <a:pt x="114" y="1"/>
                    <a:pt x="80" y="31"/>
                    <a:pt x="73" y="67"/>
                  </a:cubicBezTo>
                  <a:lnTo>
                    <a:pt x="16" y="472"/>
                  </a:lnTo>
                  <a:cubicBezTo>
                    <a:pt x="0" y="537"/>
                    <a:pt x="33" y="570"/>
                    <a:pt x="57" y="586"/>
                  </a:cubicBezTo>
                  <a:cubicBezTo>
                    <a:pt x="73" y="594"/>
                    <a:pt x="89" y="602"/>
                    <a:pt x="106" y="602"/>
                  </a:cubicBezTo>
                  <a:cubicBezTo>
                    <a:pt x="122" y="602"/>
                    <a:pt x="138" y="594"/>
                    <a:pt x="154" y="586"/>
                  </a:cubicBezTo>
                  <a:cubicBezTo>
                    <a:pt x="187" y="562"/>
                    <a:pt x="203" y="529"/>
                    <a:pt x="203" y="497"/>
                  </a:cubicBezTo>
                  <a:cubicBezTo>
                    <a:pt x="195" y="481"/>
                    <a:pt x="187" y="464"/>
                    <a:pt x="179" y="448"/>
                  </a:cubicBezTo>
                  <a:lnTo>
                    <a:pt x="235" y="99"/>
                  </a:lnTo>
                  <a:cubicBezTo>
                    <a:pt x="243" y="51"/>
                    <a:pt x="211" y="10"/>
                    <a:pt x="170" y="2"/>
                  </a:cubicBezTo>
                  <a:cubicBezTo>
                    <a:pt x="165" y="1"/>
                    <a:pt x="16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8003;p47">
              <a:extLst>
                <a:ext uri="{FF2B5EF4-FFF2-40B4-BE49-F238E27FC236}">
                  <a16:creationId xmlns:a16="http://schemas.microsoft.com/office/drawing/2014/main" id="{F16092F2-4A75-8E39-7D20-0323F31250C6}"/>
                </a:ext>
              </a:extLst>
            </p:cNvPr>
            <p:cNvSpPr/>
            <p:nvPr/>
          </p:nvSpPr>
          <p:spPr>
            <a:xfrm>
              <a:off x="2820650" y="2698525"/>
              <a:ext cx="7300" cy="9500"/>
            </a:xfrm>
            <a:custGeom>
              <a:avLst/>
              <a:gdLst/>
              <a:ahLst/>
              <a:cxnLst/>
              <a:rect l="l" t="t" r="r" b="b"/>
              <a:pathLst>
                <a:path w="292" h="380" extrusionOk="0">
                  <a:moveTo>
                    <a:pt x="200" y="1"/>
                  </a:moveTo>
                  <a:cubicBezTo>
                    <a:pt x="176" y="1"/>
                    <a:pt x="153" y="11"/>
                    <a:pt x="138" y="31"/>
                  </a:cubicBezTo>
                  <a:cubicBezTo>
                    <a:pt x="81" y="104"/>
                    <a:pt x="41" y="185"/>
                    <a:pt x="16" y="274"/>
                  </a:cubicBezTo>
                  <a:cubicBezTo>
                    <a:pt x="0" y="315"/>
                    <a:pt x="24" y="363"/>
                    <a:pt x="65" y="371"/>
                  </a:cubicBezTo>
                  <a:cubicBezTo>
                    <a:pt x="73" y="380"/>
                    <a:pt x="81" y="380"/>
                    <a:pt x="89" y="380"/>
                  </a:cubicBezTo>
                  <a:cubicBezTo>
                    <a:pt x="122" y="380"/>
                    <a:pt x="154" y="355"/>
                    <a:pt x="170" y="323"/>
                  </a:cubicBezTo>
                  <a:cubicBezTo>
                    <a:pt x="186" y="250"/>
                    <a:pt x="219" y="185"/>
                    <a:pt x="268" y="128"/>
                  </a:cubicBezTo>
                  <a:cubicBezTo>
                    <a:pt x="292" y="88"/>
                    <a:pt x="284" y="39"/>
                    <a:pt x="243" y="15"/>
                  </a:cubicBezTo>
                  <a:cubicBezTo>
                    <a:pt x="230" y="5"/>
                    <a:pt x="215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8004;p47">
              <a:extLst>
                <a:ext uri="{FF2B5EF4-FFF2-40B4-BE49-F238E27FC236}">
                  <a16:creationId xmlns:a16="http://schemas.microsoft.com/office/drawing/2014/main" id="{A9D48D3A-217E-BA96-81FA-1813F97A44C9}"/>
                </a:ext>
              </a:extLst>
            </p:cNvPr>
            <p:cNvSpPr/>
            <p:nvPr/>
          </p:nvSpPr>
          <p:spPr>
            <a:xfrm>
              <a:off x="2837675" y="2745300"/>
              <a:ext cx="5900" cy="16225"/>
            </a:xfrm>
            <a:custGeom>
              <a:avLst/>
              <a:gdLst/>
              <a:ahLst/>
              <a:cxnLst/>
              <a:rect l="l" t="t" r="r" b="b"/>
              <a:pathLst>
                <a:path w="236" h="649" extrusionOk="0">
                  <a:moveTo>
                    <a:pt x="162" y="0"/>
                  </a:moveTo>
                  <a:cubicBezTo>
                    <a:pt x="114" y="0"/>
                    <a:pt x="73" y="33"/>
                    <a:pt x="73" y="81"/>
                  </a:cubicBezTo>
                  <a:cubicBezTo>
                    <a:pt x="65" y="235"/>
                    <a:pt x="41" y="390"/>
                    <a:pt x="8" y="544"/>
                  </a:cubicBezTo>
                  <a:cubicBezTo>
                    <a:pt x="0" y="592"/>
                    <a:pt x="24" y="633"/>
                    <a:pt x="65" y="641"/>
                  </a:cubicBezTo>
                  <a:cubicBezTo>
                    <a:pt x="73" y="641"/>
                    <a:pt x="81" y="649"/>
                    <a:pt x="89" y="649"/>
                  </a:cubicBezTo>
                  <a:cubicBezTo>
                    <a:pt x="122" y="649"/>
                    <a:pt x="154" y="617"/>
                    <a:pt x="162" y="584"/>
                  </a:cubicBezTo>
                  <a:cubicBezTo>
                    <a:pt x="203" y="422"/>
                    <a:pt x="227" y="252"/>
                    <a:pt x="235" y="90"/>
                  </a:cubicBezTo>
                  <a:cubicBezTo>
                    <a:pt x="235" y="41"/>
                    <a:pt x="203" y="8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8005;p47">
              <a:extLst>
                <a:ext uri="{FF2B5EF4-FFF2-40B4-BE49-F238E27FC236}">
                  <a16:creationId xmlns:a16="http://schemas.microsoft.com/office/drawing/2014/main" id="{6FC08154-47DE-9646-FC14-73141F80692B}"/>
                </a:ext>
              </a:extLst>
            </p:cNvPr>
            <p:cNvSpPr/>
            <p:nvPr/>
          </p:nvSpPr>
          <p:spPr>
            <a:xfrm>
              <a:off x="2284925" y="2650850"/>
              <a:ext cx="109875" cy="117975"/>
            </a:xfrm>
            <a:custGeom>
              <a:avLst/>
              <a:gdLst/>
              <a:ahLst/>
              <a:cxnLst/>
              <a:rect l="l" t="t" r="r" b="b"/>
              <a:pathLst>
                <a:path w="4395" h="4719" extrusionOk="0">
                  <a:moveTo>
                    <a:pt x="85" y="0"/>
                  </a:moveTo>
                  <a:cubicBezTo>
                    <a:pt x="63" y="0"/>
                    <a:pt x="41" y="8"/>
                    <a:pt x="25" y="24"/>
                  </a:cubicBezTo>
                  <a:cubicBezTo>
                    <a:pt x="0" y="57"/>
                    <a:pt x="0" y="114"/>
                    <a:pt x="33" y="138"/>
                  </a:cubicBezTo>
                  <a:cubicBezTo>
                    <a:pt x="1524" y="1557"/>
                    <a:pt x="2943" y="3089"/>
                    <a:pt x="4241" y="4686"/>
                  </a:cubicBezTo>
                  <a:cubicBezTo>
                    <a:pt x="4257" y="4711"/>
                    <a:pt x="4281" y="4719"/>
                    <a:pt x="4305" y="4719"/>
                  </a:cubicBezTo>
                  <a:cubicBezTo>
                    <a:pt x="4322" y="4719"/>
                    <a:pt x="4346" y="4711"/>
                    <a:pt x="4354" y="4703"/>
                  </a:cubicBezTo>
                  <a:cubicBezTo>
                    <a:pt x="4395" y="4670"/>
                    <a:pt x="4395" y="4622"/>
                    <a:pt x="4370" y="4589"/>
                  </a:cubicBezTo>
                  <a:cubicBezTo>
                    <a:pt x="3065" y="2984"/>
                    <a:pt x="1638" y="1443"/>
                    <a:pt x="146" y="24"/>
                  </a:cubicBezTo>
                  <a:cubicBezTo>
                    <a:pt x="130" y="8"/>
                    <a:pt x="108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8006;p47">
              <a:extLst>
                <a:ext uri="{FF2B5EF4-FFF2-40B4-BE49-F238E27FC236}">
                  <a16:creationId xmlns:a16="http://schemas.microsoft.com/office/drawing/2014/main" id="{7A0F4BE1-276A-6CC2-CBEF-28131174BC5E}"/>
                </a:ext>
              </a:extLst>
            </p:cNvPr>
            <p:cNvSpPr/>
            <p:nvPr/>
          </p:nvSpPr>
          <p:spPr>
            <a:xfrm>
              <a:off x="2302950" y="2648525"/>
              <a:ext cx="124275" cy="79975"/>
            </a:xfrm>
            <a:custGeom>
              <a:avLst/>
              <a:gdLst/>
              <a:ahLst/>
              <a:cxnLst/>
              <a:rect l="l" t="t" r="r" b="b"/>
              <a:pathLst>
                <a:path w="4971" h="3199" extrusionOk="0">
                  <a:moveTo>
                    <a:pt x="90" y="1"/>
                  </a:moveTo>
                  <a:cubicBezTo>
                    <a:pt x="62" y="1"/>
                    <a:pt x="36" y="17"/>
                    <a:pt x="25" y="45"/>
                  </a:cubicBezTo>
                  <a:cubicBezTo>
                    <a:pt x="1" y="77"/>
                    <a:pt x="17" y="134"/>
                    <a:pt x="58" y="150"/>
                  </a:cubicBezTo>
                  <a:cubicBezTo>
                    <a:pt x="1712" y="1042"/>
                    <a:pt x="3317" y="2063"/>
                    <a:pt x="4833" y="3182"/>
                  </a:cubicBezTo>
                  <a:cubicBezTo>
                    <a:pt x="4849" y="3198"/>
                    <a:pt x="4865" y="3198"/>
                    <a:pt x="4882" y="3198"/>
                  </a:cubicBezTo>
                  <a:cubicBezTo>
                    <a:pt x="4906" y="3198"/>
                    <a:pt x="4930" y="3190"/>
                    <a:pt x="4947" y="3166"/>
                  </a:cubicBezTo>
                  <a:cubicBezTo>
                    <a:pt x="4971" y="3134"/>
                    <a:pt x="4963" y="3085"/>
                    <a:pt x="4930" y="3052"/>
                  </a:cubicBezTo>
                  <a:cubicBezTo>
                    <a:pt x="3414" y="1926"/>
                    <a:pt x="1801" y="904"/>
                    <a:pt x="131" y="12"/>
                  </a:cubicBezTo>
                  <a:cubicBezTo>
                    <a:pt x="118" y="4"/>
                    <a:pt x="104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8007;p47">
              <a:extLst>
                <a:ext uri="{FF2B5EF4-FFF2-40B4-BE49-F238E27FC236}">
                  <a16:creationId xmlns:a16="http://schemas.microsoft.com/office/drawing/2014/main" id="{7B64BC07-2375-F146-BB23-E6C9CAE96866}"/>
                </a:ext>
              </a:extLst>
            </p:cNvPr>
            <p:cNvSpPr/>
            <p:nvPr/>
          </p:nvSpPr>
          <p:spPr>
            <a:xfrm>
              <a:off x="2315725" y="2641400"/>
              <a:ext cx="82725" cy="26900"/>
            </a:xfrm>
            <a:custGeom>
              <a:avLst/>
              <a:gdLst/>
              <a:ahLst/>
              <a:cxnLst/>
              <a:rect l="l" t="t" r="r" b="b"/>
              <a:pathLst>
                <a:path w="3309" h="1076" extrusionOk="0">
                  <a:moveTo>
                    <a:pt x="89" y="1"/>
                  </a:moveTo>
                  <a:cubicBezTo>
                    <a:pt x="52" y="1"/>
                    <a:pt x="23" y="29"/>
                    <a:pt x="17" y="62"/>
                  </a:cubicBezTo>
                  <a:cubicBezTo>
                    <a:pt x="1" y="102"/>
                    <a:pt x="33" y="151"/>
                    <a:pt x="74" y="159"/>
                  </a:cubicBezTo>
                  <a:cubicBezTo>
                    <a:pt x="1119" y="419"/>
                    <a:pt x="2165" y="727"/>
                    <a:pt x="3187" y="1067"/>
                  </a:cubicBezTo>
                  <a:cubicBezTo>
                    <a:pt x="3195" y="1067"/>
                    <a:pt x="3203" y="1075"/>
                    <a:pt x="3211" y="1075"/>
                  </a:cubicBezTo>
                  <a:cubicBezTo>
                    <a:pt x="3252" y="1075"/>
                    <a:pt x="3276" y="1051"/>
                    <a:pt x="3292" y="1019"/>
                  </a:cubicBezTo>
                  <a:cubicBezTo>
                    <a:pt x="3309" y="978"/>
                    <a:pt x="3284" y="929"/>
                    <a:pt x="3244" y="913"/>
                  </a:cubicBezTo>
                  <a:cubicBezTo>
                    <a:pt x="2214" y="573"/>
                    <a:pt x="1160" y="265"/>
                    <a:pt x="114" y="5"/>
                  </a:cubicBezTo>
                  <a:cubicBezTo>
                    <a:pt x="105" y="2"/>
                    <a:pt x="9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8008;p47">
              <a:extLst>
                <a:ext uri="{FF2B5EF4-FFF2-40B4-BE49-F238E27FC236}">
                  <a16:creationId xmlns:a16="http://schemas.microsoft.com/office/drawing/2014/main" id="{B259DD19-B807-418A-2DC8-2FF50A0B4B5A}"/>
                </a:ext>
              </a:extLst>
            </p:cNvPr>
            <p:cNvSpPr/>
            <p:nvPr/>
          </p:nvSpPr>
          <p:spPr>
            <a:xfrm>
              <a:off x="2054050" y="2615125"/>
              <a:ext cx="129750" cy="28250"/>
            </a:xfrm>
            <a:custGeom>
              <a:avLst/>
              <a:gdLst/>
              <a:ahLst/>
              <a:cxnLst/>
              <a:rect l="l" t="t" r="r" b="b"/>
              <a:pathLst>
                <a:path w="5190" h="1130" extrusionOk="0">
                  <a:moveTo>
                    <a:pt x="5105" y="1"/>
                  </a:moveTo>
                  <a:cubicBezTo>
                    <a:pt x="5101" y="1"/>
                    <a:pt x="5096" y="1"/>
                    <a:pt x="5092" y="2"/>
                  </a:cubicBezTo>
                  <a:cubicBezTo>
                    <a:pt x="3406" y="205"/>
                    <a:pt x="1719" y="537"/>
                    <a:pt x="65" y="975"/>
                  </a:cubicBezTo>
                  <a:cubicBezTo>
                    <a:pt x="25" y="983"/>
                    <a:pt x="0" y="1032"/>
                    <a:pt x="9" y="1072"/>
                  </a:cubicBezTo>
                  <a:cubicBezTo>
                    <a:pt x="17" y="1105"/>
                    <a:pt x="57" y="1129"/>
                    <a:pt x="90" y="1129"/>
                  </a:cubicBezTo>
                  <a:lnTo>
                    <a:pt x="114" y="1129"/>
                  </a:lnTo>
                  <a:cubicBezTo>
                    <a:pt x="1752" y="691"/>
                    <a:pt x="3438" y="367"/>
                    <a:pt x="5108" y="156"/>
                  </a:cubicBezTo>
                  <a:cubicBezTo>
                    <a:pt x="5157" y="156"/>
                    <a:pt x="5189" y="116"/>
                    <a:pt x="5181" y="67"/>
                  </a:cubicBezTo>
                  <a:cubicBezTo>
                    <a:pt x="5174" y="31"/>
                    <a:pt x="5141" y="1"/>
                    <a:pt x="5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8009;p47">
              <a:extLst>
                <a:ext uri="{FF2B5EF4-FFF2-40B4-BE49-F238E27FC236}">
                  <a16:creationId xmlns:a16="http://schemas.microsoft.com/office/drawing/2014/main" id="{7C9F2B33-E57C-8393-3F9C-041273962DA4}"/>
                </a:ext>
              </a:extLst>
            </p:cNvPr>
            <p:cNvSpPr/>
            <p:nvPr/>
          </p:nvSpPr>
          <p:spPr>
            <a:xfrm>
              <a:off x="2053450" y="2594300"/>
              <a:ext cx="119800" cy="13600"/>
            </a:xfrm>
            <a:custGeom>
              <a:avLst/>
              <a:gdLst/>
              <a:ahLst/>
              <a:cxnLst/>
              <a:rect l="l" t="t" r="r" b="b"/>
              <a:pathLst>
                <a:path w="4792" h="544" extrusionOk="0">
                  <a:moveTo>
                    <a:pt x="81" y="0"/>
                  </a:moveTo>
                  <a:cubicBezTo>
                    <a:pt x="41" y="0"/>
                    <a:pt x="0" y="33"/>
                    <a:pt x="0" y="81"/>
                  </a:cubicBezTo>
                  <a:cubicBezTo>
                    <a:pt x="0" y="122"/>
                    <a:pt x="33" y="162"/>
                    <a:pt x="81" y="162"/>
                  </a:cubicBezTo>
                  <a:cubicBezTo>
                    <a:pt x="1622" y="170"/>
                    <a:pt x="3170" y="300"/>
                    <a:pt x="4686" y="543"/>
                  </a:cubicBezTo>
                  <a:lnTo>
                    <a:pt x="4703" y="543"/>
                  </a:lnTo>
                  <a:cubicBezTo>
                    <a:pt x="4743" y="543"/>
                    <a:pt x="4776" y="519"/>
                    <a:pt x="4784" y="478"/>
                  </a:cubicBezTo>
                  <a:cubicBezTo>
                    <a:pt x="4792" y="430"/>
                    <a:pt x="4759" y="389"/>
                    <a:pt x="4719" y="381"/>
                  </a:cubicBezTo>
                  <a:cubicBezTo>
                    <a:pt x="3186" y="138"/>
                    <a:pt x="1630" y="8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8010;p47">
              <a:extLst>
                <a:ext uri="{FF2B5EF4-FFF2-40B4-BE49-F238E27FC236}">
                  <a16:creationId xmlns:a16="http://schemas.microsoft.com/office/drawing/2014/main" id="{EA541C4E-3DC1-D2B7-3E04-BD9C3A3E2F0B}"/>
                </a:ext>
              </a:extLst>
            </p:cNvPr>
            <p:cNvSpPr/>
            <p:nvPr/>
          </p:nvSpPr>
          <p:spPr>
            <a:xfrm>
              <a:off x="2102075" y="2567200"/>
              <a:ext cx="66525" cy="29150"/>
            </a:xfrm>
            <a:custGeom>
              <a:avLst/>
              <a:gdLst/>
              <a:ahLst/>
              <a:cxnLst/>
              <a:rect l="l" t="t" r="r" b="b"/>
              <a:pathLst>
                <a:path w="2661" h="1166" extrusionOk="0">
                  <a:moveTo>
                    <a:pt x="93" y="1"/>
                  </a:moveTo>
                  <a:cubicBezTo>
                    <a:pt x="58" y="1"/>
                    <a:pt x="30" y="23"/>
                    <a:pt x="17" y="54"/>
                  </a:cubicBezTo>
                  <a:cubicBezTo>
                    <a:pt x="1" y="95"/>
                    <a:pt x="25" y="144"/>
                    <a:pt x="66" y="160"/>
                  </a:cubicBezTo>
                  <a:cubicBezTo>
                    <a:pt x="893" y="452"/>
                    <a:pt x="1728" y="792"/>
                    <a:pt x="2539" y="1157"/>
                  </a:cubicBezTo>
                  <a:cubicBezTo>
                    <a:pt x="2547" y="1165"/>
                    <a:pt x="2555" y="1165"/>
                    <a:pt x="2571" y="1165"/>
                  </a:cubicBezTo>
                  <a:cubicBezTo>
                    <a:pt x="2595" y="1165"/>
                    <a:pt x="2628" y="1149"/>
                    <a:pt x="2644" y="1117"/>
                  </a:cubicBezTo>
                  <a:cubicBezTo>
                    <a:pt x="2660" y="1076"/>
                    <a:pt x="2644" y="1027"/>
                    <a:pt x="2604" y="1011"/>
                  </a:cubicBezTo>
                  <a:cubicBezTo>
                    <a:pt x="1793" y="638"/>
                    <a:pt x="958" y="306"/>
                    <a:pt x="123" y="6"/>
                  </a:cubicBezTo>
                  <a:cubicBezTo>
                    <a:pt x="112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8011;p47">
              <a:extLst>
                <a:ext uri="{FF2B5EF4-FFF2-40B4-BE49-F238E27FC236}">
                  <a16:creationId xmlns:a16="http://schemas.microsoft.com/office/drawing/2014/main" id="{DA07AAF2-B31E-8CAC-5064-AF02C61D358D}"/>
                </a:ext>
              </a:extLst>
            </p:cNvPr>
            <p:cNvSpPr/>
            <p:nvPr/>
          </p:nvSpPr>
          <p:spPr>
            <a:xfrm>
              <a:off x="2198575" y="2512200"/>
              <a:ext cx="44600" cy="58375"/>
            </a:xfrm>
            <a:custGeom>
              <a:avLst/>
              <a:gdLst/>
              <a:ahLst/>
              <a:cxnLst/>
              <a:rect l="l" t="t" r="r" b="b"/>
              <a:pathLst>
                <a:path w="1784" h="2335" extrusionOk="0">
                  <a:moveTo>
                    <a:pt x="1119" y="373"/>
                  </a:moveTo>
                  <a:cubicBezTo>
                    <a:pt x="1143" y="373"/>
                    <a:pt x="1160" y="373"/>
                    <a:pt x="1184" y="382"/>
                  </a:cubicBezTo>
                  <a:cubicBezTo>
                    <a:pt x="1208" y="390"/>
                    <a:pt x="1233" y="398"/>
                    <a:pt x="1249" y="406"/>
                  </a:cubicBezTo>
                  <a:cubicBezTo>
                    <a:pt x="1273" y="422"/>
                    <a:pt x="1298" y="438"/>
                    <a:pt x="1314" y="463"/>
                  </a:cubicBezTo>
                  <a:cubicBezTo>
                    <a:pt x="1330" y="487"/>
                    <a:pt x="1346" y="519"/>
                    <a:pt x="1346" y="552"/>
                  </a:cubicBezTo>
                  <a:cubicBezTo>
                    <a:pt x="1346" y="617"/>
                    <a:pt x="1322" y="673"/>
                    <a:pt x="1273" y="714"/>
                  </a:cubicBezTo>
                  <a:cubicBezTo>
                    <a:pt x="1265" y="730"/>
                    <a:pt x="1249" y="738"/>
                    <a:pt x="1233" y="746"/>
                  </a:cubicBezTo>
                  <a:lnTo>
                    <a:pt x="1225" y="746"/>
                  </a:lnTo>
                  <a:cubicBezTo>
                    <a:pt x="1216" y="754"/>
                    <a:pt x="1208" y="763"/>
                    <a:pt x="1192" y="763"/>
                  </a:cubicBezTo>
                  <a:cubicBezTo>
                    <a:pt x="1168" y="771"/>
                    <a:pt x="1143" y="775"/>
                    <a:pt x="1119" y="775"/>
                  </a:cubicBezTo>
                  <a:cubicBezTo>
                    <a:pt x="1095" y="775"/>
                    <a:pt x="1071" y="771"/>
                    <a:pt x="1046" y="763"/>
                  </a:cubicBezTo>
                  <a:cubicBezTo>
                    <a:pt x="1022" y="746"/>
                    <a:pt x="998" y="730"/>
                    <a:pt x="981" y="698"/>
                  </a:cubicBezTo>
                  <a:cubicBezTo>
                    <a:pt x="973" y="690"/>
                    <a:pt x="965" y="673"/>
                    <a:pt x="957" y="657"/>
                  </a:cubicBezTo>
                  <a:cubicBezTo>
                    <a:pt x="949" y="649"/>
                    <a:pt x="949" y="641"/>
                    <a:pt x="949" y="633"/>
                  </a:cubicBezTo>
                  <a:cubicBezTo>
                    <a:pt x="941" y="592"/>
                    <a:pt x="933" y="560"/>
                    <a:pt x="941" y="527"/>
                  </a:cubicBezTo>
                  <a:cubicBezTo>
                    <a:pt x="941" y="495"/>
                    <a:pt x="957" y="463"/>
                    <a:pt x="973" y="438"/>
                  </a:cubicBezTo>
                  <a:cubicBezTo>
                    <a:pt x="998" y="422"/>
                    <a:pt x="1022" y="406"/>
                    <a:pt x="1054" y="390"/>
                  </a:cubicBezTo>
                  <a:cubicBezTo>
                    <a:pt x="1062" y="382"/>
                    <a:pt x="1079" y="382"/>
                    <a:pt x="1095" y="382"/>
                  </a:cubicBezTo>
                  <a:cubicBezTo>
                    <a:pt x="1103" y="373"/>
                    <a:pt x="1111" y="373"/>
                    <a:pt x="1119" y="373"/>
                  </a:cubicBezTo>
                  <a:close/>
                  <a:moveTo>
                    <a:pt x="438" y="252"/>
                  </a:moveTo>
                  <a:cubicBezTo>
                    <a:pt x="349" y="414"/>
                    <a:pt x="333" y="625"/>
                    <a:pt x="373" y="819"/>
                  </a:cubicBezTo>
                  <a:cubicBezTo>
                    <a:pt x="398" y="949"/>
                    <a:pt x="462" y="1079"/>
                    <a:pt x="568" y="1168"/>
                  </a:cubicBezTo>
                  <a:cubicBezTo>
                    <a:pt x="657" y="1250"/>
                    <a:pt x="787" y="1291"/>
                    <a:pt x="908" y="1291"/>
                  </a:cubicBezTo>
                  <a:cubicBezTo>
                    <a:pt x="919" y="1291"/>
                    <a:pt x="930" y="1290"/>
                    <a:pt x="941" y="1290"/>
                  </a:cubicBezTo>
                  <a:cubicBezTo>
                    <a:pt x="1225" y="1273"/>
                    <a:pt x="1435" y="1063"/>
                    <a:pt x="1549" y="819"/>
                  </a:cubicBezTo>
                  <a:cubicBezTo>
                    <a:pt x="1557" y="803"/>
                    <a:pt x="1565" y="787"/>
                    <a:pt x="1573" y="771"/>
                  </a:cubicBezTo>
                  <a:cubicBezTo>
                    <a:pt x="1606" y="909"/>
                    <a:pt x="1622" y="1046"/>
                    <a:pt x="1622" y="1176"/>
                  </a:cubicBezTo>
                  <a:cubicBezTo>
                    <a:pt x="1614" y="1184"/>
                    <a:pt x="1606" y="1184"/>
                    <a:pt x="1598" y="1192"/>
                  </a:cubicBezTo>
                  <a:cubicBezTo>
                    <a:pt x="1435" y="1314"/>
                    <a:pt x="1249" y="1411"/>
                    <a:pt x="1046" y="1460"/>
                  </a:cubicBezTo>
                  <a:cubicBezTo>
                    <a:pt x="978" y="1475"/>
                    <a:pt x="911" y="1484"/>
                    <a:pt x="845" y="1484"/>
                  </a:cubicBezTo>
                  <a:cubicBezTo>
                    <a:pt x="732" y="1484"/>
                    <a:pt x="625" y="1456"/>
                    <a:pt x="527" y="1379"/>
                  </a:cubicBezTo>
                  <a:cubicBezTo>
                    <a:pt x="373" y="1257"/>
                    <a:pt x="292" y="1071"/>
                    <a:pt x="235" y="884"/>
                  </a:cubicBezTo>
                  <a:cubicBezTo>
                    <a:pt x="187" y="714"/>
                    <a:pt x="138" y="527"/>
                    <a:pt x="211" y="365"/>
                  </a:cubicBezTo>
                  <a:cubicBezTo>
                    <a:pt x="268" y="300"/>
                    <a:pt x="357" y="276"/>
                    <a:pt x="438" y="252"/>
                  </a:cubicBezTo>
                  <a:close/>
                  <a:moveTo>
                    <a:pt x="876" y="1"/>
                  </a:moveTo>
                  <a:cubicBezTo>
                    <a:pt x="838" y="1"/>
                    <a:pt x="801" y="3"/>
                    <a:pt x="762" y="9"/>
                  </a:cubicBezTo>
                  <a:cubicBezTo>
                    <a:pt x="608" y="33"/>
                    <a:pt x="454" y="82"/>
                    <a:pt x="308" y="130"/>
                  </a:cubicBezTo>
                  <a:cubicBezTo>
                    <a:pt x="187" y="179"/>
                    <a:pt x="65" y="252"/>
                    <a:pt x="17" y="382"/>
                  </a:cubicBezTo>
                  <a:cubicBezTo>
                    <a:pt x="0" y="406"/>
                    <a:pt x="8" y="438"/>
                    <a:pt x="25" y="454"/>
                  </a:cubicBezTo>
                  <a:cubicBezTo>
                    <a:pt x="8" y="609"/>
                    <a:pt x="41" y="763"/>
                    <a:pt x="89" y="909"/>
                  </a:cubicBezTo>
                  <a:cubicBezTo>
                    <a:pt x="154" y="1127"/>
                    <a:pt x="252" y="1354"/>
                    <a:pt x="430" y="1500"/>
                  </a:cubicBezTo>
                  <a:cubicBezTo>
                    <a:pt x="554" y="1596"/>
                    <a:pt x="690" y="1633"/>
                    <a:pt x="832" y="1633"/>
                  </a:cubicBezTo>
                  <a:cubicBezTo>
                    <a:pt x="894" y="1633"/>
                    <a:pt x="958" y="1626"/>
                    <a:pt x="1022" y="1614"/>
                  </a:cubicBezTo>
                  <a:cubicBezTo>
                    <a:pt x="1241" y="1573"/>
                    <a:pt x="1435" y="1484"/>
                    <a:pt x="1614" y="1363"/>
                  </a:cubicBezTo>
                  <a:lnTo>
                    <a:pt x="1614" y="1363"/>
                  </a:lnTo>
                  <a:cubicBezTo>
                    <a:pt x="1598" y="1654"/>
                    <a:pt x="1549" y="1954"/>
                    <a:pt x="1443" y="2222"/>
                  </a:cubicBezTo>
                  <a:cubicBezTo>
                    <a:pt x="1422" y="2285"/>
                    <a:pt x="1473" y="2335"/>
                    <a:pt x="1521" y="2335"/>
                  </a:cubicBezTo>
                  <a:cubicBezTo>
                    <a:pt x="1546" y="2335"/>
                    <a:pt x="1570" y="2321"/>
                    <a:pt x="1581" y="2287"/>
                  </a:cubicBezTo>
                  <a:cubicBezTo>
                    <a:pt x="1711" y="1963"/>
                    <a:pt x="1760" y="1614"/>
                    <a:pt x="1768" y="1265"/>
                  </a:cubicBezTo>
                  <a:cubicBezTo>
                    <a:pt x="1784" y="941"/>
                    <a:pt x="1727" y="592"/>
                    <a:pt x="1525" y="325"/>
                  </a:cubicBezTo>
                  <a:cubicBezTo>
                    <a:pt x="1362" y="120"/>
                    <a:pt x="1131" y="1"/>
                    <a:pt x="8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8012;p47">
              <a:extLst>
                <a:ext uri="{FF2B5EF4-FFF2-40B4-BE49-F238E27FC236}">
                  <a16:creationId xmlns:a16="http://schemas.microsoft.com/office/drawing/2014/main" id="{55250531-41CC-48BD-ED8C-3D2059FF33D5}"/>
                </a:ext>
              </a:extLst>
            </p:cNvPr>
            <p:cNvSpPr/>
            <p:nvPr/>
          </p:nvSpPr>
          <p:spPr>
            <a:xfrm>
              <a:off x="2278400" y="2555525"/>
              <a:ext cx="64100" cy="40025"/>
            </a:xfrm>
            <a:custGeom>
              <a:avLst/>
              <a:gdLst/>
              <a:ahLst/>
              <a:cxnLst/>
              <a:rect l="l" t="t" r="r" b="b"/>
              <a:pathLst>
                <a:path w="2564" h="1601" extrusionOk="0">
                  <a:moveTo>
                    <a:pt x="1923" y="505"/>
                  </a:moveTo>
                  <a:cubicBezTo>
                    <a:pt x="1923" y="505"/>
                    <a:pt x="1931" y="505"/>
                    <a:pt x="1940" y="513"/>
                  </a:cubicBezTo>
                  <a:cubicBezTo>
                    <a:pt x="1956" y="513"/>
                    <a:pt x="1972" y="521"/>
                    <a:pt x="1980" y="530"/>
                  </a:cubicBezTo>
                  <a:cubicBezTo>
                    <a:pt x="2004" y="546"/>
                    <a:pt x="2029" y="562"/>
                    <a:pt x="2045" y="586"/>
                  </a:cubicBezTo>
                  <a:cubicBezTo>
                    <a:pt x="2061" y="619"/>
                    <a:pt x="2069" y="651"/>
                    <a:pt x="2069" y="684"/>
                  </a:cubicBezTo>
                  <a:cubicBezTo>
                    <a:pt x="2069" y="724"/>
                    <a:pt x="2061" y="757"/>
                    <a:pt x="2053" y="789"/>
                  </a:cubicBezTo>
                  <a:cubicBezTo>
                    <a:pt x="2045" y="797"/>
                    <a:pt x="2045" y="797"/>
                    <a:pt x="2037" y="805"/>
                  </a:cubicBezTo>
                  <a:cubicBezTo>
                    <a:pt x="2029" y="821"/>
                    <a:pt x="2021" y="838"/>
                    <a:pt x="2012" y="846"/>
                  </a:cubicBezTo>
                  <a:cubicBezTo>
                    <a:pt x="1996" y="862"/>
                    <a:pt x="1972" y="878"/>
                    <a:pt x="1956" y="886"/>
                  </a:cubicBezTo>
                  <a:cubicBezTo>
                    <a:pt x="1931" y="902"/>
                    <a:pt x="1915" y="911"/>
                    <a:pt x="1891" y="919"/>
                  </a:cubicBezTo>
                  <a:cubicBezTo>
                    <a:pt x="1869" y="919"/>
                    <a:pt x="1848" y="922"/>
                    <a:pt x="1826" y="922"/>
                  </a:cubicBezTo>
                  <a:cubicBezTo>
                    <a:pt x="1815" y="922"/>
                    <a:pt x="1804" y="921"/>
                    <a:pt x="1794" y="919"/>
                  </a:cubicBezTo>
                  <a:cubicBezTo>
                    <a:pt x="1785" y="919"/>
                    <a:pt x="1777" y="919"/>
                    <a:pt x="1777" y="911"/>
                  </a:cubicBezTo>
                  <a:cubicBezTo>
                    <a:pt x="1761" y="911"/>
                    <a:pt x="1745" y="902"/>
                    <a:pt x="1729" y="894"/>
                  </a:cubicBezTo>
                  <a:cubicBezTo>
                    <a:pt x="1704" y="878"/>
                    <a:pt x="1688" y="862"/>
                    <a:pt x="1672" y="838"/>
                  </a:cubicBezTo>
                  <a:cubicBezTo>
                    <a:pt x="1664" y="813"/>
                    <a:pt x="1656" y="797"/>
                    <a:pt x="1648" y="781"/>
                  </a:cubicBezTo>
                  <a:cubicBezTo>
                    <a:pt x="1648" y="773"/>
                    <a:pt x="1648" y="765"/>
                    <a:pt x="1640" y="757"/>
                  </a:cubicBezTo>
                  <a:cubicBezTo>
                    <a:pt x="1640" y="732"/>
                    <a:pt x="1640" y="724"/>
                    <a:pt x="1640" y="700"/>
                  </a:cubicBezTo>
                  <a:cubicBezTo>
                    <a:pt x="1640" y="675"/>
                    <a:pt x="1648" y="651"/>
                    <a:pt x="1664" y="627"/>
                  </a:cubicBezTo>
                  <a:cubicBezTo>
                    <a:pt x="1688" y="586"/>
                    <a:pt x="1721" y="554"/>
                    <a:pt x="1761" y="538"/>
                  </a:cubicBezTo>
                  <a:cubicBezTo>
                    <a:pt x="1761" y="538"/>
                    <a:pt x="1761" y="530"/>
                    <a:pt x="1761" y="530"/>
                  </a:cubicBezTo>
                  <a:cubicBezTo>
                    <a:pt x="1785" y="521"/>
                    <a:pt x="1802" y="505"/>
                    <a:pt x="1826" y="505"/>
                  </a:cubicBezTo>
                  <a:close/>
                  <a:moveTo>
                    <a:pt x="1177" y="165"/>
                  </a:moveTo>
                  <a:cubicBezTo>
                    <a:pt x="1121" y="213"/>
                    <a:pt x="1064" y="278"/>
                    <a:pt x="1023" y="335"/>
                  </a:cubicBezTo>
                  <a:cubicBezTo>
                    <a:pt x="910" y="505"/>
                    <a:pt x="885" y="724"/>
                    <a:pt x="926" y="919"/>
                  </a:cubicBezTo>
                  <a:cubicBezTo>
                    <a:pt x="987" y="1192"/>
                    <a:pt x="1239" y="1313"/>
                    <a:pt x="1498" y="1313"/>
                  </a:cubicBezTo>
                  <a:cubicBezTo>
                    <a:pt x="1654" y="1313"/>
                    <a:pt x="1812" y="1269"/>
                    <a:pt x="1931" y="1186"/>
                  </a:cubicBezTo>
                  <a:cubicBezTo>
                    <a:pt x="2085" y="1081"/>
                    <a:pt x="2207" y="919"/>
                    <a:pt x="2248" y="740"/>
                  </a:cubicBezTo>
                  <a:cubicBezTo>
                    <a:pt x="2321" y="862"/>
                    <a:pt x="2369" y="992"/>
                    <a:pt x="2394" y="1129"/>
                  </a:cubicBezTo>
                  <a:cubicBezTo>
                    <a:pt x="2203" y="1351"/>
                    <a:pt x="1930" y="1452"/>
                    <a:pt x="1651" y="1452"/>
                  </a:cubicBezTo>
                  <a:cubicBezTo>
                    <a:pt x="1490" y="1452"/>
                    <a:pt x="1328" y="1419"/>
                    <a:pt x="1177" y="1357"/>
                  </a:cubicBezTo>
                  <a:cubicBezTo>
                    <a:pt x="975" y="1275"/>
                    <a:pt x="796" y="1146"/>
                    <a:pt x="715" y="935"/>
                  </a:cubicBezTo>
                  <a:cubicBezTo>
                    <a:pt x="650" y="748"/>
                    <a:pt x="658" y="546"/>
                    <a:pt x="748" y="375"/>
                  </a:cubicBezTo>
                  <a:cubicBezTo>
                    <a:pt x="748" y="359"/>
                    <a:pt x="756" y="343"/>
                    <a:pt x="748" y="335"/>
                  </a:cubicBezTo>
                  <a:cubicBezTo>
                    <a:pt x="885" y="254"/>
                    <a:pt x="1031" y="197"/>
                    <a:pt x="1177" y="165"/>
                  </a:cubicBezTo>
                  <a:close/>
                  <a:moveTo>
                    <a:pt x="1351" y="0"/>
                  </a:moveTo>
                  <a:cubicBezTo>
                    <a:pt x="855" y="0"/>
                    <a:pt x="417" y="359"/>
                    <a:pt x="59" y="675"/>
                  </a:cubicBezTo>
                  <a:cubicBezTo>
                    <a:pt x="1" y="727"/>
                    <a:pt x="59" y="798"/>
                    <a:pt x="122" y="798"/>
                  </a:cubicBezTo>
                  <a:cubicBezTo>
                    <a:pt x="139" y="798"/>
                    <a:pt x="157" y="793"/>
                    <a:pt x="172" y="781"/>
                  </a:cubicBezTo>
                  <a:cubicBezTo>
                    <a:pt x="286" y="675"/>
                    <a:pt x="415" y="562"/>
                    <a:pt x="545" y="465"/>
                  </a:cubicBezTo>
                  <a:lnTo>
                    <a:pt x="545" y="465"/>
                  </a:lnTo>
                  <a:cubicBezTo>
                    <a:pt x="504" y="635"/>
                    <a:pt x="513" y="805"/>
                    <a:pt x="569" y="967"/>
                  </a:cubicBezTo>
                  <a:cubicBezTo>
                    <a:pt x="650" y="1211"/>
                    <a:pt x="845" y="1381"/>
                    <a:pt x="1072" y="1478"/>
                  </a:cubicBezTo>
                  <a:cubicBezTo>
                    <a:pt x="1253" y="1558"/>
                    <a:pt x="1452" y="1601"/>
                    <a:pt x="1649" y="1601"/>
                  </a:cubicBezTo>
                  <a:cubicBezTo>
                    <a:pt x="1970" y="1601"/>
                    <a:pt x="2286" y="1487"/>
                    <a:pt x="2507" y="1235"/>
                  </a:cubicBezTo>
                  <a:cubicBezTo>
                    <a:pt x="2539" y="1227"/>
                    <a:pt x="2564" y="1202"/>
                    <a:pt x="2556" y="1162"/>
                  </a:cubicBezTo>
                  <a:cubicBezTo>
                    <a:pt x="2475" y="651"/>
                    <a:pt x="2110" y="148"/>
                    <a:pt x="1583" y="27"/>
                  </a:cubicBezTo>
                  <a:cubicBezTo>
                    <a:pt x="1504" y="9"/>
                    <a:pt x="1427" y="0"/>
                    <a:pt x="1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52854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3" name="Google Shape;11433;p61"/>
          <p:cNvSpPr txBox="1">
            <a:spLocks noGrp="1"/>
          </p:cNvSpPr>
          <p:nvPr>
            <p:ph type="title"/>
          </p:nvPr>
        </p:nvSpPr>
        <p:spPr>
          <a:xfrm>
            <a:off x="713099" y="389116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DEMO</a:t>
            </a:r>
            <a:endParaRPr sz="6000"/>
          </a:p>
        </p:txBody>
      </p:sp>
      <p:grpSp>
        <p:nvGrpSpPr>
          <p:cNvPr id="11435" name="Google Shape;11435;p61"/>
          <p:cNvGrpSpPr/>
          <p:nvPr/>
        </p:nvGrpSpPr>
        <p:grpSpPr>
          <a:xfrm>
            <a:off x="1230717" y="3303815"/>
            <a:ext cx="1087940" cy="1078406"/>
            <a:chOff x="665200" y="2380425"/>
            <a:chExt cx="1016925" cy="1001975"/>
          </a:xfrm>
        </p:grpSpPr>
        <p:sp>
          <p:nvSpPr>
            <p:cNvPr id="11436" name="Google Shape;11436;p61"/>
            <p:cNvSpPr/>
            <p:nvPr/>
          </p:nvSpPr>
          <p:spPr>
            <a:xfrm>
              <a:off x="1016650" y="2670625"/>
              <a:ext cx="2475" cy="2325"/>
            </a:xfrm>
            <a:custGeom>
              <a:avLst/>
              <a:gdLst/>
              <a:ahLst/>
              <a:cxnLst/>
              <a:rect l="l" t="t" r="r" b="b"/>
              <a:pathLst>
                <a:path w="99" h="93" extrusionOk="0">
                  <a:moveTo>
                    <a:pt x="62" y="1"/>
                  </a:moveTo>
                  <a:cubicBezTo>
                    <a:pt x="46" y="1"/>
                    <a:pt x="31" y="7"/>
                    <a:pt x="17" y="20"/>
                  </a:cubicBezTo>
                  <a:cubicBezTo>
                    <a:pt x="1" y="36"/>
                    <a:pt x="9" y="69"/>
                    <a:pt x="33" y="93"/>
                  </a:cubicBezTo>
                  <a:lnTo>
                    <a:pt x="98" y="12"/>
                  </a:lnTo>
                  <a:cubicBezTo>
                    <a:pt x="87" y="5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1"/>
            <p:cNvSpPr/>
            <p:nvPr/>
          </p:nvSpPr>
          <p:spPr>
            <a:xfrm>
              <a:off x="1021925" y="26644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8" y="1"/>
                  </a:moveTo>
                  <a:cubicBezTo>
                    <a:pt x="43" y="1"/>
                    <a:pt x="27" y="8"/>
                    <a:pt x="17" y="18"/>
                  </a:cubicBezTo>
                  <a:cubicBezTo>
                    <a:pt x="1" y="42"/>
                    <a:pt x="1" y="74"/>
                    <a:pt x="25" y="91"/>
                  </a:cubicBezTo>
                  <a:lnTo>
                    <a:pt x="82" y="9"/>
                  </a:lnTo>
                  <a:cubicBezTo>
                    <a:pt x="76" y="3"/>
                    <a:pt x="67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61"/>
            <p:cNvSpPr/>
            <p:nvPr/>
          </p:nvSpPr>
          <p:spPr>
            <a:xfrm>
              <a:off x="1027000" y="2658225"/>
              <a:ext cx="2050" cy="2175"/>
            </a:xfrm>
            <a:custGeom>
              <a:avLst/>
              <a:gdLst/>
              <a:ahLst/>
              <a:cxnLst/>
              <a:rect l="l" t="t" r="r" b="b"/>
              <a:pathLst>
                <a:path w="82" h="87" extrusionOk="0">
                  <a:moveTo>
                    <a:pt x="59" y="0"/>
                  </a:moveTo>
                  <a:cubicBezTo>
                    <a:pt x="44" y="0"/>
                    <a:pt x="27" y="6"/>
                    <a:pt x="17" y="21"/>
                  </a:cubicBezTo>
                  <a:cubicBezTo>
                    <a:pt x="0" y="38"/>
                    <a:pt x="0" y="70"/>
                    <a:pt x="17" y="86"/>
                  </a:cubicBezTo>
                  <a:lnTo>
                    <a:pt x="81" y="5"/>
                  </a:lnTo>
                  <a:cubicBezTo>
                    <a:pt x="76" y="2"/>
                    <a:pt x="6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1021325" y="26586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1" y="0"/>
                  </a:moveTo>
                  <a:cubicBezTo>
                    <a:pt x="47" y="0"/>
                    <a:pt x="34" y="6"/>
                    <a:pt x="25" y="20"/>
                  </a:cubicBezTo>
                  <a:cubicBezTo>
                    <a:pt x="0" y="36"/>
                    <a:pt x="0" y="68"/>
                    <a:pt x="25" y="84"/>
                  </a:cubicBezTo>
                  <a:cubicBezTo>
                    <a:pt x="32" y="95"/>
                    <a:pt x="43" y="100"/>
                    <a:pt x="54" y="100"/>
                  </a:cubicBezTo>
                  <a:cubicBezTo>
                    <a:pt x="67" y="100"/>
                    <a:pt x="81" y="93"/>
                    <a:pt x="90" y="84"/>
                  </a:cubicBezTo>
                  <a:cubicBezTo>
                    <a:pt x="106" y="60"/>
                    <a:pt x="106" y="28"/>
                    <a:pt x="90" y="11"/>
                  </a:cubicBezTo>
                  <a:cubicBezTo>
                    <a:pt x="82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61"/>
            <p:cNvSpPr/>
            <p:nvPr/>
          </p:nvSpPr>
          <p:spPr>
            <a:xfrm>
              <a:off x="1015850" y="266457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0" y="0"/>
                  </a:moveTo>
                  <a:cubicBezTo>
                    <a:pt x="37" y="0"/>
                    <a:pt x="25" y="7"/>
                    <a:pt x="17" y="19"/>
                  </a:cubicBezTo>
                  <a:cubicBezTo>
                    <a:pt x="0" y="35"/>
                    <a:pt x="0" y="67"/>
                    <a:pt x="25" y="92"/>
                  </a:cubicBezTo>
                  <a:cubicBezTo>
                    <a:pt x="37" y="100"/>
                    <a:pt x="51" y="104"/>
                    <a:pt x="64" y="104"/>
                  </a:cubicBezTo>
                  <a:cubicBezTo>
                    <a:pt x="78" y="104"/>
                    <a:pt x="90" y="100"/>
                    <a:pt x="98" y="92"/>
                  </a:cubicBezTo>
                  <a:cubicBezTo>
                    <a:pt x="114" y="67"/>
                    <a:pt x="114" y="35"/>
                    <a:pt x="90" y="19"/>
                  </a:cubicBezTo>
                  <a:cubicBezTo>
                    <a:pt x="78" y="7"/>
                    <a:pt x="6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61"/>
            <p:cNvSpPr/>
            <p:nvPr/>
          </p:nvSpPr>
          <p:spPr>
            <a:xfrm>
              <a:off x="1032275" y="2657050"/>
              <a:ext cx="2450" cy="2350"/>
            </a:xfrm>
            <a:custGeom>
              <a:avLst/>
              <a:gdLst/>
              <a:ahLst/>
              <a:cxnLst/>
              <a:rect l="l" t="t" r="r" b="b"/>
              <a:pathLst>
                <a:path w="98" h="94" extrusionOk="0">
                  <a:moveTo>
                    <a:pt x="62" y="0"/>
                  </a:moveTo>
                  <a:cubicBezTo>
                    <a:pt x="45" y="0"/>
                    <a:pt x="28" y="8"/>
                    <a:pt x="16" y="20"/>
                  </a:cubicBezTo>
                  <a:cubicBezTo>
                    <a:pt x="0" y="44"/>
                    <a:pt x="0" y="76"/>
                    <a:pt x="25" y="85"/>
                  </a:cubicBezTo>
                  <a:cubicBezTo>
                    <a:pt x="30" y="90"/>
                    <a:pt x="37" y="93"/>
                    <a:pt x="44" y="93"/>
                  </a:cubicBezTo>
                  <a:cubicBezTo>
                    <a:pt x="57" y="93"/>
                    <a:pt x="71" y="84"/>
                    <a:pt x="81" y="68"/>
                  </a:cubicBezTo>
                  <a:cubicBezTo>
                    <a:pt x="98" y="44"/>
                    <a:pt x="98" y="20"/>
                    <a:pt x="81" y="3"/>
                  </a:cubicBezTo>
                  <a:cubicBezTo>
                    <a:pt x="75" y="1"/>
                    <a:pt x="6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1032875" y="26623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4" y="0"/>
                  </a:moveTo>
                  <a:cubicBezTo>
                    <a:pt x="46" y="0"/>
                    <a:pt x="29" y="9"/>
                    <a:pt x="17" y="28"/>
                  </a:cubicBezTo>
                  <a:cubicBezTo>
                    <a:pt x="1" y="52"/>
                    <a:pt x="1" y="76"/>
                    <a:pt x="25" y="92"/>
                  </a:cubicBezTo>
                  <a:lnTo>
                    <a:pt x="82" y="3"/>
                  </a:lnTo>
                  <a:cubicBezTo>
                    <a:pt x="76" y="1"/>
                    <a:pt x="69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1028425" y="2669075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62" y="1"/>
                  </a:moveTo>
                  <a:cubicBezTo>
                    <a:pt x="44" y="1"/>
                    <a:pt x="27" y="9"/>
                    <a:pt x="16" y="25"/>
                  </a:cubicBezTo>
                  <a:cubicBezTo>
                    <a:pt x="0" y="49"/>
                    <a:pt x="8" y="82"/>
                    <a:pt x="33" y="98"/>
                  </a:cubicBezTo>
                  <a:lnTo>
                    <a:pt x="89" y="9"/>
                  </a:lnTo>
                  <a:cubicBezTo>
                    <a:pt x="81" y="3"/>
                    <a:pt x="7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027400" y="26636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2" y="1"/>
                  </a:moveTo>
                  <a:cubicBezTo>
                    <a:pt x="45" y="1"/>
                    <a:pt x="27" y="10"/>
                    <a:pt x="17" y="25"/>
                  </a:cubicBezTo>
                  <a:cubicBezTo>
                    <a:pt x="1" y="41"/>
                    <a:pt x="9" y="74"/>
                    <a:pt x="33" y="90"/>
                  </a:cubicBezTo>
                  <a:cubicBezTo>
                    <a:pt x="39" y="96"/>
                    <a:pt x="47" y="99"/>
                    <a:pt x="55" y="99"/>
                  </a:cubicBezTo>
                  <a:cubicBezTo>
                    <a:pt x="70" y="99"/>
                    <a:pt x="87" y="90"/>
                    <a:pt x="98" y="74"/>
                  </a:cubicBezTo>
                  <a:cubicBezTo>
                    <a:pt x="114" y="50"/>
                    <a:pt x="106" y="25"/>
                    <a:pt x="90" y="9"/>
                  </a:cubicBezTo>
                  <a:cubicBezTo>
                    <a:pt x="81" y="3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022750" y="26702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39" y="0"/>
                    <a:pt x="25" y="6"/>
                    <a:pt x="16" y="20"/>
                  </a:cubicBezTo>
                  <a:cubicBezTo>
                    <a:pt x="0" y="44"/>
                    <a:pt x="0" y="76"/>
                    <a:pt x="24" y="93"/>
                  </a:cubicBezTo>
                  <a:cubicBezTo>
                    <a:pt x="36" y="98"/>
                    <a:pt x="47" y="101"/>
                    <a:pt x="58" y="101"/>
                  </a:cubicBezTo>
                  <a:cubicBezTo>
                    <a:pt x="77" y="101"/>
                    <a:pt x="92" y="92"/>
                    <a:pt x="97" y="76"/>
                  </a:cubicBezTo>
                  <a:cubicBezTo>
                    <a:pt x="114" y="60"/>
                    <a:pt x="114" y="28"/>
                    <a:pt x="89" y="12"/>
                  </a:cubicBezTo>
                  <a:cubicBezTo>
                    <a:pt x="78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1"/>
            <p:cNvSpPr/>
            <p:nvPr/>
          </p:nvSpPr>
          <p:spPr>
            <a:xfrm>
              <a:off x="1017875" y="2676700"/>
              <a:ext cx="3275" cy="2725"/>
            </a:xfrm>
            <a:custGeom>
              <a:avLst/>
              <a:gdLst/>
              <a:ahLst/>
              <a:cxnLst/>
              <a:rect l="l" t="t" r="r" b="b"/>
              <a:pathLst>
                <a:path w="131" h="109" extrusionOk="0">
                  <a:moveTo>
                    <a:pt x="56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4"/>
                    <a:pt x="9" y="77"/>
                    <a:pt x="41" y="93"/>
                  </a:cubicBezTo>
                  <a:cubicBezTo>
                    <a:pt x="52" y="104"/>
                    <a:pt x="65" y="108"/>
                    <a:pt x="77" y="108"/>
                  </a:cubicBezTo>
                  <a:cubicBezTo>
                    <a:pt x="91" y="108"/>
                    <a:pt x="105" y="102"/>
                    <a:pt x="114" y="93"/>
                  </a:cubicBezTo>
                  <a:cubicBezTo>
                    <a:pt x="130" y="69"/>
                    <a:pt x="122" y="36"/>
                    <a:pt x="98" y="12"/>
                  </a:cubicBezTo>
                  <a:cubicBezTo>
                    <a:pt x="83" y="5"/>
                    <a:pt x="69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61"/>
            <p:cNvSpPr/>
            <p:nvPr/>
          </p:nvSpPr>
          <p:spPr>
            <a:xfrm>
              <a:off x="1024150" y="2675950"/>
              <a:ext cx="2275" cy="2275"/>
            </a:xfrm>
            <a:custGeom>
              <a:avLst/>
              <a:gdLst/>
              <a:ahLst/>
              <a:cxnLst/>
              <a:rect l="l" t="t" r="r" b="b"/>
              <a:pathLst>
                <a:path w="91" h="91" extrusionOk="0">
                  <a:moveTo>
                    <a:pt x="60" y="1"/>
                  </a:moveTo>
                  <a:cubicBezTo>
                    <a:pt x="43" y="1"/>
                    <a:pt x="27" y="8"/>
                    <a:pt x="17" y="18"/>
                  </a:cubicBezTo>
                  <a:cubicBezTo>
                    <a:pt x="1" y="42"/>
                    <a:pt x="9" y="74"/>
                    <a:pt x="41" y="91"/>
                  </a:cubicBezTo>
                  <a:lnTo>
                    <a:pt x="90" y="10"/>
                  </a:lnTo>
                  <a:cubicBezTo>
                    <a:pt x="81" y="3"/>
                    <a:pt x="7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1017475" y="2670900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65" y="1"/>
                  </a:moveTo>
                  <a:lnTo>
                    <a:pt x="0" y="82"/>
                  </a:lnTo>
                  <a:cubicBezTo>
                    <a:pt x="11" y="89"/>
                    <a:pt x="24" y="93"/>
                    <a:pt x="36" y="93"/>
                  </a:cubicBezTo>
                  <a:cubicBezTo>
                    <a:pt x="51" y="93"/>
                    <a:pt x="64" y="87"/>
                    <a:pt x="73" y="74"/>
                  </a:cubicBezTo>
                  <a:cubicBezTo>
                    <a:pt x="90" y="58"/>
                    <a:pt x="90" y="25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1022550" y="266462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57" y="0"/>
                  </a:moveTo>
                  <a:lnTo>
                    <a:pt x="0" y="82"/>
                  </a:lnTo>
                  <a:cubicBezTo>
                    <a:pt x="7" y="89"/>
                    <a:pt x="18" y="93"/>
                    <a:pt x="29" y="93"/>
                  </a:cubicBezTo>
                  <a:cubicBezTo>
                    <a:pt x="42" y="93"/>
                    <a:pt x="56" y="87"/>
                    <a:pt x="65" y="73"/>
                  </a:cubicBezTo>
                  <a:cubicBezTo>
                    <a:pt x="89" y="49"/>
                    <a:pt x="81" y="17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1027400" y="26583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65" y="0"/>
                  </a:moveTo>
                  <a:lnTo>
                    <a:pt x="1" y="81"/>
                  </a:lnTo>
                  <a:cubicBezTo>
                    <a:pt x="10" y="87"/>
                    <a:pt x="20" y="90"/>
                    <a:pt x="31" y="90"/>
                  </a:cubicBezTo>
                  <a:cubicBezTo>
                    <a:pt x="47" y="90"/>
                    <a:pt x="64" y="83"/>
                    <a:pt x="74" y="73"/>
                  </a:cubicBezTo>
                  <a:cubicBezTo>
                    <a:pt x="90" y="49"/>
                    <a:pt x="82" y="16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1037950" y="2660500"/>
              <a:ext cx="2450" cy="2400"/>
            </a:xfrm>
            <a:custGeom>
              <a:avLst/>
              <a:gdLst/>
              <a:ahLst/>
              <a:cxnLst/>
              <a:rect l="l" t="t" r="r" b="b"/>
              <a:pathLst>
                <a:path w="98" h="96" extrusionOk="0">
                  <a:moveTo>
                    <a:pt x="59" y="0"/>
                  </a:moveTo>
                  <a:cubicBezTo>
                    <a:pt x="42" y="0"/>
                    <a:pt x="23" y="9"/>
                    <a:pt x="16" y="28"/>
                  </a:cubicBezTo>
                  <a:cubicBezTo>
                    <a:pt x="0" y="52"/>
                    <a:pt x="8" y="84"/>
                    <a:pt x="25" y="93"/>
                  </a:cubicBezTo>
                  <a:cubicBezTo>
                    <a:pt x="31" y="95"/>
                    <a:pt x="37" y="96"/>
                    <a:pt x="43" y="96"/>
                  </a:cubicBezTo>
                  <a:cubicBezTo>
                    <a:pt x="61" y="96"/>
                    <a:pt x="77" y="86"/>
                    <a:pt x="89" y="68"/>
                  </a:cubicBezTo>
                  <a:cubicBezTo>
                    <a:pt x="98" y="44"/>
                    <a:pt x="98" y="11"/>
                    <a:pt x="73" y="3"/>
                  </a:cubicBezTo>
                  <a:cubicBezTo>
                    <a:pt x="69" y="1"/>
                    <a:pt x="6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1039150" y="26657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6" y="0"/>
                  </a:moveTo>
                  <a:cubicBezTo>
                    <a:pt x="38" y="0"/>
                    <a:pt x="23" y="9"/>
                    <a:pt x="17" y="27"/>
                  </a:cubicBezTo>
                  <a:cubicBezTo>
                    <a:pt x="1" y="52"/>
                    <a:pt x="9" y="84"/>
                    <a:pt x="33" y="92"/>
                  </a:cubicBezTo>
                  <a:lnTo>
                    <a:pt x="74" y="3"/>
                  </a:lnTo>
                  <a:cubicBezTo>
                    <a:pt x="68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1035725" y="267297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60" y="0"/>
                  </a:moveTo>
                  <a:cubicBezTo>
                    <a:pt x="41" y="0"/>
                    <a:pt x="22" y="14"/>
                    <a:pt x="16" y="31"/>
                  </a:cubicBezTo>
                  <a:cubicBezTo>
                    <a:pt x="0" y="56"/>
                    <a:pt x="8" y="88"/>
                    <a:pt x="41" y="96"/>
                  </a:cubicBezTo>
                  <a:lnTo>
                    <a:pt x="81" y="7"/>
                  </a:lnTo>
                  <a:cubicBezTo>
                    <a:pt x="74" y="2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61"/>
            <p:cNvSpPr/>
            <p:nvPr/>
          </p:nvSpPr>
          <p:spPr>
            <a:xfrm>
              <a:off x="1034100" y="2667600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5" y="0"/>
                  </a:moveTo>
                  <a:cubicBezTo>
                    <a:pt x="37" y="0"/>
                    <a:pt x="20" y="9"/>
                    <a:pt x="8" y="27"/>
                  </a:cubicBezTo>
                  <a:cubicBezTo>
                    <a:pt x="0" y="52"/>
                    <a:pt x="0" y="84"/>
                    <a:pt x="25" y="92"/>
                  </a:cubicBezTo>
                  <a:cubicBezTo>
                    <a:pt x="33" y="98"/>
                    <a:pt x="43" y="101"/>
                    <a:pt x="52" y="101"/>
                  </a:cubicBezTo>
                  <a:cubicBezTo>
                    <a:pt x="70" y="101"/>
                    <a:pt x="87" y="92"/>
                    <a:pt x="97" y="76"/>
                  </a:cubicBezTo>
                  <a:cubicBezTo>
                    <a:pt x="106" y="52"/>
                    <a:pt x="97" y="19"/>
                    <a:pt x="73" y="3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61"/>
            <p:cNvSpPr/>
            <p:nvPr/>
          </p:nvSpPr>
          <p:spPr>
            <a:xfrm>
              <a:off x="1030050" y="2674750"/>
              <a:ext cx="3050" cy="2550"/>
            </a:xfrm>
            <a:custGeom>
              <a:avLst/>
              <a:gdLst/>
              <a:ahLst/>
              <a:cxnLst/>
              <a:rect l="l" t="t" r="r" b="b"/>
              <a:pathLst>
                <a:path w="122" h="102" extrusionOk="0">
                  <a:moveTo>
                    <a:pt x="54" y="1"/>
                  </a:moveTo>
                  <a:cubicBezTo>
                    <a:pt x="37" y="1"/>
                    <a:pt x="21" y="9"/>
                    <a:pt x="16" y="25"/>
                  </a:cubicBezTo>
                  <a:cubicBezTo>
                    <a:pt x="0" y="50"/>
                    <a:pt x="8" y="82"/>
                    <a:pt x="41" y="98"/>
                  </a:cubicBezTo>
                  <a:cubicBezTo>
                    <a:pt x="47" y="100"/>
                    <a:pt x="53" y="101"/>
                    <a:pt x="60" y="101"/>
                  </a:cubicBezTo>
                  <a:cubicBezTo>
                    <a:pt x="80" y="101"/>
                    <a:pt x="99" y="92"/>
                    <a:pt x="105" y="74"/>
                  </a:cubicBezTo>
                  <a:cubicBezTo>
                    <a:pt x="122" y="50"/>
                    <a:pt x="114" y="17"/>
                    <a:pt x="81" y="9"/>
                  </a:cubicBezTo>
                  <a:cubicBezTo>
                    <a:pt x="72" y="3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1026175" y="2681850"/>
              <a:ext cx="3275" cy="2675"/>
            </a:xfrm>
            <a:custGeom>
              <a:avLst/>
              <a:gdLst/>
              <a:ahLst/>
              <a:cxnLst/>
              <a:rect l="l" t="t" r="r" b="b"/>
              <a:pathLst>
                <a:path w="131" h="107" extrusionOk="0">
                  <a:moveTo>
                    <a:pt x="56" y="0"/>
                  </a:moveTo>
                  <a:cubicBezTo>
                    <a:pt x="37" y="0"/>
                    <a:pt x="20" y="9"/>
                    <a:pt x="9" y="25"/>
                  </a:cubicBezTo>
                  <a:cubicBezTo>
                    <a:pt x="1" y="49"/>
                    <a:pt x="9" y="82"/>
                    <a:pt x="42" y="98"/>
                  </a:cubicBezTo>
                  <a:cubicBezTo>
                    <a:pt x="50" y="104"/>
                    <a:pt x="61" y="106"/>
                    <a:pt x="71" y="106"/>
                  </a:cubicBezTo>
                  <a:cubicBezTo>
                    <a:pt x="90" y="106"/>
                    <a:pt x="109" y="97"/>
                    <a:pt x="114" y="82"/>
                  </a:cubicBezTo>
                  <a:cubicBezTo>
                    <a:pt x="131" y="57"/>
                    <a:pt x="114" y="25"/>
                    <a:pt x="90" y="9"/>
                  </a:cubicBezTo>
                  <a:cubicBezTo>
                    <a:pt x="79" y="3"/>
                    <a:pt x="67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1032275" y="268022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53" y="0"/>
                  </a:moveTo>
                  <a:cubicBezTo>
                    <a:pt x="36" y="0"/>
                    <a:pt x="19" y="9"/>
                    <a:pt x="8" y="25"/>
                  </a:cubicBezTo>
                  <a:cubicBezTo>
                    <a:pt x="0" y="49"/>
                    <a:pt x="16" y="82"/>
                    <a:pt x="41" y="98"/>
                  </a:cubicBezTo>
                  <a:lnTo>
                    <a:pt x="81" y="9"/>
                  </a:lnTo>
                  <a:cubicBezTo>
                    <a:pt x="73" y="3"/>
                    <a:pt x="6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1025175" y="267617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9" y="1"/>
                  </a:moveTo>
                  <a:lnTo>
                    <a:pt x="0" y="82"/>
                  </a:lnTo>
                  <a:cubicBezTo>
                    <a:pt x="11" y="89"/>
                    <a:pt x="24" y="93"/>
                    <a:pt x="36" y="93"/>
                  </a:cubicBezTo>
                  <a:cubicBezTo>
                    <a:pt x="51" y="93"/>
                    <a:pt x="64" y="87"/>
                    <a:pt x="73" y="74"/>
                  </a:cubicBezTo>
                  <a:cubicBezTo>
                    <a:pt x="82" y="49"/>
                    <a:pt x="73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1029225" y="2669275"/>
              <a:ext cx="2250" cy="2375"/>
            </a:xfrm>
            <a:custGeom>
              <a:avLst/>
              <a:gdLst/>
              <a:ahLst/>
              <a:cxnLst/>
              <a:rect l="l" t="t" r="r" b="b"/>
              <a:pathLst>
                <a:path w="90" h="95" extrusionOk="0">
                  <a:moveTo>
                    <a:pt x="57" y="1"/>
                  </a:moveTo>
                  <a:lnTo>
                    <a:pt x="1" y="90"/>
                  </a:lnTo>
                  <a:cubicBezTo>
                    <a:pt x="10" y="93"/>
                    <a:pt x="19" y="95"/>
                    <a:pt x="29" y="95"/>
                  </a:cubicBezTo>
                  <a:cubicBezTo>
                    <a:pt x="46" y="95"/>
                    <a:pt x="63" y="89"/>
                    <a:pt x="74" y="74"/>
                  </a:cubicBezTo>
                  <a:cubicBezTo>
                    <a:pt x="90" y="50"/>
                    <a:pt x="82" y="17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1033475" y="2662400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58" y="0"/>
                  </a:moveTo>
                  <a:lnTo>
                    <a:pt x="1" y="89"/>
                  </a:lnTo>
                  <a:cubicBezTo>
                    <a:pt x="8" y="94"/>
                    <a:pt x="14" y="96"/>
                    <a:pt x="21" y="96"/>
                  </a:cubicBezTo>
                  <a:cubicBezTo>
                    <a:pt x="38" y="96"/>
                    <a:pt x="54" y="83"/>
                    <a:pt x="66" y="65"/>
                  </a:cubicBezTo>
                  <a:cubicBezTo>
                    <a:pt x="82" y="49"/>
                    <a:pt x="74" y="17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1044025" y="2663325"/>
              <a:ext cx="2450" cy="2400"/>
            </a:xfrm>
            <a:custGeom>
              <a:avLst/>
              <a:gdLst/>
              <a:ahLst/>
              <a:cxnLst/>
              <a:rect l="l" t="t" r="r" b="b"/>
              <a:pathLst>
                <a:path w="98" h="96" extrusionOk="0">
                  <a:moveTo>
                    <a:pt x="52" y="1"/>
                  </a:moveTo>
                  <a:cubicBezTo>
                    <a:pt x="37" y="1"/>
                    <a:pt x="21" y="10"/>
                    <a:pt x="9" y="28"/>
                  </a:cubicBezTo>
                  <a:cubicBezTo>
                    <a:pt x="0" y="61"/>
                    <a:pt x="9" y="85"/>
                    <a:pt x="33" y="93"/>
                  </a:cubicBezTo>
                  <a:cubicBezTo>
                    <a:pt x="37" y="94"/>
                    <a:pt x="42" y="95"/>
                    <a:pt x="46" y="95"/>
                  </a:cubicBezTo>
                  <a:cubicBezTo>
                    <a:pt x="65" y="95"/>
                    <a:pt x="83" y="81"/>
                    <a:pt x="90" y="61"/>
                  </a:cubicBezTo>
                  <a:cubicBezTo>
                    <a:pt x="98" y="36"/>
                    <a:pt x="90" y="12"/>
                    <a:pt x="65" y="4"/>
                  </a:cubicBezTo>
                  <a:cubicBezTo>
                    <a:pt x="61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1045850" y="26682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61" y="0"/>
                  </a:moveTo>
                  <a:cubicBezTo>
                    <a:pt x="41" y="0"/>
                    <a:pt x="22" y="15"/>
                    <a:pt x="9" y="35"/>
                  </a:cubicBezTo>
                  <a:cubicBezTo>
                    <a:pt x="0" y="67"/>
                    <a:pt x="17" y="92"/>
                    <a:pt x="41" y="100"/>
                  </a:cubicBezTo>
                  <a:lnTo>
                    <a:pt x="73" y="2"/>
                  </a:lnTo>
                  <a:cubicBezTo>
                    <a:pt x="69" y="1"/>
                    <a:pt x="6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61"/>
            <p:cNvSpPr/>
            <p:nvPr/>
          </p:nvSpPr>
          <p:spPr>
            <a:xfrm>
              <a:off x="1043425" y="26759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57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16" y="92"/>
                    <a:pt x="41" y="100"/>
                  </a:cubicBezTo>
                  <a:lnTo>
                    <a:pt x="73" y="3"/>
                  </a:lnTo>
                  <a:cubicBezTo>
                    <a:pt x="67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61"/>
            <p:cNvSpPr/>
            <p:nvPr/>
          </p:nvSpPr>
          <p:spPr>
            <a:xfrm>
              <a:off x="1040975" y="26708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6" y="1"/>
                  </a:moveTo>
                  <a:cubicBezTo>
                    <a:pt x="38" y="1"/>
                    <a:pt x="21" y="10"/>
                    <a:pt x="9" y="28"/>
                  </a:cubicBezTo>
                  <a:cubicBezTo>
                    <a:pt x="1" y="61"/>
                    <a:pt x="17" y="85"/>
                    <a:pt x="41" y="93"/>
                  </a:cubicBezTo>
                  <a:cubicBezTo>
                    <a:pt x="48" y="98"/>
                    <a:pt x="55" y="100"/>
                    <a:pt x="61" y="100"/>
                  </a:cubicBezTo>
                  <a:cubicBezTo>
                    <a:pt x="78" y="100"/>
                    <a:pt x="92" y="86"/>
                    <a:pt x="98" y="69"/>
                  </a:cubicBezTo>
                  <a:cubicBezTo>
                    <a:pt x="106" y="36"/>
                    <a:pt x="98" y="12"/>
                    <a:pt x="74" y="4"/>
                  </a:cubicBezTo>
                  <a:cubicBezTo>
                    <a:pt x="68" y="2"/>
                    <a:pt x="62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1037950" y="2678325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60" y="1"/>
                  </a:moveTo>
                  <a:cubicBezTo>
                    <a:pt x="38" y="1"/>
                    <a:pt x="21" y="11"/>
                    <a:pt x="8" y="36"/>
                  </a:cubicBezTo>
                  <a:cubicBezTo>
                    <a:pt x="0" y="61"/>
                    <a:pt x="16" y="85"/>
                    <a:pt x="41" y="101"/>
                  </a:cubicBezTo>
                  <a:cubicBezTo>
                    <a:pt x="47" y="103"/>
                    <a:pt x="52" y="103"/>
                    <a:pt x="57" y="103"/>
                  </a:cubicBezTo>
                  <a:cubicBezTo>
                    <a:pt x="82" y="103"/>
                    <a:pt x="100" y="89"/>
                    <a:pt x="114" y="69"/>
                  </a:cubicBezTo>
                  <a:cubicBezTo>
                    <a:pt x="122" y="44"/>
                    <a:pt x="106" y="12"/>
                    <a:pt x="81" y="4"/>
                  </a:cubicBezTo>
                  <a:cubicBezTo>
                    <a:pt x="74" y="2"/>
                    <a:pt x="66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1034900" y="2685900"/>
              <a:ext cx="3275" cy="2550"/>
            </a:xfrm>
            <a:custGeom>
              <a:avLst/>
              <a:gdLst/>
              <a:ahLst/>
              <a:cxnLst/>
              <a:rect l="l" t="t" r="r" b="b"/>
              <a:pathLst>
                <a:path w="131" h="102" extrusionOk="0">
                  <a:moveTo>
                    <a:pt x="56" y="1"/>
                  </a:moveTo>
                  <a:cubicBezTo>
                    <a:pt x="38" y="1"/>
                    <a:pt x="20" y="12"/>
                    <a:pt x="9" y="33"/>
                  </a:cubicBezTo>
                  <a:cubicBezTo>
                    <a:pt x="1" y="58"/>
                    <a:pt x="17" y="90"/>
                    <a:pt x="49" y="98"/>
                  </a:cubicBezTo>
                  <a:cubicBezTo>
                    <a:pt x="57" y="100"/>
                    <a:pt x="65" y="101"/>
                    <a:pt x="73" y="101"/>
                  </a:cubicBezTo>
                  <a:cubicBezTo>
                    <a:pt x="96" y="101"/>
                    <a:pt x="116" y="92"/>
                    <a:pt x="122" y="74"/>
                  </a:cubicBezTo>
                  <a:cubicBezTo>
                    <a:pt x="130" y="49"/>
                    <a:pt x="114" y="17"/>
                    <a:pt x="82" y="9"/>
                  </a:cubicBezTo>
                  <a:cubicBezTo>
                    <a:pt x="74" y="3"/>
                    <a:pt x="65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61"/>
            <p:cNvSpPr/>
            <p:nvPr/>
          </p:nvSpPr>
          <p:spPr>
            <a:xfrm>
              <a:off x="1040775" y="26836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58" y="1"/>
                  </a:moveTo>
                  <a:cubicBezTo>
                    <a:pt x="35" y="1"/>
                    <a:pt x="15" y="10"/>
                    <a:pt x="9" y="28"/>
                  </a:cubicBezTo>
                  <a:cubicBezTo>
                    <a:pt x="1" y="60"/>
                    <a:pt x="17" y="85"/>
                    <a:pt x="49" y="93"/>
                  </a:cubicBezTo>
                  <a:lnTo>
                    <a:pt x="82" y="4"/>
                  </a:lnTo>
                  <a:cubicBezTo>
                    <a:pt x="74" y="2"/>
                    <a:pt x="6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61"/>
            <p:cNvSpPr/>
            <p:nvPr/>
          </p:nvSpPr>
          <p:spPr>
            <a:xfrm>
              <a:off x="1033275" y="268042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41" y="1"/>
                  </a:moveTo>
                  <a:lnTo>
                    <a:pt x="1" y="90"/>
                  </a:lnTo>
                  <a:cubicBezTo>
                    <a:pt x="10" y="95"/>
                    <a:pt x="19" y="97"/>
                    <a:pt x="27" y="97"/>
                  </a:cubicBezTo>
                  <a:cubicBezTo>
                    <a:pt x="49" y="97"/>
                    <a:pt x="68" y="83"/>
                    <a:pt x="74" y="66"/>
                  </a:cubicBezTo>
                  <a:cubicBezTo>
                    <a:pt x="82" y="41"/>
                    <a:pt x="74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1036725" y="26731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0"/>
                  </a:moveTo>
                  <a:lnTo>
                    <a:pt x="1" y="89"/>
                  </a:lnTo>
                  <a:cubicBezTo>
                    <a:pt x="7" y="91"/>
                    <a:pt x="13" y="92"/>
                    <a:pt x="19" y="92"/>
                  </a:cubicBezTo>
                  <a:cubicBezTo>
                    <a:pt x="37" y="92"/>
                    <a:pt x="53" y="83"/>
                    <a:pt x="65" y="65"/>
                  </a:cubicBezTo>
                  <a:cubicBezTo>
                    <a:pt x="74" y="41"/>
                    <a:pt x="65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1039975" y="26658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0"/>
                  </a:moveTo>
                  <a:lnTo>
                    <a:pt x="0" y="89"/>
                  </a:lnTo>
                  <a:cubicBezTo>
                    <a:pt x="6" y="91"/>
                    <a:pt x="12" y="92"/>
                    <a:pt x="18" y="92"/>
                  </a:cubicBezTo>
                  <a:cubicBezTo>
                    <a:pt x="36" y="92"/>
                    <a:pt x="53" y="83"/>
                    <a:pt x="65" y="65"/>
                  </a:cubicBezTo>
                  <a:cubicBezTo>
                    <a:pt x="73" y="33"/>
                    <a:pt x="65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1050500" y="2665225"/>
              <a:ext cx="2275" cy="2525"/>
            </a:xfrm>
            <a:custGeom>
              <a:avLst/>
              <a:gdLst/>
              <a:ahLst/>
              <a:cxnLst/>
              <a:rect l="l" t="t" r="r" b="b"/>
              <a:pathLst>
                <a:path w="91" h="101" extrusionOk="0">
                  <a:moveTo>
                    <a:pt x="58" y="1"/>
                  </a:moveTo>
                  <a:cubicBezTo>
                    <a:pt x="33" y="1"/>
                    <a:pt x="9" y="17"/>
                    <a:pt x="9" y="41"/>
                  </a:cubicBezTo>
                  <a:cubicBezTo>
                    <a:pt x="1" y="66"/>
                    <a:pt x="9" y="90"/>
                    <a:pt x="33" y="98"/>
                  </a:cubicBezTo>
                  <a:cubicBezTo>
                    <a:pt x="38" y="99"/>
                    <a:pt x="42" y="100"/>
                    <a:pt x="46" y="100"/>
                  </a:cubicBezTo>
                  <a:cubicBezTo>
                    <a:pt x="65" y="100"/>
                    <a:pt x="82" y="84"/>
                    <a:pt x="82" y="58"/>
                  </a:cubicBezTo>
                  <a:cubicBezTo>
                    <a:pt x="90" y="33"/>
                    <a:pt x="82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1052950" y="2670050"/>
              <a:ext cx="1425" cy="2500"/>
            </a:xfrm>
            <a:custGeom>
              <a:avLst/>
              <a:gdLst/>
              <a:ahLst/>
              <a:cxnLst/>
              <a:rect l="l" t="t" r="r" b="b"/>
              <a:pathLst>
                <a:path w="57" h="100" extrusionOk="0">
                  <a:moveTo>
                    <a:pt x="45" y="0"/>
                  </a:moveTo>
                  <a:cubicBezTo>
                    <a:pt x="25" y="0"/>
                    <a:pt x="8" y="16"/>
                    <a:pt x="8" y="43"/>
                  </a:cubicBezTo>
                  <a:cubicBezTo>
                    <a:pt x="0" y="67"/>
                    <a:pt x="16" y="92"/>
                    <a:pt x="41" y="100"/>
                  </a:cubicBezTo>
                  <a:lnTo>
                    <a:pt x="57" y="2"/>
                  </a:ln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1051325" y="2677800"/>
              <a:ext cx="1650" cy="2650"/>
            </a:xfrm>
            <a:custGeom>
              <a:avLst/>
              <a:gdLst/>
              <a:ahLst/>
              <a:cxnLst/>
              <a:rect l="l" t="t" r="r" b="b"/>
              <a:pathLst>
                <a:path w="66" h="106" extrusionOk="0">
                  <a:moveTo>
                    <a:pt x="65" y="0"/>
                  </a:moveTo>
                  <a:cubicBezTo>
                    <a:pt x="41" y="0"/>
                    <a:pt x="8" y="17"/>
                    <a:pt x="8" y="41"/>
                  </a:cubicBezTo>
                  <a:cubicBezTo>
                    <a:pt x="0" y="73"/>
                    <a:pt x="17" y="98"/>
                    <a:pt x="49" y="106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1048275" y="2673075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3" y="1"/>
                  </a:moveTo>
                  <a:cubicBezTo>
                    <a:pt x="33" y="1"/>
                    <a:pt x="16" y="17"/>
                    <a:pt x="9" y="44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7" y="102"/>
                    <a:pt x="52" y="102"/>
                    <a:pt x="57" y="102"/>
                  </a:cubicBezTo>
                  <a:cubicBezTo>
                    <a:pt x="82" y="102"/>
                    <a:pt x="99" y="87"/>
                    <a:pt x="106" y="60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61"/>
            <p:cNvSpPr/>
            <p:nvPr/>
          </p:nvSpPr>
          <p:spPr>
            <a:xfrm>
              <a:off x="1046250" y="26810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7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67"/>
                    <a:pt x="17" y="91"/>
                    <a:pt x="49" y="100"/>
                  </a:cubicBezTo>
                  <a:cubicBezTo>
                    <a:pt x="53" y="101"/>
                    <a:pt x="58" y="102"/>
                    <a:pt x="62" y="102"/>
                  </a:cubicBezTo>
                  <a:cubicBezTo>
                    <a:pt x="84" y="102"/>
                    <a:pt x="107" y="86"/>
                    <a:pt x="114" y="59"/>
                  </a:cubicBezTo>
                  <a:cubicBezTo>
                    <a:pt x="114" y="35"/>
                    <a:pt x="98" y="10"/>
                    <a:pt x="74" y="2"/>
                  </a:cubicBez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1"/>
            <p:cNvSpPr/>
            <p:nvPr/>
          </p:nvSpPr>
          <p:spPr>
            <a:xfrm>
              <a:off x="1044225" y="2688900"/>
              <a:ext cx="3275" cy="2550"/>
            </a:xfrm>
            <a:custGeom>
              <a:avLst/>
              <a:gdLst/>
              <a:ahLst/>
              <a:cxnLst/>
              <a:rect l="l" t="t" r="r" b="b"/>
              <a:pathLst>
                <a:path w="131" h="102" extrusionOk="0">
                  <a:moveTo>
                    <a:pt x="56" y="0"/>
                  </a:moveTo>
                  <a:cubicBezTo>
                    <a:pt x="31" y="0"/>
                    <a:pt x="9" y="15"/>
                    <a:pt x="9" y="35"/>
                  </a:cubicBezTo>
                  <a:cubicBezTo>
                    <a:pt x="1" y="59"/>
                    <a:pt x="17" y="92"/>
                    <a:pt x="49" y="100"/>
                  </a:cubicBezTo>
                  <a:cubicBezTo>
                    <a:pt x="55" y="101"/>
                    <a:pt x="60" y="102"/>
                    <a:pt x="66" y="102"/>
                  </a:cubicBezTo>
                  <a:cubicBezTo>
                    <a:pt x="92" y="102"/>
                    <a:pt x="115" y="86"/>
                    <a:pt x="122" y="59"/>
                  </a:cubicBezTo>
                  <a:cubicBezTo>
                    <a:pt x="130" y="35"/>
                    <a:pt x="106" y="11"/>
                    <a:pt x="74" y="2"/>
                  </a:cubicBezTo>
                  <a:cubicBezTo>
                    <a:pt x="68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1049700" y="2685700"/>
              <a:ext cx="1850" cy="2675"/>
            </a:xfrm>
            <a:custGeom>
              <a:avLst/>
              <a:gdLst/>
              <a:ahLst/>
              <a:cxnLst/>
              <a:rect l="l" t="t" r="r" b="b"/>
              <a:pathLst>
                <a:path w="74" h="107" extrusionOk="0">
                  <a:moveTo>
                    <a:pt x="73" y="1"/>
                  </a:moveTo>
                  <a:cubicBezTo>
                    <a:pt x="41" y="1"/>
                    <a:pt x="17" y="17"/>
                    <a:pt x="9" y="41"/>
                  </a:cubicBezTo>
                  <a:cubicBezTo>
                    <a:pt x="0" y="66"/>
                    <a:pt x="25" y="98"/>
                    <a:pt x="57" y="106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1042000" y="268367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33" y="1"/>
                  </a:moveTo>
                  <a:lnTo>
                    <a:pt x="0" y="90"/>
                  </a:lnTo>
                  <a:cubicBezTo>
                    <a:pt x="9" y="94"/>
                    <a:pt x="19" y="96"/>
                    <a:pt x="27" y="96"/>
                  </a:cubicBezTo>
                  <a:cubicBezTo>
                    <a:pt x="49" y="96"/>
                    <a:pt x="68" y="83"/>
                    <a:pt x="73" y="65"/>
                  </a:cubicBezTo>
                  <a:cubicBezTo>
                    <a:pt x="81" y="33"/>
                    <a:pt x="57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1044425" y="26759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33" y="1"/>
                  </a:moveTo>
                  <a:lnTo>
                    <a:pt x="1" y="98"/>
                  </a:lnTo>
                  <a:cubicBezTo>
                    <a:pt x="5" y="99"/>
                    <a:pt x="10" y="100"/>
                    <a:pt x="14" y="100"/>
                  </a:cubicBezTo>
                  <a:cubicBezTo>
                    <a:pt x="36" y="100"/>
                    <a:pt x="59" y="85"/>
                    <a:pt x="66" y="65"/>
                  </a:cubicBezTo>
                  <a:cubicBezTo>
                    <a:pt x="74" y="33"/>
                    <a:pt x="57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1046850" y="26682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33" y="0"/>
                  </a:moveTo>
                  <a:lnTo>
                    <a:pt x="1" y="98"/>
                  </a:lnTo>
                  <a:cubicBezTo>
                    <a:pt x="5" y="99"/>
                    <a:pt x="10" y="100"/>
                    <a:pt x="14" y="100"/>
                  </a:cubicBezTo>
                  <a:cubicBezTo>
                    <a:pt x="33" y="100"/>
                    <a:pt x="51" y="85"/>
                    <a:pt x="58" y="65"/>
                  </a:cubicBezTo>
                  <a:cubicBezTo>
                    <a:pt x="66" y="33"/>
                    <a:pt x="50" y="9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1057200" y="2666450"/>
              <a:ext cx="2250" cy="2650"/>
            </a:xfrm>
            <a:custGeom>
              <a:avLst/>
              <a:gdLst/>
              <a:ahLst/>
              <a:cxnLst/>
              <a:rect l="l" t="t" r="r" b="b"/>
              <a:pathLst>
                <a:path w="90" h="106" extrusionOk="0">
                  <a:moveTo>
                    <a:pt x="49" y="0"/>
                  </a:moveTo>
                  <a:cubicBezTo>
                    <a:pt x="33" y="0"/>
                    <a:pt x="9" y="17"/>
                    <a:pt x="0" y="49"/>
                  </a:cubicBezTo>
                  <a:cubicBezTo>
                    <a:pt x="0" y="73"/>
                    <a:pt x="17" y="98"/>
                    <a:pt x="41" y="106"/>
                  </a:cubicBezTo>
                  <a:cubicBezTo>
                    <a:pt x="65" y="106"/>
                    <a:pt x="90" y="82"/>
                    <a:pt x="90" y="57"/>
                  </a:cubicBezTo>
                  <a:cubicBezTo>
                    <a:pt x="90" y="33"/>
                    <a:pt x="73" y="9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1060250" y="2670900"/>
              <a:ext cx="1425" cy="2675"/>
            </a:xfrm>
            <a:custGeom>
              <a:avLst/>
              <a:gdLst/>
              <a:ahLst/>
              <a:cxnLst/>
              <a:rect l="l" t="t" r="r" b="b"/>
              <a:pathLst>
                <a:path w="57" h="107" extrusionOk="0">
                  <a:moveTo>
                    <a:pt x="57" y="1"/>
                  </a:moveTo>
                  <a:cubicBezTo>
                    <a:pt x="33" y="1"/>
                    <a:pt x="8" y="25"/>
                    <a:pt x="8" y="49"/>
                  </a:cubicBezTo>
                  <a:cubicBezTo>
                    <a:pt x="0" y="74"/>
                    <a:pt x="24" y="98"/>
                    <a:pt x="49" y="106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61"/>
            <p:cNvSpPr/>
            <p:nvPr/>
          </p:nvSpPr>
          <p:spPr>
            <a:xfrm>
              <a:off x="1059425" y="267897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48" y="1"/>
                  </a:moveTo>
                  <a:cubicBezTo>
                    <a:pt x="27" y="1"/>
                    <a:pt x="9" y="22"/>
                    <a:pt x="9" y="43"/>
                  </a:cubicBezTo>
                  <a:cubicBezTo>
                    <a:pt x="1" y="75"/>
                    <a:pt x="25" y="99"/>
                    <a:pt x="49" y="99"/>
                  </a:cubicBezTo>
                  <a:lnTo>
                    <a:pt x="57" y="2"/>
                  </a:lnTo>
                  <a:cubicBezTo>
                    <a:pt x="54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61"/>
            <p:cNvSpPr/>
            <p:nvPr/>
          </p:nvSpPr>
          <p:spPr>
            <a:xfrm>
              <a:off x="1055975" y="2674525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48" y="0"/>
                  </a:moveTo>
                  <a:cubicBezTo>
                    <a:pt x="27" y="0"/>
                    <a:pt x="9" y="21"/>
                    <a:pt x="9" y="42"/>
                  </a:cubicBezTo>
                  <a:cubicBezTo>
                    <a:pt x="1" y="75"/>
                    <a:pt x="17" y="99"/>
                    <a:pt x="49" y="99"/>
                  </a:cubicBezTo>
                  <a:cubicBezTo>
                    <a:pt x="53" y="100"/>
                    <a:pt x="56" y="101"/>
                    <a:pt x="59" y="101"/>
                  </a:cubicBezTo>
                  <a:cubicBezTo>
                    <a:pt x="80" y="101"/>
                    <a:pt x="98" y="80"/>
                    <a:pt x="98" y="59"/>
                  </a:cubicBezTo>
                  <a:cubicBezTo>
                    <a:pt x="106" y="26"/>
                    <a:pt x="82" y="2"/>
                    <a:pt x="58" y="2"/>
                  </a:cubicBez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61"/>
            <p:cNvSpPr/>
            <p:nvPr/>
          </p:nvSpPr>
          <p:spPr>
            <a:xfrm>
              <a:off x="1054775" y="26826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49" y="0"/>
                  </a:moveTo>
                  <a:cubicBezTo>
                    <a:pt x="25" y="0"/>
                    <a:pt x="8" y="16"/>
                    <a:pt x="8" y="43"/>
                  </a:cubicBezTo>
                  <a:cubicBezTo>
                    <a:pt x="0" y="67"/>
                    <a:pt x="25" y="91"/>
                    <a:pt x="49" y="99"/>
                  </a:cubicBezTo>
                  <a:cubicBezTo>
                    <a:pt x="81" y="99"/>
                    <a:pt x="106" y="83"/>
                    <a:pt x="114" y="51"/>
                  </a:cubicBezTo>
                  <a:cubicBezTo>
                    <a:pt x="114" y="26"/>
                    <a:pt x="89" y="2"/>
                    <a:pt x="65" y="2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1053550" y="2690575"/>
              <a:ext cx="3075" cy="2500"/>
            </a:xfrm>
            <a:custGeom>
              <a:avLst/>
              <a:gdLst/>
              <a:ahLst/>
              <a:cxnLst/>
              <a:rect l="l" t="t" r="r" b="b"/>
              <a:pathLst>
                <a:path w="123" h="100" extrusionOk="0">
                  <a:moveTo>
                    <a:pt x="74" y="0"/>
                  </a:moveTo>
                  <a:cubicBezTo>
                    <a:pt x="41" y="0"/>
                    <a:pt x="9" y="16"/>
                    <a:pt x="9" y="41"/>
                  </a:cubicBezTo>
                  <a:cubicBezTo>
                    <a:pt x="1" y="73"/>
                    <a:pt x="25" y="98"/>
                    <a:pt x="57" y="98"/>
                  </a:cubicBezTo>
                  <a:cubicBezTo>
                    <a:pt x="63" y="99"/>
                    <a:pt x="68" y="100"/>
                    <a:pt x="73" y="100"/>
                  </a:cubicBezTo>
                  <a:cubicBezTo>
                    <a:pt x="98" y="100"/>
                    <a:pt x="115" y="84"/>
                    <a:pt x="122" y="57"/>
                  </a:cubicBezTo>
                  <a:cubicBezTo>
                    <a:pt x="122" y="33"/>
                    <a:pt x="98" y="8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1058625" y="2686925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65" y="0"/>
                  </a:moveTo>
                  <a:cubicBezTo>
                    <a:pt x="33" y="0"/>
                    <a:pt x="8" y="17"/>
                    <a:pt x="8" y="49"/>
                  </a:cubicBezTo>
                  <a:cubicBezTo>
                    <a:pt x="0" y="73"/>
                    <a:pt x="25" y="98"/>
                    <a:pt x="57" y="98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61"/>
            <p:cNvSpPr/>
            <p:nvPr/>
          </p:nvSpPr>
          <p:spPr>
            <a:xfrm>
              <a:off x="1051125" y="2685700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16" y="1"/>
                  </a:moveTo>
                  <a:lnTo>
                    <a:pt x="0" y="106"/>
                  </a:lnTo>
                  <a:cubicBezTo>
                    <a:pt x="25" y="106"/>
                    <a:pt x="57" y="90"/>
                    <a:pt x="57" y="66"/>
                  </a:cubicBezTo>
                  <a:cubicBezTo>
                    <a:pt x="65" y="33"/>
                    <a:pt x="49" y="9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61"/>
            <p:cNvSpPr/>
            <p:nvPr/>
          </p:nvSpPr>
          <p:spPr>
            <a:xfrm>
              <a:off x="1052525" y="2677800"/>
              <a:ext cx="1650" cy="2650"/>
            </a:xfrm>
            <a:custGeom>
              <a:avLst/>
              <a:gdLst/>
              <a:ahLst/>
              <a:cxnLst/>
              <a:rect l="l" t="t" r="r" b="b"/>
              <a:pathLst>
                <a:path w="66" h="106" extrusionOk="0">
                  <a:moveTo>
                    <a:pt x="17" y="0"/>
                  </a:moveTo>
                  <a:lnTo>
                    <a:pt x="1" y="106"/>
                  </a:lnTo>
                  <a:cubicBezTo>
                    <a:pt x="25" y="106"/>
                    <a:pt x="50" y="90"/>
                    <a:pt x="58" y="65"/>
                  </a:cubicBezTo>
                  <a:cubicBezTo>
                    <a:pt x="66" y="33"/>
                    <a:pt x="42" y="9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1053950" y="267010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17" y="0"/>
                  </a:moveTo>
                  <a:lnTo>
                    <a:pt x="1" y="98"/>
                  </a:lnTo>
                  <a:cubicBezTo>
                    <a:pt x="25" y="98"/>
                    <a:pt x="49" y="81"/>
                    <a:pt x="58" y="57"/>
                  </a:cubicBezTo>
                  <a:cubicBezTo>
                    <a:pt x="58" y="25"/>
                    <a:pt x="4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064500" y="2667225"/>
              <a:ext cx="2250" cy="2500"/>
            </a:xfrm>
            <a:custGeom>
              <a:avLst/>
              <a:gdLst/>
              <a:ahLst/>
              <a:cxnLst/>
              <a:rect l="l" t="t" r="r" b="b"/>
              <a:pathLst>
                <a:path w="90" h="100" extrusionOk="0">
                  <a:moveTo>
                    <a:pt x="39" y="0"/>
                  </a:moveTo>
                  <a:cubicBezTo>
                    <a:pt x="19" y="0"/>
                    <a:pt x="0" y="21"/>
                    <a:pt x="0" y="42"/>
                  </a:cubicBezTo>
                  <a:cubicBezTo>
                    <a:pt x="0" y="75"/>
                    <a:pt x="17" y="99"/>
                    <a:pt x="41" y="99"/>
                  </a:cubicBezTo>
                  <a:cubicBezTo>
                    <a:pt x="65" y="99"/>
                    <a:pt x="90" y="75"/>
                    <a:pt x="90" y="51"/>
                  </a:cubicBezTo>
                  <a:cubicBezTo>
                    <a:pt x="90" y="26"/>
                    <a:pt x="73" y="2"/>
                    <a:pt x="49" y="2"/>
                  </a:cubicBezTo>
                  <a:cubicBezTo>
                    <a:pt x="46" y="1"/>
                    <a:pt x="4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067950" y="2671325"/>
              <a:ext cx="1425" cy="2650"/>
            </a:xfrm>
            <a:custGeom>
              <a:avLst/>
              <a:gdLst/>
              <a:ahLst/>
              <a:cxnLst/>
              <a:rect l="l" t="t" r="r" b="b"/>
              <a:pathLst>
                <a:path w="57" h="106" extrusionOk="0">
                  <a:moveTo>
                    <a:pt x="57" y="0"/>
                  </a:moveTo>
                  <a:cubicBezTo>
                    <a:pt x="25" y="0"/>
                    <a:pt x="8" y="24"/>
                    <a:pt x="0" y="49"/>
                  </a:cubicBezTo>
                  <a:cubicBezTo>
                    <a:pt x="0" y="81"/>
                    <a:pt x="25" y="105"/>
                    <a:pt x="49" y="10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67750" y="2679425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cubicBezTo>
                    <a:pt x="0" y="73"/>
                    <a:pt x="24" y="98"/>
                    <a:pt x="49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61"/>
            <p:cNvSpPr/>
            <p:nvPr/>
          </p:nvSpPr>
          <p:spPr>
            <a:xfrm>
              <a:off x="1063900" y="267517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4" y="0"/>
                    <a:pt x="0" y="24"/>
                    <a:pt x="0" y="49"/>
                  </a:cubicBezTo>
                  <a:cubicBezTo>
                    <a:pt x="0" y="81"/>
                    <a:pt x="16" y="105"/>
                    <a:pt x="49" y="105"/>
                  </a:cubicBezTo>
                  <a:cubicBezTo>
                    <a:pt x="73" y="105"/>
                    <a:pt x="97" y="81"/>
                    <a:pt x="97" y="57"/>
                  </a:cubicBezTo>
                  <a:cubicBezTo>
                    <a:pt x="97" y="33"/>
                    <a:pt x="81" y="8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61"/>
            <p:cNvSpPr/>
            <p:nvPr/>
          </p:nvSpPr>
          <p:spPr>
            <a:xfrm>
              <a:off x="1063275" y="2683275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57" y="0"/>
                  </a:moveTo>
                  <a:cubicBezTo>
                    <a:pt x="33" y="0"/>
                    <a:pt x="9" y="25"/>
                    <a:pt x="1" y="49"/>
                  </a:cubicBezTo>
                  <a:cubicBezTo>
                    <a:pt x="1" y="81"/>
                    <a:pt x="25" y="98"/>
                    <a:pt x="49" y="106"/>
                  </a:cubicBezTo>
                  <a:cubicBezTo>
                    <a:pt x="82" y="106"/>
                    <a:pt x="106" y="81"/>
                    <a:pt x="106" y="57"/>
                  </a:cubicBezTo>
                  <a:cubicBezTo>
                    <a:pt x="106" y="25"/>
                    <a:pt x="90" y="9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1062675" y="269137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5" y="1"/>
                  </a:moveTo>
                  <a:cubicBezTo>
                    <a:pt x="33" y="1"/>
                    <a:pt x="8" y="25"/>
                    <a:pt x="8" y="49"/>
                  </a:cubicBezTo>
                  <a:cubicBezTo>
                    <a:pt x="0" y="74"/>
                    <a:pt x="25" y="98"/>
                    <a:pt x="57" y="106"/>
                  </a:cubicBezTo>
                  <a:cubicBezTo>
                    <a:pt x="90" y="106"/>
                    <a:pt x="114" y="82"/>
                    <a:pt x="114" y="57"/>
                  </a:cubicBezTo>
                  <a:cubicBezTo>
                    <a:pt x="114" y="25"/>
                    <a:pt x="9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1067325" y="268750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48" y="0"/>
                  </a:moveTo>
                  <a:cubicBezTo>
                    <a:pt x="27" y="0"/>
                    <a:pt x="8" y="22"/>
                    <a:pt x="1" y="50"/>
                  </a:cubicBezTo>
                  <a:cubicBezTo>
                    <a:pt x="1" y="75"/>
                    <a:pt x="25" y="99"/>
                    <a:pt x="58" y="99"/>
                  </a:cubicBezTo>
                  <a:lnTo>
                    <a:pt x="58" y="2"/>
                  </a:ln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1060025" y="268692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9" y="0"/>
                  </a:moveTo>
                  <a:lnTo>
                    <a:pt x="1" y="98"/>
                  </a:lnTo>
                  <a:cubicBezTo>
                    <a:pt x="4" y="99"/>
                    <a:pt x="8" y="99"/>
                    <a:pt x="11" y="99"/>
                  </a:cubicBezTo>
                  <a:cubicBezTo>
                    <a:pt x="33" y="99"/>
                    <a:pt x="58" y="78"/>
                    <a:pt x="58" y="57"/>
                  </a:cubicBezTo>
                  <a:cubicBezTo>
                    <a:pt x="58" y="25"/>
                    <a:pt x="33" y="8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1060650" y="267902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8" y="0"/>
                  </a:moveTo>
                  <a:lnTo>
                    <a:pt x="0" y="97"/>
                  </a:lnTo>
                  <a:cubicBezTo>
                    <a:pt x="33" y="97"/>
                    <a:pt x="57" y="81"/>
                    <a:pt x="57" y="49"/>
                  </a:cubicBezTo>
                  <a:cubicBezTo>
                    <a:pt x="57" y="24"/>
                    <a:pt x="41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1061450" y="2670900"/>
              <a:ext cx="1250" cy="2675"/>
            </a:xfrm>
            <a:custGeom>
              <a:avLst/>
              <a:gdLst/>
              <a:ahLst/>
              <a:cxnLst/>
              <a:rect l="l" t="t" r="r" b="b"/>
              <a:pathLst>
                <a:path w="50" h="107" extrusionOk="0">
                  <a:moveTo>
                    <a:pt x="9" y="1"/>
                  </a:moveTo>
                  <a:lnTo>
                    <a:pt x="1" y="106"/>
                  </a:lnTo>
                  <a:cubicBezTo>
                    <a:pt x="25" y="106"/>
                    <a:pt x="49" y="82"/>
                    <a:pt x="49" y="58"/>
                  </a:cubicBezTo>
                  <a:cubicBezTo>
                    <a:pt x="49" y="33"/>
                    <a:pt x="33" y="9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61"/>
            <p:cNvSpPr/>
            <p:nvPr/>
          </p:nvSpPr>
          <p:spPr>
            <a:xfrm>
              <a:off x="1072000" y="2667250"/>
              <a:ext cx="2250" cy="2675"/>
            </a:xfrm>
            <a:custGeom>
              <a:avLst/>
              <a:gdLst/>
              <a:ahLst/>
              <a:cxnLst/>
              <a:rect l="l" t="t" r="r" b="b"/>
              <a:pathLst>
                <a:path w="90" h="107" extrusionOk="0">
                  <a:moveTo>
                    <a:pt x="41" y="1"/>
                  </a:moveTo>
                  <a:cubicBezTo>
                    <a:pt x="17" y="9"/>
                    <a:pt x="0" y="25"/>
                    <a:pt x="0" y="58"/>
                  </a:cubicBezTo>
                  <a:cubicBezTo>
                    <a:pt x="0" y="82"/>
                    <a:pt x="17" y="106"/>
                    <a:pt x="41" y="106"/>
                  </a:cubicBezTo>
                  <a:cubicBezTo>
                    <a:pt x="65" y="106"/>
                    <a:pt x="90" y="82"/>
                    <a:pt x="90" y="58"/>
                  </a:cubicBezTo>
                  <a:cubicBezTo>
                    <a:pt x="90" y="25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61"/>
            <p:cNvSpPr/>
            <p:nvPr/>
          </p:nvSpPr>
          <p:spPr>
            <a:xfrm>
              <a:off x="1075650" y="2671325"/>
              <a:ext cx="1225" cy="2650"/>
            </a:xfrm>
            <a:custGeom>
              <a:avLst/>
              <a:gdLst/>
              <a:ahLst/>
              <a:cxnLst/>
              <a:rect l="l" t="t" r="r" b="b"/>
              <a:pathLst>
                <a:path w="49" h="106" extrusionOk="0">
                  <a:moveTo>
                    <a:pt x="49" y="0"/>
                  </a:moveTo>
                  <a:cubicBezTo>
                    <a:pt x="25" y="8"/>
                    <a:pt x="0" y="24"/>
                    <a:pt x="0" y="57"/>
                  </a:cubicBezTo>
                  <a:cubicBezTo>
                    <a:pt x="0" y="81"/>
                    <a:pt x="25" y="105"/>
                    <a:pt x="49" y="105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1075850" y="267942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81"/>
                    <a:pt x="25" y="98"/>
                    <a:pt x="57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1071800" y="267537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5" y="0"/>
                    <a:pt x="0" y="25"/>
                    <a:pt x="0" y="57"/>
                  </a:cubicBezTo>
                  <a:cubicBezTo>
                    <a:pt x="0" y="81"/>
                    <a:pt x="25" y="106"/>
                    <a:pt x="49" y="106"/>
                  </a:cubicBezTo>
                  <a:cubicBezTo>
                    <a:pt x="81" y="106"/>
                    <a:pt x="98" y="81"/>
                    <a:pt x="98" y="57"/>
                  </a:cubicBezTo>
                  <a:cubicBezTo>
                    <a:pt x="98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1071800" y="268347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1"/>
                  </a:moveTo>
                  <a:cubicBezTo>
                    <a:pt x="25" y="1"/>
                    <a:pt x="0" y="25"/>
                    <a:pt x="0" y="57"/>
                  </a:cubicBezTo>
                  <a:cubicBezTo>
                    <a:pt x="0" y="82"/>
                    <a:pt x="25" y="106"/>
                    <a:pt x="49" y="106"/>
                  </a:cubicBezTo>
                  <a:cubicBezTo>
                    <a:pt x="81" y="106"/>
                    <a:pt x="106" y="82"/>
                    <a:pt x="106" y="57"/>
                  </a:cubicBezTo>
                  <a:cubicBezTo>
                    <a:pt x="106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1071800" y="26915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9" y="1"/>
                  </a:moveTo>
                  <a:cubicBezTo>
                    <a:pt x="25" y="1"/>
                    <a:pt x="0" y="25"/>
                    <a:pt x="0" y="58"/>
                  </a:cubicBezTo>
                  <a:cubicBezTo>
                    <a:pt x="0" y="82"/>
                    <a:pt x="25" y="106"/>
                    <a:pt x="49" y="106"/>
                  </a:cubicBezTo>
                  <a:cubicBezTo>
                    <a:pt x="81" y="106"/>
                    <a:pt x="106" y="82"/>
                    <a:pt x="106" y="58"/>
                  </a:cubicBezTo>
                  <a:cubicBezTo>
                    <a:pt x="106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1076050" y="268732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57" y="1"/>
                  </a:moveTo>
                  <a:cubicBezTo>
                    <a:pt x="25" y="9"/>
                    <a:pt x="0" y="33"/>
                    <a:pt x="0" y="57"/>
                  </a:cubicBezTo>
                  <a:cubicBezTo>
                    <a:pt x="0" y="82"/>
                    <a:pt x="25" y="106"/>
                    <a:pt x="57" y="106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1068750" y="268752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1" y="1"/>
                  </a:moveTo>
                  <a:lnTo>
                    <a:pt x="1" y="98"/>
                  </a:lnTo>
                  <a:cubicBezTo>
                    <a:pt x="33" y="98"/>
                    <a:pt x="57" y="74"/>
                    <a:pt x="57" y="49"/>
                  </a:cubicBezTo>
                  <a:cubicBezTo>
                    <a:pt x="57" y="25"/>
                    <a:pt x="33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61"/>
            <p:cNvSpPr/>
            <p:nvPr/>
          </p:nvSpPr>
          <p:spPr>
            <a:xfrm>
              <a:off x="1068950" y="267942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1" y="0"/>
                  </a:moveTo>
                  <a:lnTo>
                    <a:pt x="1" y="98"/>
                  </a:lnTo>
                  <a:cubicBezTo>
                    <a:pt x="25" y="98"/>
                    <a:pt x="49" y="81"/>
                    <a:pt x="49" y="49"/>
                  </a:cubicBezTo>
                  <a:cubicBezTo>
                    <a:pt x="49" y="25"/>
                    <a:pt x="3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61"/>
            <p:cNvSpPr/>
            <p:nvPr/>
          </p:nvSpPr>
          <p:spPr>
            <a:xfrm>
              <a:off x="1069150" y="2671325"/>
              <a:ext cx="1250" cy="2650"/>
            </a:xfrm>
            <a:custGeom>
              <a:avLst/>
              <a:gdLst/>
              <a:ahLst/>
              <a:cxnLst/>
              <a:rect l="l" t="t" r="r" b="b"/>
              <a:pathLst>
                <a:path w="50" h="106" extrusionOk="0">
                  <a:moveTo>
                    <a:pt x="1" y="0"/>
                  </a:moveTo>
                  <a:lnTo>
                    <a:pt x="1" y="105"/>
                  </a:lnTo>
                  <a:cubicBezTo>
                    <a:pt x="25" y="105"/>
                    <a:pt x="49" y="81"/>
                    <a:pt x="49" y="57"/>
                  </a:cubicBezTo>
                  <a:cubicBezTo>
                    <a:pt x="49" y="24"/>
                    <a:pt x="33" y="8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079300" y="2667050"/>
              <a:ext cx="2250" cy="2675"/>
            </a:xfrm>
            <a:custGeom>
              <a:avLst/>
              <a:gdLst/>
              <a:ahLst/>
              <a:cxnLst/>
              <a:rect l="l" t="t" r="r" b="b"/>
              <a:pathLst>
                <a:path w="90" h="107" extrusionOk="0">
                  <a:moveTo>
                    <a:pt x="41" y="1"/>
                  </a:moveTo>
                  <a:cubicBezTo>
                    <a:pt x="16" y="9"/>
                    <a:pt x="0" y="25"/>
                    <a:pt x="0" y="58"/>
                  </a:cubicBezTo>
                  <a:cubicBezTo>
                    <a:pt x="0" y="82"/>
                    <a:pt x="25" y="106"/>
                    <a:pt x="49" y="106"/>
                  </a:cubicBezTo>
                  <a:cubicBezTo>
                    <a:pt x="73" y="98"/>
                    <a:pt x="89" y="74"/>
                    <a:pt x="89" y="49"/>
                  </a:cubicBezTo>
                  <a:cubicBezTo>
                    <a:pt x="89" y="25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083350" y="2670900"/>
              <a:ext cx="1250" cy="2475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1" y="1"/>
                  </a:moveTo>
                  <a:cubicBezTo>
                    <a:pt x="17" y="1"/>
                    <a:pt x="0" y="25"/>
                    <a:pt x="0" y="58"/>
                  </a:cubicBezTo>
                  <a:cubicBezTo>
                    <a:pt x="0" y="82"/>
                    <a:pt x="25" y="98"/>
                    <a:pt x="49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083950" y="267882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49" y="0"/>
                  </a:moveTo>
                  <a:cubicBezTo>
                    <a:pt x="25" y="8"/>
                    <a:pt x="1" y="32"/>
                    <a:pt x="9" y="57"/>
                  </a:cubicBezTo>
                  <a:cubicBezTo>
                    <a:pt x="9" y="81"/>
                    <a:pt x="33" y="105"/>
                    <a:pt x="57" y="105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079700" y="267517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5" y="8"/>
                    <a:pt x="0" y="24"/>
                    <a:pt x="0" y="57"/>
                  </a:cubicBezTo>
                  <a:cubicBezTo>
                    <a:pt x="0" y="81"/>
                    <a:pt x="25" y="105"/>
                    <a:pt x="57" y="105"/>
                  </a:cubicBezTo>
                  <a:cubicBezTo>
                    <a:pt x="82" y="97"/>
                    <a:pt x="106" y="73"/>
                    <a:pt x="98" y="49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080100" y="26832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7" y="0"/>
                  </a:moveTo>
                  <a:cubicBezTo>
                    <a:pt x="25" y="0"/>
                    <a:pt x="1" y="25"/>
                    <a:pt x="9" y="57"/>
                  </a:cubicBezTo>
                  <a:cubicBezTo>
                    <a:pt x="9" y="78"/>
                    <a:pt x="27" y="99"/>
                    <a:pt x="48" y="99"/>
                  </a:cubicBezTo>
                  <a:cubicBezTo>
                    <a:pt x="51" y="99"/>
                    <a:pt x="54" y="99"/>
                    <a:pt x="57" y="98"/>
                  </a:cubicBezTo>
                  <a:cubicBezTo>
                    <a:pt x="90" y="98"/>
                    <a:pt x="114" y="73"/>
                    <a:pt x="106" y="49"/>
                  </a:cubicBezTo>
                  <a:cubicBezTo>
                    <a:pt x="106" y="17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080700" y="2691375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50" y="1"/>
                  </a:moveTo>
                  <a:cubicBezTo>
                    <a:pt x="25" y="1"/>
                    <a:pt x="1" y="25"/>
                    <a:pt x="1" y="57"/>
                  </a:cubicBezTo>
                  <a:lnTo>
                    <a:pt x="58" y="98"/>
                  </a:lnTo>
                  <a:cubicBezTo>
                    <a:pt x="90" y="98"/>
                    <a:pt x="114" y="74"/>
                    <a:pt x="106" y="49"/>
                  </a:cubicBezTo>
                  <a:cubicBezTo>
                    <a:pt x="106" y="17"/>
                    <a:pt x="82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61"/>
            <p:cNvSpPr/>
            <p:nvPr/>
          </p:nvSpPr>
          <p:spPr>
            <a:xfrm>
              <a:off x="1084775" y="268692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cubicBezTo>
                    <a:pt x="0" y="81"/>
                    <a:pt x="33" y="98"/>
                    <a:pt x="57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1"/>
            <p:cNvSpPr/>
            <p:nvPr/>
          </p:nvSpPr>
          <p:spPr>
            <a:xfrm>
              <a:off x="1077475" y="2687325"/>
              <a:ext cx="1425" cy="2650"/>
            </a:xfrm>
            <a:custGeom>
              <a:avLst/>
              <a:gdLst/>
              <a:ahLst/>
              <a:cxnLst/>
              <a:rect l="l" t="t" r="r" b="b"/>
              <a:pathLst>
                <a:path w="57" h="106" extrusionOk="0">
                  <a:moveTo>
                    <a:pt x="0" y="1"/>
                  </a:moveTo>
                  <a:lnTo>
                    <a:pt x="0" y="106"/>
                  </a:lnTo>
                  <a:cubicBezTo>
                    <a:pt x="33" y="106"/>
                    <a:pt x="57" y="82"/>
                    <a:pt x="49" y="49"/>
                  </a:cubicBezTo>
                  <a:cubicBezTo>
                    <a:pt x="49" y="25"/>
                    <a:pt x="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1077075" y="267942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0" y="0"/>
                  </a:moveTo>
                  <a:lnTo>
                    <a:pt x="8" y="98"/>
                  </a:lnTo>
                  <a:cubicBezTo>
                    <a:pt x="32" y="98"/>
                    <a:pt x="57" y="73"/>
                    <a:pt x="57" y="49"/>
                  </a:cubicBezTo>
                  <a:cubicBezTo>
                    <a:pt x="57" y="17"/>
                    <a:pt x="3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1076850" y="2671325"/>
              <a:ext cx="1250" cy="2650"/>
            </a:xfrm>
            <a:custGeom>
              <a:avLst/>
              <a:gdLst/>
              <a:ahLst/>
              <a:cxnLst/>
              <a:rect l="l" t="t" r="r" b="b"/>
              <a:pathLst>
                <a:path w="50" h="106" extrusionOk="0">
                  <a:moveTo>
                    <a:pt x="1" y="0"/>
                  </a:moveTo>
                  <a:lnTo>
                    <a:pt x="1" y="105"/>
                  </a:lnTo>
                  <a:cubicBezTo>
                    <a:pt x="33" y="105"/>
                    <a:pt x="50" y="81"/>
                    <a:pt x="50" y="49"/>
                  </a:cubicBezTo>
                  <a:cubicBezTo>
                    <a:pt x="50" y="24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1086600" y="266640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0" y="1"/>
                  </a:moveTo>
                  <a:cubicBezTo>
                    <a:pt x="47" y="1"/>
                    <a:pt x="44" y="1"/>
                    <a:pt x="41" y="2"/>
                  </a:cubicBezTo>
                  <a:cubicBezTo>
                    <a:pt x="16" y="2"/>
                    <a:pt x="0" y="27"/>
                    <a:pt x="0" y="51"/>
                  </a:cubicBezTo>
                  <a:cubicBezTo>
                    <a:pt x="0" y="84"/>
                    <a:pt x="24" y="100"/>
                    <a:pt x="49" y="100"/>
                  </a:cubicBezTo>
                  <a:cubicBezTo>
                    <a:pt x="73" y="100"/>
                    <a:pt x="97" y="67"/>
                    <a:pt x="89" y="43"/>
                  </a:cubicBezTo>
                  <a:cubicBezTo>
                    <a:pt x="89" y="22"/>
                    <a:pt x="7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1090850" y="266990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41" y="0"/>
                  </a:moveTo>
                  <a:cubicBezTo>
                    <a:pt x="17" y="0"/>
                    <a:pt x="0" y="25"/>
                    <a:pt x="0" y="57"/>
                  </a:cubicBezTo>
                  <a:cubicBezTo>
                    <a:pt x="8" y="81"/>
                    <a:pt x="33" y="98"/>
                    <a:pt x="57" y="9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1092075" y="2677800"/>
              <a:ext cx="1625" cy="2450"/>
            </a:xfrm>
            <a:custGeom>
              <a:avLst/>
              <a:gdLst/>
              <a:ahLst/>
              <a:cxnLst/>
              <a:rect l="l" t="t" r="r" b="b"/>
              <a:pathLst>
                <a:path w="65" h="98" extrusionOk="0">
                  <a:moveTo>
                    <a:pt x="49" y="0"/>
                  </a:moveTo>
                  <a:cubicBezTo>
                    <a:pt x="16" y="0"/>
                    <a:pt x="0" y="25"/>
                    <a:pt x="8" y="57"/>
                  </a:cubicBezTo>
                  <a:cubicBezTo>
                    <a:pt x="8" y="82"/>
                    <a:pt x="32" y="98"/>
                    <a:pt x="65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61"/>
            <p:cNvSpPr/>
            <p:nvPr/>
          </p:nvSpPr>
          <p:spPr>
            <a:xfrm>
              <a:off x="1087600" y="2674350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41" y="1"/>
                  </a:moveTo>
                  <a:cubicBezTo>
                    <a:pt x="17" y="9"/>
                    <a:pt x="1" y="33"/>
                    <a:pt x="1" y="57"/>
                  </a:cubicBezTo>
                  <a:cubicBezTo>
                    <a:pt x="9" y="90"/>
                    <a:pt x="33" y="106"/>
                    <a:pt x="57" y="106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0" y="17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61"/>
            <p:cNvSpPr/>
            <p:nvPr/>
          </p:nvSpPr>
          <p:spPr>
            <a:xfrm>
              <a:off x="1088625" y="268242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9" y="0"/>
                  </a:moveTo>
                  <a:cubicBezTo>
                    <a:pt x="55" y="0"/>
                    <a:pt x="52" y="1"/>
                    <a:pt x="49" y="2"/>
                  </a:cubicBezTo>
                  <a:cubicBezTo>
                    <a:pt x="16" y="2"/>
                    <a:pt x="0" y="26"/>
                    <a:pt x="0" y="59"/>
                  </a:cubicBezTo>
                  <a:cubicBezTo>
                    <a:pt x="7" y="80"/>
                    <a:pt x="26" y="101"/>
                    <a:pt x="47" y="101"/>
                  </a:cubicBezTo>
                  <a:cubicBezTo>
                    <a:pt x="50" y="101"/>
                    <a:pt x="54" y="100"/>
                    <a:pt x="57" y="99"/>
                  </a:cubicBezTo>
                  <a:cubicBezTo>
                    <a:pt x="89" y="99"/>
                    <a:pt x="106" y="67"/>
                    <a:pt x="106" y="43"/>
                  </a:cubicBezTo>
                  <a:cubicBezTo>
                    <a:pt x="99" y="2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1089625" y="2690375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49" y="0"/>
                  </a:moveTo>
                  <a:cubicBezTo>
                    <a:pt x="17" y="8"/>
                    <a:pt x="1" y="33"/>
                    <a:pt x="1" y="57"/>
                  </a:cubicBezTo>
                  <a:cubicBezTo>
                    <a:pt x="9" y="89"/>
                    <a:pt x="33" y="106"/>
                    <a:pt x="66" y="106"/>
                  </a:cubicBezTo>
                  <a:cubicBezTo>
                    <a:pt x="98" y="97"/>
                    <a:pt x="114" y="73"/>
                    <a:pt x="114" y="49"/>
                  </a:cubicBezTo>
                  <a:cubicBezTo>
                    <a:pt x="106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1093475" y="2685700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49" y="1"/>
                  </a:moveTo>
                  <a:cubicBezTo>
                    <a:pt x="17" y="1"/>
                    <a:pt x="1" y="33"/>
                    <a:pt x="1" y="57"/>
                  </a:cubicBezTo>
                  <a:cubicBezTo>
                    <a:pt x="9" y="82"/>
                    <a:pt x="33" y="98"/>
                    <a:pt x="66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1085975" y="26868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3" y="1"/>
                  </a:moveTo>
                  <a:cubicBezTo>
                    <a:pt x="9" y="1"/>
                    <a:pt x="5" y="1"/>
                    <a:pt x="1" y="2"/>
                  </a:cubicBezTo>
                  <a:lnTo>
                    <a:pt x="9" y="100"/>
                  </a:lnTo>
                  <a:cubicBezTo>
                    <a:pt x="41" y="100"/>
                    <a:pt x="66" y="67"/>
                    <a:pt x="58" y="43"/>
                  </a:cubicBezTo>
                  <a:cubicBezTo>
                    <a:pt x="58" y="22"/>
                    <a:pt x="39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61"/>
            <p:cNvSpPr/>
            <p:nvPr/>
          </p:nvSpPr>
          <p:spPr>
            <a:xfrm>
              <a:off x="1085175" y="267882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0" y="0"/>
                  </a:moveTo>
                  <a:lnTo>
                    <a:pt x="8" y="105"/>
                  </a:lnTo>
                  <a:cubicBezTo>
                    <a:pt x="41" y="97"/>
                    <a:pt x="57" y="73"/>
                    <a:pt x="57" y="49"/>
                  </a:cubicBezTo>
                  <a:cubicBezTo>
                    <a:pt x="57" y="16"/>
                    <a:pt x="33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61"/>
            <p:cNvSpPr/>
            <p:nvPr/>
          </p:nvSpPr>
          <p:spPr>
            <a:xfrm>
              <a:off x="1084350" y="267090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1" y="1"/>
                  </a:moveTo>
                  <a:lnTo>
                    <a:pt x="9" y="98"/>
                  </a:lnTo>
                  <a:cubicBezTo>
                    <a:pt x="41" y="98"/>
                    <a:pt x="58" y="74"/>
                    <a:pt x="58" y="41"/>
                  </a:cubicBezTo>
                  <a:cubicBezTo>
                    <a:pt x="50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1093675" y="2665025"/>
              <a:ext cx="2475" cy="2675"/>
            </a:xfrm>
            <a:custGeom>
              <a:avLst/>
              <a:gdLst/>
              <a:ahLst/>
              <a:cxnLst/>
              <a:rect l="l" t="t" r="r" b="b"/>
              <a:pathLst>
                <a:path w="99" h="107" extrusionOk="0">
                  <a:moveTo>
                    <a:pt x="33" y="1"/>
                  </a:moveTo>
                  <a:cubicBezTo>
                    <a:pt x="9" y="9"/>
                    <a:pt x="1" y="33"/>
                    <a:pt x="1" y="66"/>
                  </a:cubicBezTo>
                  <a:cubicBezTo>
                    <a:pt x="9" y="90"/>
                    <a:pt x="33" y="106"/>
                    <a:pt x="58" y="106"/>
                  </a:cubicBezTo>
                  <a:cubicBezTo>
                    <a:pt x="82" y="98"/>
                    <a:pt x="98" y="74"/>
                    <a:pt x="90" y="41"/>
                  </a:cubicBezTo>
                  <a:cubicBezTo>
                    <a:pt x="82" y="17"/>
                    <a:pt x="58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1098150" y="2668275"/>
              <a:ext cx="1425" cy="2500"/>
            </a:xfrm>
            <a:custGeom>
              <a:avLst/>
              <a:gdLst/>
              <a:ahLst/>
              <a:cxnLst/>
              <a:rect l="l" t="t" r="r" b="b"/>
              <a:pathLst>
                <a:path w="57" h="100" extrusionOk="0">
                  <a:moveTo>
                    <a:pt x="33" y="0"/>
                  </a:moveTo>
                  <a:cubicBezTo>
                    <a:pt x="8" y="9"/>
                    <a:pt x="0" y="33"/>
                    <a:pt x="0" y="57"/>
                  </a:cubicBezTo>
                  <a:cubicBezTo>
                    <a:pt x="7" y="84"/>
                    <a:pt x="25" y="100"/>
                    <a:pt x="45" y="100"/>
                  </a:cubicBezTo>
                  <a:cubicBezTo>
                    <a:pt x="49" y="100"/>
                    <a:pt x="53" y="99"/>
                    <a:pt x="57" y="9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1099975" y="26759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49" y="1"/>
                  </a:moveTo>
                  <a:cubicBezTo>
                    <a:pt x="16" y="9"/>
                    <a:pt x="0" y="33"/>
                    <a:pt x="8" y="65"/>
                  </a:cubicBezTo>
                  <a:cubicBezTo>
                    <a:pt x="15" y="85"/>
                    <a:pt x="33" y="100"/>
                    <a:pt x="57" y="100"/>
                  </a:cubicBezTo>
                  <a:cubicBezTo>
                    <a:pt x="62" y="100"/>
                    <a:pt x="67" y="99"/>
                    <a:pt x="73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61"/>
            <p:cNvSpPr/>
            <p:nvPr/>
          </p:nvSpPr>
          <p:spPr>
            <a:xfrm>
              <a:off x="1095300" y="2672925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41" y="1"/>
                  </a:moveTo>
                  <a:cubicBezTo>
                    <a:pt x="17" y="9"/>
                    <a:pt x="1" y="33"/>
                    <a:pt x="1" y="66"/>
                  </a:cubicBezTo>
                  <a:cubicBezTo>
                    <a:pt x="9" y="90"/>
                    <a:pt x="33" y="106"/>
                    <a:pt x="66" y="106"/>
                  </a:cubicBezTo>
                  <a:cubicBezTo>
                    <a:pt x="90" y="98"/>
                    <a:pt x="106" y="74"/>
                    <a:pt x="98" y="41"/>
                  </a:cubicBezTo>
                  <a:cubicBezTo>
                    <a:pt x="90" y="17"/>
                    <a:pt x="6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61"/>
            <p:cNvSpPr/>
            <p:nvPr/>
          </p:nvSpPr>
          <p:spPr>
            <a:xfrm>
              <a:off x="1096925" y="26810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2" y="0"/>
                  </a:moveTo>
                  <a:cubicBezTo>
                    <a:pt x="58" y="0"/>
                    <a:pt x="54" y="1"/>
                    <a:pt x="49" y="2"/>
                  </a:cubicBezTo>
                  <a:cubicBezTo>
                    <a:pt x="17" y="2"/>
                    <a:pt x="1" y="35"/>
                    <a:pt x="9" y="59"/>
                  </a:cubicBezTo>
                  <a:cubicBezTo>
                    <a:pt x="9" y="83"/>
                    <a:pt x="41" y="100"/>
                    <a:pt x="65" y="100"/>
                  </a:cubicBezTo>
                  <a:cubicBezTo>
                    <a:pt x="98" y="91"/>
                    <a:pt x="114" y="59"/>
                    <a:pt x="106" y="35"/>
                  </a:cubicBezTo>
                  <a:cubicBezTo>
                    <a:pt x="99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1098550" y="2688900"/>
              <a:ext cx="3075" cy="2500"/>
            </a:xfrm>
            <a:custGeom>
              <a:avLst/>
              <a:gdLst/>
              <a:ahLst/>
              <a:cxnLst/>
              <a:rect l="l" t="t" r="r" b="b"/>
              <a:pathLst>
                <a:path w="123" h="100" extrusionOk="0">
                  <a:moveTo>
                    <a:pt x="66" y="0"/>
                  </a:moveTo>
                  <a:cubicBezTo>
                    <a:pt x="61" y="0"/>
                    <a:pt x="55" y="1"/>
                    <a:pt x="49" y="2"/>
                  </a:cubicBezTo>
                  <a:cubicBezTo>
                    <a:pt x="17" y="2"/>
                    <a:pt x="0" y="35"/>
                    <a:pt x="9" y="59"/>
                  </a:cubicBezTo>
                  <a:cubicBezTo>
                    <a:pt x="9" y="83"/>
                    <a:pt x="41" y="100"/>
                    <a:pt x="73" y="100"/>
                  </a:cubicBezTo>
                  <a:cubicBezTo>
                    <a:pt x="106" y="92"/>
                    <a:pt x="122" y="59"/>
                    <a:pt x="114" y="35"/>
                  </a:cubicBezTo>
                  <a:cubicBezTo>
                    <a:pt x="114" y="15"/>
                    <a:pt x="9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1102000" y="268367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9" y="1"/>
                  </a:moveTo>
                  <a:cubicBezTo>
                    <a:pt x="17" y="9"/>
                    <a:pt x="0" y="41"/>
                    <a:pt x="8" y="65"/>
                  </a:cubicBezTo>
                  <a:cubicBezTo>
                    <a:pt x="15" y="85"/>
                    <a:pt x="33" y="100"/>
                    <a:pt x="57" y="100"/>
                  </a:cubicBezTo>
                  <a:cubicBezTo>
                    <a:pt x="62" y="100"/>
                    <a:pt x="68" y="99"/>
                    <a:pt x="73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1094700" y="268565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3" y="1"/>
                  </a:moveTo>
                  <a:cubicBezTo>
                    <a:pt x="9" y="1"/>
                    <a:pt x="5" y="1"/>
                    <a:pt x="0" y="3"/>
                  </a:cubicBezTo>
                  <a:lnTo>
                    <a:pt x="17" y="100"/>
                  </a:lnTo>
                  <a:cubicBezTo>
                    <a:pt x="41" y="92"/>
                    <a:pt x="65" y="68"/>
                    <a:pt x="57" y="43"/>
                  </a:cubicBezTo>
                  <a:cubicBezTo>
                    <a:pt x="57" y="16"/>
                    <a:pt x="35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1093275" y="267775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3" y="0"/>
                  </a:moveTo>
                  <a:cubicBezTo>
                    <a:pt x="9" y="0"/>
                    <a:pt x="5" y="1"/>
                    <a:pt x="1" y="2"/>
                  </a:cubicBezTo>
                  <a:lnTo>
                    <a:pt x="17" y="100"/>
                  </a:lnTo>
                  <a:cubicBezTo>
                    <a:pt x="41" y="92"/>
                    <a:pt x="66" y="67"/>
                    <a:pt x="57" y="43"/>
                  </a:cubicBezTo>
                  <a:cubicBezTo>
                    <a:pt x="51" y="16"/>
                    <a:pt x="33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61"/>
            <p:cNvSpPr/>
            <p:nvPr/>
          </p:nvSpPr>
          <p:spPr>
            <a:xfrm>
              <a:off x="1091850" y="266985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1" y="1"/>
                  </a:moveTo>
                  <a:cubicBezTo>
                    <a:pt x="7" y="1"/>
                    <a:pt x="4" y="1"/>
                    <a:pt x="1" y="2"/>
                  </a:cubicBezTo>
                  <a:lnTo>
                    <a:pt x="17" y="100"/>
                  </a:lnTo>
                  <a:cubicBezTo>
                    <a:pt x="41" y="91"/>
                    <a:pt x="58" y="67"/>
                    <a:pt x="50" y="43"/>
                  </a:cubicBezTo>
                  <a:cubicBezTo>
                    <a:pt x="50" y="22"/>
                    <a:pt x="31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61"/>
            <p:cNvSpPr/>
            <p:nvPr/>
          </p:nvSpPr>
          <p:spPr>
            <a:xfrm>
              <a:off x="1100375" y="2663350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50" y="1"/>
                  </a:moveTo>
                  <a:cubicBezTo>
                    <a:pt x="47" y="1"/>
                    <a:pt x="44" y="1"/>
                    <a:pt x="41" y="3"/>
                  </a:cubicBezTo>
                  <a:cubicBezTo>
                    <a:pt x="17" y="11"/>
                    <a:pt x="0" y="35"/>
                    <a:pt x="9" y="60"/>
                  </a:cubicBezTo>
                  <a:cubicBezTo>
                    <a:pt x="15" y="80"/>
                    <a:pt x="33" y="94"/>
                    <a:pt x="52" y="94"/>
                  </a:cubicBezTo>
                  <a:cubicBezTo>
                    <a:pt x="57" y="94"/>
                    <a:pt x="61" y="93"/>
                    <a:pt x="65" y="92"/>
                  </a:cubicBezTo>
                  <a:cubicBezTo>
                    <a:pt x="90" y="84"/>
                    <a:pt x="106" y="60"/>
                    <a:pt x="90" y="35"/>
                  </a:cubicBezTo>
                  <a:cubicBezTo>
                    <a:pt x="83" y="15"/>
                    <a:pt x="6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1105025" y="26660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41" y="0"/>
                  </a:moveTo>
                  <a:cubicBezTo>
                    <a:pt x="17" y="8"/>
                    <a:pt x="1" y="41"/>
                    <a:pt x="17" y="65"/>
                  </a:cubicBezTo>
                  <a:cubicBezTo>
                    <a:pt x="24" y="85"/>
                    <a:pt x="41" y="100"/>
                    <a:pt x="61" y="100"/>
                  </a:cubicBezTo>
                  <a:cubicBezTo>
                    <a:pt x="65" y="100"/>
                    <a:pt x="70" y="99"/>
                    <a:pt x="74" y="9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1107875" y="26735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33" y="0"/>
                  </a:moveTo>
                  <a:cubicBezTo>
                    <a:pt x="9" y="8"/>
                    <a:pt x="0" y="41"/>
                    <a:pt x="9" y="65"/>
                  </a:cubicBezTo>
                  <a:cubicBezTo>
                    <a:pt x="15" y="85"/>
                    <a:pt x="33" y="100"/>
                    <a:pt x="57" y="100"/>
                  </a:cubicBezTo>
                  <a:cubicBezTo>
                    <a:pt x="62" y="100"/>
                    <a:pt x="68" y="99"/>
                    <a:pt x="73" y="9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1102800" y="267105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8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35"/>
                    <a:pt x="9" y="60"/>
                  </a:cubicBezTo>
                  <a:cubicBezTo>
                    <a:pt x="15" y="83"/>
                    <a:pt x="29" y="98"/>
                    <a:pt x="46" y="98"/>
                  </a:cubicBezTo>
                  <a:cubicBezTo>
                    <a:pt x="53" y="98"/>
                    <a:pt x="59" y="96"/>
                    <a:pt x="66" y="92"/>
                  </a:cubicBezTo>
                  <a:cubicBezTo>
                    <a:pt x="90" y="84"/>
                    <a:pt x="106" y="60"/>
                    <a:pt x="98" y="35"/>
                  </a:cubicBezTo>
                  <a:cubicBezTo>
                    <a:pt x="92" y="11"/>
                    <a:pt x="76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1105025" y="2678750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68" y="0"/>
                  </a:moveTo>
                  <a:cubicBezTo>
                    <a:pt x="61" y="0"/>
                    <a:pt x="55" y="1"/>
                    <a:pt x="50" y="3"/>
                  </a:cubicBezTo>
                  <a:cubicBezTo>
                    <a:pt x="17" y="11"/>
                    <a:pt x="1" y="35"/>
                    <a:pt x="9" y="68"/>
                  </a:cubicBezTo>
                  <a:cubicBezTo>
                    <a:pt x="16" y="88"/>
                    <a:pt x="39" y="102"/>
                    <a:pt x="60" y="102"/>
                  </a:cubicBezTo>
                  <a:cubicBezTo>
                    <a:pt x="65" y="102"/>
                    <a:pt x="70" y="102"/>
                    <a:pt x="74" y="100"/>
                  </a:cubicBezTo>
                  <a:cubicBezTo>
                    <a:pt x="106" y="84"/>
                    <a:pt x="123" y="60"/>
                    <a:pt x="114" y="35"/>
                  </a:cubicBezTo>
                  <a:cubicBezTo>
                    <a:pt x="108" y="11"/>
                    <a:pt x="8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1107475" y="2686450"/>
              <a:ext cx="3050" cy="2575"/>
            </a:xfrm>
            <a:custGeom>
              <a:avLst/>
              <a:gdLst/>
              <a:ahLst/>
              <a:cxnLst/>
              <a:rect l="l" t="t" r="r" b="b"/>
              <a:pathLst>
                <a:path w="122" h="103" extrusionOk="0">
                  <a:moveTo>
                    <a:pt x="67" y="0"/>
                  </a:moveTo>
                  <a:cubicBezTo>
                    <a:pt x="61" y="0"/>
                    <a:pt x="55" y="1"/>
                    <a:pt x="49" y="3"/>
                  </a:cubicBezTo>
                  <a:cubicBezTo>
                    <a:pt x="16" y="11"/>
                    <a:pt x="0" y="44"/>
                    <a:pt x="8" y="68"/>
                  </a:cubicBezTo>
                  <a:cubicBezTo>
                    <a:pt x="15" y="88"/>
                    <a:pt x="38" y="103"/>
                    <a:pt x="64" y="103"/>
                  </a:cubicBezTo>
                  <a:cubicBezTo>
                    <a:pt x="70" y="103"/>
                    <a:pt x="76" y="102"/>
                    <a:pt x="81" y="100"/>
                  </a:cubicBezTo>
                  <a:cubicBezTo>
                    <a:pt x="106" y="84"/>
                    <a:pt x="122" y="60"/>
                    <a:pt x="114" y="36"/>
                  </a:cubicBezTo>
                  <a:cubicBezTo>
                    <a:pt x="108" y="11"/>
                    <a:pt x="8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1110500" y="2681050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41" y="0"/>
                  </a:moveTo>
                  <a:cubicBezTo>
                    <a:pt x="17" y="16"/>
                    <a:pt x="1" y="41"/>
                    <a:pt x="9" y="65"/>
                  </a:cubicBezTo>
                  <a:cubicBezTo>
                    <a:pt x="15" y="90"/>
                    <a:pt x="36" y="100"/>
                    <a:pt x="59" y="100"/>
                  </a:cubicBezTo>
                  <a:cubicBezTo>
                    <a:pt x="67" y="100"/>
                    <a:pt x="74" y="99"/>
                    <a:pt x="82" y="9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61"/>
            <p:cNvSpPr/>
            <p:nvPr/>
          </p:nvSpPr>
          <p:spPr>
            <a:xfrm>
              <a:off x="1103200" y="26836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14" y="1"/>
                  </a:moveTo>
                  <a:cubicBezTo>
                    <a:pt x="10" y="1"/>
                    <a:pt x="5" y="1"/>
                    <a:pt x="1" y="3"/>
                  </a:cubicBezTo>
                  <a:lnTo>
                    <a:pt x="25" y="100"/>
                  </a:lnTo>
                  <a:cubicBezTo>
                    <a:pt x="58" y="92"/>
                    <a:pt x="74" y="67"/>
                    <a:pt x="66" y="43"/>
                  </a:cubicBezTo>
                  <a:cubicBezTo>
                    <a:pt x="59" y="16"/>
                    <a:pt x="36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1"/>
            <p:cNvSpPr/>
            <p:nvPr/>
          </p:nvSpPr>
          <p:spPr>
            <a:xfrm>
              <a:off x="1101175" y="267592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4" y="0"/>
                  </a:moveTo>
                  <a:cubicBezTo>
                    <a:pt x="9" y="0"/>
                    <a:pt x="5" y="1"/>
                    <a:pt x="1" y="3"/>
                  </a:cubicBezTo>
                  <a:lnTo>
                    <a:pt x="25" y="100"/>
                  </a:lnTo>
                  <a:cubicBezTo>
                    <a:pt x="50" y="92"/>
                    <a:pt x="66" y="67"/>
                    <a:pt x="58" y="35"/>
                  </a:cubicBezTo>
                  <a:cubicBezTo>
                    <a:pt x="51" y="15"/>
                    <a:pt x="33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1098950" y="266822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4" y="0"/>
                  </a:moveTo>
                  <a:cubicBezTo>
                    <a:pt x="9" y="0"/>
                    <a:pt x="5" y="1"/>
                    <a:pt x="1" y="2"/>
                  </a:cubicBezTo>
                  <a:lnTo>
                    <a:pt x="25" y="100"/>
                  </a:lnTo>
                  <a:cubicBezTo>
                    <a:pt x="57" y="92"/>
                    <a:pt x="66" y="67"/>
                    <a:pt x="57" y="35"/>
                  </a:cubicBezTo>
                  <a:cubicBezTo>
                    <a:pt x="51" y="15"/>
                    <a:pt x="33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1106850" y="266090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51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9" y="12"/>
                    <a:pt x="1" y="36"/>
                    <a:pt x="17" y="68"/>
                  </a:cubicBezTo>
                  <a:cubicBezTo>
                    <a:pt x="23" y="87"/>
                    <a:pt x="38" y="96"/>
                    <a:pt x="56" y="96"/>
                  </a:cubicBezTo>
                  <a:cubicBezTo>
                    <a:pt x="62" y="96"/>
                    <a:pt x="68" y="95"/>
                    <a:pt x="74" y="93"/>
                  </a:cubicBezTo>
                  <a:cubicBezTo>
                    <a:pt x="98" y="85"/>
                    <a:pt x="106" y="52"/>
                    <a:pt x="90" y="28"/>
                  </a:cubicBezTo>
                  <a:cubicBezTo>
                    <a:pt x="84" y="10"/>
                    <a:pt x="69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1111725" y="26632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33" y="1"/>
                  </a:moveTo>
                  <a:cubicBezTo>
                    <a:pt x="9" y="9"/>
                    <a:pt x="0" y="41"/>
                    <a:pt x="17" y="66"/>
                  </a:cubicBezTo>
                  <a:cubicBezTo>
                    <a:pt x="23" y="84"/>
                    <a:pt x="43" y="93"/>
                    <a:pt x="62" y="93"/>
                  </a:cubicBezTo>
                  <a:cubicBezTo>
                    <a:pt x="69" y="93"/>
                    <a:pt x="75" y="92"/>
                    <a:pt x="82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1115175" y="2670300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41" y="0"/>
                  </a:moveTo>
                  <a:cubicBezTo>
                    <a:pt x="17" y="17"/>
                    <a:pt x="0" y="41"/>
                    <a:pt x="17" y="73"/>
                  </a:cubicBezTo>
                  <a:cubicBezTo>
                    <a:pt x="22" y="89"/>
                    <a:pt x="37" y="98"/>
                    <a:pt x="54" y="98"/>
                  </a:cubicBezTo>
                  <a:cubicBezTo>
                    <a:pt x="63" y="98"/>
                    <a:pt x="73" y="95"/>
                    <a:pt x="81" y="90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1"/>
            <p:cNvSpPr/>
            <p:nvPr/>
          </p:nvSpPr>
          <p:spPr>
            <a:xfrm>
              <a:off x="1110100" y="26683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3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15"/>
                    <a:pt x="1" y="39"/>
                    <a:pt x="9" y="63"/>
                  </a:cubicBezTo>
                  <a:cubicBezTo>
                    <a:pt x="15" y="88"/>
                    <a:pt x="35" y="99"/>
                    <a:pt x="55" y="99"/>
                  </a:cubicBezTo>
                  <a:cubicBezTo>
                    <a:pt x="62" y="99"/>
                    <a:pt x="68" y="98"/>
                    <a:pt x="74" y="96"/>
                  </a:cubicBezTo>
                  <a:cubicBezTo>
                    <a:pt x="98" y="88"/>
                    <a:pt x="106" y="55"/>
                    <a:pt x="98" y="31"/>
                  </a:cubicBezTo>
                  <a:cubicBezTo>
                    <a:pt x="86" y="13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61"/>
            <p:cNvSpPr/>
            <p:nvPr/>
          </p:nvSpPr>
          <p:spPr>
            <a:xfrm>
              <a:off x="1113150" y="2675700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60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20"/>
                    <a:pt x="0" y="44"/>
                    <a:pt x="8" y="68"/>
                  </a:cubicBezTo>
                  <a:cubicBezTo>
                    <a:pt x="21" y="93"/>
                    <a:pt x="38" y="104"/>
                    <a:pt x="60" y="104"/>
                  </a:cubicBezTo>
                  <a:cubicBezTo>
                    <a:pt x="66" y="104"/>
                    <a:pt x="74" y="103"/>
                    <a:pt x="81" y="101"/>
                  </a:cubicBezTo>
                  <a:cubicBezTo>
                    <a:pt x="106" y="84"/>
                    <a:pt x="122" y="52"/>
                    <a:pt x="106" y="28"/>
                  </a:cubicBez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1116175" y="2683075"/>
              <a:ext cx="3275" cy="2625"/>
            </a:xfrm>
            <a:custGeom>
              <a:avLst/>
              <a:gdLst/>
              <a:ahLst/>
              <a:cxnLst/>
              <a:rect l="l" t="t" r="r" b="b"/>
              <a:pathLst>
                <a:path w="131" h="105" extrusionOk="0">
                  <a:moveTo>
                    <a:pt x="76" y="0"/>
                  </a:moveTo>
                  <a:cubicBezTo>
                    <a:pt x="67" y="0"/>
                    <a:pt x="58" y="3"/>
                    <a:pt x="49" y="8"/>
                  </a:cubicBezTo>
                  <a:cubicBezTo>
                    <a:pt x="17" y="25"/>
                    <a:pt x="1" y="49"/>
                    <a:pt x="17" y="73"/>
                  </a:cubicBezTo>
                  <a:cubicBezTo>
                    <a:pt x="23" y="91"/>
                    <a:pt x="41" y="104"/>
                    <a:pt x="63" y="104"/>
                  </a:cubicBezTo>
                  <a:cubicBezTo>
                    <a:pt x="72" y="104"/>
                    <a:pt x="81" y="102"/>
                    <a:pt x="90" y="98"/>
                  </a:cubicBezTo>
                  <a:cubicBezTo>
                    <a:pt x="114" y="89"/>
                    <a:pt x="131" y="57"/>
                    <a:pt x="122" y="33"/>
                  </a:cubicBezTo>
                  <a:cubicBezTo>
                    <a:pt x="112" y="11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1118825" y="26776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1" y="0"/>
                  </a:moveTo>
                  <a:cubicBezTo>
                    <a:pt x="8" y="8"/>
                    <a:pt x="0" y="41"/>
                    <a:pt x="8" y="65"/>
                  </a:cubicBezTo>
                  <a:cubicBezTo>
                    <a:pt x="21" y="83"/>
                    <a:pt x="42" y="93"/>
                    <a:pt x="62" y="93"/>
                  </a:cubicBezTo>
                  <a:cubicBezTo>
                    <a:pt x="69" y="93"/>
                    <a:pt x="75" y="92"/>
                    <a:pt x="81" y="90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1111525" y="268097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24" y="0"/>
                  </a:moveTo>
                  <a:cubicBezTo>
                    <a:pt x="17" y="0"/>
                    <a:pt x="8" y="1"/>
                    <a:pt x="0" y="3"/>
                  </a:cubicBezTo>
                  <a:lnTo>
                    <a:pt x="41" y="101"/>
                  </a:lnTo>
                  <a:cubicBezTo>
                    <a:pt x="65" y="84"/>
                    <a:pt x="81" y="60"/>
                    <a:pt x="73" y="28"/>
                  </a:cubicBezTo>
                  <a:cubicBezTo>
                    <a:pt x="67" y="9"/>
                    <a:pt x="4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1108675" y="267347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22" y="0"/>
                  </a:moveTo>
                  <a:cubicBezTo>
                    <a:pt x="16" y="0"/>
                    <a:pt x="9" y="1"/>
                    <a:pt x="1" y="3"/>
                  </a:cubicBezTo>
                  <a:lnTo>
                    <a:pt x="41" y="101"/>
                  </a:lnTo>
                  <a:cubicBezTo>
                    <a:pt x="66" y="84"/>
                    <a:pt x="82" y="60"/>
                    <a:pt x="66" y="36"/>
                  </a:cubicBezTo>
                  <a:cubicBezTo>
                    <a:pt x="60" y="11"/>
                    <a:pt x="44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1106050" y="266600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0" y="0"/>
                  </a:moveTo>
                  <a:cubicBezTo>
                    <a:pt x="7" y="0"/>
                    <a:pt x="3" y="1"/>
                    <a:pt x="0" y="2"/>
                  </a:cubicBezTo>
                  <a:lnTo>
                    <a:pt x="33" y="100"/>
                  </a:lnTo>
                  <a:cubicBezTo>
                    <a:pt x="57" y="83"/>
                    <a:pt x="65" y="59"/>
                    <a:pt x="57" y="35"/>
                  </a:cubicBezTo>
                  <a:cubicBezTo>
                    <a:pt x="51" y="15"/>
                    <a:pt x="27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61"/>
            <p:cNvSpPr/>
            <p:nvPr/>
          </p:nvSpPr>
          <p:spPr>
            <a:xfrm>
              <a:off x="1112950" y="2657850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43" y="1"/>
                  </a:moveTo>
                  <a:cubicBezTo>
                    <a:pt x="37" y="1"/>
                    <a:pt x="31" y="2"/>
                    <a:pt x="24" y="4"/>
                  </a:cubicBezTo>
                  <a:cubicBezTo>
                    <a:pt x="8" y="12"/>
                    <a:pt x="0" y="44"/>
                    <a:pt x="16" y="69"/>
                  </a:cubicBezTo>
                  <a:cubicBezTo>
                    <a:pt x="22" y="87"/>
                    <a:pt x="42" y="96"/>
                    <a:pt x="59" y="96"/>
                  </a:cubicBezTo>
                  <a:cubicBezTo>
                    <a:pt x="64" y="96"/>
                    <a:pt x="69" y="95"/>
                    <a:pt x="73" y="93"/>
                  </a:cubicBezTo>
                  <a:cubicBezTo>
                    <a:pt x="97" y="85"/>
                    <a:pt x="106" y="53"/>
                    <a:pt x="89" y="28"/>
                  </a:cubicBezTo>
                  <a:cubicBezTo>
                    <a:pt x="77" y="10"/>
                    <a:pt x="60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61"/>
            <p:cNvSpPr/>
            <p:nvPr/>
          </p:nvSpPr>
          <p:spPr>
            <a:xfrm>
              <a:off x="1118000" y="26595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25" y="1"/>
                  </a:moveTo>
                  <a:cubicBezTo>
                    <a:pt x="9" y="17"/>
                    <a:pt x="1" y="49"/>
                    <a:pt x="17" y="74"/>
                  </a:cubicBezTo>
                  <a:cubicBezTo>
                    <a:pt x="29" y="86"/>
                    <a:pt x="45" y="93"/>
                    <a:pt x="62" y="93"/>
                  </a:cubicBezTo>
                  <a:cubicBezTo>
                    <a:pt x="69" y="93"/>
                    <a:pt x="75" y="92"/>
                    <a:pt x="82" y="90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1122275" y="2666250"/>
              <a:ext cx="2250" cy="2450"/>
            </a:xfrm>
            <a:custGeom>
              <a:avLst/>
              <a:gdLst/>
              <a:ahLst/>
              <a:cxnLst/>
              <a:rect l="l" t="t" r="r" b="b"/>
              <a:pathLst>
                <a:path w="90" h="98" extrusionOk="0">
                  <a:moveTo>
                    <a:pt x="32" y="0"/>
                  </a:moveTo>
                  <a:cubicBezTo>
                    <a:pt x="8" y="17"/>
                    <a:pt x="0" y="49"/>
                    <a:pt x="16" y="73"/>
                  </a:cubicBezTo>
                  <a:cubicBezTo>
                    <a:pt x="27" y="89"/>
                    <a:pt x="44" y="98"/>
                    <a:pt x="61" y="98"/>
                  </a:cubicBezTo>
                  <a:cubicBezTo>
                    <a:pt x="71" y="98"/>
                    <a:pt x="81" y="95"/>
                    <a:pt x="89" y="90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1117000" y="26648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2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0" y="17"/>
                    <a:pt x="0" y="49"/>
                    <a:pt x="8" y="74"/>
                  </a:cubicBezTo>
                  <a:cubicBezTo>
                    <a:pt x="19" y="89"/>
                    <a:pt x="36" y="98"/>
                    <a:pt x="51" y="98"/>
                  </a:cubicBezTo>
                  <a:cubicBezTo>
                    <a:pt x="60" y="98"/>
                    <a:pt x="67" y="96"/>
                    <a:pt x="73" y="90"/>
                  </a:cubicBezTo>
                  <a:cubicBezTo>
                    <a:pt x="98" y="82"/>
                    <a:pt x="106" y="49"/>
                    <a:pt x="89" y="25"/>
                  </a:cubicBezTo>
                  <a:cubicBezTo>
                    <a:pt x="84" y="9"/>
                    <a:pt x="69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1120850" y="2671850"/>
              <a:ext cx="3050" cy="2525"/>
            </a:xfrm>
            <a:custGeom>
              <a:avLst/>
              <a:gdLst/>
              <a:ahLst/>
              <a:cxnLst/>
              <a:rect l="l" t="t" r="r" b="b"/>
              <a:pathLst>
                <a:path w="122" h="101" extrusionOk="0">
                  <a:moveTo>
                    <a:pt x="54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8" y="20"/>
                    <a:pt x="0" y="52"/>
                    <a:pt x="17" y="76"/>
                  </a:cubicBezTo>
                  <a:cubicBezTo>
                    <a:pt x="22" y="92"/>
                    <a:pt x="37" y="101"/>
                    <a:pt x="54" y="101"/>
                  </a:cubicBezTo>
                  <a:cubicBezTo>
                    <a:pt x="63" y="101"/>
                    <a:pt x="73" y="98"/>
                    <a:pt x="81" y="93"/>
                  </a:cubicBezTo>
                  <a:cubicBezTo>
                    <a:pt x="114" y="76"/>
                    <a:pt x="122" y="44"/>
                    <a:pt x="106" y="20"/>
                  </a:cubicBezTo>
                  <a:cubicBezTo>
                    <a:pt x="94" y="8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1124700" y="2678800"/>
              <a:ext cx="3475" cy="2675"/>
            </a:xfrm>
            <a:custGeom>
              <a:avLst/>
              <a:gdLst/>
              <a:ahLst/>
              <a:cxnLst/>
              <a:rect l="l" t="t" r="r" b="b"/>
              <a:pathLst>
                <a:path w="139" h="107" extrusionOk="0">
                  <a:moveTo>
                    <a:pt x="75" y="1"/>
                  </a:moveTo>
                  <a:cubicBezTo>
                    <a:pt x="64" y="1"/>
                    <a:pt x="52" y="3"/>
                    <a:pt x="41" y="9"/>
                  </a:cubicBezTo>
                  <a:cubicBezTo>
                    <a:pt x="17" y="25"/>
                    <a:pt x="0" y="58"/>
                    <a:pt x="17" y="82"/>
                  </a:cubicBezTo>
                  <a:cubicBezTo>
                    <a:pt x="27" y="98"/>
                    <a:pt x="44" y="107"/>
                    <a:pt x="64" y="107"/>
                  </a:cubicBezTo>
                  <a:cubicBezTo>
                    <a:pt x="75" y="107"/>
                    <a:pt x="86" y="104"/>
                    <a:pt x="98" y="98"/>
                  </a:cubicBezTo>
                  <a:cubicBezTo>
                    <a:pt x="122" y="82"/>
                    <a:pt x="138" y="50"/>
                    <a:pt x="122" y="25"/>
                  </a:cubicBezTo>
                  <a:cubicBezTo>
                    <a:pt x="112" y="10"/>
                    <a:pt x="94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1126725" y="2672925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33" y="1"/>
                  </a:moveTo>
                  <a:cubicBezTo>
                    <a:pt x="9" y="17"/>
                    <a:pt x="0" y="50"/>
                    <a:pt x="9" y="74"/>
                  </a:cubicBezTo>
                  <a:cubicBezTo>
                    <a:pt x="19" y="90"/>
                    <a:pt x="36" y="99"/>
                    <a:pt x="56" y="99"/>
                  </a:cubicBezTo>
                  <a:cubicBezTo>
                    <a:pt x="67" y="99"/>
                    <a:pt x="78" y="96"/>
                    <a:pt x="90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61"/>
            <p:cNvSpPr/>
            <p:nvPr/>
          </p:nvSpPr>
          <p:spPr>
            <a:xfrm>
              <a:off x="1119825" y="267737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28" y="1"/>
                  </a:moveTo>
                  <a:cubicBezTo>
                    <a:pt x="19" y="1"/>
                    <a:pt x="9" y="4"/>
                    <a:pt x="1" y="9"/>
                  </a:cubicBezTo>
                  <a:lnTo>
                    <a:pt x="41" y="99"/>
                  </a:lnTo>
                  <a:cubicBezTo>
                    <a:pt x="74" y="82"/>
                    <a:pt x="82" y="50"/>
                    <a:pt x="66" y="26"/>
                  </a:cubicBezTo>
                  <a:cubicBezTo>
                    <a:pt x="60" y="10"/>
                    <a:pt x="45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61"/>
            <p:cNvSpPr/>
            <p:nvPr/>
          </p:nvSpPr>
          <p:spPr>
            <a:xfrm>
              <a:off x="1116175" y="26702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19" y="0"/>
                  </a:moveTo>
                  <a:cubicBezTo>
                    <a:pt x="13" y="0"/>
                    <a:pt x="7" y="1"/>
                    <a:pt x="1" y="3"/>
                  </a:cubicBezTo>
                  <a:lnTo>
                    <a:pt x="41" y="93"/>
                  </a:lnTo>
                  <a:cubicBezTo>
                    <a:pt x="74" y="85"/>
                    <a:pt x="82" y="52"/>
                    <a:pt x="66" y="28"/>
                  </a:cubicBezTo>
                  <a:cubicBezTo>
                    <a:pt x="54" y="10"/>
                    <a:pt x="3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1112525" y="266312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9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50" y="93"/>
                  </a:lnTo>
                  <a:cubicBezTo>
                    <a:pt x="66" y="85"/>
                    <a:pt x="74" y="52"/>
                    <a:pt x="66" y="28"/>
                  </a:cubicBezTo>
                  <a:cubicBezTo>
                    <a:pt x="54" y="10"/>
                    <a:pt x="37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1118425" y="2654275"/>
              <a:ext cx="2450" cy="2275"/>
            </a:xfrm>
            <a:custGeom>
              <a:avLst/>
              <a:gdLst/>
              <a:ahLst/>
              <a:cxnLst/>
              <a:rect l="l" t="t" r="r" b="b"/>
              <a:pathLst>
                <a:path w="98" h="91" extrusionOk="0">
                  <a:moveTo>
                    <a:pt x="46" y="0"/>
                  </a:moveTo>
                  <a:cubicBezTo>
                    <a:pt x="38" y="0"/>
                    <a:pt x="31" y="3"/>
                    <a:pt x="24" y="9"/>
                  </a:cubicBezTo>
                  <a:cubicBezTo>
                    <a:pt x="0" y="17"/>
                    <a:pt x="0" y="50"/>
                    <a:pt x="16" y="66"/>
                  </a:cubicBezTo>
                  <a:cubicBezTo>
                    <a:pt x="27" y="82"/>
                    <a:pt x="44" y="90"/>
                    <a:pt x="59" y="90"/>
                  </a:cubicBezTo>
                  <a:cubicBezTo>
                    <a:pt x="68" y="90"/>
                    <a:pt x="75" y="88"/>
                    <a:pt x="81" y="82"/>
                  </a:cubicBezTo>
                  <a:cubicBezTo>
                    <a:pt x="97" y="74"/>
                    <a:pt x="97" y="42"/>
                    <a:pt x="81" y="17"/>
                  </a:cubicBezTo>
                  <a:cubicBezTo>
                    <a:pt x="71" y="7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1123675" y="2655500"/>
              <a:ext cx="2050" cy="2075"/>
            </a:xfrm>
            <a:custGeom>
              <a:avLst/>
              <a:gdLst/>
              <a:ahLst/>
              <a:cxnLst/>
              <a:rect l="l" t="t" r="r" b="b"/>
              <a:pathLst>
                <a:path w="82" h="83" extrusionOk="0">
                  <a:moveTo>
                    <a:pt x="17" y="1"/>
                  </a:moveTo>
                  <a:cubicBezTo>
                    <a:pt x="1" y="17"/>
                    <a:pt x="1" y="41"/>
                    <a:pt x="17" y="65"/>
                  </a:cubicBezTo>
                  <a:cubicBezTo>
                    <a:pt x="27" y="76"/>
                    <a:pt x="43" y="82"/>
                    <a:pt x="58" y="82"/>
                  </a:cubicBezTo>
                  <a:cubicBezTo>
                    <a:pt x="67" y="82"/>
                    <a:pt x="76" y="80"/>
                    <a:pt x="82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61"/>
            <p:cNvSpPr/>
            <p:nvPr/>
          </p:nvSpPr>
          <p:spPr>
            <a:xfrm>
              <a:off x="1128750" y="2661375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25" y="1"/>
                  </a:moveTo>
                  <a:cubicBezTo>
                    <a:pt x="9" y="25"/>
                    <a:pt x="1" y="49"/>
                    <a:pt x="25" y="74"/>
                  </a:cubicBezTo>
                  <a:cubicBezTo>
                    <a:pt x="34" y="87"/>
                    <a:pt x="48" y="93"/>
                    <a:pt x="61" y="93"/>
                  </a:cubicBezTo>
                  <a:cubicBezTo>
                    <a:pt x="72" y="93"/>
                    <a:pt x="82" y="89"/>
                    <a:pt x="90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1"/>
            <p:cNvSpPr/>
            <p:nvPr/>
          </p:nvSpPr>
          <p:spPr>
            <a:xfrm>
              <a:off x="1123275" y="26605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7" y="1"/>
                  </a:moveTo>
                  <a:cubicBezTo>
                    <a:pt x="38" y="1"/>
                    <a:pt x="31" y="4"/>
                    <a:pt x="25" y="9"/>
                  </a:cubicBezTo>
                  <a:cubicBezTo>
                    <a:pt x="1" y="26"/>
                    <a:pt x="1" y="58"/>
                    <a:pt x="17" y="82"/>
                  </a:cubicBezTo>
                  <a:cubicBezTo>
                    <a:pt x="27" y="92"/>
                    <a:pt x="43" y="99"/>
                    <a:pt x="58" y="99"/>
                  </a:cubicBezTo>
                  <a:cubicBezTo>
                    <a:pt x="67" y="99"/>
                    <a:pt x="75" y="97"/>
                    <a:pt x="82" y="91"/>
                  </a:cubicBezTo>
                  <a:cubicBezTo>
                    <a:pt x="106" y="74"/>
                    <a:pt x="106" y="42"/>
                    <a:pt x="90" y="26"/>
                  </a:cubicBezTo>
                  <a:cubicBezTo>
                    <a:pt x="79" y="10"/>
                    <a:pt x="62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1128150" y="266697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0" y="1"/>
                  </a:moveTo>
                  <a:cubicBezTo>
                    <a:pt x="48" y="1"/>
                    <a:pt x="35" y="5"/>
                    <a:pt x="25" y="12"/>
                  </a:cubicBezTo>
                  <a:cubicBezTo>
                    <a:pt x="0" y="28"/>
                    <a:pt x="0" y="61"/>
                    <a:pt x="16" y="85"/>
                  </a:cubicBezTo>
                  <a:cubicBezTo>
                    <a:pt x="25" y="98"/>
                    <a:pt x="39" y="104"/>
                    <a:pt x="54" y="104"/>
                  </a:cubicBezTo>
                  <a:cubicBezTo>
                    <a:pt x="66" y="104"/>
                    <a:pt x="78" y="100"/>
                    <a:pt x="89" y="93"/>
                  </a:cubicBezTo>
                  <a:cubicBezTo>
                    <a:pt x="114" y="69"/>
                    <a:pt x="114" y="36"/>
                    <a:pt x="97" y="20"/>
                  </a:cubicBez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1132800" y="2673300"/>
              <a:ext cx="3275" cy="2750"/>
            </a:xfrm>
            <a:custGeom>
              <a:avLst/>
              <a:gdLst/>
              <a:ahLst/>
              <a:cxnLst/>
              <a:rect l="l" t="t" r="r" b="b"/>
              <a:pathLst>
                <a:path w="131" h="110" extrusionOk="0">
                  <a:moveTo>
                    <a:pt x="81" y="0"/>
                  </a:moveTo>
                  <a:cubicBezTo>
                    <a:pt x="68" y="0"/>
                    <a:pt x="53" y="6"/>
                    <a:pt x="41" y="18"/>
                  </a:cubicBezTo>
                  <a:cubicBezTo>
                    <a:pt x="9" y="35"/>
                    <a:pt x="1" y="67"/>
                    <a:pt x="17" y="91"/>
                  </a:cubicBezTo>
                  <a:cubicBezTo>
                    <a:pt x="25" y="103"/>
                    <a:pt x="39" y="110"/>
                    <a:pt x="54" y="110"/>
                  </a:cubicBezTo>
                  <a:cubicBezTo>
                    <a:pt x="70" y="110"/>
                    <a:pt x="86" y="103"/>
                    <a:pt x="98" y="91"/>
                  </a:cubicBezTo>
                  <a:cubicBezTo>
                    <a:pt x="122" y="75"/>
                    <a:pt x="130" y="43"/>
                    <a:pt x="114" y="18"/>
                  </a:cubicBezTo>
                  <a:cubicBezTo>
                    <a:pt x="106" y="6"/>
                    <a:pt x="94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1134025" y="2667450"/>
              <a:ext cx="2450" cy="2325"/>
            </a:xfrm>
            <a:custGeom>
              <a:avLst/>
              <a:gdLst/>
              <a:ahLst/>
              <a:cxnLst/>
              <a:rect l="l" t="t" r="r" b="b"/>
              <a:pathLst>
                <a:path w="98" h="93" extrusionOk="0">
                  <a:moveTo>
                    <a:pt x="25" y="1"/>
                  </a:moveTo>
                  <a:cubicBezTo>
                    <a:pt x="8" y="25"/>
                    <a:pt x="0" y="58"/>
                    <a:pt x="17" y="74"/>
                  </a:cubicBezTo>
                  <a:cubicBezTo>
                    <a:pt x="25" y="86"/>
                    <a:pt x="39" y="92"/>
                    <a:pt x="54" y="92"/>
                  </a:cubicBezTo>
                  <a:cubicBezTo>
                    <a:pt x="69" y="92"/>
                    <a:pt x="85" y="86"/>
                    <a:pt x="98" y="74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1127525" y="2672725"/>
              <a:ext cx="2275" cy="2475"/>
            </a:xfrm>
            <a:custGeom>
              <a:avLst/>
              <a:gdLst/>
              <a:ahLst/>
              <a:cxnLst/>
              <a:rect l="l" t="t" r="r" b="b"/>
              <a:pathLst>
                <a:path w="91" h="99" extrusionOk="0">
                  <a:moveTo>
                    <a:pt x="29" y="0"/>
                  </a:moveTo>
                  <a:cubicBezTo>
                    <a:pt x="19" y="0"/>
                    <a:pt x="9" y="3"/>
                    <a:pt x="1" y="9"/>
                  </a:cubicBezTo>
                  <a:lnTo>
                    <a:pt x="58" y="98"/>
                  </a:lnTo>
                  <a:cubicBezTo>
                    <a:pt x="82" y="74"/>
                    <a:pt x="90" y="41"/>
                    <a:pt x="74" y="25"/>
                  </a:cubicBezTo>
                  <a:cubicBezTo>
                    <a:pt x="63" y="9"/>
                    <a:pt x="46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1123075" y="2666125"/>
              <a:ext cx="2250" cy="2375"/>
            </a:xfrm>
            <a:custGeom>
              <a:avLst/>
              <a:gdLst/>
              <a:ahLst/>
              <a:cxnLst/>
              <a:rect l="l" t="t" r="r" b="b"/>
              <a:pathLst>
                <a:path w="90" h="95" extrusionOk="0">
                  <a:moveTo>
                    <a:pt x="29" y="0"/>
                  </a:moveTo>
                  <a:cubicBezTo>
                    <a:pt x="19" y="0"/>
                    <a:pt x="9" y="2"/>
                    <a:pt x="0" y="5"/>
                  </a:cubicBezTo>
                  <a:lnTo>
                    <a:pt x="57" y="95"/>
                  </a:lnTo>
                  <a:cubicBezTo>
                    <a:pt x="82" y="78"/>
                    <a:pt x="90" y="46"/>
                    <a:pt x="73" y="22"/>
                  </a:cubicBezTo>
                  <a:cubicBezTo>
                    <a:pt x="63" y="6"/>
                    <a:pt x="46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61"/>
            <p:cNvSpPr/>
            <p:nvPr/>
          </p:nvSpPr>
          <p:spPr>
            <a:xfrm>
              <a:off x="1118625" y="265947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15" y="1"/>
                  </a:moveTo>
                  <a:cubicBezTo>
                    <a:pt x="9" y="1"/>
                    <a:pt x="4" y="2"/>
                    <a:pt x="0" y="4"/>
                  </a:cubicBezTo>
                  <a:lnTo>
                    <a:pt x="57" y="93"/>
                  </a:lnTo>
                  <a:cubicBezTo>
                    <a:pt x="73" y="77"/>
                    <a:pt x="81" y="44"/>
                    <a:pt x="65" y="28"/>
                  </a:cubicBezTo>
                  <a:cubicBezTo>
                    <a:pt x="53" y="10"/>
                    <a:pt x="32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61"/>
            <p:cNvSpPr/>
            <p:nvPr/>
          </p:nvSpPr>
          <p:spPr>
            <a:xfrm>
              <a:off x="1134625" y="2667000"/>
              <a:ext cx="2450" cy="2300"/>
            </a:xfrm>
            <a:custGeom>
              <a:avLst/>
              <a:gdLst/>
              <a:ahLst/>
              <a:cxnLst/>
              <a:rect l="l" t="t" r="r" b="b"/>
              <a:pathLst>
                <a:path w="98" h="92" extrusionOk="0">
                  <a:moveTo>
                    <a:pt x="44" y="1"/>
                  </a:moveTo>
                  <a:cubicBezTo>
                    <a:pt x="29" y="1"/>
                    <a:pt x="13" y="7"/>
                    <a:pt x="1" y="19"/>
                  </a:cubicBezTo>
                  <a:lnTo>
                    <a:pt x="74" y="92"/>
                  </a:lnTo>
                  <a:cubicBezTo>
                    <a:pt x="98" y="76"/>
                    <a:pt x="98" y="35"/>
                    <a:pt x="82" y="19"/>
                  </a:cubicBezTo>
                  <a:cubicBezTo>
                    <a:pt x="74" y="7"/>
                    <a:pt x="5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1129350" y="2661100"/>
              <a:ext cx="2275" cy="2325"/>
            </a:xfrm>
            <a:custGeom>
              <a:avLst/>
              <a:gdLst/>
              <a:ahLst/>
              <a:cxnLst/>
              <a:rect l="l" t="t" r="r" b="b"/>
              <a:pathLst>
                <a:path w="91" h="93" extrusionOk="0">
                  <a:moveTo>
                    <a:pt x="36" y="0"/>
                  </a:moveTo>
                  <a:cubicBezTo>
                    <a:pt x="24" y="0"/>
                    <a:pt x="12" y="4"/>
                    <a:pt x="1" y="12"/>
                  </a:cubicBezTo>
                  <a:lnTo>
                    <a:pt x="66" y="93"/>
                  </a:lnTo>
                  <a:cubicBezTo>
                    <a:pt x="90" y="69"/>
                    <a:pt x="90" y="36"/>
                    <a:pt x="74" y="20"/>
                  </a:cubicBezTo>
                  <a:cubicBezTo>
                    <a:pt x="65" y="6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1124100" y="26552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29" y="0"/>
                  </a:moveTo>
                  <a:cubicBezTo>
                    <a:pt x="18" y="0"/>
                    <a:pt x="7" y="4"/>
                    <a:pt x="0" y="12"/>
                  </a:cubicBezTo>
                  <a:lnTo>
                    <a:pt x="65" y="85"/>
                  </a:lnTo>
                  <a:cubicBezTo>
                    <a:pt x="89" y="68"/>
                    <a:pt x="81" y="36"/>
                    <a:pt x="65" y="20"/>
                  </a:cubicBezTo>
                  <a:cubicBezTo>
                    <a:pt x="56" y="6"/>
                    <a:pt x="42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1129150" y="265540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0" y="1"/>
                  </a:moveTo>
                  <a:cubicBezTo>
                    <a:pt x="37" y="1"/>
                    <a:pt x="25" y="5"/>
                    <a:pt x="17" y="13"/>
                  </a:cubicBezTo>
                  <a:cubicBezTo>
                    <a:pt x="1" y="29"/>
                    <a:pt x="1" y="61"/>
                    <a:pt x="25" y="86"/>
                  </a:cubicBezTo>
                  <a:cubicBezTo>
                    <a:pt x="33" y="94"/>
                    <a:pt x="45" y="98"/>
                    <a:pt x="57" y="98"/>
                  </a:cubicBezTo>
                  <a:cubicBezTo>
                    <a:pt x="70" y="98"/>
                    <a:pt x="82" y="94"/>
                    <a:pt x="90" y="86"/>
                  </a:cubicBezTo>
                  <a:cubicBezTo>
                    <a:pt x="106" y="61"/>
                    <a:pt x="106" y="37"/>
                    <a:pt x="90" y="13"/>
                  </a:cubicBezTo>
                  <a:cubicBezTo>
                    <a:pt x="78" y="5"/>
                    <a:pt x="6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61"/>
            <p:cNvSpPr/>
            <p:nvPr/>
          </p:nvSpPr>
          <p:spPr>
            <a:xfrm>
              <a:off x="1134825" y="2661000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2" y="0"/>
                  </a:moveTo>
                  <a:cubicBezTo>
                    <a:pt x="48" y="0"/>
                    <a:pt x="34" y="7"/>
                    <a:pt x="25" y="16"/>
                  </a:cubicBezTo>
                  <a:cubicBezTo>
                    <a:pt x="1" y="40"/>
                    <a:pt x="1" y="73"/>
                    <a:pt x="25" y="89"/>
                  </a:cubicBezTo>
                  <a:cubicBezTo>
                    <a:pt x="32" y="100"/>
                    <a:pt x="43" y="104"/>
                    <a:pt x="55" y="104"/>
                  </a:cubicBezTo>
                  <a:cubicBezTo>
                    <a:pt x="69" y="104"/>
                    <a:pt x="85" y="98"/>
                    <a:pt x="98" y="89"/>
                  </a:cubicBezTo>
                  <a:cubicBezTo>
                    <a:pt x="114" y="64"/>
                    <a:pt x="114" y="32"/>
                    <a:pt x="98" y="16"/>
                  </a:cubicBezTo>
                  <a:cubicBezTo>
                    <a:pt x="87" y="5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1"/>
            <p:cNvSpPr/>
            <p:nvPr/>
          </p:nvSpPr>
          <p:spPr>
            <a:xfrm>
              <a:off x="1095300" y="3171975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41" y="0"/>
                  </a:moveTo>
                  <a:lnTo>
                    <a:pt x="1" y="89"/>
                  </a:lnTo>
                  <a:cubicBezTo>
                    <a:pt x="10" y="94"/>
                    <a:pt x="18" y="96"/>
                    <a:pt x="26" y="96"/>
                  </a:cubicBezTo>
                  <a:cubicBezTo>
                    <a:pt x="46" y="96"/>
                    <a:pt x="62" y="83"/>
                    <a:pt x="74" y="65"/>
                  </a:cubicBezTo>
                  <a:cubicBezTo>
                    <a:pt x="82" y="41"/>
                    <a:pt x="66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1098550" y="316447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33" y="0"/>
                  </a:moveTo>
                  <a:lnTo>
                    <a:pt x="0" y="97"/>
                  </a:lnTo>
                  <a:cubicBezTo>
                    <a:pt x="6" y="99"/>
                    <a:pt x="12" y="100"/>
                    <a:pt x="19" y="100"/>
                  </a:cubicBezTo>
                  <a:cubicBezTo>
                    <a:pt x="39" y="100"/>
                    <a:pt x="59" y="90"/>
                    <a:pt x="65" y="65"/>
                  </a:cubicBezTo>
                  <a:cubicBezTo>
                    <a:pt x="73" y="41"/>
                    <a:pt x="65" y="16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1101600" y="315717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41" y="0"/>
                  </a:moveTo>
                  <a:lnTo>
                    <a:pt x="0" y="89"/>
                  </a:lnTo>
                  <a:cubicBezTo>
                    <a:pt x="7" y="94"/>
                    <a:pt x="14" y="96"/>
                    <a:pt x="22" y="96"/>
                  </a:cubicBezTo>
                  <a:cubicBezTo>
                    <a:pt x="41" y="96"/>
                    <a:pt x="59" y="83"/>
                    <a:pt x="65" y="65"/>
                  </a:cubicBezTo>
                  <a:cubicBezTo>
                    <a:pt x="73" y="41"/>
                    <a:pt x="65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1089025" y="317392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4" y="0"/>
                  </a:moveTo>
                  <a:cubicBezTo>
                    <a:pt x="34" y="0"/>
                    <a:pt x="15" y="9"/>
                    <a:pt x="8" y="28"/>
                  </a:cubicBezTo>
                  <a:cubicBezTo>
                    <a:pt x="0" y="60"/>
                    <a:pt x="8" y="84"/>
                    <a:pt x="33" y="101"/>
                  </a:cubicBezTo>
                  <a:cubicBezTo>
                    <a:pt x="41" y="103"/>
                    <a:pt x="49" y="104"/>
                    <a:pt x="56" y="104"/>
                  </a:cubicBezTo>
                  <a:cubicBezTo>
                    <a:pt x="77" y="104"/>
                    <a:pt x="94" y="94"/>
                    <a:pt x="106" y="76"/>
                  </a:cubicBezTo>
                  <a:cubicBezTo>
                    <a:pt x="114" y="44"/>
                    <a:pt x="106" y="19"/>
                    <a:pt x="73" y="3"/>
                  </a:cubicBezTo>
                  <a:cubicBezTo>
                    <a:pt x="67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1087600" y="31687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1" y="0"/>
                  </a:moveTo>
                  <a:lnTo>
                    <a:pt x="1" y="90"/>
                  </a:lnTo>
                  <a:cubicBezTo>
                    <a:pt x="9" y="92"/>
                    <a:pt x="16" y="93"/>
                    <a:pt x="23" y="93"/>
                  </a:cubicBezTo>
                  <a:cubicBezTo>
                    <a:pt x="45" y="93"/>
                    <a:pt x="61" y="84"/>
                    <a:pt x="74" y="65"/>
                  </a:cubicBezTo>
                  <a:cubicBezTo>
                    <a:pt x="82" y="41"/>
                    <a:pt x="74" y="9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61"/>
            <p:cNvSpPr/>
            <p:nvPr/>
          </p:nvSpPr>
          <p:spPr>
            <a:xfrm>
              <a:off x="1091050" y="31612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0"/>
                  </a:moveTo>
                  <a:lnTo>
                    <a:pt x="0" y="98"/>
                  </a:lnTo>
                  <a:cubicBezTo>
                    <a:pt x="7" y="100"/>
                    <a:pt x="13" y="101"/>
                    <a:pt x="19" y="101"/>
                  </a:cubicBezTo>
                  <a:cubicBezTo>
                    <a:pt x="36" y="101"/>
                    <a:pt x="53" y="92"/>
                    <a:pt x="65" y="73"/>
                  </a:cubicBezTo>
                  <a:cubicBezTo>
                    <a:pt x="73" y="41"/>
                    <a:pt x="65" y="17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61"/>
            <p:cNvSpPr/>
            <p:nvPr/>
          </p:nvSpPr>
          <p:spPr>
            <a:xfrm>
              <a:off x="1092275" y="31665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2" y="1"/>
                  </a:moveTo>
                  <a:cubicBezTo>
                    <a:pt x="33" y="1"/>
                    <a:pt x="14" y="14"/>
                    <a:pt x="8" y="32"/>
                  </a:cubicBezTo>
                  <a:cubicBezTo>
                    <a:pt x="0" y="56"/>
                    <a:pt x="8" y="88"/>
                    <a:pt x="33" y="97"/>
                  </a:cubicBezTo>
                  <a:cubicBezTo>
                    <a:pt x="39" y="99"/>
                    <a:pt x="45" y="100"/>
                    <a:pt x="52" y="100"/>
                  </a:cubicBezTo>
                  <a:cubicBezTo>
                    <a:pt x="72" y="100"/>
                    <a:pt x="91" y="90"/>
                    <a:pt x="97" y="72"/>
                  </a:cubicBezTo>
                  <a:cubicBezTo>
                    <a:pt x="114" y="48"/>
                    <a:pt x="97" y="15"/>
                    <a:pt x="73" y="7"/>
                  </a:cubicBezTo>
                  <a:cubicBezTo>
                    <a:pt x="66" y="3"/>
                    <a:pt x="5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1095500" y="31591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5" y="0"/>
                  </a:moveTo>
                  <a:cubicBezTo>
                    <a:pt x="35" y="0"/>
                    <a:pt x="15" y="9"/>
                    <a:pt x="9" y="28"/>
                  </a:cubicBezTo>
                  <a:cubicBezTo>
                    <a:pt x="1" y="52"/>
                    <a:pt x="9" y="84"/>
                    <a:pt x="33" y="93"/>
                  </a:cubicBezTo>
                  <a:cubicBezTo>
                    <a:pt x="40" y="97"/>
                    <a:pt x="47" y="99"/>
                    <a:pt x="55" y="99"/>
                  </a:cubicBezTo>
                  <a:cubicBezTo>
                    <a:pt x="74" y="99"/>
                    <a:pt x="92" y="86"/>
                    <a:pt x="98" y="68"/>
                  </a:cubicBezTo>
                  <a:cubicBezTo>
                    <a:pt x="114" y="44"/>
                    <a:pt x="98" y="11"/>
                    <a:pt x="74" y="3"/>
                  </a:cubicBezTo>
                  <a:cubicBezTo>
                    <a:pt x="68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1098750" y="3151625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5" y="0"/>
                  </a:moveTo>
                  <a:cubicBezTo>
                    <a:pt x="35" y="0"/>
                    <a:pt x="15" y="11"/>
                    <a:pt x="9" y="36"/>
                  </a:cubicBezTo>
                  <a:cubicBezTo>
                    <a:pt x="1" y="60"/>
                    <a:pt x="9" y="84"/>
                    <a:pt x="33" y="101"/>
                  </a:cubicBezTo>
                  <a:cubicBezTo>
                    <a:pt x="37" y="102"/>
                    <a:pt x="42" y="103"/>
                    <a:pt x="47" y="103"/>
                  </a:cubicBezTo>
                  <a:cubicBezTo>
                    <a:pt x="68" y="103"/>
                    <a:pt x="91" y="88"/>
                    <a:pt x="98" y="68"/>
                  </a:cubicBezTo>
                  <a:cubicBezTo>
                    <a:pt x="106" y="44"/>
                    <a:pt x="98" y="20"/>
                    <a:pt x="74" y="3"/>
                  </a:cubicBezTo>
                  <a:cubicBezTo>
                    <a:pt x="68" y="1"/>
                    <a:pt x="6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1094300" y="315392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41" y="1"/>
                  </a:moveTo>
                  <a:lnTo>
                    <a:pt x="0" y="90"/>
                  </a:lnTo>
                  <a:cubicBezTo>
                    <a:pt x="7" y="94"/>
                    <a:pt x="14" y="96"/>
                    <a:pt x="20" y="96"/>
                  </a:cubicBezTo>
                  <a:cubicBezTo>
                    <a:pt x="37" y="96"/>
                    <a:pt x="53" y="83"/>
                    <a:pt x="65" y="65"/>
                  </a:cubicBezTo>
                  <a:cubicBezTo>
                    <a:pt x="73" y="41"/>
                    <a:pt x="65" y="17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61"/>
            <p:cNvSpPr/>
            <p:nvPr/>
          </p:nvSpPr>
          <p:spPr>
            <a:xfrm>
              <a:off x="1100575" y="31571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2" y="0"/>
                  </a:moveTo>
                  <a:cubicBezTo>
                    <a:pt x="43" y="0"/>
                    <a:pt x="23" y="9"/>
                    <a:pt x="17" y="28"/>
                  </a:cubicBezTo>
                  <a:cubicBezTo>
                    <a:pt x="1" y="52"/>
                    <a:pt x="17" y="84"/>
                    <a:pt x="41" y="92"/>
                  </a:cubicBezTo>
                  <a:lnTo>
                    <a:pt x="82" y="3"/>
                  </a:lnTo>
                  <a:cubicBezTo>
                    <a:pt x="76" y="1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1"/>
            <p:cNvSpPr/>
            <p:nvPr/>
          </p:nvSpPr>
          <p:spPr>
            <a:xfrm>
              <a:off x="1097525" y="31644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57" y="0"/>
                  </a:moveTo>
                  <a:cubicBezTo>
                    <a:pt x="39" y="0"/>
                    <a:pt x="21" y="11"/>
                    <a:pt x="9" y="36"/>
                  </a:cubicBezTo>
                  <a:cubicBezTo>
                    <a:pt x="1" y="60"/>
                    <a:pt x="17" y="84"/>
                    <a:pt x="41" y="100"/>
                  </a:cubicBezTo>
                  <a:lnTo>
                    <a:pt x="74" y="3"/>
                  </a:ln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094500" y="31719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4" y="0"/>
                  </a:moveTo>
                  <a:cubicBezTo>
                    <a:pt x="34" y="0"/>
                    <a:pt x="14" y="9"/>
                    <a:pt x="8" y="27"/>
                  </a:cubicBezTo>
                  <a:cubicBezTo>
                    <a:pt x="0" y="52"/>
                    <a:pt x="8" y="84"/>
                    <a:pt x="33" y="92"/>
                  </a:cubicBezTo>
                  <a:lnTo>
                    <a:pt x="73" y="3"/>
                  </a:lnTo>
                  <a:cubicBezTo>
                    <a:pt x="67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081125" y="3170475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62" y="0"/>
                  </a:moveTo>
                  <a:cubicBezTo>
                    <a:pt x="42" y="0"/>
                    <a:pt x="22" y="10"/>
                    <a:pt x="16" y="28"/>
                  </a:cubicBezTo>
                  <a:cubicBezTo>
                    <a:pt x="0" y="52"/>
                    <a:pt x="16" y="84"/>
                    <a:pt x="41" y="101"/>
                  </a:cubicBezTo>
                  <a:cubicBezTo>
                    <a:pt x="47" y="103"/>
                    <a:pt x="53" y="104"/>
                    <a:pt x="60" y="104"/>
                  </a:cubicBezTo>
                  <a:cubicBezTo>
                    <a:pt x="80" y="104"/>
                    <a:pt x="102" y="95"/>
                    <a:pt x="114" y="76"/>
                  </a:cubicBezTo>
                  <a:cubicBezTo>
                    <a:pt x="122" y="52"/>
                    <a:pt x="106" y="20"/>
                    <a:pt x="81" y="3"/>
                  </a:cubicBezTo>
                  <a:cubicBezTo>
                    <a:pt x="75" y="1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080100" y="316507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41" y="1"/>
                  </a:moveTo>
                  <a:lnTo>
                    <a:pt x="1" y="90"/>
                  </a:lnTo>
                  <a:cubicBezTo>
                    <a:pt x="9" y="95"/>
                    <a:pt x="19" y="98"/>
                    <a:pt x="28" y="98"/>
                  </a:cubicBezTo>
                  <a:cubicBezTo>
                    <a:pt x="45" y="98"/>
                    <a:pt x="60" y="89"/>
                    <a:pt x="66" y="73"/>
                  </a:cubicBezTo>
                  <a:cubicBezTo>
                    <a:pt x="82" y="41"/>
                    <a:pt x="66" y="17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083550" y="31579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1"/>
                  </a:moveTo>
                  <a:lnTo>
                    <a:pt x="0" y="90"/>
                  </a:lnTo>
                  <a:cubicBezTo>
                    <a:pt x="7" y="92"/>
                    <a:pt x="13" y="93"/>
                    <a:pt x="20" y="93"/>
                  </a:cubicBezTo>
                  <a:cubicBezTo>
                    <a:pt x="40" y="93"/>
                    <a:pt x="59" y="84"/>
                    <a:pt x="65" y="66"/>
                  </a:cubicBezTo>
                  <a:cubicBezTo>
                    <a:pt x="73" y="41"/>
                    <a:pt x="65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61"/>
            <p:cNvSpPr/>
            <p:nvPr/>
          </p:nvSpPr>
          <p:spPr>
            <a:xfrm>
              <a:off x="1084575" y="3163175"/>
              <a:ext cx="3050" cy="2500"/>
            </a:xfrm>
            <a:custGeom>
              <a:avLst/>
              <a:gdLst/>
              <a:ahLst/>
              <a:cxnLst/>
              <a:rect l="l" t="t" r="r" b="b"/>
              <a:pathLst>
                <a:path w="122" h="100" extrusionOk="0">
                  <a:moveTo>
                    <a:pt x="62" y="1"/>
                  </a:moveTo>
                  <a:cubicBezTo>
                    <a:pt x="42" y="1"/>
                    <a:pt x="22" y="10"/>
                    <a:pt x="16" y="28"/>
                  </a:cubicBezTo>
                  <a:cubicBezTo>
                    <a:pt x="0" y="52"/>
                    <a:pt x="16" y="85"/>
                    <a:pt x="41" y="93"/>
                  </a:cubicBezTo>
                  <a:cubicBezTo>
                    <a:pt x="47" y="97"/>
                    <a:pt x="55" y="99"/>
                    <a:pt x="62" y="99"/>
                  </a:cubicBezTo>
                  <a:cubicBezTo>
                    <a:pt x="81" y="99"/>
                    <a:pt x="100" y="86"/>
                    <a:pt x="105" y="68"/>
                  </a:cubicBezTo>
                  <a:cubicBezTo>
                    <a:pt x="122" y="44"/>
                    <a:pt x="105" y="20"/>
                    <a:pt x="81" y="4"/>
                  </a:cubicBezTo>
                  <a:cubicBezTo>
                    <a:pt x="75" y="2"/>
                    <a:pt x="68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61"/>
            <p:cNvSpPr/>
            <p:nvPr/>
          </p:nvSpPr>
          <p:spPr>
            <a:xfrm>
              <a:off x="1088000" y="31558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0" y="0"/>
                  </a:moveTo>
                  <a:cubicBezTo>
                    <a:pt x="41" y="0"/>
                    <a:pt x="23" y="13"/>
                    <a:pt x="17" y="31"/>
                  </a:cubicBezTo>
                  <a:cubicBezTo>
                    <a:pt x="1" y="55"/>
                    <a:pt x="9" y="88"/>
                    <a:pt x="33" y="96"/>
                  </a:cubicBezTo>
                  <a:cubicBezTo>
                    <a:pt x="41" y="98"/>
                    <a:pt x="49" y="99"/>
                    <a:pt x="56" y="99"/>
                  </a:cubicBezTo>
                  <a:cubicBezTo>
                    <a:pt x="77" y="99"/>
                    <a:pt x="94" y="90"/>
                    <a:pt x="106" y="72"/>
                  </a:cubicBezTo>
                  <a:cubicBezTo>
                    <a:pt x="114" y="47"/>
                    <a:pt x="106" y="15"/>
                    <a:pt x="82" y="7"/>
                  </a:cubicBezTo>
                  <a:cubicBezTo>
                    <a:pt x="75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1091450" y="314837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7" y="1"/>
                  </a:moveTo>
                  <a:cubicBezTo>
                    <a:pt x="38" y="1"/>
                    <a:pt x="21" y="11"/>
                    <a:pt x="9" y="36"/>
                  </a:cubicBezTo>
                  <a:cubicBezTo>
                    <a:pt x="1" y="60"/>
                    <a:pt x="9" y="85"/>
                    <a:pt x="33" y="101"/>
                  </a:cubicBezTo>
                  <a:cubicBezTo>
                    <a:pt x="39" y="103"/>
                    <a:pt x="46" y="104"/>
                    <a:pt x="52" y="104"/>
                  </a:cubicBezTo>
                  <a:cubicBezTo>
                    <a:pt x="72" y="104"/>
                    <a:pt x="92" y="95"/>
                    <a:pt x="98" y="77"/>
                  </a:cubicBezTo>
                  <a:cubicBezTo>
                    <a:pt x="114" y="44"/>
                    <a:pt x="98" y="20"/>
                    <a:pt x="74" y="4"/>
                  </a:cubicBezTo>
                  <a:cubicBezTo>
                    <a:pt x="68" y="2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1087000" y="3150675"/>
              <a:ext cx="1850" cy="2350"/>
            </a:xfrm>
            <a:custGeom>
              <a:avLst/>
              <a:gdLst/>
              <a:ahLst/>
              <a:cxnLst/>
              <a:rect l="l" t="t" r="r" b="b"/>
              <a:pathLst>
                <a:path w="74" h="94" extrusionOk="0">
                  <a:moveTo>
                    <a:pt x="41" y="1"/>
                  </a:moveTo>
                  <a:lnTo>
                    <a:pt x="0" y="90"/>
                  </a:lnTo>
                  <a:cubicBezTo>
                    <a:pt x="6" y="92"/>
                    <a:pt x="12" y="93"/>
                    <a:pt x="18" y="93"/>
                  </a:cubicBezTo>
                  <a:cubicBezTo>
                    <a:pt x="36" y="93"/>
                    <a:pt x="53" y="84"/>
                    <a:pt x="65" y="66"/>
                  </a:cubicBezTo>
                  <a:cubicBezTo>
                    <a:pt x="73" y="41"/>
                    <a:pt x="65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1093275" y="315385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2" y="1"/>
                  </a:moveTo>
                  <a:cubicBezTo>
                    <a:pt x="43" y="1"/>
                    <a:pt x="23" y="10"/>
                    <a:pt x="17" y="28"/>
                  </a:cubicBezTo>
                  <a:cubicBezTo>
                    <a:pt x="1" y="52"/>
                    <a:pt x="17" y="85"/>
                    <a:pt x="41" y="93"/>
                  </a:cubicBezTo>
                  <a:lnTo>
                    <a:pt x="82" y="4"/>
                  </a:lnTo>
                  <a:cubicBezTo>
                    <a:pt x="76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1090025" y="3161150"/>
              <a:ext cx="2075" cy="2525"/>
            </a:xfrm>
            <a:custGeom>
              <a:avLst/>
              <a:gdLst/>
              <a:ahLst/>
              <a:cxnLst/>
              <a:rect l="l" t="t" r="r" b="b"/>
              <a:pathLst>
                <a:path w="83" h="101" extrusionOk="0">
                  <a:moveTo>
                    <a:pt x="59" y="0"/>
                  </a:moveTo>
                  <a:cubicBezTo>
                    <a:pt x="38" y="0"/>
                    <a:pt x="21" y="10"/>
                    <a:pt x="9" y="28"/>
                  </a:cubicBezTo>
                  <a:cubicBezTo>
                    <a:pt x="1" y="60"/>
                    <a:pt x="9" y="85"/>
                    <a:pt x="41" y="101"/>
                  </a:cubicBezTo>
                  <a:lnTo>
                    <a:pt x="82" y="3"/>
                  </a:lnTo>
                  <a:cubicBezTo>
                    <a:pt x="74" y="1"/>
                    <a:pt x="6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1086800" y="3168525"/>
              <a:ext cx="1850" cy="2450"/>
            </a:xfrm>
            <a:custGeom>
              <a:avLst/>
              <a:gdLst/>
              <a:ahLst/>
              <a:cxnLst/>
              <a:rect l="l" t="t" r="r" b="b"/>
              <a:pathLst>
                <a:path w="74" h="98" extrusionOk="0">
                  <a:moveTo>
                    <a:pt x="47" y="0"/>
                  </a:moveTo>
                  <a:cubicBezTo>
                    <a:pt x="30" y="0"/>
                    <a:pt x="14" y="11"/>
                    <a:pt x="8" y="33"/>
                  </a:cubicBezTo>
                  <a:cubicBezTo>
                    <a:pt x="0" y="57"/>
                    <a:pt x="8" y="81"/>
                    <a:pt x="33" y="98"/>
                  </a:cubicBezTo>
                  <a:lnTo>
                    <a:pt x="73" y="8"/>
                  </a:lnTo>
                  <a:cubicBezTo>
                    <a:pt x="65" y="3"/>
                    <a:pt x="56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1073625" y="31669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0" y="0"/>
                  </a:moveTo>
                  <a:cubicBezTo>
                    <a:pt x="33" y="0"/>
                    <a:pt x="19" y="9"/>
                    <a:pt x="8" y="25"/>
                  </a:cubicBezTo>
                  <a:cubicBezTo>
                    <a:pt x="0" y="49"/>
                    <a:pt x="8" y="82"/>
                    <a:pt x="33" y="98"/>
                  </a:cubicBezTo>
                  <a:cubicBezTo>
                    <a:pt x="39" y="100"/>
                    <a:pt x="45" y="101"/>
                    <a:pt x="52" y="101"/>
                  </a:cubicBezTo>
                  <a:cubicBezTo>
                    <a:pt x="72" y="101"/>
                    <a:pt x="93" y="92"/>
                    <a:pt x="106" y="73"/>
                  </a:cubicBezTo>
                  <a:cubicBezTo>
                    <a:pt x="114" y="49"/>
                    <a:pt x="106" y="17"/>
                    <a:pt x="81" y="9"/>
                  </a:cubicBezTo>
                  <a:cubicBezTo>
                    <a:pt x="70" y="3"/>
                    <a:pt x="59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61"/>
            <p:cNvSpPr/>
            <p:nvPr/>
          </p:nvSpPr>
          <p:spPr>
            <a:xfrm>
              <a:off x="1072400" y="316142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49" y="1"/>
                  </a:moveTo>
                  <a:lnTo>
                    <a:pt x="1" y="90"/>
                  </a:lnTo>
                  <a:cubicBezTo>
                    <a:pt x="12" y="96"/>
                    <a:pt x="23" y="98"/>
                    <a:pt x="32" y="98"/>
                  </a:cubicBezTo>
                  <a:cubicBezTo>
                    <a:pt x="49" y="98"/>
                    <a:pt x="63" y="89"/>
                    <a:pt x="74" y="74"/>
                  </a:cubicBezTo>
                  <a:cubicBezTo>
                    <a:pt x="82" y="49"/>
                    <a:pt x="74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61"/>
            <p:cNvSpPr/>
            <p:nvPr/>
          </p:nvSpPr>
          <p:spPr>
            <a:xfrm>
              <a:off x="1076050" y="315432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49" y="1"/>
                  </a:moveTo>
                  <a:lnTo>
                    <a:pt x="0" y="90"/>
                  </a:lnTo>
                  <a:cubicBezTo>
                    <a:pt x="7" y="92"/>
                    <a:pt x="13" y="93"/>
                    <a:pt x="20" y="93"/>
                  </a:cubicBezTo>
                  <a:cubicBezTo>
                    <a:pt x="40" y="93"/>
                    <a:pt x="61" y="84"/>
                    <a:pt x="73" y="66"/>
                  </a:cubicBezTo>
                  <a:cubicBezTo>
                    <a:pt x="82" y="41"/>
                    <a:pt x="73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1077075" y="3159600"/>
              <a:ext cx="3050" cy="2525"/>
            </a:xfrm>
            <a:custGeom>
              <a:avLst/>
              <a:gdLst/>
              <a:ahLst/>
              <a:cxnLst/>
              <a:rect l="l" t="t" r="r" b="b"/>
              <a:pathLst>
                <a:path w="122" h="101" extrusionOk="0">
                  <a:moveTo>
                    <a:pt x="54" y="0"/>
                  </a:moveTo>
                  <a:cubicBezTo>
                    <a:pt x="37" y="0"/>
                    <a:pt x="21" y="9"/>
                    <a:pt x="16" y="25"/>
                  </a:cubicBezTo>
                  <a:cubicBezTo>
                    <a:pt x="0" y="49"/>
                    <a:pt x="16" y="82"/>
                    <a:pt x="41" y="98"/>
                  </a:cubicBezTo>
                  <a:cubicBezTo>
                    <a:pt x="47" y="100"/>
                    <a:pt x="53" y="101"/>
                    <a:pt x="60" y="101"/>
                  </a:cubicBezTo>
                  <a:cubicBezTo>
                    <a:pt x="80" y="101"/>
                    <a:pt x="99" y="92"/>
                    <a:pt x="105" y="74"/>
                  </a:cubicBezTo>
                  <a:cubicBezTo>
                    <a:pt x="122" y="49"/>
                    <a:pt x="105" y="17"/>
                    <a:pt x="81" y="9"/>
                  </a:cubicBezTo>
                  <a:cubicBezTo>
                    <a:pt x="72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1080700" y="31523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4" y="0"/>
                  </a:moveTo>
                  <a:cubicBezTo>
                    <a:pt x="37" y="0"/>
                    <a:pt x="20" y="9"/>
                    <a:pt x="9" y="25"/>
                  </a:cubicBezTo>
                  <a:cubicBezTo>
                    <a:pt x="1" y="57"/>
                    <a:pt x="9" y="82"/>
                    <a:pt x="33" y="98"/>
                  </a:cubicBezTo>
                  <a:cubicBezTo>
                    <a:pt x="39" y="100"/>
                    <a:pt x="46" y="101"/>
                    <a:pt x="53" y="101"/>
                  </a:cubicBezTo>
                  <a:cubicBezTo>
                    <a:pt x="73" y="101"/>
                    <a:pt x="94" y="92"/>
                    <a:pt x="106" y="74"/>
                  </a:cubicBezTo>
                  <a:cubicBezTo>
                    <a:pt x="114" y="49"/>
                    <a:pt x="106" y="17"/>
                    <a:pt x="82" y="9"/>
                  </a:cubicBezTo>
                  <a:cubicBezTo>
                    <a:pt x="73" y="3"/>
                    <a:pt x="6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1084350" y="31450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4" y="0"/>
                  </a:moveTo>
                  <a:cubicBezTo>
                    <a:pt x="37" y="0"/>
                    <a:pt x="21" y="14"/>
                    <a:pt x="9" y="31"/>
                  </a:cubicBezTo>
                  <a:cubicBezTo>
                    <a:pt x="1" y="56"/>
                    <a:pt x="9" y="80"/>
                    <a:pt x="33" y="96"/>
                  </a:cubicBezTo>
                  <a:cubicBezTo>
                    <a:pt x="39" y="98"/>
                    <a:pt x="46" y="99"/>
                    <a:pt x="51" y="99"/>
                  </a:cubicBezTo>
                  <a:cubicBezTo>
                    <a:pt x="69" y="99"/>
                    <a:pt x="86" y="90"/>
                    <a:pt x="98" y="72"/>
                  </a:cubicBezTo>
                  <a:cubicBezTo>
                    <a:pt x="106" y="47"/>
                    <a:pt x="98" y="15"/>
                    <a:pt x="74" y="7"/>
                  </a:cubicBezTo>
                  <a:cubicBezTo>
                    <a:pt x="67" y="2"/>
                    <a:pt x="6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1079700" y="314725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9" y="0"/>
                  </a:moveTo>
                  <a:lnTo>
                    <a:pt x="0" y="89"/>
                  </a:lnTo>
                  <a:cubicBezTo>
                    <a:pt x="7" y="91"/>
                    <a:pt x="13" y="92"/>
                    <a:pt x="20" y="92"/>
                  </a:cubicBezTo>
                  <a:cubicBezTo>
                    <a:pt x="39" y="92"/>
                    <a:pt x="59" y="83"/>
                    <a:pt x="65" y="65"/>
                  </a:cubicBezTo>
                  <a:cubicBezTo>
                    <a:pt x="82" y="41"/>
                    <a:pt x="73" y="8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1"/>
            <p:cNvSpPr/>
            <p:nvPr/>
          </p:nvSpPr>
          <p:spPr>
            <a:xfrm>
              <a:off x="1085975" y="315052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60" y="0"/>
                  </a:moveTo>
                  <a:cubicBezTo>
                    <a:pt x="41" y="0"/>
                    <a:pt x="23" y="14"/>
                    <a:pt x="17" y="31"/>
                  </a:cubicBezTo>
                  <a:cubicBezTo>
                    <a:pt x="1" y="56"/>
                    <a:pt x="17" y="80"/>
                    <a:pt x="41" y="96"/>
                  </a:cubicBezTo>
                  <a:lnTo>
                    <a:pt x="82" y="7"/>
                  </a:lnTo>
                  <a:cubicBezTo>
                    <a:pt x="75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61"/>
            <p:cNvSpPr/>
            <p:nvPr/>
          </p:nvSpPr>
          <p:spPr>
            <a:xfrm>
              <a:off x="1082525" y="3157775"/>
              <a:ext cx="2075" cy="2450"/>
            </a:xfrm>
            <a:custGeom>
              <a:avLst/>
              <a:gdLst/>
              <a:ahLst/>
              <a:cxnLst/>
              <a:rect l="l" t="t" r="r" b="b"/>
              <a:pathLst>
                <a:path w="83" h="98" extrusionOk="0">
                  <a:moveTo>
                    <a:pt x="55" y="0"/>
                  </a:moveTo>
                  <a:cubicBezTo>
                    <a:pt x="38" y="0"/>
                    <a:pt x="22" y="9"/>
                    <a:pt x="17" y="25"/>
                  </a:cubicBezTo>
                  <a:cubicBezTo>
                    <a:pt x="1" y="49"/>
                    <a:pt x="17" y="82"/>
                    <a:pt x="41" y="98"/>
                  </a:cubicBezTo>
                  <a:lnTo>
                    <a:pt x="82" y="9"/>
                  </a:lnTo>
                  <a:cubicBezTo>
                    <a:pt x="73" y="3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1079100" y="31650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2" y="0"/>
                  </a:moveTo>
                  <a:cubicBezTo>
                    <a:pt x="42" y="0"/>
                    <a:pt x="22" y="10"/>
                    <a:pt x="16" y="28"/>
                  </a:cubicBezTo>
                  <a:cubicBezTo>
                    <a:pt x="0" y="52"/>
                    <a:pt x="16" y="85"/>
                    <a:pt x="41" y="93"/>
                  </a:cubicBezTo>
                  <a:lnTo>
                    <a:pt x="81" y="4"/>
                  </a:lnTo>
                  <a:cubicBezTo>
                    <a:pt x="75" y="1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1065925" y="3163050"/>
              <a:ext cx="3050" cy="2525"/>
            </a:xfrm>
            <a:custGeom>
              <a:avLst/>
              <a:gdLst/>
              <a:ahLst/>
              <a:cxnLst/>
              <a:rect l="l" t="t" r="r" b="b"/>
              <a:pathLst>
                <a:path w="122" h="101" extrusionOk="0">
                  <a:moveTo>
                    <a:pt x="54" y="0"/>
                  </a:moveTo>
                  <a:cubicBezTo>
                    <a:pt x="37" y="0"/>
                    <a:pt x="22" y="9"/>
                    <a:pt x="16" y="25"/>
                  </a:cubicBezTo>
                  <a:cubicBezTo>
                    <a:pt x="0" y="49"/>
                    <a:pt x="16" y="82"/>
                    <a:pt x="41" y="98"/>
                  </a:cubicBezTo>
                  <a:cubicBezTo>
                    <a:pt x="47" y="100"/>
                    <a:pt x="53" y="101"/>
                    <a:pt x="60" y="101"/>
                  </a:cubicBezTo>
                  <a:cubicBezTo>
                    <a:pt x="80" y="101"/>
                    <a:pt x="99" y="92"/>
                    <a:pt x="106" y="73"/>
                  </a:cubicBezTo>
                  <a:cubicBezTo>
                    <a:pt x="122" y="49"/>
                    <a:pt x="114" y="17"/>
                    <a:pt x="81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1065100" y="315757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41" y="1"/>
                  </a:moveTo>
                  <a:lnTo>
                    <a:pt x="1" y="90"/>
                  </a:lnTo>
                  <a:cubicBezTo>
                    <a:pt x="9" y="95"/>
                    <a:pt x="19" y="98"/>
                    <a:pt x="28" y="98"/>
                  </a:cubicBezTo>
                  <a:cubicBezTo>
                    <a:pt x="45" y="98"/>
                    <a:pt x="60" y="89"/>
                    <a:pt x="66" y="73"/>
                  </a:cubicBezTo>
                  <a:cubicBezTo>
                    <a:pt x="82" y="49"/>
                    <a:pt x="66" y="17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61"/>
            <p:cNvSpPr/>
            <p:nvPr/>
          </p:nvSpPr>
          <p:spPr>
            <a:xfrm>
              <a:off x="1068750" y="315047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49" y="1"/>
                  </a:moveTo>
                  <a:lnTo>
                    <a:pt x="1" y="90"/>
                  </a:lnTo>
                  <a:cubicBezTo>
                    <a:pt x="9" y="96"/>
                    <a:pt x="19" y="98"/>
                    <a:pt x="28" y="98"/>
                  </a:cubicBezTo>
                  <a:cubicBezTo>
                    <a:pt x="46" y="98"/>
                    <a:pt x="63" y="89"/>
                    <a:pt x="74" y="74"/>
                  </a:cubicBezTo>
                  <a:cubicBezTo>
                    <a:pt x="82" y="49"/>
                    <a:pt x="74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1"/>
            <p:cNvSpPr/>
            <p:nvPr/>
          </p:nvSpPr>
          <p:spPr>
            <a:xfrm>
              <a:off x="1069775" y="31558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2" y="1"/>
                  </a:moveTo>
                  <a:cubicBezTo>
                    <a:pt x="42" y="1"/>
                    <a:pt x="20" y="10"/>
                    <a:pt x="8" y="28"/>
                  </a:cubicBezTo>
                  <a:cubicBezTo>
                    <a:pt x="0" y="52"/>
                    <a:pt x="8" y="85"/>
                    <a:pt x="33" y="93"/>
                  </a:cubicBezTo>
                  <a:cubicBezTo>
                    <a:pt x="41" y="99"/>
                    <a:pt x="51" y="101"/>
                    <a:pt x="60" y="101"/>
                  </a:cubicBezTo>
                  <a:cubicBezTo>
                    <a:pt x="78" y="101"/>
                    <a:pt x="95" y="92"/>
                    <a:pt x="106" y="77"/>
                  </a:cubicBezTo>
                  <a:cubicBezTo>
                    <a:pt x="114" y="52"/>
                    <a:pt x="106" y="20"/>
                    <a:pt x="81" y="4"/>
                  </a:cubicBez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1073425" y="31486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37" y="0"/>
                    <a:pt x="22" y="9"/>
                    <a:pt x="16" y="25"/>
                  </a:cubicBezTo>
                  <a:cubicBezTo>
                    <a:pt x="0" y="49"/>
                    <a:pt x="8" y="82"/>
                    <a:pt x="41" y="98"/>
                  </a:cubicBezTo>
                  <a:cubicBezTo>
                    <a:pt x="47" y="100"/>
                    <a:pt x="53" y="101"/>
                    <a:pt x="59" y="101"/>
                  </a:cubicBezTo>
                  <a:cubicBezTo>
                    <a:pt x="77" y="101"/>
                    <a:pt x="93" y="92"/>
                    <a:pt x="105" y="74"/>
                  </a:cubicBezTo>
                  <a:cubicBezTo>
                    <a:pt x="114" y="49"/>
                    <a:pt x="105" y="17"/>
                    <a:pt x="81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1077275" y="31414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2" y="1"/>
                  </a:moveTo>
                  <a:cubicBezTo>
                    <a:pt x="42" y="1"/>
                    <a:pt x="20" y="10"/>
                    <a:pt x="8" y="28"/>
                  </a:cubicBezTo>
                  <a:cubicBezTo>
                    <a:pt x="0" y="53"/>
                    <a:pt x="8" y="85"/>
                    <a:pt x="33" y="93"/>
                  </a:cubicBezTo>
                  <a:cubicBezTo>
                    <a:pt x="41" y="99"/>
                    <a:pt x="51" y="102"/>
                    <a:pt x="60" y="102"/>
                  </a:cubicBezTo>
                  <a:cubicBezTo>
                    <a:pt x="77" y="102"/>
                    <a:pt x="92" y="93"/>
                    <a:pt x="97" y="77"/>
                  </a:cubicBezTo>
                  <a:cubicBezTo>
                    <a:pt x="114" y="53"/>
                    <a:pt x="106" y="20"/>
                    <a:pt x="81" y="4"/>
                  </a:cubicBez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1072600" y="314337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49" y="1"/>
                  </a:moveTo>
                  <a:lnTo>
                    <a:pt x="1" y="90"/>
                  </a:lnTo>
                  <a:cubicBezTo>
                    <a:pt x="9" y="96"/>
                    <a:pt x="19" y="99"/>
                    <a:pt x="28" y="99"/>
                  </a:cubicBezTo>
                  <a:cubicBezTo>
                    <a:pt x="45" y="99"/>
                    <a:pt x="60" y="90"/>
                    <a:pt x="66" y="74"/>
                  </a:cubicBezTo>
                  <a:cubicBezTo>
                    <a:pt x="82" y="50"/>
                    <a:pt x="74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1078900" y="314702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53" y="1"/>
                  </a:moveTo>
                  <a:cubicBezTo>
                    <a:pt x="36" y="1"/>
                    <a:pt x="19" y="10"/>
                    <a:pt x="8" y="25"/>
                  </a:cubicBezTo>
                  <a:cubicBezTo>
                    <a:pt x="0" y="50"/>
                    <a:pt x="8" y="82"/>
                    <a:pt x="32" y="98"/>
                  </a:cubicBezTo>
                  <a:lnTo>
                    <a:pt x="81" y="9"/>
                  </a:lnTo>
                  <a:cubicBezTo>
                    <a:pt x="72" y="3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1"/>
            <p:cNvSpPr/>
            <p:nvPr/>
          </p:nvSpPr>
          <p:spPr>
            <a:xfrm>
              <a:off x="1075250" y="3154175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59" y="0"/>
                  </a:moveTo>
                  <a:cubicBezTo>
                    <a:pt x="40" y="0"/>
                    <a:pt x="20" y="14"/>
                    <a:pt x="8" y="31"/>
                  </a:cubicBezTo>
                  <a:cubicBezTo>
                    <a:pt x="0" y="55"/>
                    <a:pt x="8" y="80"/>
                    <a:pt x="32" y="96"/>
                  </a:cubicBezTo>
                  <a:lnTo>
                    <a:pt x="81" y="7"/>
                  </a:lnTo>
                  <a:cubicBezTo>
                    <a:pt x="74" y="2"/>
                    <a:pt x="6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61"/>
            <p:cNvSpPr/>
            <p:nvPr/>
          </p:nvSpPr>
          <p:spPr>
            <a:xfrm>
              <a:off x="1071600" y="316135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2" y="1"/>
                  </a:moveTo>
                  <a:cubicBezTo>
                    <a:pt x="42" y="1"/>
                    <a:pt x="22" y="10"/>
                    <a:pt x="16" y="28"/>
                  </a:cubicBezTo>
                  <a:cubicBezTo>
                    <a:pt x="0" y="52"/>
                    <a:pt x="8" y="85"/>
                    <a:pt x="33" y="93"/>
                  </a:cubicBezTo>
                  <a:lnTo>
                    <a:pt x="81" y="4"/>
                  </a:ln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1058425" y="3158975"/>
              <a:ext cx="3050" cy="2700"/>
            </a:xfrm>
            <a:custGeom>
              <a:avLst/>
              <a:gdLst/>
              <a:ahLst/>
              <a:cxnLst/>
              <a:rect l="l" t="t" r="r" b="b"/>
              <a:pathLst>
                <a:path w="122" h="108" extrusionOk="0">
                  <a:moveTo>
                    <a:pt x="61" y="1"/>
                  </a:moveTo>
                  <a:cubicBezTo>
                    <a:pt x="44" y="1"/>
                    <a:pt x="27" y="10"/>
                    <a:pt x="16" y="26"/>
                  </a:cubicBezTo>
                  <a:cubicBezTo>
                    <a:pt x="0" y="50"/>
                    <a:pt x="16" y="82"/>
                    <a:pt x="41" y="99"/>
                  </a:cubicBezTo>
                  <a:cubicBezTo>
                    <a:pt x="49" y="104"/>
                    <a:pt x="59" y="107"/>
                    <a:pt x="68" y="107"/>
                  </a:cubicBezTo>
                  <a:cubicBezTo>
                    <a:pt x="85" y="107"/>
                    <a:pt x="100" y="98"/>
                    <a:pt x="106" y="82"/>
                  </a:cubicBezTo>
                  <a:cubicBezTo>
                    <a:pt x="122" y="58"/>
                    <a:pt x="114" y="26"/>
                    <a:pt x="89" y="9"/>
                  </a:cubicBezTo>
                  <a:cubicBezTo>
                    <a:pt x="81" y="4"/>
                    <a:pt x="7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1057600" y="3153525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49" y="0"/>
                  </a:moveTo>
                  <a:lnTo>
                    <a:pt x="1" y="90"/>
                  </a:lnTo>
                  <a:cubicBezTo>
                    <a:pt x="9" y="95"/>
                    <a:pt x="19" y="98"/>
                    <a:pt x="29" y="98"/>
                  </a:cubicBezTo>
                  <a:cubicBezTo>
                    <a:pt x="46" y="98"/>
                    <a:pt x="63" y="89"/>
                    <a:pt x="74" y="73"/>
                  </a:cubicBezTo>
                  <a:cubicBezTo>
                    <a:pt x="82" y="49"/>
                    <a:pt x="74" y="17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1061650" y="31466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9" y="1"/>
                  </a:moveTo>
                  <a:lnTo>
                    <a:pt x="1" y="90"/>
                  </a:lnTo>
                  <a:cubicBezTo>
                    <a:pt x="7" y="92"/>
                    <a:pt x="13" y="93"/>
                    <a:pt x="19" y="93"/>
                  </a:cubicBezTo>
                  <a:cubicBezTo>
                    <a:pt x="37" y="93"/>
                    <a:pt x="54" y="84"/>
                    <a:pt x="66" y="66"/>
                  </a:cubicBezTo>
                  <a:cubicBezTo>
                    <a:pt x="82" y="41"/>
                    <a:pt x="74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1062475" y="31519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0" y="0"/>
                  </a:moveTo>
                  <a:cubicBezTo>
                    <a:pt x="40" y="0"/>
                    <a:pt x="20" y="13"/>
                    <a:pt x="8" y="31"/>
                  </a:cubicBezTo>
                  <a:cubicBezTo>
                    <a:pt x="0" y="47"/>
                    <a:pt x="8" y="80"/>
                    <a:pt x="33" y="96"/>
                  </a:cubicBezTo>
                  <a:cubicBezTo>
                    <a:pt x="41" y="102"/>
                    <a:pt x="51" y="104"/>
                    <a:pt x="60" y="104"/>
                  </a:cubicBezTo>
                  <a:cubicBezTo>
                    <a:pt x="77" y="104"/>
                    <a:pt x="92" y="95"/>
                    <a:pt x="98" y="80"/>
                  </a:cubicBezTo>
                  <a:cubicBezTo>
                    <a:pt x="114" y="55"/>
                    <a:pt x="106" y="23"/>
                    <a:pt x="81" y="7"/>
                  </a:cubicBezTo>
                  <a:cubicBezTo>
                    <a:pt x="75" y="2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61"/>
            <p:cNvSpPr/>
            <p:nvPr/>
          </p:nvSpPr>
          <p:spPr>
            <a:xfrm>
              <a:off x="1066325" y="31448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0" y="0"/>
                  </a:moveTo>
                  <a:cubicBezTo>
                    <a:pt x="41" y="0"/>
                    <a:pt x="22" y="14"/>
                    <a:pt x="17" y="31"/>
                  </a:cubicBezTo>
                  <a:cubicBezTo>
                    <a:pt x="0" y="55"/>
                    <a:pt x="8" y="80"/>
                    <a:pt x="33" y="96"/>
                  </a:cubicBezTo>
                  <a:cubicBezTo>
                    <a:pt x="39" y="98"/>
                    <a:pt x="45" y="99"/>
                    <a:pt x="52" y="99"/>
                  </a:cubicBezTo>
                  <a:cubicBezTo>
                    <a:pt x="72" y="99"/>
                    <a:pt x="94" y="90"/>
                    <a:pt x="106" y="72"/>
                  </a:cubicBezTo>
                  <a:cubicBezTo>
                    <a:pt x="114" y="47"/>
                    <a:pt x="106" y="23"/>
                    <a:pt x="81" y="7"/>
                  </a:cubicBezTo>
                  <a:cubicBezTo>
                    <a:pt x="75" y="2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61"/>
            <p:cNvSpPr/>
            <p:nvPr/>
          </p:nvSpPr>
          <p:spPr>
            <a:xfrm>
              <a:off x="1070175" y="31377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1" y="1"/>
                  </a:moveTo>
                  <a:cubicBezTo>
                    <a:pt x="44" y="1"/>
                    <a:pt x="28" y="14"/>
                    <a:pt x="17" y="31"/>
                  </a:cubicBezTo>
                  <a:cubicBezTo>
                    <a:pt x="0" y="56"/>
                    <a:pt x="8" y="80"/>
                    <a:pt x="33" y="96"/>
                  </a:cubicBezTo>
                  <a:cubicBezTo>
                    <a:pt x="39" y="98"/>
                    <a:pt x="45" y="99"/>
                    <a:pt x="52" y="99"/>
                  </a:cubicBezTo>
                  <a:cubicBezTo>
                    <a:pt x="72" y="99"/>
                    <a:pt x="94" y="90"/>
                    <a:pt x="106" y="72"/>
                  </a:cubicBezTo>
                  <a:cubicBezTo>
                    <a:pt x="114" y="48"/>
                    <a:pt x="106" y="23"/>
                    <a:pt x="81" y="7"/>
                  </a:cubicBezTo>
                  <a:cubicBezTo>
                    <a:pt x="75" y="3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1065500" y="313952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50" y="1"/>
                  </a:moveTo>
                  <a:lnTo>
                    <a:pt x="1" y="90"/>
                  </a:lnTo>
                  <a:cubicBezTo>
                    <a:pt x="10" y="96"/>
                    <a:pt x="19" y="99"/>
                    <a:pt x="28" y="99"/>
                  </a:cubicBezTo>
                  <a:cubicBezTo>
                    <a:pt x="45" y="99"/>
                    <a:pt x="61" y="90"/>
                    <a:pt x="66" y="74"/>
                  </a:cubicBezTo>
                  <a:cubicBezTo>
                    <a:pt x="82" y="50"/>
                    <a:pt x="74" y="17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1071800" y="314330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62" y="1"/>
                  </a:moveTo>
                  <a:cubicBezTo>
                    <a:pt x="42" y="1"/>
                    <a:pt x="21" y="10"/>
                    <a:pt x="8" y="28"/>
                  </a:cubicBezTo>
                  <a:cubicBezTo>
                    <a:pt x="0" y="53"/>
                    <a:pt x="8" y="85"/>
                    <a:pt x="33" y="93"/>
                  </a:cubicBezTo>
                  <a:lnTo>
                    <a:pt x="81" y="4"/>
                  </a:ln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1067950" y="31504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2" y="1"/>
                  </a:moveTo>
                  <a:cubicBezTo>
                    <a:pt x="42" y="1"/>
                    <a:pt x="22" y="10"/>
                    <a:pt x="16" y="28"/>
                  </a:cubicBezTo>
                  <a:cubicBezTo>
                    <a:pt x="0" y="52"/>
                    <a:pt x="8" y="85"/>
                    <a:pt x="33" y="93"/>
                  </a:cubicBezTo>
                  <a:lnTo>
                    <a:pt x="81" y="4"/>
                  </a:ln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1064100" y="31575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3" y="0"/>
                  </a:moveTo>
                  <a:cubicBezTo>
                    <a:pt x="45" y="0"/>
                    <a:pt x="29" y="10"/>
                    <a:pt x="16" y="28"/>
                  </a:cubicBezTo>
                  <a:cubicBezTo>
                    <a:pt x="0" y="52"/>
                    <a:pt x="8" y="76"/>
                    <a:pt x="41" y="93"/>
                  </a:cubicBezTo>
                  <a:lnTo>
                    <a:pt x="81" y="4"/>
                  </a:lnTo>
                  <a:cubicBezTo>
                    <a:pt x="75" y="1"/>
                    <a:pt x="69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1"/>
            <p:cNvSpPr/>
            <p:nvPr/>
          </p:nvSpPr>
          <p:spPr>
            <a:xfrm>
              <a:off x="1051125" y="3154925"/>
              <a:ext cx="3050" cy="2475"/>
            </a:xfrm>
            <a:custGeom>
              <a:avLst/>
              <a:gdLst/>
              <a:ahLst/>
              <a:cxnLst/>
              <a:rect l="l" t="t" r="r" b="b"/>
              <a:pathLst>
                <a:path w="122" h="99" extrusionOk="0">
                  <a:moveTo>
                    <a:pt x="54" y="1"/>
                  </a:moveTo>
                  <a:cubicBezTo>
                    <a:pt x="37" y="1"/>
                    <a:pt x="22" y="10"/>
                    <a:pt x="16" y="25"/>
                  </a:cubicBezTo>
                  <a:cubicBezTo>
                    <a:pt x="0" y="50"/>
                    <a:pt x="8" y="82"/>
                    <a:pt x="33" y="90"/>
                  </a:cubicBezTo>
                  <a:cubicBezTo>
                    <a:pt x="41" y="96"/>
                    <a:pt x="51" y="99"/>
                    <a:pt x="60" y="99"/>
                  </a:cubicBezTo>
                  <a:cubicBezTo>
                    <a:pt x="78" y="99"/>
                    <a:pt x="95" y="90"/>
                    <a:pt x="106" y="74"/>
                  </a:cubicBezTo>
                  <a:cubicBezTo>
                    <a:pt x="122" y="50"/>
                    <a:pt x="106" y="17"/>
                    <a:pt x="81" y="9"/>
                  </a:cubicBezTo>
                  <a:cubicBezTo>
                    <a:pt x="73" y="3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61"/>
            <p:cNvSpPr/>
            <p:nvPr/>
          </p:nvSpPr>
          <p:spPr>
            <a:xfrm>
              <a:off x="1050300" y="314947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58" y="0"/>
                  </a:moveTo>
                  <a:lnTo>
                    <a:pt x="1" y="81"/>
                  </a:lnTo>
                  <a:cubicBezTo>
                    <a:pt x="9" y="87"/>
                    <a:pt x="19" y="90"/>
                    <a:pt x="29" y="90"/>
                  </a:cubicBezTo>
                  <a:cubicBezTo>
                    <a:pt x="46" y="90"/>
                    <a:pt x="63" y="81"/>
                    <a:pt x="74" y="65"/>
                  </a:cubicBezTo>
                  <a:cubicBezTo>
                    <a:pt x="90" y="41"/>
                    <a:pt x="82" y="16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1054575" y="31425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49" y="1"/>
                  </a:moveTo>
                  <a:lnTo>
                    <a:pt x="0" y="82"/>
                  </a:lnTo>
                  <a:cubicBezTo>
                    <a:pt x="9" y="87"/>
                    <a:pt x="17" y="90"/>
                    <a:pt x="26" y="90"/>
                  </a:cubicBezTo>
                  <a:cubicBezTo>
                    <a:pt x="41" y="90"/>
                    <a:pt x="54" y="81"/>
                    <a:pt x="65" y="65"/>
                  </a:cubicBezTo>
                  <a:cubicBezTo>
                    <a:pt x="81" y="41"/>
                    <a:pt x="73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1055175" y="314785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6" y="0"/>
                  </a:moveTo>
                  <a:cubicBezTo>
                    <a:pt x="41" y="0"/>
                    <a:pt x="27" y="9"/>
                    <a:pt x="17" y="25"/>
                  </a:cubicBezTo>
                  <a:cubicBezTo>
                    <a:pt x="0" y="49"/>
                    <a:pt x="9" y="81"/>
                    <a:pt x="33" y="98"/>
                  </a:cubicBezTo>
                  <a:cubicBezTo>
                    <a:pt x="41" y="103"/>
                    <a:pt x="51" y="106"/>
                    <a:pt x="61" y="106"/>
                  </a:cubicBezTo>
                  <a:cubicBezTo>
                    <a:pt x="78" y="106"/>
                    <a:pt x="95" y="97"/>
                    <a:pt x="106" y="81"/>
                  </a:cubicBezTo>
                  <a:cubicBezTo>
                    <a:pt x="114" y="57"/>
                    <a:pt x="106" y="25"/>
                    <a:pt x="81" y="8"/>
                  </a:cubicBezTo>
                  <a:cubicBezTo>
                    <a:pt x="73" y="3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61"/>
            <p:cNvSpPr/>
            <p:nvPr/>
          </p:nvSpPr>
          <p:spPr>
            <a:xfrm>
              <a:off x="1059225" y="31409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0" y="0"/>
                  </a:moveTo>
                  <a:cubicBezTo>
                    <a:pt x="44" y="0"/>
                    <a:pt x="27" y="9"/>
                    <a:pt x="17" y="25"/>
                  </a:cubicBezTo>
                  <a:cubicBezTo>
                    <a:pt x="1" y="49"/>
                    <a:pt x="9" y="74"/>
                    <a:pt x="33" y="90"/>
                  </a:cubicBezTo>
                  <a:cubicBezTo>
                    <a:pt x="42" y="96"/>
                    <a:pt x="51" y="98"/>
                    <a:pt x="61" y="98"/>
                  </a:cubicBezTo>
                  <a:cubicBezTo>
                    <a:pt x="78" y="98"/>
                    <a:pt x="95" y="89"/>
                    <a:pt x="106" y="74"/>
                  </a:cubicBezTo>
                  <a:cubicBezTo>
                    <a:pt x="114" y="49"/>
                    <a:pt x="106" y="17"/>
                    <a:pt x="82" y="9"/>
                  </a:cubicBezTo>
                  <a:cubicBezTo>
                    <a:pt x="76" y="3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61"/>
            <p:cNvSpPr/>
            <p:nvPr/>
          </p:nvSpPr>
          <p:spPr>
            <a:xfrm>
              <a:off x="1063275" y="31338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0" y="1"/>
                  </a:moveTo>
                  <a:cubicBezTo>
                    <a:pt x="45" y="1"/>
                    <a:pt x="27" y="10"/>
                    <a:pt x="17" y="25"/>
                  </a:cubicBezTo>
                  <a:cubicBezTo>
                    <a:pt x="1" y="50"/>
                    <a:pt x="9" y="82"/>
                    <a:pt x="33" y="98"/>
                  </a:cubicBezTo>
                  <a:cubicBezTo>
                    <a:pt x="39" y="100"/>
                    <a:pt x="46" y="101"/>
                    <a:pt x="53" y="101"/>
                  </a:cubicBezTo>
                  <a:cubicBezTo>
                    <a:pt x="73" y="101"/>
                    <a:pt x="94" y="92"/>
                    <a:pt x="106" y="74"/>
                  </a:cubicBezTo>
                  <a:cubicBezTo>
                    <a:pt x="114" y="50"/>
                    <a:pt x="106" y="25"/>
                    <a:pt x="82" y="9"/>
                  </a:cubicBezTo>
                  <a:cubicBezTo>
                    <a:pt x="76" y="3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1058625" y="31356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49" y="1"/>
                  </a:moveTo>
                  <a:lnTo>
                    <a:pt x="0" y="82"/>
                  </a:lnTo>
                  <a:cubicBezTo>
                    <a:pt x="9" y="88"/>
                    <a:pt x="18" y="90"/>
                    <a:pt x="28" y="90"/>
                  </a:cubicBezTo>
                  <a:cubicBezTo>
                    <a:pt x="44" y="90"/>
                    <a:pt x="60" y="81"/>
                    <a:pt x="65" y="66"/>
                  </a:cubicBezTo>
                  <a:cubicBezTo>
                    <a:pt x="81" y="41"/>
                    <a:pt x="73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1064700" y="31394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63" y="1"/>
                  </a:moveTo>
                  <a:cubicBezTo>
                    <a:pt x="46" y="1"/>
                    <a:pt x="29" y="10"/>
                    <a:pt x="17" y="28"/>
                  </a:cubicBezTo>
                  <a:cubicBezTo>
                    <a:pt x="0" y="53"/>
                    <a:pt x="9" y="85"/>
                    <a:pt x="33" y="93"/>
                  </a:cubicBezTo>
                  <a:lnTo>
                    <a:pt x="82" y="4"/>
                  </a:lnTo>
                  <a:cubicBezTo>
                    <a:pt x="75" y="2"/>
                    <a:pt x="69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1060850" y="3146425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54" y="0"/>
                  </a:moveTo>
                  <a:cubicBezTo>
                    <a:pt x="36" y="0"/>
                    <a:pt x="19" y="9"/>
                    <a:pt x="9" y="25"/>
                  </a:cubicBezTo>
                  <a:cubicBezTo>
                    <a:pt x="0" y="49"/>
                    <a:pt x="9" y="82"/>
                    <a:pt x="33" y="98"/>
                  </a:cubicBezTo>
                  <a:lnTo>
                    <a:pt x="81" y="9"/>
                  </a:ln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61"/>
            <p:cNvSpPr/>
            <p:nvPr/>
          </p:nvSpPr>
          <p:spPr>
            <a:xfrm>
              <a:off x="1056800" y="315345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2" y="0"/>
                  </a:moveTo>
                  <a:cubicBezTo>
                    <a:pt x="42" y="0"/>
                    <a:pt x="23" y="9"/>
                    <a:pt x="16" y="28"/>
                  </a:cubicBezTo>
                  <a:cubicBezTo>
                    <a:pt x="0" y="52"/>
                    <a:pt x="8" y="76"/>
                    <a:pt x="33" y="93"/>
                  </a:cubicBezTo>
                  <a:lnTo>
                    <a:pt x="81" y="3"/>
                  </a:lnTo>
                  <a:cubicBezTo>
                    <a:pt x="75" y="1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61"/>
            <p:cNvSpPr/>
            <p:nvPr/>
          </p:nvSpPr>
          <p:spPr>
            <a:xfrm>
              <a:off x="1043825" y="3150475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62" y="0"/>
                  </a:moveTo>
                  <a:cubicBezTo>
                    <a:pt x="44" y="0"/>
                    <a:pt x="27" y="9"/>
                    <a:pt x="17" y="25"/>
                  </a:cubicBezTo>
                  <a:cubicBezTo>
                    <a:pt x="0" y="49"/>
                    <a:pt x="8" y="82"/>
                    <a:pt x="33" y="98"/>
                  </a:cubicBezTo>
                  <a:cubicBezTo>
                    <a:pt x="41" y="104"/>
                    <a:pt x="51" y="106"/>
                    <a:pt x="61" y="106"/>
                  </a:cubicBezTo>
                  <a:cubicBezTo>
                    <a:pt x="78" y="106"/>
                    <a:pt x="95" y="98"/>
                    <a:pt x="106" y="82"/>
                  </a:cubicBezTo>
                  <a:cubicBezTo>
                    <a:pt x="122" y="58"/>
                    <a:pt x="114" y="25"/>
                    <a:pt x="90" y="9"/>
                  </a:cubicBezTo>
                  <a:cubicBezTo>
                    <a:pt x="81" y="3"/>
                    <a:pt x="7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1043225" y="3145000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57" y="1"/>
                  </a:moveTo>
                  <a:lnTo>
                    <a:pt x="0" y="90"/>
                  </a:lnTo>
                  <a:cubicBezTo>
                    <a:pt x="9" y="96"/>
                    <a:pt x="18" y="98"/>
                    <a:pt x="28" y="98"/>
                  </a:cubicBezTo>
                  <a:cubicBezTo>
                    <a:pt x="45" y="98"/>
                    <a:pt x="63" y="90"/>
                    <a:pt x="73" y="74"/>
                  </a:cubicBezTo>
                  <a:cubicBezTo>
                    <a:pt x="81" y="49"/>
                    <a:pt x="73" y="17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1047475" y="313832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7" y="0"/>
                  </a:moveTo>
                  <a:lnTo>
                    <a:pt x="0" y="81"/>
                  </a:lnTo>
                  <a:cubicBezTo>
                    <a:pt x="9" y="87"/>
                    <a:pt x="19" y="90"/>
                    <a:pt x="28" y="90"/>
                  </a:cubicBezTo>
                  <a:cubicBezTo>
                    <a:pt x="46" y="90"/>
                    <a:pt x="63" y="81"/>
                    <a:pt x="73" y="65"/>
                  </a:cubicBezTo>
                  <a:cubicBezTo>
                    <a:pt x="81" y="41"/>
                    <a:pt x="73" y="17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1048075" y="314357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6" y="1"/>
                  </a:moveTo>
                  <a:cubicBezTo>
                    <a:pt x="41" y="1"/>
                    <a:pt x="27" y="10"/>
                    <a:pt x="17" y="25"/>
                  </a:cubicBezTo>
                  <a:cubicBezTo>
                    <a:pt x="1" y="50"/>
                    <a:pt x="9" y="82"/>
                    <a:pt x="33" y="98"/>
                  </a:cubicBezTo>
                  <a:cubicBezTo>
                    <a:pt x="42" y="104"/>
                    <a:pt x="51" y="107"/>
                    <a:pt x="61" y="107"/>
                  </a:cubicBezTo>
                  <a:cubicBezTo>
                    <a:pt x="78" y="107"/>
                    <a:pt x="96" y="98"/>
                    <a:pt x="106" y="82"/>
                  </a:cubicBezTo>
                  <a:cubicBezTo>
                    <a:pt x="114" y="58"/>
                    <a:pt x="106" y="25"/>
                    <a:pt x="82" y="9"/>
                  </a:cubicBezTo>
                  <a:cubicBezTo>
                    <a:pt x="73" y="3"/>
                    <a:pt x="6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1052325" y="31367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6" y="0"/>
                  </a:moveTo>
                  <a:cubicBezTo>
                    <a:pt x="41" y="0"/>
                    <a:pt x="28" y="9"/>
                    <a:pt x="17" y="25"/>
                  </a:cubicBezTo>
                  <a:cubicBezTo>
                    <a:pt x="1" y="49"/>
                    <a:pt x="9" y="82"/>
                    <a:pt x="33" y="98"/>
                  </a:cubicBezTo>
                  <a:cubicBezTo>
                    <a:pt x="42" y="101"/>
                    <a:pt x="52" y="103"/>
                    <a:pt x="62" y="103"/>
                  </a:cubicBezTo>
                  <a:cubicBezTo>
                    <a:pt x="78" y="103"/>
                    <a:pt x="93" y="97"/>
                    <a:pt x="98" y="82"/>
                  </a:cubicBezTo>
                  <a:cubicBezTo>
                    <a:pt x="114" y="57"/>
                    <a:pt x="106" y="25"/>
                    <a:pt x="82" y="9"/>
                  </a:cubicBezTo>
                  <a:cubicBezTo>
                    <a:pt x="73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1056600" y="31298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6" y="0"/>
                  </a:moveTo>
                  <a:cubicBezTo>
                    <a:pt x="41" y="0"/>
                    <a:pt x="27" y="9"/>
                    <a:pt x="16" y="25"/>
                  </a:cubicBezTo>
                  <a:cubicBezTo>
                    <a:pt x="0" y="49"/>
                    <a:pt x="8" y="82"/>
                    <a:pt x="33" y="98"/>
                  </a:cubicBezTo>
                  <a:cubicBezTo>
                    <a:pt x="39" y="100"/>
                    <a:pt x="45" y="101"/>
                    <a:pt x="51" y="101"/>
                  </a:cubicBezTo>
                  <a:cubicBezTo>
                    <a:pt x="69" y="101"/>
                    <a:pt x="85" y="92"/>
                    <a:pt x="97" y="74"/>
                  </a:cubicBezTo>
                  <a:cubicBezTo>
                    <a:pt x="114" y="58"/>
                    <a:pt x="106" y="25"/>
                    <a:pt x="81" y="9"/>
                  </a:cubicBezTo>
                  <a:cubicBezTo>
                    <a:pt x="73" y="3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61"/>
            <p:cNvSpPr/>
            <p:nvPr/>
          </p:nvSpPr>
          <p:spPr>
            <a:xfrm>
              <a:off x="1051725" y="3131425"/>
              <a:ext cx="2050" cy="2375"/>
            </a:xfrm>
            <a:custGeom>
              <a:avLst/>
              <a:gdLst/>
              <a:ahLst/>
              <a:cxnLst/>
              <a:rect l="l" t="t" r="r" b="b"/>
              <a:pathLst>
                <a:path w="82" h="95" extrusionOk="0">
                  <a:moveTo>
                    <a:pt x="57" y="1"/>
                  </a:moveTo>
                  <a:lnTo>
                    <a:pt x="1" y="90"/>
                  </a:lnTo>
                  <a:cubicBezTo>
                    <a:pt x="9" y="93"/>
                    <a:pt x="19" y="95"/>
                    <a:pt x="29" y="95"/>
                  </a:cubicBezTo>
                  <a:cubicBezTo>
                    <a:pt x="46" y="95"/>
                    <a:pt x="63" y="89"/>
                    <a:pt x="74" y="74"/>
                  </a:cubicBezTo>
                  <a:cubicBezTo>
                    <a:pt x="82" y="49"/>
                    <a:pt x="74" y="17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61"/>
            <p:cNvSpPr/>
            <p:nvPr/>
          </p:nvSpPr>
          <p:spPr>
            <a:xfrm>
              <a:off x="1057800" y="313547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6" y="0"/>
                  </a:moveTo>
                  <a:cubicBezTo>
                    <a:pt x="41" y="0"/>
                    <a:pt x="27" y="9"/>
                    <a:pt x="17" y="25"/>
                  </a:cubicBezTo>
                  <a:cubicBezTo>
                    <a:pt x="1" y="49"/>
                    <a:pt x="9" y="82"/>
                    <a:pt x="33" y="90"/>
                  </a:cubicBezTo>
                  <a:lnTo>
                    <a:pt x="82" y="9"/>
                  </a:lnTo>
                  <a:cubicBezTo>
                    <a:pt x="73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1053750" y="314237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4" y="0"/>
                  </a:moveTo>
                  <a:cubicBezTo>
                    <a:pt x="36" y="0"/>
                    <a:pt x="19" y="9"/>
                    <a:pt x="9" y="25"/>
                  </a:cubicBezTo>
                  <a:cubicBezTo>
                    <a:pt x="1" y="49"/>
                    <a:pt x="9" y="82"/>
                    <a:pt x="33" y="90"/>
                  </a:cubicBezTo>
                  <a:lnTo>
                    <a:pt x="82" y="9"/>
                  </a:ln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61"/>
            <p:cNvSpPr/>
            <p:nvPr/>
          </p:nvSpPr>
          <p:spPr>
            <a:xfrm>
              <a:off x="1049500" y="31492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62" y="1"/>
                  </a:moveTo>
                  <a:cubicBezTo>
                    <a:pt x="44" y="1"/>
                    <a:pt x="27" y="10"/>
                    <a:pt x="17" y="25"/>
                  </a:cubicBezTo>
                  <a:cubicBezTo>
                    <a:pt x="0" y="50"/>
                    <a:pt x="8" y="82"/>
                    <a:pt x="33" y="90"/>
                  </a:cubicBezTo>
                  <a:lnTo>
                    <a:pt x="90" y="9"/>
                  </a:lnTo>
                  <a:cubicBezTo>
                    <a:pt x="81" y="3"/>
                    <a:pt x="7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61"/>
            <p:cNvSpPr/>
            <p:nvPr/>
          </p:nvSpPr>
          <p:spPr>
            <a:xfrm>
              <a:off x="1050925" y="3131225"/>
              <a:ext cx="2250" cy="2450"/>
            </a:xfrm>
            <a:custGeom>
              <a:avLst/>
              <a:gdLst/>
              <a:ahLst/>
              <a:cxnLst/>
              <a:rect l="l" t="t" r="r" b="b"/>
              <a:pathLst>
                <a:path w="90" h="98" extrusionOk="0">
                  <a:moveTo>
                    <a:pt x="61" y="0"/>
                  </a:moveTo>
                  <a:cubicBezTo>
                    <a:pt x="44" y="0"/>
                    <a:pt x="27" y="9"/>
                    <a:pt x="16" y="25"/>
                  </a:cubicBezTo>
                  <a:cubicBezTo>
                    <a:pt x="0" y="49"/>
                    <a:pt x="8" y="82"/>
                    <a:pt x="33" y="98"/>
                  </a:cubicBezTo>
                  <a:lnTo>
                    <a:pt x="89" y="9"/>
                  </a:lnTo>
                  <a:cubicBezTo>
                    <a:pt x="81" y="3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1046650" y="3138100"/>
              <a:ext cx="2275" cy="2275"/>
            </a:xfrm>
            <a:custGeom>
              <a:avLst/>
              <a:gdLst/>
              <a:ahLst/>
              <a:cxnLst/>
              <a:rect l="l" t="t" r="r" b="b"/>
              <a:pathLst>
                <a:path w="91" h="91" extrusionOk="0">
                  <a:moveTo>
                    <a:pt x="62" y="1"/>
                  </a:moveTo>
                  <a:cubicBezTo>
                    <a:pt x="45" y="1"/>
                    <a:pt x="28" y="10"/>
                    <a:pt x="17" y="26"/>
                  </a:cubicBezTo>
                  <a:cubicBezTo>
                    <a:pt x="1" y="50"/>
                    <a:pt x="9" y="74"/>
                    <a:pt x="33" y="90"/>
                  </a:cubicBezTo>
                  <a:lnTo>
                    <a:pt x="90" y="9"/>
                  </a:lnTo>
                  <a:cubicBezTo>
                    <a:pt x="81" y="4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1042400" y="3144800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62" y="0"/>
                  </a:moveTo>
                  <a:cubicBezTo>
                    <a:pt x="45" y="0"/>
                    <a:pt x="27" y="9"/>
                    <a:pt x="17" y="25"/>
                  </a:cubicBezTo>
                  <a:cubicBezTo>
                    <a:pt x="1" y="49"/>
                    <a:pt x="9" y="82"/>
                    <a:pt x="33" y="98"/>
                  </a:cubicBezTo>
                  <a:lnTo>
                    <a:pt x="90" y="9"/>
                  </a:lnTo>
                  <a:cubicBezTo>
                    <a:pt x="81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1040775" y="3139125"/>
              <a:ext cx="3075" cy="2475"/>
            </a:xfrm>
            <a:custGeom>
              <a:avLst/>
              <a:gdLst/>
              <a:ahLst/>
              <a:cxnLst/>
              <a:rect l="l" t="t" r="r" b="b"/>
              <a:pathLst>
                <a:path w="123" h="99" extrusionOk="0">
                  <a:moveTo>
                    <a:pt x="62" y="0"/>
                  </a:moveTo>
                  <a:cubicBezTo>
                    <a:pt x="45" y="0"/>
                    <a:pt x="27" y="9"/>
                    <a:pt x="17" y="25"/>
                  </a:cubicBezTo>
                  <a:cubicBezTo>
                    <a:pt x="1" y="49"/>
                    <a:pt x="9" y="74"/>
                    <a:pt x="33" y="90"/>
                  </a:cubicBezTo>
                  <a:cubicBezTo>
                    <a:pt x="42" y="96"/>
                    <a:pt x="53" y="99"/>
                    <a:pt x="63" y="99"/>
                  </a:cubicBezTo>
                  <a:cubicBezTo>
                    <a:pt x="80" y="99"/>
                    <a:pt x="96" y="92"/>
                    <a:pt x="106" y="82"/>
                  </a:cubicBezTo>
                  <a:cubicBezTo>
                    <a:pt x="122" y="57"/>
                    <a:pt x="114" y="25"/>
                    <a:pt x="90" y="9"/>
                  </a:cubicBezTo>
                  <a:cubicBezTo>
                    <a:pt x="81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1045250" y="313232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1" y="0"/>
                  </a:moveTo>
                  <a:cubicBezTo>
                    <a:pt x="43" y="0"/>
                    <a:pt x="27" y="6"/>
                    <a:pt x="16" y="21"/>
                  </a:cubicBezTo>
                  <a:cubicBezTo>
                    <a:pt x="0" y="46"/>
                    <a:pt x="8" y="78"/>
                    <a:pt x="33" y="94"/>
                  </a:cubicBezTo>
                  <a:cubicBezTo>
                    <a:pt x="41" y="100"/>
                    <a:pt x="51" y="103"/>
                    <a:pt x="60" y="103"/>
                  </a:cubicBezTo>
                  <a:cubicBezTo>
                    <a:pt x="77" y="103"/>
                    <a:pt x="92" y="94"/>
                    <a:pt x="97" y="78"/>
                  </a:cubicBezTo>
                  <a:cubicBezTo>
                    <a:pt x="114" y="54"/>
                    <a:pt x="114" y="21"/>
                    <a:pt x="89" y="5"/>
                  </a:cubicBezTo>
                  <a:cubicBezTo>
                    <a:pt x="80" y="2"/>
                    <a:pt x="70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906600" y="242152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4" y="0"/>
                  </a:moveTo>
                  <a:cubicBezTo>
                    <a:pt x="34" y="0"/>
                    <a:pt x="15" y="9"/>
                    <a:pt x="9" y="28"/>
                  </a:cubicBezTo>
                  <a:cubicBezTo>
                    <a:pt x="0" y="52"/>
                    <a:pt x="9" y="84"/>
                    <a:pt x="33" y="92"/>
                  </a:cubicBezTo>
                  <a:lnTo>
                    <a:pt x="73" y="3"/>
                  </a:lnTo>
                  <a:cubicBezTo>
                    <a:pt x="67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61"/>
            <p:cNvSpPr/>
            <p:nvPr/>
          </p:nvSpPr>
          <p:spPr>
            <a:xfrm>
              <a:off x="909650" y="2414125"/>
              <a:ext cx="1825" cy="2425"/>
            </a:xfrm>
            <a:custGeom>
              <a:avLst/>
              <a:gdLst/>
              <a:ahLst/>
              <a:cxnLst/>
              <a:rect l="l" t="t" r="r" b="b"/>
              <a:pathLst>
                <a:path w="73" h="97" extrusionOk="0">
                  <a:moveTo>
                    <a:pt x="53" y="1"/>
                  </a:moveTo>
                  <a:cubicBezTo>
                    <a:pt x="36" y="1"/>
                    <a:pt x="20" y="14"/>
                    <a:pt x="8" y="32"/>
                  </a:cubicBezTo>
                  <a:cubicBezTo>
                    <a:pt x="0" y="56"/>
                    <a:pt x="8" y="88"/>
                    <a:pt x="32" y="97"/>
                  </a:cubicBezTo>
                  <a:lnTo>
                    <a:pt x="73" y="7"/>
                  </a:lnTo>
                  <a:cubicBezTo>
                    <a:pt x="66" y="3"/>
                    <a:pt x="59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61"/>
            <p:cNvSpPr/>
            <p:nvPr/>
          </p:nvSpPr>
          <p:spPr>
            <a:xfrm>
              <a:off x="912675" y="240672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62" y="0"/>
                  </a:moveTo>
                  <a:cubicBezTo>
                    <a:pt x="43" y="0"/>
                    <a:pt x="23" y="10"/>
                    <a:pt x="17" y="28"/>
                  </a:cubicBezTo>
                  <a:cubicBezTo>
                    <a:pt x="1" y="60"/>
                    <a:pt x="17" y="85"/>
                    <a:pt x="41" y="101"/>
                  </a:cubicBezTo>
                  <a:lnTo>
                    <a:pt x="82" y="3"/>
                  </a:lnTo>
                  <a:cubicBezTo>
                    <a:pt x="76" y="1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907200" y="24087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1" y="0"/>
                  </a:moveTo>
                  <a:cubicBezTo>
                    <a:pt x="41" y="0"/>
                    <a:pt x="22" y="15"/>
                    <a:pt x="9" y="35"/>
                  </a:cubicBezTo>
                  <a:cubicBezTo>
                    <a:pt x="1" y="59"/>
                    <a:pt x="17" y="84"/>
                    <a:pt x="41" y="100"/>
                  </a:cubicBezTo>
                  <a:cubicBezTo>
                    <a:pt x="47" y="102"/>
                    <a:pt x="53" y="103"/>
                    <a:pt x="59" y="103"/>
                  </a:cubicBezTo>
                  <a:cubicBezTo>
                    <a:pt x="80" y="103"/>
                    <a:pt x="100" y="92"/>
                    <a:pt x="106" y="67"/>
                  </a:cubicBezTo>
                  <a:cubicBezTo>
                    <a:pt x="114" y="43"/>
                    <a:pt x="106" y="19"/>
                    <a:pt x="74" y="3"/>
                  </a:cubicBezTo>
                  <a:cubicBezTo>
                    <a:pt x="69" y="1"/>
                    <a:pt x="6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904375" y="2416275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60" y="0"/>
                  </a:moveTo>
                  <a:cubicBezTo>
                    <a:pt x="38" y="0"/>
                    <a:pt x="15" y="15"/>
                    <a:pt x="8" y="35"/>
                  </a:cubicBezTo>
                  <a:cubicBezTo>
                    <a:pt x="0" y="59"/>
                    <a:pt x="8" y="92"/>
                    <a:pt x="33" y="100"/>
                  </a:cubicBezTo>
                  <a:cubicBezTo>
                    <a:pt x="38" y="102"/>
                    <a:pt x="45" y="103"/>
                    <a:pt x="51" y="103"/>
                  </a:cubicBezTo>
                  <a:cubicBezTo>
                    <a:pt x="71" y="103"/>
                    <a:pt x="91" y="92"/>
                    <a:pt x="98" y="67"/>
                  </a:cubicBezTo>
                  <a:cubicBezTo>
                    <a:pt x="106" y="43"/>
                    <a:pt x="98" y="19"/>
                    <a:pt x="73" y="2"/>
                  </a:cubicBezTo>
                  <a:cubicBezTo>
                    <a:pt x="69" y="1"/>
                    <a:pt x="6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918350" y="2404775"/>
              <a:ext cx="3075" cy="2525"/>
            </a:xfrm>
            <a:custGeom>
              <a:avLst/>
              <a:gdLst/>
              <a:ahLst/>
              <a:cxnLst/>
              <a:rect l="l" t="t" r="r" b="b"/>
              <a:pathLst>
                <a:path w="123" h="101" extrusionOk="0">
                  <a:moveTo>
                    <a:pt x="50" y="0"/>
                  </a:moveTo>
                  <a:cubicBezTo>
                    <a:pt x="33" y="0"/>
                    <a:pt x="19" y="9"/>
                    <a:pt x="9" y="25"/>
                  </a:cubicBezTo>
                  <a:cubicBezTo>
                    <a:pt x="1" y="57"/>
                    <a:pt x="9" y="81"/>
                    <a:pt x="41" y="98"/>
                  </a:cubicBezTo>
                  <a:cubicBezTo>
                    <a:pt x="47" y="100"/>
                    <a:pt x="54" y="101"/>
                    <a:pt x="60" y="101"/>
                  </a:cubicBezTo>
                  <a:cubicBezTo>
                    <a:pt x="80" y="101"/>
                    <a:pt x="100" y="92"/>
                    <a:pt x="106" y="73"/>
                  </a:cubicBezTo>
                  <a:cubicBezTo>
                    <a:pt x="122" y="49"/>
                    <a:pt x="106" y="17"/>
                    <a:pt x="82" y="8"/>
                  </a:cubicBezTo>
                  <a:cubicBezTo>
                    <a:pt x="70" y="3"/>
                    <a:pt x="60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920375" y="241027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60" y="1"/>
                  </a:moveTo>
                  <a:cubicBezTo>
                    <a:pt x="41" y="1"/>
                    <a:pt x="23" y="14"/>
                    <a:pt x="17" y="32"/>
                  </a:cubicBezTo>
                  <a:cubicBezTo>
                    <a:pt x="1" y="56"/>
                    <a:pt x="9" y="88"/>
                    <a:pt x="41" y="97"/>
                  </a:cubicBezTo>
                  <a:lnTo>
                    <a:pt x="82" y="7"/>
                  </a:lnTo>
                  <a:cubicBezTo>
                    <a:pt x="75" y="3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916925" y="241747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56" y="0"/>
                  </a:moveTo>
                  <a:cubicBezTo>
                    <a:pt x="38" y="0"/>
                    <a:pt x="21" y="9"/>
                    <a:pt x="9" y="27"/>
                  </a:cubicBezTo>
                  <a:cubicBezTo>
                    <a:pt x="1" y="52"/>
                    <a:pt x="9" y="84"/>
                    <a:pt x="33" y="100"/>
                  </a:cubicBezTo>
                  <a:lnTo>
                    <a:pt x="74" y="3"/>
                  </a:lnTo>
                  <a:cubicBezTo>
                    <a:pt x="68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61"/>
            <p:cNvSpPr/>
            <p:nvPr/>
          </p:nvSpPr>
          <p:spPr>
            <a:xfrm>
              <a:off x="914900" y="24121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0" y="1"/>
                  </a:moveTo>
                  <a:cubicBezTo>
                    <a:pt x="41" y="1"/>
                    <a:pt x="23" y="14"/>
                    <a:pt x="17" y="32"/>
                  </a:cubicBezTo>
                  <a:cubicBezTo>
                    <a:pt x="1" y="56"/>
                    <a:pt x="17" y="88"/>
                    <a:pt x="41" y="97"/>
                  </a:cubicBezTo>
                  <a:cubicBezTo>
                    <a:pt x="47" y="99"/>
                    <a:pt x="54" y="100"/>
                    <a:pt x="61" y="100"/>
                  </a:cubicBezTo>
                  <a:cubicBezTo>
                    <a:pt x="80" y="100"/>
                    <a:pt x="100" y="90"/>
                    <a:pt x="106" y="72"/>
                  </a:cubicBezTo>
                  <a:cubicBezTo>
                    <a:pt x="114" y="48"/>
                    <a:pt x="106" y="15"/>
                    <a:pt x="82" y="7"/>
                  </a:cubicBezTo>
                  <a:cubicBezTo>
                    <a:pt x="75" y="3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61"/>
            <p:cNvSpPr/>
            <p:nvPr/>
          </p:nvSpPr>
          <p:spPr>
            <a:xfrm>
              <a:off x="911675" y="24195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4" y="0"/>
                  </a:moveTo>
                  <a:cubicBezTo>
                    <a:pt x="34" y="0"/>
                    <a:pt x="14" y="9"/>
                    <a:pt x="8" y="28"/>
                  </a:cubicBezTo>
                  <a:cubicBezTo>
                    <a:pt x="0" y="52"/>
                    <a:pt x="8" y="84"/>
                    <a:pt x="33" y="92"/>
                  </a:cubicBezTo>
                  <a:cubicBezTo>
                    <a:pt x="39" y="97"/>
                    <a:pt x="46" y="99"/>
                    <a:pt x="53" y="99"/>
                  </a:cubicBezTo>
                  <a:cubicBezTo>
                    <a:pt x="70" y="99"/>
                    <a:pt x="86" y="86"/>
                    <a:pt x="97" y="68"/>
                  </a:cubicBezTo>
                  <a:cubicBezTo>
                    <a:pt x="105" y="44"/>
                    <a:pt x="97" y="11"/>
                    <a:pt x="73" y="3"/>
                  </a:cubicBezTo>
                  <a:cubicBezTo>
                    <a:pt x="67" y="1"/>
                    <a:pt x="6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08225" y="2426800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60" y="1"/>
                  </a:moveTo>
                  <a:cubicBezTo>
                    <a:pt x="41" y="1"/>
                    <a:pt x="22" y="16"/>
                    <a:pt x="8" y="36"/>
                  </a:cubicBezTo>
                  <a:cubicBezTo>
                    <a:pt x="0" y="60"/>
                    <a:pt x="8" y="84"/>
                    <a:pt x="33" y="100"/>
                  </a:cubicBezTo>
                  <a:cubicBezTo>
                    <a:pt x="37" y="102"/>
                    <a:pt x="41" y="102"/>
                    <a:pt x="46" y="102"/>
                  </a:cubicBezTo>
                  <a:cubicBezTo>
                    <a:pt x="65" y="102"/>
                    <a:pt x="84" y="88"/>
                    <a:pt x="98" y="68"/>
                  </a:cubicBezTo>
                  <a:cubicBezTo>
                    <a:pt x="106" y="44"/>
                    <a:pt x="98" y="19"/>
                    <a:pt x="73" y="3"/>
                  </a:cubicBezTo>
                  <a:cubicBezTo>
                    <a:pt x="69" y="2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913275" y="2424675"/>
              <a:ext cx="2075" cy="2425"/>
            </a:xfrm>
            <a:custGeom>
              <a:avLst/>
              <a:gdLst/>
              <a:ahLst/>
              <a:cxnLst/>
              <a:rect l="l" t="t" r="r" b="b"/>
              <a:pathLst>
                <a:path w="83" h="97" extrusionOk="0">
                  <a:moveTo>
                    <a:pt x="60" y="0"/>
                  </a:moveTo>
                  <a:cubicBezTo>
                    <a:pt x="41" y="0"/>
                    <a:pt x="23" y="14"/>
                    <a:pt x="17" y="31"/>
                  </a:cubicBezTo>
                  <a:cubicBezTo>
                    <a:pt x="1" y="56"/>
                    <a:pt x="9" y="88"/>
                    <a:pt x="33" y="96"/>
                  </a:cubicBezTo>
                  <a:lnTo>
                    <a:pt x="82" y="7"/>
                  </a:lnTo>
                  <a:cubicBezTo>
                    <a:pt x="75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907400" y="2421600"/>
              <a:ext cx="1850" cy="2400"/>
            </a:xfrm>
            <a:custGeom>
              <a:avLst/>
              <a:gdLst/>
              <a:ahLst/>
              <a:cxnLst/>
              <a:rect l="l" t="t" r="r" b="b"/>
              <a:pathLst>
                <a:path w="74" h="96" extrusionOk="0">
                  <a:moveTo>
                    <a:pt x="41" y="0"/>
                  </a:moveTo>
                  <a:lnTo>
                    <a:pt x="1" y="89"/>
                  </a:lnTo>
                  <a:cubicBezTo>
                    <a:pt x="8" y="94"/>
                    <a:pt x="14" y="96"/>
                    <a:pt x="21" y="96"/>
                  </a:cubicBezTo>
                  <a:cubicBezTo>
                    <a:pt x="37" y="96"/>
                    <a:pt x="52" y="83"/>
                    <a:pt x="58" y="65"/>
                  </a:cubicBezTo>
                  <a:cubicBezTo>
                    <a:pt x="74" y="41"/>
                    <a:pt x="66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910450" y="24143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1" y="0"/>
                  </a:moveTo>
                  <a:lnTo>
                    <a:pt x="0" y="90"/>
                  </a:lnTo>
                  <a:cubicBezTo>
                    <a:pt x="9" y="92"/>
                    <a:pt x="16" y="93"/>
                    <a:pt x="23" y="93"/>
                  </a:cubicBezTo>
                  <a:cubicBezTo>
                    <a:pt x="44" y="93"/>
                    <a:pt x="59" y="84"/>
                    <a:pt x="65" y="65"/>
                  </a:cubicBezTo>
                  <a:cubicBezTo>
                    <a:pt x="82" y="41"/>
                    <a:pt x="65" y="9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913700" y="2406800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41" y="0"/>
                  </a:moveTo>
                  <a:lnTo>
                    <a:pt x="0" y="98"/>
                  </a:lnTo>
                  <a:cubicBezTo>
                    <a:pt x="6" y="100"/>
                    <a:pt x="13" y="101"/>
                    <a:pt x="20" y="101"/>
                  </a:cubicBezTo>
                  <a:cubicBezTo>
                    <a:pt x="40" y="101"/>
                    <a:pt x="61" y="92"/>
                    <a:pt x="73" y="73"/>
                  </a:cubicBezTo>
                  <a:cubicBezTo>
                    <a:pt x="81" y="41"/>
                    <a:pt x="65" y="17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6050" y="2408625"/>
              <a:ext cx="3075" cy="2525"/>
            </a:xfrm>
            <a:custGeom>
              <a:avLst/>
              <a:gdLst/>
              <a:ahLst/>
              <a:cxnLst/>
              <a:rect l="l" t="t" r="r" b="b"/>
              <a:pathLst>
                <a:path w="123" h="101" extrusionOk="0">
                  <a:moveTo>
                    <a:pt x="54" y="0"/>
                  </a:moveTo>
                  <a:cubicBezTo>
                    <a:pt x="38" y="0"/>
                    <a:pt x="22" y="9"/>
                    <a:pt x="17" y="25"/>
                  </a:cubicBezTo>
                  <a:cubicBezTo>
                    <a:pt x="1" y="49"/>
                    <a:pt x="9" y="81"/>
                    <a:pt x="33" y="98"/>
                  </a:cubicBezTo>
                  <a:cubicBezTo>
                    <a:pt x="41" y="100"/>
                    <a:pt x="49" y="101"/>
                    <a:pt x="56" y="101"/>
                  </a:cubicBezTo>
                  <a:cubicBezTo>
                    <a:pt x="77" y="101"/>
                    <a:pt x="94" y="92"/>
                    <a:pt x="106" y="73"/>
                  </a:cubicBezTo>
                  <a:cubicBezTo>
                    <a:pt x="122" y="49"/>
                    <a:pt x="106" y="25"/>
                    <a:pt x="82" y="9"/>
                  </a:cubicBezTo>
                  <a:cubicBezTo>
                    <a:pt x="73" y="3"/>
                    <a:pt x="6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7875" y="241430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4" y="0"/>
                  </a:moveTo>
                  <a:cubicBezTo>
                    <a:pt x="37" y="0"/>
                    <a:pt x="19" y="9"/>
                    <a:pt x="9" y="25"/>
                  </a:cubicBezTo>
                  <a:cubicBezTo>
                    <a:pt x="1" y="49"/>
                    <a:pt x="9" y="81"/>
                    <a:pt x="33" y="90"/>
                  </a:cubicBezTo>
                  <a:lnTo>
                    <a:pt x="82" y="9"/>
                  </a:lnTo>
                  <a:cubicBezTo>
                    <a:pt x="73" y="3"/>
                    <a:pt x="6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924025" y="242122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60" y="1"/>
                  </a:moveTo>
                  <a:cubicBezTo>
                    <a:pt x="41" y="1"/>
                    <a:pt x="20" y="14"/>
                    <a:pt x="9" y="32"/>
                  </a:cubicBezTo>
                  <a:cubicBezTo>
                    <a:pt x="1" y="56"/>
                    <a:pt x="9" y="80"/>
                    <a:pt x="33" y="96"/>
                  </a:cubicBezTo>
                  <a:lnTo>
                    <a:pt x="82" y="7"/>
                  </a:lnTo>
                  <a:cubicBezTo>
                    <a:pt x="75" y="3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22200" y="2415725"/>
              <a:ext cx="3075" cy="2650"/>
            </a:xfrm>
            <a:custGeom>
              <a:avLst/>
              <a:gdLst/>
              <a:ahLst/>
              <a:cxnLst/>
              <a:rect l="l" t="t" r="r" b="b"/>
              <a:pathLst>
                <a:path w="123" h="106" extrusionOk="0">
                  <a:moveTo>
                    <a:pt x="58" y="0"/>
                  </a:moveTo>
                  <a:cubicBezTo>
                    <a:pt x="42" y="0"/>
                    <a:pt x="28" y="11"/>
                    <a:pt x="17" y="33"/>
                  </a:cubicBezTo>
                  <a:cubicBezTo>
                    <a:pt x="1" y="57"/>
                    <a:pt x="17" y="81"/>
                    <a:pt x="41" y="97"/>
                  </a:cubicBezTo>
                  <a:cubicBezTo>
                    <a:pt x="50" y="103"/>
                    <a:pt x="58" y="106"/>
                    <a:pt x="67" y="106"/>
                  </a:cubicBezTo>
                  <a:cubicBezTo>
                    <a:pt x="82" y="106"/>
                    <a:pt x="96" y="97"/>
                    <a:pt x="106" y="81"/>
                  </a:cubicBezTo>
                  <a:cubicBezTo>
                    <a:pt x="122" y="57"/>
                    <a:pt x="106" y="24"/>
                    <a:pt x="82" y="8"/>
                  </a:cubicBezTo>
                  <a:cubicBezTo>
                    <a:pt x="74" y="3"/>
                    <a:pt x="66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61"/>
            <p:cNvSpPr/>
            <p:nvPr/>
          </p:nvSpPr>
          <p:spPr>
            <a:xfrm>
              <a:off x="918550" y="24229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63" y="0"/>
                  </a:moveTo>
                  <a:cubicBezTo>
                    <a:pt x="43" y="0"/>
                    <a:pt x="23" y="9"/>
                    <a:pt x="17" y="27"/>
                  </a:cubicBezTo>
                  <a:cubicBezTo>
                    <a:pt x="1" y="52"/>
                    <a:pt x="9" y="84"/>
                    <a:pt x="33" y="92"/>
                  </a:cubicBezTo>
                  <a:cubicBezTo>
                    <a:pt x="42" y="98"/>
                    <a:pt x="50" y="101"/>
                    <a:pt x="59" y="101"/>
                  </a:cubicBezTo>
                  <a:cubicBezTo>
                    <a:pt x="74" y="101"/>
                    <a:pt x="88" y="92"/>
                    <a:pt x="98" y="76"/>
                  </a:cubicBezTo>
                  <a:cubicBezTo>
                    <a:pt x="114" y="52"/>
                    <a:pt x="106" y="19"/>
                    <a:pt x="82" y="3"/>
                  </a:cubicBezTo>
                  <a:cubicBezTo>
                    <a:pt x="76" y="1"/>
                    <a:pt x="69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1"/>
            <p:cNvSpPr/>
            <p:nvPr/>
          </p:nvSpPr>
          <p:spPr>
            <a:xfrm>
              <a:off x="914900" y="243010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48" y="0"/>
                  </a:moveTo>
                  <a:cubicBezTo>
                    <a:pt x="33" y="0"/>
                    <a:pt x="19" y="9"/>
                    <a:pt x="9" y="25"/>
                  </a:cubicBezTo>
                  <a:cubicBezTo>
                    <a:pt x="1" y="49"/>
                    <a:pt x="1" y="82"/>
                    <a:pt x="25" y="98"/>
                  </a:cubicBezTo>
                  <a:cubicBezTo>
                    <a:pt x="31" y="100"/>
                    <a:pt x="37" y="101"/>
                    <a:pt x="43" y="101"/>
                  </a:cubicBezTo>
                  <a:cubicBezTo>
                    <a:pt x="61" y="101"/>
                    <a:pt x="78" y="92"/>
                    <a:pt x="90" y="74"/>
                  </a:cubicBezTo>
                  <a:cubicBezTo>
                    <a:pt x="106" y="49"/>
                    <a:pt x="98" y="17"/>
                    <a:pt x="74" y="9"/>
                  </a:cubicBezTo>
                  <a:cubicBezTo>
                    <a:pt x="65" y="3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919975" y="24282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6" y="1"/>
                  </a:moveTo>
                  <a:cubicBezTo>
                    <a:pt x="41" y="1"/>
                    <a:pt x="27" y="9"/>
                    <a:pt x="17" y="25"/>
                  </a:cubicBezTo>
                  <a:cubicBezTo>
                    <a:pt x="1" y="49"/>
                    <a:pt x="9" y="82"/>
                    <a:pt x="33" y="90"/>
                  </a:cubicBezTo>
                  <a:lnTo>
                    <a:pt x="82" y="9"/>
                  </a:lnTo>
                  <a:cubicBezTo>
                    <a:pt x="73" y="3"/>
                    <a:pt x="6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914100" y="242485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9" y="0"/>
                  </a:moveTo>
                  <a:lnTo>
                    <a:pt x="0" y="89"/>
                  </a:lnTo>
                  <a:cubicBezTo>
                    <a:pt x="6" y="91"/>
                    <a:pt x="13" y="92"/>
                    <a:pt x="20" y="92"/>
                  </a:cubicBezTo>
                  <a:cubicBezTo>
                    <a:pt x="39" y="92"/>
                    <a:pt x="59" y="83"/>
                    <a:pt x="65" y="65"/>
                  </a:cubicBezTo>
                  <a:cubicBezTo>
                    <a:pt x="81" y="41"/>
                    <a:pt x="73" y="8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917750" y="2417550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41" y="0"/>
                  </a:moveTo>
                  <a:lnTo>
                    <a:pt x="0" y="97"/>
                  </a:lnTo>
                  <a:cubicBezTo>
                    <a:pt x="6" y="99"/>
                    <a:pt x="13" y="100"/>
                    <a:pt x="20" y="100"/>
                  </a:cubicBezTo>
                  <a:cubicBezTo>
                    <a:pt x="39" y="100"/>
                    <a:pt x="59" y="91"/>
                    <a:pt x="65" y="73"/>
                  </a:cubicBezTo>
                  <a:cubicBezTo>
                    <a:pt x="81" y="49"/>
                    <a:pt x="73" y="16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921400" y="2410450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41" y="0"/>
                  </a:moveTo>
                  <a:lnTo>
                    <a:pt x="0" y="90"/>
                  </a:lnTo>
                  <a:cubicBezTo>
                    <a:pt x="7" y="94"/>
                    <a:pt x="14" y="96"/>
                    <a:pt x="22" y="96"/>
                  </a:cubicBezTo>
                  <a:cubicBezTo>
                    <a:pt x="41" y="96"/>
                    <a:pt x="59" y="83"/>
                    <a:pt x="65" y="65"/>
                  </a:cubicBezTo>
                  <a:cubicBezTo>
                    <a:pt x="81" y="41"/>
                    <a:pt x="65" y="17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933550" y="2412875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57" y="0"/>
                  </a:moveTo>
                  <a:cubicBezTo>
                    <a:pt x="38" y="0"/>
                    <a:pt x="22" y="9"/>
                    <a:pt x="17" y="25"/>
                  </a:cubicBezTo>
                  <a:cubicBezTo>
                    <a:pt x="1" y="49"/>
                    <a:pt x="9" y="82"/>
                    <a:pt x="33" y="98"/>
                  </a:cubicBezTo>
                  <a:cubicBezTo>
                    <a:pt x="42" y="101"/>
                    <a:pt x="52" y="103"/>
                    <a:pt x="62" y="103"/>
                  </a:cubicBezTo>
                  <a:cubicBezTo>
                    <a:pt x="79" y="103"/>
                    <a:pt x="96" y="97"/>
                    <a:pt x="106" y="82"/>
                  </a:cubicBezTo>
                  <a:cubicBezTo>
                    <a:pt x="122" y="57"/>
                    <a:pt x="114" y="25"/>
                    <a:pt x="90" y="9"/>
                  </a:cubicBezTo>
                  <a:cubicBezTo>
                    <a:pt x="78" y="3"/>
                    <a:pt x="6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935175" y="2418550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54" y="0"/>
                  </a:moveTo>
                  <a:cubicBezTo>
                    <a:pt x="36" y="0"/>
                    <a:pt x="19" y="9"/>
                    <a:pt x="9" y="25"/>
                  </a:cubicBezTo>
                  <a:cubicBezTo>
                    <a:pt x="1" y="49"/>
                    <a:pt x="1" y="82"/>
                    <a:pt x="25" y="98"/>
                  </a:cubicBezTo>
                  <a:lnTo>
                    <a:pt x="82" y="9"/>
                  </a:ln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930725" y="242545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62" y="0"/>
                  </a:moveTo>
                  <a:cubicBezTo>
                    <a:pt x="44" y="0"/>
                    <a:pt x="27" y="9"/>
                    <a:pt x="16" y="25"/>
                  </a:cubicBezTo>
                  <a:cubicBezTo>
                    <a:pt x="0" y="41"/>
                    <a:pt x="8" y="73"/>
                    <a:pt x="33" y="90"/>
                  </a:cubicBezTo>
                  <a:lnTo>
                    <a:pt x="89" y="8"/>
                  </a:lnTo>
                  <a:cubicBezTo>
                    <a:pt x="81" y="3"/>
                    <a:pt x="7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61"/>
            <p:cNvSpPr/>
            <p:nvPr/>
          </p:nvSpPr>
          <p:spPr>
            <a:xfrm>
              <a:off x="929500" y="2419750"/>
              <a:ext cx="2875" cy="2700"/>
            </a:xfrm>
            <a:custGeom>
              <a:avLst/>
              <a:gdLst/>
              <a:ahLst/>
              <a:cxnLst/>
              <a:rect l="l" t="t" r="r" b="b"/>
              <a:pathLst>
                <a:path w="115" h="108" extrusionOk="0">
                  <a:moveTo>
                    <a:pt x="54" y="1"/>
                  </a:moveTo>
                  <a:cubicBezTo>
                    <a:pt x="36" y="1"/>
                    <a:pt x="19" y="10"/>
                    <a:pt x="9" y="26"/>
                  </a:cubicBezTo>
                  <a:cubicBezTo>
                    <a:pt x="1" y="50"/>
                    <a:pt x="9" y="82"/>
                    <a:pt x="33" y="99"/>
                  </a:cubicBezTo>
                  <a:cubicBezTo>
                    <a:pt x="42" y="104"/>
                    <a:pt x="50" y="107"/>
                    <a:pt x="59" y="107"/>
                  </a:cubicBezTo>
                  <a:cubicBezTo>
                    <a:pt x="74" y="107"/>
                    <a:pt x="87" y="98"/>
                    <a:pt x="98" y="82"/>
                  </a:cubicBezTo>
                  <a:cubicBezTo>
                    <a:pt x="114" y="58"/>
                    <a:pt x="106" y="26"/>
                    <a:pt x="82" y="9"/>
                  </a:cubicBezTo>
                  <a:cubicBezTo>
                    <a:pt x="73" y="4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61"/>
            <p:cNvSpPr/>
            <p:nvPr/>
          </p:nvSpPr>
          <p:spPr>
            <a:xfrm>
              <a:off x="925250" y="24268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63" y="0"/>
                  </a:moveTo>
                  <a:cubicBezTo>
                    <a:pt x="45" y="0"/>
                    <a:pt x="29" y="9"/>
                    <a:pt x="17" y="27"/>
                  </a:cubicBezTo>
                  <a:cubicBezTo>
                    <a:pt x="0" y="52"/>
                    <a:pt x="8" y="76"/>
                    <a:pt x="33" y="92"/>
                  </a:cubicBezTo>
                  <a:cubicBezTo>
                    <a:pt x="41" y="98"/>
                    <a:pt x="50" y="101"/>
                    <a:pt x="58" y="101"/>
                  </a:cubicBezTo>
                  <a:cubicBezTo>
                    <a:pt x="73" y="101"/>
                    <a:pt x="87" y="92"/>
                    <a:pt x="98" y="76"/>
                  </a:cubicBezTo>
                  <a:cubicBezTo>
                    <a:pt x="114" y="52"/>
                    <a:pt x="106" y="19"/>
                    <a:pt x="81" y="3"/>
                  </a:cubicBezTo>
                  <a:cubicBezTo>
                    <a:pt x="75" y="1"/>
                    <a:pt x="69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921200" y="243375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4" y="0"/>
                  </a:moveTo>
                  <a:cubicBezTo>
                    <a:pt x="37" y="0"/>
                    <a:pt x="22" y="9"/>
                    <a:pt x="16" y="25"/>
                  </a:cubicBezTo>
                  <a:cubicBezTo>
                    <a:pt x="0" y="49"/>
                    <a:pt x="8" y="82"/>
                    <a:pt x="24" y="90"/>
                  </a:cubicBezTo>
                  <a:cubicBezTo>
                    <a:pt x="33" y="96"/>
                    <a:pt x="43" y="98"/>
                    <a:pt x="52" y="98"/>
                  </a:cubicBezTo>
                  <a:cubicBezTo>
                    <a:pt x="69" y="98"/>
                    <a:pt x="84" y="89"/>
                    <a:pt x="89" y="74"/>
                  </a:cubicBezTo>
                  <a:cubicBezTo>
                    <a:pt x="106" y="49"/>
                    <a:pt x="97" y="17"/>
                    <a:pt x="81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926450" y="2432125"/>
              <a:ext cx="2075" cy="2275"/>
            </a:xfrm>
            <a:custGeom>
              <a:avLst/>
              <a:gdLst/>
              <a:ahLst/>
              <a:cxnLst/>
              <a:rect l="l" t="t" r="r" b="b"/>
              <a:pathLst>
                <a:path w="83" h="91" extrusionOk="0">
                  <a:moveTo>
                    <a:pt x="60" y="1"/>
                  </a:moveTo>
                  <a:cubicBezTo>
                    <a:pt x="45" y="1"/>
                    <a:pt x="28" y="10"/>
                    <a:pt x="17" y="25"/>
                  </a:cubicBezTo>
                  <a:cubicBezTo>
                    <a:pt x="1" y="50"/>
                    <a:pt x="9" y="82"/>
                    <a:pt x="33" y="90"/>
                  </a:cubicBezTo>
                  <a:lnTo>
                    <a:pt x="82" y="9"/>
                  </a:lnTo>
                  <a:cubicBezTo>
                    <a:pt x="76" y="3"/>
                    <a:pt x="69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920775" y="2428475"/>
              <a:ext cx="2075" cy="2275"/>
            </a:xfrm>
            <a:custGeom>
              <a:avLst/>
              <a:gdLst/>
              <a:ahLst/>
              <a:cxnLst/>
              <a:rect l="l" t="t" r="r" b="b"/>
              <a:pathLst>
                <a:path w="83" h="91" extrusionOk="0">
                  <a:moveTo>
                    <a:pt x="50" y="1"/>
                  </a:moveTo>
                  <a:lnTo>
                    <a:pt x="1" y="82"/>
                  </a:lnTo>
                  <a:cubicBezTo>
                    <a:pt x="10" y="88"/>
                    <a:pt x="18" y="90"/>
                    <a:pt x="26" y="90"/>
                  </a:cubicBezTo>
                  <a:cubicBezTo>
                    <a:pt x="41" y="90"/>
                    <a:pt x="55" y="82"/>
                    <a:pt x="66" y="66"/>
                  </a:cubicBezTo>
                  <a:cubicBezTo>
                    <a:pt x="82" y="41"/>
                    <a:pt x="74" y="9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924850" y="24214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9" y="0"/>
                  </a:moveTo>
                  <a:lnTo>
                    <a:pt x="0" y="89"/>
                  </a:lnTo>
                  <a:cubicBezTo>
                    <a:pt x="4" y="91"/>
                    <a:pt x="9" y="92"/>
                    <a:pt x="15" y="92"/>
                  </a:cubicBezTo>
                  <a:cubicBezTo>
                    <a:pt x="32" y="92"/>
                    <a:pt x="53" y="83"/>
                    <a:pt x="65" y="65"/>
                  </a:cubicBezTo>
                  <a:cubicBezTo>
                    <a:pt x="81" y="49"/>
                    <a:pt x="73" y="16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928700" y="24145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49" y="1"/>
                  </a:moveTo>
                  <a:lnTo>
                    <a:pt x="0" y="82"/>
                  </a:lnTo>
                  <a:cubicBezTo>
                    <a:pt x="9" y="87"/>
                    <a:pt x="18" y="90"/>
                    <a:pt x="28" y="90"/>
                  </a:cubicBezTo>
                  <a:cubicBezTo>
                    <a:pt x="45" y="90"/>
                    <a:pt x="63" y="81"/>
                    <a:pt x="73" y="65"/>
                  </a:cubicBezTo>
                  <a:cubicBezTo>
                    <a:pt x="81" y="41"/>
                    <a:pt x="73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940850" y="2417525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62" y="1"/>
                  </a:moveTo>
                  <a:cubicBezTo>
                    <a:pt x="45" y="1"/>
                    <a:pt x="27" y="10"/>
                    <a:pt x="17" y="25"/>
                  </a:cubicBezTo>
                  <a:cubicBezTo>
                    <a:pt x="1" y="42"/>
                    <a:pt x="9" y="74"/>
                    <a:pt x="33" y="90"/>
                  </a:cubicBezTo>
                  <a:cubicBezTo>
                    <a:pt x="44" y="98"/>
                    <a:pt x="57" y="102"/>
                    <a:pt x="69" y="102"/>
                  </a:cubicBezTo>
                  <a:cubicBezTo>
                    <a:pt x="83" y="102"/>
                    <a:pt x="97" y="96"/>
                    <a:pt x="106" y="82"/>
                  </a:cubicBezTo>
                  <a:cubicBezTo>
                    <a:pt x="122" y="58"/>
                    <a:pt x="114" y="25"/>
                    <a:pt x="90" y="9"/>
                  </a:cubicBezTo>
                  <a:cubicBezTo>
                    <a:pt x="81" y="3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942075" y="24233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54" y="0"/>
                  </a:moveTo>
                  <a:cubicBezTo>
                    <a:pt x="39" y="0"/>
                    <a:pt x="25" y="6"/>
                    <a:pt x="16" y="19"/>
                  </a:cubicBezTo>
                  <a:cubicBezTo>
                    <a:pt x="0" y="44"/>
                    <a:pt x="8" y="76"/>
                    <a:pt x="33" y="92"/>
                  </a:cubicBezTo>
                  <a:lnTo>
                    <a:pt x="89" y="11"/>
                  </a:ln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937400" y="242990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62" y="0"/>
                  </a:moveTo>
                  <a:cubicBezTo>
                    <a:pt x="45" y="0"/>
                    <a:pt x="27" y="9"/>
                    <a:pt x="17" y="25"/>
                  </a:cubicBezTo>
                  <a:cubicBezTo>
                    <a:pt x="1" y="41"/>
                    <a:pt x="9" y="74"/>
                    <a:pt x="25" y="90"/>
                  </a:cubicBezTo>
                  <a:lnTo>
                    <a:pt x="90" y="9"/>
                  </a:lnTo>
                  <a:cubicBezTo>
                    <a:pt x="81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936400" y="24242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9" y="0"/>
                  </a:moveTo>
                  <a:cubicBezTo>
                    <a:pt x="44" y="0"/>
                    <a:pt x="27" y="9"/>
                    <a:pt x="16" y="25"/>
                  </a:cubicBezTo>
                  <a:cubicBezTo>
                    <a:pt x="0" y="49"/>
                    <a:pt x="8" y="82"/>
                    <a:pt x="33" y="90"/>
                  </a:cubicBezTo>
                  <a:cubicBezTo>
                    <a:pt x="40" y="97"/>
                    <a:pt x="51" y="101"/>
                    <a:pt x="61" y="101"/>
                  </a:cubicBezTo>
                  <a:cubicBezTo>
                    <a:pt x="75" y="101"/>
                    <a:pt x="89" y="95"/>
                    <a:pt x="98" y="82"/>
                  </a:cubicBezTo>
                  <a:cubicBezTo>
                    <a:pt x="114" y="57"/>
                    <a:pt x="106" y="25"/>
                    <a:pt x="81" y="9"/>
                  </a:cubicBezTo>
                  <a:cubicBezTo>
                    <a:pt x="76" y="3"/>
                    <a:pt x="68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931925" y="243090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4" y="1"/>
                  </a:moveTo>
                  <a:cubicBezTo>
                    <a:pt x="38" y="1"/>
                    <a:pt x="22" y="10"/>
                    <a:pt x="17" y="26"/>
                  </a:cubicBezTo>
                  <a:cubicBezTo>
                    <a:pt x="1" y="50"/>
                    <a:pt x="1" y="82"/>
                    <a:pt x="25" y="90"/>
                  </a:cubicBezTo>
                  <a:cubicBezTo>
                    <a:pt x="36" y="98"/>
                    <a:pt x="49" y="102"/>
                    <a:pt x="60" y="102"/>
                  </a:cubicBezTo>
                  <a:cubicBezTo>
                    <a:pt x="74" y="102"/>
                    <a:pt x="86" y="96"/>
                    <a:pt x="90" y="82"/>
                  </a:cubicBezTo>
                  <a:cubicBezTo>
                    <a:pt x="106" y="58"/>
                    <a:pt x="106" y="26"/>
                    <a:pt x="82" y="9"/>
                  </a:cubicBezTo>
                  <a:cubicBezTo>
                    <a:pt x="73" y="4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927475" y="2437725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61" y="1"/>
                  </a:moveTo>
                  <a:cubicBezTo>
                    <a:pt x="41" y="1"/>
                    <a:pt x="20" y="8"/>
                    <a:pt x="9" y="20"/>
                  </a:cubicBezTo>
                  <a:cubicBezTo>
                    <a:pt x="1" y="44"/>
                    <a:pt x="1" y="77"/>
                    <a:pt x="25" y="93"/>
                  </a:cubicBezTo>
                  <a:cubicBezTo>
                    <a:pt x="29" y="95"/>
                    <a:pt x="35" y="96"/>
                    <a:pt x="41" y="96"/>
                  </a:cubicBezTo>
                  <a:cubicBezTo>
                    <a:pt x="57" y="96"/>
                    <a:pt x="78" y="89"/>
                    <a:pt x="90" y="77"/>
                  </a:cubicBezTo>
                  <a:cubicBezTo>
                    <a:pt x="106" y="53"/>
                    <a:pt x="98" y="20"/>
                    <a:pt x="82" y="4"/>
                  </a:cubicBezTo>
                  <a:cubicBezTo>
                    <a:pt x="75" y="2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932750" y="2436375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62" y="1"/>
                  </a:moveTo>
                  <a:cubicBezTo>
                    <a:pt x="44" y="1"/>
                    <a:pt x="27" y="10"/>
                    <a:pt x="17" y="25"/>
                  </a:cubicBezTo>
                  <a:cubicBezTo>
                    <a:pt x="0" y="50"/>
                    <a:pt x="8" y="74"/>
                    <a:pt x="25" y="90"/>
                  </a:cubicBezTo>
                  <a:lnTo>
                    <a:pt x="89" y="9"/>
                  </a:lnTo>
                  <a:cubicBezTo>
                    <a:pt x="81" y="4"/>
                    <a:pt x="7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927275" y="243235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49" y="0"/>
                  </a:moveTo>
                  <a:lnTo>
                    <a:pt x="0" y="81"/>
                  </a:lnTo>
                  <a:cubicBezTo>
                    <a:pt x="6" y="87"/>
                    <a:pt x="14" y="90"/>
                    <a:pt x="22" y="90"/>
                  </a:cubicBezTo>
                  <a:cubicBezTo>
                    <a:pt x="38" y="90"/>
                    <a:pt x="55" y="81"/>
                    <a:pt x="65" y="65"/>
                  </a:cubicBezTo>
                  <a:cubicBezTo>
                    <a:pt x="81" y="49"/>
                    <a:pt x="73" y="16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931525" y="242565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7" y="0"/>
                  </a:moveTo>
                  <a:lnTo>
                    <a:pt x="1" y="82"/>
                  </a:lnTo>
                  <a:cubicBezTo>
                    <a:pt x="9" y="87"/>
                    <a:pt x="19" y="90"/>
                    <a:pt x="28" y="90"/>
                  </a:cubicBezTo>
                  <a:cubicBezTo>
                    <a:pt x="45" y="90"/>
                    <a:pt x="60" y="81"/>
                    <a:pt x="66" y="65"/>
                  </a:cubicBezTo>
                  <a:cubicBezTo>
                    <a:pt x="82" y="41"/>
                    <a:pt x="82" y="17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935775" y="2418750"/>
              <a:ext cx="2275" cy="2475"/>
            </a:xfrm>
            <a:custGeom>
              <a:avLst/>
              <a:gdLst/>
              <a:ahLst/>
              <a:cxnLst/>
              <a:rect l="l" t="t" r="r" b="b"/>
              <a:pathLst>
                <a:path w="91" h="99" extrusionOk="0">
                  <a:moveTo>
                    <a:pt x="58" y="1"/>
                  </a:moveTo>
                  <a:lnTo>
                    <a:pt x="1" y="90"/>
                  </a:lnTo>
                  <a:cubicBezTo>
                    <a:pt x="10" y="96"/>
                    <a:pt x="19" y="98"/>
                    <a:pt x="29" y="98"/>
                  </a:cubicBezTo>
                  <a:cubicBezTo>
                    <a:pt x="46" y="98"/>
                    <a:pt x="63" y="89"/>
                    <a:pt x="74" y="74"/>
                  </a:cubicBezTo>
                  <a:cubicBezTo>
                    <a:pt x="90" y="49"/>
                    <a:pt x="82" y="17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947950" y="242252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4" y="1"/>
                  </a:moveTo>
                  <a:cubicBezTo>
                    <a:pt x="39" y="1"/>
                    <a:pt x="26" y="7"/>
                    <a:pt x="17" y="20"/>
                  </a:cubicBezTo>
                  <a:cubicBezTo>
                    <a:pt x="0" y="44"/>
                    <a:pt x="0" y="77"/>
                    <a:pt x="25" y="93"/>
                  </a:cubicBezTo>
                  <a:cubicBezTo>
                    <a:pt x="36" y="100"/>
                    <a:pt x="48" y="104"/>
                    <a:pt x="60" y="104"/>
                  </a:cubicBezTo>
                  <a:cubicBezTo>
                    <a:pt x="75" y="104"/>
                    <a:pt x="89" y="98"/>
                    <a:pt x="98" y="85"/>
                  </a:cubicBezTo>
                  <a:cubicBezTo>
                    <a:pt x="114" y="61"/>
                    <a:pt x="114" y="28"/>
                    <a:pt x="90" y="12"/>
                  </a:cubicBez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948750" y="2428400"/>
              <a:ext cx="2275" cy="2350"/>
            </a:xfrm>
            <a:custGeom>
              <a:avLst/>
              <a:gdLst/>
              <a:ahLst/>
              <a:cxnLst/>
              <a:rect l="l" t="t" r="r" b="b"/>
              <a:pathLst>
                <a:path w="91" h="94" extrusionOk="0">
                  <a:moveTo>
                    <a:pt x="54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4"/>
                    <a:pt x="9" y="69"/>
                    <a:pt x="25" y="93"/>
                  </a:cubicBezTo>
                  <a:lnTo>
                    <a:pt x="90" y="12"/>
                  </a:lnTo>
                  <a:cubicBezTo>
                    <a:pt x="79" y="5"/>
                    <a:pt x="67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943900" y="24347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53" y="0"/>
                  </a:moveTo>
                  <a:cubicBezTo>
                    <a:pt x="39" y="0"/>
                    <a:pt x="25" y="6"/>
                    <a:pt x="16" y="20"/>
                  </a:cubicBezTo>
                  <a:cubicBezTo>
                    <a:pt x="0" y="44"/>
                    <a:pt x="0" y="76"/>
                    <a:pt x="25" y="92"/>
                  </a:cubicBezTo>
                  <a:lnTo>
                    <a:pt x="81" y="11"/>
                  </a:lnTo>
                  <a:cubicBezTo>
                    <a:pt x="74" y="4"/>
                    <a:pt x="6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943075" y="24290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4" y="0"/>
                  </a:moveTo>
                  <a:cubicBezTo>
                    <a:pt x="40" y="0"/>
                    <a:pt x="26" y="6"/>
                    <a:pt x="17" y="19"/>
                  </a:cubicBezTo>
                  <a:cubicBezTo>
                    <a:pt x="1" y="44"/>
                    <a:pt x="1" y="76"/>
                    <a:pt x="25" y="92"/>
                  </a:cubicBezTo>
                  <a:cubicBezTo>
                    <a:pt x="34" y="99"/>
                    <a:pt x="45" y="101"/>
                    <a:pt x="55" y="101"/>
                  </a:cubicBezTo>
                  <a:cubicBezTo>
                    <a:pt x="72" y="101"/>
                    <a:pt x="88" y="94"/>
                    <a:pt x="98" y="84"/>
                  </a:cubicBezTo>
                  <a:cubicBezTo>
                    <a:pt x="114" y="60"/>
                    <a:pt x="106" y="28"/>
                    <a:pt x="90" y="11"/>
                  </a:cubicBez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938225" y="24355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1"/>
                  </a:moveTo>
                  <a:cubicBezTo>
                    <a:pt x="39" y="1"/>
                    <a:pt x="25" y="7"/>
                    <a:pt x="16" y="20"/>
                  </a:cubicBezTo>
                  <a:cubicBezTo>
                    <a:pt x="0" y="44"/>
                    <a:pt x="8" y="77"/>
                    <a:pt x="25" y="93"/>
                  </a:cubicBezTo>
                  <a:cubicBezTo>
                    <a:pt x="33" y="99"/>
                    <a:pt x="42" y="101"/>
                    <a:pt x="50" y="101"/>
                  </a:cubicBezTo>
                  <a:cubicBezTo>
                    <a:pt x="65" y="101"/>
                    <a:pt x="79" y="92"/>
                    <a:pt x="89" y="77"/>
                  </a:cubicBezTo>
                  <a:cubicBezTo>
                    <a:pt x="114" y="60"/>
                    <a:pt x="106" y="28"/>
                    <a:pt x="89" y="12"/>
                  </a:cubicBezTo>
                  <a:cubicBezTo>
                    <a:pt x="78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933350" y="24420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58" y="0"/>
                  </a:moveTo>
                  <a:cubicBezTo>
                    <a:pt x="43" y="0"/>
                    <a:pt x="27" y="7"/>
                    <a:pt x="17" y="17"/>
                  </a:cubicBezTo>
                  <a:cubicBezTo>
                    <a:pt x="1" y="42"/>
                    <a:pt x="9" y="74"/>
                    <a:pt x="25" y="90"/>
                  </a:cubicBezTo>
                  <a:cubicBezTo>
                    <a:pt x="31" y="93"/>
                    <a:pt x="39" y="95"/>
                    <a:pt x="48" y="95"/>
                  </a:cubicBezTo>
                  <a:cubicBezTo>
                    <a:pt x="63" y="95"/>
                    <a:pt x="80" y="90"/>
                    <a:pt x="90" y="74"/>
                  </a:cubicBezTo>
                  <a:cubicBezTo>
                    <a:pt x="106" y="50"/>
                    <a:pt x="106" y="25"/>
                    <a:pt x="82" y="9"/>
                  </a:cubicBezTo>
                  <a:cubicBezTo>
                    <a:pt x="76" y="3"/>
                    <a:pt x="67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938825" y="244097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54" y="0"/>
                  </a:moveTo>
                  <a:cubicBezTo>
                    <a:pt x="40" y="0"/>
                    <a:pt x="26" y="6"/>
                    <a:pt x="17" y="20"/>
                  </a:cubicBezTo>
                  <a:cubicBezTo>
                    <a:pt x="1" y="44"/>
                    <a:pt x="9" y="77"/>
                    <a:pt x="25" y="93"/>
                  </a:cubicBezTo>
                  <a:lnTo>
                    <a:pt x="90" y="12"/>
                  </a:ln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1"/>
            <p:cNvSpPr/>
            <p:nvPr/>
          </p:nvSpPr>
          <p:spPr>
            <a:xfrm>
              <a:off x="933350" y="24366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65" y="0"/>
                  </a:moveTo>
                  <a:lnTo>
                    <a:pt x="1" y="81"/>
                  </a:lnTo>
                  <a:cubicBezTo>
                    <a:pt x="10" y="88"/>
                    <a:pt x="20" y="90"/>
                    <a:pt x="31" y="90"/>
                  </a:cubicBezTo>
                  <a:cubicBezTo>
                    <a:pt x="47" y="90"/>
                    <a:pt x="64" y="83"/>
                    <a:pt x="74" y="73"/>
                  </a:cubicBezTo>
                  <a:cubicBezTo>
                    <a:pt x="90" y="49"/>
                    <a:pt x="82" y="16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61"/>
            <p:cNvSpPr/>
            <p:nvPr/>
          </p:nvSpPr>
          <p:spPr>
            <a:xfrm>
              <a:off x="938025" y="24301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65" y="1"/>
                  </a:moveTo>
                  <a:lnTo>
                    <a:pt x="0" y="82"/>
                  </a:lnTo>
                  <a:cubicBezTo>
                    <a:pt x="9" y="88"/>
                    <a:pt x="20" y="91"/>
                    <a:pt x="30" y="91"/>
                  </a:cubicBezTo>
                  <a:cubicBezTo>
                    <a:pt x="47" y="91"/>
                    <a:pt x="63" y="84"/>
                    <a:pt x="73" y="74"/>
                  </a:cubicBezTo>
                  <a:cubicBezTo>
                    <a:pt x="89" y="49"/>
                    <a:pt x="81" y="17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942875" y="24236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7" y="0"/>
                  </a:moveTo>
                  <a:lnTo>
                    <a:pt x="1" y="81"/>
                  </a:lnTo>
                  <a:cubicBezTo>
                    <a:pt x="7" y="88"/>
                    <a:pt x="15" y="90"/>
                    <a:pt x="25" y="90"/>
                  </a:cubicBezTo>
                  <a:cubicBezTo>
                    <a:pt x="39" y="90"/>
                    <a:pt x="56" y="83"/>
                    <a:pt x="66" y="73"/>
                  </a:cubicBezTo>
                  <a:cubicBezTo>
                    <a:pt x="82" y="49"/>
                    <a:pt x="82" y="17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954625" y="2427975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51" y="1"/>
                  </a:moveTo>
                  <a:cubicBezTo>
                    <a:pt x="37" y="1"/>
                    <a:pt x="25" y="5"/>
                    <a:pt x="17" y="13"/>
                  </a:cubicBezTo>
                  <a:cubicBezTo>
                    <a:pt x="1" y="37"/>
                    <a:pt x="9" y="70"/>
                    <a:pt x="25" y="86"/>
                  </a:cubicBezTo>
                  <a:cubicBezTo>
                    <a:pt x="36" y="97"/>
                    <a:pt x="49" y="101"/>
                    <a:pt x="61" y="101"/>
                  </a:cubicBezTo>
                  <a:cubicBezTo>
                    <a:pt x="76" y="101"/>
                    <a:pt x="89" y="95"/>
                    <a:pt x="98" y="86"/>
                  </a:cubicBezTo>
                  <a:cubicBezTo>
                    <a:pt x="123" y="61"/>
                    <a:pt x="114" y="29"/>
                    <a:pt x="90" y="13"/>
                  </a:cubicBezTo>
                  <a:cubicBezTo>
                    <a:pt x="78" y="5"/>
                    <a:pt x="64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955250" y="24338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3" y="1"/>
                  </a:moveTo>
                  <a:cubicBezTo>
                    <a:pt x="41" y="1"/>
                    <a:pt x="29" y="5"/>
                    <a:pt x="16" y="13"/>
                  </a:cubicBezTo>
                  <a:cubicBezTo>
                    <a:pt x="0" y="37"/>
                    <a:pt x="0" y="70"/>
                    <a:pt x="25" y="86"/>
                  </a:cubicBezTo>
                  <a:lnTo>
                    <a:pt x="89" y="13"/>
                  </a:lnTo>
                  <a:cubicBezTo>
                    <a:pt x="77" y="5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949975" y="243985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54" y="1"/>
                  </a:moveTo>
                  <a:cubicBezTo>
                    <a:pt x="39" y="1"/>
                    <a:pt x="26" y="7"/>
                    <a:pt x="17" y="16"/>
                  </a:cubicBezTo>
                  <a:cubicBezTo>
                    <a:pt x="0" y="41"/>
                    <a:pt x="0" y="73"/>
                    <a:pt x="25" y="89"/>
                  </a:cubicBezTo>
                  <a:lnTo>
                    <a:pt x="90" y="16"/>
                  </a:ln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61"/>
            <p:cNvSpPr/>
            <p:nvPr/>
          </p:nvSpPr>
          <p:spPr>
            <a:xfrm>
              <a:off x="949575" y="24341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9" y="0"/>
                  </a:moveTo>
                  <a:cubicBezTo>
                    <a:pt x="43" y="0"/>
                    <a:pt x="26" y="7"/>
                    <a:pt x="16" y="17"/>
                  </a:cubicBezTo>
                  <a:cubicBezTo>
                    <a:pt x="0" y="42"/>
                    <a:pt x="0" y="74"/>
                    <a:pt x="25" y="90"/>
                  </a:cubicBezTo>
                  <a:cubicBezTo>
                    <a:pt x="32" y="97"/>
                    <a:pt x="42" y="101"/>
                    <a:pt x="53" y="101"/>
                  </a:cubicBezTo>
                  <a:cubicBezTo>
                    <a:pt x="67" y="101"/>
                    <a:pt x="81" y="95"/>
                    <a:pt x="89" y="82"/>
                  </a:cubicBezTo>
                  <a:cubicBezTo>
                    <a:pt x="114" y="66"/>
                    <a:pt x="106" y="33"/>
                    <a:pt x="89" y="9"/>
                  </a:cubicBezTo>
                  <a:cubicBezTo>
                    <a:pt x="80" y="3"/>
                    <a:pt x="7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61"/>
            <p:cNvSpPr/>
            <p:nvPr/>
          </p:nvSpPr>
          <p:spPr>
            <a:xfrm>
              <a:off x="944300" y="24403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4" y="0"/>
                  </a:moveTo>
                  <a:cubicBezTo>
                    <a:pt x="39" y="0"/>
                    <a:pt x="26" y="6"/>
                    <a:pt x="17" y="20"/>
                  </a:cubicBezTo>
                  <a:cubicBezTo>
                    <a:pt x="0" y="44"/>
                    <a:pt x="0" y="68"/>
                    <a:pt x="25" y="84"/>
                  </a:cubicBezTo>
                  <a:cubicBezTo>
                    <a:pt x="32" y="95"/>
                    <a:pt x="43" y="100"/>
                    <a:pt x="54" y="100"/>
                  </a:cubicBezTo>
                  <a:cubicBezTo>
                    <a:pt x="67" y="100"/>
                    <a:pt x="81" y="93"/>
                    <a:pt x="90" y="84"/>
                  </a:cubicBezTo>
                  <a:cubicBezTo>
                    <a:pt x="114" y="60"/>
                    <a:pt x="106" y="28"/>
                    <a:pt x="90" y="11"/>
                  </a:cubicBez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939225" y="2446650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53" y="0"/>
                  </a:moveTo>
                  <a:cubicBezTo>
                    <a:pt x="40" y="0"/>
                    <a:pt x="26" y="6"/>
                    <a:pt x="17" y="20"/>
                  </a:cubicBezTo>
                  <a:cubicBezTo>
                    <a:pt x="1" y="36"/>
                    <a:pt x="1" y="69"/>
                    <a:pt x="17" y="85"/>
                  </a:cubicBezTo>
                  <a:cubicBezTo>
                    <a:pt x="24" y="92"/>
                    <a:pt x="35" y="96"/>
                    <a:pt x="46" y="96"/>
                  </a:cubicBezTo>
                  <a:cubicBezTo>
                    <a:pt x="59" y="96"/>
                    <a:pt x="73" y="90"/>
                    <a:pt x="82" y="77"/>
                  </a:cubicBezTo>
                  <a:cubicBezTo>
                    <a:pt x="106" y="52"/>
                    <a:pt x="98" y="28"/>
                    <a:pt x="82" y="12"/>
                  </a:cubicBezTo>
                  <a:cubicBezTo>
                    <a:pt x="75" y="4"/>
                    <a:pt x="64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944700" y="24458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54" y="0"/>
                  </a:moveTo>
                  <a:cubicBezTo>
                    <a:pt x="40" y="0"/>
                    <a:pt x="26" y="6"/>
                    <a:pt x="17" y="19"/>
                  </a:cubicBezTo>
                  <a:cubicBezTo>
                    <a:pt x="1" y="44"/>
                    <a:pt x="1" y="68"/>
                    <a:pt x="17" y="84"/>
                  </a:cubicBezTo>
                  <a:lnTo>
                    <a:pt x="90" y="11"/>
                  </a:ln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61"/>
            <p:cNvSpPr/>
            <p:nvPr/>
          </p:nvSpPr>
          <p:spPr>
            <a:xfrm>
              <a:off x="939425" y="2441250"/>
              <a:ext cx="2275" cy="2175"/>
            </a:xfrm>
            <a:custGeom>
              <a:avLst/>
              <a:gdLst/>
              <a:ahLst/>
              <a:cxnLst/>
              <a:rect l="l" t="t" r="r" b="b"/>
              <a:pathLst>
                <a:path w="91" h="87" extrusionOk="0">
                  <a:moveTo>
                    <a:pt x="66" y="1"/>
                  </a:moveTo>
                  <a:lnTo>
                    <a:pt x="1" y="82"/>
                  </a:lnTo>
                  <a:cubicBezTo>
                    <a:pt x="10" y="85"/>
                    <a:pt x="19" y="87"/>
                    <a:pt x="27" y="87"/>
                  </a:cubicBezTo>
                  <a:cubicBezTo>
                    <a:pt x="42" y="87"/>
                    <a:pt x="55" y="81"/>
                    <a:pt x="66" y="66"/>
                  </a:cubicBezTo>
                  <a:cubicBezTo>
                    <a:pt x="90" y="49"/>
                    <a:pt x="82" y="17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61"/>
            <p:cNvSpPr/>
            <p:nvPr/>
          </p:nvSpPr>
          <p:spPr>
            <a:xfrm>
              <a:off x="944500" y="24349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7" y="0"/>
                  </a:moveTo>
                  <a:lnTo>
                    <a:pt x="1" y="81"/>
                  </a:lnTo>
                  <a:cubicBezTo>
                    <a:pt x="7" y="88"/>
                    <a:pt x="15" y="90"/>
                    <a:pt x="24" y="90"/>
                  </a:cubicBezTo>
                  <a:cubicBezTo>
                    <a:pt x="39" y="90"/>
                    <a:pt x="55" y="83"/>
                    <a:pt x="65" y="73"/>
                  </a:cubicBezTo>
                  <a:cubicBezTo>
                    <a:pt x="82" y="49"/>
                    <a:pt x="82" y="17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949375" y="242870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65" y="0"/>
                  </a:moveTo>
                  <a:lnTo>
                    <a:pt x="0" y="81"/>
                  </a:lnTo>
                  <a:cubicBezTo>
                    <a:pt x="11" y="88"/>
                    <a:pt x="24" y="92"/>
                    <a:pt x="36" y="92"/>
                  </a:cubicBezTo>
                  <a:cubicBezTo>
                    <a:pt x="50" y="92"/>
                    <a:pt x="64" y="86"/>
                    <a:pt x="73" y="73"/>
                  </a:cubicBezTo>
                  <a:cubicBezTo>
                    <a:pt x="89" y="49"/>
                    <a:pt x="89" y="16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961125" y="24336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6" y="1"/>
                  </a:moveTo>
                  <a:cubicBezTo>
                    <a:pt x="43" y="1"/>
                    <a:pt x="29" y="5"/>
                    <a:pt x="17" y="13"/>
                  </a:cubicBezTo>
                  <a:cubicBezTo>
                    <a:pt x="0" y="37"/>
                    <a:pt x="0" y="70"/>
                    <a:pt x="25" y="86"/>
                  </a:cubicBezTo>
                  <a:cubicBezTo>
                    <a:pt x="37" y="98"/>
                    <a:pt x="51" y="104"/>
                    <a:pt x="64" y="104"/>
                  </a:cubicBezTo>
                  <a:cubicBezTo>
                    <a:pt x="77" y="104"/>
                    <a:pt x="90" y="98"/>
                    <a:pt x="98" y="86"/>
                  </a:cubicBezTo>
                  <a:cubicBezTo>
                    <a:pt x="114" y="70"/>
                    <a:pt x="114" y="37"/>
                    <a:pt x="90" y="13"/>
                  </a:cubicBezTo>
                  <a:cubicBezTo>
                    <a:pt x="81" y="5"/>
                    <a:pt x="69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961325" y="2439575"/>
              <a:ext cx="2450" cy="2100"/>
            </a:xfrm>
            <a:custGeom>
              <a:avLst/>
              <a:gdLst/>
              <a:ahLst/>
              <a:cxnLst/>
              <a:rect l="l" t="t" r="r" b="b"/>
              <a:pathLst>
                <a:path w="98" h="84" extrusionOk="0">
                  <a:moveTo>
                    <a:pt x="58" y="1"/>
                  </a:moveTo>
                  <a:cubicBezTo>
                    <a:pt x="45" y="1"/>
                    <a:pt x="33" y="7"/>
                    <a:pt x="25" y="19"/>
                  </a:cubicBezTo>
                  <a:cubicBezTo>
                    <a:pt x="1" y="35"/>
                    <a:pt x="9" y="68"/>
                    <a:pt x="25" y="84"/>
                  </a:cubicBezTo>
                  <a:lnTo>
                    <a:pt x="98" y="19"/>
                  </a:lnTo>
                  <a:cubicBezTo>
                    <a:pt x="86" y="7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955850" y="244532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57" y="1"/>
                  </a:moveTo>
                  <a:cubicBezTo>
                    <a:pt x="43" y="1"/>
                    <a:pt x="30" y="7"/>
                    <a:pt x="17" y="16"/>
                  </a:cubicBezTo>
                  <a:cubicBezTo>
                    <a:pt x="1" y="32"/>
                    <a:pt x="1" y="65"/>
                    <a:pt x="17" y="89"/>
                  </a:cubicBezTo>
                  <a:lnTo>
                    <a:pt x="90" y="16"/>
                  </a:lnTo>
                  <a:cubicBezTo>
                    <a:pt x="79" y="5"/>
                    <a:pt x="68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955650" y="243955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60" y="1"/>
                  </a:moveTo>
                  <a:cubicBezTo>
                    <a:pt x="46" y="1"/>
                    <a:pt x="30" y="7"/>
                    <a:pt x="17" y="20"/>
                  </a:cubicBezTo>
                  <a:cubicBezTo>
                    <a:pt x="0" y="36"/>
                    <a:pt x="0" y="69"/>
                    <a:pt x="25" y="85"/>
                  </a:cubicBezTo>
                  <a:cubicBezTo>
                    <a:pt x="33" y="97"/>
                    <a:pt x="45" y="103"/>
                    <a:pt x="57" y="103"/>
                  </a:cubicBezTo>
                  <a:cubicBezTo>
                    <a:pt x="69" y="103"/>
                    <a:pt x="82" y="97"/>
                    <a:pt x="90" y="85"/>
                  </a:cubicBezTo>
                  <a:cubicBezTo>
                    <a:pt x="114" y="69"/>
                    <a:pt x="114" y="36"/>
                    <a:pt x="90" y="12"/>
                  </a:cubicBezTo>
                  <a:cubicBezTo>
                    <a:pt x="82" y="5"/>
                    <a:pt x="7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950175" y="244552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7" y="1"/>
                  </a:moveTo>
                  <a:cubicBezTo>
                    <a:pt x="43" y="1"/>
                    <a:pt x="30" y="7"/>
                    <a:pt x="17" y="16"/>
                  </a:cubicBezTo>
                  <a:cubicBezTo>
                    <a:pt x="1" y="41"/>
                    <a:pt x="1" y="65"/>
                    <a:pt x="17" y="89"/>
                  </a:cubicBezTo>
                  <a:cubicBezTo>
                    <a:pt x="28" y="96"/>
                    <a:pt x="40" y="100"/>
                    <a:pt x="52" y="100"/>
                  </a:cubicBezTo>
                  <a:cubicBezTo>
                    <a:pt x="67" y="100"/>
                    <a:pt x="81" y="94"/>
                    <a:pt x="90" y="81"/>
                  </a:cubicBezTo>
                  <a:cubicBezTo>
                    <a:pt x="106" y="65"/>
                    <a:pt x="106" y="32"/>
                    <a:pt x="90" y="16"/>
                  </a:cubicBezTo>
                  <a:cubicBezTo>
                    <a:pt x="79" y="5"/>
                    <a:pt x="68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944700" y="2451525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54" y="0"/>
                  </a:moveTo>
                  <a:cubicBezTo>
                    <a:pt x="40" y="0"/>
                    <a:pt x="26" y="6"/>
                    <a:pt x="17" y="19"/>
                  </a:cubicBezTo>
                  <a:cubicBezTo>
                    <a:pt x="1" y="36"/>
                    <a:pt x="1" y="68"/>
                    <a:pt x="17" y="84"/>
                  </a:cubicBezTo>
                  <a:cubicBezTo>
                    <a:pt x="24" y="92"/>
                    <a:pt x="35" y="96"/>
                    <a:pt x="46" y="96"/>
                  </a:cubicBezTo>
                  <a:cubicBezTo>
                    <a:pt x="59" y="96"/>
                    <a:pt x="73" y="90"/>
                    <a:pt x="82" y="76"/>
                  </a:cubicBezTo>
                  <a:cubicBezTo>
                    <a:pt x="106" y="60"/>
                    <a:pt x="106" y="28"/>
                    <a:pt x="90" y="11"/>
                  </a:cubicBez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1"/>
            <p:cNvSpPr/>
            <p:nvPr/>
          </p:nvSpPr>
          <p:spPr>
            <a:xfrm>
              <a:off x="950175" y="2451075"/>
              <a:ext cx="2250" cy="2175"/>
            </a:xfrm>
            <a:custGeom>
              <a:avLst/>
              <a:gdLst/>
              <a:ahLst/>
              <a:cxnLst/>
              <a:rect l="l" t="t" r="r" b="b"/>
              <a:pathLst>
                <a:path w="90" h="87" extrusionOk="0">
                  <a:moveTo>
                    <a:pt x="57" y="1"/>
                  </a:moveTo>
                  <a:cubicBezTo>
                    <a:pt x="45" y="1"/>
                    <a:pt x="33" y="5"/>
                    <a:pt x="25" y="13"/>
                  </a:cubicBezTo>
                  <a:cubicBezTo>
                    <a:pt x="1" y="37"/>
                    <a:pt x="1" y="70"/>
                    <a:pt x="25" y="86"/>
                  </a:cubicBezTo>
                  <a:lnTo>
                    <a:pt x="90" y="13"/>
                  </a:lnTo>
                  <a:cubicBezTo>
                    <a:pt x="82" y="5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61"/>
            <p:cNvSpPr/>
            <p:nvPr/>
          </p:nvSpPr>
          <p:spPr>
            <a:xfrm>
              <a:off x="945100" y="2446125"/>
              <a:ext cx="2275" cy="2225"/>
            </a:xfrm>
            <a:custGeom>
              <a:avLst/>
              <a:gdLst/>
              <a:ahLst/>
              <a:cxnLst/>
              <a:rect l="l" t="t" r="r" b="b"/>
              <a:pathLst>
                <a:path w="91" h="89" extrusionOk="0">
                  <a:moveTo>
                    <a:pt x="74" y="0"/>
                  </a:moveTo>
                  <a:lnTo>
                    <a:pt x="1" y="73"/>
                  </a:lnTo>
                  <a:cubicBezTo>
                    <a:pt x="12" y="84"/>
                    <a:pt x="24" y="89"/>
                    <a:pt x="37" y="89"/>
                  </a:cubicBezTo>
                  <a:cubicBezTo>
                    <a:pt x="51" y="89"/>
                    <a:pt x="65" y="82"/>
                    <a:pt x="74" y="73"/>
                  </a:cubicBezTo>
                  <a:cubicBezTo>
                    <a:pt x="90" y="49"/>
                    <a:pt x="90" y="17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950575" y="24402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66" y="0"/>
                  </a:moveTo>
                  <a:lnTo>
                    <a:pt x="1" y="73"/>
                  </a:lnTo>
                  <a:cubicBezTo>
                    <a:pt x="8" y="80"/>
                    <a:pt x="19" y="84"/>
                    <a:pt x="30" y="84"/>
                  </a:cubicBezTo>
                  <a:cubicBezTo>
                    <a:pt x="43" y="84"/>
                    <a:pt x="57" y="78"/>
                    <a:pt x="66" y="65"/>
                  </a:cubicBezTo>
                  <a:cubicBezTo>
                    <a:pt x="90" y="49"/>
                    <a:pt x="82" y="16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955850" y="243415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65" y="1"/>
                  </a:moveTo>
                  <a:lnTo>
                    <a:pt x="1" y="74"/>
                  </a:lnTo>
                  <a:cubicBezTo>
                    <a:pt x="12" y="85"/>
                    <a:pt x="24" y="89"/>
                    <a:pt x="36" y="89"/>
                  </a:cubicBezTo>
                  <a:cubicBezTo>
                    <a:pt x="51" y="89"/>
                    <a:pt x="65" y="83"/>
                    <a:pt x="74" y="74"/>
                  </a:cubicBezTo>
                  <a:cubicBezTo>
                    <a:pt x="90" y="50"/>
                    <a:pt x="90" y="17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967400" y="2439725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50" y="1"/>
                  </a:moveTo>
                  <a:cubicBezTo>
                    <a:pt x="37" y="1"/>
                    <a:pt x="25" y="5"/>
                    <a:pt x="17" y="13"/>
                  </a:cubicBezTo>
                  <a:cubicBezTo>
                    <a:pt x="1" y="29"/>
                    <a:pt x="1" y="62"/>
                    <a:pt x="17" y="86"/>
                  </a:cubicBezTo>
                  <a:cubicBezTo>
                    <a:pt x="30" y="99"/>
                    <a:pt x="46" y="105"/>
                    <a:pt x="60" y="105"/>
                  </a:cubicBezTo>
                  <a:cubicBezTo>
                    <a:pt x="72" y="105"/>
                    <a:pt x="83" y="101"/>
                    <a:pt x="90" y="94"/>
                  </a:cubicBezTo>
                  <a:cubicBezTo>
                    <a:pt x="114" y="70"/>
                    <a:pt x="106" y="37"/>
                    <a:pt x="90" y="13"/>
                  </a:cubicBezTo>
                  <a:cubicBezTo>
                    <a:pt x="78" y="5"/>
                    <a:pt x="6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967200" y="2445625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54" y="1"/>
                  </a:moveTo>
                  <a:cubicBezTo>
                    <a:pt x="43" y="1"/>
                    <a:pt x="32" y="5"/>
                    <a:pt x="25" y="12"/>
                  </a:cubicBezTo>
                  <a:cubicBezTo>
                    <a:pt x="1" y="37"/>
                    <a:pt x="1" y="61"/>
                    <a:pt x="25" y="85"/>
                  </a:cubicBezTo>
                  <a:lnTo>
                    <a:pt x="98" y="20"/>
                  </a:lnTo>
                  <a:cubicBezTo>
                    <a:pt x="85" y="7"/>
                    <a:pt x="69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961325" y="2451075"/>
              <a:ext cx="2450" cy="2175"/>
            </a:xfrm>
            <a:custGeom>
              <a:avLst/>
              <a:gdLst/>
              <a:ahLst/>
              <a:cxnLst/>
              <a:rect l="l" t="t" r="r" b="b"/>
              <a:pathLst>
                <a:path w="98" h="87" extrusionOk="0">
                  <a:moveTo>
                    <a:pt x="58" y="1"/>
                  </a:moveTo>
                  <a:cubicBezTo>
                    <a:pt x="45" y="1"/>
                    <a:pt x="33" y="5"/>
                    <a:pt x="25" y="13"/>
                  </a:cubicBezTo>
                  <a:cubicBezTo>
                    <a:pt x="1" y="29"/>
                    <a:pt x="1" y="62"/>
                    <a:pt x="17" y="86"/>
                  </a:cubicBezTo>
                  <a:lnTo>
                    <a:pt x="98" y="13"/>
                  </a:lnTo>
                  <a:cubicBezTo>
                    <a:pt x="86" y="5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961525" y="24454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6" y="1"/>
                  </a:moveTo>
                  <a:cubicBezTo>
                    <a:pt x="43" y="1"/>
                    <a:pt x="29" y="5"/>
                    <a:pt x="17" y="13"/>
                  </a:cubicBezTo>
                  <a:cubicBezTo>
                    <a:pt x="1" y="29"/>
                    <a:pt x="1" y="62"/>
                    <a:pt x="17" y="86"/>
                  </a:cubicBezTo>
                  <a:cubicBezTo>
                    <a:pt x="29" y="94"/>
                    <a:pt x="43" y="98"/>
                    <a:pt x="56" y="98"/>
                  </a:cubicBezTo>
                  <a:cubicBezTo>
                    <a:pt x="70" y="98"/>
                    <a:pt x="82" y="94"/>
                    <a:pt x="90" y="86"/>
                  </a:cubicBezTo>
                  <a:cubicBezTo>
                    <a:pt x="106" y="70"/>
                    <a:pt x="114" y="37"/>
                    <a:pt x="90" y="13"/>
                  </a:cubicBezTo>
                  <a:cubicBezTo>
                    <a:pt x="82" y="5"/>
                    <a:pt x="70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955650" y="2451075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57" y="1"/>
                  </a:moveTo>
                  <a:cubicBezTo>
                    <a:pt x="45" y="1"/>
                    <a:pt x="33" y="5"/>
                    <a:pt x="25" y="13"/>
                  </a:cubicBezTo>
                  <a:cubicBezTo>
                    <a:pt x="0" y="29"/>
                    <a:pt x="0" y="62"/>
                    <a:pt x="17" y="78"/>
                  </a:cubicBezTo>
                  <a:cubicBezTo>
                    <a:pt x="30" y="91"/>
                    <a:pt x="46" y="97"/>
                    <a:pt x="60" y="97"/>
                  </a:cubicBezTo>
                  <a:cubicBezTo>
                    <a:pt x="72" y="97"/>
                    <a:pt x="82" y="93"/>
                    <a:pt x="90" y="86"/>
                  </a:cubicBezTo>
                  <a:cubicBezTo>
                    <a:pt x="106" y="62"/>
                    <a:pt x="114" y="29"/>
                    <a:pt x="90" y="13"/>
                  </a:cubicBezTo>
                  <a:cubicBezTo>
                    <a:pt x="82" y="5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1"/>
            <p:cNvSpPr/>
            <p:nvPr/>
          </p:nvSpPr>
          <p:spPr>
            <a:xfrm>
              <a:off x="949975" y="2456600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53" y="1"/>
                  </a:moveTo>
                  <a:cubicBezTo>
                    <a:pt x="41" y="1"/>
                    <a:pt x="29" y="7"/>
                    <a:pt x="17" y="19"/>
                  </a:cubicBezTo>
                  <a:cubicBezTo>
                    <a:pt x="0" y="35"/>
                    <a:pt x="0" y="68"/>
                    <a:pt x="17" y="84"/>
                  </a:cubicBezTo>
                  <a:cubicBezTo>
                    <a:pt x="25" y="92"/>
                    <a:pt x="35" y="96"/>
                    <a:pt x="46" y="96"/>
                  </a:cubicBezTo>
                  <a:cubicBezTo>
                    <a:pt x="57" y="96"/>
                    <a:pt x="69" y="92"/>
                    <a:pt x="82" y="84"/>
                  </a:cubicBezTo>
                  <a:cubicBezTo>
                    <a:pt x="98" y="68"/>
                    <a:pt x="106" y="35"/>
                    <a:pt x="90" y="19"/>
                  </a:cubicBezTo>
                  <a:cubicBezTo>
                    <a:pt x="77" y="7"/>
                    <a:pt x="6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61"/>
            <p:cNvSpPr/>
            <p:nvPr/>
          </p:nvSpPr>
          <p:spPr>
            <a:xfrm>
              <a:off x="955450" y="2456550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57" y="1"/>
                  </a:moveTo>
                  <a:cubicBezTo>
                    <a:pt x="45" y="1"/>
                    <a:pt x="33" y="5"/>
                    <a:pt x="25" y="13"/>
                  </a:cubicBezTo>
                  <a:cubicBezTo>
                    <a:pt x="0" y="29"/>
                    <a:pt x="0" y="62"/>
                    <a:pt x="17" y="78"/>
                  </a:cubicBezTo>
                  <a:lnTo>
                    <a:pt x="90" y="13"/>
                  </a:lnTo>
                  <a:cubicBezTo>
                    <a:pt x="81" y="5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950775" y="2451400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66" y="0"/>
                  </a:moveTo>
                  <a:lnTo>
                    <a:pt x="1" y="73"/>
                  </a:lnTo>
                  <a:cubicBezTo>
                    <a:pt x="8" y="80"/>
                    <a:pt x="19" y="84"/>
                    <a:pt x="30" y="84"/>
                  </a:cubicBezTo>
                  <a:cubicBezTo>
                    <a:pt x="43" y="84"/>
                    <a:pt x="57" y="78"/>
                    <a:pt x="66" y="65"/>
                  </a:cubicBezTo>
                  <a:cubicBezTo>
                    <a:pt x="82" y="49"/>
                    <a:pt x="82" y="16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956250" y="24457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4" y="0"/>
                  </a:moveTo>
                  <a:lnTo>
                    <a:pt x="1" y="73"/>
                  </a:lnTo>
                  <a:cubicBezTo>
                    <a:pt x="12" y="80"/>
                    <a:pt x="24" y="84"/>
                    <a:pt x="36" y="84"/>
                  </a:cubicBezTo>
                  <a:cubicBezTo>
                    <a:pt x="51" y="84"/>
                    <a:pt x="65" y="78"/>
                    <a:pt x="74" y="65"/>
                  </a:cubicBezTo>
                  <a:cubicBezTo>
                    <a:pt x="90" y="49"/>
                    <a:pt x="90" y="16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961925" y="2440050"/>
              <a:ext cx="2275" cy="2100"/>
            </a:xfrm>
            <a:custGeom>
              <a:avLst/>
              <a:gdLst/>
              <a:ahLst/>
              <a:cxnLst/>
              <a:rect l="l" t="t" r="r" b="b"/>
              <a:pathLst>
                <a:path w="91" h="84" extrusionOk="0">
                  <a:moveTo>
                    <a:pt x="74" y="0"/>
                  </a:moveTo>
                  <a:lnTo>
                    <a:pt x="1" y="65"/>
                  </a:lnTo>
                  <a:cubicBezTo>
                    <a:pt x="13" y="77"/>
                    <a:pt x="27" y="83"/>
                    <a:pt x="40" y="83"/>
                  </a:cubicBezTo>
                  <a:cubicBezTo>
                    <a:pt x="54" y="83"/>
                    <a:pt x="66" y="77"/>
                    <a:pt x="74" y="65"/>
                  </a:cubicBezTo>
                  <a:cubicBezTo>
                    <a:pt x="90" y="49"/>
                    <a:pt x="90" y="16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973075" y="24460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7" y="0"/>
                  </a:moveTo>
                  <a:cubicBezTo>
                    <a:pt x="45" y="0"/>
                    <a:pt x="32" y="4"/>
                    <a:pt x="25" y="11"/>
                  </a:cubicBezTo>
                  <a:cubicBezTo>
                    <a:pt x="1" y="36"/>
                    <a:pt x="1" y="68"/>
                    <a:pt x="25" y="84"/>
                  </a:cubicBezTo>
                  <a:cubicBezTo>
                    <a:pt x="34" y="98"/>
                    <a:pt x="48" y="104"/>
                    <a:pt x="63" y="104"/>
                  </a:cubicBezTo>
                  <a:cubicBezTo>
                    <a:pt x="75" y="104"/>
                    <a:pt x="87" y="100"/>
                    <a:pt x="98" y="93"/>
                  </a:cubicBezTo>
                  <a:cubicBezTo>
                    <a:pt x="114" y="76"/>
                    <a:pt x="114" y="44"/>
                    <a:pt x="98" y="20"/>
                  </a:cubicBezTo>
                  <a:cubicBezTo>
                    <a:pt x="89" y="6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972675" y="24520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3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9" y="33"/>
                    <a:pt x="1" y="65"/>
                    <a:pt x="25" y="82"/>
                  </a:cubicBezTo>
                  <a:lnTo>
                    <a:pt x="98" y="25"/>
                  </a:ln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966600" y="24572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7" y="0"/>
                  </a:moveTo>
                  <a:cubicBezTo>
                    <a:pt x="46" y="0"/>
                    <a:pt x="36" y="4"/>
                    <a:pt x="25" y="11"/>
                  </a:cubicBezTo>
                  <a:cubicBezTo>
                    <a:pt x="0" y="28"/>
                    <a:pt x="0" y="60"/>
                    <a:pt x="17" y="76"/>
                  </a:cubicBezTo>
                  <a:lnTo>
                    <a:pt x="98" y="19"/>
                  </a:lnTo>
                  <a:cubicBezTo>
                    <a:pt x="84" y="6"/>
                    <a:pt x="7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967000" y="245140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4" y="1"/>
                  </a:moveTo>
                  <a:cubicBezTo>
                    <a:pt x="43" y="1"/>
                    <a:pt x="32" y="5"/>
                    <a:pt x="25" y="16"/>
                  </a:cubicBezTo>
                  <a:cubicBezTo>
                    <a:pt x="1" y="33"/>
                    <a:pt x="1" y="65"/>
                    <a:pt x="17" y="81"/>
                  </a:cubicBezTo>
                  <a:cubicBezTo>
                    <a:pt x="30" y="95"/>
                    <a:pt x="46" y="101"/>
                    <a:pt x="60" y="101"/>
                  </a:cubicBezTo>
                  <a:cubicBezTo>
                    <a:pt x="72" y="101"/>
                    <a:pt x="82" y="97"/>
                    <a:pt x="90" y="89"/>
                  </a:cubicBezTo>
                  <a:cubicBezTo>
                    <a:pt x="114" y="73"/>
                    <a:pt x="114" y="41"/>
                    <a:pt x="98" y="16"/>
                  </a:cubicBezTo>
                  <a:cubicBezTo>
                    <a:pt x="84" y="7"/>
                    <a:pt x="69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61"/>
            <p:cNvSpPr/>
            <p:nvPr/>
          </p:nvSpPr>
          <p:spPr>
            <a:xfrm>
              <a:off x="960925" y="2456775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53" y="1"/>
                  </a:moveTo>
                  <a:cubicBezTo>
                    <a:pt x="42" y="1"/>
                    <a:pt x="32" y="5"/>
                    <a:pt x="25" y="12"/>
                  </a:cubicBezTo>
                  <a:cubicBezTo>
                    <a:pt x="0" y="28"/>
                    <a:pt x="0" y="61"/>
                    <a:pt x="17" y="85"/>
                  </a:cubicBezTo>
                  <a:cubicBezTo>
                    <a:pt x="25" y="93"/>
                    <a:pt x="37" y="97"/>
                    <a:pt x="50" y="97"/>
                  </a:cubicBezTo>
                  <a:cubicBezTo>
                    <a:pt x="63" y="97"/>
                    <a:pt x="77" y="93"/>
                    <a:pt x="89" y="85"/>
                  </a:cubicBezTo>
                  <a:cubicBezTo>
                    <a:pt x="106" y="69"/>
                    <a:pt x="114" y="36"/>
                    <a:pt x="89" y="20"/>
                  </a:cubicBezTo>
                  <a:cubicBezTo>
                    <a:pt x="81" y="7"/>
                    <a:pt x="6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1"/>
            <p:cNvSpPr/>
            <p:nvPr/>
          </p:nvSpPr>
          <p:spPr>
            <a:xfrm>
              <a:off x="954850" y="2462075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57" y="1"/>
                  </a:moveTo>
                  <a:cubicBezTo>
                    <a:pt x="45" y="1"/>
                    <a:pt x="32" y="7"/>
                    <a:pt x="24" y="19"/>
                  </a:cubicBezTo>
                  <a:cubicBezTo>
                    <a:pt x="0" y="35"/>
                    <a:pt x="0" y="60"/>
                    <a:pt x="16" y="84"/>
                  </a:cubicBezTo>
                  <a:cubicBezTo>
                    <a:pt x="24" y="92"/>
                    <a:pt x="37" y="96"/>
                    <a:pt x="49" y="96"/>
                  </a:cubicBezTo>
                  <a:cubicBezTo>
                    <a:pt x="61" y="96"/>
                    <a:pt x="73" y="92"/>
                    <a:pt x="81" y="84"/>
                  </a:cubicBezTo>
                  <a:cubicBezTo>
                    <a:pt x="105" y="68"/>
                    <a:pt x="105" y="35"/>
                    <a:pt x="89" y="19"/>
                  </a:cubicBezTo>
                  <a:cubicBezTo>
                    <a:pt x="81" y="7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960300" y="2462250"/>
              <a:ext cx="2475" cy="2150"/>
            </a:xfrm>
            <a:custGeom>
              <a:avLst/>
              <a:gdLst/>
              <a:ahLst/>
              <a:cxnLst/>
              <a:rect l="l" t="t" r="r" b="b"/>
              <a:pathLst>
                <a:path w="99" h="86" extrusionOk="0">
                  <a:moveTo>
                    <a:pt x="62" y="1"/>
                  </a:moveTo>
                  <a:cubicBezTo>
                    <a:pt x="51" y="1"/>
                    <a:pt x="41" y="5"/>
                    <a:pt x="33" y="12"/>
                  </a:cubicBezTo>
                  <a:cubicBezTo>
                    <a:pt x="9" y="28"/>
                    <a:pt x="1" y="61"/>
                    <a:pt x="17" y="85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955850" y="245687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4" y="0"/>
                  </a:moveTo>
                  <a:lnTo>
                    <a:pt x="1" y="65"/>
                  </a:lnTo>
                  <a:cubicBezTo>
                    <a:pt x="10" y="78"/>
                    <a:pt x="23" y="84"/>
                    <a:pt x="38" y="84"/>
                  </a:cubicBezTo>
                  <a:cubicBezTo>
                    <a:pt x="50" y="84"/>
                    <a:pt x="63" y="80"/>
                    <a:pt x="74" y="73"/>
                  </a:cubicBezTo>
                  <a:cubicBezTo>
                    <a:pt x="90" y="49"/>
                    <a:pt x="90" y="24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961725" y="2451400"/>
              <a:ext cx="2475" cy="2150"/>
            </a:xfrm>
            <a:custGeom>
              <a:avLst/>
              <a:gdLst/>
              <a:ahLst/>
              <a:cxnLst/>
              <a:rect l="l" t="t" r="r" b="b"/>
              <a:pathLst>
                <a:path w="99" h="86" extrusionOk="0">
                  <a:moveTo>
                    <a:pt x="82" y="0"/>
                  </a:moveTo>
                  <a:lnTo>
                    <a:pt x="1" y="73"/>
                  </a:lnTo>
                  <a:cubicBezTo>
                    <a:pt x="13" y="81"/>
                    <a:pt x="27" y="85"/>
                    <a:pt x="40" y="85"/>
                  </a:cubicBezTo>
                  <a:cubicBezTo>
                    <a:pt x="53" y="85"/>
                    <a:pt x="66" y="81"/>
                    <a:pt x="74" y="73"/>
                  </a:cubicBezTo>
                  <a:cubicBezTo>
                    <a:pt x="98" y="57"/>
                    <a:pt x="98" y="24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967800" y="2446125"/>
              <a:ext cx="2275" cy="2125"/>
            </a:xfrm>
            <a:custGeom>
              <a:avLst/>
              <a:gdLst/>
              <a:ahLst/>
              <a:cxnLst/>
              <a:rect l="l" t="t" r="r" b="b"/>
              <a:pathLst>
                <a:path w="91" h="85" extrusionOk="0">
                  <a:moveTo>
                    <a:pt x="74" y="0"/>
                  </a:moveTo>
                  <a:lnTo>
                    <a:pt x="1" y="65"/>
                  </a:lnTo>
                  <a:cubicBezTo>
                    <a:pt x="10" y="79"/>
                    <a:pt x="24" y="85"/>
                    <a:pt x="38" y="85"/>
                  </a:cubicBezTo>
                  <a:cubicBezTo>
                    <a:pt x="50" y="85"/>
                    <a:pt x="63" y="81"/>
                    <a:pt x="74" y="73"/>
                  </a:cubicBezTo>
                  <a:cubicBezTo>
                    <a:pt x="90" y="49"/>
                    <a:pt x="90" y="17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978550" y="2452725"/>
              <a:ext cx="2875" cy="2700"/>
            </a:xfrm>
            <a:custGeom>
              <a:avLst/>
              <a:gdLst/>
              <a:ahLst/>
              <a:cxnLst/>
              <a:rect l="l" t="t" r="r" b="b"/>
              <a:pathLst>
                <a:path w="115" h="108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9" y="28"/>
                    <a:pt x="1" y="61"/>
                    <a:pt x="17" y="85"/>
                  </a:cubicBezTo>
                  <a:cubicBezTo>
                    <a:pt x="31" y="99"/>
                    <a:pt x="48" y="108"/>
                    <a:pt x="63" y="108"/>
                  </a:cubicBezTo>
                  <a:cubicBezTo>
                    <a:pt x="73" y="108"/>
                    <a:pt x="83" y="103"/>
                    <a:pt x="90" y="93"/>
                  </a:cubicBezTo>
                  <a:cubicBezTo>
                    <a:pt x="114" y="77"/>
                    <a:pt x="114" y="44"/>
                    <a:pt x="98" y="20"/>
                  </a:cubicBez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977950" y="24586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2" y="1"/>
                  </a:moveTo>
                  <a:cubicBezTo>
                    <a:pt x="43" y="1"/>
                    <a:pt x="33" y="3"/>
                    <a:pt x="25" y="9"/>
                  </a:cubicBezTo>
                  <a:cubicBezTo>
                    <a:pt x="0" y="25"/>
                    <a:pt x="0" y="58"/>
                    <a:pt x="17" y="82"/>
                  </a:cubicBezTo>
                  <a:lnTo>
                    <a:pt x="98" y="25"/>
                  </a:lnTo>
                  <a:cubicBezTo>
                    <a:pt x="87" y="10"/>
                    <a:pt x="7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971450" y="2463475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61" y="0"/>
                  </a:moveTo>
                  <a:cubicBezTo>
                    <a:pt x="49" y="0"/>
                    <a:pt x="36" y="4"/>
                    <a:pt x="25" y="12"/>
                  </a:cubicBezTo>
                  <a:cubicBezTo>
                    <a:pt x="9" y="28"/>
                    <a:pt x="1" y="60"/>
                    <a:pt x="17" y="77"/>
                  </a:cubicBezTo>
                  <a:lnTo>
                    <a:pt x="98" y="20"/>
                  </a:ln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972275" y="24578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48" y="0"/>
                    <a:pt x="36" y="4"/>
                    <a:pt x="25" y="12"/>
                  </a:cubicBezTo>
                  <a:cubicBezTo>
                    <a:pt x="0" y="28"/>
                    <a:pt x="0" y="60"/>
                    <a:pt x="17" y="77"/>
                  </a:cubicBezTo>
                  <a:cubicBezTo>
                    <a:pt x="27" y="92"/>
                    <a:pt x="44" y="101"/>
                    <a:pt x="62" y="101"/>
                  </a:cubicBezTo>
                  <a:cubicBezTo>
                    <a:pt x="71" y="101"/>
                    <a:pt x="81" y="99"/>
                    <a:pt x="90" y="93"/>
                  </a:cubicBezTo>
                  <a:cubicBezTo>
                    <a:pt x="106" y="77"/>
                    <a:pt x="114" y="44"/>
                    <a:pt x="98" y="20"/>
                  </a:cubicBez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965775" y="24627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2" y="0"/>
                  </a:moveTo>
                  <a:cubicBezTo>
                    <a:pt x="51" y="0"/>
                    <a:pt x="41" y="4"/>
                    <a:pt x="33" y="15"/>
                  </a:cubicBezTo>
                  <a:cubicBezTo>
                    <a:pt x="9" y="32"/>
                    <a:pt x="1" y="56"/>
                    <a:pt x="17" y="80"/>
                  </a:cubicBezTo>
                  <a:cubicBezTo>
                    <a:pt x="26" y="94"/>
                    <a:pt x="40" y="100"/>
                    <a:pt x="55" y="100"/>
                  </a:cubicBezTo>
                  <a:cubicBezTo>
                    <a:pt x="67" y="100"/>
                    <a:pt x="79" y="96"/>
                    <a:pt x="90" y="88"/>
                  </a:cubicBezTo>
                  <a:cubicBezTo>
                    <a:pt x="106" y="72"/>
                    <a:pt x="114" y="40"/>
                    <a:pt x="98" y="15"/>
                  </a:cubicBezTo>
                  <a:cubicBezTo>
                    <a:pt x="89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61"/>
            <p:cNvSpPr/>
            <p:nvPr/>
          </p:nvSpPr>
          <p:spPr>
            <a:xfrm>
              <a:off x="959500" y="24677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1" y="28"/>
                    <a:pt x="1" y="61"/>
                    <a:pt x="17" y="85"/>
                  </a:cubicBezTo>
                  <a:cubicBezTo>
                    <a:pt x="25" y="93"/>
                    <a:pt x="35" y="97"/>
                    <a:pt x="46" y="97"/>
                  </a:cubicBezTo>
                  <a:cubicBezTo>
                    <a:pt x="57" y="97"/>
                    <a:pt x="69" y="93"/>
                    <a:pt x="82" y="85"/>
                  </a:cubicBezTo>
                  <a:cubicBezTo>
                    <a:pt x="106" y="69"/>
                    <a:pt x="106" y="36"/>
                    <a:pt x="90" y="20"/>
                  </a:cubicBezTo>
                  <a:cubicBezTo>
                    <a:pt x="85" y="7"/>
                    <a:pt x="73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61"/>
            <p:cNvSpPr/>
            <p:nvPr/>
          </p:nvSpPr>
          <p:spPr>
            <a:xfrm>
              <a:off x="964975" y="24682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7" y="0"/>
                  </a:moveTo>
                  <a:cubicBezTo>
                    <a:pt x="48" y="0"/>
                    <a:pt x="39" y="3"/>
                    <a:pt x="33" y="9"/>
                  </a:cubicBezTo>
                  <a:cubicBezTo>
                    <a:pt x="9" y="34"/>
                    <a:pt x="0" y="58"/>
                    <a:pt x="17" y="82"/>
                  </a:cubicBezTo>
                  <a:lnTo>
                    <a:pt x="98" y="17"/>
                  </a:lnTo>
                  <a:cubicBezTo>
                    <a:pt x="88" y="7"/>
                    <a:pt x="7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960725" y="2462750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1" y="0"/>
                  </a:moveTo>
                  <a:lnTo>
                    <a:pt x="0" y="65"/>
                  </a:lnTo>
                  <a:cubicBezTo>
                    <a:pt x="8" y="73"/>
                    <a:pt x="20" y="77"/>
                    <a:pt x="34" y="77"/>
                  </a:cubicBezTo>
                  <a:cubicBezTo>
                    <a:pt x="47" y="77"/>
                    <a:pt x="61" y="73"/>
                    <a:pt x="73" y="65"/>
                  </a:cubicBezTo>
                  <a:cubicBezTo>
                    <a:pt x="89" y="49"/>
                    <a:pt x="97" y="16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967000" y="24576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9" y="71"/>
                    <a:pt x="23" y="77"/>
                    <a:pt x="38" y="77"/>
                  </a:cubicBezTo>
                  <a:cubicBezTo>
                    <a:pt x="50" y="77"/>
                    <a:pt x="63" y="73"/>
                    <a:pt x="73" y="65"/>
                  </a:cubicBezTo>
                  <a:cubicBezTo>
                    <a:pt x="90" y="49"/>
                    <a:pt x="98" y="17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973275" y="2452600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74" y="1"/>
                  </a:moveTo>
                  <a:lnTo>
                    <a:pt x="1" y="58"/>
                  </a:lnTo>
                  <a:cubicBezTo>
                    <a:pt x="10" y="72"/>
                    <a:pt x="25" y="80"/>
                    <a:pt x="39" y="80"/>
                  </a:cubicBezTo>
                  <a:cubicBezTo>
                    <a:pt x="49" y="80"/>
                    <a:pt x="59" y="76"/>
                    <a:pt x="66" y="66"/>
                  </a:cubicBezTo>
                  <a:cubicBezTo>
                    <a:pt x="90" y="49"/>
                    <a:pt x="90" y="17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965375" y="24686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2" y="0"/>
                  </a:moveTo>
                  <a:lnTo>
                    <a:pt x="1" y="65"/>
                  </a:lnTo>
                  <a:cubicBezTo>
                    <a:pt x="11" y="75"/>
                    <a:pt x="27" y="82"/>
                    <a:pt x="44" y="82"/>
                  </a:cubicBezTo>
                  <a:cubicBezTo>
                    <a:pt x="54" y="82"/>
                    <a:pt x="64" y="79"/>
                    <a:pt x="74" y="73"/>
                  </a:cubicBezTo>
                  <a:cubicBezTo>
                    <a:pt x="90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971875" y="246395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1" y="1"/>
                  </a:moveTo>
                  <a:lnTo>
                    <a:pt x="0" y="58"/>
                  </a:lnTo>
                  <a:cubicBezTo>
                    <a:pt x="11" y="73"/>
                    <a:pt x="28" y="82"/>
                    <a:pt x="45" y="82"/>
                  </a:cubicBezTo>
                  <a:cubicBezTo>
                    <a:pt x="55" y="82"/>
                    <a:pt x="64" y="80"/>
                    <a:pt x="73" y="74"/>
                  </a:cubicBezTo>
                  <a:cubicBezTo>
                    <a:pt x="89" y="58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61"/>
            <p:cNvSpPr/>
            <p:nvPr/>
          </p:nvSpPr>
          <p:spPr>
            <a:xfrm>
              <a:off x="978350" y="24593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9" y="70"/>
                    <a:pt x="23" y="76"/>
                    <a:pt x="38" y="76"/>
                  </a:cubicBezTo>
                  <a:cubicBezTo>
                    <a:pt x="50" y="76"/>
                    <a:pt x="63" y="72"/>
                    <a:pt x="74" y="65"/>
                  </a:cubicBezTo>
                  <a:cubicBezTo>
                    <a:pt x="98" y="49"/>
                    <a:pt x="98" y="17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61"/>
            <p:cNvSpPr/>
            <p:nvPr/>
          </p:nvSpPr>
          <p:spPr>
            <a:xfrm>
              <a:off x="977125" y="24645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9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7" y="98"/>
                    <a:pt x="44" y="103"/>
                    <a:pt x="61" y="103"/>
                  </a:cubicBezTo>
                  <a:cubicBezTo>
                    <a:pt x="71" y="103"/>
                    <a:pt x="81" y="101"/>
                    <a:pt x="90" y="98"/>
                  </a:cubicBezTo>
                  <a:cubicBezTo>
                    <a:pt x="114" y="82"/>
                    <a:pt x="114" y="50"/>
                    <a:pt x="98" y="25"/>
                  </a:cubicBezTo>
                  <a:cubicBezTo>
                    <a:pt x="88" y="10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970650" y="24692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3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0" y="25"/>
                    <a:pt x="0" y="57"/>
                    <a:pt x="9" y="82"/>
                  </a:cubicBezTo>
                  <a:cubicBezTo>
                    <a:pt x="19" y="92"/>
                    <a:pt x="35" y="99"/>
                    <a:pt x="51" y="99"/>
                  </a:cubicBezTo>
                  <a:cubicBezTo>
                    <a:pt x="62" y="99"/>
                    <a:pt x="72" y="96"/>
                    <a:pt x="82" y="90"/>
                  </a:cubicBezTo>
                  <a:cubicBezTo>
                    <a:pt x="106" y="74"/>
                    <a:pt x="106" y="41"/>
                    <a:pt x="98" y="25"/>
                  </a:cubicBez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1211250" y="24021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6" y="1"/>
                  </a:moveTo>
                  <a:cubicBezTo>
                    <a:pt x="18" y="1"/>
                    <a:pt x="9" y="3"/>
                    <a:pt x="0" y="9"/>
                  </a:cubicBezTo>
                  <a:lnTo>
                    <a:pt x="57" y="90"/>
                  </a:lnTo>
                  <a:cubicBezTo>
                    <a:pt x="73" y="74"/>
                    <a:pt x="81" y="50"/>
                    <a:pt x="65" y="25"/>
                  </a:cubicBezTo>
                  <a:cubicBezTo>
                    <a:pt x="55" y="10"/>
                    <a:pt x="4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1207000" y="23954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4" y="1"/>
                  </a:moveTo>
                  <a:cubicBezTo>
                    <a:pt x="15" y="1"/>
                    <a:pt x="6" y="3"/>
                    <a:pt x="0" y="9"/>
                  </a:cubicBezTo>
                  <a:lnTo>
                    <a:pt x="49" y="91"/>
                  </a:lnTo>
                  <a:cubicBezTo>
                    <a:pt x="73" y="74"/>
                    <a:pt x="81" y="42"/>
                    <a:pt x="65" y="18"/>
                  </a:cubicBezTo>
                  <a:cubicBezTo>
                    <a:pt x="55" y="8"/>
                    <a:pt x="3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1202525" y="2388550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29" y="0"/>
                  </a:moveTo>
                  <a:cubicBezTo>
                    <a:pt x="19" y="0"/>
                    <a:pt x="9" y="3"/>
                    <a:pt x="1" y="9"/>
                  </a:cubicBezTo>
                  <a:lnTo>
                    <a:pt x="57" y="98"/>
                  </a:lnTo>
                  <a:cubicBezTo>
                    <a:pt x="82" y="82"/>
                    <a:pt x="90" y="49"/>
                    <a:pt x="74" y="25"/>
                  </a:cubicBezTo>
                  <a:cubicBezTo>
                    <a:pt x="63" y="9"/>
                    <a:pt x="46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1207600" y="2389775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60" y="0"/>
                  </a:moveTo>
                  <a:cubicBezTo>
                    <a:pt x="51" y="0"/>
                    <a:pt x="41" y="3"/>
                    <a:pt x="33" y="8"/>
                  </a:cubicBezTo>
                  <a:cubicBezTo>
                    <a:pt x="9" y="17"/>
                    <a:pt x="0" y="49"/>
                    <a:pt x="17" y="73"/>
                  </a:cubicBezTo>
                  <a:cubicBezTo>
                    <a:pt x="27" y="89"/>
                    <a:pt x="41" y="98"/>
                    <a:pt x="56" y="98"/>
                  </a:cubicBezTo>
                  <a:cubicBezTo>
                    <a:pt x="64" y="98"/>
                    <a:pt x="73" y="95"/>
                    <a:pt x="82" y="90"/>
                  </a:cubicBezTo>
                  <a:cubicBezTo>
                    <a:pt x="106" y="73"/>
                    <a:pt x="114" y="49"/>
                    <a:pt x="98" y="25"/>
                  </a:cubicBez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61"/>
            <p:cNvSpPr/>
            <p:nvPr/>
          </p:nvSpPr>
          <p:spPr>
            <a:xfrm>
              <a:off x="1211850" y="23966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9" y="1"/>
                  </a:moveTo>
                  <a:cubicBezTo>
                    <a:pt x="50" y="1"/>
                    <a:pt x="42" y="3"/>
                    <a:pt x="33" y="9"/>
                  </a:cubicBezTo>
                  <a:cubicBezTo>
                    <a:pt x="9" y="17"/>
                    <a:pt x="1" y="50"/>
                    <a:pt x="17" y="74"/>
                  </a:cubicBezTo>
                  <a:cubicBezTo>
                    <a:pt x="27" y="90"/>
                    <a:pt x="41" y="99"/>
                    <a:pt x="56" y="99"/>
                  </a:cubicBezTo>
                  <a:cubicBezTo>
                    <a:pt x="65" y="99"/>
                    <a:pt x="73" y="96"/>
                    <a:pt x="82" y="90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88" y="10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61"/>
            <p:cNvSpPr/>
            <p:nvPr/>
          </p:nvSpPr>
          <p:spPr>
            <a:xfrm>
              <a:off x="1195850" y="2387525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60" y="1"/>
                  </a:moveTo>
                  <a:cubicBezTo>
                    <a:pt x="51" y="1"/>
                    <a:pt x="41" y="4"/>
                    <a:pt x="33" y="9"/>
                  </a:cubicBezTo>
                  <a:cubicBezTo>
                    <a:pt x="8" y="26"/>
                    <a:pt x="0" y="58"/>
                    <a:pt x="16" y="82"/>
                  </a:cubicBezTo>
                  <a:cubicBezTo>
                    <a:pt x="27" y="98"/>
                    <a:pt x="44" y="107"/>
                    <a:pt x="62" y="107"/>
                  </a:cubicBezTo>
                  <a:cubicBezTo>
                    <a:pt x="71" y="107"/>
                    <a:pt x="81" y="104"/>
                    <a:pt x="89" y="98"/>
                  </a:cubicBezTo>
                  <a:cubicBezTo>
                    <a:pt x="114" y="82"/>
                    <a:pt x="122" y="50"/>
                    <a:pt x="106" y="26"/>
                  </a:cubicBezTo>
                  <a:cubicBezTo>
                    <a:pt x="95" y="10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1195425" y="2393400"/>
              <a:ext cx="2275" cy="2275"/>
            </a:xfrm>
            <a:custGeom>
              <a:avLst/>
              <a:gdLst/>
              <a:ahLst/>
              <a:cxnLst/>
              <a:rect l="l" t="t" r="r" b="b"/>
              <a:pathLst>
                <a:path w="91" h="91" extrusionOk="0">
                  <a:moveTo>
                    <a:pt x="31" y="1"/>
                  </a:moveTo>
                  <a:cubicBezTo>
                    <a:pt x="21" y="1"/>
                    <a:pt x="10" y="3"/>
                    <a:pt x="1" y="9"/>
                  </a:cubicBezTo>
                  <a:lnTo>
                    <a:pt x="66" y="90"/>
                  </a:lnTo>
                  <a:cubicBezTo>
                    <a:pt x="90" y="74"/>
                    <a:pt x="90" y="42"/>
                    <a:pt x="74" y="18"/>
                  </a:cubicBezTo>
                  <a:cubicBezTo>
                    <a:pt x="64" y="8"/>
                    <a:pt x="48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1200300" y="239990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6" y="0"/>
                  </a:moveTo>
                  <a:cubicBezTo>
                    <a:pt x="18" y="0"/>
                    <a:pt x="9" y="3"/>
                    <a:pt x="1" y="9"/>
                  </a:cubicBezTo>
                  <a:lnTo>
                    <a:pt x="57" y="90"/>
                  </a:lnTo>
                  <a:cubicBezTo>
                    <a:pt x="82" y="74"/>
                    <a:pt x="82" y="41"/>
                    <a:pt x="65" y="25"/>
                  </a:cubicBezTo>
                  <a:cubicBezTo>
                    <a:pt x="55" y="9"/>
                    <a:pt x="41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1200500" y="23942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1" y="57"/>
                    <a:pt x="17" y="82"/>
                  </a:cubicBezTo>
                  <a:cubicBezTo>
                    <a:pt x="26" y="95"/>
                    <a:pt x="40" y="101"/>
                    <a:pt x="54" y="101"/>
                  </a:cubicBezTo>
                  <a:cubicBezTo>
                    <a:pt x="66" y="101"/>
                    <a:pt x="79" y="97"/>
                    <a:pt x="90" y="90"/>
                  </a:cubicBezTo>
                  <a:cubicBezTo>
                    <a:pt x="114" y="82"/>
                    <a:pt x="114" y="49"/>
                    <a:pt x="98" y="25"/>
                  </a:cubicBezTo>
                  <a:cubicBezTo>
                    <a:pt x="93" y="9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1205175" y="24009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2" y="1"/>
                  </a:moveTo>
                  <a:cubicBezTo>
                    <a:pt x="43" y="1"/>
                    <a:pt x="33" y="4"/>
                    <a:pt x="24" y="9"/>
                  </a:cubicBezTo>
                  <a:cubicBezTo>
                    <a:pt x="8" y="26"/>
                    <a:pt x="0" y="58"/>
                    <a:pt x="16" y="82"/>
                  </a:cubicBezTo>
                  <a:cubicBezTo>
                    <a:pt x="26" y="92"/>
                    <a:pt x="43" y="99"/>
                    <a:pt x="57" y="99"/>
                  </a:cubicBezTo>
                  <a:cubicBezTo>
                    <a:pt x="66" y="99"/>
                    <a:pt x="75" y="97"/>
                    <a:pt x="81" y="90"/>
                  </a:cubicBezTo>
                  <a:cubicBezTo>
                    <a:pt x="106" y="82"/>
                    <a:pt x="114" y="50"/>
                    <a:pt x="97" y="26"/>
                  </a:cubicBezTo>
                  <a:cubicBezTo>
                    <a:pt x="87" y="10"/>
                    <a:pt x="7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61"/>
            <p:cNvSpPr/>
            <p:nvPr/>
          </p:nvSpPr>
          <p:spPr>
            <a:xfrm>
              <a:off x="1209825" y="240760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0" y="1"/>
                  </a:moveTo>
                  <a:cubicBezTo>
                    <a:pt x="42" y="1"/>
                    <a:pt x="34" y="3"/>
                    <a:pt x="25" y="9"/>
                  </a:cubicBezTo>
                  <a:cubicBezTo>
                    <a:pt x="9" y="25"/>
                    <a:pt x="1" y="58"/>
                    <a:pt x="17" y="74"/>
                  </a:cubicBezTo>
                  <a:cubicBezTo>
                    <a:pt x="27" y="90"/>
                    <a:pt x="45" y="98"/>
                    <a:pt x="60" y="98"/>
                  </a:cubicBezTo>
                  <a:cubicBezTo>
                    <a:pt x="68" y="98"/>
                    <a:pt x="76" y="96"/>
                    <a:pt x="82" y="90"/>
                  </a:cubicBezTo>
                  <a:cubicBezTo>
                    <a:pt x="106" y="82"/>
                    <a:pt x="106" y="50"/>
                    <a:pt x="90" y="25"/>
                  </a:cubicBezTo>
                  <a:cubicBezTo>
                    <a:pt x="79" y="9"/>
                    <a:pt x="6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61"/>
            <p:cNvSpPr/>
            <p:nvPr/>
          </p:nvSpPr>
          <p:spPr>
            <a:xfrm>
              <a:off x="1204975" y="24063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6" y="1"/>
                  </a:moveTo>
                  <a:cubicBezTo>
                    <a:pt x="17" y="1"/>
                    <a:pt x="9" y="4"/>
                    <a:pt x="0" y="9"/>
                  </a:cubicBezTo>
                  <a:lnTo>
                    <a:pt x="57" y="90"/>
                  </a:lnTo>
                  <a:cubicBezTo>
                    <a:pt x="81" y="74"/>
                    <a:pt x="81" y="50"/>
                    <a:pt x="65" y="26"/>
                  </a:cubicBezTo>
                  <a:cubicBezTo>
                    <a:pt x="54" y="10"/>
                    <a:pt x="4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1210650" y="240235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4" y="0"/>
                  </a:moveTo>
                  <a:cubicBezTo>
                    <a:pt x="0" y="16"/>
                    <a:pt x="0" y="41"/>
                    <a:pt x="16" y="65"/>
                  </a:cubicBezTo>
                  <a:cubicBezTo>
                    <a:pt x="27" y="81"/>
                    <a:pt x="41" y="90"/>
                    <a:pt x="56" y="90"/>
                  </a:cubicBezTo>
                  <a:cubicBezTo>
                    <a:pt x="64" y="90"/>
                    <a:pt x="73" y="87"/>
                    <a:pt x="81" y="81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1206175" y="239565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5" y="0"/>
                  </a:moveTo>
                  <a:cubicBezTo>
                    <a:pt x="9" y="9"/>
                    <a:pt x="1" y="41"/>
                    <a:pt x="17" y="65"/>
                  </a:cubicBezTo>
                  <a:cubicBezTo>
                    <a:pt x="27" y="81"/>
                    <a:pt x="41" y="90"/>
                    <a:pt x="56" y="90"/>
                  </a:cubicBezTo>
                  <a:cubicBezTo>
                    <a:pt x="65" y="90"/>
                    <a:pt x="73" y="87"/>
                    <a:pt x="82" y="82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1201725" y="2388750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33" y="1"/>
                  </a:moveTo>
                  <a:cubicBezTo>
                    <a:pt x="8" y="17"/>
                    <a:pt x="0" y="49"/>
                    <a:pt x="17" y="74"/>
                  </a:cubicBezTo>
                  <a:cubicBezTo>
                    <a:pt x="27" y="90"/>
                    <a:pt x="44" y="98"/>
                    <a:pt x="62" y="98"/>
                  </a:cubicBezTo>
                  <a:cubicBezTo>
                    <a:pt x="71" y="98"/>
                    <a:pt x="81" y="96"/>
                    <a:pt x="89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1188950" y="23926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8" y="0"/>
                  </a:moveTo>
                  <a:cubicBezTo>
                    <a:pt x="47" y="0"/>
                    <a:pt x="35" y="5"/>
                    <a:pt x="25" y="15"/>
                  </a:cubicBezTo>
                  <a:cubicBezTo>
                    <a:pt x="1" y="31"/>
                    <a:pt x="1" y="64"/>
                    <a:pt x="17" y="88"/>
                  </a:cubicBezTo>
                  <a:cubicBezTo>
                    <a:pt x="26" y="97"/>
                    <a:pt x="39" y="103"/>
                    <a:pt x="54" y="103"/>
                  </a:cubicBezTo>
                  <a:cubicBezTo>
                    <a:pt x="66" y="103"/>
                    <a:pt x="79" y="99"/>
                    <a:pt x="90" y="88"/>
                  </a:cubicBezTo>
                  <a:cubicBezTo>
                    <a:pt x="114" y="72"/>
                    <a:pt x="114" y="39"/>
                    <a:pt x="98" y="23"/>
                  </a:cubicBezTo>
                  <a:cubicBezTo>
                    <a:pt x="88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61"/>
            <p:cNvSpPr/>
            <p:nvPr/>
          </p:nvSpPr>
          <p:spPr>
            <a:xfrm>
              <a:off x="1188750" y="239860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36" y="1"/>
                  </a:moveTo>
                  <a:cubicBezTo>
                    <a:pt x="24" y="1"/>
                    <a:pt x="11" y="5"/>
                    <a:pt x="0" y="12"/>
                  </a:cubicBezTo>
                  <a:lnTo>
                    <a:pt x="65" y="85"/>
                  </a:lnTo>
                  <a:cubicBezTo>
                    <a:pt x="90" y="69"/>
                    <a:pt x="90" y="37"/>
                    <a:pt x="73" y="20"/>
                  </a:cubicBezTo>
                  <a:cubicBezTo>
                    <a:pt x="64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61"/>
            <p:cNvSpPr/>
            <p:nvPr/>
          </p:nvSpPr>
          <p:spPr>
            <a:xfrm>
              <a:off x="1193825" y="24047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30" y="1"/>
                  </a:moveTo>
                  <a:cubicBezTo>
                    <a:pt x="20" y="1"/>
                    <a:pt x="9" y="3"/>
                    <a:pt x="0" y="9"/>
                  </a:cubicBezTo>
                  <a:lnTo>
                    <a:pt x="65" y="91"/>
                  </a:lnTo>
                  <a:cubicBezTo>
                    <a:pt x="89" y="74"/>
                    <a:pt x="89" y="42"/>
                    <a:pt x="73" y="18"/>
                  </a:cubicBezTo>
                  <a:cubicBezTo>
                    <a:pt x="63" y="8"/>
                    <a:pt x="4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1194025" y="239907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48" y="1"/>
                  </a:moveTo>
                  <a:cubicBezTo>
                    <a:pt x="39" y="1"/>
                    <a:pt x="31" y="3"/>
                    <a:pt x="25" y="9"/>
                  </a:cubicBezTo>
                  <a:cubicBezTo>
                    <a:pt x="0" y="34"/>
                    <a:pt x="0" y="58"/>
                    <a:pt x="16" y="82"/>
                  </a:cubicBezTo>
                  <a:cubicBezTo>
                    <a:pt x="25" y="96"/>
                    <a:pt x="39" y="102"/>
                    <a:pt x="53" y="102"/>
                  </a:cubicBezTo>
                  <a:cubicBezTo>
                    <a:pt x="63" y="102"/>
                    <a:pt x="74" y="98"/>
                    <a:pt x="81" y="91"/>
                  </a:cubicBezTo>
                  <a:cubicBezTo>
                    <a:pt x="106" y="74"/>
                    <a:pt x="106" y="42"/>
                    <a:pt x="89" y="18"/>
                  </a:cubicBezTo>
                  <a:cubicBezTo>
                    <a:pt x="79" y="8"/>
                    <a:pt x="63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1198875" y="24055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5" y="0"/>
                  </a:moveTo>
                  <a:cubicBezTo>
                    <a:pt x="45" y="0"/>
                    <a:pt x="34" y="3"/>
                    <a:pt x="25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7" y="92"/>
                    <a:pt x="43" y="99"/>
                    <a:pt x="60" y="99"/>
                  </a:cubicBezTo>
                  <a:cubicBezTo>
                    <a:pt x="70" y="99"/>
                    <a:pt x="81" y="96"/>
                    <a:pt x="90" y="90"/>
                  </a:cubicBezTo>
                  <a:cubicBezTo>
                    <a:pt x="106" y="74"/>
                    <a:pt x="114" y="41"/>
                    <a:pt x="98" y="17"/>
                  </a:cubicBezTo>
                  <a:cubicBezTo>
                    <a:pt x="88" y="7"/>
                    <a:pt x="7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1203950" y="2412000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4" y="0"/>
                  </a:moveTo>
                  <a:cubicBezTo>
                    <a:pt x="43" y="0"/>
                    <a:pt x="32" y="4"/>
                    <a:pt x="25" y="11"/>
                  </a:cubicBezTo>
                  <a:cubicBezTo>
                    <a:pt x="0" y="28"/>
                    <a:pt x="0" y="52"/>
                    <a:pt x="17" y="76"/>
                  </a:cubicBezTo>
                  <a:cubicBezTo>
                    <a:pt x="26" y="90"/>
                    <a:pt x="39" y="96"/>
                    <a:pt x="53" y="96"/>
                  </a:cubicBezTo>
                  <a:cubicBezTo>
                    <a:pt x="64" y="96"/>
                    <a:pt x="74" y="92"/>
                    <a:pt x="82" y="84"/>
                  </a:cubicBezTo>
                  <a:cubicBezTo>
                    <a:pt x="98" y="76"/>
                    <a:pt x="106" y="44"/>
                    <a:pt x="90" y="19"/>
                  </a:cubicBezTo>
                  <a:cubicBezTo>
                    <a:pt x="81" y="6"/>
                    <a:pt x="6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61"/>
            <p:cNvSpPr/>
            <p:nvPr/>
          </p:nvSpPr>
          <p:spPr>
            <a:xfrm>
              <a:off x="1198875" y="2411025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29" y="1"/>
                  </a:moveTo>
                  <a:cubicBezTo>
                    <a:pt x="19" y="1"/>
                    <a:pt x="10" y="4"/>
                    <a:pt x="1" y="10"/>
                  </a:cubicBezTo>
                  <a:lnTo>
                    <a:pt x="66" y="91"/>
                  </a:lnTo>
                  <a:cubicBezTo>
                    <a:pt x="82" y="75"/>
                    <a:pt x="90" y="42"/>
                    <a:pt x="74" y="18"/>
                  </a:cubicBezTo>
                  <a:cubicBezTo>
                    <a:pt x="59" y="8"/>
                    <a:pt x="4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61"/>
            <p:cNvSpPr/>
            <p:nvPr/>
          </p:nvSpPr>
          <p:spPr>
            <a:xfrm>
              <a:off x="1204350" y="24066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5" y="0"/>
                  </a:moveTo>
                  <a:cubicBezTo>
                    <a:pt x="1" y="17"/>
                    <a:pt x="1" y="49"/>
                    <a:pt x="17" y="73"/>
                  </a:cubicBezTo>
                  <a:cubicBezTo>
                    <a:pt x="27" y="83"/>
                    <a:pt x="43" y="90"/>
                    <a:pt x="58" y="90"/>
                  </a:cubicBezTo>
                  <a:cubicBezTo>
                    <a:pt x="67" y="90"/>
                    <a:pt x="76" y="88"/>
                    <a:pt x="82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1199500" y="24001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33" y="1"/>
                  </a:moveTo>
                  <a:cubicBezTo>
                    <a:pt x="8" y="17"/>
                    <a:pt x="0" y="50"/>
                    <a:pt x="16" y="74"/>
                  </a:cubicBezTo>
                  <a:cubicBezTo>
                    <a:pt x="31" y="84"/>
                    <a:pt x="46" y="91"/>
                    <a:pt x="61" y="91"/>
                  </a:cubicBezTo>
                  <a:cubicBezTo>
                    <a:pt x="71" y="91"/>
                    <a:pt x="80" y="88"/>
                    <a:pt x="89" y="8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1194825" y="239362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25" y="0"/>
                  </a:moveTo>
                  <a:cubicBezTo>
                    <a:pt x="9" y="17"/>
                    <a:pt x="1" y="49"/>
                    <a:pt x="17" y="73"/>
                  </a:cubicBezTo>
                  <a:cubicBezTo>
                    <a:pt x="26" y="87"/>
                    <a:pt x="40" y="93"/>
                    <a:pt x="54" y="93"/>
                  </a:cubicBezTo>
                  <a:cubicBezTo>
                    <a:pt x="66" y="93"/>
                    <a:pt x="79" y="89"/>
                    <a:pt x="90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1182250" y="2398100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1" y="1"/>
                  </a:moveTo>
                  <a:cubicBezTo>
                    <a:pt x="49" y="1"/>
                    <a:pt x="36" y="5"/>
                    <a:pt x="25" y="16"/>
                  </a:cubicBezTo>
                  <a:cubicBezTo>
                    <a:pt x="1" y="32"/>
                    <a:pt x="1" y="65"/>
                    <a:pt x="17" y="89"/>
                  </a:cubicBezTo>
                  <a:cubicBezTo>
                    <a:pt x="26" y="98"/>
                    <a:pt x="40" y="104"/>
                    <a:pt x="54" y="104"/>
                  </a:cubicBezTo>
                  <a:cubicBezTo>
                    <a:pt x="67" y="104"/>
                    <a:pt x="79" y="100"/>
                    <a:pt x="90" y="89"/>
                  </a:cubicBezTo>
                  <a:cubicBezTo>
                    <a:pt x="114" y="73"/>
                    <a:pt x="114" y="40"/>
                    <a:pt x="98" y="16"/>
                  </a:cubicBezTo>
                  <a:cubicBezTo>
                    <a:pt x="89" y="7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1182250" y="2404050"/>
              <a:ext cx="2475" cy="2175"/>
            </a:xfrm>
            <a:custGeom>
              <a:avLst/>
              <a:gdLst/>
              <a:ahLst/>
              <a:cxnLst/>
              <a:rect l="l" t="t" r="r" b="b"/>
              <a:pathLst>
                <a:path w="99" h="87" extrusionOk="0">
                  <a:moveTo>
                    <a:pt x="40" y="1"/>
                  </a:moveTo>
                  <a:cubicBezTo>
                    <a:pt x="27" y="1"/>
                    <a:pt x="13" y="5"/>
                    <a:pt x="1" y="13"/>
                  </a:cubicBezTo>
                  <a:lnTo>
                    <a:pt x="74" y="86"/>
                  </a:lnTo>
                  <a:cubicBezTo>
                    <a:pt x="90" y="70"/>
                    <a:pt x="98" y="37"/>
                    <a:pt x="74" y="13"/>
                  </a:cubicBezTo>
                  <a:cubicBezTo>
                    <a:pt x="66" y="5"/>
                    <a:pt x="54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1187725" y="2409950"/>
              <a:ext cx="2275" cy="2350"/>
            </a:xfrm>
            <a:custGeom>
              <a:avLst/>
              <a:gdLst/>
              <a:ahLst/>
              <a:cxnLst/>
              <a:rect l="l" t="t" r="r" b="b"/>
              <a:pathLst>
                <a:path w="91" h="94" extrusionOk="0">
                  <a:moveTo>
                    <a:pt x="30" y="1"/>
                  </a:moveTo>
                  <a:cubicBezTo>
                    <a:pt x="19" y="1"/>
                    <a:pt x="8" y="5"/>
                    <a:pt x="1" y="12"/>
                  </a:cubicBezTo>
                  <a:lnTo>
                    <a:pt x="66" y="93"/>
                  </a:lnTo>
                  <a:cubicBezTo>
                    <a:pt x="90" y="69"/>
                    <a:pt x="90" y="37"/>
                    <a:pt x="74" y="20"/>
                  </a:cubicBezTo>
                  <a:cubicBezTo>
                    <a:pt x="60" y="7"/>
                    <a:pt x="45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61"/>
            <p:cNvSpPr/>
            <p:nvPr/>
          </p:nvSpPr>
          <p:spPr>
            <a:xfrm>
              <a:off x="1187525" y="240427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1" y="1"/>
                  </a:moveTo>
                  <a:cubicBezTo>
                    <a:pt x="49" y="1"/>
                    <a:pt x="36" y="5"/>
                    <a:pt x="25" y="12"/>
                  </a:cubicBezTo>
                  <a:cubicBezTo>
                    <a:pt x="1" y="28"/>
                    <a:pt x="1" y="61"/>
                    <a:pt x="17" y="85"/>
                  </a:cubicBezTo>
                  <a:cubicBezTo>
                    <a:pt x="30" y="99"/>
                    <a:pt x="46" y="105"/>
                    <a:pt x="60" y="105"/>
                  </a:cubicBezTo>
                  <a:cubicBezTo>
                    <a:pt x="72" y="105"/>
                    <a:pt x="83" y="101"/>
                    <a:pt x="90" y="93"/>
                  </a:cubicBezTo>
                  <a:cubicBezTo>
                    <a:pt x="114" y="69"/>
                    <a:pt x="114" y="37"/>
                    <a:pt x="98" y="20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61"/>
            <p:cNvSpPr/>
            <p:nvPr/>
          </p:nvSpPr>
          <p:spPr>
            <a:xfrm>
              <a:off x="1192800" y="24104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8" y="0"/>
                  </a:moveTo>
                  <a:cubicBezTo>
                    <a:pt x="47" y="0"/>
                    <a:pt x="36" y="5"/>
                    <a:pt x="25" y="16"/>
                  </a:cubicBezTo>
                  <a:cubicBezTo>
                    <a:pt x="9" y="32"/>
                    <a:pt x="1" y="64"/>
                    <a:pt x="25" y="80"/>
                  </a:cubicBezTo>
                  <a:cubicBezTo>
                    <a:pt x="34" y="94"/>
                    <a:pt x="48" y="100"/>
                    <a:pt x="61" y="100"/>
                  </a:cubicBezTo>
                  <a:cubicBezTo>
                    <a:pt x="72" y="100"/>
                    <a:pt x="82" y="96"/>
                    <a:pt x="90" y="89"/>
                  </a:cubicBezTo>
                  <a:cubicBezTo>
                    <a:pt x="114" y="72"/>
                    <a:pt x="114" y="40"/>
                    <a:pt x="98" y="16"/>
                  </a:cubicBezTo>
                  <a:cubicBezTo>
                    <a:pt x="85" y="7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1198275" y="2416650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49" y="1"/>
                  </a:moveTo>
                  <a:cubicBezTo>
                    <a:pt x="39" y="1"/>
                    <a:pt x="28" y="5"/>
                    <a:pt x="17" y="12"/>
                  </a:cubicBezTo>
                  <a:cubicBezTo>
                    <a:pt x="0" y="28"/>
                    <a:pt x="0" y="60"/>
                    <a:pt x="17" y="77"/>
                  </a:cubicBezTo>
                  <a:cubicBezTo>
                    <a:pt x="26" y="90"/>
                    <a:pt x="39" y="96"/>
                    <a:pt x="53" y="96"/>
                  </a:cubicBezTo>
                  <a:cubicBezTo>
                    <a:pt x="64" y="96"/>
                    <a:pt x="74" y="92"/>
                    <a:pt x="82" y="85"/>
                  </a:cubicBezTo>
                  <a:cubicBezTo>
                    <a:pt x="106" y="69"/>
                    <a:pt x="106" y="44"/>
                    <a:pt x="82" y="20"/>
                  </a:cubicBezTo>
                  <a:cubicBezTo>
                    <a:pt x="73" y="7"/>
                    <a:pt x="6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1193200" y="2416025"/>
              <a:ext cx="2050" cy="2150"/>
            </a:xfrm>
            <a:custGeom>
              <a:avLst/>
              <a:gdLst/>
              <a:ahLst/>
              <a:cxnLst/>
              <a:rect l="l" t="t" r="r" b="b"/>
              <a:pathLst>
                <a:path w="82" h="86" extrusionOk="0">
                  <a:moveTo>
                    <a:pt x="33" y="0"/>
                  </a:moveTo>
                  <a:cubicBezTo>
                    <a:pt x="21" y="0"/>
                    <a:pt x="9" y="4"/>
                    <a:pt x="1" y="12"/>
                  </a:cubicBezTo>
                  <a:lnTo>
                    <a:pt x="66" y="85"/>
                  </a:lnTo>
                  <a:cubicBezTo>
                    <a:pt x="82" y="69"/>
                    <a:pt x="82" y="37"/>
                    <a:pt x="66" y="12"/>
                  </a:cubicBezTo>
                  <a:cubicBezTo>
                    <a:pt x="58" y="4"/>
                    <a:pt x="45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1198275" y="24112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25" y="1"/>
                  </a:moveTo>
                  <a:cubicBezTo>
                    <a:pt x="9" y="17"/>
                    <a:pt x="0" y="49"/>
                    <a:pt x="25" y="74"/>
                  </a:cubicBezTo>
                  <a:cubicBezTo>
                    <a:pt x="35" y="84"/>
                    <a:pt x="48" y="91"/>
                    <a:pt x="62" y="91"/>
                  </a:cubicBezTo>
                  <a:cubicBezTo>
                    <a:pt x="71" y="91"/>
                    <a:pt x="80" y="88"/>
                    <a:pt x="90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1193200" y="240497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25" y="0"/>
                  </a:moveTo>
                  <a:cubicBezTo>
                    <a:pt x="9" y="25"/>
                    <a:pt x="1" y="49"/>
                    <a:pt x="17" y="73"/>
                  </a:cubicBezTo>
                  <a:cubicBezTo>
                    <a:pt x="30" y="87"/>
                    <a:pt x="44" y="93"/>
                    <a:pt x="57" y="93"/>
                  </a:cubicBezTo>
                  <a:cubicBezTo>
                    <a:pt x="68" y="93"/>
                    <a:pt x="79" y="89"/>
                    <a:pt x="90" y="82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61"/>
            <p:cNvSpPr/>
            <p:nvPr/>
          </p:nvSpPr>
          <p:spPr>
            <a:xfrm>
              <a:off x="1188150" y="239890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24" y="0"/>
                  </a:moveTo>
                  <a:cubicBezTo>
                    <a:pt x="0" y="16"/>
                    <a:pt x="0" y="49"/>
                    <a:pt x="16" y="73"/>
                  </a:cubicBezTo>
                  <a:cubicBezTo>
                    <a:pt x="24" y="81"/>
                    <a:pt x="37" y="85"/>
                    <a:pt x="50" y="85"/>
                  </a:cubicBezTo>
                  <a:cubicBezTo>
                    <a:pt x="63" y="85"/>
                    <a:pt x="77" y="81"/>
                    <a:pt x="89" y="73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61"/>
            <p:cNvSpPr/>
            <p:nvPr/>
          </p:nvSpPr>
          <p:spPr>
            <a:xfrm>
              <a:off x="1175775" y="2403900"/>
              <a:ext cx="3075" cy="2625"/>
            </a:xfrm>
            <a:custGeom>
              <a:avLst/>
              <a:gdLst/>
              <a:ahLst/>
              <a:cxnLst/>
              <a:rect l="l" t="t" r="r" b="b"/>
              <a:pathLst>
                <a:path w="123" h="105" extrusionOk="0">
                  <a:moveTo>
                    <a:pt x="64" y="1"/>
                  </a:moveTo>
                  <a:cubicBezTo>
                    <a:pt x="51" y="1"/>
                    <a:pt x="37" y="7"/>
                    <a:pt x="25" y="19"/>
                  </a:cubicBezTo>
                  <a:cubicBezTo>
                    <a:pt x="1" y="35"/>
                    <a:pt x="1" y="68"/>
                    <a:pt x="25" y="92"/>
                  </a:cubicBezTo>
                  <a:cubicBezTo>
                    <a:pt x="33" y="100"/>
                    <a:pt x="45" y="104"/>
                    <a:pt x="58" y="104"/>
                  </a:cubicBezTo>
                  <a:cubicBezTo>
                    <a:pt x="71" y="104"/>
                    <a:pt x="86" y="100"/>
                    <a:pt x="98" y="92"/>
                  </a:cubicBezTo>
                  <a:cubicBezTo>
                    <a:pt x="114" y="68"/>
                    <a:pt x="122" y="35"/>
                    <a:pt x="98" y="19"/>
                  </a:cubicBezTo>
                  <a:cubicBezTo>
                    <a:pt x="90" y="7"/>
                    <a:pt x="78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1176175" y="2409800"/>
              <a:ext cx="2250" cy="2300"/>
            </a:xfrm>
            <a:custGeom>
              <a:avLst/>
              <a:gdLst/>
              <a:ahLst/>
              <a:cxnLst/>
              <a:rect l="l" t="t" r="r" b="b"/>
              <a:pathLst>
                <a:path w="90" h="92" extrusionOk="0">
                  <a:moveTo>
                    <a:pt x="40" y="0"/>
                  </a:moveTo>
                  <a:cubicBezTo>
                    <a:pt x="27" y="0"/>
                    <a:pt x="13" y="6"/>
                    <a:pt x="1" y="18"/>
                  </a:cubicBezTo>
                  <a:lnTo>
                    <a:pt x="74" y="91"/>
                  </a:lnTo>
                  <a:cubicBezTo>
                    <a:pt x="90" y="67"/>
                    <a:pt x="90" y="34"/>
                    <a:pt x="74" y="18"/>
                  </a:cubicBezTo>
                  <a:cubicBezTo>
                    <a:pt x="66" y="6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1181850" y="241552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36" y="1"/>
                  </a:moveTo>
                  <a:cubicBezTo>
                    <a:pt x="24" y="1"/>
                    <a:pt x="12" y="5"/>
                    <a:pt x="1" y="16"/>
                  </a:cubicBezTo>
                  <a:lnTo>
                    <a:pt x="74" y="89"/>
                  </a:lnTo>
                  <a:cubicBezTo>
                    <a:pt x="90" y="65"/>
                    <a:pt x="90" y="32"/>
                    <a:pt x="74" y="16"/>
                  </a:cubicBezTo>
                  <a:cubicBezTo>
                    <a:pt x="65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1181450" y="24098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8" y="0"/>
                  </a:moveTo>
                  <a:cubicBezTo>
                    <a:pt x="45" y="0"/>
                    <a:pt x="33" y="6"/>
                    <a:pt x="25" y="18"/>
                  </a:cubicBezTo>
                  <a:cubicBezTo>
                    <a:pt x="1" y="34"/>
                    <a:pt x="1" y="67"/>
                    <a:pt x="25" y="83"/>
                  </a:cubicBezTo>
                  <a:cubicBezTo>
                    <a:pt x="33" y="95"/>
                    <a:pt x="45" y="101"/>
                    <a:pt x="57" y="101"/>
                  </a:cubicBezTo>
                  <a:cubicBezTo>
                    <a:pt x="69" y="101"/>
                    <a:pt x="82" y="95"/>
                    <a:pt x="90" y="83"/>
                  </a:cubicBezTo>
                  <a:cubicBezTo>
                    <a:pt x="114" y="67"/>
                    <a:pt x="114" y="34"/>
                    <a:pt x="98" y="18"/>
                  </a:cubicBezTo>
                  <a:cubicBezTo>
                    <a:pt x="86" y="6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1187125" y="2415625"/>
              <a:ext cx="2650" cy="2600"/>
            </a:xfrm>
            <a:custGeom>
              <a:avLst/>
              <a:gdLst/>
              <a:ahLst/>
              <a:cxnLst/>
              <a:rect l="l" t="t" r="r" b="b"/>
              <a:pathLst>
                <a:path w="106" h="104" extrusionOk="0">
                  <a:moveTo>
                    <a:pt x="52" y="1"/>
                  </a:moveTo>
                  <a:cubicBezTo>
                    <a:pt x="40" y="1"/>
                    <a:pt x="28" y="5"/>
                    <a:pt x="17" y="12"/>
                  </a:cubicBezTo>
                  <a:cubicBezTo>
                    <a:pt x="1" y="37"/>
                    <a:pt x="1" y="69"/>
                    <a:pt x="17" y="85"/>
                  </a:cubicBezTo>
                  <a:cubicBezTo>
                    <a:pt x="29" y="97"/>
                    <a:pt x="41" y="103"/>
                    <a:pt x="53" y="103"/>
                  </a:cubicBezTo>
                  <a:cubicBezTo>
                    <a:pt x="65" y="103"/>
                    <a:pt x="78" y="97"/>
                    <a:pt x="90" y="85"/>
                  </a:cubicBezTo>
                  <a:cubicBezTo>
                    <a:pt x="106" y="69"/>
                    <a:pt x="106" y="37"/>
                    <a:pt x="90" y="20"/>
                  </a:cubicBezTo>
                  <a:cubicBezTo>
                    <a:pt x="81" y="7"/>
                    <a:pt x="6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1192800" y="2421575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41" y="1"/>
                  </a:moveTo>
                  <a:cubicBezTo>
                    <a:pt x="32" y="1"/>
                    <a:pt x="23" y="3"/>
                    <a:pt x="17" y="9"/>
                  </a:cubicBezTo>
                  <a:cubicBezTo>
                    <a:pt x="1" y="26"/>
                    <a:pt x="1" y="58"/>
                    <a:pt x="17" y="82"/>
                  </a:cubicBezTo>
                  <a:cubicBezTo>
                    <a:pt x="29" y="90"/>
                    <a:pt x="41" y="95"/>
                    <a:pt x="52" y="95"/>
                  </a:cubicBezTo>
                  <a:cubicBezTo>
                    <a:pt x="63" y="95"/>
                    <a:pt x="74" y="90"/>
                    <a:pt x="82" y="82"/>
                  </a:cubicBezTo>
                  <a:cubicBezTo>
                    <a:pt x="106" y="66"/>
                    <a:pt x="106" y="42"/>
                    <a:pt x="82" y="18"/>
                  </a:cubicBezTo>
                  <a:cubicBezTo>
                    <a:pt x="72" y="7"/>
                    <a:pt x="5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1187525" y="2421300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37" y="0"/>
                  </a:moveTo>
                  <a:cubicBezTo>
                    <a:pt x="25" y="0"/>
                    <a:pt x="13" y="4"/>
                    <a:pt x="1" y="12"/>
                  </a:cubicBezTo>
                  <a:lnTo>
                    <a:pt x="74" y="77"/>
                  </a:lnTo>
                  <a:cubicBezTo>
                    <a:pt x="90" y="61"/>
                    <a:pt x="90" y="29"/>
                    <a:pt x="74" y="12"/>
                  </a:cubicBezTo>
                  <a:cubicBezTo>
                    <a:pt x="62" y="4"/>
                    <a:pt x="49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1192600" y="24163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25" y="0"/>
                  </a:moveTo>
                  <a:cubicBezTo>
                    <a:pt x="0" y="17"/>
                    <a:pt x="0" y="49"/>
                    <a:pt x="17" y="65"/>
                  </a:cubicBezTo>
                  <a:cubicBezTo>
                    <a:pt x="30" y="79"/>
                    <a:pt x="46" y="85"/>
                    <a:pt x="60" y="85"/>
                  </a:cubicBezTo>
                  <a:cubicBezTo>
                    <a:pt x="72" y="85"/>
                    <a:pt x="82" y="81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1187125" y="24102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25" y="0"/>
                  </a:moveTo>
                  <a:cubicBezTo>
                    <a:pt x="9" y="25"/>
                    <a:pt x="1" y="57"/>
                    <a:pt x="25" y="73"/>
                  </a:cubicBezTo>
                  <a:cubicBezTo>
                    <a:pt x="34" y="87"/>
                    <a:pt x="48" y="93"/>
                    <a:pt x="61" y="93"/>
                  </a:cubicBezTo>
                  <a:cubicBezTo>
                    <a:pt x="72" y="93"/>
                    <a:pt x="82" y="89"/>
                    <a:pt x="90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1181850" y="2404375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17" y="0"/>
                  </a:moveTo>
                  <a:cubicBezTo>
                    <a:pt x="1" y="16"/>
                    <a:pt x="1" y="49"/>
                    <a:pt x="17" y="73"/>
                  </a:cubicBezTo>
                  <a:cubicBezTo>
                    <a:pt x="26" y="82"/>
                    <a:pt x="40" y="88"/>
                    <a:pt x="54" y="88"/>
                  </a:cubicBezTo>
                  <a:cubicBezTo>
                    <a:pt x="66" y="88"/>
                    <a:pt x="79" y="84"/>
                    <a:pt x="90" y="73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1169700" y="24100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8" y="0"/>
                  </a:moveTo>
                  <a:cubicBezTo>
                    <a:pt x="45" y="0"/>
                    <a:pt x="33" y="6"/>
                    <a:pt x="25" y="18"/>
                  </a:cubicBezTo>
                  <a:cubicBezTo>
                    <a:pt x="0" y="43"/>
                    <a:pt x="0" y="75"/>
                    <a:pt x="25" y="91"/>
                  </a:cubicBezTo>
                  <a:cubicBezTo>
                    <a:pt x="32" y="102"/>
                    <a:pt x="43" y="107"/>
                    <a:pt x="54" y="107"/>
                  </a:cubicBezTo>
                  <a:cubicBezTo>
                    <a:pt x="68" y="107"/>
                    <a:pt x="84" y="100"/>
                    <a:pt x="98" y="91"/>
                  </a:cubicBezTo>
                  <a:cubicBezTo>
                    <a:pt x="114" y="67"/>
                    <a:pt x="114" y="35"/>
                    <a:pt x="98" y="18"/>
                  </a:cubicBezTo>
                  <a:cubicBezTo>
                    <a:pt x="85" y="6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61"/>
            <p:cNvSpPr/>
            <p:nvPr/>
          </p:nvSpPr>
          <p:spPr>
            <a:xfrm>
              <a:off x="1170300" y="2415950"/>
              <a:ext cx="2450" cy="2225"/>
            </a:xfrm>
            <a:custGeom>
              <a:avLst/>
              <a:gdLst/>
              <a:ahLst/>
              <a:cxnLst/>
              <a:rect l="l" t="t" r="r" b="b"/>
              <a:pathLst>
                <a:path w="98" h="89" extrusionOk="0">
                  <a:moveTo>
                    <a:pt x="44" y="0"/>
                  </a:moveTo>
                  <a:cubicBezTo>
                    <a:pt x="30" y="0"/>
                    <a:pt x="14" y="7"/>
                    <a:pt x="1" y="15"/>
                  </a:cubicBezTo>
                  <a:lnTo>
                    <a:pt x="82" y="88"/>
                  </a:lnTo>
                  <a:cubicBezTo>
                    <a:pt x="98" y="64"/>
                    <a:pt x="98" y="32"/>
                    <a:pt x="74" y="15"/>
                  </a:cubicBezTo>
                  <a:cubicBezTo>
                    <a:pt x="66" y="5"/>
                    <a:pt x="5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61"/>
            <p:cNvSpPr/>
            <p:nvPr/>
          </p:nvSpPr>
          <p:spPr>
            <a:xfrm>
              <a:off x="1176375" y="2421300"/>
              <a:ext cx="2275" cy="215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38" y="1"/>
                  </a:moveTo>
                  <a:cubicBezTo>
                    <a:pt x="24" y="1"/>
                    <a:pt x="10" y="7"/>
                    <a:pt x="1" y="20"/>
                  </a:cubicBezTo>
                  <a:lnTo>
                    <a:pt x="74" y="85"/>
                  </a:lnTo>
                  <a:cubicBezTo>
                    <a:pt x="90" y="69"/>
                    <a:pt x="90" y="37"/>
                    <a:pt x="74" y="12"/>
                  </a:cubicBezTo>
                  <a:cubicBezTo>
                    <a:pt x="63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1175775" y="2415625"/>
              <a:ext cx="2650" cy="2600"/>
            </a:xfrm>
            <a:custGeom>
              <a:avLst/>
              <a:gdLst/>
              <a:ahLst/>
              <a:cxnLst/>
              <a:rect l="l" t="t" r="r" b="b"/>
              <a:pathLst>
                <a:path w="106" h="104" extrusionOk="0">
                  <a:moveTo>
                    <a:pt x="54" y="1"/>
                  </a:moveTo>
                  <a:cubicBezTo>
                    <a:pt x="39" y="1"/>
                    <a:pt x="26" y="7"/>
                    <a:pt x="17" y="20"/>
                  </a:cubicBezTo>
                  <a:cubicBezTo>
                    <a:pt x="1" y="37"/>
                    <a:pt x="1" y="69"/>
                    <a:pt x="17" y="85"/>
                  </a:cubicBezTo>
                  <a:cubicBezTo>
                    <a:pt x="29" y="97"/>
                    <a:pt x="43" y="103"/>
                    <a:pt x="56" y="103"/>
                  </a:cubicBezTo>
                  <a:cubicBezTo>
                    <a:pt x="69" y="103"/>
                    <a:pt x="82" y="97"/>
                    <a:pt x="90" y="85"/>
                  </a:cubicBezTo>
                  <a:cubicBezTo>
                    <a:pt x="106" y="69"/>
                    <a:pt x="106" y="37"/>
                    <a:pt x="90" y="12"/>
                  </a:cubicBez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1181650" y="2421300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50" y="0"/>
                  </a:moveTo>
                  <a:cubicBezTo>
                    <a:pt x="37" y="0"/>
                    <a:pt x="25" y="4"/>
                    <a:pt x="17" y="12"/>
                  </a:cubicBezTo>
                  <a:cubicBezTo>
                    <a:pt x="1" y="29"/>
                    <a:pt x="1" y="61"/>
                    <a:pt x="25" y="85"/>
                  </a:cubicBezTo>
                  <a:cubicBezTo>
                    <a:pt x="32" y="93"/>
                    <a:pt x="43" y="97"/>
                    <a:pt x="54" y="97"/>
                  </a:cubicBezTo>
                  <a:cubicBezTo>
                    <a:pt x="67" y="97"/>
                    <a:pt x="81" y="91"/>
                    <a:pt x="90" y="77"/>
                  </a:cubicBezTo>
                  <a:cubicBezTo>
                    <a:pt x="106" y="61"/>
                    <a:pt x="106" y="29"/>
                    <a:pt x="90" y="12"/>
                  </a:cubicBezTo>
                  <a:cubicBezTo>
                    <a:pt x="78" y="4"/>
                    <a:pt x="6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1187525" y="242677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6" y="1"/>
                  </a:moveTo>
                  <a:cubicBezTo>
                    <a:pt x="35" y="1"/>
                    <a:pt x="24" y="5"/>
                    <a:pt x="17" y="12"/>
                  </a:cubicBezTo>
                  <a:cubicBezTo>
                    <a:pt x="1" y="37"/>
                    <a:pt x="1" y="61"/>
                    <a:pt x="25" y="85"/>
                  </a:cubicBezTo>
                  <a:cubicBezTo>
                    <a:pt x="33" y="93"/>
                    <a:pt x="45" y="97"/>
                    <a:pt x="58" y="97"/>
                  </a:cubicBezTo>
                  <a:cubicBezTo>
                    <a:pt x="70" y="97"/>
                    <a:pt x="82" y="93"/>
                    <a:pt x="90" y="85"/>
                  </a:cubicBezTo>
                  <a:cubicBezTo>
                    <a:pt x="106" y="69"/>
                    <a:pt x="106" y="37"/>
                    <a:pt x="82" y="20"/>
                  </a:cubicBezTo>
                  <a:cubicBezTo>
                    <a:pt x="73" y="7"/>
                    <a:pt x="59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1182250" y="2426775"/>
              <a:ext cx="2475" cy="1950"/>
            </a:xfrm>
            <a:custGeom>
              <a:avLst/>
              <a:gdLst/>
              <a:ahLst/>
              <a:cxnLst/>
              <a:rect l="l" t="t" r="r" b="b"/>
              <a:pathLst>
                <a:path w="99" h="78" extrusionOk="0">
                  <a:moveTo>
                    <a:pt x="37" y="0"/>
                  </a:moveTo>
                  <a:cubicBezTo>
                    <a:pt x="25" y="0"/>
                    <a:pt x="13" y="4"/>
                    <a:pt x="1" y="12"/>
                  </a:cubicBezTo>
                  <a:lnTo>
                    <a:pt x="82" y="77"/>
                  </a:lnTo>
                  <a:cubicBezTo>
                    <a:pt x="98" y="61"/>
                    <a:pt x="90" y="28"/>
                    <a:pt x="74" y="12"/>
                  </a:cubicBezTo>
                  <a:cubicBezTo>
                    <a:pt x="62" y="4"/>
                    <a:pt x="50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1187125" y="242160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17"/>
                    <a:pt x="1" y="49"/>
                    <a:pt x="25" y="65"/>
                  </a:cubicBezTo>
                  <a:cubicBezTo>
                    <a:pt x="34" y="79"/>
                    <a:pt x="48" y="85"/>
                    <a:pt x="61" y="85"/>
                  </a:cubicBezTo>
                  <a:cubicBezTo>
                    <a:pt x="72" y="85"/>
                    <a:pt x="82" y="81"/>
                    <a:pt x="90" y="73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1181450" y="24159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17" y="0"/>
                  </a:moveTo>
                  <a:cubicBezTo>
                    <a:pt x="1" y="16"/>
                    <a:pt x="1" y="49"/>
                    <a:pt x="17" y="73"/>
                  </a:cubicBezTo>
                  <a:cubicBezTo>
                    <a:pt x="29" y="81"/>
                    <a:pt x="43" y="85"/>
                    <a:pt x="56" y="85"/>
                  </a:cubicBezTo>
                  <a:cubicBezTo>
                    <a:pt x="69" y="85"/>
                    <a:pt x="82" y="81"/>
                    <a:pt x="90" y="73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1175775" y="24102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17" y="0"/>
                  </a:moveTo>
                  <a:cubicBezTo>
                    <a:pt x="1" y="25"/>
                    <a:pt x="1" y="49"/>
                    <a:pt x="17" y="73"/>
                  </a:cubicBezTo>
                  <a:cubicBezTo>
                    <a:pt x="25" y="81"/>
                    <a:pt x="37" y="85"/>
                    <a:pt x="50" y="85"/>
                  </a:cubicBezTo>
                  <a:cubicBezTo>
                    <a:pt x="63" y="85"/>
                    <a:pt x="78" y="81"/>
                    <a:pt x="90" y="73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1"/>
            <p:cNvSpPr/>
            <p:nvPr/>
          </p:nvSpPr>
          <p:spPr>
            <a:xfrm>
              <a:off x="1164025" y="24164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0" y="0"/>
                  </a:moveTo>
                  <a:cubicBezTo>
                    <a:pt x="46" y="0"/>
                    <a:pt x="30" y="6"/>
                    <a:pt x="16" y="20"/>
                  </a:cubicBezTo>
                  <a:cubicBezTo>
                    <a:pt x="0" y="44"/>
                    <a:pt x="0" y="77"/>
                    <a:pt x="25" y="93"/>
                  </a:cubicBezTo>
                  <a:cubicBezTo>
                    <a:pt x="32" y="100"/>
                    <a:pt x="42" y="104"/>
                    <a:pt x="54" y="104"/>
                  </a:cubicBezTo>
                  <a:cubicBezTo>
                    <a:pt x="68" y="104"/>
                    <a:pt x="84" y="98"/>
                    <a:pt x="98" y="85"/>
                  </a:cubicBezTo>
                  <a:cubicBezTo>
                    <a:pt x="114" y="60"/>
                    <a:pt x="114" y="28"/>
                    <a:pt x="89" y="12"/>
                  </a:cubicBezTo>
                  <a:cubicBezTo>
                    <a:pt x="82" y="4"/>
                    <a:pt x="72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61"/>
            <p:cNvSpPr/>
            <p:nvPr/>
          </p:nvSpPr>
          <p:spPr>
            <a:xfrm>
              <a:off x="1164825" y="24223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46" y="1"/>
                  </a:moveTo>
                  <a:cubicBezTo>
                    <a:pt x="31" y="1"/>
                    <a:pt x="16" y="8"/>
                    <a:pt x="1" y="18"/>
                  </a:cubicBezTo>
                  <a:lnTo>
                    <a:pt x="82" y="83"/>
                  </a:lnTo>
                  <a:cubicBezTo>
                    <a:pt x="98" y="58"/>
                    <a:pt x="98" y="26"/>
                    <a:pt x="74" y="10"/>
                  </a:cubicBezTo>
                  <a:cubicBezTo>
                    <a:pt x="64" y="4"/>
                    <a:pt x="5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1171125" y="242745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43" y="1"/>
                  </a:moveTo>
                  <a:cubicBezTo>
                    <a:pt x="26" y="1"/>
                    <a:pt x="10" y="8"/>
                    <a:pt x="0" y="18"/>
                  </a:cubicBezTo>
                  <a:lnTo>
                    <a:pt x="81" y="82"/>
                  </a:lnTo>
                  <a:cubicBezTo>
                    <a:pt x="97" y="58"/>
                    <a:pt x="89" y="26"/>
                    <a:pt x="73" y="10"/>
                  </a:cubicBezTo>
                  <a:cubicBezTo>
                    <a:pt x="64" y="3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1170300" y="2421725"/>
              <a:ext cx="2675" cy="2600"/>
            </a:xfrm>
            <a:custGeom>
              <a:avLst/>
              <a:gdLst/>
              <a:ahLst/>
              <a:cxnLst/>
              <a:rect l="l" t="t" r="r" b="b"/>
              <a:pathLst>
                <a:path w="107" h="104" extrusionOk="0">
                  <a:moveTo>
                    <a:pt x="54" y="0"/>
                  </a:moveTo>
                  <a:cubicBezTo>
                    <a:pt x="40" y="0"/>
                    <a:pt x="26" y="6"/>
                    <a:pt x="17" y="20"/>
                  </a:cubicBezTo>
                  <a:cubicBezTo>
                    <a:pt x="1" y="44"/>
                    <a:pt x="1" y="76"/>
                    <a:pt x="17" y="93"/>
                  </a:cubicBezTo>
                  <a:cubicBezTo>
                    <a:pt x="28" y="100"/>
                    <a:pt x="40" y="104"/>
                    <a:pt x="52" y="104"/>
                  </a:cubicBezTo>
                  <a:cubicBezTo>
                    <a:pt x="67" y="104"/>
                    <a:pt x="81" y="98"/>
                    <a:pt x="90" y="84"/>
                  </a:cubicBezTo>
                  <a:cubicBezTo>
                    <a:pt x="106" y="60"/>
                    <a:pt x="106" y="28"/>
                    <a:pt x="90" y="12"/>
                  </a:cubicBez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1176375" y="24270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5" y="0"/>
                  </a:moveTo>
                  <a:cubicBezTo>
                    <a:pt x="40" y="0"/>
                    <a:pt x="26" y="6"/>
                    <a:pt x="17" y="19"/>
                  </a:cubicBezTo>
                  <a:cubicBezTo>
                    <a:pt x="1" y="36"/>
                    <a:pt x="1" y="68"/>
                    <a:pt x="25" y="84"/>
                  </a:cubicBezTo>
                  <a:cubicBezTo>
                    <a:pt x="36" y="95"/>
                    <a:pt x="49" y="100"/>
                    <a:pt x="61" y="100"/>
                  </a:cubicBezTo>
                  <a:cubicBezTo>
                    <a:pt x="75" y="100"/>
                    <a:pt x="89" y="93"/>
                    <a:pt x="98" y="84"/>
                  </a:cubicBezTo>
                  <a:cubicBezTo>
                    <a:pt x="114" y="60"/>
                    <a:pt x="106" y="36"/>
                    <a:pt x="90" y="11"/>
                  </a:cubicBezTo>
                  <a:cubicBezTo>
                    <a:pt x="79" y="4"/>
                    <a:pt x="67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1182675" y="24322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3" y="1"/>
                  </a:moveTo>
                  <a:cubicBezTo>
                    <a:pt x="39" y="1"/>
                    <a:pt x="25" y="7"/>
                    <a:pt x="16" y="20"/>
                  </a:cubicBezTo>
                  <a:cubicBezTo>
                    <a:pt x="0" y="36"/>
                    <a:pt x="0" y="69"/>
                    <a:pt x="25" y="85"/>
                  </a:cubicBezTo>
                  <a:cubicBezTo>
                    <a:pt x="33" y="93"/>
                    <a:pt x="45" y="97"/>
                    <a:pt x="57" y="97"/>
                  </a:cubicBezTo>
                  <a:cubicBezTo>
                    <a:pt x="69" y="97"/>
                    <a:pt x="81" y="93"/>
                    <a:pt x="89" y="85"/>
                  </a:cubicBezTo>
                  <a:cubicBezTo>
                    <a:pt x="106" y="61"/>
                    <a:pt x="106" y="36"/>
                    <a:pt x="81" y="12"/>
                  </a:cubicBezTo>
                  <a:cubicBezTo>
                    <a:pt x="74" y="5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1177400" y="2432450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36" y="1"/>
                  </a:moveTo>
                  <a:cubicBezTo>
                    <a:pt x="23" y="1"/>
                    <a:pt x="9" y="7"/>
                    <a:pt x="0" y="20"/>
                  </a:cubicBezTo>
                  <a:lnTo>
                    <a:pt x="81" y="85"/>
                  </a:lnTo>
                  <a:cubicBezTo>
                    <a:pt x="98" y="61"/>
                    <a:pt x="90" y="37"/>
                    <a:pt x="65" y="12"/>
                  </a:cubicBezTo>
                  <a:cubicBezTo>
                    <a:pt x="58" y="5"/>
                    <a:pt x="47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1181850" y="2427075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17" y="0"/>
                  </a:moveTo>
                  <a:cubicBezTo>
                    <a:pt x="1" y="25"/>
                    <a:pt x="9" y="49"/>
                    <a:pt x="25" y="73"/>
                  </a:cubicBezTo>
                  <a:cubicBezTo>
                    <a:pt x="36" y="80"/>
                    <a:pt x="47" y="84"/>
                    <a:pt x="58" y="84"/>
                  </a:cubicBezTo>
                  <a:cubicBezTo>
                    <a:pt x="71" y="84"/>
                    <a:pt x="85" y="78"/>
                    <a:pt x="98" y="65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1175975" y="2421800"/>
              <a:ext cx="2250" cy="2025"/>
            </a:xfrm>
            <a:custGeom>
              <a:avLst/>
              <a:gdLst/>
              <a:ahLst/>
              <a:cxnLst/>
              <a:rect l="l" t="t" r="r" b="b"/>
              <a:pathLst>
                <a:path w="90" h="81" extrusionOk="0">
                  <a:moveTo>
                    <a:pt x="17" y="0"/>
                  </a:moveTo>
                  <a:cubicBezTo>
                    <a:pt x="1" y="17"/>
                    <a:pt x="1" y="49"/>
                    <a:pt x="17" y="65"/>
                  </a:cubicBezTo>
                  <a:cubicBezTo>
                    <a:pt x="28" y="76"/>
                    <a:pt x="40" y="81"/>
                    <a:pt x="52" y="81"/>
                  </a:cubicBezTo>
                  <a:cubicBezTo>
                    <a:pt x="67" y="81"/>
                    <a:pt x="81" y="74"/>
                    <a:pt x="90" y="65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1169900" y="2416325"/>
              <a:ext cx="2450" cy="2225"/>
            </a:xfrm>
            <a:custGeom>
              <a:avLst/>
              <a:gdLst/>
              <a:ahLst/>
              <a:cxnLst/>
              <a:rect l="l" t="t" r="r" b="b"/>
              <a:pathLst>
                <a:path w="98" h="89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25"/>
                    <a:pt x="0" y="57"/>
                    <a:pt x="25" y="73"/>
                  </a:cubicBezTo>
                  <a:cubicBezTo>
                    <a:pt x="32" y="84"/>
                    <a:pt x="43" y="89"/>
                    <a:pt x="54" y="89"/>
                  </a:cubicBezTo>
                  <a:cubicBezTo>
                    <a:pt x="69" y="89"/>
                    <a:pt x="84" y="82"/>
                    <a:pt x="98" y="73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61"/>
            <p:cNvSpPr/>
            <p:nvPr/>
          </p:nvSpPr>
          <p:spPr>
            <a:xfrm>
              <a:off x="1158550" y="24232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5" y="0"/>
                  </a:moveTo>
                  <a:cubicBezTo>
                    <a:pt x="50" y="0"/>
                    <a:pt x="32" y="7"/>
                    <a:pt x="17" y="17"/>
                  </a:cubicBezTo>
                  <a:cubicBezTo>
                    <a:pt x="0" y="42"/>
                    <a:pt x="8" y="74"/>
                    <a:pt x="25" y="98"/>
                  </a:cubicBezTo>
                  <a:cubicBezTo>
                    <a:pt x="33" y="104"/>
                    <a:pt x="43" y="107"/>
                    <a:pt x="52" y="107"/>
                  </a:cubicBezTo>
                  <a:cubicBezTo>
                    <a:pt x="70" y="107"/>
                    <a:pt x="87" y="98"/>
                    <a:pt x="98" y="82"/>
                  </a:cubicBezTo>
                  <a:cubicBezTo>
                    <a:pt x="114" y="58"/>
                    <a:pt x="114" y="25"/>
                    <a:pt x="90" y="9"/>
                  </a:cubicBezTo>
                  <a:cubicBezTo>
                    <a:pt x="83" y="3"/>
                    <a:pt x="75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61"/>
            <p:cNvSpPr/>
            <p:nvPr/>
          </p:nvSpPr>
          <p:spPr>
            <a:xfrm>
              <a:off x="1159775" y="24290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45" y="1"/>
                  </a:moveTo>
                  <a:cubicBezTo>
                    <a:pt x="28" y="1"/>
                    <a:pt x="10" y="10"/>
                    <a:pt x="0" y="26"/>
                  </a:cubicBezTo>
                  <a:lnTo>
                    <a:pt x="81" y="82"/>
                  </a:lnTo>
                  <a:cubicBezTo>
                    <a:pt x="97" y="58"/>
                    <a:pt x="89" y="26"/>
                    <a:pt x="73" y="9"/>
                  </a:cubicBezTo>
                  <a:cubicBezTo>
                    <a:pt x="64" y="4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61"/>
            <p:cNvSpPr/>
            <p:nvPr/>
          </p:nvSpPr>
          <p:spPr>
            <a:xfrm>
              <a:off x="1166250" y="24338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38" y="1"/>
                  </a:moveTo>
                  <a:cubicBezTo>
                    <a:pt x="23" y="1"/>
                    <a:pt x="9" y="7"/>
                    <a:pt x="0" y="20"/>
                  </a:cubicBezTo>
                  <a:lnTo>
                    <a:pt x="82" y="77"/>
                  </a:lnTo>
                  <a:cubicBezTo>
                    <a:pt x="98" y="53"/>
                    <a:pt x="90" y="28"/>
                    <a:pt x="73" y="12"/>
                  </a:cubicBezTo>
                  <a:cubicBezTo>
                    <a:pt x="62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1165025" y="242812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7" y="0"/>
                  </a:moveTo>
                  <a:cubicBezTo>
                    <a:pt x="41" y="0"/>
                    <a:pt x="26" y="9"/>
                    <a:pt x="17" y="23"/>
                  </a:cubicBezTo>
                  <a:cubicBezTo>
                    <a:pt x="1" y="47"/>
                    <a:pt x="9" y="72"/>
                    <a:pt x="25" y="96"/>
                  </a:cubicBezTo>
                  <a:cubicBezTo>
                    <a:pt x="34" y="102"/>
                    <a:pt x="43" y="104"/>
                    <a:pt x="53" y="104"/>
                  </a:cubicBezTo>
                  <a:cubicBezTo>
                    <a:pt x="70" y="104"/>
                    <a:pt x="88" y="96"/>
                    <a:pt x="98" y="80"/>
                  </a:cubicBezTo>
                  <a:cubicBezTo>
                    <a:pt x="114" y="64"/>
                    <a:pt x="114" y="31"/>
                    <a:pt x="90" y="15"/>
                  </a:cubicBezTo>
                  <a:cubicBezTo>
                    <a:pt x="80" y="5"/>
                    <a:pt x="68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1171525" y="24330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3" y="0"/>
                  </a:moveTo>
                  <a:cubicBezTo>
                    <a:pt x="39" y="0"/>
                    <a:pt x="25" y="6"/>
                    <a:pt x="16" y="20"/>
                  </a:cubicBezTo>
                  <a:cubicBezTo>
                    <a:pt x="0" y="44"/>
                    <a:pt x="8" y="68"/>
                    <a:pt x="25" y="85"/>
                  </a:cubicBezTo>
                  <a:cubicBezTo>
                    <a:pt x="35" y="95"/>
                    <a:pt x="46" y="99"/>
                    <a:pt x="58" y="99"/>
                  </a:cubicBezTo>
                  <a:cubicBezTo>
                    <a:pt x="73" y="99"/>
                    <a:pt x="88" y="91"/>
                    <a:pt x="98" y="76"/>
                  </a:cubicBezTo>
                  <a:cubicBezTo>
                    <a:pt x="114" y="60"/>
                    <a:pt x="106" y="28"/>
                    <a:pt x="81" y="12"/>
                  </a:cubicBezTo>
                  <a:cubicBezTo>
                    <a:pt x="74" y="4"/>
                    <a:pt x="6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1178000" y="2438025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50" y="1"/>
                  </a:moveTo>
                  <a:cubicBezTo>
                    <a:pt x="37" y="1"/>
                    <a:pt x="26" y="7"/>
                    <a:pt x="17" y="16"/>
                  </a:cubicBezTo>
                  <a:cubicBezTo>
                    <a:pt x="1" y="41"/>
                    <a:pt x="9" y="65"/>
                    <a:pt x="25" y="81"/>
                  </a:cubicBezTo>
                  <a:cubicBezTo>
                    <a:pt x="36" y="92"/>
                    <a:pt x="49" y="96"/>
                    <a:pt x="60" y="96"/>
                  </a:cubicBezTo>
                  <a:cubicBezTo>
                    <a:pt x="74" y="96"/>
                    <a:pt x="85" y="90"/>
                    <a:pt x="90" y="81"/>
                  </a:cubicBezTo>
                  <a:cubicBezTo>
                    <a:pt x="106" y="57"/>
                    <a:pt x="106" y="32"/>
                    <a:pt x="82" y="16"/>
                  </a:cubicBezTo>
                  <a:cubicBezTo>
                    <a:pt x="71" y="5"/>
                    <a:pt x="60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61"/>
            <p:cNvSpPr/>
            <p:nvPr/>
          </p:nvSpPr>
          <p:spPr>
            <a:xfrm>
              <a:off x="1172725" y="243855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38" y="0"/>
                  </a:moveTo>
                  <a:cubicBezTo>
                    <a:pt x="24" y="0"/>
                    <a:pt x="10" y="6"/>
                    <a:pt x="1" y="20"/>
                  </a:cubicBezTo>
                  <a:lnTo>
                    <a:pt x="82" y="76"/>
                  </a:lnTo>
                  <a:cubicBezTo>
                    <a:pt x="98" y="60"/>
                    <a:pt x="90" y="28"/>
                    <a:pt x="74" y="11"/>
                  </a:cubicBezTo>
                  <a:cubicBezTo>
                    <a:pt x="63" y="4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61"/>
            <p:cNvSpPr/>
            <p:nvPr/>
          </p:nvSpPr>
          <p:spPr>
            <a:xfrm>
              <a:off x="1177000" y="2432950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5"/>
                    <a:pt x="8" y="49"/>
                    <a:pt x="24" y="65"/>
                  </a:cubicBezTo>
                  <a:cubicBezTo>
                    <a:pt x="37" y="73"/>
                    <a:pt x="51" y="77"/>
                    <a:pt x="64" y="77"/>
                  </a:cubicBezTo>
                  <a:cubicBezTo>
                    <a:pt x="77" y="77"/>
                    <a:pt x="89" y="73"/>
                    <a:pt x="97" y="65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61"/>
            <p:cNvSpPr/>
            <p:nvPr/>
          </p:nvSpPr>
          <p:spPr>
            <a:xfrm>
              <a:off x="1170700" y="2427875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7"/>
                    <a:pt x="25" y="74"/>
                  </a:cubicBezTo>
                  <a:cubicBezTo>
                    <a:pt x="36" y="81"/>
                    <a:pt x="49" y="85"/>
                    <a:pt x="61" y="85"/>
                  </a:cubicBezTo>
                  <a:cubicBezTo>
                    <a:pt x="75" y="85"/>
                    <a:pt x="89" y="79"/>
                    <a:pt x="98" y="6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164425" y="2422800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25"/>
                    <a:pt x="0" y="58"/>
                    <a:pt x="25" y="74"/>
                  </a:cubicBezTo>
                  <a:cubicBezTo>
                    <a:pt x="36" y="81"/>
                    <a:pt x="48" y="85"/>
                    <a:pt x="60" y="85"/>
                  </a:cubicBezTo>
                  <a:cubicBezTo>
                    <a:pt x="75" y="85"/>
                    <a:pt x="89" y="79"/>
                    <a:pt x="98" y="6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153475" y="2430100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62" y="0"/>
                  </a:moveTo>
                  <a:cubicBezTo>
                    <a:pt x="45" y="0"/>
                    <a:pt x="27" y="9"/>
                    <a:pt x="17" y="25"/>
                  </a:cubicBezTo>
                  <a:cubicBezTo>
                    <a:pt x="1" y="49"/>
                    <a:pt x="9" y="82"/>
                    <a:pt x="33" y="98"/>
                  </a:cubicBezTo>
                  <a:cubicBezTo>
                    <a:pt x="42" y="104"/>
                    <a:pt x="50" y="107"/>
                    <a:pt x="59" y="107"/>
                  </a:cubicBezTo>
                  <a:cubicBezTo>
                    <a:pt x="74" y="107"/>
                    <a:pt x="87" y="98"/>
                    <a:pt x="98" y="82"/>
                  </a:cubicBezTo>
                  <a:cubicBezTo>
                    <a:pt x="114" y="58"/>
                    <a:pt x="114" y="25"/>
                    <a:pt x="90" y="9"/>
                  </a:cubicBezTo>
                  <a:cubicBezTo>
                    <a:pt x="81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154900" y="24359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46" y="1"/>
                  </a:moveTo>
                  <a:cubicBezTo>
                    <a:pt x="28" y="1"/>
                    <a:pt x="11" y="10"/>
                    <a:pt x="0" y="25"/>
                  </a:cubicBezTo>
                  <a:lnTo>
                    <a:pt x="90" y="82"/>
                  </a:lnTo>
                  <a:cubicBezTo>
                    <a:pt x="98" y="58"/>
                    <a:pt x="98" y="25"/>
                    <a:pt x="73" y="9"/>
                  </a:cubicBezTo>
                  <a:cubicBezTo>
                    <a:pt x="65" y="3"/>
                    <a:pt x="5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161800" y="244042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37" y="1"/>
                  </a:moveTo>
                  <a:cubicBezTo>
                    <a:pt x="21" y="1"/>
                    <a:pt x="5" y="10"/>
                    <a:pt x="0" y="26"/>
                  </a:cubicBezTo>
                  <a:lnTo>
                    <a:pt x="81" y="74"/>
                  </a:lnTo>
                  <a:cubicBezTo>
                    <a:pt x="97" y="50"/>
                    <a:pt x="89" y="26"/>
                    <a:pt x="65" y="9"/>
                  </a:cubicBezTo>
                  <a:cubicBezTo>
                    <a:pt x="56" y="4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160175" y="243475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62" y="1"/>
                  </a:moveTo>
                  <a:cubicBezTo>
                    <a:pt x="44" y="1"/>
                    <a:pt x="27" y="10"/>
                    <a:pt x="16" y="26"/>
                  </a:cubicBezTo>
                  <a:cubicBezTo>
                    <a:pt x="0" y="50"/>
                    <a:pt x="8" y="82"/>
                    <a:pt x="33" y="99"/>
                  </a:cubicBezTo>
                  <a:cubicBezTo>
                    <a:pt x="42" y="102"/>
                    <a:pt x="52" y="103"/>
                    <a:pt x="61" y="103"/>
                  </a:cubicBezTo>
                  <a:cubicBezTo>
                    <a:pt x="77" y="103"/>
                    <a:pt x="92" y="98"/>
                    <a:pt x="98" y="82"/>
                  </a:cubicBezTo>
                  <a:cubicBezTo>
                    <a:pt x="114" y="58"/>
                    <a:pt x="114" y="26"/>
                    <a:pt x="89" y="9"/>
                  </a:cubicBezTo>
                  <a:cubicBezTo>
                    <a:pt x="81" y="4"/>
                    <a:pt x="7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166850" y="24394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0" y="0"/>
                  </a:moveTo>
                  <a:cubicBezTo>
                    <a:pt x="43" y="0"/>
                    <a:pt x="27" y="7"/>
                    <a:pt x="17" y="17"/>
                  </a:cubicBezTo>
                  <a:cubicBezTo>
                    <a:pt x="1" y="41"/>
                    <a:pt x="9" y="74"/>
                    <a:pt x="33" y="90"/>
                  </a:cubicBezTo>
                  <a:cubicBezTo>
                    <a:pt x="42" y="96"/>
                    <a:pt x="51" y="98"/>
                    <a:pt x="61" y="98"/>
                  </a:cubicBezTo>
                  <a:cubicBezTo>
                    <a:pt x="77" y="98"/>
                    <a:pt x="93" y="89"/>
                    <a:pt x="98" y="74"/>
                  </a:cubicBezTo>
                  <a:cubicBezTo>
                    <a:pt x="114" y="58"/>
                    <a:pt x="114" y="25"/>
                    <a:pt x="90" y="9"/>
                  </a:cubicBezTo>
                  <a:cubicBezTo>
                    <a:pt x="81" y="3"/>
                    <a:pt x="7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173750" y="244402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46" y="0"/>
                  </a:moveTo>
                  <a:cubicBezTo>
                    <a:pt x="31" y="0"/>
                    <a:pt x="17" y="6"/>
                    <a:pt x="9" y="19"/>
                  </a:cubicBezTo>
                  <a:cubicBezTo>
                    <a:pt x="0" y="44"/>
                    <a:pt x="0" y="68"/>
                    <a:pt x="25" y="84"/>
                  </a:cubicBezTo>
                  <a:cubicBezTo>
                    <a:pt x="34" y="91"/>
                    <a:pt x="45" y="93"/>
                    <a:pt x="55" y="93"/>
                  </a:cubicBezTo>
                  <a:cubicBezTo>
                    <a:pt x="71" y="93"/>
                    <a:pt x="88" y="86"/>
                    <a:pt x="98" y="76"/>
                  </a:cubicBezTo>
                  <a:cubicBezTo>
                    <a:pt x="106" y="52"/>
                    <a:pt x="98" y="28"/>
                    <a:pt x="82" y="11"/>
                  </a:cubicBezTo>
                  <a:cubicBezTo>
                    <a:pt x="71" y="4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61"/>
            <p:cNvSpPr/>
            <p:nvPr/>
          </p:nvSpPr>
          <p:spPr>
            <a:xfrm>
              <a:off x="1168475" y="24448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31" y="0"/>
                  </a:moveTo>
                  <a:cubicBezTo>
                    <a:pt x="17" y="0"/>
                    <a:pt x="5" y="7"/>
                    <a:pt x="1" y="20"/>
                  </a:cubicBezTo>
                  <a:lnTo>
                    <a:pt x="82" y="77"/>
                  </a:lnTo>
                  <a:cubicBezTo>
                    <a:pt x="98" y="52"/>
                    <a:pt x="90" y="28"/>
                    <a:pt x="65" y="12"/>
                  </a:cubicBezTo>
                  <a:cubicBezTo>
                    <a:pt x="55" y="5"/>
                    <a:pt x="42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61"/>
            <p:cNvSpPr/>
            <p:nvPr/>
          </p:nvSpPr>
          <p:spPr>
            <a:xfrm>
              <a:off x="1172325" y="24390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49"/>
                    <a:pt x="33" y="65"/>
                  </a:cubicBezTo>
                  <a:cubicBezTo>
                    <a:pt x="40" y="73"/>
                    <a:pt x="51" y="77"/>
                    <a:pt x="62" y="77"/>
                  </a:cubicBezTo>
                  <a:cubicBezTo>
                    <a:pt x="75" y="77"/>
                    <a:pt x="89" y="71"/>
                    <a:pt x="98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1165850" y="24343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4"/>
                    <a:pt x="8" y="49"/>
                    <a:pt x="25" y="65"/>
                  </a:cubicBezTo>
                  <a:cubicBezTo>
                    <a:pt x="35" y="72"/>
                    <a:pt x="48" y="76"/>
                    <a:pt x="60" y="76"/>
                  </a:cubicBezTo>
                  <a:cubicBezTo>
                    <a:pt x="75" y="76"/>
                    <a:pt x="89" y="70"/>
                    <a:pt x="98" y="57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59350" y="242970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1" y="49"/>
                    <a:pt x="25" y="65"/>
                  </a:cubicBezTo>
                  <a:cubicBezTo>
                    <a:pt x="36" y="73"/>
                    <a:pt x="49" y="77"/>
                    <a:pt x="61" y="77"/>
                  </a:cubicBezTo>
                  <a:cubicBezTo>
                    <a:pt x="75" y="77"/>
                    <a:pt x="89" y="71"/>
                    <a:pt x="98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148825" y="24374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2" y="0"/>
                  </a:moveTo>
                  <a:cubicBezTo>
                    <a:pt x="44" y="0"/>
                    <a:pt x="27" y="9"/>
                    <a:pt x="16" y="25"/>
                  </a:cubicBezTo>
                  <a:cubicBezTo>
                    <a:pt x="0" y="57"/>
                    <a:pt x="8" y="90"/>
                    <a:pt x="33" y="98"/>
                  </a:cubicBezTo>
                  <a:cubicBezTo>
                    <a:pt x="41" y="104"/>
                    <a:pt x="51" y="106"/>
                    <a:pt x="60" y="106"/>
                  </a:cubicBezTo>
                  <a:cubicBezTo>
                    <a:pt x="78" y="106"/>
                    <a:pt x="95" y="97"/>
                    <a:pt x="106" y="82"/>
                  </a:cubicBezTo>
                  <a:cubicBezTo>
                    <a:pt x="114" y="57"/>
                    <a:pt x="114" y="25"/>
                    <a:pt x="89" y="9"/>
                  </a:cubicBezTo>
                  <a:cubicBezTo>
                    <a:pt x="81" y="3"/>
                    <a:pt x="7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0650" y="244327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38" y="0"/>
                  </a:moveTo>
                  <a:cubicBezTo>
                    <a:pt x="21" y="0"/>
                    <a:pt x="5" y="9"/>
                    <a:pt x="0" y="25"/>
                  </a:cubicBezTo>
                  <a:lnTo>
                    <a:pt x="81" y="74"/>
                  </a:lnTo>
                  <a:cubicBezTo>
                    <a:pt x="97" y="49"/>
                    <a:pt x="89" y="17"/>
                    <a:pt x="65" y="9"/>
                  </a:cubicBezTo>
                  <a:cubicBezTo>
                    <a:pt x="56" y="3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61"/>
            <p:cNvSpPr/>
            <p:nvPr/>
          </p:nvSpPr>
          <p:spPr>
            <a:xfrm>
              <a:off x="1157525" y="244725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48" y="1"/>
                  </a:moveTo>
                  <a:cubicBezTo>
                    <a:pt x="30" y="1"/>
                    <a:pt x="13" y="10"/>
                    <a:pt x="1" y="28"/>
                  </a:cubicBezTo>
                  <a:lnTo>
                    <a:pt x="90" y="77"/>
                  </a:lnTo>
                  <a:cubicBezTo>
                    <a:pt x="98" y="53"/>
                    <a:pt x="90" y="20"/>
                    <a:pt x="66" y="4"/>
                  </a:cubicBezTo>
                  <a:cubicBezTo>
                    <a:pt x="60" y="2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61"/>
            <p:cNvSpPr/>
            <p:nvPr/>
          </p:nvSpPr>
          <p:spPr>
            <a:xfrm>
              <a:off x="1155700" y="24416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2" y="1"/>
                  </a:moveTo>
                  <a:cubicBezTo>
                    <a:pt x="45" y="1"/>
                    <a:pt x="28" y="10"/>
                    <a:pt x="17" y="25"/>
                  </a:cubicBezTo>
                  <a:cubicBezTo>
                    <a:pt x="1" y="50"/>
                    <a:pt x="9" y="82"/>
                    <a:pt x="33" y="98"/>
                  </a:cubicBezTo>
                  <a:cubicBezTo>
                    <a:pt x="42" y="101"/>
                    <a:pt x="52" y="103"/>
                    <a:pt x="62" y="103"/>
                  </a:cubicBezTo>
                  <a:cubicBezTo>
                    <a:pt x="79" y="103"/>
                    <a:pt x="96" y="97"/>
                    <a:pt x="106" y="82"/>
                  </a:cubicBezTo>
                  <a:cubicBezTo>
                    <a:pt x="114" y="58"/>
                    <a:pt x="114" y="25"/>
                    <a:pt x="90" y="9"/>
                  </a:cubicBezTo>
                  <a:cubicBezTo>
                    <a:pt x="81" y="3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1162800" y="24459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4" y="1"/>
                  </a:moveTo>
                  <a:cubicBezTo>
                    <a:pt x="36" y="1"/>
                    <a:pt x="19" y="10"/>
                    <a:pt x="9" y="26"/>
                  </a:cubicBezTo>
                  <a:cubicBezTo>
                    <a:pt x="1" y="50"/>
                    <a:pt x="9" y="74"/>
                    <a:pt x="25" y="90"/>
                  </a:cubicBezTo>
                  <a:cubicBezTo>
                    <a:pt x="34" y="96"/>
                    <a:pt x="43" y="99"/>
                    <a:pt x="53" y="99"/>
                  </a:cubicBezTo>
                  <a:cubicBezTo>
                    <a:pt x="70" y="99"/>
                    <a:pt x="87" y="90"/>
                    <a:pt x="98" y="74"/>
                  </a:cubicBezTo>
                  <a:cubicBezTo>
                    <a:pt x="114" y="58"/>
                    <a:pt x="106" y="26"/>
                    <a:pt x="82" y="9"/>
                  </a:cubicBezTo>
                  <a:cubicBezTo>
                    <a:pt x="73" y="4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1169700" y="2450175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4" y="0"/>
                  </a:moveTo>
                  <a:cubicBezTo>
                    <a:pt x="36" y="0"/>
                    <a:pt x="19" y="9"/>
                    <a:pt x="8" y="25"/>
                  </a:cubicBezTo>
                  <a:cubicBezTo>
                    <a:pt x="0" y="41"/>
                    <a:pt x="8" y="73"/>
                    <a:pt x="33" y="90"/>
                  </a:cubicBezTo>
                  <a:cubicBezTo>
                    <a:pt x="42" y="93"/>
                    <a:pt x="51" y="95"/>
                    <a:pt x="59" y="95"/>
                  </a:cubicBezTo>
                  <a:cubicBezTo>
                    <a:pt x="74" y="95"/>
                    <a:pt x="87" y="89"/>
                    <a:pt x="98" y="73"/>
                  </a:cubicBezTo>
                  <a:cubicBezTo>
                    <a:pt x="114" y="57"/>
                    <a:pt x="106" y="25"/>
                    <a:pt x="81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1164425" y="24513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53" y="1"/>
                  </a:moveTo>
                  <a:cubicBezTo>
                    <a:pt x="33" y="1"/>
                    <a:pt x="12" y="8"/>
                    <a:pt x="0" y="20"/>
                  </a:cubicBezTo>
                  <a:lnTo>
                    <a:pt x="90" y="69"/>
                  </a:lnTo>
                  <a:cubicBezTo>
                    <a:pt x="106" y="53"/>
                    <a:pt x="90" y="20"/>
                    <a:pt x="73" y="4"/>
                  </a:cubicBezTo>
                  <a:cubicBezTo>
                    <a:pt x="67" y="2"/>
                    <a:pt x="6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1168075" y="244530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25"/>
                    <a:pt x="9" y="58"/>
                    <a:pt x="33" y="66"/>
                  </a:cubicBezTo>
                  <a:cubicBezTo>
                    <a:pt x="42" y="72"/>
                    <a:pt x="51" y="75"/>
                    <a:pt x="60" y="75"/>
                  </a:cubicBezTo>
                  <a:cubicBezTo>
                    <a:pt x="75" y="75"/>
                    <a:pt x="88" y="68"/>
                    <a:pt x="98" y="5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1161375" y="244105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17" y="1"/>
                  </a:moveTo>
                  <a:cubicBezTo>
                    <a:pt x="1" y="25"/>
                    <a:pt x="9" y="49"/>
                    <a:pt x="33" y="65"/>
                  </a:cubicBezTo>
                  <a:cubicBezTo>
                    <a:pt x="39" y="71"/>
                    <a:pt x="47" y="74"/>
                    <a:pt x="55" y="74"/>
                  </a:cubicBezTo>
                  <a:cubicBezTo>
                    <a:pt x="70" y="74"/>
                    <a:pt x="88" y="65"/>
                    <a:pt x="98" y="4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61"/>
            <p:cNvSpPr/>
            <p:nvPr/>
          </p:nvSpPr>
          <p:spPr>
            <a:xfrm>
              <a:off x="1154500" y="2436600"/>
              <a:ext cx="2650" cy="2050"/>
            </a:xfrm>
            <a:custGeom>
              <a:avLst/>
              <a:gdLst/>
              <a:ahLst/>
              <a:cxnLst/>
              <a:rect l="l" t="t" r="r" b="b"/>
              <a:pathLst>
                <a:path w="106" h="82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5"/>
                    <a:pt x="8" y="57"/>
                    <a:pt x="33" y="73"/>
                  </a:cubicBezTo>
                  <a:cubicBezTo>
                    <a:pt x="41" y="79"/>
                    <a:pt x="51" y="82"/>
                    <a:pt x="60" y="82"/>
                  </a:cubicBezTo>
                  <a:cubicBezTo>
                    <a:pt x="78" y="82"/>
                    <a:pt x="95" y="73"/>
                    <a:pt x="106" y="57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61"/>
            <p:cNvSpPr/>
            <p:nvPr/>
          </p:nvSpPr>
          <p:spPr>
            <a:xfrm>
              <a:off x="1144550" y="2444950"/>
              <a:ext cx="2875" cy="2700"/>
            </a:xfrm>
            <a:custGeom>
              <a:avLst/>
              <a:gdLst/>
              <a:ahLst/>
              <a:cxnLst/>
              <a:rect l="l" t="t" r="r" b="b"/>
              <a:pathLst>
                <a:path w="115" h="108" extrusionOk="0">
                  <a:moveTo>
                    <a:pt x="60" y="0"/>
                  </a:moveTo>
                  <a:cubicBezTo>
                    <a:pt x="41" y="0"/>
                    <a:pt x="23" y="14"/>
                    <a:pt x="17" y="31"/>
                  </a:cubicBezTo>
                  <a:cubicBezTo>
                    <a:pt x="1" y="55"/>
                    <a:pt x="9" y="88"/>
                    <a:pt x="33" y="104"/>
                  </a:cubicBezTo>
                  <a:cubicBezTo>
                    <a:pt x="39" y="106"/>
                    <a:pt x="46" y="107"/>
                    <a:pt x="53" y="107"/>
                  </a:cubicBezTo>
                  <a:cubicBezTo>
                    <a:pt x="72" y="107"/>
                    <a:pt x="92" y="98"/>
                    <a:pt x="98" y="80"/>
                  </a:cubicBezTo>
                  <a:cubicBezTo>
                    <a:pt x="114" y="47"/>
                    <a:pt x="106" y="23"/>
                    <a:pt x="82" y="7"/>
                  </a:cubicBezTo>
                  <a:cubicBezTo>
                    <a:pt x="75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1146575" y="245070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47" y="1"/>
                  </a:moveTo>
                  <a:cubicBezTo>
                    <a:pt x="27" y="1"/>
                    <a:pt x="7" y="10"/>
                    <a:pt x="1" y="28"/>
                  </a:cubicBezTo>
                  <a:lnTo>
                    <a:pt x="90" y="77"/>
                  </a:lnTo>
                  <a:cubicBezTo>
                    <a:pt x="98" y="44"/>
                    <a:pt x="90" y="20"/>
                    <a:pt x="66" y="4"/>
                  </a:cubicBezTo>
                  <a:cubicBezTo>
                    <a:pt x="60" y="2"/>
                    <a:pt x="5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1153675" y="245435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8" y="1"/>
                  </a:moveTo>
                  <a:cubicBezTo>
                    <a:pt x="30" y="1"/>
                    <a:pt x="13" y="10"/>
                    <a:pt x="1" y="28"/>
                  </a:cubicBezTo>
                  <a:lnTo>
                    <a:pt x="90" y="69"/>
                  </a:lnTo>
                  <a:cubicBezTo>
                    <a:pt x="106" y="44"/>
                    <a:pt x="90" y="20"/>
                    <a:pt x="66" y="4"/>
                  </a:cubicBezTo>
                  <a:cubicBezTo>
                    <a:pt x="60" y="2"/>
                    <a:pt x="53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1151650" y="2448800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0" y="0"/>
                  </a:moveTo>
                  <a:cubicBezTo>
                    <a:pt x="41" y="0"/>
                    <a:pt x="23" y="14"/>
                    <a:pt x="17" y="31"/>
                  </a:cubicBezTo>
                  <a:cubicBezTo>
                    <a:pt x="1" y="55"/>
                    <a:pt x="9" y="88"/>
                    <a:pt x="33" y="96"/>
                  </a:cubicBezTo>
                  <a:cubicBezTo>
                    <a:pt x="42" y="102"/>
                    <a:pt x="51" y="104"/>
                    <a:pt x="61" y="104"/>
                  </a:cubicBezTo>
                  <a:cubicBezTo>
                    <a:pt x="78" y="104"/>
                    <a:pt x="96" y="96"/>
                    <a:pt x="106" y="80"/>
                  </a:cubicBezTo>
                  <a:cubicBezTo>
                    <a:pt x="114" y="47"/>
                    <a:pt x="106" y="23"/>
                    <a:pt x="82" y="7"/>
                  </a:cubicBezTo>
                  <a:cubicBezTo>
                    <a:pt x="75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1158950" y="2452725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55" y="1"/>
                  </a:moveTo>
                  <a:cubicBezTo>
                    <a:pt x="38" y="1"/>
                    <a:pt x="21" y="10"/>
                    <a:pt x="9" y="28"/>
                  </a:cubicBezTo>
                  <a:cubicBezTo>
                    <a:pt x="1" y="53"/>
                    <a:pt x="9" y="77"/>
                    <a:pt x="33" y="93"/>
                  </a:cubicBezTo>
                  <a:cubicBezTo>
                    <a:pt x="39" y="95"/>
                    <a:pt x="45" y="96"/>
                    <a:pt x="51" y="96"/>
                  </a:cubicBezTo>
                  <a:cubicBezTo>
                    <a:pt x="69" y="96"/>
                    <a:pt x="86" y="87"/>
                    <a:pt x="98" y="69"/>
                  </a:cubicBezTo>
                  <a:cubicBezTo>
                    <a:pt x="106" y="53"/>
                    <a:pt x="98" y="20"/>
                    <a:pt x="74" y="4"/>
                  </a:cubicBezTo>
                  <a:cubicBezTo>
                    <a:pt x="67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1166050" y="245657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54" y="1"/>
                  </a:moveTo>
                  <a:cubicBezTo>
                    <a:pt x="37" y="1"/>
                    <a:pt x="20" y="8"/>
                    <a:pt x="8" y="20"/>
                  </a:cubicBezTo>
                  <a:cubicBezTo>
                    <a:pt x="0" y="44"/>
                    <a:pt x="8" y="77"/>
                    <a:pt x="33" y="85"/>
                  </a:cubicBezTo>
                  <a:cubicBezTo>
                    <a:pt x="41" y="91"/>
                    <a:pt x="51" y="93"/>
                    <a:pt x="60" y="93"/>
                  </a:cubicBezTo>
                  <a:cubicBezTo>
                    <a:pt x="77" y="93"/>
                    <a:pt x="92" y="84"/>
                    <a:pt x="98" y="69"/>
                  </a:cubicBezTo>
                  <a:cubicBezTo>
                    <a:pt x="106" y="53"/>
                    <a:pt x="98" y="20"/>
                    <a:pt x="73" y="4"/>
                  </a:cubicBezTo>
                  <a:cubicBezTo>
                    <a:pt x="67" y="2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1160775" y="24580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54" y="1"/>
                  </a:moveTo>
                  <a:cubicBezTo>
                    <a:pt x="34" y="1"/>
                    <a:pt x="13" y="10"/>
                    <a:pt x="1" y="28"/>
                  </a:cubicBezTo>
                  <a:lnTo>
                    <a:pt x="90" y="69"/>
                  </a:lnTo>
                  <a:cubicBezTo>
                    <a:pt x="106" y="44"/>
                    <a:pt x="98" y="20"/>
                    <a:pt x="74" y="4"/>
                  </a:cubicBezTo>
                  <a:cubicBezTo>
                    <a:pt x="67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1164225" y="24518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" y="0"/>
                  </a:moveTo>
                  <a:cubicBezTo>
                    <a:pt x="0" y="25"/>
                    <a:pt x="8" y="57"/>
                    <a:pt x="33" y="65"/>
                  </a:cubicBezTo>
                  <a:cubicBezTo>
                    <a:pt x="41" y="71"/>
                    <a:pt x="50" y="74"/>
                    <a:pt x="58" y="74"/>
                  </a:cubicBezTo>
                  <a:cubicBezTo>
                    <a:pt x="73" y="74"/>
                    <a:pt x="87" y="65"/>
                    <a:pt x="98" y="49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1157125" y="244795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17" y="0"/>
                  </a:moveTo>
                  <a:cubicBezTo>
                    <a:pt x="1" y="25"/>
                    <a:pt x="9" y="49"/>
                    <a:pt x="33" y="65"/>
                  </a:cubicBezTo>
                  <a:cubicBezTo>
                    <a:pt x="42" y="71"/>
                    <a:pt x="51" y="74"/>
                    <a:pt x="61" y="74"/>
                  </a:cubicBezTo>
                  <a:cubicBezTo>
                    <a:pt x="78" y="74"/>
                    <a:pt x="96" y="65"/>
                    <a:pt x="106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1150225" y="244390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24"/>
                    <a:pt x="9" y="57"/>
                    <a:pt x="33" y="73"/>
                  </a:cubicBezTo>
                  <a:cubicBezTo>
                    <a:pt x="39" y="75"/>
                    <a:pt x="46" y="76"/>
                    <a:pt x="53" y="76"/>
                  </a:cubicBezTo>
                  <a:cubicBezTo>
                    <a:pt x="72" y="76"/>
                    <a:pt x="92" y="67"/>
                    <a:pt x="98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61"/>
            <p:cNvSpPr/>
            <p:nvPr/>
          </p:nvSpPr>
          <p:spPr>
            <a:xfrm>
              <a:off x="1160575" y="2458700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9" y="0"/>
                  </a:moveTo>
                  <a:lnTo>
                    <a:pt x="9" y="0"/>
                  </a:lnTo>
                  <a:cubicBezTo>
                    <a:pt x="0" y="16"/>
                    <a:pt x="9" y="49"/>
                    <a:pt x="33" y="57"/>
                  </a:cubicBezTo>
                  <a:cubicBezTo>
                    <a:pt x="41" y="63"/>
                    <a:pt x="51" y="65"/>
                    <a:pt x="60" y="65"/>
                  </a:cubicBezTo>
                  <a:cubicBezTo>
                    <a:pt x="77" y="65"/>
                    <a:pt x="92" y="56"/>
                    <a:pt x="98" y="41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61"/>
            <p:cNvSpPr/>
            <p:nvPr/>
          </p:nvSpPr>
          <p:spPr>
            <a:xfrm>
              <a:off x="1153475" y="245505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4"/>
                    <a:pt x="9" y="49"/>
                    <a:pt x="33" y="65"/>
                  </a:cubicBezTo>
                  <a:cubicBezTo>
                    <a:pt x="39" y="67"/>
                    <a:pt x="46" y="68"/>
                    <a:pt x="52" y="68"/>
                  </a:cubicBezTo>
                  <a:cubicBezTo>
                    <a:pt x="72" y="68"/>
                    <a:pt x="92" y="59"/>
                    <a:pt x="98" y="41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1146175" y="245140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24"/>
                    <a:pt x="9" y="57"/>
                    <a:pt x="33" y="65"/>
                  </a:cubicBezTo>
                  <a:cubicBezTo>
                    <a:pt x="42" y="71"/>
                    <a:pt x="51" y="73"/>
                    <a:pt x="61" y="73"/>
                  </a:cubicBezTo>
                  <a:cubicBezTo>
                    <a:pt x="78" y="73"/>
                    <a:pt x="96" y="64"/>
                    <a:pt x="106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1148000" y="245637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6" y="1"/>
                  </a:moveTo>
                  <a:cubicBezTo>
                    <a:pt x="38" y="1"/>
                    <a:pt x="21" y="10"/>
                    <a:pt x="9" y="28"/>
                  </a:cubicBezTo>
                  <a:cubicBezTo>
                    <a:pt x="1" y="52"/>
                    <a:pt x="9" y="85"/>
                    <a:pt x="33" y="101"/>
                  </a:cubicBezTo>
                  <a:cubicBezTo>
                    <a:pt x="39" y="103"/>
                    <a:pt x="46" y="104"/>
                    <a:pt x="52" y="104"/>
                  </a:cubicBezTo>
                  <a:cubicBezTo>
                    <a:pt x="72" y="104"/>
                    <a:pt x="92" y="95"/>
                    <a:pt x="98" y="77"/>
                  </a:cubicBezTo>
                  <a:cubicBezTo>
                    <a:pt x="114" y="44"/>
                    <a:pt x="98" y="20"/>
                    <a:pt x="74" y="4"/>
                  </a:cubicBezTo>
                  <a:cubicBezTo>
                    <a:pt x="68" y="2"/>
                    <a:pt x="62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1155300" y="24598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5" y="1"/>
                  </a:moveTo>
                  <a:cubicBezTo>
                    <a:pt x="38" y="1"/>
                    <a:pt x="21" y="10"/>
                    <a:pt x="9" y="28"/>
                  </a:cubicBezTo>
                  <a:cubicBezTo>
                    <a:pt x="1" y="52"/>
                    <a:pt x="9" y="85"/>
                    <a:pt x="33" y="93"/>
                  </a:cubicBezTo>
                  <a:cubicBezTo>
                    <a:pt x="40" y="97"/>
                    <a:pt x="47" y="99"/>
                    <a:pt x="55" y="99"/>
                  </a:cubicBezTo>
                  <a:cubicBezTo>
                    <a:pt x="74" y="99"/>
                    <a:pt x="92" y="86"/>
                    <a:pt x="98" y="69"/>
                  </a:cubicBezTo>
                  <a:cubicBezTo>
                    <a:pt x="114" y="52"/>
                    <a:pt x="98" y="20"/>
                    <a:pt x="74" y="4"/>
                  </a:cubicBezTo>
                  <a:cubicBezTo>
                    <a:pt x="68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1237200" y="31948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2" y="0"/>
                  </a:moveTo>
                  <a:cubicBezTo>
                    <a:pt x="42" y="0"/>
                    <a:pt x="22" y="9"/>
                    <a:pt x="16" y="28"/>
                  </a:cubicBezTo>
                  <a:cubicBezTo>
                    <a:pt x="0" y="52"/>
                    <a:pt x="16" y="84"/>
                    <a:pt x="41" y="93"/>
                  </a:cubicBezTo>
                  <a:lnTo>
                    <a:pt x="81" y="3"/>
                  </a:lnTo>
                  <a:cubicBezTo>
                    <a:pt x="75" y="1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1240625" y="31875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56" y="0"/>
                  </a:moveTo>
                  <a:cubicBezTo>
                    <a:pt x="38" y="0"/>
                    <a:pt x="21" y="10"/>
                    <a:pt x="9" y="28"/>
                  </a:cubicBezTo>
                  <a:cubicBezTo>
                    <a:pt x="1" y="52"/>
                    <a:pt x="9" y="85"/>
                    <a:pt x="33" y="101"/>
                  </a:cubicBezTo>
                  <a:lnTo>
                    <a:pt x="74" y="3"/>
                  </a:lnTo>
                  <a:cubicBezTo>
                    <a:pt x="68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61"/>
            <p:cNvSpPr/>
            <p:nvPr/>
          </p:nvSpPr>
          <p:spPr>
            <a:xfrm>
              <a:off x="1244075" y="31802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55" y="1"/>
                  </a:moveTo>
                  <a:cubicBezTo>
                    <a:pt x="35" y="1"/>
                    <a:pt x="15" y="10"/>
                    <a:pt x="9" y="28"/>
                  </a:cubicBezTo>
                  <a:cubicBezTo>
                    <a:pt x="1" y="60"/>
                    <a:pt x="9" y="85"/>
                    <a:pt x="33" y="101"/>
                  </a:cubicBezTo>
                  <a:lnTo>
                    <a:pt x="74" y="4"/>
                  </a:lnTo>
                  <a:cubicBezTo>
                    <a:pt x="68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61"/>
            <p:cNvSpPr/>
            <p:nvPr/>
          </p:nvSpPr>
          <p:spPr>
            <a:xfrm>
              <a:off x="1238600" y="318215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4" y="0"/>
                  </a:moveTo>
                  <a:cubicBezTo>
                    <a:pt x="37" y="0"/>
                    <a:pt x="21" y="13"/>
                    <a:pt x="9" y="31"/>
                  </a:cubicBezTo>
                  <a:cubicBezTo>
                    <a:pt x="1" y="55"/>
                    <a:pt x="9" y="80"/>
                    <a:pt x="33" y="96"/>
                  </a:cubicBezTo>
                  <a:cubicBezTo>
                    <a:pt x="39" y="98"/>
                    <a:pt x="46" y="99"/>
                    <a:pt x="53" y="99"/>
                  </a:cubicBezTo>
                  <a:cubicBezTo>
                    <a:pt x="72" y="99"/>
                    <a:pt x="92" y="90"/>
                    <a:pt x="98" y="72"/>
                  </a:cubicBezTo>
                  <a:cubicBezTo>
                    <a:pt x="106" y="47"/>
                    <a:pt x="98" y="15"/>
                    <a:pt x="74" y="7"/>
                  </a:cubicBezTo>
                  <a:cubicBezTo>
                    <a:pt x="67" y="2"/>
                    <a:pt x="6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1234950" y="31894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0" y="0"/>
                  </a:moveTo>
                  <a:cubicBezTo>
                    <a:pt x="42" y="0"/>
                    <a:pt x="23" y="13"/>
                    <a:pt x="17" y="31"/>
                  </a:cubicBezTo>
                  <a:cubicBezTo>
                    <a:pt x="1" y="55"/>
                    <a:pt x="17" y="80"/>
                    <a:pt x="42" y="96"/>
                  </a:cubicBezTo>
                  <a:cubicBezTo>
                    <a:pt x="48" y="98"/>
                    <a:pt x="54" y="99"/>
                    <a:pt x="61" y="99"/>
                  </a:cubicBezTo>
                  <a:cubicBezTo>
                    <a:pt x="81" y="99"/>
                    <a:pt x="100" y="90"/>
                    <a:pt x="106" y="71"/>
                  </a:cubicBezTo>
                  <a:cubicBezTo>
                    <a:pt x="114" y="47"/>
                    <a:pt x="106" y="15"/>
                    <a:pt x="82" y="7"/>
                  </a:cubicBezTo>
                  <a:cubicBezTo>
                    <a:pt x="75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1249350" y="3178175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54" y="0"/>
                  </a:moveTo>
                  <a:cubicBezTo>
                    <a:pt x="35" y="0"/>
                    <a:pt x="15" y="10"/>
                    <a:pt x="9" y="28"/>
                  </a:cubicBezTo>
                  <a:cubicBezTo>
                    <a:pt x="1" y="52"/>
                    <a:pt x="9" y="85"/>
                    <a:pt x="33" y="93"/>
                  </a:cubicBezTo>
                  <a:cubicBezTo>
                    <a:pt x="39" y="95"/>
                    <a:pt x="45" y="96"/>
                    <a:pt x="51" y="96"/>
                  </a:cubicBezTo>
                  <a:cubicBezTo>
                    <a:pt x="69" y="96"/>
                    <a:pt x="86" y="87"/>
                    <a:pt x="98" y="68"/>
                  </a:cubicBezTo>
                  <a:cubicBezTo>
                    <a:pt x="106" y="44"/>
                    <a:pt x="98" y="12"/>
                    <a:pt x="74" y="4"/>
                  </a:cubicBezTo>
                  <a:cubicBezTo>
                    <a:pt x="68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1251175" y="31834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5" y="0"/>
                  </a:moveTo>
                  <a:cubicBezTo>
                    <a:pt x="38" y="0"/>
                    <a:pt x="21" y="9"/>
                    <a:pt x="9" y="28"/>
                  </a:cubicBezTo>
                  <a:cubicBezTo>
                    <a:pt x="1" y="52"/>
                    <a:pt x="9" y="84"/>
                    <a:pt x="33" y="93"/>
                  </a:cubicBezTo>
                  <a:lnTo>
                    <a:pt x="74" y="3"/>
                  </a:ln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1247925" y="3190775"/>
              <a:ext cx="2050" cy="2500"/>
            </a:xfrm>
            <a:custGeom>
              <a:avLst/>
              <a:gdLst/>
              <a:ahLst/>
              <a:cxnLst/>
              <a:rect l="l" t="t" r="r" b="b"/>
              <a:pathLst>
                <a:path w="82" h="100" extrusionOk="0">
                  <a:moveTo>
                    <a:pt x="65" y="0"/>
                  </a:moveTo>
                  <a:cubicBezTo>
                    <a:pt x="41" y="0"/>
                    <a:pt x="22" y="15"/>
                    <a:pt x="9" y="35"/>
                  </a:cubicBezTo>
                  <a:cubicBezTo>
                    <a:pt x="1" y="59"/>
                    <a:pt x="17" y="83"/>
                    <a:pt x="41" y="99"/>
                  </a:cubicBezTo>
                  <a:lnTo>
                    <a:pt x="82" y="2"/>
                  </a:lnTo>
                  <a:cubicBezTo>
                    <a:pt x="76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1245900" y="318547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7" y="0"/>
                  </a:moveTo>
                  <a:cubicBezTo>
                    <a:pt x="38" y="0"/>
                    <a:pt x="21" y="11"/>
                    <a:pt x="9" y="36"/>
                  </a:cubicBezTo>
                  <a:cubicBezTo>
                    <a:pt x="1" y="60"/>
                    <a:pt x="9" y="84"/>
                    <a:pt x="33" y="101"/>
                  </a:cubicBezTo>
                  <a:cubicBezTo>
                    <a:pt x="39" y="103"/>
                    <a:pt x="45" y="104"/>
                    <a:pt x="51" y="104"/>
                  </a:cubicBezTo>
                  <a:cubicBezTo>
                    <a:pt x="72" y="104"/>
                    <a:pt x="92" y="93"/>
                    <a:pt x="98" y="68"/>
                  </a:cubicBezTo>
                  <a:cubicBezTo>
                    <a:pt x="114" y="44"/>
                    <a:pt x="106" y="20"/>
                    <a:pt x="74" y="3"/>
                  </a:cubicBez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1242675" y="319287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1" y="1"/>
                  </a:moveTo>
                  <a:cubicBezTo>
                    <a:pt x="33" y="1"/>
                    <a:pt x="14" y="14"/>
                    <a:pt x="8" y="32"/>
                  </a:cubicBezTo>
                  <a:cubicBezTo>
                    <a:pt x="0" y="56"/>
                    <a:pt x="8" y="88"/>
                    <a:pt x="33" y="97"/>
                  </a:cubicBezTo>
                  <a:cubicBezTo>
                    <a:pt x="39" y="101"/>
                    <a:pt x="47" y="103"/>
                    <a:pt x="54" y="103"/>
                  </a:cubicBezTo>
                  <a:cubicBezTo>
                    <a:pt x="73" y="103"/>
                    <a:pt x="92" y="90"/>
                    <a:pt x="97" y="72"/>
                  </a:cubicBezTo>
                  <a:cubicBezTo>
                    <a:pt x="114" y="48"/>
                    <a:pt x="97" y="15"/>
                    <a:pt x="73" y="7"/>
                  </a:cubicBezTo>
                  <a:cubicBezTo>
                    <a:pt x="66" y="3"/>
                    <a:pt x="59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1239225" y="3200275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62" y="0"/>
                  </a:moveTo>
                  <a:cubicBezTo>
                    <a:pt x="42" y="0"/>
                    <a:pt x="23" y="9"/>
                    <a:pt x="16" y="28"/>
                  </a:cubicBezTo>
                  <a:cubicBezTo>
                    <a:pt x="0" y="52"/>
                    <a:pt x="16" y="84"/>
                    <a:pt x="41" y="101"/>
                  </a:cubicBezTo>
                  <a:cubicBezTo>
                    <a:pt x="47" y="103"/>
                    <a:pt x="53" y="104"/>
                    <a:pt x="60" y="104"/>
                  </a:cubicBezTo>
                  <a:cubicBezTo>
                    <a:pt x="80" y="104"/>
                    <a:pt x="100" y="94"/>
                    <a:pt x="106" y="76"/>
                  </a:cubicBezTo>
                  <a:cubicBezTo>
                    <a:pt x="122" y="44"/>
                    <a:pt x="106" y="19"/>
                    <a:pt x="81" y="3"/>
                  </a:cubicBezTo>
                  <a:cubicBezTo>
                    <a:pt x="75" y="1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61"/>
            <p:cNvSpPr/>
            <p:nvPr/>
          </p:nvSpPr>
          <p:spPr>
            <a:xfrm>
              <a:off x="1244700" y="3198150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60" y="1"/>
                  </a:moveTo>
                  <a:cubicBezTo>
                    <a:pt x="41" y="1"/>
                    <a:pt x="22" y="14"/>
                    <a:pt x="16" y="32"/>
                  </a:cubicBezTo>
                  <a:cubicBezTo>
                    <a:pt x="0" y="56"/>
                    <a:pt x="16" y="88"/>
                    <a:pt x="41" y="96"/>
                  </a:cubicBezTo>
                  <a:lnTo>
                    <a:pt x="81" y="7"/>
                  </a:lnTo>
                  <a:cubicBezTo>
                    <a:pt x="74" y="3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61"/>
            <p:cNvSpPr/>
            <p:nvPr/>
          </p:nvSpPr>
          <p:spPr>
            <a:xfrm>
              <a:off x="1238200" y="3194875"/>
              <a:ext cx="1850" cy="2450"/>
            </a:xfrm>
            <a:custGeom>
              <a:avLst/>
              <a:gdLst/>
              <a:ahLst/>
              <a:cxnLst/>
              <a:rect l="l" t="t" r="r" b="b"/>
              <a:pathLst>
                <a:path w="74" h="98" extrusionOk="0">
                  <a:moveTo>
                    <a:pt x="41" y="0"/>
                  </a:moveTo>
                  <a:lnTo>
                    <a:pt x="1" y="90"/>
                  </a:lnTo>
                  <a:cubicBezTo>
                    <a:pt x="9" y="95"/>
                    <a:pt x="18" y="98"/>
                    <a:pt x="27" y="98"/>
                  </a:cubicBezTo>
                  <a:cubicBezTo>
                    <a:pt x="44" y="98"/>
                    <a:pt x="60" y="87"/>
                    <a:pt x="66" y="65"/>
                  </a:cubicBezTo>
                  <a:cubicBezTo>
                    <a:pt x="74" y="41"/>
                    <a:pt x="66" y="17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1241450" y="318757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41" y="0"/>
                  </a:moveTo>
                  <a:lnTo>
                    <a:pt x="0" y="98"/>
                  </a:lnTo>
                  <a:cubicBezTo>
                    <a:pt x="6" y="100"/>
                    <a:pt x="12" y="101"/>
                    <a:pt x="19" y="101"/>
                  </a:cubicBezTo>
                  <a:cubicBezTo>
                    <a:pt x="39" y="101"/>
                    <a:pt x="59" y="90"/>
                    <a:pt x="65" y="65"/>
                  </a:cubicBezTo>
                  <a:cubicBezTo>
                    <a:pt x="82" y="41"/>
                    <a:pt x="73" y="17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1244900" y="318027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lnTo>
                    <a:pt x="0" y="98"/>
                  </a:lnTo>
                  <a:cubicBezTo>
                    <a:pt x="6" y="100"/>
                    <a:pt x="12" y="101"/>
                    <a:pt x="17" y="101"/>
                  </a:cubicBezTo>
                  <a:cubicBezTo>
                    <a:pt x="36" y="101"/>
                    <a:pt x="53" y="90"/>
                    <a:pt x="65" y="65"/>
                  </a:cubicBezTo>
                  <a:cubicBezTo>
                    <a:pt x="73" y="41"/>
                    <a:pt x="65" y="17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1256450" y="31812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4" y="0"/>
                  </a:moveTo>
                  <a:cubicBezTo>
                    <a:pt x="34" y="0"/>
                    <a:pt x="15" y="9"/>
                    <a:pt x="9" y="27"/>
                  </a:cubicBezTo>
                  <a:cubicBezTo>
                    <a:pt x="0" y="60"/>
                    <a:pt x="9" y="84"/>
                    <a:pt x="33" y="92"/>
                  </a:cubicBezTo>
                  <a:cubicBezTo>
                    <a:pt x="40" y="97"/>
                    <a:pt x="47" y="99"/>
                    <a:pt x="54" y="99"/>
                  </a:cubicBezTo>
                  <a:cubicBezTo>
                    <a:pt x="73" y="99"/>
                    <a:pt x="92" y="86"/>
                    <a:pt x="98" y="68"/>
                  </a:cubicBezTo>
                  <a:cubicBezTo>
                    <a:pt x="106" y="44"/>
                    <a:pt x="98" y="11"/>
                    <a:pt x="73" y="3"/>
                  </a:cubicBezTo>
                  <a:cubicBezTo>
                    <a:pt x="67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1258475" y="3186475"/>
              <a:ext cx="1850" cy="2350"/>
            </a:xfrm>
            <a:custGeom>
              <a:avLst/>
              <a:gdLst/>
              <a:ahLst/>
              <a:cxnLst/>
              <a:rect l="l" t="t" r="r" b="b"/>
              <a:pathLst>
                <a:path w="74" h="94" extrusionOk="0">
                  <a:moveTo>
                    <a:pt x="54" y="1"/>
                  </a:moveTo>
                  <a:cubicBezTo>
                    <a:pt x="34" y="1"/>
                    <a:pt x="15" y="10"/>
                    <a:pt x="9" y="28"/>
                  </a:cubicBezTo>
                  <a:cubicBezTo>
                    <a:pt x="0" y="61"/>
                    <a:pt x="9" y="85"/>
                    <a:pt x="33" y="93"/>
                  </a:cubicBezTo>
                  <a:lnTo>
                    <a:pt x="73" y="4"/>
                  </a:lnTo>
                  <a:cubicBezTo>
                    <a:pt x="67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1255425" y="3193900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52" y="0"/>
                  </a:moveTo>
                  <a:cubicBezTo>
                    <a:pt x="33" y="0"/>
                    <a:pt x="15" y="14"/>
                    <a:pt x="9" y="31"/>
                  </a:cubicBezTo>
                  <a:cubicBezTo>
                    <a:pt x="1" y="56"/>
                    <a:pt x="9" y="88"/>
                    <a:pt x="33" y="96"/>
                  </a:cubicBezTo>
                  <a:lnTo>
                    <a:pt x="74" y="7"/>
                  </a:lnTo>
                  <a:cubicBezTo>
                    <a:pt x="67" y="2"/>
                    <a:pt x="60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1253200" y="31887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6" y="0"/>
                  </a:moveTo>
                  <a:cubicBezTo>
                    <a:pt x="38" y="0"/>
                    <a:pt x="21" y="9"/>
                    <a:pt x="9" y="27"/>
                  </a:cubicBezTo>
                  <a:cubicBezTo>
                    <a:pt x="1" y="52"/>
                    <a:pt x="9" y="84"/>
                    <a:pt x="41" y="92"/>
                  </a:cubicBezTo>
                  <a:cubicBezTo>
                    <a:pt x="48" y="97"/>
                    <a:pt x="55" y="99"/>
                    <a:pt x="61" y="99"/>
                  </a:cubicBezTo>
                  <a:cubicBezTo>
                    <a:pt x="78" y="99"/>
                    <a:pt x="92" y="86"/>
                    <a:pt x="98" y="68"/>
                  </a:cubicBezTo>
                  <a:cubicBezTo>
                    <a:pt x="114" y="44"/>
                    <a:pt x="98" y="11"/>
                    <a:pt x="74" y="3"/>
                  </a:cubicBezTo>
                  <a:cubicBezTo>
                    <a:pt x="68" y="1"/>
                    <a:pt x="61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61"/>
            <p:cNvSpPr/>
            <p:nvPr/>
          </p:nvSpPr>
          <p:spPr>
            <a:xfrm>
              <a:off x="1249950" y="31961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0" y="1"/>
                  </a:moveTo>
                  <a:cubicBezTo>
                    <a:pt x="41" y="1"/>
                    <a:pt x="23" y="14"/>
                    <a:pt x="17" y="31"/>
                  </a:cubicBezTo>
                  <a:cubicBezTo>
                    <a:pt x="1" y="56"/>
                    <a:pt x="17" y="88"/>
                    <a:pt x="41" y="96"/>
                  </a:cubicBezTo>
                  <a:cubicBezTo>
                    <a:pt x="48" y="98"/>
                    <a:pt x="54" y="99"/>
                    <a:pt x="61" y="99"/>
                  </a:cubicBezTo>
                  <a:cubicBezTo>
                    <a:pt x="81" y="99"/>
                    <a:pt x="100" y="90"/>
                    <a:pt x="106" y="72"/>
                  </a:cubicBezTo>
                  <a:cubicBezTo>
                    <a:pt x="114" y="48"/>
                    <a:pt x="106" y="15"/>
                    <a:pt x="82" y="7"/>
                  </a:cubicBezTo>
                  <a:cubicBezTo>
                    <a:pt x="75" y="3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61"/>
            <p:cNvSpPr/>
            <p:nvPr/>
          </p:nvSpPr>
          <p:spPr>
            <a:xfrm>
              <a:off x="1246925" y="32036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3" y="1"/>
                  </a:moveTo>
                  <a:cubicBezTo>
                    <a:pt x="36" y="1"/>
                    <a:pt x="20" y="14"/>
                    <a:pt x="8" y="31"/>
                  </a:cubicBezTo>
                  <a:cubicBezTo>
                    <a:pt x="0" y="56"/>
                    <a:pt x="8" y="88"/>
                    <a:pt x="41" y="96"/>
                  </a:cubicBezTo>
                  <a:cubicBezTo>
                    <a:pt x="47" y="98"/>
                    <a:pt x="54" y="99"/>
                    <a:pt x="60" y="99"/>
                  </a:cubicBezTo>
                  <a:cubicBezTo>
                    <a:pt x="80" y="99"/>
                    <a:pt x="100" y="90"/>
                    <a:pt x="106" y="72"/>
                  </a:cubicBezTo>
                  <a:cubicBezTo>
                    <a:pt x="114" y="48"/>
                    <a:pt x="106" y="15"/>
                    <a:pt x="73" y="7"/>
                  </a:cubicBezTo>
                  <a:cubicBezTo>
                    <a:pt x="67" y="3"/>
                    <a:pt x="6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1252400" y="32013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60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60"/>
                    <a:pt x="8" y="84"/>
                    <a:pt x="33" y="100"/>
                  </a:cubicBezTo>
                  <a:lnTo>
                    <a:pt x="73" y="3"/>
                  </a:lnTo>
                  <a:cubicBezTo>
                    <a:pt x="69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1245700" y="319832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0"/>
                  </a:moveTo>
                  <a:lnTo>
                    <a:pt x="1" y="89"/>
                  </a:lnTo>
                  <a:cubicBezTo>
                    <a:pt x="7" y="91"/>
                    <a:pt x="13" y="92"/>
                    <a:pt x="20" y="92"/>
                  </a:cubicBezTo>
                  <a:cubicBezTo>
                    <a:pt x="40" y="92"/>
                    <a:pt x="59" y="83"/>
                    <a:pt x="66" y="65"/>
                  </a:cubicBezTo>
                  <a:cubicBezTo>
                    <a:pt x="74" y="41"/>
                    <a:pt x="66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1248950" y="31908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0"/>
                  </a:moveTo>
                  <a:lnTo>
                    <a:pt x="0" y="97"/>
                  </a:lnTo>
                  <a:cubicBezTo>
                    <a:pt x="6" y="99"/>
                    <a:pt x="12" y="100"/>
                    <a:pt x="18" y="100"/>
                  </a:cubicBezTo>
                  <a:cubicBezTo>
                    <a:pt x="36" y="100"/>
                    <a:pt x="53" y="90"/>
                    <a:pt x="65" y="65"/>
                  </a:cubicBezTo>
                  <a:cubicBezTo>
                    <a:pt x="73" y="41"/>
                    <a:pt x="65" y="16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1252000" y="318352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41" y="0"/>
                  </a:moveTo>
                  <a:lnTo>
                    <a:pt x="0" y="90"/>
                  </a:lnTo>
                  <a:cubicBezTo>
                    <a:pt x="7" y="94"/>
                    <a:pt x="14" y="96"/>
                    <a:pt x="22" y="96"/>
                  </a:cubicBezTo>
                  <a:cubicBezTo>
                    <a:pt x="41" y="96"/>
                    <a:pt x="59" y="83"/>
                    <a:pt x="65" y="65"/>
                  </a:cubicBezTo>
                  <a:cubicBezTo>
                    <a:pt x="81" y="41"/>
                    <a:pt x="65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1263550" y="31840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40" y="1"/>
                    <a:pt x="22" y="15"/>
                    <a:pt x="8" y="35"/>
                  </a:cubicBezTo>
                  <a:cubicBezTo>
                    <a:pt x="0" y="59"/>
                    <a:pt x="16" y="92"/>
                    <a:pt x="41" y="100"/>
                  </a:cubicBezTo>
                  <a:cubicBezTo>
                    <a:pt x="45" y="101"/>
                    <a:pt x="49" y="102"/>
                    <a:pt x="54" y="102"/>
                  </a:cubicBezTo>
                  <a:cubicBezTo>
                    <a:pt x="73" y="102"/>
                    <a:pt x="91" y="88"/>
                    <a:pt x="97" y="68"/>
                  </a:cubicBezTo>
                  <a:cubicBezTo>
                    <a:pt x="114" y="43"/>
                    <a:pt x="97" y="11"/>
                    <a:pt x="73" y="3"/>
                  </a:cubicBezTo>
                  <a:cubicBezTo>
                    <a:pt x="69" y="1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61"/>
            <p:cNvSpPr/>
            <p:nvPr/>
          </p:nvSpPr>
          <p:spPr>
            <a:xfrm>
              <a:off x="1265775" y="31893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60" y="0"/>
                  </a:moveTo>
                  <a:cubicBezTo>
                    <a:pt x="38" y="0"/>
                    <a:pt x="15" y="15"/>
                    <a:pt x="8" y="35"/>
                  </a:cubicBezTo>
                  <a:cubicBezTo>
                    <a:pt x="0" y="59"/>
                    <a:pt x="8" y="84"/>
                    <a:pt x="33" y="100"/>
                  </a:cubicBezTo>
                  <a:lnTo>
                    <a:pt x="73" y="2"/>
                  </a:lnTo>
                  <a:cubicBezTo>
                    <a:pt x="69" y="1"/>
                    <a:pt x="6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61"/>
            <p:cNvSpPr/>
            <p:nvPr/>
          </p:nvSpPr>
          <p:spPr>
            <a:xfrm>
              <a:off x="1262925" y="31968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56" y="1"/>
                  </a:moveTo>
                  <a:cubicBezTo>
                    <a:pt x="36" y="1"/>
                    <a:pt x="15" y="11"/>
                    <a:pt x="9" y="36"/>
                  </a:cubicBezTo>
                  <a:cubicBezTo>
                    <a:pt x="1" y="60"/>
                    <a:pt x="9" y="85"/>
                    <a:pt x="33" y="101"/>
                  </a:cubicBezTo>
                  <a:lnTo>
                    <a:pt x="74" y="3"/>
                  </a:lnTo>
                  <a:cubicBezTo>
                    <a:pt x="68" y="2"/>
                    <a:pt x="62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1260500" y="31916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4" y="0"/>
                  </a:moveTo>
                  <a:cubicBezTo>
                    <a:pt x="37" y="0"/>
                    <a:pt x="23" y="14"/>
                    <a:pt x="17" y="31"/>
                  </a:cubicBezTo>
                  <a:cubicBezTo>
                    <a:pt x="1" y="55"/>
                    <a:pt x="17" y="88"/>
                    <a:pt x="41" y="96"/>
                  </a:cubicBezTo>
                  <a:cubicBezTo>
                    <a:pt x="47" y="98"/>
                    <a:pt x="53" y="99"/>
                    <a:pt x="59" y="99"/>
                  </a:cubicBezTo>
                  <a:cubicBezTo>
                    <a:pt x="79" y="99"/>
                    <a:pt x="100" y="88"/>
                    <a:pt x="106" y="63"/>
                  </a:cubicBezTo>
                  <a:cubicBezTo>
                    <a:pt x="114" y="39"/>
                    <a:pt x="106" y="15"/>
                    <a:pt x="74" y="7"/>
                  </a:cubicBezTo>
                  <a:cubicBezTo>
                    <a:pt x="67" y="2"/>
                    <a:pt x="6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1257675" y="31991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1" y="0"/>
                  </a:moveTo>
                  <a:cubicBezTo>
                    <a:pt x="32" y="0"/>
                    <a:pt x="14" y="14"/>
                    <a:pt x="8" y="31"/>
                  </a:cubicBezTo>
                  <a:cubicBezTo>
                    <a:pt x="0" y="55"/>
                    <a:pt x="8" y="88"/>
                    <a:pt x="32" y="96"/>
                  </a:cubicBezTo>
                  <a:cubicBezTo>
                    <a:pt x="41" y="98"/>
                    <a:pt x="48" y="99"/>
                    <a:pt x="55" y="99"/>
                  </a:cubicBezTo>
                  <a:cubicBezTo>
                    <a:pt x="76" y="99"/>
                    <a:pt x="91" y="90"/>
                    <a:pt x="97" y="72"/>
                  </a:cubicBezTo>
                  <a:cubicBezTo>
                    <a:pt x="114" y="47"/>
                    <a:pt x="97" y="15"/>
                    <a:pt x="73" y="7"/>
                  </a:cubicBezTo>
                  <a:cubicBezTo>
                    <a:pt x="66" y="2"/>
                    <a:pt x="59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1254625" y="32067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4" y="1"/>
                  </a:moveTo>
                  <a:cubicBezTo>
                    <a:pt x="34" y="1"/>
                    <a:pt x="15" y="10"/>
                    <a:pt x="9" y="28"/>
                  </a:cubicBezTo>
                  <a:cubicBezTo>
                    <a:pt x="0" y="60"/>
                    <a:pt x="17" y="85"/>
                    <a:pt x="41" y="93"/>
                  </a:cubicBezTo>
                  <a:cubicBezTo>
                    <a:pt x="48" y="97"/>
                    <a:pt x="55" y="99"/>
                    <a:pt x="63" y="99"/>
                  </a:cubicBezTo>
                  <a:cubicBezTo>
                    <a:pt x="82" y="99"/>
                    <a:pt x="100" y="86"/>
                    <a:pt x="106" y="69"/>
                  </a:cubicBezTo>
                  <a:cubicBezTo>
                    <a:pt x="114" y="44"/>
                    <a:pt x="106" y="12"/>
                    <a:pt x="73" y="4"/>
                  </a:cubicBezTo>
                  <a:cubicBezTo>
                    <a:pt x="67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1259900" y="320432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63" y="0"/>
                  </a:moveTo>
                  <a:cubicBezTo>
                    <a:pt x="43" y="0"/>
                    <a:pt x="23" y="11"/>
                    <a:pt x="16" y="36"/>
                  </a:cubicBezTo>
                  <a:cubicBezTo>
                    <a:pt x="0" y="60"/>
                    <a:pt x="16" y="84"/>
                    <a:pt x="41" y="101"/>
                  </a:cubicBezTo>
                  <a:lnTo>
                    <a:pt x="81" y="3"/>
                  </a:lnTo>
                  <a:cubicBezTo>
                    <a:pt x="76" y="2"/>
                    <a:pt x="69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61"/>
            <p:cNvSpPr/>
            <p:nvPr/>
          </p:nvSpPr>
          <p:spPr>
            <a:xfrm>
              <a:off x="1253200" y="3201350"/>
              <a:ext cx="2050" cy="2550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41" y="1"/>
                  </a:moveTo>
                  <a:lnTo>
                    <a:pt x="1" y="98"/>
                  </a:lnTo>
                  <a:cubicBezTo>
                    <a:pt x="8" y="100"/>
                    <a:pt x="16" y="101"/>
                    <a:pt x="22" y="101"/>
                  </a:cubicBezTo>
                  <a:cubicBezTo>
                    <a:pt x="44" y="101"/>
                    <a:pt x="61" y="90"/>
                    <a:pt x="74" y="66"/>
                  </a:cubicBezTo>
                  <a:cubicBezTo>
                    <a:pt x="82" y="41"/>
                    <a:pt x="66" y="17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61"/>
            <p:cNvSpPr/>
            <p:nvPr/>
          </p:nvSpPr>
          <p:spPr>
            <a:xfrm>
              <a:off x="1256250" y="31940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41" y="1"/>
                  </a:moveTo>
                  <a:lnTo>
                    <a:pt x="0" y="90"/>
                  </a:lnTo>
                  <a:cubicBezTo>
                    <a:pt x="6" y="92"/>
                    <a:pt x="13" y="93"/>
                    <a:pt x="20" y="93"/>
                  </a:cubicBezTo>
                  <a:cubicBezTo>
                    <a:pt x="39" y="93"/>
                    <a:pt x="59" y="84"/>
                    <a:pt x="65" y="66"/>
                  </a:cubicBezTo>
                  <a:cubicBezTo>
                    <a:pt x="81" y="41"/>
                    <a:pt x="65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1259275" y="3186550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41" y="1"/>
                  </a:moveTo>
                  <a:lnTo>
                    <a:pt x="1" y="90"/>
                  </a:lnTo>
                  <a:cubicBezTo>
                    <a:pt x="8" y="95"/>
                    <a:pt x="15" y="97"/>
                    <a:pt x="22" y="97"/>
                  </a:cubicBezTo>
                  <a:cubicBezTo>
                    <a:pt x="41" y="97"/>
                    <a:pt x="60" y="83"/>
                    <a:pt x="66" y="66"/>
                  </a:cubicBezTo>
                  <a:cubicBezTo>
                    <a:pt x="74" y="41"/>
                    <a:pt x="66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1270850" y="31869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5" y="0"/>
                  </a:moveTo>
                  <a:cubicBezTo>
                    <a:pt x="35" y="0"/>
                    <a:pt x="14" y="11"/>
                    <a:pt x="8" y="36"/>
                  </a:cubicBezTo>
                  <a:cubicBezTo>
                    <a:pt x="0" y="60"/>
                    <a:pt x="8" y="84"/>
                    <a:pt x="32" y="92"/>
                  </a:cubicBezTo>
                  <a:cubicBezTo>
                    <a:pt x="42" y="97"/>
                    <a:pt x="50" y="99"/>
                    <a:pt x="58" y="99"/>
                  </a:cubicBezTo>
                  <a:cubicBezTo>
                    <a:pt x="77" y="99"/>
                    <a:pt x="92" y="86"/>
                    <a:pt x="97" y="68"/>
                  </a:cubicBezTo>
                  <a:cubicBezTo>
                    <a:pt x="105" y="36"/>
                    <a:pt x="97" y="11"/>
                    <a:pt x="73" y="3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1273075" y="319197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60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60"/>
                    <a:pt x="16" y="92"/>
                    <a:pt x="41" y="100"/>
                  </a:cubicBezTo>
                  <a:lnTo>
                    <a:pt x="73" y="3"/>
                  </a:lnTo>
                  <a:cubicBezTo>
                    <a:pt x="69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1270425" y="319957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52" y="0"/>
                  </a:moveTo>
                  <a:cubicBezTo>
                    <a:pt x="33" y="0"/>
                    <a:pt x="15" y="14"/>
                    <a:pt x="9" y="31"/>
                  </a:cubicBezTo>
                  <a:cubicBezTo>
                    <a:pt x="1" y="64"/>
                    <a:pt x="17" y="88"/>
                    <a:pt x="41" y="96"/>
                  </a:cubicBezTo>
                  <a:lnTo>
                    <a:pt x="74" y="7"/>
                  </a:lnTo>
                  <a:cubicBezTo>
                    <a:pt x="67" y="2"/>
                    <a:pt x="60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1268000" y="31944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0" y="0"/>
                  </a:moveTo>
                  <a:cubicBezTo>
                    <a:pt x="38" y="0"/>
                    <a:pt x="15" y="15"/>
                    <a:pt x="9" y="35"/>
                  </a:cubicBezTo>
                  <a:cubicBezTo>
                    <a:pt x="1" y="59"/>
                    <a:pt x="17" y="91"/>
                    <a:pt x="41" y="99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4" y="102"/>
                    <a:pt x="93" y="87"/>
                    <a:pt x="106" y="67"/>
                  </a:cubicBezTo>
                  <a:cubicBezTo>
                    <a:pt x="114" y="43"/>
                    <a:pt x="98" y="10"/>
                    <a:pt x="74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61"/>
            <p:cNvSpPr/>
            <p:nvPr/>
          </p:nvSpPr>
          <p:spPr>
            <a:xfrm>
              <a:off x="1265175" y="32021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6" y="0"/>
                  </a:moveTo>
                  <a:cubicBezTo>
                    <a:pt x="38" y="0"/>
                    <a:pt x="21" y="11"/>
                    <a:pt x="8" y="36"/>
                  </a:cubicBezTo>
                  <a:cubicBezTo>
                    <a:pt x="0" y="60"/>
                    <a:pt x="16" y="84"/>
                    <a:pt x="41" y="92"/>
                  </a:cubicBezTo>
                  <a:cubicBezTo>
                    <a:pt x="47" y="97"/>
                    <a:pt x="55" y="99"/>
                    <a:pt x="62" y="99"/>
                  </a:cubicBezTo>
                  <a:cubicBezTo>
                    <a:pt x="81" y="99"/>
                    <a:pt x="100" y="86"/>
                    <a:pt x="105" y="68"/>
                  </a:cubicBezTo>
                  <a:cubicBezTo>
                    <a:pt x="114" y="44"/>
                    <a:pt x="97" y="11"/>
                    <a:pt x="73" y="3"/>
                  </a:cubicBezTo>
                  <a:cubicBezTo>
                    <a:pt x="67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61"/>
            <p:cNvSpPr/>
            <p:nvPr/>
          </p:nvSpPr>
          <p:spPr>
            <a:xfrm>
              <a:off x="1262325" y="3209625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65" y="0"/>
                  </a:moveTo>
                  <a:cubicBezTo>
                    <a:pt x="41" y="0"/>
                    <a:pt x="23" y="15"/>
                    <a:pt x="17" y="35"/>
                  </a:cubicBezTo>
                  <a:cubicBezTo>
                    <a:pt x="1" y="59"/>
                    <a:pt x="17" y="91"/>
                    <a:pt x="41" y="100"/>
                  </a:cubicBezTo>
                  <a:cubicBezTo>
                    <a:pt x="49" y="101"/>
                    <a:pt x="56" y="102"/>
                    <a:pt x="63" y="102"/>
                  </a:cubicBezTo>
                  <a:cubicBezTo>
                    <a:pt x="84" y="102"/>
                    <a:pt x="100" y="92"/>
                    <a:pt x="106" y="67"/>
                  </a:cubicBezTo>
                  <a:cubicBezTo>
                    <a:pt x="122" y="43"/>
                    <a:pt x="106" y="18"/>
                    <a:pt x="82" y="2"/>
                  </a:cubicBezTo>
                  <a:cubicBezTo>
                    <a:pt x="76" y="1"/>
                    <a:pt x="70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1267800" y="3207150"/>
              <a:ext cx="1850" cy="2550"/>
            </a:xfrm>
            <a:custGeom>
              <a:avLst/>
              <a:gdLst/>
              <a:ahLst/>
              <a:cxnLst/>
              <a:rect l="l" t="t" r="r" b="b"/>
              <a:pathLst>
                <a:path w="74" h="102" extrusionOk="0">
                  <a:moveTo>
                    <a:pt x="52" y="1"/>
                  </a:moveTo>
                  <a:cubicBezTo>
                    <a:pt x="30" y="1"/>
                    <a:pt x="15" y="12"/>
                    <a:pt x="9" y="36"/>
                  </a:cubicBezTo>
                  <a:cubicBezTo>
                    <a:pt x="0" y="61"/>
                    <a:pt x="9" y="85"/>
                    <a:pt x="41" y="101"/>
                  </a:cubicBezTo>
                  <a:lnTo>
                    <a:pt x="73" y="4"/>
                  </a:lnTo>
                  <a:cubicBezTo>
                    <a:pt x="66" y="2"/>
                    <a:pt x="5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1260900" y="3204400"/>
              <a:ext cx="2050" cy="2500"/>
            </a:xfrm>
            <a:custGeom>
              <a:avLst/>
              <a:gdLst/>
              <a:ahLst/>
              <a:cxnLst/>
              <a:rect l="l" t="t" r="r" b="b"/>
              <a:pathLst>
                <a:path w="82" h="100" extrusionOk="0">
                  <a:moveTo>
                    <a:pt x="41" y="0"/>
                  </a:moveTo>
                  <a:lnTo>
                    <a:pt x="1" y="98"/>
                  </a:lnTo>
                  <a:cubicBezTo>
                    <a:pt x="7" y="99"/>
                    <a:pt x="12" y="100"/>
                    <a:pt x="17" y="100"/>
                  </a:cubicBezTo>
                  <a:cubicBezTo>
                    <a:pt x="41" y="100"/>
                    <a:pt x="59" y="85"/>
                    <a:pt x="66" y="65"/>
                  </a:cubicBezTo>
                  <a:cubicBezTo>
                    <a:pt x="82" y="41"/>
                    <a:pt x="66" y="9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1263750" y="319690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41" y="0"/>
                  </a:moveTo>
                  <a:lnTo>
                    <a:pt x="0" y="98"/>
                  </a:lnTo>
                  <a:cubicBezTo>
                    <a:pt x="6" y="99"/>
                    <a:pt x="12" y="100"/>
                    <a:pt x="17" y="100"/>
                  </a:cubicBezTo>
                  <a:cubicBezTo>
                    <a:pt x="41" y="100"/>
                    <a:pt x="58" y="85"/>
                    <a:pt x="65" y="65"/>
                  </a:cubicBezTo>
                  <a:cubicBezTo>
                    <a:pt x="73" y="41"/>
                    <a:pt x="65" y="9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1266575" y="318940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41" y="0"/>
                  </a:moveTo>
                  <a:lnTo>
                    <a:pt x="1" y="98"/>
                  </a:lnTo>
                  <a:cubicBezTo>
                    <a:pt x="5" y="99"/>
                    <a:pt x="10" y="100"/>
                    <a:pt x="14" y="100"/>
                  </a:cubicBezTo>
                  <a:cubicBezTo>
                    <a:pt x="36" y="100"/>
                    <a:pt x="59" y="85"/>
                    <a:pt x="66" y="65"/>
                  </a:cubicBezTo>
                  <a:cubicBezTo>
                    <a:pt x="74" y="41"/>
                    <a:pt x="66" y="9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1278125" y="318935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60" y="0"/>
                  </a:moveTo>
                  <a:cubicBezTo>
                    <a:pt x="39" y="0"/>
                    <a:pt x="16" y="15"/>
                    <a:pt x="9" y="35"/>
                  </a:cubicBezTo>
                  <a:cubicBezTo>
                    <a:pt x="1" y="67"/>
                    <a:pt x="17" y="92"/>
                    <a:pt x="41" y="100"/>
                  </a:cubicBezTo>
                  <a:cubicBezTo>
                    <a:pt x="46" y="101"/>
                    <a:pt x="50" y="102"/>
                    <a:pt x="54" y="102"/>
                  </a:cubicBezTo>
                  <a:cubicBezTo>
                    <a:pt x="74" y="102"/>
                    <a:pt x="92" y="87"/>
                    <a:pt x="98" y="67"/>
                  </a:cubicBezTo>
                  <a:cubicBezTo>
                    <a:pt x="106" y="43"/>
                    <a:pt x="98" y="11"/>
                    <a:pt x="74" y="2"/>
                  </a:cubicBezTo>
                  <a:cubicBezTo>
                    <a:pt x="70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1280575" y="31946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2" y="0"/>
                  </a:moveTo>
                  <a:cubicBezTo>
                    <a:pt x="30" y="0"/>
                    <a:pt x="15" y="11"/>
                    <a:pt x="8" y="36"/>
                  </a:cubicBezTo>
                  <a:cubicBezTo>
                    <a:pt x="0" y="60"/>
                    <a:pt x="16" y="84"/>
                    <a:pt x="41" y="92"/>
                  </a:cubicBezTo>
                  <a:lnTo>
                    <a:pt x="73" y="3"/>
                  </a:lnTo>
                  <a:cubicBezTo>
                    <a:pt x="66" y="1"/>
                    <a:pt x="58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1277925" y="32021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61" y="0"/>
                  </a:moveTo>
                  <a:cubicBezTo>
                    <a:pt x="41" y="0"/>
                    <a:pt x="24" y="15"/>
                    <a:pt x="17" y="35"/>
                  </a:cubicBezTo>
                  <a:cubicBezTo>
                    <a:pt x="1" y="59"/>
                    <a:pt x="17" y="91"/>
                    <a:pt x="41" y="100"/>
                  </a:cubicBezTo>
                  <a:lnTo>
                    <a:pt x="74" y="2"/>
                  </a:lnTo>
                  <a:cubicBezTo>
                    <a:pt x="69" y="1"/>
                    <a:pt x="6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61"/>
            <p:cNvSpPr/>
            <p:nvPr/>
          </p:nvSpPr>
          <p:spPr>
            <a:xfrm>
              <a:off x="1275500" y="31970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0" y="0"/>
                  </a:moveTo>
                  <a:cubicBezTo>
                    <a:pt x="38" y="0"/>
                    <a:pt x="15" y="15"/>
                    <a:pt x="9" y="35"/>
                  </a:cubicBezTo>
                  <a:cubicBezTo>
                    <a:pt x="1" y="59"/>
                    <a:pt x="17" y="92"/>
                    <a:pt x="41" y="100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4" y="102"/>
                    <a:pt x="93" y="87"/>
                    <a:pt x="106" y="67"/>
                  </a:cubicBezTo>
                  <a:cubicBezTo>
                    <a:pt x="114" y="43"/>
                    <a:pt x="98" y="11"/>
                    <a:pt x="74" y="3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61"/>
            <p:cNvSpPr/>
            <p:nvPr/>
          </p:nvSpPr>
          <p:spPr>
            <a:xfrm>
              <a:off x="1272875" y="32047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59"/>
                    <a:pt x="16" y="92"/>
                    <a:pt x="41" y="100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6" y="102"/>
                    <a:pt x="99" y="88"/>
                    <a:pt x="106" y="67"/>
                  </a:cubicBezTo>
                  <a:cubicBezTo>
                    <a:pt x="114" y="43"/>
                    <a:pt x="97" y="11"/>
                    <a:pt x="73" y="3"/>
                  </a:cubicBezTo>
                  <a:cubicBezTo>
                    <a:pt x="69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270225" y="32124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1"/>
                  </a:moveTo>
                  <a:cubicBezTo>
                    <a:pt x="39" y="1"/>
                    <a:pt x="16" y="15"/>
                    <a:pt x="9" y="35"/>
                  </a:cubicBezTo>
                  <a:cubicBezTo>
                    <a:pt x="1" y="59"/>
                    <a:pt x="17" y="92"/>
                    <a:pt x="41" y="100"/>
                  </a:cubicBezTo>
                  <a:cubicBezTo>
                    <a:pt x="47" y="101"/>
                    <a:pt x="53" y="102"/>
                    <a:pt x="58" y="102"/>
                  </a:cubicBezTo>
                  <a:cubicBezTo>
                    <a:pt x="82" y="102"/>
                    <a:pt x="99" y="88"/>
                    <a:pt x="106" y="68"/>
                  </a:cubicBezTo>
                  <a:cubicBezTo>
                    <a:pt x="114" y="43"/>
                    <a:pt x="98" y="11"/>
                    <a:pt x="74" y="3"/>
                  </a:cubicBezTo>
                  <a:cubicBezTo>
                    <a:pt x="69" y="1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275500" y="32098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60" y="0"/>
                  </a:moveTo>
                  <a:cubicBezTo>
                    <a:pt x="38" y="0"/>
                    <a:pt x="15" y="15"/>
                    <a:pt x="9" y="35"/>
                  </a:cubicBezTo>
                  <a:cubicBezTo>
                    <a:pt x="1" y="59"/>
                    <a:pt x="17" y="92"/>
                    <a:pt x="41" y="100"/>
                  </a:cubicBezTo>
                  <a:lnTo>
                    <a:pt x="74" y="2"/>
                  </a:ln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268800" y="32072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33" y="1"/>
                  </a:moveTo>
                  <a:lnTo>
                    <a:pt x="1" y="98"/>
                  </a:lnTo>
                  <a:cubicBezTo>
                    <a:pt x="5" y="100"/>
                    <a:pt x="10" y="100"/>
                    <a:pt x="14" y="100"/>
                  </a:cubicBezTo>
                  <a:cubicBezTo>
                    <a:pt x="34" y="100"/>
                    <a:pt x="52" y="86"/>
                    <a:pt x="66" y="66"/>
                  </a:cubicBezTo>
                  <a:cubicBezTo>
                    <a:pt x="74" y="41"/>
                    <a:pt x="58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61"/>
            <p:cNvSpPr/>
            <p:nvPr/>
          </p:nvSpPr>
          <p:spPr>
            <a:xfrm>
              <a:off x="1271450" y="3199725"/>
              <a:ext cx="1850" cy="2350"/>
            </a:xfrm>
            <a:custGeom>
              <a:avLst/>
              <a:gdLst/>
              <a:ahLst/>
              <a:cxnLst/>
              <a:rect l="l" t="t" r="r" b="b"/>
              <a:pathLst>
                <a:path w="74" h="94" extrusionOk="0">
                  <a:moveTo>
                    <a:pt x="33" y="1"/>
                  </a:moveTo>
                  <a:lnTo>
                    <a:pt x="0" y="90"/>
                  </a:lnTo>
                  <a:cubicBezTo>
                    <a:pt x="6" y="92"/>
                    <a:pt x="12" y="93"/>
                    <a:pt x="17" y="93"/>
                  </a:cubicBezTo>
                  <a:cubicBezTo>
                    <a:pt x="36" y="93"/>
                    <a:pt x="53" y="82"/>
                    <a:pt x="65" y="58"/>
                  </a:cubicBezTo>
                  <a:cubicBezTo>
                    <a:pt x="73" y="33"/>
                    <a:pt x="57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61"/>
            <p:cNvSpPr/>
            <p:nvPr/>
          </p:nvSpPr>
          <p:spPr>
            <a:xfrm>
              <a:off x="1274075" y="31920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33" y="1"/>
                  </a:moveTo>
                  <a:lnTo>
                    <a:pt x="1" y="98"/>
                  </a:lnTo>
                  <a:cubicBezTo>
                    <a:pt x="5" y="100"/>
                    <a:pt x="9" y="100"/>
                    <a:pt x="14" y="100"/>
                  </a:cubicBezTo>
                  <a:cubicBezTo>
                    <a:pt x="33" y="100"/>
                    <a:pt x="52" y="86"/>
                    <a:pt x="66" y="66"/>
                  </a:cubicBezTo>
                  <a:cubicBezTo>
                    <a:pt x="74" y="41"/>
                    <a:pt x="58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1285425" y="31917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1"/>
                  </a:moveTo>
                  <a:cubicBezTo>
                    <a:pt x="39" y="1"/>
                    <a:pt x="16" y="15"/>
                    <a:pt x="9" y="35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100" y="88"/>
                    <a:pt x="106" y="68"/>
                  </a:cubicBezTo>
                  <a:cubicBezTo>
                    <a:pt x="114" y="43"/>
                    <a:pt x="98" y="11"/>
                    <a:pt x="74" y="3"/>
                  </a:cubicBezTo>
                  <a:cubicBezTo>
                    <a:pt x="69" y="1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1288075" y="319685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2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67"/>
                    <a:pt x="16" y="92"/>
                    <a:pt x="41" y="100"/>
                  </a:cubicBezTo>
                  <a:lnTo>
                    <a:pt x="65" y="2"/>
                  </a:ln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285625" y="32045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60" y="0"/>
                  </a:moveTo>
                  <a:cubicBezTo>
                    <a:pt x="39" y="0"/>
                    <a:pt x="16" y="15"/>
                    <a:pt x="9" y="35"/>
                  </a:cubicBezTo>
                  <a:cubicBezTo>
                    <a:pt x="1" y="59"/>
                    <a:pt x="17" y="92"/>
                    <a:pt x="41" y="100"/>
                  </a:cubicBezTo>
                  <a:lnTo>
                    <a:pt x="74" y="3"/>
                  </a:lnTo>
                  <a:cubicBezTo>
                    <a:pt x="70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283000" y="31994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1"/>
                  </a:moveTo>
                  <a:cubicBezTo>
                    <a:pt x="38" y="1"/>
                    <a:pt x="15" y="15"/>
                    <a:pt x="9" y="35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5" y="102"/>
                    <a:pt x="50" y="102"/>
                    <a:pt x="55" y="102"/>
                  </a:cubicBezTo>
                  <a:cubicBezTo>
                    <a:pt x="76" y="102"/>
                    <a:pt x="99" y="88"/>
                    <a:pt x="106" y="68"/>
                  </a:cubicBezTo>
                  <a:cubicBezTo>
                    <a:pt x="114" y="43"/>
                    <a:pt x="98" y="11"/>
                    <a:pt x="73" y="3"/>
                  </a:cubicBezTo>
                  <a:cubicBezTo>
                    <a:pt x="69" y="1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61"/>
            <p:cNvSpPr/>
            <p:nvPr/>
          </p:nvSpPr>
          <p:spPr>
            <a:xfrm>
              <a:off x="1280575" y="32071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38" y="1"/>
                    <a:pt x="15" y="17"/>
                    <a:pt x="8" y="43"/>
                  </a:cubicBezTo>
                  <a:cubicBezTo>
                    <a:pt x="0" y="68"/>
                    <a:pt x="16" y="92"/>
                    <a:pt x="41" y="100"/>
                  </a:cubicBezTo>
                  <a:cubicBezTo>
                    <a:pt x="47" y="102"/>
                    <a:pt x="52" y="102"/>
                    <a:pt x="57" y="102"/>
                  </a:cubicBezTo>
                  <a:cubicBezTo>
                    <a:pt x="81" y="102"/>
                    <a:pt x="99" y="88"/>
                    <a:pt x="106" y="68"/>
                  </a:cubicBezTo>
                  <a:cubicBezTo>
                    <a:pt x="114" y="43"/>
                    <a:pt x="98" y="11"/>
                    <a:pt x="73" y="3"/>
                  </a:cubicBezTo>
                  <a:cubicBezTo>
                    <a:pt x="69" y="2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61"/>
            <p:cNvSpPr/>
            <p:nvPr/>
          </p:nvSpPr>
          <p:spPr>
            <a:xfrm>
              <a:off x="1278125" y="321507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6" y="0"/>
                  </a:moveTo>
                  <a:cubicBezTo>
                    <a:pt x="36" y="0"/>
                    <a:pt x="15" y="11"/>
                    <a:pt x="9" y="36"/>
                  </a:cubicBezTo>
                  <a:cubicBezTo>
                    <a:pt x="1" y="60"/>
                    <a:pt x="17" y="84"/>
                    <a:pt x="41" y="92"/>
                  </a:cubicBezTo>
                  <a:cubicBezTo>
                    <a:pt x="49" y="94"/>
                    <a:pt x="56" y="95"/>
                    <a:pt x="63" y="95"/>
                  </a:cubicBezTo>
                  <a:cubicBezTo>
                    <a:pt x="84" y="95"/>
                    <a:pt x="100" y="85"/>
                    <a:pt x="106" y="60"/>
                  </a:cubicBezTo>
                  <a:cubicBezTo>
                    <a:pt x="114" y="36"/>
                    <a:pt x="98" y="11"/>
                    <a:pt x="74" y="3"/>
                  </a:cubicBezTo>
                  <a:cubicBezTo>
                    <a:pt x="68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1283400" y="32122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57" y="1"/>
                  </a:moveTo>
                  <a:cubicBezTo>
                    <a:pt x="33" y="1"/>
                    <a:pt x="16" y="15"/>
                    <a:pt x="9" y="35"/>
                  </a:cubicBezTo>
                  <a:cubicBezTo>
                    <a:pt x="1" y="59"/>
                    <a:pt x="17" y="92"/>
                    <a:pt x="41" y="100"/>
                  </a:cubicBezTo>
                  <a:lnTo>
                    <a:pt x="74" y="3"/>
                  </a:lnTo>
                  <a:cubicBezTo>
                    <a:pt x="68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1276525" y="32098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33" y="0"/>
                  </a:moveTo>
                  <a:lnTo>
                    <a:pt x="0" y="98"/>
                  </a:lnTo>
                  <a:cubicBezTo>
                    <a:pt x="4" y="99"/>
                    <a:pt x="9" y="100"/>
                    <a:pt x="14" y="100"/>
                  </a:cubicBezTo>
                  <a:cubicBezTo>
                    <a:pt x="35" y="100"/>
                    <a:pt x="58" y="85"/>
                    <a:pt x="65" y="65"/>
                  </a:cubicBezTo>
                  <a:cubicBezTo>
                    <a:pt x="73" y="33"/>
                    <a:pt x="57" y="8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1278950" y="32021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33" y="0"/>
                  </a:moveTo>
                  <a:lnTo>
                    <a:pt x="0" y="98"/>
                  </a:lnTo>
                  <a:cubicBezTo>
                    <a:pt x="6" y="99"/>
                    <a:pt x="12" y="100"/>
                    <a:pt x="17" y="100"/>
                  </a:cubicBezTo>
                  <a:cubicBezTo>
                    <a:pt x="41" y="100"/>
                    <a:pt x="59" y="85"/>
                    <a:pt x="65" y="65"/>
                  </a:cubicBezTo>
                  <a:cubicBezTo>
                    <a:pt x="73" y="41"/>
                    <a:pt x="57" y="8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1281575" y="3194675"/>
              <a:ext cx="1650" cy="2325"/>
            </a:xfrm>
            <a:custGeom>
              <a:avLst/>
              <a:gdLst/>
              <a:ahLst/>
              <a:cxnLst/>
              <a:rect l="l" t="t" r="r" b="b"/>
              <a:pathLst>
                <a:path w="66" h="93" extrusionOk="0">
                  <a:moveTo>
                    <a:pt x="25" y="0"/>
                  </a:moveTo>
                  <a:lnTo>
                    <a:pt x="1" y="89"/>
                  </a:lnTo>
                  <a:cubicBezTo>
                    <a:pt x="7" y="91"/>
                    <a:pt x="12" y="92"/>
                    <a:pt x="18" y="92"/>
                  </a:cubicBezTo>
                  <a:cubicBezTo>
                    <a:pt x="36" y="92"/>
                    <a:pt x="51" y="82"/>
                    <a:pt x="58" y="57"/>
                  </a:cubicBezTo>
                  <a:cubicBezTo>
                    <a:pt x="66" y="33"/>
                    <a:pt x="58" y="8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61"/>
            <p:cNvSpPr/>
            <p:nvPr/>
          </p:nvSpPr>
          <p:spPr>
            <a:xfrm>
              <a:off x="1292925" y="3194000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3" y="1"/>
                  </a:moveTo>
                  <a:cubicBezTo>
                    <a:pt x="33" y="1"/>
                    <a:pt x="16" y="15"/>
                    <a:pt x="9" y="35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6" y="102"/>
                    <a:pt x="50" y="102"/>
                    <a:pt x="54" y="102"/>
                  </a:cubicBezTo>
                  <a:cubicBezTo>
                    <a:pt x="74" y="102"/>
                    <a:pt x="91" y="88"/>
                    <a:pt x="98" y="68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61"/>
            <p:cNvSpPr/>
            <p:nvPr/>
          </p:nvSpPr>
          <p:spPr>
            <a:xfrm>
              <a:off x="1295575" y="31990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2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59"/>
                    <a:pt x="16" y="92"/>
                    <a:pt x="41" y="100"/>
                  </a:cubicBezTo>
                  <a:lnTo>
                    <a:pt x="65" y="3"/>
                  </a:ln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1293350" y="3206775"/>
              <a:ext cx="1825" cy="2500"/>
            </a:xfrm>
            <a:custGeom>
              <a:avLst/>
              <a:gdLst/>
              <a:ahLst/>
              <a:cxnLst/>
              <a:rect l="l" t="t" r="r" b="b"/>
              <a:pathLst>
                <a:path w="73" h="100" extrusionOk="0">
                  <a:moveTo>
                    <a:pt x="59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68"/>
                    <a:pt x="16" y="92"/>
                    <a:pt x="49" y="100"/>
                  </a:cubicBezTo>
                  <a:lnTo>
                    <a:pt x="73" y="3"/>
                  </a:lnTo>
                  <a:cubicBezTo>
                    <a:pt x="69" y="1"/>
                    <a:pt x="6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1290700" y="3201925"/>
              <a:ext cx="2675" cy="2350"/>
            </a:xfrm>
            <a:custGeom>
              <a:avLst/>
              <a:gdLst/>
              <a:ahLst/>
              <a:cxnLst/>
              <a:rect l="l" t="t" r="r" b="b"/>
              <a:pathLst>
                <a:path w="107" h="94" extrusionOk="0">
                  <a:moveTo>
                    <a:pt x="53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59"/>
                    <a:pt x="17" y="83"/>
                    <a:pt x="41" y="91"/>
                  </a:cubicBezTo>
                  <a:cubicBezTo>
                    <a:pt x="45" y="93"/>
                    <a:pt x="50" y="93"/>
                    <a:pt x="54" y="93"/>
                  </a:cubicBezTo>
                  <a:cubicBezTo>
                    <a:pt x="74" y="93"/>
                    <a:pt x="91" y="79"/>
                    <a:pt x="98" y="59"/>
                  </a:cubicBezTo>
                  <a:cubicBezTo>
                    <a:pt x="106" y="35"/>
                    <a:pt x="98" y="2"/>
                    <a:pt x="65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1288475" y="32096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2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0" y="59"/>
                    <a:pt x="17" y="91"/>
                    <a:pt x="41" y="100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6" y="102"/>
                    <a:pt x="99" y="87"/>
                    <a:pt x="106" y="67"/>
                  </a:cubicBezTo>
                  <a:cubicBezTo>
                    <a:pt x="106" y="35"/>
                    <a:pt x="98" y="10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1286250" y="32173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0"/>
                  </a:moveTo>
                  <a:cubicBezTo>
                    <a:pt x="30" y="0"/>
                    <a:pt x="7" y="16"/>
                    <a:pt x="0" y="43"/>
                  </a:cubicBezTo>
                  <a:cubicBezTo>
                    <a:pt x="0" y="67"/>
                    <a:pt x="8" y="91"/>
                    <a:pt x="41" y="100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6" y="102"/>
                    <a:pt x="99" y="87"/>
                    <a:pt x="106" y="67"/>
                  </a:cubicBezTo>
                  <a:cubicBezTo>
                    <a:pt x="114" y="43"/>
                    <a:pt x="98" y="10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1291300" y="32144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53" y="1"/>
                  </a:moveTo>
                  <a:cubicBezTo>
                    <a:pt x="33" y="1"/>
                    <a:pt x="16" y="15"/>
                    <a:pt x="9" y="35"/>
                  </a:cubicBezTo>
                  <a:cubicBezTo>
                    <a:pt x="1" y="68"/>
                    <a:pt x="17" y="92"/>
                    <a:pt x="41" y="100"/>
                  </a:cubicBezTo>
                  <a:lnTo>
                    <a:pt x="66" y="3"/>
                  </a:ln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1284425" y="32123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33" y="1"/>
                  </a:moveTo>
                  <a:lnTo>
                    <a:pt x="0" y="98"/>
                  </a:lnTo>
                  <a:cubicBezTo>
                    <a:pt x="5" y="99"/>
                    <a:pt x="9" y="100"/>
                    <a:pt x="14" y="100"/>
                  </a:cubicBezTo>
                  <a:cubicBezTo>
                    <a:pt x="35" y="100"/>
                    <a:pt x="58" y="85"/>
                    <a:pt x="65" y="65"/>
                  </a:cubicBezTo>
                  <a:cubicBezTo>
                    <a:pt x="73" y="33"/>
                    <a:pt x="57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61"/>
            <p:cNvSpPr/>
            <p:nvPr/>
          </p:nvSpPr>
          <p:spPr>
            <a:xfrm>
              <a:off x="1286650" y="320460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33" y="1"/>
                  </a:moveTo>
                  <a:lnTo>
                    <a:pt x="0" y="98"/>
                  </a:lnTo>
                  <a:cubicBezTo>
                    <a:pt x="6" y="99"/>
                    <a:pt x="12" y="100"/>
                    <a:pt x="17" y="100"/>
                  </a:cubicBezTo>
                  <a:cubicBezTo>
                    <a:pt x="41" y="100"/>
                    <a:pt x="59" y="85"/>
                    <a:pt x="65" y="65"/>
                  </a:cubicBezTo>
                  <a:cubicBezTo>
                    <a:pt x="73" y="33"/>
                    <a:pt x="57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61"/>
            <p:cNvSpPr/>
            <p:nvPr/>
          </p:nvSpPr>
          <p:spPr>
            <a:xfrm>
              <a:off x="1289075" y="319690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25" y="0"/>
                  </a:moveTo>
                  <a:lnTo>
                    <a:pt x="1" y="98"/>
                  </a:lnTo>
                  <a:cubicBezTo>
                    <a:pt x="5" y="99"/>
                    <a:pt x="9" y="100"/>
                    <a:pt x="14" y="100"/>
                  </a:cubicBezTo>
                  <a:cubicBezTo>
                    <a:pt x="33" y="100"/>
                    <a:pt x="51" y="85"/>
                    <a:pt x="58" y="65"/>
                  </a:cubicBezTo>
                  <a:cubicBezTo>
                    <a:pt x="66" y="33"/>
                    <a:pt x="49" y="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1300425" y="3196025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3" y="1"/>
                  </a:moveTo>
                  <a:cubicBezTo>
                    <a:pt x="33" y="1"/>
                    <a:pt x="16" y="17"/>
                    <a:pt x="9" y="44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6" y="102"/>
                    <a:pt x="50" y="102"/>
                    <a:pt x="54" y="102"/>
                  </a:cubicBezTo>
                  <a:cubicBezTo>
                    <a:pt x="74" y="102"/>
                    <a:pt x="91" y="88"/>
                    <a:pt x="98" y="68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1303275" y="3201100"/>
              <a:ext cx="1650" cy="2300"/>
            </a:xfrm>
            <a:custGeom>
              <a:avLst/>
              <a:gdLst/>
              <a:ahLst/>
              <a:cxnLst/>
              <a:rect l="l" t="t" r="r" b="b"/>
              <a:pathLst>
                <a:path w="66" h="92" extrusionOk="0">
                  <a:moveTo>
                    <a:pt x="52" y="1"/>
                  </a:moveTo>
                  <a:cubicBezTo>
                    <a:pt x="30" y="1"/>
                    <a:pt x="7" y="15"/>
                    <a:pt x="0" y="35"/>
                  </a:cubicBezTo>
                  <a:cubicBezTo>
                    <a:pt x="0" y="59"/>
                    <a:pt x="17" y="92"/>
                    <a:pt x="41" y="92"/>
                  </a:cubicBezTo>
                  <a:lnTo>
                    <a:pt x="65" y="3"/>
                  </a:ln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1301250" y="32088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52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68"/>
                    <a:pt x="16" y="92"/>
                    <a:pt x="41" y="100"/>
                  </a:cubicBezTo>
                  <a:lnTo>
                    <a:pt x="65" y="3"/>
                  </a:ln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1298400" y="320395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2" y="0"/>
                  </a:moveTo>
                  <a:cubicBezTo>
                    <a:pt x="31" y="0"/>
                    <a:pt x="9" y="15"/>
                    <a:pt x="9" y="35"/>
                  </a:cubicBezTo>
                  <a:cubicBezTo>
                    <a:pt x="1" y="67"/>
                    <a:pt x="17" y="91"/>
                    <a:pt x="41" y="99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3" y="102"/>
                    <a:pt x="91" y="86"/>
                    <a:pt x="98" y="59"/>
                  </a:cubicBezTo>
                  <a:cubicBezTo>
                    <a:pt x="106" y="35"/>
                    <a:pt x="90" y="10"/>
                    <a:pt x="66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1296175" y="3211850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60" y="0"/>
                  </a:moveTo>
                  <a:cubicBezTo>
                    <a:pt x="38" y="0"/>
                    <a:pt x="15" y="15"/>
                    <a:pt x="9" y="35"/>
                  </a:cubicBezTo>
                  <a:cubicBezTo>
                    <a:pt x="1" y="59"/>
                    <a:pt x="17" y="92"/>
                    <a:pt x="49" y="92"/>
                  </a:cubicBezTo>
                  <a:cubicBezTo>
                    <a:pt x="53" y="93"/>
                    <a:pt x="58" y="94"/>
                    <a:pt x="62" y="94"/>
                  </a:cubicBezTo>
                  <a:cubicBezTo>
                    <a:pt x="82" y="94"/>
                    <a:pt x="99" y="79"/>
                    <a:pt x="106" y="59"/>
                  </a:cubicBezTo>
                  <a:cubicBezTo>
                    <a:pt x="114" y="35"/>
                    <a:pt x="98" y="2"/>
                    <a:pt x="73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1294150" y="32195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7" y="0"/>
                  </a:moveTo>
                  <a:cubicBezTo>
                    <a:pt x="33" y="0"/>
                    <a:pt x="15" y="16"/>
                    <a:pt x="9" y="43"/>
                  </a:cubicBezTo>
                  <a:cubicBezTo>
                    <a:pt x="0" y="67"/>
                    <a:pt x="17" y="92"/>
                    <a:pt x="49" y="100"/>
                  </a:cubicBezTo>
                  <a:cubicBezTo>
                    <a:pt x="53" y="101"/>
                    <a:pt x="58" y="102"/>
                    <a:pt x="62" y="102"/>
                  </a:cubicBezTo>
                  <a:cubicBezTo>
                    <a:pt x="82" y="102"/>
                    <a:pt x="99" y="87"/>
                    <a:pt x="106" y="67"/>
                  </a:cubicBezTo>
                  <a:cubicBezTo>
                    <a:pt x="114" y="35"/>
                    <a:pt x="98" y="11"/>
                    <a:pt x="73" y="2"/>
                  </a:cubicBezTo>
                  <a:cubicBezTo>
                    <a:pt x="68" y="1"/>
                    <a:pt x="6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1299225" y="32165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57" y="1"/>
                  </a:moveTo>
                  <a:cubicBezTo>
                    <a:pt x="33" y="1"/>
                    <a:pt x="15" y="17"/>
                    <a:pt x="8" y="43"/>
                  </a:cubicBezTo>
                  <a:cubicBezTo>
                    <a:pt x="0" y="68"/>
                    <a:pt x="16" y="92"/>
                    <a:pt x="49" y="100"/>
                  </a:cubicBezTo>
                  <a:lnTo>
                    <a:pt x="73" y="3"/>
                  </a:lnTo>
                  <a:cubicBezTo>
                    <a:pt x="68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61"/>
            <p:cNvSpPr/>
            <p:nvPr/>
          </p:nvSpPr>
          <p:spPr>
            <a:xfrm>
              <a:off x="1292325" y="32145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25" y="1"/>
                  </a:moveTo>
                  <a:lnTo>
                    <a:pt x="0" y="98"/>
                  </a:lnTo>
                  <a:cubicBezTo>
                    <a:pt x="6" y="100"/>
                    <a:pt x="12" y="100"/>
                    <a:pt x="17" y="100"/>
                  </a:cubicBezTo>
                  <a:cubicBezTo>
                    <a:pt x="41" y="100"/>
                    <a:pt x="59" y="86"/>
                    <a:pt x="65" y="66"/>
                  </a:cubicBezTo>
                  <a:cubicBezTo>
                    <a:pt x="73" y="33"/>
                    <a:pt x="57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61"/>
            <p:cNvSpPr/>
            <p:nvPr/>
          </p:nvSpPr>
          <p:spPr>
            <a:xfrm>
              <a:off x="1294550" y="320682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25" y="1"/>
                  </a:moveTo>
                  <a:lnTo>
                    <a:pt x="1" y="98"/>
                  </a:lnTo>
                  <a:cubicBezTo>
                    <a:pt x="5" y="99"/>
                    <a:pt x="9" y="100"/>
                    <a:pt x="13" y="100"/>
                  </a:cubicBezTo>
                  <a:cubicBezTo>
                    <a:pt x="33" y="100"/>
                    <a:pt x="51" y="84"/>
                    <a:pt x="57" y="57"/>
                  </a:cubicBezTo>
                  <a:cubicBezTo>
                    <a:pt x="66" y="33"/>
                    <a:pt x="49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296575" y="3199125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25" y="1"/>
                  </a:moveTo>
                  <a:lnTo>
                    <a:pt x="1" y="98"/>
                  </a:lnTo>
                  <a:cubicBezTo>
                    <a:pt x="25" y="98"/>
                    <a:pt x="57" y="90"/>
                    <a:pt x="66" y="57"/>
                  </a:cubicBezTo>
                  <a:cubicBezTo>
                    <a:pt x="66" y="33"/>
                    <a:pt x="57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307925" y="3197900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66" y="1"/>
                  </a:moveTo>
                  <a:cubicBezTo>
                    <a:pt x="41" y="1"/>
                    <a:pt x="17" y="17"/>
                    <a:pt x="9" y="42"/>
                  </a:cubicBezTo>
                  <a:cubicBezTo>
                    <a:pt x="1" y="66"/>
                    <a:pt x="17" y="98"/>
                    <a:pt x="41" y="98"/>
                  </a:cubicBezTo>
                  <a:cubicBezTo>
                    <a:pt x="46" y="100"/>
                    <a:pt x="50" y="100"/>
                    <a:pt x="55" y="100"/>
                  </a:cubicBezTo>
                  <a:cubicBezTo>
                    <a:pt x="76" y="100"/>
                    <a:pt x="98" y="86"/>
                    <a:pt x="98" y="66"/>
                  </a:cubicBezTo>
                  <a:cubicBezTo>
                    <a:pt x="106" y="33"/>
                    <a:pt x="90" y="9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310775" y="3202775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65" y="1"/>
                  </a:moveTo>
                  <a:cubicBezTo>
                    <a:pt x="41" y="1"/>
                    <a:pt x="16" y="17"/>
                    <a:pt x="8" y="41"/>
                  </a:cubicBezTo>
                  <a:cubicBezTo>
                    <a:pt x="0" y="65"/>
                    <a:pt x="16" y="98"/>
                    <a:pt x="49" y="98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308950" y="32106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57" y="1"/>
                  </a:moveTo>
                  <a:cubicBezTo>
                    <a:pt x="33" y="1"/>
                    <a:pt x="15" y="16"/>
                    <a:pt x="8" y="43"/>
                  </a:cubicBezTo>
                  <a:cubicBezTo>
                    <a:pt x="0" y="68"/>
                    <a:pt x="25" y="92"/>
                    <a:pt x="49" y="100"/>
                  </a:cubicBezTo>
                  <a:lnTo>
                    <a:pt x="73" y="3"/>
                  </a:lnTo>
                  <a:cubicBezTo>
                    <a:pt x="68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306100" y="32058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6" y="0"/>
                  </a:moveTo>
                  <a:cubicBezTo>
                    <a:pt x="41" y="0"/>
                    <a:pt x="9" y="16"/>
                    <a:pt x="9" y="41"/>
                  </a:cubicBezTo>
                  <a:cubicBezTo>
                    <a:pt x="1" y="65"/>
                    <a:pt x="17" y="97"/>
                    <a:pt x="41" y="97"/>
                  </a:cubicBezTo>
                  <a:cubicBezTo>
                    <a:pt x="46" y="99"/>
                    <a:pt x="50" y="100"/>
                    <a:pt x="55" y="100"/>
                  </a:cubicBezTo>
                  <a:cubicBezTo>
                    <a:pt x="76" y="100"/>
                    <a:pt x="98" y="85"/>
                    <a:pt x="98" y="65"/>
                  </a:cubicBezTo>
                  <a:cubicBezTo>
                    <a:pt x="106" y="33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304075" y="32136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8" y="0"/>
                  </a:moveTo>
                  <a:cubicBezTo>
                    <a:pt x="33" y="0"/>
                    <a:pt x="16" y="16"/>
                    <a:pt x="9" y="43"/>
                  </a:cubicBezTo>
                  <a:cubicBezTo>
                    <a:pt x="1" y="67"/>
                    <a:pt x="17" y="92"/>
                    <a:pt x="49" y="100"/>
                  </a:cubicBezTo>
                  <a:cubicBezTo>
                    <a:pt x="54" y="101"/>
                    <a:pt x="58" y="102"/>
                    <a:pt x="62" y="102"/>
                  </a:cubicBezTo>
                  <a:cubicBezTo>
                    <a:pt x="82" y="102"/>
                    <a:pt x="99" y="87"/>
                    <a:pt x="106" y="67"/>
                  </a:cubicBezTo>
                  <a:cubicBezTo>
                    <a:pt x="114" y="35"/>
                    <a:pt x="98" y="10"/>
                    <a:pt x="74" y="2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302250" y="32215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1"/>
                  </a:moveTo>
                  <a:cubicBezTo>
                    <a:pt x="33" y="1"/>
                    <a:pt x="16" y="16"/>
                    <a:pt x="9" y="43"/>
                  </a:cubicBezTo>
                  <a:cubicBezTo>
                    <a:pt x="1" y="67"/>
                    <a:pt x="17" y="92"/>
                    <a:pt x="49" y="100"/>
                  </a:cubicBezTo>
                  <a:cubicBezTo>
                    <a:pt x="54" y="101"/>
                    <a:pt x="58" y="102"/>
                    <a:pt x="62" y="102"/>
                  </a:cubicBezTo>
                  <a:cubicBezTo>
                    <a:pt x="82" y="102"/>
                    <a:pt x="99" y="87"/>
                    <a:pt x="106" y="67"/>
                  </a:cubicBezTo>
                  <a:cubicBezTo>
                    <a:pt x="114" y="35"/>
                    <a:pt x="98" y="11"/>
                    <a:pt x="66" y="3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61"/>
            <p:cNvSpPr/>
            <p:nvPr/>
          </p:nvSpPr>
          <p:spPr>
            <a:xfrm>
              <a:off x="1307325" y="321852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52" y="1"/>
                  </a:moveTo>
                  <a:cubicBezTo>
                    <a:pt x="30" y="1"/>
                    <a:pt x="7" y="15"/>
                    <a:pt x="0" y="35"/>
                  </a:cubicBezTo>
                  <a:cubicBezTo>
                    <a:pt x="0" y="68"/>
                    <a:pt x="17" y="92"/>
                    <a:pt x="41" y="100"/>
                  </a:cubicBezTo>
                  <a:lnTo>
                    <a:pt x="65" y="3"/>
                  </a:lnTo>
                  <a:cubicBezTo>
                    <a:pt x="61" y="2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61"/>
            <p:cNvSpPr/>
            <p:nvPr/>
          </p:nvSpPr>
          <p:spPr>
            <a:xfrm>
              <a:off x="1300425" y="321655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25" y="1"/>
                  </a:moveTo>
                  <a:lnTo>
                    <a:pt x="1" y="98"/>
                  </a:lnTo>
                  <a:cubicBezTo>
                    <a:pt x="5" y="100"/>
                    <a:pt x="9" y="100"/>
                    <a:pt x="14" y="100"/>
                  </a:cubicBezTo>
                  <a:cubicBezTo>
                    <a:pt x="33" y="100"/>
                    <a:pt x="51" y="86"/>
                    <a:pt x="58" y="66"/>
                  </a:cubicBezTo>
                  <a:cubicBezTo>
                    <a:pt x="66" y="41"/>
                    <a:pt x="49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1302250" y="320885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25" y="1"/>
                  </a:moveTo>
                  <a:lnTo>
                    <a:pt x="1" y="98"/>
                  </a:lnTo>
                  <a:cubicBezTo>
                    <a:pt x="5" y="99"/>
                    <a:pt x="9" y="100"/>
                    <a:pt x="14" y="100"/>
                  </a:cubicBezTo>
                  <a:cubicBezTo>
                    <a:pt x="35" y="100"/>
                    <a:pt x="59" y="84"/>
                    <a:pt x="66" y="58"/>
                  </a:cubicBezTo>
                  <a:cubicBezTo>
                    <a:pt x="66" y="33"/>
                    <a:pt x="49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1304275" y="3201150"/>
              <a:ext cx="1650" cy="2300"/>
            </a:xfrm>
            <a:custGeom>
              <a:avLst/>
              <a:gdLst/>
              <a:ahLst/>
              <a:cxnLst/>
              <a:rect l="l" t="t" r="r" b="b"/>
              <a:pathLst>
                <a:path w="66" h="92" extrusionOk="0">
                  <a:moveTo>
                    <a:pt x="25" y="1"/>
                  </a:moveTo>
                  <a:lnTo>
                    <a:pt x="1" y="90"/>
                  </a:lnTo>
                  <a:cubicBezTo>
                    <a:pt x="5" y="91"/>
                    <a:pt x="9" y="92"/>
                    <a:pt x="14" y="92"/>
                  </a:cubicBezTo>
                  <a:cubicBezTo>
                    <a:pt x="33" y="92"/>
                    <a:pt x="51" y="77"/>
                    <a:pt x="58" y="57"/>
                  </a:cubicBezTo>
                  <a:cubicBezTo>
                    <a:pt x="66" y="33"/>
                    <a:pt x="49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61"/>
            <p:cNvSpPr/>
            <p:nvPr/>
          </p:nvSpPr>
          <p:spPr>
            <a:xfrm>
              <a:off x="1315425" y="319967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1"/>
                  </a:moveTo>
                  <a:cubicBezTo>
                    <a:pt x="33" y="1"/>
                    <a:pt x="16" y="17"/>
                    <a:pt x="9" y="43"/>
                  </a:cubicBezTo>
                  <a:cubicBezTo>
                    <a:pt x="1" y="68"/>
                    <a:pt x="17" y="92"/>
                    <a:pt x="49" y="100"/>
                  </a:cubicBezTo>
                  <a:cubicBezTo>
                    <a:pt x="53" y="101"/>
                    <a:pt x="56" y="102"/>
                    <a:pt x="59" y="102"/>
                  </a:cubicBezTo>
                  <a:cubicBezTo>
                    <a:pt x="80" y="102"/>
                    <a:pt x="99" y="81"/>
                    <a:pt x="106" y="60"/>
                  </a:cubicBezTo>
                  <a:cubicBezTo>
                    <a:pt x="106" y="35"/>
                    <a:pt x="90" y="3"/>
                    <a:pt x="66" y="3"/>
                  </a:cubicBezTo>
                  <a:cubicBezTo>
                    <a:pt x="61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61"/>
            <p:cNvSpPr/>
            <p:nvPr/>
          </p:nvSpPr>
          <p:spPr>
            <a:xfrm>
              <a:off x="1318475" y="3204400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65" y="0"/>
                  </a:moveTo>
                  <a:cubicBezTo>
                    <a:pt x="41" y="0"/>
                    <a:pt x="17" y="17"/>
                    <a:pt x="8" y="41"/>
                  </a:cubicBezTo>
                  <a:cubicBezTo>
                    <a:pt x="0" y="73"/>
                    <a:pt x="17" y="98"/>
                    <a:pt x="49" y="98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1316850" y="3212300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65" y="1"/>
                  </a:moveTo>
                  <a:cubicBezTo>
                    <a:pt x="41" y="1"/>
                    <a:pt x="17" y="17"/>
                    <a:pt x="9" y="41"/>
                  </a:cubicBezTo>
                  <a:cubicBezTo>
                    <a:pt x="1" y="65"/>
                    <a:pt x="17" y="98"/>
                    <a:pt x="49" y="98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1313800" y="320760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0"/>
                  </a:moveTo>
                  <a:cubicBezTo>
                    <a:pt x="31" y="0"/>
                    <a:pt x="9" y="16"/>
                    <a:pt x="9" y="43"/>
                  </a:cubicBezTo>
                  <a:cubicBezTo>
                    <a:pt x="1" y="67"/>
                    <a:pt x="17" y="91"/>
                    <a:pt x="41" y="99"/>
                  </a:cubicBezTo>
                  <a:cubicBezTo>
                    <a:pt x="47" y="101"/>
                    <a:pt x="52" y="101"/>
                    <a:pt x="57" y="101"/>
                  </a:cubicBezTo>
                  <a:cubicBezTo>
                    <a:pt x="82" y="101"/>
                    <a:pt x="100" y="86"/>
                    <a:pt x="106" y="59"/>
                  </a:cubicBezTo>
                  <a:cubicBezTo>
                    <a:pt x="106" y="35"/>
                    <a:pt x="90" y="10"/>
                    <a:pt x="66" y="2"/>
                  </a:cubicBezTo>
                  <a:cubicBezTo>
                    <a:pt x="62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1312200" y="321550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49" y="0"/>
                  </a:moveTo>
                  <a:cubicBezTo>
                    <a:pt x="25" y="0"/>
                    <a:pt x="7" y="16"/>
                    <a:pt x="0" y="43"/>
                  </a:cubicBezTo>
                  <a:cubicBezTo>
                    <a:pt x="0" y="67"/>
                    <a:pt x="16" y="92"/>
                    <a:pt x="41" y="100"/>
                  </a:cubicBezTo>
                  <a:cubicBezTo>
                    <a:pt x="45" y="101"/>
                    <a:pt x="49" y="102"/>
                    <a:pt x="54" y="102"/>
                  </a:cubicBezTo>
                  <a:cubicBezTo>
                    <a:pt x="75" y="102"/>
                    <a:pt x="97" y="86"/>
                    <a:pt x="97" y="59"/>
                  </a:cubicBezTo>
                  <a:cubicBezTo>
                    <a:pt x="105" y="35"/>
                    <a:pt x="89" y="10"/>
                    <a:pt x="65" y="2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61"/>
            <p:cNvSpPr/>
            <p:nvPr/>
          </p:nvSpPr>
          <p:spPr>
            <a:xfrm>
              <a:off x="1310375" y="32234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0"/>
                  </a:moveTo>
                  <a:cubicBezTo>
                    <a:pt x="33" y="0"/>
                    <a:pt x="15" y="16"/>
                    <a:pt x="8" y="43"/>
                  </a:cubicBezTo>
                  <a:cubicBezTo>
                    <a:pt x="0" y="67"/>
                    <a:pt x="16" y="92"/>
                    <a:pt x="49" y="100"/>
                  </a:cubicBezTo>
                  <a:cubicBezTo>
                    <a:pt x="53" y="101"/>
                    <a:pt x="57" y="102"/>
                    <a:pt x="62" y="102"/>
                  </a:cubicBezTo>
                  <a:cubicBezTo>
                    <a:pt x="83" y="102"/>
                    <a:pt x="105" y="86"/>
                    <a:pt x="105" y="59"/>
                  </a:cubicBezTo>
                  <a:cubicBezTo>
                    <a:pt x="114" y="35"/>
                    <a:pt x="97" y="11"/>
                    <a:pt x="65" y="3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61"/>
            <p:cNvSpPr/>
            <p:nvPr/>
          </p:nvSpPr>
          <p:spPr>
            <a:xfrm>
              <a:off x="1315225" y="322015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53" y="1"/>
                  </a:moveTo>
                  <a:cubicBezTo>
                    <a:pt x="33" y="1"/>
                    <a:pt x="15" y="16"/>
                    <a:pt x="9" y="43"/>
                  </a:cubicBezTo>
                  <a:cubicBezTo>
                    <a:pt x="1" y="68"/>
                    <a:pt x="25" y="92"/>
                    <a:pt x="49" y="100"/>
                  </a:cubicBezTo>
                  <a:lnTo>
                    <a:pt x="66" y="3"/>
                  </a:ln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1308325" y="3218575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25" y="1"/>
                  </a:moveTo>
                  <a:lnTo>
                    <a:pt x="1" y="98"/>
                  </a:lnTo>
                  <a:cubicBezTo>
                    <a:pt x="33" y="98"/>
                    <a:pt x="58" y="82"/>
                    <a:pt x="66" y="58"/>
                  </a:cubicBezTo>
                  <a:cubicBezTo>
                    <a:pt x="66" y="33"/>
                    <a:pt x="50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1310150" y="32106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25" y="1"/>
                  </a:moveTo>
                  <a:lnTo>
                    <a:pt x="1" y="98"/>
                  </a:lnTo>
                  <a:cubicBezTo>
                    <a:pt x="5" y="99"/>
                    <a:pt x="9" y="100"/>
                    <a:pt x="13" y="100"/>
                  </a:cubicBezTo>
                  <a:cubicBezTo>
                    <a:pt x="33" y="100"/>
                    <a:pt x="51" y="84"/>
                    <a:pt x="58" y="58"/>
                  </a:cubicBezTo>
                  <a:cubicBezTo>
                    <a:pt x="66" y="33"/>
                    <a:pt x="50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1311975" y="320277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7" y="1"/>
                  </a:moveTo>
                  <a:lnTo>
                    <a:pt x="1" y="98"/>
                  </a:lnTo>
                  <a:cubicBezTo>
                    <a:pt x="5" y="99"/>
                    <a:pt x="10" y="100"/>
                    <a:pt x="14" y="100"/>
                  </a:cubicBezTo>
                  <a:cubicBezTo>
                    <a:pt x="33" y="100"/>
                    <a:pt x="51" y="85"/>
                    <a:pt x="58" y="65"/>
                  </a:cubicBezTo>
                  <a:cubicBezTo>
                    <a:pt x="58" y="33"/>
                    <a:pt x="41" y="9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1323125" y="3201150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66" y="1"/>
                  </a:moveTo>
                  <a:cubicBezTo>
                    <a:pt x="33" y="1"/>
                    <a:pt x="9" y="17"/>
                    <a:pt x="9" y="41"/>
                  </a:cubicBezTo>
                  <a:cubicBezTo>
                    <a:pt x="1" y="74"/>
                    <a:pt x="17" y="98"/>
                    <a:pt x="41" y="98"/>
                  </a:cubicBezTo>
                  <a:cubicBezTo>
                    <a:pt x="46" y="99"/>
                    <a:pt x="50" y="100"/>
                    <a:pt x="54" y="100"/>
                  </a:cubicBezTo>
                  <a:cubicBezTo>
                    <a:pt x="76" y="100"/>
                    <a:pt x="98" y="84"/>
                    <a:pt x="98" y="57"/>
                  </a:cubicBezTo>
                  <a:cubicBezTo>
                    <a:pt x="106" y="33"/>
                    <a:pt x="90" y="9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1326175" y="32059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3" y="0"/>
                  </a:moveTo>
                  <a:cubicBezTo>
                    <a:pt x="33" y="0"/>
                    <a:pt x="15" y="16"/>
                    <a:pt x="9" y="43"/>
                  </a:cubicBezTo>
                  <a:cubicBezTo>
                    <a:pt x="0" y="67"/>
                    <a:pt x="17" y="91"/>
                    <a:pt x="49" y="100"/>
                  </a:cubicBezTo>
                  <a:lnTo>
                    <a:pt x="65" y="2"/>
                  </a:ln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61"/>
            <p:cNvSpPr/>
            <p:nvPr/>
          </p:nvSpPr>
          <p:spPr>
            <a:xfrm>
              <a:off x="1324750" y="32138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3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67"/>
                    <a:pt x="25" y="92"/>
                    <a:pt x="49" y="100"/>
                  </a:cubicBezTo>
                  <a:lnTo>
                    <a:pt x="66" y="2"/>
                  </a:ln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61"/>
            <p:cNvSpPr/>
            <p:nvPr/>
          </p:nvSpPr>
          <p:spPr>
            <a:xfrm>
              <a:off x="1321500" y="320920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3" y="1"/>
                  </a:moveTo>
                  <a:cubicBezTo>
                    <a:pt x="33" y="1"/>
                    <a:pt x="16" y="15"/>
                    <a:pt x="9" y="35"/>
                  </a:cubicBezTo>
                  <a:cubicBezTo>
                    <a:pt x="1" y="68"/>
                    <a:pt x="25" y="92"/>
                    <a:pt x="50" y="100"/>
                  </a:cubicBezTo>
                  <a:cubicBezTo>
                    <a:pt x="74" y="100"/>
                    <a:pt x="98" y="84"/>
                    <a:pt x="106" y="60"/>
                  </a:cubicBezTo>
                  <a:cubicBezTo>
                    <a:pt x="115" y="27"/>
                    <a:pt x="90" y="3"/>
                    <a:pt x="66" y="3"/>
                  </a:cubicBezTo>
                  <a:cubicBezTo>
                    <a:pt x="62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1320100" y="32171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49" y="0"/>
                  </a:moveTo>
                  <a:cubicBezTo>
                    <a:pt x="25" y="0"/>
                    <a:pt x="8" y="16"/>
                    <a:pt x="8" y="43"/>
                  </a:cubicBezTo>
                  <a:cubicBezTo>
                    <a:pt x="0" y="67"/>
                    <a:pt x="16" y="91"/>
                    <a:pt x="49" y="99"/>
                  </a:cubicBezTo>
                  <a:cubicBezTo>
                    <a:pt x="52" y="101"/>
                    <a:pt x="55" y="101"/>
                    <a:pt x="59" y="101"/>
                  </a:cubicBezTo>
                  <a:cubicBezTo>
                    <a:pt x="79" y="101"/>
                    <a:pt x="99" y="80"/>
                    <a:pt x="106" y="59"/>
                  </a:cubicBezTo>
                  <a:cubicBezTo>
                    <a:pt x="106" y="35"/>
                    <a:pt x="89" y="2"/>
                    <a:pt x="65" y="2"/>
                  </a:cubicBezTo>
                  <a:cubicBezTo>
                    <a:pt x="60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1318475" y="32250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6" y="1"/>
                  </a:moveTo>
                  <a:cubicBezTo>
                    <a:pt x="35" y="1"/>
                    <a:pt x="16" y="22"/>
                    <a:pt x="8" y="43"/>
                  </a:cubicBezTo>
                  <a:cubicBezTo>
                    <a:pt x="0" y="67"/>
                    <a:pt x="25" y="100"/>
                    <a:pt x="49" y="100"/>
                  </a:cubicBezTo>
                  <a:cubicBezTo>
                    <a:pt x="55" y="101"/>
                    <a:pt x="60" y="102"/>
                    <a:pt x="65" y="102"/>
                  </a:cubicBezTo>
                  <a:cubicBezTo>
                    <a:pt x="89" y="102"/>
                    <a:pt x="107" y="86"/>
                    <a:pt x="114" y="59"/>
                  </a:cubicBezTo>
                  <a:cubicBezTo>
                    <a:pt x="114" y="35"/>
                    <a:pt x="98" y="11"/>
                    <a:pt x="65" y="2"/>
                  </a:cubicBezTo>
                  <a:cubicBezTo>
                    <a:pt x="62" y="1"/>
                    <a:pt x="59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1323325" y="3221625"/>
              <a:ext cx="1650" cy="2650"/>
            </a:xfrm>
            <a:custGeom>
              <a:avLst/>
              <a:gdLst/>
              <a:ahLst/>
              <a:cxnLst/>
              <a:rect l="l" t="t" r="r" b="b"/>
              <a:pathLst>
                <a:path w="66" h="106" extrusionOk="0">
                  <a:moveTo>
                    <a:pt x="66" y="1"/>
                  </a:moveTo>
                  <a:cubicBezTo>
                    <a:pt x="42" y="1"/>
                    <a:pt x="17" y="17"/>
                    <a:pt x="9" y="41"/>
                  </a:cubicBezTo>
                  <a:cubicBezTo>
                    <a:pt x="1" y="74"/>
                    <a:pt x="25" y="98"/>
                    <a:pt x="50" y="106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1316450" y="32202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7" y="1"/>
                  </a:moveTo>
                  <a:lnTo>
                    <a:pt x="0" y="98"/>
                  </a:lnTo>
                  <a:cubicBezTo>
                    <a:pt x="4" y="100"/>
                    <a:pt x="9" y="100"/>
                    <a:pt x="13" y="100"/>
                  </a:cubicBezTo>
                  <a:cubicBezTo>
                    <a:pt x="35" y="100"/>
                    <a:pt x="57" y="84"/>
                    <a:pt x="57" y="58"/>
                  </a:cubicBezTo>
                  <a:cubicBezTo>
                    <a:pt x="65" y="33"/>
                    <a:pt x="49" y="9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1318075" y="321230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6" y="1"/>
                  </a:moveTo>
                  <a:lnTo>
                    <a:pt x="0" y="98"/>
                  </a:lnTo>
                  <a:cubicBezTo>
                    <a:pt x="4" y="99"/>
                    <a:pt x="9" y="100"/>
                    <a:pt x="13" y="100"/>
                  </a:cubicBezTo>
                  <a:cubicBezTo>
                    <a:pt x="32" y="100"/>
                    <a:pt x="50" y="84"/>
                    <a:pt x="57" y="57"/>
                  </a:cubicBezTo>
                  <a:cubicBezTo>
                    <a:pt x="65" y="33"/>
                    <a:pt x="41" y="9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1319700" y="3204400"/>
              <a:ext cx="1425" cy="2500"/>
            </a:xfrm>
            <a:custGeom>
              <a:avLst/>
              <a:gdLst/>
              <a:ahLst/>
              <a:cxnLst/>
              <a:rect l="l" t="t" r="r" b="b"/>
              <a:pathLst>
                <a:path w="57" h="100" extrusionOk="0">
                  <a:moveTo>
                    <a:pt x="16" y="0"/>
                  </a:moveTo>
                  <a:lnTo>
                    <a:pt x="0" y="98"/>
                  </a:lnTo>
                  <a:cubicBezTo>
                    <a:pt x="4" y="99"/>
                    <a:pt x="9" y="100"/>
                    <a:pt x="13" y="100"/>
                  </a:cubicBezTo>
                  <a:cubicBezTo>
                    <a:pt x="32" y="100"/>
                    <a:pt x="50" y="85"/>
                    <a:pt x="57" y="65"/>
                  </a:cubicBezTo>
                  <a:cubicBezTo>
                    <a:pt x="57" y="33"/>
                    <a:pt x="41" y="9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61"/>
            <p:cNvSpPr/>
            <p:nvPr/>
          </p:nvSpPr>
          <p:spPr>
            <a:xfrm>
              <a:off x="1330825" y="3202525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48" y="1"/>
                  </a:moveTo>
                  <a:cubicBezTo>
                    <a:pt x="27" y="1"/>
                    <a:pt x="8" y="22"/>
                    <a:pt x="1" y="43"/>
                  </a:cubicBezTo>
                  <a:cubicBezTo>
                    <a:pt x="1" y="67"/>
                    <a:pt x="17" y="92"/>
                    <a:pt x="41" y="100"/>
                  </a:cubicBezTo>
                  <a:cubicBezTo>
                    <a:pt x="66" y="100"/>
                    <a:pt x="90" y="84"/>
                    <a:pt x="98" y="59"/>
                  </a:cubicBezTo>
                  <a:cubicBezTo>
                    <a:pt x="98" y="27"/>
                    <a:pt x="82" y="2"/>
                    <a:pt x="58" y="2"/>
                  </a:cubicBezTo>
                  <a:cubicBezTo>
                    <a:pt x="54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61"/>
            <p:cNvSpPr/>
            <p:nvPr/>
          </p:nvSpPr>
          <p:spPr>
            <a:xfrm>
              <a:off x="1333875" y="32071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50" y="1"/>
                  </a:moveTo>
                  <a:cubicBezTo>
                    <a:pt x="25" y="1"/>
                    <a:pt x="9" y="17"/>
                    <a:pt x="9" y="43"/>
                  </a:cubicBezTo>
                  <a:cubicBezTo>
                    <a:pt x="1" y="68"/>
                    <a:pt x="25" y="92"/>
                    <a:pt x="49" y="100"/>
                  </a:cubicBezTo>
                  <a:lnTo>
                    <a:pt x="65" y="3"/>
                  </a:lnTo>
                  <a:cubicBezTo>
                    <a:pt x="60" y="2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1332875" y="3215100"/>
              <a:ext cx="1425" cy="2500"/>
            </a:xfrm>
            <a:custGeom>
              <a:avLst/>
              <a:gdLst/>
              <a:ahLst/>
              <a:cxnLst/>
              <a:rect l="l" t="t" r="r" b="b"/>
              <a:pathLst>
                <a:path w="57" h="100" extrusionOk="0">
                  <a:moveTo>
                    <a:pt x="47" y="1"/>
                  </a:moveTo>
                  <a:cubicBezTo>
                    <a:pt x="26" y="1"/>
                    <a:pt x="7" y="22"/>
                    <a:pt x="0" y="43"/>
                  </a:cubicBezTo>
                  <a:cubicBezTo>
                    <a:pt x="0" y="67"/>
                    <a:pt x="16" y="91"/>
                    <a:pt x="41" y="99"/>
                  </a:cubicBezTo>
                  <a:lnTo>
                    <a:pt x="57" y="2"/>
                  </a:ln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1329425" y="32104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5" y="1"/>
                  </a:moveTo>
                  <a:cubicBezTo>
                    <a:pt x="33" y="1"/>
                    <a:pt x="8" y="17"/>
                    <a:pt x="8" y="41"/>
                  </a:cubicBezTo>
                  <a:cubicBezTo>
                    <a:pt x="0" y="74"/>
                    <a:pt x="16" y="98"/>
                    <a:pt x="49" y="98"/>
                  </a:cubicBezTo>
                  <a:cubicBezTo>
                    <a:pt x="53" y="99"/>
                    <a:pt x="57" y="100"/>
                    <a:pt x="61" y="100"/>
                  </a:cubicBezTo>
                  <a:cubicBezTo>
                    <a:pt x="81" y="100"/>
                    <a:pt x="99" y="84"/>
                    <a:pt x="106" y="57"/>
                  </a:cubicBezTo>
                  <a:cubicBezTo>
                    <a:pt x="106" y="33"/>
                    <a:pt x="89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1328200" y="321852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45" y="1"/>
                  </a:moveTo>
                  <a:cubicBezTo>
                    <a:pt x="25" y="1"/>
                    <a:pt x="7" y="17"/>
                    <a:pt x="1" y="43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74" y="100"/>
                    <a:pt x="98" y="84"/>
                    <a:pt x="98" y="60"/>
                  </a:cubicBezTo>
                  <a:cubicBezTo>
                    <a:pt x="106" y="27"/>
                    <a:pt x="90" y="3"/>
                    <a:pt x="57" y="3"/>
                  </a:cubicBezTo>
                  <a:cubicBezTo>
                    <a:pt x="53" y="2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1326775" y="32265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6" y="0"/>
                  </a:moveTo>
                  <a:cubicBezTo>
                    <a:pt x="33" y="0"/>
                    <a:pt x="9" y="16"/>
                    <a:pt x="9" y="41"/>
                  </a:cubicBezTo>
                  <a:cubicBezTo>
                    <a:pt x="1" y="73"/>
                    <a:pt x="17" y="97"/>
                    <a:pt x="49" y="97"/>
                  </a:cubicBezTo>
                  <a:cubicBezTo>
                    <a:pt x="55" y="99"/>
                    <a:pt x="60" y="100"/>
                    <a:pt x="65" y="100"/>
                  </a:cubicBezTo>
                  <a:cubicBezTo>
                    <a:pt x="90" y="100"/>
                    <a:pt x="106" y="84"/>
                    <a:pt x="106" y="57"/>
                  </a:cubicBezTo>
                  <a:cubicBezTo>
                    <a:pt x="114" y="33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1331650" y="322300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47" y="1"/>
                  </a:moveTo>
                  <a:cubicBezTo>
                    <a:pt x="27" y="1"/>
                    <a:pt x="7" y="22"/>
                    <a:pt x="0" y="43"/>
                  </a:cubicBezTo>
                  <a:cubicBezTo>
                    <a:pt x="0" y="75"/>
                    <a:pt x="17" y="100"/>
                    <a:pt x="49" y="100"/>
                  </a:cubicBezTo>
                  <a:lnTo>
                    <a:pt x="57" y="2"/>
                  </a:lnTo>
                  <a:cubicBezTo>
                    <a:pt x="54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1324550" y="3221625"/>
              <a:ext cx="1650" cy="2650"/>
            </a:xfrm>
            <a:custGeom>
              <a:avLst/>
              <a:gdLst/>
              <a:ahLst/>
              <a:cxnLst/>
              <a:rect l="l" t="t" r="r" b="b"/>
              <a:pathLst>
                <a:path w="66" h="106" extrusionOk="0">
                  <a:moveTo>
                    <a:pt x="17" y="1"/>
                  </a:moveTo>
                  <a:lnTo>
                    <a:pt x="1" y="106"/>
                  </a:lnTo>
                  <a:cubicBezTo>
                    <a:pt x="25" y="106"/>
                    <a:pt x="57" y="90"/>
                    <a:pt x="57" y="65"/>
                  </a:cubicBezTo>
                  <a:cubicBezTo>
                    <a:pt x="65" y="33"/>
                    <a:pt x="49" y="9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61"/>
            <p:cNvSpPr/>
            <p:nvPr/>
          </p:nvSpPr>
          <p:spPr>
            <a:xfrm>
              <a:off x="1325975" y="3213925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17" y="0"/>
                  </a:moveTo>
                  <a:lnTo>
                    <a:pt x="0" y="98"/>
                  </a:lnTo>
                  <a:cubicBezTo>
                    <a:pt x="25" y="98"/>
                    <a:pt x="49" y="82"/>
                    <a:pt x="57" y="57"/>
                  </a:cubicBezTo>
                  <a:cubicBezTo>
                    <a:pt x="65" y="25"/>
                    <a:pt x="4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61"/>
            <p:cNvSpPr/>
            <p:nvPr/>
          </p:nvSpPr>
          <p:spPr>
            <a:xfrm>
              <a:off x="1327400" y="320602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16" y="0"/>
                  </a:moveTo>
                  <a:lnTo>
                    <a:pt x="0" y="98"/>
                  </a:lnTo>
                  <a:cubicBezTo>
                    <a:pt x="24" y="98"/>
                    <a:pt x="49" y="81"/>
                    <a:pt x="57" y="57"/>
                  </a:cubicBezTo>
                  <a:cubicBezTo>
                    <a:pt x="57" y="25"/>
                    <a:pt x="4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1338325" y="3203575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8" y="1"/>
                  </a:moveTo>
                  <a:cubicBezTo>
                    <a:pt x="33" y="1"/>
                    <a:pt x="9" y="17"/>
                    <a:pt x="1" y="42"/>
                  </a:cubicBezTo>
                  <a:cubicBezTo>
                    <a:pt x="1" y="74"/>
                    <a:pt x="17" y="98"/>
                    <a:pt x="41" y="98"/>
                  </a:cubicBezTo>
                  <a:cubicBezTo>
                    <a:pt x="45" y="99"/>
                    <a:pt x="48" y="100"/>
                    <a:pt x="51" y="100"/>
                  </a:cubicBezTo>
                  <a:cubicBezTo>
                    <a:pt x="72" y="100"/>
                    <a:pt x="91" y="79"/>
                    <a:pt x="98" y="58"/>
                  </a:cubicBezTo>
                  <a:cubicBezTo>
                    <a:pt x="98" y="33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1341575" y="320805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57" y="0"/>
                  </a:moveTo>
                  <a:cubicBezTo>
                    <a:pt x="33" y="0"/>
                    <a:pt x="9" y="17"/>
                    <a:pt x="9" y="49"/>
                  </a:cubicBezTo>
                  <a:cubicBezTo>
                    <a:pt x="1" y="73"/>
                    <a:pt x="25" y="98"/>
                    <a:pt x="49" y="98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1340775" y="3216125"/>
              <a:ext cx="1425" cy="2475"/>
            </a:xfrm>
            <a:custGeom>
              <a:avLst/>
              <a:gdLst/>
              <a:ahLst/>
              <a:cxnLst/>
              <a:rect l="l" t="t" r="r" b="b"/>
              <a:pathLst>
                <a:path w="57" h="99" extrusionOk="0">
                  <a:moveTo>
                    <a:pt x="47" y="0"/>
                  </a:moveTo>
                  <a:cubicBezTo>
                    <a:pt x="26" y="0"/>
                    <a:pt x="7" y="21"/>
                    <a:pt x="0" y="42"/>
                  </a:cubicBezTo>
                  <a:cubicBezTo>
                    <a:pt x="0" y="67"/>
                    <a:pt x="16" y="91"/>
                    <a:pt x="49" y="99"/>
                  </a:cubicBezTo>
                  <a:lnTo>
                    <a:pt x="57" y="2"/>
                  </a:lnTo>
                  <a:cubicBezTo>
                    <a:pt x="54" y="1"/>
                    <a:pt x="50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1337325" y="321165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7" y="1"/>
                  </a:moveTo>
                  <a:cubicBezTo>
                    <a:pt x="27" y="1"/>
                    <a:pt x="7" y="22"/>
                    <a:pt x="0" y="43"/>
                  </a:cubicBezTo>
                  <a:cubicBezTo>
                    <a:pt x="0" y="67"/>
                    <a:pt x="17" y="91"/>
                    <a:pt x="41" y="100"/>
                  </a:cubicBezTo>
                  <a:cubicBezTo>
                    <a:pt x="73" y="100"/>
                    <a:pt x="98" y="83"/>
                    <a:pt x="98" y="59"/>
                  </a:cubicBezTo>
                  <a:cubicBezTo>
                    <a:pt x="98" y="27"/>
                    <a:pt x="81" y="2"/>
                    <a:pt x="57" y="2"/>
                  </a:cubicBezTo>
                  <a:cubicBezTo>
                    <a:pt x="54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1336300" y="3219600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58" y="0"/>
                  </a:moveTo>
                  <a:cubicBezTo>
                    <a:pt x="33" y="0"/>
                    <a:pt x="1" y="17"/>
                    <a:pt x="1" y="49"/>
                  </a:cubicBezTo>
                  <a:cubicBezTo>
                    <a:pt x="1" y="73"/>
                    <a:pt x="17" y="98"/>
                    <a:pt x="41" y="106"/>
                  </a:cubicBezTo>
                  <a:cubicBezTo>
                    <a:pt x="74" y="106"/>
                    <a:pt x="98" y="90"/>
                    <a:pt x="98" y="57"/>
                  </a:cubicBezTo>
                  <a:cubicBezTo>
                    <a:pt x="106" y="33"/>
                    <a:pt x="82" y="9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61"/>
            <p:cNvSpPr/>
            <p:nvPr/>
          </p:nvSpPr>
          <p:spPr>
            <a:xfrm>
              <a:off x="1335100" y="32277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5" y="1"/>
                  </a:moveTo>
                  <a:cubicBezTo>
                    <a:pt x="41" y="1"/>
                    <a:pt x="8" y="17"/>
                    <a:pt x="8" y="41"/>
                  </a:cubicBezTo>
                  <a:cubicBezTo>
                    <a:pt x="0" y="74"/>
                    <a:pt x="25" y="98"/>
                    <a:pt x="57" y="98"/>
                  </a:cubicBezTo>
                  <a:cubicBezTo>
                    <a:pt x="60" y="99"/>
                    <a:pt x="63" y="100"/>
                    <a:pt x="67" y="100"/>
                  </a:cubicBezTo>
                  <a:cubicBezTo>
                    <a:pt x="88" y="100"/>
                    <a:pt x="107" y="79"/>
                    <a:pt x="114" y="58"/>
                  </a:cubicBezTo>
                  <a:cubicBezTo>
                    <a:pt x="114" y="33"/>
                    <a:pt x="9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61"/>
            <p:cNvSpPr/>
            <p:nvPr/>
          </p:nvSpPr>
          <p:spPr>
            <a:xfrm>
              <a:off x="1339950" y="322405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58" y="1"/>
                  </a:moveTo>
                  <a:cubicBezTo>
                    <a:pt x="25" y="1"/>
                    <a:pt x="1" y="17"/>
                    <a:pt x="1" y="41"/>
                  </a:cubicBezTo>
                  <a:cubicBezTo>
                    <a:pt x="1" y="74"/>
                    <a:pt x="17" y="98"/>
                    <a:pt x="49" y="9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1332875" y="3223050"/>
              <a:ext cx="1425" cy="2500"/>
            </a:xfrm>
            <a:custGeom>
              <a:avLst/>
              <a:gdLst/>
              <a:ahLst/>
              <a:cxnLst/>
              <a:rect l="l" t="t" r="r" b="b"/>
              <a:pathLst>
                <a:path w="57" h="100" extrusionOk="0">
                  <a:moveTo>
                    <a:pt x="8" y="0"/>
                  </a:moveTo>
                  <a:lnTo>
                    <a:pt x="0" y="98"/>
                  </a:lnTo>
                  <a:cubicBezTo>
                    <a:pt x="3" y="99"/>
                    <a:pt x="7" y="99"/>
                    <a:pt x="10" y="99"/>
                  </a:cubicBezTo>
                  <a:cubicBezTo>
                    <a:pt x="31" y="99"/>
                    <a:pt x="50" y="78"/>
                    <a:pt x="57" y="57"/>
                  </a:cubicBezTo>
                  <a:cubicBezTo>
                    <a:pt x="57" y="25"/>
                    <a:pt x="41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1333875" y="3215150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17" y="0"/>
                  </a:moveTo>
                  <a:lnTo>
                    <a:pt x="1" y="97"/>
                  </a:lnTo>
                  <a:cubicBezTo>
                    <a:pt x="33" y="97"/>
                    <a:pt x="57" y="81"/>
                    <a:pt x="57" y="57"/>
                  </a:cubicBezTo>
                  <a:cubicBezTo>
                    <a:pt x="65" y="24"/>
                    <a:pt x="4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1335100" y="3207225"/>
              <a:ext cx="1425" cy="2475"/>
            </a:xfrm>
            <a:custGeom>
              <a:avLst/>
              <a:gdLst/>
              <a:ahLst/>
              <a:cxnLst/>
              <a:rect l="l" t="t" r="r" b="b"/>
              <a:pathLst>
                <a:path w="57" h="99" extrusionOk="0">
                  <a:moveTo>
                    <a:pt x="16" y="1"/>
                  </a:moveTo>
                  <a:lnTo>
                    <a:pt x="0" y="98"/>
                  </a:lnTo>
                  <a:cubicBezTo>
                    <a:pt x="25" y="98"/>
                    <a:pt x="49" y="82"/>
                    <a:pt x="49" y="50"/>
                  </a:cubicBezTo>
                  <a:cubicBezTo>
                    <a:pt x="57" y="25"/>
                    <a:pt x="41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1345825" y="3204400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58" y="0"/>
                  </a:moveTo>
                  <a:cubicBezTo>
                    <a:pt x="25" y="0"/>
                    <a:pt x="9" y="17"/>
                    <a:pt x="1" y="49"/>
                  </a:cubicBezTo>
                  <a:cubicBezTo>
                    <a:pt x="1" y="73"/>
                    <a:pt x="17" y="98"/>
                    <a:pt x="50" y="98"/>
                  </a:cubicBezTo>
                  <a:cubicBezTo>
                    <a:pt x="74" y="98"/>
                    <a:pt x="98" y="81"/>
                    <a:pt x="98" y="49"/>
                  </a:cubicBezTo>
                  <a:cubicBezTo>
                    <a:pt x="98" y="2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1349275" y="3208650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58" y="1"/>
                  </a:moveTo>
                  <a:cubicBezTo>
                    <a:pt x="33" y="1"/>
                    <a:pt x="9" y="25"/>
                    <a:pt x="9" y="49"/>
                  </a:cubicBezTo>
                  <a:cubicBezTo>
                    <a:pt x="1" y="74"/>
                    <a:pt x="25" y="98"/>
                    <a:pt x="49" y="10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1348875" y="3216750"/>
              <a:ext cx="1250" cy="2475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1"/>
                  </a:moveTo>
                  <a:cubicBezTo>
                    <a:pt x="25" y="1"/>
                    <a:pt x="1" y="17"/>
                    <a:pt x="1" y="50"/>
                  </a:cubicBezTo>
                  <a:cubicBezTo>
                    <a:pt x="1" y="74"/>
                    <a:pt x="17" y="98"/>
                    <a:pt x="49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1345025" y="32124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8" y="0"/>
                  </a:moveTo>
                  <a:cubicBezTo>
                    <a:pt x="27" y="0"/>
                    <a:pt x="9" y="21"/>
                    <a:pt x="9" y="42"/>
                  </a:cubicBezTo>
                  <a:cubicBezTo>
                    <a:pt x="0" y="75"/>
                    <a:pt x="25" y="99"/>
                    <a:pt x="49" y="99"/>
                  </a:cubicBezTo>
                  <a:cubicBezTo>
                    <a:pt x="82" y="99"/>
                    <a:pt x="98" y="83"/>
                    <a:pt x="106" y="50"/>
                  </a:cubicBezTo>
                  <a:cubicBezTo>
                    <a:pt x="106" y="26"/>
                    <a:pt x="90" y="2"/>
                    <a:pt x="57" y="2"/>
                  </a:cubicBez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1344425" y="32205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7" y="0"/>
                  </a:moveTo>
                  <a:cubicBezTo>
                    <a:pt x="24" y="0"/>
                    <a:pt x="0" y="22"/>
                    <a:pt x="0" y="43"/>
                  </a:cubicBezTo>
                  <a:cubicBezTo>
                    <a:pt x="0" y="75"/>
                    <a:pt x="16" y="99"/>
                    <a:pt x="49" y="99"/>
                  </a:cubicBezTo>
                  <a:cubicBezTo>
                    <a:pt x="73" y="99"/>
                    <a:pt x="97" y="83"/>
                    <a:pt x="106" y="51"/>
                  </a:cubicBezTo>
                  <a:cubicBezTo>
                    <a:pt x="106" y="26"/>
                    <a:pt x="81" y="2"/>
                    <a:pt x="57" y="2"/>
                  </a:cubicBezTo>
                  <a:cubicBezTo>
                    <a:pt x="54" y="1"/>
                    <a:pt x="50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1343600" y="3228525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66" y="0"/>
                  </a:moveTo>
                  <a:cubicBezTo>
                    <a:pt x="33" y="0"/>
                    <a:pt x="9" y="25"/>
                    <a:pt x="9" y="49"/>
                  </a:cubicBezTo>
                  <a:cubicBezTo>
                    <a:pt x="1" y="73"/>
                    <a:pt x="25" y="98"/>
                    <a:pt x="57" y="106"/>
                  </a:cubicBezTo>
                  <a:cubicBezTo>
                    <a:pt x="82" y="106"/>
                    <a:pt x="106" y="81"/>
                    <a:pt x="114" y="57"/>
                  </a:cubicBezTo>
                  <a:cubicBezTo>
                    <a:pt x="114" y="33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1348275" y="3224675"/>
              <a:ext cx="1425" cy="2650"/>
            </a:xfrm>
            <a:custGeom>
              <a:avLst/>
              <a:gdLst/>
              <a:ahLst/>
              <a:cxnLst/>
              <a:rect l="l" t="t" r="r" b="b"/>
              <a:pathLst>
                <a:path w="57" h="106" extrusionOk="0">
                  <a:moveTo>
                    <a:pt x="57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73"/>
                    <a:pt x="25" y="97"/>
                    <a:pt x="49" y="106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1341175" y="322405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9" y="1"/>
                  </a:moveTo>
                  <a:lnTo>
                    <a:pt x="0" y="98"/>
                  </a:lnTo>
                  <a:cubicBezTo>
                    <a:pt x="4" y="99"/>
                    <a:pt x="7" y="100"/>
                    <a:pt x="10" y="100"/>
                  </a:cubicBezTo>
                  <a:cubicBezTo>
                    <a:pt x="31" y="100"/>
                    <a:pt x="50" y="79"/>
                    <a:pt x="57" y="58"/>
                  </a:cubicBezTo>
                  <a:cubicBezTo>
                    <a:pt x="57" y="25"/>
                    <a:pt x="33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1341975" y="321615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9" y="1"/>
                  </a:moveTo>
                  <a:lnTo>
                    <a:pt x="1" y="98"/>
                  </a:lnTo>
                  <a:cubicBezTo>
                    <a:pt x="25" y="98"/>
                    <a:pt x="50" y="82"/>
                    <a:pt x="50" y="49"/>
                  </a:cubicBezTo>
                  <a:cubicBezTo>
                    <a:pt x="58" y="25"/>
                    <a:pt x="33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61"/>
            <p:cNvSpPr/>
            <p:nvPr/>
          </p:nvSpPr>
          <p:spPr>
            <a:xfrm>
              <a:off x="1342800" y="320805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8" y="0"/>
                  </a:moveTo>
                  <a:lnTo>
                    <a:pt x="0" y="98"/>
                  </a:lnTo>
                  <a:cubicBezTo>
                    <a:pt x="4" y="99"/>
                    <a:pt x="7" y="99"/>
                    <a:pt x="10" y="99"/>
                  </a:cubicBezTo>
                  <a:cubicBezTo>
                    <a:pt x="31" y="99"/>
                    <a:pt x="49" y="78"/>
                    <a:pt x="49" y="57"/>
                  </a:cubicBezTo>
                  <a:cubicBezTo>
                    <a:pt x="57" y="25"/>
                    <a:pt x="3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61"/>
            <p:cNvSpPr/>
            <p:nvPr/>
          </p:nvSpPr>
          <p:spPr>
            <a:xfrm>
              <a:off x="1353325" y="3204800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50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74"/>
                    <a:pt x="25" y="98"/>
                    <a:pt x="50" y="98"/>
                  </a:cubicBezTo>
                  <a:cubicBezTo>
                    <a:pt x="74" y="98"/>
                    <a:pt x="90" y="82"/>
                    <a:pt x="98" y="49"/>
                  </a:cubicBezTo>
                  <a:cubicBezTo>
                    <a:pt x="98" y="2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1356975" y="3209050"/>
              <a:ext cx="1250" cy="2475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50" y="1"/>
                  </a:moveTo>
                  <a:cubicBezTo>
                    <a:pt x="25" y="1"/>
                    <a:pt x="1" y="25"/>
                    <a:pt x="1" y="50"/>
                  </a:cubicBezTo>
                  <a:cubicBezTo>
                    <a:pt x="1" y="74"/>
                    <a:pt x="25" y="98"/>
                    <a:pt x="50" y="98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1356775" y="321697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58" y="0"/>
                  </a:moveTo>
                  <a:cubicBezTo>
                    <a:pt x="25" y="0"/>
                    <a:pt x="1" y="24"/>
                    <a:pt x="1" y="49"/>
                  </a:cubicBezTo>
                  <a:cubicBezTo>
                    <a:pt x="1" y="81"/>
                    <a:pt x="25" y="105"/>
                    <a:pt x="49" y="10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1352925" y="321290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57" y="1"/>
                  </a:moveTo>
                  <a:cubicBezTo>
                    <a:pt x="25" y="1"/>
                    <a:pt x="9" y="17"/>
                    <a:pt x="1" y="50"/>
                  </a:cubicBezTo>
                  <a:cubicBezTo>
                    <a:pt x="1" y="74"/>
                    <a:pt x="25" y="98"/>
                    <a:pt x="49" y="98"/>
                  </a:cubicBezTo>
                  <a:cubicBezTo>
                    <a:pt x="82" y="98"/>
                    <a:pt x="98" y="82"/>
                    <a:pt x="98" y="50"/>
                  </a:cubicBezTo>
                  <a:cubicBezTo>
                    <a:pt x="98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61"/>
            <p:cNvSpPr/>
            <p:nvPr/>
          </p:nvSpPr>
          <p:spPr>
            <a:xfrm>
              <a:off x="1352525" y="32210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0"/>
                  </a:moveTo>
                  <a:cubicBezTo>
                    <a:pt x="33" y="0"/>
                    <a:pt x="9" y="16"/>
                    <a:pt x="9" y="49"/>
                  </a:cubicBezTo>
                  <a:cubicBezTo>
                    <a:pt x="0" y="73"/>
                    <a:pt x="25" y="98"/>
                    <a:pt x="57" y="98"/>
                  </a:cubicBezTo>
                  <a:cubicBezTo>
                    <a:pt x="82" y="98"/>
                    <a:pt x="106" y="81"/>
                    <a:pt x="106" y="49"/>
                  </a:cubicBezTo>
                  <a:cubicBezTo>
                    <a:pt x="106" y="25"/>
                    <a:pt x="9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61"/>
            <p:cNvSpPr/>
            <p:nvPr/>
          </p:nvSpPr>
          <p:spPr>
            <a:xfrm>
              <a:off x="1352325" y="32291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1"/>
                  </a:moveTo>
                  <a:cubicBezTo>
                    <a:pt x="25" y="1"/>
                    <a:pt x="0" y="17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106" y="82"/>
                    <a:pt x="106" y="49"/>
                  </a:cubicBez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1356575" y="322507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57" y="0"/>
                  </a:moveTo>
                  <a:cubicBezTo>
                    <a:pt x="33" y="0"/>
                    <a:pt x="9" y="25"/>
                    <a:pt x="9" y="49"/>
                  </a:cubicBezTo>
                  <a:cubicBezTo>
                    <a:pt x="1" y="73"/>
                    <a:pt x="25" y="98"/>
                    <a:pt x="57" y="98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1349475" y="322467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9" y="0"/>
                  </a:moveTo>
                  <a:lnTo>
                    <a:pt x="1" y="106"/>
                  </a:lnTo>
                  <a:cubicBezTo>
                    <a:pt x="33" y="106"/>
                    <a:pt x="58" y="81"/>
                    <a:pt x="58" y="57"/>
                  </a:cubicBezTo>
                  <a:cubicBezTo>
                    <a:pt x="58" y="33"/>
                    <a:pt x="33" y="8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1350100" y="3216750"/>
              <a:ext cx="1225" cy="2475"/>
            </a:xfrm>
            <a:custGeom>
              <a:avLst/>
              <a:gdLst/>
              <a:ahLst/>
              <a:cxnLst/>
              <a:rect l="l" t="t" r="r" b="b"/>
              <a:pathLst>
                <a:path w="49" h="99" extrusionOk="0">
                  <a:moveTo>
                    <a:pt x="0" y="1"/>
                  </a:moveTo>
                  <a:lnTo>
                    <a:pt x="0" y="98"/>
                  </a:lnTo>
                  <a:cubicBezTo>
                    <a:pt x="25" y="98"/>
                    <a:pt x="49" y="82"/>
                    <a:pt x="49" y="50"/>
                  </a:cubicBezTo>
                  <a:cubicBezTo>
                    <a:pt x="49" y="25"/>
                    <a:pt x="33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1350500" y="3208650"/>
              <a:ext cx="1250" cy="2675"/>
            </a:xfrm>
            <a:custGeom>
              <a:avLst/>
              <a:gdLst/>
              <a:ahLst/>
              <a:cxnLst/>
              <a:rect l="l" t="t" r="r" b="b"/>
              <a:pathLst>
                <a:path w="50" h="107" extrusionOk="0">
                  <a:moveTo>
                    <a:pt x="9" y="1"/>
                  </a:moveTo>
                  <a:lnTo>
                    <a:pt x="0" y="106"/>
                  </a:lnTo>
                  <a:cubicBezTo>
                    <a:pt x="25" y="106"/>
                    <a:pt x="49" y="82"/>
                    <a:pt x="49" y="57"/>
                  </a:cubicBezTo>
                  <a:cubicBezTo>
                    <a:pt x="49" y="25"/>
                    <a:pt x="33" y="9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1360825" y="3205000"/>
              <a:ext cx="2275" cy="2475"/>
            </a:xfrm>
            <a:custGeom>
              <a:avLst/>
              <a:gdLst/>
              <a:ahLst/>
              <a:cxnLst/>
              <a:rect l="l" t="t" r="r" b="b"/>
              <a:pathLst>
                <a:path w="91" h="99" extrusionOk="0">
                  <a:moveTo>
                    <a:pt x="41" y="1"/>
                  </a:moveTo>
                  <a:cubicBezTo>
                    <a:pt x="17" y="1"/>
                    <a:pt x="1" y="17"/>
                    <a:pt x="1" y="49"/>
                  </a:cubicBezTo>
                  <a:cubicBezTo>
                    <a:pt x="1" y="74"/>
                    <a:pt x="17" y="98"/>
                    <a:pt x="50" y="98"/>
                  </a:cubicBezTo>
                  <a:cubicBezTo>
                    <a:pt x="74" y="98"/>
                    <a:pt x="90" y="74"/>
                    <a:pt x="90" y="49"/>
                  </a:cubicBezTo>
                  <a:cubicBezTo>
                    <a:pt x="90" y="17"/>
                    <a:pt x="6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1364675" y="3208850"/>
              <a:ext cx="1250" cy="2500"/>
            </a:xfrm>
            <a:custGeom>
              <a:avLst/>
              <a:gdLst/>
              <a:ahLst/>
              <a:cxnLst/>
              <a:rect l="l" t="t" r="r" b="b"/>
              <a:pathLst>
                <a:path w="50" h="100" extrusionOk="0">
                  <a:moveTo>
                    <a:pt x="41" y="1"/>
                  </a:moveTo>
                  <a:cubicBezTo>
                    <a:pt x="17" y="1"/>
                    <a:pt x="1" y="25"/>
                    <a:pt x="1" y="58"/>
                  </a:cubicBezTo>
                  <a:cubicBezTo>
                    <a:pt x="1" y="79"/>
                    <a:pt x="13" y="100"/>
                    <a:pt x="37" y="100"/>
                  </a:cubicBezTo>
                  <a:cubicBezTo>
                    <a:pt x="41" y="100"/>
                    <a:pt x="45" y="99"/>
                    <a:pt x="50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1364900" y="3216975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49" y="0"/>
                  </a:moveTo>
                  <a:cubicBezTo>
                    <a:pt x="24" y="0"/>
                    <a:pt x="0" y="24"/>
                    <a:pt x="0" y="49"/>
                  </a:cubicBezTo>
                  <a:cubicBezTo>
                    <a:pt x="0" y="81"/>
                    <a:pt x="24" y="97"/>
                    <a:pt x="49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1360825" y="321312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50" y="0"/>
                  </a:moveTo>
                  <a:cubicBezTo>
                    <a:pt x="25" y="0"/>
                    <a:pt x="1" y="16"/>
                    <a:pt x="1" y="49"/>
                  </a:cubicBezTo>
                  <a:cubicBezTo>
                    <a:pt x="1" y="73"/>
                    <a:pt x="25" y="97"/>
                    <a:pt x="50" y="97"/>
                  </a:cubicBezTo>
                  <a:cubicBezTo>
                    <a:pt x="74" y="97"/>
                    <a:pt x="98" y="73"/>
                    <a:pt x="98" y="49"/>
                  </a:cubicBezTo>
                  <a:cubicBezTo>
                    <a:pt x="98" y="16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1360825" y="3221025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50" y="0"/>
                  </a:moveTo>
                  <a:cubicBezTo>
                    <a:pt x="25" y="0"/>
                    <a:pt x="1" y="25"/>
                    <a:pt x="1" y="57"/>
                  </a:cubicBezTo>
                  <a:cubicBezTo>
                    <a:pt x="1" y="81"/>
                    <a:pt x="25" y="106"/>
                    <a:pt x="58" y="106"/>
                  </a:cubicBezTo>
                  <a:cubicBezTo>
                    <a:pt x="82" y="106"/>
                    <a:pt x="106" y="81"/>
                    <a:pt x="106" y="57"/>
                  </a:cubicBezTo>
                  <a:cubicBezTo>
                    <a:pt x="106" y="25"/>
                    <a:pt x="82" y="8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1361050" y="322912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1"/>
                  </a:moveTo>
                  <a:cubicBezTo>
                    <a:pt x="16" y="1"/>
                    <a:pt x="0" y="25"/>
                    <a:pt x="0" y="57"/>
                  </a:cubicBezTo>
                  <a:cubicBezTo>
                    <a:pt x="0" y="82"/>
                    <a:pt x="24" y="106"/>
                    <a:pt x="49" y="106"/>
                  </a:cubicBezTo>
                  <a:cubicBezTo>
                    <a:pt x="81" y="106"/>
                    <a:pt x="105" y="82"/>
                    <a:pt x="105" y="57"/>
                  </a:cubicBezTo>
                  <a:cubicBezTo>
                    <a:pt x="105" y="25"/>
                    <a:pt x="81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1365100" y="3224875"/>
              <a:ext cx="1425" cy="2650"/>
            </a:xfrm>
            <a:custGeom>
              <a:avLst/>
              <a:gdLst/>
              <a:ahLst/>
              <a:cxnLst/>
              <a:rect l="l" t="t" r="r" b="b"/>
              <a:pathLst>
                <a:path w="57" h="106" extrusionOk="0">
                  <a:moveTo>
                    <a:pt x="57" y="0"/>
                  </a:moveTo>
                  <a:cubicBezTo>
                    <a:pt x="24" y="0"/>
                    <a:pt x="0" y="25"/>
                    <a:pt x="0" y="57"/>
                  </a:cubicBezTo>
                  <a:cubicBezTo>
                    <a:pt x="0" y="81"/>
                    <a:pt x="24" y="106"/>
                    <a:pt x="57" y="106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1358000" y="32250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0" y="0"/>
                  </a:moveTo>
                  <a:lnTo>
                    <a:pt x="0" y="98"/>
                  </a:lnTo>
                  <a:cubicBezTo>
                    <a:pt x="33" y="98"/>
                    <a:pt x="49" y="73"/>
                    <a:pt x="49" y="49"/>
                  </a:cubicBezTo>
                  <a:cubicBezTo>
                    <a:pt x="49" y="25"/>
                    <a:pt x="33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61"/>
            <p:cNvSpPr/>
            <p:nvPr/>
          </p:nvSpPr>
          <p:spPr>
            <a:xfrm>
              <a:off x="1358000" y="321697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9" y="0"/>
                  </a:moveTo>
                  <a:lnTo>
                    <a:pt x="0" y="105"/>
                  </a:lnTo>
                  <a:cubicBezTo>
                    <a:pt x="33" y="105"/>
                    <a:pt x="57" y="81"/>
                    <a:pt x="57" y="49"/>
                  </a:cubicBezTo>
                  <a:cubicBezTo>
                    <a:pt x="57" y="24"/>
                    <a:pt x="33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61"/>
            <p:cNvSpPr/>
            <p:nvPr/>
          </p:nvSpPr>
          <p:spPr>
            <a:xfrm>
              <a:off x="1358200" y="3209050"/>
              <a:ext cx="1250" cy="2475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1" y="1"/>
                  </a:moveTo>
                  <a:lnTo>
                    <a:pt x="1" y="98"/>
                  </a:lnTo>
                  <a:cubicBezTo>
                    <a:pt x="25" y="98"/>
                    <a:pt x="49" y="74"/>
                    <a:pt x="49" y="50"/>
                  </a:cubicBezTo>
                  <a:cubicBezTo>
                    <a:pt x="49" y="25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61"/>
            <p:cNvSpPr/>
            <p:nvPr/>
          </p:nvSpPr>
          <p:spPr>
            <a:xfrm>
              <a:off x="1368125" y="3204600"/>
              <a:ext cx="2250" cy="2500"/>
            </a:xfrm>
            <a:custGeom>
              <a:avLst/>
              <a:gdLst/>
              <a:ahLst/>
              <a:cxnLst/>
              <a:rect l="l" t="t" r="r" b="b"/>
              <a:pathLst>
                <a:path w="90" h="100" extrusionOk="0">
                  <a:moveTo>
                    <a:pt x="41" y="1"/>
                  </a:moveTo>
                  <a:cubicBezTo>
                    <a:pt x="17" y="1"/>
                    <a:pt x="1" y="25"/>
                    <a:pt x="1" y="57"/>
                  </a:cubicBezTo>
                  <a:cubicBezTo>
                    <a:pt x="1" y="78"/>
                    <a:pt x="19" y="99"/>
                    <a:pt x="40" y="99"/>
                  </a:cubicBezTo>
                  <a:cubicBezTo>
                    <a:pt x="43" y="99"/>
                    <a:pt x="46" y="99"/>
                    <a:pt x="49" y="98"/>
                  </a:cubicBezTo>
                  <a:cubicBezTo>
                    <a:pt x="74" y="98"/>
                    <a:pt x="90" y="73"/>
                    <a:pt x="90" y="49"/>
                  </a:cubicBezTo>
                  <a:cubicBezTo>
                    <a:pt x="90" y="17"/>
                    <a:pt x="6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371975" y="320845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49" y="1"/>
                  </a:moveTo>
                  <a:cubicBezTo>
                    <a:pt x="25" y="1"/>
                    <a:pt x="1" y="25"/>
                    <a:pt x="9" y="49"/>
                  </a:cubicBezTo>
                  <a:cubicBezTo>
                    <a:pt x="9" y="82"/>
                    <a:pt x="33" y="98"/>
                    <a:pt x="58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372800" y="321635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49" y="1"/>
                  </a:moveTo>
                  <a:cubicBezTo>
                    <a:pt x="25" y="1"/>
                    <a:pt x="0" y="25"/>
                    <a:pt x="8" y="58"/>
                  </a:cubicBezTo>
                  <a:cubicBezTo>
                    <a:pt x="8" y="82"/>
                    <a:pt x="33" y="98"/>
                    <a:pt x="57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1368525" y="321270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0" y="1"/>
                  </a:moveTo>
                  <a:cubicBezTo>
                    <a:pt x="25" y="1"/>
                    <a:pt x="1" y="25"/>
                    <a:pt x="9" y="58"/>
                  </a:cubicBezTo>
                  <a:cubicBezTo>
                    <a:pt x="9" y="82"/>
                    <a:pt x="33" y="98"/>
                    <a:pt x="58" y="98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1369150" y="32207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9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17" y="2"/>
                    <a:pt x="0" y="26"/>
                    <a:pt x="0" y="51"/>
                  </a:cubicBezTo>
                  <a:cubicBezTo>
                    <a:pt x="0" y="83"/>
                    <a:pt x="25" y="99"/>
                    <a:pt x="57" y="99"/>
                  </a:cubicBezTo>
                  <a:cubicBezTo>
                    <a:pt x="81" y="99"/>
                    <a:pt x="106" y="75"/>
                    <a:pt x="106" y="43"/>
                  </a:cubicBez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1369550" y="32288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7" y="1"/>
                  </a:moveTo>
                  <a:cubicBezTo>
                    <a:pt x="64" y="1"/>
                    <a:pt x="61" y="1"/>
                    <a:pt x="57" y="2"/>
                  </a:cubicBezTo>
                  <a:cubicBezTo>
                    <a:pt x="25" y="2"/>
                    <a:pt x="1" y="27"/>
                    <a:pt x="9" y="51"/>
                  </a:cubicBezTo>
                  <a:cubicBezTo>
                    <a:pt x="9" y="84"/>
                    <a:pt x="33" y="100"/>
                    <a:pt x="65" y="100"/>
                  </a:cubicBezTo>
                  <a:cubicBezTo>
                    <a:pt x="90" y="100"/>
                    <a:pt x="114" y="75"/>
                    <a:pt x="114" y="43"/>
                  </a:cubicBezTo>
                  <a:cubicBezTo>
                    <a:pt x="114" y="22"/>
                    <a:pt x="90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373600" y="3224250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49" y="1"/>
                  </a:moveTo>
                  <a:cubicBezTo>
                    <a:pt x="25" y="9"/>
                    <a:pt x="1" y="33"/>
                    <a:pt x="1" y="58"/>
                  </a:cubicBezTo>
                  <a:cubicBezTo>
                    <a:pt x="9" y="82"/>
                    <a:pt x="33" y="106"/>
                    <a:pt x="66" y="106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366500" y="3224875"/>
              <a:ext cx="1250" cy="2650"/>
            </a:xfrm>
            <a:custGeom>
              <a:avLst/>
              <a:gdLst/>
              <a:ahLst/>
              <a:cxnLst/>
              <a:rect l="l" t="t" r="r" b="b"/>
              <a:pathLst>
                <a:path w="50" h="106" extrusionOk="0">
                  <a:moveTo>
                    <a:pt x="1" y="0"/>
                  </a:moveTo>
                  <a:lnTo>
                    <a:pt x="1" y="106"/>
                  </a:lnTo>
                  <a:cubicBezTo>
                    <a:pt x="33" y="98"/>
                    <a:pt x="50" y="81"/>
                    <a:pt x="50" y="49"/>
                  </a:cubicBezTo>
                  <a:cubicBezTo>
                    <a:pt x="50" y="25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366100" y="32169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1" y="0"/>
                  </a:moveTo>
                  <a:lnTo>
                    <a:pt x="1" y="97"/>
                  </a:lnTo>
                  <a:cubicBezTo>
                    <a:pt x="33" y="97"/>
                    <a:pt x="49" y="73"/>
                    <a:pt x="49" y="49"/>
                  </a:cubicBezTo>
                  <a:cubicBezTo>
                    <a:pt x="49" y="16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61"/>
            <p:cNvSpPr/>
            <p:nvPr/>
          </p:nvSpPr>
          <p:spPr>
            <a:xfrm>
              <a:off x="1365700" y="3208850"/>
              <a:ext cx="1250" cy="2475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0" y="1"/>
                  </a:moveTo>
                  <a:lnTo>
                    <a:pt x="9" y="98"/>
                  </a:lnTo>
                  <a:cubicBezTo>
                    <a:pt x="33" y="98"/>
                    <a:pt x="49" y="74"/>
                    <a:pt x="49" y="49"/>
                  </a:cubicBezTo>
                  <a:cubicBezTo>
                    <a:pt x="49" y="25"/>
                    <a:pt x="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61"/>
            <p:cNvSpPr/>
            <p:nvPr/>
          </p:nvSpPr>
          <p:spPr>
            <a:xfrm>
              <a:off x="1375225" y="320380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1" y="0"/>
                  </a:moveTo>
                  <a:cubicBezTo>
                    <a:pt x="17" y="8"/>
                    <a:pt x="1" y="33"/>
                    <a:pt x="1" y="57"/>
                  </a:cubicBezTo>
                  <a:cubicBezTo>
                    <a:pt x="8" y="78"/>
                    <a:pt x="27" y="99"/>
                    <a:pt x="48" y="99"/>
                  </a:cubicBezTo>
                  <a:cubicBezTo>
                    <a:pt x="51" y="99"/>
                    <a:pt x="54" y="98"/>
                    <a:pt x="57" y="97"/>
                  </a:cubicBezTo>
                  <a:cubicBezTo>
                    <a:pt x="82" y="97"/>
                    <a:pt x="98" y="73"/>
                    <a:pt x="90" y="49"/>
                  </a:cubicBezTo>
                  <a:cubicBezTo>
                    <a:pt x="90" y="16"/>
                    <a:pt x="65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1379475" y="3207225"/>
              <a:ext cx="1450" cy="2525"/>
            </a:xfrm>
            <a:custGeom>
              <a:avLst/>
              <a:gdLst/>
              <a:ahLst/>
              <a:cxnLst/>
              <a:rect l="l" t="t" r="r" b="b"/>
              <a:pathLst>
                <a:path w="58" h="101" extrusionOk="0">
                  <a:moveTo>
                    <a:pt x="41" y="1"/>
                  </a:moveTo>
                  <a:cubicBezTo>
                    <a:pt x="17" y="9"/>
                    <a:pt x="1" y="33"/>
                    <a:pt x="1" y="58"/>
                  </a:cubicBezTo>
                  <a:cubicBezTo>
                    <a:pt x="8" y="85"/>
                    <a:pt x="25" y="100"/>
                    <a:pt x="45" y="100"/>
                  </a:cubicBezTo>
                  <a:cubicBezTo>
                    <a:pt x="49" y="100"/>
                    <a:pt x="53" y="100"/>
                    <a:pt x="58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1380700" y="321515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49" y="0"/>
                  </a:moveTo>
                  <a:cubicBezTo>
                    <a:pt x="25" y="8"/>
                    <a:pt x="0" y="33"/>
                    <a:pt x="9" y="65"/>
                  </a:cubicBezTo>
                  <a:cubicBezTo>
                    <a:pt x="9" y="85"/>
                    <a:pt x="31" y="100"/>
                    <a:pt x="52" y="100"/>
                  </a:cubicBezTo>
                  <a:cubicBezTo>
                    <a:pt x="56" y="100"/>
                    <a:pt x="61" y="99"/>
                    <a:pt x="65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1376250" y="32118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8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16" y="2"/>
                    <a:pt x="0" y="27"/>
                    <a:pt x="8" y="59"/>
                  </a:cubicBezTo>
                  <a:cubicBezTo>
                    <a:pt x="8" y="83"/>
                    <a:pt x="33" y="100"/>
                    <a:pt x="57" y="100"/>
                  </a:cubicBezTo>
                  <a:cubicBezTo>
                    <a:pt x="89" y="100"/>
                    <a:pt x="105" y="67"/>
                    <a:pt x="97" y="43"/>
                  </a:cubicBezTo>
                  <a:cubicBezTo>
                    <a:pt x="97" y="22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1377250" y="3219800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49" y="1"/>
                  </a:moveTo>
                  <a:cubicBezTo>
                    <a:pt x="25" y="9"/>
                    <a:pt x="1" y="33"/>
                    <a:pt x="9" y="57"/>
                  </a:cubicBezTo>
                  <a:cubicBezTo>
                    <a:pt x="9" y="90"/>
                    <a:pt x="33" y="106"/>
                    <a:pt x="65" y="106"/>
                  </a:cubicBezTo>
                  <a:cubicBezTo>
                    <a:pt x="98" y="98"/>
                    <a:pt x="114" y="74"/>
                    <a:pt x="106" y="49"/>
                  </a:cubicBez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61"/>
            <p:cNvSpPr/>
            <p:nvPr/>
          </p:nvSpPr>
          <p:spPr>
            <a:xfrm>
              <a:off x="1378475" y="322787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61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16" y="2"/>
                    <a:pt x="0" y="34"/>
                    <a:pt x="0" y="59"/>
                  </a:cubicBezTo>
                  <a:cubicBezTo>
                    <a:pt x="0" y="80"/>
                    <a:pt x="25" y="101"/>
                    <a:pt x="52" y="101"/>
                  </a:cubicBezTo>
                  <a:cubicBezTo>
                    <a:pt x="56" y="101"/>
                    <a:pt x="61" y="100"/>
                    <a:pt x="65" y="99"/>
                  </a:cubicBezTo>
                  <a:cubicBezTo>
                    <a:pt x="89" y="99"/>
                    <a:pt x="114" y="67"/>
                    <a:pt x="106" y="42"/>
                  </a:cubicBezTo>
                  <a:cubicBezTo>
                    <a:pt x="106" y="21"/>
                    <a:pt x="8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61"/>
            <p:cNvSpPr/>
            <p:nvPr/>
          </p:nvSpPr>
          <p:spPr>
            <a:xfrm>
              <a:off x="1382125" y="322305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49" y="0"/>
                  </a:moveTo>
                  <a:cubicBezTo>
                    <a:pt x="16" y="8"/>
                    <a:pt x="0" y="33"/>
                    <a:pt x="0" y="65"/>
                  </a:cubicBezTo>
                  <a:cubicBezTo>
                    <a:pt x="7" y="85"/>
                    <a:pt x="25" y="100"/>
                    <a:pt x="49" y="100"/>
                  </a:cubicBezTo>
                  <a:cubicBezTo>
                    <a:pt x="54" y="100"/>
                    <a:pt x="59" y="99"/>
                    <a:pt x="65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1374825" y="3224250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0" y="1"/>
                  </a:moveTo>
                  <a:lnTo>
                    <a:pt x="17" y="106"/>
                  </a:lnTo>
                  <a:cubicBezTo>
                    <a:pt x="41" y="98"/>
                    <a:pt x="65" y="74"/>
                    <a:pt x="57" y="50"/>
                  </a:cubicBezTo>
                  <a:cubicBezTo>
                    <a:pt x="57" y="17"/>
                    <a:pt x="33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1374000" y="321635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1" y="1"/>
                  </a:moveTo>
                  <a:lnTo>
                    <a:pt x="9" y="98"/>
                  </a:lnTo>
                  <a:cubicBezTo>
                    <a:pt x="41" y="98"/>
                    <a:pt x="58" y="74"/>
                    <a:pt x="58" y="41"/>
                  </a:cubicBezTo>
                  <a:cubicBezTo>
                    <a:pt x="50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1373200" y="320840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0" y="1"/>
                  </a:moveTo>
                  <a:cubicBezTo>
                    <a:pt x="7" y="1"/>
                    <a:pt x="4" y="1"/>
                    <a:pt x="0" y="3"/>
                  </a:cubicBezTo>
                  <a:lnTo>
                    <a:pt x="9" y="100"/>
                  </a:lnTo>
                  <a:cubicBezTo>
                    <a:pt x="33" y="100"/>
                    <a:pt x="57" y="67"/>
                    <a:pt x="49" y="43"/>
                  </a:cubicBezTo>
                  <a:cubicBezTo>
                    <a:pt x="49" y="22"/>
                    <a:pt x="31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61"/>
            <p:cNvSpPr/>
            <p:nvPr/>
          </p:nvSpPr>
          <p:spPr>
            <a:xfrm>
              <a:off x="1382125" y="320257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1" y="0"/>
                  </a:moveTo>
                  <a:cubicBezTo>
                    <a:pt x="16" y="9"/>
                    <a:pt x="0" y="33"/>
                    <a:pt x="8" y="57"/>
                  </a:cubicBezTo>
                  <a:cubicBezTo>
                    <a:pt x="15" y="84"/>
                    <a:pt x="33" y="100"/>
                    <a:pt x="53" y="100"/>
                  </a:cubicBezTo>
                  <a:cubicBezTo>
                    <a:pt x="57" y="100"/>
                    <a:pt x="61" y="99"/>
                    <a:pt x="65" y="98"/>
                  </a:cubicBezTo>
                  <a:cubicBezTo>
                    <a:pt x="89" y="98"/>
                    <a:pt x="98" y="65"/>
                    <a:pt x="89" y="41"/>
                  </a:cubicBezTo>
                  <a:cubicBezTo>
                    <a:pt x="89" y="17"/>
                    <a:pt x="65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61"/>
            <p:cNvSpPr/>
            <p:nvPr/>
          </p:nvSpPr>
          <p:spPr>
            <a:xfrm>
              <a:off x="1386575" y="320562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41" y="0"/>
                  </a:moveTo>
                  <a:cubicBezTo>
                    <a:pt x="17" y="8"/>
                    <a:pt x="1" y="41"/>
                    <a:pt x="9" y="65"/>
                  </a:cubicBezTo>
                  <a:cubicBezTo>
                    <a:pt x="15" y="85"/>
                    <a:pt x="33" y="99"/>
                    <a:pt x="53" y="99"/>
                  </a:cubicBezTo>
                  <a:cubicBezTo>
                    <a:pt x="57" y="99"/>
                    <a:pt x="61" y="99"/>
                    <a:pt x="65" y="97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1388600" y="3213525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41" y="0"/>
                  </a:moveTo>
                  <a:cubicBezTo>
                    <a:pt x="17" y="8"/>
                    <a:pt x="1" y="33"/>
                    <a:pt x="9" y="57"/>
                  </a:cubicBezTo>
                  <a:cubicBezTo>
                    <a:pt x="9" y="89"/>
                    <a:pt x="41" y="98"/>
                    <a:pt x="66" y="9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1383950" y="321047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1" y="1"/>
                  </a:moveTo>
                  <a:cubicBezTo>
                    <a:pt x="8" y="9"/>
                    <a:pt x="0" y="33"/>
                    <a:pt x="0" y="57"/>
                  </a:cubicBezTo>
                  <a:cubicBezTo>
                    <a:pt x="7" y="84"/>
                    <a:pt x="25" y="100"/>
                    <a:pt x="45" y="100"/>
                  </a:cubicBezTo>
                  <a:cubicBezTo>
                    <a:pt x="49" y="100"/>
                    <a:pt x="53" y="99"/>
                    <a:pt x="57" y="98"/>
                  </a:cubicBezTo>
                  <a:cubicBezTo>
                    <a:pt x="89" y="98"/>
                    <a:pt x="97" y="66"/>
                    <a:pt x="97" y="41"/>
                  </a:cubicBezTo>
                  <a:cubicBezTo>
                    <a:pt x="89" y="9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1385575" y="321837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41" y="1"/>
                  </a:moveTo>
                  <a:cubicBezTo>
                    <a:pt x="16" y="9"/>
                    <a:pt x="0" y="33"/>
                    <a:pt x="0" y="58"/>
                  </a:cubicBezTo>
                  <a:cubicBezTo>
                    <a:pt x="7" y="84"/>
                    <a:pt x="30" y="100"/>
                    <a:pt x="52" y="100"/>
                  </a:cubicBezTo>
                  <a:cubicBezTo>
                    <a:pt x="56" y="100"/>
                    <a:pt x="61" y="100"/>
                    <a:pt x="65" y="98"/>
                  </a:cubicBezTo>
                  <a:cubicBezTo>
                    <a:pt x="89" y="98"/>
                    <a:pt x="114" y="66"/>
                    <a:pt x="105" y="41"/>
                  </a:cubicBezTo>
                  <a:cubicBezTo>
                    <a:pt x="97" y="9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1387175" y="3226300"/>
              <a:ext cx="3075" cy="2500"/>
            </a:xfrm>
            <a:custGeom>
              <a:avLst/>
              <a:gdLst/>
              <a:ahLst/>
              <a:cxnLst/>
              <a:rect l="l" t="t" r="r" b="b"/>
              <a:pathLst>
                <a:path w="123" h="100" extrusionOk="0">
                  <a:moveTo>
                    <a:pt x="50" y="0"/>
                  </a:moveTo>
                  <a:cubicBezTo>
                    <a:pt x="17" y="8"/>
                    <a:pt x="1" y="32"/>
                    <a:pt x="9" y="65"/>
                  </a:cubicBezTo>
                  <a:cubicBezTo>
                    <a:pt x="9" y="85"/>
                    <a:pt x="31" y="99"/>
                    <a:pt x="57" y="99"/>
                  </a:cubicBezTo>
                  <a:cubicBezTo>
                    <a:pt x="62" y="99"/>
                    <a:pt x="68" y="99"/>
                    <a:pt x="74" y="97"/>
                  </a:cubicBezTo>
                  <a:cubicBezTo>
                    <a:pt x="98" y="97"/>
                    <a:pt x="123" y="65"/>
                    <a:pt x="114" y="41"/>
                  </a:cubicBezTo>
                  <a:cubicBezTo>
                    <a:pt x="106" y="8"/>
                    <a:pt x="8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61"/>
            <p:cNvSpPr/>
            <p:nvPr/>
          </p:nvSpPr>
          <p:spPr>
            <a:xfrm>
              <a:off x="1390625" y="322122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41" y="0"/>
                  </a:moveTo>
                  <a:cubicBezTo>
                    <a:pt x="17" y="8"/>
                    <a:pt x="1" y="33"/>
                    <a:pt x="1" y="65"/>
                  </a:cubicBezTo>
                  <a:cubicBezTo>
                    <a:pt x="7" y="85"/>
                    <a:pt x="31" y="100"/>
                    <a:pt x="52" y="100"/>
                  </a:cubicBezTo>
                  <a:cubicBezTo>
                    <a:pt x="57" y="100"/>
                    <a:pt x="61" y="99"/>
                    <a:pt x="66" y="9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61"/>
            <p:cNvSpPr/>
            <p:nvPr/>
          </p:nvSpPr>
          <p:spPr>
            <a:xfrm>
              <a:off x="1383325" y="3223050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1" y="0"/>
                  </a:moveTo>
                  <a:lnTo>
                    <a:pt x="17" y="98"/>
                  </a:lnTo>
                  <a:cubicBezTo>
                    <a:pt x="50" y="98"/>
                    <a:pt x="66" y="65"/>
                    <a:pt x="58" y="41"/>
                  </a:cubicBezTo>
                  <a:cubicBezTo>
                    <a:pt x="58" y="17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1381925" y="3215150"/>
              <a:ext cx="1625" cy="2450"/>
            </a:xfrm>
            <a:custGeom>
              <a:avLst/>
              <a:gdLst/>
              <a:ahLst/>
              <a:cxnLst/>
              <a:rect l="l" t="t" r="r" b="b"/>
              <a:pathLst>
                <a:path w="65" h="98" extrusionOk="0">
                  <a:moveTo>
                    <a:pt x="0" y="0"/>
                  </a:moveTo>
                  <a:lnTo>
                    <a:pt x="16" y="97"/>
                  </a:lnTo>
                  <a:cubicBezTo>
                    <a:pt x="41" y="97"/>
                    <a:pt x="65" y="73"/>
                    <a:pt x="57" y="41"/>
                  </a:cubicBezTo>
                  <a:cubicBezTo>
                    <a:pt x="49" y="16"/>
                    <a:pt x="24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1380500" y="3207225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0" y="1"/>
                  </a:moveTo>
                  <a:lnTo>
                    <a:pt x="17" y="98"/>
                  </a:lnTo>
                  <a:cubicBezTo>
                    <a:pt x="41" y="98"/>
                    <a:pt x="57" y="74"/>
                    <a:pt x="49" y="41"/>
                  </a:cubicBezTo>
                  <a:cubicBezTo>
                    <a:pt x="49" y="17"/>
                    <a:pt x="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1388800" y="3200700"/>
              <a:ext cx="2475" cy="2550"/>
            </a:xfrm>
            <a:custGeom>
              <a:avLst/>
              <a:gdLst/>
              <a:ahLst/>
              <a:cxnLst/>
              <a:rect l="l" t="t" r="r" b="b"/>
              <a:pathLst>
                <a:path w="99" h="102" extrusionOk="0">
                  <a:moveTo>
                    <a:pt x="46" y="0"/>
                  </a:moveTo>
                  <a:cubicBezTo>
                    <a:pt x="42" y="0"/>
                    <a:pt x="37" y="1"/>
                    <a:pt x="33" y="2"/>
                  </a:cubicBezTo>
                  <a:cubicBezTo>
                    <a:pt x="17" y="11"/>
                    <a:pt x="1" y="43"/>
                    <a:pt x="9" y="67"/>
                  </a:cubicBezTo>
                  <a:cubicBezTo>
                    <a:pt x="16" y="87"/>
                    <a:pt x="33" y="102"/>
                    <a:pt x="53" y="102"/>
                  </a:cubicBezTo>
                  <a:cubicBezTo>
                    <a:pt x="57" y="102"/>
                    <a:pt x="61" y="101"/>
                    <a:pt x="66" y="100"/>
                  </a:cubicBezTo>
                  <a:cubicBezTo>
                    <a:pt x="90" y="92"/>
                    <a:pt x="98" y="67"/>
                    <a:pt x="90" y="43"/>
                  </a:cubicBezTo>
                  <a:cubicBezTo>
                    <a:pt x="83" y="16"/>
                    <a:pt x="6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1393475" y="320357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33" y="1"/>
                  </a:moveTo>
                  <a:cubicBezTo>
                    <a:pt x="16" y="9"/>
                    <a:pt x="0" y="33"/>
                    <a:pt x="8" y="58"/>
                  </a:cubicBezTo>
                  <a:cubicBezTo>
                    <a:pt x="15" y="85"/>
                    <a:pt x="38" y="100"/>
                    <a:pt x="60" y="100"/>
                  </a:cubicBezTo>
                  <a:cubicBezTo>
                    <a:pt x="65" y="100"/>
                    <a:pt x="69" y="100"/>
                    <a:pt x="73" y="98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1396100" y="321107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cubicBezTo>
                    <a:pt x="17" y="9"/>
                    <a:pt x="1" y="42"/>
                    <a:pt x="17" y="66"/>
                  </a:cubicBezTo>
                  <a:cubicBezTo>
                    <a:pt x="24" y="86"/>
                    <a:pt x="41" y="100"/>
                    <a:pt x="61" y="100"/>
                  </a:cubicBezTo>
                  <a:cubicBezTo>
                    <a:pt x="65" y="100"/>
                    <a:pt x="69" y="100"/>
                    <a:pt x="74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1391250" y="320840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3" y="0"/>
                  </a:moveTo>
                  <a:cubicBezTo>
                    <a:pt x="49" y="0"/>
                    <a:pt x="45" y="1"/>
                    <a:pt x="41" y="3"/>
                  </a:cubicBezTo>
                  <a:cubicBezTo>
                    <a:pt x="16" y="11"/>
                    <a:pt x="0" y="43"/>
                    <a:pt x="8" y="67"/>
                  </a:cubicBezTo>
                  <a:cubicBezTo>
                    <a:pt x="15" y="87"/>
                    <a:pt x="32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89" y="92"/>
                    <a:pt x="105" y="67"/>
                    <a:pt x="97" y="35"/>
                  </a:cubicBezTo>
                  <a:cubicBezTo>
                    <a:pt x="91" y="15"/>
                    <a:pt x="7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1393675" y="32161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8" y="19"/>
                    <a:pt x="0" y="43"/>
                    <a:pt x="8" y="68"/>
                  </a:cubicBezTo>
                  <a:cubicBezTo>
                    <a:pt x="8" y="92"/>
                    <a:pt x="27" y="103"/>
                    <a:pt x="47" y="103"/>
                  </a:cubicBezTo>
                  <a:cubicBezTo>
                    <a:pt x="53" y="103"/>
                    <a:pt x="59" y="102"/>
                    <a:pt x="65" y="100"/>
                  </a:cubicBezTo>
                  <a:cubicBezTo>
                    <a:pt x="98" y="92"/>
                    <a:pt x="114" y="68"/>
                    <a:pt x="106" y="35"/>
                  </a:cubicBez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1395900" y="3223900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71" y="0"/>
                  </a:moveTo>
                  <a:cubicBezTo>
                    <a:pt x="63" y="0"/>
                    <a:pt x="56" y="2"/>
                    <a:pt x="49" y="7"/>
                  </a:cubicBezTo>
                  <a:cubicBezTo>
                    <a:pt x="17" y="15"/>
                    <a:pt x="1" y="39"/>
                    <a:pt x="9" y="72"/>
                  </a:cubicBezTo>
                  <a:cubicBezTo>
                    <a:pt x="14" y="89"/>
                    <a:pt x="33" y="103"/>
                    <a:pt x="55" y="103"/>
                  </a:cubicBezTo>
                  <a:cubicBezTo>
                    <a:pt x="64" y="103"/>
                    <a:pt x="73" y="101"/>
                    <a:pt x="82" y="96"/>
                  </a:cubicBezTo>
                  <a:cubicBezTo>
                    <a:pt x="106" y="88"/>
                    <a:pt x="122" y="56"/>
                    <a:pt x="114" y="31"/>
                  </a:cubicBezTo>
                  <a:cubicBezTo>
                    <a:pt x="108" y="14"/>
                    <a:pt x="90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1398950" y="321857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cubicBezTo>
                    <a:pt x="16" y="9"/>
                    <a:pt x="0" y="41"/>
                    <a:pt x="8" y="66"/>
                  </a:cubicBezTo>
                  <a:cubicBezTo>
                    <a:pt x="15" y="86"/>
                    <a:pt x="38" y="100"/>
                    <a:pt x="60" y="100"/>
                  </a:cubicBezTo>
                  <a:cubicBezTo>
                    <a:pt x="64" y="100"/>
                    <a:pt x="69" y="100"/>
                    <a:pt x="73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61"/>
            <p:cNvSpPr/>
            <p:nvPr/>
          </p:nvSpPr>
          <p:spPr>
            <a:xfrm>
              <a:off x="1391650" y="32211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17" y="0"/>
                  </a:moveTo>
                  <a:cubicBezTo>
                    <a:pt x="12" y="0"/>
                    <a:pt x="6" y="1"/>
                    <a:pt x="0" y="2"/>
                  </a:cubicBezTo>
                  <a:lnTo>
                    <a:pt x="25" y="100"/>
                  </a:lnTo>
                  <a:cubicBezTo>
                    <a:pt x="57" y="92"/>
                    <a:pt x="73" y="59"/>
                    <a:pt x="65" y="35"/>
                  </a:cubicBezTo>
                  <a:cubicBezTo>
                    <a:pt x="58" y="15"/>
                    <a:pt x="41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61"/>
            <p:cNvSpPr/>
            <p:nvPr/>
          </p:nvSpPr>
          <p:spPr>
            <a:xfrm>
              <a:off x="1389625" y="32134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3" y="0"/>
                  </a:moveTo>
                  <a:cubicBezTo>
                    <a:pt x="9" y="0"/>
                    <a:pt x="5" y="1"/>
                    <a:pt x="0" y="2"/>
                  </a:cubicBezTo>
                  <a:lnTo>
                    <a:pt x="25" y="100"/>
                  </a:lnTo>
                  <a:cubicBezTo>
                    <a:pt x="49" y="91"/>
                    <a:pt x="65" y="59"/>
                    <a:pt x="57" y="35"/>
                  </a:cubicBezTo>
                  <a:cubicBezTo>
                    <a:pt x="50" y="15"/>
                    <a:pt x="33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1387600" y="3205625"/>
              <a:ext cx="1625" cy="2450"/>
            </a:xfrm>
            <a:custGeom>
              <a:avLst/>
              <a:gdLst/>
              <a:ahLst/>
              <a:cxnLst/>
              <a:rect l="l" t="t" r="r" b="b"/>
              <a:pathLst>
                <a:path w="65" h="98" extrusionOk="0">
                  <a:moveTo>
                    <a:pt x="0" y="0"/>
                  </a:moveTo>
                  <a:lnTo>
                    <a:pt x="24" y="97"/>
                  </a:lnTo>
                  <a:cubicBezTo>
                    <a:pt x="49" y="97"/>
                    <a:pt x="65" y="65"/>
                    <a:pt x="57" y="41"/>
                  </a:cubicBezTo>
                  <a:cubicBezTo>
                    <a:pt x="49" y="16"/>
                    <a:pt x="24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1395300" y="3198450"/>
              <a:ext cx="2450" cy="2400"/>
            </a:xfrm>
            <a:custGeom>
              <a:avLst/>
              <a:gdLst/>
              <a:ahLst/>
              <a:cxnLst/>
              <a:rect l="l" t="t" r="r" b="b"/>
              <a:pathLst>
                <a:path w="98" h="96" extrusionOk="0">
                  <a:moveTo>
                    <a:pt x="43" y="0"/>
                  </a:moveTo>
                  <a:cubicBezTo>
                    <a:pt x="37" y="0"/>
                    <a:pt x="31" y="1"/>
                    <a:pt x="25" y="3"/>
                  </a:cubicBezTo>
                  <a:cubicBezTo>
                    <a:pt x="8" y="11"/>
                    <a:pt x="0" y="36"/>
                    <a:pt x="8" y="60"/>
                  </a:cubicBezTo>
                  <a:cubicBezTo>
                    <a:pt x="15" y="85"/>
                    <a:pt x="35" y="95"/>
                    <a:pt x="51" y="95"/>
                  </a:cubicBezTo>
                  <a:cubicBezTo>
                    <a:pt x="57" y="95"/>
                    <a:pt x="61" y="94"/>
                    <a:pt x="65" y="92"/>
                  </a:cubicBezTo>
                  <a:cubicBezTo>
                    <a:pt x="89" y="84"/>
                    <a:pt x="98" y="60"/>
                    <a:pt x="89" y="28"/>
                  </a:cubicBezTo>
                  <a:cubicBezTo>
                    <a:pt x="77" y="9"/>
                    <a:pt x="61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1400150" y="32007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25" y="0"/>
                  </a:moveTo>
                  <a:cubicBezTo>
                    <a:pt x="9" y="9"/>
                    <a:pt x="1" y="41"/>
                    <a:pt x="9" y="65"/>
                  </a:cubicBezTo>
                  <a:cubicBezTo>
                    <a:pt x="21" y="84"/>
                    <a:pt x="38" y="93"/>
                    <a:pt x="56" y="93"/>
                  </a:cubicBezTo>
                  <a:cubicBezTo>
                    <a:pt x="62" y="93"/>
                    <a:pt x="68" y="92"/>
                    <a:pt x="74" y="9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1398325" y="32057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47" y="0"/>
                  </a:moveTo>
                  <a:cubicBezTo>
                    <a:pt x="42" y="0"/>
                    <a:pt x="38" y="1"/>
                    <a:pt x="33" y="2"/>
                  </a:cubicBezTo>
                  <a:cubicBezTo>
                    <a:pt x="9" y="18"/>
                    <a:pt x="1" y="43"/>
                    <a:pt x="9" y="67"/>
                  </a:cubicBezTo>
                  <a:cubicBezTo>
                    <a:pt x="22" y="87"/>
                    <a:pt x="41" y="102"/>
                    <a:pt x="61" y="102"/>
                  </a:cubicBezTo>
                  <a:cubicBezTo>
                    <a:pt x="65" y="102"/>
                    <a:pt x="69" y="101"/>
                    <a:pt x="74" y="99"/>
                  </a:cubicBezTo>
                  <a:cubicBezTo>
                    <a:pt x="98" y="91"/>
                    <a:pt x="114" y="59"/>
                    <a:pt x="98" y="35"/>
                  </a:cubicBezTo>
                  <a:cubicBezTo>
                    <a:pt x="91" y="15"/>
                    <a:pt x="68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1401375" y="3213250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19"/>
                    <a:pt x="0" y="44"/>
                    <a:pt x="17" y="68"/>
                  </a:cubicBezTo>
                  <a:cubicBezTo>
                    <a:pt x="23" y="88"/>
                    <a:pt x="46" y="103"/>
                    <a:pt x="68" y="103"/>
                  </a:cubicBezTo>
                  <a:cubicBezTo>
                    <a:pt x="73" y="103"/>
                    <a:pt x="77" y="102"/>
                    <a:pt x="82" y="100"/>
                  </a:cubicBezTo>
                  <a:cubicBezTo>
                    <a:pt x="106" y="84"/>
                    <a:pt x="122" y="52"/>
                    <a:pt x="114" y="27"/>
                  </a:cubicBezTo>
                  <a:cubicBezTo>
                    <a:pt x="102" y="9"/>
                    <a:pt x="81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1404625" y="3220650"/>
              <a:ext cx="3050" cy="2575"/>
            </a:xfrm>
            <a:custGeom>
              <a:avLst/>
              <a:gdLst/>
              <a:ahLst/>
              <a:cxnLst/>
              <a:rect l="l" t="t" r="r" b="b"/>
              <a:pathLst>
                <a:path w="122" h="103" extrusionOk="0">
                  <a:moveTo>
                    <a:pt x="64" y="1"/>
                  </a:moveTo>
                  <a:cubicBezTo>
                    <a:pt x="56" y="1"/>
                    <a:pt x="48" y="3"/>
                    <a:pt x="41" y="7"/>
                  </a:cubicBezTo>
                  <a:cubicBezTo>
                    <a:pt x="8" y="15"/>
                    <a:pt x="0" y="48"/>
                    <a:pt x="8" y="72"/>
                  </a:cubicBezTo>
                  <a:cubicBezTo>
                    <a:pt x="14" y="90"/>
                    <a:pt x="33" y="103"/>
                    <a:pt x="55" y="103"/>
                  </a:cubicBezTo>
                  <a:cubicBezTo>
                    <a:pt x="63" y="103"/>
                    <a:pt x="72" y="101"/>
                    <a:pt x="81" y="96"/>
                  </a:cubicBezTo>
                  <a:cubicBezTo>
                    <a:pt x="106" y="88"/>
                    <a:pt x="122" y="56"/>
                    <a:pt x="114" y="31"/>
                  </a:cubicBezTo>
                  <a:cubicBezTo>
                    <a:pt x="108" y="14"/>
                    <a:pt x="8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1399950" y="3218500"/>
              <a:ext cx="2050" cy="2550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20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33" y="101"/>
                  </a:lnTo>
                  <a:cubicBezTo>
                    <a:pt x="66" y="85"/>
                    <a:pt x="82" y="61"/>
                    <a:pt x="66" y="28"/>
                  </a:cubicBezTo>
                  <a:cubicBezTo>
                    <a:pt x="59" y="10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1397125" y="32110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18" y="0"/>
                  </a:moveTo>
                  <a:cubicBezTo>
                    <a:pt x="12" y="0"/>
                    <a:pt x="6" y="1"/>
                    <a:pt x="0" y="3"/>
                  </a:cubicBezTo>
                  <a:lnTo>
                    <a:pt x="33" y="100"/>
                  </a:lnTo>
                  <a:cubicBezTo>
                    <a:pt x="65" y="84"/>
                    <a:pt x="73" y="60"/>
                    <a:pt x="65" y="35"/>
                  </a:cubicBezTo>
                  <a:cubicBezTo>
                    <a:pt x="59" y="11"/>
                    <a:pt x="38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1394275" y="32035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18" y="0"/>
                  </a:moveTo>
                  <a:cubicBezTo>
                    <a:pt x="12" y="0"/>
                    <a:pt x="6" y="1"/>
                    <a:pt x="1" y="3"/>
                  </a:cubicBezTo>
                  <a:lnTo>
                    <a:pt x="41" y="100"/>
                  </a:lnTo>
                  <a:cubicBezTo>
                    <a:pt x="66" y="84"/>
                    <a:pt x="74" y="60"/>
                    <a:pt x="66" y="35"/>
                  </a:cubicBezTo>
                  <a:cubicBezTo>
                    <a:pt x="53" y="11"/>
                    <a:pt x="36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1401375" y="319540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38" y="1"/>
                  </a:moveTo>
                  <a:cubicBezTo>
                    <a:pt x="33" y="1"/>
                    <a:pt x="29" y="2"/>
                    <a:pt x="25" y="4"/>
                  </a:cubicBezTo>
                  <a:cubicBezTo>
                    <a:pt x="0" y="20"/>
                    <a:pt x="0" y="44"/>
                    <a:pt x="9" y="69"/>
                  </a:cubicBezTo>
                  <a:cubicBezTo>
                    <a:pt x="20" y="86"/>
                    <a:pt x="36" y="99"/>
                    <a:pt x="53" y="99"/>
                  </a:cubicBezTo>
                  <a:cubicBezTo>
                    <a:pt x="60" y="99"/>
                    <a:pt x="67" y="97"/>
                    <a:pt x="73" y="93"/>
                  </a:cubicBezTo>
                  <a:cubicBezTo>
                    <a:pt x="90" y="85"/>
                    <a:pt x="98" y="52"/>
                    <a:pt x="82" y="28"/>
                  </a:cubicBezTo>
                  <a:cubicBezTo>
                    <a:pt x="69" y="10"/>
                    <a:pt x="53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61"/>
            <p:cNvSpPr/>
            <p:nvPr/>
          </p:nvSpPr>
          <p:spPr>
            <a:xfrm>
              <a:off x="1400775" y="32006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8" y="0"/>
                  </a:moveTo>
                  <a:cubicBezTo>
                    <a:pt x="12" y="0"/>
                    <a:pt x="6" y="1"/>
                    <a:pt x="0" y="3"/>
                  </a:cubicBezTo>
                  <a:lnTo>
                    <a:pt x="49" y="93"/>
                  </a:lnTo>
                  <a:cubicBezTo>
                    <a:pt x="65" y="85"/>
                    <a:pt x="73" y="52"/>
                    <a:pt x="65" y="28"/>
                  </a:cubicBezTo>
                  <a:cubicBezTo>
                    <a:pt x="53" y="10"/>
                    <a:pt x="36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61"/>
            <p:cNvSpPr/>
            <p:nvPr/>
          </p:nvSpPr>
          <p:spPr>
            <a:xfrm>
              <a:off x="910650" y="2393175"/>
              <a:ext cx="307525" cy="275525"/>
            </a:xfrm>
            <a:custGeom>
              <a:avLst/>
              <a:gdLst/>
              <a:ahLst/>
              <a:cxnLst/>
              <a:rect l="l" t="t" r="r" b="b"/>
              <a:pathLst>
                <a:path w="12301" h="11021" extrusionOk="0">
                  <a:moveTo>
                    <a:pt x="6730" y="505"/>
                  </a:moveTo>
                  <a:cubicBezTo>
                    <a:pt x="6795" y="983"/>
                    <a:pt x="6738" y="1535"/>
                    <a:pt x="6495" y="1875"/>
                  </a:cubicBezTo>
                  <a:cubicBezTo>
                    <a:pt x="6471" y="1908"/>
                    <a:pt x="6479" y="1948"/>
                    <a:pt x="6503" y="1972"/>
                  </a:cubicBezTo>
                  <a:cubicBezTo>
                    <a:pt x="6519" y="1994"/>
                    <a:pt x="6543" y="2005"/>
                    <a:pt x="6566" y="2005"/>
                  </a:cubicBezTo>
                  <a:cubicBezTo>
                    <a:pt x="6578" y="2005"/>
                    <a:pt x="6589" y="2002"/>
                    <a:pt x="6600" y="1997"/>
                  </a:cubicBezTo>
                  <a:cubicBezTo>
                    <a:pt x="6730" y="1924"/>
                    <a:pt x="6916" y="1786"/>
                    <a:pt x="7046" y="1616"/>
                  </a:cubicBezTo>
                  <a:lnTo>
                    <a:pt x="7046" y="1616"/>
                  </a:lnTo>
                  <a:cubicBezTo>
                    <a:pt x="7022" y="1778"/>
                    <a:pt x="6957" y="1940"/>
                    <a:pt x="6852" y="2062"/>
                  </a:cubicBezTo>
                  <a:cubicBezTo>
                    <a:pt x="6827" y="2086"/>
                    <a:pt x="6827" y="2135"/>
                    <a:pt x="6852" y="2167"/>
                  </a:cubicBezTo>
                  <a:cubicBezTo>
                    <a:pt x="6867" y="2183"/>
                    <a:pt x="6890" y="2195"/>
                    <a:pt x="6913" y="2195"/>
                  </a:cubicBezTo>
                  <a:cubicBezTo>
                    <a:pt x="6925" y="2195"/>
                    <a:pt x="6938" y="2192"/>
                    <a:pt x="6949" y="2183"/>
                  </a:cubicBezTo>
                  <a:cubicBezTo>
                    <a:pt x="7127" y="2094"/>
                    <a:pt x="7298" y="1972"/>
                    <a:pt x="7443" y="1826"/>
                  </a:cubicBezTo>
                  <a:lnTo>
                    <a:pt x="7443" y="1826"/>
                  </a:lnTo>
                  <a:cubicBezTo>
                    <a:pt x="7419" y="1956"/>
                    <a:pt x="7371" y="2086"/>
                    <a:pt x="7306" y="2199"/>
                  </a:cubicBezTo>
                  <a:cubicBezTo>
                    <a:pt x="7289" y="2224"/>
                    <a:pt x="7289" y="2256"/>
                    <a:pt x="7306" y="2280"/>
                  </a:cubicBezTo>
                  <a:cubicBezTo>
                    <a:pt x="7330" y="2313"/>
                    <a:pt x="7354" y="2321"/>
                    <a:pt x="7387" y="2321"/>
                  </a:cubicBezTo>
                  <a:cubicBezTo>
                    <a:pt x="7435" y="2314"/>
                    <a:pt x="7485" y="2310"/>
                    <a:pt x="7536" y="2310"/>
                  </a:cubicBezTo>
                  <a:cubicBezTo>
                    <a:pt x="7708" y="2310"/>
                    <a:pt x="7895" y="2347"/>
                    <a:pt x="8076" y="2378"/>
                  </a:cubicBezTo>
                  <a:cubicBezTo>
                    <a:pt x="8214" y="2410"/>
                    <a:pt x="8368" y="2435"/>
                    <a:pt x="8506" y="2443"/>
                  </a:cubicBezTo>
                  <a:cubicBezTo>
                    <a:pt x="8603" y="2451"/>
                    <a:pt x="8706" y="2456"/>
                    <a:pt x="8812" y="2456"/>
                  </a:cubicBezTo>
                  <a:cubicBezTo>
                    <a:pt x="9015" y="2456"/>
                    <a:pt x="9227" y="2436"/>
                    <a:pt x="9430" y="2378"/>
                  </a:cubicBezTo>
                  <a:lnTo>
                    <a:pt x="9430" y="2378"/>
                  </a:lnTo>
                  <a:lnTo>
                    <a:pt x="9268" y="2556"/>
                  </a:lnTo>
                  <a:cubicBezTo>
                    <a:pt x="9243" y="2589"/>
                    <a:pt x="9243" y="2629"/>
                    <a:pt x="9268" y="2662"/>
                  </a:cubicBezTo>
                  <a:cubicBezTo>
                    <a:pt x="9284" y="2683"/>
                    <a:pt x="9307" y="2694"/>
                    <a:pt x="9331" y="2694"/>
                  </a:cubicBezTo>
                  <a:cubicBezTo>
                    <a:pt x="9343" y="2694"/>
                    <a:pt x="9354" y="2691"/>
                    <a:pt x="9365" y="2686"/>
                  </a:cubicBezTo>
                  <a:cubicBezTo>
                    <a:pt x="9446" y="2645"/>
                    <a:pt x="9527" y="2613"/>
                    <a:pt x="9608" y="2589"/>
                  </a:cubicBezTo>
                  <a:lnTo>
                    <a:pt x="9608" y="2589"/>
                  </a:lnTo>
                  <a:cubicBezTo>
                    <a:pt x="9535" y="2670"/>
                    <a:pt x="9470" y="2751"/>
                    <a:pt x="9406" y="2832"/>
                  </a:cubicBezTo>
                  <a:cubicBezTo>
                    <a:pt x="9381" y="2856"/>
                    <a:pt x="9381" y="2897"/>
                    <a:pt x="9406" y="2929"/>
                  </a:cubicBezTo>
                  <a:cubicBezTo>
                    <a:pt x="9423" y="2947"/>
                    <a:pt x="9445" y="2960"/>
                    <a:pt x="9471" y="2960"/>
                  </a:cubicBezTo>
                  <a:cubicBezTo>
                    <a:pt x="9481" y="2960"/>
                    <a:pt x="9492" y="2958"/>
                    <a:pt x="9503" y="2953"/>
                  </a:cubicBezTo>
                  <a:lnTo>
                    <a:pt x="9762" y="2856"/>
                  </a:lnTo>
                  <a:lnTo>
                    <a:pt x="9762" y="2856"/>
                  </a:lnTo>
                  <a:cubicBezTo>
                    <a:pt x="9649" y="2986"/>
                    <a:pt x="9527" y="3107"/>
                    <a:pt x="9406" y="3229"/>
                  </a:cubicBezTo>
                  <a:cubicBezTo>
                    <a:pt x="9373" y="3262"/>
                    <a:pt x="9373" y="3310"/>
                    <a:pt x="9406" y="3343"/>
                  </a:cubicBezTo>
                  <a:cubicBezTo>
                    <a:pt x="9422" y="3359"/>
                    <a:pt x="9442" y="3367"/>
                    <a:pt x="9462" y="3367"/>
                  </a:cubicBezTo>
                  <a:cubicBezTo>
                    <a:pt x="9483" y="3367"/>
                    <a:pt x="9503" y="3359"/>
                    <a:pt x="9519" y="3343"/>
                  </a:cubicBezTo>
                  <a:cubicBezTo>
                    <a:pt x="9543" y="3326"/>
                    <a:pt x="9560" y="3310"/>
                    <a:pt x="9576" y="3294"/>
                  </a:cubicBezTo>
                  <a:lnTo>
                    <a:pt x="9584" y="3294"/>
                  </a:lnTo>
                  <a:cubicBezTo>
                    <a:pt x="9730" y="3383"/>
                    <a:pt x="10435" y="4356"/>
                    <a:pt x="10954" y="5061"/>
                  </a:cubicBezTo>
                  <a:cubicBezTo>
                    <a:pt x="11635" y="5994"/>
                    <a:pt x="11927" y="6383"/>
                    <a:pt x="12081" y="6537"/>
                  </a:cubicBezTo>
                  <a:cubicBezTo>
                    <a:pt x="11878" y="6667"/>
                    <a:pt x="11668" y="6788"/>
                    <a:pt x="11457" y="6902"/>
                  </a:cubicBezTo>
                  <a:cubicBezTo>
                    <a:pt x="11424" y="6918"/>
                    <a:pt x="11408" y="6959"/>
                    <a:pt x="11416" y="6999"/>
                  </a:cubicBezTo>
                  <a:cubicBezTo>
                    <a:pt x="11424" y="6999"/>
                    <a:pt x="11424" y="7007"/>
                    <a:pt x="11424" y="7007"/>
                  </a:cubicBezTo>
                  <a:cubicBezTo>
                    <a:pt x="11311" y="7064"/>
                    <a:pt x="11197" y="7129"/>
                    <a:pt x="11092" y="7194"/>
                  </a:cubicBezTo>
                  <a:cubicBezTo>
                    <a:pt x="11060" y="7210"/>
                    <a:pt x="11051" y="7251"/>
                    <a:pt x="11060" y="7283"/>
                  </a:cubicBezTo>
                  <a:cubicBezTo>
                    <a:pt x="11068" y="7315"/>
                    <a:pt x="11100" y="7340"/>
                    <a:pt x="11133" y="7340"/>
                  </a:cubicBezTo>
                  <a:cubicBezTo>
                    <a:pt x="11181" y="7348"/>
                    <a:pt x="11246" y="7356"/>
                    <a:pt x="11311" y="7364"/>
                  </a:cubicBezTo>
                  <a:lnTo>
                    <a:pt x="11351" y="7364"/>
                  </a:lnTo>
                  <a:cubicBezTo>
                    <a:pt x="11311" y="7421"/>
                    <a:pt x="11262" y="7486"/>
                    <a:pt x="11205" y="7567"/>
                  </a:cubicBezTo>
                  <a:cubicBezTo>
                    <a:pt x="10581" y="8459"/>
                    <a:pt x="8919" y="10834"/>
                    <a:pt x="6616" y="10858"/>
                  </a:cubicBezTo>
                  <a:cubicBezTo>
                    <a:pt x="6600" y="10859"/>
                    <a:pt x="6584" y="10859"/>
                    <a:pt x="6567" y="10859"/>
                  </a:cubicBezTo>
                  <a:cubicBezTo>
                    <a:pt x="5320" y="10859"/>
                    <a:pt x="4117" y="10252"/>
                    <a:pt x="3325" y="9748"/>
                  </a:cubicBezTo>
                  <a:cubicBezTo>
                    <a:pt x="2903" y="9480"/>
                    <a:pt x="2490" y="9164"/>
                    <a:pt x="2084" y="8856"/>
                  </a:cubicBezTo>
                  <a:cubicBezTo>
                    <a:pt x="1598" y="8483"/>
                    <a:pt x="1095" y="8102"/>
                    <a:pt x="576" y="7794"/>
                  </a:cubicBezTo>
                  <a:lnTo>
                    <a:pt x="641" y="7794"/>
                  </a:lnTo>
                  <a:cubicBezTo>
                    <a:pt x="674" y="7786"/>
                    <a:pt x="698" y="7769"/>
                    <a:pt x="706" y="7737"/>
                  </a:cubicBezTo>
                  <a:cubicBezTo>
                    <a:pt x="722" y="7705"/>
                    <a:pt x="706" y="7672"/>
                    <a:pt x="682" y="7648"/>
                  </a:cubicBezTo>
                  <a:cubicBezTo>
                    <a:pt x="617" y="7583"/>
                    <a:pt x="528" y="7534"/>
                    <a:pt x="438" y="7494"/>
                  </a:cubicBezTo>
                  <a:cubicBezTo>
                    <a:pt x="528" y="7453"/>
                    <a:pt x="609" y="7413"/>
                    <a:pt x="682" y="7364"/>
                  </a:cubicBezTo>
                  <a:cubicBezTo>
                    <a:pt x="714" y="7348"/>
                    <a:pt x="730" y="7307"/>
                    <a:pt x="722" y="7275"/>
                  </a:cubicBezTo>
                  <a:cubicBezTo>
                    <a:pt x="714" y="7242"/>
                    <a:pt x="682" y="7218"/>
                    <a:pt x="649" y="7210"/>
                  </a:cubicBezTo>
                  <a:cubicBezTo>
                    <a:pt x="569" y="7204"/>
                    <a:pt x="485" y="7199"/>
                    <a:pt x="402" y="7199"/>
                  </a:cubicBezTo>
                  <a:cubicBezTo>
                    <a:pt x="368" y="7199"/>
                    <a:pt x="334" y="7200"/>
                    <a:pt x="301" y="7202"/>
                  </a:cubicBezTo>
                  <a:cubicBezTo>
                    <a:pt x="552" y="6902"/>
                    <a:pt x="698" y="6513"/>
                    <a:pt x="844" y="6132"/>
                  </a:cubicBezTo>
                  <a:cubicBezTo>
                    <a:pt x="973" y="5799"/>
                    <a:pt x="1103" y="5459"/>
                    <a:pt x="1298" y="5191"/>
                  </a:cubicBezTo>
                  <a:cubicBezTo>
                    <a:pt x="1533" y="4875"/>
                    <a:pt x="1800" y="4583"/>
                    <a:pt x="2109" y="4340"/>
                  </a:cubicBezTo>
                  <a:cubicBezTo>
                    <a:pt x="2133" y="4316"/>
                    <a:pt x="2141" y="4267"/>
                    <a:pt x="2125" y="4234"/>
                  </a:cubicBezTo>
                  <a:cubicBezTo>
                    <a:pt x="2113" y="4211"/>
                    <a:pt x="2088" y="4196"/>
                    <a:pt x="2060" y="4196"/>
                  </a:cubicBezTo>
                  <a:cubicBezTo>
                    <a:pt x="2049" y="4196"/>
                    <a:pt x="2038" y="4198"/>
                    <a:pt x="2028" y="4202"/>
                  </a:cubicBezTo>
                  <a:cubicBezTo>
                    <a:pt x="1922" y="4234"/>
                    <a:pt x="1817" y="4267"/>
                    <a:pt x="1703" y="4299"/>
                  </a:cubicBezTo>
                  <a:cubicBezTo>
                    <a:pt x="1833" y="4178"/>
                    <a:pt x="1979" y="4072"/>
                    <a:pt x="2133" y="3991"/>
                  </a:cubicBezTo>
                  <a:cubicBezTo>
                    <a:pt x="2165" y="3967"/>
                    <a:pt x="2182" y="3926"/>
                    <a:pt x="2165" y="3886"/>
                  </a:cubicBezTo>
                  <a:cubicBezTo>
                    <a:pt x="2158" y="3858"/>
                    <a:pt x="2127" y="3836"/>
                    <a:pt x="2092" y="3836"/>
                  </a:cubicBezTo>
                  <a:cubicBezTo>
                    <a:pt x="2087" y="3836"/>
                    <a:pt x="2081" y="3836"/>
                    <a:pt x="2076" y="3837"/>
                  </a:cubicBezTo>
                  <a:lnTo>
                    <a:pt x="1541" y="3959"/>
                  </a:lnTo>
                  <a:cubicBezTo>
                    <a:pt x="1752" y="3716"/>
                    <a:pt x="2125" y="3626"/>
                    <a:pt x="2449" y="3626"/>
                  </a:cubicBezTo>
                  <a:lnTo>
                    <a:pt x="2457" y="3626"/>
                  </a:lnTo>
                  <a:cubicBezTo>
                    <a:pt x="2482" y="3626"/>
                    <a:pt x="2514" y="3610"/>
                    <a:pt x="2530" y="3578"/>
                  </a:cubicBezTo>
                  <a:cubicBezTo>
                    <a:pt x="2538" y="3553"/>
                    <a:pt x="2538" y="3521"/>
                    <a:pt x="2522" y="3497"/>
                  </a:cubicBezTo>
                  <a:lnTo>
                    <a:pt x="2287" y="3189"/>
                  </a:lnTo>
                  <a:lnTo>
                    <a:pt x="2287" y="3189"/>
                  </a:lnTo>
                  <a:cubicBezTo>
                    <a:pt x="2392" y="3213"/>
                    <a:pt x="2498" y="3237"/>
                    <a:pt x="2603" y="3253"/>
                  </a:cubicBezTo>
                  <a:cubicBezTo>
                    <a:pt x="2636" y="3253"/>
                    <a:pt x="2668" y="3237"/>
                    <a:pt x="2684" y="3205"/>
                  </a:cubicBezTo>
                  <a:cubicBezTo>
                    <a:pt x="2700" y="3180"/>
                    <a:pt x="2692" y="3140"/>
                    <a:pt x="2676" y="3116"/>
                  </a:cubicBezTo>
                  <a:cubicBezTo>
                    <a:pt x="2538" y="2970"/>
                    <a:pt x="2425" y="2824"/>
                    <a:pt x="2327" y="2653"/>
                  </a:cubicBezTo>
                  <a:lnTo>
                    <a:pt x="2327" y="2653"/>
                  </a:lnTo>
                  <a:cubicBezTo>
                    <a:pt x="2437" y="2681"/>
                    <a:pt x="2552" y="2692"/>
                    <a:pt x="2670" y="2692"/>
                  </a:cubicBezTo>
                  <a:cubicBezTo>
                    <a:pt x="2899" y="2692"/>
                    <a:pt x="3137" y="2650"/>
                    <a:pt x="3357" y="2613"/>
                  </a:cubicBezTo>
                  <a:lnTo>
                    <a:pt x="3381" y="2613"/>
                  </a:lnTo>
                  <a:cubicBezTo>
                    <a:pt x="4800" y="2370"/>
                    <a:pt x="5830" y="1843"/>
                    <a:pt x="6430" y="1040"/>
                  </a:cubicBezTo>
                  <a:cubicBezTo>
                    <a:pt x="6568" y="862"/>
                    <a:pt x="6673" y="683"/>
                    <a:pt x="6730" y="505"/>
                  </a:cubicBezTo>
                  <a:close/>
                  <a:moveTo>
                    <a:pt x="6713" y="1"/>
                  </a:moveTo>
                  <a:cubicBezTo>
                    <a:pt x="6708" y="1"/>
                    <a:pt x="6703" y="1"/>
                    <a:pt x="6698" y="2"/>
                  </a:cubicBezTo>
                  <a:cubicBezTo>
                    <a:pt x="6657" y="10"/>
                    <a:pt x="6633" y="51"/>
                    <a:pt x="6633" y="91"/>
                  </a:cubicBezTo>
                  <a:cubicBezTo>
                    <a:pt x="6641" y="359"/>
                    <a:pt x="6527" y="643"/>
                    <a:pt x="6300" y="943"/>
                  </a:cubicBezTo>
                  <a:cubicBezTo>
                    <a:pt x="5725" y="1705"/>
                    <a:pt x="4735" y="2216"/>
                    <a:pt x="3349" y="2451"/>
                  </a:cubicBezTo>
                  <a:lnTo>
                    <a:pt x="3333" y="2459"/>
                  </a:lnTo>
                  <a:cubicBezTo>
                    <a:pt x="3123" y="2495"/>
                    <a:pt x="2896" y="2533"/>
                    <a:pt x="2680" y="2533"/>
                  </a:cubicBezTo>
                  <a:cubicBezTo>
                    <a:pt x="2504" y="2533"/>
                    <a:pt x="2335" y="2507"/>
                    <a:pt x="2190" y="2435"/>
                  </a:cubicBezTo>
                  <a:cubicBezTo>
                    <a:pt x="2178" y="2429"/>
                    <a:pt x="2166" y="2426"/>
                    <a:pt x="2153" y="2426"/>
                  </a:cubicBezTo>
                  <a:cubicBezTo>
                    <a:pt x="2131" y="2426"/>
                    <a:pt x="2108" y="2435"/>
                    <a:pt x="2092" y="2451"/>
                  </a:cubicBezTo>
                  <a:cubicBezTo>
                    <a:pt x="2068" y="2475"/>
                    <a:pt x="2060" y="2516"/>
                    <a:pt x="2076" y="2540"/>
                  </a:cubicBezTo>
                  <a:cubicBezTo>
                    <a:pt x="2173" y="2718"/>
                    <a:pt x="2279" y="2889"/>
                    <a:pt x="2400" y="3051"/>
                  </a:cubicBezTo>
                  <a:cubicBezTo>
                    <a:pt x="2303" y="3026"/>
                    <a:pt x="2198" y="2994"/>
                    <a:pt x="2100" y="2953"/>
                  </a:cubicBezTo>
                  <a:cubicBezTo>
                    <a:pt x="2090" y="2948"/>
                    <a:pt x="2078" y="2945"/>
                    <a:pt x="2067" y="2945"/>
                  </a:cubicBezTo>
                  <a:cubicBezTo>
                    <a:pt x="2044" y="2945"/>
                    <a:pt x="2022" y="2956"/>
                    <a:pt x="2011" y="2978"/>
                  </a:cubicBezTo>
                  <a:cubicBezTo>
                    <a:pt x="1987" y="3010"/>
                    <a:pt x="1987" y="3043"/>
                    <a:pt x="2011" y="3075"/>
                  </a:cubicBezTo>
                  <a:lnTo>
                    <a:pt x="2295" y="3472"/>
                  </a:lnTo>
                  <a:cubicBezTo>
                    <a:pt x="1898" y="3505"/>
                    <a:pt x="1468" y="3667"/>
                    <a:pt x="1298" y="4048"/>
                  </a:cubicBezTo>
                  <a:cubicBezTo>
                    <a:pt x="1282" y="4072"/>
                    <a:pt x="1290" y="4105"/>
                    <a:pt x="1306" y="4129"/>
                  </a:cubicBezTo>
                  <a:cubicBezTo>
                    <a:pt x="1330" y="4153"/>
                    <a:pt x="1363" y="4161"/>
                    <a:pt x="1387" y="4161"/>
                  </a:cubicBezTo>
                  <a:lnTo>
                    <a:pt x="1695" y="4089"/>
                  </a:lnTo>
                  <a:lnTo>
                    <a:pt x="1695" y="4089"/>
                  </a:lnTo>
                  <a:cubicBezTo>
                    <a:pt x="1590" y="4178"/>
                    <a:pt x="1484" y="4275"/>
                    <a:pt x="1395" y="4380"/>
                  </a:cubicBezTo>
                  <a:cubicBezTo>
                    <a:pt x="1371" y="4405"/>
                    <a:pt x="1371" y="4445"/>
                    <a:pt x="1387" y="4478"/>
                  </a:cubicBezTo>
                  <a:cubicBezTo>
                    <a:pt x="1403" y="4502"/>
                    <a:pt x="1436" y="4518"/>
                    <a:pt x="1468" y="4518"/>
                  </a:cubicBezTo>
                  <a:cubicBezTo>
                    <a:pt x="1557" y="4494"/>
                    <a:pt x="1638" y="4478"/>
                    <a:pt x="1728" y="4453"/>
                  </a:cubicBezTo>
                  <a:lnTo>
                    <a:pt x="1728" y="4453"/>
                  </a:lnTo>
                  <a:cubicBezTo>
                    <a:pt x="1525" y="4648"/>
                    <a:pt x="1338" y="4867"/>
                    <a:pt x="1168" y="5094"/>
                  </a:cubicBezTo>
                  <a:cubicBezTo>
                    <a:pt x="957" y="5378"/>
                    <a:pt x="819" y="5734"/>
                    <a:pt x="690" y="6075"/>
                  </a:cubicBezTo>
                  <a:cubicBezTo>
                    <a:pt x="519" y="6529"/>
                    <a:pt x="357" y="6951"/>
                    <a:pt x="33" y="7242"/>
                  </a:cubicBezTo>
                  <a:cubicBezTo>
                    <a:pt x="9" y="7267"/>
                    <a:pt x="1" y="7307"/>
                    <a:pt x="17" y="7340"/>
                  </a:cubicBezTo>
                  <a:cubicBezTo>
                    <a:pt x="33" y="7372"/>
                    <a:pt x="65" y="7388"/>
                    <a:pt x="98" y="7388"/>
                  </a:cubicBezTo>
                  <a:cubicBezTo>
                    <a:pt x="179" y="7372"/>
                    <a:pt x="268" y="7364"/>
                    <a:pt x="349" y="7364"/>
                  </a:cubicBezTo>
                  <a:cubicBezTo>
                    <a:pt x="292" y="7388"/>
                    <a:pt x="228" y="7413"/>
                    <a:pt x="163" y="7437"/>
                  </a:cubicBezTo>
                  <a:cubicBezTo>
                    <a:pt x="130" y="7453"/>
                    <a:pt x="114" y="7486"/>
                    <a:pt x="114" y="7526"/>
                  </a:cubicBezTo>
                  <a:cubicBezTo>
                    <a:pt x="122" y="7567"/>
                    <a:pt x="146" y="7591"/>
                    <a:pt x="187" y="7599"/>
                  </a:cubicBezTo>
                  <a:cubicBezTo>
                    <a:pt x="252" y="7607"/>
                    <a:pt x="325" y="7623"/>
                    <a:pt x="382" y="7648"/>
                  </a:cubicBezTo>
                  <a:lnTo>
                    <a:pt x="301" y="7656"/>
                  </a:lnTo>
                  <a:cubicBezTo>
                    <a:pt x="268" y="7656"/>
                    <a:pt x="236" y="7680"/>
                    <a:pt x="228" y="7721"/>
                  </a:cubicBezTo>
                  <a:cubicBezTo>
                    <a:pt x="228" y="7753"/>
                    <a:pt x="244" y="7794"/>
                    <a:pt x="268" y="7810"/>
                  </a:cubicBezTo>
                  <a:cubicBezTo>
                    <a:pt x="860" y="8126"/>
                    <a:pt x="1428" y="8564"/>
                    <a:pt x="1979" y="8986"/>
                  </a:cubicBezTo>
                  <a:cubicBezTo>
                    <a:pt x="2392" y="9294"/>
                    <a:pt x="2814" y="9618"/>
                    <a:pt x="3236" y="9886"/>
                  </a:cubicBezTo>
                  <a:cubicBezTo>
                    <a:pt x="4046" y="10404"/>
                    <a:pt x="5287" y="11021"/>
                    <a:pt x="6576" y="11021"/>
                  </a:cubicBezTo>
                  <a:lnTo>
                    <a:pt x="6616" y="11021"/>
                  </a:lnTo>
                  <a:cubicBezTo>
                    <a:pt x="9000" y="10996"/>
                    <a:pt x="10703" y="8572"/>
                    <a:pt x="11343" y="7664"/>
                  </a:cubicBezTo>
                  <a:cubicBezTo>
                    <a:pt x="11441" y="7510"/>
                    <a:pt x="11522" y="7396"/>
                    <a:pt x="11562" y="7356"/>
                  </a:cubicBezTo>
                  <a:cubicBezTo>
                    <a:pt x="11587" y="7332"/>
                    <a:pt x="11595" y="7299"/>
                    <a:pt x="11587" y="7267"/>
                  </a:cubicBezTo>
                  <a:cubicBezTo>
                    <a:pt x="11570" y="7242"/>
                    <a:pt x="11546" y="7218"/>
                    <a:pt x="11514" y="7218"/>
                  </a:cubicBezTo>
                  <a:cubicBezTo>
                    <a:pt x="11473" y="7218"/>
                    <a:pt x="11433" y="7210"/>
                    <a:pt x="11392" y="7210"/>
                  </a:cubicBezTo>
                  <a:cubicBezTo>
                    <a:pt x="11611" y="7096"/>
                    <a:pt x="11838" y="7015"/>
                    <a:pt x="12081" y="6959"/>
                  </a:cubicBezTo>
                  <a:cubicBezTo>
                    <a:pt x="12122" y="6951"/>
                    <a:pt x="12154" y="6910"/>
                    <a:pt x="12146" y="6869"/>
                  </a:cubicBezTo>
                  <a:cubicBezTo>
                    <a:pt x="12139" y="6827"/>
                    <a:pt x="12107" y="6803"/>
                    <a:pt x="12067" y="6803"/>
                  </a:cubicBezTo>
                  <a:cubicBezTo>
                    <a:pt x="12061" y="6803"/>
                    <a:pt x="12055" y="6804"/>
                    <a:pt x="12049" y="6805"/>
                  </a:cubicBezTo>
                  <a:lnTo>
                    <a:pt x="11935" y="6821"/>
                  </a:lnTo>
                  <a:cubicBezTo>
                    <a:pt x="12041" y="6756"/>
                    <a:pt x="12154" y="6683"/>
                    <a:pt x="12259" y="6618"/>
                  </a:cubicBezTo>
                  <a:cubicBezTo>
                    <a:pt x="12284" y="6602"/>
                    <a:pt x="12300" y="6561"/>
                    <a:pt x="12292" y="6529"/>
                  </a:cubicBezTo>
                  <a:cubicBezTo>
                    <a:pt x="12284" y="6505"/>
                    <a:pt x="12268" y="6480"/>
                    <a:pt x="12243" y="6472"/>
                  </a:cubicBezTo>
                  <a:cubicBezTo>
                    <a:pt x="12130" y="6399"/>
                    <a:pt x="11554" y="5605"/>
                    <a:pt x="11084" y="4964"/>
                  </a:cubicBezTo>
                  <a:cubicBezTo>
                    <a:pt x="10160" y="3699"/>
                    <a:pt x="9843" y="3286"/>
                    <a:pt x="9689" y="3172"/>
                  </a:cubicBezTo>
                  <a:cubicBezTo>
                    <a:pt x="9827" y="3026"/>
                    <a:pt x="9957" y="2872"/>
                    <a:pt x="10087" y="2718"/>
                  </a:cubicBezTo>
                  <a:cubicBezTo>
                    <a:pt x="10111" y="2686"/>
                    <a:pt x="10111" y="2645"/>
                    <a:pt x="10087" y="2621"/>
                  </a:cubicBezTo>
                  <a:cubicBezTo>
                    <a:pt x="10068" y="2596"/>
                    <a:pt x="10045" y="2586"/>
                    <a:pt x="10017" y="2586"/>
                  </a:cubicBezTo>
                  <a:cubicBezTo>
                    <a:pt x="10008" y="2586"/>
                    <a:pt x="9999" y="2587"/>
                    <a:pt x="9989" y="2589"/>
                  </a:cubicBezTo>
                  <a:lnTo>
                    <a:pt x="9730" y="2694"/>
                  </a:lnTo>
                  <a:cubicBezTo>
                    <a:pt x="9787" y="2629"/>
                    <a:pt x="9835" y="2564"/>
                    <a:pt x="9892" y="2499"/>
                  </a:cubicBezTo>
                  <a:cubicBezTo>
                    <a:pt x="9916" y="2475"/>
                    <a:pt x="9916" y="2435"/>
                    <a:pt x="9900" y="2410"/>
                  </a:cubicBezTo>
                  <a:cubicBezTo>
                    <a:pt x="9887" y="2383"/>
                    <a:pt x="9862" y="2368"/>
                    <a:pt x="9836" y="2368"/>
                  </a:cubicBezTo>
                  <a:cubicBezTo>
                    <a:pt x="9830" y="2368"/>
                    <a:pt x="9825" y="2368"/>
                    <a:pt x="9819" y="2370"/>
                  </a:cubicBezTo>
                  <a:cubicBezTo>
                    <a:pt x="9746" y="2378"/>
                    <a:pt x="9673" y="2402"/>
                    <a:pt x="9608" y="2418"/>
                  </a:cubicBezTo>
                  <a:lnTo>
                    <a:pt x="9827" y="2167"/>
                  </a:lnTo>
                  <a:cubicBezTo>
                    <a:pt x="9851" y="2135"/>
                    <a:pt x="9851" y="2086"/>
                    <a:pt x="9819" y="2062"/>
                  </a:cubicBezTo>
                  <a:cubicBezTo>
                    <a:pt x="9806" y="2044"/>
                    <a:pt x="9786" y="2036"/>
                    <a:pt x="9765" y="2036"/>
                  </a:cubicBezTo>
                  <a:cubicBezTo>
                    <a:pt x="9747" y="2036"/>
                    <a:pt x="9729" y="2042"/>
                    <a:pt x="9714" y="2053"/>
                  </a:cubicBezTo>
                  <a:cubicBezTo>
                    <a:pt x="9463" y="2243"/>
                    <a:pt x="9140" y="2294"/>
                    <a:pt x="8822" y="2294"/>
                  </a:cubicBezTo>
                  <a:cubicBezTo>
                    <a:pt x="8718" y="2294"/>
                    <a:pt x="8614" y="2289"/>
                    <a:pt x="8514" y="2280"/>
                  </a:cubicBezTo>
                  <a:cubicBezTo>
                    <a:pt x="8384" y="2272"/>
                    <a:pt x="8246" y="2248"/>
                    <a:pt x="8100" y="2224"/>
                  </a:cubicBezTo>
                  <a:cubicBezTo>
                    <a:pt x="7923" y="2187"/>
                    <a:pt x="7738" y="2150"/>
                    <a:pt x="7566" y="2150"/>
                  </a:cubicBezTo>
                  <a:cubicBezTo>
                    <a:pt x="7549" y="2150"/>
                    <a:pt x="7533" y="2150"/>
                    <a:pt x="7516" y="2151"/>
                  </a:cubicBezTo>
                  <a:cubicBezTo>
                    <a:pt x="7589" y="1972"/>
                    <a:pt x="7630" y="1786"/>
                    <a:pt x="7614" y="1599"/>
                  </a:cubicBezTo>
                  <a:cubicBezTo>
                    <a:pt x="7614" y="1567"/>
                    <a:pt x="7589" y="1535"/>
                    <a:pt x="7565" y="1526"/>
                  </a:cubicBezTo>
                  <a:cubicBezTo>
                    <a:pt x="7557" y="1524"/>
                    <a:pt x="7548" y="1523"/>
                    <a:pt x="7540" y="1523"/>
                  </a:cubicBezTo>
                  <a:cubicBezTo>
                    <a:pt x="7514" y="1523"/>
                    <a:pt x="7488" y="1533"/>
                    <a:pt x="7476" y="1551"/>
                  </a:cubicBezTo>
                  <a:cubicBezTo>
                    <a:pt x="7379" y="1672"/>
                    <a:pt x="7273" y="1778"/>
                    <a:pt x="7152" y="1867"/>
                  </a:cubicBezTo>
                  <a:cubicBezTo>
                    <a:pt x="7216" y="1689"/>
                    <a:pt x="7225" y="1494"/>
                    <a:pt x="7184" y="1316"/>
                  </a:cubicBezTo>
                  <a:cubicBezTo>
                    <a:pt x="7168" y="1275"/>
                    <a:pt x="7135" y="1251"/>
                    <a:pt x="7103" y="1251"/>
                  </a:cubicBezTo>
                  <a:cubicBezTo>
                    <a:pt x="7062" y="1251"/>
                    <a:pt x="7030" y="1275"/>
                    <a:pt x="7022" y="1316"/>
                  </a:cubicBezTo>
                  <a:cubicBezTo>
                    <a:pt x="6998" y="1421"/>
                    <a:pt x="6900" y="1543"/>
                    <a:pt x="6795" y="1656"/>
                  </a:cubicBezTo>
                  <a:cubicBezTo>
                    <a:pt x="6973" y="1154"/>
                    <a:pt x="6941" y="505"/>
                    <a:pt x="6795" y="59"/>
                  </a:cubicBezTo>
                  <a:cubicBezTo>
                    <a:pt x="6781" y="24"/>
                    <a:pt x="6748" y="1"/>
                    <a:pt x="67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112325" y="2380425"/>
              <a:ext cx="112925" cy="147400"/>
            </a:xfrm>
            <a:custGeom>
              <a:avLst/>
              <a:gdLst/>
              <a:ahLst/>
              <a:cxnLst/>
              <a:rect l="l" t="t" r="r" b="b"/>
              <a:pathLst>
                <a:path w="4517" h="5896" extrusionOk="0">
                  <a:moveTo>
                    <a:pt x="3911" y="1"/>
                  </a:moveTo>
                  <a:cubicBezTo>
                    <a:pt x="3501" y="1"/>
                    <a:pt x="3140" y="205"/>
                    <a:pt x="2749" y="455"/>
                  </a:cubicBezTo>
                  <a:cubicBezTo>
                    <a:pt x="1801" y="1072"/>
                    <a:pt x="714" y="1761"/>
                    <a:pt x="25" y="2774"/>
                  </a:cubicBezTo>
                  <a:cubicBezTo>
                    <a:pt x="1" y="2815"/>
                    <a:pt x="9" y="2863"/>
                    <a:pt x="49" y="2888"/>
                  </a:cubicBezTo>
                  <a:cubicBezTo>
                    <a:pt x="62" y="2897"/>
                    <a:pt x="78" y="2902"/>
                    <a:pt x="93" y="2902"/>
                  </a:cubicBezTo>
                  <a:cubicBezTo>
                    <a:pt x="116" y="2902"/>
                    <a:pt x="140" y="2891"/>
                    <a:pt x="155" y="2872"/>
                  </a:cubicBezTo>
                  <a:cubicBezTo>
                    <a:pt x="828" y="1882"/>
                    <a:pt x="1898" y="1201"/>
                    <a:pt x="2839" y="593"/>
                  </a:cubicBezTo>
                  <a:cubicBezTo>
                    <a:pt x="3205" y="359"/>
                    <a:pt x="3542" y="163"/>
                    <a:pt x="3906" y="163"/>
                  </a:cubicBezTo>
                  <a:cubicBezTo>
                    <a:pt x="3921" y="163"/>
                    <a:pt x="3935" y="163"/>
                    <a:pt x="3949" y="164"/>
                  </a:cubicBezTo>
                  <a:cubicBezTo>
                    <a:pt x="4055" y="172"/>
                    <a:pt x="4144" y="204"/>
                    <a:pt x="4201" y="253"/>
                  </a:cubicBezTo>
                  <a:cubicBezTo>
                    <a:pt x="4306" y="342"/>
                    <a:pt x="4330" y="504"/>
                    <a:pt x="4338" y="658"/>
                  </a:cubicBezTo>
                  <a:cubicBezTo>
                    <a:pt x="4355" y="1023"/>
                    <a:pt x="4338" y="1396"/>
                    <a:pt x="4282" y="1753"/>
                  </a:cubicBezTo>
                  <a:cubicBezTo>
                    <a:pt x="4225" y="2174"/>
                    <a:pt x="4111" y="2588"/>
                    <a:pt x="4006" y="2993"/>
                  </a:cubicBezTo>
                  <a:lnTo>
                    <a:pt x="3828" y="3666"/>
                  </a:lnTo>
                  <a:cubicBezTo>
                    <a:pt x="3795" y="3812"/>
                    <a:pt x="3755" y="3958"/>
                    <a:pt x="3714" y="4112"/>
                  </a:cubicBezTo>
                  <a:cubicBezTo>
                    <a:pt x="3552" y="4680"/>
                    <a:pt x="3349" y="5239"/>
                    <a:pt x="3106" y="5782"/>
                  </a:cubicBezTo>
                  <a:cubicBezTo>
                    <a:pt x="3090" y="5823"/>
                    <a:pt x="3106" y="5871"/>
                    <a:pt x="3147" y="5888"/>
                  </a:cubicBezTo>
                  <a:cubicBezTo>
                    <a:pt x="3155" y="5896"/>
                    <a:pt x="3171" y="5896"/>
                    <a:pt x="3179" y="5896"/>
                  </a:cubicBezTo>
                  <a:cubicBezTo>
                    <a:pt x="3211" y="5896"/>
                    <a:pt x="3244" y="5880"/>
                    <a:pt x="3252" y="5847"/>
                  </a:cubicBezTo>
                  <a:cubicBezTo>
                    <a:pt x="3495" y="5304"/>
                    <a:pt x="3706" y="4728"/>
                    <a:pt x="3868" y="4153"/>
                  </a:cubicBezTo>
                  <a:cubicBezTo>
                    <a:pt x="3909" y="4007"/>
                    <a:pt x="3949" y="3853"/>
                    <a:pt x="3990" y="3699"/>
                  </a:cubicBezTo>
                  <a:lnTo>
                    <a:pt x="4160" y="3034"/>
                  </a:lnTo>
                  <a:cubicBezTo>
                    <a:pt x="4274" y="2628"/>
                    <a:pt x="4379" y="2207"/>
                    <a:pt x="4444" y="1777"/>
                  </a:cubicBezTo>
                  <a:cubicBezTo>
                    <a:pt x="4501" y="1404"/>
                    <a:pt x="4517" y="1023"/>
                    <a:pt x="4501" y="650"/>
                  </a:cubicBezTo>
                  <a:cubicBezTo>
                    <a:pt x="4484" y="464"/>
                    <a:pt x="4460" y="253"/>
                    <a:pt x="4306" y="123"/>
                  </a:cubicBezTo>
                  <a:cubicBezTo>
                    <a:pt x="4225" y="50"/>
                    <a:pt x="4103" y="10"/>
                    <a:pt x="3957" y="1"/>
                  </a:cubicBezTo>
                  <a:cubicBezTo>
                    <a:pt x="3942" y="1"/>
                    <a:pt x="3926" y="1"/>
                    <a:pt x="39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139300" y="2383550"/>
              <a:ext cx="61025" cy="68875"/>
            </a:xfrm>
            <a:custGeom>
              <a:avLst/>
              <a:gdLst/>
              <a:ahLst/>
              <a:cxnLst/>
              <a:rect l="l" t="t" r="r" b="b"/>
              <a:pathLst>
                <a:path w="2441" h="2755" extrusionOk="0">
                  <a:moveTo>
                    <a:pt x="2346" y="0"/>
                  </a:moveTo>
                  <a:cubicBezTo>
                    <a:pt x="2331" y="0"/>
                    <a:pt x="2316" y="5"/>
                    <a:pt x="2303" y="14"/>
                  </a:cubicBezTo>
                  <a:cubicBezTo>
                    <a:pt x="1703" y="412"/>
                    <a:pt x="1192" y="793"/>
                    <a:pt x="851" y="1328"/>
                  </a:cubicBezTo>
                  <a:cubicBezTo>
                    <a:pt x="762" y="1474"/>
                    <a:pt x="689" y="1628"/>
                    <a:pt x="616" y="1782"/>
                  </a:cubicBezTo>
                  <a:cubicBezTo>
                    <a:pt x="454" y="2106"/>
                    <a:pt x="308" y="2406"/>
                    <a:pt x="41" y="2609"/>
                  </a:cubicBezTo>
                  <a:cubicBezTo>
                    <a:pt x="8" y="2633"/>
                    <a:pt x="0" y="2682"/>
                    <a:pt x="24" y="2722"/>
                  </a:cubicBezTo>
                  <a:cubicBezTo>
                    <a:pt x="41" y="2738"/>
                    <a:pt x="65" y="2755"/>
                    <a:pt x="89" y="2755"/>
                  </a:cubicBezTo>
                  <a:cubicBezTo>
                    <a:pt x="106" y="2755"/>
                    <a:pt x="122" y="2747"/>
                    <a:pt x="138" y="2738"/>
                  </a:cubicBezTo>
                  <a:cubicBezTo>
                    <a:pt x="438" y="2511"/>
                    <a:pt x="600" y="2179"/>
                    <a:pt x="762" y="1855"/>
                  </a:cubicBezTo>
                  <a:cubicBezTo>
                    <a:pt x="827" y="1709"/>
                    <a:pt x="908" y="1555"/>
                    <a:pt x="989" y="1417"/>
                  </a:cubicBezTo>
                  <a:cubicBezTo>
                    <a:pt x="1314" y="906"/>
                    <a:pt x="1816" y="533"/>
                    <a:pt x="2392" y="144"/>
                  </a:cubicBezTo>
                  <a:cubicBezTo>
                    <a:pt x="2424" y="120"/>
                    <a:pt x="2441" y="71"/>
                    <a:pt x="2408" y="30"/>
                  </a:cubicBezTo>
                  <a:cubicBezTo>
                    <a:pt x="2393" y="11"/>
                    <a:pt x="2370" y="0"/>
                    <a:pt x="2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885100" y="2383625"/>
              <a:ext cx="129550" cy="159200"/>
            </a:xfrm>
            <a:custGeom>
              <a:avLst/>
              <a:gdLst/>
              <a:ahLst/>
              <a:cxnLst/>
              <a:rect l="l" t="t" r="r" b="b"/>
              <a:pathLst>
                <a:path w="5182" h="6368" extrusionOk="0">
                  <a:moveTo>
                    <a:pt x="863" y="1"/>
                  </a:moveTo>
                  <a:cubicBezTo>
                    <a:pt x="788" y="1"/>
                    <a:pt x="711" y="16"/>
                    <a:pt x="641" y="60"/>
                  </a:cubicBezTo>
                  <a:cubicBezTo>
                    <a:pt x="536" y="125"/>
                    <a:pt x="479" y="238"/>
                    <a:pt x="439" y="344"/>
                  </a:cubicBezTo>
                  <a:cubicBezTo>
                    <a:pt x="1" y="1438"/>
                    <a:pt x="350" y="2662"/>
                    <a:pt x="706" y="3595"/>
                  </a:cubicBezTo>
                  <a:lnTo>
                    <a:pt x="771" y="3773"/>
                  </a:lnTo>
                  <a:cubicBezTo>
                    <a:pt x="893" y="4089"/>
                    <a:pt x="1023" y="4414"/>
                    <a:pt x="1087" y="4746"/>
                  </a:cubicBezTo>
                  <a:cubicBezTo>
                    <a:pt x="1104" y="4835"/>
                    <a:pt x="1120" y="4925"/>
                    <a:pt x="1136" y="5014"/>
                  </a:cubicBezTo>
                  <a:cubicBezTo>
                    <a:pt x="1160" y="5192"/>
                    <a:pt x="1193" y="5379"/>
                    <a:pt x="1258" y="5557"/>
                  </a:cubicBezTo>
                  <a:cubicBezTo>
                    <a:pt x="1363" y="5873"/>
                    <a:pt x="1574" y="6157"/>
                    <a:pt x="1841" y="6352"/>
                  </a:cubicBezTo>
                  <a:cubicBezTo>
                    <a:pt x="1858" y="6360"/>
                    <a:pt x="1874" y="6368"/>
                    <a:pt x="1890" y="6368"/>
                  </a:cubicBezTo>
                  <a:cubicBezTo>
                    <a:pt x="1914" y="6368"/>
                    <a:pt x="1939" y="6360"/>
                    <a:pt x="1955" y="6335"/>
                  </a:cubicBezTo>
                  <a:cubicBezTo>
                    <a:pt x="1979" y="6295"/>
                    <a:pt x="1971" y="6246"/>
                    <a:pt x="1939" y="6222"/>
                  </a:cubicBezTo>
                  <a:cubicBezTo>
                    <a:pt x="1696" y="6043"/>
                    <a:pt x="1509" y="5792"/>
                    <a:pt x="1404" y="5508"/>
                  </a:cubicBezTo>
                  <a:cubicBezTo>
                    <a:pt x="1347" y="5338"/>
                    <a:pt x="1323" y="5168"/>
                    <a:pt x="1290" y="4989"/>
                  </a:cubicBezTo>
                  <a:cubicBezTo>
                    <a:pt x="1282" y="4892"/>
                    <a:pt x="1266" y="4803"/>
                    <a:pt x="1241" y="4714"/>
                  </a:cubicBezTo>
                  <a:cubicBezTo>
                    <a:pt x="1177" y="4365"/>
                    <a:pt x="1047" y="4033"/>
                    <a:pt x="925" y="3716"/>
                  </a:cubicBezTo>
                  <a:lnTo>
                    <a:pt x="860" y="3538"/>
                  </a:lnTo>
                  <a:cubicBezTo>
                    <a:pt x="512" y="2630"/>
                    <a:pt x="171" y="1446"/>
                    <a:pt x="593" y="400"/>
                  </a:cubicBezTo>
                  <a:cubicBezTo>
                    <a:pt x="625" y="319"/>
                    <a:pt x="666" y="238"/>
                    <a:pt x="731" y="198"/>
                  </a:cubicBezTo>
                  <a:cubicBezTo>
                    <a:pt x="771" y="173"/>
                    <a:pt x="820" y="165"/>
                    <a:pt x="870" y="165"/>
                  </a:cubicBezTo>
                  <a:cubicBezTo>
                    <a:pt x="919" y="165"/>
                    <a:pt x="970" y="173"/>
                    <a:pt x="1014" y="182"/>
                  </a:cubicBezTo>
                  <a:cubicBezTo>
                    <a:pt x="1477" y="287"/>
                    <a:pt x="1890" y="538"/>
                    <a:pt x="2304" y="814"/>
                  </a:cubicBezTo>
                  <a:cubicBezTo>
                    <a:pt x="3050" y="1317"/>
                    <a:pt x="4128" y="2071"/>
                    <a:pt x="5036" y="2833"/>
                  </a:cubicBezTo>
                  <a:cubicBezTo>
                    <a:pt x="5050" y="2843"/>
                    <a:pt x="5067" y="2849"/>
                    <a:pt x="5085" y="2849"/>
                  </a:cubicBezTo>
                  <a:cubicBezTo>
                    <a:pt x="5108" y="2849"/>
                    <a:pt x="5131" y="2839"/>
                    <a:pt x="5149" y="2817"/>
                  </a:cubicBezTo>
                  <a:cubicBezTo>
                    <a:pt x="5182" y="2784"/>
                    <a:pt x="5174" y="2735"/>
                    <a:pt x="5141" y="2703"/>
                  </a:cubicBezTo>
                  <a:cubicBezTo>
                    <a:pt x="4225" y="1941"/>
                    <a:pt x="3139" y="1179"/>
                    <a:pt x="2393" y="684"/>
                  </a:cubicBezTo>
                  <a:cubicBezTo>
                    <a:pt x="1979" y="409"/>
                    <a:pt x="1541" y="133"/>
                    <a:pt x="1047" y="27"/>
                  </a:cubicBezTo>
                  <a:cubicBezTo>
                    <a:pt x="991" y="12"/>
                    <a:pt x="927" y="1"/>
                    <a:pt x="8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61"/>
            <p:cNvSpPr/>
            <p:nvPr/>
          </p:nvSpPr>
          <p:spPr>
            <a:xfrm>
              <a:off x="902550" y="2383850"/>
              <a:ext cx="84750" cy="74450"/>
            </a:xfrm>
            <a:custGeom>
              <a:avLst/>
              <a:gdLst/>
              <a:ahLst/>
              <a:cxnLst/>
              <a:rect l="l" t="t" r="r" b="b"/>
              <a:pathLst>
                <a:path w="3390" h="2978" extrusionOk="0">
                  <a:moveTo>
                    <a:pt x="87" y="1"/>
                  </a:moveTo>
                  <a:cubicBezTo>
                    <a:pt x="57" y="1"/>
                    <a:pt x="28" y="22"/>
                    <a:pt x="16" y="51"/>
                  </a:cubicBezTo>
                  <a:cubicBezTo>
                    <a:pt x="0" y="91"/>
                    <a:pt x="16" y="140"/>
                    <a:pt x="57" y="156"/>
                  </a:cubicBezTo>
                  <a:cubicBezTo>
                    <a:pt x="568" y="383"/>
                    <a:pt x="989" y="781"/>
                    <a:pt x="1395" y="1162"/>
                  </a:cubicBezTo>
                  <a:lnTo>
                    <a:pt x="2660" y="2345"/>
                  </a:lnTo>
                  <a:cubicBezTo>
                    <a:pt x="2862" y="2532"/>
                    <a:pt x="3073" y="2726"/>
                    <a:pt x="3235" y="2945"/>
                  </a:cubicBezTo>
                  <a:cubicBezTo>
                    <a:pt x="3251" y="2962"/>
                    <a:pt x="3276" y="2978"/>
                    <a:pt x="3300" y="2978"/>
                  </a:cubicBezTo>
                  <a:cubicBezTo>
                    <a:pt x="3316" y="2978"/>
                    <a:pt x="3333" y="2970"/>
                    <a:pt x="3349" y="2962"/>
                  </a:cubicBezTo>
                  <a:cubicBezTo>
                    <a:pt x="3389" y="2929"/>
                    <a:pt x="3389" y="2880"/>
                    <a:pt x="3365" y="2848"/>
                  </a:cubicBezTo>
                  <a:cubicBezTo>
                    <a:pt x="3195" y="2613"/>
                    <a:pt x="2976" y="2418"/>
                    <a:pt x="2773" y="2224"/>
                  </a:cubicBezTo>
                  <a:lnTo>
                    <a:pt x="1508" y="1040"/>
                  </a:lnTo>
                  <a:cubicBezTo>
                    <a:pt x="1095" y="651"/>
                    <a:pt x="665" y="254"/>
                    <a:pt x="122" y="10"/>
                  </a:cubicBezTo>
                  <a:cubicBezTo>
                    <a:pt x="111" y="4"/>
                    <a:pt x="99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61"/>
            <p:cNvSpPr/>
            <p:nvPr/>
          </p:nvSpPr>
          <p:spPr>
            <a:xfrm>
              <a:off x="1060850" y="2601375"/>
              <a:ext cx="42800" cy="27200"/>
            </a:xfrm>
            <a:custGeom>
              <a:avLst/>
              <a:gdLst/>
              <a:ahLst/>
              <a:cxnLst/>
              <a:rect l="l" t="t" r="r" b="b"/>
              <a:pathLst>
                <a:path w="1712" h="1088" extrusionOk="0">
                  <a:moveTo>
                    <a:pt x="1313" y="0"/>
                  </a:moveTo>
                  <a:cubicBezTo>
                    <a:pt x="1305" y="0"/>
                    <a:pt x="1297" y="0"/>
                    <a:pt x="1290" y="1"/>
                  </a:cubicBezTo>
                  <a:cubicBezTo>
                    <a:pt x="1127" y="9"/>
                    <a:pt x="949" y="74"/>
                    <a:pt x="860" y="212"/>
                  </a:cubicBezTo>
                  <a:cubicBezTo>
                    <a:pt x="787" y="90"/>
                    <a:pt x="657" y="25"/>
                    <a:pt x="519" y="9"/>
                  </a:cubicBezTo>
                  <a:cubicBezTo>
                    <a:pt x="497" y="6"/>
                    <a:pt x="474" y="5"/>
                    <a:pt x="451" y="5"/>
                  </a:cubicBezTo>
                  <a:cubicBezTo>
                    <a:pt x="342" y="5"/>
                    <a:pt x="231" y="35"/>
                    <a:pt x="130" y="82"/>
                  </a:cubicBezTo>
                  <a:cubicBezTo>
                    <a:pt x="73" y="106"/>
                    <a:pt x="9" y="147"/>
                    <a:pt x="0" y="212"/>
                  </a:cubicBezTo>
                  <a:cubicBezTo>
                    <a:pt x="0" y="252"/>
                    <a:pt x="17" y="293"/>
                    <a:pt x="41" y="325"/>
                  </a:cubicBezTo>
                  <a:cubicBezTo>
                    <a:pt x="244" y="658"/>
                    <a:pt x="592" y="877"/>
                    <a:pt x="925" y="1087"/>
                  </a:cubicBezTo>
                  <a:cubicBezTo>
                    <a:pt x="1014" y="998"/>
                    <a:pt x="1144" y="941"/>
                    <a:pt x="1233" y="852"/>
                  </a:cubicBezTo>
                  <a:cubicBezTo>
                    <a:pt x="1419" y="666"/>
                    <a:pt x="1598" y="447"/>
                    <a:pt x="1711" y="212"/>
                  </a:cubicBezTo>
                  <a:cubicBezTo>
                    <a:pt x="1626" y="80"/>
                    <a:pt x="1475" y="0"/>
                    <a:pt x="1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1045850" y="2629125"/>
              <a:ext cx="74400" cy="22350"/>
            </a:xfrm>
            <a:custGeom>
              <a:avLst/>
              <a:gdLst/>
              <a:ahLst/>
              <a:cxnLst/>
              <a:rect l="l" t="t" r="r" b="b"/>
              <a:pathLst>
                <a:path w="2976" h="894" extrusionOk="0">
                  <a:moveTo>
                    <a:pt x="2887" y="0"/>
                  </a:moveTo>
                  <a:cubicBezTo>
                    <a:pt x="2851" y="0"/>
                    <a:pt x="2813" y="24"/>
                    <a:pt x="2806" y="66"/>
                  </a:cubicBezTo>
                  <a:cubicBezTo>
                    <a:pt x="2765" y="221"/>
                    <a:pt x="2725" y="383"/>
                    <a:pt x="2627" y="512"/>
                  </a:cubicBezTo>
                  <a:cubicBezTo>
                    <a:pt x="2560" y="593"/>
                    <a:pt x="2448" y="668"/>
                    <a:pt x="2333" y="668"/>
                  </a:cubicBezTo>
                  <a:cubicBezTo>
                    <a:pt x="2310" y="668"/>
                    <a:pt x="2286" y="665"/>
                    <a:pt x="2263" y="658"/>
                  </a:cubicBezTo>
                  <a:cubicBezTo>
                    <a:pt x="2230" y="642"/>
                    <a:pt x="2190" y="626"/>
                    <a:pt x="2157" y="602"/>
                  </a:cubicBezTo>
                  <a:cubicBezTo>
                    <a:pt x="2068" y="545"/>
                    <a:pt x="1971" y="488"/>
                    <a:pt x="1881" y="431"/>
                  </a:cubicBezTo>
                  <a:cubicBezTo>
                    <a:pt x="1784" y="375"/>
                    <a:pt x="1695" y="326"/>
                    <a:pt x="1606" y="269"/>
                  </a:cubicBezTo>
                  <a:cubicBezTo>
                    <a:pt x="1590" y="261"/>
                    <a:pt x="1573" y="257"/>
                    <a:pt x="1558" y="257"/>
                  </a:cubicBezTo>
                  <a:cubicBezTo>
                    <a:pt x="1543" y="257"/>
                    <a:pt x="1529" y="261"/>
                    <a:pt x="1517" y="269"/>
                  </a:cubicBezTo>
                  <a:cubicBezTo>
                    <a:pt x="1298" y="415"/>
                    <a:pt x="1063" y="545"/>
                    <a:pt x="827" y="666"/>
                  </a:cubicBezTo>
                  <a:cubicBezTo>
                    <a:pt x="811" y="675"/>
                    <a:pt x="795" y="683"/>
                    <a:pt x="779" y="691"/>
                  </a:cubicBezTo>
                  <a:cubicBezTo>
                    <a:pt x="722" y="723"/>
                    <a:pt x="690" y="731"/>
                    <a:pt x="657" y="731"/>
                  </a:cubicBezTo>
                  <a:cubicBezTo>
                    <a:pt x="414" y="675"/>
                    <a:pt x="211" y="472"/>
                    <a:pt x="163" y="229"/>
                  </a:cubicBezTo>
                  <a:cubicBezTo>
                    <a:pt x="155" y="192"/>
                    <a:pt x="122" y="163"/>
                    <a:pt x="80" y="163"/>
                  </a:cubicBezTo>
                  <a:cubicBezTo>
                    <a:pt x="75" y="163"/>
                    <a:pt x="70" y="163"/>
                    <a:pt x="65" y="164"/>
                  </a:cubicBezTo>
                  <a:cubicBezTo>
                    <a:pt x="25" y="172"/>
                    <a:pt x="0" y="221"/>
                    <a:pt x="9" y="261"/>
                  </a:cubicBezTo>
                  <a:cubicBezTo>
                    <a:pt x="65" y="561"/>
                    <a:pt x="325" y="821"/>
                    <a:pt x="625" y="885"/>
                  </a:cubicBezTo>
                  <a:cubicBezTo>
                    <a:pt x="641" y="893"/>
                    <a:pt x="657" y="893"/>
                    <a:pt x="673" y="893"/>
                  </a:cubicBezTo>
                  <a:cubicBezTo>
                    <a:pt x="746" y="893"/>
                    <a:pt x="803" y="861"/>
                    <a:pt x="852" y="829"/>
                  </a:cubicBezTo>
                  <a:cubicBezTo>
                    <a:pt x="868" y="821"/>
                    <a:pt x="884" y="812"/>
                    <a:pt x="900" y="812"/>
                  </a:cubicBezTo>
                  <a:cubicBezTo>
                    <a:pt x="1127" y="699"/>
                    <a:pt x="1346" y="569"/>
                    <a:pt x="1565" y="431"/>
                  </a:cubicBezTo>
                  <a:cubicBezTo>
                    <a:pt x="1638" y="480"/>
                    <a:pt x="1719" y="529"/>
                    <a:pt x="1792" y="569"/>
                  </a:cubicBezTo>
                  <a:cubicBezTo>
                    <a:pt x="1890" y="626"/>
                    <a:pt x="1979" y="683"/>
                    <a:pt x="2068" y="739"/>
                  </a:cubicBezTo>
                  <a:cubicBezTo>
                    <a:pt x="2117" y="764"/>
                    <a:pt x="2165" y="788"/>
                    <a:pt x="2214" y="812"/>
                  </a:cubicBezTo>
                  <a:cubicBezTo>
                    <a:pt x="2254" y="825"/>
                    <a:pt x="2294" y="830"/>
                    <a:pt x="2334" y="830"/>
                  </a:cubicBezTo>
                  <a:cubicBezTo>
                    <a:pt x="2504" y="830"/>
                    <a:pt x="2665" y="728"/>
                    <a:pt x="2757" y="610"/>
                  </a:cubicBezTo>
                  <a:cubicBezTo>
                    <a:pt x="2871" y="456"/>
                    <a:pt x="2919" y="269"/>
                    <a:pt x="2968" y="99"/>
                  </a:cubicBezTo>
                  <a:cubicBezTo>
                    <a:pt x="2976" y="58"/>
                    <a:pt x="2952" y="18"/>
                    <a:pt x="2903" y="2"/>
                  </a:cubicBezTo>
                  <a:cubicBezTo>
                    <a:pt x="2898" y="1"/>
                    <a:pt x="2893" y="0"/>
                    <a:pt x="28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1081925" y="2620800"/>
              <a:ext cx="4900" cy="19725"/>
            </a:xfrm>
            <a:custGeom>
              <a:avLst/>
              <a:gdLst/>
              <a:ahLst/>
              <a:cxnLst/>
              <a:rect l="l" t="t" r="r" b="b"/>
              <a:pathLst>
                <a:path w="196" h="789" extrusionOk="0">
                  <a:moveTo>
                    <a:pt x="88" y="1"/>
                  </a:moveTo>
                  <a:cubicBezTo>
                    <a:pt x="84" y="1"/>
                    <a:pt x="79" y="1"/>
                    <a:pt x="74" y="2"/>
                  </a:cubicBezTo>
                  <a:cubicBezTo>
                    <a:pt x="33" y="10"/>
                    <a:pt x="1" y="51"/>
                    <a:pt x="1" y="91"/>
                  </a:cubicBezTo>
                  <a:cubicBezTo>
                    <a:pt x="25" y="294"/>
                    <a:pt x="33" y="497"/>
                    <a:pt x="17" y="699"/>
                  </a:cubicBezTo>
                  <a:cubicBezTo>
                    <a:pt x="17" y="748"/>
                    <a:pt x="49" y="789"/>
                    <a:pt x="98" y="789"/>
                  </a:cubicBezTo>
                  <a:cubicBezTo>
                    <a:pt x="147" y="789"/>
                    <a:pt x="179" y="756"/>
                    <a:pt x="179" y="716"/>
                  </a:cubicBezTo>
                  <a:cubicBezTo>
                    <a:pt x="195" y="497"/>
                    <a:pt x="187" y="286"/>
                    <a:pt x="163" y="75"/>
                  </a:cubicBezTo>
                  <a:cubicBezTo>
                    <a:pt x="163" y="32"/>
                    <a:pt x="130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1060450" y="2626400"/>
              <a:ext cx="7325" cy="6225"/>
            </a:xfrm>
            <a:custGeom>
              <a:avLst/>
              <a:gdLst/>
              <a:ahLst/>
              <a:cxnLst/>
              <a:rect l="l" t="t" r="r" b="b"/>
              <a:pathLst>
                <a:path w="293" h="249" extrusionOk="0">
                  <a:moveTo>
                    <a:pt x="89" y="1"/>
                  </a:moveTo>
                  <a:cubicBezTo>
                    <a:pt x="66" y="1"/>
                    <a:pt x="43" y="11"/>
                    <a:pt x="25" y="30"/>
                  </a:cubicBezTo>
                  <a:cubicBezTo>
                    <a:pt x="0" y="70"/>
                    <a:pt x="8" y="119"/>
                    <a:pt x="41" y="143"/>
                  </a:cubicBezTo>
                  <a:lnTo>
                    <a:pt x="146" y="232"/>
                  </a:lnTo>
                  <a:cubicBezTo>
                    <a:pt x="162" y="240"/>
                    <a:pt x="179" y="248"/>
                    <a:pt x="195" y="248"/>
                  </a:cubicBezTo>
                  <a:cubicBezTo>
                    <a:pt x="219" y="248"/>
                    <a:pt x="243" y="232"/>
                    <a:pt x="260" y="216"/>
                  </a:cubicBezTo>
                  <a:cubicBezTo>
                    <a:pt x="292" y="184"/>
                    <a:pt x="284" y="127"/>
                    <a:pt x="243" y="103"/>
                  </a:cubicBezTo>
                  <a:lnTo>
                    <a:pt x="138" y="21"/>
                  </a:lnTo>
                  <a:cubicBezTo>
                    <a:pt x="124" y="7"/>
                    <a:pt x="10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1067750" y="2625250"/>
              <a:ext cx="6900" cy="6350"/>
            </a:xfrm>
            <a:custGeom>
              <a:avLst/>
              <a:gdLst/>
              <a:ahLst/>
              <a:cxnLst/>
              <a:rect l="l" t="t" r="r" b="b"/>
              <a:pathLst>
                <a:path w="276" h="254" extrusionOk="0">
                  <a:moveTo>
                    <a:pt x="87" y="1"/>
                  </a:moveTo>
                  <a:cubicBezTo>
                    <a:pt x="57" y="1"/>
                    <a:pt x="28" y="22"/>
                    <a:pt x="16" y="51"/>
                  </a:cubicBezTo>
                  <a:cubicBezTo>
                    <a:pt x="0" y="92"/>
                    <a:pt x="24" y="140"/>
                    <a:pt x="65" y="157"/>
                  </a:cubicBezTo>
                  <a:cubicBezTo>
                    <a:pt x="81" y="165"/>
                    <a:pt x="105" y="189"/>
                    <a:pt x="114" y="205"/>
                  </a:cubicBezTo>
                  <a:cubicBezTo>
                    <a:pt x="130" y="238"/>
                    <a:pt x="154" y="254"/>
                    <a:pt x="187" y="254"/>
                  </a:cubicBezTo>
                  <a:lnTo>
                    <a:pt x="219" y="254"/>
                  </a:lnTo>
                  <a:cubicBezTo>
                    <a:pt x="260" y="230"/>
                    <a:pt x="276" y="189"/>
                    <a:pt x="260" y="140"/>
                  </a:cubicBezTo>
                  <a:cubicBezTo>
                    <a:pt x="235" y="84"/>
                    <a:pt x="187" y="35"/>
                    <a:pt x="122" y="11"/>
                  </a:cubicBezTo>
                  <a:cubicBezTo>
                    <a:pt x="111" y="4"/>
                    <a:pt x="99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1061850" y="2634425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82" y="0"/>
                  </a:moveTo>
                  <a:cubicBezTo>
                    <a:pt x="33" y="0"/>
                    <a:pt x="1" y="33"/>
                    <a:pt x="1" y="82"/>
                  </a:cubicBezTo>
                  <a:cubicBezTo>
                    <a:pt x="1" y="122"/>
                    <a:pt x="41" y="163"/>
                    <a:pt x="82" y="163"/>
                  </a:cubicBezTo>
                  <a:cubicBezTo>
                    <a:pt x="106" y="163"/>
                    <a:pt x="131" y="163"/>
                    <a:pt x="155" y="179"/>
                  </a:cubicBezTo>
                  <a:cubicBezTo>
                    <a:pt x="163" y="179"/>
                    <a:pt x="179" y="187"/>
                    <a:pt x="187" y="187"/>
                  </a:cubicBezTo>
                  <a:cubicBezTo>
                    <a:pt x="220" y="187"/>
                    <a:pt x="244" y="171"/>
                    <a:pt x="260" y="138"/>
                  </a:cubicBezTo>
                  <a:cubicBezTo>
                    <a:pt x="277" y="98"/>
                    <a:pt x="260" y="49"/>
                    <a:pt x="228" y="33"/>
                  </a:cubicBezTo>
                  <a:cubicBezTo>
                    <a:pt x="179" y="9"/>
                    <a:pt x="131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61"/>
            <p:cNvSpPr/>
            <p:nvPr/>
          </p:nvSpPr>
          <p:spPr>
            <a:xfrm>
              <a:off x="1098350" y="2626075"/>
              <a:ext cx="6700" cy="4725"/>
            </a:xfrm>
            <a:custGeom>
              <a:avLst/>
              <a:gdLst/>
              <a:ahLst/>
              <a:cxnLst/>
              <a:rect l="l" t="t" r="r" b="b"/>
              <a:pathLst>
                <a:path w="268" h="189" extrusionOk="0">
                  <a:moveTo>
                    <a:pt x="98" y="0"/>
                  </a:moveTo>
                  <a:cubicBezTo>
                    <a:pt x="61" y="0"/>
                    <a:pt x="24" y="23"/>
                    <a:pt x="17" y="59"/>
                  </a:cubicBezTo>
                  <a:cubicBezTo>
                    <a:pt x="0" y="99"/>
                    <a:pt x="25" y="148"/>
                    <a:pt x="73" y="156"/>
                  </a:cubicBezTo>
                  <a:lnTo>
                    <a:pt x="154" y="180"/>
                  </a:lnTo>
                  <a:cubicBezTo>
                    <a:pt x="163" y="188"/>
                    <a:pt x="171" y="188"/>
                    <a:pt x="179" y="188"/>
                  </a:cubicBezTo>
                  <a:cubicBezTo>
                    <a:pt x="211" y="188"/>
                    <a:pt x="244" y="164"/>
                    <a:pt x="252" y="132"/>
                  </a:cubicBezTo>
                  <a:cubicBezTo>
                    <a:pt x="268" y="83"/>
                    <a:pt x="244" y="43"/>
                    <a:pt x="195" y="26"/>
                  </a:cubicBezTo>
                  <a:lnTo>
                    <a:pt x="114" y="2"/>
                  </a:lnTo>
                  <a:cubicBezTo>
                    <a:pt x="109" y="1"/>
                    <a:pt x="103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61"/>
            <p:cNvSpPr/>
            <p:nvPr/>
          </p:nvSpPr>
          <p:spPr>
            <a:xfrm>
              <a:off x="1105025" y="2622925"/>
              <a:ext cx="5925" cy="6050"/>
            </a:xfrm>
            <a:custGeom>
              <a:avLst/>
              <a:gdLst/>
              <a:ahLst/>
              <a:cxnLst/>
              <a:rect l="l" t="t" r="r" b="b"/>
              <a:pathLst>
                <a:path w="237" h="242" extrusionOk="0">
                  <a:moveTo>
                    <a:pt x="105" y="1"/>
                  </a:moveTo>
                  <a:cubicBezTo>
                    <a:pt x="89" y="1"/>
                    <a:pt x="73" y="5"/>
                    <a:pt x="58" y="15"/>
                  </a:cubicBezTo>
                  <a:cubicBezTo>
                    <a:pt x="17" y="31"/>
                    <a:pt x="1" y="79"/>
                    <a:pt x="25" y="120"/>
                  </a:cubicBezTo>
                  <a:lnTo>
                    <a:pt x="74" y="201"/>
                  </a:lnTo>
                  <a:cubicBezTo>
                    <a:pt x="90" y="233"/>
                    <a:pt x="114" y="242"/>
                    <a:pt x="147" y="242"/>
                  </a:cubicBezTo>
                  <a:cubicBezTo>
                    <a:pt x="155" y="242"/>
                    <a:pt x="171" y="242"/>
                    <a:pt x="187" y="233"/>
                  </a:cubicBezTo>
                  <a:cubicBezTo>
                    <a:pt x="220" y="209"/>
                    <a:pt x="236" y="160"/>
                    <a:pt x="212" y="120"/>
                  </a:cubicBezTo>
                  <a:lnTo>
                    <a:pt x="163" y="39"/>
                  </a:lnTo>
                  <a:cubicBezTo>
                    <a:pt x="153" y="13"/>
                    <a:pt x="13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1100175" y="2633450"/>
              <a:ext cx="6300" cy="5050"/>
            </a:xfrm>
            <a:custGeom>
              <a:avLst/>
              <a:gdLst/>
              <a:ahLst/>
              <a:cxnLst/>
              <a:rect l="l" t="t" r="r" b="b"/>
              <a:pathLst>
                <a:path w="252" h="202" extrusionOk="0">
                  <a:moveTo>
                    <a:pt x="98" y="1"/>
                  </a:moveTo>
                  <a:cubicBezTo>
                    <a:pt x="66" y="1"/>
                    <a:pt x="35" y="17"/>
                    <a:pt x="17" y="48"/>
                  </a:cubicBezTo>
                  <a:cubicBezTo>
                    <a:pt x="0" y="88"/>
                    <a:pt x="17" y="137"/>
                    <a:pt x="57" y="153"/>
                  </a:cubicBezTo>
                  <a:lnTo>
                    <a:pt x="122" y="193"/>
                  </a:lnTo>
                  <a:cubicBezTo>
                    <a:pt x="138" y="193"/>
                    <a:pt x="146" y="202"/>
                    <a:pt x="162" y="202"/>
                  </a:cubicBezTo>
                  <a:cubicBezTo>
                    <a:pt x="187" y="202"/>
                    <a:pt x="219" y="185"/>
                    <a:pt x="235" y="153"/>
                  </a:cubicBezTo>
                  <a:cubicBezTo>
                    <a:pt x="252" y="112"/>
                    <a:pt x="235" y="64"/>
                    <a:pt x="195" y="48"/>
                  </a:cubicBezTo>
                  <a:lnTo>
                    <a:pt x="130" y="7"/>
                  </a:lnTo>
                  <a:cubicBezTo>
                    <a:pt x="120" y="3"/>
                    <a:pt x="109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918550" y="2505475"/>
              <a:ext cx="153875" cy="106475"/>
            </a:xfrm>
            <a:custGeom>
              <a:avLst/>
              <a:gdLst/>
              <a:ahLst/>
              <a:cxnLst/>
              <a:rect l="l" t="t" r="r" b="b"/>
              <a:pathLst>
                <a:path w="6155" h="4259" extrusionOk="0">
                  <a:moveTo>
                    <a:pt x="4757" y="1"/>
                  </a:moveTo>
                  <a:cubicBezTo>
                    <a:pt x="4703" y="1"/>
                    <a:pt x="4651" y="6"/>
                    <a:pt x="4606" y="10"/>
                  </a:cubicBezTo>
                  <a:cubicBezTo>
                    <a:pt x="3965" y="91"/>
                    <a:pt x="3284" y="196"/>
                    <a:pt x="2757" y="602"/>
                  </a:cubicBezTo>
                  <a:cubicBezTo>
                    <a:pt x="2376" y="886"/>
                    <a:pt x="2117" y="1291"/>
                    <a:pt x="1866" y="1688"/>
                  </a:cubicBezTo>
                  <a:cubicBezTo>
                    <a:pt x="1809" y="1769"/>
                    <a:pt x="1760" y="1850"/>
                    <a:pt x="1703" y="1932"/>
                  </a:cubicBezTo>
                  <a:cubicBezTo>
                    <a:pt x="1436" y="2345"/>
                    <a:pt x="1055" y="2832"/>
                    <a:pt x="512" y="2986"/>
                  </a:cubicBezTo>
                  <a:cubicBezTo>
                    <a:pt x="457" y="2997"/>
                    <a:pt x="393" y="3009"/>
                    <a:pt x="331" y="3009"/>
                  </a:cubicBezTo>
                  <a:cubicBezTo>
                    <a:pt x="263" y="3009"/>
                    <a:pt x="197" y="2995"/>
                    <a:pt x="147" y="2953"/>
                  </a:cubicBezTo>
                  <a:cubicBezTo>
                    <a:pt x="131" y="2944"/>
                    <a:pt x="113" y="2939"/>
                    <a:pt x="97" y="2939"/>
                  </a:cubicBezTo>
                  <a:cubicBezTo>
                    <a:pt x="72" y="2939"/>
                    <a:pt x="48" y="2950"/>
                    <a:pt x="33" y="2969"/>
                  </a:cubicBezTo>
                  <a:cubicBezTo>
                    <a:pt x="1" y="3010"/>
                    <a:pt x="9" y="3059"/>
                    <a:pt x="49" y="3083"/>
                  </a:cubicBezTo>
                  <a:cubicBezTo>
                    <a:pt x="125" y="3143"/>
                    <a:pt x="222" y="3172"/>
                    <a:pt x="335" y="3172"/>
                  </a:cubicBezTo>
                  <a:cubicBezTo>
                    <a:pt x="404" y="3172"/>
                    <a:pt x="480" y="3161"/>
                    <a:pt x="560" y="3140"/>
                  </a:cubicBezTo>
                  <a:cubicBezTo>
                    <a:pt x="1152" y="2969"/>
                    <a:pt x="1557" y="2459"/>
                    <a:pt x="1841" y="2021"/>
                  </a:cubicBezTo>
                  <a:cubicBezTo>
                    <a:pt x="1898" y="1940"/>
                    <a:pt x="1947" y="1859"/>
                    <a:pt x="2003" y="1777"/>
                  </a:cubicBezTo>
                  <a:cubicBezTo>
                    <a:pt x="2247" y="1396"/>
                    <a:pt x="2498" y="999"/>
                    <a:pt x="2855" y="732"/>
                  </a:cubicBezTo>
                  <a:cubicBezTo>
                    <a:pt x="3349" y="351"/>
                    <a:pt x="4006" y="245"/>
                    <a:pt x="4630" y="172"/>
                  </a:cubicBezTo>
                  <a:cubicBezTo>
                    <a:pt x="4679" y="168"/>
                    <a:pt x="4724" y="164"/>
                    <a:pt x="4765" y="164"/>
                  </a:cubicBezTo>
                  <a:cubicBezTo>
                    <a:pt x="4807" y="164"/>
                    <a:pt x="4845" y="168"/>
                    <a:pt x="4882" y="180"/>
                  </a:cubicBezTo>
                  <a:cubicBezTo>
                    <a:pt x="4979" y="221"/>
                    <a:pt x="5036" y="334"/>
                    <a:pt x="5092" y="440"/>
                  </a:cubicBezTo>
                  <a:cubicBezTo>
                    <a:pt x="5425" y="1153"/>
                    <a:pt x="5555" y="1948"/>
                    <a:pt x="5684" y="2718"/>
                  </a:cubicBezTo>
                  <a:cubicBezTo>
                    <a:pt x="5765" y="3204"/>
                    <a:pt x="5846" y="3715"/>
                    <a:pt x="5984" y="4194"/>
                  </a:cubicBezTo>
                  <a:cubicBezTo>
                    <a:pt x="5992" y="4234"/>
                    <a:pt x="6025" y="4258"/>
                    <a:pt x="6065" y="4258"/>
                  </a:cubicBezTo>
                  <a:cubicBezTo>
                    <a:pt x="6065" y="4258"/>
                    <a:pt x="6073" y="4258"/>
                    <a:pt x="6082" y="4250"/>
                  </a:cubicBezTo>
                  <a:cubicBezTo>
                    <a:pt x="6122" y="4242"/>
                    <a:pt x="6155" y="4194"/>
                    <a:pt x="6138" y="4153"/>
                  </a:cubicBezTo>
                  <a:cubicBezTo>
                    <a:pt x="6009" y="3675"/>
                    <a:pt x="5928" y="3180"/>
                    <a:pt x="5846" y="2694"/>
                  </a:cubicBezTo>
                  <a:cubicBezTo>
                    <a:pt x="5717" y="1915"/>
                    <a:pt x="5579" y="1105"/>
                    <a:pt x="5238" y="375"/>
                  </a:cubicBezTo>
                  <a:cubicBezTo>
                    <a:pt x="5174" y="237"/>
                    <a:pt x="5092" y="91"/>
                    <a:pt x="4946" y="34"/>
                  </a:cubicBezTo>
                  <a:cubicBezTo>
                    <a:pt x="4885" y="8"/>
                    <a:pt x="4820" y="1"/>
                    <a:pt x="4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1091650" y="2499825"/>
              <a:ext cx="119625" cy="114750"/>
            </a:xfrm>
            <a:custGeom>
              <a:avLst/>
              <a:gdLst/>
              <a:ahLst/>
              <a:cxnLst/>
              <a:rect l="l" t="t" r="r" b="b"/>
              <a:pathLst>
                <a:path w="4785" h="4590" extrusionOk="0">
                  <a:moveTo>
                    <a:pt x="1082" y="0"/>
                  </a:moveTo>
                  <a:cubicBezTo>
                    <a:pt x="959" y="0"/>
                    <a:pt x="835" y="14"/>
                    <a:pt x="714" y="50"/>
                  </a:cubicBezTo>
                  <a:cubicBezTo>
                    <a:pt x="585" y="90"/>
                    <a:pt x="487" y="147"/>
                    <a:pt x="422" y="228"/>
                  </a:cubicBezTo>
                  <a:cubicBezTo>
                    <a:pt x="366" y="301"/>
                    <a:pt x="341" y="398"/>
                    <a:pt x="317" y="487"/>
                  </a:cubicBezTo>
                  <a:cubicBezTo>
                    <a:pt x="17" y="1809"/>
                    <a:pt x="9" y="3187"/>
                    <a:pt x="1" y="4509"/>
                  </a:cubicBezTo>
                  <a:cubicBezTo>
                    <a:pt x="1" y="4557"/>
                    <a:pt x="33" y="4590"/>
                    <a:pt x="82" y="4590"/>
                  </a:cubicBezTo>
                  <a:cubicBezTo>
                    <a:pt x="122" y="4590"/>
                    <a:pt x="163" y="4557"/>
                    <a:pt x="163" y="4509"/>
                  </a:cubicBezTo>
                  <a:cubicBezTo>
                    <a:pt x="171" y="3195"/>
                    <a:pt x="171" y="1833"/>
                    <a:pt x="479" y="528"/>
                  </a:cubicBezTo>
                  <a:cubicBezTo>
                    <a:pt x="495" y="447"/>
                    <a:pt x="512" y="374"/>
                    <a:pt x="552" y="325"/>
                  </a:cubicBezTo>
                  <a:cubicBezTo>
                    <a:pt x="593" y="277"/>
                    <a:pt x="666" y="236"/>
                    <a:pt x="763" y="204"/>
                  </a:cubicBezTo>
                  <a:cubicBezTo>
                    <a:pt x="864" y="175"/>
                    <a:pt x="970" y="163"/>
                    <a:pt x="1076" y="163"/>
                  </a:cubicBezTo>
                  <a:cubicBezTo>
                    <a:pt x="1326" y="163"/>
                    <a:pt x="1584" y="228"/>
                    <a:pt x="1817" y="285"/>
                  </a:cubicBezTo>
                  <a:cubicBezTo>
                    <a:pt x="1955" y="325"/>
                    <a:pt x="2101" y="358"/>
                    <a:pt x="2214" y="447"/>
                  </a:cubicBezTo>
                  <a:cubicBezTo>
                    <a:pt x="2312" y="520"/>
                    <a:pt x="2384" y="641"/>
                    <a:pt x="2449" y="747"/>
                  </a:cubicBezTo>
                  <a:cubicBezTo>
                    <a:pt x="2571" y="966"/>
                    <a:pt x="2676" y="1201"/>
                    <a:pt x="2766" y="1436"/>
                  </a:cubicBezTo>
                  <a:lnTo>
                    <a:pt x="2798" y="1517"/>
                  </a:lnTo>
                  <a:cubicBezTo>
                    <a:pt x="2887" y="1768"/>
                    <a:pt x="2984" y="2028"/>
                    <a:pt x="3211" y="2206"/>
                  </a:cubicBezTo>
                  <a:cubicBezTo>
                    <a:pt x="3398" y="2352"/>
                    <a:pt x="3641" y="2393"/>
                    <a:pt x="3852" y="2425"/>
                  </a:cubicBezTo>
                  <a:cubicBezTo>
                    <a:pt x="4128" y="2474"/>
                    <a:pt x="4411" y="2498"/>
                    <a:pt x="4695" y="2514"/>
                  </a:cubicBezTo>
                  <a:cubicBezTo>
                    <a:pt x="4700" y="2515"/>
                    <a:pt x="4705" y="2516"/>
                    <a:pt x="4710" y="2516"/>
                  </a:cubicBezTo>
                  <a:cubicBezTo>
                    <a:pt x="4750" y="2516"/>
                    <a:pt x="4777" y="2485"/>
                    <a:pt x="4784" y="2441"/>
                  </a:cubicBezTo>
                  <a:cubicBezTo>
                    <a:pt x="4784" y="2393"/>
                    <a:pt x="4752" y="2360"/>
                    <a:pt x="4703" y="2352"/>
                  </a:cubicBezTo>
                  <a:cubicBezTo>
                    <a:pt x="4428" y="2336"/>
                    <a:pt x="4152" y="2312"/>
                    <a:pt x="3876" y="2271"/>
                  </a:cubicBezTo>
                  <a:cubicBezTo>
                    <a:pt x="3674" y="2239"/>
                    <a:pt x="3463" y="2198"/>
                    <a:pt x="3309" y="2076"/>
                  </a:cubicBezTo>
                  <a:cubicBezTo>
                    <a:pt x="3122" y="1931"/>
                    <a:pt x="3033" y="1695"/>
                    <a:pt x="2944" y="1460"/>
                  </a:cubicBezTo>
                  <a:lnTo>
                    <a:pt x="2920" y="1379"/>
                  </a:lnTo>
                  <a:cubicBezTo>
                    <a:pt x="2822" y="1136"/>
                    <a:pt x="2717" y="893"/>
                    <a:pt x="2587" y="674"/>
                  </a:cubicBezTo>
                  <a:cubicBezTo>
                    <a:pt x="2522" y="552"/>
                    <a:pt x="2441" y="414"/>
                    <a:pt x="2312" y="317"/>
                  </a:cubicBezTo>
                  <a:cubicBezTo>
                    <a:pt x="2174" y="212"/>
                    <a:pt x="2003" y="163"/>
                    <a:pt x="1857" y="131"/>
                  </a:cubicBezTo>
                  <a:cubicBezTo>
                    <a:pt x="1623" y="69"/>
                    <a:pt x="1354" y="0"/>
                    <a:pt x="10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61"/>
            <p:cNvSpPr/>
            <p:nvPr/>
          </p:nvSpPr>
          <p:spPr>
            <a:xfrm>
              <a:off x="1070775" y="2454475"/>
              <a:ext cx="28600" cy="34650"/>
            </a:xfrm>
            <a:custGeom>
              <a:avLst/>
              <a:gdLst/>
              <a:ahLst/>
              <a:cxnLst/>
              <a:rect l="l" t="t" r="r" b="b"/>
              <a:pathLst>
                <a:path w="1144" h="1386" extrusionOk="0">
                  <a:moveTo>
                    <a:pt x="122" y="1"/>
                  </a:moveTo>
                  <a:cubicBezTo>
                    <a:pt x="91" y="1"/>
                    <a:pt x="61" y="17"/>
                    <a:pt x="49" y="47"/>
                  </a:cubicBezTo>
                  <a:cubicBezTo>
                    <a:pt x="25" y="88"/>
                    <a:pt x="41" y="137"/>
                    <a:pt x="82" y="153"/>
                  </a:cubicBezTo>
                  <a:cubicBezTo>
                    <a:pt x="255" y="237"/>
                    <a:pt x="446" y="280"/>
                    <a:pt x="636" y="280"/>
                  </a:cubicBezTo>
                  <a:cubicBezTo>
                    <a:pt x="739" y="280"/>
                    <a:pt x="842" y="268"/>
                    <a:pt x="941" y="242"/>
                  </a:cubicBezTo>
                  <a:lnTo>
                    <a:pt x="941" y="242"/>
                  </a:lnTo>
                  <a:cubicBezTo>
                    <a:pt x="876" y="404"/>
                    <a:pt x="738" y="534"/>
                    <a:pt x="576" y="591"/>
                  </a:cubicBezTo>
                  <a:cubicBezTo>
                    <a:pt x="486" y="621"/>
                    <a:pt x="385" y="629"/>
                    <a:pt x="282" y="629"/>
                  </a:cubicBezTo>
                  <a:cubicBezTo>
                    <a:pt x="219" y="629"/>
                    <a:pt x="154" y="626"/>
                    <a:pt x="90" y="623"/>
                  </a:cubicBezTo>
                  <a:cubicBezTo>
                    <a:pt x="57" y="623"/>
                    <a:pt x="25" y="639"/>
                    <a:pt x="9" y="672"/>
                  </a:cubicBezTo>
                  <a:cubicBezTo>
                    <a:pt x="1" y="712"/>
                    <a:pt x="9" y="745"/>
                    <a:pt x="41" y="769"/>
                  </a:cubicBezTo>
                  <a:cubicBezTo>
                    <a:pt x="228" y="899"/>
                    <a:pt x="447" y="988"/>
                    <a:pt x="674" y="1028"/>
                  </a:cubicBezTo>
                  <a:cubicBezTo>
                    <a:pt x="690" y="1028"/>
                    <a:pt x="706" y="1037"/>
                    <a:pt x="722" y="1037"/>
                  </a:cubicBezTo>
                  <a:cubicBezTo>
                    <a:pt x="698" y="1045"/>
                    <a:pt x="682" y="1053"/>
                    <a:pt x="657" y="1061"/>
                  </a:cubicBezTo>
                  <a:lnTo>
                    <a:pt x="317" y="1174"/>
                  </a:lnTo>
                  <a:cubicBezTo>
                    <a:pt x="293" y="1191"/>
                    <a:pt x="268" y="1215"/>
                    <a:pt x="268" y="1247"/>
                  </a:cubicBezTo>
                  <a:cubicBezTo>
                    <a:pt x="260" y="1280"/>
                    <a:pt x="276" y="1304"/>
                    <a:pt x="309" y="1320"/>
                  </a:cubicBezTo>
                  <a:lnTo>
                    <a:pt x="398" y="1377"/>
                  </a:lnTo>
                  <a:cubicBezTo>
                    <a:pt x="406" y="1385"/>
                    <a:pt x="422" y="1385"/>
                    <a:pt x="439" y="1385"/>
                  </a:cubicBezTo>
                  <a:cubicBezTo>
                    <a:pt x="463" y="1385"/>
                    <a:pt x="487" y="1377"/>
                    <a:pt x="503" y="1345"/>
                  </a:cubicBezTo>
                  <a:cubicBezTo>
                    <a:pt x="520" y="1328"/>
                    <a:pt x="520" y="1304"/>
                    <a:pt x="511" y="1280"/>
                  </a:cubicBezTo>
                  <a:lnTo>
                    <a:pt x="714" y="1215"/>
                  </a:lnTo>
                  <a:cubicBezTo>
                    <a:pt x="820" y="1174"/>
                    <a:pt x="933" y="1134"/>
                    <a:pt x="1038" y="1118"/>
                  </a:cubicBezTo>
                  <a:cubicBezTo>
                    <a:pt x="1071" y="1110"/>
                    <a:pt x="1103" y="1085"/>
                    <a:pt x="1103" y="1053"/>
                  </a:cubicBezTo>
                  <a:cubicBezTo>
                    <a:pt x="1111" y="1020"/>
                    <a:pt x="1095" y="988"/>
                    <a:pt x="1071" y="972"/>
                  </a:cubicBezTo>
                  <a:cubicBezTo>
                    <a:pt x="974" y="907"/>
                    <a:pt x="868" y="891"/>
                    <a:pt x="763" y="882"/>
                  </a:cubicBezTo>
                  <a:cubicBezTo>
                    <a:pt x="747" y="874"/>
                    <a:pt x="722" y="874"/>
                    <a:pt x="698" y="866"/>
                  </a:cubicBezTo>
                  <a:cubicBezTo>
                    <a:pt x="601" y="850"/>
                    <a:pt x="503" y="826"/>
                    <a:pt x="414" y="785"/>
                  </a:cubicBezTo>
                  <a:cubicBezTo>
                    <a:pt x="487" y="777"/>
                    <a:pt x="560" y="769"/>
                    <a:pt x="633" y="745"/>
                  </a:cubicBezTo>
                  <a:cubicBezTo>
                    <a:pt x="893" y="655"/>
                    <a:pt x="1095" y="412"/>
                    <a:pt x="1136" y="137"/>
                  </a:cubicBezTo>
                  <a:cubicBezTo>
                    <a:pt x="1144" y="104"/>
                    <a:pt x="1136" y="80"/>
                    <a:pt x="1111" y="64"/>
                  </a:cubicBezTo>
                  <a:cubicBezTo>
                    <a:pt x="1096" y="48"/>
                    <a:pt x="1077" y="43"/>
                    <a:pt x="1060" y="43"/>
                  </a:cubicBezTo>
                  <a:cubicBezTo>
                    <a:pt x="1049" y="43"/>
                    <a:pt x="1039" y="44"/>
                    <a:pt x="1030" y="47"/>
                  </a:cubicBezTo>
                  <a:cubicBezTo>
                    <a:pt x="909" y="94"/>
                    <a:pt x="777" y="117"/>
                    <a:pt x="644" y="117"/>
                  </a:cubicBezTo>
                  <a:cubicBezTo>
                    <a:pt x="475" y="117"/>
                    <a:pt x="305" y="80"/>
                    <a:pt x="155" y="7"/>
                  </a:cubicBezTo>
                  <a:cubicBezTo>
                    <a:pt x="144" y="3"/>
                    <a:pt x="13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61"/>
            <p:cNvSpPr/>
            <p:nvPr/>
          </p:nvSpPr>
          <p:spPr>
            <a:xfrm>
              <a:off x="1068950" y="2499275"/>
              <a:ext cx="16050" cy="36675"/>
            </a:xfrm>
            <a:custGeom>
              <a:avLst/>
              <a:gdLst/>
              <a:ahLst/>
              <a:cxnLst/>
              <a:rect l="l" t="t" r="r" b="b"/>
              <a:pathLst>
                <a:path w="642" h="1467" extrusionOk="0">
                  <a:moveTo>
                    <a:pt x="261" y="1"/>
                  </a:moveTo>
                  <a:cubicBezTo>
                    <a:pt x="245" y="1"/>
                    <a:pt x="228" y="5"/>
                    <a:pt x="212" y="15"/>
                  </a:cubicBezTo>
                  <a:cubicBezTo>
                    <a:pt x="179" y="39"/>
                    <a:pt x="171" y="88"/>
                    <a:pt x="195" y="128"/>
                  </a:cubicBezTo>
                  <a:cubicBezTo>
                    <a:pt x="301" y="274"/>
                    <a:pt x="382" y="436"/>
                    <a:pt x="422" y="615"/>
                  </a:cubicBezTo>
                  <a:cubicBezTo>
                    <a:pt x="333" y="534"/>
                    <a:pt x="220" y="477"/>
                    <a:pt x="98" y="461"/>
                  </a:cubicBezTo>
                  <a:cubicBezTo>
                    <a:pt x="90" y="459"/>
                    <a:pt x="82" y="458"/>
                    <a:pt x="75" y="458"/>
                  </a:cubicBezTo>
                  <a:cubicBezTo>
                    <a:pt x="53" y="458"/>
                    <a:pt x="35" y="467"/>
                    <a:pt x="17" y="485"/>
                  </a:cubicBezTo>
                  <a:cubicBezTo>
                    <a:pt x="1" y="509"/>
                    <a:pt x="1" y="542"/>
                    <a:pt x="9" y="574"/>
                  </a:cubicBezTo>
                  <a:cubicBezTo>
                    <a:pt x="130" y="826"/>
                    <a:pt x="203" y="1109"/>
                    <a:pt x="212" y="1393"/>
                  </a:cubicBezTo>
                  <a:cubicBezTo>
                    <a:pt x="212" y="1434"/>
                    <a:pt x="252" y="1466"/>
                    <a:pt x="293" y="1466"/>
                  </a:cubicBezTo>
                  <a:lnTo>
                    <a:pt x="301" y="1466"/>
                  </a:lnTo>
                  <a:cubicBezTo>
                    <a:pt x="341" y="1466"/>
                    <a:pt x="374" y="1426"/>
                    <a:pt x="374" y="1385"/>
                  </a:cubicBezTo>
                  <a:cubicBezTo>
                    <a:pt x="366" y="1142"/>
                    <a:pt x="317" y="899"/>
                    <a:pt x="228" y="672"/>
                  </a:cubicBezTo>
                  <a:lnTo>
                    <a:pt x="228" y="672"/>
                  </a:lnTo>
                  <a:cubicBezTo>
                    <a:pt x="349" y="736"/>
                    <a:pt x="439" y="850"/>
                    <a:pt x="479" y="971"/>
                  </a:cubicBezTo>
                  <a:cubicBezTo>
                    <a:pt x="486" y="1007"/>
                    <a:pt x="518" y="1030"/>
                    <a:pt x="553" y="1030"/>
                  </a:cubicBezTo>
                  <a:cubicBezTo>
                    <a:pt x="558" y="1030"/>
                    <a:pt x="563" y="1029"/>
                    <a:pt x="568" y="1028"/>
                  </a:cubicBezTo>
                  <a:cubicBezTo>
                    <a:pt x="609" y="1028"/>
                    <a:pt x="641" y="988"/>
                    <a:pt x="641" y="947"/>
                  </a:cubicBezTo>
                  <a:cubicBezTo>
                    <a:pt x="625" y="623"/>
                    <a:pt x="520" y="299"/>
                    <a:pt x="325" y="31"/>
                  </a:cubicBezTo>
                  <a:cubicBezTo>
                    <a:pt x="310" y="11"/>
                    <a:pt x="287" y="1"/>
                    <a:pt x="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1010175" y="2467000"/>
              <a:ext cx="12600" cy="5500"/>
            </a:xfrm>
            <a:custGeom>
              <a:avLst/>
              <a:gdLst/>
              <a:ahLst/>
              <a:cxnLst/>
              <a:rect l="l" t="t" r="r" b="b"/>
              <a:pathLst>
                <a:path w="504" h="220" extrusionOk="0">
                  <a:moveTo>
                    <a:pt x="406" y="0"/>
                  </a:moveTo>
                  <a:lnTo>
                    <a:pt x="73" y="57"/>
                  </a:lnTo>
                  <a:cubicBezTo>
                    <a:pt x="33" y="65"/>
                    <a:pt x="0" y="106"/>
                    <a:pt x="9" y="146"/>
                  </a:cubicBezTo>
                  <a:cubicBezTo>
                    <a:pt x="9" y="187"/>
                    <a:pt x="49" y="219"/>
                    <a:pt x="82" y="219"/>
                  </a:cubicBezTo>
                  <a:cubicBezTo>
                    <a:pt x="90" y="219"/>
                    <a:pt x="90" y="219"/>
                    <a:pt x="98" y="211"/>
                  </a:cubicBezTo>
                  <a:lnTo>
                    <a:pt x="430" y="163"/>
                  </a:lnTo>
                  <a:cubicBezTo>
                    <a:pt x="479" y="154"/>
                    <a:pt x="503" y="114"/>
                    <a:pt x="503" y="73"/>
                  </a:cubicBezTo>
                  <a:cubicBezTo>
                    <a:pt x="495" y="25"/>
                    <a:pt x="455" y="0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1010575" y="2478325"/>
              <a:ext cx="10175" cy="4925"/>
            </a:xfrm>
            <a:custGeom>
              <a:avLst/>
              <a:gdLst/>
              <a:ahLst/>
              <a:cxnLst/>
              <a:rect l="l" t="t" r="r" b="b"/>
              <a:pathLst>
                <a:path w="407" h="197" extrusionOk="0">
                  <a:moveTo>
                    <a:pt x="322" y="0"/>
                  </a:moveTo>
                  <a:cubicBezTo>
                    <a:pt x="317" y="0"/>
                    <a:pt x="313" y="1"/>
                    <a:pt x="309" y="1"/>
                  </a:cubicBezTo>
                  <a:lnTo>
                    <a:pt x="74" y="34"/>
                  </a:lnTo>
                  <a:cubicBezTo>
                    <a:pt x="33" y="42"/>
                    <a:pt x="1" y="83"/>
                    <a:pt x="9" y="131"/>
                  </a:cubicBezTo>
                  <a:cubicBezTo>
                    <a:pt x="9" y="172"/>
                    <a:pt x="49" y="196"/>
                    <a:pt x="90" y="196"/>
                  </a:cubicBezTo>
                  <a:lnTo>
                    <a:pt x="98" y="196"/>
                  </a:lnTo>
                  <a:lnTo>
                    <a:pt x="333" y="164"/>
                  </a:lnTo>
                  <a:cubicBezTo>
                    <a:pt x="374" y="156"/>
                    <a:pt x="406" y="115"/>
                    <a:pt x="398" y="74"/>
                  </a:cubicBezTo>
                  <a:cubicBezTo>
                    <a:pt x="398" y="31"/>
                    <a:pt x="359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1025975" y="2476425"/>
              <a:ext cx="9150" cy="5200"/>
            </a:xfrm>
            <a:custGeom>
              <a:avLst/>
              <a:gdLst/>
              <a:ahLst/>
              <a:cxnLst/>
              <a:rect l="l" t="t" r="r" b="b"/>
              <a:pathLst>
                <a:path w="366" h="208" extrusionOk="0">
                  <a:moveTo>
                    <a:pt x="278" y="0"/>
                  </a:moveTo>
                  <a:cubicBezTo>
                    <a:pt x="269" y="0"/>
                    <a:pt x="261" y="2"/>
                    <a:pt x="252" y="4"/>
                  </a:cubicBezTo>
                  <a:lnTo>
                    <a:pt x="66" y="53"/>
                  </a:lnTo>
                  <a:cubicBezTo>
                    <a:pt x="25" y="61"/>
                    <a:pt x="1" y="102"/>
                    <a:pt x="9" y="150"/>
                  </a:cubicBezTo>
                  <a:cubicBezTo>
                    <a:pt x="17" y="183"/>
                    <a:pt x="50" y="207"/>
                    <a:pt x="90" y="207"/>
                  </a:cubicBezTo>
                  <a:lnTo>
                    <a:pt x="106" y="207"/>
                  </a:lnTo>
                  <a:lnTo>
                    <a:pt x="293" y="159"/>
                  </a:lnTo>
                  <a:cubicBezTo>
                    <a:pt x="341" y="150"/>
                    <a:pt x="366" y="102"/>
                    <a:pt x="350" y="61"/>
                  </a:cubicBezTo>
                  <a:cubicBezTo>
                    <a:pt x="343" y="28"/>
                    <a:pt x="314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1027000" y="2468300"/>
              <a:ext cx="8525" cy="5000"/>
            </a:xfrm>
            <a:custGeom>
              <a:avLst/>
              <a:gdLst/>
              <a:ahLst/>
              <a:cxnLst/>
              <a:rect l="l" t="t" r="r" b="b"/>
              <a:pathLst>
                <a:path w="341" h="200" extrusionOk="0">
                  <a:moveTo>
                    <a:pt x="246" y="0"/>
                  </a:moveTo>
                  <a:cubicBezTo>
                    <a:pt x="237" y="0"/>
                    <a:pt x="228" y="2"/>
                    <a:pt x="219" y="5"/>
                  </a:cubicBezTo>
                  <a:cubicBezTo>
                    <a:pt x="171" y="30"/>
                    <a:pt x="130" y="38"/>
                    <a:pt x="81" y="38"/>
                  </a:cubicBezTo>
                  <a:cubicBezTo>
                    <a:pt x="33" y="38"/>
                    <a:pt x="0" y="70"/>
                    <a:pt x="0" y="119"/>
                  </a:cubicBezTo>
                  <a:cubicBezTo>
                    <a:pt x="0" y="159"/>
                    <a:pt x="41" y="200"/>
                    <a:pt x="81" y="200"/>
                  </a:cubicBezTo>
                  <a:cubicBezTo>
                    <a:pt x="146" y="200"/>
                    <a:pt x="219" y="184"/>
                    <a:pt x="276" y="159"/>
                  </a:cubicBezTo>
                  <a:cubicBezTo>
                    <a:pt x="317" y="143"/>
                    <a:pt x="341" y="94"/>
                    <a:pt x="325" y="54"/>
                  </a:cubicBezTo>
                  <a:cubicBezTo>
                    <a:pt x="312" y="22"/>
                    <a:pt x="279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61"/>
            <p:cNvSpPr/>
            <p:nvPr/>
          </p:nvSpPr>
          <p:spPr>
            <a:xfrm>
              <a:off x="1019700" y="2486225"/>
              <a:ext cx="7725" cy="4925"/>
            </a:xfrm>
            <a:custGeom>
              <a:avLst/>
              <a:gdLst/>
              <a:ahLst/>
              <a:cxnLst/>
              <a:rect l="l" t="t" r="r" b="b"/>
              <a:pathLst>
                <a:path w="309" h="197" extrusionOk="0">
                  <a:moveTo>
                    <a:pt x="219" y="0"/>
                  </a:moveTo>
                  <a:cubicBezTo>
                    <a:pt x="214" y="0"/>
                    <a:pt x="208" y="1"/>
                    <a:pt x="203" y="2"/>
                  </a:cubicBezTo>
                  <a:lnTo>
                    <a:pt x="65" y="42"/>
                  </a:lnTo>
                  <a:cubicBezTo>
                    <a:pt x="25" y="50"/>
                    <a:pt x="1" y="91"/>
                    <a:pt x="9" y="139"/>
                  </a:cubicBezTo>
                  <a:cubicBezTo>
                    <a:pt x="17" y="172"/>
                    <a:pt x="49" y="196"/>
                    <a:pt x="90" y="196"/>
                  </a:cubicBezTo>
                  <a:lnTo>
                    <a:pt x="106" y="196"/>
                  </a:lnTo>
                  <a:lnTo>
                    <a:pt x="244" y="164"/>
                  </a:lnTo>
                  <a:cubicBezTo>
                    <a:pt x="284" y="148"/>
                    <a:pt x="309" y="107"/>
                    <a:pt x="301" y="58"/>
                  </a:cubicBezTo>
                  <a:cubicBezTo>
                    <a:pt x="293" y="23"/>
                    <a:pt x="256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61"/>
            <p:cNvSpPr/>
            <p:nvPr/>
          </p:nvSpPr>
          <p:spPr>
            <a:xfrm>
              <a:off x="1003700" y="2489375"/>
              <a:ext cx="7925" cy="5225"/>
            </a:xfrm>
            <a:custGeom>
              <a:avLst/>
              <a:gdLst/>
              <a:ahLst/>
              <a:cxnLst/>
              <a:rect l="l" t="t" r="r" b="b"/>
              <a:pathLst>
                <a:path w="317" h="209" extrusionOk="0">
                  <a:moveTo>
                    <a:pt x="233" y="0"/>
                  </a:moveTo>
                  <a:cubicBezTo>
                    <a:pt x="223" y="0"/>
                    <a:pt x="213" y="2"/>
                    <a:pt x="203" y="5"/>
                  </a:cubicBezTo>
                  <a:lnTo>
                    <a:pt x="65" y="46"/>
                  </a:lnTo>
                  <a:cubicBezTo>
                    <a:pt x="24" y="62"/>
                    <a:pt x="0" y="103"/>
                    <a:pt x="16" y="151"/>
                  </a:cubicBezTo>
                  <a:cubicBezTo>
                    <a:pt x="24" y="184"/>
                    <a:pt x="57" y="208"/>
                    <a:pt x="89" y="208"/>
                  </a:cubicBezTo>
                  <a:cubicBezTo>
                    <a:pt x="97" y="208"/>
                    <a:pt x="105" y="200"/>
                    <a:pt x="114" y="200"/>
                  </a:cubicBezTo>
                  <a:lnTo>
                    <a:pt x="251" y="159"/>
                  </a:lnTo>
                  <a:cubicBezTo>
                    <a:pt x="292" y="143"/>
                    <a:pt x="316" y="103"/>
                    <a:pt x="308" y="54"/>
                  </a:cubicBezTo>
                  <a:cubicBezTo>
                    <a:pt x="295" y="22"/>
                    <a:pt x="268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1121050" y="2476325"/>
              <a:ext cx="8525" cy="5300"/>
            </a:xfrm>
            <a:custGeom>
              <a:avLst/>
              <a:gdLst/>
              <a:ahLst/>
              <a:cxnLst/>
              <a:rect l="l" t="t" r="r" b="b"/>
              <a:pathLst>
                <a:path w="341" h="212" extrusionOk="0">
                  <a:moveTo>
                    <a:pt x="81" y="0"/>
                  </a:moveTo>
                  <a:cubicBezTo>
                    <a:pt x="33" y="0"/>
                    <a:pt x="0" y="33"/>
                    <a:pt x="0" y="81"/>
                  </a:cubicBezTo>
                  <a:cubicBezTo>
                    <a:pt x="0" y="122"/>
                    <a:pt x="33" y="163"/>
                    <a:pt x="81" y="163"/>
                  </a:cubicBezTo>
                  <a:cubicBezTo>
                    <a:pt x="122" y="163"/>
                    <a:pt x="171" y="171"/>
                    <a:pt x="203" y="195"/>
                  </a:cubicBezTo>
                  <a:cubicBezTo>
                    <a:pt x="219" y="211"/>
                    <a:pt x="236" y="211"/>
                    <a:pt x="252" y="211"/>
                  </a:cubicBezTo>
                  <a:cubicBezTo>
                    <a:pt x="276" y="211"/>
                    <a:pt x="300" y="203"/>
                    <a:pt x="317" y="179"/>
                  </a:cubicBezTo>
                  <a:cubicBezTo>
                    <a:pt x="341" y="138"/>
                    <a:pt x="333" y="90"/>
                    <a:pt x="292" y="65"/>
                  </a:cubicBezTo>
                  <a:cubicBezTo>
                    <a:pt x="236" y="25"/>
                    <a:pt x="154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1124100" y="2465450"/>
              <a:ext cx="10950" cy="7050"/>
            </a:xfrm>
            <a:custGeom>
              <a:avLst/>
              <a:gdLst/>
              <a:ahLst/>
              <a:cxnLst/>
              <a:rect l="l" t="t" r="r" b="b"/>
              <a:pathLst>
                <a:path w="438" h="282" extrusionOk="0">
                  <a:moveTo>
                    <a:pt x="91" y="0"/>
                  </a:moveTo>
                  <a:cubicBezTo>
                    <a:pt x="64" y="0"/>
                    <a:pt x="40" y="13"/>
                    <a:pt x="24" y="38"/>
                  </a:cubicBezTo>
                  <a:cubicBezTo>
                    <a:pt x="0" y="71"/>
                    <a:pt x="8" y="127"/>
                    <a:pt x="49" y="152"/>
                  </a:cubicBezTo>
                  <a:cubicBezTo>
                    <a:pt x="130" y="200"/>
                    <a:pt x="227" y="249"/>
                    <a:pt x="316" y="273"/>
                  </a:cubicBezTo>
                  <a:cubicBezTo>
                    <a:pt x="324" y="281"/>
                    <a:pt x="332" y="281"/>
                    <a:pt x="341" y="281"/>
                  </a:cubicBezTo>
                  <a:cubicBezTo>
                    <a:pt x="381" y="281"/>
                    <a:pt x="414" y="257"/>
                    <a:pt x="422" y="225"/>
                  </a:cubicBezTo>
                  <a:cubicBezTo>
                    <a:pt x="438" y="176"/>
                    <a:pt x="414" y="135"/>
                    <a:pt x="365" y="119"/>
                  </a:cubicBezTo>
                  <a:cubicBezTo>
                    <a:pt x="284" y="95"/>
                    <a:pt x="211" y="62"/>
                    <a:pt x="138" y="14"/>
                  </a:cubicBezTo>
                  <a:cubicBezTo>
                    <a:pt x="123" y="5"/>
                    <a:pt x="106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1134225" y="2478800"/>
              <a:ext cx="7525" cy="5250"/>
            </a:xfrm>
            <a:custGeom>
              <a:avLst/>
              <a:gdLst/>
              <a:ahLst/>
              <a:cxnLst/>
              <a:rect l="l" t="t" r="r" b="b"/>
              <a:pathLst>
                <a:path w="301" h="210" extrusionOk="0">
                  <a:moveTo>
                    <a:pt x="90" y="1"/>
                  </a:moveTo>
                  <a:cubicBezTo>
                    <a:pt x="59" y="1"/>
                    <a:pt x="29" y="17"/>
                    <a:pt x="17" y="47"/>
                  </a:cubicBezTo>
                  <a:cubicBezTo>
                    <a:pt x="0" y="88"/>
                    <a:pt x="17" y="137"/>
                    <a:pt x="57" y="153"/>
                  </a:cubicBezTo>
                  <a:lnTo>
                    <a:pt x="171" y="201"/>
                  </a:lnTo>
                  <a:cubicBezTo>
                    <a:pt x="187" y="209"/>
                    <a:pt x="195" y="209"/>
                    <a:pt x="203" y="209"/>
                  </a:cubicBezTo>
                  <a:cubicBezTo>
                    <a:pt x="236" y="209"/>
                    <a:pt x="268" y="193"/>
                    <a:pt x="284" y="161"/>
                  </a:cubicBezTo>
                  <a:cubicBezTo>
                    <a:pt x="300" y="120"/>
                    <a:pt x="276" y="72"/>
                    <a:pt x="236" y="55"/>
                  </a:cubicBezTo>
                  <a:lnTo>
                    <a:pt x="122" y="7"/>
                  </a:lnTo>
                  <a:cubicBezTo>
                    <a:pt x="112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1130175" y="2484625"/>
              <a:ext cx="7725" cy="5300"/>
            </a:xfrm>
            <a:custGeom>
              <a:avLst/>
              <a:gdLst/>
              <a:ahLst/>
              <a:cxnLst/>
              <a:rect l="l" t="t" r="r" b="b"/>
              <a:pathLst>
                <a:path w="309" h="212" extrusionOk="0">
                  <a:moveTo>
                    <a:pt x="89" y="1"/>
                  </a:moveTo>
                  <a:cubicBezTo>
                    <a:pt x="49" y="1"/>
                    <a:pt x="8" y="33"/>
                    <a:pt x="0" y="74"/>
                  </a:cubicBezTo>
                  <a:cubicBezTo>
                    <a:pt x="0" y="122"/>
                    <a:pt x="33" y="163"/>
                    <a:pt x="81" y="163"/>
                  </a:cubicBezTo>
                  <a:cubicBezTo>
                    <a:pt x="114" y="163"/>
                    <a:pt x="146" y="179"/>
                    <a:pt x="171" y="195"/>
                  </a:cubicBezTo>
                  <a:cubicBezTo>
                    <a:pt x="187" y="212"/>
                    <a:pt x="203" y="212"/>
                    <a:pt x="219" y="212"/>
                  </a:cubicBezTo>
                  <a:cubicBezTo>
                    <a:pt x="243" y="212"/>
                    <a:pt x="268" y="203"/>
                    <a:pt x="284" y="179"/>
                  </a:cubicBezTo>
                  <a:cubicBezTo>
                    <a:pt x="308" y="147"/>
                    <a:pt x="300" y="98"/>
                    <a:pt x="268" y="66"/>
                  </a:cubicBezTo>
                  <a:cubicBezTo>
                    <a:pt x="219" y="33"/>
                    <a:pt x="154" y="9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1115175" y="2483325"/>
              <a:ext cx="8525" cy="4575"/>
            </a:xfrm>
            <a:custGeom>
              <a:avLst/>
              <a:gdLst/>
              <a:ahLst/>
              <a:cxnLst/>
              <a:rect l="l" t="t" r="r" b="b"/>
              <a:pathLst>
                <a:path w="341" h="183" extrusionOk="0">
                  <a:moveTo>
                    <a:pt x="127" y="1"/>
                  </a:moveTo>
                  <a:cubicBezTo>
                    <a:pt x="109" y="1"/>
                    <a:pt x="91" y="2"/>
                    <a:pt x="73" y="4"/>
                  </a:cubicBezTo>
                  <a:cubicBezTo>
                    <a:pt x="33" y="4"/>
                    <a:pt x="0" y="45"/>
                    <a:pt x="0" y="93"/>
                  </a:cubicBezTo>
                  <a:cubicBezTo>
                    <a:pt x="0" y="134"/>
                    <a:pt x="41" y="166"/>
                    <a:pt x="89" y="166"/>
                  </a:cubicBezTo>
                  <a:cubicBezTo>
                    <a:pt x="103" y="164"/>
                    <a:pt x="115" y="163"/>
                    <a:pt x="127" y="163"/>
                  </a:cubicBezTo>
                  <a:cubicBezTo>
                    <a:pt x="160" y="163"/>
                    <a:pt x="192" y="171"/>
                    <a:pt x="227" y="183"/>
                  </a:cubicBezTo>
                  <a:lnTo>
                    <a:pt x="252" y="183"/>
                  </a:lnTo>
                  <a:cubicBezTo>
                    <a:pt x="284" y="183"/>
                    <a:pt x="316" y="158"/>
                    <a:pt x="325" y="126"/>
                  </a:cubicBezTo>
                  <a:cubicBezTo>
                    <a:pt x="341" y="77"/>
                    <a:pt x="316" y="37"/>
                    <a:pt x="268" y="20"/>
                  </a:cubicBezTo>
                  <a:cubicBezTo>
                    <a:pt x="226" y="8"/>
                    <a:pt x="176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61"/>
            <p:cNvSpPr/>
            <p:nvPr/>
          </p:nvSpPr>
          <p:spPr>
            <a:xfrm>
              <a:off x="1112325" y="2468775"/>
              <a:ext cx="8350" cy="4525"/>
            </a:xfrm>
            <a:custGeom>
              <a:avLst/>
              <a:gdLst/>
              <a:ahLst/>
              <a:cxnLst/>
              <a:rect l="l" t="t" r="r" b="b"/>
              <a:pathLst>
                <a:path w="334" h="181" extrusionOk="0">
                  <a:moveTo>
                    <a:pt x="99" y="0"/>
                  </a:moveTo>
                  <a:cubicBezTo>
                    <a:pt x="61" y="0"/>
                    <a:pt x="31" y="18"/>
                    <a:pt x="17" y="59"/>
                  </a:cubicBezTo>
                  <a:cubicBezTo>
                    <a:pt x="1" y="100"/>
                    <a:pt x="25" y="148"/>
                    <a:pt x="74" y="156"/>
                  </a:cubicBezTo>
                  <a:cubicBezTo>
                    <a:pt x="114" y="173"/>
                    <a:pt x="163" y="181"/>
                    <a:pt x="212" y="181"/>
                  </a:cubicBezTo>
                  <a:lnTo>
                    <a:pt x="252" y="181"/>
                  </a:lnTo>
                  <a:cubicBezTo>
                    <a:pt x="301" y="173"/>
                    <a:pt x="333" y="132"/>
                    <a:pt x="325" y="92"/>
                  </a:cubicBezTo>
                  <a:cubicBezTo>
                    <a:pt x="325" y="48"/>
                    <a:pt x="292" y="17"/>
                    <a:pt x="251" y="17"/>
                  </a:cubicBezTo>
                  <a:cubicBezTo>
                    <a:pt x="246" y="17"/>
                    <a:pt x="241" y="18"/>
                    <a:pt x="236" y="19"/>
                  </a:cubicBezTo>
                  <a:cubicBezTo>
                    <a:pt x="195" y="19"/>
                    <a:pt x="155" y="19"/>
                    <a:pt x="122" y="2"/>
                  </a:cubicBezTo>
                  <a:cubicBezTo>
                    <a:pt x="115" y="1"/>
                    <a:pt x="107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61"/>
            <p:cNvSpPr/>
            <p:nvPr/>
          </p:nvSpPr>
          <p:spPr>
            <a:xfrm>
              <a:off x="1168475" y="2518950"/>
              <a:ext cx="7925" cy="8675"/>
            </a:xfrm>
            <a:custGeom>
              <a:avLst/>
              <a:gdLst/>
              <a:ahLst/>
              <a:cxnLst/>
              <a:rect l="l" t="t" r="r" b="b"/>
              <a:pathLst>
                <a:path w="317" h="347" extrusionOk="0">
                  <a:moveTo>
                    <a:pt x="91" y="0"/>
                  </a:moveTo>
                  <a:cubicBezTo>
                    <a:pt x="74" y="0"/>
                    <a:pt x="57" y="5"/>
                    <a:pt x="41" y="14"/>
                  </a:cubicBezTo>
                  <a:cubicBezTo>
                    <a:pt x="9" y="39"/>
                    <a:pt x="1" y="95"/>
                    <a:pt x="25" y="128"/>
                  </a:cubicBezTo>
                  <a:lnTo>
                    <a:pt x="155" y="314"/>
                  </a:lnTo>
                  <a:cubicBezTo>
                    <a:pt x="171" y="339"/>
                    <a:pt x="195" y="347"/>
                    <a:pt x="220" y="347"/>
                  </a:cubicBezTo>
                  <a:cubicBezTo>
                    <a:pt x="236" y="347"/>
                    <a:pt x="252" y="339"/>
                    <a:pt x="268" y="330"/>
                  </a:cubicBezTo>
                  <a:cubicBezTo>
                    <a:pt x="309" y="306"/>
                    <a:pt x="317" y="257"/>
                    <a:pt x="284" y="217"/>
                  </a:cubicBezTo>
                  <a:lnTo>
                    <a:pt x="155" y="30"/>
                  </a:lnTo>
                  <a:cubicBezTo>
                    <a:pt x="140" y="11"/>
                    <a:pt x="116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1180425" y="2529800"/>
              <a:ext cx="7525" cy="14450"/>
            </a:xfrm>
            <a:custGeom>
              <a:avLst/>
              <a:gdLst/>
              <a:ahLst/>
              <a:cxnLst/>
              <a:rect l="l" t="t" r="r" b="b"/>
              <a:pathLst>
                <a:path w="301" h="578" extrusionOk="0">
                  <a:moveTo>
                    <a:pt x="146" y="0"/>
                  </a:moveTo>
                  <a:cubicBezTo>
                    <a:pt x="130" y="0"/>
                    <a:pt x="114" y="6"/>
                    <a:pt x="98" y="18"/>
                  </a:cubicBezTo>
                  <a:cubicBezTo>
                    <a:pt x="66" y="42"/>
                    <a:pt x="58" y="91"/>
                    <a:pt x="82" y="132"/>
                  </a:cubicBezTo>
                  <a:cubicBezTo>
                    <a:pt x="98" y="156"/>
                    <a:pt x="115" y="188"/>
                    <a:pt x="115" y="229"/>
                  </a:cubicBezTo>
                  <a:cubicBezTo>
                    <a:pt x="123" y="229"/>
                    <a:pt x="123" y="237"/>
                    <a:pt x="123" y="237"/>
                  </a:cubicBezTo>
                  <a:cubicBezTo>
                    <a:pt x="115" y="253"/>
                    <a:pt x="98" y="294"/>
                    <a:pt x="82" y="326"/>
                  </a:cubicBezTo>
                  <a:cubicBezTo>
                    <a:pt x="42" y="415"/>
                    <a:pt x="1" y="496"/>
                    <a:pt x="50" y="553"/>
                  </a:cubicBezTo>
                  <a:cubicBezTo>
                    <a:pt x="66" y="569"/>
                    <a:pt x="90" y="577"/>
                    <a:pt x="115" y="577"/>
                  </a:cubicBezTo>
                  <a:cubicBezTo>
                    <a:pt x="131" y="577"/>
                    <a:pt x="147" y="577"/>
                    <a:pt x="163" y="561"/>
                  </a:cubicBezTo>
                  <a:cubicBezTo>
                    <a:pt x="187" y="537"/>
                    <a:pt x="196" y="505"/>
                    <a:pt x="187" y="480"/>
                  </a:cubicBezTo>
                  <a:cubicBezTo>
                    <a:pt x="196" y="456"/>
                    <a:pt x="220" y="415"/>
                    <a:pt x="228" y="391"/>
                  </a:cubicBezTo>
                  <a:cubicBezTo>
                    <a:pt x="269" y="310"/>
                    <a:pt x="301" y="245"/>
                    <a:pt x="277" y="188"/>
                  </a:cubicBezTo>
                  <a:cubicBezTo>
                    <a:pt x="269" y="132"/>
                    <a:pt x="244" y="83"/>
                    <a:pt x="212" y="34"/>
                  </a:cubicBezTo>
                  <a:cubicBezTo>
                    <a:pt x="197" y="14"/>
                    <a:pt x="172" y="0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949775" y="2523450"/>
              <a:ext cx="7925" cy="10875"/>
            </a:xfrm>
            <a:custGeom>
              <a:avLst/>
              <a:gdLst/>
              <a:ahLst/>
              <a:cxnLst/>
              <a:rect l="l" t="t" r="r" b="b"/>
              <a:pathLst>
                <a:path w="317" h="435" extrusionOk="0">
                  <a:moveTo>
                    <a:pt x="232" y="1"/>
                  </a:moveTo>
                  <a:cubicBezTo>
                    <a:pt x="206" y="1"/>
                    <a:pt x="179" y="15"/>
                    <a:pt x="163" y="37"/>
                  </a:cubicBezTo>
                  <a:cubicBezTo>
                    <a:pt x="106" y="126"/>
                    <a:pt x="57" y="223"/>
                    <a:pt x="17" y="321"/>
                  </a:cubicBezTo>
                  <a:cubicBezTo>
                    <a:pt x="0" y="369"/>
                    <a:pt x="25" y="410"/>
                    <a:pt x="65" y="426"/>
                  </a:cubicBezTo>
                  <a:cubicBezTo>
                    <a:pt x="73" y="434"/>
                    <a:pt x="81" y="434"/>
                    <a:pt x="98" y="434"/>
                  </a:cubicBezTo>
                  <a:cubicBezTo>
                    <a:pt x="130" y="434"/>
                    <a:pt x="154" y="410"/>
                    <a:pt x="171" y="377"/>
                  </a:cubicBezTo>
                  <a:cubicBezTo>
                    <a:pt x="203" y="288"/>
                    <a:pt x="244" y="207"/>
                    <a:pt x="292" y="126"/>
                  </a:cubicBezTo>
                  <a:cubicBezTo>
                    <a:pt x="317" y="94"/>
                    <a:pt x="308" y="37"/>
                    <a:pt x="268" y="13"/>
                  </a:cubicBezTo>
                  <a:cubicBezTo>
                    <a:pt x="257" y="4"/>
                    <a:pt x="244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956050" y="2528950"/>
              <a:ext cx="7925" cy="10025"/>
            </a:xfrm>
            <a:custGeom>
              <a:avLst/>
              <a:gdLst/>
              <a:ahLst/>
              <a:cxnLst/>
              <a:rect l="l" t="t" r="r" b="b"/>
              <a:pathLst>
                <a:path w="317" h="401" extrusionOk="0">
                  <a:moveTo>
                    <a:pt x="228" y="0"/>
                  </a:moveTo>
                  <a:cubicBezTo>
                    <a:pt x="199" y="0"/>
                    <a:pt x="171" y="16"/>
                    <a:pt x="155" y="44"/>
                  </a:cubicBezTo>
                  <a:lnTo>
                    <a:pt x="25" y="279"/>
                  </a:lnTo>
                  <a:cubicBezTo>
                    <a:pt x="1" y="311"/>
                    <a:pt x="17" y="360"/>
                    <a:pt x="57" y="384"/>
                  </a:cubicBezTo>
                  <a:cubicBezTo>
                    <a:pt x="66" y="393"/>
                    <a:pt x="82" y="401"/>
                    <a:pt x="90" y="401"/>
                  </a:cubicBezTo>
                  <a:cubicBezTo>
                    <a:pt x="122" y="401"/>
                    <a:pt x="147" y="384"/>
                    <a:pt x="163" y="360"/>
                  </a:cubicBezTo>
                  <a:lnTo>
                    <a:pt x="301" y="125"/>
                  </a:lnTo>
                  <a:cubicBezTo>
                    <a:pt x="317" y="84"/>
                    <a:pt x="309" y="36"/>
                    <a:pt x="268" y="12"/>
                  </a:cubicBezTo>
                  <a:cubicBezTo>
                    <a:pt x="255" y="4"/>
                    <a:pt x="241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947750" y="2541050"/>
              <a:ext cx="6300" cy="8675"/>
            </a:xfrm>
            <a:custGeom>
              <a:avLst/>
              <a:gdLst/>
              <a:ahLst/>
              <a:cxnLst/>
              <a:rect l="l" t="t" r="r" b="b"/>
              <a:pathLst>
                <a:path w="252" h="347" extrusionOk="0">
                  <a:moveTo>
                    <a:pt x="160" y="1"/>
                  </a:moveTo>
                  <a:cubicBezTo>
                    <a:pt x="127" y="1"/>
                    <a:pt x="94" y="23"/>
                    <a:pt x="81" y="55"/>
                  </a:cubicBezTo>
                  <a:lnTo>
                    <a:pt x="16" y="241"/>
                  </a:lnTo>
                  <a:cubicBezTo>
                    <a:pt x="0" y="282"/>
                    <a:pt x="25" y="330"/>
                    <a:pt x="65" y="346"/>
                  </a:cubicBezTo>
                  <a:lnTo>
                    <a:pt x="89" y="346"/>
                  </a:lnTo>
                  <a:cubicBezTo>
                    <a:pt x="122" y="346"/>
                    <a:pt x="154" y="330"/>
                    <a:pt x="171" y="298"/>
                  </a:cubicBezTo>
                  <a:lnTo>
                    <a:pt x="235" y="111"/>
                  </a:lnTo>
                  <a:cubicBezTo>
                    <a:pt x="252" y="71"/>
                    <a:pt x="227" y="22"/>
                    <a:pt x="187" y="6"/>
                  </a:cubicBezTo>
                  <a:cubicBezTo>
                    <a:pt x="178" y="2"/>
                    <a:pt x="169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940650" y="2532725"/>
              <a:ext cx="7125" cy="9500"/>
            </a:xfrm>
            <a:custGeom>
              <a:avLst/>
              <a:gdLst/>
              <a:ahLst/>
              <a:cxnLst/>
              <a:rect l="l" t="t" r="r" b="b"/>
              <a:pathLst>
                <a:path w="285" h="380" extrusionOk="0">
                  <a:moveTo>
                    <a:pt x="195" y="0"/>
                  </a:moveTo>
                  <a:cubicBezTo>
                    <a:pt x="164" y="0"/>
                    <a:pt x="134" y="17"/>
                    <a:pt x="122" y="47"/>
                  </a:cubicBezTo>
                  <a:lnTo>
                    <a:pt x="17" y="266"/>
                  </a:lnTo>
                  <a:cubicBezTo>
                    <a:pt x="1" y="306"/>
                    <a:pt x="17" y="355"/>
                    <a:pt x="57" y="371"/>
                  </a:cubicBezTo>
                  <a:cubicBezTo>
                    <a:pt x="65" y="379"/>
                    <a:pt x="82" y="379"/>
                    <a:pt x="90" y="379"/>
                  </a:cubicBezTo>
                  <a:cubicBezTo>
                    <a:pt x="122" y="379"/>
                    <a:pt x="146" y="363"/>
                    <a:pt x="163" y="331"/>
                  </a:cubicBezTo>
                  <a:lnTo>
                    <a:pt x="268" y="112"/>
                  </a:lnTo>
                  <a:cubicBezTo>
                    <a:pt x="284" y="79"/>
                    <a:pt x="268" y="31"/>
                    <a:pt x="228" y="6"/>
                  </a:cubicBezTo>
                  <a:cubicBezTo>
                    <a:pt x="217" y="2"/>
                    <a:pt x="206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921600" y="2436400"/>
              <a:ext cx="43600" cy="17250"/>
            </a:xfrm>
            <a:custGeom>
              <a:avLst/>
              <a:gdLst/>
              <a:ahLst/>
              <a:cxnLst/>
              <a:rect l="l" t="t" r="r" b="b"/>
              <a:pathLst>
                <a:path w="1744" h="690" extrusionOk="0">
                  <a:moveTo>
                    <a:pt x="90" y="0"/>
                  </a:moveTo>
                  <a:cubicBezTo>
                    <a:pt x="41" y="0"/>
                    <a:pt x="0" y="33"/>
                    <a:pt x="0" y="73"/>
                  </a:cubicBezTo>
                  <a:cubicBezTo>
                    <a:pt x="0" y="122"/>
                    <a:pt x="41" y="154"/>
                    <a:pt x="81" y="162"/>
                  </a:cubicBezTo>
                  <a:cubicBezTo>
                    <a:pt x="406" y="170"/>
                    <a:pt x="665" y="203"/>
                    <a:pt x="900" y="276"/>
                  </a:cubicBezTo>
                  <a:cubicBezTo>
                    <a:pt x="1176" y="357"/>
                    <a:pt x="1419" y="495"/>
                    <a:pt x="1598" y="665"/>
                  </a:cubicBezTo>
                  <a:cubicBezTo>
                    <a:pt x="1614" y="681"/>
                    <a:pt x="1630" y="689"/>
                    <a:pt x="1654" y="689"/>
                  </a:cubicBezTo>
                  <a:cubicBezTo>
                    <a:pt x="1671" y="689"/>
                    <a:pt x="1695" y="681"/>
                    <a:pt x="1711" y="665"/>
                  </a:cubicBezTo>
                  <a:cubicBezTo>
                    <a:pt x="1744" y="633"/>
                    <a:pt x="1744" y="584"/>
                    <a:pt x="1711" y="551"/>
                  </a:cubicBezTo>
                  <a:cubicBezTo>
                    <a:pt x="1517" y="357"/>
                    <a:pt x="1249" y="211"/>
                    <a:pt x="949" y="114"/>
                  </a:cubicBezTo>
                  <a:cubicBezTo>
                    <a:pt x="698" y="41"/>
                    <a:pt x="430" y="8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61"/>
            <p:cNvSpPr/>
            <p:nvPr/>
          </p:nvSpPr>
          <p:spPr>
            <a:xfrm>
              <a:off x="925050" y="2447550"/>
              <a:ext cx="43200" cy="14000"/>
            </a:xfrm>
            <a:custGeom>
              <a:avLst/>
              <a:gdLst/>
              <a:ahLst/>
              <a:cxnLst/>
              <a:rect l="l" t="t" r="r" b="b"/>
              <a:pathLst>
                <a:path w="1728" h="560" extrusionOk="0">
                  <a:moveTo>
                    <a:pt x="81" y="0"/>
                  </a:moveTo>
                  <a:cubicBezTo>
                    <a:pt x="41" y="0"/>
                    <a:pt x="0" y="33"/>
                    <a:pt x="0" y="73"/>
                  </a:cubicBezTo>
                  <a:cubicBezTo>
                    <a:pt x="0" y="122"/>
                    <a:pt x="33" y="154"/>
                    <a:pt x="81" y="162"/>
                  </a:cubicBezTo>
                  <a:cubicBezTo>
                    <a:pt x="511" y="170"/>
                    <a:pt x="933" y="251"/>
                    <a:pt x="1338" y="397"/>
                  </a:cubicBezTo>
                  <a:cubicBezTo>
                    <a:pt x="1427" y="430"/>
                    <a:pt x="1516" y="462"/>
                    <a:pt x="1581" y="535"/>
                  </a:cubicBezTo>
                  <a:cubicBezTo>
                    <a:pt x="1597" y="551"/>
                    <a:pt x="1614" y="560"/>
                    <a:pt x="1638" y="560"/>
                  </a:cubicBezTo>
                  <a:cubicBezTo>
                    <a:pt x="1654" y="560"/>
                    <a:pt x="1679" y="551"/>
                    <a:pt x="1695" y="535"/>
                  </a:cubicBezTo>
                  <a:cubicBezTo>
                    <a:pt x="1727" y="503"/>
                    <a:pt x="1727" y="454"/>
                    <a:pt x="1695" y="422"/>
                  </a:cubicBezTo>
                  <a:cubicBezTo>
                    <a:pt x="1614" y="332"/>
                    <a:pt x="1492" y="284"/>
                    <a:pt x="1395" y="243"/>
                  </a:cubicBezTo>
                  <a:cubicBezTo>
                    <a:pt x="973" y="89"/>
                    <a:pt x="527" y="8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61"/>
            <p:cNvSpPr/>
            <p:nvPr/>
          </p:nvSpPr>
          <p:spPr>
            <a:xfrm>
              <a:off x="928700" y="2461925"/>
              <a:ext cx="37300" cy="5300"/>
            </a:xfrm>
            <a:custGeom>
              <a:avLst/>
              <a:gdLst/>
              <a:ahLst/>
              <a:cxnLst/>
              <a:rect l="l" t="t" r="r" b="b"/>
              <a:pathLst>
                <a:path w="1492" h="212" extrusionOk="0">
                  <a:moveTo>
                    <a:pt x="617" y="0"/>
                  </a:moveTo>
                  <a:cubicBezTo>
                    <a:pt x="437" y="0"/>
                    <a:pt x="258" y="9"/>
                    <a:pt x="81" y="25"/>
                  </a:cubicBezTo>
                  <a:cubicBezTo>
                    <a:pt x="33" y="33"/>
                    <a:pt x="0" y="66"/>
                    <a:pt x="0" y="114"/>
                  </a:cubicBezTo>
                  <a:cubicBezTo>
                    <a:pt x="8" y="155"/>
                    <a:pt x="49" y="187"/>
                    <a:pt x="89" y="187"/>
                  </a:cubicBezTo>
                  <a:cubicBezTo>
                    <a:pt x="272" y="170"/>
                    <a:pt x="454" y="162"/>
                    <a:pt x="636" y="162"/>
                  </a:cubicBezTo>
                  <a:cubicBezTo>
                    <a:pt x="891" y="162"/>
                    <a:pt x="1144" y="178"/>
                    <a:pt x="1395" y="212"/>
                  </a:cubicBezTo>
                  <a:lnTo>
                    <a:pt x="1403" y="212"/>
                  </a:lnTo>
                  <a:cubicBezTo>
                    <a:pt x="1443" y="212"/>
                    <a:pt x="1484" y="187"/>
                    <a:pt x="1484" y="147"/>
                  </a:cubicBezTo>
                  <a:cubicBezTo>
                    <a:pt x="1492" y="98"/>
                    <a:pt x="1460" y="57"/>
                    <a:pt x="1419" y="57"/>
                  </a:cubicBezTo>
                  <a:cubicBezTo>
                    <a:pt x="1153" y="19"/>
                    <a:pt x="884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930725" y="2469200"/>
              <a:ext cx="34275" cy="7750"/>
            </a:xfrm>
            <a:custGeom>
              <a:avLst/>
              <a:gdLst/>
              <a:ahLst/>
              <a:cxnLst/>
              <a:rect l="l" t="t" r="r" b="b"/>
              <a:pathLst>
                <a:path w="1371" h="310" extrusionOk="0">
                  <a:moveTo>
                    <a:pt x="1300" y="1"/>
                  </a:moveTo>
                  <a:cubicBezTo>
                    <a:pt x="1296" y="1"/>
                    <a:pt x="1293" y="1"/>
                    <a:pt x="1289" y="2"/>
                  </a:cubicBezTo>
                  <a:cubicBezTo>
                    <a:pt x="876" y="10"/>
                    <a:pt x="470" y="66"/>
                    <a:pt x="73" y="156"/>
                  </a:cubicBezTo>
                  <a:cubicBezTo>
                    <a:pt x="25" y="164"/>
                    <a:pt x="0" y="204"/>
                    <a:pt x="8" y="253"/>
                  </a:cubicBezTo>
                  <a:cubicBezTo>
                    <a:pt x="16" y="285"/>
                    <a:pt x="49" y="310"/>
                    <a:pt x="89" y="310"/>
                  </a:cubicBezTo>
                  <a:lnTo>
                    <a:pt x="106" y="310"/>
                  </a:lnTo>
                  <a:cubicBezTo>
                    <a:pt x="495" y="229"/>
                    <a:pt x="892" y="172"/>
                    <a:pt x="1297" y="164"/>
                  </a:cubicBezTo>
                  <a:cubicBezTo>
                    <a:pt x="1338" y="156"/>
                    <a:pt x="1370" y="123"/>
                    <a:pt x="1370" y="75"/>
                  </a:cubicBezTo>
                  <a:cubicBezTo>
                    <a:pt x="1370" y="38"/>
                    <a:pt x="1337" y="1"/>
                    <a:pt x="1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1152875" y="2436150"/>
              <a:ext cx="36900" cy="19525"/>
            </a:xfrm>
            <a:custGeom>
              <a:avLst/>
              <a:gdLst/>
              <a:ahLst/>
              <a:cxnLst/>
              <a:rect l="l" t="t" r="r" b="b"/>
              <a:pathLst>
                <a:path w="1476" h="781" extrusionOk="0">
                  <a:moveTo>
                    <a:pt x="1378" y="0"/>
                  </a:moveTo>
                  <a:cubicBezTo>
                    <a:pt x="1373" y="0"/>
                    <a:pt x="1368" y="1"/>
                    <a:pt x="1362" y="2"/>
                  </a:cubicBezTo>
                  <a:cubicBezTo>
                    <a:pt x="892" y="140"/>
                    <a:pt x="446" y="351"/>
                    <a:pt x="49" y="634"/>
                  </a:cubicBezTo>
                  <a:cubicBezTo>
                    <a:pt x="8" y="659"/>
                    <a:pt x="0" y="707"/>
                    <a:pt x="25" y="748"/>
                  </a:cubicBezTo>
                  <a:cubicBezTo>
                    <a:pt x="41" y="772"/>
                    <a:pt x="65" y="780"/>
                    <a:pt x="98" y="780"/>
                  </a:cubicBezTo>
                  <a:cubicBezTo>
                    <a:pt x="114" y="780"/>
                    <a:pt x="130" y="772"/>
                    <a:pt x="138" y="764"/>
                  </a:cubicBezTo>
                  <a:cubicBezTo>
                    <a:pt x="527" y="497"/>
                    <a:pt x="949" y="294"/>
                    <a:pt x="1403" y="164"/>
                  </a:cubicBezTo>
                  <a:cubicBezTo>
                    <a:pt x="1452" y="148"/>
                    <a:pt x="1476" y="107"/>
                    <a:pt x="1460" y="59"/>
                  </a:cubicBezTo>
                  <a:cubicBezTo>
                    <a:pt x="1453" y="24"/>
                    <a:pt x="1415" y="0"/>
                    <a:pt x="1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1149425" y="2447850"/>
              <a:ext cx="35700" cy="17350"/>
            </a:xfrm>
            <a:custGeom>
              <a:avLst/>
              <a:gdLst/>
              <a:ahLst/>
              <a:cxnLst/>
              <a:rect l="l" t="t" r="r" b="b"/>
              <a:pathLst>
                <a:path w="1428" h="694" extrusionOk="0">
                  <a:moveTo>
                    <a:pt x="1336" y="0"/>
                  </a:moveTo>
                  <a:cubicBezTo>
                    <a:pt x="1329" y="0"/>
                    <a:pt x="1321" y="1"/>
                    <a:pt x="1314" y="4"/>
                  </a:cubicBezTo>
                  <a:cubicBezTo>
                    <a:pt x="868" y="126"/>
                    <a:pt x="446" y="304"/>
                    <a:pt x="49" y="539"/>
                  </a:cubicBezTo>
                  <a:cubicBezTo>
                    <a:pt x="17" y="564"/>
                    <a:pt x="1" y="612"/>
                    <a:pt x="25" y="653"/>
                  </a:cubicBezTo>
                  <a:cubicBezTo>
                    <a:pt x="41" y="677"/>
                    <a:pt x="65" y="693"/>
                    <a:pt x="98" y="693"/>
                  </a:cubicBezTo>
                  <a:cubicBezTo>
                    <a:pt x="106" y="693"/>
                    <a:pt x="122" y="685"/>
                    <a:pt x="138" y="677"/>
                  </a:cubicBezTo>
                  <a:cubicBezTo>
                    <a:pt x="519" y="450"/>
                    <a:pt x="925" y="272"/>
                    <a:pt x="1355" y="158"/>
                  </a:cubicBezTo>
                  <a:cubicBezTo>
                    <a:pt x="1403" y="150"/>
                    <a:pt x="1427" y="102"/>
                    <a:pt x="1411" y="61"/>
                  </a:cubicBezTo>
                  <a:cubicBezTo>
                    <a:pt x="1405" y="28"/>
                    <a:pt x="1371" y="0"/>
                    <a:pt x="1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61"/>
            <p:cNvSpPr/>
            <p:nvPr/>
          </p:nvSpPr>
          <p:spPr>
            <a:xfrm>
              <a:off x="1150450" y="2461125"/>
              <a:ext cx="40350" cy="13400"/>
            </a:xfrm>
            <a:custGeom>
              <a:avLst/>
              <a:gdLst/>
              <a:ahLst/>
              <a:cxnLst/>
              <a:rect l="l" t="t" r="r" b="b"/>
              <a:pathLst>
                <a:path w="1614" h="536" extrusionOk="0">
                  <a:moveTo>
                    <a:pt x="1524" y="0"/>
                  </a:moveTo>
                  <a:cubicBezTo>
                    <a:pt x="1022" y="57"/>
                    <a:pt x="527" y="187"/>
                    <a:pt x="65" y="381"/>
                  </a:cubicBezTo>
                  <a:cubicBezTo>
                    <a:pt x="16" y="398"/>
                    <a:pt x="0" y="446"/>
                    <a:pt x="16" y="487"/>
                  </a:cubicBezTo>
                  <a:cubicBezTo>
                    <a:pt x="32" y="519"/>
                    <a:pt x="57" y="535"/>
                    <a:pt x="89" y="535"/>
                  </a:cubicBezTo>
                  <a:cubicBezTo>
                    <a:pt x="105" y="535"/>
                    <a:pt x="114" y="535"/>
                    <a:pt x="122" y="527"/>
                  </a:cubicBezTo>
                  <a:cubicBezTo>
                    <a:pt x="576" y="341"/>
                    <a:pt x="1054" y="219"/>
                    <a:pt x="1541" y="162"/>
                  </a:cubicBezTo>
                  <a:cubicBezTo>
                    <a:pt x="1581" y="162"/>
                    <a:pt x="1613" y="122"/>
                    <a:pt x="1613" y="73"/>
                  </a:cubicBezTo>
                  <a:cubicBezTo>
                    <a:pt x="1605" y="33"/>
                    <a:pt x="1565" y="0"/>
                    <a:pt x="1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61"/>
            <p:cNvSpPr/>
            <p:nvPr/>
          </p:nvSpPr>
          <p:spPr>
            <a:xfrm>
              <a:off x="886125" y="2617725"/>
              <a:ext cx="656950" cy="666550"/>
            </a:xfrm>
            <a:custGeom>
              <a:avLst/>
              <a:gdLst/>
              <a:ahLst/>
              <a:cxnLst/>
              <a:rect l="l" t="t" r="r" b="b"/>
              <a:pathLst>
                <a:path w="26278" h="26662" extrusionOk="0">
                  <a:moveTo>
                    <a:pt x="11051" y="0"/>
                  </a:moveTo>
                  <a:cubicBezTo>
                    <a:pt x="11038" y="0"/>
                    <a:pt x="11024" y="4"/>
                    <a:pt x="11011" y="12"/>
                  </a:cubicBezTo>
                  <a:cubicBezTo>
                    <a:pt x="10970" y="28"/>
                    <a:pt x="10954" y="77"/>
                    <a:pt x="10978" y="117"/>
                  </a:cubicBezTo>
                  <a:cubicBezTo>
                    <a:pt x="11270" y="660"/>
                    <a:pt x="11587" y="1195"/>
                    <a:pt x="11903" y="1722"/>
                  </a:cubicBezTo>
                  <a:cubicBezTo>
                    <a:pt x="12178" y="2176"/>
                    <a:pt x="12454" y="2614"/>
                    <a:pt x="12827" y="2963"/>
                  </a:cubicBezTo>
                  <a:cubicBezTo>
                    <a:pt x="13232" y="3336"/>
                    <a:pt x="13735" y="3587"/>
                    <a:pt x="14173" y="3790"/>
                  </a:cubicBezTo>
                  <a:cubicBezTo>
                    <a:pt x="14878" y="4114"/>
                    <a:pt x="15608" y="4390"/>
                    <a:pt x="16321" y="4649"/>
                  </a:cubicBezTo>
                  <a:cubicBezTo>
                    <a:pt x="17092" y="4941"/>
                    <a:pt x="17894" y="5233"/>
                    <a:pt x="18640" y="5590"/>
                  </a:cubicBezTo>
                  <a:cubicBezTo>
                    <a:pt x="20246" y="6352"/>
                    <a:pt x="21373" y="7309"/>
                    <a:pt x="22013" y="8436"/>
                  </a:cubicBezTo>
                  <a:cubicBezTo>
                    <a:pt x="21981" y="8411"/>
                    <a:pt x="21948" y="8395"/>
                    <a:pt x="21916" y="8379"/>
                  </a:cubicBezTo>
                  <a:cubicBezTo>
                    <a:pt x="21802" y="8314"/>
                    <a:pt x="21673" y="8249"/>
                    <a:pt x="21583" y="8184"/>
                  </a:cubicBezTo>
                  <a:cubicBezTo>
                    <a:pt x="21570" y="8174"/>
                    <a:pt x="21553" y="8170"/>
                    <a:pt x="21537" y="8170"/>
                  </a:cubicBezTo>
                  <a:cubicBezTo>
                    <a:pt x="21514" y="8170"/>
                    <a:pt x="21492" y="8178"/>
                    <a:pt x="21478" y="8192"/>
                  </a:cubicBezTo>
                  <a:cubicBezTo>
                    <a:pt x="21446" y="8217"/>
                    <a:pt x="21446" y="8265"/>
                    <a:pt x="21470" y="8298"/>
                  </a:cubicBezTo>
                  <a:cubicBezTo>
                    <a:pt x="22767" y="10122"/>
                    <a:pt x="23829" y="11881"/>
                    <a:pt x="24616" y="13535"/>
                  </a:cubicBezTo>
                  <a:lnTo>
                    <a:pt x="23772" y="12911"/>
                  </a:lnTo>
                  <a:cubicBezTo>
                    <a:pt x="23759" y="12901"/>
                    <a:pt x="23742" y="12896"/>
                    <a:pt x="23726" y="12896"/>
                  </a:cubicBezTo>
                  <a:cubicBezTo>
                    <a:pt x="23704" y="12896"/>
                    <a:pt x="23681" y="12905"/>
                    <a:pt x="23667" y="12919"/>
                  </a:cubicBezTo>
                  <a:cubicBezTo>
                    <a:pt x="23635" y="12952"/>
                    <a:pt x="23635" y="13000"/>
                    <a:pt x="23659" y="13025"/>
                  </a:cubicBezTo>
                  <a:cubicBezTo>
                    <a:pt x="24291" y="13811"/>
                    <a:pt x="25013" y="14703"/>
                    <a:pt x="25216" y="15765"/>
                  </a:cubicBezTo>
                  <a:cubicBezTo>
                    <a:pt x="25313" y="16276"/>
                    <a:pt x="25337" y="16827"/>
                    <a:pt x="25362" y="17362"/>
                  </a:cubicBezTo>
                  <a:cubicBezTo>
                    <a:pt x="25378" y="17743"/>
                    <a:pt x="25394" y="18141"/>
                    <a:pt x="25443" y="18514"/>
                  </a:cubicBezTo>
                  <a:cubicBezTo>
                    <a:pt x="25589" y="19811"/>
                    <a:pt x="25751" y="21149"/>
                    <a:pt x="26018" y="22454"/>
                  </a:cubicBezTo>
                  <a:lnTo>
                    <a:pt x="25840" y="22186"/>
                  </a:lnTo>
                  <a:cubicBezTo>
                    <a:pt x="25824" y="22165"/>
                    <a:pt x="25800" y="22154"/>
                    <a:pt x="25777" y="22154"/>
                  </a:cubicBezTo>
                  <a:cubicBezTo>
                    <a:pt x="25765" y="22154"/>
                    <a:pt x="25753" y="22157"/>
                    <a:pt x="25743" y="22162"/>
                  </a:cubicBezTo>
                  <a:cubicBezTo>
                    <a:pt x="25702" y="22178"/>
                    <a:pt x="25686" y="22219"/>
                    <a:pt x="25694" y="22251"/>
                  </a:cubicBezTo>
                  <a:cubicBezTo>
                    <a:pt x="25783" y="22600"/>
                    <a:pt x="25856" y="22957"/>
                    <a:pt x="25905" y="23313"/>
                  </a:cubicBezTo>
                  <a:cubicBezTo>
                    <a:pt x="25864" y="23273"/>
                    <a:pt x="25816" y="23240"/>
                    <a:pt x="25767" y="23216"/>
                  </a:cubicBezTo>
                  <a:cubicBezTo>
                    <a:pt x="25752" y="23209"/>
                    <a:pt x="25738" y="23205"/>
                    <a:pt x="25724" y="23205"/>
                  </a:cubicBezTo>
                  <a:cubicBezTo>
                    <a:pt x="25707" y="23205"/>
                    <a:pt x="25691" y="23211"/>
                    <a:pt x="25678" y="23224"/>
                  </a:cubicBezTo>
                  <a:cubicBezTo>
                    <a:pt x="25653" y="23240"/>
                    <a:pt x="25637" y="23273"/>
                    <a:pt x="25645" y="23305"/>
                  </a:cubicBezTo>
                  <a:cubicBezTo>
                    <a:pt x="25743" y="23678"/>
                    <a:pt x="25767" y="24075"/>
                    <a:pt x="25710" y="24457"/>
                  </a:cubicBezTo>
                  <a:cubicBezTo>
                    <a:pt x="24543" y="25373"/>
                    <a:pt x="23173" y="26354"/>
                    <a:pt x="21616" y="26484"/>
                  </a:cubicBezTo>
                  <a:cubicBezTo>
                    <a:pt x="21493" y="26494"/>
                    <a:pt x="21371" y="26498"/>
                    <a:pt x="21249" y="26498"/>
                  </a:cubicBezTo>
                  <a:cubicBezTo>
                    <a:pt x="20579" y="26498"/>
                    <a:pt x="19917" y="26360"/>
                    <a:pt x="19273" y="26216"/>
                  </a:cubicBezTo>
                  <a:lnTo>
                    <a:pt x="16176" y="25559"/>
                  </a:lnTo>
                  <a:cubicBezTo>
                    <a:pt x="15389" y="25389"/>
                    <a:pt x="14578" y="25219"/>
                    <a:pt x="13776" y="25113"/>
                  </a:cubicBezTo>
                  <a:cubicBezTo>
                    <a:pt x="13216" y="25032"/>
                    <a:pt x="12641" y="24992"/>
                    <a:pt x="12089" y="24943"/>
                  </a:cubicBezTo>
                  <a:cubicBezTo>
                    <a:pt x="11716" y="24919"/>
                    <a:pt x="11327" y="24886"/>
                    <a:pt x="10946" y="24846"/>
                  </a:cubicBezTo>
                  <a:cubicBezTo>
                    <a:pt x="9000" y="24643"/>
                    <a:pt x="7070" y="24189"/>
                    <a:pt x="5198" y="23743"/>
                  </a:cubicBezTo>
                  <a:cubicBezTo>
                    <a:pt x="4071" y="23476"/>
                    <a:pt x="2514" y="22892"/>
                    <a:pt x="1500" y="21627"/>
                  </a:cubicBezTo>
                  <a:cubicBezTo>
                    <a:pt x="609" y="20508"/>
                    <a:pt x="171" y="19000"/>
                    <a:pt x="349" y="17597"/>
                  </a:cubicBezTo>
                  <a:cubicBezTo>
                    <a:pt x="398" y="17184"/>
                    <a:pt x="584" y="16235"/>
                    <a:pt x="1273" y="15725"/>
                  </a:cubicBezTo>
                  <a:lnTo>
                    <a:pt x="1273" y="15725"/>
                  </a:lnTo>
                  <a:cubicBezTo>
                    <a:pt x="1111" y="16114"/>
                    <a:pt x="982" y="16552"/>
                    <a:pt x="1144" y="16941"/>
                  </a:cubicBezTo>
                  <a:cubicBezTo>
                    <a:pt x="1160" y="16973"/>
                    <a:pt x="1200" y="16989"/>
                    <a:pt x="1233" y="16989"/>
                  </a:cubicBezTo>
                  <a:cubicBezTo>
                    <a:pt x="1273" y="16981"/>
                    <a:pt x="1298" y="16949"/>
                    <a:pt x="1298" y="16908"/>
                  </a:cubicBezTo>
                  <a:cubicBezTo>
                    <a:pt x="1314" y="16543"/>
                    <a:pt x="1411" y="16170"/>
                    <a:pt x="1565" y="15838"/>
                  </a:cubicBezTo>
                  <a:lnTo>
                    <a:pt x="1565" y="15838"/>
                  </a:lnTo>
                  <a:cubicBezTo>
                    <a:pt x="1525" y="16300"/>
                    <a:pt x="1655" y="16787"/>
                    <a:pt x="1938" y="17160"/>
                  </a:cubicBezTo>
                  <a:cubicBezTo>
                    <a:pt x="1950" y="17178"/>
                    <a:pt x="1972" y="17187"/>
                    <a:pt x="1995" y="17187"/>
                  </a:cubicBezTo>
                  <a:cubicBezTo>
                    <a:pt x="2003" y="17187"/>
                    <a:pt x="2011" y="17186"/>
                    <a:pt x="2019" y="17184"/>
                  </a:cubicBezTo>
                  <a:cubicBezTo>
                    <a:pt x="2052" y="17176"/>
                    <a:pt x="2076" y="17151"/>
                    <a:pt x="2084" y="17119"/>
                  </a:cubicBezTo>
                  <a:cubicBezTo>
                    <a:pt x="2125" y="16795"/>
                    <a:pt x="2198" y="16535"/>
                    <a:pt x="2327" y="16268"/>
                  </a:cubicBezTo>
                  <a:lnTo>
                    <a:pt x="3763" y="19041"/>
                  </a:lnTo>
                  <a:cubicBezTo>
                    <a:pt x="3774" y="19068"/>
                    <a:pt x="3800" y="19084"/>
                    <a:pt x="3828" y="19084"/>
                  </a:cubicBezTo>
                  <a:cubicBezTo>
                    <a:pt x="3841" y="19084"/>
                    <a:pt x="3855" y="19081"/>
                    <a:pt x="3868" y="19073"/>
                  </a:cubicBezTo>
                  <a:cubicBezTo>
                    <a:pt x="3908" y="19057"/>
                    <a:pt x="3925" y="19008"/>
                    <a:pt x="3908" y="18968"/>
                  </a:cubicBezTo>
                  <a:cubicBezTo>
                    <a:pt x="3844" y="18822"/>
                    <a:pt x="3795" y="18668"/>
                    <a:pt x="3763" y="18514"/>
                  </a:cubicBezTo>
                  <a:lnTo>
                    <a:pt x="3763" y="18514"/>
                  </a:lnTo>
                  <a:cubicBezTo>
                    <a:pt x="4038" y="19130"/>
                    <a:pt x="4452" y="19689"/>
                    <a:pt x="4962" y="20127"/>
                  </a:cubicBezTo>
                  <a:cubicBezTo>
                    <a:pt x="5254" y="20370"/>
                    <a:pt x="5538" y="20646"/>
                    <a:pt x="5814" y="20905"/>
                  </a:cubicBezTo>
                  <a:cubicBezTo>
                    <a:pt x="6527" y="21595"/>
                    <a:pt x="7265" y="22300"/>
                    <a:pt x="8222" y="22632"/>
                  </a:cubicBezTo>
                  <a:cubicBezTo>
                    <a:pt x="9260" y="22997"/>
                    <a:pt x="10387" y="23103"/>
                    <a:pt x="11473" y="23192"/>
                  </a:cubicBezTo>
                  <a:cubicBezTo>
                    <a:pt x="12414" y="23273"/>
                    <a:pt x="13386" y="23362"/>
                    <a:pt x="14303" y="23621"/>
                  </a:cubicBezTo>
                  <a:cubicBezTo>
                    <a:pt x="14700" y="23735"/>
                    <a:pt x="15081" y="23881"/>
                    <a:pt x="15462" y="24019"/>
                  </a:cubicBezTo>
                  <a:cubicBezTo>
                    <a:pt x="15811" y="24148"/>
                    <a:pt x="16176" y="24286"/>
                    <a:pt x="16540" y="24400"/>
                  </a:cubicBezTo>
                  <a:cubicBezTo>
                    <a:pt x="17303" y="24624"/>
                    <a:pt x="18096" y="24738"/>
                    <a:pt x="18888" y="24738"/>
                  </a:cubicBezTo>
                  <a:cubicBezTo>
                    <a:pt x="19469" y="24738"/>
                    <a:pt x="20050" y="24677"/>
                    <a:pt x="20619" y="24554"/>
                  </a:cubicBezTo>
                  <a:cubicBezTo>
                    <a:pt x="20789" y="24521"/>
                    <a:pt x="20959" y="24481"/>
                    <a:pt x="21129" y="24440"/>
                  </a:cubicBezTo>
                  <a:cubicBezTo>
                    <a:pt x="21613" y="24322"/>
                    <a:pt x="22112" y="24200"/>
                    <a:pt x="22594" y="24200"/>
                  </a:cubicBezTo>
                  <a:cubicBezTo>
                    <a:pt x="22838" y="24200"/>
                    <a:pt x="23078" y="24231"/>
                    <a:pt x="23310" y="24311"/>
                  </a:cubicBezTo>
                  <a:cubicBezTo>
                    <a:pt x="23321" y="24314"/>
                    <a:pt x="23331" y="24316"/>
                    <a:pt x="23340" y="24316"/>
                  </a:cubicBezTo>
                  <a:cubicBezTo>
                    <a:pt x="23375" y="24316"/>
                    <a:pt x="23403" y="24294"/>
                    <a:pt x="23416" y="24262"/>
                  </a:cubicBezTo>
                  <a:cubicBezTo>
                    <a:pt x="23432" y="24221"/>
                    <a:pt x="23408" y="24173"/>
                    <a:pt x="23367" y="24157"/>
                  </a:cubicBezTo>
                  <a:cubicBezTo>
                    <a:pt x="23111" y="24069"/>
                    <a:pt x="22849" y="24035"/>
                    <a:pt x="22584" y="24035"/>
                  </a:cubicBezTo>
                  <a:cubicBezTo>
                    <a:pt x="22087" y="24035"/>
                    <a:pt x="21581" y="24156"/>
                    <a:pt x="21089" y="24278"/>
                  </a:cubicBezTo>
                  <a:cubicBezTo>
                    <a:pt x="20927" y="24319"/>
                    <a:pt x="20748" y="24359"/>
                    <a:pt x="20586" y="24400"/>
                  </a:cubicBezTo>
                  <a:cubicBezTo>
                    <a:pt x="20033" y="24519"/>
                    <a:pt x="19468" y="24578"/>
                    <a:pt x="18903" y="24578"/>
                  </a:cubicBezTo>
                  <a:cubicBezTo>
                    <a:pt x="18119" y="24578"/>
                    <a:pt x="17335" y="24464"/>
                    <a:pt x="16581" y="24238"/>
                  </a:cubicBezTo>
                  <a:cubicBezTo>
                    <a:pt x="16224" y="24132"/>
                    <a:pt x="15867" y="24003"/>
                    <a:pt x="15519" y="23865"/>
                  </a:cubicBezTo>
                  <a:cubicBezTo>
                    <a:pt x="15138" y="23727"/>
                    <a:pt x="14749" y="23581"/>
                    <a:pt x="14351" y="23467"/>
                  </a:cubicBezTo>
                  <a:cubicBezTo>
                    <a:pt x="13419" y="23200"/>
                    <a:pt x="12438" y="23119"/>
                    <a:pt x="11481" y="23030"/>
                  </a:cubicBezTo>
                  <a:cubicBezTo>
                    <a:pt x="10411" y="22940"/>
                    <a:pt x="9300" y="22843"/>
                    <a:pt x="8270" y="22478"/>
                  </a:cubicBezTo>
                  <a:cubicBezTo>
                    <a:pt x="7346" y="22162"/>
                    <a:pt x="6625" y="21465"/>
                    <a:pt x="5919" y="20792"/>
                  </a:cubicBezTo>
                  <a:cubicBezTo>
                    <a:pt x="5652" y="20524"/>
                    <a:pt x="5368" y="20257"/>
                    <a:pt x="5068" y="20005"/>
                  </a:cubicBezTo>
                  <a:cubicBezTo>
                    <a:pt x="4444" y="19470"/>
                    <a:pt x="3965" y="18741"/>
                    <a:pt x="3722" y="17946"/>
                  </a:cubicBezTo>
                  <a:cubicBezTo>
                    <a:pt x="3714" y="17914"/>
                    <a:pt x="3673" y="17889"/>
                    <a:pt x="3641" y="17889"/>
                  </a:cubicBezTo>
                  <a:cubicBezTo>
                    <a:pt x="3600" y="17897"/>
                    <a:pt x="3568" y="17930"/>
                    <a:pt x="3568" y="17970"/>
                  </a:cubicBezTo>
                  <a:cubicBezTo>
                    <a:pt x="3560" y="18084"/>
                    <a:pt x="3560" y="18205"/>
                    <a:pt x="3568" y="18319"/>
                  </a:cubicBezTo>
                  <a:lnTo>
                    <a:pt x="2400" y="16057"/>
                  </a:lnTo>
                  <a:cubicBezTo>
                    <a:pt x="2384" y="16033"/>
                    <a:pt x="2360" y="16016"/>
                    <a:pt x="2327" y="16016"/>
                  </a:cubicBezTo>
                  <a:cubicBezTo>
                    <a:pt x="2303" y="16016"/>
                    <a:pt x="2271" y="16033"/>
                    <a:pt x="2254" y="16057"/>
                  </a:cubicBezTo>
                  <a:cubicBezTo>
                    <a:pt x="2109" y="16324"/>
                    <a:pt x="2011" y="16584"/>
                    <a:pt x="1954" y="16884"/>
                  </a:cubicBezTo>
                  <a:cubicBezTo>
                    <a:pt x="1695" y="16430"/>
                    <a:pt x="1646" y="15862"/>
                    <a:pt x="1833" y="15376"/>
                  </a:cubicBezTo>
                  <a:cubicBezTo>
                    <a:pt x="1841" y="15335"/>
                    <a:pt x="1825" y="15295"/>
                    <a:pt x="1792" y="15270"/>
                  </a:cubicBezTo>
                  <a:cubicBezTo>
                    <a:pt x="1780" y="15265"/>
                    <a:pt x="1767" y="15263"/>
                    <a:pt x="1754" y="15263"/>
                  </a:cubicBezTo>
                  <a:cubicBezTo>
                    <a:pt x="1728" y="15263"/>
                    <a:pt x="1704" y="15275"/>
                    <a:pt x="1687" y="15303"/>
                  </a:cubicBezTo>
                  <a:cubicBezTo>
                    <a:pt x="1622" y="15384"/>
                    <a:pt x="1565" y="15473"/>
                    <a:pt x="1517" y="15570"/>
                  </a:cubicBezTo>
                  <a:cubicBezTo>
                    <a:pt x="1517" y="15562"/>
                    <a:pt x="1525" y="15554"/>
                    <a:pt x="1525" y="15554"/>
                  </a:cubicBezTo>
                  <a:cubicBezTo>
                    <a:pt x="1541" y="15522"/>
                    <a:pt x="1533" y="15481"/>
                    <a:pt x="1509" y="15457"/>
                  </a:cubicBezTo>
                  <a:cubicBezTo>
                    <a:pt x="1495" y="15444"/>
                    <a:pt x="1477" y="15438"/>
                    <a:pt x="1458" y="15438"/>
                  </a:cubicBezTo>
                  <a:cubicBezTo>
                    <a:pt x="1442" y="15438"/>
                    <a:pt x="1426" y="15442"/>
                    <a:pt x="1411" y="15449"/>
                  </a:cubicBezTo>
                  <a:cubicBezTo>
                    <a:pt x="755" y="15789"/>
                    <a:pt x="309" y="16568"/>
                    <a:pt x="187" y="17581"/>
                  </a:cubicBezTo>
                  <a:cubicBezTo>
                    <a:pt x="1" y="19049"/>
                    <a:pt x="438" y="20565"/>
                    <a:pt x="1379" y="21732"/>
                  </a:cubicBezTo>
                  <a:cubicBezTo>
                    <a:pt x="2417" y="23030"/>
                    <a:pt x="4014" y="23630"/>
                    <a:pt x="5165" y="23905"/>
                  </a:cubicBezTo>
                  <a:cubicBezTo>
                    <a:pt x="7038" y="24343"/>
                    <a:pt x="8976" y="24805"/>
                    <a:pt x="10930" y="25008"/>
                  </a:cubicBezTo>
                  <a:cubicBezTo>
                    <a:pt x="11311" y="25048"/>
                    <a:pt x="11700" y="25081"/>
                    <a:pt x="12081" y="25105"/>
                  </a:cubicBezTo>
                  <a:cubicBezTo>
                    <a:pt x="12632" y="25154"/>
                    <a:pt x="13200" y="25194"/>
                    <a:pt x="13751" y="25267"/>
                  </a:cubicBezTo>
                  <a:cubicBezTo>
                    <a:pt x="14554" y="25381"/>
                    <a:pt x="15357" y="25551"/>
                    <a:pt x="16135" y="25713"/>
                  </a:cubicBezTo>
                  <a:lnTo>
                    <a:pt x="19240" y="26378"/>
                  </a:lnTo>
                  <a:cubicBezTo>
                    <a:pt x="19889" y="26516"/>
                    <a:pt x="20570" y="26662"/>
                    <a:pt x="21251" y="26662"/>
                  </a:cubicBezTo>
                  <a:cubicBezTo>
                    <a:pt x="21373" y="26662"/>
                    <a:pt x="21502" y="26654"/>
                    <a:pt x="21632" y="26646"/>
                  </a:cubicBezTo>
                  <a:cubicBezTo>
                    <a:pt x="23245" y="26508"/>
                    <a:pt x="24648" y="25502"/>
                    <a:pt x="25840" y="24562"/>
                  </a:cubicBezTo>
                  <a:cubicBezTo>
                    <a:pt x="25856" y="24554"/>
                    <a:pt x="25864" y="24538"/>
                    <a:pt x="25864" y="24513"/>
                  </a:cubicBezTo>
                  <a:cubicBezTo>
                    <a:pt x="25921" y="24181"/>
                    <a:pt x="25913" y="23832"/>
                    <a:pt x="25856" y="23500"/>
                  </a:cubicBezTo>
                  <a:lnTo>
                    <a:pt x="25856" y="23500"/>
                  </a:lnTo>
                  <a:cubicBezTo>
                    <a:pt x="25913" y="23573"/>
                    <a:pt x="25953" y="23662"/>
                    <a:pt x="25962" y="23759"/>
                  </a:cubicBezTo>
                  <a:cubicBezTo>
                    <a:pt x="25969" y="23803"/>
                    <a:pt x="26002" y="23834"/>
                    <a:pt x="26038" y="23834"/>
                  </a:cubicBezTo>
                  <a:cubicBezTo>
                    <a:pt x="26042" y="23834"/>
                    <a:pt x="26047" y="23833"/>
                    <a:pt x="26051" y="23832"/>
                  </a:cubicBezTo>
                  <a:cubicBezTo>
                    <a:pt x="26099" y="23832"/>
                    <a:pt x="26132" y="23792"/>
                    <a:pt x="26124" y="23743"/>
                  </a:cubicBezTo>
                  <a:cubicBezTo>
                    <a:pt x="26083" y="23370"/>
                    <a:pt x="26026" y="23005"/>
                    <a:pt x="25953" y="22640"/>
                  </a:cubicBezTo>
                  <a:lnTo>
                    <a:pt x="25953" y="22640"/>
                  </a:lnTo>
                  <a:lnTo>
                    <a:pt x="26124" y="22900"/>
                  </a:lnTo>
                  <a:cubicBezTo>
                    <a:pt x="26135" y="22921"/>
                    <a:pt x="26160" y="22932"/>
                    <a:pt x="26185" y="22932"/>
                  </a:cubicBezTo>
                  <a:cubicBezTo>
                    <a:pt x="26198" y="22932"/>
                    <a:pt x="26210" y="22930"/>
                    <a:pt x="26221" y="22924"/>
                  </a:cubicBezTo>
                  <a:cubicBezTo>
                    <a:pt x="26253" y="22908"/>
                    <a:pt x="26278" y="22867"/>
                    <a:pt x="26270" y="22835"/>
                  </a:cubicBezTo>
                  <a:cubicBezTo>
                    <a:pt x="25945" y="21408"/>
                    <a:pt x="25767" y="19924"/>
                    <a:pt x="25597" y="18497"/>
                  </a:cubicBezTo>
                  <a:cubicBezTo>
                    <a:pt x="25556" y="18124"/>
                    <a:pt x="25540" y="17735"/>
                    <a:pt x="25524" y="17354"/>
                  </a:cubicBezTo>
                  <a:cubicBezTo>
                    <a:pt x="25499" y="16819"/>
                    <a:pt x="25475" y="16260"/>
                    <a:pt x="25378" y="15733"/>
                  </a:cubicBezTo>
                  <a:cubicBezTo>
                    <a:pt x="25208" y="14849"/>
                    <a:pt x="24697" y="14087"/>
                    <a:pt x="24170" y="13406"/>
                  </a:cubicBezTo>
                  <a:lnTo>
                    <a:pt x="24170" y="13406"/>
                  </a:lnTo>
                  <a:lnTo>
                    <a:pt x="24778" y="13852"/>
                  </a:lnTo>
                  <a:cubicBezTo>
                    <a:pt x="24790" y="13864"/>
                    <a:pt x="24806" y="13870"/>
                    <a:pt x="24823" y="13870"/>
                  </a:cubicBezTo>
                  <a:cubicBezTo>
                    <a:pt x="24841" y="13870"/>
                    <a:pt x="24859" y="13864"/>
                    <a:pt x="24875" y="13852"/>
                  </a:cubicBezTo>
                  <a:cubicBezTo>
                    <a:pt x="24899" y="13827"/>
                    <a:pt x="24908" y="13787"/>
                    <a:pt x="24899" y="13754"/>
                  </a:cubicBezTo>
                  <a:cubicBezTo>
                    <a:pt x="24137" y="12100"/>
                    <a:pt x="23100" y="10341"/>
                    <a:pt x="21819" y="8509"/>
                  </a:cubicBezTo>
                  <a:lnTo>
                    <a:pt x="21819" y="8509"/>
                  </a:lnTo>
                  <a:cubicBezTo>
                    <a:pt x="21827" y="8517"/>
                    <a:pt x="21835" y="8517"/>
                    <a:pt x="21843" y="8525"/>
                  </a:cubicBezTo>
                  <a:cubicBezTo>
                    <a:pt x="21956" y="8590"/>
                    <a:pt x="22078" y="8655"/>
                    <a:pt x="22175" y="8719"/>
                  </a:cubicBezTo>
                  <a:cubicBezTo>
                    <a:pt x="22189" y="8730"/>
                    <a:pt x="22204" y="8734"/>
                    <a:pt x="22218" y="8734"/>
                  </a:cubicBezTo>
                  <a:cubicBezTo>
                    <a:pt x="22239" y="8734"/>
                    <a:pt x="22258" y="8725"/>
                    <a:pt x="22273" y="8711"/>
                  </a:cubicBezTo>
                  <a:cubicBezTo>
                    <a:pt x="22305" y="8687"/>
                    <a:pt x="22313" y="8646"/>
                    <a:pt x="22297" y="8614"/>
                  </a:cubicBezTo>
                  <a:cubicBezTo>
                    <a:pt x="21673" y="7349"/>
                    <a:pt x="20465" y="6279"/>
                    <a:pt x="18713" y="5444"/>
                  </a:cubicBezTo>
                  <a:cubicBezTo>
                    <a:pt x="17951" y="5087"/>
                    <a:pt x="17148" y="4787"/>
                    <a:pt x="16378" y="4495"/>
                  </a:cubicBezTo>
                  <a:cubicBezTo>
                    <a:pt x="15673" y="4236"/>
                    <a:pt x="14935" y="3968"/>
                    <a:pt x="14238" y="3644"/>
                  </a:cubicBezTo>
                  <a:cubicBezTo>
                    <a:pt x="13792" y="3441"/>
                    <a:pt x="13322" y="3198"/>
                    <a:pt x="12941" y="2841"/>
                  </a:cubicBezTo>
                  <a:cubicBezTo>
                    <a:pt x="12576" y="2509"/>
                    <a:pt x="12308" y="2079"/>
                    <a:pt x="12041" y="1641"/>
                  </a:cubicBezTo>
                  <a:cubicBezTo>
                    <a:pt x="11724" y="1114"/>
                    <a:pt x="11416" y="579"/>
                    <a:pt x="11116" y="44"/>
                  </a:cubicBezTo>
                  <a:cubicBezTo>
                    <a:pt x="11105" y="17"/>
                    <a:pt x="11079" y="0"/>
                    <a:pt x="11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1095500" y="2870725"/>
              <a:ext cx="99750" cy="314450"/>
            </a:xfrm>
            <a:custGeom>
              <a:avLst/>
              <a:gdLst/>
              <a:ahLst/>
              <a:cxnLst/>
              <a:rect l="l" t="t" r="r" b="b"/>
              <a:pathLst>
                <a:path w="3990" h="12578" extrusionOk="0">
                  <a:moveTo>
                    <a:pt x="3909" y="1"/>
                  </a:moveTo>
                  <a:cubicBezTo>
                    <a:pt x="3872" y="1"/>
                    <a:pt x="3834" y="24"/>
                    <a:pt x="3820" y="59"/>
                  </a:cubicBezTo>
                  <a:cubicBezTo>
                    <a:pt x="3414" y="1324"/>
                    <a:pt x="3301" y="2670"/>
                    <a:pt x="3463" y="3991"/>
                  </a:cubicBezTo>
                  <a:cubicBezTo>
                    <a:pt x="3382" y="3821"/>
                    <a:pt x="3284" y="3651"/>
                    <a:pt x="3179" y="3497"/>
                  </a:cubicBezTo>
                  <a:cubicBezTo>
                    <a:pt x="3166" y="3470"/>
                    <a:pt x="3136" y="3454"/>
                    <a:pt x="3107" y="3454"/>
                  </a:cubicBezTo>
                  <a:cubicBezTo>
                    <a:pt x="3101" y="3454"/>
                    <a:pt x="3095" y="3455"/>
                    <a:pt x="3090" y="3456"/>
                  </a:cubicBezTo>
                  <a:cubicBezTo>
                    <a:pt x="3057" y="3472"/>
                    <a:pt x="3033" y="3497"/>
                    <a:pt x="3033" y="3537"/>
                  </a:cubicBezTo>
                  <a:cubicBezTo>
                    <a:pt x="3017" y="4007"/>
                    <a:pt x="3041" y="4478"/>
                    <a:pt x="3114" y="4940"/>
                  </a:cubicBezTo>
                  <a:lnTo>
                    <a:pt x="2798" y="4469"/>
                  </a:lnTo>
                  <a:cubicBezTo>
                    <a:pt x="2778" y="4449"/>
                    <a:pt x="2752" y="4435"/>
                    <a:pt x="2722" y="4435"/>
                  </a:cubicBezTo>
                  <a:cubicBezTo>
                    <a:pt x="2715" y="4435"/>
                    <a:pt x="2708" y="4436"/>
                    <a:pt x="2701" y="4437"/>
                  </a:cubicBezTo>
                  <a:cubicBezTo>
                    <a:pt x="2668" y="4453"/>
                    <a:pt x="2644" y="4486"/>
                    <a:pt x="2652" y="4518"/>
                  </a:cubicBezTo>
                  <a:cubicBezTo>
                    <a:pt x="2668" y="4850"/>
                    <a:pt x="2733" y="5175"/>
                    <a:pt x="2839" y="5491"/>
                  </a:cubicBezTo>
                  <a:cubicBezTo>
                    <a:pt x="2693" y="5377"/>
                    <a:pt x="2547" y="5256"/>
                    <a:pt x="2449" y="5126"/>
                  </a:cubicBezTo>
                  <a:cubicBezTo>
                    <a:pt x="2433" y="5102"/>
                    <a:pt x="2401" y="5094"/>
                    <a:pt x="2368" y="5094"/>
                  </a:cubicBezTo>
                  <a:cubicBezTo>
                    <a:pt x="2344" y="5102"/>
                    <a:pt x="2320" y="5118"/>
                    <a:pt x="2303" y="5142"/>
                  </a:cubicBezTo>
                  <a:cubicBezTo>
                    <a:pt x="2206" y="5386"/>
                    <a:pt x="2141" y="5645"/>
                    <a:pt x="2093" y="5905"/>
                  </a:cubicBezTo>
                  <a:cubicBezTo>
                    <a:pt x="2085" y="5880"/>
                    <a:pt x="2060" y="5856"/>
                    <a:pt x="2028" y="5848"/>
                  </a:cubicBezTo>
                  <a:cubicBezTo>
                    <a:pt x="1995" y="5848"/>
                    <a:pt x="1963" y="5864"/>
                    <a:pt x="1947" y="5888"/>
                  </a:cubicBezTo>
                  <a:cubicBezTo>
                    <a:pt x="1752" y="6253"/>
                    <a:pt x="1598" y="6634"/>
                    <a:pt x="1501" y="7040"/>
                  </a:cubicBezTo>
                  <a:cubicBezTo>
                    <a:pt x="1485" y="7048"/>
                    <a:pt x="1476" y="7064"/>
                    <a:pt x="1468" y="7080"/>
                  </a:cubicBezTo>
                  <a:cubicBezTo>
                    <a:pt x="1168" y="7867"/>
                    <a:pt x="925" y="8685"/>
                    <a:pt x="698" y="9480"/>
                  </a:cubicBezTo>
                  <a:cubicBezTo>
                    <a:pt x="422" y="10453"/>
                    <a:pt x="131" y="11458"/>
                    <a:pt x="1" y="12488"/>
                  </a:cubicBezTo>
                  <a:cubicBezTo>
                    <a:pt x="1" y="12529"/>
                    <a:pt x="33" y="12569"/>
                    <a:pt x="74" y="12577"/>
                  </a:cubicBezTo>
                  <a:lnTo>
                    <a:pt x="82" y="12577"/>
                  </a:lnTo>
                  <a:cubicBezTo>
                    <a:pt x="122" y="12577"/>
                    <a:pt x="163" y="12545"/>
                    <a:pt x="163" y="12504"/>
                  </a:cubicBezTo>
                  <a:cubicBezTo>
                    <a:pt x="293" y="11491"/>
                    <a:pt x="576" y="10493"/>
                    <a:pt x="852" y="9529"/>
                  </a:cubicBezTo>
                  <a:cubicBezTo>
                    <a:pt x="1022" y="8937"/>
                    <a:pt x="1201" y="8329"/>
                    <a:pt x="1403" y="7737"/>
                  </a:cubicBezTo>
                  <a:cubicBezTo>
                    <a:pt x="1420" y="7753"/>
                    <a:pt x="1436" y="7769"/>
                    <a:pt x="1468" y="7777"/>
                  </a:cubicBezTo>
                  <a:cubicBezTo>
                    <a:pt x="1509" y="7777"/>
                    <a:pt x="1549" y="7745"/>
                    <a:pt x="1558" y="7704"/>
                  </a:cubicBezTo>
                  <a:lnTo>
                    <a:pt x="1582" y="7477"/>
                  </a:lnTo>
                  <a:cubicBezTo>
                    <a:pt x="1647" y="7031"/>
                    <a:pt x="1785" y="6594"/>
                    <a:pt x="1979" y="6188"/>
                  </a:cubicBezTo>
                  <a:lnTo>
                    <a:pt x="2044" y="6610"/>
                  </a:lnTo>
                  <a:cubicBezTo>
                    <a:pt x="2051" y="6646"/>
                    <a:pt x="2085" y="6676"/>
                    <a:pt x="2121" y="6676"/>
                  </a:cubicBezTo>
                  <a:cubicBezTo>
                    <a:pt x="2125" y="6676"/>
                    <a:pt x="2129" y="6676"/>
                    <a:pt x="2133" y="6675"/>
                  </a:cubicBezTo>
                  <a:cubicBezTo>
                    <a:pt x="2174" y="6675"/>
                    <a:pt x="2206" y="6634"/>
                    <a:pt x="2206" y="6594"/>
                  </a:cubicBezTo>
                  <a:cubicBezTo>
                    <a:pt x="2198" y="6164"/>
                    <a:pt x="2271" y="5734"/>
                    <a:pt x="2409" y="5329"/>
                  </a:cubicBezTo>
                  <a:cubicBezTo>
                    <a:pt x="2547" y="5475"/>
                    <a:pt x="2717" y="5605"/>
                    <a:pt x="2879" y="5718"/>
                  </a:cubicBezTo>
                  <a:lnTo>
                    <a:pt x="2968" y="5783"/>
                  </a:lnTo>
                  <a:cubicBezTo>
                    <a:pt x="2980" y="5795"/>
                    <a:pt x="2997" y="5801"/>
                    <a:pt x="3014" y="5801"/>
                  </a:cubicBezTo>
                  <a:cubicBezTo>
                    <a:pt x="3031" y="5801"/>
                    <a:pt x="3049" y="5795"/>
                    <a:pt x="3066" y="5783"/>
                  </a:cubicBezTo>
                  <a:cubicBezTo>
                    <a:pt x="3090" y="5767"/>
                    <a:pt x="3106" y="5726"/>
                    <a:pt x="3090" y="5694"/>
                  </a:cubicBezTo>
                  <a:cubicBezTo>
                    <a:pt x="2968" y="5410"/>
                    <a:pt x="2887" y="5126"/>
                    <a:pt x="2847" y="4826"/>
                  </a:cubicBezTo>
                  <a:lnTo>
                    <a:pt x="2847" y="4826"/>
                  </a:lnTo>
                  <a:lnTo>
                    <a:pt x="3195" y="5337"/>
                  </a:lnTo>
                  <a:cubicBezTo>
                    <a:pt x="3213" y="5361"/>
                    <a:pt x="3240" y="5376"/>
                    <a:pt x="3265" y="5376"/>
                  </a:cubicBezTo>
                  <a:cubicBezTo>
                    <a:pt x="3275" y="5376"/>
                    <a:pt x="3284" y="5374"/>
                    <a:pt x="3293" y="5369"/>
                  </a:cubicBezTo>
                  <a:cubicBezTo>
                    <a:pt x="3333" y="5353"/>
                    <a:pt x="3349" y="5313"/>
                    <a:pt x="3341" y="5280"/>
                  </a:cubicBezTo>
                  <a:cubicBezTo>
                    <a:pt x="3244" y="4802"/>
                    <a:pt x="3195" y="4307"/>
                    <a:pt x="3187" y="3821"/>
                  </a:cubicBezTo>
                  <a:lnTo>
                    <a:pt x="3187" y="3821"/>
                  </a:lnTo>
                  <a:cubicBezTo>
                    <a:pt x="3341" y="4080"/>
                    <a:pt x="3471" y="4356"/>
                    <a:pt x="3576" y="4640"/>
                  </a:cubicBezTo>
                  <a:cubicBezTo>
                    <a:pt x="3589" y="4672"/>
                    <a:pt x="3617" y="4693"/>
                    <a:pt x="3648" y="4693"/>
                  </a:cubicBezTo>
                  <a:cubicBezTo>
                    <a:pt x="3656" y="4693"/>
                    <a:pt x="3665" y="4692"/>
                    <a:pt x="3674" y="4688"/>
                  </a:cubicBezTo>
                  <a:cubicBezTo>
                    <a:pt x="3714" y="4680"/>
                    <a:pt x="3739" y="4640"/>
                    <a:pt x="3730" y="4599"/>
                  </a:cubicBezTo>
                  <a:cubicBezTo>
                    <a:pt x="3430" y="3107"/>
                    <a:pt x="3512" y="1559"/>
                    <a:pt x="3974" y="107"/>
                  </a:cubicBezTo>
                  <a:cubicBezTo>
                    <a:pt x="3990" y="67"/>
                    <a:pt x="3966" y="18"/>
                    <a:pt x="3925" y="2"/>
                  </a:cubicBezTo>
                  <a:cubicBezTo>
                    <a:pt x="3920" y="1"/>
                    <a:pt x="3914" y="1"/>
                    <a:pt x="3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1138275" y="3021375"/>
              <a:ext cx="94275" cy="183650"/>
            </a:xfrm>
            <a:custGeom>
              <a:avLst/>
              <a:gdLst/>
              <a:ahLst/>
              <a:cxnLst/>
              <a:rect l="l" t="t" r="r" b="b"/>
              <a:pathLst>
                <a:path w="3771" h="7346" extrusionOk="0">
                  <a:moveTo>
                    <a:pt x="236" y="0"/>
                  </a:moveTo>
                  <a:cubicBezTo>
                    <a:pt x="187" y="0"/>
                    <a:pt x="147" y="33"/>
                    <a:pt x="147" y="73"/>
                  </a:cubicBezTo>
                  <a:cubicBezTo>
                    <a:pt x="1" y="1484"/>
                    <a:pt x="341" y="2927"/>
                    <a:pt x="1095" y="4119"/>
                  </a:cubicBezTo>
                  <a:cubicBezTo>
                    <a:pt x="1525" y="4784"/>
                    <a:pt x="2068" y="5367"/>
                    <a:pt x="2595" y="5927"/>
                  </a:cubicBezTo>
                  <a:cubicBezTo>
                    <a:pt x="2749" y="6097"/>
                    <a:pt x="2911" y="6267"/>
                    <a:pt x="3065" y="6438"/>
                  </a:cubicBezTo>
                  <a:cubicBezTo>
                    <a:pt x="3300" y="6697"/>
                    <a:pt x="3519" y="6965"/>
                    <a:pt x="3609" y="7281"/>
                  </a:cubicBezTo>
                  <a:cubicBezTo>
                    <a:pt x="3617" y="7321"/>
                    <a:pt x="3649" y="7346"/>
                    <a:pt x="3682" y="7346"/>
                  </a:cubicBezTo>
                  <a:cubicBezTo>
                    <a:pt x="3690" y="7346"/>
                    <a:pt x="3698" y="7346"/>
                    <a:pt x="3706" y="7338"/>
                  </a:cubicBezTo>
                  <a:cubicBezTo>
                    <a:pt x="3746" y="7330"/>
                    <a:pt x="3771" y="7281"/>
                    <a:pt x="3763" y="7240"/>
                  </a:cubicBezTo>
                  <a:cubicBezTo>
                    <a:pt x="3673" y="6884"/>
                    <a:pt x="3422" y="6592"/>
                    <a:pt x="3179" y="6324"/>
                  </a:cubicBezTo>
                  <a:cubicBezTo>
                    <a:pt x="3025" y="6154"/>
                    <a:pt x="2871" y="5992"/>
                    <a:pt x="2709" y="5821"/>
                  </a:cubicBezTo>
                  <a:cubicBezTo>
                    <a:pt x="2190" y="5262"/>
                    <a:pt x="1646" y="4686"/>
                    <a:pt x="1233" y="4030"/>
                  </a:cubicBezTo>
                  <a:cubicBezTo>
                    <a:pt x="495" y="2870"/>
                    <a:pt x="163" y="1468"/>
                    <a:pt x="309" y="89"/>
                  </a:cubicBezTo>
                  <a:cubicBezTo>
                    <a:pt x="309" y="49"/>
                    <a:pt x="276" y="8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1142950" y="3238700"/>
              <a:ext cx="227650" cy="39900"/>
            </a:xfrm>
            <a:custGeom>
              <a:avLst/>
              <a:gdLst/>
              <a:ahLst/>
              <a:cxnLst/>
              <a:rect l="l" t="t" r="r" b="b"/>
              <a:pathLst>
                <a:path w="9106" h="1596" extrusionOk="0">
                  <a:moveTo>
                    <a:pt x="372" y="1"/>
                  </a:moveTo>
                  <a:cubicBezTo>
                    <a:pt x="347" y="1"/>
                    <a:pt x="323" y="11"/>
                    <a:pt x="308" y="31"/>
                  </a:cubicBezTo>
                  <a:cubicBezTo>
                    <a:pt x="89" y="355"/>
                    <a:pt x="0" y="761"/>
                    <a:pt x="65" y="1150"/>
                  </a:cubicBezTo>
                  <a:cubicBezTo>
                    <a:pt x="73" y="1207"/>
                    <a:pt x="89" y="1280"/>
                    <a:pt x="146" y="1320"/>
                  </a:cubicBezTo>
                  <a:cubicBezTo>
                    <a:pt x="195" y="1361"/>
                    <a:pt x="260" y="1361"/>
                    <a:pt x="300" y="1369"/>
                  </a:cubicBezTo>
                  <a:cubicBezTo>
                    <a:pt x="2150" y="1476"/>
                    <a:pt x="4056" y="1588"/>
                    <a:pt x="5953" y="1588"/>
                  </a:cubicBezTo>
                  <a:cubicBezTo>
                    <a:pt x="6358" y="1588"/>
                    <a:pt x="6763" y="1583"/>
                    <a:pt x="7167" y="1572"/>
                  </a:cubicBezTo>
                  <a:lnTo>
                    <a:pt x="7394" y="1563"/>
                  </a:lnTo>
                  <a:cubicBezTo>
                    <a:pt x="7647" y="1556"/>
                    <a:pt x="7902" y="1548"/>
                    <a:pt x="8159" y="1548"/>
                  </a:cubicBezTo>
                  <a:cubicBezTo>
                    <a:pt x="8446" y="1548"/>
                    <a:pt x="8733" y="1558"/>
                    <a:pt x="9016" y="1588"/>
                  </a:cubicBezTo>
                  <a:cubicBezTo>
                    <a:pt x="9016" y="1588"/>
                    <a:pt x="9016" y="1596"/>
                    <a:pt x="9024" y="1596"/>
                  </a:cubicBezTo>
                  <a:cubicBezTo>
                    <a:pt x="9065" y="1596"/>
                    <a:pt x="9097" y="1563"/>
                    <a:pt x="9105" y="1523"/>
                  </a:cubicBezTo>
                  <a:cubicBezTo>
                    <a:pt x="9105" y="1474"/>
                    <a:pt x="9073" y="1434"/>
                    <a:pt x="9032" y="1434"/>
                  </a:cubicBezTo>
                  <a:cubicBezTo>
                    <a:pt x="8727" y="1398"/>
                    <a:pt x="8423" y="1387"/>
                    <a:pt x="8119" y="1387"/>
                  </a:cubicBezTo>
                  <a:cubicBezTo>
                    <a:pt x="7874" y="1387"/>
                    <a:pt x="7629" y="1394"/>
                    <a:pt x="7386" y="1401"/>
                  </a:cubicBezTo>
                  <a:lnTo>
                    <a:pt x="7159" y="1409"/>
                  </a:lnTo>
                  <a:cubicBezTo>
                    <a:pt x="6757" y="1421"/>
                    <a:pt x="6353" y="1426"/>
                    <a:pt x="5949" y="1426"/>
                  </a:cubicBezTo>
                  <a:cubicBezTo>
                    <a:pt x="4058" y="1426"/>
                    <a:pt x="2158" y="1314"/>
                    <a:pt x="308" y="1207"/>
                  </a:cubicBezTo>
                  <a:cubicBezTo>
                    <a:pt x="292" y="1207"/>
                    <a:pt x="260" y="1199"/>
                    <a:pt x="243" y="1190"/>
                  </a:cubicBezTo>
                  <a:cubicBezTo>
                    <a:pt x="227" y="1182"/>
                    <a:pt x="227" y="1142"/>
                    <a:pt x="219" y="1126"/>
                  </a:cubicBezTo>
                  <a:cubicBezTo>
                    <a:pt x="162" y="777"/>
                    <a:pt x="243" y="412"/>
                    <a:pt x="438" y="128"/>
                  </a:cubicBezTo>
                  <a:cubicBezTo>
                    <a:pt x="470" y="88"/>
                    <a:pt x="454" y="39"/>
                    <a:pt x="422" y="15"/>
                  </a:cubicBezTo>
                  <a:cubicBezTo>
                    <a:pt x="406" y="5"/>
                    <a:pt x="388" y="1"/>
                    <a:pt x="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1159150" y="3247375"/>
              <a:ext cx="12000" cy="25150"/>
            </a:xfrm>
            <a:custGeom>
              <a:avLst/>
              <a:gdLst/>
              <a:ahLst/>
              <a:cxnLst/>
              <a:rect l="l" t="t" r="r" b="b"/>
              <a:pathLst>
                <a:path w="480" h="1006" extrusionOk="0">
                  <a:moveTo>
                    <a:pt x="387" y="0"/>
                  </a:moveTo>
                  <a:cubicBezTo>
                    <a:pt x="366" y="0"/>
                    <a:pt x="345" y="8"/>
                    <a:pt x="333" y="25"/>
                  </a:cubicBezTo>
                  <a:cubicBezTo>
                    <a:pt x="106" y="268"/>
                    <a:pt x="1" y="608"/>
                    <a:pt x="49" y="933"/>
                  </a:cubicBezTo>
                  <a:cubicBezTo>
                    <a:pt x="57" y="973"/>
                    <a:pt x="90" y="1006"/>
                    <a:pt x="130" y="1006"/>
                  </a:cubicBezTo>
                  <a:lnTo>
                    <a:pt x="139" y="1006"/>
                  </a:lnTo>
                  <a:cubicBezTo>
                    <a:pt x="187" y="998"/>
                    <a:pt x="211" y="957"/>
                    <a:pt x="211" y="916"/>
                  </a:cubicBezTo>
                  <a:cubicBezTo>
                    <a:pt x="171" y="633"/>
                    <a:pt x="260" y="341"/>
                    <a:pt x="455" y="138"/>
                  </a:cubicBezTo>
                  <a:cubicBezTo>
                    <a:pt x="479" y="106"/>
                    <a:pt x="479" y="49"/>
                    <a:pt x="447" y="25"/>
                  </a:cubicBezTo>
                  <a:cubicBezTo>
                    <a:pt x="430" y="8"/>
                    <a:pt x="408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61"/>
            <p:cNvSpPr/>
            <p:nvPr/>
          </p:nvSpPr>
          <p:spPr>
            <a:xfrm>
              <a:off x="1178825" y="3248775"/>
              <a:ext cx="14800" cy="26175"/>
            </a:xfrm>
            <a:custGeom>
              <a:avLst/>
              <a:gdLst/>
              <a:ahLst/>
              <a:cxnLst/>
              <a:rect l="l" t="t" r="r" b="b"/>
              <a:pathLst>
                <a:path w="592" h="1047" extrusionOk="0">
                  <a:moveTo>
                    <a:pt x="503" y="1"/>
                  </a:moveTo>
                  <a:cubicBezTo>
                    <a:pt x="486" y="1"/>
                    <a:pt x="468" y="7"/>
                    <a:pt x="454" y="17"/>
                  </a:cubicBezTo>
                  <a:cubicBezTo>
                    <a:pt x="162" y="244"/>
                    <a:pt x="0" y="609"/>
                    <a:pt x="16" y="974"/>
                  </a:cubicBezTo>
                  <a:cubicBezTo>
                    <a:pt x="24" y="1014"/>
                    <a:pt x="57" y="1047"/>
                    <a:pt x="97" y="1047"/>
                  </a:cubicBezTo>
                  <a:lnTo>
                    <a:pt x="106" y="1047"/>
                  </a:lnTo>
                  <a:cubicBezTo>
                    <a:pt x="146" y="1047"/>
                    <a:pt x="187" y="1006"/>
                    <a:pt x="179" y="966"/>
                  </a:cubicBezTo>
                  <a:cubicBezTo>
                    <a:pt x="162" y="650"/>
                    <a:pt x="308" y="342"/>
                    <a:pt x="551" y="147"/>
                  </a:cubicBezTo>
                  <a:cubicBezTo>
                    <a:pt x="584" y="115"/>
                    <a:pt x="592" y="66"/>
                    <a:pt x="568" y="33"/>
                  </a:cubicBezTo>
                  <a:cubicBezTo>
                    <a:pt x="549" y="11"/>
                    <a:pt x="526" y="1"/>
                    <a:pt x="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61"/>
            <p:cNvSpPr/>
            <p:nvPr/>
          </p:nvSpPr>
          <p:spPr>
            <a:xfrm>
              <a:off x="971450" y="3211950"/>
              <a:ext cx="120650" cy="58350"/>
            </a:xfrm>
            <a:custGeom>
              <a:avLst/>
              <a:gdLst/>
              <a:ahLst/>
              <a:cxnLst/>
              <a:rect l="l" t="t" r="r" b="b"/>
              <a:pathLst>
                <a:path w="4826" h="2334" extrusionOk="0">
                  <a:moveTo>
                    <a:pt x="1858" y="0"/>
                  </a:moveTo>
                  <a:cubicBezTo>
                    <a:pt x="1826" y="0"/>
                    <a:pt x="1797" y="17"/>
                    <a:pt x="1785" y="47"/>
                  </a:cubicBezTo>
                  <a:lnTo>
                    <a:pt x="1647" y="379"/>
                  </a:lnTo>
                  <a:cubicBezTo>
                    <a:pt x="1598" y="376"/>
                    <a:pt x="1549" y="374"/>
                    <a:pt x="1500" y="374"/>
                  </a:cubicBezTo>
                  <a:cubicBezTo>
                    <a:pt x="1138" y="374"/>
                    <a:pt x="793" y="478"/>
                    <a:pt x="536" y="671"/>
                  </a:cubicBezTo>
                  <a:cubicBezTo>
                    <a:pt x="179" y="939"/>
                    <a:pt x="1" y="1393"/>
                    <a:pt x="90" y="1790"/>
                  </a:cubicBezTo>
                  <a:cubicBezTo>
                    <a:pt x="131" y="1985"/>
                    <a:pt x="244" y="2139"/>
                    <a:pt x="390" y="2212"/>
                  </a:cubicBezTo>
                  <a:cubicBezTo>
                    <a:pt x="487" y="2252"/>
                    <a:pt x="593" y="2260"/>
                    <a:pt x="690" y="2260"/>
                  </a:cubicBezTo>
                  <a:lnTo>
                    <a:pt x="3374" y="2333"/>
                  </a:lnTo>
                  <a:lnTo>
                    <a:pt x="3552" y="2333"/>
                  </a:lnTo>
                  <a:cubicBezTo>
                    <a:pt x="3763" y="2333"/>
                    <a:pt x="3990" y="2317"/>
                    <a:pt x="4193" y="2212"/>
                  </a:cubicBezTo>
                  <a:cubicBezTo>
                    <a:pt x="4428" y="2082"/>
                    <a:pt x="4614" y="1847"/>
                    <a:pt x="4711" y="1539"/>
                  </a:cubicBezTo>
                  <a:cubicBezTo>
                    <a:pt x="4793" y="1263"/>
                    <a:pt x="4809" y="988"/>
                    <a:pt x="4817" y="712"/>
                  </a:cubicBezTo>
                  <a:cubicBezTo>
                    <a:pt x="4825" y="671"/>
                    <a:pt x="4784" y="631"/>
                    <a:pt x="4744" y="631"/>
                  </a:cubicBezTo>
                  <a:cubicBezTo>
                    <a:pt x="4703" y="631"/>
                    <a:pt x="4663" y="663"/>
                    <a:pt x="4655" y="712"/>
                  </a:cubicBezTo>
                  <a:cubicBezTo>
                    <a:pt x="4647" y="971"/>
                    <a:pt x="4639" y="1239"/>
                    <a:pt x="4557" y="1490"/>
                  </a:cubicBezTo>
                  <a:cubicBezTo>
                    <a:pt x="4476" y="1758"/>
                    <a:pt x="4314" y="1960"/>
                    <a:pt x="4120" y="2066"/>
                  </a:cubicBezTo>
                  <a:cubicBezTo>
                    <a:pt x="3955" y="2157"/>
                    <a:pt x="3759" y="2175"/>
                    <a:pt x="3569" y="2175"/>
                  </a:cubicBezTo>
                  <a:cubicBezTo>
                    <a:pt x="3505" y="2175"/>
                    <a:pt x="3443" y="2173"/>
                    <a:pt x="3382" y="2171"/>
                  </a:cubicBezTo>
                  <a:lnTo>
                    <a:pt x="690" y="2098"/>
                  </a:lnTo>
                  <a:cubicBezTo>
                    <a:pt x="609" y="2098"/>
                    <a:pt x="520" y="2090"/>
                    <a:pt x="455" y="2058"/>
                  </a:cubicBezTo>
                  <a:cubicBezTo>
                    <a:pt x="317" y="1993"/>
                    <a:pt x="260" y="1823"/>
                    <a:pt x="244" y="1758"/>
                  </a:cubicBezTo>
                  <a:cubicBezTo>
                    <a:pt x="171" y="1417"/>
                    <a:pt x="325" y="1036"/>
                    <a:pt x="633" y="801"/>
                  </a:cubicBezTo>
                  <a:cubicBezTo>
                    <a:pt x="860" y="628"/>
                    <a:pt x="1157" y="537"/>
                    <a:pt x="1481" y="537"/>
                  </a:cubicBezTo>
                  <a:cubicBezTo>
                    <a:pt x="1552" y="537"/>
                    <a:pt x="1623" y="541"/>
                    <a:pt x="1695" y="550"/>
                  </a:cubicBezTo>
                  <a:cubicBezTo>
                    <a:pt x="1728" y="550"/>
                    <a:pt x="1760" y="534"/>
                    <a:pt x="1776" y="501"/>
                  </a:cubicBezTo>
                  <a:lnTo>
                    <a:pt x="1931" y="112"/>
                  </a:lnTo>
                  <a:cubicBezTo>
                    <a:pt x="1947" y="71"/>
                    <a:pt x="1931" y="23"/>
                    <a:pt x="1890" y="7"/>
                  </a:cubicBezTo>
                  <a:cubicBezTo>
                    <a:pt x="1880" y="2"/>
                    <a:pt x="1869" y="0"/>
                    <a:pt x="1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987275" y="3233650"/>
              <a:ext cx="18875" cy="34025"/>
            </a:xfrm>
            <a:custGeom>
              <a:avLst/>
              <a:gdLst/>
              <a:ahLst/>
              <a:cxnLst/>
              <a:rect l="l" t="t" r="r" b="b"/>
              <a:pathLst>
                <a:path w="755" h="1361" extrusionOk="0">
                  <a:moveTo>
                    <a:pt x="666" y="0"/>
                  </a:moveTo>
                  <a:cubicBezTo>
                    <a:pt x="650" y="0"/>
                    <a:pt x="632" y="5"/>
                    <a:pt x="616" y="14"/>
                  </a:cubicBezTo>
                  <a:cubicBezTo>
                    <a:pt x="219" y="306"/>
                    <a:pt x="0" y="801"/>
                    <a:pt x="49" y="1287"/>
                  </a:cubicBezTo>
                  <a:cubicBezTo>
                    <a:pt x="57" y="1336"/>
                    <a:pt x="89" y="1360"/>
                    <a:pt x="130" y="1360"/>
                  </a:cubicBezTo>
                  <a:lnTo>
                    <a:pt x="138" y="1360"/>
                  </a:lnTo>
                  <a:cubicBezTo>
                    <a:pt x="187" y="1360"/>
                    <a:pt x="219" y="1319"/>
                    <a:pt x="211" y="1271"/>
                  </a:cubicBezTo>
                  <a:cubicBezTo>
                    <a:pt x="171" y="841"/>
                    <a:pt x="365" y="403"/>
                    <a:pt x="714" y="144"/>
                  </a:cubicBezTo>
                  <a:cubicBezTo>
                    <a:pt x="746" y="120"/>
                    <a:pt x="754" y="71"/>
                    <a:pt x="730" y="30"/>
                  </a:cubicBezTo>
                  <a:cubicBezTo>
                    <a:pt x="715" y="11"/>
                    <a:pt x="692" y="0"/>
                    <a:pt x="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1005500" y="3241400"/>
              <a:ext cx="10975" cy="27475"/>
            </a:xfrm>
            <a:custGeom>
              <a:avLst/>
              <a:gdLst/>
              <a:ahLst/>
              <a:cxnLst/>
              <a:rect l="l" t="t" r="r" b="b"/>
              <a:pathLst>
                <a:path w="439" h="1099" extrusionOk="0">
                  <a:moveTo>
                    <a:pt x="354" y="1"/>
                  </a:moveTo>
                  <a:cubicBezTo>
                    <a:pt x="328" y="1"/>
                    <a:pt x="301" y="15"/>
                    <a:pt x="285" y="37"/>
                  </a:cubicBezTo>
                  <a:cubicBezTo>
                    <a:pt x="90" y="328"/>
                    <a:pt x="1" y="685"/>
                    <a:pt x="33" y="1034"/>
                  </a:cubicBezTo>
                  <a:cubicBezTo>
                    <a:pt x="42" y="1074"/>
                    <a:pt x="74" y="1099"/>
                    <a:pt x="115" y="1099"/>
                  </a:cubicBezTo>
                  <a:lnTo>
                    <a:pt x="123" y="1099"/>
                  </a:lnTo>
                  <a:cubicBezTo>
                    <a:pt x="171" y="1099"/>
                    <a:pt x="204" y="1058"/>
                    <a:pt x="196" y="1009"/>
                  </a:cubicBezTo>
                  <a:cubicBezTo>
                    <a:pt x="163" y="710"/>
                    <a:pt x="244" y="385"/>
                    <a:pt x="414" y="126"/>
                  </a:cubicBezTo>
                  <a:cubicBezTo>
                    <a:pt x="439" y="93"/>
                    <a:pt x="431" y="45"/>
                    <a:pt x="390" y="12"/>
                  </a:cubicBezTo>
                  <a:cubicBezTo>
                    <a:pt x="379" y="4"/>
                    <a:pt x="367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1025575" y="3238300"/>
              <a:ext cx="13000" cy="30575"/>
            </a:xfrm>
            <a:custGeom>
              <a:avLst/>
              <a:gdLst/>
              <a:ahLst/>
              <a:cxnLst/>
              <a:rect l="l" t="t" r="r" b="b"/>
              <a:pathLst>
                <a:path w="520" h="1223" extrusionOk="0">
                  <a:moveTo>
                    <a:pt x="429" y="0"/>
                  </a:moveTo>
                  <a:cubicBezTo>
                    <a:pt x="404" y="0"/>
                    <a:pt x="380" y="11"/>
                    <a:pt x="366" y="31"/>
                  </a:cubicBezTo>
                  <a:cubicBezTo>
                    <a:pt x="122" y="355"/>
                    <a:pt x="1" y="744"/>
                    <a:pt x="9" y="1150"/>
                  </a:cubicBezTo>
                  <a:cubicBezTo>
                    <a:pt x="17" y="1190"/>
                    <a:pt x="49" y="1223"/>
                    <a:pt x="90" y="1223"/>
                  </a:cubicBezTo>
                  <a:lnTo>
                    <a:pt x="98" y="1223"/>
                  </a:lnTo>
                  <a:cubicBezTo>
                    <a:pt x="138" y="1223"/>
                    <a:pt x="179" y="1190"/>
                    <a:pt x="171" y="1142"/>
                  </a:cubicBezTo>
                  <a:cubicBezTo>
                    <a:pt x="163" y="777"/>
                    <a:pt x="276" y="420"/>
                    <a:pt x="495" y="128"/>
                  </a:cubicBezTo>
                  <a:cubicBezTo>
                    <a:pt x="520" y="96"/>
                    <a:pt x="511" y="39"/>
                    <a:pt x="479" y="15"/>
                  </a:cubicBezTo>
                  <a:cubicBezTo>
                    <a:pt x="463" y="5"/>
                    <a:pt x="446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1119025" y="3055800"/>
              <a:ext cx="26775" cy="136050"/>
            </a:xfrm>
            <a:custGeom>
              <a:avLst/>
              <a:gdLst/>
              <a:ahLst/>
              <a:cxnLst/>
              <a:rect l="l" t="t" r="r" b="b"/>
              <a:pathLst>
                <a:path w="1071" h="5442" extrusionOk="0">
                  <a:moveTo>
                    <a:pt x="983" y="0"/>
                  </a:moveTo>
                  <a:cubicBezTo>
                    <a:pt x="941" y="0"/>
                    <a:pt x="908" y="31"/>
                    <a:pt x="900" y="74"/>
                  </a:cubicBezTo>
                  <a:cubicBezTo>
                    <a:pt x="625" y="1826"/>
                    <a:pt x="325" y="3593"/>
                    <a:pt x="8" y="5344"/>
                  </a:cubicBezTo>
                  <a:cubicBezTo>
                    <a:pt x="0" y="5385"/>
                    <a:pt x="33" y="5434"/>
                    <a:pt x="73" y="5442"/>
                  </a:cubicBezTo>
                  <a:lnTo>
                    <a:pt x="90" y="5442"/>
                  </a:lnTo>
                  <a:cubicBezTo>
                    <a:pt x="130" y="5442"/>
                    <a:pt x="162" y="5409"/>
                    <a:pt x="171" y="5369"/>
                  </a:cubicBezTo>
                  <a:cubicBezTo>
                    <a:pt x="479" y="3626"/>
                    <a:pt x="787" y="1850"/>
                    <a:pt x="1062" y="99"/>
                  </a:cubicBezTo>
                  <a:cubicBezTo>
                    <a:pt x="1071" y="50"/>
                    <a:pt x="1038" y="10"/>
                    <a:pt x="998" y="1"/>
                  </a:cubicBezTo>
                  <a:cubicBezTo>
                    <a:pt x="993" y="1"/>
                    <a:pt x="988" y="0"/>
                    <a:pt x="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1076650" y="3232350"/>
              <a:ext cx="41575" cy="34700"/>
            </a:xfrm>
            <a:custGeom>
              <a:avLst/>
              <a:gdLst/>
              <a:ahLst/>
              <a:cxnLst/>
              <a:rect l="l" t="t" r="r" b="b"/>
              <a:pathLst>
                <a:path w="1663" h="1388" extrusionOk="0">
                  <a:moveTo>
                    <a:pt x="1577" y="0"/>
                  </a:moveTo>
                  <a:cubicBezTo>
                    <a:pt x="1535" y="0"/>
                    <a:pt x="1501" y="37"/>
                    <a:pt x="1501" y="74"/>
                  </a:cubicBezTo>
                  <a:lnTo>
                    <a:pt x="1452" y="747"/>
                  </a:lnTo>
                  <a:cubicBezTo>
                    <a:pt x="1444" y="836"/>
                    <a:pt x="1436" y="926"/>
                    <a:pt x="1387" y="974"/>
                  </a:cubicBezTo>
                  <a:cubicBezTo>
                    <a:pt x="1355" y="1007"/>
                    <a:pt x="1298" y="1031"/>
                    <a:pt x="1249" y="1047"/>
                  </a:cubicBezTo>
                  <a:cubicBezTo>
                    <a:pt x="992" y="1142"/>
                    <a:pt x="724" y="1229"/>
                    <a:pt x="465" y="1229"/>
                  </a:cubicBezTo>
                  <a:cubicBezTo>
                    <a:pt x="348" y="1229"/>
                    <a:pt x="233" y="1212"/>
                    <a:pt x="122" y="1169"/>
                  </a:cubicBezTo>
                  <a:cubicBezTo>
                    <a:pt x="116" y="1167"/>
                    <a:pt x="109" y="1167"/>
                    <a:pt x="102" y="1167"/>
                  </a:cubicBezTo>
                  <a:cubicBezTo>
                    <a:pt x="67" y="1167"/>
                    <a:pt x="31" y="1184"/>
                    <a:pt x="17" y="1217"/>
                  </a:cubicBezTo>
                  <a:cubicBezTo>
                    <a:pt x="1" y="1258"/>
                    <a:pt x="25" y="1307"/>
                    <a:pt x="66" y="1323"/>
                  </a:cubicBezTo>
                  <a:cubicBezTo>
                    <a:pt x="195" y="1371"/>
                    <a:pt x="325" y="1388"/>
                    <a:pt x="455" y="1388"/>
                  </a:cubicBezTo>
                  <a:cubicBezTo>
                    <a:pt x="747" y="1388"/>
                    <a:pt x="1039" y="1299"/>
                    <a:pt x="1306" y="1201"/>
                  </a:cubicBezTo>
                  <a:cubicBezTo>
                    <a:pt x="1371" y="1177"/>
                    <a:pt x="1444" y="1144"/>
                    <a:pt x="1501" y="1088"/>
                  </a:cubicBezTo>
                  <a:cubicBezTo>
                    <a:pt x="1598" y="990"/>
                    <a:pt x="1606" y="853"/>
                    <a:pt x="1614" y="763"/>
                  </a:cubicBezTo>
                  <a:lnTo>
                    <a:pt x="1663" y="90"/>
                  </a:lnTo>
                  <a:cubicBezTo>
                    <a:pt x="1663" y="42"/>
                    <a:pt x="1630" y="1"/>
                    <a:pt x="1590" y="1"/>
                  </a:cubicBezTo>
                  <a:cubicBezTo>
                    <a:pt x="1586" y="1"/>
                    <a:pt x="1582" y="0"/>
                    <a:pt x="15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61"/>
            <p:cNvSpPr/>
            <p:nvPr/>
          </p:nvSpPr>
          <p:spPr>
            <a:xfrm>
              <a:off x="910250" y="2622125"/>
              <a:ext cx="137850" cy="526350"/>
            </a:xfrm>
            <a:custGeom>
              <a:avLst/>
              <a:gdLst/>
              <a:ahLst/>
              <a:cxnLst/>
              <a:rect l="l" t="t" r="r" b="b"/>
              <a:pathLst>
                <a:path w="5514" h="21054" extrusionOk="0">
                  <a:moveTo>
                    <a:pt x="2365" y="1"/>
                  </a:moveTo>
                  <a:cubicBezTo>
                    <a:pt x="2356" y="1"/>
                    <a:pt x="2346" y="2"/>
                    <a:pt x="2335" y="6"/>
                  </a:cubicBezTo>
                  <a:cubicBezTo>
                    <a:pt x="2295" y="22"/>
                    <a:pt x="2271" y="71"/>
                    <a:pt x="2287" y="111"/>
                  </a:cubicBezTo>
                  <a:cubicBezTo>
                    <a:pt x="2481" y="663"/>
                    <a:pt x="2457" y="1295"/>
                    <a:pt x="2222" y="1830"/>
                  </a:cubicBezTo>
                  <a:cubicBezTo>
                    <a:pt x="2035" y="2284"/>
                    <a:pt x="1703" y="2665"/>
                    <a:pt x="1387" y="3038"/>
                  </a:cubicBezTo>
                  <a:cubicBezTo>
                    <a:pt x="981" y="3517"/>
                    <a:pt x="568" y="4003"/>
                    <a:pt x="49" y="4352"/>
                  </a:cubicBezTo>
                  <a:cubicBezTo>
                    <a:pt x="17" y="4368"/>
                    <a:pt x="0" y="4408"/>
                    <a:pt x="17" y="4449"/>
                  </a:cubicBezTo>
                  <a:cubicBezTo>
                    <a:pt x="24" y="4477"/>
                    <a:pt x="55" y="4499"/>
                    <a:pt x="90" y="4499"/>
                  </a:cubicBezTo>
                  <a:cubicBezTo>
                    <a:pt x="95" y="4499"/>
                    <a:pt x="100" y="4499"/>
                    <a:pt x="106" y="4498"/>
                  </a:cubicBezTo>
                  <a:cubicBezTo>
                    <a:pt x="381" y="4457"/>
                    <a:pt x="657" y="4352"/>
                    <a:pt x="892" y="4190"/>
                  </a:cubicBezTo>
                  <a:lnTo>
                    <a:pt x="892" y="4190"/>
                  </a:lnTo>
                  <a:cubicBezTo>
                    <a:pt x="268" y="5438"/>
                    <a:pt x="162" y="6962"/>
                    <a:pt x="633" y="8276"/>
                  </a:cubicBezTo>
                  <a:cubicBezTo>
                    <a:pt x="646" y="8310"/>
                    <a:pt x="677" y="8327"/>
                    <a:pt x="705" y="8327"/>
                  </a:cubicBezTo>
                  <a:cubicBezTo>
                    <a:pt x="711" y="8327"/>
                    <a:pt x="717" y="8326"/>
                    <a:pt x="722" y="8325"/>
                  </a:cubicBezTo>
                  <a:cubicBezTo>
                    <a:pt x="762" y="8316"/>
                    <a:pt x="795" y="8284"/>
                    <a:pt x="787" y="8243"/>
                  </a:cubicBezTo>
                  <a:cubicBezTo>
                    <a:pt x="787" y="8138"/>
                    <a:pt x="787" y="8033"/>
                    <a:pt x="787" y="7927"/>
                  </a:cubicBezTo>
                  <a:cubicBezTo>
                    <a:pt x="852" y="8219"/>
                    <a:pt x="957" y="8511"/>
                    <a:pt x="1095" y="8803"/>
                  </a:cubicBezTo>
                  <a:cubicBezTo>
                    <a:pt x="1403" y="9435"/>
                    <a:pt x="1833" y="9987"/>
                    <a:pt x="2246" y="10497"/>
                  </a:cubicBezTo>
                  <a:cubicBezTo>
                    <a:pt x="2261" y="10517"/>
                    <a:pt x="2282" y="10528"/>
                    <a:pt x="2303" y="10528"/>
                  </a:cubicBezTo>
                  <a:cubicBezTo>
                    <a:pt x="2317" y="10528"/>
                    <a:pt x="2331" y="10523"/>
                    <a:pt x="2343" y="10514"/>
                  </a:cubicBezTo>
                  <a:cubicBezTo>
                    <a:pt x="2376" y="10497"/>
                    <a:pt x="2392" y="10457"/>
                    <a:pt x="2384" y="10416"/>
                  </a:cubicBezTo>
                  <a:cubicBezTo>
                    <a:pt x="2352" y="10335"/>
                    <a:pt x="2327" y="10246"/>
                    <a:pt x="2303" y="10157"/>
                  </a:cubicBezTo>
                  <a:lnTo>
                    <a:pt x="2303" y="10157"/>
                  </a:lnTo>
                  <a:cubicBezTo>
                    <a:pt x="2522" y="10611"/>
                    <a:pt x="2814" y="11032"/>
                    <a:pt x="3089" y="11454"/>
                  </a:cubicBezTo>
                  <a:cubicBezTo>
                    <a:pt x="3252" y="11689"/>
                    <a:pt x="3422" y="11932"/>
                    <a:pt x="3568" y="12184"/>
                  </a:cubicBezTo>
                  <a:cubicBezTo>
                    <a:pt x="4062" y="12978"/>
                    <a:pt x="4427" y="13862"/>
                    <a:pt x="4784" y="14713"/>
                  </a:cubicBezTo>
                  <a:cubicBezTo>
                    <a:pt x="4962" y="15135"/>
                    <a:pt x="5141" y="15581"/>
                    <a:pt x="5238" y="16035"/>
                  </a:cubicBezTo>
                  <a:cubicBezTo>
                    <a:pt x="5351" y="16586"/>
                    <a:pt x="5335" y="17154"/>
                    <a:pt x="5311" y="17705"/>
                  </a:cubicBezTo>
                  <a:lnTo>
                    <a:pt x="5214" y="20964"/>
                  </a:lnTo>
                  <a:cubicBezTo>
                    <a:pt x="5214" y="21013"/>
                    <a:pt x="5246" y="21046"/>
                    <a:pt x="5295" y="21054"/>
                  </a:cubicBezTo>
                  <a:cubicBezTo>
                    <a:pt x="5335" y="21054"/>
                    <a:pt x="5376" y="21013"/>
                    <a:pt x="5376" y="20973"/>
                  </a:cubicBezTo>
                  <a:lnTo>
                    <a:pt x="5473" y="17705"/>
                  </a:lnTo>
                  <a:cubicBezTo>
                    <a:pt x="5497" y="17146"/>
                    <a:pt x="5514" y="16570"/>
                    <a:pt x="5400" y="16003"/>
                  </a:cubicBezTo>
                  <a:cubicBezTo>
                    <a:pt x="5303" y="15532"/>
                    <a:pt x="5116" y="15086"/>
                    <a:pt x="4930" y="14649"/>
                  </a:cubicBezTo>
                  <a:cubicBezTo>
                    <a:pt x="4573" y="13789"/>
                    <a:pt x="4208" y="12905"/>
                    <a:pt x="3714" y="12095"/>
                  </a:cubicBezTo>
                  <a:cubicBezTo>
                    <a:pt x="3560" y="11851"/>
                    <a:pt x="3389" y="11600"/>
                    <a:pt x="3227" y="11357"/>
                  </a:cubicBezTo>
                  <a:cubicBezTo>
                    <a:pt x="2814" y="10749"/>
                    <a:pt x="2384" y="10116"/>
                    <a:pt x="2181" y="9403"/>
                  </a:cubicBezTo>
                  <a:cubicBezTo>
                    <a:pt x="2167" y="9368"/>
                    <a:pt x="2135" y="9345"/>
                    <a:pt x="2100" y="9345"/>
                  </a:cubicBezTo>
                  <a:cubicBezTo>
                    <a:pt x="2095" y="9345"/>
                    <a:pt x="2089" y="9345"/>
                    <a:pt x="2084" y="9346"/>
                  </a:cubicBezTo>
                  <a:cubicBezTo>
                    <a:pt x="2044" y="9354"/>
                    <a:pt x="2019" y="9395"/>
                    <a:pt x="2019" y="9435"/>
                  </a:cubicBezTo>
                  <a:cubicBezTo>
                    <a:pt x="2044" y="9638"/>
                    <a:pt x="2068" y="9857"/>
                    <a:pt x="2116" y="10084"/>
                  </a:cubicBezTo>
                  <a:cubicBezTo>
                    <a:pt x="1792" y="9662"/>
                    <a:pt x="1476" y="9224"/>
                    <a:pt x="1241" y="8730"/>
                  </a:cubicBezTo>
                  <a:cubicBezTo>
                    <a:pt x="917" y="8065"/>
                    <a:pt x="803" y="7400"/>
                    <a:pt x="892" y="6800"/>
                  </a:cubicBezTo>
                  <a:cubicBezTo>
                    <a:pt x="900" y="6760"/>
                    <a:pt x="868" y="6719"/>
                    <a:pt x="819" y="6711"/>
                  </a:cubicBezTo>
                  <a:cubicBezTo>
                    <a:pt x="815" y="6710"/>
                    <a:pt x="811" y="6710"/>
                    <a:pt x="807" y="6710"/>
                  </a:cubicBezTo>
                  <a:cubicBezTo>
                    <a:pt x="771" y="6710"/>
                    <a:pt x="737" y="6740"/>
                    <a:pt x="730" y="6776"/>
                  </a:cubicBezTo>
                  <a:cubicBezTo>
                    <a:pt x="673" y="7076"/>
                    <a:pt x="641" y="7376"/>
                    <a:pt x="633" y="7676"/>
                  </a:cubicBezTo>
                  <a:cubicBezTo>
                    <a:pt x="333" y="6387"/>
                    <a:pt x="568" y="4968"/>
                    <a:pt x="1273" y="3857"/>
                  </a:cubicBezTo>
                  <a:cubicBezTo>
                    <a:pt x="1298" y="3817"/>
                    <a:pt x="1289" y="3768"/>
                    <a:pt x="1249" y="3744"/>
                  </a:cubicBezTo>
                  <a:cubicBezTo>
                    <a:pt x="1236" y="3734"/>
                    <a:pt x="1221" y="3729"/>
                    <a:pt x="1205" y="3729"/>
                  </a:cubicBezTo>
                  <a:cubicBezTo>
                    <a:pt x="1182" y="3729"/>
                    <a:pt x="1158" y="3740"/>
                    <a:pt x="1144" y="3760"/>
                  </a:cubicBezTo>
                  <a:cubicBezTo>
                    <a:pt x="965" y="3971"/>
                    <a:pt x="730" y="4133"/>
                    <a:pt x="471" y="4230"/>
                  </a:cubicBezTo>
                  <a:cubicBezTo>
                    <a:pt x="860" y="3914"/>
                    <a:pt x="1192" y="3525"/>
                    <a:pt x="1508" y="3144"/>
                  </a:cubicBezTo>
                  <a:cubicBezTo>
                    <a:pt x="1833" y="2763"/>
                    <a:pt x="2173" y="2373"/>
                    <a:pt x="2376" y="1895"/>
                  </a:cubicBezTo>
                  <a:cubicBezTo>
                    <a:pt x="2619" y="1319"/>
                    <a:pt x="2643" y="646"/>
                    <a:pt x="2441" y="55"/>
                  </a:cubicBezTo>
                  <a:cubicBezTo>
                    <a:pt x="2428" y="23"/>
                    <a:pt x="2400" y="1"/>
                    <a:pt x="2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61"/>
            <p:cNvSpPr/>
            <p:nvPr/>
          </p:nvSpPr>
          <p:spPr>
            <a:xfrm>
              <a:off x="952400" y="2676100"/>
              <a:ext cx="112325" cy="214350"/>
            </a:xfrm>
            <a:custGeom>
              <a:avLst/>
              <a:gdLst/>
              <a:ahLst/>
              <a:cxnLst/>
              <a:rect l="l" t="t" r="r" b="b"/>
              <a:pathLst>
                <a:path w="4493" h="8574" extrusionOk="0">
                  <a:moveTo>
                    <a:pt x="1085" y="0"/>
                  </a:moveTo>
                  <a:cubicBezTo>
                    <a:pt x="1059" y="0"/>
                    <a:pt x="1031" y="17"/>
                    <a:pt x="1014" y="44"/>
                  </a:cubicBezTo>
                  <a:cubicBezTo>
                    <a:pt x="1" y="1812"/>
                    <a:pt x="41" y="4171"/>
                    <a:pt x="1112" y="5906"/>
                  </a:cubicBezTo>
                  <a:cubicBezTo>
                    <a:pt x="1123" y="5930"/>
                    <a:pt x="1153" y="5945"/>
                    <a:pt x="1180" y="5945"/>
                  </a:cubicBezTo>
                  <a:cubicBezTo>
                    <a:pt x="1190" y="5945"/>
                    <a:pt x="1200" y="5943"/>
                    <a:pt x="1209" y="5938"/>
                  </a:cubicBezTo>
                  <a:cubicBezTo>
                    <a:pt x="1249" y="5922"/>
                    <a:pt x="1266" y="5874"/>
                    <a:pt x="1257" y="5841"/>
                  </a:cubicBezTo>
                  <a:cubicBezTo>
                    <a:pt x="1160" y="5541"/>
                    <a:pt x="1120" y="5225"/>
                    <a:pt x="1136" y="4917"/>
                  </a:cubicBezTo>
                  <a:lnTo>
                    <a:pt x="1136" y="4917"/>
                  </a:lnTo>
                  <a:cubicBezTo>
                    <a:pt x="1233" y="5233"/>
                    <a:pt x="1371" y="5533"/>
                    <a:pt x="1549" y="5809"/>
                  </a:cubicBezTo>
                  <a:cubicBezTo>
                    <a:pt x="1841" y="6279"/>
                    <a:pt x="2239" y="6676"/>
                    <a:pt x="2628" y="7057"/>
                  </a:cubicBezTo>
                  <a:cubicBezTo>
                    <a:pt x="2903" y="7333"/>
                    <a:pt x="3195" y="7625"/>
                    <a:pt x="3438" y="7933"/>
                  </a:cubicBezTo>
                  <a:cubicBezTo>
                    <a:pt x="3453" y="7953"/>
                    <a:pt x="3477" y="7963"/>
                    <a:pt x="3500" y="7963"/>
                  </a:cubicBezTo>
                  <a:cubicBezTo>
                    <a:pt x="3516" y="7963"/>
                    <a:pt x="3531" y="7959"/>
                    <a:pt x="3544" y="7949"/>
                  </a:cubicBezTo>
                  <a:cubicBezTo>
                    <a:pt x="3584" y="7933"/>
                    <a:pt x="3592" y="7884"/>
                    <a:pt x="3576" y="7852"/>
                  </a:cubicBezTo>
                  <a:cubicBezTo>
                    <a:pt x="3495" y="7657"/>
                    <a:pt x="3422" y="7463"/>
                    <a:pt x="3357" y="7268"/>
                  </a:cubicBezTo>
                  <a:lnTo>
                    <a:pt x="3357" y="7268"/>
                  </a:lnTo>
                  <a:cubicBezTo>
                    <a:pt x="3706" y="7674"/>
                    <a:pt x="4030" y="8103"/>
                    <a:pt x="4330" y="8541"/>
                  </a:cubicBezTo>
                  <a:cubicBezTo>
                    <a:pt x="4347" y="8565"/>
                    <a:pt x="4371" y="8574"/>
                    <a:pt x="4395" y="8574"/>
                  </a:cubicBezTo>
                  <a:cubicBezTo>
                    <a:pt x="4411" y="8574"/>
                    <a:pt x="4428" y="8574"/>
                    <a:pt x="4444" y="8557"/>
                  </a:cubicBezTo>
                  <a:cubicBezTo>
                    <a:pt x="4484" y="8533"/>
                    <a:pt x="4492" y="8484"/>
                    <a:pt x="4468" y="8452"/>
                  </a:cubicBezTo>
                  <a:cubicBezTo>
                    <a:pt x="4095" y="7909"/>
                    <a:pt x="3682" y="7382"/>
                    <a:pt x="3252" y="6887"/>
                  </a:cubicBezTo>
                  <a:cubicBezTo>
                    <a:pt x="3236" y="6871"/>
                    <a:pt x="3214" y="6862"/>
                    <a:pt x="3189" y="6862"/>
                  </a:cubicBezTo>
                  <a:cubicBezTo>
                    <a:pt x="3175" y="6862"/>
                    <a:pt x="3161" y="6865"/>
                    <a:pt x="3147" y="6871"/>
                  </a:cubicBezTo>
                  <a:cubicBezTo>
                    <a:pt x="3114" y="6887"/>
                    <a:pt x="3098" y="6928"/>
                    <a:pt x="3106" y="6960"/>
                  </a:cubicBezTo>
                  <a:cubicBezTo>
                    <a:pt x="3147" y="7130"/>
                    <a:pt x="3195" y="7301"/>
                    <a:pt x="3260" y="7471"/>
                  </a:cubicBezTo>
                  <a:cubicBezTo>
                    <a:pt x="3090" y="7284"/>
                    <a:pt x="2911" y="7114"/>
                    <a:pt x="2741" y="6944"/>
                  </a:cubicBezTo>
                  <a:cubicBezTo>
                    <a:pt x="2360" y="6563"/>
                    <a:pt x="1971" y="6174"/>
                    <a:pt x="1679" y="5720"/>
                  </a:cubicBezTo>
                  <a:cubicBezTo>
                    <a:pt x="1444" y="5339"/>
                    <a:pt x="1274" y="4909"/>
                    <a:pt x="1193" y="4463"/>
                  </a:cubicBezTo>
                  <a:cubicBezTo>
                    <a:pt x="1184" y="4422"/>
                    <a:pt x="1152" y="4398"/>
                    <a:pt x="1112" y="4398"/>
                  </a:cubicBezTo>
                  <a:cubicBezTo>
                    <a:pt x="1071" y="4398"/>
                    <a:pt x="1047" y="4422"/>
                    <a:pt x="1039" y="4463"/>
                  </a:cubicBezTo>
                  <a:cubicBezTo>
                    <a:pt x="974" y="4755"/>
                    <a:pt x="957" y="5055"/>
                    <a:pt x="990" y="5347"/>
                  </a:cubicBezTo>
                  <a:cubicBezTo>
                    <a:pt x="212" y="3717"/>
                    <a:pt x="260" y="1682"/>
                    <a:pt x="1152" y="125"/>
                  </a:cubicBezTo>
                  <a:cubicBezTo>
                    <a:pt x="1176" y="85"/>
                    <a:pt x="1160" y="36"/>
                    <a:pt x="1120" y="12"/>
                  </a:cubicBezTo>
                  <a:cubicBezTo>
                    <a:pt x="1109" y="4"/>
                    <a:pt x="1097" y="0"/>
                    <a:pt x="10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61"/>
            <p:cNvSpPr/>
            <p:nvPr/>
          </p:nvSpPr>
          <p:spPr>
            <a:xfrm>
              <a:off x="1127325" y="2683375"/>
              <a:ext cx="30225" cy="126600"/>
            </a:xfrm>
            <a:custGeom>
              <a:avLst/>
              <a:gdLst/>
              <a:ahLst/>
              <a:cxnLst/>
              <a:rect l="l" t="t" r="r" b="b"/>
              <a:pathLst>
                <a:path w="1209" h="5064" extrusionOk="0">
                  <a:moveTo>
                    <a:pt x="804" y="0"/>
                  </a:moveTo>
                  <a:cubicBezTo>
                    <a:pt x="796" y="0"/>
                    <a:pt x="788" y="2"/>
                    <a:pt x="779" y="5"/>
                  </a:cubicBezTo>
                  <a:cubicBezTo>
                    <a:pt x="739" y="13"/>
                    <a:pt x="714" y="61"/>
                    <a:pt x="722" y="102"/>
                  </a:cubicBezTo>
                  <a:cubicBezTo>
                    <a:pt x="974" y="1050"/>
                    <a:pt x="1047" y="2064"/>
                    <a:pt x="917" y="3029"/>
                  </a:cubicBezTo>
                  <a:cubicBezTo>
                    <a:pt x="893" y="3231"/>
                    <a:pt x="860" y="3434"/>
                    <a:pt x="779" y="3621"/>
                  </a:cubicBezTo>
                  <a:lnTo>
                    <a:pt x="657" y="3183"/>
                  </a:lnTo>
                  <a:cubicBezTo>
                    <a:pt x="641" y="3150"/>
                    <a:pt x="609" y="3126"/>
                    <a:pt x="568" y="3126"/>
                  </a:cubicBezTo>
                  <a:cubicBezTo>
                    <a:pt x="536" y="3134"/>
                    <a:pt x="503" y="3158"/>
                    <a:pt x="495" y="3199"/>
                  </a:cubicBezTo>
                  <a:cubicBezTo>
                    <a:pt x="414" y="3799"/>
                    <a:pt x="252" y="4391"/>
                    <a:pt x="17" y="4950"/>
                  </a:cubicBezTo>
                  <a:cubicBezTo>
                    <a:pt x="1" y="4991"/>
                    <a:pt x="25" y="5039"/>
                    <a:pt x="66" y="5056"/>
                  </a:cubicBezTo>
                  <a:cubicBezTo>
                    <a:pt x="74" y="5064"/>
                    <a:pt x="82" y="5064"/>
                    <a:pt x="98" y="5064"/>
                  </a:cubicBezTo>
                  <a:cubicBezTo>
                    <a:pt x="130" y="5064"/>
                    <a:pt x="155" y="5048"/>
                    <a:pt x="171" y="5015"/>
                  </a:cubicBezTo>
                  <a:cubicBezTo>
                    <a:pt x="366" y="4553"/>
                    <a:pt x="512" y="4066"/>
                    <a:pt x="601" y="3580"/>
                  </a:cubicBezTo>
                  <a:lnTo>
                    <a:pt x="682" y="3856"/>
                  </a:lnTo>
                  <a:cubicBezTo>
                    <a:pt x="690" y="3888"/>
                    <a:pt x="714" y="3912"/>
                    <a:pt x="747" y="3912"/>
                  </a:cubicBezTo>
                  <a:cubicBezTo>
                    <a:pt x="752" y="3914"/>
                    <a:pt x="758" y="3915"/>
                    <a:pt x="764" y="3915"/>
                  </a:cubicBezTo>
                  <a:cubicBezTo>
                    <a:pt x="790" y="3915"/>
                    <a:pt x="814" y="3900"/>
                    <a:pt x="828" y="3880"/>
                  </a:cubicBezTo>
                  <a:cubicBezTo>
                    <a:pt x="990" y="3629"/>
                    <a:pt x="1047" y="3337"/>
                    <a:pt x="1079" y="3053"/>
                  </a:cubicBezTo>
                  <a:cubicBezTo>
                    <a:pt x="1209" y="2064"/>
                    <a:pt x="1136" y="1026"/>
                    <a:pt x="876" y="61"/>
                  </a:cubicBezTo>
                  <a:cubicBezTo>
                    <a:pt x="870" y="28"/>
                    <a:pt x="841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61"/>
            <p:cNvSpPr/>
            <p:nvPr/>
          </p:nvSpPr>
          <p:spPr>
            <a:xfrm>
              <a:off x="1181450" y="2925275"/>
              <a:ext cx="125500" cy="43425"/>
            </a:xfrm>
            <a:custGeom>
              <a:avLst/>
              <a:gdLst/>
              <a:ahLst/>
              <a:cxnLst/>
              <a:rect l="l" t="t" r="r" b="b"/>
              <a:pathLst>
                <a:path w="5020" h="1737" extrusionOk="0">
                  <a:moveTo>
                    <a:pt x="3698" y="1"/>
                  </a:moveTo>
                  <a:cubicBezTo>
                    <a:pt x="3485" y="1"/>
                    <a:pt x="3265" y="20"/>
                    <a:pt x="3041" y="58"/>
                  </a:cubicBezTo>
                  <a:cubicBezTo>
                    <a:pt x="2392" y="163"/>
                    <a:pt x="1776" y="415"/>
                    <a:pt x="1209" y="666"/>
                  </a:cubicBezTo>
                  <a:cubicBezTo>
                    <a:pt x="746" y="869"/>
                    <a:pt x="228" y="1128"/>
                    <a:pt x="17" y="1623"/>
                  </a:cubicBezTo>
                  <a:cubicBezTo>
                    <a:pt x="1" y="1663"/>
                    <a:pt x="17" y="1712"/>
                    <a:pt x="57" y="1736"/>
                  </a:cubicBezTo>
                  <a:lnTo>
                    <a:pt x="90" y="1736"/>
                  </a:lnTo>
                  <a:cubicBezTo>
                    <a:pt x="122" y="1736"/>
                    <a:pt x="155" y="1720"/>
                    <a:pt x="163" y="1687"/>
                  </a:cubicBezTo>
                  <a:cubicBezTo>
                    <a:pt x="357" y="1250"/>
                    <a:pt x="836" y="1006"/>
                    <a:pt x="1273" y="812"/>
                  </a:cubicBezTo>
                  <a:cubicBezTo>
                    <a:pt x="1833" y="569"/>
                    <a:pt x="2441" y="325"/>
                    <a:pt x="3065" y="220"/>
                  </a:cubicBezTo>
                  <a:cubicBezTo>
                    <a:pt x="3250" y="189"/>
                    <a:pt x="3467" y="165"/>
                    <a:pt x="3702" y="165"/>
                  </a:cubicBezTo>
                  <a:cubicBezTo>
                    <a:pt x="4075" y="165"/>
                    <a:pt x="4491" y="225"/>
                    <a:pt x="4890" y="415"/>
                  </a:cubicBezTo>
                  <a:cubicBezTo>
                    <a:pt x="4900" y="419"/>
                    <a:pt x="4911" y="421"/>
                    <a:pt x="4922" y="421"/>
                  </a:cubicBezTo>
                  <a:cubicBezTo>
                    <a:pt x="4954" y="421"/>
                    <a:pt x="4985" y="404"/>
                    <a:pt x="5003" y="374"/>
                  </a:cubicBezTo>
                  <a:cubicBezTo>
                    <a:pt x="5019" y="333"/>
                    <a:pt x="5003" y="285"/>
                    <a:pt x="4962" y="269"/>
                  </a:cubicBezTo>
                  <a:cubicBezTo>
                    <a:pt x="4590" y="91"/>
                    <a:pt x="4161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61"/>
            <p:cNvSpPr/>
            <p:nvPr/>
          </p:nvSpPr>
          <p:spPr>
            <a:xfrm>
              <a:off x="1396925" y="3113150"/>
              <a:ext cx="80900" cy="115000"/>
            </a:xfrm>
            <a:custGeom>
              <a:avLst/>
              <a:gdLst/>
              <a:ahLst/>
              <a:cxnLst/>
              <a:rect l="l" t="t" r="r" b="b"/>
              <a:pathLst>
                <a:path w="3236" h="4600" extrusionOk="0">
                  <a:moveTo>
                    <a:pt x="3086" y="1"/>
                  </a:moveTo>
                  <a:cubicBezTo>
                    <a:pt x="3081" y="1"/>
                    <a:pt x="3077" y="1"/>
                    <a:pt x="3073" y="2"/>
                  </a:cubicBezTo>
                  <a:cubicBezTo>
                    <a:pt x="3024" y="2"/>
                    <a:pt x="2992" y="42"/>
                    <a:pt x="3000" y="83"/>
                  </a:cubicBezTo>
                  <a:cubicBezTo>
                    <a:pt x="3073" y="748"/>
                    <a:pt x="2886" y="1437"/>
                    <a:pt x="2497" y="1980"/>
                  </a:cubicBezTo>
                  <a:cubicBezTo>
                    <a:pt x="2116" y="2523"/>
                    <a:pt x="1516" y="2921"/>
                    <a:pt x="868" y="3067"/>
                  </a:cubicBezTo>
                  <a:lnTo>
                    <a:pt x="843" y="3075"/>
                  </a:lnTo>
                  <a:cubicBezTo>
                    <a:pt x="535" y="3148"/>
                    <a:pt x="146" y="3237"/>
                    <a:pt x="65" y="3569"/>
                  </a:cubicBezTo>
                  <a:cubicBezTo>
                    <a:pt x="0" y="3821"/>
                    <a:pt x="154" y="4023"/>
                    <a:pt x="308" y="4218"/>
                  </a:cubicBezTo>
                  <a:cubicBezTo>
                    <a:pt x="389" y="4323"/>
                    <a:pt x="470" y="4429"/>
                    <a:pt x="511" y="4542"/>
                  </a:cubicBezTo>
                  <a:cubicBezTo>
                    <a:pt x="527" y="4575"/>
                    <a:pt x="560" y="4599"/>
                    <a:pt x="592" y="4599"/>
                  </a:cubicBezTo>
                  <a:cubicBezTo>
                    <a:pt x="600" y="4599"/>
                    <a:pt x="608" y="4591"/>
                    <a:pt x="616" y="4591"/>
                  </a:cubicBezTo>
                  <a:cubicBezTo>
                    <a:pt x="657" y="4575"/>
                    <a:pt x="681" y="4526"/>
                    <a:pt x="665" y="4486"/>
                  </a:cubicBezTo>
                  <a:cubicBezTo>
                    <a:pt x="616" y="4348"/>
                    <a:pt x="519" y="4234"/>
                    <a:pt x="438" y="4121"/>
                  </a:cubicBezTo>
                  <a:cubicBezTo>
                    <a:pt x="300" y="3942"/>
                    <a:pt x="178" y="3788"/>
                    <a:pt x="219" y="3610"/>
                  </a:cubicBezTo>
                  <a:cubicBezTo>
                    <a:pt x="284" y="3375"/>
                    <a:pt x="600" y="3302"/>
                    <a:pt x="876" y="3237"/>
                  </a:cubicBezTo>
                  <a:lnTo>
                    <a:pt x="908" y="3229"/>
                  </a:lnTo>
                  <a:cubicBezTo>
                    <a:pt x="1589" y="3067"/>
                    <a:pt x="2222" y="2653"/>
                    <a:pt x="2635" y="2078"/>
                  </a:cubicBezTo>
                  <a:cubicBezTo>
                    <a:pt x="3040" y="1502"/>
                    <a:pt x="3235" y="772"/>
                    <a:pt x="3162" y="67"/>
                  </a:cubicBezTo>
                  <a:cubicBezTo>
                    <a:pt x="3155" y="30"/>
                    <a:pt x="3122" y="1"/>
                    <a:pt x="3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61"/>
            <p:cNvSpPr/>
            <p:nvPr/>
          </p:nvSpPr>
          <p:spPr>
            <a:xfrm>
              <a:off x="1100575" y="2742450"/>
              <a:ext cx="121850" cy="212450"/>
            </a:xfrm>
            <a:custGeom>
              <a:avLst/>
              <a:gdLst/>
              <a:ahLst/>
              <a:cxnLst/>
              <a:rect l="l" t="t" r="r" b="b"/>
              <a:pathLst>
                <a:path w="4874" h="8498" extrusionOk="0">
                  <a:moveTo>
                    <a:pt x="4792" y="1"/>
                  </a:moveTo>
                  <a:cubicBezTo>
                    <a:pt x="4752" y="1"/>
                    <a:pt x="4711" y="41"/>
                    <a:pt x="4711" y="82"/>
                  </a:cubicBezTo>
                  <a:cubicBezTo>
                    <a:pt x="4703" y="1533"/>
                    <a:pt x="4152" y="2985"/>
                    <a:pt x="3211" y="4087"/>
                  </a:cubicBezTo>
                  <a:cubicBezTo>
                    <a:pt x="3163" y="3836"/>
                    <a:pt x="3106" y="3584"/>
                    <a:pt x="3057" y="3325"/>
                  </a:cubicBezTo>
                  <a:cubicBezTo>
                    <a:pt x="3049" y="3293"/>
                    <a:pt x="3017" y="3268"/>
                    <a:pt x="2984" y="3260"/>
                  </a:cubicBezTo>
                  <a:cubicBezTo>
                    <a:pt x="2944" y="3260"/>
                    <a:pt x="2911" y="3276"/>
                    <a:pt x="2903" y="3309"/>
                  </a:cubicBezTo>
                  <a:cubicBezTo>
                    <a:pt x="2619" y="3957"/>
                    <a:pt x="2336" y="4630"/>
                    <a:pt x="1906" y="5206"/>
                  </a:cubicBezTo>
                  <a:cubicBezTo>
                    <a:pt x="1719" y="5457"/>
                    <a:pt x="1509" y="5692"/>
                    <a:pt x="1298" y="5920"/>
                  </a:cubicBezTo>
                  <a:cubicBezTo>
                    <a:pt x="1087" y="6147"/>
                    <a:pt x="876" y="6382"/>
                    <a:pt x="690" y="6633"/>
                  </a:cubicBezTo>
                  <a:cubicBezTo>
                    <a:pt x="365" y="7063"/>
                    <a:pt x="1" y="7728"/>
                    <a:pt x="114" y="8433"/>
                  </a:cubicBezTo>
                  <a:cubicBezTo>
                    <a:pt x="122" y="8473"/>
                    <a:pt x="155" y="8498"/>
                    <a:pt x="195" y="8498"/>
                  </a:cubicBezTo>
                  <a:lnTo>
                    <a:pt x="211" y="8498"/>
                  </a:lnTo>
                  <a:cubicBezTo>
                    <a:pt x="252" y="8490"/>
                    <a:pt x="284" y="8449"/>
                    <a:pt x="276" y="8409"/>
                  </a:cubicBezTo>
                  <a:cubicBezTo>
                    <a:pt x="171" y="7752"/>
                    <a:pt x="511" y="7136"/>
                    <a:pt x="819" y="6730"/>
                  </a:cubicBezTo>
                  <a:cubicBezTo>
                    <a:pt x="998" y="6487"/>
                    <a:pt x="1209" y="6252"/>
                    <a:pt x="1411" y="6033"/>
                  </a:cubicBezTo>
                  <a:cubicBezTo>
                    <a:pt x="1630" y="5798"/>
                    <a:pt x="1849" y="5563"/>
                    <a:pt x="2036" y="5303"/>
                  </a:cubicBezTo>
                  <a:cubicBezTo>
                    <a:pt x="2425" y="4784"/>
                    <a:pt x="2692" y="4193"/>
                    <a:pt x="2944" y="3609"/>
                  </a:cubicBezTo>
                  <a:cubicBezTo>
                    <a:pt x="2992" y="3836"/>
                    <a:pt x="3041" y="4063"/>
                    <a:pt x="3090" y="4282"/>
                  </a:cubicBezTo>
                  <a:cubicBezTo>
                    <a:pt x="3090" y="4314"/>
                    <a:pt x="3114" y="4339"/>
                    <a:pt x="3146" y="4347"/>
                  </a:cubicBezTo>
                  <a:cubicBezTo>
                    <a:pt x="3152" y="4349"/>
                    <a:pt x="3159" y="4350"/>
                    <a:pt x="3166" y="4350"/>
                  </a:cubicBezTo>
                  <a:cubicBezTo>
                    <a:pt x="3186" y="4350"/>
                    <a:pt x="3209" y="4341"/>
                    <a:pt x="3227" y="4322"/>
                  </a:cubicBezTo>
                  <a:cubicBezTo>
                    <a:pt x="4257" y="3171"/>
                    <a:pt x="4865" y="1631"/>
                    <a:pt x="4873" y="82"/>
                  </a:cubicBezTo>
                  <a:cubicBezTo>
                    <a:pt x="4873" y="41"/>
                    <a:pt x="4841" y="1"/>
                    <a:pt x="47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61"/>
            <p:cNvSpPr/>
            <p:nvPr/>
          </p:nvSpPr>
          <p:spPr>
            <a:xfrm>
              <a:off x="921600" y="3053275"/>
              <a:ext cx="18875" cy="42700"/>
            </a:xfrm>
            <a:custGeom>
              <a:avLst/>
              <a:gdLst/>
              <a:ahLst/>
              <a:cxnLst/>
              <a:rect l="l" t="t" r="r" b="b"/>
              <a:pathLst>
                <a:path w="755" h="1708" extrusionOk="0">
                  <a:moveTo>
                    <a:pt x="88" y="1"/>
                  </a:moveTo>
                  <a:cubicBezTo>
                    <a:pt x="80" y="1"/>
                    <a:pt x="73" y="2"/>
                    <a:pt x="65" y="5"/>
                  </a:cubicBezTo>
                  <a:cubicBezTo>
                    <a:pt x="25" y="13"/>
                    <a:pt x="0" y="62"/>
                    <a:pt x="8" y="102"/>
                  </a:cubicBezTo>
                  <a:cubicBezTo>
                    <a:pt x="154" y="638"/>
                    <a:pt x="349" y="1165"/>
                    <a:pt x="592" y="1667"/>
                  </a:cubicBezTo>
                  <a:cubicBezTo>
                    <a:pt x="608" y="1692"/>
                    <a:pt x="633" y="1708"/>
                    <a:pt x="665" y="1708"/>
                  </a:cubicBezTo>
                  <a:cubicBezTo>
                    <a:pt x="673" y="1708"/>
                    <a:pt x="690" y="1708"/>
                    <a:pt x="698" y="1700"/>
                  </a:cubicBezTo>
                  <a:cubicBezTo>
                    <a:pt x="738" y="1683"/>
                    <a:pt x="754" y="1635"/>
                    <a:pt x="738" y="1594"/>
                  </a:cubicBezTo>
                  <a:cubicBezTo>
                    <a:pt x="503" y="1100"/>
                    <a:pt x="308" y="589"/>
                    <a:pt x="163" y="62"/>
                  </a:cubicBezTo>
                  <a:cubicBezTo>
                    <a:pt x="156" y="29"/>
                    <a:pt x="122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61"/>
            <p:cNvSpPr/>
            <p:nvPr/>
          </p:nvSpPr>
          <p:spPr>
            <a:xfrm>
              <a:off x="937400" y="3078400"/>
              <a:ext cx="13000" cy="19800"/>
            </a:xfrm>
            <a:custGeom>
              <a:avLst/>
              <a:gdLst/>
              <a:ahLst/>
              <a:cxnLst/>
              <a:rect l="l" t="t" r="r" b="b"/>
              <a:pathLst>
                <a:path w="520" h="792" extrusionOk="0">
                  <a:moveTo>
                    <a:pt x="92" y="0"/>
                  </a:moveTo>
                  <a:cubicBezTo>
                    <a:pt x="83" y="0"/>
                    <a:pt x="74" y="2"/>
                    <a:pt x="66" y="6"/>
                  </a:cubicBezTo>
                  <a:cubicBezTo>
                    <a:pt x="17" y="14"/>
                    <a:pt x="1" y="62"/>
                    <a:pt x="9" y="103"/>
                  </a:cubicBezTo>
                  <a:cubicBezTo>
                    <a:pt x="82" y="338"/>
                    <a:pt x="203" y="573"/>
                    <a:pt x="366" y="768"/>
                  </a:cubicBezTo>
                  <a:cubicBezTo>
                    <a:pt x="382" y="784"/>
                    <a:pt x="406" y="792"/>
                    <a:pt x="430" y="792"/>
                  </a:cubicBezTo>
                  <a:cubicBezTo>
                    <a:pt x="447" y="792"/>
                    <a:pt x="463" y="792"/>
                    <a:pt x="479" y="776"/>
                  </a:cubicBezTo>
                  <a:cubicBezTo>
                    <a:pt x="512" y="751"/>
                    <a:pt x="520" y="695"/>
                    <a:pt x="487" y="662"/>
                  </a:cubicBezTo>
                  <a:cubicBezTo>
                    <a:pt x="341" y="484"/>
                    <a:pt x="236" y="273"/>
                    <a:pt x="163" y="54"/>
                  </a:cubicBezTo>
                  <a:cubicBezTo>
                    <a:pt x="157" y="22"/>
                    <a:pt x="125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1"/>
            <p:cNvSpPr/>
            <p:nvPr/>
          </p:nvSpPr>
          <p:spPr>
            <a:xfrm>
              <a:off x="945100" y="3068450"/>
              <a:ext cx="19500" cy="32200"/>
            </a:xfrm>
            <a:custGeom>
              <a:avLst/>
              <a:gdLst/>
              <a:ahLst/>
              <a:cxnLst/>
              <a:rect l="l" t="t" r="r" b="b"/>
              <a:pathLst>
                <a:path w="780" h="1288" extrusionOk="0">
                  <a:moveTo>
                    <a:pt x="90" y="0"/>
                  </a:moveTo>
                  <a:cubicBezTo>
                    <a:pt x="79" y="0"/>
                    <a:pt x="68" y="2"/>
                    <a:pt x="58" y="6"/>
                  </a:cubicBezTo>
                  <a:cubicBezTo>
                    <a:pt x="17" y="22"/>
                    <a:pt x="1" y="71"/>
                    <a:pt x="17" y="112"/>
                  </a:cubicBezTo>
                  <a:cubicBezTo>
                    <a:pt x="195" y="501"/>
                    <a:pt x="390" y="882"/>
                    <a:pt x="617" y="1247"/>
                  </a:cubicBezTo>
                  <a:cubicBezTo>
                    <a:pt x="633" y="1279"/>
                    <a:pt x="658" y="1287"/>
                    <a:pt x="682" y="1287"/>
                  </a:cubicBezTo>
                  <a:cubicBezTo>
                    <a:pt x="698" y="1287"/>
                    <a:pt x="714" y="1287"/>
                    <a:pt x="731" y="1279"/>
                  </a:cubicBezTo>
                  <a:cubicBezTo>
                    <a:pt x="763" y="1255"/>
                    <a:pt x="779" y="1206"/>
                    <a:pt x="755" y="1166"/>
                  </a:cubicBezTo>
                  <a:cubicBezTo>
                    <a:pt x="536" y="809"/>
                    <a:pt x="333" y="428"/>
                    <a:pt x="163" y="47"/>
                  </a:cubicBezTo>
                  <a:cubicBezTo>
                    <a:pt x="151" y="17"/>
                    <a:pt x="12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1"/>
            <p:cNvSpPr/>
            <p:nvPr/>
          </p:nvSpPr>
          <p:spPr>
            <a:xfrm>
              <a:off x="971450" y="3104125"/>
              <a:ext cx="16650" cy="21450"/>
            </a:xfrm>
            <a:custGeom>
              <a:avLst/>
              <a:gdLst/>
              <a:ahLst/>
              <a:cxnLst/>
              <a:rect l="l" t="t" r="r" b="b"/>
              <a:pathLst>
                <a:path w="666" h="858" extrusionOk="0">
                  <a:moveTo>
                    <a:pt x="89" y="1"/>
                  </a:moveTo>
                  <a:cubicBezTo>
                    <a:pt x="73" y="1"/>
                    <a:pt x="57" y="5"/>
                    <a:pt x="41" y="14"/>
                  </a:cubicBezTo>
                  <a:cubicBezTo>
                    <a:pt x="9" y="39"/>
                    <a:pt x="1" y="87"/>
                    <a:pt x="25" y="128"/>
                  </a:cubicBezTo>
                  <a:lnTo>
                    <a:pt x="512" y="825"/>
                  </a:lnTo>
                  <a:cubicBezTo>
                    <a:pt x="528" y="849"/>
                    <a:pt x="552" y="858"/>
                    <a:pt x="577" y="858"/>
                  </a:cubicBezTo>
                  <a:cubicBezTo>
                    <a:pt x="593" y="858"/>
                    <a:pt x="609" y="858"/>
                    <a:pt x="625" y="849"/>
                  </a:cubicBezTo>
                  <a:cubicBezTo>
                    <a:pt x="658" y="817"/>
                    <a:pt x="666" y="768"/>
                    <a:pt x="641" y="736"/>
                  </a:cubicBezTo>
                  <a:lnTo>
                    <a:pt x="155" y="39"/>
                  </a:lnTo>
                  <a:cubicBezTo>
                    <a:pt x="140" y="13"/>
                    <a:pt x="11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1"/>
            <p:cNvSpPr/>
            <p:nvPr/>
          </p:nvSpPr>
          <p:spPr>
            <a:xfrm>
              <a:off x="967600" y="3117700"/>
              <a:ext cx="20500" cy="22275"/>
            </a:xfrm>
            <a:custGeom>
              <a:avLst/>
              <a:gdLst/>
              <a:ahLst/>
              <a:cxnLst/>
              <a:rect l="l" t="t" r="r" b="b"/>
              <a:pathLst>
                <a:path w="820" h="891" extrusionOk="0">
                  <a:moveTo>
                    <a:pt x="93" y="0"/>
                  </a:moveTo>
                  <a:cubicBezTo>
                    <a:pt x="78" y="0"/>
                    <a:pt x="62" y="5"/>
                    <a:pt x="49" y="15"/>
                  </a:cubicBezTo>
                  <a:cubicBezTo>
                    <a:pt x="9" y="47"/>
                    <a:pt x="1" y="96"/>
                    <a:pt x="33" y="128"/>
                  </a:cubicBezTo>
                  <a:cubicBezTo>
                    <a:pt x="228" y="387"/>
                    <a:pt x="447" y="639"/>
                    <a:pt x="674" y="866"/>
                  </a:cubicBezTo>
                  <a:cubicBezTo>
                    <a:pt x="690" y="882"/>
                    <a:pt x="714" y="890"/>
                    <a:pt x="731" y="890"/>
                  </a:cubicBezTo>
                  <a:cubicBezTo>
                    <a:pt x="755" y="890"/>
                    <a:pt x="771" y="882"/>
                    <a:pt x="787" y="866"/>
                  </a:cubicBezTo>
                  <a:cubicBezTo>
                    <a:pt x="820" y="833"/>
                    <a:pt x="820" y="785"/>
                    <a:pt x="787" y="752"/>
                  </a:cubicBezTo>
                  <a:cubicBezTo>
                    <a:pt x="568" y="525"/>
                    <a:pt x="349" y="290"/>
                    <a:pt x="163" y="31"/>
                  </a:cubicBezTo>
                  <a:cubicBezTo>
                    <a:pt x="143" y="11"/>
                    <a:pt x="118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1"/>
            <p:cNvSpPr/>
            <p:nvPr/>
          </p:nvSpPr>
          <p:spPr>
            <a:xfrm>
              <a:off x="1006325" y="3138175"/>
              <a:ext cx="16025" cy="11725"/>
            </a:xfrm>
            <a:custGeom>
              <a:avLst/>
              <a:gdLst/>
              <a:ahLst/>
              <a:cxnLst/>
              <a:rect l="l" t="t" r="r" b="b"/>
              <a:pathLst>
                <a:path w="641" h="469" extrusionOk="0">
                  <a:moveTo>
                    <a:pt x="91" y="1"/>
                  </a:moveTo>
                  <a:cubicBezTo>
                    <a:pt x="65" y="1"/>
                    <a:pt x="40" y="13"/>
                    <a:pt x="25" y="39"/>
                  </a:cubicBezTo>
                  <a:cubicBezTo>
                    <a:pt x="0" y="71"/>
                    <a:pt x="9" y="128"/>
                    <a:pt x="49" y="152"/>
                  </a:cubicBezTo>
                  <a:lnTo>
                    <a:pt x="503" y="452"/>
                  </a:lnTo>
                  <a:cubicBezTo>
                    <a:pt x="519" y="460"/>
                    <a:pt x="536" y="468"/>
                    <a:pt x="552" y="468"/>
                  </a:cubicBezTo>
                  <a:cubicBezTo>
                    <a:pt x="576" y="468"/>
                    <a:pt x="600" y="452"/>
                    <a:pt x="617" y="428"/>
                  </a:cubicBezTo>
                  <a:cubicBezTo>
                    <a:pt x="641" y="395"/>
                    <a:pt x="633" y="339"/>
                    <a:pt x="592" y="314"/>
                  </a:cubicBezTo>
                  <a:lnTo>
                    <a:pt x="138" y="14"/>
                  </a:lnTo>
                  <a:cubicBezTo>
                    <a:pt x="123" y="5"/>
                    <a:pt x="107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1"/>
            <p:cNvSpPr/>
            <p:nvPr/>
          </p:nvSpPr>
          <p:spPr>
            <a:xfrm>
              <a:off x="992950" y="3153000"/>
              <a:ext cx="37725" cy="22025"/>
            </a:xfrm>
            <a:custGeom>
              <a:avLst/>
              <a:gdLst/>
              <a:ahLst/>
              <a:cxnLst/>
              <a:rect l="l" t="t" r="r" b="b"/>
              <a:pathLst>
                <a:path w="1509" h="881" extrusionOk="0">
                  <a:moveTo>
                    <a:pt x="97" y="1"/>
                  </a:moveTo>
                  <a:cubicBezTo>
                    <a:pt x="74" y="1"/>
                    <a:pt x="51" y="11"/>
                    <a:pt x="33" y="29"/>
                  </a:cubicBezTo>
                  <a:cubicBezTo>
                    <a:pt x="0" y="62"/>
                    <a:pt x="8" y="111"/>
                    <a:pt x="41" y="143"/>
                  </a:cubicBezTo>
                  <a:cubicBezTo>
                    <a:pt x="422" y="492"/>
                    <a:pt x="892" y="743"/>
                    <a:pt x="1395" y="873"/>
                  </a:cubicBezTo>
                  <a:cubicBezTo>
                    <a:pt x="1403" y="873"/>
                    <a:pt x="1411" y="881"/>
                    <a:pt x="1419" y="881"/>
                  </a:cubicBezTo>
                  <a:cubicBezTo>
                    <a:pt x="1452" y="881"/>
                    <a:pt x="1484" y="856"/>
                    <a:pt x="1492" y="816"/>
                  </a:cubicBezTo>
                  <a:cubicBezTo>
                    <a:pt x="1508" y="775"/>
                    <a:pt x="1484" y="727"/>
                    <a:pt x="1435" y="719"/>
                  </a:cubicBezTo>
                  <a:cubicBezTo>
                    <a:pt x="957" y="589"/>
                    <a:pt x="511" y="354"/>
                    <a:pt x="146" y="21"/>
                  </a:cubicBezTo>
                  <a:cubicBezTo>
                    <a:pt x="132" y="7"/>
                    <a:pt x="11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1"/>
            <p:cNvSpPr/>
            <p:nvPr/>
          </p:nvSpPr>
          <p:spPr>
            <a:xfrm>
              <a:off x="1086175" y="3196500"/>
              <a:ext cx="18075" cy="6300"/>
            </a:xfrm>
            <a:custGeom>
              <a:avLst/>
              <a:gdLst/>
              <a:ahLst/>
              <a:cxnLst/>
              <a:rect l="l" t="t" r="r" b="b"/>
              <a:pathLst>
                <a:path w="723" h="252" extrusionOk="0">
                  <a:moveTo>
                    <a:pt x="90" y="0"/>
                  </a:moveTo>
                  <a:cubicBezTo>
                    <a:pt x="41" y="0"/>
                    <a:pt x="1" y="33"/>
                    <a:pt x="1" y="81"/>
                  </a:cubicBezTo>
                  <a:cubicBezTo>
                    <a:pt x="1" y="122"/>
                    <a:pt x="33" y="162"/>
                    <a:pt x="82" y="162"/>
                  </a:cubicBezTo>
                  <a:cubicBezTo>
                    <a:pt x="260" y="179"/>
                    <a:pt x="439" y="203"/>
                    <a:pt x="609" y="252"/>
                  </a:cubicBezTo>
                  <a:lnTo>
                    <a:pt x="633" y="252"/>
                  </a:lnTo>
                  <a:cubicBezTo>
                    <a:pt x="666" y="252"/>
                    <a:pt x="698" y="227"/>
                    <a:pt x="706" y="195"/>
                  </a:cubicBezTo>
                  <a:cubicBezTo>
                    <a:pt x="722" y="146"/>
                    <a:pt x="698" y="106"/>
                    <a:pt x="650" y="89"/>
                  </a:cubicBezTo>
                  <a:cubicBezTo>
                    <a:pt x="471" y="41"/>
                    <a:pt x="277" y="16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1"/>
            <p:cNvSpPr/>
            <p:nvPr/>
          </p:nvSpPr>
          <p:spPr>
            <a:xfrm>
              <a:off x="1104025" y="3191700"/>
              <a:ext cx="11775" cy="6225"/>
            </a:xfrm>
            <a:custGeom>
              <a:avLst/>
              <a:gdLst/>
              <a:ahLst/>
              <a:cxnLst/>
              <a:rect l="l" t="t" r="r" b="b"/>
              <a:pathLst>
                <a:path w="471" h="249" extrusionOk="0">
                  <a:moveTo>
                    <a:pt x="88" y="1"/>
                  </a:moveTo>
                  <a:cubicBezTo>
                    <a:pt x="57" y="1"/>
                    <a:pt x="29" y="23"/>
                    <a:pt x="17" y="54"/>
                  </a:cubicBezTo>
                  <a:cubicBezTo>
                    <a:pt x="0" y="103"/>
                    <a:pt x="25" y="144"/>
                    <a:pt x="73" y="160"/>
                  </a:cubicBezTo>
                  <a:lnTo>
                    <a:pt x="357" y="249"/>
                  </a:lnTo>
                  <a:lnTo>
                    <a:pt x="381" y="249"/>
                  </a:lnTo>
                  <a:cubicBezTo>
                    <a:pt x="414" y="249"/>
                    <a:pt x="446" y="225"/>
                    <a:pt x="454" y="192"/>
                  </a:cubicBezTo>
                  <a:cubicBezTo>
                    <a:pt x="471" y="152"/>
                    <a:pt x="446" y="103"/>
                    <a:pt x="406" y="95"/>
                  </a:cubicBezTo>
                  <a:lnTo>
                    <a:pt x="114" y="6"/>
                  </a:lnTo>
                  <a:cubicBezTo>
                    <a:pt x="105" y="2"/>
                    <a:pt x="9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1"/>
            <p:cNvSpPr/>
            <p:nvPr/>
          </p:nvSpPr>
          <p:spPr>
            <a:xfrm>
              <a:off x="1109700" y="3200325"/>
              <a:ext cx="10350" cy="4900"/>
            </a:xfrm>
            <a:custGeom>
              <a:avLst/>
              <a:gdLst/>
              <a:ahLst/>
              <a:cxnLst/>
              <a:rect l="l" t="t" r="r" b="b"/>
              <a:pathLst>
                <a:path w="414" h="196" extrusionOk="0">
                  <a:moveTo>
                    <a:pt x="85" y="0"/>
                  </a:moveTo>
                  <a:cubicBezTo>
                    <a:pt x="49" y="0"/>
                    <a:pt x="16" y="31"/>
                    <a:pt x="8" y="74"/>
                  </a:cubicBezTo>
                  <a:cubicBezTo>
                    <a:pt x="0" y="115"/>
                    <a:pt x="33" y="155"/>
                    <a:pt x="81" y="163"/>
                  </a:cubicBezTo>
                  <a:lnTo>
                    <a:pt x="317" y="196"/>
                  </a:lnTo>
                  <a:lnTo>
                    <a:pt x="325" y="196"/>
                  </a:lnTo>
                  <a:cubicBezTo>
                    <a:pt x="365" y="196"/>
                    <a:pt x="398" y="163"/>
                    <a:pt x="406" y="123"/>
                  </a:cubicBezTo>
                  <a:cubicBezTo>
                    <a:pt x="414" y="82"/>
                    <a:pt x="381" y="42"/>
                    <a:pt x="333" y="34"/>
                  </a:cubicBezTo>
                  <a:lnTo>
                    <a:pt x="98" y="1"/>
                  </a:lnTo>
                  <a:cubicBezTo>
                    <a:pt x="93" y="0"/>
                    <a:pt x="89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1"/>
            <p:cNvSpPr/>
            <p:nvPr/>
          </p:nvSpPr>
          <p:spPr>
            <a:xfrm>
              <a:off x="1097750" y="3203950"/>
              <a:ext cx="10750" cy="5125"/>
            </a:xfrm>
            <a:custGeom>
              <a:avLst/>
              <a:gdLst/>
              <a:ahLst/>
              <a:cxnLst/>
              <a:rect l="l" t="t" r="r" b="b"/>
              <a:pathLst>
                <a:path w="430" h="205" extrusionOk="0">
                  <a:moveTo>
                    <a:pt x="90" y="1"/>
                  </a:moveTo>
                  <a:cubicBezTo>
                    <a:pt x="55" y="1"/>
                    <a:pt x="23" y="25"/>
                    <a:pt x="16" y="67"/>
                  </a:cubicBezTo>
                  <a:cubicBezTo>
                    <a:pt x="0" y="108"/>
                    <a:pt x="32" y="148"/>
                    <a:pt x="81" y="156"/>
                  </a:cubicBezTo>
                  <a:lnTo>
                    <a:pt x="332" y="205"/>
                  </a:lnTo>
                  <a:lnTo>
                    <a:pt x="349" y="205"/>
                  </a:lnTo>
                  <a:cubicBezTo>
                    <a:pt x="381" y="205"/>
                    <a:pt x="414" y="181"/>
                    <a:pt x="422" y="140"/>
                  </a:cubicBezTo>
                  <a:cubicBezTo>
                    <a:pt x="430" y="99"/>
                    <a:pt x="405" y="59"/>
                    <a:pt x="357" y="51"/>
                  </a:cubicBezTo>
                  <a:lnTo>
                    <a:pt x="105" y="2"/>
                  </a:lnTo>
                  <a:cubicBezTo>
                    <a:pt x="100" y="1"/>
                    <a:pt x="9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1"/>
            <p:cNvSpPr/>
            <p:nvPr/>
          </p:nvSpPr>
          <p:spPr>
            <a:xfrm>
              <a:off x="1082525" y="3203525"/>
              <a:ext cx="10775" cy="5350"/>
            </a:xfrm>
            <a:custGeom>
              <a:avLst/>
              <a:gdLst/>
              <a:ahLst/>
              <a:cxnLst/>
              <a:rect l="l" t="t" r="r" b="b"/>
              <a:pathLst>
                <a:path w="431" h="214" extrusionOk="0">
                  <a:moveTo>
                    <a:pt x="131" y="1"/>
                  </a:moveTo>
                  <a:cubicBezTo>
                    <a:pt x="114" y="1"/>
                    <a:pt x="98" y="2"/>
                    <a:pt x="82" y="3"/>
                  </a:cubicBezTo>
                  <a:cubicBezTo>
                    <a:pt x="33" y="3"/>
                    <a:pt x="1" y="44"/>
                    <a:pt x="1" y="84"/>
                  </a:cubicBezTo>
                  <a:cubicBezTo>
                    <a:pt x="9" y="133"/>
                    <a:pt x="41" y="165"/>
                    <a:pt x="90" y="165"/>
                  </a:cubicBezTo>
                  <a:cubicBezTo>
                    <a:pt x="103" y="164"/>
                    <a:pt x="115" y="163"/>
                    <a:pt x="128" y="163"/>
                  </a:cubicBezTo>
                  <a:cubicBezTo>
                    <a:pt x="188" y="163"/>
                    <a:pt x="247" y="179"/>
                    <a:pt x="301" y="206"/>
                  </a:cubicBezTo>
                  <a:cubicBezTo>
                    <a:pt x="317" y="206"/>
                    <a:pt x="325" y="214"/>
                    <a:pt x="333" y="214"/>
                  </a:cubicBezTo>
                  <a:cubicBezTo>
                    <a:pt x="366" y="214"/>
                    <a:pt x="398" y="189"/>
                    <a:pt x="414" y="165"/>
                  </a:cubicBezTo>
                  <a:cubicBezTo>
                    <a:pt x="431" y="125"/>
                    <a:pt x="414" y="76"/>
                    <a:pt x="374" y="52"/>
                  </a:cubicBezTo>
                  <a:cubicBezTo>
                    <a:pt x="293" y="18"/>
                    <a:pt x="212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1"/>
            <p:cNvSpPr/>
            <p:nvPr/>
          </p:nvSpPr>
          <p:spPr>
            <a:xfrm>
              <a:off x="1094100" y="3212700"/>
              <a:ext cx="11775" cy="5100"/>
            </a:xfrm>
            <a:custGeom>
              <a:avLst/>
              <a:gdLst/>
              <a:ahLst/>
              <a:cxnLst/>
              <a:rect l="l" t="t" r="r" b="b"/>
              <a:pathLst>
                <a:path w="471" h="204" extrusionOk="0">
                  <a:moveTo>
                    <a:pt x="81" y="1"/>
                  </a:moveTo>
                  <a:cubicBezTo>
                    <a:pt x="41" y="1"/>
                    <a:pt x="0" y="33"/>
                    <a:pt x="0" y="74"/>
                  </a:cubicBezTo>
                  <a:cubicBezTo>
                    <a:pt x="0" y="122"/>
                    <a:pt x="33" y="155"/>
                    <a:pt x="81" y="163"/>
                  </a:cubicBezTo>
                  <a:cubicBezTo>
                    <a:pt x="170" y="163"/>
                    <a:pt x="268" y="179"/>
                    <a:pt x="357" y="204"/>
                  </a:cubicBezTo>
                  <a:lnTo>
                    <a:pt x="381" y="204"/>
                  </a:lnTo>
                  <a:cubicBezTo>
                    <a:pt x="414" y="204"/>
                    <a:pt x="446" y="187"/>
                    <a:pt x="454" y="147"/>
                  </a:cubicBezTo>
                  <a:cubicBezTo>
                    <a:pt x="470" y="106"/>
                    <a:pt x="446" y="58"/>
                    <a:pt x="405" y="49"/>
                  </a:cubicBezTo>
                  <a:cubicBezTo>
                    <a:pt x="300" y="17"/>
                    <a:pt x="187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1"/>
            <p:cNvSpPr/>
            <p:nvPr/>
          </p:nvSpPr>
          <p:spPr>
            <a:xfrm>
              <a:off x="1106450" y="3211450"/>
              <a:ext cx="10975" cy="4925"/>
            </a:xfrm>
            <a:custGeom>
              <a:avLst/>
              <a:gdLst/>
              <a:ahLst/>
              <a:cxnLst/>
              <a:rect l="l" t="t" r="r" b="b"/>
              <a:pathLst>
                <a:path w="439" h="197" extrusionOk="0">
                  <a:moveTo>
                    <a:pt x="96" y="1"/>
                  </a:moveTo>
                  <a:cubicBezTo>
                    <a:pt x="56" y="1"/>
                    <a:pt x="24" y="24"/>
                    <a:pt x="17" y="59"/>
                  </a:cubicBezTo>
                  <a:cubicBezTo>
                    <a:pt x="1" y="108"/>
                    <a:pt x="25" y="148"/>
                    <a:pt x="74" y="156"/>
                  </a:cubicBezTo>
                  <a:cubicBezTo>
                    <a:pt x="163" y="181"/>
                    <a:pt x="260" y="197"/>
                    <a:pt x="357" y="197"/>
                  </a:cubicBezTo>
                  <a:cubicBezTo>
                    <a:pt x="406" y="197"/>
                    <a:pt x="438" y="156"/>
                    <a:pt x="438" y="116"/>
                  </a:cubicBezTo>
                  <a:cubicBezTo>
                    <a:pt x="438" y="67"/>
                    <a:pt x="406" y="35"/>
                    <a:pt x="357" y="35"/>
                  </a:cubicBezTo>
                  <a:cubicBezTo>
                    <a:pt x="276" y="35"/>
                    <a:pt x="195" y="18"/>
                    <a:pt x="114" y="2"/>
                  </a:cubicBezTo>
                  <a:cubicBezTo>
                    <a:pt x="108" y="1"/>
                    <a:pt x="10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1"/>
            <p:cNvSpPr/>
            <p:nvPr/>
          </p:nvSpPr>
          <p:spPr>
            <a:xfrm>
              <a:off x="1115375" y="3207025"/>
              <a:ext cx="11375" cy="4900"/>
            </a:xfrm>
            <a:custGeom>
              <a:avLst/>
              <a:gdLst/>
              <a:ahLst/>
              <a:cxnLst/>
              <a:rect l="l" t="t" r="r" b="b"/>
              <a:pathLst>
                <a:path w="455" h="196" extrusionOk="0">
                  <a:moveTo>
                    <a:pt x="90" y="1"/>
                  </a:moveTo>
                  <a:cubicBezTo>
                    <a:pt x="49" y="1"/>
                    <a:pt x="9" y="33"/>
                    <a:pt x="0" y="74"/>
                  </a:cubicBezTo>
                  <a:cubicBezTo>
                    <a:pt x="0" y="122"/>
                    <a:pt x="33" y="163"/>
                    <a:pt x="73" y="163"/>
                  </a:cubicBezTo>
                  <a:lnTo>
                    <a:pt x="357" y="195"/>
                  </a:lnTo>
                  <a:lnTo>
                    <a:pt x="365" y="195"/>
                  </a:lnTo>
                  <a:cubicBezTo>
                    <a:pt x="406" y="195"/>
                    <a:pt x="446" y="163"/>
                    <a:pt x="446" y="122"/>
                  </a:cubicBezTo>
                  <a:cubicBezTo>
                    <a:pt x="454" y="74"/>
                    <a:pt x="422" y="41"/>
                    <a:pt x="373" y="33"/>
                  </a:cubicBez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1"/>
            <p:cNvSpPr/>
            <p:nvPr/>
          </p:nvSpPr>
          <p:spPr>
            <a:xfrm>
              <a:off x="1248125" y="3222025"/>
              <a:ext cx="11175" cy="5700"/>
            </a:xfrm>
            <a:custGeom>
              <a:avLst/>
              <a:gdLst/>
              <a:ahLst/>
              <a:cxnLst/>
              <a:rect l="l" t="t" r="r" b="b"/>
              <a:pathLst>
                <a:path w="447" h="228" extrusionOk="0">
                  <a:moveTo>
                    <a:pt x="82" y="1"/>
                  </a:moveTo>
                  <a:cubicBezTo>
                    <a:pt x="42" y="1"/>
                    <a:pt x="1" y="41"/>
                    <a:pt x="1" y="82"/>
                  </a:cubicBezTo>
                  <a:cubicBezTo>
                    <a:pt x="1" y="131"/>
                    <a:pt x="33" y="163"/>
                    <a:pt x="82" y="163"/>
                  </a:cubicBezTo>
                  <a:cubicBezTo>
                    <a:pt x="163" y="171"/>
                    <a:pt x="244" y="187"/>
                    <a:pt x="317" y="220"/>
                  </a:cubicBezTo>
                  <a:cubicBezTo>
                    <a:pt x="325" y="228"/>
                    <a:pt x="342" y="228"/>
                    <a:pt x="350" y="228"/>
                  </a:cubicBezTo>
                  <a:cubicBezTo>
                    <a:pt x="382" y="228"/>
                    <a:pt x="414" y="212"/>
                    <a:pt x="423" y="179"/>
                  </a:cubicBezTo>
                  <a:cubicBezTo>
                    <a:pt x="447" y="139"/>
                    <a:pt x="431" y="90"/>
                    <a:pt x="390" y="74"/>
                  </a:cubicBezTo>
                  <a:cubicBezTo>
                    <a:pt x="293" y="33"/>
                    <a:pt x="187" y="9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1"/>
            <p:cNvSpPr/>
            <p:nvPr/>
          </p:nvSpPr>
          <p:spPr>
            <a:xfrm>
              <a:off x="1262925" y="3222525"/>
              <a:ext cx="9775" cy="6225"/>
            </a:xfrm>
            <a:custGeom>
              <a:avLst/>
              <a:gdLst/>
              <a:ahLst/>
              <a:cxnLst/>
              <a:rect l="l" t="t" r="r" b="b"/>
              <a:pathLst>
                <a:path w="391" h="249" extrusionOk="0">
                  <a:moveTo>
                    <a:pt x="96" y="0"/>
                  </a:moveTo>
                  <a:cubicBezTo>
                    <a:pt x="63" y="0"/>
                    <a:pt x="30" y="22"/>
                    <a:pt x="17" y="54"/>
                  </a:cubicBezTo>
                  <a:cubicBezTo>
                    <a:pt x="1" y="94"/>
                    <a:pt x="17" y="143"/>
                    <a:pt x="58" y="159"/>
                  </a:cubicBezTo>
                  <a:lnTo>
                    <a:pt x="268" y="240"/>
                  </a:lnTo>
                  <a:cubicBezTo>
                    <a:pt x="277" y="248"/>
                    <a:pt x="293" y="248"/>
                    <a:pt x="301" y="248"/>
                  </a:cubicBezTo>
                  <a:cubicBezTo>
                    <a:pt x="333" y="248"/>
                    <a:pt x="366" y="232"/>
                    <a:pt x="374" y="200"/>
                  </a:cubicBezTo>
                  <a:cubicBezTo>
                    <a:pt x="390" y="159"/>
                    <a:pt x="374" y="111"/>
                    <a:pt x="333" y="94"/>
                  </a:cubicBezTo>
                  <a:lnTo>
                    <a:pt x="122" y="5"/>
                  </a:lnTo>
                  <a:cubicBezTo>
                    <a:pt x="114" y="2"/>
                    <a:pt x="105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1"/>
            <p:cNvSpPr/>
            <p:nvPr/>
          </p:nvSpPr>
          <p:spPr>
            <a:xfrm>
              <a:off x="1256250" y="3229900"/>
              <a:ext cx="10150" cy="5750"/>
            </a:xfrm>
            <a:custGeom>
              <a:avLst/>
              <a:gdLst/>
              <a:ahLst/>
              <a:cxnLst/>
              <a:rect l="l" t="t" r="r" b="b"/>
              <a:pathLst>
                <a:path w="406" h="230" extrusionOk="0">
                  <a:moveTo>
                    <a:pt x="98" y="0"/>
                  </a:moveTo>
                  <a:cubicBezTo>
                    <a:pt x="61" y="0"/>
                    <a:pt x="23" y="23"/>
                    <a:pt x="8" y="59"/>
                  </a:cubicBezTo>
                  <a:cubicBezTo>
                    <a:pt x="0" y="107"/>
                    <a:pt x="25" y="148"/>
                    <a:pt x="65" y="164"/>
                  </a:cubicBezTo>
                  <a:lnTo>
                    <a:pt x="292" y="221"/>
                  </a:lnTo>
                  <a:cubicBezTo>
                    <a:pt x="300" y="229"/>
                    <a:pt x="308" y="229"/>
                    <a:pt x="308" y="229"/>
                  </a:cubicBezTo>
                  <a:cubicBezTo>
                    <a:pt x="349" y="229"/>
                    <a:pt x="381" y="205"/>
                    <a:pt x="389" y="164"/>
                  </a:cubicBezTo>
                  <a:cubicBezTo>
                    <a:pt x="406" y="124"/>
                    <a:pt x="373" y="83"/>
                    <a:pt x="333" y="67"/>
                  </a:cubicBezTo>
                  <a:lnTo>
                    <a:pt x="114" y="2"/>
                  </a:lnTo>
                  <a:cubicBezTo>
                    <a:pt x="109" y="1"/>
                    <a:pt x="103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1"/>
            <p:cNvSpPr/>
            <p:nvPr/>
          </p:nvSpPr>
          <p:spPr>
            <a:xfrm>
              <a:off x="1240225" y="3229925"/>
              <a:ext cx="10775" cy="6125"/>
            </a:xfrm>
            <a:custGeom>
              <a:avLst/>
              <a:gdLst/>
              <a:ahLst/>
              <a:cxnLst/>
              <a:rect l="l" t="t" r="r" b="b"/>
              <a:pathLst>
                <a:path w="431" h="245" extrusionOk="0">
                  <a:moveTo>
                    <a:pt x="82" y="1"/>
                  </a:moveTo>
                  <a:cubicBezTo>
                    <a:pt x="33" y="1"/>
                    <a:pt x="1" y="42"/>
                    <a:pt x="1" y="82"/>
                  </a:cubicBezTo>
                  <a:cubicBezTo>
                    <a:pt x="1" y="131"/>
                    <a:pt x="41" y="163"/>
                    <a:pt x="82" y="163"/>
                  </a:cubicBezTo>
                  <a:cubicBezTo>
                    <a:pt x="155" y="163"/>
                    <a:pt x="228" y="187"/>
                    <a:pt x="285" y="228"/>
                  </a:cubicBezTo>
                  <a:cubicBezTo>
                    <a:pt x="301" y="236"/>
                    <a:pt x="317" y="244"/>
                    <a:pt x="333" y="244"/>
                  </a:cubicBezTo>
                  <a:cubicBezTo>
                    <a:pt x="358" y="244"/>
                    <a:pt x="382" y="236"/>
                    <a:pt x="398" y="212"/>
                  </a:cubicBezTo>
                  <a:cubicBezTo>
                    <a:pt x="430" y="179"/>
                    <a:pt x="422" y="123"/>
                    <a:pt x="382" y="98"/>
                  </a:cubicBezTo>
                  <a:cubicBezTo>
                    <a:pt x="301" y="33"/>
                    <a:pt x="187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1"/>
            <p:cNvSpPr/>
            <p:nvPr/>
          </p:nvSpPr>
          <p:spPr>
            <a:xfrm>
              <a:off x="1232325" y="3222025"/>
              <a:ext cx="11175" cy="5300"/>
            </a:xfrm>
            <a:custGeom>
              <a:avLst/>
              <a:gdLst/>
              <a:ahLst/>
              <a:cxnLst/>
              <a:rect l="l" t="t" r="r" b="b"/>
              <a:pathLst>
                <a:path w="447" h="212" extrusionOk="0">
                  <a:moveTo>
                    <a:pt x="82" y="1"/>
                  </a:moveTo>
                  <a:cubicBezTo>
                    <a:pt x="33" y="9"/>
                    <a:pt x="1" y="41"/>
                    <a:pt x="1" y="90"/>
                  </a:cubicBezTo>
                  <a:cubicBezTo>
                    <a:pt x="1" y="127"/>
                    <a:pt x="34" y="164"/>
                    <a:pt x="77" y="164"/>
                  </a:cubicBezTo>
                  <a:cubicBezTo>
                    <a:pt x="81" y="164"/>
                    <a:pt x="86" y="164"/>
                    <a:pt x="90" y="163"/>
                  </a:cubicBezTo>
                  <a:cubicBezTo>
                    <a:pt x="163" y="163"/>
                    <a:pt x="244" y="179"/>
                    <a:pt x="325" y="203"/>
                  </a:cubicBezTo>
                  <a:cubicBezTo>
                    <a:pt x="333" y="212"/>
                    <a:pt x="341" y="212"/>
                    <a:pt x="349" y="212"/>
                  </a:cubicBezTo>
                  <a:cubicBezTo>
                    <a:pt x="382" y="212"/>
                    <a:pt x="414" y="195"/>
                    <a:pt x="430" y="163"/>
                  </a:cubicBezTo>
                  <a:cubicBezTo>
                    <a:pt x="447" y="122"/>
                    <a:pt x="422" y="74"/>
                    <a:pt x="382" y="58"/>
                  </a:cubicBezTo>
                  <a:cubicBezTo>
                    <a:pt x="284" y="17"/>
                    <a:pt x="179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1"/>
            <p:cNvSpPr/>
            <p:nvPr/>
          </p:nvSpPr>
          <p:spPr>
            <a:xfrm>
              <a:off x="1272050" y="3236400"/>
              <a:ext cx="7725" cy="5125"/>
            </a:xfrm>
            <a:custGeom>
              <a:avLst/>
              <a:gdLst/>
              <a:ahLst/>
              <a:cxnLst/>
              <a:rect l="l" t="t" r="r" b="b"/>
              <a:pathLst>
                <a:path w="309" h="205" extrusionOk="0">
                  <a:moveTo>
                    <a:pt x="85" y="0"/>
                  </a:moveTo>
                  <a:cubicBezTo>
                    <a:pt x="49" y="0"/>
                    <a:pt x="16" y="30"/>
                    <a:pt x="9" y="66"/>
                  </a:cubicBezTo>
                  <a:cubicBezTo>
                    <a:pt x="1" y="115"/>
                    <a:pt x="33" y="155"/>
                    <a:pt x="82" y="164"/>
                  </a:cubicBezTo>
                  <a:cubicBezTo>
                    <a:pt x="114" y="164"/>
                    <a:pt x="147" y="180"/>
                    <a:pt x="179" y="196"/>
                  </a:cubicBezTo>
                  <a:cubicBezTo>
                    <a:pt x="187" y="204"/>
                    <a:pt x="203" y="204"/>
                    <a:pt x="220" y="204"/>
                  </a:cubicBezTo>
                  <a:cubicBezTo>
                    <a:pt x="244" y="204"/>
                    <a:pt x="276" y="188"/>
                    <a:pt x="284" y="164"/>
                  </a:cubicBezTo>
                  <a:cubicBezTo>
                    <a:pt x="309" y="123"/>
                    <a:pt x="301" y="74"/>
                    <a:pt x="260" y="50"/>
                  </a:cubicBezTo>
                  <a:cubicBezTo>
                    <a:pt x="212" y="26"/>
                    <a:pt x="155" y="10"/>
                    <a:pt x="98" y="1"/>
                  </a:cubicBezTo>
                  <a:cubicBezTo>
                    <a:pt x="94" y="1"/>
                    <a:pt x="9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1"/>
            <p:cNvSpPr/>
            <p:nvPr/>
          </p:nvSpPr>
          <p:spPr>
            <a:xfrm>
              <a:off x="1257450" y="3237800"/>
              <a:ext cx="12000" cy="5550"/>
            </a:xfrm>
            <a:custGeom>
              <a:avLst/>
              <a:gdLst/>
              <a:ahLst/>
              <a:cxnLst/>
              <a:rect l="l" t="t" r="r" b="b"/>
              <a:pathLst>
                <a:path w="480" h="222" extrusionOk="0">
                  <a:moveTo>
                    <a:pt x="91" y="1"/>
                  </a:moveTo>
                  <a:cubicBezTo>
                    <a:pt x="50" y="1"/>
                    <a:pt x="16" y="31"/>
                    <a:pt x="9" y="67"/>
                  </a:cubicBezTo>
                  <a:cubicBezTo>
                    <a:pt x="1" y="116"/>
                    <a:pt x="33" y="156"/>
                    <a:pt x="74" y="164"/>
                  </a:cubicBezTo>
                  <a:lnTo>
                    <a:pt x="374" y="221"/>
                  </a:lnTo>
                  <a:lnTo>
                    <a:pt x="390" y="221"/>
                  </a:lnTo>
                  <a:cubicBezTo>
                    <a:pt x="423" y="221"/>
                    <a:pt x="463" y="197"/>
                    <a:pt x="471" y="156"/>
                  </a:cubicBezTo>
                  <a:cubicBezTo>
                    <a:pt x="479" y="116"/>
                    <a:pt x="447" y="67"/>
                    <a:pt x="406" y="59"/>
                  </a:cubicBezTo>
                  <a:lnTo>
                    <a:pt x="106" y="2"/>
                  </a:lnTo>
                  <a:cubicBezTo>
                    <a:pt x="101" y="1"/>
                    <a:pt x="96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1"/>
            <p:cNvSpPr/>
            <p:nvPr/>
          </p:nvSpPr>
          <p:spPr>
            <a:xfrm>
              <a:off x="1486500" y="3175500"/>
              <a:ext cx="7725" cy="13125"/>
            </a:xfrm>
            <a:custGeom>
              <a:avLst/>
              <a:gdLst/>
              <a:ahLst/>
              <a:cxnLst/>
              <a:rect l="l" t="t" r="r" b="b"/>
              <a:pathLst>
                <a:path w="309" h="525" extrusionOk="0">
                  <a:moveTo>
                    <a:pt x="217" y="0"/>
                  </a:moveTo>
                  <a:cubicBezTo>
                    <a:pt x="184" y="0"/>
                    <a:pt x="153" y="22"/>
                    <a:pt x="147" y="54"/>
                  </a:cubicBezTo>
                  <a:lnTo>
                    <a:pt x="17" y="419"/>
                  </a:lnTo>
                  <a:cubicBezTo>
                    <a:pt x="1" y="459"/>
                    <a:pt x="25" y="508"/>
                    <a:pt x="66" y="524"/>
                  </a:cubicBezTo>
                  <a:lnTo>
                    <a:pt x="98" y="524"/>
                  </a:lnTo>
                  <a:cubicBezTo>
                    <a:pt x="130" y="524"/>
                    <a:pt x="163" y="508"/>
                    <a:pt x="171" y="467"/>
                  </a:cubicBezTo>
                  <a:lnTo>
                    <a:pt x="301" y="111"/>
                  </a:lnTo>
                  <a:cubicBezTo>
                    <a:pt x="309" y="62"/>
                    <a:pt x="293" y="21"/>
                    <a:pt x="244" y="5"/>
                  </a:cubicBezTo>
                  <a:cubicBezTo>
                    <a:pt x="235" y="2"/>
                    <a:pt x="226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1"/>
            <p:cNvSpPr/>
            <p:nvPr/>
          </p:nvSpPr>
          <p:spPr>
            <a:xfrm>
              <a:off x="1494825" y="3183000"/>
              <a:ext cx="6900" cy="10475"/>
            </a:xfrm>
            <a:custGeom>
              <a:avLst/>
              <a:gdLst/>
              <a:ahLst/>
              <a:cxnLst/>
              <a:rect l="l" t="t" r="r" b="b"/>
              <a:pathLst>
                <a:path w="276" h="419" extrusionOk="0">
                  <a:moveTo>
                    <a:pt x="189" y="0"/>
                  </a:moveTo>
                  <a:cubicBezTo>
                    <a:pt x="154" y="0"/>
                    <a:pt x="126" y="22"/>
                    <a:pt x="114" y="54"/>
                  </a:cubicBezTo>
                  <a:lnTo>
                    <a:pt x="16" y="305"/>
                  </a:lnTo>
                  <a:cubicBezTo>
                    <a:pt x="0" y="346"/>
                    <a:pt x="24" y="394"/>
                    <a:pt x="65" y="410"/>
                  </a:cubicBezTo>
                  <a:cubicBezTo>
                    <a:pt x="73" y="410"/>
                    <a:pt x="81" y="419"/>
                    <a:pt x="89" y="419"/>
                  </a:cubicBezTo>
                  <a:cubicBezTo>
                    <a:pt x="122" y="419"/>
                    <a:pt x="154" y="394"/>
                    <a:pt x="170" y="362"/>
                  </a:cubicBezTo>
                  <a:lnTo>
                    <a:pt x="268" y="111"/>
                  </a:lnTo>
                  <a:cubicBezTo>
                    <a:pt x="276" y="70"/>
                    <a:pt x="260" y="21"/>
                    <a:pt x="219" y="5"/>
                  </a:cubicBezTo>
                  <a:cubicBezTo>
                    <a:pt x="209" y="2"/>
                    <a:pt x="199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1"/>
            <p:cNvSpPr/>
            <p:nvPr/>
          </p:nvSpPr>
          <p:spPr>
            <a:xfrm>
              <a:off x="1501900" y="3187350"/>
              <a:ext cx="7725" cy="14225"/>
            </a:xfrm>
            <a:custGeom>
              <a:avLst/>
              <a:gdLst/>
              <a:ahLst/>
              <a:cxnLst/>
              <a:rect l="l" t="t" r="r" b="b"/>
              <a:pathLst>
                <a:path w="309" h="569" extrusionOk="0">
                  <a:moveTo>
                    <a:pt x="221" y="0"/>
                  </a:moveTo>
                  <a:cubicBezTo>
                    <a:pt x="179" y="0"/>
                    <a:pt x="146" y="30"/>
                    <a:pt x="139" y="66"/>
                  </a:cubicBezTo>
                  <a:cubicBezTo>
                    <a:pt x="123" y="204"/>
                    <a:pt x="82" y="334"/>
                    <a:pt x="25" y="455"/>
                  </a:cubicBezTo>
                  <a:cubicBezTo>
                    <a:pt x="1" y="496"/>
                    <a:pt x="17" y="545"/>
                    <a:pt x="58" y="561"/>
                  </a:cubicBezTo>
                  <a:cubicBezTo>
                    <a:pt x="66" y="569"/>
                    <a:pt x="82" y="569"/>
                    <a:pt x="90" y="569"/>
                  </a:cubicBezTo>
                  <a:cubicBezTo>
                    <a:pt x="123" y="569"/>
                    <a:pt x="155" y="553"/>
                    <a:pt x="163" y="528"/>
                  </a:cubicBezTo>
                  <a:cubicBezTo>
                    <a:pt x="236" y="391"/>
                    <a:pt x="277" y="245"/>
                    <a:pt x="301" y="91"/>
                  </a:cubicBezTo>
                  <a:cubicBezTo>
                    <a:pt x="309" y="50"/>
                    <a:pt x="277" y="9"/>
                    <a:pt x="236" y="1"/>
                  </a:cubicBezTo>
                  <a:cubicBezTo>
                    <a:pt x="231" y="1"/>
                    <a:pt x="226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1"/>
            <p:cNvSpPr/>
            <p:nvPr/>
          </p:nvSpPr>
          <p:spPr>
            <a:xfrm>
              <a:off x="1501700" y="3166700"/>
              <a:ext cx="5700" cy="13600"/>
            </a:xfrm>
            <a:custGeom>
              <a:avLst/>
              <a:gdLst/>
              <a:ahLst/>
              <a:cxnLst/>
              <a:rect l="l" t="t" r="r" b="b"/>
              <a:pathLst>
                <a:path w="228" h="544" extrusionOk="0">
                  <a:moveTo>
                    <a:pt x="147" y="0"/>
                  </a:moveTo>
                  <a:cubicBezTo>
                    <a:pt x="106" y="8"/>
                    <a:pt x="66" y="41"/>
                    <a:pt x="66" y="81"/>
                  </a:cubicBezTo>
                  <a:cubicBezTo>
                    <a:pt x="66" y="203"/>
                    <a:pt x="49" y="325"/>
                    <a:pt x="9" y="438"/>
                  </a:cubicBezTo>
                  <a:cubicBezTo>
                    <a:pt x="1" y="487"/>
                    <a:pt x="25" y="527"/>
                    <a:pt x="66" y="544"/>
                  </a:cubicBezTo>
                  <a:lnTo>
                    <a:pt x="90" y="544"/>
                  </a:lnTo>
                  <a:cubicBezTo>
                    <a:pt x="122" y="544"/>
                    <a:pt x="155" y="527"/>
                    <a:pt x="163" y="487"/>
                  </a:cubicBezTo>
                  <a:cubicBezTo>
                    <a:pt x="203" y="357"/>
                    <a:pt x="228" y="219"/>
                    <a:pt x="228" y="81"/>
                  </a:cubicBezTo>
                  <a:cubicBezTo>
                    <a:pt x="228" y="41"/>
                    <a:pt x="195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1"/>
            <p:cNvSpPr/>
            <p:nvPr/>
          </p:nvSpPr>
          <p:spPr>
            <a:xfrm>
              <a:off x="1495825" y="3167500"/>
              <a:ext cx="5100" cy="10775"/>
            </a:xfrm>
            <a:custGeom>
              <a:avLst/>
              <a:gdLst/>
              <a:ahLst/>
              <a:cxnLst/>
              <a:rect l="l" t="t" r="r" b="b"/>
              <a:pathLst>
                <a:path w="204" h="431" extrusionOk="0">
                  <a:moveTo>
                    <a:pt x="122" y="1"/>
                  </a:moveTo>
                  <a:cubicBezTo>
                    <a:pt x="82" y="1"/>
                    <a:pt x="41" y="33"/>
                    <a:pt x="33" y="74"/>
                  </a:cubicBezTo>
                  <a:lnTo>
                    <a:pt x="1" y="341"/>
                  </a:lnTo>
                  <a:cubicBezTo>
                    <a:pt x="1" y="390"/>
                    <a:pt x="33" y="431"/>
                    <a:pt x="74" y="431"/>
                  </a:cubicBezTo>
                  <a:lnTo>
                    <a:pt x="82" y="431"/>
                  </a:lnTo>
                  <a:cubicBezTo>
                    <a:pt x="122" y="431"/>
                    <a:pt x="163" y="406"/>
                    <a:pt x="163" y="366"/>
                  </a:cubicBezTo>
                  <a:lnTo>
                    <a:pt x="195" y="90"/>
                  </a:lnTo>
                  <a:cubicBezTo>
                    <a:pt x="203" y="49"/>
                    <a:pt x="171" y="9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1"/>
            <p:cNvSpPr/>
            <p:nvPr/>
          </p:nvSpPr>
          <p:spPr>
            <a:xfrm>
              <a:off x="1479000" y="3169975"/>
              <a:ext cx="7325" cy="12750"/>
            </a:xfrm>
            <a:custGeom>
              <a:avLst/>
              <a:gdLst/>
              <a:ahLst/>
              <a:cxnLst/>
              <a:rect l="l" t="t" r="r" b="b"/>
              <a:pathLst>
                <a:path w="293" h="510" extrusionOk="0">
                  <a:moveTo>
                    <a:pt x="204" y="1"/>
                  </a:moveTo>
                  <a:cubicBezTo>
                    <a:pt x="172" y="1"/>
                    <a:pt x="142" y="18"/>
                    <a:pt x="130" y="48"/>
                  </a:cubicBezTo>
                  <a:cubicBezTo>
                    <a:pt x="82" y="169"/>
                    <a:pt x="41" y="291"/>
                    <a:pt x="17" y="413"/>
                  </a:cubicBezTo>
                  <a:cubicBezTo>
                    <a:pt x="1" y="453"/>
                    <a:pt x="33" y="494"/>
                    <a:pt x="74" y="510"/>
                  </a:cubicBezTo>
                  <a:lnTo>
                    <a:pt x="90" y="510"/>
                  </a:lnTo>
                  <a:cubicBezTo>
                    <a:pt x="130" y="510"/>
                    <a:pt x="163" y="486"/>
                    <a:pt x="171" y="445"/>
                  </a:cubicBezTo>
                  <a:cubicBezTo>
                    <a:pt x="195" y="332"/>
                    <a:pt x="236" y="218"/>
                    <a:pt x="276" y="113"/>
                  </a:cubicBezTo>
                  <a:cubicBezTo>
                    <a:pt x="293" y="72"/>
                    <a:pt x="276" y="23"/>
                    <a:pt x="236" y="7"/>
                  </a:cubicBezTo>
                  <a:cubicBezTo>
                    <a:pt x="225" y="3"/>
                    <a:pt x="214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1"/>
            <p:cNvSpPr/>
            <p:nvPr/>
          </p:nvSpPr>
          <p:spPr>
            <a:xfrm>
              <a:off x="1477375" y="3186500"/>
              <a:ext cx="7525" cy="12050"/>
            </a:xfrm>
            <a:custGeom>
              <a:avLst/>
              <a:gdLst/>
              <a:ahLst/>
              <a:cxnLst/>
              <a:rect l="l" t="t" r="r" b="b"/>
              <a:pathLst>
                <a:path w="301" h="482" extrusionOk="0">
                  <a:moveTo>
                    <a:pt x="213" y="1"/>
                  </a:moveTo>
                  <a:cubicBezTo>
                    <a:pt x="175" y="1"/>
                    <a:pt x="144" y="19"/>
                    <a:pt x="131" y="60"/>
                  </a:cubicBezTo>
                  <a:lnTo>
                    <a:pt x="17" y="368"/>
                  </a:lnTo>
                  <a:cubicBezTo>
                    <a:pt x="1" y="416"/>
                    <a:pt x="25" y="457"/>
                    <a:pt x="66" y="473"/>
                  </a:cubicBezTo>
                  <a:cubicBezTo>
                    <a:pt x="74" y="481"/>
                    <a:pt x="82" y="481"/>
                    <a:pt x="90" y="481"/>
                  </a:cubicBezTo>
                  <a:cubicBezTo>
                    <a:pt x="122" y="481"/>
                    <a:pt x="155" y="457"/>
                    <a:pt x="171" y="425"/>
                  </a:cubicBezTo>
                  <a:lnTo>
                    <a:pt x="285" y="108"/>
                  </a:lnTo>
                  <a:cubicBezTo>
                    <a:pt x="301" y="68"/>
                    <a:pt x="277" y="19"/>
                    <a:pt x="236" y="3"/>
                  </a:cubicBezTo>
                  <a:cubicBezTo>
                    <a:pt x="228" y="2"/>
                    <a:pt x="220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1"/>
            <p:cNvSpPr/>
            <p:nvPr/>
          </p:nvSpPr>
          <p:spPr>
            <a:xfrm>
              <a:off x="1482650" y="3195575"/>
              <a:ext cx="6525" cy="7625"/>
            </a:xfrm>
            <a:custGeom>
              <a:avLst/>
              <a:gdLst/>
              <a:ahLst/>
              <a:cxnLst/>
              <a:rect l="l" t="t" r="r" b="b"/>
              <a:pathLst>
                <a:path w="261" h="305" extrusionOk="0">
                  <a:moveTo>
                    <a:pt x="170" y="1"/>
                  </a:moveTo>
                  <a:cubicBezTo>
                    <a:pt x="145" y="1"/>
                    <a:pt x="120" y="14"/>
                    <a:pt x="106" y="37"/>
                  </a:cubicBezTo>
                  <a:cubicBezTo>
                    <a:pt x="66" y="86"/>
                    <a:pt x="33" y="143"/>
                    <a:pt x="17" y="199"/>
                  </a:cubicBezTo>
                  <a:cubicBezTo>
                    <a:pt x="1" y="240"/>
                    <a:pt x="17" y="289"/>
                    <a:pt x="66" y="305"/>
                  </a:cubicBezTo>
                  <a:lnTo>
                    <a:pt x="90" y="305"/>
                  </a:lnTo>
                  <a:cubicBezTo>
                    <a:pt x="122" y="305"/>
                    <a:pt x="155" y="289"/>
                    <a:pt x="163" y="256"/>
                  </a:cubicBezTo>
                  <a:cubicBezTo>
                    <a:pt x="179" y="207"/>
                    <a:pt x="203" y="167"/>
                    <a:pt x="236" y="135"/>
                  </a:cubicBezTo>
                  <a:cubicBezTo>
                    <a:pt x="260" y="102"/>
                    <a:pt x="252" y="45"/>
                    <a:pt x="220" y="21"/>
                  </a:cubicBezTo>
                  <a:cubicBezTo>
                    <a:pt x="206" y="7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61"/>
            <p:cNvSpPr/>
            <p:nvPr/>
          </p:nvSpPr>
          <p:spPr>
            <a:xfrm>
              <a:off x="1488125" y="3202750"/>
              <a:ext cx="7325" cy="9975"/>
            </a:xfrm>
            <a:custGeom>
              <a:avLst/>
              <a:gdLst/>
              <a:ahLst/>
              <a:cxnLst/>
              <a:rect l="l" t="t" r="r" b="b"/>
              <a:pathLst>
                <a:path w="293" h="399" extrusionOk="0">
                  <a:moveTo>
                    <a:pt x="204" y="0"/>
                  </a:moveTo>
                  <a:cubicBezTo>
                    <a:pt x="167" y="0"/>
                    <a:pt x="129" y="24"/>
                    <a:pt x="122" y="66"/>
                  </a:cubicBezTo>
                  <a:cubicBezTo>
                    <a:pt x="106" y="139"/>
                    <a:pt x="74" y="212"/>
                    <a:pt x="25" y="269"/>
                  </a:cubicBezTo>
                  <a:cubicBezTo>
                    <a:pt x="1" y="302"/>
                    <a:pt x="9" y="358"/>
                    <a:pt x="41" y="383"/>
                  </a:cubicBezTo>
                  <a:cubicBezTo>
                    <a:pt x="57" y="391"/>
                    <a:pt x="74" y="399"/>
                    <a:pt x="90" y="399"/>
                  </a:cubicBezTo>
                  <a:cubicBezTo>
                    <a:pt x="114" y="399"/>
                    <a:pt x="138" y="391"/>
                    <a:pt x="155" y="366"/>
                  </a:cubicBezTo>
                  <a:cubicBezTo>
                    <a:pt x="219" y="285"/>
                    <a:pt x="260" y="196"/>
                    <a:pt x="284" y="99"/>
                  </a:cubicBezTo>
                  <a:cubicBezTo>
                    <a:pt x="292" y="58"/>
                    <a:pt x="268" y="10"/>
                    <a:pt x="219" y="2"/>
                  </a:cubicBezTo>
                  <a:cubicBezTo>
                    <a:pt x="214" y="1"/>
                    <a:pt x="2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61"/>
            <p:cNvSpPr/>
            <p:nvPr/>
          </p:nvSpPr>
          <p:spPr>
            <a:xfrm>
              <a:off x="1287250" y="3065225"/>
              <a:ext cx="7925" cy="12300"/>
            </a:xfrm>
            <a:custGeom>
              <a:avLst/>
              <a:gdLst/>
              <a:ahLst/>
              <a:cxnLst/>
              <a:rect l="l" t="t" r="r" b="b"/>
              <a:pathLst>
                <a:path w="317" h="492" extrusionOk="0">
                  <a:moveTo>
                    <a:pt x="92" y="0"/>
                  </a:moveTo>
                  <a:cubicBezTo>
                    <a:pt x="83" y="0"/>
                    <a:pt x="74" y="2"/>
                    <a:pt x="66" y="6"/>
                  </a:cubicBezTo>
                  <a:cubicBezTo>
                    <a:pt x="25" y="22"/>
                    <a:pt x="1" y="70"/>
                    <a:pt x="17" y="111"/>
                  </a:cubicBezTo>
                  <a:lnTo>
                    <a:pt x="155" y="443"/>
                  </a:lnTo>
                  <a:cubicBezTo>
                    <a:pt x="163" y="476"/>
                    <a:pt x="195" y="492"/>
                    <a:pt x="228" y="492"/>
                  </a:cubicBezTo>
                  <a:lnTo>
                    <a:pt x="260" y="492"/>
                  </a:lnTo>
                  <a:cubicBezTo>
                    <a:pt x="301" y="476"/>
                    <a:pt x="317" y="427"/>
                    <a:pt x="301" y="387"/>
                  </a:cubicBezTo>
                  <a:lnTo>
                    <a:pt x="171" y="54"/>
                  </a:lnTo>
                  <a:cubicBezTo>
                    <a:pt x="158" y="22"/>
                    <a:pt x="125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1"/>
            <p:cNvSpPr/>
            <p:nvPr/>
          </p:nvSpPr>
          <p:spPr>
            <a:xfrm>
              <a:off x="1278350" y="3077550"/>
              <a:ext cx="8125" cy="10325"/>
            </a:xfrm>
            <a:custGeom>
              <a:avLst/>
              <a:gdLst/>
              <a:ahLst/>
              <a:cxnLst/>
              <a:rect l="l" t="t" r="r" b="b"/>
              <a:pathLst>
                <a:path w="325" h="413" extrusionOk="0">
                  <a:moveTo>
                    <a:pt x="89" y="1"/>
                  </a:moveTo>
                  <a:cubicBezTo>
                    <a:pt x="78" y="1"/>
                    <a:pt x="67" y="3"/>
                    <a:pt x="57" y="7"/>
                  </a:cubicBezTo>
                  <a:cubicBezTo>
                    <a:pt x="16" y="23"/>
                    <a:pt x="0" y="72"/>
                    <a:pt x="16" y="112"/>
                  </a:cubicBezTo>
                  <a:cubicBezTo>
                    <a:pt x="57" y="210"/>
                    <a:pt x="105" y="299"/>
                    <a:pt x="170" y="380"/>
                  </a:cubicBezTo>
                  <a:cubicBezTo>
                    <a:pt x="187" y="404"/>
                    <a:pt x="211" y="412"/>
                    <a:pt x="235" y="412"/>
                  </a:cubicBezTo>
                  <a:cubicBezTo>
                    <a:pt x="251" y="412"/>
                    <a:pt x="268" y="404"/>
                    <a:pt x="284" y="396"/>
                  </a:cubicBezTo>
                  <a:cubicBezTo>
                    <a:pt x="316" y="372"/>
                    <a:pt x="324" y="315"/>
                    <a:pt x="300" y="283"/>
                  </a:cubicBezTo>
                  <a:cubicBezTo>
                    <a:pt x="243" y="210"/>
                    <a:pt x="203" y="129"/>
                    <a:pt x="162" y="48"/>
                  </a:cubicBezTo>
                  <a:cubicBezTo>
                    <a:pt x="150" y="18"/>
                    <a:pt x="12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61"/>
            <p:cNvSpPr/>
            <p:nvPr/>
          </p:nvSpPr>
          <p:spPr>
            <a:xfrm>
              <a:off x="1289075" y="3090450"/>
              <a:ext cx="8350" cy="10200"/>
            </a:xfrm>
            <a:custGeom>
              <a:avLst/>
              <a:gdLst/>
              <a:ahLst/>
              <a:cxnLst/>
              <a:rect l="l" t="t" r="r" b="b"/>
              <a:pathLst>
                <a:path w="334" h="408" extrusionOk="0">
                  <a:moveTo>
                    <a:pt x="84" y="0"/>
                  </a:moveTo>
                  <a:cubicBezTo>
                    <a:pt x="78" y="0"/>
                    <a:pt x="72" y="1"/>
                    <a:pt x="66" y="2"/>
                  </a:cubicBezTo>
                  <a:cubicBezTo>
                    <a:pt x="25" y="18"/>
                    <a:pt x="1" y="67"/>
                    <a:pt x="17" y="107"/>
                  </a:cubicBezTo>
                  <a:cubicBezTo>
                    <a:pt x="41" y="213"/>
                    <a:pt x="106" y="310"/>
                    <a:pt x="187" y="383"/>
                  </a:cubicBezTo>
                  <a:cubicBezTo>
                    <a:pt x="203" y="399"/>
                    <a:pt x="220" y="407"/>
                    <a:pt x="244" y="407"/>
                  </a:cubicBezTo>
                  <a:cubicBezTo>
                    <a:pt x="268" y="407"/>
                    <a:pt x="285" y="399"/>
                    <a:pt x="301" y="383"/>
                  </a:cubicBezTo>
                  <a:cubicBezTo>
                    <a:pt x="333" y="350"/>
                    <a:pt x="333" y="294"/>
                    <a:pt x="293" y="269"/>
                  </a:cubicBezTo>
                  <a:cubicBezTo>
                    <a:pt x="236" y="213"/>
                    <a:pt x="195" y="140"/>
                    <a:pt x="171" y="59"/>
                  </a:cubicBezTo>
                  <a:cubicBezTo>
                    <a:pt x="157" y="23"/>
                    <a:pt x="124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61"/>
            <p:cNvSpPr/>
            <p:nvPr/>
          </p:nvSpPr>
          <p:spPr>
            <a:xfrm>
              <a:off x="1295375" y="3084925"/>
              <a:ext cx="8525" cy="9650"/>
            </a:xfrm>
            <a:custGeom>
              <a:avLst/>
              <a:gdLst/>
              <a:ahLst/>
              <a:cxnLst/>
              <a:rect l="l" t="t" r="r" b="b"/>
              <a:pathLst>
                <a:path w="341" h="386" extrusionOk="0">
                  <a:moveTo>
                    <a:pt x="89" y="1"/>
                  </a:moveTo>
                  <a:cubicBezTo>
                    <a:pt x="76" y="1"/>
                    <a:pt x="62" y="4"/>
                    <a:pt x="49" y="12"/>
                  </a:cubicBezTo>
                  <a:cubicBezTo>
                    <a:pt x="8" y="36"/>
                    <a:pt x="0" y="85"/>
                    <a:pt x="16" y="126"/>
                  </a:cubicBezTo>
                  <a:cubicBezTo>
                    <a:pt x="65" y="207"/>
                    <a:pt x="122" y="288"/>
                    <a:pt x="187" y="361"/>
                  </a:cubicBezTo>
                  <a:cubicBezTo>
                    <a:pt x="203" y="377"/>
                    <a:pt x="227" y="385"/>
                    <a:pt x="251" y="385"/>
                  </a:cubicBezTo>
                  <a:cubicBezTo>
                    <a:pt x="268" y="385"/>
                    <a:pt x="284" y="377"/>
                    <a:pt x="300" y="369"/>
                  </a:cubicBezTo>
                  <a:cubicBezTo>
                    <a:pt x="333" y="336"/>
                    <a:pt x="341" y="288"/>
                    <a:pt x="308" y="255"/>
                  </a:cubicBezTo>
                  <a:cubicBezTo>
                    <a:pt x="251" y="190"/>
                    <a:pt x="203" y="117"/>
                    <a:pt x="162" y="44"/>
                  </a:cubicBezTo>
                  <a:cubicBezTo>
                    <a:pt x="146" y="17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1"/>
            <p:cNvSpPr/>
            <p:nvPr/>
          </p:nvSpPr>
          <p:spPr>
            <a:xfrm>
              <a:off x="1298400" y="3075150"/>
              <a:ext cx="8150" cy="9675"/>
            </a:xfrm>
            <a:custGeom>
              <a:avLst/>
              <a:gdLst/>
              <a:ahLst/>
              <a:cxnLst/>
              <a:rect l="l" t="t" r="r" b="b"/>
              <a:pathLst>
                <a:path w="326" h="387" extrusionOk="0">
                  <a:moveTo>
                    <a:pt x="97" y="0"/>
                  </a:moveTo>
                  <a:cubicBezTo>
                    <a:pt x="81" y="0"/>
                    <a:pt x="65" y="5"/>
                    <a:pt x="49" y="14"/>
                  </a:cubicBezTo>
                  <a:cubicBezTo>
                    <a:pt x="9" y="38"/>
                    <a:pt x="1" y="87"/>
                    <a:pt x="25" y="127"/>
                  </a:cubicBezTo>
                  <a:lnTo>
                    <a:pt x="171" y="346"/>
                  </a:lnTo>
                  <a:cubicBezTo>
                    <a:pt x="187" y="371"/>
                    <a:pt x="212" y="387"/>
                    <a:pt x="236" y="387"/>
                  </a:cubicBezTo>
                  <a:cubicBezTo>
                    <a:pt x="252" y="387"/>
                    <a:pt x="268" y="379"/>
                    <a:pt x="276" y="371"/>
                  </a:cubicBezTo>
                  <a:cubicBezTo>
                    <a:pt x="317" y="346"/>
                    <a:pt x="325" y="298"/>
                    <a:pt x="301" y="257"/>
                  </a:cubicBezTo>
                  <a:lnTo>
                    <a:pt x="163" y="38"/>
                  </a:lnTo>
                  <a:cubicBezTo>
                    <a:pt x="148" y="13"/>
                    <a:pt x="123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61"/>
            <p:cNvSpPr/>
            <p:nvPr/>
          </p:nvSpPr>
          <p:spPr>
            <a:xfrm>
              <a:off x="1295775" y="3057300"/>
              <a:ext cx="7725" cy="11525"/>
            </a:xfrm>
            <a:custGeom>
              <a:avLst/>
              <a:gdLst/>
              <a:ahLst/>
              <a:cxnLst/>
              <a:rect l="l" t="t" r="r" b="b"/>
              <a:pathLst>
                <a:path w="309" h="461" extrusionOk="0">
                  <a:moveTo>
                    <a:pt x="88" y="0"/>
                  </a:moveTo>
                  <a:cubicBezTo>
                    <a:pt x="78" y="0"/>
                    <a:pt x="67" y="2"/>
                    <a:pt x="57" y="6"/>
                  </a:cubicBezTo>
                  <a:cubicBezTo>
                    <a:pt x="17" y="23"/>
                    <a:pt x="0" y="71"/>
                    <a:pt x="17" y="112"/>
                  </a:cubicBezTo>
                  <a:lnTo>
                    <a:pt x="138" y="412"/>
                  </a:lnTo>
                  <a:cubicBezTo>
                    <a:pt x="154" y="444"/>
                    <a:pt x="187" y="460"/>
                    <a:pt x="219" y="460"/>
                  </a:cubicBezTo>
                  <a:lnTo>
                    <a:pt x="244" y="460"/>
                  </a:lnTo>
                  <a:cubicBezTo>
                    <a:pt x="292" y="444"/>
                    <a:pt x="308" y="395"/>
                    <a:pt x="292" y="355"/>
                  </a:cubicBezTo>
                  <a:lnTo>
                    <a:pt x="162" y="55"/>
                  </a:lnTo>
                  <a:cubicBezTo>
                    <a:pt x="150" y="18"/>
                    <a:pt x="120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61"/>
            <p:cNvSpPr/>
            <p:nvPr/>
          </p:nvSpPr>
          <p:spPr>
            <a:xfrm>
              <a:off x="1450225" y="3029225"/>
              <a:ext cx="6100" cy="10400"/>
            </a:xfrm>
            <a:custGeom>
              <a:avLst/>
              <a:gdLst/>
              <a:ahLst/>
              <a:cxnLst/>
              <a:rect l="l" t="t" r="r" b="b"/>
              <a:pathLst>
                <a:path w="244" h="416" extrusionOk="0">
                  <a:moveTo>
                    <a:pt x="89" y="1"/>
                  </a:moveTo>
                  <a:cubicBezTo>
                    <a:pt x="84" y="1"/>
                    <a:pt x="79" y="1"/>
                    <a:pt x="73" y="2"/>
                  </a:cubicBezTo>
                  <a:cubicBezTo>
                    <a:pt x="25" y="19"/>
                    <a:pt x="0" y="59"/>
                    <a:pt x="9" y="108"/>
                  </a:cubicBezTo>
                  <a:lnTo>
                    <a:pt x="73" y="359"/>
                  </a:lnTo>
                  <a:cubicBezTo>
                    <a:pt x="82" y="391"/>
                    <a:pt x="114" y="416"/>
                    <a:pt x="154" y="416"/>
                  </a:cubicBezTo>
                  <a:lnTo>
                    <a:pt x="171" y="416"/>
                  </a:lnTo>
                  <a:cubicBezTo>
                    <a:pt x="219" y="408"/>
                    <a:pt x="244" y="359"/>
                    <a:pt x="236" y="319"/>
                  </a:cubicBezTo>
                  <a:lnTo>
                    <a:pt x="171" y="67"/>
                  </a:lnTo>
                  <a:cubicBezTo>
                    <a:pt x="157" y="25"/>
                    <a:pt x="12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1"/>
            <p:cNvSpPr/>
            <p:nvPr/>
          </p:nvSpPr>
          <p:spPr>
            <a:xfrm>
              <a:off x="1463000" y="3023775"/>
              <a:ext cx="4675" cy="11600"/>
            </a:xfrm>
            <a:custGeom>
              <a:avLst/>
              <a:gdLst/>
              <a:ahLst/>
              <a:cxnLst/>
              <a:rect l="l" t="t" r="r" b="b"/>
              <a:pathLst>
                <a:path w="187" h="464" extrusionOk="0">
                  <a:moveTo>
                    <a:pt x="79" y="0"/>
                  </a:moveTo>
                  <a:cubicBezTo>
                    <a:pt x="42" y="0"/>
                    <a:pt x="8" y="37"/>
                    <a:pt x="8" y="74"/>
                  </a:cubicBezTo>
                  <a:cubicBezTo>
                    <a:pt x="0" y="180"/>
                    <a:pt x="0" y="293"/>
                    <a:pt x="25" y="391"/>
                  </a:cubicBezTo>
                  <a:cubicBezTo>
                    <a:pt x="25" y="431"/>
                    <a:pt x="65" y="464"/>
                    <a:pt x="98" y="464"/>
                  </a:cubicBezTo>
                  <a:lnTo>
                    <a:pt x="114" y="464"/>
                  </a:lnTo>
                  <a:cubicBezTo>
                    <a:pt x="162" y="455"/>
                    <a:pt x="187" y="415"/>
                    <a:pt x="179" y="366"/>
                  </a:cubicBezTo>
                  <a:cubicBezTo>
                    <a:pt x="162" y="277"/>
                    <a:pt x="162" y="180"/>
                    <a:pt x="170" y="82"/>
                  </a:cubicBezTo>
                  <a:cubicBezTo>
                    <a:pt x="170" y="42"/>
                    <a:pt x="138" y="1"/>
                    <a:pt x="89" y="1"/>
                  </a:cubicBezTo>
                  <a:cubicBezTo>
                    <a:pt x="86" y="1"/>
                    <a:pt x="82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1"/>
            <p:cNvSpPr/>
            <p:nvPr/>
          </p:nvSpPr>
          <p:spPr>
            <a:xfrm>
              <a:off x="1452250" y="3012250"/>
              <a:ext cx="5100" cy="11575"/>
            </a:xfrm>
            <a:custGeom>
              <a:avLst/>
              <a:gdLst/>
              <a:ahLst/>
              <a:cxnLst/>
              <a:rect l="l" t="t" r="r" b="b"/>
              <a:pathLst>
                <a:path w="204" h="463" extrusionOk="0">
                  <a:moveTo>
                    <a:pt x="82" y="0"/>
                  </a:moveTo>
                  <a:cubicBezTo>
                    <a:pt x="33" y="8"/>
                    <a:pt x="1" y="49"/>
                    <a:pt x="9" y="89"/>
                  </a:cubicBezTo>
                  <a:lnTo>
                    <a:pt x="41" y="389"/>
                  </a:lnTo>
                  <a:cubicBezTo>
                    <a:pt x="41" y="430"/>
                    <a:pt x="82" y="462"/>
                    <a:pt x="122" y="462"/>
                  </a:cubicBezTo>
                  <a:lnTo>
                    <a:pt x="130" y="462"/>
                  </a:lnTo>
                  <a:cubicBezTo>
                    <a:pt x="171" y="462"/>
                    <a:pt x="203" y="422"/>
                    <a:pt x="203" y="373"/>
                  </a:cubicBezTo>
                  <a:lnTo>
                    <a:pt x="171" y="73"/>
                  </a:lnTo>
                  <a:cubicBezTo>
                    <a:pt x="163" y="33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61"/>
            <p:cNvSpPr/>
            <p:nvPr/>
          </p:nvSpPr>
          <p:spPr>
            <a:xfrm>
              <a:off x="1459350" y="3007550"/>
              <a:ext cx="4875" cy="10800"/>
            </a:xfrm>
            <a:custGeom>
              <a:avLst/>
              <a:gdLst/>
              <a:ahLst/>
              <a:cxnLst/>
              <a:rect l="l" t="t" r="r" b="b"/>
              <a:pathLst>
                <a:path w="195" h="432" extrusionOk="0">
                  <a:moveTo>
                    <a:pt x="107" y="1"/>
                  </a:moveTo>
                  <a:cubicBezTo>
                    <a:pt x="65" y="1"/>
                    <a:pt x="32" y="30"/>
                    <a:pt x="25" y="67"/>
                  </a:cubicBezTo>
                  <a:cubicBezTo>
                    <a:pt x="8" y="164"/>
                    <a:pt x="0" y="261"/>
                    <a:pt x="8" y="350"/>
                  </a:cubicBezTo>
                  <a:cubicBezTo>
                    <a:pt x="8" y="399"/>
                    <a:pt x="49" y="432"/>
                    <a:pt x="89" y="432"/>
                  </a:cubicBezTo>
                  <a:cubicBezTo>
                    <a:pt x="138" y="432"/>
                    <a:pt x="171" y="391"/>
                    <a:pt x="171" y="350"/>
                  </a:cubicBezTo>
                  <a:cubicBezTo>
                    <a:pt x="162" y="261"/>
                    <a:pt x="171" y="180"/>
                    <a:pt x="187" y="91"/>
                  </a:cubicBezTo>
                  <a:cubicBezTo>
                    <a:pt x="195" y="50"/>
                    <a:pt x="162" y="10"/>
                    <a:pt x="122" y="2"/>
                  </a:cubicBezTo>
                  <a:cubicBezTo>
                    <a:pt x="117" y="1"/>
                    <a:pt x="1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61"/>
            <p:cNvSpPr/>
            <p:nvPr/>
          </p:nvSpPr>
          <p:spPr>
            <a:xfrm>
              <a:off x="1078675" y="3120475"/>
              <a:ext cx="4500" cy="14825"/>
            </a:xfrm>
            <a:custGeom>
              <a:avLst/>
              <a:gdLst/>
              <a:ahLst/>
              <a:cxnLst/>
              <a:rect l="l" t="t" r="r" b="b"/>
              <a:pathLst>
                <a:path w="180" h="593" extrusionOk="0">
                  <a:moveTo>
                    <a:pt x="74" y="1"/>
                  </a:moveTo>
                  <a:cubicBezTo>
                    <a:pt x="33" y="9"/>
                    <a:pt x="1" y="41"/>
                    <a:pt x="1" y="90"/>
                  </a:cubicBezTo>
                  <a:lnTo>
                    <a:pt x="17" y="512"/>
                  </a:lnTo>
                  <a:cubicBezTo>
                    <a:pt x="17" y="560"/>
                    <a:pt x="50" y="593"/>
                    <a:pt x="98" y="593"/>
                  </a:cubicBezTo>
                  <a:cubicBezTo>
                    <a:pt x="147" y="593"/>
                    <a:pt x="179" y="552"/>
                    <a:pt x="179" y="512"/>
                  </a:cubicBezTo>
                  <a:lnTo>
                    <a:pt x="163" y="82"/>
                  </a:lnTo>
                  <a:cubicBezTo>
                    <a:pt x="163" y="33"/>
                    <a:pt x="123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1"/>
            <p:cNvSpPr/>
            <p:nvPr/>
          </p:nvSpPr>
          <p:spPr>
            <a:xfrm>
              <a:off x="1084575" y="3121300"/>
              <a:ext cx="4275" cy="14000"/>
            </a:xfrm>
            <a:custGeom>
              <a:avLst/>
              <a:gdLst/>
              <a:ahLst/>
              <a:cxnLst/>
              <a:rect l="l" t="t" r="r" b="b"/>
              <a:pathLst>
                <a:path w="171" h="560" extrusionOk="0">
                  <a:moveTo>
                    <a:pt x="81" y="0"/>
                  </a:moveTo>
                  <a:cubicBezTo>
                    <a:pt x="41" y="0"/>
                    <a:pt x="0" y="41"/>
                    <a:pt x="0" y="81"/>
                  </a:cubicBezTo>
                  <a:lnTo>
                    <a:pt x="8" y="479"/>
                  </a:lnTo>
                  <a:cubicBezTo>
                    <a:pt x="8" y="527"/>
                    <a:pt x="41" y="560"/>
                    <a:pt x="89" y="560"/>
                  </a:cubicBezTo>
                  <a:cubicBezTo>
                    <a:pt x="130" y="560"/>
                    <a:pt x="170" y="519"/>
                    <a:pt x="170" y="479"/>
                  </a:cubicBezTo>
                  <a:lnTo>
                    <a:pt x="162" y="81"/>
                  </a:lnTo>
                  <a:cubicBezTo>
                    <a:pt x="162" y="41"/>
                    <a:pt x="13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1"/>
            <p:cNvSpPr/>
            <p:nvPr/>
          </p:nvSpPr>
          <p:spPr>
            <a:xfrm>
              <a:off x="1090650" y="3129575"/>
              <a:ext cx="4875" cy="7750"/>
            </a:xfrm>
            <a:custGeom>
              <a:avLst/>
              <a:gdLst/>
              <a:ahLst/>
              <a:cxnLst/>
              <a:rect l="l" t="t" r="r" b="b"/>
              <a:pathLst>
                <a:path w="195" h="310" extrusionOk="0">
                  <a:moveTo>
                    <a:pt x="104" y="0"/>
                  </a:moveTo>
                  <a:cubicBezTo>
                    <a:pt x="99" y="0"/>
                    <a:pt x="94" y="1"/>
                    <a:pt x="89" y="2"/>
                  </a:cubicBezTo>
                  <a:cubicBezTo>
                    <a:pt x="49" y="10"/>
                    <a:pt x="16" y="50"/>
                    <a:pt x="25" y="99"/>
                  </a:cubicBezTo>
                  <a:cubicBezTo>
                    <a:pt x="33" y="131"/>
                    <a:pt x="33" y="164"/>
                    <a:pt x="16" y="196"/>
                  </a:cubicBezTo>
                  <a:cubicBezTo>
                    <a:pt x="0" y="245"/>
                    <a:pt x="25" y="285"/>
                    <a:pt x="65" y="302"/>
                  </a:cubicBezTo>
                  <a:cubicBezTo>
                    <a:pt x="73" y="310"/>
                    <a:pt x="81" y="310"/>
                    <a:pt x="98" y="310"/>
                  </a:cubicBezTo>
                  <a:cubicBezTo>
                    <a:pt x="130" y="310"/>
                    <a:pt x="154" y="285"/>
                    <a:pt x="171" y="253"/>
                  </a:cubicBezTo>
                  <a:cubicBezTo>
                    <a:pt x="195" y="196"/>
                    <a:pt x="195" y="131"/>
                    <a:pt x="187" y="75"/>
                  </a:cubicBezTo>
                  <a:cubicBezTo>
                    <a:pt x="179" y="31"/>
                    <a:pt x="14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1"/>
            <p:cNvSpPr/>
            <p:nvPr/>
          </p:nvSpPr>
          <p:spPr>
            <a:xfrm>
              <a:off x="1086600" y="3105900"/>
              <a:ext cx="4475" cy="11975"/>
            </a:xfrm>
            <a:custGeom>
              <a:avLst/>
              <a:gdLst/>
              <a:ahLst/>
              <a:cxnLst/>
              <a:rect l="l" t="t" r="r" b="b"/>
              <a:pathLst>
                <a:path w="179" h="479" extrusionOk="0">
                  <a:moveTo>
                    <a:pt x="97" y="0"/>
                  </a:moveTo>
                  <a:cubicBezTo>
                    <a:pt x="57" y="0"/>
                    <a:pt x="16" y="32"/>
                    <a:pt x="16" y="81"/>
                  </a:cubicBezTo>
                  <a:lnTo>
                    <a:pt x="0" y="397"/>
                  </a:lnTo>
                  <a:cubicBezTo>
                    <a:pt x="0" y="438"/>
                    <a:pt x="33" y="478"/>
                    <a:pt x="81" y="478"/>
                  </a:cubicBezTo>
                  <a:cubicBezTo>
                    <a:pt x="130" y="478"/>
                    <a:pt x="162" y="446"/>
                    <a:pt x="162" y="405"/>
                  </a:cubicBezTo>
                  <a:lnTo>
                    <a:pt x="178" y="89"/>
                  </a:lnTo>
                  <a:cubicBezTo>
                    <a:pt x="178" y="41"/>
                    <a:pt x="146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1"/>
            <p:cNvSpPr/>
            <p:nvPr/>
          </p:nvSpPr>
          <p:spPr>
            <a:xfrm>
              <a:off x="1074425" y="3108725"/>
              <a:ext cx="5500" cy="9150"/>
            </a:xfrm>
            <a:custGeom>
              <a:avLst/>
              <a:gdLst/>
              <a:ahLst/>
              <a:cxnLst/>
              <a:rect l="l" t="t" r="r" b="b"/>
              <a:pathLst>
                <a:path w="220" h="366" extrusionOk="0">
                  <a:moveTo>
                    <a:pt x="138" y="1"/>
                  </a:moveTo>
                  <a:cubicBezTo>
                    <a:pt x="90" y="1"/>
                    <a:pt x="57" y="41"/>
                    <a:pt x="57" y="82"/>
                  </a:cubicBezTo>
                  <a:cubicBezTo>
                    <a:pt x="57" y="138"/>
                    <a:pt x="49" y="195"/>
                    <a:pt x="25" y="252"/>
                  </a:cubicBezTo>
                  <a:cubicBezTo>
                    <a:pt x="1" y="292"/>
                    <a:pt x="17" y="341"/>
                    <a:pt x="57" y="357"/>
                  </a:cubicBezTo>
                  <a:cubicBezTo>
                    <a:pt x="74" y="365"/>
                    <a:pt x="82" y="365"/>
                    <a:pt x="98" y="365"/>
                  </a:cubicBezTo>
                  <a:cubicBezTo>
                    <a:pt x="122" y="365"/>
                    <a:pt x="155" y="349"/>
                    <a:pt x="171" y="325"/>
                  </a:cubicBezTo>
                  <a:cubicBezTo>
                    <a:pt x="203" y="244"/>
                    <a:pt x="220" y="163"/>
                    <a:pt x="220" y="82"/>
                  </a:cubicBezTo>
                  <a:cubicBezTo>
                    <a:pt x="220" y="33"/>
                    <a:pt x="179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61"/>
            <p:cNvSpPr/>
            <p:nvPr/>
          </p:nvSpPr>
          <p:spPr>
            <a:xfrm>
              <a:off x="1070175" y="3133225"/>
              <a:ext cx="5100" cy="13225"/>
            </a:xfrm>
            <a:custGeom>
              <a:avLst/>
              <a:gdLst/>
              <a:ahLst/>
              <a:cxnLst/>
              <a:rect l="l" t="t" r="r" b="b"/>
              <a:pathLst>
                <a:path w="204" h="529" extrusionOk="0">
                  <a:moveTo>
                    <a:pt x="94" y="0"/>
                  </a:moveTo>
                  <a:cubicBezTo>
                    <a:pt x="90" y="0"/>
                    <a:pt x="86" y="1"/>
                    <a:pt x="81" y="2"/>
                  </a:cubicBezTo>
                  <a:cubicBezTo>
                    <a:pt x="41" y="2"/>
                    <a:pt x="0" y="42"/>
                    <a:pt x="8" y="91"/>
                  </a:cubicBezTo>
                  <a:lnTo>
                    <a:pt x="41" y="448"/>
                  </a:lnTo>
                  <a:cubicBezTo>
                    <a:pt x="41" y="496"/>
                    <a:pt x="81" y="529"/>
                    <a:pt x="122" y="529"/>
                  </a:cubicBezTo>
                  <a:lnTo>
                    <a:pt x="130" y="529"/>
                  </a:lnTo>
                  <a:cubicBezTo>
                    <a:pt x="171" y="520"/>
                    <a:pt x="203" y="480"/>
                    <a:pt x="203" y="439"/>
                  </a:cubicBezTo>
                  <a:lnTo>
                    <a:pt x="171" y="75"/>
                  </a:lnTo>
                  <a:cubicBezTo>
                    <a:pt x="163" y="31"/>
                    <a:pt x="130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61"/>
            <p:cNvSpPr/>
            <p:nvPr/>
          </p:nvSpPr>
          <p:spPr>
            <a:xfrm>
              <a:off x="1082950" y="3145000"/>
              <a:ext cx="4075" cy="11175"/>
            </a:xfrm>
            <a:custGeom>
              <a:avLst/>
              <a:gdLst/>
              <a:ahLst/>
              <a:cxnLst/>
              <a:rect l="l" t="t" r="r" b="b"/>
              <a:pathLst>
                <a:path w="163" h="447" extrusionOk="0">
                  <a:moveTo>
                    <a:pt x="81" y="1"/>
                  </a:moveTo>
                  <a:cubicBezTo>
                    <a:pt x="41" y="1"/>
                    <a:pt x="0" y="41"/>
                    <a:pt x="0" y="82"/>
                  </a:cubicBezTo>
                  <a:lnTo>
                    <a:pt x="0" y="366"/>
                  </a:lnTo>
                  <a:cubicBezTo>
                    <a:pt x="0" y="414"/>
                    <a:pt x="41" y="447"/>
                    <a:pt x="81" y="447"/>
                  </a:cubicBezTo>
                  <a:cubicBezTo>
                    <a:pt x="130" y="447"/>
                    <a:pt x="162" y="414"/>
                    <a:pt x="162" y="366"/>
                  </a:cubicBezTo>
                  <a:lnTo>
                    <a:pt x="162" y="82"/>
                  </a:lnTo>
                  <a:cubicBezTo>
                    <a:pt x="162" y="41"/>
                    <a:pt x="13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1"/>
            <p:cNvSpPr/>
            <p:nvPr/>
          </p:nvSpPr>
          <p:spPr>
            <a:xfrm>
              <a:off x="1089225" y="3149425"/>
              <a:ext cx="4675" cy="7975"/>
            </a:xfrm>
            <a:custGeom>
              <a:avLst/>
              <a:gdLst/>
              <a:ahLst/>
              <a:cxnLst/>
              <a:rect l="l" t="t" r="r" b="b"/>
              <a:pathLst>
                <a:path w="187" h="319" extrusionOk="0">
                  <a:moveTo>
                    <a:pt x="88" y="1"/>
                  </a:moveTo>
                  <a:cubicBezTo>
                    <a:pt x="83" y="1"/>
                    <a:pt x="78" y="1"/>
                    <a:pt x="73" y="2"/>
                  </a:cubicBezTo>
                  <a:cubicBezTo>
                    <a:pt x="33" y="2"/>
                    <a:pt x="0" y="43"/>
                    <a:pt x="9" y="91"/>
                  </a:cubicBezTo>
                  <a:lnTo>
                    <a:pt x="17" y="245"/>
                  </a:lnTo>
                  <a:cubicBezTo>
                    <a:pt x="25" y="286"/>
                    <a:pt x="57" y="318"/>
                    <a:pt x="98" y="318"/>
                  </a:cubicBezTo>
                  <a:lnTo>
                    <a:pt x="106" y="318"/>
                  </a:lnTo>
                  <a:cubicBezTo>
                    <a:pt x="155" y="318"/>
                    <a:pt x="187" y="278"/>
                    <a:pt x="179" y="229"/>
                  </a:cubicBezTo>
                  <a:lnTo>
                    <a:pt x="163" y="75"/>
                  </a:lnTo>
                  <a:cubicBezTo>
                    <a:pt x="163" y="32"/>
                    <a:pt x="130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1"/>
            <p:cNvSpPr/>
            <p:nvPr/>
          </p:nvSpPr>
          <p:spPr>
            <a:xfrm>
              <a:off x="1263350" y="2845125"/>
              <a:ext cx="10950" cy="10450"/>
            </a:xfrm>
            <a:custGeom>
              <a:avLst/>
              <a:gdLst/>
              <a:ahLst/>
              <a:cxnLst/>
              <a:rect l="l" t="t" r="r" b="b"/>
              <a:pathLst>
                <a:path w="438" h="418" extrusionOk="0">
                  <a:moveTo>
                    <a:pt x="89" y="1"/>
                  </a:moveTo>
                  <a:cubicBezTo>
                    <a:pt x="64" y="1"/>
                    <a:pt x="39" y="13"/>
                    <a:pt x="24" y="37"/>
                  </a:cubicBezTo>
                  <a:cubicBezTo>
                    <a:pt x="0" y="69"/>
                    <a:pt x="8" y="118"/>
                    <a:pt x="41" y="150"/>
                  </a:cubicBezTo>
                  <a:cubicBezTo>
                    <a:pt x="130" y="215"/>
                    <a:pt x="211" y="296"/>
                    <a:pt x="276" y="386"/>
                  </a:cubicBezTo>
                  <a:cubicBezTo>
                    <a:pt x="292" y="402"/>
                    <a:pt x="316" y="418"/>
                    <a:pt x="341" y="418"/>
                  </a:cubicBezTo>
                  <a:cubicBezTo>
                    <a:pt x="357" y="418"/>
                    <a:pt x="381" y="410"/>
                    <a:pt x="389" y="402"/>
                  </a:cubicBezTo>
                  <a:cubicBezTo>
                    <a:pt x="430" y="369"/>
                    <a:pt x="438" y="321"/>
                    <a:pt x="405" y="288"/>
                  </a:cubicBezTo>
                  <a:cubicBezTo>
                    <a:pt x="332" y="183"/>
                    <a:pt x="243" y="94"/>
                    <a:pt x="138" y="21"/>
                  </a:cubicBezTo>
                  <a:cubicBezTo>
                    <a:pt x="124" y="7"/>
                    <a:pt x="10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1"/>
            <p:cNvSpPr/>
            <p:nvPr/>
          </p:nvSpPr>
          <p:spPr>
            <a:xfrm>
              <a:off x="1270025" y="2842025"/>
              <a:ext cx="10575" cy="8300"/>
            </a:xfrm>
            <a:custGeom>
              <a:avLst/>
              <a:gdLst/>
              <a:ahLst/>
              <a:cxnLst/>
              <a:rect l="l" t="t" r="r" b="b"/>
              <a:pathLst>
                <a:path w="423" h="332" extrusionOk="0">
                  <a:moveTo>
                    <a:pt x="98" y="1"/>
                  </a:moveTo>
                  <a:cubicBezTo>
                    <a:pt x="66" y="1"/>
                    <a:pt x="35" y="17"/>
                    <a:pt x="17" y="47"/>
                  </a:cubicBezTo>
                  <a:cubicBezTo>
                    <a:pt x="1" y="88"/>
                    <a:pt x="17" y="137"/>
                    <a:pt x="57" y="153"/>
                  </a:cubicBezTo>
                  <a:cubicBezTo>
                    <a:pt x="138" y="193"/>
                    <a:pt x="211" y="250"/>
                    <a:pt x="268" y="307"/>
                  </a:cubicBezTo>
                  <a:cubicBezTo>
                    <a:pt x="284" y="323"/>
                    <a:pt x="309" y="331"/>
                    <a:pt x="333" y="331"/>
                  </a:cubicBezTo>
                  <a:cubicBezTo>
                    <a:pt x="349" y="331"/>
                    <a:pt x="374" y="331"/>
                    <a:pt x="390" y="315"/>
                  </a:cubicBezTo>
                  <a:cubicBezTo>
                    <a:pt x="414" y="283"/>
                    <a:pt x="422" y="226"/>
                    <a:pt x="390" y="193"/>
                  </a:cubicBezTo>
                  <a:cubicBezTo>
                    <a:pt x="309" y="120"/>
                    <a:pt x="228" y="56"/>
                    <a:pt x="130" y="7"/>
                  </a:cubicBezTo>
                  <a:cubicBezTo>
                    <a:pt x="120" y="3"/>
                    <a:pt x="109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1"/>
            <p:cNvSpPr/>
            <p:nvPr/>
          </p:nvSpPr>
          <p:spPr>
            <a:xfrm>
              <a:off x="1272050" y="2828600"/>
              <a:ext cx="9350" cy="9550"/>
            </a:xfrm>
            <a:custGeom>
              <a:avLst/>
              <a:gdLst/>
              <a:ahLst/>
              <a:cxnLst/>
              <a:rect l="l" t="t" r="r" b="b"/>
              <a:pathLst>
                <a:path w="374" h="382" extrusionOk="0">
                  <a:moveTo>
                    <a:pt x="90" y="1"/>
                  </a:moveTo>
                  <a:cubicBezTo>
                    <a:pt x="70" y="1"/>
                    <a:pt x="49" y="9"/>
                    <a:pt x="33" y="25"/>
                  </a:cubicBezTo>
                  <a:cubicBezTo>
                    <a:pt x="1" y="57"/>
                    <a:pt x="1" y="106"/>
                    <a:pt x="33" y="138"/>
                  </a:cubicBezTo>
                  <a:cubicBezTo>
                    <a:pt x="98" y="203"/>
                    <a:pt x="163" y="276"/>
                    <a:pt x="220" y="349"/>
                  </a:cubicBezTo>
                  <a:cubicBezTo>
                    <a:pt x="236" y="365"/>
                    <a:pt x="260" y="382"/>
                    <a:pt x="284" y="382"/>
                  </a:cubicBezTo>
                  <a:cubicBezTo>
                    <a:pt x="301" y="382"/>
                    <a:pt x="317" y="374"/>
                    <a:pt x="333" y="357"/>
                  </a:cubicBezTo>
                  <a:cubicBezTo>
                    <a:pt x="374" y="333"/>
                    <a:pt x="374" y="284"/>
                    <a:pt x="349" y="244"/>
                  </a:cubicBezTo>
                  <a:cubicBezTo>
                    <a:pt x="284" y="171"/>
                    <a:pt x="220" y="98"/>
                    <a:pt x="147" y="25"/>
                  </a:cubicBezTo>
                  <a:cubicBezTo>
                    <a:pt x="130" y="9"/>
                    <a:pt x="110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1"/>
            <p:cNvSpPr/>
            <p:nvPr/>
          </p:nvSpPr>
          <p:spPr>
            <a:xfrm>
              <a:off x="1261300" y="2832125"/>
              <a:ext cx="8950" cy="7250"/>
            </a:xfrm>
            <a:custGeom>
              <a:avLst/>
              <a:gdLst/>
              <a:ahLst/>
              <a:cxnLst/>
              <a:rect l="l" t="t" r="r" b="b"/>
              <a:pathLst>
                <a:path w="358" h="290" extrusionOk="0">
                  <a:moveTo>
                    <a:pt x="93" y="1"/>
                  </a:moveTo>
                  <a:cubicBezTo>
                    <a:pt x="58" y="1"/>
                    <a:pt x="30" y="22"/>
                    <a:pt x="17" y="54"/>
                  </a:cubicBezTo>
                  <a:cubicBezTo>
                    <a:pt x="1" y="95"/>
                    <a:pt x="25" y="143"/>
                    <a:pt x="66" y="160"/>
                  </a:cubicBezTo>
                  <a:cubicBezTo>
                    <a:pt x="123" y="176"/>
                    <a:pt x="171" y="216"/>
                    <a:pt x="204" y="257"/>
                  </a:cubicBezTo>
                  <a:cubicBezTo>
                    <a:pt x="220" y="273"/>
                    <a:pt x="244" y="289"/>
                    <a:pt x="269" y="289"/>
                  </a:cubicBezTo>
                  <a:cubicBezTo>
                    <a:pt x="285" y="289"/>
                    <a:pt x="301" y="281"/>
                    <a:pt x="317" y="273"/>
                  </a:cubicBezTo>
                  <a:cubicBezTo>
                    <a:pt x="358" y="241"/>
                    <a:pt x="358" y="192"/>
                    <a:pt x="333" y="160"/>
                  </a:cubicBezTo>
                  <a:cubicBezTo>
                    <a:pt x="277" y="87"/>
                    <a:pt x="204" y="38"/>
                    <a:pt x="123" y="6"/>
                  </a:cubicBezTo>
                  <a:cubicBezTo>
                    <a:pt x="112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1"/>
            <p:cNvSpPr/>
            <p:nvPr/>
          </p:nvSpPr>
          <p:spPr>
            <a:xfrm>
              <a:off x="1253000" y="2833800"/>
              <a:ext cx="9150" cy="9025"/>
            </a:xfrm>
            <a:custGeom>
              <a:avLst/>
              <a:gdLst/>
              <a:ahLst/>
              <a:cxnLst/>
              <a:rect l="l" t="t" r="r" b="b"/>
              <a:pathLst>
                <a:path w="366" h="361" extrusionOk="0">
                  <a:moveTo>
                    <a:pt x="90" y="0"/>
                  </a:moveTo>
                  <a:cubicBezTo>
                    <a:pt x="62" y="0"/>
                    <a:pt x="36" y="16"/>
                    <a:pt x="25" y="44"/>
                  </a:cubicBezTo>
                  <a:cubicBezTo>
                    <a:pt x="1" y="76"/>
                    <a:pt x="9" y="125"/>
                    <a:pt x="49" y="149"/>
                  </a:cubicBezTo>
                  <a:cubicBezTo>
                    <a:pt x="114" y="190"/>
                    <a:pt x="171" y="247"/>
                    <a:pt x="203" y="312"/>
                  </a:cubicBezTo>
                  <a:cubicBezTo>
                    <a:pt x="211" y="344"/>
                    <a:pt x="244" y="360"/>
                    <a:pt x="276" y="360"/>
                  </a:cubicBezTo>
                  <a:cubicBezTo>
                    <a:pt x="284" y="360"/>
                    <a:pt x="292" y="360"/>
                    <a:pt x="309" y="352"/>
                  </a:cubicBezTo>
                  <a:cubicBezTo>
                    <a:pt x="349" y="336"/>
                    <a:pt x="365" y="287"/>
                    <a:pt x="349" y="247"/>
                  </a:cubicBezTo>
                  <a:cubicBezTo>
                    <a:pt x="301" y="149"/>
                    <a:pt x="228" y="60"/>
                    <a:pt x="130" y="12"/>
                  </a:cubicBezTo>
                  <a:cubicBezTo>
                    <a:pt x="117" y="4"/>
                    <a:pt x="103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1"/>
            <p:cNvSpPr/>
            <p:nvPr/>
          </p:nvSpPr>
          <p:spPr>
            <a:xfrm>
              <a:off x="1249150" y="2845125"/>
              <a:ext cx="11575" cy="11275"/>
            </a:xfrm>
            <a:custGeom>
              <a:avLst/>
              <a:gdLst/>
              <a:ahLst/>
              <a:cxnLst/>
              <a:rect l="l" t="t" r="r" b="b"/>
              <a:pathLst>
                <a:path w="463" h="451" extrusionOk="0">
                  <a:moveTo>
                    <a:pt x="89" y="0"/>
                  </a:moveTo>
                  <a:cubicBezTo>
                    <a:pt x="66" y="0"/>
                    <a:pt x="43" y="11"/>
                    <a:pt x="25" y="29"/>
                  </a:cubicBezTo>
                  <a:cubicBezTo>
                    <a:pt x="1" y="69"/>
                    <a:pt x="1" y="118"/>
                    <a:pt x="41" y="150"/>
                  </a:cubicBezTo>
                  <a:cubicBezTo>
                    <a:pt x="138" y="223"/>
                    <a:pt x="228" y="321"/>
                    <a:pt x="309" y="418"/>
                  </a:cubicBezTo>
                  <a:cubicBezTo>
                    <a:pt x="325" y="434"/>
                    <a:pt x="349" y="450"/>
                    <a:pt x="373" y="450"/>
                  </a:cubicBezTo>
                  <a:cubicBezTo>
                    <a:pt x="390" y="450"/>
                    <a:pt x="414" y="442"/>
                    <a:pt x="422" y="426"/>
                  </a:cubicBezTo>
                  <a:cubicBezTo>
                    <a:pt x="463" y="402"/>
                    <a:pt x="463" y="353"/>
                    <a:pt x="438" y="313"/>
                  </a:cubicBezTo>
                  <a:cubicBezTo>
                    <a:pt x="349" y="207"/>
                    <a:pt x="252" y="110"/>
                    <a:pt x="138" y="21"/>
                  </a:cubicBezTo>
                  <a:cubicBezTo>
                    <a:pt x="124" y="6"/>
                    <a:pt x="10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1"/>
            <p:cNvSpPr/>
            <p:nvPr/>
          </p:nvSpPr>
          <p:spPr>
            <a:xfrm>
              <a:off x="1264150" y="2858600"/>
              <a:ext cx="9150" cy="8750"/>
            </a:xfrm>
            <a:custGeom>
              <a:avLst/>
              <a:gdLst/>
              <a:ahLst/>
              <a:cxnLst/>
              <a:rect l="l" t="t" r="r" b="b"/>
              <a:pathLst>
                <a:path w="366" h="350" extrusionOk="0">
                  <a:moveTo>
                    <a:pt x="90" y="1"/>
                  </a:moveTo>
                  <a:cubicBezTo>
                    <a:pt x="69" y="1"/>
                    <a:pt x="49" y="9"/>
                    <a:pt x="33" y="25"/>
                  </a:cubicBezTo>
                  <a:cubicBezTo>
                    <a:pt x="0" y="57"/>
                    <a:pt x="0" y="106"/>
                    <a:pt x="33" y="138"/>
                  </a:cubicBezTo>
                  <a:lnTo>
                    <a:pt x="219" y="325"/>
                  </a:lnTo>
                  <a:cubicBezTo>
                    <a:pt x="236" y="341"/>
                    <a:pt x="260" y="349"/>
                    <a:pt x="276" y="349"/>
                  </a:cubicBezTo>
                  <a:cubicBezTo>
                    <a:pt x="300" y="349"/>
                    <a:pt x="325" y="341"/>
                    <a:pt x="333" y="325"/>
                  </a:cubicBezTo>
                  <a:cubicBezTo>
                    <a:pt x="365" y="292"/>
                    <a:pt x="365" y="244"/>
                    <a:pt x="333" y="211"/>
                  </a:cubicBezTo>
                  <a:lnTo>
                    <a:pt x="146" y="25"/>
                  </a:lnTo>
                  <a:cubicBezTo>
                    <a:pt x="130" y="9"/>
                    <a:pt x="110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1"/>
            <p:cNvSpPr/>
            <p:nvPr/>
          </p:nvSpPr>
          <p:spPr>
            <a:xfrm>
              <a:off x="1277925" y="2861300"/>
              <a:ext cx="9750" cy="7675"/>
            </a:xfrm>
            <a:custGeom>
              <a:avLst/>
              <a:gdLst/>
              <a:ahLst/>
              <a:cxnLst/>
              <a:rect l="l" t="t" r="r" b="b"/>
              <a:pathLst>
                <a:path w="390" h="307" extrusionOk="0">
                  <a:moveTo>
                    <a:pt x="91" y="1"/>
                  </a:moveTo>
                  <a:cubicBezTo>
                    <a:pt x="65" y="1"/>
                    <a:pt x="40" y="13"/>
                    <a:pt x="25" y="39"/>
                  </a:cubicBezTo>
                  <a:cubicBezTo>
                    <a:pt x="1" y="71"/>
                    <a:pt x="9" y="128"/>
                    <a:pt x="49" y="152"/>
                  </a:cubicBezTo>
                  <a:lnTo>
                    <a:pt x="252" y="290"/>
                  </a:lnTo>
                  <a:cubicBezTo>
                    <a:pt x="260" y="306"/>
                    <a:pt x="276" y="306"/>
                    <a:pt x="293" y="306"/>
                  </a:cubicBezTo>
                  <a:cubicBezTo>
                    <a:pt x="325" y="306"/>
                    <a:pt x="349" y="298"/>
                    <a:pt x="366" y="274"/>
                  </a:cubicBezTo>
                  <a:cubicBezTo>
                    <a:pt x="390" y="241"/>
                    <a:pt x="382" y="184"/>
                    <a:pt x="341" y="160"/>
                  </a:cubicBezTo>
                  <a:lnTo>
                    <a:pt x="139" y="14"/>
                  </a:lnTo>
                  <a:cubicBezTo>
                    <a:pt x="123" y="5"/>
                    <a:pt x="107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1"/>
            <p:cNvSpPr/>
            <p:nvPr/>
          </p:nvSpPr>
          <p:spPr>
            <a:xfrm>
              <a:off x="1283400" y="2856975"/>
              <a:ext cx="8150" cy="6925"/>
            </a:xfrm>
            <a:custGeom>
              <a:avLst/>
              <a:gdLst/>
              <a:ahLst/>
              <a:cxnLst/>
              <a:rect l="l" t="t" r="r" b="b"/>
              <a:pathLst>
                <a:path w="326" h="277" extrusionOk="0">
                  <a:moveTo>
                    <a:pt x="93" y="0"/>
                  </a:moveTo>
                  <a:cubicBezTo>
                    <a:pt x="74" y="0"/>
                    <a:pt x="55" y="6"/>
                    <a:pt x="41" y="17"/>
                  </a:cubicBezTo>
                  <a:cubicBezTo>
                    <a:pt x="9" y="49"/>
                    <a:pt x="1" y="98"/>
                    <a:pt x="33" y="139"/>
                  </a:cubicBezTo>
                  <a:cubicBezTo>
                    <a:pt x="82" y="187"/>
                    <a:pt x="139" y="236"/>
                    <a:pt x="203" y="268"/>
                  </a:cubicBezTo>
                  <a:cubicBezTo>
                    <a:pt x="212" y="276"/>
                    <a:pt x="228" y="276"/>
                    <a:pt x="236" y="276"/>
                  </a:cubicBezTo>
                  <a:cubicBezTo>
                    <a:pt x="268" y="276"/>
                    <a:pt x="293" y="260"/>
                    <a:pt x="309" y="228"/>
                  </a:cubicBezTo>
                  <a:cubicBezTo>
                    <a:pt x="325" y="187"/>
                    <a:pt x="309" y="139"/>
                    <a:pt x="268" y="122"/>
                  </a:cubicBezTo>
                  <a:cubicBezTo>
                    <a:pt x="228" y="98"/>
                    <a:pt x="187" y="66"/>
                    <a:pt x="155" y="33"/>
                  </a:cubicBezTo>
                  <a:cubicBezTo>
                    <a:pt x="141" y="10"/>
                    <a:pt x="117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61"/>
            <p:cNvSpPr/>
            <p:nvPr/>
          </p:nvSpPr>
          <p:spPr>
            <a:xfrm>
              <a:off x="1183875" y="2708500"/>
              <a:ext cx="10775" cy="11675"/>
            </a:xfrm>
            <a:custGeom>
              <a:avLst/>
              <a:gdLst/>
              <a:ahLst/>
              <a:cxnLst/>
              <a:rect l="l" t="t" r="r" b="b"/>
              <a:pathLst>
                <a:path w="431" h="467" extrusionOk="0">
                  <a:moveTo>
                    <a:pt x="91" y="0"/>
                  </a:moveTo>
                  <a:cubicBezTo>
                    <a:pt x="67" y="0"/>
                    <a:pt x="43" y="11"/>
                    <a:pt x="25" y="29"/>
                  </a:cubicBezTo>
                  <a:cubicBezTo>
                    <a:pt x="1" y="62"/>
                    <a:pt x="1" y="110"/>
                    <a:pt x="41" y="143"/>
                  </a:cubicBezTo>
                  <a:cubicBezTo>
                    <a:pt x="131" y="224"/>
                    <a:pt x="212" y="321"/>
                    <a:pt x="268" y="426"/>
                  </a:cubicBezTo>
                  <a:cubicBezTo>
                    <a:pt x="285" y="459"/>
                    <a:pt x="309" y="467"/>
                    <a:pt x="341" y="467"/>
                  </a:cubicBezTo>
                  <a:cubicBezTo>
                    <a:pt x="358" y="467"/>
                    <a:pt x="366" y="467"/>
                    <a:pt x="382" y="459"/>
                  </a:cubicBezTo>
                  <a:cubicBezTo>
                    <a:pt x="414" y="443"/>
                    <a:pt x="431" y="394"/>
                    <a:pt x="414" y="353"/>
                  </a:cubicBezTo>
                  <a:cubicBezTo>
                    <a:pt x="341" y="224"/>
                    <a:pt x="252" y="110"/>
                    <a:pt x="147" y="21"/>
                  </a:cubicBezTo>
                  <a:cubicBezTo>
                    <a:pt x="129" y="7"/>
                    <a:pt x="11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61"/>
            <p:cNvSpPr/>
            <p:nvPr/>
          </p:nvSpPr>
          <p:spPr>
            <a:xfrm>
              <a:off x="1198475" y="2722750"/>
              <a:ext cx="5700" cy="11425"/>
            </a:xfrm>
            <a:custGeom>
              <a:avLst/>
              <a:gdLst/>
              <a:ahLst/>
              <a:cxnLst/>
              <a:rect l="l" t="t" r="r" b="b"/>
              <a:pathLst>
                <a:path w="228" h="457" extrusionOk="0">
                  <a:moveTo>
                    <a:pt x="97" y="1"/>
                  </a:moveTo>
                  <a:cubicBezTo>
                    <a:pt x="92" y="1"/>
                    <a:pt x="87" y="1"/>
                    <a:pt x="82" y="2"/>
                  </a:cubicBezTo>
                  <a:cubicBezTo>
                    <a:pt x="33" y="2"/>
                    <a:pt x="1" y="43"/>
                    <a:pt x="9" y="92"/>
                  </a:cubicBezTo>
                  <a:lnTo>
                    <a:pt x="57" y="392"/>
                  </a:lnTo>
                  <a:cubicBezTo>
                    <a:pt x="65" y="432"/>
                    <a:pt x="98" y="456"/>
                    <a:pt x="138" y="456"/>
                  </a:cubicBezTo>
                  <a:lnTo>
                    <a:pt x="155" y="456"/>
                  </a:lnTo>
                  <a:cubicBezTo>
                    <a:pt x="195" y="448"/>
                    <a:pt x="228" y="408"/>
                    <a:pt x="219" y="367"/>
                  </a:cubicBezTo>
                  <a:lnTo>
                    <a:pt x="171" y="67"/>
                  </a:lnTo>
                  <a:cubicBezTo>
                    <a:pt x="164" y="25"/>
                    <a:pt x="132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61"/>
            <p:cNvSpPr/>
            <p:nvPr/>
          </p:nvSpPr>
          <p:spPr>
            <a:xfrm>
              <a:off x="1193000" y="2726200"/>
              <a:ext cx="5100" cy="10000"/>
            </a:xfrm>
            <a:custGeom>
              <a:avLst/>
              <a:gdLst/>
              <a:ahLst/>
              <a:cxnLst/>
              <a:rect l="l" t="t" r="r" b="b"/>
              <a:pathLst>
                <a:path w="204" h="400" extrusionOk="0">
                  <a:moveTo>
                    <a:pt x="84" y="1"/>
                  </a:moveTo>
                  <a:cubicBezTo>
                    <a:pt x="78" y="1"/>
                    <a:pt x="72" y="1"/>
                    <a:pt x="66" y="2"/>
                  </a:cubicBezTo>
                  <a:cubicBezTo>
                    <a:pt x="25" y="18"/>
                    <a:pt x="1" y="59"/>
                    <a:pt x="17" y="108"/>
                  </a:cubicBezTo>
                  <a:cubicBezTo>
                    <a:pt x="33" y="172"/>
                    <a:pt x="41" y="245"/>
                    <a:pt x="41" y="318"/>
                  </a:cubicBezTo>
                  <a:cubicBezTo>
                    <a:pt x="41" y="359"/>
                    <a:pt x="74" y="400"/>
                    <a:pt x="122" y="400"/>
                  </a:cubicBezTo>
                  <a:cubicBezTo>
                    <a:pt x="163" y="400"/>
                    <a:pt x="203" y="367"/>
                    <a:pt x="203" y="318"/>
                  </a:cubicBezTo>
                  <a:cubicBezTo>
                    <a:pt x="203" y="229"/>
                    <a:pt x="195" y="148"/>
                    <a:pt x="171" y="59"/>
                  </a:cubicBezTo>
                  <a:cubicBezTo>
                    <a:pt x="157" y="24"/>
                    <a:pt x="12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1"/>
            <p:cNvSpPr/>
            <p:nvPr/>
          </p:nvSpPr>
          <p:spPr>
            <a:xfrm>
              <a:off x="1185700" y="2720750"/>
              <a:ext cx="4900" cy="12000"/>
            </a:xfrm>
            <a:custGeom>
              <a:avLst/>
              <a:gdLst/>
              <a:ahLst/>
              <a:cxnLst/>
              <a:rect l="l" t="t" r="r" b="b"/>
              <a:pathLst>
                <a:path w="196" h="480" extrusionOk="0">
                  <a:moveTo>
                    <a:pt x="88" y="0"/>
                  </a:moveTo>
                  <a:cubicBezTo>
                    <a:pt x="84" y="0"/>
                    <a:pt x="79" y="0"/>
                    <a:pt x="74" y="1"/>
                  </a:cubicBezTo>
                  <a:cubicBezTo>
                    <a:pt x="33" y="1"/>
                    <a:pt x="1" y="42"/>
                    <a:pt x="1" y="82"/>
                  </a:cubicBezTo>
                  <a:lnTo>
                    <a:pt x="25" y="399"/>
                  </a:lnTo>
                  <a:cubicBezTo>
                    <a:pt x="33" y="447"/>
                    <a:pt x="66" y="480"/>
                    <a:pt x="106" y="480"/>
                  </a:cubicBezTo>
                  <a:cubicBezTo>
                    <a:pt x="106" y="480"/>
                    <a:pt x="114" y="472"/>
                    <a:pt x="114" y="472"/>
                  </a:cubicBezTo>
                  <a:cubicBezTo>
                    <a:pt x="163" y="472"/>
                    <a:pt x="195" y="431"/>
                    <a:pt x="187" y="390"/>
                  </a:cubicBezTo>
                  <a:lnTo>
                    <a:pt x="163" y="74"/>
                  </a:lnTo>
                  <a:cubicBezTo>
                    <a:pt x="156" y="31"/>
                    <a:pt x="129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61"/>
            <p:cNvSpPr/>
            <p:nvPr/>
          </p:nvSpPr>
          <p:spPr>
            <a:xfrm>
              <a:off x="1179625" y="2715100"/>
              <a:ext cx="5300" cy="11975"/>
            </a:xfrm>
            <a:custGeom>
              <a:avLst/>
              <a:gdLst/>
              <a:ahLst/>
              <a:cxnLst/>
              <a:rect l="l" t="t" r="r" b="b"/>
              <a:pathLst>
                <a:path w="212" h="479" extrusionOk="0">
                  <a:moveTo>
                    <a:pt x="74" y="0"/>
                  </a:moveTo>
                  <a:cubicBezTo>
                    <a:pt x="33" y="8"/>
                    <a:pt x="1" y="49"/>
                    <a:pt x="9" y="98"/>
                  </a:cubicBezTo>
                  <a:lnTo>
                    <a:pt x="41" y="406"/>
                  </a:lnTo>
                  <a:cubicBezTo>
                    <a:pt x="49" y="454"/>
                    <a:pt x="82" y="479"/>
                    <a:pt x="122" y="479"/>
                  </a:cubicBezTo>
                  <a:lnTo>
                    <a:pt x="130" y="479"/>
                  </a:lnTo>
                  <a:cubicBezTo>
                    <a:pt x="179" y="479"/>
                    <a:pt x="211" y="438"/>
                    <a:pt x="203" y="389"/>
                  </a:cubicBezTo>
                  <a:lnTo>
                    <a:pt x="163" y="73"/>
                  </a:lnTo>
                  <a:cubicBezTo>
                    <a:pt x="163" y="33"/>
                    <a:pt x="122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61"/>
            <p:cNvSpPr/>
            <p:nvPr/>
          </p:nvSpPr>
          <p:spPr>
            <a:xfrm>
              <a:off x="1187725" y="2736575"/>
              <a:ext cx="4100" cy="10775"/>
            </a:xfrm>
            <a:custGeom>
              <a:avLst/>
              <a:gdLst/>
              <a:ahLst/>
              <a:cxnLst/>
              <a:rect l="l" t="t" r="r" b="b"/>
              <a:pathLst>
                <a:path w="164" h="431" extrusionOk="0">
                  <a:moveTo>
                    <a:pt x="82" y="1"/>
                  </a:moveTo>
                  <a:cubicBezTo>
                    <a:pt x="33" y="1"/>
                    <a:pt x="1" y="33"/>
                    <a:pt x="1" y="82"/>
                  </a:cubicBezTo>
                  <a:lnTo>
                    <a:pt x="1" y="349"/>
                  </a:lnTo>
                  <a:cubicBezTo>
                    <a:pt x="1" y="390"/>
                    <a:pt x="33" y="430"/>
                    <a:pt x="82" y="430"/>
                  </a:cubicBezTo>
                  <a:cubicBezTo>
                    <a:pt x="122" y="430"/>
                    <a:pt x="163" y="390"/>
                    <a:pt x="163" y="349"/>
                  </a:cubicBezTo>
                  <a:lnTo>
                    <a:pt x="163" y="82"/>
                  </a:lnTo>
                  <a:cubicBezTo>
                    <a:pt x="163" y="33"/>
                    <a:pt x="12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61"/>
            <p:cNvSpPr/>
            <p:nvPr/>
          </p:nvSpPr>
          <p:spPr>
            <a:xfrm>
              <a:off x="1194025" y="2740825"/>
              <a:ext cx="4075" cy="9575"/>
            </a:xfrm>
            <a:custGeom>
              <a:avLst/>
              <a:gdLst/>
              <a:ahLst/>
              <a:cxnLst/>
              <a:rect l="l" t="t" r="r" b="b"/>
              <a:pathLst>
                <a:path w="163" h="383" extrusionOk="0">
                  <a:moveTo>
                    <a:pt x="81" y="1"/>
                  </a:moveTo>
                  <a:cubicBezTo>
                    <a:pt x="41" y="1"/>
                    <a:pt x="0" y="33"/>
                    <a:pt x="0" y="82"/>
                  </a:cubicBezTo>
                  <a:lnTo>
                    <a:pt x="0" y="301"/>
                  </a:lnTo>
                  <a:cubicBezTo>
                    <a:pt x="0" y="350"/>
                    <a:pt x="41" y="382"/>
                    <a:pt x="81" y="382"/>
                  </a:cubicBezTo>
                  <a:cubicBezTo>
                    <a:pt x="130" y="382"/>
                    <a:pt x="162" y="350"/>
                    <a:pt x="162" y="301"/>
                  </a:cubicBezTo>
                  <a:lnTo>
                    <a:pt x="162" y="82"/>
                  </a:lnTo>
                  <a:cubicBezTo>
                    <a:pt x="162" y="33"/>
                    <a:pt x="13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1"/>
            <p:cNvSpPr/>
            <p:nvPr/>
          </p:nvSpPr>
          <p:spPr>
            <a:xfrm>
              <a:off x="1200500" y="2741200"/>
              <a:ext cx="4900" cy="10000"/>
            </a:xfrm>
            <a:custGeom>
              <a:avLst/>
              <a:gdLst/>
              <a:ahLst/>
              <a:cxnLst/>
              <a:rect l="l" t="t" r="r" b="b"/>
              <a:pathLst>
                <a:path w="196" h="400" extrusionOk="0">
                  <a:moveTo>
                    <a:pt x="89" y="1"/>
                  </a:moveTo>
                  <a:cubicBezTo>
                    <a:pt x="84" y="1"/>
                    <a:pt x="79" y="1"/>
                    <a:pt x="74" y="2"/>
                  </a:cubicBezTo>
                  <a:cubicBezTo>
                    <a:pt x="33" y="10"/>
                    <a:pt x="1" y="59"/>
                    <a:pt x="9" y="100"/>
                  </a:cubicBezTo>
                  <a:cubicBezTo>
                    <a:pt x="25" y="172"/>
                    <a:pt x="33" y="245"/>
                    <a:pt x="25" y="318"/>
                  </a:cubicBezTo>
                  <a:cubicBezTo>
                    <a:pt x="25" y="359"/>
                    <a:pt x="57" y="399"/>
                    <a:pt x="98" y="399"/>
                  </a:cubicBezTo>
                  <a:lnTo>
                    <a:pt x="106" y="399"/>
                  </a:lnTo>
                  <a:cubicBezTo>
                    <a:pt x="147" y="399"/>
                    <a:pt x="187" y="367"/>
                    <a:pt x="187" y="327"/>
                  </a:cubicBezTo>
                  <a:cubicBezTo>
                    <a:pt x="195" y="237"/>
                    <a:pt x="187" y="148"/>
                    <a:pt x="171" y="67"/>
                  </a:cubicBezTo>
                  <a:cubicBezTo>
                    <a:pt x="164" y="31"/>
                    <a:pt x="13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1"/>
            <p:cNvSpPr/>
            <p:nvPr/>
          </p:nvSpPr>
          <p:spPr>
            <a:xfrm>
              <a:off x="998425" y="2703300"/>
              <a:ext cx="5900" cy="12825"/>
            </a:xfrm>
            <a:custGeom>
              <a:avLst/>
              <a:gdLst/>
              <a:ahLst/>
              <a:cxnLst/>
              <a:rect l="l" t="t" r="r" b="b"/>
              <a:pathLst>
                <a:path w="236" h="513" extrusionOk="0">
                  <a:moveTo>
                    <a:pt x="147" y="1"/>
                  </a:moveTo>
                  <a:cubicBezTo>
                    <a:pt x="106" y="1"/>
                    <a:pt x="72" y="31"/>
                    <a:pt x="65" y="67"/>
                  </a:cubicBezTo>
                  <a:lnTo>
                    <a:pt x="0" y="416"/>
                  </a:lnTo>
                  <a:cubicBezTo>
                    <a:pt x="0" y="456"/>
                    <a:pt x="25" y="505"/>
                    <a:pt x="73" y="513"/>
                  </a:cubicBezTo>
                  <a:lnTo>
                    <a:pt x="81" y="513"/>
                  </a:lnTo>
                  <a:cubicBezTo>
                    <a:pt x="122" y="513"/>
                    <a:pt x="154" y="480"/>
                    <a:pt x="162" y="440"/>
                  </a:cubicBezTo>
                  <a:lnTo>
                    <a:pt x="227" y="99"/>
                  </a:lnTo>
                  <a:cubicBezTo>
                    <a:pt x="235" y="51"/>
                    <a:pt x="203" y="10"/>
                    <a:pt x="162" y="2"/>
                  </a:cubicBezTo>
                  <a:cubicBezTo>
                    <a:pt x="157" y="1"/>
                    <a:pt x="152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1"/>
            <p:cNvSpPr/>
            <p:nvPr/>
          </p:nvSpPr>
          <p:spPr>
            <a:xfrm>
              <a:off x="1004700" y="2707600"/>
              <a:ext cx="4700" cy="11175"/>
            </a:xfrm>
            <a:custGeom>
              <a:avLst/>
              <a:gdLst/>
              <a:ahLst/>
              <a:cxnLst/>
              <a:rect l="l" t="t" r="r" b="b"/>
              <a:pathLst>
                <a:path w="188" h="447" extrusionOk="0">
                  <a:moveTo>
                    <a:pt x="106" y="0"/>
                  </a:moveTo>
                  <a:cubicBezTo>
                    <a:pt x="57" y="0"/>
                    <a:pt x="25" y="33"/>
                    <a:pt x="17" y="81"/>
                  </a:cubicBezTo>
                  <a:lnTo>
                    <a:pt x="1" y="365"/>
                  </a:lnTo>
                  <a:cubicBezTo>
                    <a:pt x="1" y="406"/>
                    <a:pt x="33" y="446"/>
                    <a:pt x="82" y="446"/>
                  </a:cubicBezTo>
                  <a:cubicBezTo>
                    <a:pt x="130" y="446"/>
                    <a:pt x="163" y="414"/>
                    <a:pt x="163" y="373"/>
                  </a:cubicBezTo>
                  <a:lnTo>
                    <a:pt x="179" y="90"/>
                  </a:lnTo>
                  <a:cubicBezTo>
                    <a:pt x="187" y="41"/>
                    <a:pt x="147" y="8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1"/>
            <p:cNvSpPr/>
            <p:nvPr/>
          </p:nvSpPr>
          <p:spPr>
            <a:xfrm>
              <a:off x="1009975" y="2719550"/>
              <a:ext cx="4875" cy="11175"/>
            </a:xfrm>
            <a:custGeom>
              <a:avLst/>
              <a:gdLst/>
              <a:ahLst/>
              <a:cxnLst/>
              <a:rect l="l" t="t" r="r" b="b"/>
              <a:pathLst>
                <a:path w="195" h="447" extrusionOk="0">
                  <a:moveTo>
                    <a:pt x="106" y="1"/>
                  </a:moveTo>
                  <a:cubicBezTo>
                    <a:pt x="65" y="1"/>
                    <a:pt x="25" y="33"/>
                    <a:pt x="25" y="82"/>
                  </a:cubicBezTo>
                  <a:cubicBezTo>
                    <a:pt x="33" y="171"/>
                    <a:pt x="25" y="260"/>
                    <a:pt x="8" y="349"/>
                  </a:cubicBezTo>
                  <a:cubicBezTo>
                    <a:pt x="0" y="398"/>
                    <a:pt x="33" y="438"/>
                    <a:pt x="73" y="447"/>
                  </a:cubicBezTo>
                  <a:lnTo>
                    <a:pt x="90" y="447"/>
                  </a:lnTo>
                  <a:cubicBezTo>
                    <a:pt x="130" y="447"/>
                    <a:pt x="163" y="422"/>
                    <a:pt x="171" y="382"/>
                  </a:cubicBezTo>
                  <a:cubicBezTo>
                    <a:pt x="187" y="276"/>
                    <a:pt x="195" y="179"/>
                    <a:pt x="187" y="82"/>
                  </a:cubicBezTo>
                  <a:cubicBezTo>
                    <a:pt x="187" y="33"/>
                    <a:pt x="154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1"/>
            <p:cNvSpPr/>
            <p:nvPr/>
          </p:nvSpPr>
          <p:spPr>
            <a:xfrm>
              <a:off x="1002475" y="2721550"/>
              <a:ext cx="4875" cy="10000"/>
            </a:xfrm>
            <a:custGeom>
              <a:avLst/>
              <a:gdLst/>
              <a:ahLst/>
              <a:cxnLst/>
              <a:rect l="l" t="t" r="r" b="b"/>
              <a:pathLst>
                <a:path w="195" h="400" extrusionOk="0">
                  <a:moveTo>
                    <a:pt x="101" y="1"/>
                  </a:moveTo>
                  <a:cubicBezTo>
                    <a:pt x="65" y="1"/>
                    <a:pt x="32" y="31"/>
                    <a:pt x="25" y="75"/>
                  </a:cubicBezTo>
                  <a:lnTo>
                    <a:pt x="8" y="310"/>
                  </a:lnTo>
                  <a:cubicBezTo>
                    <a:pt x="0" y="350"/>
                    <a:pt x="33" y="391"/>
                    <a:pt x="81" y="399"/>
                  </a:cubicBezTo>
                  <a:lnTo>
                    <a:pt x="90" y="399"/>
                  </a:lnTo>
                  <a:cubicBezTo>
                    <a:pt x="130" y="399"/>
                    <a:pt x="163" y="367"/>
                    <a:pt x="171" y="326"/>
                  </a:cubicBezTo>
                  <a:lnTo>
                    <a:pt x="187" y="83"/>
                  </a:lnTo>
                  <a:cubicBezTo>
                    <a:pt x="195" y="42"/>
                    <a:pt x="163" y="2"/>
                    <a:pt x="114" y="2"/>
                  </a:cubicBezTo>
                  <a:cubicBezTo>
                    <a:pt x="110" y="1"/>
                    <a:pt x="10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1"/>
            <p:cNvSpPr/>
            <p:nvPr/>
          </p:nvSpPr>
          <p:spPr>
            <a:xfrm>
              <a:off x="994775" y="2722700"/>
              <a:ext cx="5500" cy="9650"/>
            </a:xfrm>
            <a:custGeom>
              <a:avLst/>
              <a:gdLst/>
              <a:ahLst/>
              <a:cxnLst/>
              <a:rect l="l" t="t" r="r" b="b"/>
              <a:pathLst>
                <a:path w="220" h="386" extrusionOk="0">
                  <a:moveTo>
                    <a:pt x="129" y="0"/>
                  </a:moveTo>
                  <a:cubicBezTo>
                    <a:pt x="92" y="0"/>
                    <a:pt x="64" y="28"/>
                    <a:pt x="57" y="61"/>
                  </a:cubicBezTo>
                  <a:lnTo>
                    <a:pt x="8" y="288"/>
                  </a:lnTo>
                  <a:cubicBezTo>
                    <a:pt x="0" y="329"/>
                    <a:pt x="25" y="369"/>
                    <a:pt x="73" y="377"/>
                  </a:cubicBezTo>
                  <a:cubicBezTo>
                    <a:pt x="73" y="385"/>
                    <a:pt x="81" y="385"/>
                    <a:pt x="89" y="385"/>
                  </a:cubicBezTo>
                  <a:cubicBezTo>
                    <a:pt x="122" y="385"/>
                    <a:pt x="162" y="353"/>
                    <a:pt x="171" y="321"/>
                  </a:cubicBezTo>
                  <a:lnTo>
                    <a:pt x="211" y="94"/>
                  </a:lnTo>
                  <a:cubicBezTo>
                    <a:pt x="219" y="53"/>
                    <a:pt x="195" y="13"/>
                    <a:pt x="154" y="4"/>
                  </a:cubicBezTo>
                  <a:cubicBezTo>
                    <a:pt x="146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61"/>
            <p:cNvSpPr/>
            <p:nvPr/>
          </p:nvSpPr>
          <p:spPr>
            <a:xfrm>
              <a:off x="989700" y="2712825"/>
              <a:ext cx="5500" cy="12825"/>
            </a:xfrm>
            <a:custGeom>
              <a:avLst/>
              <a:gdLst/>
              <a:ahLst/>
              <a:cxnLst/>
              <a:rect l="l" t="t" r="r" b="b"/>
              <a:pathLst>
                <a:path w="220" h="513" extrusionOk="0">
                  <a:moveTo>
                    <a:pt x="126" y="1"/>
                  </a:moveTo>
                  <a:cubicBezTo>
                    <a:pt x="90" y="1"/>
                    <a:pt x="56" y="31"/>
                    <a:pt x="49" y="67"/>
                  </a:cubicBezTo>
                  <a:lnTo>
                    <a:pt x="1" y="416"/>
                  </a:lnTo>
                  <a:cubicBezTo>
                    <a:pt x="1" y="464"/>
                    <a:pt x="25" y="505"/>
                    <a:pt x="74" y="505"/>
                  </a:cubicBezTo>
                  <a:cubicBezTo>
                    <a:pt x="74" y="505"/>
                    <a:pt x="82" y="513"/>
                    <a:pt x="82" y="513"/>
                  </a:cubicBezTo>
                  <a:cubicBezTo>
                    <a:pt x="122" y="513"/>
                    <a:pt x="155" y="480"/>
                    <a:pt x="163" y="440"/>
                  </a:cubicBezTo>
                  <a:lnTo>
                    <a:pt x="211" y="91"/>
                  </a:lnTo>
                  <a:cubicBezTo>
                    <a:pt x="219" y="43"/>
                    <a:pt x="187" y="2"/>
                    <a:pt x="138" y="2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61"/>
            <p:cNvSpPr/>
            <p:nvPr/>
          </p:nvSpPr>
          <p:spPr>
            <a:xfrm>
              <a:off x="994975" y="2739225"/>
              <a:ext cx="5500" cy="11575"/>
            </a:xfrm>
            <a:custGeom>
              <a:avLst/>
              <a:gdLst/>
              <a:ahLst/>
              <a:cxnLst/>
              <a:rect l="l" t="t" r="r" b="b"/>
              <a:pathLst>
                <a:path w="220" h="463" extrusionOk="0">
                  <a:moveTo>
                    <a:pt x="73" y="0"/>
                  </a:moveTo>
                  <a:cubicBezTo>
                    <a:pt x="33" y="0"/>
                    <a:pt x="0" y="41"/>
                    <a:pt x="0" y="81"/>
                  </a:cubicBezTo>
                  <a:cubicBezTo>
                    <a:pt x="0" y="195"/>
                    <a:pt x="17" y="300"/>
                    <a:pt x="49" y="406"/>
                  </a:cubicBezTo>
                  <a:cubicBezTo>
                    <a:pt x="57" y="446"/>
                    <a:pt x="90" y="462"/>
                    <a:pt x="122" y="462"/>
                  </a:cubicBezTo>
                  <a:lnTo>
                    <a:pt x="146" y="462"/>
                  </a:lnTo>
                  <a:cubicBezTo>
                    <a:pt x="195" y="446"/>
                    <a:pt x="219" y="397"/>
                    <a:pt x="203" y="357"/>
                  </a:cubicBezTo>
                  <a:cubicBezTo>
                    <a:pt x="171" y="268"/>
                    <a:pt x="163" y="179"/>
                    <a:pt x="163" y="81"/>
                  </a:cubicBezTo>
                  <a:cubicBezTo>
                    <a:pt x="154" y="41"/>
                    <a:pt x="122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61"/>
            <p:cNvSpPr/>
            <p:nvPr/>
          </p:nvSpPr>
          <p:spPr>
            <a:xfrm>
              <a:off x="1002275" y="2744050"/>
              <a:ext cx="7325" cy="12425"/>
            </a:xfrm>
            <a:custGeom>
              <a:avLst/>
              <a:gdLst/>
              <a:ahLst/>
              <a:cxnLst/>
              <a:rect l="l" t="t" r="r" b="b"/>
              <a:pathLst>
                <a:path w="293" h="497" extrusionOk="0">
                  <a:moveTo>
                    <a:pt x="86" y="0"/>
                  </a:moveTo>
                  <a:cubicBezTo>
                    <a:pt x="82" y="0"/>
                    <a:pt x="77" y="1"/>
                    <a:pt x="73" y="2"/>
                  </a:cubicBezTo>
                  <a:cubicBezTo>
                    <a:pt x="33" y="10"/>
                    <a:pt x="0" y="50"/>
                    <a:pt x="8" y="91"/>
                  </a:cubicBezTo>
                  <a:cubicBezTo>
                    <a:pt x="25" y="221"/>
                    <a:pt x="65" y="334"/>
                    <a:pt x="122" y="448"/>
                  </a:cubicBezTo>
                  <a:cubicBezTo>
                    <a:pt x="138" y="480"/>
                    <a:pt x="171" y="496"/>
                    <a:pt x="195" y="496"/>
                  </a:cubicBezTo>
                  <a:cubicBezTo>
                    <a:pt x="211" y="496"/>
                    <a:pt x="219" y="488"/>
                    <a:pt x="235" y="480"/>
                  </a:cubicBezTo>
                  <a:cubicBezTo>
                    <a:pt x="276" y="464"/>
                    <a:pt x="292" y="415"/>
                    <a:pt x="268" y="375"/>
                  </a:cubicBezTo>
                  <a:cubicBezTo>
                    <a:pt x="219" y="277"/>
                    <a:pt x="187" y="172"/>
                    <a:pt x="162" y="67"/>
                  </a:cubicBezTo>
                  <a:cubicBezTo>
                    <a:pt x="162" y="30"/>
                    <a:pt x="123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1"/>
            <p:cNvSpPr/>
            <p:nvPr/>
          </p:nvSpPr>
          <p:spPr>
            <a:xfrm>
              <a:off x="1090650" y="2693075"/>
              <a:ext cx="6500" cy="11100"/>
            </a:xfrm>
            <a:custGeom>
              <a:avLst/>
              <a:gdLst/>
              <a:ahLst/>
              <a:cxnLst/>
              <a:rect l="l" t="t" r="r" b="b"/>
              <a:pathLst>
                <a:path w="260" h="444" extrusionOk="0">
                  <a:moveTo>
                    <a:pt x="91" y="1"/>
                  </a:moveTo>
                  <a:cubicBezTo>
                    <a:pt x="82" y="1"/>
                    <a:pt x="74" y="2"/>
                    <a:pt x="65" y="6"/>
                  </a:cubicBezTo>
                  <a:cubicBezTo>
                    <a:pt x="25" y="14"/>
                    <a:pt x="0" y="62"/>
                    <a:pt x="8" y="103"/>
                  </a:cubicBezTo>
                  <a:lnTo>
                    <a:pt x="89" y="387"/>
                  </a:lnTo>
                  <a:cubicBezTo>
                    <a:pt x="98" y="419"/>
                    <a:pt x="130" y="443"/>
                    <a:pt x="171" y="443"/>
                  </a:cubicBezTo>
                  <a:lnTo>
                    <a:pt x="187" y="443"/>
                  </a:lnTo>
                  <a:cubicBezTo>
                    <a:pt x="235" y="427"/>
                    <a:pt x="260" y="387"/>
                    <a:pt x="243" y="346"/>
                  </a:cubicBezTo>
                  <a:lnTo>
                    <a:pt x="162" y="62"/>
                  </a:lnTo>
                  <a:cubicBezTo>
                    <a:pt x="156" y="24"/>
                    <a:pt x="124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1"/>
            <p:cNvSpPr/>
            <p:nvPr/>
          </p:nvSpPr>
          <p:spPr>
            <a:xfrm>
              <a:off x="1098150" y="2696625"/>
              <a:ext cx="5500" cy="12000"/>
            </a:xfrm>
            <a:custGeom>
              <a:avLst/>
              <a:gdLst/>
              <a:ahLst/>
              <a:cxnLst/>
              <a:rect l="l" t="t" r="r" b="b"/>
              <a:pathLst>
                <a:path w="220" h="480" extrusionOk="0">
                  <a:moveTo>
                    <a:pt x="94" y="0"/>
                  </a:moveTo>
                  <a:cubicBezTo>
                    <a:pt x="90" y="0"/>
                    <a:pt x="86" y="1"/>
                    <a:pt x="81" y="2"/>
                  </a:cubicBezTo>
                  <a:cubicBezTo>
                    <a:pt x="33" y="10"/>
                    <a:pt x="0" y="50"/>
                    <a:pt x="8" y="91"/>
                  </a:cubicBezTo>
                  <a:lnTo>
                    <a:pt x="57" y="407"/>
                  </a:lnTo>
                  <a:cubicBezTo>
                    <a:pt x="57" y="447"/>
                    <a:pt x="98" y="480"/>
                    <a:pt x="138" y="480"/>
                  </a:cubicBezTo>
                  <a:lnTo>
                    <a:pt x="146" y="480"/>
                  </a:lnTo>
                  <a:cubicBezTo>
                    <a:pt x="187" y="472"/>
                    <a:pt x="219" y="431"/>
                    <a:pt x="211" y="383"/>
                  </a:cubicBezTo>
                  <a:lnTo>
                    <a:pt x="171" y="66"/>
                  </a:lnTo>
                  <a:cubicBezTo>
                    <a:pt x="163" y="30"/>
                    <a:pt x="130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1"/>
            <p:cNvSpPr/>
            <p:nvPr/>
          </p:nvSpPr>
          <p:spPr>
            <a:xfrm>
              <a:off x="1095700" y="2710000"/>
              <a:ext cx="5300" cy="11200"/>
            </a:xfrm>
            <a:custGeom>
              <a:avLst/>
              <a:gdLst/>
              <a:ahLst/>
              <a:cxnLst/>
              <a:rect l="l" t="t" r="r" b="b"/>
              <a:pathLst>
                <a:path w="212" h="448" extrusionOk="0">
                  <a:moveTo>
                    <a:pt x="87" y="0"/>
                  </a:moveTo>
                  <a:cubicBezTo>
                    <a:pt x="82" y="0"/>
                    <a:pt x="78" y="1"/>
                    <a:pt x="74" y="2"/>
                  </a:cubicBezTo>
                  <a:cubicBezTo>
                    <a:pt x="25" y="10"/>
                    <a:pt x="1" y="42"/>
                    <a:pt x="1" y="83"/>
                  </a:cubicBezTo>
                  <a:cubicBezTo>
                    <a:pt x="1" y="188"/>
                    <a:pt x="17" y="293"/>
                    <a:pt x="50" y="391"/>
                  </a:cubicBezTo>
                  <a:cubicBezTo>
                    <a:pt x="58" y="423"/>
                    <a:pt x="90" y="448"/>
                    <a:pt x="123" y="448"/>
                  </a:cubicBezTo>
                  <a:lnTo>
                    <a:pt x="147" y="448"/>
                  </a:lnTo>
                  <a:cubicBezTo>
                    <a:pt x="187" y="439"/>
                    <a:pt x="212" y="399"/>
                    <a:pt x="204" y="350"/>
                  </a:cubicBezTo>
                  <a:cubicBezTo>
                    <a:pt x="196" y="310"/>
                    <a:pt x="187" y="261"/>
                    <a:pt x="179" y="212"/>
                  </a:cubicBezTo>
                  <a:cubicBezTo>
                    <a:pt x="171" y="164"/>
                    <a:pt x="163" y="115"/>
                    <a:pt x="155" y="66"/>
                  </a:cubicBezTo>
                  <a:cubicBezTo>
                    <a:pt x="155" y="30"/>
                    <a:pt x="122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61"/>
            <p:cNvSpPr/>
            <p:nvPr/>
          </p:nvSpPr>
          <p:spPr>
            <a:xfrm>
              <a:off x="1135025" y="2598725"/>
              <a:ext cx="158950" cy="36525"/>
            </a:xfrm>
            <a:custGeom>
              <a:avLst/>
              <a:gdLst/>
              <a:ahLst/>
              <a:cxnLst/>
              <a:rect l="l" t="t" r="r" b="b"/>
              <a:pathLst>
                <a:path w="6358" h="1461" extrusionOk="0">
                  <a:moveTo>
                    <a:pt x="94" y="0"/>
                  </a:moveTo>
                  <a:cubicBezTo>
                    <a:pt x="58" y="0"/>
                    <a:pt x="23" y="30"/>
                    <a:pt x="9" y="66"/>
                  </a:cubicBezTo>
                  <a:cubicBezTo>
                    <a:pt x="1" y="107"/>
                    <a:pt x="33" y="156"/>
                    <a:pt x="74" y="164"/>
                  </a:cubicBezTo>
                  <a:cubicBezTo>
                    <a:pt x="755" y="301"/>
                    <a:pt x="1444" y="407"/>
                    <a:pt x="2125" y="504"/>
                  </a:cubicBezTo>
                  <a:cubicBezTo>
                    <a:pt x="3503" y="715"/>
                    <a:pt x="4930" y="926"/>
                    <a:pt x="6236" y="1461"/>
                  </a:cubicBezTo>
                  <a:lnTo>
                    <a:pt x="6268" y="1461"/>
                  </a:lnTo>
                  <a:cubicBezTo>
                    <a:pt x="6301" y="1461"/>
                    <a:pt x="6333" y="1445"/>
                    <a:pt x="6341" y="1412"/>
                  </a:cubicBezTo>
                  <a:cubicBezTo>
                    <a:pt x="6357" y="1372"/>
                    <a:pt x="6341" y="1323"/>
                    <a:pt x="6301" y="1307"/>
                  </a:cubicBezTo>
                  <a:cubicBezTo>
                    <a:pt x="4971" y="772"/>
                    <a:pt x="3536" y="553"/>
                    <a:pt x="2141" y="342"/>
                  </a:cubicBezTo>
                  <a:cubicBezTo>
                    <a:pt x="1476" y="245"/>
                    <a:pt x="779" y="139"/>
                    <a:pt x="106" y="1"/>
                  </a:cubicBezTo>
                  <a:cubicBezTo>
                    <a:pt x="102" y="1"/>
                    <a:pt x="98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61"/>
            <p:cNvSpPr/>
            <p:nvPr/>
          </p:nvSpPr>
          <p:spPr>
            <a:xfrm>
              <a:off x="1157725" y="2590850"/>
              <a:ext cx="148825" cy="13600"/>
            </a:xfrm>
            <a:custGeom>
              <a:avLst/>
              <a:gdLst/>
              <a:ahLst/>
              <a:cxnLst/>
              <a:rect l="l" t="t" r="r" b="b"/>
              <a:pathLst>
                <a:path w="5953" h="544" extrusionOk="0">
                  <a:moveTo>
                    <a:pt x="82" y="0"/>
                  </a:moveTo>
                  <a:cubicBezTo>
                    <a:pt x="33" y="0"/>
                    <a:pt x="1" y="33"/>
                    <a:pt x="1" y="81"/>
                  </a:cubicBezTo>
                  <a:cubicBezTo>
                    <a:pt x="1" y="122"/>
                    <a:pt x="33" y="162"/>
                    <a:pt x="82" y="162"/>
                  </a:cubicBezTo>
                  <a:cubicBezTo>
                    <a:pt x="2004" y="179"/>
                    <a:pt x="3949" y="308"/>
                    <a:pt x="5855" y="543"/>
                  </a:cubicBezTo>
                  <a:lnTo>
                    <a:pt x="5863" y="543"/>
                  </a:lnTo>
                  <a:cubicBezTo>
                    <a:pt x="5903" y="543"/>
                    <a:pt x="5944" y="511"/>
                    <a:pt x="5944" y="471"/>
                  </a:cubicBezTo>
                  <a:cubicBezTo>
                    <a:pt x="5952" y="422"/>
                    <a:pt x="5920" y="381"/>
                    <a:pt x="5879" y="381"/>
                  </a:cubicBezTo>
                  <a:cubicBezTo>
                    <a:pt x="3958" y="146"/>
                    <a:pt x="2012" y="16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1"/>
            <p:cNvSpPr/>
            <p:nvPr/>
          </p:nvSpPr>
          <p:spPr>
            <a:xfrm>
              <a:off x="1143750" y="2611275"/>
              <a:ext cx="135225" cy="57225"/>
            </a:xfrm>
            <a:custGeom>
              <a:avLst/>
              <a:gdLst/>
              <a:ahLst/>
              <a:cxnLst/>
              <a:rect l="l" t="t" r="r" b="b"/>
              <a:pathLst>
                <a:path w="5409" h="2289" extrusionOk="0">
                  <a:moveTo>
                    <a:pt x="101" y="0"/>
                  </a:moveTo>
                  <a:cubicBezTo>
                    <a:pt x="66" y="0"/>
                    <a:pt x="30" y="17"/>
                    <a:pt x="17" y="51"/>
                  </a:cubicBezTo>
                  <a:cubicBezTo>
                    <a:pt x="0" y="99"/>
                    <a:pt x="25" y="140"/>
                    <a:pt x="65" y="156"/>
                  </a:cubicBezTo>
                  <a:cubicBezTo>
                    <a:pt x="1825" y="797"/>
                    <a:pt x="3584" y="1510"/>
                    <a:pt x="5287" y="2280"/>
                  </a:cubicBezTo>
                  <a:cubicBezTo>
                    <a:pt x="5295" y="2280"/>
                    <a:pt x="5303" y="2289"/>
                    <a:pt x="5319" y="2289"/>
                  </a:cubicBezTo>
                  <a:cubicBezTo>
                    <a:pt x="5352" y="2289"/>
                    <a:pt x="5376" y="2264"/>
                    <a:pt x="5392" y="2240"/>
                  </a:cubicBezTo>
                  <a:cubicBezTo>
                    <a:pt x="5408" y="2199"/>
                    <a:pt x="5392" y="2151"/>
                    <a:pt x="5352" y="2134"/>
                  </a:cubicBezTo>
                  <a:cubicBezTo>
                    <a:pt x="3641" y="1356"/>
                    <a:pt x="1890" y="643"/>
                    <a:pt x="122" y="2"/>
                  </a:cubicBezTo>
                  <a:cubicBezTo>
                    <a:pt x="115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1"/>
            <p:cNvSpPr/>
            <p:nvPr/>
          </p:nvSpPr>
          <p:spPr>
            <a:xfrm>
              <a:off x="881875" y="2606625"/>
              <a:ext cx="158925" cy="36550"/>
            </a:xfrm>
            <a:custGeom>
              <a:avLst/>
              <a:gdLst/>
              <a:ahLst/>
              <a:cxnLst/>
              <a:rect l="l" t="t" r="r" b="b"/>
              <a:pathLst>
                <a:path w="6357" h="1462" extrusionOk="0">
                  <a:moveTo>
                    <a:pt x="6267" y="0"/>
                  </a:moveTo>
                  <a:cubicBezTo>
                    <a:pt x="6262" y="0"/>
                    <a:pt x="6256" y="1"/>
                    <a:pt x="6251" y="2"/>
                  </a:cubicBezTo>
                  <a:cubicBezTo>
                    <a:pt x="5578" y="139"/>
                    <a:pt x="4881" y="245"/>
                    <a:pt x="4216" y="342"/>
                  </a:cubicBezTo>
                  <a:cubicBezTo>
                    <a:pt x="2822" y="553"/>
                    <a:pt x="1387" y="764"/>
                    <a:pt x="57" y="1307"/>
                  </a:cubicBezTo>
                  <a:cubicBezTo>
                    <a:pt x="16" y="1323"/>
                    <a:pt x="0" y="1364"/>
                    <a:pt x="16" y="1412"/>
                  </a:cubicBezTo>
                  <a:cubicBezTo>
                    <a:pt x="25" y="1445"/>
                    <a:pt x="57" y="1461"/>
                    <a:pt x="89" y="1461"/>
                  </a:cubicBezTo>
                  <a:cubicBezTo>
                    <a:pt x="98" y="1461"/>
                    <a:pt x="114" y="1461"/>
                    <a:pt x="122" y="1453"/>
                  </a:cubicBezTo>
                  <a:cubicBezTo>
                    <a:pt x="1427" y="926"/>
                    <a:pt x="2854" y="707"/>
                    <a:pt x="4241" y="504"/>
                  </a:cubicBezTo>
                  <a:cubicBezTo>
                    <a:pt x="4914" y="399"/>
                    <a:pt x="5611" y="302"/>
                    <a:pt x="6284" y="156"/>
                  </a:cubicBezTo>
                  <a:cubicBezTo>
                    <a:pt x="6324" y="148"/>
                    <a:pt x="6357" y="107"/>
                    <a:pt x="6349" y="67"/>
                  </a:cubicBezTo>
                  <a:cubicBezTo>
                    <a:pt x="6342" y="24"/>
                    <a:pt x="6304" y="0"/>
                    <a:pt x="6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1"/>
            <p:cNvSpPr/>
            <p:nvPr/>
          </p:nvSpPr>
          <p:spPr>
            <a:xfrm>
              <a:off x="869300" y="2598750"/>
              <a:ext cx="149000" cy="13400"/>
            </a:xfrm>
            <a:custGeom>
              <a:avLst/>
              <a:gdLst/>
              <a:ahLst/>
              <a:cxnLst/>
              <a:rect l="l" t="t" r="r" b="b"/>
              <a:pathLst>
                <a:path w="5960" h="536" extrusionOk="0">
                  <a:moveTo>
                    <a:pt x="5871" y="0"/>
                  </a:moveTo>
                  <a:cubicBezTo>
                    <a:pt x="3941" y="17"/>
                    <a:pt x="1995" y="146"/>
                    <a:pt x="82" y="373"/>
                  </a:cubicBezTo>
                  <a:cubicBezTo>
                    <a:pt x="33" y="382"/>
                    <a:pt x="1" y="422"/>
                    <a:pt x="9" y="463"/>
                  </a:cubicBezTo>
                  <a:cubicBezTo>
                    <a:pt x="9" y="511"/>
                    <a:pt x="49" y="536"/>
                    <a:pt x="90" y="536"/>
                  </a:cubicBezTo>
                  <a:lnTo>
                    <a:pt x="98" y="536"/>
                  </a:lnTo>
                  <a:cubicBezTo>
                    <a:pt x="2011" y="309"/>
                    <a:pt x="3949" y="179"/>
                    <a:pt x="5879" y="163"/>
                  </a:cubicBezTo>
                  <a:cubicBezTo>
                    <a:pt x="5919" y="155"/>
                    <a:pt x="5960" y="122"/>
                    <a:pt x="5952" y="73"/>
                  </a:cubicBezTo>
                  <a:cubicBezTo>
                    <a:pt x="5952" y="33"/>
                    <a:pt x="5919" y="0"/>
                    <a:pt x="5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1"/>
            <p:cNvSpPr/>
            <p:nvPr/>
          </p:nvSpPr>
          <p:spPr>
            <a:xfrm>
              <a:off x="896875" y="2619100"/>
              <a:ext cx="135225" cy="57100"/>
            </a:xfrm>
            <a:custGeom>
              <a:avLst/>
              <a:gdLst/>
              <a:ahLst/>
              <a:cxnLst/>
              <a:rect l="l" t="t" r="r" b="b"/>
              <a:pathLst>
                <a:path w="5409" h="2284" extrusionOk="0">
                  <a:moveTo>
                    <a:pt x="5313" y="0"/>
                  </a:moveTo>
                  <a:cubicBezTo>
                    <a:pt x="5304" y="0"/>
                    <a:pt x="5295" y="2"/>
                    <a:pt x="5286" y="5"/>
                  </a:cubicBezTo>
                  <a:cubicBezTo>
                    <a:pt x="3527" y="638"/>
                    <a:pt x="1768" y="1359"/>
                    <a:pt x="57" y="2130"/>
                  </a:cubicBezTo>
                  <a:cubicBezTo>
                    <a:pt x="16" y="2146"/>
                    <a:pt x="0" y="2194"/>
                    <a:pt x="16" y="2235"/>
                  </a:cubicBezTo>
                  <a:cubicBezTo>
                    <a:pt x="33" y="2267"/>
                    <a:pt x="57" y="2284"/>
                    <a:pt x="89" y="2284"/>
                  </a:cubicBezTo>
                  <a:cubicBezTo>
                    <a:pt x="106" y="2284"/>
                    <a:pt x="114" y="2284"/>
                    <a:pt x="122" y="2276"/>
                  </a:cubicBezTo>
                  <a:cubicBezTo>
                    <a:pt x="1824" y="1505"/>
                    <a:pt x="3584" y="792"/>
                    <a:pt x="5343" y="159"/>
                  </a:cubicBezTo>
                  <a:cubicBezTo>
                    <a:pt x="5384" y="143"/>
                    <a:pt x="5408" y="95"/>
                    <a:pt x="5392" y="54"/>
                  </a:cubicBezTo>
                  <a:cubicBezTo>
                    <a:pt x="5379" y="22"/>
                    <a:pt x="5346" y="0"/>
                    <a:pt x="5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1"/>
            <p:cNvSpPr/>
            <p:nvPr/>
          </p:nvSpPr>
          <p:spPr>
            <a:xfrm>
              <a:off x="1005300" y="2551150"/>
              <a:ext cx="42800" cy="36250"/>
            </a:xfrm>
            <a:custGeom>
              <a:avLst/>
              <a:gdLst/>
              <a:ahLst/>
              <a:cxnLst/>
              <a:rect l="l" t="t" r="r" b="b"/>
              <a:pathLst>
                <a:path w="1712" h="1450" extrusionOk="0">
                  <a:moveTo>
                    <a:pt x="901" y="242"/>
                  </a:moveTo>
                  <a:cubicBezTo>
                    <a:pt x="893" y="267"/>
                    <a:pt x="901" y="283"/>
                    <a:pt x="917" y="299"/>
                  </a:cubicBezTo>
                  <a:cubicBezTo>
                    <a:pt x="1006" y="388"/>
                    <a:pt x="998" y="526"/>
                    <a:pt x="893" y="591"/>
                  </a:cubicBezTo>
                  <a:cubicBezTo>
                    <a:pt x="863" y="611"/>
                    <a:pt x="829" y="620"/>
                    <a:pt x="796" y="620"/>
                  </a:cubicBezTo>
                  <a:cubicBezTo>
                    <a:pt x="721" y="620"/>
                    <a:pt x="648" y="573"/>
                    <a:pt x="625" y="494"/>
                  </a:cubicBezTo>
                  <a:cubicBezTo>
                    <a:pt x="625" y="486"/>
                    <a:pt x="617" y="477"/>
                    <a:pt x="617" y="477"/>
                  </a:cubicBezTo>
                  <a:cubicBezTo>
                    <a:pt x="641" y="413"/>
                    <a:pt x="674" y="356"/>
                    <a:pt x="722" y="315"/>
                  </a:cubicBezTo>
                  <a:cubicBezTo>
                    <a:pt x="771" y="267"/>
                    <a:pt x="836" y="242"/>
                    <a:pt x="901" y="242"/>
                  </a:cubicBezTo>
                  <a:close/>
                  <a:moveTo>
                    <a:pt x="626" y="151"/>
                  </a:moveTo>
                  <a:cubicBezTo>
                    <a:pt x="647" y="151"/>
                    <a:pt x="669" y="151"/>
                    <a:pt x="690" y="153"/>
                  </a:cubicBezTo>
                  <a:cubicBezTo>
                    <a:pt x="520" y="259"/>
                    <a:pt x="414" y="486"/>
                    <a:pt x="422" y="696"/>
                  </a:cubicBezTo>
                  <a:cubicBezTo>
                    <a:pt x="438" y="997"/>
                    <a:pt x="675" y="1269"/>
                    <a:pt x="974" y="1269"/>
                  </a:cubicBezTo>
                  <a:cubicBezTo>
                    <a:pt x="998" y="1269"/>
                    <a:pt x="1022" y="1268"/>
                    <a:pt x="1047" y="1264"/>
                  </a:cubicBezTo>
                  <a:cubicBezTo>
                    <a:pt x="1209" y="1240"/>
                    <a:pt x="1355" y="1142"/>
                    <a:pt x="1428" y="1005"/>
                  </a:cubicBezTo>
                  <a:cubicBezTo>
                    <a:pt x="1460" y="940"/>
                    <a:pt x="1485" y="883"/>
                    <a:pt x="1485" y="818"/>
                  </a:cubicBezTo>
                  <a:cubicBezTo>
                    <a:pt x="1517" y="915"/>
                    <a:pt x="1525" y="1029"/>
                    <a:pt x="1517" y="1142"/>
                  </a:cubicBezTo>
                  <a:cubicBezTo>
                    <a:pt x="1338" y="1234"/>
                    <a:pt x="1134" y="1297"/>
                    <a:pt x="933" y="1297"/>
                  </a:cubicBezTo>
                  <a:cubicBezTo>
                    <a:pt x="796" y="1297"/>
                    <a:pt x="661" y="1268"/>
                    <a:pt x="536" y="1199"/>
                  </a:cubicBezTo>
                  <a:cubicBezTo>
                    <a:pt x="406" y="1134"/>
                    <a:pt x="293" y="1029"/>
                    <a:pt x="228" y="899"/>
                  </a:cubicBezTo>
                  <a:cubicBezTo>
                    <a:pt x="147" y="729"/>
                    <a:pt x="163" y="542"/>
                    <a:pt x="179" y="372"/>
                  </a:cubicBezTo>
                  <a:cubicBezTo>
                    <a:pt x="179" y="364"/>
                    <a:pt x="179" y="356"/>
                    <a:pt x="179" y="348"/>
                  </a:cubicBezTo>
                  <a:cubicBezTo>
                    <a:pt x="280" y="211"/>
                    <a:pt x="452" y="151"/>
                    <a:pt x="626" y="151"/>
                  </a:cubicBezTo>
                  <a:close/>
                  <a:moveTo>
                    <a:pt x="627" y="1"/>
                  </a:moveTo>
                  <a:cubicBezTo>
                    <a:pt x="386" y="1"/>
                    <a:pt x="152" y="88"/>
                    <a:pt x="25" y="307"/>
                  </a:cubicBezTo>
                  <a:cubicBezTo>
                    <a:pt x="9" y="332"/>
                    <a:pt x="17" y="364"/>
                    <a:pt x="25" y="380"/>
                  </a:cubicBezTo>
                  <a:cubicBezTo>
                    <a:pt x="1" y="583"/>
                    <a:pt x="9" y="786"/>
                    <a:pt x="98" y="972"/>
                  </a:cubicBezTo>
                  <a:cubicBezTo>
                    <a:pt x="171" y="1126"/>
                    <a:pt x="309" y="1256"/>
                    <a:pt x="455" y="1337"/>
                  </a:cubicBezTo>
                  <a:cubicBezTo>
                    <a:pt x="603" y="1416"/>
                    <a:pt x="762" y="1450"/>
                    <a:pt x="922" y="1450"/>
                  </a:cubicBezTo>
                  <a:cubicBezTo>
                    <a:pt x="1156" y="1450"/>
                    <a:pt x="1391" y="1378"/>
                    <a:pt x="1598" y="1272"/>
                  </a:cubicBezTo>
                  <a:cubicBezTo>
                    <a:pt x="1631" y="1256"/>
                    <a:pt x="1639" y="1232"/>
                    <a:pt x="1639" y="1207"/>
                  </a:cubicBezTo>
                  <a:cubicBezTo>
                    <a:pt x="1655" y="1191"/>
                    <a:pt x="1663" y="1175"/>
                    <a:pt x="1671" y="1150"/>
                  </a:cubicBezTo>
                  <a:cubicBezTo>
                    <a:pt x="1712" y="721"/>
                    <a:pt x="1476" y="291"/>
                    <a:pt x="1087" y="105"/>
                  </a:cubicBezTo>
                  <a:cubicBezTo>
                    <a:pt x="951" y="40"/>
                    <a:pt x="788" y="1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1"/>
            <p:cNvSpPr/>
            <p:nvPr/>
          </p:nvSpPr>
          <p:spPr>
            <a:xfrm>
              <a:off x="1105450" y="2545425"/>
              <a:ext cx="42775" cy="36150"/>
            </a:xfrm>
            <a:custGeom>
              <a:avLst/>
              <a:gdLst/>
              <a:ahLst/>
              <a:cxnLst/>
              <a:rect l="l" t="t" r="r" b="b"/>
              <a:pathLst>
                <a:path w="1711" h="1446" extrusionOk="0">
                  <a:moveTo>
                    <a:pt x="819" y="244"/>
                  </a:moveTo>
                  <a:cubicBezTo>
                    <a:pt x="884" y="244"/>
                    <a:pt x="941" y="261"/>
                    <a:pt x="997" y="309"/>
                  </a:cubicBezTo>
                  <a:cubicBezTo>
                    <a:pt x="1038" y="358"/>
                    <a:pt x="1078" y="415"/>
                    <a:pt x="1103" y="471"/>
                  </a:cubicBezTo>
                  <a:cubicBezTo>
                    <a:pt x="1095" y="479"/>
                    <a:pt x="1095" y="488"/>
                    <a:pt x="1095" y="488"/>
                  </a:cubicBezTo>
                  <a:cubicBezTo>
                    <a:pt x="1067" y="566"/>
                    <a:pt x="995" y="614"/>
                    <a:pt x="919" y="614"/>
                  </a:cubicBezTo>
                  <a:cubicBezTo>
                    <a:pt x="886" y="614"/>
                    <a:pt x="851" y="605"/>
                    <a:pt x="819" y="585"/>
                  </a:cubicBezTo>
                  <a:cubicBezTo>
                    <a:pt x="722" y="520"/>
                    <a:pt x="714" y="382"/>
                    <a:pt x="795" y="301"/>
                  </a:cubicBezTo>
                  <a:cubicBezTo>
                    <a:pt x="819" y="285"/>
                    <a:pt x="819" y="261"/>
                    <a:pt x="819" y="244"/>
                  </a:cubicBezTo>
                  <a:close/>
                  <a:moveTo>
                    <a:pt x="1100" y="152"/>
                  </a:moveTo>
                  <a:cubicBezTo>
                    <a:pt x="1270" y="152"/>
                    <a:pt x="1433" y="207"/>
                    <a:pt x="1532" y="350"/>
                  </a:cubicBezTo>
                  <a:cubicBezTo>
                    <a:pt x="1532" y="358"/>
                    <a:pt x="1532" y="358"/>
                    <a:pt x="1532" y="366"/>
                  </a:cubicBezTo>
                  <a:cubicBezTo>
                    <a:pt x="1557" y="544"/>
                    <a:pt x="1565" y="731"/>
                    <a:pt x="1492" y="893"/>
                  </a:cubicBezTo>
                  <a:cubicBezTo>
                    <a:pt x="1427" y="1031"/>
                    <a:pt x="1314" y="1136"/>
                    <a:pt x="1184" y="1201"/>
                  </a:cubicBezTo>
                  <a:cubicBezTo>
                    <a:pt x="1063" y="1268"/>
                    <a:pt x="931" y="1296"/>
                    <a:pt x="798" y="1296"/>
                  </a:cubicBezTo>
                  <a:cubicBezTo>
                    <a:pt x="593" y="1296"/>
                    <a:pt x="385" y="1230"/>
                    <a:pt x="203" y="1136"/>
                  </a:cubicBezTo>
                  <a:cubicBezTo>
                    <a:pt x="187" y="1031"/>
                    <a:pt x="203" y="917"/>
                    <a:pt x="227" y="812"/>
                  </a:cubicBezTo>
                  <a:cubicBezTo>
                    <a:pt x="235" y="877"/>
                    <a:pt x="251" y="942"/>
                    <a:pt x="284" y="998"/>
                  </a:cubicBezTo>
                  <a:cubicBezTo>
                    <a:pt x="365" y="1144"/>
                    <a:pt x="511" y="1242"/>
                    <a:pt x="665" y="1258"/>
                  </a:cubicBezTo>
                  <a:cubicBezTo>
                    <a:pt x="690" y="1262"/>
                    <a:pt x="715" y="1263"/>
                    <a:pt x="739" y="1263"/>
                  </a:cubicBezTo>
                  <a:cubicBezTo>
                    <a:pt x="1039" y="1263"/>
                    <a:pt x="1282" y="998"/>
                    <a:pt x="1289" y="698"/>
                  </a:cubicBezTo>
                  <a:cubicBezTo>
                    <a:pt x="1297" y="488"/>
                    <a:pt x="1200" y="261"/>
                    <a:pt x="1030" y="155"/>
                  </a:cubicBezTo>
                  <a:cubicBezTo>
                    <a:pt x="1053" y="153"/>
                    <a:pt x="1076" y="152"/>
                    <a:pt x="1100" y="152"/>
                  </a:cubicBezTo>
                  <a:close/>
                  <a:moveTo>
                    <a:pt x="1079" y="1"/>
                  </a:moveTo>
                  <a:cubicBezTo>
                    <a:pt x="922" y="1"/>
                    <a:pt x="763" y="38"/>
                    <a:pt x="633" y="98"/>
                  </a:cubicBezTo>
                  <a:cubicBezTo>
                    <a:pt x="235" y="285"/>
                    <a:pt x="0" y="715"/>
                    <a:pt x="49" y="1144"/>
                  </a:cubicBezTo>
                  <a:cubicBezTo>
                    <a:pt x="49" y="1177"/>
                    <a:pt x="65" y="1193"/>
                    <a:pt x="81" y="1201"/>
                  </a:cubicBezTo>
                  <a:cubicBezTo>
                    <a:pt x="81" y="1225"/>
                    <a:pt x="89" y="1250"/>
                    <a:pt x="122" y="1266"/>
                  </a:cubicBezTo>
                  <a:cubicBezTo>
                    <a:pt x="327" y="1375"/>
                    <a:pt x="559" y="1446"/>
                    <a:pt x="789" y="1446"/>
                  </a:cubicBezTo>
                  <a:cubicBezTo>
                    <a:pt x="950" y="1446"/>
                    <a:pt x="1110" y="1411"/>
                    <a:pt x="1257" y="1331"/>
                  </a:cubicBezTo>
                  <a:cubicBezTo>
                    <a:pt x="1411" y="1250"/>
                    <a:pt x="1549" y="1128"/>
                    <a:pt x="1622" y="974"/>
                  </a:cubicBezTo>
                  <a:cubicBezTo>
                    <a:pt x="1711" y="788"/>
                    <a:pt x="1711" y="585"/>
                    <a:pt x="1687" y="382"/>
                  </a:cubicBezTo>
                  <a:cubicBezTo>
                    <a:pt x="1703" y="358"/>
                    <a:pt x="1703" y="334"/>
                    <a:pt x="1687" y="309"/>
                  </a:cubicBezTo>
                  <a:cubicBezTo>
                    <a:pt x="1559" y="88"/>
                    <a:pt x="1321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1"/>
            <p:cNvSpPr/>
            <p:nvPr/>
          </p:nvSpPr>
          <p:spPr>
            <a:xfrm>
              <a:off x="1200900" y="3329250"/>
              <a:ext cx="184700" cy="3875"/>
            </a:xfrm>
            <a:custGeom>
              <a:avLst/>
              <a:gdLst/>
              <a:ahLst/>
              <a:cxnLst/>
              <a:rect l="l" t="t" r="r" b="b"/>
              <a:pathLst>
                <a:path w="7388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7290" y="155"/>
                  </a:lnTo>
                  <a:cubicBezTo>
                    <a:pt x="7387" y="155"/>
                    <a:pt x="7387" y="1"/>
                    <a:pt x="7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1"/>
            <p:cNvSpPr/>
            <p:nvPr/>
          </p:nvSpPr>
          <p:spPr>
            <a:xfrm>
              <a:off x="1558450" y="3272500"/>
              <a:ext cx="123675" cy="3875"/>
            </a:xfrm>
            <a:custGeom>
              <a:avLst/>
              <a:gdLst/>
              <a:ahLst/>
              <a:cxnLst/>
              <a:rect l="l" t="t" r="r" b="b"/>
              <a:pathLst>
                <a:path w="4947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4849" y="155"/>
                  </a:lnTo>
                  <a:cubicBezTo>
                    <a:pt x="4947" y="155"/>
                    <a:pt x="4947" y="1"/>
                    <a:pt x="4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1"/>
            <p:cNvSpPr/>
            <p:nvPr/>
          </p:nvSpPr>
          <p:spPr>
            <a:xfrm>
              <a:off x="825925" y="3284450"/>
              <a:ext cx="155900" cy="3900"/>
            </a:xfrm>
            <a:custGeom>
              <a:avLst/>
              <a:gdLst/>
              <a:ahLst/>
              <a:cxnLst/>
              <a:rect l="l" t="t" r="r" b="b"/>
              <a:pathLst>
                <a:path w="6236" h="156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6138" y="155"/>
                  </a:lnTo>
                  <a:cubicBezTo>
                    <a:pt x="6235" y="155"/>
                    <a:pt x="6235" y="1"/>
                    <a:pt x="6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1"/>
            <p:cNvSpPr/>
            <p:nvPr/>
          </p:nvSpPr>
          <p:spPr>
            <a:xfrm>
              <a:off x="681600" y="3286075"/>
              <a:ext cx="99950" cy="3875"/>
            </a:xfrm>
            <a:custGeom>
              <a:avLst/>
              <a:gdLst/>
              <a:ahLst/>
              <a:cxnLst/>
              <a:rect l="l" t="t" r="r" b="b"/>
              <a:pathLst>
                <a:path w="3998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3901" y="155"/>
                  </a:lnTo>
                  <a:cubicBezTo>
                    <a:pt x="3998" y="155"/>
                    <a:pt x="3998" y="1"/>
                    <a:pt x="3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1"/>
            <p:cNvSpPr/>
            <p:nvPr/>
          </p:nvSpPr>
          <p:spPr>
            <a:xfrm>
              <a:off x="1192400" y="3378500"/>
              <a:ext cx="135625" cy="3900"/>
            </a:xfrm>
            <a:custGeom>
              <a:avLst/>
              <a:gdLst/>
              <a:ahLst/>
              <a:cxnLst/>
              <a:rect l="l" t="t" r="r" b="b"/>
              <a:pathLst>
                <a:path w="5425" h="156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lnTo>
                    <a:pt x="5327" y="155"/>
                  </a:lnTo>
                  <a:cubicBezTo>
                    <a:pt x="5424" y="155"/>
                    <a:pt x="5424" y="1"/>
                    <a:pt x="5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1"/>
            <p:cNvSpPr/>
            <p:nvPr/>
          </p:nvSpPr>
          <p:spPr>
            <a:xfrm>
              <a:off x="808900" y="3326825"/>
              <a:ext cx="200075" cy="3875"/>
            </a:xfrm>
            <a:custGeom>
              <a:avLst/>
              <a:gdLst/>
              <a:ahLst/>
              <a:cxnLst/>
              <a:rect l="l" t="t" r="r" b="b"/>
              <a:pathLst>
                <a:path w="8003" h="155" extrusionOk="0">
                  <a:moveTo>
                    <a:pt x="98" y="0"/>
                  </a:moveTo>
                  <a:cubicBezTo>
                    <a:pt x="0" y="0"/>
                    <a:pt x="0" y="155"/>
                    <a:pt x="98" y="155"/>
                  </a:cubicBezTo>
                  <a:lnTo>
                    <a:pt x="7906" y="155"/>
                  </a:lnTo>
                  <a:cubicBezTo>
                    <a:pt x="8003" y="155"/>
                    <a:pt x="8003" y="0"/>
                    <a:pt x="7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1"/>
            <p:cNvSpPr/>
            <p:nvPr/>
          </p:nvSpPr>
          <p:spPr>
            <a:xfrm>
              <a:off x="839700" y="3224250"/>
              <a:ext cx="69550" cy="63350"/>
            </a:xfrm>
            <a:custGeom>
              <a:avLst/>
              <a:gdLst/>
              <a:ahLst/>
              <a:cxnLst/>
              <a:rect l="l" t="t" r="r" b="b"/>
              <a:pathLst>
                <a:path w="2782" h="2534" extrusionOk="0">
                  <a:moveTo>
                    <a:pt x="1514" y="1"/>
                  </a:moveTo>
                  <a:cubicBezTo>
                    <a:pt x="1398" y="1"/>
                    <a:pt x="1313" y="125"/>
                    <a:pt x="1258" y="212"/>
                  </a:cubicBezTo>
                  <a:cubicBezTo>
                    <a:pt x="1168" y="325"/>
                    <a:pt x="1103" y="463"/>
                    <a:pt x="1063" y="609"/>
                  </a:cubicBezTo>
                  <a:cubicBezTo>
                    <a:pt x="988" y="878"/>
                    <a:pt x="985" y="1156"/>
                    <a:pt x="999" y="1433"/>
                  </a:cubicBezTo>
                  <a:lnTo>
                    <a:pt x="999" y="1433"/>
                  </a:lnTo>
                  <a:cubicBezTo>
                    <a:pt x="881" y="1292"/>
                    <a:pt x="755" y="1157"/>
                    <a:pt x="617" y="1031"/>
                  </a:cubicBezTo>
                  <a:cubicBezTo>
                    <a:pt x="539" y="961"/>
                    <a:pt x="454" y="868"/>
                    <a:pt x="339" y="868"/>
                  </a:cubicBezTo>
                  <a:cubicBezTo>
                    <a:pt x="335" y="868"/>
                    <a:pt x="330" y="868"/>
                    <a:pt x="325" y="869"/>
                  </a:cubicBezTo>
                  <a:cubicBezTo>
                    <a:pt x="228" y="877"/>
                    <a:pt x="147" y="941"/>
                    <a:pt x="106" y="1023"/>
                  </a:cubicBezTo>
                  <a:cubicBezTo>
                    <a:pt x="1" y="1225"/>
                    <a:pt x="106" y="1550"/>
                    <a:pt x="163" y="1752"/>
                  </a:cubicBezTo>
                  <a:cubicBezTo>
                    <a:pt x="244" y="2020"/>
                    <a:pt x="366" y="2271"/>
                    <a:pt x="528" y="2498"/>
                  </a:cubicBezTo>
                  <a:cubicBezTo>
                    <a:pt x="543" y="2523"/>
                    <a:pt x="566" y="2534"/>
                    <a:pt x="590" y="2534"/>
                  </a:cubicBezTo>
                  <a:cubicBezTo>
                    <a:pt x="643" y="2534"/>
                    <a:pt x="697" y="2481"/>
                    <a:pt x="658" y="2425"/>
                  </a:cubicBezTo>
                  <a:cubicBezTo>
                    <a:pt x="431" y="2093"/>
                    <a:pt x="277" y="1712"/>
                    <a:pt x="228" y="1314"/>
                  </a:cubicBezTo>
                  <a:cubicBezTo>
                    <a:pt x="214" y="1230"/>
                    <a:pt x="212" y="1023"/>
                    <a:pt x="334" y="1023"/>
                  </a:cubicBezTo>
                  <a:cubicBezTo>
                    <a:pt x="352" y="1023"/>
                    <a:pt x="374" y="1028"/>
                    <a:pt x="398" y="1039"/>
                  </a:cubicBezTo>
                  <a:cubicBezTo>
                    <a:pt x="479" y="1079"/>
                    <a:pt x="560" y="1185"/>
                    <a:pt x="625" y="1250"/>
                  </a:cubicBezTo>
                  <a:cubicBezTo>
                    <a:pt x="771" y="1396"/>
                    <a:pt x="901" y="1550"/>
                    <a:pt x="1031" y="1712"/>
                  </a:cubicBezTo>
                  <a:cubicBezTo>
                    <a:pt x="1048" y="1736"/>
                    <a:pt x="1077" y="1748"/>
                    <a:pt x="1104" y="1748"/>
                  </a:cubicBezTo>
                  <a:cubicBezTo>
                    <a:pt x="1140" y="1748"/>
                    <a:pt x="1173" y="1726"/>
                    <a:pt x="1168" y="1679"/>
                  </a:cubicBezTo>
                  <a:cubicBezTo>
                    <a:pt x="1144" y="1396"/>
                    <a:pt x="1120" y="1112"/>
                    <a:pt x="1168" y="828"/>
                  </a:cubicBezTo>
                  <a:cubicBezTo>
                    <a:pt x="1193" y="698"/>
                    <a:pt x="1225" y="577"/>
                    <a:pt x="1282" y="455"/>
                  </a:cubicBezTo>
                  <a:cubicBezTo>
                    <a:pt x="1321" y="384"/>
                    <a:pt x="1428" y="162"/>
                    <a:pt x="1523" y="162"/>
                  </a:cubicBezTo>
                  <a:cubicBezTo>
                    <a:pt x="1527" y="162"/>
                    <a:pt x="1530" y="163"/>
                    <a:pt x="1533" y="163"/>
                  </a:cubicBezTo>
                  <a:cubicBezTo>
                    <a:pt x="1647" y="187"/>
                    <a:pt x="1671" y="390"/>
                    <a:pt x="1687" y="479"/>
                  </a:cubicBezTo>
                  <a:cubicBezTo>
                    <a:pt x="1712" y="633"/>
                    <a:pt x="1728" y="779"/>
                    <a:pt x="1736" y="933"/>
                  </a:cubicBezTo>
                  <a:cubicBezTo>
                    <a:pt x="1768" y="1233"/>
                    <a:pt x="1785" y="1533"/>
                    <a:pt x="1793" y="1833"/>
                  </a:cubicBezTo>
                  <a:cubicBezTo>
                    <a:pt x="1797" y="1884"/>
                    <a:pt x="1838" y="1914"/>
                    <a:pt x="1877" y="1914"/>
                  </a:cubicBezTo>
                  <a:cubicBezTo>
                    <a:pt x="1907" y="1914"/>
                    <a:pt x="1936" y="1896"/>
                    <a:pt x="1947" y="1858"/>
                  </a:cubicBezTo>
                  <a:cubicBezTo>
                    <a:pt x="1979" y="1704"/>
                    <a:pt x="2044" y="1558"/>
                    <a:pt x="2149" y="1444"/>
                  </a:cubicBezTo>
                  <a:cubicBezTo>
                    <a:pt x="2217" y="1376"/>
                    <a:pt x="2325" y="1312"/>
                    <a:pt x="2420" y="1312"/>
                  </a:cubicBezTo>
                  <a:cubicBezTo>
                    <a:pt x="2485" y="1312"/>
                    <a:pt x="2543" y="1341"/>
                    <a:pt x="2579" y="1420"/>
                  </a:cubicBezTo>
                  <a:cubicBezTo>
                    <a:pt x="2644" y="1550"/>
                    <a:pt x="2612" y="1728"/>
                    <a:pt x="2587" y="1858"/>
                  </a:cubicBezTo>
                  <a:cubicBezTo>
                    <a:pt x="2547" y="2044"/>
                    <a:pt x="2490" y="2223"/>
                    <a:pt x="2417" y="2385"/>
                  </a:cubicBezTo>
                  <a:cubicBezTo>
                    <a:pt x="2389" y="2446"/>
                    <a:pt x="2446" y="2504"/>
                    <a:pt x="2495" y="2504"/>
                  </a:cubicBezTo>
                  <a:cubicBezTo>
                    <a:pt x="2517" y="2504"/>
                    <a:pt x="2537" y="2493"/>
                    <a:pt x="2547" y="2466"/>
                  </a:cubicBezTo>
                  <a:cubicBezTo>
                    <a:pt x="2652" y="2231"/>
                    <a:pt x="2725" y="1987"/>
                    <a:pt x="2757" y="1736"/>
                  </a:cubicBezTo>
                  <a:cubicBezTo>
                    <a:pt x="2782" y="1558"/>
                    <a:pt x="2774" y="1347"/>
                    <a:pt x="2620" y="1233"/>
                  </a:cubicBezTo>
                  <a:cubicBezTo>
                    <a:pt x="2559" y="1182"/>
                    <a:pt x="2489" y="1161"/>
                    <a:pt x="2418" y="1161"/>
                  </a:cubicBezTo>
                  <a:cubicBezTo>
                    <a:pt x="2310" y="1161"/>
                    <a:pt x="2200" y="1210"/>
                    <a:pt x="2117" y="1274"/>
                  </a:cubicBezTo>
                  <a:cubicBezTo>
                    <a:pt x="2044" y="1333"/>
                    <a:pt x="1983" y="1404"/>
                    <a:pt x="1933" y="1482"/>
                  </a:cubicBezTo>
                  <a:lnTo>
                    <a:pt x="1933" y="1482"/>
                  </a:lnTo>
                  <a:cubicBezTo>
                    <a:pt x="1918" y="1207"/>
                    <a:pt x="1894" y="931"/>
                    <a:pt x="1866" y="658"/>
                  </a:cubicBezTo>
                  <a:cubicBezTo>
                    <a:pt x="1841" y="463"/>
                    <a:pt x="1809" y="9"/>
                    <a:pt x="1525" y="1"/>
                  </a:cubicBezTo>
                  <a:cubicBezTo>
                    <a:pt x="1521" y="1"/>
                    <a:pt x="1518" y="1"/>
                    <a:pt x="1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1"/>
            <p:cNvSpPr/>
            <p:nvPr/>
          </p:nvSpPr>
          <p:spPr>
            <a:xfrm>
              <a:off x="1270425" y="3289425"/>
              <a:ext cx="46050" cy="43475"/>
            </a:xfrm>
            <a:custGeom>
              <a:avLst/>
              <a:gdLst/>
              <a:ahLst/>
              <a:cxnLst/>
              <a:rect l="l" t="t" r="r" b="b"/>
              <a:pathLst>
                <a:path w="1842" h="1739" extrusionOk="0">
                  <a:moveTo>
                    <a:pt x="1454" y="1"/>
                  </a:moveTo>
                  <a:cubicBezTo>
                    <a:pt x="1295" y="1"/>
                    <a:pt x="1138" y="119"/>
                    <a:pt x="1071" y="264"/>
                  </a:cubicBezTo>
                  <a:cubicBezTo>
                    <a:pt x="981" y="450"/>
                    <a:pt x="975" y="671"/>
                    <a:pt x="979" y="882"/>
                  </a:cubicBezTo>
                  <a:lnTo>
                    <a:pt x="979" y="882"/>
                  </a:lnTo>
                  <a:cubicBezTo>
                    <a:pt x="942" y="836"/>
                    <a:pt x="905" y="790"/>
                    <a:pt x="868" y="742"/>
                  </a:cubicBezTo>
                  <a:cubicBezTo>
                    <a:pt x="795" y="661"/>
                    <a:pt x="731" y="580"/>
                    <a:pt x="641" y="515"/>
                  </a:cubicBezTo>
                  <a:cubicBezTo>
                    <a:pt x="567" y="466"/>
                    <a:pt x="472" y="435"/>
                    <a:pt x="379" y="435"/>
                  </a:cubicBezTo>
                  <a:cubicBezTo>
                    <a:pt x="290" y="435"/>
                    <a:pt x="202" y="464"/>
                    <a:pt x="139" y="532"/>
                  </a:cubicBezTo>
                  <a:cubicBezTo>
                    <a:pt x="1" y="678"/>
                    <a:pt x="33" y="897"/>
                    <a:pt x="114" y="1059"/>
                  </a:cubicBezTo>
                  <a:cubicBezTo>
                    <a:pt x="220" y="1278"/>
                    <a:pt x="374" y="1488"/>
                    <a:pt x="495" y="1699"/>
                  </a:cubicBezTo>
                  <a:cubicBezTo>
                    <a:pt x="513" y="1727"/>
                    <a:pt x="538" y="1738"/>
                    <a:pt x="562" y="1738"/>
                  </a:cubicBezTo>
                  <a:cubicBezTo>
                    <a:pt x="615" y="1738"/>
                    <a:pt x="667" y="1682"/>
                    <a:pt x="633" y="1626"/>
                  </a:cubicBezTo>
                  <a:cubicBezTo>
                    <a:pt x="528" y="1456"/>
                    <a:pt x="422" y="1286"/>
                    <a:pt x="325" y="1115"/>
                  </a:cubicBezTo>
                  <a:cubicBezTo>
                    <a:pt x="244" y="986"/>
                    <a:pt x="139" y="807"/>
                    <a:pt x="228" y="661"/>
                  </a:cubicBezTo>
                  <a:cubicBezTo>
                    <a:pt x="266" y="605"/>
                    <a:pt x="318" y="583"/>
                    <a:pt x="373" y="583"/>
                  </a:cubicBezTo>
                  <a:cubicBezTo>
                    <a:pt x="467" y="583"/>
                    <a:pt x="572" y="648"/>
                    <a:pt x="633" y="710"/>
                  </a:cubicBezTo>
                  <a:cubicBezTo>
                    <a:pt x="771" y="840"/>
                    <a:pt x="885" y="1010"/>
                    <a:pt x="998" y="1156"/>
                  </a:cubicBezTo>
                  <a:cubicBezTo>
                    <a:pt x="1013" y="1174"/>
                    <a:pt x="1031" y="1181"/>
                    <a:pt x="1049" y="1181"/>
                  </a:cubicBezTo>
                  <a:cubicBezTo>
                    <a:pt x="1089" y="1181"/>
                    <a:pt x="1128" y="1144"/>
                    <a:pt x="1128" y="1099"/>
                  </a:cubicBezTo>
                  <a:cubicBezTo>
                    <a:pt x="1136" y="880"/>
                    <a:pt x="1112" y="629"/>
                    <a:pt x="1176" y="410"/>
                  </a:cubicBezTo>
                  <a:cubicBezTo>
                    <a:pt x="1201" y="313"/>
                    <a:pt x="1258" y="224"/>
                    <a:pt x="1355" y="175"/>
                  </a:cubicBezTo>
                  <a:cubicBezTo>
                    <a:pt x="1386" y="161"/>
                    <a:pt x="1418" y="154"/>
                    <a:pt x="1449" y="154"/>
                  </a:cubicBezTo>
                  <a:cubicBezTo>
                    <a:pt x="1508" y="154"/>
                    <a:pt x="1564" y="179"/>
                    <a:pt x="1606" y="232"/>
                  </a:cubicBezTo>
                  <a:cubicBezTo>
                    <a:pt x="1655" y="297"/>
                    <a:pt x="1671" y="394"/>
                    <a:pt x="1679" y="483"/>
                  </a:cubicBezTo>
                  <a:cubicBezTo>
                    <a:pt x="1687" y="597"/>
                    <a:pt x="1687" y="718"/>
                    <a:pt x="1687" y="832"/>
                  </a:cubicBezTo>
                  <a:cubicBezTo>
                    <a:pt x="1687" y="1091"/>
                    <a:pt x="1671" y="1351"/>
                    <a:pt x="1639" y="1602"/>
                  </a:cubicBezTo>
                  <a:cubicBezTo>
                    <a:pt x="1630" y="1651"/>
                    <a:pt x="1665" y="1675"/>
                    <a:pt x="1703" y="1675"/>
                  </a:cubicBezTo>
                  <a:cubicBezTo>
                    <a:pt x="1742" y="1675"/>
                    <a:pt x="1785" y="1651"/>
                    <a:pt x="1793" y="1602"/>
                  </a:cubicBezTo>
                  <a:cubicBezTo>
                    <a:pt x="1825" y="1294"/>
                    <a:pt x="1841" y="978"/>
                    <a:pt x="1833" y="661"/>
                  </a:cubicBezTo>
                  <a:cubicBezTo>
                    <a:pt x="1833" y="451"/>
                    <a:pt x="1833" y="159"/>
                    <a:pt x="1614" y="45"/>
                  </a:cubicBezTo>
                  <a:cubicBezTo>
                    <a:pt x="1563" y="14"/>
                    <a:pt x="1508" y="1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1"/>
            <p:cNvSpPr/>
            <p:nvPr/>
          </p:nvSpPr>
          <p:spPr>
            <a:xfrm>
              <a:off x="1526225" y="3311175"/>
              <a:ext cx="78075" cy="64125"/>
            </a:xfrm>
            <a:custGeom>
              <a:avLst/>
              <a:gdLst/>
              <a:ahLst/>
              <a:cxnLst/>
              <a:rect l="l" t="t" r="r" b="b"/>
              <a:pathLst>
                <a:path w="3123" h="2565" extrusionOk="0">
                  <a:moveTo>
                    <a:pt x="1512" y="1"/>
                  </a:moveTo>
                  <a:cubicBezTo>
                    <a:pt x="1374" y="1"/>
                    <a:pt x="1277" y="107"/>
                    <a:pt x="1201" y="213"/>
                  </a:cubicBezTo>
                  <a:cubicBezTo>
                    <a:pt x="1095" y="359"/>
                    <a:pt x="1014" y="529"/>
                    <a:pt x="974" y="708"/>
                  </a:cubicBezTo>
                  <a:cubicBezTo>
                    <a:pt x="912" y="963"/>
                    <a:pt x="916" y="1222"/>
                    <a:pt x="951" y="1478"/>
                  </a:cubicBezTo>
                  <a:lnTo>
                    <a:pt x="951" y="1478"/>
                  </a:lnTo>
                  <a:cubicBezTo>
                    <a:pt x="791" y="1242"/>
                    <a:pt x="578" y="1000"/>
                    <a:pt x="381" y="1000"/>
                  </a:cubicBezTo>
                  <a:cubicBezTo>
                    <a:pt x="298" y="1000"/>
                    <a:pt x="219" y="1043"/>
                    <a:pt x="147" y="1145"/>
                  </a:cubicBezTo>
                  <a:cubicBezTo>
                    <a:pt x="1" y="1348"/>
                    <a:pt x="114" y="1632"/>
                    <a:pt x="195" y="1835"/>
                  </a:cubicBezTo>
                  <a:cubicBezTo>
                    <a:pt x="309" y="2094"/>
                    <a:pt x="463" y="2329"/>
                    <a:pt x="658" y="2540"/>
                  </a:cubicBezTo>
                  <a:cubicBezTo>
                    <a:pt x="673" y="2557"/>
                    <a:pt x="691" y="2565"/>
                    <a:pt x="708" y="2565"/>
                  </a:cubicBezTo>
                  <a:cubicBezTo>
                    <a:pt x="763" y="2565"/>
                    <a:pt x="812" y="2490"/>
                    <a:pt x="763" y="2435"/>
                  </a:cubicBezTo>
                  <a:cubicBezTo>
                    <a:pt x="625" y="2280"/>
                    <a:pt x="504" y="2110"/>
                    <a:pt x="406" y="1924"/>
                  </a:cubicBezTo>
                  <a:cubicBezTo>
                    <a:pt x="325" y="1762"/>
                    <a:pt x="195" y="1518"/>
                    <a:pt x="236" y="1324"/>
                  </a:cubicBezTo>
                  <a:cubicBezTo>
                    <a:pt x="248" y="1231"/>
                    <a:pt x="313" y="1166"/>
                    <a:pt x="393" y="1166"/>
                  </a:cubicBezTo>
                  <a:cubicBezTo>
                    <a:pt x="418" y="1166"/>
                    <a:pt x="444" y="1173"/>
                    <a:pt x="471" y="1186"/>
                  </a:cubicBezTo>
                  <a:cubicBezTo>
                    <a:pt x="560" y="1226"/>
                    <a:pt x="633" y="1316"/>
                    <a:pt x="690" y="1389"/>
                  </a:cubicBezTo>
                  <a:cubicBezTo>
                    <a:pt x="828" y="1559"/>
                    <a:pt x="949" y="1745"/>
                    <a:pt x="1039" y="1948"/>
                  </a:cubicBezTo>
                  <a:cubicBezTo>
                    <a:pt x="1052" y="1972"/>
                    <a:pt x="1073" y="1982"/>
                    <a:pt x="1096" y="1982"/>
                  </a:cubicBezTo>
                  <a:cubicBezTo>
                    <a:pt x="1143" y="1982"/>
                    <a:pt x="1196" y="1938"/>
                    <a:pt x="1185" y="1883"/>
                  </a:cubicBezTo>
                  <a:cubicBezTo>
                    <a:pt x="1103" y="1559"/>
                    <a:pt x="1047" y="1210"/>
                    <a:pt x="1095" y="870"/>
                  </a:cubicBezTo>
                  <a:cubicBezTo>
                    <a:pt x="1117" y="742"/>
                    <a:pt x="1299" y="149"/>
                    <a:pt x="1502" y="149"/>
                  </a:cubicBezTo>
                  <a:cubicBezTo>
                    <a:pt x="1531" y="149"/>
                    <a:pt x="1561" y="161"/>
                    <a:pt x="1590" y="189"/>
                  </a:cubicBezTo>
                  <a:cubicBezTo>
                    <a:pt x="1695" y="286"/>
                    <a:pt x="1720" y="472"/>
                    <a:pt x="1752" y="602"/>
                  </a:cubicBezTo>
                  <a:cubicBezTo>
                    <a:pt x="1801" y="764"/>
                    <a:pt x="1833" y="926"/>
                    <a:pt x="1858" y="1089"/>
                  </a:cubicBezTo>
                  <a:cubicBezTo>
                    <a:pt x="1914" y="1437"/>
                    <a:pt x="1930" y="1794"/>
                    <a:pt x="1914" y="2143"/>
                  </a:cubicBezTo>
                  <a:cubicBezTo>
                    <a:pt x="1914" y="2191"/>
                    <a:pt x="1951" y="2216"/>
                    <a:pt x="1988" y="2216"/>
                  </a:cubicBezTo>
                  <a:cubicBezTo>
                    <a:pt x="2026" y="2216"/>
                    <a:pt x="2064" y="2191"/>
                    <a:pt x="2068" y="2143"/>
                  </a:cubicBezTo>
                  <a:cubicBezTo>
                    <a:pt x="2093" y="1940"/>
                    <a:pt x="2158" y="1745"/>
                    <a:pt x="2263" y="1567"/>
                  </a:cubicBezTo>
                  <a:cubicBezTo>
                    <a:pt x="2376" y="1405"/>
                    <a:pt x="2539" y="1202"/>
                    <a:pt x="2733" y="1137"/>
                  </a:cubicBezTo>
                  <a:cubicBezTo>
                    <a:pt x="2758" y="1129"/>
                    <a:pt x="2780" y="1125"/>
                    <a:pt x="2800" y="1125"/>
                  </a:cubicBezTo>
                  <a:cubicBezTo>
                    <a:pt x="3000" y="1125"/>
                    <a:pt x="2959" y="1540"/>
                    <a:pt x="2944" y="1681"/>
                  </a:cubicBezTo>
                  <a:cubicBezTo>
                    <a:pt x="2928" y="1924"/>
                    <a:pt x="2863" y="2167"/>
                    <a:pt x="2757" y="2394"/>
                  </a:cubicBezTo>
                  <a:cubicBezTo>
                    <a:pt x="2730" y="2450"/>
                    <a:pt x="2783" y="2506"/>
                    <a:pt x="2832" y="2506"/>
                  </a:cubicBezTo>
                  <a:cubicBezTo>
                    <a:pt x="2854" y="2506"/>
                    <a:pt x="2875" y="2495"/>
                    <a:pt x="2887" y="2467"/>
                  </a:cubicBezTo>
                  <a:cubicBezTo>
                    <a:pt x="3017" y="2183"/>
                    <a:pt x="3098" y="1883"/>
                    <a:pt x="3106" y="1567"/>
                  </a:cubicBezTo>
                  <a:cubicBezTo>
                    <a:pt x="3106" y="1364"/>
                    <a:pt x="3122" y="983"/>
                    <a:pt x="2830" y="967"/>
                  </a:cubicBezTo>
                  <a:cubicBezTo>
                    <a:pt x="2823" y="967"/>
                    <a:pt x="2816" y="966"/>
                    <a:pt x="2809" y="966"/>
                  </a:cubicBezTo>
                  <a:cubicBezTo>
                    <a:pt x="2573" y="966"/>
                    <a:pt x="2340" y="1216"/>
                    <a:pt x="2206" y="1389"/>
                  </a:cubicBezTo>
                  <a:cubicBezTo>
                    <a:pt x="2154" y="1459"/>
                    <a:pt x="2109" y="1533"/>
                    <a:pt x="2070" y="1611"/>
                  </a:cubicBezTo>
                  <a:lnTo>
                    <a:pt x="2070" y="1611"/>
                  </a:lnTo>
                  <a:cubicBezTo>
                    <a:pt x="2057" y="1352"/>
                    <a:pt x="2024" y="1093"/>
                    <a:pt x="1971" y="837"/>
                  </a:cubicBezTo>
                  <a:cubicBezTo>
                    <a:pt x="1930" y="643"/>
                    <a:pt x="1882" y="440"/>
                    <a:pt x="1809" y="254"/>
                  </a:cubicBezTo>
                  <a:cubicBezTo>
                    <a:pt x="1760" y="140"/>
                    <a:pt x="1671" y="18"/>
                    <a:pt x="1541" y="2"/>
                  </a:cubicBezTo>
                  <a:cubicBezTo>
                    <a:pt x="1531" y="1"/>
                    <a:pt x="1522" y="1"/>
                    <a:pt x="1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1"/>
            <p:cNvSpPr/>
            <p:nvPr/>
          </p:nvSpPr>
          <p:spPr>
            <a:xfrm>
              <a:off x="665200" y="3320400"/>
              <a:ext cx="49075" cy="52075"/>
            </a:xfrm>
            <a:custGeom>
              <a:avLst/>
              <a:gdLst/>
              <a:ahLst/>
              <a:cxnLst/>
              <a:rect l="l" t="t" r="r" b="b"/>
              <a:pathLst>
                <a:path w="1963" h="2083" extrusionOk="0">
                  <a:moveTo>
                    <a:pt x="1636" y="0"/>
                  </a:moveTo>
                  <a:cubicBezTo>
                    <a:pt x="1460" y="0"/>
                    <a:pt x="1273" y="242"/>
                    <a:pt x="1208" y="371"/>
                  </a:cubicBezTo>
                  <a:cubicBezTo>
                    <a:pt x="1097" y="575"/>
                    <a:pt x="1066" y="808"/>
                    <a:pt x="1058" y="1040"/>
                  </a:cubicBezTo>
                  <a:lnTo>
                    <a:pt x="1058" y="1040"/>
                  </a:lnTo>
                  <a:cubicBezTo>
                    <a:pt x="945" y="864"/>
                    <a:pt x="821" y="693"/>
                    <a:pt x="657" y="557"/>
                  </a:cubicBezTo>
                  <a:cubicBezTo>
                    <a:pt x="561" y="483"/>
                    <a:pt x="421" y="419"/>
                    <a:pt x="296" y="419"/>
                  </a:cubicBezTo>
                  <a:cubicBezTo>
                    <a:pt x="189" y="419"/>
                    <a:pt x="94" y="467"/>
                    <a:pt x="49" y="598"/>
                  </a:cubicBezTo>
                  <a:cubicBezTo>
                    <a:pt x="0" y="728"/>
                    <a:pt x="32" y="866"/>
                    <a:pt x="49" y="987"/>
                  </a:cubicBezTo>
                  <a:cubicBezTo>
                    <a:pt x="73" y="1133"/>
                    <a:pt x="97" y="1271"/>
                    <a:pt x="146" y="1401"/>
                  </a:cubicBezTo>
                  <a:cubicBezTo>
                    <a:pt x="235" y="1668"/>
                    <a:pt x="373" y="1895"/>
                    <a:pt x="592" y="2066"/>
                  </a:cubicBezTo>
                  <a:cubicBezTo>
                    <a:pt x="607" y="2077"/>
                    <a:pt x="621" y="2083"/>
                    <a:pt x="635" y="2083"/>
                  </a:cubicBezTo>
                  <a:cubicBezTo>
                    <a:pt x="695" y="2083"/>
                    <a:pt x="733" y="1982"/>
                    <a:pt x="673" y="1936"/>
                  </a:cubicBezTo>
                  <a:cubicBezTo>
                    <a:pt x="495" y="1806"/>
                    <a:pt x="381" y="1611"/>
                    <a:pt x="308" y="1401"/>
                  </a:cubicBezTo>
                  <a:cubicBezTo>
                    <a:pt x="235" y="1206"/>
                    <a:pt x="178" y="971"/>
                    <a:pt x="178" y="760"/>
                  </a:cubicBezTo>
                  <a:cubicBezTo>
                    <a:pt x="171" y="649"/>
                    <a:pt x="218" y="567"/>
                    <a:pt x="319" y="567"/>
                  </a:cubicBezTo>
                  <a:cubicBezTo>
                    <a:pt x="336" y="567"/>
                    <a:pt x="354" y="569"/>
                    <a:pt x="373" y="574"/>
                  </a:cubicBezTo>
                  <a:cubicBezTo>
                    <a:pt x="487" y="606"/>
                    <a:pt x="576" y="679"/>
                    <a:pt x="657" y="760"/>
                  </a:cubicBezTo>
                  <a:cubicBezTo>
                    <a:pt x="827" y="930"/>
                    <a:pt x="949" y="1141"/>
                    <a:pt x="1070" y="1352"/>
                  </a:cubicBezTo>
                  <a:cubicBezTo>
                    <a:pt x="1082" y="1376"/>
                    <a:pt x="1105" y="1387"/>
                    <a:pt x="1128" y="1387"/>
                  </a:cubicBezTo>
                  <a:cubicBezTo>
                    <a:pt x="1167" y="1387"/>
                    <a:pt x="1208" y="1357"/>
                    <a:pt x="1208" y="1312"/>
                  </a:cubicBezTo>
                  <a:cubicBezTo>
                    <a:pt x="1208" y="1052"/>
                    <a:pt x="1200" y="785"/>
                    <a:pt x="1297" y="533"/>
                  </a:cubicBezTo>
                  <a:cubicBezTo>
                    <a:pt x="1338" y="428"/>
                    <a:pt x="1403" y="330"/>
                    <a:pt x="1484" y="257"/>
                  </a:cubicBezTo>
                  <a:cubicBezTo>
                    <a:pt x="1516" y="217"/>
                    <a:pt x="1573" y="160"/>
                    <a:pt x="1630" y="160"/>
                  </a:cubicBezTo>
                  <a:cubicBezTo>
                    <a:pt x="1695" y="168"/>
                    <a:pt x="1711" y="257"/>
                    <a:pt x="1727" y="314"/>
                  </a:cubicBezTo>
                  <a:cubicBezTo>
                    <a:pt x="1881" y="809"/>
                    <a:pt x="1792" y="1344"/>
                    <a:pt x="1711" y="1847"/>
                  </a:cubicBezTo>
                  <a:cubicBezTo>
                    <a:pt x="1701" y="1905"/>
                    <a:pt x="1750" y="1943"/>
                    <a:pt x="1794" y="1943"/>
                  </a:cubicBezTo>
                  <a:cubicBezTo>
                    <a:pt x="1823" y="1943"/>
                    <a:pt x="1850" y="1926"/>
                    <a:pt x="1857" y="1887"/>
                  </a:cubicBezTo>
                  <a:cubicBezTo>
                    <a:pt x="1913" y="1563"/>
                    <a:pt x="1962" y="1230"/>
                    <a:pt x="1962" y="898"/>
                  </a:cubicBezTo>
                  <a:cubicBezTo>
                    <a:pt x="1962" y="744"/>
                    <a:pt x="1946" y="590"/>
                    <a:pt x="1913" y="436"/>
                  </a:cubicBezTo>
                  <a:cubicBezTo>
                    <a:pt x="1889" y="314"/>
                    <a:pt x="1857" y="152"/>
                    <a:pt x="1768" y="55"/>
                  </a:cubicBezTo>
                  <a:cubicBezTo>
                    <a:pt x="1726" y="17"/>
                    <a:pt x="1681" y="0"/>
                    <a:pt x="1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1"/>
            <p:cNvSpPr/>
            <p:nvPr/>
          </p:nvSpPr>
          <p:spPr>
            <a:xfrm>
              <a:off x="729425" y="3192675"/>
              <a:ext cx="32775" cy="95325"/>
            </a:xfrm>
            <a:custGeom>
              <a:avLst/>
              <a:gdLst/>
              <a:ahLst/>
              <a:cxnLst/>
              <a:rect l="l" t="t" r="r" b="b"/>
              <a:pathLst>
                <a:path w="1311" h="3813" extrusionOk="0">
                  <a:moveTo>
                    <a:pt x="103" y="1"/>
                  </a:moveTo>
                  <a:cubicBezTo>
                    <a:pt x="51" y="1"/>
                    <a:pt x="0" y="57"/>
                    <a:pt x="34" y="113"/>
                  </a:cubicBezTo>
                  <a:cubicBezTo>
                    <a:pt x="682" y="1223"/>
                    <a:pt x="1063" y="2464"/>
                    <a:pt x="1153" y="3737"/>
                  </a:cubicBezTo>
                  <a:cubicBezTo>
                    <a:pt x="1157" y="3786"/>
                    <a:pt x="1199" y="3813"/>
                    <a:pt x="1238" y="3813"/>
                  </a:cubicBezTo>
                  <a:cubicBezTo>
                    <a:pt x="1276" y="3813"/>
                    <a:pt x="1311" y="3788"/>
                    <a:pt x="1307" y="3737"/>
                  </a:cubicBezTo>
                  <a:cubicBezTo>
                    <a:pt x="1217" y="2440"/>
                    <a:pt x="820" y="1167"/>
                    <a:pt x="163" y="40"/>
                  </a:cubicBezTo>
                  <a:cubicBezTo>
                    <a:pt x="148" y="12"/>
                    <a:pt x="125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61"/>
            <p:cNvSpPr/>
            <p:nvPr/>
          </p:nvSpPr>
          <p:spPr>
            <a:xfrm>
              <a:off x="729250" y="3202775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195" y="155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61"/>
            <p:cNvSpPr/>
            <p:nvPr/>
          </p:nvSpPr>
          <p:spPr>
            <a:xfrm>
              <a:off x="719500" y="3204200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98" y="0"/>
                  </a:moveTo>
                  <a:cubicBezTo>
                    <a:pt x="1" y="0"/>
                    <a:pt x="1" y="146"/>
                    <a:pt x="98" y="146"/>
                  </a:cubicBezTo>
                  <a:cubicBezTo>
                    <a:pt x="196" y="146"/>
                    <a:pt x="196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1"/>
            <p:cNvSpPr/>
            <p:nvPr/>
          </p:nvSpPr>
          <p:spPr>
            <a:xfrm>
              <a:off x="710400" y="3202775"/>
              <a:ext cx="4475" cy="3875"/>
            </a:xfrm>
            <a:custGeom>
              <a:avLst/>
              <a:gdLst/>
              <a:ahLst/>
              <a:cxnLst/>
              <a:rect l="l" t="t" r="r" b="b"/>
              <a:pathLst>
                <a:path w="179" h="155" extrusionOk="0">
                  <a:moveTo>
                    <a:pt x="81" y="1"/>
                  </a:moveTo>
                  <a:cubicBezTo>
                    <a:pt x="65" y="1"/>
                    <a:pt x="57" y="1"/>
                    <a:pt x="49" y="9"/>
                  </a:cubicBezTo>
                  <a:cubicBezTo>
                    <a:pt x="41" y="9"/>
                    <a:pt x="33" y="17"/>
                    <a:pt x="24" y="25"/>
                  </a:cubicBezTo>
                  <a:cubicBezTo>
                    <a:pt x="16" y="25"/>
                    <a:pt x="8" y="41"/>
                    <a:pt x="8" y="49"/>
                  </a:cubicBezTo>
                  <a:cubicBezTo>
                    <a:pt x="0" y="57"/>
                    <a:pt x="0" y="65"/>
                    <a:pt x="0" y="74"/>
                  </a:cubicBezTo>
                  <a:cubicBezTo>
                    <a:pt x="0" y="82"/>
                    <a:pt x="0" y="90"/>
                    <a:pt x="8" y="98"/>
                  </a:cubicBezTo>
                  <a:cubicBezTo>
                    <a:pt x="8" y="106"/>
                    <a:pt x="16" y="122"/>
                    <a:pt x="24" y="130"/>
                  </a:cubicBezTo>
                  <a:cubicBezTo>
                    <a:pt x="33" y="130"/>
                    <a:pt x="33" y="138"/>
                    <a:pt x="41" y="138"/>
                  </a:cubicBezTo>
                  <a:cubicBezTo>
                    <a:pt x="49" y="146"/>
                    <a:pt x="65" y="155"/>
                    <a:pt x="81" y="155"/>
                  </a:cubicBezTo>
                  <a:lnTo>
                    <a:pt x="105" y="155"/>
                  </a:lnTo>
                  <a:cubicBezTo>
                    <a:pt x="114" y="155"/>
                    <a:pt x="130" y="146"/>
                    <a:pt x="138" y="146"/>
                  </a:cubicBezTo>
                  <a:cubicBezTo>
                    <a:pt x="146" y="138"/>
                    <a:pt x="154" y="138"/>
                    <a:pt x="162" y="130"/>
                  </a:cubicBezTo>
                  <a:cubicBezTo>
                    <a:pt x="170" y="122"/>
                    <a:pt x="170" y="114"/>
                    <a:pt x="178" y="106"/>
                  </a:cubicBezTo>
                  <a:cubicBezTo>
                    <a:pt x="178" y="98"/>
                    <a:pt x="178" y="90"/>
                    <a:pt x="178" y="74"/>
                  </a:cubicBezTo>
                  <a:cubicBezTo>
                    <a:pt x="178" y="65"/>
                    <a:pt x="178" y="65"/>
                    <a:pt x="178" y="57"/>
                  </a:cubicBezTo>
                  <a:cubicBezTo>
                    <a:pt x="178" y="41"/>
                    <a:pt x="170" y="33"/>
                    <a:pt x="162" y="25"/>
                  </a:cubicBezTo>
                  <a:cubicBezTo>
                    <a:pt x="154" y="17"/>
                    <a:pt x="146" y="17"/>
                    <a:pt x="146" y="9"/>
                  </a:cubicBezTo>
                  <a:cubicBezTo>
                    <a:pt x="130" y="1"/>
                    <a:pt x="122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1"/>
            <p:cNvSpPr/>
            <p:nvPr/>
          </p:nvSpPr>
          <p:spPr>
            <a:xfrm>
              <a:off x="701675" y="31950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0" y="0"/>
                    <a:pt x="0" y="155"/>
                    <a:pt x="98" y="155"/>
                  </a:cubicBezTo>
                  <a:cubicBezTo>
                    <a:pt x="195" y="155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1"/>
            <p:cNvSpPr/>
            <p:nvPr/>
          </p:nvSpPr>
          <p:spPr>
            <a:xfrm>
              <a:off x="699450" y="3184125"/>
              <a:ext cx="5075" cy="3875"/>
            </a:xfrm>
            <a:custGeom>
              <a:avLst/>
              <a:gdLst/>
              <a:ahLst/>
              <a:cxnLst/>
              <a:rect l="l" t="t" r="r" b="b"/>
              <a:pathLst>
                <a:path w="203" h="155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cubicBezTo>
                    <a:pt x="195" y="155"/>
                    <a:pt x="20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1"/>
            <p:cNvSpPr/>
            <p:nvPr/>
          </p:nvSpPr>
          <p:spPr>
            <a:xfrm>
              <a:off x="704300" y="31729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1"/>
            <p:cNvSpPr/>
            <p:nvPr/>
          </p:nvSpPr>
          <p:spPr>
            <a:xfrm>
              <a:off x="714050" y="3166900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0"/>
                  </a:moveTo>
                  <a:cubicBezTo>
                    <a:pt x="0" y="0"/>
                    <a:pt x="0" y="146"/>
                    <a:pt x="97" y="146"/>
                  </a:cubicBezTo>
                  <a:cubicBezTo>
                    <a:pt x="195" y="146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61"/>
            <p:cNvSpPr/>
            <p:nvPr/>
          </p:nvSpPr>
          <p:spPr>
            <a:xfrm>
              <a:off x="727225" y="31632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195" y="155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61"/>
            <p:cNvSpPr/>
            <p:nvPr/>
          </p:nvSpPr>
          <p:spPr>
            <a:xfrm>
              <a:off x="734725" y="3168125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1"/>
            <p:cNvSpPr/>
            <p:nvPr/>
          </p:nvSpPr>
          <p:spPr>
            <a:xfrm>
              <a:off x="742425" y="3176425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195" y="155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1"/>
            <p:cNvSpPr/>
            <p:nvPr/>
          </p:nvSpPr>
          <p:spPr>
            <a:xfrm>
              <a:off x="743825" y="31841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1"/>
            <p:cNvSpPr/>
            <p:nvPr/>
          </p:nvSpPr>
          <p:spPr>
            <a:xfrm>
              <a:off x="743025" y="31896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1"/>
            <p:cNvSpPr/>
            <p:nvPr/>
          </p:nvSpPr>
          <p:spPr>
            <a:xfrm>
              <a:off x="723775" y="3197900"/>
              <a:ext cx="4875" cy="3900"/>
            </a:xfrm>
            <a:custGeom>
              <a:avLst/>
              <a:gdLst/>
              <a:ahLst/>
              <a:cxnLst/>
              <a:rect l="l" t="t" r="r" b="b"/>
              <a:pathLst>
                <a:path w="195" h="156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195" y="155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1"/>
            <p:cNvSpPr/>
            <p:nvPr/>
          </p:nvSpPr>
          <p:spPr>
            <a:xfrm>
              <a:off x="714650" y="3195875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cubicBezTo>
                    <a:pt x="203" y="155"/>
                    <a:pt x="20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1"/>
            <p:cNvSpPr/>
            <p:nvPr/>
          </p:nvSpPr>
          <p:spPr>
            <a:xfrm>
              <a:off x="707750" y="31916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1"/>
            <p:cNvSpPr/>
            <p:nvPr/>
          </p:nvSpPr>
          <p:spPr>
            <a:xfrm>
              <a:off x="709175" y="31827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1"/>
            <p:cNvSpPr/>
            <p:nvPr/>
          </p:nvSpPr>
          <p:spPr>
            <a:xfrm>
              <a:off x="716075" y="3175825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61"/>
            <p:cNvSpPr/>
            <p:nvPr/>
          </p:nvSpPr>
          <p:spPr>
            <a:xfrm>
              <a:off x="725800" y="31744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5"/>
                    <a:pt x="98" y="155"/>
                  </a:cubicBezTo>
                  <a:cubicBezTo>
                    <a:pt x="195" y="155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61"/>
            <p:cNvSpPr/>
            <p:nvPr/>
          </p:nvSpPr>
          <p:spPr>
            <a:xfrm>
              <a:off x="733300" y="3177225"/>
              <a:ext cx="5075" cy="3675"/>
            </a:xfrm>
            <a:custGeom>
              <a:avLst/>
              <a:gdLst/>
              <a:ahLst/>
              <a:cxnLst/>
              <a:rect l="l" t="t" r="r" b="b"/>
              <a:pathLst>
                <a:path w="203" h="147" extrusionOk="0">
                  <a:moveTo>
                    <a:pt x="106" y="1"/>
                  </a:moveTo>
                  <a:cubicBezTo>
                    <a:pt x="0" y="1"/>
                    <a:pt x="0" y="147"/>
                    <a:pt x="106" y="147"/>
                  </a:cubicBezTo>
                  <a:cubicBezTo>
                    <a:pt x="203" y="147"/>
                    <a:pt x="203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1"/>
            <p:cNvSpPr/>
            <p:nvPr/>
          </p:nvSpPr>
          <p:spPr>
            <a:xfrm>
              <a:off x="736125" y="31833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61"/>
            <p:cNvSpPr/>
            <p:nvPr/>
          </p:nvSpPr>
          <p:spPr>
            <a:xfrm>
              <a:off x="722950" y="31827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61"/>
            <p:cNvSpPr/>
            <p:nvPr/>
          </p:nvSpPr>
          <p:spPr>
            <a:xfrm>
              <a:off x="718100" y="3189600"/>
              <a:ext cx="5075" cy="3875"/>
            </a:xfrm>
            <a:custGeom>
              <a:avLst/>
              <a:gdLst/>
              <a:ahLst/>
              <a:cxnLst/>
              <a:rect l="l" t="t" r="r" b="b"/>
              <a:pathLst>
                <a:path w="203" h="155" extrusionOk="0">
                  <a:moveTo>
                    <a:pt x="106" y="1"/>
                  </a:moveTo>
                  <a:cubicBezTo>
                    <a:pt x="0" y="1"/>
                    <a:pt x="0" y="155"/>
                    <a:pt x="106" y="155"/>
                  </a:cubicBezTo>
                  <a:cubicBezTo>
                    <a:pt x="203" y="155"/>
                    <a:pt x="203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1"/>
            <p:cNvSpPr/>
            <p:nvPr/>
          </p:nvSpPr>
          <p:spPr>
            <a:xfrm>
              <a:off x="1563325" y="3173925"/>
              <a:ext cx="25600" cy="100200"/>
            </a:xfrm>
            <a:custGeom>
              <a:avLst/>
              <a:gdLst/>
              <a:ahLst/>
              <a:cxnLst/>
              <a:rect l="l" t="t" r="r" b="b"/>
              <a:pathLst>
                <a:path w="1024" h="4008" extrusionOk="0">
                  <a:moveTo>
                    <a:pt x="920" y="1"/>
                  </a:moveTo>
                  <a:cubicBezTo>
                    <a:pt x="897" y="1"/>
                    <a:pt x="875" y="11"/>
                    <a:pt x="860" y="36"/>
                  </a:cubicBezTo>
                  <a:cubicBezTo>
                    <a:pt x="187" y="1219"/>
                    <a:pt x="1" y="2638"/>
                    <a:pt x="325" y="3952"/>
                  </a:cubicBezTo>
                  <a:cubicBezTo>
                    <a:pt x="335" y="3991"/>
                    <a:pt x="364" y="4008"/>
                    <a:pt x="394" y="4008"/>
                  </a:cubicBezTo>
                  <a:cubicBezTo>
                    <a:pt x="439" y="4008"/>
                    <a:pt x="485" y="3970"/>
                    <a:pt x="471" y="3911"/>
                  </a:cubicBezTo>
                  <a:cubicBezTo>
                    <a:pt x="155" y="2638"/>
                    <a:pt x="341" y="1260"/>
                    <a:pt x="990" y="117"/>
                  </a:cubicBezTo>
                  <a:cubicBezTo>
                    <a:pt x="1024" y="55"/>
                    <a:pt x="971" y="1"/>
                    <a:pt x="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1"/>
            <p:cNvSpPr/>
            <p:nvPr/>
          </p:nvSpPr>
          <p:spPr>
            <a:xfrm>
              <a:off x="1571850" y="3182900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1"/>
                  </a:moveTo>
                  <a:cubicBezTo>
                    <a:pt x="0" y="1"/>
                    <a:pt x="0" y="147"/>
                    <a:pt x="97" y="147"/>
                  </a:cubicBezTo>
                  <a:cubicBezTo>
                    <a:pt x="195" y="147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61"/>
            <p:cNvSpPr/>
            <p:nvPr/>
          </p:nvSpPr>
          <p:spPr>
            <a:xfrm>
              <a:off x="1565350" y="31792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61"/>
            <p:cNvSpPr/>
            <p:nvPr/>
          </p:nvSpPr>
          <p:spPr>
            <a:xfrm>
              <a:off x="1562325" y="31713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195" y="155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1"/>
            <p:cNvSpPr/>
            <p:nvPr/>
          </p:nvSpPr>
          <p:spPr>
            <a:xfrm>
              <a:off x="1564125" y="31636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6" y="155"/>
                    <a:pt x="19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1"/>
            <p:cNvSpPr/>
            <p:nvPr/>
          </p:nvSpPr>
          <p:spPr>
            <a:xfrm>
              <a:off x="1567575" y="3156350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204" y="155"/>
                    <a:pt x="204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1"/>
            <p:cNvSpPr/>
            <p:nvPr/>
          </p:nvSpPr>
          <p:spPr>
            <a:xfrm>
              <a:off x="1574875" y="3153525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98" y="0"/>
                  </a:moveTo>
                  <a:cubicBezTo>
                    <a:pt x="1" y="0"/>
                    <a:pt x="1" y="146"/>
                    <a:pt x="98" y="146"/>
                  </a:cubicBezTo>
                  <a:cubicBezTo>
                    <a:pt x="195" y="146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1"/>
            <p:cNvSpPr/>
            <p:nvPr/>
          </p:nvSpPr>
          <p:spPr>
            <a:xfrm>
              <a:off x="1580750" y="3152925"/>
              <a:ext cx="4500" cy="3650"/>
            </a:xfrm>
            <a:custGeom>
              <a:avLst/>
              <a:gdLst/>
              <a:ahLst/>
              <a:cxnLst/>
              <a:rect l="l" t="t" r="r" b="b"/>
              <a:pathLst>
                <a:path w="180" h="146" extrusionOk="0">
                  <a:moveTo>
                    <a:pt x="49" y="0"/>
                  </a:moveTo>
                  <a:cubicBezTo>
                    <a:pt x="41" y="8"/>
                    <a:pt x="33" y="8"/>
                    <a:pt x="25" y="16"/>
                  </a:cubicBezTo>
                  <a:cubicBezTo>
                    <a:pt x="17" y="24"/>
                    <a:pt x="9" y="32"/>
                    <a:pt x="9" y="41"/>
                  </a:cubicBezTo>
                  <a:cubicBezTo>
                    <a:pt x="1" y="49"/>
                    <a:pt x="1" y="65"/>
                    <a:pt x="1" y="73"/>
                  </a:cubicBezTo>
                  <a:cubicBezTo>
                    <a:pt x="1" y="81"/>
                    <a:pt x="1" y="89"/>
                    <a:pt x="9" y="89"/>
                  </a:cubicBezTo>
                  <a:cubicBezTo>
                    <a:pt x="9" y="105"/>
                    <a:pt x="17" y="114"/>
                    <a:pt x="25" y="130"/>
                  </a:cubicBezTo>
                  <a:cubicBezTo>
                    <a:pt x="33" y="130"/>
                    <a:pt x="33" y="138"/>
                    <a:pt x="41" y="138"/>
                  </a:cubicBezTo>
                  <a:cubicBezTo>
                    <a:pt x="49" y="146"/>
                    <a:pt x="66" y="146"/>
                    <a:pt x="82" y="146"/>
                  </a:cubicBezTo>
                  <a:lnTo>
                    <a:pt x="131" y="146"/>
                  </a:lnTo>
                  <a:cubicBezTo>
                    <a:pt x="139" y="138"/>
                    <a:pt x="147" y="138"/>
                    <a:pt x="155" y="130"/>
                  </a:cubicBezTo>
                  <a:cubicBezTo>
                    <a:pt x="163" y="122"/>
                    <a:pt x="171" y="114"/>
                    <a:pt x="171" y="105"/>
                  </a:cubicBezTo>
                  <a:cubicBezTo>
                    <a:pt x="179" y="89"/>
                    <a:pt x="179" y="81"/>
                    <a:pt x="179" y="73"/>
                  </a:cubicBezTo>
                  <a:cubicBezTo>
                    <a:pt x="179" y="65"/>
                    <a:pt x="179" y="57"/>
                    <a:pt x="179" y="49"/>
                  </a:cubicBezTo>
                  <a:cubicBezTo>
                    <a:pt x="171" y="41"/>
                    <a:pt x="163" y="32"/>
                    <a:pt x="155" y="16"/>
                  </a:cubicBezTo>
                  <a:cubicBezTo>
                    <a:pt x="155" y="16"/>
                    <a:pt x="147" y="8"/>
                    <a:pt x="139" y="8"/>
                  </a:cubicBezTo>
                  <a:cubicBezTo>
                    <a:pt x="131" y="0"/>
                    <a:pt x="114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61"/>
            <p:cNvSpPr/>
            <p:nvPr/>
          </p:nvSpPr>
          <p:spPr>
            <a:xfrm>
              <a:off x="1588050" y="3152925"/>
              <a:ext cx="4900" cy="3650"/>
            </a:xfrm>
            <a:custGeom>
              <a:avLst/>
              <a:gdLst/>
              <a:ahLst/>
              <a:cxnLst/>
              <a:rect l="l" t="t" r="r" b="b"/>
              <a:pathLst>
                <a:path w="196" h="146" extrusionOk="0">
                  <a:moveTo>
                    <a:pt x="98" y="0"/>
                  </a:moveTo>
                  <a:cubicBezTo>
                    <a:pt x="1" y="0"/>
                    <a:pt x="1" y="146"/>
                    <a:pt x="98" y="146"/>
                  </a:cubicBezTo>
                  <a:cubicBezTo>
                    <a:pt x="195" y="146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61"/>
            <p:cNvSpPr/>
            <p:nvPr/>
          </p:nvSpPr>
          <p:spPr>
            <a:xfrm>
              <a:off x="1596975" y="3158175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cubicBezTo>
                    <a:pt x="203" y="155"/>
                    <a:pt x="20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1"/>
            <p:cNvSpPr/>
            <p:nvPr/>
          </p:nvSpPr>
          <p:spPr>
            <a:xfrm>
              <a:off x="1603050" y="3163650"/>
              <a:ext cx="4275" cy="4500"/>
            </a:xfrm>
            <a:custGeom>
              <a:avLst/>
              <a:gdLst/>
              <a:ahLst/>
              <a:cxnLst/>
              <a:rect l="l" t="t" r="r" b="b"/>
              <a:pathLst>
                <a:path w="171" h="180" extrusionOk="0">
                  <a:moveTo>
                    <a:pt x="74" y="1"/>
                  </a:moveTo>
                  <a:cubicBezTo>
                    <a:pt x="66" y="1"/>
                    <a:pt x="57" y="1"/>
                    <a:pt x="41" y="9"/>
                  </a:cubicBezTo>
                  <a:cubicBezTo>
                    <a:pt x="33" y="9"/>
                    <a:pt x="25" y="17"/>
                    <a:pt x="17" y="25"/>
                  </a:cubicBezTo>
                  <a:cubicBezTo>
                    <a:pt x="17" y="25"/>
                    <a:pt x="9" y="33"/>
                    <a:pt x="9" y="41"/>
                  </a:cubicBezTo>
                  <a:cubicBezTo>
                    <a:pt x="1" y="49"/>
                    <a:pt x="1" y="66"/>
                    <a:pt x="1" y="74"/>
                  </a:cubicBezTo>
                  <a:cubicBezTo>
                    <a:pt x="1" y="82"/>
                    <a:pt x="1" y="90"/>
                    <a:pt x="1" y="98"/>
                  </a:cubicBezTo>
                  <a:cubicBezTo>
                    <a:pt x="1" y="106"/>
                    <a:pt x="9" y="122"/>
                    <a:pt x="17" y="130"/>
                  </a:cubicBezTo>
                  <a:lnTo>
                    <a:pt x="41" y="155"/>
                  </a:lnTo>
                  <a:cubicBezTo>
                    <a:pt x="49" y="163"/>
                    <a:pt x="57" y="163"/>
                    <a:pt x="66" y="171"/>
                  </a:cubicBezTo>
                  <a:cubicBezTo>
                    <a:pt x="82" y="171"/>
                    <a:pt x="90" y="179"/>
                    <a:pt x="98" y="179"/>
                  </a:cubicBezTo>
                  <a:cubicBezTo>
                    <a:pt x="106" y="179"/>
                    <a:pt x="122" y="171"/>
                    <a:pt x="130" y="171"/>
                  </a:cubicBezTo>
                  <a:cubicBezTo>
                    <a:pt x="139" y="163"/>
                    <a:pt x="147" y="163"/>
                    <a:pt x="155" y="155"/>
                  </a:cubicBezTo>
                  <a:cubicBezTo>
                    <a:pt x="155" y="147"/>
                    <a:pt x="163" y="147"/>
                    <a:pt x="163" y="139"/>
                  </a:cubicBezTo>
                  <a:cubicBezTo>
                    <a:pt x="171" y="122"/>
                    <a:pt x="171" y="114"/>
                    <a:pt x="171" y="98"/>
                  </a:cubicBezTo>
                  <a:cubicBezTo>
                    <a:pt x="171" y="90"/>
                    <a:pt x="171" y="90"/>
                    <a:pt x="171" y="82"/>
                  </a:cubicBezTo>
                  <a:cubicBezTo>
                    <a:pt x="171" y="66"/>
                    <a:pt x="163" y="58"/>
                    <a:pt x="155" y="49"/>
                  </a:cubicBezTo>
                  <a:lnTo>
                    <a:pt x="130" y="25"/>
                  </a:lnTo>
                  <a:cubicBezTo>
                    <a:pt x="122" y="17"/>
                    <a:pt x="114" y="9"/>
                    <a:pt x="106" y="9"/>
                  </a:cubicBezTo>
                  <a:cubicBezTo>
                    <a:pt x="98" y="1"/>
                    <a:pt x="82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61"/>
            <p:cNvSpPr/>
            <p:nvPr/>
          </p:nvSpPr>
          <p:spPr>
            <a:xfrm>
              <a:off x="1603675" y="31744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5"/>
                    <a:pt x="97" y="155"/>
                  </a:cubicBezTo>
                  <a:cubicBezTo>
                    <a:pt x="195" y="155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61"/>
            <p:cNvSpPr/>
            <p:nvPr/>
          </p:nvSpPr>
          <p:spPr>
            <a:xfrm>
              <a:off x="1601850" y="3179275"/>
              <a:ext cx="4475" cy="4275"/>
            </a:xfrm>
            <a:custGeom>
              <a:avLst/>
              <a:gdLst/>
              <a:ahLst/>
              <a:cxnLst/>
              <a:rect l="l" t="t" r="r" b="b"/>
              <a:pathLst>
                <a:path w="179" h="171" extrusionOk="0">
                  <a:moveTo>
                    <a:pt x="81" y="0"/>
                  </a:moveTo>
                  <a:cubicBezTo>
                    <a:pt x="65" y="8"/>
                    <a:pt x="57" y="8"/>
                    <a:pt x="41" y="24"/>
                  </a:cubicBezTo>
                  <a:lnTo>
                    <a:pt x="24" y="49"/>
                  </a:lnTo>
                  <a:cubicBezTo>
                    <a:pt x="16" y="49"/>
                    <a:pt x="8" y="57"/>
                    <a:pt x="8" y="73"/>
                  </a:cubicBezTo>
                  <a:cubicBezTo>
                    <a:pt x="0" y="81"/>
                    <a:pt x="0" y="89"/>
                    <a:pt x="0" y="97"/>
                  </a:cubicBezTo>
                  <a:cubicBezTo>
                    <a:pt x="0" y="105"/>
                    <a:pt x="0" y="122"/>
                    <a:pt x="8" y="130"/>
                  </a:cubicBezTo>
                  <a:cubicBezTo>
                    <a:pt x="8" y="138"/>
                    <a:pt x="16" y="146"/>
                    <a:pt x="24" y="154"/>
                  </a:cubicBezTo>
                  <a:cubicBezTo>
                    <a:pt x="24" y="154"/>
                    <a:pt x="32" y="162"/>
                    <a:pt x="32" y="162"/>
                  </a:cubicBezTo>
                  <a:cubicBezTo>
                    <a:pt x="49" y="170"/>
                    <a:pt x="57" y="170"/>
                    <a:pt x="73" y="170"/>
                  </a:cubicBezTo>
                  <a:lnTo>
                    <a:pt x="97" y="170"/>
                  </a:lnTo>
                  <a:cubicBezTo>
                    <a:pt x="105" y="170"/>
                    <a:pt x="122" y="162"/>
                    <a:pt x="130" y="154"/>
                  </a:cubicBezTo>
                  <a:lnTo>
                    <a:pt x="154" y="130"/>
                  </a:lnTo>
                  <a:cubicBezTo>
                    <a:pt x="162" y="122"/>
                    <a:pt x="162" y="114"/>
                    <a:pt x="170" y="105"/>
                  </a:cubicBezTo>
                  <a:cubicBezTo>
                    <a:pt x="170" y="97"/>
                    <a:pt x="178" y="81"/>
                    <a:pt x="178" y="73"/>
                  </a:cubicBezTo>
                  <a:cubicBezTo>
                    <a:pt x="178" y="65"/>
                    <a:pt x="170" y="57"/>
                    <a:pt x="170" y="49"/>
                  </a:cubicBezTo>
                  <a:cubicBezTo>
                    <a:pt x="162" y="32"/>
                    <a:pt x="162" y="24"/>
                    <a:pt x="154" y="24"/>
                  </a:cubicBezTo>
                  <a:cubicBezTo>
                    <a:pt x="146" y="16"/>
                    <a:pt x="146" y="16"/>
                    <a:pt x="138" y="8"/>
                  </a:cubicBezTo>
                  <a:cubicBezTo>
                    <a:pt x="122" y="0"/>
                    <a:pt x="114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61"/>
            <p:cNvSpPr/>
            <p:nvPr/>
          </p:nvSpPr>
          <p:spPr>
            <a:xfrm>
              <a:off x="1595750" y="3183525"/>
              <a:ext cx="5100" cy="3675"/>
            </a:xfrm>
            <a:custGeom>
              <a:avLst/>
              <a:gdLst/>
              <a:ahLst/>
              <a:cxnLst/>
              <a:rect l="l" t="t" r="r" b="b"/>
              <a:pathLst>
                <a:path w="204" h="147" extrusionOk="0">
                  <a:moveTo>
                    <a:pt x="106" y="0"/>
                  </a:moveTo>
                  <a:cubicBezTo>
                    <a:pt x="1" y="0"/>
                    <a:pt x="1" y="146"/>
                    <a:pt x="106" y="146"/>
                  </a:cubicBezTo>
                  <a:cubicBezTo>
                    <a:pt x="203" y="146"/>
                    <a:pt x="203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1"/>
            <p:cNvSpPr/>
            <p:nvPr/>
          </p:nvSpPr>
          <p:spPr>
            <a:xfrm>
              <a:off x="1588675" y="31857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195" y="155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61"/>
            <p:cNvSpPr/>
            <p:nvPr/>
          </p:nvSpPr>
          <p:spPr>
            <a:xfrm>
              <a:off x="1583200" y="3184525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195" y="155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61"/>
            <p:cNvSpPr/>
            <p:nvPr/>
          </p:nvSpPr>
          <p:spPr>
            <a:xfrm>
              <a:off x="1589875" y="31792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1"/>
            <p:cNvSpPr/>
            <p:nvPr/>
          </p:nvSpPr>
          <p:spPr>
            <a:xfrm>
              <a:off x="1595150" y="3176825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106" y="1"/>
                  </a:moveTo>
                  <a:cubicBezTo>
                    <a:pt x="9" y="1"/>
                    <a:pt x="0" y="155"/>
                    <a:pt x="106" y="155"/>
                  </a:cubicBezTo>
                  <a:cubicBezTo>
                    <a:pt x="203" y="155"/>
                    <a:pt x="203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1"/>
            <p:cNvSpPr/>
            <p:nvPr/>
          </p:nvSpPr>
          <p:spPr>
            <a:xfrm>
              <a:off x="1594750" y="31701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1"/>
            <p:cNvSpPr/>
            <p:nvPr/>
          </p:nvSpPr>
          <p:spPr>
            <a:xfrm>
              <a:off x="1591100" y="3164275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1"/>
            <p:cNvSpPr/>
            <p:nvPr/>
          </p:nvSpPr>
          <p:spPr>
            <a:xfrm>
              <a:off x="1583200" y="3160625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1"/>
            <p:cNvSpPr/>
            <p:nvPr/>
          </p:nvSpPr>
          <p:spPr>
            <a:xfrm>
              <a:off x="1574875" y="31624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1"/>
            <p:cNvSpPr/>
            <p:nvPr/>
          </p:nvSpPr>
          <p:spPr>
            <a:xfrm>
              <a:off x="1571850" y="316912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1"/>
                  </a:moveTo>
                  <a:cubicBezTo>
                    <a:pt x="0" y="1"/>
                    <a:pt x="0" y="147"/>
                    <a:pt x="97" y="147"/>
                  </a:cubicBezTo>
                  <a:cubicBezTo>
                    <a:pt x="195" y="147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61"/>
            <p:cNvSpPr/>
            <p:nvPr/>
          </p:nvSpPr>
          <p:spPr>
            <a:xfrm>
              <a:off x="1573050" y="31762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61"/>
            <p:cNvSpPr/>
            <p:nvPr/>
          </p:nvSpPr>
          <p:spPr>
            <a:xfrm>
              <a:off x="1581975" y="3168525"/>
              <a:ext cx="5100" cy="3675"/>
            </a:xfrm>
            <a:custGeom>
              <a:avLst/>
              <a:gdLst/>
              <a:ahLst/>
              <a:cxnLst/>
              <a:rect l="l" t="t" r="r" b="b"/>
              <a:pathLst>
                <a:path w="204" h="147" extrusionOk="0">
                  <a:moveTo>
                    <a:pt x="98" y="0"/>
                  </a:moveTo>
                  <a:cubicBezTo>
                    <a:pt x="0" y="0"/>
                    <a:pt x="0" y="146"/>
                    <a:pt x="98" y="146"/>
                  </a:cubicBezTo>
                  <a:cubicBezTo>
                    <a:pt x="203" y="146"/>
                    <a:pt x="203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1"/>
            <p:cNvSpPr/>
            <p:nvPr/>
          </p:nvSpPr>
          <p:spPr>
            <a:xfrm>
              <a:off x="1588050" y="31695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4" name="Google Shape;12304;p61"/>
          <p:cNvGrpSpPr/>
          <p:nvPr/>
        </p:nvGrpSpPr>
        <p:grpSpPr>
          <a:xfrm>
            <a:off x="6580077" y="3331028"/>
            <a:ext cx="1344723" cy="1154666"/>
            <a:chOff x="6034550" y="2386325"/>
            <a:chExt cx="1105925" cy="999850"/>
          </a:xfrm>
        </p:grpSpPr>
        <p:sp>
          <p:nvSpPr>
            <p:cNvPr id="12305" name="Google Shape;12305;p61"/>
            <p:cNvSpPr/>
            <p:nvPr/>
          </p:nvSpPr>
          <p:spPr>
            <a:xfrm>
              <a:off x="6651950" y="2566000"/>
              <a:ext cx="25175" cy="27525"/>
            </a:xfrm>
            <a:custGeom>
              <a:avLst/>
              <a:gdLst/>
              <a:ahLst/>
              <a:cxnLst/>
              <a:rect l="l" t="t" r="r" b="b"/>
              <a:pathLst>
                <a:path w="1007" h="1101" extrusionOk="0">
                  <a:moveTo>
                    <a:pt x="613" y="264"/>
                  </a:moveTo>
                  <a:cubicBezTo>
                    <a:pt x="639" y="264"/>
                    <a:pt x="662" y="271"/>
                    <a:pt x="682" y="281"/>
                  </a:cubicBezTo>
                  <a:cubicBezTo>
                    <a:pt x="674" y="297"/>
                    <a:pt x="674" y="305"/>
                    <a:pt x="674" y="321"/>
                  </a:cubicBezTo>
                  <a:cubicBezTo>
                    <a:pt x="698" y="394"/>
                    <a:pt x="658" y="475"/>
                    <a:pt x="577" y="492"/>
                  </a:cubicBezTo>
                  <a:cubicBezTo>
                    <a:pt x="573" y="492"/>
                    <a:pt x="569" y="492"/>
                    <a:pt x="565" y="492"/>
                  </a:cubicBezTo>
                  <a:cubicBezTo>
                    <a:pt x="497" y="492"/>
                    <a:pt x="440" y="423"/>
                    <a:pt x="455" y="354"/>
                  </a:cubicBezTo>
                  <a:cubicBezTo>
                    <a:pt x="455" y="346"/>
                    <a:pt x="455" y="346"/>
                    <a:pt x="455" y="338"/>
                  </a:cubicBezTo>
                  <a:cubicBezTo>
                    <a:pt x="487" y="313"/>
                    <a:pt x="520" y="289"/>
                    <a:pt x="560" y="273"/>
                  </a:cubicBezTo>
                  <a:cubicBezTo>
                    <a:pt x="579" y="266"/>
                    <a:pt x="596" y="264"/>
                    <a:pt x="613" y="264"/>
                  </a:cubicBezTo>
                  <a:close/>
                  <a:moveTo>
                    <a:pt x="428" y="121"/>
                  </a:moveTo>
                  <a:cubicBezTo>
                    <a:pt x="494" y="121"/>
                    <a:pt x="560" y="145"/>
                    <a:pt x="617" y="183"/>
                  </a:cubicBezTo>
                  <a:cubicBezTo>
                    <a:pt x="496" y="200"/>
                    <a:pt x="374" y="297"/>
                    <a:pt x="325" y="419"/>
                  </a:cubicBezTo>
                  <a:cubicBezTo>
                    <a:pt x="236" y="605"/>
                    <a:pt x="301" y="848"/>
                    <a:pt x="496" y="913"/>
                  </a:cubicBezTo>
                  <a:cubicBezTo>
                    <a:pt x="522" y="920"/>
                    <a:pt x="551" y="924"/>
                    <a:pt x="579" y="924"/>
                  </a:cubicBezTo>
                  <a:cubicBezTo>
                    <a:pt x="646" y="924"/>
                    <a:pt x="714" y="904"/>
                    <a:pt x="771" y="865"/>
                  </a:cubicBezTo>
                  <a:cubicBezTo>
                    <a:pt x="812" y="840"/>
                    <a:pt x="836" y="808"/>
                    <a:pt x="860" y="775"/>
                  </a:cubicBezTo>
                  <a:lnTo>
                    <a:pt x="860" y="775"/>
                  </a:lnTo>
                  <a:cubicBezTo>
                    <a:pt x="844" y="840"/>
                    <a:pt x="820" y="905"/>
                    <a:pt x="779" y="970"/>
                  </a:cubicBezTo>
                  <a:cubicBezTo>
                    <a:pt x="768" y="970"/>
                    <a:pt x="757" y="971"/>
                    <a:pt x="746" y="971"/>
                  </a:cubicBezTo>
                  <a:cubicBezTo>
                    <a:pt x="553" y="971"/>
                    <a:pt x="351" y="904"/>
                    <a:pt x="236" y="743"/>
                  </a:cubicBezTo>
                  <a:cubicBezTo>
                    <a:pt x="187" y="662"/>
                    <a:pt x="155" y="573"/>
                    <a:pt x="163" y="483"/>
                  </a:cubicBezTo>
                  <a:cubicBezTo>
                    <a:pt x="163" y="370"/>
                    <a:pt x="228" y="265"/>
                    <a:pt x="285" y="167"/>
                  </a:cubicBezTo>
                  <a:cubicBezTo>
                    <a:pt x="293" y="167"/>
                    <a:pt x="293" y="159"/>
                    <a:pt x="293" y="159"/>
                  </a:cubicBezTo>
                  <a:cubicBezTo>
                    <a:pt x="336" y="133"/>
                    <a:pt x="382" y="121"/>
                    <a:pt x="428" y="121"/>
                  </a:cubicBezTo>
                  <a:close/>
                  <a:moveTo>
                    <a:pt x="386" y="0"/>
                  </a:moveTo>
                  <a:cubicBezTo>
                    <a:pt x="310" y="0"/>
                    <a:pt x="234" y="21"/>
                    <a:pt x="163" y="70"/>
                  </a:cubicBezTo>
                  <a:cubicBezTo>
                    <a:pt x="147" y="86"/>
                    <a:pt x="147" y="102"/>
                    <a:pt x="147" y="119"/>
                  </a:cubicBezTo>
                  <a:cubicBezTo>
                    <a:pt x="74" y="232"/>
                    <a:pt x="9" y="354"/>
                    <a:pt x="9" y="492"/>
                  </a:cubicBezTo>
                  <a:cubicBezTo>
                    <a:pt x="1" y="605"/>
                    <a:pt x="41" y="719"/>
                    <a:pt x="106" y="808"/>
                  </a:cubicBezTo>
                  <a:cubicBezTo>
                    <a:pt x="246" y="1017"/>
                    <a:pt x="496" y="1100"/>
                    <a:pt x="744" y="1100"/>
                  </a:cubicBezTo>
                  <a:cubicBezTo>
                    <a:pt x="756" y="1100"/>
                    <a:pt x="768" y="1100"/>
                    <a:pt x="779" y="1100"/>
                  </a:cubicBezTo>
                  <a:cubicBezTo>
                    <a:pt x="796" y="1100"/>
                    <a:pt x="812" y="1083"/>
                    <a:pt x="812" y="1067"/>
                  </a:cubicBezTo>
                  <a:cubicBezTo>
                    <a:pt x="828" y="1067"/>
                    <a:pt x="844" y="1059"/>
                    <a:pt x="852" y="1043"/>
                  </a:cubicBezTo>
                  <a:cubicBezTo>
                    <a:pt x="1006" y="800"/>
                    <a:pt x="998" y="475"/>
                    <a:pt x="836" y="248"/>
                  </a:cubicBezTo>
                  <a:cubicBezTo>
                    <a:pt x="734" y="112"/>
                    <a:pt x="561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61"/>
            <p:cNvSpPr/>
            <p:nvPr/>
          </p:nvSpPr>
          <p:spPr>
            <a:xfrm>
              <a:off x="6630675" y="30178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0" y="0"/>
                  </a:moveTo>
                  <a:cubicBezTo>
                    <a:pt x="37" y="0"/>
                    <a:pt x="25" y="4"/>
                    <a:pt x="17" y="12"/>
                  </a:cubicBezTo>
                  <a:cubicBezTo>
                    <a:pt x="1" y="37"/>
                    <a:pt x="1" y="69"/>
                    <a:pt x="17" y="85"/>
                  </a:cubicBezTo>
                  <a:lnTo>
                    <a:pt x="90" y="12"/>
                  </a:lnTo>
                  <a:cubicBezTo>
                    <a:pt x="78" y="4"/>
                    <a:pt x="6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61"/>
            <p:cNvSpPr/>
            <p:nvPr/>
          </p:nvSpPr>
          <p:spPr>
            <a:xfrm>
              <a:off x="6636350" y="3012200"/>
              <a:ext cx="2250" cy="2100"/>
            </a:xfrm>
            <a:custGeom>
              <a:avLst/>
              <a:gdLst/>
              <a:ahLst/>
              <a:cxnLst/>
              <a:rect l="l" t="t" r="r" b="b"/>
              <a:pathLst>
                <a:path w="90" h="84" extrusionOk="0">
                  <a:moveTo>
                    <a:pt x="56" y="0"/>
                  </a:moveTo>
                  <a:cubicBezTo>
                    <a:pt x="43" y="0"/>
                    <a:pt x="29" y="6"/>
                    <a:pt x="17" y="18"/>
                  </a:cubicBezTo>
                  <a:cubicBezTo>
                    <a:pt x="1" y="35"/>
                    <a:pt x="1" y="67"/>
                    <a:pt x="17" y="83"/>
                  </a:cubicBezTo>
                  <a:lnTo>
                    <a:pt x="90" y="18"/>
                  </a:lnTo>
                  <a:cubicBezTo>
                    <a:pt x="82" y="6"/>
                    <a:pt x="70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1"/>
            <p:cNvSpPr/>
            <p:nvPr/>
          </p:nvSpPr>
          <p:spPr>
            <a:xfrm>
              <a:off x="6642025" y="3006525"/>
              <a:ext cx="2250" cy="2300"/>
            </a:xfrm>
            <a:custGeom>
              <a:avLst/>
              <a:gdLst/>
              <a:ahLst/>
              <a:cxnLst/>
              <a:rect l="l" t="t" r="r" b="b"/>
              <a:pathLst>
                <a:path w="90" h="92" extrusionOk="0">
                  <a:moveTo>
                    <a:pt x="56" y="0"/>
                  </a:moveTo>
                  <a:cubicBezTo>
                    <a:pt x="43" y="0"/>
                    <a:pt x="29" y="6"/>
                    <a:pt x="17" y="18"/>
                  </a:cubicBezTo>
                  <a:cubicBezTo>
                    <a:pt x="1" y="35"/>
                    <a:pt x="1" y="67"/>
                    <a:pt x="17" y="91"/>
                  </a:cubicBezTo>
                  <a:lnTo>
                    <a:pt x="90" y="18"/>
                  </a:lnTo>
                  <a:cubicBezTo>
                    <a:pt x="82" y="6"/>
                    <a:pt x="70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1"/>
            <p:cNvSpPr/>
            <p:nvPr/>
          </p:nvSpPr>
          <p:spPr>
            <a:xfrm>
              <a:off x="6636150" y="30063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0" y="0"/>
                  </a:moveTo>
                  <a:cubicBezTo>
                    <a:pt x="37" y="0"/>
                    <a:pt x="25" y="6"/>
                    <a:pt x="17" y="18"/>
                  </a:cubicBezTo>
                  <a:cubicBezTo>
                    <a:pt x="1" y="35"/>
                    <a:pt x="1" y="67"/>
                    <a:pt x="17" y="83"/>
                  </a:cubicBezTo>
                  <a:cubicBezTo>
                    <a:pt x="29" y="95"/>
                    <a:pt x="43" y="101"/>
                    <a:pt x="56" y="101"/>
                  </a:cubicBezTo>
                  <a:cubicBezTo>
                    <a:pt x="69" y="101"/>
                    <a:pt x="82" y="95"/>
                    <a:pt x="90" y="83"/>
                  </a:cubicBezTo>
                  <a:cubicBezTo>
                    <a:pt x="106" y="67"/>
                    <a:pt x="106" y="35"/>
                    <a:pt x="90" y="18"/>
                  </a:cubicBezTo>
                  <a:cubicBezTo>
                    <a:pt x="78" y="6"/>
                    <a:pt x="6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1"/>
            <p:cNvSpPr/>
            <p:nvPr/>
          </p:nvSpPr>
          <p:spPr>
            <a:xfrm>
              <a:off x="6630475" y="30121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0" y="0"/>
                  </a:moveTo>
                  <a:cubicBezTo>
                    <a:pt x="37" y="0"/>
                    <a:pt x="25" y="4"/>
                    <a:pt x="17" y="12"/>
                  </a:cubicBezTo>
                  <a:cubicBezTo>
                    <a:pt x="1" y="29"/>
                    <a:pt x="1" y="61"/>
                    <a:pt x="17" y="85"/>
                  </a:cubicBezTo>
                  <a:cubicBezTo>
                    <a:pt x="25" y="93"/>
                    <a:pt x="37" y="98"/>
                    <a:pt x="50" y="98"/>
                  </a:cubicBezTo>
                  <a:cubicBezTo>
                    <a:pt x="63" y="98"/>
                    <a:pt x="78" y="93"/>
                    <a:pt x="90" y="85"/>
                  </a:cubicBezTo>
                  <a:cubicBezTo>
                    <a:pt x="106" y="61"/>
                    <a:pt x="106" y="29"/>
                    <a:pt x="90" y="12"/>
                  </a:cubicBezTo>
                  <a:cubicBezTo>
                    <a:pt x="78" y="4"/>
                    <a:pt x="6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61"/>
            <p:cNvSpPr/>
            <p:nvPr/>
          </p:nvSpPr>
          <p:spPr>
            <a:xfrm>
              <a:off x="6647900" y="300670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3" y="0"/>
                  </a:moveTo>
                  <a:cubicBezTo>
                    <a:pt x="41" y="0"/>
                    <a:pt x="28" y="4"/>
                    <a:pt x="17" y="11"/>
                  </a:cubicBezTo>
                  <a:cubicBezTo>
                    <a:pt x="1" y="36"/>
                    <a:pt x="1" y="68"/>
                    <a:pt x="17" y="84"/>
                  </a:cubicBezTo>
                  <a:cubicBezTo>
                    <a:pt x="30" y="98"/>
                    <a:pt x="46" y="104"/>
                    <a:pt x="61" y="104"/>
                  </a:cubicBezTo>
                  <a:cubicBezTo>
                    <a:pt x="72" y="104"/>
                    <a:pt x="83" y="100"/>
                    <a:pt x="90" y="93"/>
                  </a:cubicBezTo>
                  <a:cubicBezTo>
                    <a:pt x="114" y="68"/>
                    <a:pt x="114" y="36"/>
                    <a:pt x="90" y="20"/>
                  </a:cubicBezTo>
                  <a:cubicBezTo>
                    <a:pt x="81" y="6"/>
                    <a:pt x="6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61"/>
            <p:cNvSpPr/>
            <p:nvPr/>
          </p:nvSpPr>
          <p:spPr>
            <a:xfrm>
              <a:off x="6647900" y="301257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50" y="0"/>
                  </a:moveTo>
                  <a:cubicBezTo>
                    <a:pt x="39" y="0"/>
                    <a:pt x="28" y="4"/>
                    <a:pt x="17" y="12"/>
                  </a:cubicBezTo>
                  <a:cubicBezTo>
                    <a:pt x="1" y="36"/>
                    <a:pt x="1" y="68"/>
                    <a:pt x="17" y="85"/>
                  </a:cubicBezTo>
                  <a:lnTo>
                    <a:pt x="90" y="20"/>
                  </a:lnTo>
                  <a:cubicBezTo>
                    <a:pt x="77" y="6"/>
                    <a:pt x="6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1"/>
            <p:cNvSpPr/>
            <p:nvPr/>
          </p:nvSpPr>
          <p:spPr>
            <a:xfrm>
              <a:off x="6642025" y="3018075"/>
              <a:ext cx="2250" cy="2100"/>
            </a:xfrm>
            <a:custGeom>
              <a:avLst/>
              <a:gdLst/>
              <a:ahLst/>
              <a:cxnLst/>
              <a:rect l="l" t="t" r="r" b="b"/>
              <a:pathLst>
                <a:path w="90" h="84" extrusionOk="0">
                  <a:moveTo>
                    <a:pt x="56" y="0"/>
                  </a:moveTo>
                  <a:cubicBezTo>
                    <a:pt x="43" y="0"/>
                    <a:pt x="29" y="6"/>
                    <a:pt x="17" y="19"/>
                  </a:cubicBezTo>
                  <a:cubicBezTo>
                    <a:pt x="1" y="35"/>
                    <a:pt x="1" y="67"/>
                    <a:pt x="17" y="83"/>
                  </a:cubicBezTo>
                  <a:lnTo>
                    <a:pt x="90" y="19"/>
                  </a:lnTo>
                  <a:cubicBezTo>
                    <a:pt x="82" y="6"/>
                    <a:pt x="70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1"/>
            <p:cNvSpPr/>
            <p:nvPr/>
          </p:nvSpPr>
          <p:spPr>
            <a:xfrm>
              <a:off x="6642025" y="30123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6" y="0"/>
                  </a:moveTo>
                  <a:cubicBezTo>
                    <a:pt x="43" y="0"/>
                    <a:pt x="29" y="4"/>
                    <a:pt x="17" y="12"/>
                  </a:cubicBezTo>
                  <a:cubicBezTo>
                    <a:pt x="1" y="37"/>
                    <a:pt x="1" y="69"/>
                    <a:pt x="17" y="85"/>
                  </a:cubicBezTo>
                  <a:cubicBezTo>
                    <a:pt x="29" y="98"/>
                    <a:pt x="43" y="104"/>
                    <a:pt x="56" y="104"/>
                  </a:cubicBezTo>
                  <a:cubicBezTo>
                    <a:pt x="70" y="104"/>
                    <a:pt x="82" y="98"/>
                    <a:pt x="90" y="85"/>
                  </a:cubicBezTo>
                  <a:cubicBezTo>
                    <a:pt x="114" y="69"/>
                    <a:pt x="114" y="37"/>
                    <a:pt x="90" y="12"/>
                  </a:cubicBezTo>
                  <a:cubicBezTo>
                    <a:pt x="82" y="4"/>
                    <a:pt x="70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1"/>
            <p:cNvSpPr/>
            <p:nvPr/>
          </p:nvSpPr>
          <p:spPr>
            <a:xfrm>
              <a:off x="6636150" y="3018025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57" y="0"/>
                  </a:moveTo>
                  <a:cubicBezTo>
                    <a:pt x="45" y="0"/>
                    <a:pt x="33" y="4"/>
                    <a:pt x="25" y="13"/>
                  </a:cubicBezTo>
                  <a:cubicBezTo>
                    <a:pt x="1" y="29"/>
                    <a:pt x="1" y="61"/>
                    <a:pt x="25" y="85"/>
                  </a:cubicBezTo>
                  <a:cubicBezTo>
                    <a:pt x="33" y="94"/>
                    <a:pt x="45" y="98"/>
                    <a:pt x="57" y="98"/>
                  </a:cubicBezTo>
                  <a:cubicBezTo>
                    <a:pt x="69" y="98"/>
                    <a:pt x="82" y="94"/>
                    <a:pt x="90" y="85"/>
                  </a:cubicBezTo>
                  <a:cubicBezTo>
                    <a:pt x="114" y="69"/>
                    <a:pt x="114" y="37"/>
                    <a:pt x="90" y="13"/>
                  </a:cubicBezTo>
                  <a:cubicBezTo>
                    <a:pt x="82" y="4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61"/>
            <p:cNvSpPr/>
            <p:nvPr/>
          </p:nvSpPr>
          <p:spPr>
            <a:xfrm>
              <a:off x="6630275" y="30235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8" y="0"/>
                  </a:moveTo>
                  <a:cubicBezTo>
                    <a:pt x="45" y="0"/>
                    <a:pt x="33" y="6"/>
                    <a:pt x="25" y="19"/>
                  </a:cubicBezTo>
                  <a:cubicBezTo>
                    <a:pt x="9" y="35"/>
                    <a:pt x="0" y="67"/>
                    <a:pt x="25" y="83"/>
                  </a:cubicBezTo>
                  <a:cubicBezTo>
                    <a:pt x="33" y="96"/>
                    <a:pt x="45" y="102"/>
                    <a:pt x="57" y="102"/>
                  </a:cubicBezTo>
                  <a:cubicBezTo>
                    <a:pt x="69" y="102"/>
                    <a:pt x="82" y="96"/>
                    <a:pt x="90" y="83"/>
                  </a:cubicBezTo>
                  <a:cubicBezTo>
                    <a:pt x="114" y="67"/>
                    <a:pt x="114" y="35"/>
                    <a:pt x="98" y="19"/>
                  </a:cubicBezTo>
                  <a:cubicBezTo>
                    <a:pt x="86" y="6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61"/>
            <p:cNvSpPr/>
            <p:nvPr/>
          </p:nvSpPr>
          <p:spPr>
            <a:xfrm>
              <a:off x="6636150" y="3023625"/>
              <a:ext cx="2250" cy="2025"/>
            </a:xfrm>
            <a:custGeom>
              <a:avLst/>
              <a:gdLst/>
              <a:ahLst/>
              <a:cxnLst/>
              <a:rect l="l" t="t" r="r" b="b"/>
              <a:pathLst>
                <a:path w="90" h="81" extrusionOk="0">
                  <a:moveTo>
                    <a:pt x="54" y="0"/>
                  </a:moveTo>
                  <a:cubicBezTo>
                    <a:pt x="43" y="0"/>
                    <a:pt x="32" y="5"/>
                    <a:pt x="25" y="16"/>
                  </a:cubicBezTo>
                  <a:cubicBezTo>
                    <a:pt x="1" y="32"/>
                    <a:pt x="1" y="64"/>
                    <a:pt x="17" y="80"/>
                  </a:cubicBezTo>
                  <a:lnTo>
                    <a:pt x="90" y="16"/>
                  </a:lnTo>
                  <a:cubicBezTo>
                    <a:pt x="81" y="7"/>
                    <a:pt x="6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1"/>
            <p:cNvSpPr/>
            <p:nvPr/>
          </p:nvSpPr>
          <p:spPr>
            <a:xfrm>
              <a:off x="6631075" y="3018125"/>
              <a:ext cx="2275" cy="215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74" y="0"/>
                  </a:moveTo>
                  <a:lnTo>
                    <a:pt x="1" y="73"/>
                  </a:lnTo>
                  <a:cubicBezTo>
                    <a:pt x="9" y="81"/>
                    <a:pt x="21" y="86"/>
                    <a:pt x="34" y="86"/>
                  </a:cubicBezTo>
                  <a:cubicBezTo>
                    <a:pt x="47" y="86"/>
                    <a:pt x="62" y="81"/>
                    <a:pt x="74" y="73"/>
                  </a:cubicBezTo>
                  <a:cubicBezTo>
                    <a:pt x="90" y="57"/>
                    <a:pt x="90" y="25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1"/>
            <p:cNvSpPr/>
            <p:nvPr/>
          </p:nvSpPr>
          <p:spPr>
            <a:xfrm>
              <a:off x="6636750" y="3012650"/>
              <a:ext cx="2275" cy="2100"/>
            </a:xfrm>
            <a:custGeom>
              <a:avLst/>
              <a:gdLst/>
              <a:ahLst/>
              <a:cxnLst/>
              <a:rect l="l" t="t" r="r" b="b"/>
              <a:pathLst>
                <a:path w="91" h="84" extrusionOk="0">
                  <a:moveTo>
                    <a:pt x="74" y="0"/>
                  </a:moveTo>
                  <a:lnTo>
                    <a:pt x="1" y="65"/>
                  </a:lnTo>
                  <a:cubicBezTo>
                    <a:pt x="13" y="78"/>
                    <a:pt x="25" y="84"/>
                    <a:pt x="37" y="84"/>
                  </a:cubicBezTo>
                  <a:cubicBezTo>
                    <a:pt x="50" y="84"/>
                    <a:pt x="62" y="78"/>
                    <a:pt x="74" y="65"/>
                  </a:cubicBezTo>
                  <a:cubicBezTo>
                    <a:pt x="90" y="49"/>
                    <a:pt x="90" y="17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1"/>
            <p:cNvSpPr/>
            <p:nvPr/>
          </p:nvSpPr>
          <p:spPr>
            <a:xfrm>
              <a:off x="6642425" y="3006975"/>
              <a:ext cx="2475" cy="2150"/>
            </a:xfrm>
            <a:custGeom>
              <a:avLst/>
              <a:gdLst/>
              <a:ahLst/>
              <a:cxnLst/>
              <a:rect l="l" t="t" r="r" b="b"/>
              <a:pathLst>
                <a:path w="99" h="86" extrusionOk="0">
                  <a:moveTo>
                    <a:pt x="74" y="0"/>
                  </a:moveTo>
                  <a:lnTo>
                    <a:pt x="1" y="73"/>
                  </a:lnTo>
                  <a:cubicBezTo>
                    <a:pt x="13" y="82"/>
                    <a:pt x="27" y="86"/>
                    <a:pt x="40" y="86"/>
                  </a:cubicBezTo>
                  <a:cubicBezTo>
                    <a:pt x="54" y="86"/>
                    <a:pt x="66" y="82"/>
                    <a:pt x="74" y="73"/>
                  </a:cubicBezTo>
                  <a:cubicBezTo>
                    <a:pt x="98" y="49"/>
                    <a:pt x="98" y="17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61"/>
            <p:cNvSpPr/>
            <p:nvPr/>
          </p:nvSpPr>
          <p:spPr>
            <a:xfrm>
              <a:off x="6653575" y="30129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9" y="1"/>
                  </a:moveTo>
                  <a:cubicBezTo>
                    <a:pt x="45" y="1"/>
                    <a:pt x="33" y="5"/>
                    <a:pt x="25" y="13"/>
                  </a:cubicBezTo>
                  <a:cubicBezTo>
                    <a:pt x="1" y="29"/>
                    <a:pt x="1" y="61"/>
                    <a:pt x="25" y="86"/>
                  </a:cubicBezTo>
                  <a:cubicBezTo>
                    <a:pt x="34" y="95"/>
                    <a:pt x="48" y="101"/>
                    <a:pt x="62" y="101"/>
                  </a:cubicBezTo>
                  <a:cubicBezTo>
                    <a:pt x="75" y="101"/>
                    <a:pt x="87" y="97"/>
                    <a:pt x="98" y="86"/>
                  </a:cubicBezTo>
                  <a:cubicBezTo>
                    <a:pt x="114" y="70"/>
                    <a:pt x="114" y="37"/>
                    <a:pt x="98" y="13"/>
                  </a:cubicBezTo>
                  <a:cubicBezTo>
                    <a:pt x="86" y="5"/>
                    <a:pt x="72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61"/>
            <p:cNvSpPr/>
            <p:nvPr/>
          </p:nvSpPr>
          <p:spPr>
            <a:xfrm>
              <a:off x="6653375" y="3018825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65" y="1"/>
                  </a:moveTo>
                  <a:cubicBezTo>
                    <a:pt x="51" y="1"/>
                    <a:pt x="37" y="5"/>
                    <a:pt x="25" y="13"/>
                  </a:cubicBezTo>
                  <a:cubicBezTo>
                    <a:pt x="9" y="29"/>
                    <a:pt x="1" y="62"/>
                    <a:pt x="25" y="86"/>
                  </a:cubicBezTo>
                  <a:lnTo>
                    <a:pt x="98" y="13"/>
                  </a:lnTo>
                  <a:cubicBezTo>
                    <a:pt x="90" y="5"/>
                    <a:pt x="7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61"/>
            <p:cNvSpPr/>
            <p:nvPr/>
          </p:nvSpPr>
          <p:spPr>
            <a:xfrm>
              <a:off x="6647500" y="30241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54" y="0"/>
                  </a:moveTo>
                  <a:cubicBezTo>
                    <a:pt x="43" y="0"/>
                    <a:pt x="32" y="4"/>
                    <a:pt x="25" y="12"/>
                  </a:cubicBezTo>
                  <a:cubicBezTo>
                    <a:pt x="1" y="36"/>
                    <a:pt x="1" y="68"/>
                    <a:pt x="17" y="85"/>
                  </a:cubicBezTo>
                  <a:lnTo>
                    <a:pt x="90" y="20"/>
                  </a:lnTo>
                  <a:cubicBezTo>
                    <a:pt x="81" y="6"/>
                    <a:pt x="6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1"/>
            <p:cNvSpPr/>
            <p:nvPr/>
          </p:nvSpPr>
          <p:spPr>
            <a:xfrm>
              <a:off x="6647700" y="3018425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57" y="1"/>
                  </a:moveTo>
                  <a:cubicBezTo>
                    <a:pt x="45" y="1"/>
                    <a:pt x="33" y="5"/>
                    <a:pt x="25" y="13"/>
                  </a:cubicBezTo>
                  <a:cubicBezTo>
                    <a:pt x="1" y="29"/>
                    <a:pt x="1" y="61"/>
                    <a:pt x="17" y="86"/>
                  </a:cubicBezTo>
                  <a:cubicBezTo>
                    <a:pt x="29" y="94"/>
                    <a:pt x="43" y="98"/>
                    <a:pt x="56" y="98"/>
                  </a:cubicBezTo>
                  <a:cubicBezTo>
                    <a:pt x="70" y="98"/>
                    <a:pt x="82" y="94"/>
                    <a:pt x="90" y="86"/>
                  </a:cubicBezTo>
                  <a:cubicBezTo>
                    <a:pt x="114" y="69"/>
                    <a:pt x="114" y="37"/>
                    <a:pt x="90" y="13"/>
                  </a:cubicBezTo>
                  <a:cubicBezTo>
                    <a:pt x="82" y="5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1"/>
            <p:cNvSpPr/>
            <p:nvPr/>
          </p:nvSpPr>
          <p:spPr>
            <a:xfrm>
              <a:off x="6641825" y="30239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6" y="0"/>
                  </a:moveTo>
                  <a:cubicBezTo>
                    <a:pt x="43" y="0"/>
                    <a:pt x="29" y="5"/>
                    <a:pt x="17" y="13"/>
                  </a:cubicBezTo>
                  <a:cubicBezTo>
                    <a:pt x="1" y="29"/>
                    <a:pt x="1" y="61"/>
                    <a:pt x="17" y="86"/>
                  </a:cubicBezTo>
                  <a:cubicBezTo>
                    <a:pt x="25" y="94"/>
                    <a:pt x="37" y="98"/>
                    <a:pt x="50" y="98"/>
                  </a:cubicBezTo>
                  <a:cubicBezTo>
                    <a:pt x="63" y="98"/>
                    <a:pt x="78" y="94"/>
                    <a:pt x="90" y="86"/>
                  </a:cubicBezTo>
                  <a:cubicBezTo>
                    <a:pt x="106" y="69"/>
                    <a:pt x="106" y="37"/>
                    <a:pt x="90" y="13"/>
                  </a:cubicBezTo>
                  <a:cubicBezTo>
                    <a:pt x="82" y="5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1"/>
            <p:cNvSpPr/>
            <p:nvPr/>
          </p:nvSpPr>
          <p:spPr>
            <a:xfrm>
              <a:off x="6635750" y="3029375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57" y="0"/>
                  </a:moveTo>
                  <a:cubicBezTo>
                    <a:pt x="45" y="0"/>
                    <a:pt x="33" y="4"/>
                    <a:pt x="25" y="13"/>
                  </a:cubicBezTo>
                  <a:cubicBezTo>
                    <a:pt x="0" y="29"/>
                    <a:pt x="0" y="61"/>
                    <a:pt x="17" y="86"/>
                  </a:cubicBezTo>
                  <a:cubicBezTo>
                    <a:pt x="29" y="94"/>
                    <a:pt x="41" y="98"/>
                    <a:pt x="53" y="98"/>
                  </a:cubicBezTo>
                  <a:cubicBezTo>
                    <a:pt x="65" y="98"/>
                    <a:pt x="77" y="94"/>
                    <a:pt x="90" y="86"/>
                  </a:cubicBezTo>
                  <a:cubicBezTo>
                    <a:pt x="106" y="69"/>
                    <a:pt x="114" y="37"/>
                    <a:pt x="90" y="13"/>
                  </a:cubicBezTo>
                  <a:cubicBezTo>
                    <a:pt x="81" y="4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1"/>
            <p:cNvSpPr/>
            <p:nvPr/>
          </p:nvSpPr>
          <p:spPr>
            <a:xfrm>
              <a:off x="6641425" y="302957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64" y="0"/>
                  </a:moveTo>
                  <a:cubicBezTo>
                    <a:pt x="51" y="0"/>
                    <a:pt x="37" y="5"/>
                    <a:pt x="25" y="13"/>
                  </a:cubicBezTo>
                  <a:cubicBezTo>
                    <a:pt x="8" y="29"/>
                    <a:pt x="0" y="61"/>
                    <a:pt x="25" y="78"/>
                  </a:cubicBezTo>
                  <a:lnTo>
                    <a:pt x="98" y="13"/>
                  </a:lnTo>
                  <a:cubicBezTo>
                    <a:pt x="90" y="5"/>
                    <a:pt x="77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1"/>
            <p:cNvSpPr/>
            <p:nvPr/>
          </p:nvSpPr>
          <p:spPr>
            <a:xfrm>
              <a:off x="6636550" y="302400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4" y="1"/>
                  </a:moveTo>
                  <a:lnTo>
                    <a:pt x="1" y="65"/>
                  </a:lnTo>
                  <a:cubicBezTo>
                    <a:pt x="10" y="79"/>
                    <a:pt x="24" y="85"/>
                    <a:pt x="38" y="85"/>
                  </a:cubicBezTo>
                  <a:cubicBezTo>
                    <a:pt x="50" y="85"/>
                    <a:pt x="63" y="81"/>
                    <a:pt x="74" y="73"/>
                  </a:cubicBezTo>
                  <a:cubicBezTo>
                    <a:pt x="90" y="49"/>
                    <a:pt x="90" y="17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61"/>
            <p:cNvSpPr/>
            <p:nvPr/>
          </p:nvSpPr>
          <p:spPr>
            <a:xfrm>
              <a:off x="6642425" y="3018525"/>
              <a:ext cx="2275" cy="2125"/>
            </a:xfrm>
            <a:custGeom>
              <a:avLst/>
              <a:gdLst/>
              <a:ahLst/>
              <a:cxnLst/>
              <a:rect l="l" t="t" r="r" b="b"/>
              <a:pathLst>
                <a:path w="91" h="85" extrusionOk="0">
                  <a:moveTo>
                    <a:pt x="74" y="1"/>
                  </a:moveTo>
                  <a:lnTo>
                    <a:pt x="1" y="65"/>
                  </a:lnTo>
                  <a:cubicBezTo>
                    <a:pt x="10" y="79"/>
                    <a:pt x="24" y="85"/>
                    <a:pt x="38" y="85"/>
                  </a:cubicBezTo>
                  <a:cubicBezTo>
                    <a:pt x="50" y="85"/>
                    <a:pt x="63" y="81"/>
                    <a:pt x="74" y="74"/>
                  </a:cubicBezTo>
                  <a:cubicBezTo>
                    <a:pt x="90" y="49"/>
                    <a:pt x="90" y="17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61"/>
            <p:cNvSpPr/>
            <p:nvPr/>
          </p:nvSpPr>
          <p:spPr>
            <a:xfrm>
              <a:off x="6648325" y="30130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3" y="1"/>
                  </a:moveTo>
                  <a:lnTo>
                    <a:pt x="0" y="66"/>
                  </a:lnTo>
                  <a:cubicBezTo>
                    <a:pt x="9" y="79"/>
                    <a:pt x="23" y="85"/>
                    <a:pt x="37" y="85"/>
                  </a:cubicBezTo>
                  <a:cubicBezTo>
                    <a:pt x="49" y="85"/>
                    <a:pt x="62" y="81"/>
                    <a:pt x="73" y="74"/>
                  </a:cubicBezTo>
                  <a:cubicBezTo>
                    <a:pt x="89" y="49"/>
                    <a:pt x="89" y="17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1"/>
            <p:cNvSpPr/>
            <p:nvPr/>
          </p:nvSpPr>
          <p:spPr>
            <a:xfrm>
              <a:off x="6659250" y="30192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8" y="1"/>
                  </a:moveTo>
                  <a:cubicBezTo>
                    <a:pt x="47" y="1"/>
                    <a:pt x="36" y="5"/>
                    <a:pt x="25" y="12"/>
                  </a:cubicBezTo>
                  <a:cubicBezTo>
                    <a:pt x="1" y="28"/>
                    <a:pt x="1" y="61"/>
                    <a:pt x="25" y="85"/>
                  </a:cubicBezTo>
                  <a:cubicBezTo>
                    <a:pt x="35" y="95"/>
                    <a:pt x="51" y="102"/>
                    <a:pt x="66" y="102"/>
                  </a:cubicBezTo>
                  <a:cubicBezTo>
                    <a:pt x="75" y="102"/>
                    <a:pt x="84" y="99"/>
                    <a:pt x="90" y="93"/>
                  </a:cubicBezTo>
                  <a:cubicBezTo>
                    <a:pt x="114" y="69"/>
                    <a:pt x="114" y="36"/>
                    <a:pt x="98" y="20"/>
                  </a:cubicBezTo>
                  <a:cubicBezTo>
                    <a:pt x="85" y="7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1"/>
            <p:cNvSpPr/>
            <p:nvPr/>
          </p:nvSpPr>
          <p:spPr>
            <a:xfrm>
              <a:off x="6659050" y="30251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2" y="1"/>
                  </a:moveTo>
                  <a:cubicBezTo>
                    <a:pt x="40" y="1"/>
                    <a:pt x="28" y="5"/>
                    <a:pt x="17" y="12"/>
                  </a:cubicBezTo>
                  <a:cubicBezTo>
                    <a:pt x="1" y="28"/>
                    <a:pt x="1" y="61"/>
                    <a:pt x="17" y="85"/>
                  </a:cubicBezTo>
                  <a:lnTo>
                    <a:pt x="90" y="20"/>
                  </a:lnTo>
                  <a:cubicBezTo>
                    <a:pt x="81" y="7"/>
                    <a:pt x="6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1"/>
            <p:cNvSpPr/>
            <p:nvPr/>
          </p:nvSpPr>
          <p:spPr>
            <a:xfrm>
              <a:off x="6652775" y="3030300"/>
              <a:ext cx="2450" cy="2025"/>
            </a:xfrm>
            <a:custGeom>
              <a:avLst/>
              <a:gdLst/>
              <a:ahLst/>
              <a:cxnLst/>
              <a:rect l="l" t="t" r="r" b="b"/>
              <a:pathLst>
                <a:path w="98" h="81" extrusionOk="0">
                  <a:moveTo>
                    <a:pt x="60" y="1"/>
                  </a:moveTo>
                  <a:cubicBezTo>
                    <a:pt x="48" y="1"/>
                    <a:pt x="36" y="5"/>
                    <a:pt x="25" y="16"/>
                  </a:cubicBezTo>
                  <a:cubicBezTo>
                    <a:pt x="8" y="32"/>
                    <a:pt x="0" y="65"/>
                    <a:pt x="25" y="81"/>
                  </a:cubicBezTo>
                  <a:lnTo>
                    <a:pt x="98" y="16"/>
                  </a:ln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1"/>
            <p:cNvSpPr/>
            <p:nvPr/>
          </p:nvSpPr>
          <p:spPr>
            <a:xfrm>
              <a:off x="6653175" y="302452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8" y="1"/>
                  </a:moveTo>
                  <a:cubicBezTo>
                    <a:pt x="47" y="1"/>
                    <a:pt x="36" y="5"/>
                    <a:pt x="25" y="12"/>
                  </a:cubicBezTo>
                  <a:cubicBezTo>
                    <a:pt x="1" y="28"/>
                    <a:pt x="1" y="61"/>
                    <a:pt x="17" y="85"/>
                  </a:cubicBezTo>
                  <a:cubicBezTo>
                    <a:pt x="30" y="98"/>
                    <a:pt x="46" y="104"/>
                    <a:pt x="60" y="104"/>
                  </a:cubicBezTo>
                  <a:cubicBezTo>
                    <a:pt x="72" y="104"/>
                    <a:pt x="83" y="100"/>
                    <a:pt x="90" y="93"/>
                  </a:cubicBezTo>
                  <a:cubicBezTo>
                    <a:pt x="114" y="77"/>
                    <a:pt x="114" y="44"/>
                    <a:pt x="98" y="20"/>
                  </a:cubicBezTo>
                  <a:cubicBezTo>
                    <a:pt x="85" y="7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1"/>
            <p:cNvSpPr/>
            <p:nvPr/>
          </p:nvSpPr>
          <p:spPr>
            <a:xfrm>
              <a:off x="6647100" y="30299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8" y="1"/>
                  </a:moveTo>
                  <a:cubicBezTo>
                    <a:pt x="47" y="1"/>
                    <a:pt x="36" y="5"/>
                    <a:pt x="25" y="16"/>
                  </a:cubicBezTo>
                  <a:cubicBezTo>
                    <a:pt x="0" y="32"/>
                    <a:pt x="0" y="65"/>
                    <a:pt x="17" y="81"/>
                  </a:cubicBezTo>
                  <a:cubicBezTo>
                    <a:pt x="30" y="94"/>
                    <a:pt x="43" y="100"/>
                    <a:pt x="57" y="100"/>
                  </a:cubicBezTo>
                  <a:cubicBezTo>
                    <a:pt x="68" y="100"/>
                    <a:pt x="79" y="96"/>
                    <a:pt x="90" y="89"/>
                  </a:cubicBezTo>
                  <a:cubicBezTo>
                    <a:pt x="114" y="73"/>
                    <a:pt x="114" y="40"/>
                    <a:pt x="98" y="16"/>
                  </a:cubicBezTo>
                  <a:cubicBezTo>
                    <a:pt x="84" y="7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1"/>
            <p:cNvSpPr/>
            <p:nvPr/>
          </p:nvSpPr>
          <p:spPr>
            <a:xfrm>
              <a:off x="6641025" y="303527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57" y="0"/>
                  </a:moveTo>
                  <a:cubicBezTo>
                    <a:pt x="46" y="0"/>
                    <a:pt x="35" y="4"/>
                    <a:pt x="24" y="12"/>
                  </a:cubicBezTo>
                  <a:cubicBezTo>
                    <a:pt x="0" y="28"/>
                    <a:pt x="0" y="60"/>
                    <a:pt x="16" y="85"/>
                  </a:cubicBezTo>
                  <a:cubicBezTo>
                    <a:pt x="24" y="93"/>
                    <a:pt x="37" y="97"/>
                    <a:pt x="50" y="97"/>
                  </a:cubicBezTo>
                  <a:cubicBezTo>
                    <a:pt x="63" y="97"/>
                    <a:pt x="77" y="93"/>
                    <a:pt x="89" y="85"/>
                  </a:cubicBezTo>
                  <a:cubicBezTo>
                    <a:pt x="106" y="68"/>
                    <a:pt x="114" y="36"/>
                    <a:pt x="97" y="20"/>
                  </a:cubicBezTo>
                  <a:cubicBezTo>
                    <a:pt x="84" y="6"/>
                    <a:pt x="7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61"/>
            <p:cNvSpPr/>
            <p:nvPr/>
          </p:nvSpPr>
          <p:spPr>
            <a:xfrm>
              <a:off x="6646700" y="3035475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60" y="0"/>
                  </a:moveTo>
                  <a:cubicBezTo>
                    <a:pt x="48" y="0"/>
                    <a:pt x="35" y="4"/>
                    <a:pt x="24" y="12"/>
                  </a:cubicBezTo>
                  <a:cubicBezTo>
                    <a:pt x="8" y="36"/>
                    <a:pt x="0" y="69"/>
                    <a:pt x="24" y="85"/>
                  </a:cubicBezTo>
                  <a:lnTo>
                    <a:pt x="97" y="20"/>
                  </a:ln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61"/>
            <p:cNvSpPr/>
            <p:nvPr/>
          </p:nvSpPr>
          <p:spPr>
            <a:xfrm>
              <a:off x="6642025" y="302987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4" y="1"/>
                  </a:moveTo>
                  <a:lnTo>
                    <a:pt x="1" y="66"/>
                  </a:lnTo>
                  <a:cubicBezTo>
                    <a:pt x="10" y="79"/>
                    <a:pt x="23" y="85"/>
                    <a:pt x="37" y="85"/>
                  </a:cubicBezTo>
                  <a:cubicBezTo>
                    <a:pt x="48" y="85"/>
                    <a:pt x="58" y="81"/>
                    <a:pt x="66" y="74"/>
                  </a:cubicBezTo>
                  <a:cubicBezTo>
                    <a:pt x="90" y="57"/>
                    <a:pt x="90" y="25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1"/>
            <p:cNvSpPr/>
            <p:nvPr/>
          </p:nvSpPr>
          <p:spPr>
            <a:xfrm>
              <a:off x="6647900" y="3024600"/>
              <a:ext cx="2475" cy="2150"/>
            </a:xfrm>
            <a:custGeom>
              <a:avLst/>
              <a:gdLst/>
              <a:ahLst/>
              <a:cxnLst/>
              <a:rect l="l" t="t" r="r" b="b"/>
              <a:pathLst>
                <a:path w="99" h="86" extrusionOk="0">
                  <a:moveTo>
                    <a:pt x="74" y="1"/>
                  </a:moveTo>
                  <a:lnTo>
                    <a:pt x="1" y="66"/>
                  </a:lnTo>
                  <a:cubicBezTo>
                    <a:pt x="14" y="79"/>
                    <a:pt x="28" y="85"/>
                    <a:pt x="41" y="85"/>
                  </a:cubicBezTo>
                  <a:cubicBezTo>
                    <a:pt x="52" y="85"/>
                    <a:pt x="63" y="81"/>
                    <a:pt x="74" y="74"/>
                  </a:cubicBezTo>
                  <a:cubicBezTo>
                    <a:pt x="90" y="49"/>
                    <a:pt x="98" y="17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61"/>
            <p:cNvSpPr/>
            <p:nvPr/>
          </p:nvSpPr>
          <p:spPr>
            <a:xfrm>
              <a:off x="6654000" y="301912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73" y="1"/>
                  </a:moveTo>
                  <a:lnTo>
                    <a:pt x="0" y="74"/>
                  </a:lnTo>
                  <a:cubicBezTo>
                    <a:pt x="9" y="83"/>
                    <a:pt x="23" y="89"/>
                    <a:pt x="37" y="89"/>
                  </a:cubicBezTo>
                  <a:cubicBezTo>
                    <a:pt x="49" y="89"/>
                    <a:pt x="62" y="85"/>
                    <a:pt x="73" y="74"/>
                  </a:cubicBezTo>
                  <a:cubicBezTo>
                    <a:pt x="89" y="58"/>
                    <a:pt x="89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61"/>
            <p:cNvSpPr/>
            <p:nvPr/>
          </p:nvSpPr>
          <p:spPr>
            <a:xfrm>
              <a:off x="6664725" y="3025650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58" y="1"/>
                  </a:moveTo>
                  <a:cubicBezTo>
                    <a:pt x="47" y="1"/>
                    <a:pt x="35" y="5"/>
                    <a:pt x="25" y="16"/>
                  </a:cubicBezTo>
                  <a:cubicBezTo>
                    <a:pt x="9" y="32"/>
                    <a:pt x="1" y="64"/>
                    <a:pt x="25" y="89"/>
                  </a:cubicBezTo>
                  <a:cubicBezTo>
                    <a:pt x="35" y="99"/>
                    <a:pt x="51" y="106"/>
                    <a:pt x="66" y="106"/>
                  </a:cubicBezTo>
                  <a:cubicBezTo>
                    <a:pt x="75" y="106"/>
                    <a:pt x="84" y="103"/>
                    <a:pt x="90" y="97"/>
                  </a:cubicBezTo>
                  <a:cubicBezTo>
                    <a:pt x="114" y="72"/>
                    <a:pt x="114" y="40"/>
                    <a:pt x="98" y="24"/>
                  </a:cubicBezTo>
                  <a:cubicBezTo>
                    <a:pt x="89" y="10"/>
                    <a:pt x="74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1"/>
            <p:cNvSpPr/>
            <p:nvPr/>
          </p:nvSpPr>
          <p:spPr>
            <a:xfrm>
              <a:off x="6664325" y="30315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3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1" y="33"/>
                    <a:pt x="1" y="65"/>
                    <a:pt x="17" y="82"/>
                  </a:cubicBezTo>
                  <a:lnTo>
                    <a:pt x="98" y="25"/>
                  </a:ln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1"/>
            <p:cNvSpPr/>
            <p:nvPr/>
          </p:nvSpPr>
          <p:spPr>
            <a:xfrm>
              <a:off x="6658050" y="3036600"/>
              <a:ext cx="2450" cy="2025"/>
            </a:xfrm>
            <a:custGeom>
              <a:avLst/>
              <a:gdLst/>
              <a:ahLst/>
              <a:cxnLst/>
              <a:rect l="l" t="t" r="r" b="b"/>
              <a:pathLst>
                <a:path w="98" h="81" extrusionOk="0">
                  <a:moveTo>
                    <a:pt x="58" y="1"/>
                  </a:moveTo>
                  <a:cubicBezTo>
                    <a:pt x="46" y="1"/>
                    <a:pt x="35" y="5"/>
                    <a:pt x="25" y="15"/>
                  </a:cubicBezTo>
                  <a:cubicBezTo>
                    <a:pt x="8" y="32"/>
                    <a:pt x="0" y="64"/>
                    <a:pt x="25" y="80"/>
                  </a:cubicBezTo>
                  <a:lnTo>
                    <a:pt x="97" y="24"/>
                  </a:lnTo>
                  <a:cubicBezTo>
                    <a:pt x="88" y="9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1"/>
            <p:cNvSpPr/>
            <p:nvPr/>
          </p:nvSpPr>
          <p:spPr>
            <a:xfrm>
              <a:off x="6658650" y="303080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4" y="1"/>
                  </a:moveTo>
                  <a:cubicBezTo>
                    <a:pt x="43" y="1"/>
                    <a:pt x="32" y="5"/>
                    <a:pt x="25" y="12"/>
                  </a:cubicBezTo>
                  <a:cubicBezTo>
                    <a:pt x="1" y="29"/>
                    <a:pt x="1" y="61"/>
                    <a:pt x="17" y="85"/>
                  </a:cubicBezTo>
                  <a:cubicBezTo>
                    <a:pt x="26" y="99"/>
                    <a:pt x="40" y="105"/>
                    <a:pt x="54" y="105"/>
                  </a:cubicBezTo>
                  <a:cubicBezTo>
                    <a:pt x="66" y="105"/>
                    <a:pt x="79" y="101"/>
                    <a:pt x="90" y="93"/>
                  </a:cubicBezTo>
                  <a:cubicBezTo>
                    <a:pt x="106" y="77"/>
                    <a:pt x="114" y="45"/>
                    <a:pt x="90" y="20"/>
                  </a:cubicBezTo>
                  <a:cubicBezTo>
                    <a:pt x="81" y="7"/>
                    <a:pt x="67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1"/>
            <p:cNvSpPr/>
            <p:nvPr/>
          </p:nvSpPr>
          <p:spPr>
            <a:xfrm>
              <a:off x="6652375" y="303607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7" y="1"/>
                  </a:moveTo>
                  <a:cubicBezTo>
                    <a:pt x="46" y="1"/>
                    <a:pt x="35" y="5"/>
                    <a:pt x="24" y="12"/>
                  </a:cubicBezTo>
                  <a:cubicBezTo>
                    <a:pt x="0" y="28"/>
                    <a:pt x="0" y="61"/>
                    <a:pt x="16" y="85"/>
                  </a:cubicBezTo>
                  <a:cubicBezTo>
                    <a:pt x="25" y="94"/>
                    <a:pt x="39" y="100"/>
                    <a:pt x="54" y="100"/>
                  </a:cubicBezTo>
                  <a:cubicBezTo>
                    <a:pt x="66" y="100"/>
                    <a:pt x="78" y="96"/>
                    <a:pt x="89" y="85"/>
                  </a:cubicBezTo>
                  <a:cubicBezTo>
                    <a:pt x="106" y="69"/>
                    <a:pt x="114" y="36"/>
                    <a:pt x="97" y="20"/>
                  </a:cubicBezTo>
                  <a:cubicBezTo>
                    <a:pt x="84" y="7"/>
                    <a:pt x="7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1"/>
            <p:cNvSpPr/>
            <p:nvPr/>
          </p:nvSpPr>
          <p:spPr>
            <a:xfrm>
              <a:off x="6646075" y="30412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61" y="1"/>
                  </a:moveTo>
                  <a:cubicBezTo>
                    <a:pt x="49" y="1"/>
                    <a:pt x="36" y="5"/>
                    <a:pt x="25" y="16"/>
                  </a:cubicBezTo>
                  <a:cubicBezTo>
                    <a:pt x="9" y="32"/>
                    <a:pt x="1" y="65"/>
                    <a:pt x="17" y="81"/>
                  </a:cubicBezTo>
                  <a:cubicBezTo>
                    <a:pt x="30" y="94"/>
                    <a:pt x="44" y="100"/>
                    <a:pt x="57" y="100"/>
                  </a:cubicBezTo>
                  <a:cubicBezTo>
                    <a:pt x="68" y="100"/>
                    <a:pt x="79" y="96"/>
                    <a:pt x="90" y="89"/>
                  </a:cubicBezTo>
                  <a:cubicBezTo>
                    <a:pt x="114" y="73"/>
                    <a:pt x="114" y="40"/>
                    <a:pt x="98" y="16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1"/>
            <p:cNvSpPr/>
            <p:nvPr/>
          </p:nvSpPr>
          <p:spPr>
            <a:xfrm>
              <a:off x="6651950" y="3041725"/>
              <a:ext cx="2275" cy="1950"/>
            </a:xfrm>
            <a:custGeom>
              <a:avLst/>
              <a:gdLst/>
              <a:ahLst/>
              <a:cxnLst/>
              <a:rect l="l" t="t" r="r" b="b"/>
              <a:pathLst>
                <a:path w="91" h="78" extrusionOk="0">
                  <a:moveTo>
                    <a:pt x="58" y="1"/>
                  </a:moveTo>
                  <a:cubicBezTo>
                    <a:pt x="46" y="1"/>
                    <a:pt x="33" y="5"/>
                    <a:pt x="25" y="13"/>
                  </a:cubicBezTo>
                  <a:cubicBezTo>
                    <a:pt x="1" y="29"/>
                    <a:pt x="1" y="62"/>
                    <a:pt x="17" y="78"/>
                  </a:cubicBezTo>
                  <a:lnTo>
                    <a:pt x="90" y="13"/>
                  </a:lnTo>
                  <a:cubicBezTo>
                    <a:pt x="82" y="5"/>
                    <a:pt x="70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61"/>
            <p:cNvSpPr/>
            <p:nvPr/>
          </p:nvSpPr>
          <p:spPr>
            <a:xfrm>
              <a:off x="6647300" y="30359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73" y="1"/>
                  </a:moveTo>
                  <a:lnTo>
                    <a:pt x="0" y="66"/>
                  </a:lnTo>
                  <a:cubicBezTo>
                    <a:pt x="9" y="79"/>
                    <a:pt x="23" y="85"/>
                    <a:pt x="37" y="85"/>
                  </a:cubicBezTo>
                  <a:cubicBezTo>
                    <a:pt x="47" y="85"/>
                    <a:pt x="58" y="81"/>
                    <a:pt x="65" y="74"/>
                  </a:cubicBezTo>
                  <a:cubicBezTo>
                    <a:pt x="90" y="50"/>
                    <a:pt x="90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61"/>
            <p:cNvSpPr/>
            <p:nvPr/>
          </p:nvSpPr>
          <p:spPr>
            <a:xfrm>
              <a:off x="6653375" y="303070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4" y="0"/>
                  </a:moveTo>
                  <a:lnTo>
                    <a:pt x="1" y="65"/>
                  </a:lnTo>
                  <a:cubicBezTo>
                    <a:pt x="10" y="78"/>
                    <a:pt x="23" y="84"/>
                    <a:pt x="37" y="84"/>
                  </a:cubicBezTo>
                  <a:cubicBezTo>
                    <a:pt x="48" y="84"/>
                    <a:pt x="58" y="80"/>
                    <a:pt x="66" y="73"/>
                  </a:cubicBezTo>
                  <a:cubicBezTo>
                    <a:pt x="90" y="57"/>
                    <a:pt x="90" y="24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61"/>
            <p:cNvSpPr/>
            <p:nvPr/>
          </p:nvSpPr>
          <p:spPr>
            <a:xfrm>
              <a:off x="6659450" y="3025625"/>
              <a:ext cx="2475" cy="2025"/>
            </a:xfrm>
            <a:custGeom>
              <a:avLst/>
              <a:gdLst/>
              <a:ahLst/>
              <a:cxnLst/>
              <a:rect l="l" t="t" r="r" b="b"/>
              <a:pathLst>
                <a:path w="99" h="81" extrusionOk="0">
                  <a:moveTo>
                    <a:pt x="74" y="0"/>
                  </a:moveTo>
                  <a:lnTo>
                    <a:pt x="1" y="65"/>
                  </a:lnTo>
                  <a:cubicBezTo>
                    <a:pt x="10" y="74"/>
                    <a:pt x="24" y="81"/>
                    <a:pt x="38" y="81"/>
                  </a:cubicBezTo>
                  <a:cubicBezTo>
                    <a:pt x="50" y="81"/>
                    <a:pt x="63" y="76"/>
                    <a:pt x="74" y="65"/>
                  </a:cubicBezTo>
                  <a:cubicBezTo>
                    <a:pt x="90" y="49"/>
                    <a:pt x="98" y="17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61"/>
            <p:cNvSpPr/>
            <p:nvPr/>
          </p:nvSpPr>
          <p:spPr>
            <a:xfrm>
              <a:off x="6670200" y="303222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4" y="1"/>
                  </a:moveTo>
                  <a:cubicBezTo>
                    <a:pt x="43" y="1"/>
                    <a:pt x="32" y="5"/>
                    <a:pt x="25" y="12"/>
                  </a:cubicBezTo>
                  <a:cubicBezTo>
                    <a:pt x="1" y="28"/>
                    <a:pt x="1" y="61"/>
                    <a:pt x="17" y="85"/>
                  </a:cubicBezTo>
                  <a:cubicBezTo>
                    <a:pt x="26" y="98"/>
                    <a:pt x="40" y="104"/>
                    <a:pt x="54" y="104"/>
                  </a:cubicBezTo>
                  <a:cubicBezTo>
                    <a:pt x="66" y="104"/>
                    <a:pt x="79" y="100"/>
                    <a:pt x="90" y="93"/>
                  </a:cubicBezTo>
                  <a:cubicBezTo>
                    <a:pt x="106" y="77"/>
                    <a:pt x="114" y="44"/>
                    <a:pt x="98" y="20"/>
                  </a:cubicBezTo>
                  <a:cubicBezTo>
                    <a:pt x="85" y="7"/>
                    <a:pt x="69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1"/>
            <p:cNvSpPr/>
            <p:nvPr/>
          </p:nvSpPr>
          <p:spPr>
            <a:xfrm>
              <a:off x="6669600" y="3038100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54" y="1"/>
                  </a:moveTo>
                  <a:cubicBezTo>
                    <a:pt x="43" y="1"/>
                    <a:pt x="32" y="5"/>
                    <a:pt x="25" y="12"/>
                  </a:cubicBezTo>
                  <a:cubicBezTo>
                    <a:pt x="0" y="28"/>
                    <a:pt x="0" y="61"/>
                    <a:pt x="17" y="85"/>
                  </a:cubicBezTo>
                  <a:lnTo>
                    <a:pt x="98" y="20"/>
                  </a:lnTo>
                  <a:cubicBezTo>
                    <a:pt x="84" y="7"/>
                    <a:pt x="68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61"/>
            <p:cNvSpPr/>
            <p:nvPr/>
          </p:nvSpPr>
          <p:spPr>
            <a:xfrm>
              <a:off x="6663100" y="3043025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57" y="1"/>
                  </a:moveTo>
                  <a:cubicBezTo>
                    <a:pt x="48" y="1"/>
                    <a:pt x="40" y="4"/>
                    <a:pt x="33" y="10"/>
                  </a:cubicBezTo>
                  <a:cubicBezTo>
                    <a:pt x="9" y="26"/>
                    <a:pt x="1" y="58"/>
                    <a:pt x="17" y="83"/>
                  </a:cubicBezTo>
                  <a:lnTo>
                    <a:pt x="98" y="18"/>
                  </a:lnTo>
                  <a:cubicBezTo>
                    <a:pt x="88" y="8"/>
                    <a:pt x="7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61"/>
            <p:cNvSpPr/>
            <p:nvPr/>
          </p:nvSpPr>
          <p:spPr>
            <a:xfrm>
              <a:off x="6663725" y="30373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48" y="0"/>
                    <a:pt x="35" y="4"/>
                    <a:pt x="25" y="12"/>
                  </a:cubicBezTo>
                  <a:cubicBezTo>
                    <a:pt x="8" y="28"/>
                    <a:pt x="0" y="60"/>
                    <a:pt x="25" y="85"/>
                  </a:cubicBezTo>
                  <a:cubicBezTo>
                    <a:pt x="35" y="95"/>
                    <a:pt x="51" y="102"/>
                    <a:pt x="66" y="102"/>
                  </a:cubicBezTo>
                  <a:cubicBezTo>
                    <a:pt x="75" y="102"/>
                    <a:pt x="83" y="99"/>
                    <a:pt x="89" y="93"/>
                  </a:cubicBezTo>
                  <a:cubicBezTo>
                    <a:pt x="114" y="77"/>
                    <a:pt x="114" y="44"/>
                    <a:pt x="98" y="20"/>
                  </a:cubicBez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1"/>
            <p:cNvSpPr/>
            <p:nvPr/>
          </p:nvSpPr>
          <p:spPr>
            <a:xfrm>
              <a:off x="6657425" y="30423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1" y="0"/>
                  </a:moveTo>
                  <a:cubicBezTo>
                    <a:pt x="49" y="0"/>
                    <a:pt x="36" y="4"/>
                    <a:pt x="25" y="11"/>
                  </a:cubicBezTo>
                  <a:cubicBezTo>
                    <a:pt x="9" y="28"/>
                    <a:pt x="1" y="60"/>
                    <a:pt x="17" y="84"/>
                  </a:cubicBezTo>
                  <a:cubicBezTo>
                    <a:pt x="26" y="93"/>
                    <a:pt x="40" y="100"/>
                    <a:pt x="54" y="100"/>
                  </a:cubicBezTo>
                  <a:cubicBezTo>
                    <a:pt x="66" y="100"/>
                    <a:pt x="79" y="95"/>
                    <a:pt x="90" y="84"/>
                  </a:cubicBezTo>
                  <a:cubicBezTo>
                    <a:pt x="114" y="68"/>
                    <a:pt x="114" y="44"/>
                    <a:pt x="98" y="20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1"/>
            <p:cNvSpPr/>
            <p:nvPr/>
          </p:nvSpPr>
          <p:spPr>
            <a:xfrm>
              <a:off x="6651150" y="304742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1" y="28"/>
                    <a:pt x="1" y="61"/>
                    <a:pt x="17" y="77"/>
                  </a:cubicBezTo>
                  <a:cubicBezTo>
                    <a:pt x="26" y="90"/>
                    <a:pt x="40" y="96"/>
                    <a:pt x="54" y="96"/>
                  </a:cubicBezTo>
                  <a:cubicBezTo>
                    <a:pt x="66" y="96"/>
                    <a:pt x="79" y="92"/>
                    <a:pt x="90" y="85"/>
                  </a:cubicBezTo>
                  <a:cubicBezTo>
                    <a:pt x="106" y="69"/>
                    <a:pt x="114" y="36"/>
                    <a:pt x="98" y="20"/>
                  </a:cubicBez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1"/>
            <p:cNvSpPr/>
            <p:nvPr/>
          </p:nvSpPr>
          <p:spPr>
            <a:xfrm>
              <a:off x="6656825" y="30479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3" y="1"/>
                  </a:moveTo>
                  <a:cubicBezTo>
                    <a:pt x="43" y="1"/>
                    <a:pt x="33" y="4"/>
                    <a:pt x="25" y="9"/>
                  </a:cubicBezTo>
                  <a:cubicBezTo>
                    <a:pt x="9" y="34"/>
                    <a:pt x="1" y="58"/>
                    <a:pt x="17" y="82"/>
                  </a:cubicBezTo>
                  <a:lnTo>
                    <a:pt x="98" y="26"/>
                  </a:lnTo>
                  <a:cubicBezTo>
                    <a:pt x="87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61"/>
            <p:cNvSpPr/>
            <p:nvPr/>
          </p:nvSpPr>
          <p:spPr>
            <a:xfrm>
              <a:off x="6652375" y="30420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3" y="0"/>
                  </a:moveTo>
                  <a:lnTo>
                    <a:pt x="0" y="65"/>
                  </a:lnTo>
                  <a:cubicBezTo>
                    <a:pt x="9" y="78"/>
                    <a:pt x="23" y="84"/>
                    <a:pt x="36" y="84"/>
                  </a:cubicBezTo>
                  <a:cubicBezTo>
                    <a:pt x="47" y="84"/>
                    <a:pt x="58" y="80"/>
                    <a:pt x="65" y="73"/>
                  </a:cubicBezTo>
                  <a:cubicBezTo>
                    <a:pt x="89" y="57"/>
                    <a:pt x="89" y="24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61"/>
            <p:cNvSpPr/>
            <p:nvPr/>
          </p:nvSpPr>
          <p:spPr>
            <a:xfrm>
              <a:off x="6658650" y="3037175"/>
              <a:ext cx="2250" cy="1925"/>
            </a:xfrm>
            <a:custGeom>
              <a:avLst/>
              <a:gdLst/>
              <a:ahLst/>
              <a:cxnLst/>
              <a:rect l="l" t="t" r="r" b="b"/>
              <a:pathLst>
                <a:path w="90" h="77" extrusionOk="0">
                  <a:moveTo>
                    <a:pt x="73" y="1"/>
                  </a:moveTo>
                  <a:lnTo>
                    <a:pt x="1" y="57"/>
                  </a:lnTo>
                  <a:cubicBezTo>
                    <a:pt x="9" y="71"/>
                    <a:pt x="23" y="77"/>
                    <a:pt x="37" y="77"/>
                  </a:cubicBezTo>
                  <a:cubicBezTo>
                    <a:pt x="48" y="77"/>
                    <a:pt x="58" y="73"/>
                    <a:pt x="65" y="65"/>
                  </a:cubicBezTo>
                  <a:cubicBezTo>
                    <a:pt x="90" y="49"/>
                    <a:pt x="90" y="17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1"/>
            <p:cNvSpPr/>
            <p:nvPr/>
          </p:nvSpPr>
          <p:spPr>
            <a:xfrm>
              <a:off x="6664725" y="3032100"/>
              <a:ext cx="2475" cy="2025"/>
            </a:xfrm>
            <a:custGeom>
              <a:avLst/>
              <a:gdLst/>
              <a:ahLst/>
              <a:cxnLst/>
              <a:rect l="l" t="t" r="r" b="b"/>
              <a:pathLst>
                <a:path w="99" h="81" extrusionOk="0">
                  <a:moveTo>
                    <a:pt x="82" y="1"/>
                  </a:moveTo>
                  <a:lnTo>
                    <a:pt x="1" y="58"/>
                  </a:lnTo>
                  <a:cubicBezTo>
                    <a:pt x="10" y="72"/>
                    <a:pt x="25" y="80"/>
                    <a:pt x="41" y="80"/>
                  </a:cubicBezTo>
                  <a:cubicBezTo>
                    <a:pt x="52" y="80"/>
                    <a:pt x="64" y="76"/>
                    <a:pt x="74" y="66"/>
                  </a:cubicBezTo>
                  <a:cubicBezTo>
                    <a:pt x="98" y="49"/>
                    <a:pt x="98" y="17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1"/>
            <p:cNvSpPr/>
            <p:nvPr/>
          </p:nvSpPr>
          <p:spPr>
            <a:xfrm>
              <a:off x="6675275" y="303892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60" y="0"/>
                  </a:moveTo>
                  <a:cubicBezTo>
                    <a:pt x="48" y="0"/>
                    <a:pt x="36" y="4"/>
                    <a:pt x="25" y="12"/>
                  </a:cubicBezTo>
                  <a:cubicBezTo>
                    <a:pt x="8" y="28"/>
                    <a:pt x="0" y="60"/>
                    <a:pt x="17" y="85"/>
                  </a:cubicBezTo>
                  <a:cubicBezTo>
                    <a:pt x="30" y="98"/>
                    <a:pt x="43" y="104"/>
                    <a:pt x="57" y="104"/>
                  </a:cubicBezTo>
                  <a:cubicBezTo>
                    <a:pt x="68" y="104"/>
                    <a:pt x="79" y="100"/>
                    <a:pt x="90" y="93"/>
                  </a:cubicBezTo>
                  <a:cubicBezTo>
                    <a:pt x="114" y="76"/>
                    <a:pt x="114" y="44"/>
                    <a:pt x="98" y="20"/>
                  </a:cubicBez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61"/>
            <p:cNvSpPr/>
            <p:nvPr/>
          </p:nvSpPr>
          <p:spPr>
            <a:xfrm>
              <a:off x="6674675" y="30448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7" y="0"/>
                  </a:moveTo>
                  <a:cubicBezTo>
                    <a:pt x="46" y="0"/>
                    <a:pt x="35" y="4"/>
                    <a:pt x="24" y="12"/>
                  </a:cubicBezTo>
                  <a:cubicBezTo>
                    <a:pt x="0" y="28"/>
                    <a:pt x="0" y="60"/>
                    <a:pt x="16" y="77"/>
                  </a:cubicBezTo>
                  <a:lnTo>
                    <a:pt x="97" y="20"/>
                  </a:lnTo>
                  <a:cubicBezTo>
                    <a:pt x="84" y="6"/>
                    <a:pt x="7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61"/>
            <p:cNvSpPr/>
            <p:nvPr/>
          </p:nvSpPr>
          <p:spPr>
            <a:xfrm>
              <a:off x="6668175" y="30495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3" y="1"/>
                  </a:moveTo>
                  <a:cubicBezTo>
                    <a:pt x="43" y="1"/>
                    <a:pt x="34" y="3"/>
                    <a:pt x="25" y="9"/>
                  </a:cubicBezTo>
                  <a:cubicBezTo>
                    <a:pt x="1" y="25"/>
                    <a:pt x="1" y="58"/>
                    <a:pt x="17" y="82"/>
                  </a:cubicBezTo>
                  <a:lnTo>
                    <a:pt x="98" y="25"/>
                  </a:lnTo>
                  <a:cubicBezTo>
                    <a:pt x="87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1"/>
            <p:cNvSpPr/>
            <p:nvPr/>
          </p:nvSpPr>
          <p:spPr>
            <a:xfrm>
              <a:off x="6668775" y="30438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7" y="0"/>
                  </a:moveTo>
                  <a:cubicBezTo>
                    <a:pt x="48" y="0"/>
                    <a:pt x="40" y="3"/>
                    <a:pt x="33" y="9"/>
                  </a:cubicBezTo>
                  <a:cubicBezTo>
                    <a:pt x="9" y="25"/>
                    <a:pt x="1" y="58"/>
                    <a:pt x="25" y="82"/>
                  </a:cubicBezTo>
                  <a:cubicBezTo>
                    <a:pt x="34" y="96"/>
                    <a:pt x="46" y="102"/>
                    <a:pt x="58" y="102"/>
                  </a:cubicBezTo>
                  <a:cubicBezTo>
                    <a:pt x="68" y="102"/>
                    <a:pt x="79" y="98"/>
                    <a:pt x="90" y="90"/>
                  </a:cubicBezTo>
                  <a:cubicBezTo>
                    <a:pt x="114" y="74"/>
                    <a:pt x="114" y="42"/>
                    <a:pt x="98" y="17"/>
                  </a:cubicBezTo>
                  <a:cubicBezTo>
                    <a:pt x="88" y="7"/>
                    <a:pt x="7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61"/>
            <p:cNvSpPr/>
            <p:nvPr/>
          </p:nvSpPr>
          <p:spPr>
            <a:xfrm>
              <a:off x="6662500" y="30487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2" y="1"/>
                  </a:moveTo>
                  <a:cubicBezTo>
                    <a:pt x="43" y="1"/>
                    <a:pt x="34" y="4"/>
                    <a:pt x="25" y="10"/>
                  </a:cubicBezTo>
                  <a:cubicBezTo>
                    <a:pt x="1" y="26"/>
                    <a:pt x="1" y="58"/>
                    <a:pt x="17" y="83"/>
                  </a:cubicBezTo>
                  <a:cubicBezTo>
                    <a:pt x="26" y="96"/>
                    <a:pt x="40" y="102"/>
                    <a:pt x="53" y="102"/>
                  </a:cubicBezTo>
                  <a:cubicBezTo>
                    <a:pt x="64" y="102"/>
                    <a:pt x="74" y="98"/>
                    <a:pt x="82" y="91"/>
                  </a:cubicBezTo>
                  <a:cubicBezTo>
                    <a:pt x="106" y="75"/>
                    <a:pt x="114" y="42"/>
                    <a:pt x="90" y="18"/>
                  </a:cubicBezTo>
                  <a:cubicBezTo>
                    <a:pt x="80" y="8"/>
                    <a:pt x="6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61"/>
            <p:cNvSpPr/>
            <p:nvPr/>
          </p:nvSpPr>
          <p:spPr>
            <a:xfrm>
              <a:off x="6656025" y="30536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7" y="1"/>
                  </a:moveTo>
                  <a:cubicBezTo>
                    <a:pt x="46" y="1"/>
                    <a:pt x="35" y="5"/>
                    <a:pt x="24" y="15"/>
                  </a:cubicBezTo>
                  <a:cubicBezTo>
                    <a:pt x="0" y="32"/>
                    <a:pt x="0" y="56"/>
                    <a:pt x="16" y="80"/>
                  </a:cubicBezTo>
                  <a:cubicBezTo>
                    <a:pt x="25" y="94"/>
                    <a:pt x="39" y="100"/>
                    <a:pt x="52" y="100"/>
                  </a:cubicBezTo>
                  <a:cubicBezTo>
                    <a:pt x="63" y="100"/>
                    <a:pt x="74" y="96"/>
                    <a:pt x="81" y="88"/>
                  </a:cubicBezTo>
                  <a:cubicBezTo>
                    <a:pt x="106" y="72"/>
                    <a:pt x="114" y="40"/>
                    <a:pt x="97" y="24"/>
                  </a:cubicBezTo>
                  <a:cubicBezTo>
                    <a:pt x="88" y="9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1"/>
            <p:cNvSpPr/>
            <p:nvPr/>
          </p:nvSpPr>
          <p:spPr>
            <a:xfrm>
              <a:off x="6661700" y="30543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60" y="0"/>
                  </a:moveTo>
                  <a:cubicBezTo>
                    <a:pt x="48" y="0"/>
                    <a:pt x="35" y="5"/>
                    <a:pt x="24" y="12"/>
                  </a:cubicBezTo>
                  <a:cubicBezTo>
                    <a:pt x="8" y="28"/>
                    <a:pt x="0" y="60"/>
                    <a:pt x="16" y="77"/>
                  </a:cubicBezTo>
                  <a:lnTo>
                    <a:pt x="97" y="20"/>
                  </a:lnTo>
                  <a:cubicBezTo>
                    <a:pt x="88" y="7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1"/>
            <p:cNvSpPr/>
            <p:nvPr/>
          </p:nvSpPr>
          <p:spPr>
            <a:xfrm>
              <a:off x="6657225" y="3048525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82" y="1"/>
                  </a:moveTo>
                  <a:lnTo>
                    <a:pt x="1" y="57"/>
                  </a:lnTo>
                  <a:cubicBezTo>
                    <a:pt x="10" y="71"/>
                    <a:pt x="24" y="77"/>
                    <a:pt x="38" y="77"/>
                  </a:cubicBezTo>
                  <a:cubicBezTo>
                    <a:pt x="50" y="77"/>
                    <a:pt x="63" y="73"/>
                    <a:pt x="74" y="65"/>
                  </a:cubicBezTo>
                  <a:cubicBezTo>
                    <a:pt x="90" y="49"/>
                    <a:pt x="98" y="17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1"/>
            <p:cNvSpPr/>
            <p:nvPr/>
          </p:nvSpPr>
          <p:spPr>
            <a:xfrm>
              <a:off x="6663725" y="30434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73" y="1"/>
                  </a:moveTo>
                  <a:lnTo>
                    <a:pt x="0" y="66"/>
                  </a:lnTo>
                  <a:cubicBezTo>
                    <a:pt x="9" y="79"/>
                    <a:pt x="21" y="85"/>
                    <a:pt x="33" y="85"/>
                  </a:cubicBezTo>
                  <a:cubicBezTo>
                    <a:pt x="43" y="85"/>
                    <a:pt x="54" y="81"/>
                    <a:pt x="65" y="74"/>
                  </a:cubicBezTo>
                  <a:cubicBezTo>
                    <a:pt x="89" y="58"/>
                    <a:pt x="89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1"/>
            <p:cNvSpPr/>
            <p:nvPr/>
          </p:nvSpPr>
          <p:spPr>
            <a:xfrm>
              <a:off x="6670000" y="30386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2" y="0"/>
                  </a:moveTo>
                  <a:lnTo>
                    <a:pt x="1" y="65"/>
                  </a:lnTo>
                  <a:cubicBezTo>
                    <a:pt x="11" y="75"/>
                    <a:pt x="27" y="82"/>
                    <a:pt x="43" y="82"/>
                  </a:cubicBezTo>
                  <a:cubicBezTo>
                    <a:pt x="54" y="82"/>
                    <a:pt x="64" y="79"/>
                    <a:pt x="74" y="73"/>
                  </a:cubicBezTo>
                  <a:cubicBezTo>
                    <a:pt x="90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1"/>
            <p:cNvSpPr/>
            <p:nvPr/>
          </p:nvSpPr>
          <p:spPr>
            <a:xfrm>
              <a:off x="6680350" y="304567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2" y="1"/>
                  </a:moveTo>
                  <a:cubicBezTo>
                    <a:pt x="43" y="1"/>
                    <a:pt x="33" y="3"/>
                    <a:pt x="24" y="9"/>
                  </a:cubicBezTo>
                  <a:cubicBezTo>
                    <a:pt x="8" y="25"/>
                    <a:pt x="0" y="58"/>
                    <a:pt x="16" y="82"/>
                  </a:cubicBezTo>
                  <a:cubicBezTo>
                    <a:pt x="27" y="98"/>
                    <a:pt x="44" y="107"/>
                    <a:pt x="61" y="107"/>
                  </a:cubicBezTo>
                  <a:cubicBezTo>
                    <a:pt x="71" y="107"/>
                    <a:pt x="81" y="104"/>
                    <a:pt x="89" y="98"/>
                  </a:cubicBezTo>
                  <a:cubicBezTo>
                    <a:pt x="114" y="82"/>
                    <a:pt x="114" y="50"/>
                    <a:pt x="97" y="25"/>
                  </a:cubicBezTo>
                  <a:cubicBezTo>
                    <a:pt x="87" y="10"/>
                    <a:pt x="7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1"/>
            <p:cNvSpPr/>
            <p:nvPr/>
          </p:nvSpPr>
          <p:spPr>
            <a:xfrm>
              <a:off x="6679525" y="305155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3" y="1"/>
                  </a:moveTo>
                  <a:cubicBezTo>
                    <a:pt x="43" y="1"/>
                    <a:pt x="34" y="4"/>
                    <a:pt x="25" y="9"/>
                  </a:cubicBezTo>
                  <a:cubicBezTo>
                    <a:pt x="1" y="25"/>
                    <a:pt x="1" y="58"/>
                    <a:pt x="17" y="82"/>
                  </a:cubicBezTo>
                  <a:lnTo>
                    <a:pt x="98" y="25"/>
                  </a:lnTo>
                  <a:cubicBezTo>
                    <a:pt x="87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61"/>
            <p:cNvSpPr/>
            <p:nvPr/>
          </p:nvSpPr>
          <p:spPr>
            <a:xfrm>
              <a:off x="6672850" y="30562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8" y="0"/>
                  </a:moveTo>
                  <a:cubicBezTo>
                    <a:pt x="50" y="0"/>
                    <a:pt x="41" y="3"/>
                    <a:pt x="32" y="9"/>
                  </a:cubicBezTo>
                  <a:cubicBezTo>
                    <a:pt x="8" y="25"/>
                    <a:pt x="0" y="57"/>
                    <a:pt x="16" y="82"/>
                  </a:cubicBezTo>
                  <a:lnTo>
                    <a:pt x="97" y="25"/>
                  </a:ln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61"/>
            <p:cNvSpPr/>
            <p:nvPr/>
          </p:nvSpPr>
          <p:spPr>
            <a:xfrm>
              <a:off x="6673850" y="30505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5" y="1"/>
                  </a:moveTo>
                  <a:cubicBezTo>
                    <a:pt x="45" y="1"/>
                    <a:pt x="34" y="4"/>
                    <a:pt x="25" y="10"/>
                  </a:cubicBezTo>
                  <a:cubicBezTo>
                    <a:pt x="1" y="26"/>
                    <a:pt x="1" y="58"/>
                    <a:pt x="17" y="83"/>
                  </a:cubicBezTo>
                  <a:cubicBezTo>
                    <a:pt x="27" y="93"/>
                    <a:pt x="43" y="100"/>
                    <a:pt x="58" y="100"/>
                  </a:cubicBezTo>
                  <a:cubicBezTo>
                    <a:pt x="67" y="100"/>
                    <a:pt x="75" y="97"/>
                    <a:pt x="82" y="91"/>
                  </a:cubicBezTo>
                  <a:cubicBezTo>
                    <a:pt x="106" y="75"/>
                    <a:pt x="114" y="42"/>
                    <a:pt x="98" y="18"/>
                  </a:cubicBezTo>
                  <a:cubicBezTo>
                    <a:pt x="88" y="8"/>
                    <a:pt x="72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1"/>
            <p:cNvSpPr/>
            <p:nvPr/>
          </p:nvSpPr>
          <p:spPr>
            <a:xfrm>
              <a:off x="6667175" y="30552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1"/>
                  </a:moveTo>
                  <a:cubicBezTo>
                    <a:pt x="46" y="1"/>
                    <a:pt x="38" y="3"/>
                    <a:pt x="32" y="9"/>
                  </a:cubicBezTo>
                  <a:cubicBezTo>
                    <a:pt x="8" y="25"/>
                    <a:pt x="0" y="58"/>
                    <a:pt x="16" y="82"/>
                  </a:cubicBezTo>
                  <a:cubicBezTo>
                    <a:pt x="25" y="96"/>
                    <a:pt x="39" y="102"/>
                    <a:pt x="54" y="102"/>
                  </a:cubicBezTo>
                  <a:cubicBezTo>
                    <a:pt x="66" y="102"/>
                    <a:pt x="78" y="98"/>
                    <a:pt x="89" y="90"/>
                  </a:cubicBezTo>
                  <a:cubicBezTo>
                    <a:pt x="114" y="74"/>
                    <a:pt x="114" y="50"/>
                    <a:pt x="97" y="25"/>
                  </a:cubicBezTo>
                  <a:cubicBezTo>
                    <a:pt x="87" y="10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61"/>
            <p:cNvSpPr/>
            <p:nvPr/>
          </p:nvSpPr>
          <p:spPr>
            <a:xfrm>
              <a:off x="6660675" y="30600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9" y="28"/>
                    <a:pt x="1" y="60"/>
                    <a:pt x="17" y="77"/>
                  </a:cubicBezTo>
                  <a:cubicBezTo>
                    <a:pt x="27" y="92"/>
                    <a:pt x="45" y="101"/>
                    <a:pt x="60" y="101"/>
                  </a:cubicBezTo>
                  <a:cubicBezTo>
                    <a:pt x="68" y="101"/>
                    <a:pt x="76" y="99"/>
                    <a:pt x="82" y="93"/>
                  </a:cubicBezTo>
                  <a:cubicBezTo>
                    <a:pt x="106" y="77"/>
                    <a:pt x="114" y="44"/>
                    <a:pt x="98" y="20"/>
                  </a:cubicBez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61"/>
            <p:cNvSpPr/>
            <p:nvPr/>
          </p:nvSpPr>
          <p:spPr>
            <a:xfrm>
              <a:off x="6666350" y="306087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55" y="0"/>
                  </a:moveTo>
                  <a:cubicBezTo>
                    <a:pt x="45" y="0"/>
                    <a:pt x="34" y="3"/>
                    <a:pt x="25" y="9"/>
                  </a:cubicBezTo>
                  <a:cubicBezTo>
                    <a:pt x="9" y="25"/>
                    <a:pt x="1" y="58"/>
                    <a:pt x="17" y="74"/>
                  </a:cubicBezTo>
                  <a:lnTo>
                    <a:pt x="98" y="17"/>
                  </a:lnTo>
                  <a:cubicBezTo>
                    <a:pt x="88" y="7"/>
                    <a:pt x="7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1"/>
            <p:cNvSpPr/>
            <p:nvPr/>
          </p:nvSpPr>
          <p:spPr>
            <a:xfrm>
              <a:off x="6662100" y="30548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1" y="1"/>
                  </a:moveTo>
                  <a:lnTo>
                    <a:pt x="0" y="58"/>
                  </a:lnTo>
                  <a:cubicBezTo>
                    <a:pt x="11" y="73"/>
                    <a:pt x="28" y="82"/>
                    <a:pt x="45" y="82"/>
                  </a:cubicBezTo>
                  <a:cubicBezTo>
                    <a:pt x="55" y="82"/>
                    <a:pt x="65" y="80"/>
                    <a:pt x="73" y="74"/>
                  </a:cubicBezTo>
                  <a:cubicBezTo>
                    <a:pt x="90" y="58"/>
                    <a:pt x="98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1"/>
            <p:cNvSpPr/>
            <p:nvPr/>
          </p:nvSpPr>
          <p:spPr>
            <a:xfrm>
              <a:off x="6668575" y="305015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10" y="71"/>
                    <a:pt x="24" y="77"/>
                    <a:pt x="37" y="77"/>
                  </a:cubicBezTo>
                  <a:cubicBezTo>
                    <a:pt x="48" y="77"/>
                    <a:pt x="58" y="73"/>
                    <a:pt x="66" y="65"/>
                  </a:cubicBezTo>
                  <a:cubicBezTo>
                    <a:pt x="90" y="49"/>
                    <a:pt x="98" y="17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1"/>
            <p:cNvSpPr/>
            <p:nvPr/>
          </p:nvSpPr>
          <p:spPr>
            <a:xfrm>
              <a:off x="6675075" y="30452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1" y="1"/>
                  </a:moveTo>
                  <a:lnTo>
                    <a:pt x="0" y="58"/>
                  </a:lnTo>
                  <a:cubicBezTo>
                    <a:pt x="11" y="73"/>
                    <a:pt x="28" y="82"/>
                    <a:pt x="43" y="82"/>
                  </a:cubicBezTo>
                  <a:cubicBezTo>
                    <a:pt x="52" y="82"/>
                    <a:pt x="59" y="80"/>
                    <a:pt x="65" y="74"/>
                  </a:cubicBezTo>
                  <a:cubicBezTo>
                    <a:pt x="89" y="58"/>
                    <a:pt x="98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1"/>
            <p:cNvSpPr/>
            <p:nvPr/>
          </p:nvSpPr>
          <p:spPr>
            <a:xfrm>
              <a:off x="6685200" y="30527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2" y="1"/>
                  </a:moveTo>
                  <a:cubicBezTo>
                    <a:pt x="51" y="1"/>
                    <a:pt x="40" y="5"/>
                    <a:pt x="33" y="12"/>
                  </a:cubicBezTo>
                  <a:cubicBezTo>
                    <a:pt x="9" y="28"/>
                    <a:pt x="1" y="52"/>
                    <a:pt x="17" y="77"/>
                  </a:cubicBezTo>
                  <a:cubicBezTo>
                    <a:pt x="27" y="92"/>
                    <a:pt x="45" y="101"/>
                    <a:pt x="62" y="101"/>
                  </a:cubicBezTo>
                  <a:cubicBezTo>
                    <a:pt x="72" y="101"/>
                    <a:pt x="81" y="99"/>
                    <a:pt x="90" y="93"/>
                  </a:cubicBezTo>
                  <a:cubicBezTo>
                    <a:pt x="114" y="77"/>
                    <a:pt x="114" y="44"/>
                    <a:pt x="98" y="20"/>
                  </a:cubicBezTo>
                  <a:cubicBezTo>
                    <a:pt x="89" y="7"/>
                    <a:pt x="75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1"/>
            <p:cNvSpPr/>
            <p:nvPr/>
          </p:nvSpPr>
          <p:spPr>
            <a:xfrm>
              <a:off x="6684200" y="30584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4" y="1"/>
                  </a:moveTo>
                  <a:cubicBezTo>
                    <a:pt x="46" y="1"/>
                    <a:pt x="38" y="3"/>
                    <a:pt x="33" y="9"/>
                  </a:cubicBezTo>
                  <a:cubicBezTo>
                    <a:pt x="8" y="25"/>
                    <a:pt x="0" y="58"/>
                    <a:pt x="16" y="82"/>
                  </a:cubicBezTo>
                  <a:lnTo>
                    <a:pt x="97" y="25"/>
                  </a:lnTo>
                  <a:cubicBezTo>
                    <a:pt x="87" y="9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1"/>
            <p:cNvSpPr/>
            <p:nvPr/>
          </p:nvSpPr>
          <p:spPr>
            <a:xfrm>
              <a:off x="6677500" y="30629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8" y="1"/>
                  </a:moveTo>
                  <a:cubicBezTo>
                    <a:pt x="50" y="1"/>
                    <a:pt x="42" y="4"/>
                    <a:pt x="33" y="9"/>
                  </a:cubicBezTo>
                  <a:cubicBezTo>
                    <a:pt x="9" y="26"/>
                    <a:pt x="1" y="58"/>
                    <a:pt x="17" y="82"/>
                  </a:cubicBezTo>
                  <a:lnTo>
                    <a:pt x="98" y="26"/>
                  </a:lnTo>
                  <a:cubicBezTo>
                    <a:pt x="87" y="10"/>
                    <a:pt x="74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1"/>
            <p:cNvSpPr/>
            <p:nvPr/>
          </p:nvSpPr>
          <p:spPr>
            <a:xfrm>
              <a:off x="6678525" y="305722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4" y="1"/>
                  </a:moveTo>
                  <a:cubicBezTo>
                    <a:pt x="46" y="1"/>
                    <a:pt x="38" y="4"/>
                    <a:pt x="33" y="9"/>
                  </a:cubicBezTo>
                  <a:cubicBezTo>
                    <a:pt x="8" y="26"/>
                    <a:pt x="0" y="58"/>
                    <a:pt x="16" y="82"/>
                  </a:cubicBezTo>
                  <a:cubicBezTo>
                    <a:pt x="27" y="98"/>
                    <a:pt x="44" y="107"/>
                    <a:pt x="61" y="107"/>
                  </a:cubicBezTo>
                  <a:cubicBezTo>
                    <a:pt x="71" y="107"/>
                    <a:pt x="81" y="104"/>
                    <a:pt x="89" y="98"/>
                  </a:cubicBezTo>
                  <a:cubicBezTo>
                    <a:pt x="114" y="82"/>
                    <a:pt x="114" y="50"/>
                    <a:pt x="97" y="26"/>
                  </a:cubicBezTo>
                  <a:cubicBezTo>
                    <a:pt x="87" y="10"/>
                    <a:pt x="7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1"/>
            <p:cNvSpPr/>
            <p:nvPr/>
          </p:nvSpPr>
          <p:spPr>
            <a:xfrm>
              <a:off x="6671825" y="30619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0"/>
                  </a:moveTo>
                  <a:cubicBezTo>
                    <a:pt x="50" y="0"/>
                    <a:pt x="42" y="3"/>
                    <a:pt x="33" y="9"/>
                  </a:cubicBezTo>
                  <a:cubicBezTo>
                    <a:pt x="9" y="25"/>
                    <a:pt x="1" y="57"/>
                    <a:pt x="17" y="82"/>
                  </a:cubicBezTo>
                  <a:cubicBezTo>
                    <a:pt x="27" y="92"/>
                    <a:pt x="43" y="99"/>
                    <a:pt x="60" y="99"/>
                  </a:cubicBezTo>
                  <a:cubicBezTo>
                    <a:pt x="70" y="99"/>
                    <a:pt x="80" y="96"/>
                    <a:pt x="90" y="90"/>
                  </a:cubicBezTo>
                  <a:cubicBezTo>
                    <a:pt x="106" y="74"/>
                    <a:pt x="114" y="41"/>
                    <a:pt x="98" y="25"/>
                  </a:cubicBez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1"/>
            <p:cNvSpPr/>
            <p:nvPr/>
          </p:nvSpPr>
          <p:spPr>
            <a:xfrm>
              <a:off x="6665125" y="30664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5" y="1"/>
                  </a:moveTo>
                  <a:cubicBezTo>
                    <a:pt x="55" y="1"/>
                    <a:pt x="44" y="5"/>
                    <a:pt x="33" y="12"/>
                  </a:cubicBezTo>
                  <a:cubicBezTo>
                    <a:pt x="9" y="28"/>
                    <a:pt x="1" y="53"/>
                    <a:pt x="17" y="77"/>
                  </a:cubicBezTo>
                  <a:cubicBezTo>
                    <a:pt x="28" y="93"/>
                    <a:pt x="45" y="102"/>
                    <a:pt x="62" y="102"/>
                  </a:cubicBezTo>
                  <a:cubicBezTo>
                    <a:pt x="72" y="102"/>
                    <a:pt x="82" y="99"/>
                    <a:pt x="90" y="93"/>
                  </a:cubicBezTo>
                  <a:cubicBezTo>
                    <a:pt x="106" y="77"/>
                    <a:pt x="114" y="45"/>
                    <a:pt x="98" y="20"/>
                  </a:cubicBezTo>
                  <a:cubicBezTo>
                    <a:pt x="89" y="7"/>
                    <a:pt x="7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1"/>
            <p:cNvSpPr/>
            <p:nvPr/>
          </p:nvSpPr>
          <p:spPr>
            <a:xfrm>
              <a:off x="6670800" y="3067375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25"/>
                    <a:pt x="1" y="57"/>
                    <a:pt x="17" y="82"/>
                  </a:cubicBezTo>
                  <a:lnTo>
                    <a:pt x="98" y="25"/>
                  </a:lnTo>
                  <a:cubicBezTo>
                    <a:pt x="93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1"/>
            <p:cNvSpPr/>
            <p:nvPr/>
          </p:nvSpPr>
          <p:spPr>
            <a:xfrm>
              <a:off x="6666750" y="3061300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82" y="0"/>
                  </a:moveTo>
                  <a:lnTo>
                    <a:pt x="1" y="57"/>
                  </a:lnTo>
                  <a:cubicBezTo>
                    <a:pt x="11" y="73"/>
                    <a:pt x="29" y="82"/>
                    <a:pt x="44" y="82"/>
                  </a:cubicBezTo>
                  <a:cubicBezTo>
                    <a:pt x="52" y="82"/>
                    <a:pt x="60" y="79"/>
                    <a:pt x="66" y="73"/>
                  </a:cubicBezTo>
                  <a:cubicBezTo>
                    <a:pt x="90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1"/>
            <p:cNvSpPr/>
            <p:nvPr/>
          </p:nvSpPr>
          <p:spPr>
            <a:xfrm>
              <a:off x="6673250" y="305682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1" y="1"/>
                  </a:moveTo>
                  <a:lnTo>
                    <a:pt x="0" y="58"/>
                  </a:lnTo>
                  <a:cubicBezTo>
                    <a:pt x="10" y="68"/>
                    <a:pt x="27" y="75"/>
                    <a:pt x="43" y="75"/>
                  </a:cubicBezTo>
                  <a:cubicBezTo>
                    <a:pt x="53" y="75"/>
                    <a:pt x="64" y="72"/>
                    <a:pt x="73" y="66"/>
                  </a:cubicBezTo>
                  <a:cubicBezTo>
                    <a:pt x="98" y="50"/>
                    <a:pt x="98" y="1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1"/>
            <p:cNvSpPr/>
            <p:nvPr/>
          </p:nvSpPr>
          <p:spPr>
            <a:xfrm>
              <a:off x="6679925" y="3052175"/>
              <a:ext cx="2475" cy="1975"/>
            </a:xfrm>
            <a:custGeom>
              <a:avLst/>
              <a:gdLst/>
              <a:ahLst/>
              <a:cxnLst/>
              <a:rect l="l" t="t" r="r" b="b"/>
              <a:pathLst>
                <a:path w="99" h="79" extrusionOk="0">
                  <a:moveTo>
                    <a:pt x="82" y="0"/>
                  </a:moveTo>
                  <a:lnTo>
                    <a:pt x="1" y="57"/>
                  </a:lnTo>
                  <a:cubicBezTo>
                    <a:pt x="11" y="73"/>
                    <a:pt x="28" y="78"/>
                    <a:pt x="43" y="78"/>
                  </a:cubicBezTo>
                  <a:cubicBezTo>
                    <a:pt x="52" y="78"/>
                    <a:pt x="60" y="76"/>
                    <a:pt x="66" y="73"/>
                  </a:cubicBezTo>
                  <a:cubicBezTo>
                    <a:pt x="90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61"/>
            <p:cNvSpPr/>
            <p:nvPr/>
          </p:nvSpPr>
          <p:spPr>
            <a:xfrm>
              <a:off x="6689875" y="3059675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8" y="25"/>
                    <a:pt x="0" y="57"/>
                    <a:pt x="16" y="82"/>
                  </a:cubicBezTo>
                  <a:cubicBezTo>
                    <a:pt x="27" y="97"/>
                    <a:pt x="44" y="106"/>
                    <a:pt x="61" y="106"/>
                  </a:cubicBezTo>
                  <a:cubicBezTo>
                    <a:pt x="71" y="106"/>
                    <a:pt x="81" y="104"/>
                    <a:pt x="89" y="98"/>
                  </a:cubicBezTo>
                  <a:cubicBezTo>
                    <a:pt x="114" y="82"/>
                    <a:pt x="122" y="49"/>
                    <a:pt x="106" y="25"/>
                  </a:cubicBezTo>
                  <a:cubicBezTo>
                    <a:pt x="95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61"/>
            <p:cNvSpPr/>
            <p:nvPr/>
          </p:nvSpPr>
          <p:spPr>
            <a:xfrm>
              <a:off x="6688850" y="30655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53" y="0"/>
                  </a:moveTo>
                  <a:cubicBezTo>
                    <a:pt x="43" y="0"/>
                    <a:pt x="34" y="3"/>
                    <a:pt x="25" y="9"/>
                  </a:cubicBezTo>
                  <a:cubicBezTo>
                    <a:pt x="1" y="25"/>
                    <a:pt x="1" y="49"/>
                    <a:pt x="9" y="74"/>
                  </a:cubicBezTo>
                  <a:lnTo>
                    <a:pt x="98" y="25"/>
                  </a:ln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61"/>
            <p:cNvSpPr/>
            <p:nvPr/>
          </p:nvSpPr>
          <p:spPr>
            <a:xfrm>
              <a:off x="6681950" y="3069800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61" y="1"/>
                  </a:moveTo>
                  <a:cubicBezTo>
                    <a:pt x="52" y="1"/>
                    <a:pt x="42" y="3"/>
                    <a:pt x="33" y="9"/>
                  </a:cubicBezTo>
                  <a:cubicBezTo>
                    <a:pt x="9" y="25"/>
                    <a:pt x="1" y="58"/>
                    <a:pt x="17" y="82"/>
                  </a:cubicBezTo>
                  <a:lnTo>
                    <a:pt x="98" y="25"/>
                  </a:lnTo>
                  <a:cubicBezTo>
                    <a:pt x="93" y="9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1"/>
            <p:cNvSpPr/>
            <p:nvPr/>
          </p:nvSpPr>
          <p:spPr>
            <a:xfrm>
              <a:off x="6683175" y="306412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3" y="1"/>
                  </a:moveTo>
                  <a:cubicBezTo>
                    <a:pt x="43" y="1"/>
                    <a:pt x="33" y="3"/>
                    <a:pt x="25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7" y="98"/>
                    <a:pt x="41" y="107"/>
                    <a:pt x="56" y="107"/>
                  </a:cubicBezTo>
                  <a:cubicBezTo>
                    <a:pt x="64" y="107"/>
                    <a:pt x="73" y="104"/>
                    <a:pt x="82" y="98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87" y="9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61"/>
            <p:cNvSpPr/>
            <p:nvPr/>
          </p:nvSpPr>
          <p:spPr>
            <a:xfrm>
              <a:off x="6676275" y="30685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1" y="1"/>
                  </a:moveTo>
                  <a:cubicBezTo>
                    <a:pt x="52" y="1"/>
                    <a:pt x="42" y="4"/>
                    <a:pt x="33" y="9"/>
                  </a:cubicBezTo>
                  <a:cubicBezTo>
                    <a:pt x="9" y="26"/>
                    <a:pt x="1" y="58"/>
                    <a:pt x="17" y="82"/>
                  </a:cubicBezTo>
                  <a:cubicBezTo>
                    <a:pt x="27" y="92"/>
                    <a:pt x="43" y="99"/>
                    <a:pt x="60" y="99"/>
                  </a:cubicBezTo>
                  <a:cubicBezTo>
                    <a:pt x="70" y="99"/>
                    <a:pt x="81" y="97"/>
                    <a:pt x="90" y="90"/>
                  </a:cubicBezTo>
                  <a:cubicBezTo>
                    <a:pt x="114" y="82"/>
                    <a:pt x="114" y="50"/>
                    <a:pt x="106" y="26"/>
                  </a:cubicBezTo>
                  <a:cubicBezTo>
                    <a:pt x="96" y="10"/>
                    <a:pt x="7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61"/>
            <p:cNvSpPr/>
            <p:nvPr/>
          </p:nvSpPr>
          <p:spPr>
            <a:xfrm>
              <a:off x="6669600" y="30730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5" y="0"/>
                  </a:moveTo>
                  <a:cubicBezTo>
                    <a:pt x="46" y="0"/>
                    <a:pt x="39" y="3"/>
                    <a:pt x="33" y="9"/>
                  </a:cubicBezTo>
                  <a:cubicBezTo>
                    <a:pt x="8" y="25"/>
                    <a:pt x="0" y="57"/>
                    <a:pt x="17" y="74"/>
                  </a:cubicBezTo>
                  <a:cubicBezTo>
                    <a:pt x="27" y="89"/>
                    <a:pt x="41" y="98"/>
                    <a:pt x="56" y="98"/>
                  </a:cubicBezTo>
                  <a:cubicBezTo>
                    <a:pt x="64" y="98"/>
                    <a:pt x="73" y="96"/>
                    <a:pt x="81" y="90"/>
                  </a:cubicBezTo>
                  <a:cubicBezTo>
                    <a:pt x="106" y="74"/>
                    <a:pt x="114" y="41"/>
                    <a:pt x="98" y="25"/>
                  </a:cubicBezTo>
                  <a:cubicBezTo>
                    <a:pt x="87" y="9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1"/>
            <p:cNvSpPr/>
            <p:nvPr/>
          </p:nvSpPr>
          <p:spPr>
            <a:xfrm>
              <a:off x="6675275" y="3074150"/>
              <a:ext cx="2450" cy="1975"/>
            </a:xfrm>
            <a:custGeom>
              <a:avLst/>
              <a:gdLst/>
              <a:ahLst/>
              <a:cxnLst/>
              <a:rect l="l" t="t" r="r" b="b"/>
              <a:pathLst>
                <a:path w="98" h="79" extrusionOk="0">
                  <a:moveTo>
                    <a:pt x="56" y="0"/>
                  </a:moveTo>
                  <a:cubicBezTo>
                    <a:pt x="47" y="0"/>
                    <a:pt x="39" y="2"/>
                    <a:pt x="33" y="5"/>
                  </a:cubicBezTo>
                  <a:cubicBezTo>
                    <a:pt x="8" y="21"/>
                    <a:pt x="0" y="54"/>
                    <a:pt x="17" y="78"/>
                  </a:cubicBezTo>
                  <a:lnTo>
                    <a:pt x="98" y="21"/>
                  </a:lnTo>
                  <a:cubicBezTo>
                    <a:pt x="87" y="6"/>
                    <a:pt x="71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1"/>
            <p:cNvSpPr/>
            <p:nvPr/>
          </p:nvSpPr>
          <p:spPr>
            <a:xfrm>
              <a:off x="6671225" y="306797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81" y="1"/>
                  </a:moveTo>
                  <a:lnTo>
                    <a:pt x="0" y="58"/>
                  </a:lnTo>
                  <a:cubicBezTo>
                    <a:pt x="9" y="71"/>
                    <a:pt x="23" y="77"/>
                    <a:pt x="38" y="77"/>
                  </a:cubicBezTo>
                  <a:cubicBezTo>
                    <a:pt x="50" y="77"/>
                    <a:pt x="62" y="73"/>
                    <a:pt x="73" y="66"/>
                  </a:cubicBezTo>
                  <a:cubicBezTo>
                    <a:pt x="89" y="58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61"/>
            <p:cNvSpPr/>
            <p:nvPr/>
          </p:nvSpPr>
          <p:spPr>
            <a:xfrm>
              <a:off x="6677900" y="3063525"/>
              <a:ext cx="2475" cy="1975"/>
            </a:xfrm>
            <a:custGeom>
              <a:avLst/>
              <a:gdLst/>
              <a:ahLst/>
              <a:cxnLst/>
              <a:rect l="l" t="t" r="r" b="b"/>
              <a:pathLst>
                <a:path w="99" h="79" extrusionOk="0">
                  <a:moveTo>
                    <a:pt x="82" y="1"/>
                  </a:moveTo>
                  <a:lnTo>
                    <a:pt x="1" y="57"/>
                  </a:lnTo>
                  <a:cubicBezTo>
                    <a:pt x="11" y="73"/>
                    <a:pt x="28" y="78"/>
                    <a:pt x="45" y="78"/>
                  </a:cubicBezTo>
                  <a:cubicBezTo>
                    <a:pt x="55" y="78"/>
                    <a:pt x="65" y="76"/>
                    <a:pt x="74" y="74"/>
                  </a:cubicBezTo>
                  <a:cubicBezTo>
                    <a:pt x="90" y="57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61"/>
            <p:cNvSpPr/>
            <p:nvPr/>
          </p:nvSpPr>
          <p:spPr>
            <a:xfrm>
              <a:off x="6684600" y="305907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1" y="0"/>
                  </a:moveTo>
                  <a:lnTo>
                    <a:pt x="0" y="57"/>
                  </a:lnTo>
                  <a:cubicBezTo>
                    <a:pt x="11" y="73"/>
                    <a:pt x="28" y="82"/>
                    <a:pt x="45" y="82"/>
                  </a:cubicBezTo>
                  <a:cubicBezTo>
                    <a:pt x="55" y="82"/>
                    <a:pt x="65" y="79"/>
                    <a:pt x="73" y="73"/>
                  </a:cubicBezTo>
                  <a:cubicBezTo>
                    <a:pt x="89" y="57"/>
                    <a:pt x="98" y="24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1"/>
            <p:cNvSpPr/>
            <p:nvPr/>
          </p:nvSpPr>
          <p:spPr>
            <a:xfrm>
              <a:off x="6694525" y="306690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44" y="0"/>
                  </a:moveTo>
                  <a:cubicBezTo>
                    <a:pt x="38" y="0"/>
                    <a:pt x="31" y="1"/>
                    <a:pt x="25" y="3"/>
                  </a:cubicBezTo>
                  <a:cubicBezTo>
                    <a:pt x="1" y="20"/>
                    <a:pt x="1" y="52"/>
                    <a:pt x="17" y="76"/>
                  </a:cubicBezTo>
                  <a:cubicBezTo>
                    <a:pt x="22" y="92"/>
                    <a:pt x="37" y="101"/>
                    <a:pt x="54" y="101"/>
                  </a:cubicBezTo>
                  <a:cubicBezTo>
                    <a:pt x="63" y="101"/>
                    <a:pt x="73" y="98"/>
                    <a:pt x="82" y="93"/>
                  </a:cubicBezTo>
                  <a:cubicBezTo>
                    <a:pt x="106" y="84"/>
                    <a:pt x="114" y="52"/>
                    <a:pt x="98" y="28"/>
                  </a:cubicBezTo>
                  <a:cubicBezTo>
                    <a:pt x="86" y="9"/>
                    <a:pt x="64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1"/>
            <p:cNvSpPr/>
            <p:nvPr/>
          </p:nvSpPr>
          <p:spPr>
            <a:xfrm>
              <a:off x="6693100" y="307265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61" y="0"/>
                  </a:moveTo>
                  <a:cubicBezTo>
                    <a:pt x="52" y="0"/>
                    <a:pt x="42" y="3"/>
                    <a:pt x="33" y="8"/>
                  </a:cubicBezTo>
                  <a:cubicBezTo>
                    <a:pt x="9" y="25"/>
                    <a:pt x="1" y="49"/>
                    <a:pt x="17" y="73"/>
                  </a:cubicBezTo>
                  <a:lnTo>
                    <a:pt x="106" y="25"/>
                  </a:lnTo>
                  <a:cubicBezTo>
                    <a:pt x="96" y="9"/>
                    <a:pt x="7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1"/>
            <p:cNvSpPr/>
            <p:nvPr/>
          </p:nvSpPr>
          <p:spPr>
            <a:xfrm>
              <a:off x="6686225" y="307682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53" y="0"/>
                  </a:moveTo>
                  <a:cubicBezTo>
                    <a:pt x="46" y="0"/>
                    <a:pt x="39" y="1"/>
                    <a:pt x="33" y="4"/>
                  </a:cubicBezTo>
                  <a:cubicBezTo>
                    <a:pt x="8" y="20"/>
                    <a:pt x="0" y="52"/>
                    <a:pt x="16" y="77"/>
                  </a:cubicBezTo>
                  <a:lnTo>
                    <a:pt x="106" y="20"/>
                  </a:lnTo>
                  <a:cubicBezTo>
                    <a:pt x="94" y="8"/>
                    <a:pt x="7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1"/>
            <p:cNvSpPr/>
            <p:nvPr/>
          </p:nvSpPr>
          <p:spPr>
            <a:xfrm>
              <a:off x="6687625" y="30712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3" y="0"/>
                  </a:moveTo>
                  <a:cubicBezTo>
                    <a:pt x="44" y="0"/>
                    <a:pt x="34" y="3"/>
                    <a:pt x="25" y="9"/>
                  </a:cubicBezTo>
                  <a:cubicBezTo>
                    <a:pt x="9" y="17"/>
                    <a:pt x="1" y="49"/>
                    <a:pt x="17" y="74"/>
                  </a:cubicBezTo>
                  <a:cubicBezTo>
                    <a:pt x="22" y="89"/>
                    <a:pt x="38" y="98"/>
                    <a:pt x="55" y="98"/>
                  </a:cubicBezTo>
                  <a:cubicBezTo>
                    <a:pt x="64" y="98"/>
                    <a:pt x="73" y="96"/>
                    <a:pt x="82" y="90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88" y="9"/>
                    <a:pt x="7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1"/>
            <p:cNvSpPr/>
            <p:nvPr/>
          </p:nvSpPr>
          <p:spPr>
            <a:xfrm>
              <a:off x="6680750" y="30754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5" y="1"/>
                  </a:moveTo>
                  <a:cubicBezTo>
                    <a:pt x="46" y="1"/>
                    <a:pt x="38" y="3"/>
                    <a:pt x="33" y="9"/>
                  </a:cubicBezTo>
                  <a:cubicBezTo>
                    <a:pt x="8" y="25"/>
                    <a:pt x="0" y="50"/>
                    <a:pt x="16" y="74"/>
                  </a:cubicBezTo>
                  <a:cubicBezTo>
                    <a:pt x="22" y="90"/>
                    <a:pt x="37" y="99"/>
                    <a:pt x="54" y="99"/>
                  </a:cubicBezTo>
                  <a:cubicBezTo>
                    <a:pt x="63" y="99"/>
                    <a:pt x="73" y="96"/>
                    <a:pt x="81" y="90"/>
                  </a:cubicBezTo>
                  <a:cubicBezTo>
                    <a:pt x="106" y="74"/>
                    <a:pt x="114" y="50"/>
                    <a:pt x="98" y="25"/>
                  </a:cubicBezTo>
                  <a:cubicBezTo>
                    <a:pt x="87" y="10"/>
                    <a:pt x="70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1"/>
            <p:cNvSpPr/>
            <p:nvPr/>
          </p:nvSpPr>
          <p:spPr>
            <a:xfrm>
              <a:off x="6673850" y="30797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5" y="1"/>
                  </a:moveTo>
                  <a:cubicBezTo>
                    <a:pt x="47" y="1"/>
                    <a:pt x="39" y="4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cubicBezTo>
                    <a:pt x="22" y="90"/>
                    <a:pt x="37" y="99"/>
                    <a:pt x="54" y="99"/>
                  </a:cubicBezTo>
                  <a:cubicBezTo>
                    <a:pt x="63" y="99"/>
                    <a:pt x="73" y="96"/>
                    <a:pt x="82" y="90"/>
                  </a:cubicBezTo>
                  <a:cubicBezTo>
                    <a:pt x="106" y="74"/>
                    <a:pt x="114" y="50"/>
                    <a:pt x="98" y="25"/>
                  </a:cubicBezTo>
                  <a:cubicBezTo>
                    <a:pt x="87" y="10"/>
                    <a:pt x="70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61"/>
            <p:cNvSpPr/>
            <p:nvPr/>
          </p:nvSpPr>
          <p:spPr>
            <a:xfrm>
              <a:off x="6679325" y="308095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1" y="49"/>
                    <a:pt x="17" y="74"/>
                  </a:cubicBezTo>
                  <a:lnTo>
                    <a:pt x="106" y="25"/>
                  </a:lnTo>
                  <a:cubicBezTo>
                    <a:pt x="95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61"/>
            <p:cNvSpPr/>
            <p:nvPr/>
          </p:nvSpPr>
          <p:spPr>
            <a:xfrm>
              <a:off x="6675675" y="3074675"/>
              <a:ext cx="2450" cy="1975"/>
            </a:xfrm>
            <a:custGeom>
              <a:avLst/>
              <a:gdLst/>
              <a:ahLst/>
              <a:cxnLst/>
              <a:rect l="l" t="t" r="r" b="b"/>
              <a:pathLst>
                <a:path w="98" h="79" extrusionOk="0">
                  <a:moveTo>
                    <a:pt x="82" y="0"/>
                  </a:moveTo>
                  <a:lnTo>
                    <a:pt x="1" y="57"/>
                  </a:lnTo>
                  <a:cubicBezTo>
                    <a:pt x="6" y="73"/>
                    <a:pt x="21" y="78"/>
                    <a:pt x="37" y="78"/>
                  </a:cubicBezTo>
                  <a:cubicBezTo>
                    <a:pt x="47" y="78"/>
                    <a:pt x="57" y="76"/>
                    <a:pt x="65" y="73"/>
                  </a:cubicBezTo>
                  <a:cubicBezTo>
                    <a:pt x="90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1"/>
            <p:cNvSpPr/>
            <p:nvPr/>
          </p:nvSpPr>
          <p:spPr>
            <a:xfrm>
              <a:off x="6682375" y="30704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1" y="0"/>
                  </a:moveTo>
                  <a:lnTo>
                    <a:pt x="0" y="57"/>
                  </a:lnTo>
                  <a:cubicBezTo>
                    <a:pt x="12" y="69"/>
                    <a:pt x="33" y="76"/>
                    <a:pt x="52" y="76"/>
                  </a:cubicBezTo>
                  <a:cubicBezTo>
                    <a:pt x="59" y="76"/>
                    <a:pt x="67" y="75"/>
                    <a:pt x="73" y="73"/>
                  </a:cubicBezTo>
                  <a:cubicBezTo>
                    <a:pt x="89" y="57"/>
                    <a:pt x="97" y="25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1"/>
            <p:cNvSpPr/>
            <p:nvPr/>
          </p:nvSpPr>
          <p:spPr>
            <a:xfrm>
              <a:off x="6689050" y="3066150"/>
              <a:ext cx="2675" cy="1875"/>
            </a:xfrm>
            <a:custGeom>
              <a:avLst/>
              <a:gdLst/>
              <a:ahLst/>
              <a:cxnLst/>
              <a:rect l="l" t="t" r="r" b="b"/>
              <a:pathLst>
                <a:path w="107" h="75" extrusionOk="0">
                  <a:moveTo>
                    <a:pt x="90" y="1"/>
                  </a:moveTo>
                  <a:lnTo>
                    <a:pt x="1" y="50"/>
                  </a:lnTo>
                  <a:cubicBezTo>
                    <a:pt x="11" y="65"/>
                    <a:pt x="28" y="74"/>
                    <a:pt x="46" y="74"/>
                  </a:cubicBezTo>
                  <a:cubicBezTo>
                    <a:pt x="55" y="74"/>
                    <a:pt x="65" y="72"/>
                    <a:pt x="74" y="66"/>
                  </a:cubicBezTo>
                  <a:cubicBezTo>
                    <a:pt x="98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1"/>
            <p:cNvSpPr/>
            <p:nvPr/>
          </p:nvSpPr>
          <p:spPr>
            <a:xfrm>
              <a:off x="6698775" y="3074100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5" y="1"/>
                  </a:moveTo>
                  <a:cubicBezTo>
                    <a:pt x="48" y="1"/>
                    <a:pt x="40" y="3"/>
                    <a:pt x="33" y="7"/>
                  </a:cubicBezTo>
                  <a:cubicBezTo>
                    <a:pt x="9" y="23"/>
                    <a:pt x="1" y="56"/>
                    <a:pt x="17" y="80"/>
                  </a:cubicBezTo>
                  <a:cubicBezTo>
                    <a:pt x="28" y="96"/>
                    <a:pt x="45" y="105"/>
                    <a:pt x="62" y="105"/>
                  </a:cubicBezTo>
                  <a:cubicBezTo>
                    <a:pt x="72" y="105"/>
                    <a:pt x="81" y="102"/>
                    <a:pt x="90" y="96"/>
                  </a:cubicBezTo>
                  <a:cubicBezTo>
                    <a:pt x="106" y="88"/>
                    <a:pt x="114" y="56"/>
                    <a:pt x="106" y="32"/>
                  </a:cubicBezTo>
                  <a:cubicBezTo>
                    <a:pt x="95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1"/>
            <p:cNvSpPr/>
            <p:nvPr/>
          </p:nvSpPr>
          <p:spPr>
            <a:xfrm>
              <a:off x="6697375" y="307987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16" y="76"/>
                  </a:cubicBezTo>
                  <a:lnTo>
                    <a:pt x="106" y="28"/>
                  </a:lnTo>
                  <a:cubicBezTo>
                    <a:pt x="93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1"/>
            <p:cNvSpPr/>
            <p:nvPr/>
          </p:nvSpPr>
          <p:spPr>
            <a:xfrm>
              <a:off x="6690475" y="30837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60" y="1"/>
                  </a:moveTo>
                  <a:cubicBezTo>
                    <a:pt x="51" y="1"/>
                    <a:pt x="41" y="4"/>
                    <a:pt x="33" y="9"/>
                  </a:cubicBezTo>
                  <a:cubicBezTo>
                    <a:pt x="9" y="26"/>
                    <a:pt x="0" y="58"/>
                    <a:pt x="17" y="82"/>
                  </a:cubicBezTo>
                  <a:lnTo>
                    <a:pt x="98" y="26"/>
                  </a:ln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61"/>
            <p:cNvSpPr/>
            <p:nvPr/>
          </p:nvSpPr>
          <p:spPr>
            <a:xfrm>
              <a:off x="6691900" y="30783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0"/>
                  </a:moveTo>
                  <a:cubicBezTo>
                    <a:pt x="50" y="0"/>
                    <a:pt x="41" y="3"/>
                    <a:pt x="33" y="9"/>
                  </a:cubicBezTo>
                  <a:cubicBezTo>
                    <a:pt x="8" y="17"/>
                    <a:pt x="0" y="49"/>
                    <a:pt x="8" y="73"/>
                  </a:cubicBezTo>
                  <a:cubicBezTo>
                    <a:pt x="19" y="89"/>
                    <a:pt x="36" y="98"/>
                    <a:pt x="53" y="98"/>
                  </a:cubicBezTo>
                  <a:cubicBezTo>
                    <a:pt x="63" y="98"/>
                    <a:pt x="73" y="95"/>
                    <a:pt x="81" y="90"/>
                  </a:cubicBezTo>
                  <a:cubicBezTo>
                    <a:pt x="106" y="81"/>
                    <a:pt x="114" y="49"/>
                    <a:pt x="97" y="25"/>
                  </a:cubicBez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61"/>
            <p:cNvSpPr/>
            <p:nvPr/>
          </p:nvSpPr>
          <p:spPr>
            <a:xfrm>
              <a:off x="6684800" y="308237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61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9" y="25"/>
                    <a:pt x="0" y="49"/>
                    <a:pt x="17" y="74"/>
                  </a:cubicBezTo>
                  <a:cubicBezTo>
                    <a:pt x="29" y="92"/>
                    <a:pt x="46" y="101"/>
                    <a:pt x="63" y="101"/>
                  </a:cubicBezTo>
                  <a:cubicBezTo>
                    <a:pt x="69" y="101"/>
                    <a:pt x="75" y="100"/>
                    <a:pt x="81" y="98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95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1"/>
            <p:cNvSpPr/>
            <p:nvPr/>
          </p:nvSpPr>
          <p:spPr>
            <a:xfrm>
              <a:off x="6677900" y="30864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9" y="0"/>
                  </a:moveTo>
                  <a:cubicBezTo>
                    <a:pt x="50" y="0"/>
                    <a:pt x="42" y="3"/>
                    <a:pt x="33" y="9"/>
                  </a:cubicBezTo>
                  <a:cubicBezTo>
                    <a:pt x="9" y="25"/>
                    <a:pt x="1" y="57"/>
                    <a:pt x="9" y="82"/>
                  </a:cubicBezTo>
                  <a:cubicBezTo>
                    <a:pt x="21" y="94"/>
                    <a:pt x="41" y="101"/>
                    <a:pt x="61" y="101"/>
                  </a:cubicBezTo>
                  <a:cubicBezTo>
                    <a:pt x="68" y="101"/>
                    <a:pt x="75" y="100"/>
                    <a:pt x="82" y="98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88" y="9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1"/>
            <p:cNvSpPr/>
            <p:nvPr/>
          </p:nvSpPr>
          <p:spPr>
            <a:xfrm>
              <a:off x="6683375" y="308785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1" y="49"/>
                    <a:pt x="17" y="73"/>
                  </a:cubicBezTo>
                  <a:lnTo>
                    <a:pt x="106" y="25"/>
                  </a:lnTo>
                  <a:cubicBezTo>
                    <a:pt x="96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1"/>
            <p:cNvSpPr/>
            <p:nvPr/>
          </p:nvSpPr>
          <p:spPr>
            <a:xfrm>
              <a:off x="6679725" y="3081575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4"/>
                    <a:pt x="28" y="73"/>
                    <a:pt x="46" y="73"/>
                  </a:cubicBezTo>
                  <a:cubicBezTo>
                    <a:pt x="55" y="73"/>
                    <a:pt x="65" y="71"/>
                    <a:pt x="74" y="65"/>
                  </a:cubicBezTo>
                  <a:cubicBezTo>
                    <a:pt x="98" y="57"/>
                    <a:pt x="106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1"/>
            <p:cNvSpPr/>
            <p:nvPr/>
          </p:nvSpPr>
          <p:spPr>
            <a:xfrm>
              <a:off x="6686625" y="3077300"/>
              <a:ext cx="2650" cy="2075"/>
            </a:xfrm>
            <a:custGeom>
              <a:avLst/>
              <a:gdLst/>
              <a:ahLst/>
              <a:cxnLst/>
              <a:rect l="l" t="t" r="r" b="b"/>
              <a:pathLst>
                <a:path w="106" h="83" extrusionOk="0">
                  <a:moveTo>
                    <a:pt x="90" y="1"/>
                  </a:moveTo>
                  <a:lnTo>
                    <a:pt x="0" y="58"/>
                  </a:lnTo>
                  <a:cubicBezTo>
                    <a:pt x="11" y="73"/>
                    <a:pt x="28" y="82"/>
                    <a:pt x="46" y="82"/>
                  </a:cubicBezTo>
                  <a:cubicBezTo>
                    <a:pt x="55" y="82"/>
                    <a:pt x="65" y="80"/>
                    <a:pt x="73" y="74"/>
                  </a:cubicBezTo>
                  <a:cubicBezTo>
                    <a:pt x="98" y="58"/>
                    <a:pt x="106" y="25"/>
                    <a:pt x="90" y="9"/>
                  </a:cubicBez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1"/>
            <p:cNvSpPr/>
            <p:nvPr/>
          </p:nvSpPr>
          <p:spPr>
            <a:xfrm>
              <a:off x="6693525" y="30732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9" y="1"/>
                  </a:moveTo>
                  <a:lnTo>
                    <a:pt x="0" y="49"/>
                  </a:lnTo>
                  <a:cubicBezTo>
                    <a:pt x="12" y="68"/>
                    <a:pt x="33" y="77"/>
                    <a:pt x="54" y="77"/>
                  </a:cubicBezTo>
                  <a:cubicBezTo>
                    <a:pt x="60" y="77"/>
                    <a:pt x="67" y="76"/>
                    <a:pt x="73" y="74"/>
                  </a:cubicBezTo>
                  <a:cubicBezTo>
                    <a:pt x="97" y="57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1"/>
            <p:cNvSpPr/>
            <p:nvPr/>
          </p:nvSpPr>
          <p:spPr>
            <a:xfrm>
              <a:off x="6683775" y="3088450"/>
              <a:ext cx="2675" cy="1875"/>
            </a:xfrm>
            <a:custGeom>
              <a:avLst/>
              <a:gdLst/>
              <a:ahLst/>
              <a:cxnLst/>
              <a:rect l="l" t="t" r="r" b="b"/>
              <a:pathLst>
                <a:path w="107" h="75" extrusionOk="0">
                  <a:moveTo>
                    <a:pt x="90" y="1"/>
                  </a:moveTo>
                  <a:lnTo>
                    <a:pt x="1" y="49"/>
                  </a:lnTo>
                  <a:cubicBezTo>
                    <a:pt x="11" y="65"/>
                    <a:pt x="29" y="74"/>
                    <a:pt x="44" y="74"/>
                  </a:cubicBezTo>
                  <a:cubicBezTo>
                    <a:pt x="52" y="74"/>
                    <a:pt x="60" y="71"/>
                    <a:pt x="66" y="66"/>
                  </a:cubicBezTo>
                  <a:cubicBezTo>
                    <a:pt x="90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1"/>
            <p:cNvSpPr/>
            <p:nvPr/>
          </p:nvSpPr>
          <p:spPr>
            <a:xfrm>
              <a:off x="6690875" y="30844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2" y="1"/>
                  </a:moveTo>
                  <a:lnTo>
                    <a:pt x="1" y="57"/>
                  </a:lnTo>
                  <a:cubicBezTo>
                    <a:pt x="6" y="73"/>
                    <a:pt x="21" y="82"/>
                    <a:pt x="38" y="82"/>
                  </a:cubicBezTo>
                  <a:cubicBezTo>
                    <a:pt x="47" y="82"/>
                    <a:pt x="57" y="79"/>
                    <a:pt x="66" y="74"/>
                  </a:cubicBezTo>
                  <a:cubicBezTo>
                    <a:pt x="90" y="57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1"/>
            <p:cNvSpPr/>
            <p:nvPr/>
          </p:nvSpPr>
          <p:spPr>
            <a:xfrm>
              <a:off x="6697775" y="30805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90" y="1"/>
                  </a:moveTo>
                  <a:lnTo>
                    <a:pt x="0" y="49"/>
                  </a:lnTo>
                  <a:cubicBezTo>
                    <a:pt x="11" y="65"/>
                    <a:pt x="25" y="74"/>
                    <a:pt x="40" y="74"/>
                  </a:cubicBezTo>
                  <a:cubicBezTo>
                    <a:pt x="48" y="74"/>
                    <a:pt x="57" y="71"/>
                    <a:pt x="65" y="65"/>
                  </a:cubicBezTo>
                  <a:cubicBezTo>
                    <a:pt x="90" y="57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1"/>
            <p:cNvSpPr/>
            <p:nvPr/>
          </p:nvSpPr>
          <p:spPr>
            <a:xfrm>
              <a:off x="6695950" y="3085625"/>
              <a:ext cx="3050" cy="2650"/>
            </a:xfrm>
            <a:custGeom>
              <a:avLst/>
              <a:gdLst/>
              <a:ahLst/>
              <a:cxnLst/>
              <a:rect l="l" t="t" r="r" b="b"/>
              <a:pathLst>
                <a:path w="122" h="106" extrusionOk="0">
                  <a:moveTo>
                    <a:pt x="65" y="0"/>
                  </a:moveTo>
                  <a:cubicBezTo>
                    <a:pt x="57" y="0"/>
                    <a:pt x="49" y="3"/>
                    <a:pt x="41" y="8"/>
                  </a:cubicBezTo>
                  <a:cubicBezTo>
                    <a:pt x="17" y="25"/>
                    <a:pt x="0" y="49"/>
                    <a:pt x="17" y="81"/>
                  </a:cubicBezTo>
                  <a:cubicBezTo>
                    <a:pt x="27" y="97"/>
                    <a:pt x="44" y="106"/>
                    <a:pt x="62" y="106"/>
                  </a:cubicBezTo>
                  <a:cubicBezTo>
                    <a:pt x="71" y="106"/>
                    <a:pt x="81" y="103"/>
                    <a:pt x="90" y="98"/>
                  </a:cubicBezTo>
                  <a:cubicBezTo>
                    <a:pt x="114" y="81"/>
                    <a:pt x="122" y="57"/>
                    <a:pt x="106" y="33"/>
                  </a:cubicBezTo>
                  <a:cubicBezTo>
                    <a:pt x="95" y="11"/>
                    <a:pt x="8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1"/>
            <p:cNvSpPr/>
            <p:nvPr/>
          </p:nvSpPr>
          <p:spPr>
            <a:xfrm>
              <a:off x="6689050" y="30896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1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9" y="20"/>
                    <a:pt x="1" y="52"/>
                    <a:pt x="9" y="76"/>
                  </a:cubicBezTo>
                  <a:cubicBezTo>
                    <a:pt x="19" y="92"/>
                    <a:pt x="36" y="101"/>
                    <a:pt x="54" y="101"/>
                  </a:cubicBezTo>
                  <a:cubicBezTo>
                    <a:pt x="64" y="101"/>
                    <a:pt x="73" y="98"/>
                    <a:pt x="82" y="93"/>
                  </a:cubicBezTo>
                  <a:cubicBezTo>
                    <a:pt x="106" y="85"/>
                    <a:pt x="114" y="52"/>
                    <a:pt x="98" y="28"/>
                  </a:cubicBezTo>
                  <a:cubicBezTo>
                    <a:pt x="86" y="10"/>
                    <a:pt x="69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1"/>
            <p:cNvSpPr/>
            <p:nvPr/>
          </p:nvSpPr>
          <p:spPr>
            <a:xfrm>
              <a:off x="6719875" y="268347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82"/>
                    <a:pt x="24" y="98"/>
                    <a:pt x="57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1"/>
            <p:cNvSpPr/>
            <p:nvPr/>
          </p:nvSpPr>
          <p:spPr>
            <a:xfrm>
              <a:off x="6716025" y="26879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9" y="0"/>
                  </a:moveTo>
                  <a:cubicBezTo>
                    <a:pt x="55" y="0"/>
                    <a:pt x="52" y="1"/>
                    <a:pt x="49" y="2"/>
                  </a:cubicBezTo>
                  <a:cubicBezTo>
                    <a:pt x="16" y="2"/>
                    <a:pt x="0" y="26"/>
                    <a:pt x="0" y="51"/>
                  </a:cubicBezTo>
                  <a:cubicBezTo>
                    <a:pt x="0" y="83"/>
                    <a:pt x="24" y="99"/>
                    <a:pt x="57" y="99"/>
                  </a:cubicBezTo>
                  <a:cubicBezTo>
                    <a:pt x="81" y="99"/>
                    <a:pt x="105" y="75"/>
                    <a:pt x="105" y="42"/>
                  </a:cubicBezTo>
                  <a:cubicBezTo>
                    <a:pt x="105" y="21"/>
                    <a:pt x="81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1"/>
            <p:cNvSpPr/>
            <p:nvPr/>
          </p:nvSpPr>
          <p:spPr>
            <a:xfrm>
              <a:off x="6716425" y="2695850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57" y="0"/>
                  </a:moveTo>
                  <a:cubicBezTo>
                    <a:pt x="25" y="8"/>
                    <a:pt x="0" y="33"/>
                    <a:pt x="0" y="57"/>
                  </a:cubicBezTo>
                  <a:lnTo>
                    <a:pt x="57" y="105"/>
                  </a:lnTo>
                  <a:cubicBezTo>
                    <a:pt x="89" y="97"/>
                    <a:pt x="114" y="73"/>
                    <a:pt x="114" y="49"/>
                  </a:cubicBezTo>
                  <a:cubicBezTo>
                    <a:pt x="114" y="24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1"/>
            <p:cNvSpPr/>
            <p:nvPr/>
          </p:nvSpPr>
          <p:spPr>
            <a:xfrm>
              <a:off x="6720475" y="26913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7" y="1"/>
                  </a:moveTo>
                  <a:cubicBezTo>
                    <a:pt x="25" y="1"/>
                    <a:pt x="0" y="25"/>
                    <a:pt x="8" y="57"/>
                  </a:cubicBezTo>
                  <a:cubicBezTo>
                    <a:pt x="8" y="79"/>
                    <a:pt x="27" y="100"/>
                    <a:pt x="53" y="100"/>
                  </a:cubicBezTo>
                  <a:cubicBezTo>
                    <a:pt x="57" y="100"/>
                    <a:pt x="61" y="99"/>
                    <a:pt x="65" y="9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1"/>
            <p:cNvSpPr/>
            <p:nvPr/>
          </p:nvSpPr>
          <p:spPr>
            <a:xfrm>
              <a:off x="6726550" y="2674350"/>
              <a:ext cx="1450" cy="2525"/>
            </a:xfrm>
            <a:custGeom>
              <a:avLst/>
              <a:gdLst/>
              <a:ahLst/>
              <a:cxnLst/>
              <a:rect l="l" t="t" r="r" b="b"/>
              <a:pathLst>
                <a:path w="58" h="101" extrusionOk="0">
                  <a:moveTo>
                    <a:pt x="41" y="1"/>
                  </a:moveTo>
                  <a:cubicBezTo>
                    <a:pt x="17" y="9"/>
                    <a:pt x="1" y="33"/>
                    <a:pt x="9" y="57"/>
                  </a:cubicBezTo>
                  <a:cubicBezTo>
                    <a:pt x="9" y="84"/>
                    <a:pt x="25" y="100"/>
                    <a:pt x="45" y="100"/>
                  </a:cubicBezTo>
                  <a:cubicBezTo>
                    <a:pt x="49" y="100"/>
                    <a:pt x="53" y="99"/>
                    <a:pt x="57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1"/>
            <p:cNvSpPr/>
            <p:nvPr/>
          </p:nvSpPr>
          <p:spPr>
            <a:xfrm>
              <a:off x="6727775" y="268225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49" y="1"/>
                  </a:moveTo>
                  <a:cubicBezTo>
                    <a:pt x="25" y="9"/>
                    <a:pt x="0" y="33"/>
                    <a:pt x="8" y="58"/>
                  </a:cubicBezTo>
                  <a:cubicBezTo>
                    <a:pt x="15" y="84"/>
                    <a:pt x="33" y="100"/>
                    <a:pt x="53" y="100"/>
                  </a:cubicBezTo>
                  <a:cubicBezTo>
                    <a:pt x="57" y="100"/>
                    <a:pt x="61" y="100"/>
                    <a:pt x="65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61"/>
            <p:cNvSpPr/>
            <p:nvPr/>
          </p:nvSpPr>
          <p:spPr>
            <a:xfrm>
              <a:off x="6723300" y="26789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9" y="1"/>
                  </a:moveTo>
                  <a:cubicBezTo>
                    <a:pt x="56" y="1"/>
                    <a:pt x="53" y="1"/>
                    <a:pt x="50" y="2"/>
                  </a:cubicBezTo>
                  <a:cubicBezTo>
                    <a:pt x="17" y="2"/>
                    <a:pt x="1" y="26"/>
                    <a:pt x="9" y="59"/>
                  </a:cubicBezTo>
                  <a:cubicBezTo>
                    <a:pt x="9" y="83"/>
                    <a:pt x="33" y="99"/>
                    <a:pt x="58" y="99"/>
                  </a:cubicBezTo>
                  <a:cubicBezTo>
                    <a:pt x="90" y="99"/>
                    <a:pt x="106" y="67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61"/>
            <p:cNvSpPr/>
            <p:nvPr/>
          </p:nvSpPr>
          <p:spPr>
            <a:xfrm>
              <a:off x="6724325" y="2686925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49" y="0"/>
                  </a:moveTo>
                  <a:cubicBezTo>
                    <a:pt x="25" y="8"/>
                    <a:pt x="0" y="33"/>
                    <a:pt x="9" y="57"/>
                  </a:cubicBezTo>
                  <a:cubicBezTo>
                    <a:pt x="9" y="90"/>
                    <a:pt x="33" y="106"/>
                    <a:pt x="65" y="106"/>
                  </a:cubicBezTo>
                  <a:cubicBezTo>
                    <a:pt x="90" y="98"/>
                    <a:pt x="114" y="73"/>
                    <a:pt x="106" y="49"/>
                  </a:cubicBezTo>
                  <a:cubicBezTo>
                    <a:pt x="106" y="17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1"/>
            <p:cNvSpPr/>
            <p:nvPr/>
          </p:nvSpPr>
          <p:spPr>
            <a:xfrm>
              <a:off x="6725325" y="2695025"/>
              <a:ext cx="3075" cy="2500"/>
            </a:xfrm>
            <a:custGeom>
              <a:avLst/>
              <a:gdLst/>
              <a:ahLst/>
              <a:cxnLst/>
              <a:rect l="l" t="t" r="r" b="b"/>
              <a:pathLst>
                <a:path w="123" h="100" extrusionOk="0">
                  <a:moveTo>
                    <a:pt x="58" y="1"/>
                  </a:moveTo>
                  <a:cubicBezTo>
                    <a:pt x="25" y="1"/>
                    <a:pt x="1" y="33"/>
                    <a:pt x="9" y="57"/>
                  </a:cubicBezTo>
                  <a:cubicBezTo>
                    <a:pt x="9" y="78"/>
                    <a:pt x="27" y="100"/>
                    <a:pt x="53" y="100"/>
                  </a:cubicBezTo>
                  <a:cubicBezTo>
                    <a:pt x="57" y="100"/>
                    <a:pt x="61" y="99"/>
                    <a:pt x="66" y="98"/>
                  </a:cubicBezTo>
                  <a:cubicBezTo>
                    <a:pt x="98" y="98"/>
                    <a:pt x="123" y="74"/>
                    <a:pt x="114" y="41"/>
                  </a:cubicBezTo>
                  <a:cubicBezTo>
                    <a:pt x="114" y="17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1"/>
            <p:cNvSpPr/>
            <p:nvPr/>
          </p:nvSpPr>
          <p:spPr>
            <a:xfrm>
              <a:off x="6729200" y="2690175"/>
              <a:ext cx="1625" cy="2500"/>
            </a:xfrm>
            <a:custGeom>
              <a:avLst/>
              <a:gdLst/>
              <a:ahLst/>
              <a:cxnLst/>
              <a:rect l="l" t="t" r="r" b="b"/>
              <a:pathLst>
                <a:path w="65" h="100" extrusionOk="0">
                  <a:moveTo>
                    <a:pt x="49" y="0"/>
                  </a:moveTo>
                  <a:cubicBezTo>
                    <a:pt x="16" y="8"/>
                    <a:pt x="0" y="32"/>
                    <a:pt x="0" y="57"/>
                  </a:cubicBezTo>
                  <a:cubicBezTo>
                    <a:pt x="7" y="84"/>
                    <a:pt x="25" y="99"/>
                    <a:pt x="49" y="99"/>
                  </a:cubicBezTo>
                  <a:cubicBezTo>
                    <a:pt x="54" y="99"/>
                    <a:pt x="59" y="99"/>
                    <a:pt x="65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1"/>
            <p:cNvSpPr/>
            <p:nvPr/>
          </p:nvSpPr>
          <p:spPr>
            <a:xfrm>
              <a:off x="6721900" y="269137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0" y="1"/>
                  </a:moveTo>
                  <a:lnTo>
                    <a:pt x="8" y="98"/>
                  </a:lnTo>
                  <a:cubicBezTo>
                    <a:pt x="41" y="98"/>
                    <a:pt x="57" y="74"/>
                    <a:pt x="57" y="49"/>
                  </a:cubicBezTo>
                  <a:cubicBezTo>
                    <a:pt x="49" y="17"/>
                    <a:pt x="24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1"/>
            <p:cNvSpPr/>
            <p:nvPr/>
          </p:nvSpPr>
          <p:spPr>
            <a:xfrm>
              <a:off x="6721075" y="268342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0" y="1"/>
                  </a:moveTo>
                  <a:cubicBezTo>
                    <a:pt x="7" y="1"/>
                    <a:pt x="4" y="1"/>
                    <a:pt x="1" y="3"/>
                  </a:cubicBezTo>
                  <a:lnTo>
                    <a:pt x="9" y="100"/>
                  </a:lnTo>
                  <a:cubicBezTo>
                    <a:pt x="33" y="100"/>
                    <a:pt x="57" y="75"/>
                    <a:pt x="49" y="43"/>
                  </a:cubicBezTo>
                  <a:cubicBezTo>
                    <a:pt x="49" y="22"/>
                    <a:pt x="31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1"/>
            <p:cNvSpPr/>
            <p:nvPr/>
          </p:nvSpPr>
          <p:spPr>
            <a:xfrm>
              <a:off x="6729400" y="2669650"/>
              <a:ext cx="2450" cy="2550"/>
            </a:xfrm>
            <a:custGeom>
              <a:avLst/>
              <a:gdLst/>
              <a:ahLst/>
              <a:cxnLst/>
              <a:rect l="l" t="t" r="r" b="b"/>
              <a:pathLst>
                <a:path w="98" h="102" extrusionOk="0">
                  <a:moveTo>
                    <a:pt x="50" y="1"/>
                  </a:moveTo>
                  <a:cubicBezTo>
                    <a:pt x="47" y="1"/>
                    <a:pt x="44" y="1"/>
                    <a:pt x="41" y="2"/>
                  </a:cubicBezTo>
                  <a:cubicBezTo>
                    <a:pt x="16" y="10"/>
                    <a:pt x="0" y="35"/>
                    <a:pt x="8" y="59"/>
                  </a:cubicBezTo>
                  <a:cubicBezTo>
                    <a:pt x="8" y="80"/>
                    <a:pt x="26" y="101"/>
                    <a:pt x="47" y="101"/>
                  </a:cubicBezTo>
                  <a:cubicBezTo>
                    <a:pt x="50" y="101"/>
                    <a:pt x="54" y="101"/>
                    <a:pt x="57" y="99"/>
                  </a:cubicBezTo>
                  <a:cubicBezTo>
                    <a:pt x="81" y="91"/>
                    <a:pt x="97" y="67"/>
                    <a:pt x="89" y="43"/>
                  </a:cubicBezTo>
                  <a:cubicBezTo>
                    <a:pt x="89" y="22"/>
                    <a:pt x="7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1"/>
            <p:cNvSpPr/>
            <p:nvPr/>
          </p:nvSpPr>
          <p:spPr>
            <a:xfrm>
              <a:off x="6733850" y="267272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41" y="1"/>
                  </a:moveTo>
                  <a:cubicBezTo>
                    <a:pt x="17" y="9"/>
                    <a:pt x="0" y="33"/>
                    <a:pt x="9" y="66"/>
                  </a:cubicBezTo>
                  <a:cubicBezTo>
                    <a:pt x="15" y="86"/>
                    <a:pt x="33" y="100"/>
                    <a:pt x="53" y="100"/>
                  </a:cubicBezTo>
                  <a:cubicBezTo>
                    <a:pt x="57" y="100"/>
                    <a:pt x="61" y="100"/>
                    <a:pt x="65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1"/>
            <p:cNvSpPr/>
            <p:nvPr/>
          </p:nvSpPr>
          <p:spPr>
            <a:xfrm>
              <a:off x="6735875" y="2680625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41" y="1"/>
                  </a:moveTo>
                  <a:cubicBezTo>
                    <a:pt x="17" y="1"/>
                    <a:pt x="1" y="33"/>
                    <a:pt x="9" y="58"/>
                  </a:cubicBezTo>
                  <a:cubicBezTo>
                    <a:pt x="9" y="82"/>
                    <a:pt x="41" y="98"/>
                    <a:pt x="65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1"/>
            <p:cNvSpPr/>
            <p:nvPr/>
          </p:nvSpPr>
          <p:spPr>
            <a:xfrm>
              <a:off x="6731000" y="267755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5" y="0"/>
                  </a:moveTo>
                  <a:cubicBezTo>
                    <a:pt x="50" y="0"/>
                    <a:pt x="46" y="1"/>
                    <a:pt x="42" y="2"/>
                  </a:cubicBezTo>
                  <a:cubicBezTo>
                    <a:pt x="17" y="10"/>
                    <a:pt x="1" y="35"/>
                    <a:pt x="9" y="59"/>
                  </a:cubicBezTo>
                  <a:cubicBezTo>
                    <a:pt x="9" y="86"/>
                    <a:pt x="31" y="102"/>
                    <a:pt x="53" y="102"/>
                  </a:cubicBezTo>
                  <a:cubicBezTo>
                    <a:pt x="57" y="102"/>
                    <a:pt x="62" y="101"/>
                    <a:pt x="66" y="100"/>
                  </a:cubicBezTo>
                  <a:cubicBezTo>
                    <a:pt x="90" y="92"/>
                    <a:pt x="106" y="67"/>
                    <a:pt x="98" y="43"/>
                  </a:cubicBezTo>
                  <a:cubicBezTo>
                    <a:pt x="98" y="16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61"/>
            <p:cNvSpPr/>
            <p:nvPr/>
          </p:nvSpPr>
          <p:spPr>
            <a:xfrm>
              <a:off x="6732625" y="26854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3" y="1"/>
                  </a:moveTo>
                  <a:cubicBezTo>
                    <a:pt x="58" y="1"/>
                    <a:pt x="54" y="1"/>
                    <a:pt x="49" y="3"/>
                  </a:cubicBezTo>
                  <a:cubicBezTo>
                    <a:pt x="17" y="11"/>
                    <a:pt x="1" y="35"/>
                    <a:pt x="9" y="59"/>
                  </a:cubicBezTo>
                  <a:cubicBezTo>
                    <a:pt x="16" y="86"/>
                    <a:pt x="34" y="102"/>
                    <a:pt x="58" y="102"/>
                  </a:cubicBezTo>
                  <a:cubicBezTo>
                    <a:pt x="63" y="102"/>
                    <a:pt x="68" y="101"/>
                    <a:pt x="74" y="100"/>
                  </a:cubicBezTo>
                  <a:cubicBezTo>
                    <a:pt x="98" y="92"/>
                    <a:pt x="114" y="67"/>
                    <a:pt x="114" y="43"/>
                  </a:cubicBezTo>
                  <a:cubicBezTo>
                    <a:pt x="108" y="16"/>
                    <a:pt x="84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61"/>
            <p:cNvSpPr/>
            <p:nvPr/>
          </p:nvSpPr>
          <p:spPr>
            <a:xfrm>
              <a:off x="6734250" y="2693350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71" y="1"/>
                  </a:moveTo>
                  <a:cubicBezTo>
                    <a:pt x="66" y="1"/>
                    <a:pt x="62" y="1"/>
                    <a:pt x="57" y="3"/>
                  </a:cubicBezTo>
                  <a:cubicBezTo>
                    <a:pt x="25" y="11"/>
                    <a:pt x="1" y="35"/>
                    <a:pt x="9" y="68"/>
                  </a:cubicBezTo>
                  <a:cubicBezTo>
                    <a:pt x="15" y="88"/>
                    <a:pt x="33" y="102"/>
                    <a:pt x="57" y="102"/>
                  </a:cubicBezTo>
                  <a:cubicBezTo>
                    <a:pt x="62" y="102"/>
                    <a:pt x="68" y="102"/>
                    <a:pt x="74" y="100"/>
                  </a:cubicBezTo>
                  <a:cubicBezTo>
                    <a:pt x="106" y="92"/>
                    <a:pt x="122" y="68"/>
                    <a:pt x="122" y="43"/>
                  </a:cubicBezTo>
                  <a:cubicBezTo>
                    <a:pt x="116" y="16"/>
                    <a:pt x="92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1"/>
            <p:cNvSpPr/>
            <p:nvPr/>
          </p:nvSpPr>
          <p:spPr>
            <a:xfrm>
              <a:off x="6737700" y="26883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49" y="0"/>
                  </a:moveTo>
                  <a:cubicBezTo>
                    <a:pt x="25" y="8"/>
                    <a:pt x="1" y="33"/>
                    <a:pt x="9" y="65"/>
                  </a:cubicBezTo>
                  <a:cubicBezTo>
                    <a:pt x="15" y="85"/>
                    <a:pt x="38" y="99"/>
                    <a:pt x="60" y="99"/>
                  </a:cubicBezTo>
                  <a:cubicBezTo>
                    <a:pt x="65" y="99"/>
                    <a:pt x="69" y="99"/>
                    <a:pt x="74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1"/>
            <p:cNvSpPr/>
            <p:nvPr/>
          </p:nvSpPr>
          <p:spPr>
            <a:xfrm>
              <a:off x="6730400" y="2690175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1" y="0"/>
                  </a:moveTo>
                  <a:lnTo>
                    <a:pt x="17" y="97"/>
                  </a:lnTo>
                  <a:cubicBezTo>
                    <a:pt x="49" y="97"/>
                    <a:pt x="66" y="65"/>
                    <a:pt x="66" y="41"/>
                  </a:cubicBezTo>
                  <a:cubicBezTo>
                    <a:pt x="57" y="16"/>
                    <a:pt x="33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1"/>
            <p:cNvSpPr/>
            <p:nvPr/>
          </p:nvSpPr>
          <p:spPr>
            <a:xfrm>
              <a:off x="6728975" y="2682250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1" y="1"/>
                  </a:moveTo>
                  <a:lnTo>
                    <a:pt x="17" y="98"/>
                  </a:lnTo>
                  <a:cubicBezTo>
                    <a:pt x="50" y="98"/>
                    <a:pt x="66" y="74"/>
                    <a:pt x="58" y="41"/>
                  </a:cubicBezTo>
                  <a:cubicBezTo>
                    <a:pt x="58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1"/>
            <p:cNvSpPr/>
            <p:nvPr/>
          </p:nvSpPr>
          <p:spPr>
            <a:xfrm>
              <a:off x="6727575" y="2674350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0" y="1"/>
                  </a:moveTo>
                  <a:lnTo>
                    <a:pt x="16" y="98"/>
                  </a:lnTo>
                  <a:cubicBezTo>
                    <a:pt x="41" y="98"/>
                    <a:pt x="57" y="74"/>
                    <a:pt x="57" y="41"/>
                  </a:cubicBezTo>
                  <a:cubicBezTo>
                    <a:pt x="49" y="17"/>
                    <a:pt x="24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61"/>
            <p:cNvSpPr/>
            <p:nvPr/>
          </p:nvSpPr>
          <p:spPr>
            <a:xfrm>
              <a:off x="6736275" y="2667825"/>
              <a:ext cx="2475" cy="2550"/>
            </a:xfrm>
            <a:custGeom>
              <a:avLst/>
              <a:gdLst/>
              <a:ahLst/>
              <a:cxnLst/>
              <a:rect l="l" t="t" r="r" b="b"/>
              <a:pathLst>
                <a:path w="99" h="102" extrusionOk="0">
                  <a:moveTo>
                    <a:pt x="46" y="0"/>
                  </a:moveTo>
                  <a:cubicBezTo>
                    <a:pt x="42" y="0"/>
                    <a:pt x="38" y="1"/>
                    <a:pt x="33" y="2"/>
                  </a:cubicBezTo>
                  <a:cubicBezTo>
                    <a:pt x="9" y="10"/>
                    <a:pt x="1" y="35"/>
                    <a:pt x="9" y="67"/>
                  </a:cubicBezTo>
                  <a:cubicBezTo>
                    <a:pt x="16" y="87"/>
                    <a:pt x="33" y="102"/>
                    <a:pt x="53" y="102"/>
                  </a:cubicBezTo>
                  <a:cubicBezTo>
                    <a:pt x="57" y="102"/>
                    <a:pt x="61" y="101"/>
                    <a:pt x="66" y="99"/>
                  </a:cubicBezTo>
                  <a:cubicBezTo>
                    <a:pt x="82" y="91"/>
                    <a:pt x="98" y="67"/>
                    <a:pt x="90" y="35"/>
                  </a:cubicBezTo>
                  <a:cubicBezTo>
                    <a:pt x="83" y="15"/>
                    <a:pt x="6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61"/>
            <p:cNvSpPr/>
            <p:nvPr/>
          </p:nvSpPr>
          <p:spPr>
            <a:xfrm>
              <a:off x="6740950" y="2670700"/>
              <a:ext cx="1650" cy="2300"/>
            </a:xfrm>
            <a:custGeom>
              <a:avLst/>
              <a:gdLst/>
              <a:ahLst/>
              <a:cxnLst/>
              <a:rect l="l" t="t" r="r" b="b"/>
              <a:pathLst>
                <a:path w="66" h="92" extrusionOk="0">
                  <a:moveTo>
                    <a:pt x="33" y="1"/>
                  </a:moveTo>
                  <a:cubicBezTo>
                    <a:pt x="8" y="9"/>
                    <a:pt x="0" y="33"/>
                    <a:pt x="8" y="57"/>
                  </a:cubicBezTo>
                  <a:cubicBezTo>
                    <a:pt x="15" y="77"/>
                    <a:pt x="33" y="92"/>
                    <a:pt x="52" y="92"/>
                  </a:cubicBezTo>
                  <a:cubicBezTo>
                    <a:pt x="57" y="92"/>
                    <a:pt x="61" y="91"/>
                    <a:pt x="65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1"/>
            <p:cNvSpPr/>
            <p:nvPr/>
          </p:nvSpPr>
          <p:spPr>
            <a:xfrm>
              <a:off x="6743575" y="2678200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41" y="1"/>
                  </a:moveTo>
                  <a:cubicBezTo>
                    <a:pt x="17" y="9"/>
                    <a:pt x="1" y="33"/>
                    <a:pt x="9" y="66"/>
                  </a:cubicBezTo>
                  <a:cubicBezTo>
                    <a:pt x="15" y="83"/>
                    <a:pt x="33" y="96"/>
                    <a:pt x="52" y="96"/>
                  </a:cubicBezTo>
                  <a:cubicBezTo>
                    <a:pt x="59" y="96"/>
                    <a:pt x="67" y="94"/>
                    <a:pt x="74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1"/>
            <p:cNvSpPr/>
            <p:nvPr/>
          </p:nvSpPr>
          <p:spPr>
            <a:xfrm>
              <a:off x="6738500" y="26755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4" y="0"/>
                  </a:moveTo>
                  <a:cubicBezTo>
                    <a:pt x="50" y="0"/>
                    <a:pt x="46" y="1"/>
                    <a:pt x="42" y="2"/>
                  </a:cubicBezTo>
                  <a:cubicBezTo>
                    <a:pt x="17" y="10"/>
                    <a:pt x="1" y="43"/>
                    <a:pt x="9" y="67"/>
                  </a:cubicBezTo>
                  <a:cubicBezTo>
                    <a:pt x="16" y="87"/>
                    <a:pt x="39" y="102"/>
                    <a:pt x="60" y="102"/>
                  </a:cubicBezTo>
                  <a:cubicBezTo>
                    <a:pt x="65" y="102"/>
                    <a:pt x="70" y="101"/>
                    <a:pt x="74" y="100"/>
                  </a:cubicBezTo>
                  <a:cubicBezTo>
                    <a:pt x="98" y="91"/>
                    <a:pt x="114" y="59"/>
                    <a:pt x="98" y="35"/>
                  </a:cubicBezTo>
                  <a:cubicBezTo>
                    <a:pt x="92" y="15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1"/>
            <p:cNvSpPr/>
            <p:nvPr/>
          </p:nvSpPr>
          <p:spPr>
            <a:xfrm>
              <a:off x="6740950" y="26832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6" y="11"/>
                    <a:pt x="0" y="43"/>
                    <a:pt x="8" y="67"/>
                  </a:cubicBezTo>
                  <a:cubicBezTo>
                    <a:pt x="15" y="87"/>
                    <a:pt x="33" y="102"/>
                    <a:pt x="57" y="102"/>
                  </a:cubicBezTo>
                  <a:cubicBezTo>
                    <a:pt x="62" y="102"/>
                    <a:pt x="67" y="101"/>
                    <a:pt x="73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1"/>
            <p:cNvSpPr/>
            <p:nvPr/>
          </p:nvSpPr>
          <p:spPr>
            <a:xfrm>
              <a:off x="6743175" y="2690925"/>
              <a:ext cx="3275" cy="2575"/>
            </a:xfrm>
            <a:custGeom>
              <a:avLst/>
              <a:gdLst/>
              <a:ahLst/>
              <a:cxnLst/>
              <a:rect l="l" t="t" r="r" b="b"/>
              <a:pathLst>
                <a:path w="131" h="103" extrusionOk="0">
                  <a:moveTo>
                    <a:pt x="66" y="0"/>
                  </a:moveTo>
                  <a:cubicBezTo>
                    <a:pt x="61" y="0"/>
                    <a:pt x="55" y="1"/>
                    <a:pt x="49" y="2"/>
                  </a:cubicBezTo>
                  <a:cubicBezTo>
                    <a:pt x="25" y="19"/>
                    <a:pt x="0" y="43"/>
                    <a:pt x="9" y="67"/>
                  </a:cubicBezTo>
                  <a:cubicBezTo>
                    <a:pt x="15" y="92"/>
                    <a:pt x="35" y="103"/>
                    <a:pt x="59" y="103"/>
                  </a:cubicBezTo>
                  <a:cubicBezTo>
                    <a:pt x="66" y="103"/>
                    <a:pt x="74" y="102"/>
                    <a:pt x="82" y="100"/>
                  </a:cubicBezTo>
                  <a:cubicBezTo>
                    <a:pt x="114" y="92"/>
                    <a:pt x="130" y="59"/>
                    <a:pt x="122" y="35"/>
                  </a:cubicBezTo>
                  <a:cubicBezTo>
                    <a:pt x="115" y="15"/>
                    <a:pt x="9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61"/>
            <p:cNvSpPr/>
            <p:nvPr/>
          </p:nvSpPr>
          <p:spPr>
            <a:xfrm>
              <a:off x="6746225" y="2685700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49" y="1"/>
                  </a:moveTo>
                  <a:cubicBezTo>
                    <a:pt x="16" y="9"/>
                    <a:pt x="0" y="41"/>
                    <a:pt x="8" y="66"/>
                  </a:cubicBezTo>
                  <a:cubicBezTo>
                    <a:pt x="20" y="83"/>
                    <a:pt x="36" y="96"/>
                    <a:pt x="56" y="96"/>
                  </a:cubicBezTo>
                  <a:cubicBezTo>
                    <a:pt x="64" y="96"/>
                    <a:pt x="72" y="94"/>
                    <a:pt x="81" y="90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61"/>
            <p:cNvSpPr/>
            <p:nvPr/>
          </p:nvSpPr>
          <p:spPr>
            <a:xfrm>
              <a:off x="6738925" y="268827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17" y="1"/>
                  </a:moveTo>
                  <a:cubicBezTo>
                    <a:pt x="11" y="1"/>
                    <a:pt x="6" y="2"/>
                    <a:pt x="0" y="3"/>
                  </a:cubicBezTo>
                  <a:lnTo>
                    <a:pt x="25" y="100"/>
                  </a:lnTo>
                  <a:cubicBezTo>
                    <a:pt x="57" y="92"/>
                    <a:pt x="73" y="60"/>
                    <a:pt x="65" y="36"/>
                  </a:cubicBezTo>
                  <a:cubicBezTo>
                    <a:pt x="58" y="16"/>
                    <a:pt x="41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1"/>
            <p:cNvSpPr/>
            <p:nvPr/>
          </p:nvSpPr>
          <p:spPr>
            <a:xfrm>
              <a:off x="6736900" y="2680575"/>
              <a:ext cx="1625" cy="2525"/>
            </a:xfrm>
            <a:custGeom>
              <a:avLst/>
              <a:gdLst/>
              <a:ahLst/>
              <a:cxnLst/>
              <a:rect l="l" t="t" r="r" b="b"/>
              <a:pathLst>
                <a:path w="65" h="101" extrusionOk="0">
                  <a:moveTo>
                    <a:pt x="14" y="1"/>
                  </a:moveTo>
                  <a:cubicBezTo>
                    <a:pt x="9" y="1"/>
                    <a:pt x="4" y="2"/>
                    <a:pt x="0" y="3"/>
                  </a:cubicBezTo>
                  <a:lnTo>
                    <a:pt x="24" y="100"/>
                  </a:lnTo>
                  <a:cubicBezTo>
                    <a:pt x="49" y="92"/>
                    <a:pt x="65" y="60"/>
                    <a:pt x="65" y="35"/>
                  </a:cubicBezTo>
                  <a:cubicBezTo>
                    <a:pt x="58" y="15"/>
                    <a:pt x="35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1"/>
            <p:cNvSpPr/>
            <p:nvPr/>
          </p:nvSpPr>
          <p:spPr>
            <a:xfrm>
              <a:off x="6734875" y="2672725"/>
              <a:ext cx="1625" cy="2475"/>
            </a:xfrm>
            <a:custGeom>
              <a:avLst/>
              <a:gdLst/>
              <a:ahLst/>
              <a:cxnLst/>
              <a:rect l="l" t="t" r="r" b="b"/>
              <a:pathLst>
                <a:path w="65" h="99" extrusionOk="0">
                  <a:moveTo>
                    <a:pt x="0" y="1"/>
                  </a:moveTo>
                  <a:lnTo>
                    <a:pt x="24" y="98"/>
                  </a:lnTo>
                  <a:cubicBezTo>
                    <a:pt x="49" y="90"/>
                    <a:pt x="65" y="66"/>
                    <a:pt x="57" y="41"/>
                  </a:cubicBezTo>
                  <a:cubicBezTo>
                    <a:pt x="49" y="17"/>
                    <a:pt x="24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1"/>
            <p:cNvSpPr/>
            <p:nvPr/>
          </p:nvSpPr>
          <p:spPr>
            <a:xfrm>
              <a:off x="6742775" y="2665375"/>
              <a:ext cx="2450" cy="2575"/>
            </a:xfrm>
            <a:custGeom>
              <a:avLst/>
              <a:gdLst/>
              <a:ahLst/>
              <a:cxnLst/>
              <a:rect l="l" t="t" r="r" b="b"/>
              <a:pathLst>
                <a:path w="98" h="103" extrusionOk="0">
                  <a:moveTo>
                    <a:pt x="37" y="1"/>
                  </a:moveTo>
                  <a:cubicBezTo>
                    <a:pt x="33" y="1"/>
                    <a:pt x="29" y="1"/>
                    <a:pt x="25" y="3"/>
                  </a:cubicBezTo>
                  <a:cubicBezTo>
                    <a:pt x="8" y="19"/>
                    <a:pt x="0" y="43"/>
                    <a:pt x="8" y="68"/>
                  </a:cubicBezTo>
                  <a:cubicBezTo>
                    <a:pt x="15" y="88"/>
                    <a:pt x="38" y="102"/>
                    <a:pt x="55" y="102"/>
                  </a:cubicBezTo>
                  <a:cubicBezTo>
                    <a:pt x="59" y="102"/>
                    <a:pt x="62" y="102"/>
                    <a:pt x="65" y="100"/>
                  </a:cubicBezTo>
                  <a:cubicBezTo>
                    <a:pt x="89" y="92"/>
                    <a:pt x="98" y="60"/>
                    <a:pt x="89" y="35"/>
                  </a:cubicBezTo>
                  <a:cubicBezTo>
                    <a:pt x="76" y="15"/>
                    <a:pt x="57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1"/>
            <p:cNvSpPr/>
            <p:nvPr/>
          </p:nvSpPr>
          <p:spPr>
            <a:xfrm>
              <a:off x="6747625" y="26676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25" y="0"/>
                  </a:moveTo>
                  <a:cubicBezTo>
                    <a:pt x="9" y="16"/>
                    <a:pt x="1" y="41"/>
                    <a:pt x="9" y="65"/>
                  </a:cubicBezTo>
                  <a:cubicBezTo>
                    <a:pt x="22" y="85"/>
                    <a:pt x="41" y="99"/>
                    <a:pt x="61" y="99"/>
                  </a:cubicBezTo>
                  <a:cubicBezTo>
                    <a:pt x="65" y="99"/>
                    <a:pt x="69" y="99"/>
                    <a:pt x="74" y="9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1"/>
            <p:cNvSpPr/>
            <p:nvPr/>
          </p:nvSpPr>
          <p:spPr>
            <a:xfrm>
              <a:off x="6751075" y="26749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33" y="1"/>
                  </a:moveTo>
                  <a:cubicBezTo>
                    <a:pt x="9" y="9"/>
                    <a:pt x="1" y="42"/>
                    <a:pt x="9" y="66"/>
                  </a:cubicBezTo>
                  <a:cubicBezTo>
                    <a:pt x="21" y="84"/>
                    <a:pt x="42" y="93"/>
                    <a:pt x="62" y="93"/>
                  </a:cubicBezTo>
                  <a:cubicBezTo>
                    <a:pt x="69" y="93"/>
                    <a:pt x="76" y="92"/>
                    <a:pt x="82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1"/>
            <p:cNvSpPr/>
            <p:nvPr/>
          </p:nvSpPr>
          <p:spPr>
            <a:xfrm>
              <a:off x="6745800" y="26728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3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12"/>
                    <a:pt x="1" y="44"/>
                    <a:pt x="9" y="69"/>
                  </a:cubicBezTo>
                  <a:cubicBezTo>
                    <a:pt x="21" y="86"/>
                    <a:pt x="37" y="100"/>
                    <a:pt x="54" y="100"/>
                  </a:cubicBezTo>
                  <a:cubicBezTo>
                    <a:pt x="60" y="100"/>
                    <a:pt x="67" y="98"/>
                    <a:pt x="74" y="93"/>
                  </a:cubicBezTo>
                  <a:cubicBezTo>
                    <a:pt x="98" y="85"/>
                    <a:pt x="114" y="53"/>
                    <a:pt x="98" y="28"/>
                  </a:cubicBezTo>
                  <a:cubicBezTo>
                    <a:pt x="92" y="10"/>
                    <a:pt x="72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1"/>
            <p:cNvSpPr/>
            <p:nvPr/>
          </p:nvSpPr>
          <p:spPr>
            <a:xfrm>
              <a:off x="6748850" y="2680275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63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0" y="47"/>
                    <a:pt x="17" y="72"/>
                  </a:cubicBezTo>
                  <a:cubicBezTo>
                    <a:pt x="23" y="89"/>
                    <a:pt x="41" y="103"/>
                    <a:pt x="60" y="103"/>
                  </a:cubicBezTo>
                  <a:cubicBezTo>
                    <a:pt x="67" y="103"/>
                    <a:pt x="75" y="101"/>
                    <a:pt x="82" y="96"/>
                  </a:cubicBezTo>
                  <a:cubicBezTo>
                    <a:pt x="106" y="88"/>
                    <a:pt x="122" y="56"/>
                    <a:pt x="114" y="31"/>
                  </a:cubicBezTo>
                  <a:cubicBezTo>
                    <a:pt x="102" y="14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1"/>
            <p:cNvSpPr/>
            <p:nvPr/>
          </p:nvSpPr>
          <p:spPr>
            <a:xfrm>
              <a:off x="6752100" y="2687650"/>
              <a:ext cx="3250" cy="2625"/>
            </a:xfrm>
            <a:custGeom>
              <a:avLst/>
              <a:gdLst/>
              <a:ahLst/>
              <a:cxnLst/>
              <a:rect l="l" t="t" r="r" b="b"/>
              <a:pathLst>
                <a:path w="130" h="105" extrusionOk="0">
                  <a:moveTo>
                    <a:pt x="65" y="1"/>
                  </a:moveTo>
                  <a:cubicBezTo>
                    <a:pt x="57" y="1"/>
                    <a:pt x="49" y="2"/>
                    <a:pt x="41" y="4"/>
                  </a:cubicBezTo>
                  <a:cubicBezTo>
                    <a:pt x="16" y="20"/>
                    <a:pt x="0" y="52"/>
                    <a:pt x="8" y="77"/>
                  </a:cubicBezTo>
                  <a:cubicBezTo>
                    <a:pt x="14" y="95"/>
                    <a:pt x="34" y="104"/>
                    <a:pt x="57" y="104"/>
                  </a:cubicBezTo>
                  <a:cubicBezTo>
                    <a:pt x="65" y="104"/>
                    <a:pt x="73" y="103"/>
                    <a:pt x="81" y="101"/>
                  </a:cubicBezTo>
                  <a:cubicBezTo>
                    <a:pt x="114" y="85"/>
                    <a:pt x="130" y="52"/>
                    <a:pt x="114" y="28"/>
                  </a:cubicBezTo>
                  <a:cubicBezTo>
                    <a:pt x="108" y="10"/>
                    <a:pt x="8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1"/>
            <p:cNvSpPr/>
            <p:nvPr/>
          </p:nvSpPr>
          <p:spPr>
            <a:xfrm>
              <a:off x="6754525" y="2682050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41" y="1"/>
                  </a:moveTo>
                  <a:cubicBezTo>
                    <a:pt x="17" y="17"/>
                    <a:pt x="0" y="49"/>
                    <a:pt x="9" y="74"/>
                  </a:cubicBezTo>
                  <a:cubicBezTo>
                    <a:pt x="19" y="89"/>
                    <a:pt x="36" y="98"/>
                    <a:pt x="56" y="98"/>
                  </a:cubicBezTo>
                  <a:cubicBezTo>
                    <a:pt x="67" y="98"/>
                    <a:pt x="78" y="96"/>
                    <a:pt x="90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61"/>
            <p:cNvSpPr/>
            <p:nvPr/>
          </p:nvSpPr>
          <p:spPr>
            <a:xfrm>
              <a:off x="6747425" y="2685550"/>
              <a:ext cx="1850" cy="2400"/>
            </a:xfrm>
            <a:custGeom>
              <a:avLst/>
              <a:gdLst/>
              <a:ahLst/>
              <a:cxnLst/>
              <a:rect l="l" t="t" r="r" b="b"/>
              <a:pathLst>
                <a:path w="74" h="96" extrusionOk="0">
                  <a:moveTo>
                    <a:pt x="22" y="0"/>
                  </a:moveTo>
                  <a:cubicBezTo>
                    <a:pt x="15" y="0"/>
                    <a:pt x="8" y="2"/>
                    <a:pt x="1" y="7"/>
                  </a:cubicBezTo>
                  <a:lnTo>
                    <a:pt x="33" y="96"/>
                  </a:lnTo>
                  <a:cubicBezTo>
                    <a:pt x="66" y="88"/>
                    <a:pt x="74" y="55"/>
                    <a:pt x="66" y="31"/>
                  </a:cubicBezTo>
                  <a:cubicBezTo>
                    <a:pt x="60" y="13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61"/>
            <p:cNvSpPr/>
            <p:nvPr/>
          </p:nvSpPr>
          <p:spPr>
            <a:xfrm>
              <a:off x="6744600" y="2678050"/>
              <a:ext cx="1850" cy="2400"/>
            </a:xfrm>
            <a:custGeom>
              <a:avLst/>
              <a:gdLst/>
              <a:ahLst/>
              <a:cxnLst/>
              <a:rect l="l" t="t" r="r" b="b"/>
              <a:pathLst>
                <a:path w="74" h="96" extrusionOk="0">
                  <a:moveTo>
                    <a:pt x="20" y="0"/>
                  </a:moveTo>
                  <a:cubicBezTo>
                    <a:pt x="14" y="0"/>
                    <a:pt x="7" y="2"/>
                    <a:pt x="0" y="7"/>
                  </a:cubicBezTo>
                  <a:lnTo>
                    <a:pt x="33" y="96"/>
                  </a:lnTo>
                  <a:cubicBezTo>
                    <a:pt x="57" y="88"/>
                    <a:pt x="73" y="55"/>
                    <a:pt x="65" y="31"/>
                  </a:cubicBezTo>
                  <a:cubicBezTo>
                    <a:pt x="53" y="13"/>
                    <a:pt x="37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1"/>
            <p:cNvSpPr/>
            <p:nvPr/>
          </p:nvSpPr>
          <p:spPr>
            <a:xfrm>
              <a:off x="6741750" y="2670550"/>
              <a:ext cx="1850" cy="2400"/>
            </a:xfrm>
            <a:custGeom>
              <a:avLst/>
              <a:gdLst/>
              <a:ahLst/>
              <a:cxnLst/>
              <a:rect l="l" t="t" r="r" b="b"/>
              <a:pathLst>
                <a:path w="74" h="96" extrusionOk="0">
                  <a:moveTo>
                    <a:pt x="21" y="0"/>
                  </a:moveTo>
                  <a:cubicBezTo>
                    <a:pt x="14" y="0"/>
                    <a:pt x="7" y="2"/>
                    <a:pt x="1" y="7"/>
                  </a:cubicBezTo>
                  <a:lnTo>
                    <a:pt x="33" y="96"/>
                  </a:lnTo>
                  <a:cubicBezTo>
                    <a:pt x="57" y="88"/>
                    <a:pt x="74" y="55"/>
                    <a:pt x="57" y="31"/>
                  </a:cubicBezTo>
                  <a:cubicBezTo>
                    <a:pt x="52" y="14"/>
                    <a:pt x="37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61"/>
            <p:cNvSpPr/>
            <p:nvPr/>
          </p:nvSpPr>
          <p:spPr>
            <a:xfrm>
              <a:off x="6748850" y="2662425"/>
              <a:ext cx="2450" cy="2400"/>
            </a:xfrm>
            <a:custGeom>
              <a:avLst/>
              <a:gdLst/>
              <a:ahLst/>
              <a:cxnLst/>
              <a:rect l="l" t="t" r="r" b="b"/>
              <a:pathLst>
                <a:path w="98" h="96" extrusionOk="0">
                  <a:moveTo>
                    <a:pt x="41" y="1"/>
                  </a:moveTo>
                  <a:cubicBezTo>
                    <a:pt x="35" y="1"/>
                    <a:pt x="30" y="3"/>
                    <a:pt x="25" y="7"/>
                  </a:cubicBezTo>
                  <a:cubicBezTo>
                    <a:pt x="0" y="16"/>
                    <a:pt x="0" y="48"/>
                    <a:pt x="9" y="64"/>
                  </a:cubicBezTo>
                  <a:cubicBezTo>
                    <a:pt x="20" y="82"/>
                    <a:pt x="36" y="95"/>
                    <a:pt x="53" y="95"/>
                  </a:cubicBezTo>
                  <a:cubicBezTo>
                    <a:pt x="60" y="95"/>
                    <a:pt x="67" y="93"/>
                    <a:pt x="73" y="88"/>
                  </a:cubicBezTo>
                  <a:cubicBezTo>
                    <a:pt x="90" y="80"/>
                    <a:pt x="98" y="48"/>
                    <a:pt x="82" y="24"/>
                  </a:cubicBezTo>
                  <a:cubicBezTo>
                    <a:pt x="70" y="12"/>
                    <a:pt x="5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61"/>
            <p:cNvSpPr/>
            <p:nvPr/>
          </p:nvSpPr>
          <p:spPr>
            <a:xfrm>
              <a:off x="6753725" y="266422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4" y="0"/>
                  </a:moveTo>
                  <a:cubicBezTo>
                    <a:pt x="8" y="16"/>
                    <a:pt x="0" y="41"/>
                    <a:pt x="16" y="65"/>
                  </a:cubicBezTo>
                  <a:cubicBezTo>
                    <a:pt x="27" y="81"/>
                    <a:pt x="44" y="90"/>
                    <a:pt x="59" y="90"/>
                  </a:cubicBezTo>
                  <a:cubicBezTo>
                    <a:pt x="68" y="90"/>
                    <a:pt x="75" y="87"/>
                    <a:pt x="81" y="81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1"/>
            <p:cNvSpPr/>
            <p:nvPr/>
          </p:nvSpPr>
          <p:spPr>
            <a:xfrm>
              <a:off x="6758175" y="26709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5" y="1"/>
                  </a:moveTo>
                  <a:cubicBezTo>
                    <a:pt x="9" y="17"/>
                    <a:pt x="0" y="49"/>
                    <a:pt x="17" y="66"/>
                  </a:cubicBezTo>
                  <a:cubicBezTo>
                    <a:pt x="22" y="81"/>
                    <a:pt x="37" y="90"/>
                    <a:pt x="54" y="90"/>
                  </a:cubicBezTo>
                  <a:cubicBezTo>
                    <a:pt x="63" y="90"/>
                    <a:pt x="73" y="88"/>
                    <a:pt x="82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61"/>
            <p:cNvSpPr/>
            <p:nvPr/>
          </p:nvSpPr>
          <p:spPr>
            <a:xfrm>
              <a:off x="6752700" y="26694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48" y="0"/>
                  </a:moveTo>
                  <a:cubicBezTo>
                    <a:pt x="42" y="0"/>
                    <a:pt x="37" y="1"/>
                    <a:pt x="33" y="3"/>
                  </a:cubicBezTo>
                  <a:cubicBezTo>
                    <a:pt x="9" y="19"/>
                    <a:pt x="1" y="44"/>
                    <a:pt x="17" y="68"/>
                  </a:cubicBezTo>
                  <a:cubicBezTo>
                    <a:pt x="23" y="85"/>
                    <a:pt x="41" y="99"/>
                    <a:pt x="60" y="99"/>
                  </a:cubicBezTo>
                  <a:cubicBezTo>
                    <a:pt x="67" y="99"/>
                    <a:pt x="75" y="97"/>
                    <a:pt x="82" y="92"/>
                  </a:cubicBezTo>
                  <a:cubicBezTo>
                    <a:pt x="106" y="76"/>
                    <a:pt x="114" y="52"/>
                    <a:pt x="98" y="27"/>
                  </a:cubicBezTo>
                  <a:cubicBezTo>
                    <a:pt x="86" y="9"/>
                    <a:pt x="64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61"/>
            <p:cNvSpPr/>
            <p:nvPr/>
          </p:nvSpPr>
          <p:spPr>
            <a:xfrm>
              <a:off x="6756550" y="2676375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69" y="0"/>
                  </a:moveTo>
                  <a:cubicBezTo>
                    <a:pt x="59" y="0"/>
                    <a:pt x="50" y="3"/>
                    <a:pt x="41" y="9"/>
                  </a:cubicBezTo>
                  <a:cubicBezTo>
                    <a:pt x="17" y="25"/>
                    <a:pt x="1" y="49"/>
                    <a:pt x="17" y="74"/>
                  </a:cubicBezTo>
                  <a:cubicBezTo>
                    <a:pt x="29" y="92"/>
                    <a:pt x="50" y="101"/>
                    <a:pt x="70" y="101"/>
                  </a:cubicBezTo>
                  <a:cubicBezTo>
                    <a:pt x="77" y="101"/>
                    <a:pt x="84" y="100"/>
                    <a:pt x="90" y="98"/>
                  </a:cubicBezTo>
                  <a:cubicBezTo>
                    <a:pt x="114" y="82"/>
                    <a:pt x="122" y="49"/>
                    <a:pt x="106" y="25"/>
                  </a:cubicBezTo>
                  <a:cubicBezTo>
                    <a:pt x="101" y="9"/>
                    <a:pt x="8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1"/>
            <p:cNvSpPr/>
            <p:nvPr/>
          </p:nvSpPr>
          <p:spPr>
            <a:xfrm>
              <a:off x="6760600" y="2683350"/>
              <a:ext cx="3275" cy="2600"/>
            </a:xfrm>
            <a:custGeom>
              <a:avLst/>
              <a:gdLst/>
              <a:ahLst/>
              <a:cxnLst/>
              <a:rect l="l" t="t" r="r" b="b"/>
              <a:pathLst>
                <a:path w="131" h="104" extrusionOk="0">
                  <a:moveTo>
                    <a:pt x="70" y="1"/>
                  </a:moveTo>
                  <a:cubicBezTo>
                    <a:pt x="60" y="1"/>
                    <a:pt x="50" y="3"/>
                    <a:pt x="41" y="6"/>
                  </a:cubicBezTo>
                  <a:cubicBezTo>
                    <a:pt x="9" y="22"/>
                    <a:pt x="1" y="54"/>
                    <a:pt x="9" y="78"/>
                  </a:cubicBezTo>
                  <a:cubicBezTo>
                    <a:pt x="19" y="94"/>
                    <a:pt x="37" y="103"/>
                    <a:pt x="56" y="103"/>
                  </a:cubicBezTo>
                  <a:cubicBezTo>
                    <a:pt x="67" y="103"/>
                    <a:pt x="78" y="100"/>
                    <a:pt x="90" y="95"/>
                  </a:cubicBezTo>
                  <a:cubicBezTo>
                    <a:pt x="122" y="78"/>
                    <a:pt x="130" y="46"/>
                    <a:pt x="114" y="22"/>
                  </a:cubicBezTo>
                  <a:cubicBezTo>
                    <a:pt x="104" y="6"/>
                    <a:pt x="87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1"/>
            <p:cNvSpPr/>
            <p:nvPr/>
          </p:nvSpPr>
          <p:spPr>
            <a:xfrm>
              <a:off x="6762425" y="267760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3" y="0"/>
                  </a:moveTo>
                  <a:cubicBezTo>
                    <a:pt x="9" y="17"/>
                    <a:pt x="1" y="49"/>
                    <a:pt x="17" y="73"/>
                  </a:cubicBezTo>
                  <a:cubicBezTo>
                    <a:pt x="26" y="87"/>
                    <a:pt x="40" y="93"/>
                    <a:pt x="54" y="93"/>
                  </a:cubicBezTo>
                  <a:cubicBezTo>
                    <a:pt x="66" y="93"/>
                    <a:pt x="79" y="89"/>
                    <a:pt x="90" y="81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1"/>
            <p:cNvSpPr/>
            <p:nvPr/>
          </p:nvSpPr>
          <p:spPr>
            <a:xfrm>
              <a:off x="6755550" y="26819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26" y="0"/>
                  </a:moveTo>
                  <a:cubicBezTo>
                    <a:pt x="17" y="0"/>
                    <a:pt x="8" y="2"/>
                    <a:pt x="0" y="5"/>
                  </a:cubicBezTo>
                  <a:lnTo>
                    <a:pt x="49" y="94"/>
                  </a:lnTo>
                  <a:cubicBezTo>
                    <a:pt x="73" y="86"/>
                    <a:pt x="81" y="45"/>
                    <a:pt x="73" y="29"/>
                  </a:cubicBezTo>
                  <a:cubicBezTo>
                    <a:pt x="62" y="7"/>
                    <a:pt x="44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1"/>
            <p:cNvSpPr/>
            <p:nvPr/>
          </p:nvSpPr>
          <p:spPr>
            <a:xfrm>
              <a:off x="6751900" y="2674750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28" y="1"/>
                  </a:moveTo>
                  <a:cubicBezTo>
                    <a:pt x="18" y="1"/>
                    <a:pt x="9" y="3"/>
                    <a:pt x="0" y="9"/>
                  </a:cubicBezTo>
                  <a:lnTo>
                    <a:pt x="49" y="98"/>
                  </a:lnTo>
                  <a:cubicBezTo>
                    <a:pt x="73" y="82"/>
                    <a:pt x="81" y="50"/>
                    <a:pt x="65" y="25"/>
                  </a:cubicBezTo>
                  <a:cubicBezTo>
                    <a:pt x="60" y="9"/>
                    <a:pt x="4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1"/>
            <p:cNvSpPr/>
            <p:nvPr/>
          </p:nvSpPr>
          <p:spPr>
            <a:xfrm>
              <a:off x="6748250" y="26676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18" y="0"/>
                  </a:moveTo>
                  <a:cubicBezTo>
                    <a:pt x="12" y="0"/>
                    <a:pt x="6" y="1"/>
                    <a:pt x="0" y="3"/>
                  </a:cubicBezTo>
                  <a:lnTo>
                    <a:pt x="49" y="92"/>
                  </a:lnTo>
                  <a:cubicBezTo>
                    <a:pt x="73" y="84"/>
                    <a:pt x="81" y="52"/>
                    <a:pt x="65" y="27"/>
                  </a:cubicBezTo>
                  <a:cubicBezTo>
                    <a:pt x="53" y="9"/>
                    <a:pt x="36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1"/>
            <p:cNvSpPr/>
            <p:nvPr/>
          </p:nvSpPr>
          <p:spPr>
            <a:xfrm>
              <a:off x="6754325" y="2658750"/>
              <a:ext cx="2450" cy="2375"/>
            </a:xfrm>
            <a:custGeom>
              <a:avLst/>
              <a:gdLst/>
              <a:ahLst/>
              <a:cxnLst/>
              <a:rect l="l" t="t" r="r" b="b"/>
              <a:pathLst>
                <a:path w="98" h="95" extrusionOk="0">
                  <a:moveTo>
                    <a:pt x="38" y="0"/>
                  </a:moveTo>
                  <a:cubicBezTo>
                    <a:pt x="30" y="0"/>
                    <a:pt x="22" y="3"/>
                    <a:pt x="17" y="8"/>
                  </a:cubicBezTo>
                  <a:cubicBezTo>
                    <a:pt x="0" y="25"/>
                    <a:pt x="0" y="49"/>
                    <a:pt x="17" y="73"/>
                  </a:cubicBezTo>
                  <a:cubicBezTo>
                    <a:pt x="27" y="89"/>
                    <a:pt x="40" y="94"/>
                    <a:pt x="55" y="94"/>
                  </a:cubicBezTo>
                  <a:cubicBezTo>
                    <a:pt x="64" y="94"/>
                    <a:pt x="73" y="93"/>
                    <a:pt x="81" y="90"/>
                  </a:cubicBezTo>
                  <a:cubicBezTo>
                    <a:pt x="98" y="73"/>
                    <a:pt x="98" y="49"/>
                    <a:pt x="81" y="25"/>
                  </a:cubicBezTo>
                  <a:cubicBezTo>
                    <a:pt x="71" y="9"/>
                    <a:pt x="5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1"/>
            <p:cNvSpPr/>
            <p:nvPr/>
          </p:nvSpPr>
          <p:spPr>
            <a:xfrm>
              <a:off x="6759400" y="265997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16"/>
                    <a:pt x="0" y="49"/>
                    <a:pt x="24" y="65"/>
                  </a:cubicBezTo>
                  <a:cubicBezTo>
                    <a:pt x="33" y="78"/>
                    <a:pt x="45" y="84"/>
                    <a:pt x="57" y="84"/>
                  </a:cubicBezTo>
                  <a:cubicBezTo>
                    <a:pt x="67" y="84"/>
                    <a:pt x="78" y="80"/>
                    <a:pt x="89" y="73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1"/>
            <p:cNvSpPr/>
            <p:nvPr/>
          </p:nvSpPr>
          <p:spPr>
            <a:xfrm>
              <a:off x="6764650" y="2666050"/>
              <a:ext cx="2275" cy="215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25" y="0"/>
                  </a:moveTo>
                  <a:cubicBezTo>
                    <a:pt x="1" y="16"/>
                    <a:pt x="1" y="49"/>
                    <a:pt x="17" y="73"/>
                  </a:cubicBezTo>
                  <a:cubicBezTo>
                    <a:pt x="25" y="81"/>
                    <a:pt x="37" y="85"/>
                    <a:pt x="51" y="85"/>
                  </a:cubicBezTo>
                  <a:cubicBezTo>
                    <a:pt x="64" y="85"/>
                    <a:pt x="78" y="81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1"/>
            <p:cNvSpPr/>
            <p:nvPr/>
          </p:nvSpPr>
          <p:spPr>
            <a:xfrm>
              <a:off x="6758975" y="2665150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61" y="1"/>
                  </a:moveTo>
                  <a:cubicBezTo>
                    <a:pt x="49" y="1"/>
                    <a:pt x="36" y="5"/>
                    <a:pt x="25" y="12"/>
                  </a:cubicBezTo>
                  <a:cubicBezTo>
                    <a:pt x="9" y="28"/>
                    <a:pt x="1" y="52"/>
                    <a:pt x="17" y="77"/>
                  </a:cubicBezTo>
                  <a:cubicBezTo>
                    <a:pt x="27" y="92"/>
                    <a:pt x="44" y="98"/>
                    <a:pt x="61" y="98"/>
                  </a:cubicBezTo>
                  <a:cubicBezTo>
                    <a:pt x="71" y="98"/>
                    <a:pt x="81" y="96"/>
                    <a:pt x="90" y="93"/>
                  </a:cubicBezTo>
                  <a:cubicBezTo>
                    <a:pt x="106" y="77"/>
                    <a:pt x="114" y="44"/>
                    <a:pt x="98" y="20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1"/>
            <p:cNvSpPr/>
            <p:nvPr/>
          </p:nvSpPr>
          <p:spPr>
            <a:xfrm>
              <a:off x="6763850" y="2671500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63" y="0"/>
                  </a:moveTo>
                  <a:cubicBezTo>
                    <a:pt x="53" y="0"/>
                    <a:pt x="42" y="3"/>
                    <a:pt x="33" y="9"/>
                  </a:cubicBezTo>
                  <a:cubicBezTo>
                    <a:pt x="9" y="34"/>
                    <a:pt x="0" y="66"/>
                    <a:pt x="17" y="82"/>
                  </a:cubicBezTo>
                  <a:cubicBezTo>
                    <a:pt x="26" y="96"/>
                    <a:pt x="39" y="102"/>
                    <a:pt x="54" y="102"/>
                  </a:cubicBezTo>
                  <a:cubicBezTo>
                    <a:pt x="66" y="102"/>
                    <a:pt x="79" y="98"/>
                    <a:pt x="90" y="90"/>
                  </a:cubicBezTo>
                  <a:cubicBezTo>
                    <a:pt x="114" y="74"/>
                    <a:pt x="122" y="42"/>
                    <a:pt x="106" y="17"/>
                  </a:cubicBezTo>
                  <a:cubicBezTo>
                    <a:pt x="96" y="7"/>
                    <a:pt x="80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1"/>
            <p:cNvSpPr/>
            <p:nvPr/>
          </p:nvSpPr>
          <p:spPr>
            <a:xfrm>
              <a:off x="6768725" y="2677925"/>
              <a:ext cx="3250" cy="2625"/>
            </a:xfrm>
            <a:custGeom>
              <a:avLst/>
              <a:gdLst/>
              <a:ahLst/>
              <a:cxnLst/>
              <a:rect l="l" t="t" r="r" b="b"/>
              <a:pathLst>
                <a:path w="130" h="105" extrusionOk="0">
                  <a:moveTo>
                    <a:pt x="71" y="0"/>
                  </a:moveTo>
                  <a:cubicBezTo>
                    <a:pt x="58" y="0"/>
                    <a:pt x="43" y="4"/>
                    <a:pt x="32" y="12"/>
                  </a:cubicBezTo>
                  <a:cubicBezTo>
                    <a:pt x="8" y="36"/>
                    <a:pt x="0" y="68"/>
                    <a:pt x="16" y="93"/>
                  </a:cubicBezTo>
                  <a:cubicBezTo>
                    <a:pt x="24" y="101"/>
                    <a:pt x="37" y="105"/>
                    <a:pt x="51" y="105"/>
                  </a:cubicBezTo>
                  <a:cubicBezTo>
                    <a:pt x="65" y="105"/>
                    <a:pt x="81" y="101"/>
                    <a:pt x="97" y="93"/>
                  </a:cubicBezTo>
                  <a:cubicBezTo>
                    <a:pt x="122" y="68"/>
                    <a:pt x="130" y="36"/>
                    <a:pt x="114" y="20"/>
                  </a:cubicBezTo>
                  <a:cubicBezTo>
                    <a:pt x="105" y="6"/>
                    <a:pt x="88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1"/>
            <p:cNvSpPr/>
            <p:nvPr/>
          </p:nvSpPr>
          <p:spPr>
            <a:xfrm>
              <a:off x="6769725" y="2672125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33" y="0"/>
                  </a:moveTo>
                  <a:cubicBezTo>
                    <a:pt x="9" y="17"/>
                    <a:pt x="1" y="49"/>
                    <a:pt x="25" y="73"/>
                  </a:cubicBezTo>
                  <a:cubicBezTo>
                    <a:pt x="33" y="82"/>
                    <a:pt x="45" y="86"/>
                    <a:pt x="58" y="86"/>
                  </a:cubicBezTo>
                  <a:cubicBezTo>
                    <a:pt x="72" y="86"/>
                    <a:pt x="86" y="82"/>
                    <a:pt x="98" y="73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1"/>
            <p:cNvSpPr/>
            <p:nvPr/>
          </p:nvSpPr>
          <p:spPr>
            <a:xfrm>
              <a:off x="6763250" y="2677325"/>
              <a:ext cx="2450" cy="2325"/>
            </a:xfrm>
            <a:custGeom>
              <a:avLst/>
              <a:gdLst/>
              <a:ahLst/>
              <a:cxnLst/>
              <a:rect l="l" t="t" r="r" b="b"/>
              <a:pathLst>
                <a:path w="98" h="93" extrusionOk="0">
                  <a:moveTo>
                    <a:pt x="42" y="0"/>
                  </a:moveTo>
                  <a:cubicBezTo>
                    <a:pt x="29" y="0"/>
                    <a:pt x="15" y="4"/>
                    <a:pt x="0" y="11"/>
                  </a:cubicBezTo>
                  <a:lnTo>
                    <a:pt x="57" y="92"/>
                  </a:lnTo>
                  <a:cubicBezTo>
                    <a:pt x="89" y="76"/>
                    <a:pt x="97" y="44"/>
                    <a:pt x="81" y="19"/>
                  </a:cubicBezTo>
                  <a:cubicBezTo>
                    <a:pt x="72" y="6"/>
                    <a:pt x="58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1"/>
            <p:cNvSpPr/>
            <p:nvPr/>
          </p:nvSpPr>
          <p:spPr>
            <a:xfrm>
              <a:off x="6758775" y="267070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29" y="0"/>
                  </a:moveTo>
                  <a:cubicBezTo>
                    <a:pt x="19" y="0"/>
                    <a:pt x="9" y="3"/>
                    <a:pt x="1" y="9"/>
                  </a:cubicBezTo>
                  <a:lnTo>
                    <a:pt x="58" y="90"/>
                  </a:lnTo>
                  <a:cubicBezTo>
                    <a:pt x="82" y="74"/>
                    <a:pt x="90" y="41"/>
                    <a:pt x="74" y="25"/>
                  </a:cubicBezTo>
                  <a:cubicBezTo>
                    <a:pt x="63" y="9"/>
                    <a:pt x="46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1"/>
            <p:cNvSpPr/>
            <p:nvPr/>
          </p:nvSpPr>
          <p:spPr>
            <a:xfrm>
              <a:off x="6754325" y="26640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6" y="1"/>
                  </a:moveTo>
                  <a:cubicBezTo>
                    <a:pt x="18" y="1"/>
                    <a:pt x="9" y="4"/>
                    <a:pt x="0" y="9"/>
                  </a:cubicBezTo>
                  <a:lnTo>
                    <a:pt x="57" y="90"/>
                  </a:lnTo>
                  <a:cubicBezTo>
                    <a:pt x="81" y="82"/>
                    <a:pt x="81" y="50"/>
                    <a:pt x="65" y="25"/>
                  </a:cubicBezTo>
                  <a:cubicBezTo>
                    <a:pt x="55" y="10"/>
                    <a:pt x="4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1"/>
            <p:cNvSpPr/>
            <p:nvPr/>
          </p:nvSpPr>
          <p:spPr>
            <a:xfrm>
              <a:off x="6770550" y="2671650"/>
              <a:ext cx="2450" cy="2325"/>
            </a:xfrm>
            <a:custGeom>
              <a:avLst/>
              <a:gdLst/>
              <a:ahLst/>
              <a:cxnLst/>
              <a:rect l="l" t="t" r="r" b="b"/>
              <a:pathLst>
                <a:path w="98" h="93" extrusionOk="0">
                  <a:moveTo>
                    <a:pt x="43" y="0"/>
                  </a:moveTo>
                  <a:cubicBezTo>
                    <a:pt x="29" y="0"/>
                    <a:pt x="13" y="6"/>
                    <a:pt x="0" y="19"/>
                  </a:cubicBezTo>
                  <a:lnTo>
                    <a:pt x="65" y="92"/>
                  </a:lnTo>
                  <a:cubicBezTo>
                    <a:pt x="89" y="68"/>
                    <a:pt x="97" y="36"/>
                    <a:pt x="73" y="11"/>
                  </a:cubicBezTo>
                  <a:cubicBezTo>
                    <a:pt x="66" y="4"/>
                    <a:pt x="55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1"/>
            <p:cNvSpPr/>
            <p:nvPr/>
          </p:nvSpPr>
          <p:spPr>
            <a:xfrm>
              <a:off x="6765275" y="26657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33" y="0"/>
                  </a:moveTo>
                  <a:cubicBezTo>
                    <a:pt x="20" y="0"/>
                    <a:pt x="8" y="4"/>
                    <a:pt x="0" y="12"/>
                  </a:cubicBezTo>
                  <a:lnTo>
                    <a:pt x="65" y="85"/>
                  </a:lnTo>
                  <a:cubicBezTo>
                    <a:pt x="81" y="69"/>
                    <a:pt x="89" y="37"/>
                    <a:pt x="65" y="12"/>
                  </a:cubicBezTo>
                  <a:cubicBezTo>
                    <a:pt x="57" y="4"/>
                    <a:pt x="45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1"/>
            <p:cNvSpPr/>
            <p:nvPr/>
          </p:nvSpPr>
          <p:spPr>
            <a:xfrm>
              <a:off x="6759800" y="2659750"/>
              <a:ext cx="2250" cy="2050"/>
            </a:xfrm>
            <a:custGeom>
              <a:avLst/>
              <a:gdLst/>
              <a:ahLst/>
              <a:cxnLst/>
              <a:rect l="l" t="t" r="r" b="b"/>
              <a:pathLst>
                <a:path w="90" h="82" extrusionOk="0">
                  <a:moveTo>
                    <a:pt x="28" y="0"/>
                  </a:moveTo>
                  <a:cubicBezTo>
                    <a:pt x="19" y="0"/>
                    <a:pt x="10" y="3"/>
                    <a:pt x="0" y="9"/>
                  </a:cubicBezTo>
                  <a:lnTo>
                    <a:pt x="73" y="82"/>
                  </a:lnTo>
                  <a:cubicBezTo>
                    <a:pt x="89" y="66"/>
                    <a:pt x="89" y="41"/>
                    <a:pt x="73" y="17"/>
                  </a:cubicBezTo>
                  <a:cubicBezTo>
                    <a:pt x="58" y="7"/>
                    <a:pt x="43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1"/>
            <p:cNvSpPr/>
            <p:nvPr/>
          </p:nvSpPr>
          <p:spPr>
            <a:xfrm>
              <a:off x="6764850" y="26599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1" y="1"/>
                  </a:moveTo>
                  <a:cubicBezTo>
                    <a:pt x="42" y="1"/>
                    <a:pt x="33" y="5"/>
                    <a:pt x="25" y="16"/>
                  </a:cubicBezTo>
                  <a:cubicBezTo>
                    <a:pt x="1" y="32"/>
                    <a:pt x="9" y="65"/>
                    <a:pt x="25" y="81"/>
                  </a:cubicBezTo>
                  <a:cubicBezTo>
                    <a:pt x="33" y="93"/>
                    <a:pt x="46" y="99"/>
                    <a:pt x="58" y="99"/>
                  </a:cubicBezTo>
                  <a:cubicBezTo>
                    <a:pt x="70" y="99"/>
                    <a:pt x="82" y="93"/>
                    <a:pt x="90" y="81"/>
                  </a:cubicBezTo>
                  <a:cubicBezTo>
                    <a:pt x="114" y="65"/>
                    <a:pt x="106" y="32"/>
                    <a:pt x="90" y="16"/>
                  </a:cubicBezTo>
                  <a:cubicBezTo>
                    <a:pt x="77" y="7"/>
                    <a:pt x="63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61"/>
            <p:cNvSpPr/>
            <p:nvPr/>
          </p:nvSpPr>
          <p:spPr>
            <a:xfrm>
              <a:off x="6770750" y="26655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0" y="1"/>
                  </a:moveTo>
                  <a:cubicBezTo>
                    <a:pt x="46" y="1"/>
                    <a:pt x="30" y="7"/>
                    <a:pt x="16" y="20"/>
                  </a:cubicBezTo>
                  <a:cubicBezTo>
                    <a:pt x="0" y="36"/>
                    <a:pt x="0" y="69"/>
                    <a:pt x="16" y="93"/>
                  </a:cubicBezTo>
                  <a:cubicBezTo>
                    <a:pt x="24" y="100"/>
                    <a:pt x="34" y="105"/>
                    <a:pt x="46" y="105"/>
                  </a:cubicBezTo>
                  <a:cubicBezTo>
                    <a:pt x="60" y="105"/>
                    <a:pt x="76" y="98"/>
                    <a:pt x="89" y="85"/>
                  </a:cubicBezTo>
                  <a:cubicBezTo>
                    <a:pt x="114" y="69"/>
                    <a:pt x="114" y="28"/>
                    <a:pt x="89" y="12"/>
                  </a:cubicBezTo>
                  <a:cubicBezTo>
                    <a:pt x="82" y="5"/>
                    <a:pt x="71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61"/>
            <p:cNvSpPr/>
            <p:nvPr/>
          </p:nvSpPr>
          <p:spPr>
            <a:xfrm>
              <a:off x="6788175" y="2436550"/>
              <a:ext cx="2250" cy="2100"/>
            </a:xfrm>
            <a:custGeom>
              <a:avLst/>
              <a:gdLst/>
              <a:ahLst/>
              <a:cxnLst/>
              <a:rect l="l" t="t" r="r" b="b"/>
              <a:pathLst>
                <a:path w="90" h="84" extrusionOk="0">
                  <a:moveTo>
                    <a:pt x="60" y="0"/>
                  </a:moveTo>
                  <a:cubicBezTo>
                    <a:pt x="49" y="0"/>
                    <a:pt x="37" y="6"/>
                    <a:pt x="25" y="18"/>
                  </a:cubicBezTo>
                  <a:cubicBezTo>
                    <a:pt x="0" y="35"/>
                    <a:pt x="0" y="59"/>
                    <a:pt x="17" y="83"/>
                  </a:cubicBezTo>
                  <a:lnTo>
                    <a:pt x="90" y="18"/>
                  </a:lnTo>
                  <a:cubicBezTo>
                    <a:pt x="81" y="6"/>
                    <a:pt x="71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1"/>
            <p:cNvSpPr/>
            <p:nvPr/>
          </p:nvSpPr>
          <p:spPr>
            <a:xfrm>
              <a:off x="6794250" y="24312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54" y="0"/>
                  </a:moveTo>
                  <a:cubicBezTo>
                    <a:pt x="43" y="0"/>
                    <a:pt x="32" y="4"/>
                    <a:pt x="25" y="12"/>
                  </a:cubicBezTo>
                  <a:cubicBezTo>
                    <a:pt x="1" y="36"/>
                    <a:pt x="1" y="60"/>
                    <a:pt x="17" y="85"/>
                  </a:cubicBezTo>
                  <a:lnTo>
                    <a:pt x="90" y="20"/>
                  </a:lnTo>
                  <a:cubicBezTo>
                    <a:pt x="81" y="6"/>
                    <a:pt x="6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1"/>
            <p:cNvSpPr/>
            <p:nvPr/>
          </p:nvSpPr>
          <p:spPr>
            <a:xfrm>
              <a:off x="6800325" y="242597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53" y="0"/>
                  </a:moveTo>
                  <a:cubicBezTo>
                    <a:pt x="41" y="0"/>
                    <a:pt x="28" y="4"/>
                    <a:pt x="17" y="12"/>
                  </a:cubicBezTo>
                  <a:cubicBezTo>
                    <a:pt x="1" y="28"/>
                    <a:pt x="1" y="60"/>
                    <a:pt x="17" y="85"/>
                  </a:cubicBezTo>
                  <a:lnTo>
                    <a:pt x="90" y="20"/>
                  </a:lnTo>
                  <a:cubicBezTo>
                    <a:pt x="81" y="6"/>
                    <a:pt x="6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1"/>
            <p:cNvSpPr/>
            <p:nvPr/>
          </p:nvSpPr>
          <p:spPr>
            <a:xfrm>
              <a:off x="6794450" y="2425400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6" y="0"/>
                  </a:moveTo>
                  <a:cubicBezTo>
                    <a:pt x="43" y="0"/>
                    <a:pt x="29" y="6"/>
                    <a:pt x="17" y="19"/>
                  </a:cubicBezTo>
                  <a:cubicBezTo>
                    <a:pt x="1" y="35"/>
                    <a:pt x="1" y="67"/>
                    <a:pt x="17" y="83"/>
                  </a:cubicBezTo>
                  <a:cubicBezTo>
                    <a:pt x="26" y="97"/>
                    <a:pt x="40" y="103"/>
                    <a:pt x="54" y="103"/>
                  </a:cubicBezTo>
                  <a:cubicBezTo>
                    <a:pt x="66" y="103"/>
                    <a:pt x="79" y="99"/>
                    <a:pt x="90" y="92"/>
                  </a:cubicBezTo>
                  <a:cubicBezTo>
                    <a:pt x="106" y="75"/>
                    <a:pt x="106" y="43"/>
                    <a:pt x="90" y="19"/>
                  </a:cubicBezTo>
                  <a:cubicBezTo>
                    <a:pt x="82" y="6"/>
                    <a:pt x="70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1"/>
            <p:cNvSpPr/>
            <p:nvPr/>
          </p:nvSpPr>
          <p:spPr>
            <a:xfrm>
              <a:off x="6788375" y="24309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8" y="0"/>
                  </a:moveTo>
                  <a:cubicBezTo>
                    <a:pt x="47" y="0"/>
                    <a:pt x="36" y="4"/>
                    <a:pt x="25" y="15"/>
                  </a:cubicBezTo>
                  <a:cubicBezTo>
                    <a:pt x="9" y="32"/>
                    <a:pt x="0" y="64"/>
                    <a:pt x="17" y="80"/>
                  </a:cubicBezTo>
                  <a:cubicBezTo>
                    <a:pt x="30" y="94"/>
                    <a:pt x="43" y="100"/>
                    <a:pt x="57" y="100"/>
                  </a:cubicBezTo>
                  <a:cubicBezTo>
                    <a:pt x="68" y="100"/>
                    <a:pt x="79" y="96"/>
                    <a:pt x="90" y="88"/>
                  </a:cubicBezTo>
                  <a:cubicBezTo>
                    <a:pt x="114" y="64"/>
                    <a:pt x="114" y="32"/>
                    <a:pt x="98" y="15"/>
                  </a:cubicBezTo>
                  <a:cubicBezTo>
                    <a:pt x="84" y="7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1"/>
            <p:cNvSpPr/>
            <p:nvPr/>
          </p:nvSpPr>
          <p:spPr>
            <a:xfrm>
              <a:off x="6806200" y="242657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3" y="1"/>
                  </a:moveTo>
                  <a:cubicBezTo>
                    <a:pt x="41" y="1"/>
                    <a:pt x="28" y="5"/>
                    <a:pt x="17" y="12"/>
                  </a:cubicBezTo>
                  <a:cubicBezTo>
                    <a:pt x="1" y="28"/>
                    <a:pt x="1" y="61"/>
                    <a:pt x="17" y="85"/>
                  </a:cubicBezTo>
                  <a:cubicBezTo>
                    <a:pt x="26" y="98"/>
                    <a:pt x="40" y="104"/>
                    <a:pt x="55" y="104"/>
                  </a:cubicBezTo>
                  <a:cubicBezTo>
                    <a:pt x="67" y="104"/>
                    <a:pt x="79" y="100"/>
                    <a:pt x="90" y="93"/>
                  </a:cubicBezTo>
                  <a:cubicBezTo>
                    <a:pt x="114" y="77"/>
                    <a:pt x="114" y="45"/>
                    <a:pt x="90" y="20"/>
                  </a:cubicBezTo>
                  <a:cubicBezTo>
                    <a:pt x="81" y="7"/>
                    <a:pt x="6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1"/>
            <p:cNvSpPr/>
            <p:nvPr/>
          </p:nvSpPr>
          <p:spPr>
            <a:xfrm>
              <a:off x="6805600" y="24325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53" y="1"/>
                  </a:moveTo>
                  <a:cubicBezTo>
                    <a:pt x="43" y="1"/>
                    <a:pt x="34" y="3"/>
                    <a:pt x="25" y="9"/>
                  </a:cubicBezTo>
                  <a:cubicBezTo>
                    <a:pt x="1" y="25"/>
                    <a:pt x="1" y="58"/>
                    <a:pt x="17" y="82"/>
                  </a:cubicBezTo>
                  <a:lnTo>
                    <a:pt x="98" y="25"/>
                  </a:lnTo>
                  <a:cubicBezTo>
                    <a:pt x="87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1"/>
            <p:cNvSpPr/>
            <p:nvPr/>
          </p:nvSpPr>
          <p:spPr>
            <a:xfrm>
              <a:off x="6799325" y="24375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7" y="1"/>
                  </a:moveTo>
                  <a:cubicBezTo>
                    <a:pt x="46" y="1"/>
                    <a:pt x="36" y="5"/>
                    <a:pt x="25" y="12"/>
                  </a:cubicBezTo>
                  <a:cubicBezTo>
                    <a:pt x="0" y="28"/>
                    <a:pt x="0" y="61"/>
                    <a:pt x="17" y="77"/>
                  </a:cubicBezTo>
                  <a:lnTo>
                    <a:pt x="98" y="20"/>
                  </a:lnTo>
                  <a:cubicBezTo>
                    <a:pt x="84" y="7"/>
                    <a:pt x="7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1"/>
            <p:cNvSpPr/>
            <p:nvPr/>
          </p:nvSpPr>
          <p:spPr>
            <a:xfrm>
              <a:off x="6799925" y="2431850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54" y="1"/>
                  </a:moveTo>
                  <a:cubicBezTo>
                    <a:pt x="43" y="1"/>
                    <a:pt x="32" y="5"/>
                    <a:pt x="25" y="12"/>
                  </a:cubicBezTo>
                  <a:cubicBezTo>
                    <a:pt x="1" y="28"/>
                    <a:pt x="1" y="61"/>
                    <a:pt x="17" y="77"/>
                  </a:cubicBezTo>
                  <a:cubicBezTo>
                    <a:pt x="26" y="90"/>
                    <a:pt x="40" y="96"/>
                    <a:pt x="54" y="96"/>
                  </a:cubicBezTo>
                  <a:cubicBezTo>
                    <a:pt x="66" y="96"/>
                    <a:pt x="79" y="92"/>
                    <a:pt x="90" y="85"/>
                  </a:cubicBezTo>
                  <a:cubicBezTo>
                    <a:pt x="106" y="69"/>
                    <a:pt x="114" y="36"/>
                    <a:pt x="90" y="20"/>
                  </a:cubicBezTo>
                  <a:cubicBezTo>
                    <a:pt x="81" y="7"/>
                    <a:pt x="67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1"/>
            <p:cNvSpPr/>
            <p:nvPr/>
          </p:nvSpPr>
          <p:spPr>
            <a:xfrm>
              <a:off x="6793650" y="243692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57" y="0"/>
                  </a:moveTo>
                  <a:cubicBezTo>
                    <a:pt x="46" y="0"/>
                    <a:pt x="36" y="4"/>
                    <a:pt x="25" y="12"/>
                  </a:cubicBezTo>
                  <a:cubicBezTo>
                    <a:pt x="0" y="28"/>
                    <a:pt x="0" y="60"/>
                    <a:pt x="17" y="85"/>
                  </a:cubicBezTo>
                  <a:cubicBezTo>
                    <a:pt x="25" y="93"/>
                    <a:pt x="37" y="97"/>
                    <a:pt x="50" y="97"/>
                  </a:cubicBezTo>
                  <a:cubicBezTo>
                    <a:pt x="63" y="97"/>
                    <a:pt x="77" y="93"/>
                    <a:pt x="89" y="85"/>
                  </a:cubicBezTo>
                  <a:cubicBezTo>
                    <a:pt x="106" y="68"/>
                    <a:pt x="114" y="36"/>
                    <a:pt x="98" y="20"/>
                  </a:cubicBezTo>
                  <a:cubicBezTo>
                    <a:pt x="84" y="6"/>
                    <a:pt x="7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1"/>
            <p:cNvSpPr/>
            <p:nvPr/>
          </p:nvSpPr>
          <p:spPr>
            <a:xfrm>
              <a:off x="6787350" y="2442175"/>
              <a:ext cx="2875" cy="2325"/>
            </a:xfrm>
            <a:custGeom>
              <a:avLst/>
              <a:gdLst/>
              <a:ahLst/>
              <a:cxnLst/>
              <a:rect l="l" t="t" r="r" b="b"/>
              <a:pathLst>
                <a:path w="115" h="93" extrusionOk="0">
                  <a:moveTo>
                    <a:pt x="65" y="0"/>
                  </a:moveTo>
                  <a:cubicBezTo>
                    <a:pt x="52" y="0"/>
                    <a:pt x="37" y="4"/>
                    <a:pt x="25" y="12"/>
                  </a:cubicBezTo>
                  <a:cubicBezTo>
                    <a:pt x="9" y="29"/>
                    <a:pt x="1" y="61"/>
                    <a:pt x="17" y="77"/>
                  </a:cubicBezTo>
                  <a:cubicBezTo>
                    <a:pt x="26" y="86"/>
                    <a:pt x="40" y="93"/>
                    <a:pt x="53" y="93"/>
                  </a:cubicBezTo>
                  <a:cubicBezTo>
                    <a:pt x="64" y="93"/>
                    <a:pt x="75" y="88"/>
                    <a:pt x="82" y="77"/>
                  </a:cubicBezTo>
                  <a:cubicBezTo>
                    <a:pt x="106" y="61"/>
                    <a:pt x="114" y="37"/>
                    <a:pt x="98" y="12"/>
                  </a:cubicBezTo>
                  <a:cubicBezTo>
                    <a:pt x="90" y="4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61"/>
            <p:cNvSpPr/>
            <p:nvPr/>
          </p:nvSpPr>
          <p:spPr>
            <a:xfrm>
              <a:off x="6793025" y="2442400"/>
              <a:ext cx="2275" cy="2125"/>
            </a:xfrm>
            <a:custGeom>
              <a:avLst/>
              <a:gdLst/>
              <a:ahLst/>
              <a:cxnLst/>
              <a:rect l="l" t="t" r="r" b="b"/>
              <a:pathLst>
                <a:path w="91" h="85" extrusionOk="0">
                  <a:moveTo>
                    <a:pt x="57" y="0"/>
                  </a:moveTo>
                  <a:cubicBezTo>
                    <a:pt x="47" y="0"/>
                    <a:pt x="36" y="4"/>
                    <a:pt x="25" y="11"/>
                  </a:cubicBezTo>
                  <a:cubicBezTo>
                    <a:pt x="1" y="28"/>
                    <a:pt x="1" y="60"/>
                    <a:pt x="17" y="84"/>
                  </a:cubicBezTo>
                  <a:lnTo>
                    <a:pt x="90" y="20"/>
                  </a:lnTo>
                  <a:cubicBezTo>
                    <a:pt x="81" y="6"/>
                    <a:pt x="7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61"/>
            <p:cNvSpPr/>
            <p:nvPr/>
          </p:nvSpPr>
          <p:spPr>
            <a:xfrm>
              <a:off x="6788575" y="2437000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74" y="0"/>
                  </a:moveTo>
                  <a:lnTo>
                    <a:pt x="1" y="65"/>
                  </a:lnTo>
                  <a:cubicBezTo>
                    <a:pt x="9" y="73"/>
                    <a:pt x="21" y="78"/>
                    <a:pt x="33" y="78"/>
                  </a:cubicBezTo>
                  <a:cubicBezTo>
                    <a:pt x="45" y="78"/>
                    <a:pt x="57" y="73"/>
                    <a:pt x="65" y="65"/>
                  </a:cubicBezTo>
                  <a:cubicBezTo>
                    <a:pt x="90" y="49"/>
                    <a:pt x="98" y="17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1"/>
            <p:cNvSpPr/>
            <p:nvPr/>
          </p:nvSpPr>
          <p:spPr>
            <a:xfrm>
              <a:off x="6794650" y="2431725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74" y="1"/>
                  </a:moveTo>
                  <a:lnTo>
                    <a:pt x="1" y="66"/>
                  </a:lnTo>
                  <a:cubicBezTo>
                    <a:pt x="10" y="79"/>
                    <a:pt x="24" y="85"/>
                    <a:pt x="38" y="85"/>
                  </a:cubicBezTo>
                  <a:cubicBezTo>
                    <a:pt x="50" y="85"/>
                    <a:pt x="63" y="81"/>
                    <a:pt x="74" y="74"/>
                  </a:cubicBezTo>
                  <a:cubicBezTo>
                    <a:pt x="90" y="49"/>
                    <a:pt x="98" y="25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1"/>
            <p:cNvSpPr/>
            <p:nvPr/>
          </p:nvSpPr>
          <p:spPr>
            <a:xfrm>
              <a:off x="6800750" y="2426450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73" y="1"/>
                  </a:moveTo>
                  <a:lnTo>
                    <a:pt x="0" y="66"/>
                  </a:lnTo>
                  <a:cubicBezTo>
                    <a:pt x="9" y="79"/>
                    <a:pt x="23" y="85"/>
                    <a:pt x="38" y="85"/>
                  </a:cubicBezTo>
                  <a:cubicBezTo>
                    <a:pt x="50" y="85"/>
                    <a:pt x="62" y="81"/>
                    <a:pt x="73" y="74"/>
                  </a:cubicBezTo>
                  <a:cubicBezTo>
                    <a:pt x="89" y="58"/>
                    <a:pt x="97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1"/>
            <p:cNvSpPr/>
            <p:nvPr/>
          </p:nvSpPr>
          <p:spPr>
            <a:xfrm>
              <a:off x="6811475" y="243347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1" y="0"/>
                  </a:moveTo>
                  <a:cubicBezTo>
                    <a:pt x="49" y="0"/>
                    <a:pt x="36" y="4"/>
                    <a:pt x="25" y="12"/>
                  </a:cubicBezTo>
                  <a:cubicBezTo>
                    <a:pt x="1" y="28"/>
                    <a:pt x="1" y="60"/>
                    <a:pt x="17" y="85"/>
                  </a:cubicBezTo>
                  <a:cubicBezTo>
                    <a:pt x="26" y="98"/>
                    <a:pt x="40" y="104"/>
                    <a:pt x="54" y="104"/>
                  </a:cubicBezTo>
                  <a:cubicBezTo>
                    <a:pt x="66" y="104"/>
                    <a:pt x="79" y="100"/>
                    <a:pt x="90" y="93"/>
                  </a:cubicBezTo>
                  <a:cubicBezTo>
                    <a:pt x="106" y="77"/>
                    <a:pt x="114" y="44"/>
                    <a:pt x="98" y="20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1"/>
            <p:cNvSpPr/>
            <p:nvPr/>
          </p:nvSpPr>
          <p:spPr>
            <a:xfrm>
              <a:off x="6810675" y="24393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0" y="28"/>
                    <a:pt x="0" y="52"/>
                    <a:pt x="17" y="77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61"/>
            <p:cNvSpPr/>
            <p:nvPr/>
          </p:nvSpPr>
          <p:spPr>
            <a:xfrm>
              <a:off x="6803975" y="2443875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55" y="1"/>
                  </a:moveTo>
                  <a:cubicBezTo>
                    <a:pt x="47" y="1"/>
                    <a:pt x="39" y="4"/>
                    <a:pt x="33" y="9"/>
                  </a:cubicBezTo>
                  <a:cubicBezTo>
                    <a:pt x="9" y="25"/>
                    <a:pt x="1" y="58"/>
                    <a:pt x="17" y="82"/>
                  </a:cubicBezTo>
                  <a:lnTo>
                    <a:pt x="98" y="25"/>
                  </a:lnTo>
                  <a:cubicBezTo>
                    <a:pt x="88" y="10"/>
                    <a:pt x="70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61"/>
            <p:cNvSpPr/>
            <p:nvPr/>
          </p:nvSpPr>
          <p:spPr>
            <a:xfrm>
              <a:off x="6805000" y="24382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2" y="1"/>
                  </a:moveTo>
                  <a:cubicBezTo>
                    <a:pt x="43" y="1"/>
                    <a:pt x="33" y="3"/>
                    <a:pt x="25" y="9"/>
                  </a:cubicBezTo>
                  <a:cubicBezTo>
                    <a:pt x="0" y="34"/>
                    <a:pt x="0" y="58"/>
                    <a:pt x="17" y="82"/>
                  </a:cubicBezTo>
                  <a:cubicBezTo>
                    <a:pt x="27" y="98"/>
                    <a:pt x="41" y="107"/>
                    <a:pt x="56" y="107"/>
                  </a:cubicBezTo>
                  <a:cubicBezTo>
                    <a:pt x="64" y="107"/>
                    <a:pt x="73" y="104"/>
                    <a:pt x="81" y="98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87" y="10"/>
                    <a:pt x="7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1"/>
            <p:cNvSpPr/>
            <p:nvPr/>
          </p:nvSpPr>
          <p:spPr>
            <a:xfrm>
              <a:off x="6798300" y="24430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9" y="0"/>
                  </a:moveTo>
                  <a:cubicBezTo>
                    <a:pt x="50" y="0"/>
                    <a:pt x="42" y="3"/>
                    <a:pt x="33" y="9"/>
                  </a:cubicBezTo>
                  <a:cubicBezTo>
                    <a:pt x="9" y="25"/>
                    <a:pt x="1" y="57"/>
                    <a:pt x="17" y="82"/>
                  </a:cubicBezTo>
                  <a:cubicBezTo>
                    <a:pt x="27" y="92"/>
                    <a:pt x="43" y="99"/>
                    <a:pt x="60" y="99"/>
                  </a:cubicBezTo>
                  <a:cubicBezTo>
                    <a:pt x="70" y="99"/>
                    <a:pt x="81" y="96"/>
                    <a:pt x="90" y="90"/>
                  </a:cubicBezTo>
                  <a:cubicBezTo>
                    <a:pt x="114" y="74"/>
                    <a:pt x="114" y="41"/>
                    <a:pt x="98" y="25"/>
                  </a:cubicBezTo>
                  <a:cubicBezTo>
                    <a:pt x="88" y="9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1"/>
            <p:cNvSpPr/>
            <p:nvPr/>
          </p:nvSpPr>
          <p:spPr>
            <a:xfrm>
              <a:off x="6791825" y="2447925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60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8" y="26"/>
                    <a:pt x="0" y="58"/>
                    <a:pt x="17" y="74"/>
                  </a:cubicBezTo>
                  <a:cubicBezTo>
                    <a:pt x="25" y="88"/>
                    <a:pt x="39" y="94"/>
                    <a:pt x="53" y="94"/>
                  </a:cubicBezTo>
                  <a:cubicBezTo>
                    <a:pt x="64" y="94"/>
                    <a:pt x="74" y="90"/>
                    <a:pt x="81" y="82"/>
                  </a:cubicBezTo>
                  <a:cubicBezTo>
                    <a:pt x="106" y="66"/>
                    <a:pt x="114" y="42"/>
                    <a:pt x="98" y="18"/>
                  </a:cubicBezTo>
                  <a:cubicBezTo>
                    <a:pt x="88" y="7"/>
                    <a:pt x="7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1"/>
            <p:cNvSpPr/>
            <p:nvPr/>
          </p:nvSpPr>
          <p:spPr>
            <a:xfrm>
              <a:off x="6797500" y="244852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55" y="1"/>
                  </a:moveTo>
                  <a:cubicBezTo>
                    <a:pt x="44" y="1"/>
                    <a:pt x="34" y="4"/>
                    <a:pt x="25" y="10"/>
                  </a:cubicBezTo>
                  <a:cubicBezTo>
                    <a:pt x="0" y="26"/>
                    <a:pt x="0" y="58"/>
                    <a:pt x="8" y="75"/>
                  </a:cubicBezTo>
                  <a:lnTo>
                    <a:pt x="98" y="18"/>
                  </a:lnTo>
                  <a:cubicBezTo>
                    <a:pt x="88" y="8"/>
                    <a:pt x="7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1"/>
            <p:cNvSpPr/>
            <p:nvPr/>
          </p:nvSpPr>
          <p:spPr>
            <a:xfrm>
              <a:off x="6793450" y="2442875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73" y="1"/>
                  </a:moveTo>
                  <a:lnTo>
                    <a:pt x="0" y="65"/>
                  </a:lnTo>
                  <a:cubicBezTo>
                    <a:pt x="4" y="74"/>
                    <a:pt x="14" y="78"/>
                    <a:pt x="27" y="78"/>
                  </a:cubicBezTo>
                  <a:cubicBezTo>
                    <a:pt x="39" y="78"/>
                    <a:pt x="53" y="74"/>
                    <a:pt x="65" y="65"/>
                  </a:cubicBezTo>
                  <a:cubicBezTo>
                    <a:pt x="89" y="49"/>
                    <a:pt x="89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1"/>
            <p:cNvSpPr/>
            <p:nvPr/>
          </p:nvSpPr>
          <p:spPr>
            <a:xfrm>
              <a:off x="6799725" y="24380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9" y="70"/>
                    <a:pt x="23" y="76"/>
                    <a:pt x="37" y="76"/>
                  </a:cubicBezTo>
                  <a:cubicBezTo>
                    <a:pt x="48" y="76"/>
                    <a:pt x="58" y="72"/>
                    <a:pt x="65" y="65"/>
                  </a:cubicBezTo>
                  <a:cubicBezTo>
                    <a:pt x="90" y="49"/>
                    <a:pt x="98" y="16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1"/>
            <p:cNvSpPr/>
            <p:nvPr/>
          </p:nvSpPr>
          <p:spPr>
            <a:xfrm>
              <a:off x="6806000" y="243315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10" y="71"/>
                    <a:pt x="24" y="77"/>
                    <a:pt x="38" y="77"/>
                  </a:cubicBezTo>
                  <a:cubicBezTo>
                    <a:pt x="50" y="77"/>
                    <a:pt x="63" y="73"/>
                    <a:pt x="74" y="65"/>
                  </a:cubicBezTo>
                  <a:cubicBezTo>
                    <a:pt x="98" y="49"/>
                    <a:pt x="98" y="17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61"/>
            <p:cNvSpPr/>
            <p:nvPr/>
          </p:nvSpPr>
          <p:spPr>
            <a:xfrm>
              <a:off x="6816350" y="24406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3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8" y="17"/>
                    <a:pt x="0" y="49"/>
                    <a:pt x="17" y="73"/>
                  </a:cubicBezTo>
                  <a:cubicBezTo>
                    <a:pt x="29" y="92"/>
                    <a:pt x="50" y="101"/>
                    <a:pt x="70" y="101"/>
                  </a:cubicBezTo>
                  <a:cubicBezTo>
                    <a:pt x="77" y="101"/>
                    <a:pt x="83" y="100"/>
                    <a:pt x="90" y="98"/>
                  </a:cubicBezTo>
                  <a:cubicBezTo>
                    <a:pt x="114" y="81"/>
                    <a:pt x="114" y="49"/>
                    <a:pt x="98" y="25"/>
                  </a:cubicBez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61"/>
            <p:cNvSpPr/>
            <p:nvPr/>
          </p:nvSpPr>
          <p:spPr>
            <a:xfrm>
              <a:off x="6815125" y="2446325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1" y="57"/>
                    <a:pt x="17" y="82"/>
                  </a:cubicBezTo>
                  <a:lnTo>
                    <a:pt x="106" y="25"/>
                  </a:lnTo>
                  <a:cubicBezTo>
                    <a:pt x="96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1"/>
            <p:cNvSpPr/>
            <p:nvPr/>
          </p:nvSpPr>
          <p:spPr>
            <a:xfrm>
              <a:off x="6808450" y="245057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4" y="0"/>
                  </a:moveTo>
                  <a:cubicBezTo>
                    <a:pt x="46" y="0"/>
                    <a:pt x="38" y="3"/>
                    <a:pt x="33" y="9"/>
                  </a:cubicBezTo>
                  <a:cubicBezTo>
                    <a:pt x="8" y="25"/>
                    <a:pt x="0" y="57"/>
                    <a:pt x="8" y="82"/>
                  </a:cubicBezTo>
                  <a:lnTo>
                    <a:pt x="97" y="25"/>
                  </a:lnTo>
                  <a:cubicBezTo>
                    <a:pt x="87" y="9"/>
                    <a:pt x="7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1"/>
            <p:cNvSpPr/>
            <p:nvPr/>
          </p:nvSpPr>
          <p:spPr>
            <a:xfrm>
              <a:off x="6809650" y="24451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3" y="0"/>
                  </a:moveTo>
                  <a:cubicBezTo>
                    <a:pt x="43" y="0"/>
                    <a:pt x="34" y="3"/>
                    <a:pt x="25" y="9"/>
                  </a:cubicBezTo>
                  <a:cubicBezTo>
                    <a:pt x="1" y="25"/>
                    <a:pt x="1" y="49"/>
                    <a:pt x="9" y="74"/>
                  </a:cubicBezTo>
                  <a:cubicBezTo>
                    <a:pt x="19" y="89"/>
                    <a:pt x="37" y="98"/>
                    <a:pt x="54" y="98"/>
                  </a:cubicBezTo>
                  <a:cubicBezTo>
                    <a:pt x="64" y="98"/>
                    <a:pt x="73" y="96"/>
                    <a:pt x="82" y="90"/>
                  </a:cubicBezTo>
                  <a:cubicBezTo>
                    <a:pt x="106" y="74"/>
                    <a:pt x="114" y="41"/>
                    <a:pt x="98" y="25"/>
                  </a:cubicBezTo>
                  <a:cubicBezTo>
                    <a:pt x="88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1"/>
            <p:cNvSpPr/>
            <p:nvPr/>
          </p:nvSpPr>
          <p:spPr>
            <a:xfrm>
              <a:off x="6802775" y="24495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8" y="25"/>
                    <a:pt x="0" y="50"/>
                    <a:pt x="16" y="74"/>
                  </a:cubicBezTo>
                  <a:cubicBezTo>
                    <a:pt x="27" y="90"/>
                    <a:pt x="44" y="99"/>
                    <a:pt x="59" y="99"/>
                  </a:cubicBezTo>
                  <a:cubicBezTo>
                    <a:pt x="68" y="99"/>
                    <a:pt x="75" y="96"/>
                    <a:pt x="81" y="90"/>
                  </a:cubicBezTo>
                  <a:cubicBezTo>
                    <a:pt x="106" y="74"/>
                    <a:pt x="114" y="42"/>
                    <a:pt x="97" y="17"/>
                  </a:cubicBezTo>
                  <a:cubicBezTo>
                    <a:pt x="87" y="7"/>
                    <a:pt x="7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1"/>
            <p:cNvSpPr/>
            <p:nvPr/>
          </p:nvSpPr>
          <p:spPr>
            <a:xfrm>
              <a:off x="6796075" y="2454000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57" y="1"/>
                  </a:moveTo>
                  <a:cubicBezTo>
                    <a:pt x="48" y="1"/>
                    <a:pt x="39" y="3"/>
                    <a:pt x="33" y="10"/>
                  </a:cubicBezTo>
                  <a:cubicBezTo>
                    <a:pt x="9" y="26"/>
                    <a:pt x="1" y="50"/>
                    <a:pt x="17" y="74"/>
                  </a:cubicBezTo>
                  <a:cubicBezTo>
                    <a:pt x="21" y="88"/>
                    <a:pt x="33" y="94"/>
                    <a:pt x="47" y="94"/>
                  </a:cubicBezTo>
                  <a:cubicBezTo>
                    <a:pt x="58" y="94"/>
                    <a:pt x="71" y="90"/>
                    <a:pt x="82" y="83"/>
                  </a:cubicBezTo>
                  <a:cubicBezTo>
                    <a:pt x="106" y="74"/>
                    <a:pt x="114" y="42"/>
                    <a:pt x="98" y="18"/>
                  </a:cubicBezTo>
                  <a:cubicBezTo>
                    <a:pt x="88" y="8"/>
                    <a:pt x="7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1"/>
            <p:cNvSpPr/>
            <p:nvPr/>
          </p:nvSpPr>
          <p:spPr>
            <a:xfrm>
              <a:off x="6801550" y="24548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60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25"/>
                    <a:pt x="0" y="58"/>
                    <a:pt x="17" y="74"/>
                  </a:cubicBezTo>
                  <a:lnTo>
                    <a:pt x="98" y="25"/>
                  </a:lnTo>
                  <a:cubicBezTo>
                    <a:pt x="93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61"/>
            <p:cNvSpPr/>
            <p:nvPr/>
          </p:nvSpPr>
          <p:spPr>
            <a:xfrm>
              <a:off x="6797700" y="244895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90" y="1"/>
                  </a:moveTo>
                  <a:lnTo>
                    <a:pt x="0" y="58"/>
                  </a:lnTo>
                  <a:cubicBezTo>
                    <a:pt x="11" y="73"/>
                    <a:pt x="28" y="82"/>
                    <a:pt x="46" y="82"/>
                  </a:cubicBezTo>
                  <a:cubicBezTo>
                    <a:pt x="55" y="82"/>
                    <a:pt x="65" y="80"/>
                    <a:pt x="73" y="74"/>
                  </a:cubicBezTo>
                  <a:cubicBezTo>
                    <a:pt x="98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61"/>
            <p:cNvSpPr/>
            <p:nvPr/>
          </p:nvSpPr>
          <p:spPr>
            <a:xfrm>
              <a:off x="6804375" y="244450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82" y="0"/>
                  </a:moveTo>
                  <a:lnTo>
                    <a:pt x="1" y="57"/>
                  </a:lnTo>
                  <a:cubicBezTo>
                    <a:pt x="10" y="71"/>
                    <a:pt x="24" y="77"/>
                    <a:pt x="38" y="77"/>
                  </a:cubicBezTo>
                  <a:cubicBezTo>
                    <a:pt x="50" y="77"/>
                    <a:pt x="63" y="73"/>
                    <a:pt x="74" y="65"/>
                  </a:cubicBezTo>
                  <a:cubicBezTo>
                    <a:pt x="90" y="49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61"/>
            <p:cNvSpPr/>
            <p:nvPr/>
          </p:nvSpPr>
          <p:spPr>
            <a:xfrm>
              <a:off x="6811075" y="24398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2" y="1"/>
                  </a:moveTo>
                  <a:lnTo>
                    <a:pt x="1" y="58"/>
                  </a:lnTo>
                  <a:cubicBezTo>
                    <a:pt x="11" y="73"/>
                    <a:pt x="25" y="82"/>
                    <a:pt x="40" y="82"/>
                  </a:cubicBezTo>
                  <a:cubicBezTo>
                    <a:pt x="48" y="82"/>
                    <a:pt x="57" y="80"/>
                    <a:pt x="65" y="74"/>
                  </a:cubicBezTo>
                  <a:cubicBezTo>
                    <a:pt x="90" y="58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61"/>
            <p:cNvSpPr/>
            <p:nvPr/>
          </p:nvSpPr>
          <p:spPr>
            <a:xfrm>
              <a:off x="6820800" y="2447925"/>
              <a:ext cx="3075" cy="2650"/>
            </a:xfrm>
            <a:custGeom>
              <a:avLst/>
              <a:gdLst/>
              <a:ahLst/>
              <a:cxnLst/>
              <a:rect l="l" t="t" r="r" b="b"/>
              <a:pathLst>
                <a:path w="123" h="106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18"/>
                    <a:pt x="1" y="50"/>
                    <a:pt x="17" y="74"/>
                  </a:cubicBezTo>
                  <a:cubicBezTo>
                    <a:pt x="29" y="92"/>
                    <a:pt x="49" y="105"/>
                    <a:pt x="68" y="105"/>
                  </a:cubicBezTo>
                  <a:cubicBezTo>
                    <a:pt x="76" y="105"/>
                    <a:pt x="83" y="103"/>
                    <a:pt x="90" y="99"/>
                  </a:cubicBezTo>
                  <a:cubicBezTo>
                    <a:pt x="114" y="82"/>
                    <a:pt x="122" y="50"/>
                    <a:pt x="106" y="26"/>
                  </a:cubicBezTo>
                  <a:cubicBezTo>
                    <a:pt x="96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1"/>
            <p:cNvSpPr/>
            <p:nvPr/>
          </p:nvSpPr>
          <p:spPr>
            <a:xfrm>
              <a:off x="6819375" y="2453625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60" y="0"/>
                  </a:moveTo>
                  <a:cubicBezTo>
                    <a:pt x="51" y="0"/>
                    <a:pt x="42" y="3"/>
                    <a:pt x="33" y="8"/>
                  </a:cubicBezTo>
                  <a:cubicBezTo>
                    <a:pt x="9" y="25"/>
                    <a:pt x="1" y="49"/>
                    <a:pt x="17" y="81"/>
                  </a:cubicBezTo>
                  <a:lnTo>
                    <a:pt x="106" y="33"/>
                  </a:lnTo>
                  <a:cubicBezTo>
                    <a:pt x="96" y="11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61"/>
            <p:cNvSpPr/>
            <p:nvPr/>
          </p:nvSpPr>
          <p:spPr>
            <a:xfrm>
              <a:off x="6812300" y="245760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20"/>
                    <a:pt x="0" y="52"/>
                    <a:pt x="16" y="76"/>
                  </a:cubicBezTo>
                  <a:lnTo>
                    <a:pt x="106" y="28"/>
                  </a:lnTo>
                  <a:cubicBezTo>
                    <a:pt x="93" y="10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61"/>
            <p:cNvSpPr/>
            <p:nvPr/>
          </p:nvSpPr>
          <p:spPr>
            <a:xfrm>
              <a:off x="6813925" y="24520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8" y="0"/>
                  </a:moveTo>
                  <a:cubicBezTo>
                    <a:pt x="50" y="0"/>
                    <a:pt x="41" y="3"/>
                    <a:pt x="32" y="9"/>
                  </a:cubicBezTo>
                  <a:cubicBezTo>
                    <a:pt x="8" y="25"/>
                    <a:pt x="0" y="57"/>
                    <a:pt x="16" y="73"/>
                  </a:cubicBezTo>
                  <a:cubicBezTo>
                    <a:pt x="22" y="92"/>
                    <a:pt x="42" y="101"/>
                    <a:pt x="62" y="101"/>
                  </a:cubicBezTo>
                  <a:cubicBezTo>
                    <a:pt x="68" y="101"/>
                    <a:pt x="75" y="100"/>
                    <a:pt x="81" y="98"/>
                  </a:cubicBezTo>
                  <a:cubicBezTo>
                    <a:pt x="105" y="82"/>
                    <a:pt x="114" y="49"/>
                    <a:pt x="97" y="25"/>
                  </a:cubicBez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1"/>
            <p:cNvSpPr/>
            <p:nvPr/>
          </p:nvSpPr>
          <p:spPr>
            <a:xfrm>
              <a:off x="6806825" y="245617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54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8" y="20"/>
                    <a:pt x="0" y="52"/>
                    <a:pt x="17" y="77"/>
                  </a:cubicBezTo>
                  <a:cubicBezTo>
                    <a:pt x="28" y="89"/>
                    <a:pt x="45" y="96"/>
                    <a:pt x="62" y="96"/>
                  </a:cubicBezTo>
                  <a:cubicBezTo>
                    <a:pt x="68" y="96"/>
                    <a:pt x="75" y="95"/>
                    <a:pt x="81" y="93"/>
                  </a:cubicBezTo>
                  <a:cubicBezTo>
                    <a:pt x="106" y="77"/>
                    <a:pt x="114" y="44"/>
                    <a:pt x="106" y="20"/>
                  </a:cubicBezTo>
                  <a:cubicBezTo>
                    <a:pt x="94" y="8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1"/>
            <p:cNvSpPr/>
            <p:nvPr/>
          </p:nvSpPr>
          <p:spPr>
            <a:xfrm>
              <a:off x="6799925" y="2460300"/>
              <a:ext cx="2875" cy="2275"/>
            </a:xfrm>
            <a:custGeom>
              <a:avLst/>
              <a:gdLst/>
              <a:ahLst/>
              <a:cxnLst/>
              <a:rect l="l" t="t" r="r" b="b"/>
              <a:pathLst>
                <a:path w="115" h="91" extrusionOk="0">
                  <a:moveTo>
                    <a:pt x="63" y="0"/>
                  </a:moveTo>
                  <a:cubicBezTo>
                    <a:pt x="53" y="0"/>
                    <a:pt x="42" y="3"/>
                    <a:pt x="33" y="9"/>
                  </a:cubicBezTo>
                  <a:cubicBezTo>
                    <a:pt x="9" y="17"/>
                    <a:pt x="1" y="50"/>
                    <a:pt x="17" y="74"/>
                  </a:cubicBezTo>
                  <a:cubicBezTo>
                    <a:pt x="22" y="84"/>
                    <a:pt x="36" y="91"/>
                    <a:pt x="52" y="91"/>
                  </a:cubicBezTo>
                  <a:cubicBezTo>
                    <a:pt x="62" y="91"/>
                    <a:pt x="72" y="88"/>
                    <a:pt x="82" y="82"/>
                  </a:cubicBezTo>
                  <a:cubicBezTo>
                    <a:pt x="106" y="74"/>
                    <a:pt x="114" y="41"/>
                    <a:pt x="98" y="17"/>
                  </a:cubicBezTo>
                  <a:cubicBezTo>
                    <a:pt x="93" y="7"/>
                    <a:pt x="79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1"/>
            <p:cNvSpPr/>
            <p:nvPr/>
          </p:nvSpPr>
          <p:spPr>
            <a:xfrm>
              <a:off x="6805400" y="24615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60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1" y="49"/>
                    <a:pt x="9" y="73"/>
                  </a:cubicBezTo>
                  <a:lnTo>
                    <a:pt x="98" y="25"/>
                  </a:lnTo>
                  <a:cubicBezTo>
                    <a:pt x="93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1"/>
            <p:cNvSpPr/>
            <p:nvPr/>
          </p:nvSpPr>
          <p:spPr>
            <a:xfrm>
              <a:off x="6801950" y="24554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2" y="0"/>
                  </a:moveTo>
                  <a:lnTo>
                    <a:pt x="1" y="49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1"/>
                    <a:pt x="66" y="65"/>
                  </a:cubicBezTo>
                  <a:cubicBezTo>
                    <a:pt x="90" y="49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1"/>
            <p:cNvSpPr/>
            <p:nvPr/>
          </p:nvSpPr>
          <p:spPr>
            <a:xfrm>
              <a:off x="6808650" y="245120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89" y="0"/>
                  </a:moveTo>
                  <a:lnTo>
                    <a:pt x="0" y="57"/>
                  </a:lnTo>
                  <a:cubicBezTo>
                    <a:pt x="12" y="69"/>
                    <a:pt x="33" y="76"/>
                    <a:pt x="52" y="76"/>
                  </a:cubicBezTo>
                  <a:cubicBezTo>
                    <a:pt x="60" y="76"/>
                    <a:pt x="67" y="75"/>
                    <a:pt x="73" y="73"/>
                  </a:cubicBezTo>
                  <a:cubicBezTo>
                    <a:pt x="98" y="57"/>
                    <a:pt x="106" y="24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61"/>
            <p:cNvSpPr/>
            <p:nvPr/>
          </p:nvSpPr>
          <p:spPr>
            <a:xfrm>
              <a:off x="6815525" y="2446925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90" y="1"/>
                  </a:moveTo>
                  <a:lnTo>
                    <a:pt x="1" y="58"/>
                  </a:lnTo>
                  <a:cubicBezTo>
                    <a:pt x="11" y="73"/>
                    <a:pt x="29" y="82"/>
                    <a:pt x="46" y="82"/>
                  </a:cubicBezTo>
                  <a:cubicBezTo>
                    <a:pt x="56" y="82"/>
                    <a:pt x="65" y="79"/>
                    <a:pt x="74" y="74"/>
                  </a:cubicBezTo>
                  <a:cubicBezTo>
                    <a:pt x="98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61"/>
            <p:cNvSpPr/>
            <p:nvPr/>
          </p:nvSpPr>
          <p:spPr>
            <a:xfrm>
              <a:off x="6825050" y="2455475"/>
              <a:ext cx="2875" cy="2700"/>
            </a:xfrm>
            <a:custGeom>
              <a:avLst/>
              <a:gdLst/>
              <a:ahLst/>
              <a:cxnLst/>
              <a:rect l="l" t="t" r="r" b="b"/>
              <a:pathLst>
                <a:path w="115" h="108" extrusionOk="0">
                  <a:moveTo>
                    <a:pt x="55" y="1"/>
                  </a:moveTo>
                  <a:cubicBezTo>
                    <a:pt x="48" y="1"/>
                    <a:pt x="40" y="3"/>
                    <a:pt x="33" y="7"/>
                  </a:cubicBezTo>
                  <a:cubicBezTo>
                    <a:pt x="9" y="15"/>
                    <a:pt x="1" y="48"/>
                    <a:pt x="9" y="72"/>
                  </a:cubicBezTo>
                  <a:cubicBezTo>
                    <a:pt x="21" y="97"/>
                    <a:pt x="43" y="108"/>
                    <a:pt x="64" y="108"/>
                  </a:cubicBezTo>
                  <a:cubicBezTo>
                    <a:pt x="70" y="108"/>
                    <a:pt x="76" y="107"/>
                    <a:pt x="82" y="105"/>
                  </a:cubicBezTo>
                  <a:cubicBezTo>
                    <a:pt x="106" y="88"/>
                    <a:pt x="114" y="56"/>
                    <a:pt x="98" y="32"/>
                  </a:cubicBezTo>
                  <a:cubicBezTo>
                    <a:pt x="92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1"/>
            <p:cNvSpPr/>
            <p:nvPr/>
          </p:nvSpPr>
          <p:spPr>
            <a:xfrm>
              <a:off x="6823250" y="2461150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54" y="1"/>
                  </a:moveTo>
                  <a:cubicBezTo>
                    <a:pt x="47" y="1"/>
                    <a:pt x="39" y="3"/>
                    <a:pt x="32" y="7"/>
                  </a:cubicBezTo>
                  <a:cubicBezTo>
                    <a:pt x="8" y="16"/>
                    <a:pt x="0" y="48"/>
                    <a:pt x="16" y="72"/>
                  </a:cubicBezTo>
                  <a:lnTo>
                    <a:pt x="105" y="32"/>
                  </a:lnTo>
                  <a:cubicBezTo>
                    <a:pt x="94" y="14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1"/>
            <p:cNvSpPr/>
            <p:nvPr/>
          </p:nvSpPr>
          <p:spPr>
            <a:xfrm>
              <a:off x="6816150" y="246470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44"/>
                    <a:pt x="8" y="68"/>
                  </a:cubicBezTo>
                  <a:lnTo>
                    <a:pt x="98" y="28"/>
                  </a:lnTo>
                  <a:cubicBezTo>
                    <a:pt x="91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1"/>
            <p:cNvSpPr/>
            <p:nvPr/>
          </p:nvSpPr>
          <p:spPr>
            <a:xfrm>
              <a:off x="6817775" y="24592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20"/>
                    <a:pt x="0" y="52"/>
                    <a:pt x="16" y="76"/>
                  </a:cubicBezTo>
                  <a:cubicBezTo>
                    <a:pt x="22" y="92"/>
                    <a:pt x="37" y="101"/>
                    <a:pt x="54" y="101"/>
                  </a:cubicBezTo>
                  <a:cubicBezTo>
                    <a:pt x="63" y="101"/>
                    <a:pt x="73" y="98"/>
                    <a:pt x="81" y="93"/>
                  </a:cubicBezTo>
                  <a:cubicBezTo>
                    <a:pt x="106" y="84"/>
                    <a:pt x="114" y="52"/>
                    <a:pt x="106" y="28"/>
                  </a:cubicBezTo>
                  <a:cubicBezTo>
                    <a:pt x="93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1"/>
            <p:cNvSpPr/>
            <p:nvPr/>
          </p:nvSpPr>
          <p:spPr>
            <a:xfrm>
              <a:off x="6810675" y="24629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1"/>
                  </a:moveTo>
                  <a:cubicBezTo>
                    <a:pt x="51" y="1"/>
                    <a:pt x="41" y="4"/>
                    <a:pt x="33" y="9"/>
                  </a:cubicBezTo>
                  <a:cubicBezTo>
                    <a:pt x="8" y="17"/>
                    <a:pt x="0" y="50"/>
                    <a:pt x="8" y="74"/>
                  </a:cubicBezTo>
                  <a:cubicBezTo>
                    <a:pt x="19" y="90"/>
                    <a:pt x="33" y="99"/>
                    <a:pt x="48" y="99"/>
                  </a:cubicBezTo>
                  <a:cubicBezTo>
                    <a:pt x="56" y="99"/>
                    <a:pt x="65" y="96"/>
                    <a:pt x="73" y="90"/>
                  </a:cubicBezTo>
                  <a:cubicBezTo>
                    <a:pt x="98" y="82"/>
                    <a:pt x="114" y="50"/>
                    <a:pt x="98" y="26"/>
                  </a:cubicBez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1"/>
            <p:cNvSpPr/>
            <p:nvPr/>
          </p:nvSpPr>
          <p:spPr>
            <a:xfrm>
              <a:off x="6803375" y="2466725"/>
              <a:ext cx="2850" cy="2325"/>
            </a:xfrm>
            <a:custGeom>
              <a:avLst/>
              <a:gdLst/>
              <a:ahLst/>
              <a:cxnLst/>
              <a:rect l="l" t="t" r="r" b="b"/>
              <a:pathLst>
                <a:path w="114" h="93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20"/>
                    <a:pt x="0" y="52"/>
                    <a:pt x="17" y="68"/>
                  </a:cubicBezTo>
                  <a:cubicBezTo>
                    <a:pt x="22" y="84"/>
                    <a:pt x="37" y="93"/>
                    <a:pt x="54" y="93"/>
                  </a:cubicBezTo>
                  <a:cubicBezTo>
                    <a:pt x="63" y="93"/>
                    <a:pt x="73" y="90"/>
                    <a:pt x="82" y="84"/>
                  </a:cubicBezTo>
                  <a:cubicBezTo>
                    <a:pt x="106" y="76"/>
                    <a:pt x="114" y="44"/>
                    <a:pt x="106" y="28"/>
                  </a:cubicBezTo>
                  <a:cubicBezTo>
                    <a:pt x="94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1"/>
            <p:cNvSpPr/>
            <p:nvPr/>
          </p:nvSpPr>
          <p:spPr>
            <a:xfrm>
              <a:off x="6808850" y="2468200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17"/>
                    <a:pt x="0" y="50"/>
                    <a:pt x="8" y="66"/>
                  </a:cubicBezTo>
                  <a:lnTo>
                    <a:pt x="98" y="25"/>
                  </a:ln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1"/>
            <p:cNvSpPr/>
            <p:nvPr/>
          </p:nvSpPr>
          <p:spPr>
            <a:xfrm>
              <a:off x="6805600" y="246212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90" y="1"/>
                  </a:moveTo>
                  <a:lnTo>
                    <a:pt x="1" y="49"/>
                  </a:lnTo>
                  <a:cubicBezTo>
                    <a:pt x="13" y="61"/>
                    <a:pt x="33" y="69"/>
                    <a:pt x="53" y="69"/>
                  </a:cubicBezTo>
                  <a:cubicBezTo>
                    <a:pt x="60" y="69"/>
                    <a:pt x="67" y="68"/>
                    <a:pt x="74" y="66"/>
                  </a:cubicBezTo>
                  <a:cubicBezTo>
                    <a:pt x="98" y="49"/>
                    <a:pt x="106" y="17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1"/>
            <p:cNvSpPr/>
            <p:nvPr/>
          </p:nvSpPr>
          <p:spPr>
            <a:xfrm>
              <a:off x="6812700" y="24582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0" y="1"/>
                  </a:moveTo>
                  <a:lnTo>
                    <a:pt x="0" y="49"/>
                  </a:lnTo>
                  <a:cubicBezTo>
                    <a:pt x="12" y="61"/>
                    <a:pt x="29" y="69"/>
                    <a:pt x="46" y="69"/>
                  </a:cubicBezTo>
                  <a:cubicBezTo>
                    <a:pt x="52" y="69"/>
                    <a:pt x="59" y="68"/>
                    <a:pt x="65" y="66"/>
                  </a:cubicBezTo>
                  <a:cubicBezTo>
                    <a:pt x="90" y="49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1"/>
            <p:cNvSpPr/>
            <p:nvPr/>
          </p:nvSpPr>
          <p:spPr>
            <a:xfrm>
              <a:off x="6819800" y="245442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9" y="1"/>
                  </a:moveTo>
                  <a:lnTo>
                    <a:pt x="0" y="49"/>
                  </a:lnTo>
                  <a:cubicBezTo>
                    <a:pt x="5" y="65"/>
                    <a:pt x="21" y="74"/>
                    <a:pt x="38" y="74"/>
                  </a:cubicBezTo>
                  <a:cubicBezTo>
                    <a:pt x="47" y="74"/>
                    <a:pt x="56" y="71"/>
                    <a:pt x="65" y="66"/>
                  </a:cubicBezTo>
                  <a:cubicBezTo>
                    <a:pt x="89" y="57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61"/>
            <p:cNvSpPr/>
            <p:nvPr/>
          </p:nvSpPr>
          <p:spPr>
            <a:xfrm>
              <a:off x="6828700" y="246327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9" y="1"/>
                  </a:moveTo>
                  <a:cubicBezTo>
                    <a:pt x="53" y="1"/>
                    <a:pt x="47" y="2"/>
                    <a:pt x="41" y="3"/>
                  </a:cubicBezTo>
                  <a:cubicBezTo>
                    <a:pt x="17" y="12"/>
                    <a:pt x="1" y="44"/>
                    <a:pt x="17" y="76"/>
                  </a:cubicBezTo>
                  <a:cubicBezTo>
                    <a:pt x="23" y="95"/>
                    <a:pt x="43" y="104"/>
                    <a:pt x="63" y="104"/>
                  </a:cubicBezTo>
                  <a:cubicBezTo>
                    <a:pt x="69" y="104"/>
                    <a:pt x="76" y="103"/>
                    <a:pt x="82" y="101"/>
                  </a:cubicBezTo>
                  <a:cubicBezTo>
                    <a:pt x="106" y="93"/>
                    <a:pt x="114" y="60"/>
                    <a:pt x="106" y="36"/>
                  </a:cubicBezTo>
                  <a:cubicBezTo>
                    <a:pt x="94" y="11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61"/>
            <p:cNvSpPr/>
            <p:nvPr/>
          </p:nvSpPr>
          <p:spPr>
            <a:xfrm>
              <a:off x="6826675" y="2468775"/>
              <a:ext cx="2675" cy="1900"/>
            </a:xfrm>
            <a:custGeom>
              <a:avLst/>
              <a:gdLst/>
              <a:ahLst/>
              <a:cxnLst/>
              <a:rect l="l" t="t" r="r" b="b"/>
              <a:pathLst>
                <a:path w="107" h="76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9"/>
                    <a:pt x="1" y="51"/>
                    <a:pt x="17" y="75"/>
                  </a:cubicBezTo>
                  <a:lnTo>
                    <a:pt x="106" y="35"/>
                  </a:lnTo>
                  <a:cubicBezTo>
                    <a:pt x="100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1"/>
            <p:cNvSpPr/>
            <p:nvPr/>
          </p:nvSpPr>
          <p:spPr>
            <a:xfrm>
              <a:off x="6819375" y="2472000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56" y="0"/>
                  </a:moveTo>
                  <a:cubicBezTo>
                    <a:pt x="49" y="0"/>
                    <a:pt x="42" y="1"/>
                    <a:pt x="33" y="3"/>
                  </a:cubicBezTo>
                  <a:cubicBezTo>
                    <a:pt x="9" y="11"/>
                    <a:pt x="1" y="44"/>
                    <a:pt x="9" y="68"/>
                  </a:cubicBezTo>
                  <a:lnTo>
                    <a:pt x="98" y="27"/>
                  </a:lnTo>
                  <a:cubicBezTo>
                    <a:pt x="92" y="9"/>
                    <a:pt x="77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1"/>
            <p:cNvSpPr/>
            <p:nvPr/>
          </p:nvSpPr>
          <p:spPr>
            <a:xfrm>
              <a:off x="6821425" y="24666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4" y="1"/>
                  </a:moveTo>
                  <a:cubicBezTo>
                    <a:pt x="47" y="1"/>
                    <a:pt x="39" y="3"/>
                    <a:pt x="32" y="7"/>
                  </a:cubicBezTo>
                  <a:cubicBezTo>
                    <a:pt x="8" y="15"/>
                    <a:pt x="0" y="48"/>
                    <a:pt x="8" y="72"/>
                  </a:cubicBezTo>
                  <a:cubicBezTo>
                    <a:pt x="20" y="90"/>
                    <a:pt x="37" y="100"/>
                    <a:pt x="55" y="100"/>
                  </a:cubicBezTo>
                  <a:cubicBezTo>
                    <a:pt x="61" y="100"/>
                    <a:pt x="67" y="99"/>
                    <a:pt x="73" y="97"/>
                  </a:cubicBezTo>
                  <a:cubicBezTo>
                    <a:pt x="105" y="88"/>
                    <a:pt x="114" y="56"/>
                    <a:pt x="97" y="32"/>
                  </a:cubicBezTo>
                  <a:cubicBezTo>
                    <a:pt x="92" y="14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1"/>
            <p:cNvSpPr/>
            <p:nvPr/>
          </p:nvSpPr>
          <p:spPr>
            <a:xfrm>
              <a:off x="6813925" y="24699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19"/>
                    <a:pt x="0" y="44"/>
                    <a:pt x="16" y="68"/>
                  </a:cubicBezTo>
                  <a:cubicBezTo>
                    <a:pt x="22" y="85"/>
                    <a:pt x="41" y="99"/>
                    <a:pt x="60" y="99"/>
                  </a:cubicBezTo>
                  <a:cubicBezTo>
                    <a:pt x="67" y="99"/>
                    <a:pt x="74" y="97"/>
                    <a:pt x="81" y="92"/>
                  </a:cubicBezTo>
                  <a:cubicBezTo>
                    <a:pt x="105" y="84"/>
                    <a:pt x="114" y="52"/>
                    <a:pt x="105" y="27"/>
                  </a:cubicBezTo>
                  <a:cubicBezTo>
                    <a:pt x="99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1"/>
            <p:cNvSpPr/>
            <p:nvPr/>
          </p:nvSpPr>
          <p:spPr>
            <a:xfrm>
              <a:off x="6806625" y="2473400"/>
              <a:ext cx="2850" cy="2300"/>
            </a:xfrm>
            <a:custGeom>
              <a:avLst/>
              <a:gdLst/>
              <a:ahLst/>
              <a:cxnLst/>
              <a:rect l="l" t="t" r="r" b="b"/>
              <a:pathLst>
                <a:path w="114" h="92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44"/>
                    <a:pt x="8" y="69"/>
                  </a:cubicBezTo>
                  <a:cubicBezTo>
                    <a:pt x="20" y="80"/>
                    <a:pt x="35" y="92"/>
                    <a:pt x="52" y="92"/>
                  </a:cubicBezTo>
                  <a:cubicBezTo>
                    <a:pt x="59" y="92"/>
                    <a:pt x="66" y="90"/>
                    <a:pt x="73" y="85"/>
                  </a:cubicBezTo>
                  <a:cubicBezTo>
                    <a:pt x="97" y="77"/>
                    <a:pt x="114" y="44"/>
                    <a:pt x="106" y="28"/>
                  </a:cubicBezTo>
                  <a:cubicBezTo>
                    <a:pt x="93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1"/>
            <p:cNvSpPr/>
            <p:nvPr/>
          </p:nvSpPr>
          <p:spPr>
            <a:xfrm>
              <a:off x="6811875" y="2475150"/>
              <a:ext cx="2675" cy="1600"/>
            </a:xfrm>
            <a:custGeom>
              <a:avLst/>
              <a:gdLst/>
              <a:ahLst/>
              <a:cxnLst/>
              <a:rect l="l" t="t" r="r" b="b"/>
              <a:pathLst>
                <a:path w="107" h="64" extrusionOk="0">
                  <a:moveTo>
                    <a:pt x="63" y="0"/>
                  </a:moveTo>
                  <a:cubicBezTo>
                    <a:pt x="56" y="0"/>
                    <a:pt x="48" y="2"/>
                    <a:pt x="42" y="7"/>
                  </a:cubicBezTo>
                  <a:cubicBezTo>
                    <a:pt x="17" y="15"/>
                    <a:pt x="1" y="39"/>
                    <a:pt x="9" y="64"/>
                  </a:cubicBezTo>
                  <a:lnTo>
                    <a:pt x="106" y="31"/>
                  </a:lnTo>
                  <a:cubicBezTo>
                    <a:pt x="101" y="14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1"/>
            <p:cNvSpPr/>
            <p:nvPr/>
          </p:nvSpPr>
          <p:spPr>
            <a:xfrm>
              <a:off x="6809050" y="246882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0" y="0"/>
                  </a:moveTo>
                  <a:lnTo>
                    <a:pt x="0" y="41"/>
                  </a:lnTo>
                  <a:cubicBezTo>
                    <a:pt x="13" y="59"/>
                    <a:pt x="29" y="68"/>
                    <a:pt x="47" y="68"/>
                  </a:cubicBezTo>
                  <a:cubicBezTo>
                    <a:pt x="53" y="68"/>
                    <a:pt x="59" y="67"/>
                    <a:pt x="65" y="65"/>
                  </a:cubicBezTo>
                  <a:cubicBezTo>
                    <a:pt x="90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61"/>
            <p:cNvSpPr/>
            <p:nvPr/>
          </p:nvSpPr>
          <p:spPr>
            <a:xfrm>
              <a:off x="6816350" y="246537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90" y="1"/>
                  </a:moveTo>
                  <a:lnTo>
                    <a:pt x="0" y="41"/>
                  </a:lnTo>
                  <a:cubicBezTo>
                    <a:pt x="12" y="59"/>
                    <a:pt x="28" y="72"/>
                    <a:pt x="45" y="72"/>
                  </a:cubicBezTo>
                  <a:cubicBezTo>
                    <a:pt x="52" y="72"/>
                    <a:pt x="58" y="70"/>
                    <a:pt x="65" y="65"/>
                  </a:cubicBezTo>
                  <a:cubicBezTo>
                    <a:pt x="90" y="57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61"/>
            <p:cNvSpPr/>
            <p:nvPr/>
          </p:nvSpPr>
          <p:spPr>
            <a:xfrm>
              <a:off x="6823650" y="2461925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89" y="1"/>
                  </a:moveTo>
                  <a:lnTo>
                    <a:pt x="0" y="41"/>
                  </a:lnTo>
                  <a:cubicBezTo>
                    <a:pt x="6" y="59"/>
                    <a:pt x="25" y="72"/>
                    <a:pt x="44" y="72"/>
                  </a:cubicBezTo>
                  <a:cubicBezTo>
                    <a:pt x="51" y="72"/>
                    <a:pt x="58" y="70"/>
                    <a:pt x="65" y="66"/>
                  </a:cubicBezTo>
                  <a:cubicBezTo>
                    <a:pt x="89" y="57"/>
                    <a:pt x="98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1"/>
            <p:cNvSpPr/>
            <p:nvPr/>
          </p:nvSpPr>
          <p:spPr>
            <a:xfrm>
              <a:off x="6832150" y="2471200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0" y="1"/>
                  </a:moveTo>
                  <a:cubicBezTo>
                    <a:pt x="44" y="1"/>
                    <a:pt x="39" y="1"/>
                    <a:pt x="33" y="3"/>
                  </a:cubicBezTo>
                  <a:cubicBezTo>
                    <a:pt x="9" y="11"/>
                    <a:pt x="1" y="43"/>
                    <a:pt x="9" y="76"/>
                  </a:cubicBezTo>
                  <a:cubicBezTo>
                    <a:pt x="15" y="93"/>
                    <a:pt x="33" y="107"/>
                    <a:pt x="52" y="107"/>
                  </a:cubicBezTo>
                  <a:cubicBezTo>
                    <a:pt x="60" y="107"/>
                    <a:pt x="67" y="105"/>
                    <a:pt x="74" y="100"/>
                  </a:cubicBezTo>
                  <a:cubicBezTo>
                    <a:pt x="98" y="92"/>
                    <a:pt x="114" y="68"/>
                    <a:pt x="106" y="35"/>
                  </a:cubicBezTo>
                  <a:cubicBezTo>
                    <a:pt x="93" y="1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1"/>
            <p:cNvSpPr/>
            <p:nvPr/>
          </p:nvSpPr>
          <p:spPr>
            <a:xfrm>
              <a:off x="6829725" y="24766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5" y="0"/>
                  </a:moveTo>
                  <a:cubicBezTo>
                    <a:pt x="50" y="0"/>
                    <a:pt x="45" y="1"/>
                    <a:pt x="41" y="3"/>
                  </a:cubicBezTo>
                  <a:cubicBezTo>
                    <a:pt x="17" y="11"/>
                    <a:pt x="0" y="43"/>
                    <a:pt x="9" y="67"/>
                  </a:cubicBezTo>
                  <a:lnTo>
                    <a:pt x="106" y="35"/>
                  </a:lnTo>
                  <a:cubicBezTo>
                    <a:pt x="99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1"/>
            <p:cNvSpPr/>
            <p:nvPr/>
          </p:nvSpPr>
          <p:spPr>
            <a:xfrm>
              <a:off x="6822225" y="24795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11"/>
                    <a:pt x="0" y="36"/>
                    <a:pt x="9" y="68"/>
                  </a:cubicBezTo>
                  <a:lnTo>
                    <a:pt x="106" y="27"/>
                  </a:ln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1"/>
            <p:cNvSpPr/>
            <p:nvPr/>
          </p:nvSpPr>
          <p:spPr>
            <a:xfrm>
              <a:off x="6824650" y="24742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1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9" y="11"/>
                    <a:pt x="1" y="44"/>
                    <a:pt x="9" y="68"/>
                  </a:cubicBezTo>
                  <a:cubicBezTo>
                    <a:pt x="16" y="88"/>
                    <a:pt x="39" y="103"/>
                    <a:pt x="60" y="103"/>
                  </a:cubicBezTo>
                  <a:cubicBezTo>
                    <a:pt x="65" y="103"/>
                    <a:pt x="69" y="102"/>
                    <a:pt x="74" y="101"/>
                  </a:cubicBezTo>
                  <a:cubicBezTo>
                    <a:pt x="98" y="84"/>
                    <a:pt x="114" y="60"/>
                    <a:pt x="98" y="36"/>
                  </a:cubicBezTo>
                  <a:cubicBezTo>
                    <a:pt x="92" y="11"/>
                    <a:pt x="71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1"/>
            <p:cNvSpPr/>
            <p:nvPr/>
          </p:nvSpPr>
          <p:spPr>
            <a:xfrm>
              <a:off x="6816950" y="24771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3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1" y="39"/>
                    <a:pt x="17" y="64"/>
                  </a:cubicBezTo>
                  <a:cubicBezTo>
                    <a:pt x="24" y="84"/>
                    <a:pt x="41" y="98"/>
                    <a:pt x="61" y="98"/>
                  </a:cubicBezTo>
                  <a:cubicBezTo>
                    <a:pt x="65" y="98"/>
                    <a:pt x="69" y="98"/>
                    <a:pt x="74" y="96"/>
                  </a:cubicBezTo>
                  <a:cubicBezTo>
                    <a:pt x="106" y="88"/>
                    <a:pt x="114" y="56"/>
                    <a:pt x="106" y="31"/>
                  </a:cubicBezTo>
                  <a:cubicBezTo>
                    <a:pt x="100" y="14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1"/>
            <p:cNvSpPr/>
            <p:nvPr/>
          </p:nvSpPr>
          <p:spPr>
            <a:xfrm>
              <a:off x="6812100" y="2475925"/>
              <a:ext cx="2650" cy="1600"/>
            </a:xfrm>
            <a:custGeom>
              <a:avLst/>
              <a:gdLst/>
              <a:ahLst/>
              <a:cxnLst/>
              <a:rect l="l" t="t" r="r" b="b"/>
              <a:pathLst>
                <a:path w="106" h="64" extrusionOk="0">
                  <a:moveTo>
                    <a:pt x="97" y="0"/>
                  </a:moveTo>
                  <a:lnTo>
                    <a:pt x="0" y="33"/>
                  </a:lnTo>
                  <a:cubicBezTo>
                    <a:pt x="12" y="50"/>
                    <a:pt x="28" y="63"/>
                    <a:pt x="45" y="63"/>
                  </a:cubicBezTo>
                  <a:cubicBezTo>
                    <a:pt x="51" y="63"/>
                    <a:pt x="58" y="61"/>
                    <a:pt x="65" y="57"/>
                  </a:cubicBezTo>
                  <a:cubicBezTo>
                    <a:pt x="89" y="49"/>
                    <a:pt x="105" y="24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1"/>
            <p:cNvSpPr/>
            <p:nvPr/>
          </p:nvSpPr>
          <p:spPr>
            <a:xfrm>
              <a:off x="6819600" y="247267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89" y="0"/>
                  </a:moveTo>
                  <a:lnTo>
                    <a:pt x="0" y="41"/>
                  </a:lnTo>
                  <a:cubicBezTo>
                    <a:pt x="6" y="59"/>
                    <a:pt x="24" y="72"/>
                    <a:pt x="43" y="72"/>
                  </a:cubicBezTo>
                  <a:cubicBezTo>
                    <a:pt x="51" y="72"/>
                    <a:pt x="58" y="70"/>
                    <a:pt x="65" y="65"/>
                  </a:cubicBezTo>
                  <a:cubicBezTo>
                    <a:pt x="89" y="57"/>
                    <a:pt x="105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1"/>
            <p:cNvSpPr/>
            <p:nvPr/>
          </p:nvSpPr>
          <p:spPr>
            <a:xfrm>
              <a:off x="6827100" y="2469625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89" y="1"/>
                  </a:moveTo>
                  <a:lnTo>
                    <a:pt x="0" y="41"/>
                  </a:lnTo>
                  <a:cubicBezTo>
                    <a:pt x="6" y="59"/>
                    <a:pt x="20" y="72"/>
                    <a:pt x="40" y="72"/>
                  </a:cubicBezTo>
                  <a:cubicBezTo>
                    <a:pt x="47" y="72"/>
                    <a:pt x="56" y="70"/>
                    <a:pt x="65" y="66"/>
                  </a:cubicBezTo>
                  <a:cubicBezTo>
                    <a:pt x="89" y="58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61"/>
            <p:cNvSpPr/>
            <p:nvPr/>
          </p:nvSpPr>
          <p:spPr>
            <a:xfrm>
              <a:off x="6827300" y="24819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6" y="11"/>
                    <a:pt x="0" y="43"/>
                    <a:pt x="8" y="67"/>
                  </a:cubicBezTo>
                  <a:cubicBezTo>
                    <a:pt x="15" y="87"/>
                    <a:pt x="38" y="102"/>
                    <a:pt x="60" y="102"/>
                  </a:cubicBezTo>
                  <a:cubicBezTo>
                    <a:pt x="64" y="102"/>
                    <a:pt x="69" y="101"/>
                    <a:pt x="73" y="100"/>
                  </a:cubicBezTo>
                  <a:cubicBezTo>
                    <a:pt x="97" y="92"/>
                    <a:pt x="114" y="59"/>
                    <a:pt x="106" y="35"/>
                  </a:cubicBez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61"/>
            <p:cNvSpPr/>
            <p:nvPr/>
          </p:nvSpPr>
          <p:spPr>
            <a:xfrm>
              <a:off x="6822425" y="24801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8" y="0"/>
                  </a:moveTo>
                  <a:lnTo>
                    <a:pt x="1" y="41"/>
                  </a:lnTo>
                  <a:cubicBezTo>
                    <a:pt x="7" y="59"/>
                    <a:pt x="26" y="68"/>
                    <a:pt x="46" y="68"/>
                  </a:cubicBezTo>
                  <a:cubicBezTo>
                    <a:pt x="53" y="68"/>
                    <a:pt x="59" y="67"/>
                    <a:pt x="65" y="65"/>
                  </a:cubicBezTo>
                  <a:cubicBezTo>
                    <a:pt x="90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1"/>
            <p:cNvSpPr/>
            <p:nvPr/>
          </p:nvSpPr>
          <p:spPr>
            <a:xfrm>
              <a:off x="6829925" y="24775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0"/>
                  </a:moveTo>
                  <a:lnTo>
                    <a:pt x="1" y="32"/>
                  </a:lnTo>
                  <a:cubicBezTo>
                    <a:pt x="13" y="57"/>
                    <a:pt x="30" y="68"/>
                    <a:pt x="48" y="68"/>
                  </a:cubicBezTo>
                  <a:cubicBezTo>
                    <a:pt x="54" y="68"/>
                    <a:pt x="60" y="67"/>
                    <a:pt x="65" y="65"/>
                  </a:cubicBezTo>
                  <a:cubicBezTo>
                    <a:pt x="98" y="57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1"/>
            <p:cNvSpPr/>
            <p:nvPr/>
          </p:nvSpPr>
          <p:spPr>
            <a:xfrm>
              <a:off x="6685600" y="2496600"/>
              <a:ext cx="2475" cy="2100"/>
            </a:xfrm>
            <a:custGeom>
              <a:avLst/>
              <a:gdLst/>
              <a:ahLst/>
              <a:cxnLst/>
              <a:rect l="l" t="t" r="r" b="b"/>
              <a:pathLst>
                <a:path w="99" h="84" extrusionOk="0">
                  <a:moveTo>
                    <a:pt x="74" y="0"/>
                  </a:moveTo>
                  <a:lnTo>
                    <a:pt x="1" y="65"/>
                  </a:lnTo>
                  <a:cubicBezTo>
                    <a:pt x="13" y="77"/>
                    <a:pt x="25" y="83"/>
                    <a:pt x="37" y="83"/>
                  </a:cubicBezTo>
                  <a:cubicBezTo>
                    <a:pt x="49" y="83"/>
                    <a:pt x="62" y="77"/>
                    <a:pt x="74" y="65"/>
                  </a:cubicBezTo>
                  <a:cubicBezTo>
                    <a:pt x="90" y="49"/>
                    <a:pt x="98" y="16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1"/>
            <p:cNvSpPr/>
            <p:nvPr/>
          </p:nvSpPr>
          <p:spPr>
            <a:xfrm>
              <a:off x="6678925" y="2507275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57" y="1"/>
                  </a:moveTo>
                  <a:cubicBezTo>
                    <a:pt x="45" y="1"/>
                    <a:pt x="33" y="7"/>
                    <a:pt x="25" y="19"/>
                  </a:cubicBezTo>
                  <a:cubicBezTo>
                    <a:pt x="0" y="35"/>
                    <a:pt x="0" y="68"/>
                    <a:pt x="17" y="84"/>
                  </a:cubicBezTo>
                  <a:cubicBezTo>
                    <a:pt x="25" y="92"/>
                    <a:pt x="37" y="96"/>
                    <a:pt x="49" y="96"/>
                  </a:cubicBezTo>
                  <a:cubicBezTo>
                    <a:pt x="61" y="96"/>
                    <a:pt x="73" y="92"/>
                    <a:pt x="81" y="84"/>
                  </a:cubicBezTo>
                  <a:cubicBezTo>
                    <a:pt x="106" y="68"/>
                    <a:pt x="106" y="35"/>
                    <a:pt x="89" y="19"/>
                  </a:cubicBezTo>
                  <a:cubicBezTo>
                    <a:pt x="81" y="7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1"/>
            <p:cNvSpPr/>
            <p:nvPr/>
          </p:nvSpPr>
          <p:spPr>
            <a:xfrm>
              <a:off x="6679925" y="25020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74" y="0"/>
                  </a:moveTo>
                  <a:lnTo>
                    <a:pt x="1" y="73"/>
                  </a:lnTo>
                  <a:cubicBezTo>
                    <a:pt x="9" y="81"/>
                    <a:pt x="21" y="85"/>
                    <a:pt x="33" y="85"/>
                  </a:cubicBezTo>
                  <a:cubicBezTo>
                    <a:pt x="45" y="85"/>
                    <a:pt x="58" y="81"/>
                    <a:pt x="66" y="73"/>
                  </a:cubicBezTo>
                  <a:cubicBezTo>
                    <a:pt x="90" y="49"/>
                    <a:pt x="90" y="16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1"/>
            <p:cNvSpPr/>
            <p:nvPr/>
          </p:nvSpPr>
          <p:spPr>
            <a:xfrm>
              <a:off x="6685600" y="2485050"/>
              <a:ext cx="2275" cy="215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66" y="0"/>
                  </a:moveTo>
                  <a:lnTo>
                    <a:pt x="1" y="73"/>
                  </a:lnTo>
                  <a:cubicBezTo>
                    <a:pt x="9" y="81"/>
                    <a:pt x="21" y="85"/>
                    <a:pt x="33" y="85"/>
                  </a:cubicBezTo>
                  <a:cubicBezTo>
                    <a:pt x="45" y="85"/>
                    <a:pt x="58" y="81"/>
                    <a:pt x="66" y="73"/>
                  </a:cubicBezTo>
                  <a:cubicBezTo>
                    <a:pt x="90" y="49"/>
                    <a:pt x="90" y="16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61"/>
            <p:cNvSpPr/>
            <p:nvPr/>
          </p:nvSpPr>
          <p:spPr>
            <a:xfrm>
              <a:off x="6679925" y="24909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4" y="0"/>
                  </a:moveTo>
                  <a:lnTo>
                    <a:pt x="1" y="73"/>
                  </a:lnTo>
                  <a:cubicBezTo>
                    <a:pt x="12" y="80"/>
                    <a:pt x="24" y="84"/>
                    <a:pt x="36" y="84"/>
                  </a:cubicBezTo>
                  <a:cubicBezTo>
                    <a:pt x="51" y="84"/>
                    <a:pt x="65" y="78"/>
                    <a:pt x="74" y="65"/>
                  </a:cubicBezTo>
                  <a:cubicBezTo>
                    <a:pt x="90" y="49"/>
                    <a:pt x="90" y="16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61"/>
            <p:cNvSpPr/>
            <p:nvPr/>
          </p:nvSpPr>
          <p:spPr>
            <a:xfrm>
              <a:off x="6685200" y="24904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0" y="1"/>
                  </a:moveTo>
                  <a:cubicBezTo>
                    <a:pt x="46" y="1"/>
                    <a:pt x="30" y="7"/>
                    <a:pt x="17" y="20"/>
                  </a:cubicBezTo>
                  <a:cubicBezTo>
                    <a:pt x="1" y="36"/>
                    <a:pt x="1" y="69"/>
                    <a:pt x="25" y="85"/>
                  </a:cubicBezTo>
                  <a:cubicBezTo>
                    <a:pt x="33" y="97"/>
                    <a:pt x="45" y="103"/>
                    <a:pt x="57" y="103"/>
                  </a:cubicBezTo>
                  <a:cubicBezTo>
                    <a:pt x="70" y="103"/>
                    <a:pt x="82" y="97"/>
                    <a:pt x="90" y="85"/>
                  </a:cubicBezTo>
                  <a:cubicBezTo>
                    <a:pt x="114" y="69"/>
                    <a:pt x="114" y="36"/>
                    <a:pt x="90" y="12"/>
                  </a:cubicBezTo>
                  <a:cubicBezTo>
                    <a:pt x="83" y="5"/>
                    <a:pt x="7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1"/>
            <p:cNvSpPr/>
            <p:nvPr/>
          </p:nvSpPr>
          <p:spPr>
            <a:xfrm>
              <a:off x="6679525" y="24962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6" y="1"/>
                  </a:moveTo>
                  <a:cubicBezTo>
                    <a:pt x="43" y="1"/>
                    <a:pt x="29" y="5"/>
                    <a:pt x="17" y="13"/>
                  </a:cubicBezTo>
                  <a:cubicBezTo>
                    <a:pt x="1" y="37"/>
                    <a:pt x="1" y="62"/>
                    <a:pt x="17" y="86"/>
                  </a:cubicBezTo>
                  <a:cubicBezTo>
                    <a:pt x="28" y="93"/>
                    <a:pt x="39" y="97"/>
                    <a:pt x="50" y="97"/>
                  </a:cubicBezTo>
                  <a:cubicBezTo>
                    <a:pt x="63" y="97"/>
                    <a:pt x="76" y="91"/>
                    <a:pt x="90" y="78"/>
                  </a:cubicBezTo>
                  <a:cubicBezTo>
                    <a:pt x="106" y="62"/>
                    <a:pt x="106" y="29"/>
                    <a:pt x="90" y="13"/>
                  </a:cubicBezTo>
                  <a:cubicBezTo>
                    <a:pt x="82" y="5"/>
                    <a:pt x="70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1"/>
            <p:cNvSpPr/>
            <p:nvPr/>
          </p:nvSpPr>
          <p:spPr>
            <a:xfrm>
              <a:off x="6673850" y="25019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61" y="1"/>
                  </a:moveTo>
                  <a:cubicBezTo>
                    <a:pt x="48" y="1"/>
                    <a:pt x="34" y="7"/>
                    <a:pt x="25" y="20"/>
                  </a:cubicBezTo>
                  <a:cubicBezTo>
                    <a:pt x="1" y="36"/>
                    <a:pt x="1" y="69"/>
                    <a:pt x="17" y="85"/>
                  </a:cubicBezTo>
                  <a:cubicBezTo>
                    <a:pt x="25" y="93"/>
                    <a:pt x="37" y="97"/>
                    <a:pt x="50" y="97"/>
                  </a:cubicBezTo>
                  <a:cubicBezTo>
                    <a:pt x="63" y="97"/>
                    <a:pt x="78" y="93"/>
                    <a:pt x="90" y="85"/>
                  </a:cubicBezTo>
                  <a:cubicBezTo>
                    <a:pt x="106" y="61"/>
                    <a:pt x="106" y="28"/>
                    <a:pt x="90" y="12"/>
                  </a:cubicBezTo>
                  <a:cubicBezTo>
                    <a:pt x="82" y="5"/>
                    <a:pt x="7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61"/>
            <p:cNvSpPr/>
            <p:nvPr/>
          </p:nvSpPr>
          <p:spPr>
            <a:xfrm>
              <a:off x="6674450" y="2496800"/>
              <a:ext cx="2275" cy="2125"/>
            </a:xfrm>
            <a:custGeom>
              <a:avLst/>
              <a:gdLst/>
              <a:ahLst/>
              <a:cxnLst/>
              <a:rect l="l" t="t" r="r" b="b"/>
              <a:pathLst>
                <a:path w="91" h="85" extrusionOk="0">
                  <a:moveTo>
                    <a:pt x="74" y="0"/>
                  </a:moveTo>
                  <a:lnTo>
                    <a:pt x="1" y="73"/>
                  </a:lnTo>
                  <a:cubicBezTo>
                    <a:pt x="12" y="81"/>
                    <a:pt x="23" y="85"/>
                    <a:pt x="34" y="85"/>
                  </a:cubicBezTo>
                  <a:cubicBezTo>
                    <a:pt x="47" y="85"/>
                    <a:pt x="61" y="79"/>
                    <a:pt x="74" y="65"/>
                  </a:cubicBezTo>
                  <a:cubicBezTo>
                    <a:pt x="90" y="49"/>
                    <a:pt x="90" y="16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61"/>
            <p:cNvSpPr/>
            <p:nvPr/>
          </p:nvSpPr>
          <p:spPr>
            <a:xfrm>
              <a:off x="6679325" y="2501750"/>
              <a:ext cx="2450" cy="2175"/>
            </a:xfrm>
            <a:custGeom>
              <a:avLst/>
              <a:gdLst/>
              <a:ahLst/>
              <a:cxnLst/>
              <a:rect l="l" t="t" r="r" b="b"/>
              <a:pathLst>
                <a:path w="98" h="87" extrusionOk="0">
                  <a:moveTo>
                    <a:pt x="61" y="1"/>
                  </a:moveTo>
                  <a:cubicBezTo>
                    <a:pt x="49" y="1"/>
                    <a:pt x="37" y="5"/>
                    <a:pt x="25" y="13"/>
                  </a:cubicBezTo>
                  <a:cubicBezTo>
                    <a:pt x="9" y="37"/>
                    <a:pt x="1" y="62"/>
                    <a:pt x="25" y="86"/>
                  </a:cubicBezTo>
                  <a:lnTo>
                    <a:pt x="98" y="13"/>
                  </a:lnTo>
                  <a:cubicBezTo>
                    <a:pt x="86" y="5"/>
                    <a:pt x="73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1"/>
            <p:cNvSpPr/>
            <p:nvPr/>
          </p:nvSpPr>
          <p:spPr>
            <a:xfrm>
              <a:off x="6685200" y="24961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56" y="1"/>
                  </a:moveTo>
                  <a:cubicBezTo>
                    <a:pt x="43" y="1"/>
                    <a:pt x="29" y="7"/>
                    <a:pt x="17" y="19"/>
                  </a:cubicBezTo>
                  <a:cubicBezTo>
                    <a:pt x="1" y="35"/>
                    <a:pt x="1" y="68"/>
                    <a:pt x="17" y="84"/>
                  </a:cubicBezTo>
                  <a:lnTo>
                    <a:pt x="90" y="19"/>
                  </a:lnTo>
                  <a:cubicBezTo>
                    <a:pt x="82" y="7"/>
                    <a:pt x="70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1"/>
            <p:cNvSpPr/>
            <p:nvPr/>
          </p:nvSpPr>
          <p:spPr>
            <a:xfrm>
              <a:off x="6679325" y="247935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65" y="1"/>
                  </a:moveTo>
                  <a:lnTo>
                    <a:pt x="1" y="74"/>
                  </a:lnTo>
                  <a:cubicBezTo>
                    <a:pt x="11" y="85"/>
                    <a:pt x="22" y="89"/>
                    <a:pt x="33" y="89"/>
                  </a:cubicBezTo>
                  <a:cubicBezTo>
                    <a:pt x="47" y="89"/>
                    <a:pt x="60" y="83"/>
                    <a:pt x="73" y="74"/>
                  </a:cubicBezTo>
                  <a:cubicBezTo>
                    <a:pt x="90" y="50"/>
                    <a:pt x="90" y="17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1"/>
            <p:cNvSpPr/>
            <p:nvPr/>
          </p:nvSpPr>
          <p:spPr>
            <a:xfrm>
              <a:off x="6674050" y="24854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66" y="0"/>
                  </a:moveTo>
                  <a:lnTo>
                    <a:pt x="1" y="81"/>
                  </a:lnTo>
                  <a:cubicBezTo>
                    <a:pt x="10" y="88"/>
                    <a:pt x="20" y="90"/>
                    <a:pt x="31" y="90"/>
                  </a:cubicBezTo>
                  <a:cubicBezTo>
                    <a:pt x="47" y="90"/>
                    <a:pt x="64" y="83"/>
                    <a:pt x="74" y="73"/>
                  </a:cubicBezTo>
                  <a:cubicBezTo>
                    <a:pt x="90" y="49"/>
                    <a:pt x="90" y="16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1"/>
            <p:cNvSpPr/>
            <p:nvPr/>
          </p:nvSpPr>
          <p:spPr>
            <a:xfrm>
              <a:off x="6679125" y="248477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7" y="1"/>
                  </a:moveTo>
                  <a:cubicBezTo>
                    <a:pt x="45" y="1"/>
                    <a:pt x="33" y="7"/>
                    <a:pt x="25" y="19"/>
                  </a:cubicBezTo>
                  <a:cubicBezTo>
                    <a:pt x="0" y="43"/>
                    <a:pt x="9" y="76"/>
                    <a:pt x="25" y="92"/>
                  </a:cubicBezTo>
                  <a:cubicBezTo>
                    <a:pt x="36" y="99"/>
                    <a:pt x="48" y="103"/>
                    <a:pt x="60" y="103"/>
                  </a:cubicBezTo>
                  <a:cubicBezTo>
                    <a:pt x="75" y="103"/>
                    <a:pt x="89" y="97"/>
                    <a:pt x="98" y="84"/>
                  </a:cubicBezTo>
                  <a:cubicBezTo>
                    <a:pt x="114" y="68"/>
                    <a:pt x="114" y="35"/>
                    <a:pt x="90" y="19"/>
                  </a:cubicBezTo>
                  <a:cubicBezTo>
                    <a:pt x="81" y="7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1"/>
            <p:cNvSpPr/>
            <p:nvPr/>
          </p:nvSpPr>
          <p:spPr>
            <a:xfrm>
              <a:off x="6673850" y="24909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2" y="0"/>
                  </a:moveTo>
                  <a:cubicBezTo>
                    <a:pt x="47" y="0"/>
                    <a:pt x="32" y="7"/>
                    <a:pt x="17" y="17"/>
                  </a:cubicBezTo>
                  <a:cubicBezTo>
                    <a:pt x="1" y="42"/>
                    <a:pt x="1" y="66"/>
                    <a:pt x="25" y="90"/>
                  </a:cubicBezTo>
                  <a:cubicBezTo>
                    <a:pt x="31" y="97"/>
                    <a:pt x="40" y="99"/>
                    <a:pt x="49" y="99"/>
                  </a:cubicBezTo>
                  <a:cubicBezTo>
                    <a:pt x="64" y="99"/>
                    <a:pt x="80" y="92"/>
                    <a:pt x="90" y="82"/>
                  </a:cubicBezTo>
                  <a:cubicBezTo>
                    <a:pt x="106" y="58"/>
                    <a:pt x="106" y="34"/>
                    <a:pt x="90" y="9"/>
                  </a:cubicBezTo>
                  <a:cubicBezTo>
                    <a:pt x="80" y="3"/>
                    <a:pt x="7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1"/>
            <p:cNvSpPr/>
            <p:nvPr/>
          </p:nvSpPr>
          <p:spPr>
            <a:xfrm>
              <a:off x="6668575" y="2496975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58" y="1"/>
                  </a:moveTo>
                  <a:cubicBezTo>
                    <a:pt x="43" y="1"/>
                    <a:pt x="27" y="8"/>
                    <a:pt x="17" y="18"/>
                  </a:cubicBezTo>
                  <a:cubicBezTo>
                    <a:pt x="1" y="42"/>
                    <a:pt x="1" y="66"/>
                    <a:pt x="17" y="82"/>
                  </a:cubicBezTo>
                  <a:cubicBezTo>
                    <a:pt x="25" y="91"/>
                    <a:pt x="37" y="95"/>
                    <a:pt x="49" y="95"/>
                  </a:cubicBezTo>
                  <a:cubicBezTo>
                    <a:pt x="62" y="95"/>
                    <a:pt x="74" y="91"/>
                    <a:pt x="82" y="82"/>
                  </a:cubicBezTo>
                  <a:cubicBezTo>
                    <a:pt x="106" y="58"/>
                    <a:pt x="106" y="26"/>
                    <a:pt x="82" y="9"/>
                  </a:cubicBezTo>
                  <a:cubicBezTo>
                    <a:pt x="76" y="3"/>
                    <a:pt x="67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1"/>
            <p:cNvSpPr/>
            <p:nvPr/>
          </p:nvSpPr>
          <p:spPr>
            <a:xfrm>
              <a:off x="6669000" y="24915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5" y="0"/>
                  </a:moveTo>
                  <a:lnTo>
                    <a:pt x="0" y="82"/>
                  </a:lnTo>
                  <a:cubicBezTo>
                    <a:pt x="7" y="89"/>
                    <a:pt x="18" y="93"/>
                    <a:pt x="29" y="93"/>
                  </a:cubicBezTo>
                  <a:cubicBezTo>
                    <a:pt x="42" y="93"/>
                    <a:pt x="56" y="87"/>
                    <a:pt x="65" y="73"/>
                  </a:cubicBezTo>
                  <a:cubicBezTo>
                    <a:pt x="81" y="49"/>
                    <a:pt x="81" y="17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1"/>
            <p:cNvSpPr/>
            <p:nvPr/>
          </p:nvSpPr>
          <p:spPr>
            <a:xfrm>
              <a:off x="6674050" y="249640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57" y="1"/>
                  </a:moveTo>
                  <a:cubicBezTo>
                    <a:pt x="44" y="1"/>
                    <a:pt x="30" y="7"/>
                    <a:pt x="17" y="16"/>
                  </a:cubicBezTo>
                  <a:cubicBezTo>
                    <a:pt x="1" y="41"/>
                    <a:pt x="1" y="65"/>
                    <a:pt x="17" y="89"/>
                  </a:cubicBezTo>
                  <a:lnTo>
                    <a:pt x="90" y="16"/>
                  </a:lnTo>
                  <a:cubicBezTo>
                    <a:pt x="79" y="5"/>
                    <a:pt x="68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1"/>
            <p:cNvSpPr/>
            <p:nvPr/>
          </p:nvSpPr>
          <p:spPr>
            <a:xfrm>
              <a:off x="6679525" y="249052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57" y="1"/>
                  </a:moveTo>
                  <a:cubicBezTo>
                    <a:pt x="44" y="1"/>
                    <a:pt x="30" y="7"/>
                    <a:pt x="17" y="16"/>
                  </a:cubicBezTo>
                  <a:cubicBezTo>
                    <a:pt x="1" y="40"/>
                    <a:pt x="1" y="65"/>
                    <a:pt x="17" y="89"/>
                  </a:cubicBezTo>
                  <a:lnTo>
                    <a:pt x="90" y="16"/>
                  </a:lnTo>
                  <a:cubicBezTo>
                    <a:pt x="79" y="5"/>
                    <a:pt x="68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1"/>
            <p:cNvSpPr/>
            <p:nvPr/>
          </p:nvSpPr>
          <p:spPr>
            <a:xfrm>
              <a:off x="6685000" y="2484575"/>
              <a:ext cx="2250" cy="2300"/>
            </a:xfrm>
            <a:custGeom>
              <a:avLst/>
              <a:gdLst/>
              <a:ahLst/>
              <a:cxnLst/>
              <a:rect l="l" t="t" r="r" b="b"/>
              <a:pathLst>
                <a:path w="90" h="92" extrusionOk="0">
                  <a:moveTo>
                    <a:pt x="50" y="1"/>
                  </a:moveTo>
                  <a:cubicBezTo>
                    <a:pt x="37" y="1"/>
                    <a:pt x="25" y="7"/>
                    <a:pt x="17" y="19"/>
                  </a:cubicBezTo>
                  <a:cubicBezTo>
                    <a:pt x="1" y="43"/>
                    <a:pt x="1" y="68"/>
                    <a:pt x="25" y="92"/>
                  </a:cubicBezTo>
                  <a:lnTo>
                    <a:pt x="90" y="19"/>
                  </a:lnTo>
                  <a:cubicBezTo>
                    <a:pt x="78" y="7"/>
                    <a:pt x="6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1"/>
            <p:cNvSpPr/>
            <p:nvPr/>
          </p:nvSpPr>
          <p:spPr>
            <a:xfrm>
              <a:off x="6677900" y="2473200"/>
              <a:ext cx="3075" cy="2625"/>
            </a:xfrm>
            <a:custGeom>
              <a:avLst/>
              <a:gdLst/>
              <a:ahLst/>
              <a:cxnLst/>
              <a:rect l="l" t="t" r="r" b="b"/>
              <a:pathLst>
                <a:path w="123" h="105" extrusionOk="0">
                  <a:moveTo>
                    <a:pt x="54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36"/>
                    <a:pt x="9" y="69"/>
                    <a:pt x="33" y="93"/>
                  </a:cubicBezTo>
                  <a:cubicBezTo>
                    <a:pt x="40" y="100"/>
                    <a:pt x="51" y="104"/>
                    <a:pt x="63" y="104"/>
                  </a:cubicBezTo>
                  <a:cubicBezTo>
                    <a:pt x="77" y="104"/>
                    <a:pt x="93" y="98"/>
                    <a:pt x="106" y="85"/>
                  </a:cubicBezTo>
                  <a:cubicBezTo>
                    <a:pt x="122" y="61"/>
                    <a:pt x="114" y="28"/>
                    <a:pt x="90" y="12"/>
                  </a:cubicBez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1"/>
            <p:cNvSpPr/>
            <p:nvPr/>
          </p:nvSpPr>
          <p:spPr>
            <a:xfrm>
              <a:off x="6672850" y="24741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57" y="0"/>
                  </a:moveTo>
                  <a:lnTo>
                    <a:pt x="0" y="81"/>
                  </a:lnTo>
                  <a:cubicBezTo>
                    <a:pt x="6" y="87"/>
                    <a:pt x="15" y="90"/>
                    <a:pt x="24" y="90"/>
                  </a:cubicBezTo>
                  <a:cubicBezTo>
                    <a:pt x="39" y="90"/>
                    <a:pt x="55" y="83"/>
                    <a:pt x="65" y="73"/>
                  </a:cubicBezTo>
                  <a:cubicBezTo>
                    <a:pt x="89" y="49"/>
                    <a:pt x="81" y="16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1"/>
            <p:cNvSpPr/>
            <p:nvPr/>
          </p:nvSpPr>
          <p:spPr>
            <a:xfrm>
              <a:off x="6667975" y="248037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57" y="1"/>
                  </a:moveTo>
                  <a:lnTo>
                    <a:pt x="0" y="82"/>
                  </a:lnTo>
                  <a:cubicBezTo>
                    <a:pt x="8" y="89"/>
                    <a:pt x="18" y="93"/>
                    <a:pt x="29" y="93"/>
                  </a:cubicBezTo>
                  <a:cubicBezTo>
                    <a:pt x="43" y="93"/>
                    <a:pt x="56" y="87"/>
                    <a:pt x="65" y="74"/>
                  </a:cubicBezTo>
                  <a:cubicBezTo>
                    <a:pt x="82" y="49"/>
                    <a:pt x="82" y="17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1"/>
            <p:cNvSpPr/>
            <p:nvPr/>
          </p:nvSpPr>
          <p:spPr>
            <a:xfrm>
              <a:off x="6672850" y="247947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0" y="1"/>
                  </a:moveTo>
                  <a:cubicBezTo>
                    <a:pt x="47" y="1"/>
                    <a:pt x="33" y="7"/>
                    <a:pt x="24" y="20"/>
                  </a:cubicBezTo>
                  <a:cubicBezTo>
                    <a:pt x="0" y="45"/>
                    <a:pt x="8" y="77"/>
                    <a:pt x="32" y="93"/>
                  </a:cubicBezTo>
                  <a:cubicBezTo>
                    <a:pt x="40" y="101"/>
                    <a:pt x="50" y="105"/>
                    <a:pt x="61" y="105"/>
                  </a:cubicBezTo>
                  <a:cubicBezTo>
                    <a:pt x="75" y="105"/>
                    <a:pt x="88" y="99"/>
                    <a:pt x="97" y="85"/>
                  </a:cubicBezTo>
                  <a:cubicBezTo>
                    <a:pt x="114" y="61"/>
                    <a:pt x="114" y="28"/>
                    <a:pt x="89" y="12"/>
                  </a:cubicBezTo>
                  <a:cubicBezTo>
                    <a:pt x="82" y="5"/>
                    <a:pt x="71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61"/>
            <p:cNvSpPr/>
            <p:nvPr/>
          </p:nvSpPr>
          <p:spPr>
            <a:xfrm>
              <a:off x="6667975" y="24858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8" y="1"/>
                  </a:moveTo>
                  <a:cubicBezTo>
                    <a:pt x="43" y="1"/>
                    <a:pt x="27" y="8"/>
                    <a:pt x="17" y="18"/>
                  </a:cubicBezTo>
                  <a:cubicBezTo>
                    <a:pt x="0" y="42"/>
                    <a:pt x="0" y="74"/>
                    <a:pt x="25" y="91"/>
                  </a:cubicBezTo>
                  <a:cubicBezTo>
                    <a:pt x="32" y="98"/>
                    <a:pt x="43" y="102"/>
                    <a:pt x="54" y="102"/>
                  </a:cubicBezTo>
                  <a:cubicBezTo>
                    <a:pt x="67" y="102"/>
                    <a:pt x="81" y="96"/>
                    <a:pt x="90" y="83"/>
                  </a:cubicBezTo>
                  <a:cubicBezTo>
                    <a:pt x="106" y="58"/>
                    <a:pt x="106" y="26"/>
                    <a:pt x="82" y="10"/>
                  </a:cubicBezTo>
                  <a:cubicBezTo>
                    <a:pt x="75" y="3"/>
                    <a:pt x="67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61"/>
            <p:cNvSpPr/>
            <p:nvPr/>
          </p:nvSpPr>
          <p:spPr>
            <a:xfrm>
              <a:off x="6662900" y="2492250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53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4"/>
                    <a:pt x="1" y="69"/>
                    <a:pt x="25" y="85"/>
                  </a:cubicBezTo>
                  <a:cubicBezTo>
                    <a:pt x="32" y="92"/>
                    <a:pt x="43" y="96"/>
                    <a:pt x="54" y="96"/>
                  </a:cubicBezTo>
                  <a:cubicBezTo>
                    <a:pt x="67" y="96"/>
                    <a:pt x="81" y="90"/>
                    <a:pt x="90" y="77"/>
                  </a:cubicBezTo>
                  <a:cubicBezTo>
                    <a:pt x="106" y="53"/>
                    <a:pt x="106" y="28"/>
                    <a:pt x="82" y="12"/>
                  </a:cubicBezTo>
                  <a:cubicBezTo>
                    <a:pt x="75" y="5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1"/>
            <p:cNvSpPr/>
            <p:nvPr/>
          </p:nvSpPr>
          <p:spPr>
            <a:xfrm>
              <a:off x="6663100" y="248685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8" y="1"/>
                  </a:moveTo>
                  <a:lnTo>
                    <a:pt x="1" y="82"/>
                  </a:lnTo>
                  <a:cubicBezTo>
                    <a:pt x="7" y="88"/>
                    <a:pt x="14" y="90"/>
                    <a:pt x="23" y="90"/>
                  </a:cubicBezTo>
                  <a:cubicBezTo>
                    <a:pt x="38" y="90"/>
                    <a:pt x="55" y="82"/>
                    <a:pt x="66" y="66"/>
                  </a:cubicBezTo>
                  <a:cubicBezTo>
                    <a:pt x="82" y="50"/>
                    <a:pt x="82" y="17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1"/>
            <p:cNvSpPr/>
            <p:nvPr/>
          </p:nvSpPr>
          <p:spPr>
            <a:xfrm>
              <a:off x="6668375" y="24913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60" y="1"/>
                  </a:moveTo>
                  <a:cubicBezTo>
                    <a:pt x="43" y="1"/>
                    <a:pt x="27" y="8"/>
                    <a:pt x="17" y="18"/>
                  </a:cubicBezTo>
                  <a:cubicBezTo>
                    <a:pt x="1" y="42"/>
                    <a:pt x="1" y="74"/>
                    <a:pt x="25" y="91"/>
                  </a:cubicBezTo>
                  <a:lnTo>
                    <a:pt x="90" y="9"/>
                  </a:lnTo>
                  <a:cubicBezTo>
                    <a:pt x="81" y="3"/>
                    <a:pt x="7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1"/>
            <p:cNvSpPr/>
            <p:nvPr/>
          </p:nvSpPr>
          <p:spPr>
            <a:xfrm>
              <a:off x="6673450" y="2485150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61" y="1"/>
                  </a:moveTo>
                  <a:cubicBezTo>
                    <a:pt x="47" y="1"/>
                    <a:pt x="34" y="7"/>
                    <a:pt x="25" y="20"/>
                  </a:cubicBezTo>
                  <a:cubicBezTo>
                    <a:pt x="0" y="45"/>
                    <a:pt x="8" y="69"/>
                    <a:pt x="25" y="93"/>
                  </a:cubicBezTo>
                  <a:lnTo>
                    <a:pt x="90" y="12"/>
                  </a:lnTo>
                  <a:cubicBezTo>
                    <a:pt x="82" y="5"/>
                    <a:pt x="7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1"/>
            <p:cNvSpPr/>
            <p:nvPr/>
          </p:nvSpPr>
          <p:spPr>
            <a:xfrm>
              <a:off x="6678725" y="247907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54" y="1"/>
                  </a:moveTo>
                  <a:cubicBezTo>
                    <a:pt x="39" y="1"/>
                    <a:pt x="25" y="7"/>
                    <a:pt x="16" y="20"/>
                  </a:cubicBezTo>
                  <a:cubicBezTo>
                    <a:pt x="0" y="36"/>
                    <a:pt x="0" y="69"/>
                    <a:pt x="25" y="85"/>
                  </a:cubicBezTo>
                  <a:lnTo>
                    <a:pt x="89" y="12"/>
                  </a:lnTo>
                  <a:cubicBezTo>
                    <a:pt x="78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1"/>
            <p:cNvSpPr/>
            <p:nvPr/>
          </p:nvSpPr>
          <p:spPr>
            <a:xfrm>
              <a:off x="6671025" y="2467925"/>
              <a:ext cx="3050" cy="2625"/>
            </a:xfrm>
            <a:custGeom>
              <a:avLst/>
              <a:gdLst/>
              <a:ahLst/>
              <a:cxnLst/>
              <a:rect l="l" t="t" r="r" b="b"/>
              <a:pathLst>
                <a:path w="122" h="105" extrusionOk="0">
                  <a:moveTo>
                    <a:pt x="54" y="1"/>
                  </a:moveTo>
                  <a:cubicBezTo>
                    <a:pt x="39" y="1"/>
                    <a:pt x="25" y="7"/>
                    <a:pt x="16" y="20"/>
                  </a:cubicBezTo>
                  <a:cubicBezTo>
                    <a:pt x="0" y="45"/>
                    <a:pt x="8" y="77"/>
                    <a:pt x="33" y="93"/>
                  </a:cubicBezTo>
                  <a:cubicBezTo>
                    <a:pt x="43" y="100"/>
                    <a:pt x="56" y="104"/>
                    <a:pt x="68" y="104"/>
                  </a:cubicBezTo>
                  <a:cubicBezTo>
                    <a:pt x="83" y="104"/>
                    <a:pt x="97" y="98"/>
                    <a:pt x="105" y="85"/>
                  </a:cubicBezTo>
                  <a:cubicBezTo>
                    <a:pt x="122" y="61"/>
                    <a:pt x="114" y="28"/>
                    <a:pt x="89" y="12"/>
                  </a:cubicBezTo>
                  <a:cubicBezTo>
                    <a:pt x="78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61"/>
            <p:cNvSpPr/>
            <p:nvPr/>
          </p:nvSpPr>
          <p:spPr>
            <a:xfrm>
              <a:off x="6665950" y="2469025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57" y="1"/>
                  </a:moveTo>
                  <a:lnTo>
                    <a:pt x="0" y="90"/>
                  </a:lnTo>
                  <a:cubicBezTo>
                    <a:pt x="9" y="95"/>
                    <a:pt x="19" y="98"/>
                    <a:pt x="28" y="98"/>
                  </a:cubicBezTo>
                  <a:cubicBezTo>
                    <a:pt x="46" y="98"/>
                    <a:pt x="63" y="89"/>
                    <a:pt x="73" y="73"/>
                  </a:cubicBezTo>
                  <a:cubicBezTo>
                    <a:pt x="90" y="49"/>
                    <a:pt x="81" y="17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61"/>
            <p:cNvSpPr/>
            <p:nvPr/>
          </p:nvSpPr>
          <p:spPr>
            <a:xfrm>
              <a:off x="6661500" y="24757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57" y="0"/>
                  </a:moveTo>
                  <a:lnTo>
                    <a:pt x="0" y="81"/>
                  </a:lnTo>
                  <a:cubicBezTo>
                    <a:pt x="11" y="88"/>
                    <a:pt x="22" y="92"/>
                    <a:pt x="32" y="92"/>
                  </a:cubicBezTo>
                  <a:cubicBezTo>
                    <a:pt x="45" y="92"/>
                    <a:pt x="56" y="86"/>
                    <a:pt x="65" y="73"/>
                  </a:cubicBezTo>
                  <a:cubicBezTo>
                    <a:pt x="81" y="49"/>
                    <a:pt x="81" y="16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1"/>
            <p:cNvSpPr/>
            <p:nvPr/>
          </p:nvSpPr>
          <p:spPr>
            <a:xfrm>
              <a:off x="6666350" y="247450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62" y="0"/>
                  </a:moveTo>
                  <a:cubicBezTo>
                    <a:pt x="45" y="0"/>
                    <a:pt x="27" y="9"/>
                    <a:pt x="17" y="25"/>
                  </a:cubicBezTo>
                  <a:cubicBezTo>
                    <a:pt x="1" y="49"/>
                    <a:pt x="9" y="81"/>
                    <a:pt x="33" y="90"/>
                  </a:cubicBezTo>
                  <a:cubicBezTo>
                    <a:pt x="40" y="97"/>
                    <a:pt x="51" y="101"/>
                    <a:pt x="62" y="101"/>
                  </a:cubicBezTo>
                  <a:cubicBezTo>
                    <a:pt x="75" y="101"/>
                    <a:pt x="89" y="95"/>
                    <a:pt x="98" y="81"/>
                  </a:cubicBezTo>
                  <a:cubicBezTo>
                    <a:pt x="114" y="57"/>
                    <a:pt x="114" y="25"/>
                    <a:pt x="90" y="9"/>
                  </a:cubicBezTo>
                  <a:cubicBezTo>
                    <a:pt x="81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1"/>
            <p:cNvSpPr/>
            <p:nvPr/>
          </p:nvSpPr>
          <p:spPr>
            <a:xfrm>
              <a:off x="6661700" y="24811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9" y="1"/>
                  </a:moveTo>
                  <a:cubicBezTo>
                    <a:pt x="44" y="1"/>
                    <a:pt x="27" y="10"/>
                    <a:pt x="16" y="25"/>
                  </a:cubicBezTo>
                  <a:cubicBezTo>
                    <a:pt x="0" y="42"/>
                    <a:pt x="8" y="74"/>
                    <a:pt x="24" y="90"/>
                  </a:cubicBezTo>
                  <a:cubicBezTo>
                    <a:pt x="33" y="96"/>
                    <a:pt x="43" y="99"/>
                    <a:pt x="52" y="99"/>
                  </a:cubicBezTo>
                  <a:cubicBezTo>
                    <a:pt x="70" y="99"/>
                    <a:pt x="87" y="90"/>
                    <a:pt x="97" y="74"/>
                  </a:cubicBezTo>
                  <a:cubicBezTo>
                    <a:pt x="114" y="58"/>
                    <a:pt x="106" y="25"/>
                    <a:pt x="81" y="9"/>
                  </a:cubicBezTo>
                  <a:cubicBezTo>
                    <a:pt x="75" y="3"/>
                    <a:pt x="68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1"/>
            <p:cNvSpPr/>
            <p:nvPr/>
          </p:nvSpPr>
          <p:spPr>
            <a:xfrm>
              <a:off x="6657025" y="248775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59" y="1"/>
                  </a:moveTo>
                  <a:cubicBezTo>
                    <a:pt x="44" y="1"/>
                    <a:pt x="27" y="6"/>
                    <a:pt x="17" y="22"/>
                  </a:cubicBezTo>
                  <a:cubicBezTo>
                    <a:pt x="1" y="46"/>
                    <a:pt x="1" y="78"/>
                    <a:pt x="25" y="87"/>
                  </a:cubicBezTo>
                  <a:cubicBezTo>
                    <a:pt x="31" y="93"/>
                    <a:pt x="40" y="95"/>
                    <a:pt x="49" y="95"/>
                  </a:cubicBezTo>
                  <a:cubicBezTo>
                    <a:pt x="64" y="95"/>
                    <a:pt x="80" y="89"/>
                    <a:pt x="90" y="78"/>
                  </a:cubicBezTo>
                  <a:cubicBezTo>
                    <a:pt x="106" y="54"/>
                    <a:pt x="106" y="22"/>
                    <a:pt x="82" y="6"/>
                  </a:cubicBezTo>
                  <a:cubicBezTo>
                    <a:pt x="76" y="3"/>
                    <a:pt x="68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1"/>
            <p:cNvSpPr/>
            <p:nvPr/>
          </p:nvSpPr>
          <p:spPr>
            <a:xfrm>
              <a:off x="6657025" y="24824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7" y="1"/>
                  </a:moveTo>
                  <a:lnTo>
                    <a:pt x="1" y="82"/>
                  </a:lnTo>
                  <a:cubicBezTo>
                    <a:pt x="6" y="87"/>
                    <a:pt x="14" y="90"/>
                    <a:pt x="23" y="90"/>
                  </a:cubicBezTo>
                  <a:cubicBezTo>
                    <a:pt x="38" y="90"/>
                    <a:pt x="55" y="81"/>
                    <a:pt x="66" y="65"/>
                  </a:cubicBezTo>
                  <a:cubicBezTo>
                    <a:pt x="82" y="49"/>
                    <a:pt x="74" y="17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1"/>
            <p:cNvSpPr/>
            <p:nvPr/>
          </p:nvSpPr>
          <p:spPr>
            <a:xfrm>
              <a:off x="6662500" y="248665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8" y="0"/>
                  </a:moveTo>
                  <a:cubicBezTo>
                    <a:pt x="43" y="0"/>
                    <a:pt x="27" y="7"/>
                    <a:pt x="17" y="17"/>
                  </a:cubicBezTo>
                  <a:cubicBezTo>
                    <a:pt x="1" y="41"/>
                    <a:pt x="1" y="74"/>
                    <a:pt x="25" y="90"/>
                  </a:cubicBezTo>
                  <a:lnTo>
                    <a:pt x="82" y="9"/>
                  </a:lnTo>
                  <a:cubicBezTo>
                    <a:pt x="75" y="3"/>
                    <a:pt x="67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1"/>
            <p:cNvSpPr/>
            <p:nvPr/>
          </p:nvSpPr>
          <p:spPr>
            <a:xfrm>
              <a:off x="6667375" y="248017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6" y="0"/>
                  </a:moveTo>
                  <a:cubicBezTo>
                    <a:pt x="41" y="0"/>
                    <a:pt x="27" y="9"/>
                    <a:pt x="16" y="25"/>
                  </a:cubicBezTo>
                  <a:cubicBezTo>
                    <a:pt x="0" y="41"/>
                    <a:pt x="0" y="73"/>
                    <a:pt x="24" y="90"/>
                  </a:cubicBezTo>
                  <a:lnTo>
                    <a:pt x="81" y="9"/>
                  </a:lnTo>
                  <a:cubicBezTo>
                    <a:pt x="73" y="3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61"/>
            <p:cNvSpPr/>
            <p:nvPr/>
          </p:nvSpPr>
          <p:spPr>
            <a:xfrm>
              <a:off x="6672025" y="2473800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54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5"/>
                    <a:pt x="9" y="77"/>
                    <a:pt x="33" y="93"/>
                  </a:cubicBezTo>
                  <a:lnTo>
                    <a:pt x="90" y="12"/>
                  </a:ln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61"/>
            <p:cNvSpPr/>
            <p:nvPr/>
          </p:nvSpPr>
          <p:spPr>
            <a:xfrm>
              <a:off x="6656425" y="248220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4" y="0"/>
                  </a:moveTo>
                  <a:cubicBezTo>
                    <a:pt x="36" y="0"/>
                    <a:pt x="19" y="9"/>
                    <a:pt x="8" y="25"/>
                  </a:cubicBezTo>
                  <a:cubicBezTo>
                    <a:pt x="0" y="49"/>
                    <a:pt x="0" y="73"/>
                    <a:pt x="25" y="90"/>
                  </a:cubicBezTo>
                  <a:lnTo>
                    <a:pt x="81" y="9"/>
                  </a:ln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1"/>
            <p:cNvSpPr/>
            <p:nvPr/>
          </p:nvSpPr>
          <p:spPr>
            <a:xfrm>
              <a:off x="6660675" y="24755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62" y="1"/>
                  </a:moveTo>
                  <a:cubicBezTo>
                    <a:pt x="45" y="1"/>
                    <a:pt x="27" y="10"/>
                    <a:pt x="17" y="25"/>
                  </a:cubicBezTo>
                  <a:cubicBezTo>
                    <a:pt x="1" y="50"/>
                    <a:pt x="9" y="74"/>
                    <a:pt x="33" y="90"/>
                  </a:cubicBezTo>
                  <a:lnTo>
                    <a:pt x="90" y="9"/>
                  </a:lnTo>
                  <a:cubicBezTo>
                    <a:pt x="81" y="3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1"/>
            <p:cNvSpPr/>
            <p:nvPr/>
          </p:nvSpPr>
          <p:spPr>
            <a:xfrm>
              <a:off x="6665125" y="2468825"/>
              <a:ext cx="2275" cy="2450"/>
            </a:xfrm>
            <a:custGeom>
              <a:avLst/>
              <a:gdLst/>
              <a:ahLst/>
              <a:cxnLst/>
              <a:rect l="l" t="t" r="r" b="b"/>
              <a:pathLst>
                <a:path w="91" h="98" extrusionOk="0">
                  <a:moveTo>
                    <a:pt x="62" y="0"/>
                  </a:moveTo>
                  <a:cubicBezTo>
                    <a:pt x="45" y="0"/>
                    <a:pt x="28" y="9"/>
                    <a:pt x="17" y="25"/>
                  </a:cubicBezTo>
                  <a:cubicBezTo>
                    <a:pt x="1" y="49"/>
                    <a:pt x="9" y="81"/>
                    <a:pt x="33" y="98"/>
                  </a:cubicBezTo>
                  <a:lnTo>
                    <a:pt x="90" y="9"/>
                  </a:lnTo>
                  <a:cubicBezTo>
                    <a:pt x="82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1"/>
            <p:cNvSpPr/>
            <p:nvPr/>
          </p:nvSpPr>
          <p:spPr>
            <a:xfrm>
              <a:off x="6659250" y="2469825"/>
              <a:ext cx="3075" cy="2475"/>
            </a:xfrm>
            <a:custGeom>
              <a:avLst/>
              <a:gdLst/>
              <a:ahLst/>
              <a:cxnLst/>
              <a:rect l="l" t="t" r="r" b="b"/>
              <a:pathLst>
                <a:path w="123" h="99" extrusionOk="0">
                  <a:moveTo>
                    <a:pt x="62" y="1"/>
                  </a:moveTo>
                  <a:cubicBezTo>
                    <a:pt x="45" y="1"/>
                    <a:pt x="28" y="10"/>
                    <a:pt x="17" y="25"/>
                  </a:cubicBezTo>
                  <a:cubicBezTo>
                    <a:pt x="1" y="50"/>
                    <a:pt x="9" y="82"/>
                    <a:pt x="33" y="90"/>
                  </a:cubicBezTo>
                  <a:cubicBezTo>
                    <a:pt x="43" y="96"/>
                    <a:pt x="53" y="99"/>
                    <a:pt x="63" y="99"/>
                  </a:cubicBezTo>
                  <a:cubicBezTo>
                    <a:pt x="80" y="99"/>
                    <a:pt x="96" y="92"/>
                    <a:pt x="106" y="82"/>
                  </a:cubicBezTo>
                  <a:cubicBezTo>
                    <a:pt x="122" y="58"/>
                    <a:pt x="114" y="25"/>
                    <a:pt x="90" y="9"/>
                  </a:cubicBezTo>
                  <a:cubicBezTo>
                    <a:pt x="81" y="3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1"/>
            <p:cNvSpPr/>
            <p:nvPr/>
          </p:nvSpPr>
          <p:spPr>
            <a:xfrm>
              <a:off x="6655000" y="24767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0" y="0"/>
                  </a:moveTo>
                  <a:cubicBezTo>
                    <a:pt x="44" y="0"/>
                    <a:pt x="27" y="9"/>
                    <a:pt x="17" y="25"/>
                  </a:cubicBezTo>
                  <a:cubicBezTo>
                    <a:pt x="1" y="49"/>
                    <a:pt x="9" y="74"/>
                    <a:pt x="33" y="90"/>
                  </a:cubicBezTo>
                  <a:cubicBezTo>
                    <a:pt x="42" y="96"/>
                    <a:pt x="50" y="98"/>
                    <a:pt x="58" y="98"/>
                  </a:cubicBezTo>
                  <a:cubicBezTo>
                    <a:pt x="74" y="98"/>
                    <a:pt x="87" y="89"/>
                    <a:pt x="98" y="74"/>
                  </a:cubicBezTo>
                  <a:cubicBezTo>
                    <a:pt x="114" y="49"/>
                    <a:pt x="106" y="25"/>
                    <a:pt x="82" y="9"/>
                  </a:cubicBezTo>
                  <a:cubicBezTo>
                    <a:pt x="76" y="3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1"/>
            <p:cNvSpPr/>
            <p:nvPr/>
          </p:nvSpPr>
          <p:spPr>
            <a:xfrm>
              <a:off x="6267850" y="29925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7" y="1"/>
                  </a:moveTo>
                  <a:cubicBezTo>
                    <a:pt x="25" y="1"/>
                    <a:pt x="1" y="17"/>
                    <a:pt x="1" y="49"/>
                  </a:cubicBezTo>
                  <a:lnTo>
                    <a:pt x="98" y="49"/>
                  </a:ln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1"/>
            <p:cNvSpPr/>
            <p:nvPr/>
          </p:nvSpPr>
          <p:spPr>
            <a:xfrm>
              <a:off x="6275975" y="299300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24" y="0"/>
                    <a:pt x="0" y="16"/>
                    <a:pt x="0" y="49"/>
                  </a:cubicBezTo>
                  <a:lnTo>
                    <a:pt x="97" y="49"/>
                  </a:lnTo>
                  <a:cubicBezTo>
                    <a:pt x="97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1"/>
            <p:cNvSpPr/>
            <p:nvPr/>
          </p:nvSpPr>
          <p:spPr>
            <a:xfrm>
              <a:off x="6283875" y="2993350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44" y="1"/>
                  </a:moveTo>
                  <a:cubicBezTo>
                    <a:pt x="18" y="1"/>
                    <a:pt x="0" y="22"/>
                    <a:pt x="0" y="43"/>
                  </a:cubicBezTo>
                  <a:lnTo>
                    <a:pt x="106" y="51"/>
                  </a:lnTo>
                  <a:cubicBezTo>
                    <a:pt x="106" y="27"/>
                    <a:pt x="81" y="2"/>
                    <a:pt x="57" y="2"/>
                  </a:cubicBezTo>
                  <a:cubicBezTo>
                    <a:pt x="53" y="1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1"/>
            <p:cNvSpPr/>
            <p:nvPr/>
          </p:nvSpPr>
          <p:spPr>
            <a:xfrm>
              <a:off x="6280025" y="29889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7" y="1"/>
                  </a:moveTo>
                  <a:cubicBezTo>
                    <a:pt x="33" y="1"/>
                    <a:pt x="8" y="25"/>
                    <a:pt x="8" y="50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106" y="82"/>
                    <a:pt x="106" y="58"/>
                  </a:cubicBez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1"/>
            <p:cNvSpPr/>
            <p:nvPr/>
          </p:nvSpPr>
          <p:spPr>
            <a:xfrm>
              <a:off x="6271900" y="29885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8" y="1"/>
                  </a:moveTo>
                  <a:cubicBezTo>
                    <a:pt x="33" y="1"/>
                    <a:pt x="9" y="17"/>
                    <a:pt x="9" y="49"/>
                  </a:cubicBezTo>
                  <a:cubicBezTo>
                    <a:pt x="1" y="74"/>
                    <a:pt x="25" y="98"/>
                    <a:pt x="50" y="98"/>
                  </a:cubicBezTo>
                  <a:cubicBezTo>
                    <a:pt x="82" y="98"/>
                    <a:pt x="106" y="82"/>
                    <a:pt x="106" y="49"/>
                  </a:cubicBezTo>
                  <a:cubicBezTo>
                    <a:pt x="106" y="25"/>
                    <a:pt x="90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1"/>
            <p:cNvSpPr/>
            <p:nvPr/>
          </p:nvSpPr>
          <p:spPr>
            <a:xfrm>
              <a:off x="6287925" y="2997450"/>
              <a:ext cx="2450" cy="2300"/>
            </a:xfrm>
            <a:custGeom>
              <a:avLst/>
              <a:gdLst/>
              <a:ahLst/>
              <a:cxnLst/>
              <a:rect l="l" t="t" r="r" b="b"/>
              <a:pathLst>
                <a:path w="98" h="92" extrusionOk="0">
                  <a:moveTo>
                    <a:pt x="49" y="0"/>
                  </a:moveTo>
                  <a:cubicBezTo>
                    <a:pt x="25" y="0"/>
                    <a:pt x="0" y="17"/>
                    <a:pt x="0" y="41"/>
                  </a:cubicBezTo>
                  <a:cubicBezTo>
                    <a:pt x="0" y="73"/>
                    <a:pt x="17" y="90"/>
                    <a:pt x="49" y="90"/>
                  </a:cubicBezTo>
                  <a:cubicBezTo>
                    <a:pt x="52" y="91"/>
                    <a:pt x="56" y="91"/>
                    <a:pt x="59" y="91"/>
                  </a:cubicBezTo>
                  <a:cubicBezTo>
                    <a:pt x="79" y="91"/>
                    <a:pt x="98" y="70"/>
                    <a:pt x="98" y="49"/>
                  </a:cubicBez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1"/>
            <p:cNvSpPr/>
            <p:nvPr/>
          </p:nvSpPr>
          <p:spPr>
            <a:xfrm>
              <a:off x="6283675" y="300110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97" y="49"/>
                  </a:lnTo>
                  <a:cubicBezTo>
                    <a:pt x="97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1"/>
            <p:cNvSpPr/>
            <p:nvPr/>
          </p:nvSpPr>
          <p:spPr>
            <a:xfrm>
              <a:off x="6275550" y="3000900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58" y="0"/>
                  </a:moveTo>
                  <a:cubicBezTo>
                    <a:pt x="25" y="0"/>
                    <a:pt x="9" y="25"/>
                    <a:pt x="1" y="49"/>
                  </a:cubicBezTo>
                  <a:lnTo>
                    <a:pt x="106" y="57"/>
                  </a:lnTo>
                  <a:cubicBezTo>
                    <a:pt x="106" y="2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1"/>
            <p:cNvSpPr/>
            <p:nvPr/>
          </p:nvSpPr>
          <p:spPr>
            <a:xfrm>
              <a:off x="6279825" y="29970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cubicBezTo>
                    <a:pt x="0" y="73"/>
                    <a:pt x="16" y="97"/>
                    <a:pt x="49" y="97"/>
                  </a:cubicBezTo>
                  <a:cubicBezTo>
                    <a:pt x="73" y="97"/>
                    <a:pt x="97" y="81"/>
                    <a:pt x="97" y="49"/>
                  </a:cubicBezTo>
                  <a:cubicBezTo>
                    <a:pt x="97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1"/>
            <p:cNvSpPr/>
            <p:nvPr/>
          </p:nvSpPr>
          <p:spPr>
            <a:xfrm>
              <a:off x="6271700" y="2996850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9" y="0"/>
                  </a:moveTo>
                  <a:cubicBezTo>
                    <a:pt x="25" y="0"/>
                    <a:pt x="1" y="16"/>
                    <a:pt x="1" y="49"/>
                  </a:cubicBezTo>
                  <a:cubicBezTo>
                    <a:pt x="1" y="73"/>
                    <a:pt x="17" y="97"/>
                    <a:pt x="49" y="97"/>
                  </a:cubicBezTo>
                  <a:cubicBezTo>
                    <a:pt x="74" y="97"/>
                    <a:pt x="98" y="81"/>
                    <a:pt x="98" y="49"/>
                  </a:cubicBezTo>
                  <a:cubicBezTo>
                    <a:pt x="98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61"/>
            <p:cNvSpPr/>
            <p:nvPr/>
          </p:nvSpPr>
          <p:spPr>
            <a:xfrm>
              <a:off x="6263600" y="2996425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25" y="1"/>
                    <a:pt x="0" y="25"/>
                    <a:pt x="0" y="58"/>
                  </a:cubicBezTo>
                  <a:cubicBezTo>
                    <a:pt x="0" y="82"/>
                    <a:pt x="17" y="106"/>
                    <a:pt x="49" y="106"/>
                  </a:cubicBezTo>
                  <a:cubicBezTo>
                    <a:pt x="73" y="106"/>
                    <a:pt x="98" y="82"/>
                    <a:pt x="98" y="58"/>
                  </a:cubicBezTo>
                  <a:cubicBezTo>
                    <a:pt x="98" y="25"/>
                    <a:pt x="82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61"/>
            <p:cNvSpPr/>
            <p:nvPr/>
          </p:nvSpPr>
          <p:spPr>
            <a:xfrm>
              <a:off x="6267650" y="300070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25" y="0"/>
                    <a:pt x="1" y="24"/>
                    <a:pt x="1" y="57"/>
                  </a:cubicBezTo>
                  <a:lnTo>
                    <a:pt x="98" y="57"/>
                  </a:lnTo>
                  <a:cubicBezTo>
                    <a:pt x="98" y="24"/>
                    <a:pt x="82" y="8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1"/>
            <p:cNvSpPr/>
            <p:nvPr/>
          </p:nvSpPr>
          <p:spPr>
            <a:xfrm>
              <a:off x="6267850" y="2993800"/>
              <a:ext cx="2475" cy="1275"/>
            </a:xfrm>
            <a:custGeom>
              <a:avLst/>
              <a:gdLst/>
              <a:ahLst/>
              <a:cxnLst/>
              <a:rect l="l" t="t" r="r" b="b"/>
              <a:pathLst>
                <a:path w="99" h="51" extrusionOk="0">
                  <a:moveTo>
                    <a:pt x="1" y="0"/>
                  </a:moveTo>
                  <a:cubicBezTo>
                    <a:pt x="1" y="25"/>
                    <a:pt x="25" y="49"/>
                    <a:pt x="49" y="49"/>
                  </a:cubicBezTo>
                  <a:cubicBezTo>
                    <a:pt x="53" y="50"/>
                    <a:pt x="56" y="51"/>
                    <a:pt x="59" y="51"/>
                  </a:cubicBezTo>
                  <a:cubicBezTo>
                    <a:pt x="80" y="51"/>
                    <a:pt x="98" y="29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1"/>
            <p:cNvSpPr/>
            <p:nvPr/>
          </p:nvSpPr>
          <p:spPr>
            <a:xfrm>
              <a:off x="6275975" y="29942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25"/>
                    <a:pt x="16" y="49"/>
                    <a:pt x="49" y="49"/>
                  </a:cubicBezTo>
                  <a:cubicBezTo>
                    <a:pt x="73" y="49"/>
                    <a:pt x="97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1"/>
            <p:cNvSpPr/>
            <p:nvPr/>
          </p:nvSpPr>
          <p:spPr>
            <a:xfrm>
              <a:off x="6283875" y="29944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0" y="1"/>
                  </a:moveTo>
                  <a:cubicBezTo>
                    <a:pt x="0" y="33"/>
                    <a:pt x="25" y="49"/>
                    <a:pt x="49" y="58"/>
                  </a:cubicBezTo>
                  <a:cubicBezTo>
                    <a:pt x="81" y="58"/>
                    <a:pt x="98" y="33"/>
                    <a:pt x="106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1"/>
            <p:cNvSpPr/>
            <p:nvPr/>
          </p:nvSpPr>
          <p:spPr>
            <a:xfrm>
              <a:off x="6287725" y="30051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5" y="0"/>
                    <a:pt x="0" y="17"/>
                    <a:pt x="0" y="49"/>
                  </a:cubicBezTo>
                  <a:cubicBezTo>
                    <a:pt x="0" y="73"/>
                    <a:pt x="25" y="98"/>
                    <a:pt x="49" y="98"/>
                  </a:cubicBezTo>
                  <a:cubicBezTo>
                    <a:pt x="73" y="98"/>
                    <a:pt x="98" y="73"/>
                    <a:pt x="98" y="49"/>
                  </a:cubicBezTo>
                  <a:cubicBezTo>
                    <a:pt x="98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1"/>
            <p:cNvSpPr/>
            <p:nvPr/>
          </p:nvSpPr>
          <p:spPr>
            <a:xfrm>
              <a:off x="6283675" y="30090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lnTo>
                    <a:pt x="97" y="49"/>
                  </a:ln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61"/>
            <p:cNvSpPr/>
            <p:nvPr/>
          </p:nvSpPr>
          <p:spPr>
            <a:xfrm>
              <a:off x="6275550" y="300900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61"/>
            <p:cNvSpPr/>
            <p:nvPr/>
          </p:nvSpPr>
          <p:spPr>
            <a:xfrm>
              <a:off x="6279600" y="3004950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81"/>
                    <a:pt x="25" y="98"/>
                    <a:pt x="50" y="98"/>
                  </a:cubicBezTo>
                  <a:cubicBezTo>
                    <a:pt x="53" y="99"/>
                    <a:pt x="56" y="99"/>
                    <a:pt x="59" y="99"/>
                  </a:cubicBezTo>
                  <a:cubicBezTo>
                    <a:pt x="80" y="99"/>
                    <a:pt x="98" y="78"/>
                    <a:pt x="98" y="57"/>
                  </a:cubicBezTo>
                  <a:cubicBezTo>
                    <a:pt x="98" y="25"/>
                    <a:pt x="8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1"/>
            <p:cNvSpPr/>
            <p:nvPr/>
          </p:nvSpPr>
          <p:spPr>
            <a:xfrm>
              <a:off x="6271500" y="30049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3"/>
                    <a:pt x="25" y="98"/>
                    <a:pt x="49" y="98"/>
                  </a:cubicBezTo>
                  <a:cubicBezTo>
                    <a:pt x="82" y="98"/>
                    <a:pt x="98" y="81"/>
                    <a:pt x="98" y="49"/>
                  </a:cubicBezTo>
                  <a:cubicBezTo>
                    <a:pt x="98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1"/>
            <p:cNvSpPr/>
            <p:nvPr/>
          </p:nvSpPr>
          <p:spPr>
            <a:xfrm>
              <a:off x="6263400" y="3004750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5" y="0"/>
                    <a:pt x="0" y="25"/>
                    <a:pt x="0" y="57"/>
                  </a:cubicBezTo>
                  <a:cubicBezTo>
                    <a:pt x="0" y="81"/>
                    <a:pt x="25" y="106"/>
                    <a:pt x="49" y="106"/>
                  </a:cubicBezTo>
                  <a:cubicBezTo>
                    <a:pt x="81" y="106"/>
                    <a:pt x="98" y="81"/>
                    <a:pt x="98" y="57"/>
                  </a:cubicBezTo>
                  <a:cubicBezTo>
                    <a:pt x="98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1"/>
            <p:cNvSpPr/>
            <p:nvPr/>
          </p:nvSpPr>
          <p:spPr>
            <a:xfrm>
              <a:off x="6267650" y="30090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1"/>
            <p:cNvSpPr/>
            <p:nvPr/>
          </p:nvSpPr>
          <p:spPr>
            <a:xfrm>
              <a:off x="6267650" y="30021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1" y="1"/>
                  </a:moveTo>
                  <a:cubicBezTo>
                    <a:pt x="1" y="25"/>
                    <a:pt x="25" y="50"/>
                    <a:pt x="49" y="50"/>
                  </a:cubicBezTo>
                  <a:cubicBezTo>
                    <a:pt x="74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1"/>
            <p:cNvSpPr/>
            <p:nvPr/>
          </p:nvSpPr>
          <p:spPr>
            <a:xfrm>
              <a:off x="6275550" y="300210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" y="1"/>
                  </a:moveTo>
                  <a:cubicBezTo>
                    <a:pt x="1" y="33"/>
                    <a:pt x="25" y="58"/>
                    <a:pt x="58" y="58"/>
                  </a:cubicBezTo>
                  <a:cubicBezTo>
                    <a:pt x="82" y="58"/>
                    <a:pt x="106" y="33"/>
                    <a:pt x="106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1"/>
            <p:cNvSpPr/>
            <p:nvPr/>
          </p:nvSpPr>
          <p:spPr>
            <a:xfrm>
              <a:off x="6283675" y="30023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25"/>
                    <a:pt x="24" y="50"/>
                    <a:pt x="49" y="50"/>
                  </a:cubicBezTo>
                  <a:cubicBezTo>
                    <a:pt x="73" y="50"/>
                    <a:pt x="97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1"/>
            <p:cNvSpPr/>
            <p:nvPr/>
          </p:nvSpPr>
          <p:spPr>
            <a:xfrm>
              <a:off x="6287725" y="30128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98" y="74"/>
                    <a:pt x="98" y="49"/>
                  </a:cubicBezTo>
                  <a:cubicBezTo>
                    <a:pt x="98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1"/>
            <p:cNvSpPr/>
            <p:nvPr/>
          </p:nvSpPr>
          <p:spPr>
            <a:xfrm>
              <a:off x="6283675" y="301690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4" y="1"/>
                    <a:pt x="0" y="25"/>
                    <a:pt x="0" y="49"/>
                  </a:cubicBezTo>
                  <a:lnTo>
                    <a:pt x="106" y="49"/>
                  </a:lnTo>
                  <a:cubicBezTo>
                    <a:pt x="97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1"/>
            <p:cNvSpPr/>
            <p:nvPr/>
          </p:nvSpPr>
          <p:spPr>
            <a:xfrm>
              <a:off x="6275750" y="301710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50" y="1"/>
                  </a:moveTo>
                  <a:cubicBezTo>
                    <a:pt x="17" y="1"/>
                    <a:pt x="1" y="25"/>
                    <a:pt x="1" y="50"/>
                  </a:cubicBezTo>
                  <a:lnTo>
                    <a:pt x="98" y="50"/>
                  </a:ln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1"/>
            <p:cNvSpPr/>
            <p:nvPr/>
          </p:nvSpPr>
          <p:spPr>
            <a:xfrm>
              <a:off x="6279600" y="3013050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50" y="1"/>
                  </a:moveTo>
                  <a:cubicBezTo>
                    <a:pt x="25" y="1"/>
                    <a:pt x="1" y="17"/>
                    <a:pt x="1" y="49"/>
                  </a:cubicBezTo>
                  <a:cubicBezTo>
                    <a:pt x="1" y="74"/>
                    <a:pt x="25" y="98"/>
                    <a:pt x="50" y="98"/>
                  </a:cubicBezTo>
                  <a:cubicBezTo>
                    <a:pt x="82" y="98"/>
                    <a:pt x="98" y="74"/>
                    <a:pt x="98" y="49"/>
                  </a:cubicBezTo>
                  <a:cubicBezTo>
                    <a:pt x="98" y="17"/>
                    <a:pt x="82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1"/>
            <p:cNvSpPr/>
            <p:nvPr/>
          </p:nvSpPr>
          <p:spPr>
            <a:xfrm>
              <a:off x="6271500" y="301305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106" y="82"/>
                    <a:pt x="98" y="49"/>
                  </a:cubicBez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1"/>
            <p:cNvSpPr/>
            <p:nvPr/>
          </p:nvSpPr>
          <p:spPr>
            <a:xfrm>
              <a:off x="6263400" y="3013050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9" y="1"/>
                  </a:moveTo>
                  <a:cubicBezTo>
                    <a:pt x="25" y="9"/>
                    <a:pt x="0" y="25"/>
                    <a:pt x="0" y="57"/>
                  </a:cubicBezTo>
                  <a:cubicBezTo>
                    <a:pt x="0" y="82"/>
                    <a:pt x="25" y="106"/>
                    <a:pt x="49" y="106"/>
                  </a:cubicBezTo>
                  <a:cubicBezTo>
                    <a:pt x="81" y="106"/>
                    <a:pt x="106" y="82"/>
                    <a:pt x="98" y="57"/>
                  </a:cubicBezTo>
                  <a:cubicBezTo>
                    <a:pt x="98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61"/>
            <p:cNvSpPr/>
            <p:nvPr/>
          </p:nvSpPr>
          <p:spPr>
            <a:xfrm>
              <a:off x="6267650" y="30173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1" y="25"/>
                    <a:pt x="1" y="50"/>
                  </a:cubicBezTo>
                  <a:lnTo>
                    <a:pt x="98" y="50"/>
                  </a:lnTo>
                  <a:cubicBezTo>
                    <a:pt x="98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61"/>
            <p:cNvSpPr/>
            <p:nvPr/>
          </p:nvSpPr>
          <p:spPr>
            <a:xfrm>
              <a:off x="6267650" y="3010225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1" y="0"/>
                  </a:moveTo>
                  <a:cubicBezTo>
                    <a:pt x="1" y="33"/>
                    <a:pt x="17" y="57"/>
                    <a:pt x="49" y="57"/>
                  </a:cubicBezTo>
                  <a:cubicBezTo>
                    <a:pt x="74" y="49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1"/>
            <p:cNvSpPr/>
            <p:nvPr/>
          </p:nvSpPr>
          <p:spPr>
            <a:xfrm>
              <a:off x="6275550" y="301022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1" y="0"/>
                  </a:moveTo>
                  <a:cubicBezTo>
                    <a:pt x="1" y="33"/>
                    <a:pt x="25" y="49"/>
                    <a:pt x="49" y="49"/>
                  </a:cubicBezTo>
                  <a:cubicBezTo>
                    <a:pt x="82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1"/>
            <p:cNvSpPr/>
            <p:nvPr/>
          </p:nvSpPr>
          <p:spPr>
            <a:xfrm>
              <a:off x="6283675" y="301022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0" y="0"/>
                  </a:moveTo>
                  <a:cubicBezTo>
                    <a:pt x="0" y="25"/>
                    <a:pt x="16" y="49"/>
                    <a:pt x="49" y="49"/>
                  </a:cubicBezTo>
                  <a:cubicBezTo>
                    <a:pt x="73" y="49"/>
                    <a:pt x="97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1"/>
            <p:cNvSpPr/>
            <p:nvPr/>
          </p:nvSpPr>
          <p:spPr>
            <a:xfrm>
              <a:off x="6287925" y="30205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81" y="98"/>
                    <a:pt x="98" y="74"/>
                    <a:pt x="98" y="49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1"/>
            <p:cNvSpPr/>
            <p:nvPr/>
          </p:nvSpPr>
          <p:spPr>
            <a:xfrm>
              <a:off x="6284075" y="30246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7" y="9"/>
                    <a:pt x="0" y="25"/>
                    <a:pt x="0" y="58"/>
                  </a:cubicBezTo>
                  <a:lnTo>
                    <a:pt x="98" y="49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61"/>
            <p:cNvSpPr/>
            <p:nvPr/>
          </p:nvSpPr>
          <p:spPr>
            <a:xfrm>
              <a:off x="6275975" y="302502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49" y="0"/>
                  </a:moveTo>
                  <a:cubicBezTo>
                    <a:pt x="24" y="0"/>
                    <a:pt x="0" y="24"/>
                    <a:pt x="0" y="57"/>
                  </a:cubicBezTo>
                  <a:lnTo>
                    <a:pt x="105" y="49"/>
                  </a:lnTo>
                  <a:cubicBezTo>
                    <a:pt x="97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61"/>
            <p:cNvSpPr/>
            <p:nvPr/>
          </p:nvSpPr>
          <p:spPr>
            <a:xfrm>
              <a:off x="6279825" y="302095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24" y="1"/>
                    <a:pt x="0" y="25"/>
                    <a:pt x="0" y="50"/>
                  </a:cubicBezTo>
                  <a:cubicBezTo>
                    <a:pt x="0" y="74"/>
                    <a:pt x="24" y="98"/>
                    <a:pt x="49" y="98"/>
                  </a:cubicBezTo>
                  <a:cubicBezTo>
                    <a:pt x="81" y="98"/>
                    <a:pt x="106" y="74"/>
                    <a:pt x="97" y="50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61"/>
            <p:cNvSpPr/>
            <p:nvPr/>
          </p:nvSpPr>
          <p:spPr>
            <a:xfrm>
              <a:off x="6271700" y="30211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49" y="0"/>
                  </a:moveTo>
                  <a:cubicBezTo>
                    <a:pt x="25" y="0"/>
                    <a:pt x="1" y="24"/>
                    <a:pt x="1" y="57"/>
                  </a:cubicBezTo>
                  <a:cubicBezTo>
                    <a:pt x="1" y="78"/>
                    <a:pt x="19" y="99"/>
                    <a:pt x="45" y="99"/>
                  </a:cubicBezTo>
                  <a:cubicBezTo>
                    <a:pt x="49" y="99"/>
                    <a:pt x="53" y="98"/>
                    <a:pt x="58" y="97"/>
                  </a:cubicBezTo>
                  <a:cubicBezTo>
                    <a:pt x="82" y="97"/>
                    <a:pt x="106" y="73"/>
                    <a:pt x="98" y="49"/>
                  </a:cubicBezTo>
                  <a:cubicBezTo>
                    <a:pt x="98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1"/>
            <p:cNvSpPr/>
            <p:nvPr/>
          </p:nvSpPr>
          <p:spPr>
            <a:xfrm>
              <a:off x="6263600" y="30215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1" y="1"/>
                  </a:moveTo>
                  <a:cubicBezTo>
                    <a:pt x="57" y="1"/>
                    <a:pt x="53" y="1"/>
                    <a:pt x="49" y="2"/>
                  </a:cubicBezTo>
                  <a:cubicBezTo>
                    <a:pt x="25" y="2"/>
                    <a:pt x="0" y="27"/>
                    <a:pt x="0" y="51"/>
                  </a:cubicBezTo>
                  <a:cubicBezTo>
                    <a:pt x="0" y="83"/>
                    <a:pt x="25" y="100"/>
                    <a:pt x="57" y="100"/>
                  </a:cubicBezTo>
                  <a:cubicBezTo>
                    <a:pt x="82" y="100"/>
                    <a:pt x="106" y="75"/>
                    <a:pt x="106" y="51"/>
                  </a:cubicBezTo>
                  <a:cubicBezTo>
                    <a:pt x="99" y="23"/>
                    <a:pt x="86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61"/>
            <p:cNvSpPr/>
            <p:nvPr/>
          </p:nvSpPr>
          <p:spPr>
            <a:xfrm>
              <a:off x="6268050" y="302542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49" y="0"/>
                  </a:moveTo>
                  <a:cubicBezTo>
                    <a:pt x="17" y="0"/>
                    <a:pt x="1" y="25"/>
                    <a:pt x="1" y="57"/>
                  </a:cubicBezTo>
                  <a:lnTo>
                    <a:pt x="98" y="49"/>
                  </a:ln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61"/>
            <p:cNvSpPr/>
            <p:nvPr/>
          </p:nvSpPr>
          <p:spPr>
            <a:xfrm>
              <a:off x="6267650" y="301852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1"/>
                  </a:moveTo>
                  <a:cubicBezTo>
                    <a:pt x="1" y="25"/>
                    <a:pt x="25" y="49"/>
                    <a:pt x="49" y="49"/>
                  </a:cubicBezTo>
                  <a:cubicBezTo>
                    <a:pt x="82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1"/>
            <p:cNvSpPr/>
            <p:nvPr/>
          </p:nvSpPr>
          <p:spPr>
            <a:xfrm>
              <a:off x="6275750" y="301832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25"/>
                    <a:pt x="25" y="49"/>
                    <a:pt x="50" y="49"/>
                  </a:cubicBezTo>
                  <a:cubicBezTo>
                    <a:pt x="74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61"/>
            <p:cNvSpPr/>
            <p:nvPr/>
          </p:nvSpPr>
          <p:spPr>
            <a:xfrm>
              <a:off x="6283675" y="30181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0"/>
                  </a:moveTo>
                  <a:cubicBezTo>
                    <a:pt x="0" y="25"/>
                    <a:pt x="24" y="49"/>
                    <a:pt x="57" y="49"/>
                  </a:cubicBezTo>
                  <a:cubicBezTo>
                    <a:pt x="81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61"/>
            <p:cNvSpPr/>
            <p:nvPr/>
          </p:nvSpPr>
          <p:spPr>
            <a:xfrm>
              <a:off x="6288325" y="3028425"/>
              <a:ext cx="2450" cy="2325"/>
            </a:xfrm>
            <a:custGeom>
              <a:avLst/>
              <a:gdLst/>
              <a:ahLst/>
              <a:cxnLst/>
              <a:rect l="l" t="t" r="r" b="b"/>
              <a:pathLst>
                <a:path w="98" h="93" extrusionOk="0">
                  <a:moveTo>
                    <a:pt x="59" y="0"/>
                  </a:moveTo>
                  <a:cubicBezTo>
                    <a:pt x="56" y="0"/>
                    <a:pt x="53" y="1"/>
                    <a:pt x="49" y="2"/>
                  </a:cubicBezTo>
                  <a:cubicBezTo>
                    <a:pt x="17" y="2"/>
                    <a:pt x="1" y="26"/>
                    <a:pt x="1" y="51"/>
                  </a:cubicBezTo>
                  <a:cubicBezTo>
                    <a:pt x="1" y="72"/>
                    <a:pt x="19" y="93"/>
                    <a:pt x="45" y="93"/>
                  </a:cubicBezTo>
                  <a:cubicBezTo>
                    <a:pt x="49" y="93"/>
                    <a:pt x="53" y="92"/>
                    <a:pt x="57" y="91"/>
                  </a:cubicBezTo>
                  <a:cubicBezTo>
                    <a:pt x="82" y="91"/>
                    <a:pt x="98" y="67"/>
                    <a:pt x="98" y="42"/>
                  </a:cubicBezTo>
                  <a:cubicBezTo>
                    <a:pt x="98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1"/>
            <p:cNvSpPr/>
            <p:nvPr/>
          </p:nvSpPr>
          <p:spPr>
            <a:xfrm>
              <a:off x="6284475" y="303252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17" y="0"/>
                    <a:pt x="1" y="24"/>
                    <a:pt x="1" y="49"/>
                  </a:cubicBezTo>
                  <a:lnTo>
                    <a:pt x="98" y="49"/>
                  </a:ln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1"/>
            <p:cNvSpPr/>
            <p:nvPr/>
          </p:nvSpPr>
          <p:spPr>
            <a:xfrm>
              <a:off x="6276375" y="30331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0"/>
                  </a:moveTo>
                  <a:cubicBezTo>
                    <a:pt x="25" y="0"/>
                    <a:pt x="0" y="25"/>
                    <a:pt x="8" y="49"/>
                  </a:cubicBezTo>
                  <a:lnTo>
                    <a:pt x="106" y="49"/>
                  </a:lnTo>
                  <a:cubicBezTo>
                    <a:pt x="106" y="17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1"/>
            <p:cNvSpPr/>
            <p:nvPr/>
          </p:nvSpPr>
          <p:spPr>
            <a:xfrm>
              <a:off x="6280225" y="30288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17" y="0"/>
                    <a:pt x="0" y="24"/>
                    <a:pt x="0" y="49"/>
                  </a:cubicBezTo>
                  <a:cubicBezTo>
                    <a:pt x="0" y="81"/>
                    <a:pt x="25" y="97"/>
                    <a:pt x="57" y="97"/>
                  </a:cubicBezTo>
                  <a:cubicBezTo>
                    <a:pt x="81" y="97"/>
                    <a:pt x="106" y="73"/>
                    <a:pt x="98" y="49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1"/>
            <p:cNvSpPr/>
            <p:nvPr/>
          </p:nvSpPr>
          <p:spPr>
            <a:xfrm>
              <a:off x="6272125" y="302927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4" y="0"/>
                    <a:pt x="0" y="25"/>
                    <a:pt x="0" y="57"/>
                  </a:cubicBezTo>
                  <a:cubicBezTo>
                    <a:pt x="0" y="81"/>
                    <a:pt x="24" y="106"/>
                    <a:pt x="57" y="106"/>
                  </a:cubicBezTo>
                  <a:cubicBezTo>
                    <a:pt x="81" y="98"/>
                    <a:pt x="105" y="73"/>
                    <a:pt x="97" y="49"/>
                  </a:cubicBez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1"/>
            <p:cNvSpPr/>
            <p:nvPr/>
          </p:nvSpPr>
          <p:spPr>
            <a:xfrm>
              <a:off x="6264000" y="302985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9" y="0"/>
                  </a:moveTo>
                  <a:cubicBezTo>
                    <a:pt x="56" y="0"/>
                    <a:pt x="53" y="1"/>
                    <a:pt x="49" y="2"/>
                  </a:cubicBezTo>
                  <a:cubicBezTo>
                    <a:pt x="25" y="2"/>
                    <a:pt x="1" y="26"/>
                    <a:pt x="1" y="50"/>
                  </a:cubicBezTo>
                  <a:cubicBezTo>
                    <a:pt x="1" y="83"/>
                    <a:pt x="25" y="99"/>
                    <a:pt x="57" y="99"/>
                  </a:cubicBezTo>
                  <a:cubicBezTo>
                    <a:pt x="82" y="99"/>
                    <a:pt x="106" y="75"/>
                    <a:pt x="106" y="42"/>
                  </a:cubicBezTo>
                  <a:cubicBezTo>
                    <a:pt x="99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1"/>
            <p:cNvSpPr/>
            <p:nvPr/>
          </p:nvSpPr>
          <p:spPr>
            <a:xfrm>
              <a:off x="6268475" y="3033700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58" y="0"/>
                  </a:moveTo>
                  <a:cubicBezTo>
                    <a:pt x="55" y="0"/>
                    <a:pt x="52" y="1"/>
                    <a:pt x="49" y="2"/>
                  </a:cubicBezTo>
                  <a:cubicBezTo>
                    <a:pt x="24" y="2"/>
                    <a:pt x="0" y="26"/>
                    <a:pt x="0" y="50"/>
                  </a:cubicBezTo>
                  <a:lnTo>
                    <a:pt x="105" y="42"/>
                  </a:lnTo>
                  <a:cubicBezTo>
                    <a:pt x="98" y="21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61"/>
            <p:cNvSpPr/>
            <p:nvPr/>
          </p:nvSpPr>
          <p:spPr>
            <a:xfrm>
              <a:off x="6268050" y="302662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3"/>
                    <a:pt x="25" y="58"/>
                    <a:pt x="49" y="58"/>
                  </a:cubicBezTo>
                  <a:cubicBezTo>
                    <a:pt x="82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61"/>
            <p:cNvSpPr/>
            <p:nvPr/>
          </p:nvSpPr>
          <p:spPr>
            <a:xfrm>
              <a:off x="6275975" y="302622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105" y="1"/>
                  </a:moveTo>
                  <a:lnTo>
                    <a:pt x="0" y="9"/>
                  </a:lnTo>
                  <a:cubicBezTo>
                    <a:pt x="0" y="30"/>
                    <a:pt x="18" y="51"/>
                    <a:pt x="44" y="51"/>
                  </a:cubicBezTo>
                  <a:cubicBezTo>
                    <a:pt x="48" y="51"/>
                    <a:pt x="52" y="50"/>
                    <a:pt x="57" y="49"/>
                  </a:cubicBezTo>
                  <a:cubicBezTo>
                    <a:pt x="81" y="49"/>
                    <a:pt x="105" y="25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1"/>
            <p:cNvSpPr/>
            <p:nvPr/>
          </p:nvSpPr>
          <p:spPr>
            <a:xfrm>
              <a:off x="6284075" y="302582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0"/>
                  </a:moveTo>
                  <a:lnTo>
                    <a:pt x="0" y="9"/>
                  </a:lnTo>
                  <a:cubicBezTo>
                    <a:pt x="0" y="30"/>
                    <a:pt x="19" y="51"/>
                    <a:pt x="39" y="51"/>
                  </a:cubicBezTo>
                  <a:cubicBezTo>
                    <a:pt x="42" y="51"/>
                    <a:pt x="46" y="50"/>
                    <a:pt x="49" y="49"/>
                  </a:cubicBezTo>
                  <a:cubicBezTo>
                    <a:pt x="81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1"/>
            <p:cNvSpPr/>
            <p:nvPr/>
          </p:nvSpPr>
          <p:spPr>
            <a:xfrm>
              <a:off x="6288925" y="3036125"/>
              <a:ext cx="2475" cy="2325"/>
            </a:xfrm>
            <a:custGeom>
              <a:avLst/>
              <a:gdLst/>
              <a:ahLst/>
              <a:cxnLst/>
              <a:rect l="l" t="t" r="r" b="b"/>
              <a:pathLst>
                <a:path w="99" h="93" extrusionOk="0">
                  <a:moveTo>
                    <a:pt x="54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2"/>
                    <a:pt x="1" y="26"/>
                    <a:pt x="1" y="51"/>
                  </a:cubicBezTo>
                  <a:cubicBezTo>
                    <a:pt x="1" y="72"/>
                    <a:pt x="19" y="93"/>
                    <a:pt x="40" y="93"/>
                  </a:cubicBezTo>
                  <a:cubicBezTo>
                    <a:pt x="43" y="93"/>
                    <a:pt x="46" y="92"/>
                    <a:pt x="50" y="91"/>
                  </a:cubicBezTo>
                  <a:cubicBezTo>
                    <a:pt x="82" y="91"/>
                    <a:pt x="98" y="67"/>
                    <a:pt x="98" y="43"/>
                  </a:cubicBezTo>
                  <a:cubicBezTo>
                    <a:pt x="98" y="21"/>
                    <a:pt x="8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1"/>
            <p:cNvSpPr/>
            <p:nvPr/>
          </p:nvSpPr>
          <p:spPr>
            <a:xfrm>
              <a:off x="6285075" y="3040375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59" y="1"/>
                  </a:moveTo>
                  <a:cubicBezTo>
                    <a:pt x="56" y="1"/>
                    <a:pt x="53" y="1"/>
                    <a:pt x="50" y="2"/>
                  </a:cubicBezTo>
                  <a:cubicBezTo>
                    <a:pt x="25" y="2"/>
                    <a:pt x="1" y="27"/>
                    <a:pt x="1" y="51"/>
                  </a:cubicBezTo>
                  <a:lnTo>
                    <a:pt x="106" y="43"/>
                  </a:ln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1"/>
            <p:cNvSpPr/>
            <p:nvPr/>
          </p:nvSpPr>
          <p:spPr>
            <a:xfrm>
              <a:off x="6277175" y="304102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7" y="9"/>
                    <a:pt x="1" y="33"/>
                    <a:pt x="1" y="57"/>
                  </a:cubicBezTo>
                  <a:lnTo>
                    <a:pt x="98" y="49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1"/>
            <p:cNvSpPr/>
            <p:nvPr/>
          </p:nvSpPr>
          <p:spPr>
            <a:xfrm>
              <a:off x="6280825" y="303677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cubicBezTo>
                    <a:pt x="1" y="81"/>
                    <a:pt x="25" y="98"/>
                    <a:pt x="57" y="98"/>
                  </a:cubicBezTo>
                  <a:cubicBezTo>
                    <a:pt x="82" y="98"/>
                    <a:pt x="106" y="73"/>
                    <a:pt x="98" y="41"/>
                  </a:cubicBez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1"/>
            <p:cNvSpPr/>
            <p:nvPr/>
          </p:nvSpPr>
          <p:spPr>
            <a:xfrm>
              <a:off x="6272725" y="30373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9" y="1"/>
                  </a:moveTo>
                  <a:cubicBezTo>
                    <a:pt x="17" y="1"/>
                    <a:pt x="0" y="25"/>
                    <a:pt x="0" y="57"/>
                  </a:cubicBezTo>
                  <a:cubicBezTo>
                    <a:pt x="0" y="82"/>
                    <a:pt x="25" y="106"/>
                    <a:pt x="57" y="106"/>
                  </a:cubicBezTo>
                  <a:cubicBezTo>
                    <a:pt x="81" y="98"/>
                    <a:pt x="106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1"/>
            <p:cNvSpPr/>
            <p:nvPr/>
          </p:nvSpPr>
          <p:spPr>
            <a:xfrm>
              <a:off x="6264625" y="30379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9" y="1"/>
                  </a:moveTo>
                  <a:cubicBezTo>
                    <a:pt x="24" y="9"/>
                    <a:pt x="0" y="33"/>
                    <a:pt x="0" y="58"/>
                  </a:cubicBezTo>
                  <a:cubicBezTo>
                    <a:pt x="8" y="90"/>
                    <a:pt x="32" y="106"/>
                    <a:pt x="57" y="106"/>
                  </a:cubicBezTo>
                  <a:cubicBezTo>
                    <a:pt x="81" y="106"/>
                    <a:pt x="105" y="82"/>
                    <a:pt x="105" y="50"/>
                  </a:cubicBez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1"/>
            <p:cNvSpPr/>
            <p:nvPr/>
          </p:nvSpPr>
          <p:spPr>
            <a:xfrm>
              <a:off x="6269075" y="3041850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49" y="0"/>
                  </a:moveTo>
                  <a:cubicBezTo>
                    <a:pt x="25" y="0"/>
                    <a:pt x="0" y="24"/>
                    <a:pt x="8" y="57"/>
                  </a:cubicBezTo>
                  <a:lnTo>
                    <a:pt x="106" y="49"/>
                  </a:lnTo>
                  <a:cubicBezTo>
                    <a:pt x="106" y="1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1"/>
            <p:cNvSpPr/>
            <p:nvPr/>
          </p:nvSpPr>
          <p:spPr>
            <a:xfrm>
              <a:off x="6268475" y="3034750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97" y="0"/>
                  </a:moveTo>
                  <a:lnTo>
                    <a:pt x="0" y="8"/>
                  </a:lnTo>
                  <a:cubicBezTo>
                    <a:pt x="0" y="41"/>
                    <a:pt x="24" y="57"/>
                    <a:pt x="57" y="57"/>
                  </a:cubicBezTo>
                  <a:cubicBezTo>
                    <a:pt x="81" y="57"/>
                    <a:pt x="105" y="33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1"/>
            <p:cNvSpPr/>
            <p:nvPr/>
          </p:nvSpPr>
          <p:spPr>
            <a:xfrm>
              <a:off x="6276575" y="303412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41"/>
                    <a:pt x="25" y="58"/>
                    <a:pt x="49" y="58"/>
                  </a:cubicBezTo>
                  <a:cubicBezTo>
                    <a:pt x="81" y="58"/>
                    <a:pt x="98" y="33"/>
                    <a:pt x="98" y="9"/>
                  </a:cubicBezTo>
                  <a:lnTo>
                    <a:pt x="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1"/>
            <p:cNvSpPr/>
            <p:nvPr/>
          </p:nvSpPr>
          <p:spPr>
            <a:xfrm>
              <a:off x="6284475" y="30337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3"/>
                    <a:pt x="25" y="49"/>
                    <a:pt x="57" y="49"/>
                  </a:cubicBezTo>
                  <a:cubicBezTo>
                    <a:pt x="82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1"/>
            <p:cNvSpPr/>
            <p:nvPr/>
          </p:nvSpPr>
          <p:spPr>
            <a:xfrm>
              <a:off x="6289550" y="30438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9" y="0"/>
                  </a:moveTo>
                  <a:cubicBezTo>
                    <a:pt x="55" y="0"/>
                    <a:pt x="52" y="1"/>
                    <a:pt x="49" y="2"/>
                  </a:cubicBezTo>
                  <a:cubicBezTo>
                    <a:pt x="25" y="2"/>
                    <a:pt x="0" y="26"/>
                    <a:pt x="0" y="51"/>
                  </a:cubicBezTo>
                  <a:cubicBezTo>
                    <a:pt x="8" y="83"/>
                    <a:pt x="33" y="99"/>
                    <a:pt x="57" y="99"/>
                  </a:cubicBezTo>
                  <a:cubicBezTo>
                    <a:pt x="89" y="91"/>
                    <a:pt x="106" y="67"/>
                    <a:pt x="106" y="43"/>
                  </a:cubicBezTo>
                  <a:cubicBezTo>
                    <a:pt x="99" y="22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1"/>
            <p:cNvSpPr/>
            <p:nvPr/>
          </p:nvSpPr>
          <p:spPr>
            <a:xfrm>
              <a:off x="6285900" y="30481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0"/>
                  </a:moveTo>
                  <a:cubicBezTo>
                    <a:pt x="25" y="8"/>
                    <a:pt x="0" y="33"/>
                    <a:pt x="8" y="57"/>
                  </a:cubicBezTo>
                  <a:lnTo>
                    <a:pt x="106" y="41"/>
                  </a:lnTo>
                  <a:cubicBezTo>
                    <a:pt x="106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1"/>
            <p:cNvSpPr/>
            <p:nvPr/>
          </p:nvSpPr>
          <p:spPr>
            <a:xfrm>
              <a:off x="6278000" y="304910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59" y="0"/>
                  </a:moveTo>
                  <a:cubicBezTo>
                    <a:pt x="55" y="0"/>
                    <a:pt x="52" y="1"/>
                    <a:pt x="49" y="2"/>
                  </a:cubicBezTo>
                  <a:cubicBezTo>
                    <a:pt x="16" y="2"/>
                    <a:pt x="0" y="26"/>
                    <a:pt x="0" y="59"/>
                  </a:cubicBezTo>
                  <a:lnTo>
                    <a:pt x="106" y="42"/>
                  </a:lnTo>
                  <a:cubicBezTo>
                    <a:pt x="99" y="2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1"/>
            <p:cNvSpPr/>
            <p:nvPr/>
          </p:nvSpPr>
          <p:spPr>
            <a:xfrm>
              <a:off x="6281425" y="304467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0" y="1"/>
                  </a:moveTo>
                  <a:cubicBezTo>
                    <a:pt x="25" y="1"/>
                    <a:pt x="1" y="25"/>
                    <a:pt x="9" y="57"/>
                  </a:cubicBezTo>
                  <a:cubicBezTo>
                    <a:pt x="9" y="82"/>
                    <a:pt x="33" y="98"/>
                    <a:pt x="66" y="98"/>
                  </a:cubicBezTo>
                  <a:cubicBezTo>
                    <a:pt x="90" y="98"/>
                    <a:pt x="106" y="73"/>
                    <a:pt x="106" y="41"/>
                  </a:cubicBezTo>
                  <a:cubicBezTo>
                    <a:pt x="106" y="17"/>
                    <a:pt x="82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1"/>
            <p:cNvSpPr/>
            <p:nvPr/>
          </p:nvSpPr>
          <p:spPr>
            <a:xfrm>
              <a:off x="6273525" y="30454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9" y="1"/>
                  </a:moveTo>
                  <a:cubicBezTo>
                    <a:pt x="17" y="1"/>
                    <a:pt x="1" y="33"/>
                    <a:pt x="1" y="58"/>
                  </a:cubicBezTo>
                  <a:cubicBezTo>
                    <a:pt x="1" y="79"/>
                    <a:pt x="19" y="100"/>
                    <a:pt x="45" y="100"/>
                  </a:cubicBezTo>
                  <a:cubicBezTo>
                    <a:pt x="49" y="100"/>
                    <a:pt x="53" y="99"/>
                    <a:pt x="58" y="98"/>
                  </a:cubicBezTo>
                  <a:cubicBezTo>
                    <a:pt x="82" y="98"/>
                    <a:pt x="106" y="74"/>
                    <a:pt x="98" y="50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1"/>
            <p:cNvSpPr/>
            <p:nvPr/>
          </p:nvSpPr>
          <p:spPr>
            <a:xfrm>
              <a:off x="6265425" y="30463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17" y="8"/>
                    <a:pt x="0" y="33"/>
                    <a:pt x="0" y="57"/>
                  </a:cubicBezTo>
                  <a:cubicBezTo>
                    <a:pt x="9" y="90"/>
                    <a:pt x="33" y="106"/>
                    <a:pt x="57" y="106"/>
                  </a:cubicBezTo>
                  <a:cubicBezTo>
                    <a:pt x="82" y="106"/>
                    <a:pt x="106" y="73"/>
                    <a:pt x="106" y="49"/>
                  </a:cubicBez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1"/>
            <p:cNvSpPr/>
            <p:nvPr/>
          </p:nvSpPr>
          <p:spPr>
            <a:xfrm>
              <a:off x="6270075" y="304995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41" y="0"/>
                  </a:moveTo>
                  <a:cubicBezTo>
                    <a:pt x="17" y="8"/>
                    <a:pt x="1" y="33"/>
                    <a:pt x="1" y="57"/>
                  </a:cubicBezTo>
                  <a:lnTo>
                    <a:pt x="98" y="49"/>
                  </a:lnTo>
                  <a:cubicBezTo>
                    <a:pt x="98" y="17"/>
                    <a:pt x="7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1"/>
            <p:cNvSpPr/>
            <p:nvPr/>
          </p:nvSpPr>
          <p:spPr>
            <a:xfrm>
              <a:off x="6269275" y="30430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82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1"/>
            <p:cNvSpPr/>
            <p:nvPr/>
          </p:nvSpPr>
          <p:spPr>
            <a:xfrm>
              <a:off x="6277175" y="3042250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3"/>
                    <a:pt x="25" y="57"/>
                    <a:pt x="57" y="57"/>
                  </a:cubicBezTo>
                  <a:cubicBezTo>
                    <a:pt x="82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1"/>
            <p:cNvSpPr/>
            <p:nvPr/>
          </p:nvSpPr>
          <p:spPr>
            <a:xfrm>
              <a:off x="6285075" y="304142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9" y="41"/>
                    <a:pt x="33" y="58"/>
                    <a:pt x="58" y="58"/>
                  </a:cubicBezTo>
                  <a:cubicBezTo>
                    <a:pt x="90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1"/>
            <p:cNvSpPr/>
            <p:nvPr/>
          </p:nvSpPr>
          <p:spPr>
            <a:xfrm>
              <a:off x="6290550" y="3051525"/>
              <a:ext cx="2675" cy="2350"/>
            </a:xfrm>
            <a:custGeom>
              <a:avLst/>
              <a:gdLst/>
              <a:ahLst/>
              <a:cxnLst/>
              <a:rect l="l" t="t" r="r" b="b"/>
              <a:pathLst>
                <a:path w="107" h="94" extrusionOk="0">
                  <a:moveTo>
                    <a:pt x="54" y="1"/>
                  </a:moveTo>
                  <a:cubicBezTo>
                    <a:pt x="50" y="1"/>
                    <a:pt x="46" y="1"/>
                    <a:pt x="41" y="2"/>
                  </a:cubicBezTo>
                  <a:cubicBezTo>
                    <a:pt x="17" y="2"/>
                    <a:pt x="1" y="26"/>
                    <a:pt x="1" y="51"/>
                  </a:cubicBezTo>
                  <a:cubicBezTo>
                    <a:pt x="8" y="78"/>
                    <a:pt x="25" y="93"/>
                    <a:pt x="45" y="93"/>
                  </a:cubicBezTo>
                  <a:cubicBezTo>
                    <a:pt x="49" y="93"/>
                    <a:pt x="53" y="93"/>
                    <a:pt x="58" y="91"/>
                  </a:cubicBezTo>
                  <a:cubicBezTo>
                    <a:pt x="82" y="91"/>
                    <a:pt x="106" y="67"/>
                    <a:pt x="98" y="43"/>
                  </a:cubicBezTo>
                  <a:cubicBezTo>
                    <a:pt x="98" y="22"/>
                    <a:pt x="8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1"/>
            <p:cNvSpPr/>
            <p:nvPr/>
          </p:nvSpPr>
          <p:spPr>
            <a:xfrm>
              <a:off x="6286900" y="3055975"/>
              <a:ext cx="2675" cy="1300"/>
            </a:xfrm>
            <a:custGeom>
              <a:avLst/>
              <a:gdLst/>
              <a:ahLst/>
              <a:cxnLst/>
              <a:rect l="l" t="t" r="r" b="b"/>
              <a:pathLst>
                <a:path w="107" h="52" extrusionOk="0">
                  <a:moveTo>
                    <a:pt x="63" y="0"/>
                  </a:moveTo>
                  <a:cubicBezTo>
                    <a:pt x="58" y="0"/>
                    <a:pt x="54" y="1"/>
                    <a:pt x="50" y="3"/>
                  </a:cubicBezTo>
                  <a:cubicBezTo>
                    <a:pt x="25" y="3"/>
                    <a:pt x="1" y="27"/>
                    <a:pt x="9" y="51"/>
                  </a:cubicBezTo>
                  <a:lnTo>
                    <a:pt x="106" y="43"/>
                  </a:lnTo>
                  <a:cubicBezTo>
                    <a:pt x="106" y="16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61"/>
            <p:cNvSpPr/>
            <p:nvPr/>
          </p:nvSpPr>
          <p:spPr>
            <a:xfrm>
              <a:off x="6279000" y="3057050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49" y="0"/>
                  </a:moveTo>
                  <a:cubicBezTo>
                    <a:pt x="17" y="8"/>
                    <a:pt x="1" y="33"/>
                    <a:pt x="9" y="57"/>
                  </a:cubicBezTo>
                  <a:lnTo>
                    <a:pt x="106" y="41"/>
                  </a:ln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61"/>
            <p:cNvSpPr/>
            <p:nvPr/>
          </p:nvSpPr>
          <p:spPr>
            <a:xfrm>
              <a:off x="6282450" y="305255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17" y="2"/>
                    <a:pt x="1" y="26"/>
                    <a:pt x="1" y="58"/>
                  </a:cubicBezTo>
                  <a:cubicBezTo>
                    <a:pt x="9" y="83"/>
                    <a:pt x="33" y="99"/>
                    <a:pt x="57" y="99"/>
                  </a:cubicBezTo>
                  <a:cubicBezTo>
                    <a:pt x="90" y="91"/>
                    <a:pt x="106" y="67"/>
                    <a:pt x="106" y="42"/>
                  </a:cubicBezTo>
                  <a:cubicBezTo>
                    <a:pt x="99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61"/>
            <p:cNvSpPr/>
            <p:nvPr/>
          </p:nvSpPr>
          <p:spPr>
            <a:xfrm>
              <a:off x="6274350" y="30536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49" y="0"/>
                  </a:moveTo>
                  <a:cubicBezTo>
                    <a:pt x="25" y="0"/>
                    <a:pt x="0" y="33"/>
                    <a:pt x="8" y="57"/>
                  </a:cubicBezTo>
                  <a:cubicBezTo>
                    <a:pt x="8" y="78"/>
                    <a:pt x="27" y="99"/>
                    <a:pt x="52" y="99"/>
                  </a:cubicBezTo>
                  <a:cubicBezTo>
                    <a:pt x="57" y="99"/>
                    <a:pt x="61" y="99"/>
                    <a:pt x="65" y="98"/>
                  </a:cubicBezTo>
                  <a:cubicBezTo>
                    <a:pt x="89" y="98"/>
                    <a:pt x="114" y="73"/>
                    <a:pt x="106" y="41"/>
                  </a:cubicBezTo>
                  <a:cubicBezTo>
                    <a:pt x="106" y="1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1"/>
            <p:cNvSpPr/>
            <p:nvPr/>
          </p:nvSpPr>
          <p:spPr>
            <a:xfrm>
              <a:off x="6266425" y="3054600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42" y="1"/>
                  </a:moveTo>
                  <a:cubicBezTo>
                    <a:pt x="17" y="9"/>
                    <a:pt x="1" y="33"/>
                    <a:pt x="1" y="58"/>
                  </a:cubicBezTo>
                  <a:cubicBezTo>
                    <a:pt x="9" y="90"/>
                    <a:pt x="33" y="106"/>
                    <a:pt x="58" y="106"/>
                  </a:cubicBezTo>
                  <a:cubicBezTo>
                    <a:pt x="90" y="98"/>
                    <a:pt x="106" y="74"/>
                    <a:pt x="98" y="49"/>
                  </a:cubicBezTo>
                  <a:cubicBezTo>
                    <a:pt x="98" y="17"/>
                    <a:pt x="74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1"/>
            <p:cNvSpPr/>
            <p:nvPr/>
          </p:nvSpPr>
          <p:spPr>
            <a:xfrm>
              <a:off x="6271100" y="305822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17" y="2"/>
                    <a:pt x="0" y="26"/>
                    <a:pt x="0" y="58"/>
                  </a:cubicBezTo>
                  <a:lnTo>
                    <a:pt x="106" y="42"/>
                  </a:lnTo>
                  <a:cubicBezTo>
                    <a:pt x="99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1"/>
            <p:cNvSpPr/>
            <p:nvPr/>
          </p:nvSpPr>
          <p:spPr>
            <a:xfrm>
              <a:off x="6270075" y="30511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9" y="41"/>
                    <a:pt x="33" y="58"/>
                    <a:pt x="58" y="58"/>
                  </a:cubicBezTo>
                  <a:cubicBezTo>
                    <a:pt x="82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1"/>
            <p:cNvSpPr/>
            <p:nvPr/>
          </p:nvSpPr>
          <p:spPr>
            <a:xfrm>
              <a:off x="6278000" y="30501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0"/>
                  </a:moveTo>
                  <a:lnTo>
                    <a:pt x="0" y="17"/>
                  </a:lnTo>
                  <a:cubicBezTo>
                    <a:pt x="8" y="41"/>
                    <a:pt x="33" y="57"/>
                    <a:pt x="57" y="57"/>
                  </a:cubicBezTo>
                  <a:cubicBezTo>
                    <a:pt x="89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61"/>
            <p:cNvSpPr/>
            <p:nvPr/>
          </p:nvSpPr>
          <p:spPr>
            <a:xfrm>
              <a:off x="6286100" y="304912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0" y="17"/>
                  </a:lnTo>
                  <a:cubicBezTo>
                    <a:pt x="0" y="41"/>
                    <a:pt x="25" y="58"/>
                    <a:pt x="57" y="58"/>
                  </a:cubicBezTo>
                  <a:cubicBezTo>
                    <a:pt x="82" y="58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61"/>
            <p:cNvSpPr/>
            <p:nvPr/>
          </p:nvSpPr>
          <p:spPr>
            <a:xfrm>
              <a:off x="6291575" y="305922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62" y="0"/>
                  </a:moveTo>
                  <a:cubicBezTo>
                    <a:pt x="58" y="0"/>
                    <a:pt x="53" y="1"/>
                    <a:pt x="49" y="2"/>
                  </a:cubicBezTo>
                  <a:cubicBezTo>
                    <a:pt x="17" y="2"/>
                    <a:pt x="0" y="27"/>
                    <a:pt x="8" y="51"/>
                  </a:cubicBezTo>
                  <a:cubicBezTo>
                    <a:pt x="8" y="78"/>
                    <a:pt x="25" y="94"/>
                    <a:pt x="49" y="94"/>
                  </a:cubicBezTo>
                  <a:cubicBezTo>
                    <a:pt x="54" y="94"/>
                    <a:pt x="60" y="93"/>
                    <a:pt x="65" y="91"/>
                  </a:cubicBezTo>
                  <a:cubicBezTo>
                    <a:pt x="90" y="91"/>
                    <a:pt x="106" y="67"/>
                    <a:pt x="106" y="35"/>
                  </a:cubicBezTo>
                  <a:cubicBezTo>
                    <a:pt x="99" y="15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61"/>
            <p:cNvSpPr/>
            <p:nvPr/>
          </p:nvSpPr>
          <p:spPr>
            <a:xfrm>
              <a:off x="6288125" y="30636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2" y="1"/>
                  </a:moveTo>
                  <a:cubicBezTo>
                    <a:pt x="58" y="1"/>
                    <a:pt x="53" y="1"/>
                    <a:pt x="49" y="3"/>
                  </a:cubicBezTo>
                  <a:cubicBezTo>
                    <a:pt x="25" y="3"/>
                    <a:pt x="1" y="27"/>
                    <a:pt x="9" y="59"/>
                  </a:cubicBezTo>
                  <a:lnTo>
                    <a:pt x="106" y="43"/>
                  </a:lnTo>
                  <a:cubicBezTo>
                    <a:pt x="99" y="16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1"/>
            <p:cNvSpPr/>
            <p:nvPr/>
          </p:nvSpPr>
          <p:spPr>
            <a:xfrm>
              <a:off x="6280225" y="30649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0"/>
                  </a:moveTo>
                  <a:cubicBezTo>
                    <a:pt x="17" y="8"/>
                    <a:pt x="0" y="33"/>
                    <a:pt x="8" y="57"/>
                  </a:cubicBezTo>
                  <a:lnTo>
                    <a:pt x="106" y="41"/>
                  </a:ln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1"/>
            <p:cNvSpPr/>
            <p:nvPr/>
          </p:nvSpPr>
          <p:spPr>
            <a:xfrm>
              <a:off x="6283675" y="306042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7" y="1"/>
                  </a:moveTo>
                  <a:cubicBezTo>
                    <a:pt x="52" y="1"/>
                    <a:pt x="46" y="2"/>
                    <a:pt x="41" y="3"/>
                  </a:cubicBezTo>
                  <a:cubicBezTo>
                    <a:pt x="16" y="3"/>
                    <a:pt x="0" y="27"/>
                    <a:pt x="0" y="60"/>
                  </a:cubicBezTo>
                  <a:cubicBezTo>
                    <a:pt x="8" y="84"/>
                    <a:pt x="33" y="100"/>
                    <a:pt x="57" y="100"/>
                  </a:cubicBezTo>
                  <a:cubicBezTo>
                    <a:pt x="89" y="92"/>
                    <a:pt x="106" y="68"/>
                    <a:pt x="97" y="43"/>
                  </a:cubicBezTo>
                  <a:cubicBezTo>
                    <a:pt x="97" y="17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1"/>
            <p:cNvSpPr/>
            <p:nvPr/>
          </p:nvSpPr>
          <p:spPr>
            <a:xfrm>
              <a:off x="6275550" y="30616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9" y="1"/>
                  </a:moveTo>
                  <a:cubicBezTo>
                    <a:pt x="56" y="1"/>
                    <a:pt x="53" y="1"/>
                    <a:pt x="49" y="3"/>
                  </a:cubicBezTo>
                  <a:cubicBezTo>
                    <a:pt x="17" y="3"/>
                    <a:pt x="1" y="27"/>
                    <a:pt x="9" y="59"/>
                  </a:cubicBezTo>
                  <a:cubicBezTo>
                    <a:pt x="9" y="84"/>
                    <a:pt x="33" y="100"/>
                    <a:pt x="66" y="100"/>
                  </a:cubicBezTo>
                  <a:cubicBezTo>
                    <a:pt x="90" y="92"/>
                    <a:pt x="106" y="67"/>
                    <a:pt x="106" y="43"/>
                  </a:cubicBez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1"/>
            <p:cNvSpPr/>
            <p:nvPr/>
          </p:nvSpPr>
          <p:spPr>
            <a:xfrm>
              <a:off x="6267650" y="306287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4" y="1"/>
                  </a:moveTo>
                  <a:cubicBezTo>
                    <a:pt x="50" y="1"/>
                    <a:pt x="46" y="1"/>
                    <a:pt x="41" y="2"/>
                  </a:cubicBezTo>
                  <a:cubicBezTo>
                    <a:pt x="17" y="2"/>
                    <a:pt x="1" y="35"/>
                    <a:pt x="1" y="59"/>
                  </a:cubicBezTo>
                  <a:cubicBezTo>
                    <a:pt x="8" y="80"/>
                    <a:pt x="27" y="101"/>
                    <a:pt x="48" y="101"/>
                  </a:cubicBezTo>
                  <a:cubicBezTo>
                    <a:pt x="51" y="101"/>
                    <a:pt x="54" y="101"/>
                    <a:pt x="57" y="100"/>
                  </a:cubicBezTo>
                  <a:cubicBezTo>
                    <a:pt x="90" y="100"/>
                    <a:pt x="106" y="75"/>
                    <a:pt x="98" y="43"/>
                  </a:cubicBezTo>
                  <a:cubicBezTo>
                    <a:pt x="98" y="22"/>
                    <a:pt x="8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61"/>
            <p:cNvSpPr/>
            <p:nvPr/>
          </p:nvSpPr>
          <p:spPr>
            <a:xfrm>
              <a:off x="6272325" y="30663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1" y="1"/>
                  </a:moveTo>
                  <a:cubicBezTo>
                    <a:pt x="57" y="1"/>
                    <a:pt x="53" y="2"/>
                    <a:pt x="49" y="3"/>
                  </a:cubicBezTo>
                  <a:cubicBezTo>
                    <a:pt x="16" y="3"/>
                    <a:pt x="0" y="35"/>
                    <a:pt x="8" y="60"/>
                  </a:cubicBezTo>
                  <a:lnTo>
                    <a:pt x="106" y="44"/>
                  </a:lnTo>
                  <a:cubicBezTo>
                    <a:pt x="99" y="17"/>
                    <a:pt x="8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61"/>
            <p:cNvSpPr/>
            <p:nvPr/>
          </p:nvSpPr>
          <p:spPr>
            <a:xfrm>
              <a:off x="6271100" y="305927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106" y="0"/>
                  </a:moveTo>
                  <a:lnTo>
                    <a:pt x="0" y="16"/>
                  </a:lnTo>
                  <a:cubicBezTo>
                    <a:pt x="7" y="38"/>
                    <a:pt x="27" y="59"/>
                    <a:pt x="47" y="59"/>
                  </a:cubicBezTo>
                  <a:cubicBezTo>
                    <a:pt x="51" y="59"/>
                    <a:pt x="54" y="58"/>
                    <a:pt x="57" y="57"/>
                  </a:cubicBezTo>
                  <a:cubicBezTo>
                    <a:pt x="90" y="57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61"/>
            <p:cNvSpPr/>
            <p:nvPr/>
          </p:nvSpPr>
          <p:spPr>
            <a:xfrm>
              <a:off x="6279200" y="3058050"/>
              <a:ext cx="2475" cy="1475"/>
            </a:xfrm>
            <a:custGeom>
              <a:avLst/>
              <a:gdLst/>
              <a:ahLst/>
              <a:cxnLst/>
              <a:rect l="l" t="t" r="r" b="b"/>
              <a:pathLst>
                <a:path w="99" h="59" extrusionOk="0">
                  <a:moveTo>
                    <a:pt x="98" y="1"/>
                  </a:moveTo>
                  <a:lnTo>
                    <a:pt x="1" y="17"/>
                  </a:lnTo>
                  <a:cubicBezTo>
                    <a:pt x="1" y="38"/>
                    <a:pt x="19" y="59"/>
                    <a:pt x="45" y="59"/>
                  </a:cubicBezTo>
                  <a:cubicBezTo>
                    <a:pt x="49" y="59"/>
                    <a:pt x="53" y="58"/>
                    <a:pt x="58" y="57"/>
                  </a:cubicBezTo>
                  <a:cubicBezTo>
                    <a:pt x="82" y="57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61"/>
            <p:cNvSpPr/>
            <p:nvPr/>
          </p:nvSpPr>
          <p:spPr>
            <a:xfrm>
              <a:off x="6287100" y="3057050"/>
              <a:ext cx="2475" cy="1275"/>
            </a:xfrm>
            <a:custGeom>
              <a:avLst/>
              <a:gdLst/>
              <a:ahLst/>
              <a:cxnLst/>
              <a:rect l="l" t="t" r="r" b="b"/>
              <a:pathLst>
                <a:path w="99" h="51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5"/>
                    <a:pt x="18" y="51"/>
                    <a:pt x="42" y="51"/>
                  </a:cubicBezTo>
                  <a:cubicBezTo>
                    <a:pt x="47" y="51"/>
                    <a:pt x="52" y="50"/>
                    <a:pt x="58" y="49"/>
                  </a:cubicBezTo>
                  <a:cubicBezTo>
                    <a:pt x="82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61"/>
            <p:cNvSpPr/>
            <p:nvPr/>
          </p:nvSpPr>
          <p:spPr>
            <a:xfrm>
              <a:off x="6292775" y="30667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0" y="0"/>
                  </a:moveTo>
                  <a:cubicBezTo>
                    <a:pt x="25" y="8"/>
                    <a:pt x="1" y="33"/>
                    <a:pt x="9" y="57"/>
                  </a:cubicBezTo>
                  <a:cubicBezTo>
                    <a:pt x="16" y="78"/>
                    <a:pt x="35" y="99"/>
                    <a:pt x="56" y="99"/>
                  </a:cubicBezTo>
                  <a:cubicBezTo>
                    <a:pt x="59" y="99"/>
                    <a:pt x="63" y="99"/>
                    <a:pt x="66" y="98"/>
                  </a:cubicBezTo>
                  <a:cubicBezTo>
                    <a:pt x="90" y="89"/>
                    <a:pt x="115" y="65"/>
                    <a:pt x="106" y="41"/>
                  </a:cubicBezTo>
                  <a:cubicBezTo>
                    <a:pt x="106" y="16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1"/>
            <p:cNvSpPr/>
            <p:nvPr/>
          </p:nvSpPr>
          <p:spPr>
            <a:xfrm>
              <a:off x="6289550" y="30713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1" y="1"/>
                  </a:moveTo>
                  <a:cubicBezTo>
                    <a:pt x="57" y="1"/>
                    <a:pt x="53" y="1"/>
                    <a:pt x="49" y="3"/>
                  </a:cubicBezTo>
                  <a:cubicBezTo>
                    <a:pt x="16" y="11"/>
                    <a:pt x="0" y="35"/>
                    <a:pt x="8" y="59"/>
                  </a:cubicBezTo>
                  <a:lnTo>
                    <a:pt x="106" y="43"/>
                  </a:lnTo>
                  <a:cubicBezTo>
                    <a:pt x="99" y="16"/>
                    <a:pt x="8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1"/>
            <p:cNvSpPr/>
            <p:nvPr/>
          </p:nvSpPr>
          <p:spPr>
            <a:xfrm>
              <a:off x="6281650" y="30728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0"/>
                  </a:moveTo>
                  <a:cubicBezTo>
                    <a:pt x="16" y="9"/>
                    <a:pt x="0" y="33"/>
                    <a:pt x="8" y="57"/>
                  </a:cubicBezTo>
                  <a:lnTo>
                    <a:pt x="105" y="41"/>
                  </a:ln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1"/>
            <p:cNvSpPr/>
            <p:nvPr/>
          </p:nvSpPr>
          <p:spPr>
            <a:xfrm>
              <a:off x="6284875" y="30682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9" y="0"/>
                  </a:moveTo>
                  <a:cubicBezTo>
                    <a:pt x="17" y="8"/>
                    <a:pt x="1" y="32"/>
                    <a:pt x="9" y="57"/>
                  </a:cubicBezTo>
                  <a:cubicBezTo>
                    <a:pt x="9" y="84"/>
                    <a:pt x="26" y="99"/>
                    <a:pt x="50" y="99"/>
                  </a:cubicBezTo>
                  <a:cubicBezTo>
                    <a:pt x="55" y="99"/>
                    <a:pt x="60" y="99"/>
                    <a:pt x="66" y="97"/>
                  </a:cubicBezTo>
                  <a:cubicBezTo>
                    <a:pt x="90" y="97"/>
                    <a:pt x="106" y="65"/>
                    <a:pt x="106" y="41"/>
                  </a:cubicBez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61"/>
            <p:cNvSpPr/>
            <p:nvPr/>
          </p:nvSpPr>
          <p:spPr>
            <a:xfrm>
              <a:off x="6276975" y="3069600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41" y="1"/>
                  </a:moveTo>
                  <a:cubicBezTo>
                    <a:pt x="17" y="9"/>
                    <a:pt x="1" y="33"/>
                    <a:pt x="1" y="58"/>
                  </a:cubicBezTo>
                  <a:cubicBezTo>
                    <a:pt x="7" y="84"/>
                    <a:pt x="25" y="100"/>
                    <a:pt x="45" y="100"/>
                  </a:cubicBezTo>
                  <a:cubicBezTo>
                    <a:pt x="49" y="100"/>
                    <a:pt x="53" y="99"/>
                    <a:pt x="57" y="98"/>
                  </a:cubicBezTo>
                  <a:cubicBezTo>
                    <a:pt x="90" y="98"/>
                    <a:pt x="106" y="74"/>
                    <a:pt x="98" y="41"/>
                  </a:cubicBezTo>
                  <a:cubicBezTo>
                    <a:pt x="98" y="17"/>
                    <a:pt x="74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61"/>
            <p:cNvSpPr/>
            <p:nvPr/>
          </p:nvSpPr>
          <p:spPr>
            <a:xfrm>
              <a:off x="6268875" y="3071025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49" y="1"/>
                  </a:moveTo>
                  <a:cubicBezTo>
                    <a:pt x="25" y="9"/>
                    <a:pt x="0" y="33"/>
                    <a:pt x="8" y="65"/>
                  </a:cubicBezTo>
                  <a:cubicBezTo>
                    <a:pt x="16" y="90"/>
                    <a:pt x="41" y="106"/>
                    <a:pt x="65" y="106"/>
                  </a:cubicBezTo>
                  <a:cubicBezTo>
                    <a:pt x="98" y="98"/>
                    <a:pt x="114" y="73"/>
                    <a:pt x="106" y="41"/>
                  </a:cubicBezTo>
                  <a:cubicBezTo>
                    <a:pt x="106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1"/>
            <p:cNvSpPr/>
            <p:nvPr/>
          </p:nvSpPr>
          <p:spPr>
            <a:xfrm>
              <a:off x="6273725" y="30744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62" y="0"/>
                  </a:moveTo>
                  <a:cubicBezTo>
                    <a:pt x="58" y="0"/>
                    <a:pt x="54" y="1"/>
                    <a:pt x="50" y="2"/>
                  </a:cubicBezTo>
                  <a:cubicBezTo>
                    <a:pt x="25" y="2"/>
                    <a:pt x="1" y="35"/>
                    <a:pt x="9" y="59"/>
                  </a:cubicBezTo>
                  <a:lnTo>
                    <a:pt x="106" y="43"/>
                  </a:lnTo>
                  <a:cubicBezTo>
                    <a:pt x="100" y="16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1"/>
            <p:cNvSpPr/>
            <p:nvPr/>
          </p:nvSpPr>
          <p:spPr>
            <a:xfrm>
              <a:off x="6272525" y="3067375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98" y="1"/>
                  </a:moveTo>
                  <a:lnTo>
                    <a:pt x="0" y="17"/>
                  </a:lnTo>
                  <a:cubicBezTo>
                    <a:pt x="0" y="38"/>
                    <a:pt x="25" y="59"/>
                    <a:pt x="47" y="59"/>
                  </a:cubicBezTo>
                  <a:cubicBezTo>
                    <a:pt x="50" y="59"/>
                    <a:pt x="54" y="58"/>
                    <a:pt x="57" y="57"/>
                  </a:cubicBezTo>
                  <a:cubicBezTo>
                    <a:pt x="81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1"/>
            <p:cNvSpPr/>
            <p:nvPr/>
          </p:nvSpPr>
          <p:spPr>
            <a:xfrm>
              <a:off x="6280425" y="30659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98" y="1"/>
                  </a:moveTo>
                  <a:lnTo>
                    <a:pt x="0" y="17"/>
                  </a:lnTo>
                  <a:cubicBezTo>
                    <a:pt x="0" y="44"/>
                    <a:pt x="23" y="60"/>
                    <a:pt x="44" y="60"/>
                  </a:cubicBezTo>
                  <a:cubicBezTo>
                    <a:pt x="49" y="60"/>
                    <a:pt x="53" y="59"/>
                    <a:pt x="57" y="58"/>
                  </a:cubicBezTo>
                  <a:cubicBezTo>
                    <a:pt x="82" y="58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1"/>
            <p:cNvSpPr/>
            <p:nvPr/>
          </p:nvSpPr>
          <p:spPr>
            <a:xfrm>
              <a:off x="6288325" y="3064750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98" y="0"/>
                  </a:moveTo>
                  <a:lnTo>
                    <a:pt x="1" y="16"/>
                  </a:lnTo>
                  <a:cubicBezTo>
                    <a:pt x="1" y="41"/>
                    <a:pt x="33" y="57"/>
                    <a:pt x="57" y="57"/>
                  </a:cubicBezTo>
                  <a:cubicBezTo>
                    <a:pt x="82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1"/>
            <p:cNvSpPr/>
            <p:nvPr/>
          </p:nvSpPr>
          <p:spPr>
            <a:xfrm>
              <a:off x="6294400" y="3074425"/>
              <a:ext cx="2675" cy="2350"/>
            </a:xfrm>
            <a:custGeom>
              <a:avLst/>
              <a:gdLst/>
              <a:ahLst/>
              <a:cxnLst/>
              <a:rect l="l" t="t" r="r" b="b"/>
              <a:pathLst>
                <a:path w="107" h="94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35"/>
                    <a:pt x="1" y="59"/>
                  </a:cubicBezTo>
                  <a:cubicBezTo>
                    <a:pt x="8" y="79"/>
                    <a:pt x="25" y="94"/>
                    <a:pt x="49" y="94"/>
                  </a:cubicBezTo>
                  <a:cubicBezTo>
                    <a:pt x="54" y="94"/>
                    <a:pt x="60" y="93"/>
                    <a:pt x="66" y="92"/>
                  </a:cubicBezTo>
                  <a:cubicBezTo>
                    <a:pt x="90" y="92"/>
                    <a:pt x="106" y="67"/>
                    <a:pt x="98" y="35"/>
                  </a:cubicBezTo>
                  <a:cubicBezTo>
                    <a:pt x="98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1"/>
            <p:cNvSpPr/>
            <p:nvPr/>
          </p:nvSpPr>
          <p:spPr>
            <a:xfrm>
              <a:off x="6291175" y="30790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7" y="1"/>
                  </a:moveTo>
                  <a:cubicBezTo>
                    <a:pt x="52" y="1"/>
                    <a:pt x="46" y="1"/>
                    <a:pt x="41" y="3"/>
                  </a:cubicBezTo>
                  <a:cubicBezTo>
                    <a:pt x="16" y="11"/>
                    <a:pt x="0" y="35"/>
                    <a:pt x="8" y="60"/>
                  </a:cubicBezTo>
                  <a:lnTo>
                    <a:pt x="106" y="35"/>
                  </a:ln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1"/>
            <p:cNvSpPr/>
            <p:nvPr/>
          </p:nvSpPr>
          <p:spPr>
            <a:xfrm>
              <a:off x="6283250" y="3080725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59" y="0"/>
                  </a:moveTo>
                  <a:cubicBezTo>
                    <a:pt x="56" y="0"/>
                    <a:pt x="53" y="1"/>
                    <a:pt x="50" y="2"/>
                  </a:cubicBezTo>
                  <a:cubicBezTo>
                    <a:pt x="17" y="10"/>
                    <a:pt x="1" y="34"/>
                    <a:pt x="9" y="58"/>
                  </a:cubicBezTo>
                  <a:lnTo>
                    <a:pt x="106" y="42"/>
                  </a:lnTo>
                  <a:cubicBezTo>
                    <a:pt x="99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1"/>
            <p:cNvSpPr/>
            <p:nvPr/>
          </p:nvSpPr>
          <p:spPr>
            <a:xfrm>
              <a:off x="6286300" y="30760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2" y="0"/>
                  </a:moveTo>
                  <a:cubicBezTo>
                    <a:pt x="58" y="0"/>
                    <a:pt x="54" y="1"/>
                    <a:pt x="49" y="2"/>
                  </a:cubicBezTo>
                  <a:cubicBezTo>
                    <a:pt x="25" y="2"/>
                    <a:pt x="1" y="35"/>
                    <a:pt x="9" y="59"/>
                  </a:cubicBezTo>
                  <a:cubicBezTo>
                    <a:pt x="17" y="83"/>
                    <a:pt x="41" y="100"/>
                    <a:pt x="65" y="100"/>
                  </a:cubicBezTo>
                  <a:cubicBezTo>
                    <a:pt x="98" y="91"/>
                    <a:pt x="114" y="67"/>
                    <a:pt x="106" y="35"/>
                  </a:cubicBezTo>
                  <a:cubicBezTo>
                    <a:pt x="99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1"/>
            <p:cNvSpPr/>
            <p:nvPr/>
          </p:nvSpPr>
          <p:spPr>
            <a:xfrm>
              <a:off x="6278400" y="307767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61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17" y="2"/>
                    <a:pt x="0" y="35"/>
                    <a:pt x="8" y="59"/>
                  </a:cubicBezTo>
                  <a:cubicBezTo>
                    <a:pt x="15" y="80"/>
                    <a:pt x="35" y="101"/>
                    <a:pt x="55" y="101"/>
                  </a:cubicBezTo>
                  <a:cubicBezTo>
                    <a:pt x="59" y="101"/>
                    <a:pt x="62" y="100"/>
                    <a:pt x="65" y="99"/>
                  </a:cubicBezTo>
                  <a:cubicBezTo>
                    <a:pt x="98" y="91"/>
                    <a:pt x="114" y="67"/>
                    <a:pt x="106" y="43"/>
                  </a:cubicBezTo>
                  <a:cubicBezTo>
                    <a:pt x="99" y="16"/>
                    <a:pt x="8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61"/>
            <p:cNvSpPr/>
            <p:nvPr/>
          </p:nvSpPr>
          <p:spPr>
            <a:xfrm>
              <a:off x="6270500" y="30792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1" y="1"/>
                  </a:moveTo>
                  <a:cubicBezTo>
                    <a:pt x="57" y="1"/>
                    <a:pt x="53" y="2"/>
                    <a:pt x="49" y="3"/>
                  </a:cubicBezTo>
                  <a:cubicBezTo>
                    <a:pt x="16" y="3"/>
                    <a:pt x="0" y="35"/>
                    <a:pt x="8" y="60"/>
                  </a:cubicBezTo>
                  <a:cubicBezTo>
                    <a:pt x="15" y="81"/>
                    <a:pt x="34" y="102"/>
                    <a:pt x="55" y="102"/>
                  </a:cubicBezTo>
                  <a:cubicBezTo>
                    <a:pt x="58" y="102"/>
                    <a:pt x="62" y="101"/>
                    <a:pt x="65" y="100"/>
                  </a:cubicBezTo>
                  <a:cubicBezTo>
                    <a:pt x="89" y="92"/>
                    <a:pt x="114" y="68"/>
                    <a:pt x="106" y="43"/>
                  </a:cubicBezTo>
                  <a:cubicBezTo>
                    <a:pt x="99" y="17"/>
                    <a:pt x="8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61"/>
            <p:cNvSpPr/>
            <p:nvPr/>
          </p:nvSpPr>
          <p:spPr>
            <a:xfrm>
              <a:off x="6275350" y="308237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49" y="1"/>
                  </a:moveTo>
                  <a:cubicBezTo>
                    <a:pt x="25" y="9"/>
                    <a:pt x="1" y="33"/>
                    <a:pt x="9" y="65"/>
                  </a:cubicBezTo>
                  <a:lnTo>
                    <a:pt x="106" y="41"/>
                  </a:lnTo>
                  <a:cubicBezTo>
                    <a:pt x="106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1"/>
            <p:cNvSpPr/>
            <p:nvPr/>
          </p:nvSpPr>
          <p:spPr>
            <a:xfrm>
              <a:off x="6273925" y="30754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1"/>
                  </a:moveTo>
                  <a:lnTo>
                    <a:pt x="1" y="17"/>
                  </a:lnTo>
                  <a:cubicBezTo>
                    <a:pt x="8" y="38"/>
                    <a:pt x="27" y="59"/>
                    <a:pt x="48" y="59"/>
                  </a:cubicBezTo>
                  <a:cubicBezTo>
                    <a:pt x="51" y="59"/>
                    <a:pt x="54" y="59"/>
                    <a:pt x="58" y="58"/>
                  </a:cubicBezTo>
                  <a:cubicBezTo>
                    <a:pt x="90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1"/>
            <p:cNvSpPr/>
            <p:nvPr/>
          </p:nvSpPr>
          <p:spPr>
            <a:xfrm>
              <a:off x="6281850" y="307387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97" y="0"/>
                  </a:moveTo>
                  <a:lnTo>
                    <a:pt x="0" y="16"/>
                  </a:lnTo>
                  <a:cubicBezTo>
                    <a:pt x="7" y="43"/>
                    <a:pt x="25" y="59"/>
                    <a:pt x="44" y="59"/>
                  </a:cubicBezTo>
                  <a:cubicBezTo>
                    <a:pt x="49" y="59"/>
                    <a:pt x="53" y="58"/>
                    <a:pt x="57" y="57"/>
                  </a:cubicBezTo>
                  <a:cubicBezTo>
                    <a:pt x="81" y="57"/>
                    <a:pt x="106" y="24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1"/>
            <p:cNvSpPr/>
            <p:nvPr/>
          </p:nvSpPr>
          <p:spPr>
            <a:xfrm>
              <a:off x="6289750" y="30724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0"/>
                  </a:moveTo>
                  <a:lnTo>
                    <a:pt x="0" y="16"/>
                  </a:lnTo>
                  <a:cubicBezTo>
                    <a:pt x="0" y="41"/>
                    <a:pt x="33" y="57"/>
                    <a:pt x="57" y="57"/>
                  </a:cubicBezTo>
                  <a:cubicBezTo>
                    <a:pt x="81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1"/>
            <p:cNvSpPr/>
            <p:nvPr/>
          </p:nvSpPr>
          <p:spPr>
            <a:xfrm>
              <a:off x="6296025" y="3081925"/>
              <a:ext cx="2675" cy="2350"/>
            </a:xfrm>
            <a:custGeom>
              <a:avLst/>
              <a:gdLst/>
              <a:ahLst/>
              <a:cxnLst/>
              <a:rect l="l" t="t" r="r" b="b"/>
              <a:pathLst>
                <a:path w="107" h="94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35"/>
                    <a:pt x="1" y="59"/>
                  </a:cubicBezTo>
                  <a:cubicBezTo>
                    <a:pt x="7" y="79"/>
                    <a:pt x="25" y="94"/>
                    <a:pt x="49" y="94"/>
                  </a:cubicBezTo>
                  <a:cubicBezTo>
                    <a:pt x="54" y="94"/>
                    <a:pt x="60" y="93"/>
                    <a:pt x="66" y="92"/>
                  </a:cubicBezTo>
                  <a:cubicBezTo>
                    <a:pt x="90" y="92"/>
                    <a:pt x="106" y="67"/>
                    <a:pt x="98" y="35"/>
                  </a:cubicBezTo>
                  <a:cubicBezTo>
                    <a:pt x="98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1"/>
            <p:cNvSpPr/>
            <p:nvPr/>
          </p:nvSpPr>
          <p:spPr>
            <a:xfrm>
              <a:off x="6292775" y="308662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50" y="1"/>
                  </a:moveTo>
                  <a:cubicBezTo>
                    <a:pt x="25" y="9"/>
                    <a:pt x="1" y="33"/>
                    <a:pt x="9" y="66"/>
                  </a:cubicBezTo>
                  <a:lnTo>
                    <a:pt x="106" y="41"/>
                  </a:lnTo>
                  <a:cubicBezTo>
                    <a:pt x="98" y="9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1"/>
            <p:cNvSpPr/>
            <p:nvPr/>
          </p:nvSpPr>
          <p:spPr>
            <a:xfrm>
              <a:off x="6285075" y="30886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58" y="1"/>
                  </a:moveTo>
                  <a:cubicBezTo>
                    <a:pt x="53" y="1"/>
                    <a:pt x="47" y="1"/>
                    <a:pt x="41" y="3"/>
                  </a:cubicBezTo>
                  <a:cubicBezTo>
                    <a:pt x="17" y="11"/>
                    <a:pt x="1" y="35"/>
                    <a:pt x="9" y="60"/>
                  </a:cubicBezTo>
                  <a:lnTo>
                    <a:pt x="106" y="35"/>
                  </a:lnTo>
                  <a:cubicBezTo>
                    <a:pt x="100" y="1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1"/>
            <p:cNvSpPr/>
            <p:nvPr/>
          </p:nvSpPr>
          <p:spPr>
            <a:xfrm>
              <a:off x="6288125" y="308375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7" y="0"/>
                  </a:moveTo>
                  <a:cubicBezTo>
                    <a:pt x="52" y="0"/>
                    <a:pt x="47" y="1"/>
                    <a:pt x="41" y="2"/>
                  </a:cubicBezTo>
                  <a:cubicBezTo>
                    <a:pt x="17" y="10"/>
                    <a:pt x="1" y="35"/>
                    <a:pt x="9" y="59"/>
                  </a:cubicBezTo>
                  <a:cubicBezTo>
                    <a:pt x="9" y="86"/>
                    <a:pt x="31" y="102"/>
                    <a:pt x="52" y="102"/>
                  </a:cubicBezTo>
                  <a:cubicBezTo>
                    <a:pt x="57" y="102"/>
                    <a:pt x="61" y="101"/>
                    <a:pt x="65" y="100"/>
                  </a:cubicBezTo>
                  <a:cubicBezTo>
                    <a:pt x="90" y="91"/>
                    <a:pt x="106" y="67"/>
                    <a:pt x="106" y="43"/>
                  </a:cubicBezTo>
                  <a:cubicBezTo>
                    <a:pt x="99" y="16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61"/>
            <p:cNvSpPr/>
            <p:nvPr/>
          </p:nvSpPr>
          <p:spPr>
            <a:xfrm>
              <a:off x="6280225" y="308557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7" y="0"/>
                  </a:moveTo>
                  <a:cubicBezTo>
                    <a:pt x="52" y="0"/>
                    <a:pt x="46" y="1"/>
                    <a:pt x="41" y="2"/>
                  </a:cubicBezTo>
                  <a:cubicBezTo>
                    <a:pt x="17" y="10"/>
                    <a:pt x="0" y="35"/>
                    <a:pt x="8" y="59"/>
                  </a:cubicBezTo>
                  <a:cubicBezTo>
                    <a:pt x="8" y="86"/>
                    <a:pt x="31" y="102"/>
                    <a:pt x="52" y="102"/>
                  </a:cubicBezTo>
                  <a:cubicBezTo>
                    <a:pt x="57" y="102"/>
                    <a:pt x="61" y="101"/>
                    <a:pt x="65" y="100"/>
                  </a:cubicBezTo>
                  <a:cubicBezTo>
                    <a:pt x="90" y="91"/>
                    <a:pt x="106" y="67"/>
                    <a:pt x="106" y="43"/>
                  </a:cubicBezTo>
                  <a:cubicBezTo>
                    <a:pt x="99" y="16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61"/>
            <p:cNvSpPr/>
            <p:nvPr/>
          </p:nvSpPr>
          <p:spPr>
            <a:xfrm>
              <a:off x="6272325" y="308740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7" y="0"/>
                  </a:moveTo>
                  <a:cubicBezTo>
                    <a:pt x="52" y="0"/>
                    <a:pt x="46" y="1"/>
                    <a:pt x="41" y="2"/>
                  </a:cubicBezTo>
                  <a:cubicBezTo>
                    <a:pt x="16" y="10"/>
                    <a:pt x="0" y="35"/>
                    <a:pt x="8" y="67"/>
                  </a:cubicBezTo>
                  <a:cubicBezTo>
                    <a:pt x="8" y="87"/>
                    <a:pt x="30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89" y="100"/>
                    <a:pt x="106" y="67"/>
                    <a:pt x="106" y="43"/>
                  </a:cubicBezTo>
                  <a:cubicBezTo>
                    <a:pt x="99" y="16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1"/>
            <p:cNvSpPr/>
            <p:nvPr/>
          </p:nvSpPr>
          <p:spPr>
            <a:xfrm>
              <a:off x="6277375" y="3090450"/>
              <a:ext cx="2675" cy="1675"/>
            </a:xfrm>
            <a:custGeom>
              <a:avLst/>
              <a:gdLst/>
              <a:ahLst/>
              <a:cxnLst/>
              <a:rect l="l" t="t" r="r" b="b"/>
              <a:pathLst>
                <a:path w="107" h="67" extrusionOk="0">
                  <a:moveTo>
                    <a:pt x="51" y="0"/>
                  </a:moveTo>
                  <a:cubicBezTo>
                    <a:pt x="48" y="0"/>
                    <a:pt x="45" y="1"/>
                    <a:pt x="41" y="2"/>
                  </a:cubicBezTo>
                  <a:cubicBezTo>
                    <a:pt x="17" y="10"/>
                    <a:pt x="1" y="42"/>
                    <a:pt x="9" y="67"/>
                  </a:cubicBezTo>
                  <a:lnTo>
                    <a:pt x="106" y="42"/>
                  </a:lnTo>
                  <a:cubicBezTo>
                    <a:pt x="99" y="21"/>
                    <a:pt x="7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1"/>
            <p:cNvSpPr/>
            <p:nvPr/>
          </p:nvSpPr>
          <p:spPr>
            <a:xfrm>
              <a:off x="6275550" y="3083400"/>
              <a:ext cx="2675" cy="1625"/>
            </a:xfrm>
            <a:custGeom>
              <a:avLst/>
              <a:gdLst/>
              <a:ahLst/>
              <a:cxnLst/>
              <a:rect l="l" t="t" r="r" b="b"/>
              <a:pathLst>
                <a:path w="107" h="65" extrusionOk="0">
                  <a:moveTo>
                    <a:pt x="98" y="0"/>
                  </a:moveTo>
                  <a:lnTo>
                    <a:pt x="1" y="24"/>
                  </a:lnTo>
                  <a:cubicBezTo>
                    <a:pt x="9" y="49"/>
                    <a:pt x="33" y="65"/>
                    <a:pt x="66" y="65"/>
                  </a:cubicBezTo>
                  <a:cubicBezTo>
                    <a:pt x="90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1"/>
            <p:cNvSpPr/>
            <p:nvPr/>
          </p:nvSpPr>
          <p:spPr>
            <a:xfrm>
              <a:off x="6283475" y="30817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7" y="0"/>
                  </a:moveTo>
                  <a:lnTo>
                    <a:pt x="0" y="16"/>
                  </a:lnTo>
                  <a:cubicBezTo>
                    <a:pt x="7" y="43"/>
                    <a:pt x="25" y="59"/>
                    <a:pt x="44" y="59"/>
                  </a:cubicBezTo>
                  <a:cubicBezTo>
                    <a:pt x="48" y="59"/>
                    <a:pt x="53" y="58"/>
                    <a:pt x="57" y="57"/>
                  </a:cubicBezTo>
                  <a:cubicBezTo>
                    <a:pt x="81" y="49"/>
                    <a:pt x="105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1"/>
            <p:cNvSpPr/>
            <p:nvPr/>
          </p:nvSpPr>
          <p:spPr>
            <a:xfrm>
              <a:off x="6291375" y="3079950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98" y="0"/>
                  </a:moveTo>
                  <a:lnTo>
                    <a:pt x="0" y="25"/>
                  </a:lnTo>
                  <a:cubicBezTo>
                    <a:pt x="0" y="49"/>
                    <a:pt x="25" y="65"/>
                    <a:pt x="57" y="65"/>
                  </a:cubicBezTo>
                  <a:cubicBezTo>
                    <a:pt x="81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61"/>
            <p:cNvSpPr/>
            <p:nvPr/>
          </p:nvSpPr>
          <p:spPr>
            <a:xfrm>
              <a:off x="6297850" y="3089425"/>
              <a:ext cx="2675" cy="2350"/>
            </a:xfrm>
            <a:custGeom>
              <a:avLst/>
              <a:gdLst/>
              <a:ahLst/>
              <a:cxnLst/>
              <a:rect l="l" t="t" r="r" b="b"/>
              <a:pathLst>
                <a:path w="107" h="94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35"/>
                    <a:pt x="9" y="59"/>
                  </a:cubicBezTo>
                  <a:cubicBezTo>
                    <a:pt x="9" y="79"/>
                    <a:pt x="31" y="94"/>
                    <a:pt x="52" y="94"/>
                  </a:cubicBezTo>
                  <a:cubicBezTo>
                    <a:pt x="57" y="94"/>
                    <a:pt x="61" y="93"/>
                    <a:pt x="66" y="92"/>
                  </a:cubicBezTo>
                  <a:cubicBezTo>
                    <a:pt x="90" y="83"/>
                    <a:pt x="106" y="59"/>
                    <a:pt x="106" y="35"/>
                  </a:cubicBezTo>
                  <a:cubicBezTo>
                    <a:pt x="99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61"/>
            <p:cNvSpPr/>
            <p:nvPr/>
          </p:nvSpPr>
          <p:spPr>
            <a:xfrm>
              <a:off x="6294825" y="30940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62" y="1"/>
                  </a:moveTo>
                  <a:cubicBezTo>
                    <a:pt x="57" y="1"/>
                    <a:pt x="53" y="1"/>
                    <a:pt x="49" y="3"/>
                  </a:cubicBezTo>
                  <a:cubicBezTo>
                    <a:pt x="16" y="11"/>
                    <a:pt x="0" y="35"/>
                    <a:pt x="8" y="68"/>
                  </a:cubicBezTo>
                  <a:lnTo>
                    <a:pt x="105" y="35"/>
                  </a:lnTo>
                  <a:cubicBezTo>
                    <a:pt x="99" y="15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1"/>
            <p:cNvSpPr/>
            <p:nvPr/>
          </p:nvSpPr>
          <p:spPr>
            <a:xfrm>
              <a:off x="6287100" y="30963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62" y="1"/>
                  </a:moveTo>
                  <a:cubicBezTo>
                    <a:pt x="58" y="1"/>
                    <a:pt x="54" y="2"/>
                    <a:pt x="50" y="3"/>
                  </a:cubicBezTo>
                  <a:cubicBezTo>
                    <a:pt x="17" y="11"/>
                    <a:pt x="1" y="35"/>
                    <a:pt x="9" y="68"/>
                  </a:cubicBezTo>
                  <a:lnTo>
                    <a:pt x="106" y="35"/>
                  </a:lnTo>
                  <a:cubicBezTo>
                    <a:pt x="100" y="15"/>
                    <a:pt x="8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61"/>
            <p:cNvSpPr/>
            <p:nvPr/>
          </p:nvSpPr>
          <p:spPr>
            <a:xfrm>
              <a:off x="6289950" y="30914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7" y="0"/>
                  </a:moveTo>
                  <a:cubicBezTo>
                    <a:pt x="52" y="0"/>
                    <a:pt x="47" y="1"/>
                    <a:pt x="41" y="2"/>
                  </a:cubicBezTo>
                  <a:cubicBezTo>
                    <a:pt x="17" y="11"/>
                    <a:pt x="0" y="35"/>
                    <a:pt x="9" y="59"/>
                  </a:cubicBezTo>
                  <a:cubicBezTo>
                    <a:pt x="17" y="92"/>
                    <a:pt x="41" y="100"/>
                    <a:pt x="73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9" y="1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61"/>
            <p:cNvSpPr/>
            <p:nvPr/>
          </p:nvSpPr>
          <p:spPr>
            <a:xfrm>
              <a:off x="6282250" y="309347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1"/>
                    <a:pt x="0" y="35"/>
                    <a:pt x="0" y="67"/>
                  </a:cubicBezTo>
                  <a:cubicBezTo>
                    <a:pt x="7" y="87"/>
                    <a:pt x="30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90" y="92"/>
                    <a:pt x="106" y="67"/>
                    <a:pt x="98" y="43"/>
                  </a:cubicBezTo>
                  <a:cubicBezTo>
                    <a:pt x="98" y="16"/>
                    <a:pt x="75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1"/>
            <p:cNvSpPr/>
            <p:nvPr/>
          </p:nvSpPr>
          <p:spPr>
            <a:xfrm>
              <a:off x="6274350" y="3095500"/>
              <a:ext cx="2850" cy="2775"/>
            </a:xfrm>
            <a:custGeom>
              <a:avLst/>
              <a:gdLst/>
              <a:ahLst/>
              <a:cxnLst/>
              <a:rect l="l" t="t" r="r" b="b"/>
              <a:pathLst>
                <a:path w="114" h="111" extrusionOk="0">
                  <a:moveTo>
                    <a:pt x="53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16" y="11"/>
                    <a:pt x="0" y="43"/>
                    <a:pt x="8" y="67"/>
                  </a:cubicBezTo>
                  <a:cubicBezTo>
                    <a:pt x="15" y="94"/>
                    <a:pt x="33" y="110"/>
                    <a:pt x="57" y="110"/>
                  </a:cubicBezTo>
                  <a:cubicBezTo>
                    <a:pt x="62" y="110"/>
                    <a:pt x="68" y="109"/>
                    <a:pt x="73" y="108"/>
                  </a:cubicBezTo>
                  <a:cubicBezTo>
                    <a:pt x="97" y="100"/>
                    <a:pt x="114" y="67"/>
                    <a:pt x="106" y="43"/>
                  </a:cubicBezTo>
                  <a:cubicBezTo>
                    <a:pt x="99" y="22"/>
                    <a:pt x="79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1"/>
            <p:cNvSpPr/>
            <p:nvPr/>
          </p:nvSpPr>
          <p:spPr>
            <a:xfrm>
              <a:off x="6279400" y="30985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62" y="0"/>
                  </a:moveTo>
                  <a:cubicBezTo>
                    <a:pt x="58" y="0"/>
                    <a:pt x="54" y="1"/>
                    <a:pt x="50" y="2"/>
                  </a:cubicBezTo>
                  <a:cubicBezTo>
                    <a:pt x="17" y="10"/>
                    <a:pt x="1" y="35"/>
                    <a:pt x="9" y="67"/>
                  </a:cubicBezTo>
                  <a:lnTo>
                    <a:pt x="106" y="35"/>
                  </a:lnTo>
                  <a:cubicBezTo>
                    <a:pt x="100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1"/>
            <p:cNvSpPr/>
            <p:nvPr/>
          </p:nvSpPr>
          <p:spPr>
            <a:xfrm>
              <a:off x="6277575" y="3091500"/>
              <a:ext cx="2475" cy="1650"/>
            </a:xfrm>
            <a:custGeom>
              <a:avLst/>
              <a:gdLst/>
              <a:ahLst/>
              <a:cxnLst/>
              <a:rect l="l" t="t" r="r" b="b"/>
              <a:pathLst>
                <a:path w="99" h="66" extrusionOk="0">
                  <a:moveTo>
                    <a:pt x="98" y="0"/>
                  </a:moveTo>
                  <a:lnTo>
                    <a:pt x="1" y="25"/>
                  </a:lnTo>
                  <a:cubicBezTo>
                    <a:pt x="1" y="49"/>
                    <a:pt x="33" y="65"/>
                    <a:pt x="58" y="65"/>
                  </a:cubicBezTo>
                  <a:cubicBezTo>
                    <a:pt x="82" y="57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1"/>
            <p:cNvSpPr/>
            <p:nvPr/>
          </p:nvSpPr>
          <p:spPr>
            <a:xfrm>
              <a:off x="6285300" y="30894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7" y="0"/>
                  </a:moveTo>
                  <a:lnTo>
                    <a:pt x="0" y="25"/>
                  </a:lnTo>
                  <a:cubicBezTo>
                    <a:pt x="7" y="52"/>
                    <a:pt x="25" y="67"/>
                    <a:pt x="44" y="67"/>
                  </a:cubicBezTo>
                  <a:cubicBezTo>
                    <a:pt x="48" y="67"/>
                    <a:pt x="53" y="67"/>
                    <a:pt x="57" y="65"/>
                  </a:cubicBezTo>
                  <a:cubicBezTo>
                    <a:pt x="89" y="57"/>
                    <a:pt x="105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1"/>
            <p:cNvSpPr/>
            <p:nvPr/>
          </p:nvSpPr>
          <p:spPr>
            <a:xfrm>
              <a:off x="6293000" y="30876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7" y="0"/>
                  </a:moveTo>
                  <a:lnTo>
                    <a:pt x="0" y="25"/>
                  </a:lnTo>
                  <a:cubicBezTo>
                    <a:pt x="7" y="45"/>
                    <a:pt x="30" y="59"/>
                    <a:pt x="51" y="59"/>
                  </a:cubicBezTo>
                  <a:cubicBezTo>
                    <a:pt x="56" y="59"/>
                    <a:pt x="61" y="59"/>
                    <a:pt x="65" y="57"/>
                  </a:cubicBezTo>
                  <a:cubicBezTo>
                    <a:pt x="89" y="49"/>
                    <a:pt x="106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1"/>
            <p:cNvSpPr/>
            <p:nvPr/>
          </p:nvSpPr>
          <p:spPr>
            <a:xfrm>
              <a:off x="6299875" y="3096700"/>
              <a:ext cx="2875" cy="2200"/>
            </a:xfrm>
            <a:custGeom>
              <a:avLst/>
              <a:gdLst/>
              <a:ahLst/>
              <a:cxnLst/>
              <a:rect l="l" t="t" r="r" b="b"/>
              <a:pathLst>
                <a:path w="115" h="88" extrusionOk="0">
                  <a:moveTo>
                    <a:pt x="64" y="0"/>
                  </a:moveTo>
                  <a:cubicBezTo>
                    <a:pt x="57" y="0"/>
                    <a:pt x="49" y="1"/>
                    <a:pt x="41" y="3"/>
                  </a:cubicBezTo>
                  <a:cubicBezTo>
                    <a:pt x="17" y="11"/>
                    <a:pt x="1" y="36"/>
                    <a:pt x="9" y="60"/>
                  </a:cubicBezTo>
                  <a:cubicBezTo>
                    <a:pt x="15" y="78"/>
                    <a:pt x="35" y="87"/>
                    <a:pt x="54" y="87"/>
                  </a:cubicBezTo>
                  <a:cubicBezTo>
                    <a:pt x="61" y="87"/>
                    <a:pt x="68" y="86"/>
                    <a:pt x="74" y="84"/>
                  </a:cubicBezTo>
                  <a:cubicBezTo>
                    <a:pt x="98" y="76"/>
                    <a:pt x="114" y="52"/>
                    <a:pt x="106" y="28"/>
                  </a:cubicBezTo>
                  <a:cubicBezTo>
                    <a:pt x="100" y="9"/>
                    <a:pt x="8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1"/>
            <p:cNvSpPr/>
            <p:nvPr/>
          </p:nvSpPr>
          <p:spPr>
            <a:xfrm>
              <a:off x="6297250" y="3101475"/>
              <a:ext cx="2650" cy="1600"/>
            </a:xfrm>
            <a:custGeom>
              <a:avLst/>
              <a:gdLst/>
              <a:ahLst/>
              <a:cxnLst/>
              <a:rect l="l" t="t" r="r" b="b"/>
              <a:pathLst>
                <a:path w="106" h="64" extrusionOk="0">
                  <a:moveTo>
                    <a:pt x="62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0" y="39"/>
                    <a:pt x="8" y="64"/>
                  </a:cubicBezTo>
                  <a:lnTo>
                    <a:pt x="106" y="31"/>
                  </a:lnTo>
                  <a:cubicBezTo>
                    <a:pt x="100" y="14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1"/>
            <p:cNvSpPr/>
            <p:nvPr/>
          </p:nvSpPr>
          <p:spPr>
            <a:xfrm>
              <a:off x="6289550" y="31040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7" y="1"/>
                  </a:moveTo>
                  <a:cubicBezTo>
                    <a:pt x="52" y="1"/>
                    <a:pt x="47" y="2"/>
                    <a:pt x="41" y="3"/>
                  </a:cubicBezTo>
                  <a:cubicBezTo>
                    <a:pt x="16" y="11"/>
                    <a:pt x="0" y="44"/>
                    <a:pt x="8" y="68"/>
                  </a:cubicBezTo>
                  <a:lnTo>
                    <a:pt x="106" y="36"/>
                  </a:ln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1"/>
            <p:cNvSpPr/>
            <p:nvPr/>
          </p:nvSpPr>
          <p:spPr>
            <a:xfrm>
              <a:off x="6292175" y="30989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cubicBezTo>
                    <a:pt x="15" y="87"/>
                    <a:pt x="39" y="102"/>
                    <a:pt x="60" y="102"/>
                  </a:cubicBezTo>
                  <a:cubicBezTo>
                    <a:pt x="65" y="102"/>
                    <a:pt x="69" y="101"/>
                    <a:pt x="74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9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1"/>
            <p:cNvSpPr/>
            <p:nvPr/>
          </p:nvSpPr>
          <p:spPr>
            <a:xfrm>
              <a:off x="6284475" y="31013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5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7" y="11"/>
                    <a:pt x="1" y="43"/>
                    <a:pt x="9" y="68"/>
                  </a:cubicBezTo>
                  <a:cubicBezTo>
                    <a:pt x="15" y="88"/>
                    <a:pt x="33" y="102"/>
                    <a:pt x="57" y="102"/>
                  </a:cubicBezTo>
                  <a:cubicBezTo>
                    <a:pt x="62" y="102"/>
                    <a:pt x="68" y="101"/>
                    <a:pt x="74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9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1"/>
            <p:cNvSpPr/>
            <p:nvPr/>
          </p:nvSpPr>
          <p:spPr>
            <a:xfrm>
              <a:off x="6276775" y="31038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9" y="11"/>
                    <a:pt x="0" y="35"/>
                    <a:pt x="9" y="68"/>
                  </a:cubicBezTo>
                  <a:cubicBezTo>
                    <a:pt x="15" y="88"/>
                    <a:pt x="33" y="102"/>
                    <a:pt x="57" y="102"/>
                  </a:cubicBezTo>
                  <a:cubicBezTo>
                    <a:pt x="62" y="102"/>
                    <a:pt x="68" y="102"/>
                    <a:pt x="73" y="100"/>
                  </a:cubicBezTo>
                  <a:cubicBezTo>
                    <a:pt x="98" y="92"/>
                    <a:pt x="114" y="68"/>
                    <a:pt x="106" y="35"/>
                  </a:cubicBezTo>
                  <a:cubicBezTo>
                    <a:pt x="93" y="15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1"/>
            <p:cNvSpPr/>
            <p:nvPr/>
          </p:nvSpPr>
          <p:spPr>
            <a:xfrm>
              <a:off x="6282050" y="31064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3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8" y="19"/>
                    <a:pt x="0" y="43"/>
                    <a:pt x="8" y="67"/>
                  </a:cubicBezTo>
                  <a:lnTo>
                    <a:pt x="106" y="43"/>
                  </a:lnTo>
                  <a:cubicBezTo>
                    <a:pt x="92" y="16"/>
                    <a:pt x="7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1"/>
            <p:cNvSpPr/>
            <p:nvPr/>
          </p:nvSpPr>
          <p:spPr>
            <a:xfrm>
              <a:off x="6279600" y="30994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8" y="53"/>
                    <a:pt x="31" y="68"/>
                    <a:pt x="52" y="68"/>
                  </a:cubicBezTo>
                  <a:cubicBezTo>
                    <a:pt x="57" y="68"/>
                    <a:pt x="62" y="67"/>
                    <a:pt x="66" y="65"/>
                  </a:cubicBezTo>
                  <a:cubicBezTo>
                    <a:pt x="90" y="57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1"/>
            <p:cNvSpPr/>
            <p:nvPr/>
          </p:nvSpPr>
          <p:spPr>
            <a:xfrm>
              <a:off x="6287325" y="30971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7" y="0"/>
                  </a:moveTo>
                  <a:lnTo>
                    <a:pt x="0" y="33"/>
                  </a:lnTo>
                  <a:cubicBezTo>
                    <a:pt x="7" y="53"/>
                    <a:pt x="30" y="67"/>
                    <a:pt x="51" y="67"/>
                  </a:cubicBezTo>
                  <a:cubicBezTo>
                    <a:pt x="56" y="67"/>
                    <a:pt x="61" y="67"/>
                    <a:pt x="65" y="65"/>
                  </a:cubicBezTo>
                  <a:cubicBezTo>
                    <a:pt x="89" y="57"/>
                    <a:pt x="105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1"/>
            <p:cNvSpPr/>
            <p:nvPr/>
          </p:nvSpPr>
          <p:spPr>
            <a:xfrm>
              <a:off x="6295025" y="309495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97" y="0"/>
                  </a:moveTo>
                  <a:lnTo>
                    <a:pt x="0" y="33"/>
                  </a:lnTo>
                  <a:cubicBezTo>
                    <a:pt x="8" y="57"/>
                    <a:pt x="41" y="65"/>
                    <a:pt x="65" y="65"/>
                  </a:cubicBezTo>
                  <a:cubicBezTo>
                    <a:pt x="89" y="57"/>
                    <a:pt x="106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1"/>
            <p:cNvSpPr/>
            <p:nvPr/>
          </p:nvSpPr>
          <p:spPr>
            <a:xfrm>
              <a:off x="6302325" y="3103700"/>
              <a:ext cx="2850" cy="2300"/>
            </a:xfrm>
            <a:custGeom>
              <a:avLst/>
              <a:gdLst/>
              <a:ahLst/>
              <a:cxnLst/>
              <a:rect l="l" t="t" r="r" b="b"/>
              <a:pathLst>
                <a:path w="114" h="92" extrusionOk="0">
                  <a:moveTo>
                    <a:pt x="62" y="0"/>
                  </a:moveTo>
                  <a:cubicBezTo>
                    <a:pt x="55" y="0"/>
                    <a:pt x="47" y="2"/>
                    <a:pt x="41" y="7"/>
                  </a:cubicBezTo>
                  <a:cubicBezTo>
                    <a:pt x="16" y="15"/>
                    <a:pt x="0" y="39"/>
                    <a:pt x="8" y="64"/>
                  </a:cubicBezTo>
                  <a:cubicBezTo>
                    <a:pt x="14" y="82"/>
                    <a:pt x="34" y="91"/>
                    <a:pt x="54" y="91"/>
                  </a:cubicBezTo>
                  <a:cubicBezTo>
                    <a:pt x="60" y="91"/>
                    <a:pt x="67" y="90"/>
                    <a:pt x="73" y="88"/>
                  </a:cubicBezTo>
                  <a:cubicBezTo>
                    <a:pt x="97" y="80"/>
                    <a:pt x="114" y="56"/>
                    <a:pt x="105" y="31"/>
                  </a:cubicBezTo>
                  <a:cubicBezTo>
                    <a:pt x="100" y="14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1"/>
            <p:cNvSpPr/>
            <p:nvPr/>
          </p:nvSpPr>
          <p:spPr>
            <a:xfrm>
              <a:off x="6299875" y="31086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56" y="1"/>
                  </a:moveTo>
                  <a:cubicBezTo>
                    <a:pt x="49" y="1"/>
                    <a:pt x="41" y="2"/>
                    <a:pt x="33" y="4"/>
                  </a:cubicBezTo>
                  <a:cubicBezTo>
                    <a:pt x="9" y="12"/>
                    <a:pt x="1" y="44"/>
                    <a:pt x="9" y="68"/>
                  </a:cubicBezTo>
                  <a:lnTo>
                    <a:pt x="98" y="28"/>
                  </a:lnTo>
                  <a:cubicBezTo>
                    <a:pt x="92" y="10"/>
                    <a:pt x="77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1"/>
            <p:cNvSpPr/>
            <p:nvPr/>
          </p:nvSpPr>
          <p:spPr>
            <a:xfrm>
              <a:off x="6292375" y="31115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4" y="1"/>
                  </a:moveTo>
                  <a:cubicBezTo>
                    <a:pt x="50" y="1"/>
                    <a:pt x="46" y="2"/>
                    <a:pt x="41" y="3"/>
                  </a:cubicBezTo>
                  <a:cubicBezTo>
                    <a:pt x="9" y="19"/>
                    <a:pt x="1" y="44"/>
                    <a:pt x="9" y="68"/>
                  </a:cubicBezTo>
                  <a:lnTo>
                    <a:pt x="106" y="35"/>
                  </a:lnTo>
                  <a:cubicBezTo>
                    <a:pt x="93" y="15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1"/>
            <p:cNvSpPr/>
            <p:nvPr/>
          </p:nvSpPr>
          <p:spPr>
            <a:xfrm>
              <a:off x="6294600" y="310642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63" y="0"/>
                  </a:moveTo>
                  <a:cubicBezTo>
                    <a:pt x="56" y="0"/>
                    <a:pt x="49" y="1"/>
                    <a:pt x="42" y="3"/>
                  </a:cubicBezTo>
                  <a:cubicBezTo>
                    <a:pt x="17" y="11"/>
                    <a:pt x="1" y="44"/>
                    <a:pt x="17" y="68"/>
                  </a:cubicBezTo>
                  <a:cubicBezTo>
                    <a:pt x="23" y="86"/>
                    <a:pt x="38" y="96"/>
                    <a:pt x="56" y="96"/>
                  </a:cubicBezTo>
                  <a:cubicBezTo>
                    <a:pt x="62" y="96"/>
                    <a:pt x="68" y="95"/>
                    <a:pt x="74" y="93"/>
                  </a:cubicBezTo>
                  <a:cubicBezTo>
                    <a:pt x="106" y="84"/>
                    <a:pt x="114" y="60"/>
                    <a:pt x="106" y="36"/>
                  </a:cubicBezTo>
                  <a:cubicBezTo>
                    <a:pt x="100" y="11"/>
                    <a:pt x="85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1"/>
            <p:cNvSpPr/>
            <p:nvPr/>
          </p:nvSpPr>
          <p:spPr>
            <a:xfrm>
              <a:off x="6287100" y="31090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4" y="1"/>
                  </a:moveTo>
                  <a:cubicBezTo>
                    <a:pt x="50" y="1"/>
                    <a:pt x="46" y="1"/>
                    <a:pt x="42" y="3"/>
                  </a:cubicBezTo>
                  <a:cubicBezTo>
                    <a:pt x="9" y="19"/>
                    <a:pt x="1" y="43"/>
                    <a:pt x="9" y="68"/>
                  </a:cubicBezTo>
                  <a:cubicBezTo>
                    <a:pt x="15" y="92"/>
                    <a:pt x="36" y="103"/>
                    <a:pt x="56" y="103"/>
                  </a:cubicBezTo>
                  <a:cubicBezTo>
                    <a:pt x="62" y="103"/>
                    <a:pt x="68" y="102"/>
                    <a:pt x="74" y="100"/>
                  </a:cubicBezTo>
                  <a:cubicBezTo>
                    <a:pt x="98" y="92"/>
                    <a:pt x="114" y="60"/>
                    <a:pt x="106" y="35"/>
                  </a:cubicBezTo>
                  <a:cubicBezTo>
                    <a:pt x="93" y="15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1"/>
            <p:cNvSpPr/>
            <p:nvPr/>
          </p:nvSpPr>
          <p:spPr>
            <a:xfrm>
              <a:off x="6279400" y="31119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43"/>
                    <a:pt x="17" y="67"/>
                  </a:cubicBezTo>
                  <a:cubicBezTo>
                    <a:pt x="23" y="92"/>
                    <a:pt x="39" y="102"/>
                    <a:pt x="60" y="102"/>
                  </a:cubicBezTo>
                  <a:cubicBezTo>
                    <a:pt x="67" y="102"/>
                    <a:pt x="74" y="101"/>
                    <a:pt x="82" y="100"/>
                  </a:cubicBezTo>
                  <a:cubicBezTo>
                    <a:pt x="106" y="91"/>
                    <a:pt x="114" y="59"/>
                    <a:pt x="106" y="35"/>
                  </a:cubicBezTo>
                  <a:cubicBezTo>
                    <a:pt x="100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1"/>
            <p:cNvSpPr/>
            <p:nvPr/>
          </p:nvSpPr>
          <p:spPr>
            <a:xfrm>
              <a:off x="6284875" y="3114450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62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9" y="15"/>
                    <a:pt x="1" y="39"/>
                    <a:pt x="9" y="72"/>
                  </a:cubicBezTo>
                  <a:lnTo>
                    <a:pt x="106" y="31"/>
                  </a:lnTo>
                  <a:cubicBezTo>
                    <a:pt x="95" y="13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1"/>
            <p:cNvSpPr/>
            <p:nvPr/>
          </p:nvSpPr>
          <p:spPr>
            <a:xfrm>
              <a:off x="6282250" y="31075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1"/>
                  </a:moveTo>
                  <a:lnTo>
                    <a:pt x="0" y="25"/>
                  </a:lnTo>
                  <a:cubicBezTo>
                    <a:pt x="7" y="52"/>
                    <a:pt x="25" y="68"/>
                    <a:pt x="49" y="68"/>
                  </a:cubicBezTo>
                  <a:cubicBezTo>
                    <a:pt x="54" y="68"/>
                    <a:pt x="60" y="67"/>
                    <a:pt x="65" y="66"/>
                  </a:cubicBezTo>
                  <a:cubicBezTo>
                    <a:pt x="90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61"/>
            <p:cNvSpPr/>
            <p:nvPr/>
          </p:nvSpPr>
          <p:spPr>
            <a:xfrm>
              <a:off x="6289750" y="31048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1"/>
                  </a:moveTo>
                  <a:lnTo>
                    <a:pt x="0" y="33"/>
                  </a:lnTo>
                  <a:cubicBezTo>
                    <a:pt x="7" y="53"/>
                    <a:pt x="30" y="67"/>
                    <a:pt x="52" y="67"/>
                  </a:cubicBezTo>
                  <a:cubicBezTo>
                    <a:pt x="56" y="67"/>
                    <a:pt x="61" y="67"/>
                    <a:pt x="65" y="65"/>
                  </a:cubicBezTo>
                  <a:cubicBezTo>
                    <a:pt x="90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61"/>
            <p:cNvSpPr/>
            <p:nvPr/>
          </p:nvSpPr>
          <p:spPr>
            <a:xfrm>
              <a:off x="6297450" y="310225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8" y="0"/>
                  </a:moveTo>
                  <a:lnTo>
                    <a:pt x="0" y="33"/>
                  </a:lnTo>
                  <a:cubicBezTo>
                    <a:pt x="7" y="53"/>
                    <a:pt x="25" y="67"/>
                    <a:pt x="49" y="67"/>
                  </a:cubicBezTo>
                  <a:cubicBezTo>
                    <a:pt x="54" y="67"/>
                    <a:pt x="60" y="66"/>
                    <a:pt x="65" y="65"/>
                  </a:cubicBezTo>
                  <a:cubicBezTo>
                    <a:pt x="90" y="57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1"/>
            <p:cNvSpPr/>
            <p:nvPr/>
          </p:nvSpPr>
          <p:spPr>
            <a:xfrm>
              <a:off x="6304950" y="3110600"/>
              <a:ext cx="2850" cy="2275"/>
            </a:xfrm>
            <a:custGeom>
              <a:avLst/>
              <a:gdLst/>
              <a:ahLst/>
              <a:cxnLst/>
              <a:rect l="l" t="t" r="r" b="b"/>
              <a:pathLst>
                <a:path w="114" h="91" extrusionOk="0">
                  <a:moveTo>
                    <a:pt x="63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0" y="39"/>
                    <a:pt x="17" y="63"/>
                  </a:cubicBezTo>
                  <a:cubicBezTo>
                    <a:pt x="23" y="82"/>
                    <a:pt x="38" y="91"/>
                    <a:pt x="55" y="91"/>
                  </a:cubicBezTo>
                  <a:cubicBezTo>
                    <a:pt x="61" y="91"/>
                    <a:pt x="67" y="90"/>
                    <a:pt x="73" y="88"/>
                  </a:cubicBezTo>
                  <a:cubicBezTo>
                    <a:pt x="106" y="80"/>
                    <a:pt x="114" y="47"/>
                    <a:pt x="106" y="31"/>
                  </a:cubicBezTo>
                  <a:cubicBezTo>
                    <a:pt x="100" y="13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1"/>
            <p:cNvSpPr/>
            <p:nvPr/>
          </p:nvSpPr>
          <p:spPr>
            <a:xfrm>
              <a:off x="6302725" y="3115600"/>
              <a:ext cx="2650" cy="1875"/>
            </a:xfrm>
            <a:custGeom>
              <a:avLst/>
              <a:gdLst/>
              <a:ahLst/>
              <a:cxnLst/>
              <a:rect l="l" t="t" r="r" b="b"/>
              <a:pathLst>
                <a:path w="106" h="75" extrusionOk="0">
                  <a:moveTo>
                    <a:pt x="68" y="1"/>
                  </a:moveTo>
                  <a:cubicBezTo>
                    <a:pt x="59" y="1"/>
                    <a:pt x="49" y="4"/>
                    <a:pt x="41" y="9"/>
                  </a:cubicBezTo>
                  <a:cubicBezTo>
                    <a:pt x="16" y="17"/>
                    <a:pt x="0" y="50"/>
                    <a:pt x="16" y="74"/>
                  </a:cubicBezTo>
                  <a:lnTo>
                    <a:pt x="106" y="26"/>
                  </a:lnTo>
                  <a:cubicBezTo>
                    <a:pt x="100" y="10"/>
                    <a:pt x="8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1"/>
            <p:cNvSpPr/>
            <p:nvPr/>
          </p:nvSpPr>
          <p:spPr>
            <a:xfrm>
              <a:off x="6295425" y="31190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11"/>
                    <a:pt x="0" y="44"/>
                    <a:pt x="17" y="68"/>
                  </a:cubicBezTo>
                  <a:lnTo>
                    <a:pt x="106" y="27"/>
                  </a:ln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1"/>
            <p:cNvSpPr/>
            <p:nvPr/>
          </p:nvSpPr>
          <p:spPr>
            <a:xfrm>
              <a:off x="6297650" y="3113725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1"/>
                    <a:pt x="1" y="44"/>
                    <a:pt x="9" y="68"/>
                  </a:cubicBezTo>
                  <a:cubicBezTo>
                    <a:pt x="15" y="86"/>
                    <a:pt x="35" y="95"/>
                    <a:pt x="54" y="95"/>
                  </a:cubicBezTo>
                  <a:cubicBezTo>
                    <a:pt x="61" y="95"/>
                    <a:pt x="67" y="94"/>
                    <a:pt x="74" y="92"/>
                  </a:cubicBezTo>
                  <a:cubicBezTo>
                    <a:pt x="98" y="84"/>
                    <a:pt x="106" y="52"/>
                    <a:pt x="98" y="28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1"/>
            <p:cNvSpPr/>
            <p:nvPr/>
          </p:nvSpPr>
          <p:spPr>
            <a:xfrm>
              <a:off x="6290150" y="311677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47" y="1"/>
                  </a:moveTo>
                  <a:cubicBezTo>
                    <a:pt x="42" y="1"/>
                    <a:pt x="37" y="1"/>
                    <a:pt x="33" y="3"/>
                  </a:cubicBezTo>
                  <a:cubicBezTo>
                    <a:pt x="9" y="19"/>
                    <a:pt x="1" y="43"/>
                    <a:pt x="9" y="76"/>
                  </a:cubicBezTo>
                  <a:cubicBezTo>
                    <a:pt x="15" y="94"/>
                    <a:pt x="35" y="103"/>
                    <a:pt x="54" y="103"/>
                  </a:cubicBezTo>
                  <a:cubicBezTo>
                    <a:pt x="61" y="103"/>
                    <a:pt x="67" y="102"/>
                    <a:pt x="74" y="100"/>
                  </a:cubicBezTo>
                  <a:cubicBezTo>
                    <a:pt x="98" y="92"/>
                    <a:pt x="114" y="60"/>
                    <a:pt x="98" y="35"/>
                  </a:cubicBezTo>
                  <a:cubicBezTo>
                    <a:pt x="91" y="15"/>
                    <a:pt x="68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1"/>
            <p:cNvSpPr/>
            <p:nvPr/>
          </p:nvSpPr>
          <p:spPr>
            <a:xfrm>
              <a:off x="6282650" y="311992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8" y="0"/>
                  </a:moveTo>
                  <a:cubicBezTo>
                    <a:pt x="51" y="0"/>
                    <a:pt x="42" y="2"/>
                    <a:pt x="33" y="7"/>
                  </a:cubicBezTo>
                  <a:cubicBezTo>
                    <a:pt x="9" y="15"/>
                    <a:pt x="1" y="47"/>
                    <a:pt x="9" y="71"/>
                  </a:cubicBezTo>
                  <a:cubicBezTo>
                    <a:pt x="21" y="96"/>
                    <a:pt x="38" y="107"/>
                    <a:pt x="56" y="107"/>
                  </a:cubicBezTo>
                  <a:cubicBezTo>
                    <a:pt x="62" y="107"/>
                    <a:pt x="68" y="106"/>
                    <a:pt x="74" y="104"/>
                  </a:cubicBezTo>
                  <a:cubicBezTo>
                    <a:pt x="106" y="96"/>
                    <a:pt x="114" y="63"/>
                    <a:pt x="106" y="31"/>
                  </a:cubicBezTo>
                  <a:cubicBezTo>
                    <a:pt x="94" y="13"/>
                    <a:pt x="78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1"/>
            <p:cNvSpPr/>
            <p:nvPr/>
          </p:nvSpPr>
          <p:spPr>
            <a:xfrm>
              <a:off x="6288125" y="312222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60" y="1"/>
                  </a:moveTo>
                  <a:cubicBezTo>
                    <a:pt x="54" y="1"/>
                    <a:pt x="47" y="2"/>
                    <a:pt x="41" y="4"/>
                  </a:cubicBezTo>
                  <a:cubicBezTo>
                    <a:pt x="17" y="20"/>
                    <a:pt x="1" y="44"/>
                    <a:pt x="17" y="77"/>
                  </a:cubicBezTo>
                  <a:lnTo>
                    <a:pt x="106" y="28"/>
                  </a:lnTo>
                  <a:cubicBezTo>
                    <a:pt x="100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1"/>
            <p:cNvSpPr/>
            <p:nvPr/>
          </p:nvSpPr>
          <p:spPr>
            <a:xfrm>
              <a:off x="6285075" y="3115225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98" y="0"/>
                  </a:moveTo>
                  <a:lnTo>
                    <a:pt x="1" y="41"/>
                  </a:lnTo>
                  <a:cubicBezTo>
                    <a:pt x="13" y="58"/>
                    <a:pt x="28" y="71"/>
                    <a:pt x="46" y="71"/>
                  </a:cubicBezTo>
                  <a:cubicBezTo>
                    <a:pt x="52" y="71"/>
                    <a:pt x="59" y="69"/>
                    <a:pt x="66" y="65"/>
                  </a:cubicBezTo>
                  <a:cubicBezTo>
                    <a:pt x="98" y="57"/>
                    <a:pt x="106" y="32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1"/>
            <p:cNvSpPr/>
            <p:nvPr/>
          </p:nvSpPr>
          <p:spPr>
            <a:xfrm>
              <a:off x="6292575" y="31123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33"/>
                  </a:lnTo>
                  <a:cubicBezTo>
                    <a:pt x="8" y="53"/>
                    <a:pt x="31" y="67"/>
                    <a:pt x="52" y="67"/>
                  </a:cubicBezTo>
                  <a:cubicBezTo>
                    <a:pt x="57" y="67"/>
                    <a:pt x="61" y="67"/>
                    <a:pt x="66" y="65"/>
                  </a:cubicBezTo>
                  <a:cubicBezTo>
                    <a:pt x="90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1"/>
            <p:cNvSpPr/>
            <p:nvPr/>
          </p:nvSpPr>
          <p:spPr>
            <a:xfrm>
              <a:off x="6300075" y="310932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90" y="1"/>
                  </a:moveTo>
                  <a:lnTo>
                    <a:pt x="1" y="41"/>
                  </a:lnTo>
                  <a:cubicBezTo>
                    <a:pt x="7" y="60"/>
                    <a:pt x="27" y="69"/>
                    <a:pt x="46" y="69"/>
                  </a:cubicBezTo>
                  <a:cubicBezTo>
                    <a:pt x="53" y="69"/>
                    <a:pt x="60" y="68"/>
                    <a:pt x="66" y="66"/>
                  </a:cubicBezTo>
                  <a:cubicBezTo>
                    <a:pt x="90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1"/>
            <p:cNvSpPr/>
            <p:nvPr/>
          </p:nvSpPr>
          <p:spPr>
            <a:xfrm>
              <a:off x="6308000" y="3117225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68" y="1"/>
                  </a:moveTo>
                  <a:cubicBezTo>
                    <a:pt x="59" y="1"/>
                    <a:pt x="49" y="3"/>
                    <a:pt x="41" y="9"/>
                  </a:cubicBezTo>
                  <a:cubicBezTo>
                    <a:pt x="16" y="17"/>
                    <a:pt x="0" y="50"/>
                    <a:pt x="16" y="66"/>
                  </a:cubicBezTo>
                  <a:cubicBezTo>
                    <a:pt x="22" y="84"/>
                    <a:pt x="42" y="93"/>
                    <a:pt x="62" y="93"/>
                  </a:cubicBezTo>
                  <a:cubicBezTo>
                    <a:pt x="68" y="93"/>
                    <a:pt x="75" y="92"/>
                    <a:pt x="81" y="90"/>
                  </a:cubicBezTo>
                  <a:cubicBezTo>
                    <a:pt x="105" y="74"/>
                    <a:pt x="114" y="50"/>
                    <a:pt x="105" y="25"/>
                  </a:cubicBezTo>
                  <a:cubicBezTo>
                    <a:pt x="100" y="10"/>
                    <a:pt x="8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1"/>
            <p:cNvSpPr/>
            <p:nvPr/>
          </p:nvSpPr>
          <p:spPr>
            <a:xfrm>
              <a:off x="6306175" y="3122400"/>
              <a:ext cx="2450" cy="1750"/>
            </a:xfrm>
            <a:custGeom>
              <a:avLst/>
              <a:gdLst/>
              <a:ahLst/>
              <a:cxnLst/>
              <a:rect l="l" t="t" r="r" b="b"/>
              <a:pathLst>
                <a:path w="98" h="70" extrusionOk="0">
                  <a:moveTo>
                    <a:pt x="61" y="0"/>
                  </a:moveTo>
                  <a:cubicBezTo>
                    <a:pt x="51" y="0"/>
                    <a:pt x="41" y="2"/>
                    <a:pt x="33" y="5"/>
                  </a:cubicBezTo>
                  <a:cubicBezTo>
                    <a:pt x="8" y="21"/>
                    <a:pt x="0" y="45"/>
                    <a:pt x="8" y="70"/>
                  </a:cubicBezTo>
                  <a:lnTo>
                    <a:pt x="97" y="21"/>
                  </a:lnTo>
                  <a:cubicBezTo>
                    <a:pt x="92" y="6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1"/>
            <p:cNvSpPr/>
            <p:nvPr/>
          </p:nvSpPr>
          <p:spPr>
            <a:xfrm>
              <a:off x="6299075" y="31261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8" y="17"/>
                    <a:pt x="0" y="49"/>
                    <a:pt x="8" y="74"/>
                  </a:cubicBezTo>
                  <a:lnTo>
                    <a:pt x="98" y="25"/>
                  </a:ln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1"/>
            <p:cNvSpPr/>
            <p:nvPr/>
          </p:nvSpPr>
          <p:spPr>
            <a:xfrm>
              <a:off x="6300900" y="3120800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20"/>
                    <a:pt x="0" y="45"/>
                    <a:pt x="8" y="69"/>
                  </a:cubicBezTo>
                  <a:cubicBezTo>
                    <a:pt x="21" y="87"/>
                    <a:pt x="37" y="96"/>
                    <a:pt x="55" y="96"/>
                  </a:cubicBezTo>
                  <a:cubicBezTo>
                    <a:pt x="61" y="96"/>
                    <a:pt x="67" y="95"/>
                    <a:pt x="73" y="93"/>
                  </a:cubicBezTo>
                  <a:cubicBezTo>
                    <a:pt x="98" y="77"/>
                    <a:pt x="114" y="53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1"/>
            <p:cNvSpPr/>
            <p:nvPr/>
          </p:nvSpPr>
          <p:spPr>
            <a:xfrm>
              <a:off x="6293600" y="31243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9" y="1"/>
                  </a:moveTo>
                  <a:cubicBezTo>
                    <a:pt x="50" y="1"/>
                    <a:pt x="41" y="4"/>
                    <a:pt x="33" y="9"/>
                  </a:cubicBezTo>
                  <a:cubicBezTo>
                    <a:pt x="9" y="17"/>
                    <a:pt x="0" y="50"/>
                    <a:pt x="9" y="74"/>
                  </a:cubicBezTo>
                  <a:cubicBezTo>
                    <a:pt x="21" y="92"/>
                    <a:pt x="42" y="101"/>
                    <a:pt x="62" y="101"/>
                  </a:cubicBezTo>
                  <a:cubicBezTo>
                    <a:pt x="69" y="101"/>
                    <a:pt x="75" y="100"/>
                    <a:pt x="82" y="98"/>
                  </a:cubicBezTo>
                  <a:cubicBezTo>
                    <a:pt x="106" y="82"/>
                    <a:pt x="114" y="58"/>
                    <a:pt x="98" y="33"/>
                  </a:cubicBezTo>
                  <a:cubicBezTo>
                    <a:pt x="92" y="12"/>
                    <a:pt x="76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1"/>
            <p:cNvSpPr/>
            <p:nvPr/>
          </p:nvSpPr>
          <p:spPr>
            <a:xfrm>
              <a:off x="6286300" y="3127900"/>
              <a:ext cx="2875" cy="2700"/>
            </a:xfrm>
            <a:custGeom>
              <a:avLst/>
              <a:gdLst/>
              <a:ahLst/>
              <a:cxnLst/>
              <a:rect l="l" t="t" r="r" b="b"/>
              <a:pathLst>
                <a:path w="115" h="108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2"/>
                    <a:pt x="9" y="77"/>
                  </a:cubicBezTo>
                  <a:cubicBezTo>
                    <a:pt x="20" y="94"/>
                    <a:pt x="40" y="108"/>
                    <a:pt x="60" y="108"/>
                  </a:cubicBezTo>
                  <a:cubicBezTo>
                    <a:pt x="67" y="108"/>
                    <a:pt x="75" y="106"/>
                    <a:pt x="82" y="101"/>
                  </a:cubicBezTo>
                  <a:cubicBezTo>
                    <a:pt x="106" y="93"/>
                    <a:pt x="114" y="61"/>
                    <a:pt x="106" y="28"/>
                  </a:cubicBezTo>
                  <a:cubicBezTo>
                    <a:pt x="94" y="10"/>
                    <a:pt x="7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1"/>
            <p:cNvSpPr/>
            <p:nvPr/>
          </p:nvSpPr>
          <p:spPr>
            <a:xfrm>
              <a:off x="6291975" y="3129850"/>
              <a:ext cx="2650" cy="2000"/>
            </a:xfrm>
            <a:custGeom>
              <a:avLst/>
              <a:gdLst/>
              <a:ahLst/>
              <a:cxnLst/>
              <a:rect l="l" t="t" r="r" b="b"/>
              <a:pathLst>
                <a:path w="106" h="80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23"/>
                    <a:pt x="1" y="47"/>
                    <a:pt x="17" y="80"/>
                  </a:cubicBezTo>
                  <a:lnTo>
                    <a:pt x="106" y="31"/>
                  </a:lnTo>
                  <a:cubicBezTo>
                    <a:pt x="94" y="14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1"/>
            <p:cNvSpPr/>
            <p:nvPr/>
          </p:nvSpPr>
          <p:spPr>
            <a:xfrm>
              <a:off x="6288525" y="3122925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90" y="0"/>
                  </a:moveTo>
                  <a:lnTo>
                    <a:pt x="1" y="49"/>
                  </a:lnTo>
                  <a:cubicBezTo>
                    <a:pt x="7" y="67"/>
                    <a:pt x="27" y="76"/>
                    <a:pt x="46" y="76"/>
                  </a:cubicBezTo>
                  <a:cubicBezTo>
                    <a:pt x="53" y="76"/>
                    <a:pt x="60" y="75"/>
                    <a:pt x="66" y="73"/>
                  </a:cubicBezTo>
                  <a:cubicBezTo>
                    <a:pt x="90" y="57"/>
                    <a:pt x="98" y="33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61"/>
            <p:cNvSpPr/>
            <p:nvPr/>
          </p:nvSpPr>
          <p:spPr>
            <a:xfrm>
              <a:off x="6295825" y="311967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9"/>
                    <a:pt x="26" y="68"/>
                    <a:pt x="46" y="68"/>
                  </a:cubicBezTo>
                  <a:cubicBezTo>
                    <a:pt x="53" y="68"/>
                    <a:pt x="59" y="67"/>
                    <a:pt x="65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61"/>
            <p:cNvSpPr/>
            <p:nvPr/>
          </p:nvSpPr>
          <p:spPr>
            <a:xfrm>
              <a:off x="6303125" y="3116225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90" y="1"/>
                  </a:moveTo>
                  <a:lnTo>
                    <a:pt x="0" y="49"/>
                  </a:lnTo>
                  <a:cubicBezTo>
                    <a:pt x="6" y="61"/>
                    <a:pt x="24" y="72"/>
                    <a:pt x="43" y="72"/>
                  </a:cubicBezTo>
                  <a:cubicBezTo>
                    <a:pt x="50" y="72"/>
                    <a:pt x="58" y="70"/>
                    <a:pt x="65" y="65"/>
                  </a:cubicBezTo>
                  <a:cubicBezTo>
                    <a:pt x="90" y="57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1"/>
            <p:cNvSpPr/>
            <p:nvPr/>
          </p:nvSpPr>
          <p:spPr>
            <a:xfrm>
              <a:off x="6311425" y="3123600"/>
              <a:ext cx="2875" cy="2300"/>
            </a:xfrm>
            <a:custGeom>
              <a:avLst/>
              <a:gdLst/>
              <a:ahLst/>
              <a:cxnLst/>
              <a:rect l="l" t="t" r="r" b="b"/>
              <a:pathLst>
                <a:path w="115" h="92" extrusionOk="0">
                  <a:moveTo>
                    <a:pt x="68" y="1"/>
                  </a:moveTo>
                  <a:cubicBezTo>
                    <a:pt x="59" y="1"/>
                    <a:pt x="50" y="3"/>
                    <a:pt x="41" y="6"/>
                  </a:cubicBezTo>
                  <a:cubicBezTo>
                    <a:pt x="17" y="22"/>
                    <a:pt x="1" y="46"/>
                    <a:pt x="17" y="70"/>
                  </a:cubicBezTo>
                  <a:cubicBezTo>
                    <a:pt x="22" y="86"/>
                    <a:pt x="37" y="91"/>
                    <a:pt x="54" y="91"/>
                  </a:cubicBezTo>
                  <a:cubicBezTo>
                    <a:pt x="63" y="91"/>
                    <a:pt x="73" y="90"/>
                    <a:pt x="82" y="87"/>
                  </a:cubicBezTo>
                  <a:cubicBezTo>
                    <a:pt x="106" y="70"/>
                    <a:pt x="114" y="38"/>
                    <a:pt x="106" y="22"/>
                  </a:cubicBezTo>
                  <a:cubicBezTo>
                    <a:pt x="96" y="6"/>
                    <a:pt x="82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1"/>
            <p:cNvSpPr/>
            <p:nvPr/>
          </p:nvSpPr>
          <p:spPr>
            <a:xfrm>
              <a:off x="6309825" y="3128775"/>
              <a:ext cx="2650" cy="1875"/>
            </a:xfrm>
            <a:custGeom>
              <a:avLst/>
              <a:gdLst/>
              <a:ahLst/>
              <a:cxnLst/>
              <a:rect l="l" t="t" r="r" b="b"/>
              <a:pathLst>
                <a:path w="106" h="75" extrusionOk="0">
                  <a:moveTo>
                    <a:pt x="60" y="1"/>
                  </a:moveTo>
                  <a:cubicBezTo>
                    <a:pt x="51" y="1"/>
                    <a:pt x="41" y="4"/>
                    <a:pt x="32" y="9"/>
                  </a:cubicBezTo>
                  <a:cubicBezTo>
                    <a:pt x="8" y="26"/>
                    <a:pt x="0" y="58"/>
                    <a:pt x="16" y="74"/>
                  </a:cubicBezTo>
                  <a:lnTo>
                    <a:pt x="105" y="26"/>
                  </a:lnTo>
                  <a:cubicBezTo>
                    <a:pt x="95" y="10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61"/>
            <p:cNvSpPr/>
            <p:nvPr/>
          </p:nvSpPr>
          <p:spPr>
            <a:xfrm>
              <a:off x="6303125" y="31330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58" y="0"/>
                  </a:moveTo>
                  <a:cubicBezTo>
                    <a:pt x="50" y="0"/>
                    <a:pt x="42" y="3"/>
                    <a:pt x="33" y="9"/>
                  </a:cubicBezTo>
                  <a:cubicBezTo>
                    <a:pt x="9" y="25"/>
                    <a:pt x="0" y="57"/>
                    <a:pt x="17" y="73"/>
                  </a:cubicBezTo>
                  <a:lnTo>
                    <a:pt x="98" y="25"/>
                  </a:ln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61"/>
            <p:cNvSpPr/>
            <p:nvPr/>
          </p:nvSpPr>
          <p:spPr>
            <a:xfrm>
              <a:off x="6304550" y="31275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8" y="25"/>
                    <a:pt x="0" y="49"/>
                    <a:pt x="8" y="74"/>
                  </a:cubicBezTo>
                  <a:cubicBezTo>
                    <a:pt x="19" y="89"/>
                    <a:pt x="36" y="98"/>
                    <a:pt x="54" y="98"/>
                  </a:cubicBezTo>
                  <a:cubicBezTo>
                    <a:pt x="63" y="98"/>
                    <a:pt x="73" y="96"/>
                    <a:pt x="81" y="90"/>
                  </a:cubicBezTo>
                  <a:cubicBezTo>
                    <a:pt x="106" y="74"/>
                    <a:pt x="114" y="49"/>
                    <a:pt x="98" y="25"/>
                  </a:cubicBez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1"/>
            <p:cNvSpPr/>
            <p:nvPr/>
          </p:nvSpPr>
          <p:spPr>
            <a:xfrm>
              <a:off x="6297450" y="313162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0" y="49"/>
                    <a:pt x="17" y="74"/>
                  </a:cubicBezTo>
                  <a:cubicBezTo>
                    <a:pt x="28" y="95"/>
                    <a:pt x="46" y="106"/>
                    <a:pt x="61" y="106"/>
                  </a:cubicBezTo>
                  <a:cubicBezTo>
                    <a:pt x="69" y="106"/>
                    <a:pt x="76" y="103"/>
                    <a:pt x="82" y="98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95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1"/>
            <p:cNvSpPr/>
            <p:nvPr/>
          </p:nvSpPr>
          <p:spPr>
            <a:xfrm>
              <a:off x="6290550" y="313567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3" y="1"/>
                  </a:moveTo>
                  <a:cubicBezTo>
                    <a:pt x="43" y="1"/>
                    <a:pt x="34" y="3"/>
                    <a:pt x="25" y="9"/>
                  </a:cubicBezTo>
                  <a:cubicBezTo>
                    <a:pt x="1" y="17"/>
                    <a:pt x="1" y="50"/>
                    <a:pt x="9" y="82"/>
                  </a:cubicBezTo>
                  <a:cubicBezTo>
                    <a:pt x="19" y="98"/>
                    <a:pt x="37" y="107"/>
                    <a:pt x="54" y="107"/>
                  </a:cubicBezTo>
                  <a:cubicBezTo>
                    <a:pt x="64" y="107"/>
                    <a:pt x="73" y="104"/>
                    <a:pt x="82" y="98"/>
                  </a:cubicBezTo>
                  <a:cubicBezTo>
                    <a:pt x="106" y="90"/>
                    <a:pt x="114" y="58"/>
                    <a:pt x="98" y="25"/>
                  </a:cubicBezTo>
                  <a:cubicBezTo>
                    <a:pt x="88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1"/>
            <p:cNvSpPr/>
            <p:nvPr/>
          </p:nvSpPr>
          <p:spPr>
            <a:xfrm>
              <a:off x="6296225" y="3137300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25"/>
                    <a:pt x="1" y="58"/>
                    <a:pt x="17" y="82"/>
                  </a:cubicBezTo>
                  <a:lnTo>
                    <a:pt x="106" y="25"/>
                  </a:lnTo>
                  <a:cubicBezTo>
                    <a:pt x="96" y="9"/>
                    <a:pt x="7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1"/>
            <p:cNvSpPr/>
            <p:nvPr/>
          </p:nvSpPr>
          <p:spPr>
            <a:xfrm>
              <a:off x="6292375" y="313062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6" y="65"/>
                    <a:pt x="21" y="73"/>
                    <a:pt x="38" y="73"/>
                  </a:cubicBezTo>
                  <a:cubicBezTo>
                    <a:pt x="47" y="73"/>
                    <a:pt x="57" y="71"/>
                    <a:pt x="66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1"/>
            <p:cNvSpPr/>
            <p:nvPr/>
          </p:nvSpPr>
          <p:spPr>
            <a:xfrm>
              <a:off x="6299475" y="312677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2" y="0"/>
                  </a:moveTo>
                  <a:lnTo>
                    <a:pt x="1" y="49"/>
                  </a:lnTo>
                  <a:cubicBezTo>
                    <a:pt x="6" y="65"/>
                    <a:pt x="21" y="73"/>
                    <a:pt x="38" y="73"/>
                  </a:cubicBezTo>
                  <a:cubicBezTo>
                    <a:pt x="47" y="73"/>
                    <a:pt x="57" y="71"/>
                    <a:pt x="65" y="65"/>
                  </a:cubicBezTo>
                  <a:cubicBezTo>
                    <a:pt x="90" y="57"/>
                    <a:pt x="98" y="24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1"/>
            <p:cNvSpPr/>
            <p:nvPr/>
          </p:nvSpPr>
          <p:spPr>
            <a:xfrm>
              <a:off x="6306375" y="3122925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89" y="0"/>
                  </a:moveTo>
                  <a:lnTo>
                    <a:pt x="0" y="49"/>
                  </a:lnTo>
                  <a:cubicBezTo>
                    <a:pt x="11" y="64"/>
                    <a:pt x="28" y="73"/>
                    <a:pt x="43" y="73"/>
                  </a:cubicBezTo>
                  <a:cubicBezTo>
                    <a:pt x="52" y="73"/>
                    <a:pt x="59" y="71"/>
                    <a:pt x="65" y="65"/>
                  </a:cubicBezTo>
                  <a:cubicBezTo>
                    <a:pt x="89" y="57"/>
                    <a:pt x="106" y="24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1"/>
            <p:cNvSpPr/>
            <p:nvPr/>
          </p:nvSpPr>
          <p:spPr>
            <a:xfrm>
              <a:off x="6315275" y="3129575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61" y="1"/>
                  </a:moveTo>
                  <a:cubicBezTo>
                    <a:pt x="52" y="1"/>
                    <a:pt x="43" y="4"/>
                    <a:pt x="33" y="10"/>
                  </a:cubicBezTo>
                  <a:cubicBezTo>
                    <a:pt x="9" y="26"/>
                    <a:pt x="1" y="58"/>
                    <a:pt x="17" y="75"/>
                  </a:cubicBezTo>
                  <a:cubicBezTo>
                    <a:pt x="26" y="88"/>
                    <a:pt x="37" y="94"/>
                    <a:pt x="50" y="94"/>
                  </a:cubicBezTo>
                  <a:cubicBezTo>
                    <a:pt x="60" y="94"/>
                    <a:pt x="71" y="90"/>
                    <a:pt x="82" y="83"/>
                  </a:cubicBezTo>
                  <a:cubicBezTo>
                    <a:pt x="106" y="67"/>
                    <a:pt x="114" y="34"/>
                    <a:pt x="98" y="18"/>
                  </a:cubicBezTo>
                  <a:cubicBezTo>
                    <a:pt x="88" y="8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1"/>
            <p:cNvSpPr/>
            <p:nvPr/>
          </p:nvSpPr>
          <p:spPr>
            <a:xfrm>
              <a:off x="6314075" y="31348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65" y="0"/>
                  </a:moveTo>
                  <a:cubicBezTo>
                    <a:pt x="55" y="0"/>
                    <a:pt x="44" y="4"/>
                    <a:pt x="33" y="12"/>
                  </a:cubicBezTo>
                  <a:cubicBezTo>
                    <a:pt x="8" y="28"/>
                    <a:pt x="0" y="60"/>
                    <a:pt x="17" y="76"/>
                  </a:cubicBezTo>
                  <a:lnTo>
                    <a:pt x="98" y="20"/>
                  </a:lnTo>
                  <a:cubicBezTo>
                    <a:pt x="89" y="6"/>
                    <a:pt x="77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1"/>
            <p:cNvSpPr/>
            <p:nvPr/>
          </p:nvSpPr>
          <p:spPr>
            <a:xfrm>
              <a:off x="6307775" y="3139650"/>
              <a:ext cx="2475" cy="1950"/>
            </a:xfrm>
            <a:custGeom>
              <a:avLst/>
              <a:gdLst/>
              <a:ahLst/>
              <a:cxnLst/>
              <a:rect l="l" t="t" r="r" b="b"/>
              <a:pathLst>
                <a:path w="99" h="78" extrusionOk="0">
                  <a:moveTo>
                    <a:pt x="61" y="1"/>
                  </a:moveTo>
                  <a:cubicBezTo>
                    <a:pt x="49" y="1"/>
                    <a:pt x="36" y="5"/>
                    <a:pt x="25" y="12"/>
                  </a:cubicBezTo>
                  <a:cubicBezTo>
                    <a:pt x="1" y="28"/>
                    <a:pt x="1" y="61"/>
                    <a:pt x="17" y="77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1"/>
            <p:cNvSpPr/>
            <p:nvPr/>
          </p:nvSpPr>
          <p:spPr>
            <a:xfrm>
              <a:off x="6308600" y="3134150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59" y="0"/>
                  </a:moveTo>
                  <a:cubicBezTo>
                    <a:pt x="51" y="0"/>
                    <a:pt x="42" y="2"/>
                    <a:pt x="33" y="5"/>
                  </a:cubicBezTo>
                  <a:cubicBezTo>
                    <a:pt x="9" y="21"/>
                    <a:pt x="0" y="54"/>
                    <a:pt x="17" y="78"/>
                  </a:cubicBezTo>
                  <a:cubicBezTo>
                    <a:pt x="26" y="91"/>
                    <a:pt x="39" y="98"/>
                    <a:pt x="54" y="98"/>
                  </a:cubicBezTo>
                  <a:cubicBezTo>
                    <a:pt x="66" y="98"/>
                    <a:pt x="79" y="94"/>
                    <a:pt x="90" y="86"/>
                  </a:cubicBezTo>
                  <a:cubicBezTo>
                    <a:pt x="106" y="70"/>
                    <a:pt x="114" y="46"/>
                    <a:pt x="98" y="21"/>
                  </a:cubicBezTo>
                  <a:cubicBezTo>
                    <a:pt x="87" y="6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61"/>
            <p:cNvSpPr/>
            <p:nvPr/>
          </p:nvSpPr>
          <p:spPr>
            <a:xfrm>
              <a:off x="6301900" y="313872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9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1" y="57"/>
                    <a:pt x="17" y="82"/>
                  </a:cubicBezTo>
                  <a:cubicBezTo>
                    <a:pt x="26" y="95"/>
                    <a:pt x="40" y="101"/>
                    <a:pt x="55" y="101"/>
                  </a:cubicBezTo>
                  <a:cubicBezTo>
                    <a:pt x="67" y="101"/>
                    <a:pt x="79" y="97"/>
                    <a:pt x="90" y="90"/>
                  </a:cubicBezTo>
                  <a:cubicBezTo>
                    <a:pt x="114" y="73"/>
                    <a:pt x="114" y="49"/>
                    <a:pt x="98" y="25"/>
                  </a:cubicBezTo>
                  <a:cubicBezTo>
                    <a:pt x="88" y="9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61"/>
            <p:cNvSpPr/>
            <p:nvPr/>
          </p:nvSpPr>
          <p:spPr>
            <a:xfrm>
              <a:off x="6295225" y="3143175"/>
              <a:ext cx="3050" cy="2875"/>
            </a:xfrm>
            <a:custGeom>
              <a:avLst/>
              <a:gdLst/>
              <a:ahLst/>
              <a:cxnLst/>
              <a:rect l="l" t="t" r="r" b="b"/>
              <a:pathLst>
                <a:path w="122" h="115" extrusionOk="0">
                  <a:moveTo>
                    <a:pt x="59" y="1"/>
                  </a:moveTo>
                  <a:cubicBezTo>
                    <a:pt x="50" y="1"/>
                    <a:pt x="41" y="3"/>
                    <a:pt x="33" y="9"/>
                  </a:cubicBezTo>
                  <a:cubicBezTo>
                    <a:pt x="8" y="25"/>
                    <a:pt x="0" y="58"/>
                    <a:pt x="17" y="82"/>
                  </a:cubicBezTo>
                  <a:cubicBezTo>
                    <a:pt x="27" y="104"/>
                    <a:pt x="49" y="114"/>
                    <a:pt x="67" y="114"/>
                  </a:cubicBezTo>
                  <a:cubicBezTo>
                    <a:pt x="76" y="114"/>
                    <a:pt x="84" y="112"/>
                    <a:pt x="89" y="106"/>
                  </a:cubicBezTo>
                  <a:cubicBezTo>
                    <a:pt x="114" y="90"/>
                    <a:pt x="122" y="58"/>
                    <a:pt x="106" y="25"/>
                  </a:cubicBezTo>
                  <a:cubicBezTo>
                    <a:pt x="90" y="9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1"/>
            <p:cNvSpPr/>
            <p:nvPr/>
          </p:nvSpPr>
          <p:spPr>
            <a:xfrm>
              <a:off x="6301300" y="31444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3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1" y="25"/>
                    <a:pt x="1" y="57"/>
                    <a:pt x="17" y="82"/>
                  </a:cubicBezTo>
                  <a:lnTo>
                    <a:pt x="98" y="25"/>
                  </a:ln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61"/>
            <p:cNvSpPr/>
            <p:nvPr/>
          </p:nvSpPr>
          <p:spPr>
            <a:xfrm>
              <a:off x="6296650" y="3137925"/>
              <a:ext cx="2650" cy="2050"/>
            </a:xfrm>
            <a:custGeom>
              <a:avLst/>
              <a:gdLst/>
              <a:ahLst/>
              <a:cxnLst/>
              <a:rect l="l" t="t" r="r" b="b"/>
              <a:pathLst>
                <a:path w="106" h="82" extrusionOk="0">
                  <a:moveTo>
                    <a:pt x="89" y="0"/>
                  </a:moveTo>
                  <a:lnTo>
                    <a:pt x="0" y="57"/>
                  </a:lnTo>
                  <a:cubicBezTo>
                    <a:pt x="11" y="73"/>
                    <a:pt x="28" y="81"/>
                    <a:pt x="45" y="81"/>
                  </a:cubicBezTo>
                  <a:cubicBezTo>
                    <a:pt x="55" y="81"/>
                    <a:pt x="64" y="79"/>
                    <a:pt x="73" y="73"/>
                  </a:cubicBezTo>
                  <a:cubicBezTo>
                    <a:pt x="97" y="57"/>
                    <a:pt x="105" y="24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61"/>
            <p:cNvSpPr/>
            <p:nvPr/>
          </p:nvSpPr>
          <p:spPr>
            <a:xfrm>
              <a:off x="6303525" y="313365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2" y="1"/>
                  </a:moveTo>
                  <a:lnTo>
                    <a:pt x="1" y="49"/>
                  </a:lnTo>
                  <a:cubicBezTo>
                    <a:pt x="11" y="65"/>
                    <a:pt x="28" y="74"/>
                    <a:pt x="44" y="74"/>
                  </a:cubicBezTo>
                  <a:cubicBezTo>
                    <a:pt x="52" y="74"/>
                    <a:pt x="60" y="71"/>
                    <a:pt x="66" y="66"/>
                  </a:cubicBezTo>
                  <a:cubicBezTo>
                    <a:pt x="90" y="49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1"/>
            <p:cNvSpPr/>
            <p:nvPr/>
          </p:nvSpPr>
          <p:spPr>
            <a:xfrm>
              <a:off x="6310225" y="3129400"/>
              <a:ext cx="2450" cy="1775"/>
            </a:xfrm>
            <a:custGeom>
              <a:avLst/>
              <a:gdLst/>
              <a:ahLst/>
              <a:cxnLst/>
              <a:rect l="l" t="t" r="r" b="b"/>
              <a:pathLst>
                <a:path w="98" h="71" extrusionOk="0">
                  <a:moveTo>
                    <a:pt x="89" y="1"/>
                  </a:moveTo>
                  <a:lnTo>
                    <a:pt x="0" y="49"/>
                  </a:lnTo>
                  <a:cubicBezTo>
                    <a:pt x="11" y="65"/>
                    <a:pt x="27" y="70"/>
                    <a:pt x="42" y="70"/>
                  </a:cubicBezTo>
                  <a:cubicBezTo>
                    <a:pt x="51" y="70"/>
                    <a:pt x="59" y="68"/>
                    <a:pt x="65" y="65"/>
                  </a:cubicBezTo>
                  <a:cubicBezTo>
                    <a:pt x="89" y="49"/>
                    <a:pt x="98" y="17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1"/>
            <p:cNvSpPr/>
            <p:nvPr/>
          </p:nvSpPr>
          <p:spPr>
            <a:xfrm>
              <a:off x="6319550" y="3135175"/>
              <a:ext cx="2650" cy="2250"/>
            </a:xfrm>
            <a:custGeom>
              <a:avLst/>
              <a:gdLst/>
              <a:ahLst/>
              <a:cxnLst/>
              <a:rect l="l" t="t" r="r" b="b"/>
              <a:pathLst>
                <a:path w="106" h="90" extrusionOk="0">
                  <a:moveTo>
                    <a:pt x="64" y="1"/>
                  </a:moveTo>
                  <a:cubicBezTo>
                    <a:pt x="51" y="1"/>
                    <a:pt x="37" y="5"/>
                    <a:pt x="25" y="13"/>
                  </a:cubicBezTo>
                  <a:cubicBezTo>
                    <a:pt x="8" y="29"/>
                    <a:pt x="0" y="53"/>
                    <a:pt x="16" y="78"/>
                  </a:cubicBezTo>
                  <a:cubicBezTo>
                    <a:pt x="25" y="86"/>
                    <a:pt x="37" y="90"/>
                    <a:pt x="49" y="90"/>
                  </a:cubicBezTo>
                  <a:cubicBezTo>
                    <a:pt x="61" y="90"/>
                    <a:pt x="73" y="86"/>
                    <a:pt x="81" y="78"/>
                  </a:cubicBezTo>
                  <a:cubicBezTo>
                    <a:pt x="106" y="53"/>
                    <a:pt x="106" y="29"/>
                    <a:pt x="98" y="13"/>
                  </a:cubicBezTo>
                  <a:cubicBezTo>
                    <a:pt x="89" y="5"/>
                    <a:pt x="77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61"/>
            <p:cNvSpPr/>
            <p:nvPr/>
          </p:nvSpPr>
          <p:spPr>
            <a:xfrm>
              <a:off x="6318725" y="3140450"/>
              <a:ext cx="2475" cy="2150"/>
            </a:xfrm>
            <a:custGeom>
              <a:avLst/>
              <a:gdLst/>
              <a:ahLst/>
              <a:cxnLst/>
              <a:rect l="l" t="t" r="r" b="b"/>
              <a:pathLst>
                <a:path w="99" h="86" extrusionOk="0">
                  <a:moveTo>
                    <a:pt x="65" y="0"/>
                  </a:moveTo>
                  <a:cubicBezTo>
                    <a:pt x="51" y="0"/>
                    <a:pt x="37" y="4"/>
                    <a:pt x="25" y="13"/>
                  </a:cubicBezTo>
                  <a:cubicBezTo>
                    <a:pt x="9" y="29"/>
                    <a:pt x="1" y="61"/>
                    <a:pt x="25" y="86"/>
                  </a:cubicBezTo>
                  <a:lnTo>
                    <a:pt x="98" y="13"/>
                  </a:lnTo>
                  <a:cubicBezTo>
                    <a:pt x="90" y="4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61"/>
            <p:cNvSpPr/>
            <p:nvPr/>
          </p:nvSpPr>
          <p:spPr>
            <a:xfrm>
              <a:off x="6312850" y="3145775"/>
              <a:ext cx="2250" cy="2100"/>
            </a:xfrm>
            <a:custGeom>
              <a:avLst/>
              <a:gdLst/>
              <a:ahLst/>
              <a:cxnLst/>
              <a:rect l="l" t="t" r="r" b="b"/>
              <a:pathLst>
                <a:path w="90" h="84" extrusionOk="0">
                  <a:moveTo>
                    <a:pt x="57" y="0"/>
                  </a:moveTo>
                  <a:cubicBezTo>
                    <a:pt x="45" y="0"/>
                    <a:pt x="33" y="6"/>
                    <a:pt x="25" y="18"/>
                  </a:cubicBezTo>
                  <a:cubicBezTo>
                    <a:pt x="1" y="35"/>
                    <a:pt x="1" y="67"/>
                    <a:pt x="17" y="83"/>
                  </a:cubicBezTo>
                  <a:lnTo>
                    <a:pt x="90" y="18"/>
                  </a:lnTo>
                  <a:cubicBezTo>
                    <a:pt x="82" y="6"/>
                    <a:pt x="7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1"/>
            <p:cNvSpPr/>
            <p:nvPr/>
          </p:nvSpPr>
          <p:spPr>
            <a:xfrm>
              <a:off x="6313250" y="3140250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5" y="0"/>
                  </a:moveTo>
                  <a:cubicBezTo>
                    <a:pt x="52" y="0"/>
                    <a:pt x="37" y="4"/>
                    <a:pt x="25" y="12"/>
                  </a:cubicBezTo>
                  <a:cubicBezTo>
                    <a:pt x="9" y="29"/>
                    <a:pt x="1" y="61"/>
                    <a:pt x="17" y="77"/>
                  </a:cubicBezTo>
                  <a:cubicBezTo>
                    <a:pt x="30" y="91"/>
                    <a:pt x="44" y="97"/>
                    <a:pt x="57" y="97"/>
                  </a:cubicBezTo>
                  <a:cubicBezTo>
                    <a:pt x="68" y="97"/>
                    <a:pt x="79" y="93"/>
                    <a:pt x="90" y="85"/>
                  </a:cubicBezTo>
                  <a:cubicBezTo>
                    <a:pt x="114" y="69"/>
                    <a:pt x="114" y="37"/>
                    <a:pt x="98" y="12"/>
                  </a:cubicBezTo>
                  <a:cubicBezTo>
                    <a:pt x="90" y="4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1"/>
            <p:cNvSpPr/>
            <p:nvPr/>
          </p:nvSpPr>
          <p:spPr>
            <a:xfrm>
              <a:off x="6306975" y="314532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9" y="28"/>
                    <a:pt x="1" y="61"/>
                    <a:pt x="25" y="85"/>
                  </a:cubicBezTo>
                  <a:cubicBezTo>
                    <a:pt x="34" y="99"/>
                    <a:pt x="48" y="105"/>
                    <a:pt x="62" y="105"/>
                  </a:cubicBezTo>
                  <a:cubicBezTo>
                    <a:pt x="74" y="105"/>
                    <a:pt x="87" y="101"/>
                    <a:pt x="98" y="93"/>
                  </a:cubicBezTo>
                  <a:cubicBezTo>
                    <a:pt x="114" y="77"/>
                    <a:pt x="114" y="45"/>
                    <a:pt x="98" y="20"/>
                  </a:cubicBez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1"/>
            <p:cNvSpPr/>
            <p:nvPr/>
          </p:nvSpPr>
          <p:spPr>
            <a:xfrm>
              <a:off x="6300900" y="3150475"/>
              <a:ext cx="2850" cy="2750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45" y="0"/>
                  </a:moveTo>
                  <a:cubicBezTo>
                    <a:pt x="35" y="0"/>
                    <a:pt x="25" y="3"/>
                    <a:pt x="17" y="9"/>
                  </a:cubicBezTo>
                  <a:cubicBezTo>
                    <a:pt x="0" y="25"/>
                    <a:pt x="0" y="66"/>
                    <a:pt x="17" y="90"/>
                  </a:cubicBezTo>
                  <a:cubicBezTo>
                    <a:pt x="30" y="103"/>
                    <a:pt x="46" y="109"/>
                    <a:pt x="60" y="109"/>
                  </a:cubicBezTo>
                  <a:cubicBezTo>
                    <a:pt x="72" y="109"/>
                    <a:pt x="82" y="105"/>
                    <a:pt x="89" y="98"/>
                  </a:cubicBezTo>
                  <a:cubicBezTo>
                    <a:pt x="114" y="82"/>
                    <a:pt x="114" y="49"/>
                    <a:pt x="98" y="25"/>
                  </a:cubicBezTo>
                  <a:cubicBezTo>
                    <a:pt x="82" y="9"/>
                    <a:pt x="63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1"/>
            <p:cNvSpPr/>
            <p:nvPr/>
          </p:nvSpPr>
          <p:spPr>
            <a:xfrm>
              <a:off x="6306975" y="315120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2" y="1"/>
                  </a:moveTo>
                  <a:cubicBezTo>
                    <a:pt x="40" y="1"/>
                    <a:pt x="28" y="5"/>
                    <a:pt x="17" y="12"/>
                  </a:cubicBezTo>
                  <a:cubicBezTo>
                    <a:pt x="1" y="29"/>
                    <a:pt x="1" y="61"/>
                    <a:pt x="17" y="85"/>
                  </a:cubicBezTo>
                  <a:lnTo>
                    <a:pt x="90" y="20"/>
                  </a:lnTo>
                  <a:cubicBezTo>
                    <a:pt x="81" y="7"/>
                    <a:pt x="6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61"/>
            <p:cNvSpPr/>
            <p:nvPr/>
          </p:nvSpPr>
          <p:spPr>
            <a:xfrm>
              <a:off x="6301700" y="3145000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82" y="1"/>
                  </a:moveTo>
                  <a:lnTo>
                    <a:pt x="1" y="58"/>
                  </a:lnTo>
                  <a:cubicBezTo>
                    <a:pt x="16" y="73"/>
                    <a:pt x="32" y="82"/>
                    <a:pt x="48" y="82"/>
                  </a:cubicBezTo>
                  <a:cubicBezTo>
                    <a:pt x="56" y="82"/>
                    <a:pt x="65" y="80"/>
                    <a:pt x="74" y="74"/>
                  </a:cubicBezTo>
                  <a:cubicBezTo>
                    <a:pt x="98" y="58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61"/>
            <p:cNvSpPr/>
            <p:nvPr/>
          </p:nvSpPr>
          <p:spPr>
            <a:xfrm>
              <a:off x="6308200" y="3140150"/>
              <a:ext cx="2450" cy="2000"/>
            </a:xfrm>
            <a:custGeom>
              <a:avLst/>
              <a:gdLst/>
              <a:ahLst/>
              <a:cxnLst/>
              <a:rect l="l" t="t" r="r" b="b"/>
              <a:pathLst>
                <a:path w="98" h="80" extrusionOk="0">
                  <a:moveTo>
                    <a:pt x="81" y="0"/>
                  </a:moveTo>
                  <a:lnTo>
                    <a:pt x="0" y="57"/>
                  </a:lnTo>
                  <a:cubicBezTo>
                    <a:pt x="10" y="71"/>
                    <a:pt x="25" y="80"/>
                    <a:pt x="39" y="80"/>
                  </a:cubicBezTo>
                  <a:cubicBezTo>
                    <a:pt x="49" y="80"/>
                    <a:pt x="58" y="75"/>
                    <a:pt x="65" y="65"/>
                  </a:cubicBezTo>
                  <a:cubicBezTo>
                    <a:pt x="89" y="49"/>
                    <a:pt x="97" y="25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1"/>
            <p:cNvSpPr/>
            <p:nvPr/>
          </p:nvSpPr>
          <p:spPr>
            <a:xfrm>
              <a:off x="6314475" y="31352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2" y="1"/>
                  </a:moveTo>
                  <a:lnTo>
                    <a:pt x="1" y="57"/>
                  </a:lnTo>
                  <a:cubicBezTo>
                    <a:pt x="9" y="71"/>
                    <a:pt x="23" y="77"/>
                    <a:pt x="38" y="77"/>
                  </a:cubicBezTo>
                  <a:cubicBezTo>
                    <a:pt x="50" y="77"/>
                    <a:pt x="63" y="73"/>
                    <a:pt x="73" y="66"/>
                  </a:cubicBezTo>
                  <a:cubicBezTo>
                    <a:pt x="90" y="49"/>
                    <a:pt x="98" y="17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1"/>
            <p:cNvSpPr/>
            <p:nvPr/>
          </p:nvSpPr>
          <p:spPr>
            <a:xfrm>
              <a:off x="6324200" y="3140075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61" y="0"/>
                  </a:moveTo>
                  <a:cubicBezTo>
                    <a:pt x="48" y="0"/>
                    <a:pt x="34" y="6"/>
                    <a:pt x="25" y="19"/>
                  </a:cubicBezTo>
                  <a:cubicBezTo>
                    <a:pt x="9" y="36"/>
                    <a:pt x="1" y="68"/>
                    <a:pt x="17" y="84"/>
                  </a:cubicBezTo>
                  <a:cubicBezTo>
                    <a:pt x="24" y="92"/>
                    <a:pt x="35" y="96"/>
                    <a:pt x="46" y="96"/>
                  </a:cubicBezTo>
                  <a:cubicBezTo>
                    <a:pt x="59" y="96"/>
                    <a:pt x="73" y="90"/>
                    <a:pt x="82" y="76"/>
                  </a:cubicBezTo>
                  <a:cubicBezTo>
                    <a:pt x="106" y="60"/>
                    <a:pt x="106" y="28"/>
                    <a:pt x="90" y="11"/>
                  </a:cubicBezTo>
                  <a:cubicBezTo>
                    <a:pt x="83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1"/>
            <p:cNvSpPr/>
            <p:nvPr/>
          </p:nvSpPr>
          <p:spPr>
            <a:xfrm>
              <a:off x="6324000" y="31454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62" y="0"/>
                  </a:moveTo>
                  <a:cubicBezTo>
                    <a:pt x="47" y="0"/>
                    <a:pt x="32" y="7"/>
                    <a:pt x="17" y="17"/>
                  </a:cubicBezTo>
                  <a:cubicBezTo>
                    <a:pt x="1" y="42"/>
                    <a:pt x="1" y="74"/>
                    <a:pt x="17" y="90"/>
                  </a:cubicBezTo>
                  <a:lnTo>
                    <a:pt x="90" y="9"/>
                  </a:lnTo>
                  <a:cubicBezTo>
                    <a:pt x="80" y="3"/>
                    <a:pt x="7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1"/>
            <p:cNvSpPr/>
            <p:nvPr/>
          </p:nvSpPr>
          <p:spPr>
            <a:xfrm>
              <a:off x="6318525" y="31514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61" y="0"/>
                  </a:moveTo>
                  <a:cubicBezTo>
                    <a:pt x="48" y="0"/>
                    <a:pt x="34" y="6"/>
                    <a:pt x="25" y="20"/>
                  </a:cubicBezTo>
                  <a:cubicBezTo>
                    <a:pt x="1" y="36"/>
                    <a:pt x="9" y="68"/>
                    <a:pt x="25" y="84"/>
                  </a:cubicBezTo>
                  <a:lnTo>
                    <a:pt x="90" y="11"/>
                  </a:lnTo>
                  <a:cubicBezTo>
                    <a:pt x="83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1"/>
            <p:cNvSpPr/>
            <p:nvPr/>
          </p:nvSpPr>
          <p:spPr>
            <a:xfrm>
              <a:off x="6318525" y="314585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61" y="0"/>
                  </a:moveTo>
                  <a:cubicBezTo>
                    <a:pt x="48" y="0"/>
                    <a:pt x="34" y="7"/>
                    <a:pt x="25" y="15"/>
                  </a:cubicBezTo>
                  <a:cubicBezTo>
                    <a:pt x="1" y="32"/>
                    <a:pt x="1" y="64"/>
                    <a:pt x="17" y="80"/>
                  </a:cubicBezTo>
                  <a:cubicBezTo>
                    <a:pt x="29" y="93"/>
                    <a:pt x="41" y="99"/>
                    <a:pt x="53" y="99"/>
                  </a:cubicBezTo>
                  <a:cubicBezTo>
                    <a:pt x="66" y="99"/>
                    <a:pt x="78" y="93"/>
                    <a:pt x="90" y="80"/>
                  </a:cubicBezTo>
                  <a:cubicBezTo>
                    <a:pt x="106" y="64"/>
                    <a:pt x="106" y="32"/>
                    <a:pt x="90" y="15"/>
                  </a:cubicBezTo>
                  <a:cubicBezTo>
                    <a:pt x="83" y="5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61"/>
            <p:cNvSpPr/>
            <p:nvPr/>
          </p:nvSpPr>
          <p:spPr>
            <a:xfrm>
              <a:off x="6312850" y="315160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6" y="0"/>
                  </a:moveTo>
                  <a:cubicBezTo>
                    <a:pt x="43" y="0"/>
                    <a:pt x="29" y="4"/>
                    <a:pt x="17" y="13"/>
                  </a:cubicBezTo>
                  <a:cubicBezTo>
                    <a:pt x="1" y="29"/>
                    <a:pt x="1" y="61"/>
                    <a:pt x="17" y="85"/>
                  </a:cubicBezTo>
                  <a:cubicBezTo>
                    <a:pt x="29" y="98"/>
                    <a:pt x="43" y="104"/>
                    <a:pt x="56" y="104"/>
                  </a:cubicBezTo>
                  <a:cubicBezTo>
                    <a:pt x="70" y="104"/>
                    <a:pt x="82" y="98"/>
                    <a:pt x="90" y="85"/>
                  </a:cubicBezTo>
                  <a:cubicBezTo>
                    <a:pt x="114" y="69"/>
                    <a:pt x="106" y="37"/>
                    <a:pt x="90" y="13"/>
                  </a:cubicBezTo>
                  <a:cubicBezTo>
                    <a:pt x="82" y="4"/>
                    <a:pt x="70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61"/>
            <p:cNvSpPr/>
            <p:nvPr/>
          </p:nvSpPr>
          <p:spPr>
            <a:xfrm>
              <a:off x="6306975" y="3157300"/>
              <a:ext cx="3075" cy="2700"/>
            </a:xfrm>
            <a:custGeom>
              <a:avLst/>
              <a:gdLst/>
              <a:ahLst/>
              <a:cxnLst/>
              <a:rect l="l" t="t" r="r" b="b"/>
              <a:pathLst>
                <a:path w="123" h="108" extrusionOk="0">
                  <a:moveTo>
                    <a:pt x="54" y="0"/>
                  </a:moveTo>
                  <a:cubicBezTo>
                    <a:pt x="43" y="0"/>
                    <a:pt x="32" y="4"/>
                    <a:pt x="25" y="12"/>
                  </a:cubicBezTo>
                  <a:cubicBezTo>
                    <a:pt x="1" y="36"/>
                    <a:pt x="9" y="68"/>
                    <a:pt x="25" y="93"/>
                  </a:cubicBezTo>
                  <a:cubicBezTo>
                    <a:pt x="38" y="101"/>
                    <a:pt x="54" y="108"/>
                    <a:pt x="70" y="108"/>
                  </a:cubicBezTo>
                  <a:cubicBezTo>
                    <a:pt x="82" y="108"/>
                    <a:pt x="95" y="104"/>
                    <a:pt x="106" y="93"/>
                  </a:cubicBezTo>
                  <a:cubicBezTo>
                    <a:pt x="122" y="76"/>
                    <a:pt x="122" y="36"/>
                    <a:pt x="98" y="20"/>
                  </a:cubicBezTo>
                  <a:cubicBezTo>
                    <a:pt x="84" y="6"/>
                    <a:pt x="69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1"/>
            <p:cNvSpPr/>
            <p:nvPr/>
          </p:nvSpPr>
          <p:spPr>
            <a:xfrm>
              <a:off x="6313250" y="3157325"/>
              <a:ext cx="2275" cy="2300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51" y="0"/>
                  </a:moveTo>
                  <a:cubicBezTo>
                    <a:pt x="37" y="0"/>
                    <a:pt x="25" y="6"/>
                    <a:pt x="17" y="19"/>
                  </a:cubicBezTo>
                  <a:cubicBezTo>
                    <a:pt x="1" y="35"/>
                    <a:pt x="1" y="67"/>
                    <a:pt x="25" y="92"/>
                  </a:cubicBezTo>
                  <a:lnTo>
                    <a:pt x="90" y="19"/>
                  </a:lnTo>
                  <a:cubicBezTo>
                    <a:pt x="78" y="6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1"/>
            <p:cNvSpPr/>
            <p:nvPr/>
          </p:nvSpPr>
          <p:spPr>
            <a:xfrm>
              <a:off x="6307375" y="3151700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74" y="0"/>
                  </a:moveTo>
                  <a:lnTo>
                    <a:pt x="1" y="65"/>
                  </a:lnTo>
                  <a:cubicBezTo>
                    <a:pt x="14" y="79"/>
                    <a:pt x="30" y="85"/>
                    <a:pt x="44" y="85"/>
                  </a:cubicBezTo>
                  <a:cubicBezTo>
                    <a:pt x="56" y="85"/>
                    <a:pt x="66" y="81"/>
                    <a:pt x="74" y="73"/>
                  </a:cubicBezTo>
                  <a:cubicBezTo>
                    <a:pt x="98" y="49"/>
                    <a:pt x="98" y="17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1"/>
            <p:cNvSpPr/>
            <p:nvPr/>
          </p:nvSpPr>
          <p:spPr>
            <a:xfrm>
              <a:off x="6313250" y="3146225"/>
              <a:ext cx="2475" cy="2100"/>
            </a:xfrm>
            <a:custGeom>
              <a:avLst/>
              <a:gdLst/>
              <a:ahLst/>
              <a:cxnLst/>
              <a:rect l="l" t="t" r="r" b="b"/>
              <a:pathLst>
                <a:path w="99" h="84" extrusionOk="0">
                  <a:moveTo>
                    <a:pt x="74" y="0"/>
                  </a:moveTo>
                  <a:lnTo>
                    <a:pt x="1" y="65"/>
                  </a:lnTo>
                  <a:cubicBezTo>
                    <a:pt x="13" y="78"/>
                    <a:pt x="27" y="84"/>
                    <a:pt x="40" y="84"/>
                  </a:cubicBezTo>
                  <a:cubicBezTo>
                    <a:pt x="54" y="84"/>
                    <a:pt x="66" y="78"/>
                    <a:pt x="74" y="65"/>
                  </a:cubicBezTo>
                  <a:cubicBezTo>
                    <a:pt x="98" y="49"/>
                    <a:pt x="98" y="17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1"/>
            <p:cNvSpPr/>
            <p:nvPr/>
          </p:nvSpPr>
          <p:spPr>
            <a:xfrm>
              <a:off x="6319350" y="31407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3" y="1"/>
                  </a:moveTo>
                  <a:lnTo>
                    <a:pt x="0" y="74"/>
                  </a:lnTo>
                  <a:cubicBezTo>
                    <a:pt x="7" y="81"/>
                    <a:pt x="16" y="85"/>
                    <a:pt x="26" y="85"/>
                  </a:cubicBezTo>
                  <a:cubicBezTo>
                    <a:pt x="38" y="85"/>
                    <a:pt x="52" y="79"/>
                    <a:pt x="65" y="65"/>
                  </a:cubicBezTo>
                  <a:cubicBezTo>
                    <a:pt x="81" y="49"/>
                    <a:pt x="89" y="17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1"/>
            <p:cNvSpPr/>
            <p:nvPr/>
          </p:nvSpPr>
          <p:spPr>
            <a:xfrm>
              <a:off x="6329275" y="3144575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60" y="1"/>
                  </a:moveTo>
                  <a:cubicBezTo>
                    <a:pt x="47" y="1"/>
                    <a:pt x="32" y="8"/>
                    <a:pt x="17" y="18"/>
                  </a:cubicBezTo>
                  <a:cubicBezTo>
                    <a:pt x="0" y="42"/>
                    <a:pt x="0" y="75"/>
                    <a:pt x="25" y="83"/>
                  </a:cubicBezTo>
                  <a:cubicBezTo>
                    <a:pt x="31" y="89"/>
                    <a:pt x="38" y="92"/>
                    <a:pt x="46" y="92"/>
                  </a:cubicBezTo>
                  <a:cubicBezTo>
                    <a:pt x="60" y="92"/>
                    <a:pt x="75" y="85"/>
                    <a:pt x="90" y="75"/>
                  </a:cubicBezTo>
                  <a:cubicBezTo>
                    <a:pt x="106" y="50"/>
                    <a:pt x="98" y="18"/>
                    <a:pt x="81" y="10"/>
                  </a:cubicBezTo>
                  <a:cubicBezTo>
                    <a:pt x="75" y="4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1"/>
            <p:cNvSpPr/>
            <p:nvPr/>
          </p:nvSpPr>
          <p:spPr>
            <a:xfrm>
              <a:off x="6329675" y="314987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6" y="0"/>
                  </a:moveTo>
                  <a:cubicBezTo>
                    <a:pt x="41" y="0"/>
                    <a:pt x="27" y="9"/>
                    <a:pt x="17" y="25"/>
                  </a:cubicBezTo>
                  <a:cubicBezTo>
                    <a:pt x="1" y="41"/>
                    <a:pt x="1" y="73"/>
                    <a:pt x="25" y="90"/>
                  </a:cubicBezTo>
                  <a:lnTo>
                    <a:pt x="82" y="9"/>
                  </a:lnTo>
                  <a:cubicBezTo>
                    <a:pt x="73" y="3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61"/>
            <p:cNvSpPr/>
            <p:nvPr/>
          </p:nvSpPr>
          <p:spPr>
            <a:xfrm>
              <a:off x="6324825" y="31563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61" y="1"/>
                  </a:moveTo>
                  <a:cubicBezTo>
                    <a:pt x="44" y="1"/>
                    <a:pt x="27" y="9"/>
                    <a:pt x="16" y="25"/>
                  </a:cubicBezTo>
                  <a:cubicBezTo>
                    <a:pt x="0" y="41"/>
                    <a:pt x="8" y="74"/>
                    <a:pt x="32" y="90"/>
                  </a:cubicBezTo>
                  <a:lnTo>
                    <a:pt x="89" y="9"/>
                  </a:lnTo>
                  <a:cubicBezTo>
                    <a:pt x="81" y="3"/>
                    <a:pt x="7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61"/>
            <p:cNvSpPr/>
            <p:nvPr/>
          </p:nvSpPr>
          <p:spPr>
            <a:xfrm>
              <a:off x="6324200" y="31508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60" y="0"/>
                  </a:moveTo>
                  <a:cubicBezTo>
                    <a:pt x="43" y="0"/>
                    <a:pt x="27" y="7"/>
                    <a:pt x="17" y="17"/>
                  </a:cubicBezTo>
                  <a:cubicBezTo>
                    <a:pt x="1" y="42"/>
                    <a:pt x="1" y="74"/>
                    <a:pt x="25" y="90"/>
                  </a:cubicBezTo>
                  <a:cubicBezTo>
                    <a:pt x="31" y="96"/>
                    <a:pt x="39" y="99"/>
                    <a:pt x="47" y="99"/>
                  </a:cubicBezTo>
                  <a:cubicBezTo>
                    <a:pt x="62" y="99"/>
                    <a:pt x="79" y="90"/>
                    <a:pt x="90" y="74"/>
                  </a:cubicBezTo>
                  <a:cubicBezTo>
                    <a:pt x="106" y="58"/>
                    <a:pt x="106" y="25"/>
                    <a:pt x="90" y="9"/>
                  </a:cubicBezTo>
                  <a:cubicBezTo>
                    <a:pt x="81" y="3"/>
                    <a:pt x="7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1"/>
            <p:cNvSpPr/>
            <p:nvPr/>
          </p:nvSpPr>
          <p:spPr>
            <a:xfrm>
              <a:off x="6319150" y="31571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9" y="1"/>
                  </a:moveTo>
                  <a:cubicBezTo>
                    <a:pt x="42" y="1"/>
                    <a:pt x="26" y="8"/>
                    <a:pt x="16" y="18"/>
                  </a:cubicBezTo>
                  <a:cubicBezTo>
                    <a:pt x="0" y="42"/>
                    <a:pt x="0" y="74"/>
                    <a:pt x="24" y="90"/>
                  </a:cubicBezTo>
                  <a:cubicBezTo>
                    <a:pt x="35" y="98"/>
                    <a:pt x="48" y="102"/>
                    <a:pt x="60" y="102"/>
                  </a:cubicBezTo>
                  <a:cubicBezTo>
                    <a:pt x="75" y="102"/>
                    <a:pt x="88" y="96"/>
                    <a:pt x="97" y="82"/>
                  </a:cubicBezTo>
                  <a:cubicBezTo>
                    <a:pt x="114" y="58"/>
                    <a:pt x="114" y="34"/>
                    <a:pt x="89" y="9"/>
                  </a:cubicBezTo>
                  <a:cubicBezTo>
                    <a:pt x="80" y="3"/>
                    <a:pt x="6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61"/>
            <p:cNvSpPr/>
            <p:nvPr/>
          </p:nvSpPr>
          <p:spPr>
            <a:xfrm>
              <a:off x="6313875" y="3163550"/>
              <a:ext cx="3250" cy="2650"/>
            </a:xfrm>
            <a:custGeom>
              <a:avLst/>
              <a:gdLst/>
              <a:ahLst/>
              <a:cxnLst/>
              <a:rect l="l" t="t" r="r" b="b"/>
              <a:pathLst>
                <a:path w="130" h="106" extrusionOk="0">
                  <a:moveTo>
                    <a:pt x="58" y="1"/>
                  </a:moveTo>
                  <a:cubicBezTo>
                    <a:pt x="45" y="1"/>
                    <a:pt x="33" y="5"/>
                    <a:pt x="25" y="13"/>
                  </a:cubicBezTo>
                  <a:cubicBezTo>
                    <a:pt x="0" y="37"/>
                    <a:pt x="8" y="70"/>
                    <a:pt x="33" y="94"/>
                  </a:cubicBezTo>
                  <a:cubicBezTo>
                    <a:pt x="47" y="101"/>
                    <a:pt x="62" y="105"/>
                    <a:pt x="75" y="105"/>
                  </a:cubicBezTo>
                  <a:cubicBezTo>
                    <a:pt x="91" y="105"/>
                    <a:pt x="105" y="99"/>
                    <a:pt x="114" y="86"/>
                  </a:cubicBezTo>
                  <a:cubicBezTo>
                    <a:pt x="130" y="62"/>
                    <a:pt x="122" y="29"/>
                    <a:pt x="97" y="13"/>
                  </a:cubicBezTo>
                  <a:cubicBezTo>
                    <a:pt x="85" y="5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61"/>
            <p:cNvSpPr/>
            <p:nvPr/>
          </p:nvSpPr>
          <p:spPr>
            <a:xfrm>
              <a:off x="6320150" y="3162875"/>
              <a:ext cx="2250" cy="2425"/>
            </a:xfrm>
            <a:custGeom>
              <a:avLst/>
              <a:gdLst/>
              <a:ahLst/>
              <a:cxnLst/>
              <a:rect l="l" t="t" r="r" b="b"/>
              <a:pathLst>
                <a:path w="90" h="97" extrusionOk="0">
                  <a:moveTo>
                    <a:pt x="57" y="1"/>
                  </a:moveTo>
                  <a:cubicBezTo>
                    <a:pt x="41" y="1"/>
                    <a:pt x="26" y="10"/>
                    <a:pt x="17" y="24"/>
                  </a:cubicBezTo>
                  <a:cubicBezTo>
                    <a:pt x="1" y="40"/>
                    <a:pt x="9" y="72"/>
                    <a:pt x="33" y="97"/>
                  </a:cubicBezTo>
                  <a:lnTo>
                    <a:pt x="90" y="16"/>
                  </a:lnTo>
                  <a:cubicBezTo>
                    <a:pt x="80" y="5"/>
                    <a:pt x="68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1"/>
            <p:cNvSpPr/>
            <p:nvPr/>
          </p:nvSpPr>
          <p:spPr>
            <a:xfrm>
              <a:off x="6313875" y="31577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65" y="1"/>
                  </a:moveTo>
                  <a:lnTo>
                    <a:pt x="0" y="74"/>
                  </a:lnTo>
                  <a:cubicBezTo>
                    <a:pt x="12" y="82"/>
                    <a:pt x="27" y="86"/>
                    <a:pt x="40" y="86"/>
                  </a:cubicBezTo>
                  <a:cubicBezTo>
                    <a:pt x="53" y="86"/>
                    <a:pt x="65" y="82"/>
                    <a:pt x="73" y="74"/>
                  </a:cubicBezTo>
                  <a:cubicBezTo>
                    <a:pt x="89" y="49"/>
                    <a:pt x="89" y="17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1"/>
            <p:cNvSpPr/>
            <p:nvPr/>
          </p:nvSpPr>
          <p:spPr>
            <a:xfrm>
              <a:off x="6319150" y="315170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65" y="0"/>
                  </a:moveTo>
                  <a:lnTo>
                    <a:pt x="0" y="73"/>
                  </a:lnTo>
                  <a:cubicBezTo>
                    <a:pt x="11" y="84"/>
                    <a:pt x="24" y="89"/>
                    <a:pt x="36" y="89"/>
                  </a:cubicBezTo>
                  <a:cubicBezTo>
                    <a:pt x="50" y="89"/>
                    <a:pt x="64" y="82"/>
                    <a:pt x="73" y="73"/>
                  </a:cubicBezTo>
                  <a:cubicBezTo>
                    <a:pt x="89" y="49"/>
                    <a:pt x="89" y="17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1"/>
            <p:cNvSpPr/>
            <p:nvPr/>
          </p:nvSpPr>
          <p:spPr>
            <a:xfrm>
              <a:off x="6324400" y="3145625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74" y="0"/>
                  </a:moveTo>
                  <a:lnTo>
                    <a:pt x="1" y="81"/>
                  </a:lnTo>
                  <a:cubicBezTo>
                    <a:pt x="10" y="87"/>
                    <a:pt x="19" y="90"/>
                    <a:pt x="29" y="90"/>
                  </a:cubicBezTo>
                  <a:cubicBezTo>
                    <a:pt x="44" y="90"/>
                    <a:pt x="59" y="83"/>
                    <a:pt x="74" y="73"/>
                  </a:cubicBezTo>
                  <a:cubicBezTo>
                    <a:pt x="90" y="49"/>
                    <a:pt x="90" y="16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1"/>
            <p:cNvSpPr/>
            <p:nvPr/>
          </p:nvSpPr>
          <p:spPr>
            <a:xfrm>
              <a:off x="6320950" y="3163250"/>
              <a:ext cx="2275" cy="2325"/>
            </a:xfrm>
            <a:custGeom>
              <a:avLst/>
              <a:gdLst/>
              <a:ahLst/>
              <a:cxnLst/>
              <a:rect l="l" t="t" r="r" b="b"/>
              <a:pathLst>
                <a:path w="91" h="93" extrusionOk="0">
                  <a:moveTo>
                    <a:pt x="58" y="1"/>
                  </a:moveTo>
                  <a:lnTo>
                    <a:pt x="1" y="82"/>
                  </a:lnTo>
                  <a:cubicBezTo>
                    <a:pt x="12" y="89"/>
                    <a:pt x="24" y="93"/>
                    <a:pt x="36" y="93"/>
                  </a:cubicBezTo>
                  <a:cubicBezTo>
                    <a:pt x="51" y="93"/>
                    <a:pt x="65" y="87"/>
                    <a:pt x="74" y="74"/>
                  </a:cubicBezTo>
                  <a:cubicBezTo>
                    <a:pt x="90" y="49"/>
                    <a:pt x="82" y="17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1"/>
            <p:cNvSpPr/>
            <p:nvPr/>
          </p:nvSpPr>
          <p:spPr>
            <a:xfrm>
              <a:off x="6325625" y="31565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57" y="1"/>
                  </a:moveTo>
                  <a:lnTo>
                    <a:pt x="0" y="82"/>
                  </a:lnTo>
                  <a:cubicBezTo>
                    <a:pt x="11" y="89"/>
                    <a:pt x="22" y="93"/>
                    <a:pt x="33" y="93"/>
                  </a:cubicBezTo>
                  <a:cubicBezTo>
                    <a:pt x="45" y="93"/>
                    <a:pt x="56" y="87"/>
                    <a:pt x="65" y="74"/>
                  </a:cubicBezTo>
                  <a:cubicBezTo>
                    <a:pt x="82" y="50"/>
                    <a:pt x="82" y="17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1"/>
            <p:cNvSpPr/>
            <p:nvPr/>
          </p:nvSpPr>
          <p:spPr>
            <a:xfrm>
              <a:off x="6330275" y="3150075"/>
              <a:ext cx="1850" cy="2275"/>
            </a:xfrm>
            <a:custGeom>
              <a:avLst/>
              <a:gdLst/>
              <a:ahLst/>
              <a:cxnLst/>
              <a:rect l="l" t="t" r="r" b="b"/>
              <a:pathLst>
                <a:path w="74" h="91" extrusionOk="0">
                  <a:moveTo>
                    <a:pt x="58" y="1"/>
                  </a:moveTo>
                  <a:lnTo>
                    <a:pt x="1" y="82"/>
                  </a:lnTo>
                  <a:cubicBezTo>
                    <a:pt x="7" y="87"/>
                    <a:pt x="14" y="90"/>
                    <a:pt x="22" y="90"/>
                  </a:cubicBezTo>
                  <a:cubicBezTo>
                    <a:pt x="37" y="90"/>
                    <a:pt x="52" y="81"/>
                    <a:pt x="58" y="65"/>
                  </a:cubicBezTo>
                  <a:cubicBezTo>
                    <a:pt x="74" y="41"/>
                    <a:pt x="74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1"/>
            <p:cNvSpPr/>
            <p:nvPr/>
          </p:nvSpPr>
          <p:spPr>
            <a:xfrm>
              <a:off x="6330700" y="315527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8" y="0"/>
                  </a:moveTo>
                  <a:cubicBezTo>
                    <a:pt x="42" y="0"/>
                    <a:pt x="20" y="9"/>
                    <a:pt x="8" y="28"/>
                  </a:cubicBezTo>
                  <a:cubicBezTo>
                    <a:pt x="0" y="52"/>
                    <a:pt x="0" y="76"/>
                    <a:pt x="24" y="93"/>
                  </a:cubicBezTo>
                  <a:cubicBezTo>
                    <a:pt x="33" y="98"/>
                    <a:pt x="42" y="101"/>
                    <a:pt x="50" y="101"/>
                  </a:cubicBezTo>
                  <a:cubicBezTo>
                    <a:pt x="65" y="101"/>
                    <a:pt x="79" y="92"/>
                    <a:pt x="89" y="76"/>
                  </a:cubicBezTo>
                  <a:cubicBezTo>
                    <a:pt x="106" y="52"/>
                    <a:pt x="97" y="20"/>
                    <a:pt x="73" y="3"/>
                  </a:cubicBezTo>
                  <a:cubicBezTo>
                    <a:pt x="69" y="1"/>
                    <a:pt x="64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1"/>
            <p:cNvSpPr/>
            <p:nvPr/>
          </p:nvSpPr>
          <p:spPr>
            <a:xfrm>
              <a:off x="6326225" y="3162225"/>
              <a:ext cx="3075" cy="2475"/>
            </a:xfrm>
            <a:custGeom>
              <a:avLst/>
              <a:gdLst/>
              <a:ahLst/>
              <a:cxnLst/>
              <a:rect l="l" t="t" r="r" b="b"/>
              <a:pathLst>
                <a:path w="123" h="99" extrusionOk="0">
                  <a:moveTo>
                    <a:pt x="60" y="0"/>
                  </a:moveTo>
                  <a:cubicBezTo>
                    <a:pt x="43" y="0"/>
                    <a:pt x="27" y="7"/>
                    <a:pt x="17" y="17"/>
                  </a:cubicBezTo>
                  <a:cubicBezTo>
                    <a:pt x="1" y="42"/>
                    <a:pt x="9" y="74"/>
                    <a:pt x="33" y="90"/>
                  </a:cubicBezTo>
                  <a:cubicBezTo>
                    <a:pt x="42" y="96"/>
                    <a:pt x="51" y="99"/>
                    <a:pt x="61" y="99"/>
                  </a:cubicBezTo>
                  <a:cubicBezTo>
                    <a:pt x="78" y="99"/>
                    <a:pt x="96" y="90"/>
                    <a:pt x="106" y="74"/>
                  </a:cubicBezTo>
                  <a:cubicBezTo>
                    <a:pt x="122" y="50"/>
                    <a:pt x="114" y="17"/>
                    <a:pt x="90" y="9"/>
                  </a:cubicBezTo>
                  <a:cubicBezTo>
                    <a:pt x="81" y="3"/>
                    <a:pt x="7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1"/>
            <p:cNvSpPr/>
            <p:nvPr/>
          </p:nvSpPr>
          <p:spPr>
            <a:xfrm>
              <a:off x="6478450" y="2874125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38" y="1"/>
                  </a:moveTo>
                  <a:cubicBezTo>
                    <a:pt x="23" y="1"/>
                    <a:pt x="10" y="7"/>
                    <a:pt x="1" y="20"/>
                  </a:cubicBezTo>
                  <a:lnTo>
                    <a:pt x="82" y="85"/>
                  </a:lnTo>
                  <a:cubicBezTo>
                    <a:pt x="98" y="61"/>
                    <a:pt x="90" y="28"/>
                    <a:pt x="74" y="12"/>
                  </a:cubicBezTo>
                  <a:cubicBezTo>
                    <a:pt x="63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1"/>
            <p:cNvSpPr/>
            <p:nvPr/>
          </p:nvSpPr>
          <p:spPr>
            <a:xfrm>
              <a:off x="6484750" y="287905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43" y="1"/>
                  </a:moveTo>
                  <a:cubicBezTo>
                    <a:pt x="26" y="1"/>
                    <a:pt x="10" y="8"/>
                    <a:pt x="0" y="18"/>
                  </a:cubicBezTo>
                  <a:lnTo>
                    <a:pt x="81" y="83"/>
                  </a:lnTo>
                  <a:cubicBezTo>
                    <a:pt x="97" y="58"/>
                    <a:pt x="89" y="26"/>
                    <a:pt x="73" y="10"/>
                  </a:cubicBezTo>
                  <a:cubicBezTo>
                    <a:pt x="64" y="3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1"/>
            <p:cNvSpPr/>
            <p:nvPr/>
          </p:nvSpPr>
          <p:spPr>
            <a:xfrm>
              <a:off x="6491025" y="2884050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38" y="1"/>
                  </a:moveTo>
                  <a:cubicBezTo>
                    <a:pt x="23" y="1"/>
                    <a:pt x="9" y="7"/>
                    <a:pt x="0" y="20"/>
                  </a:cubicBezTo>
                  <a:lnTo>
                    <a:pt x="81" y="77"/>
                  </a:lnTo>
                  <a:cubicBezTo>
                    <a:pt x="98" y="61"/>
                    <a:pt x="98" y="28"/>
                    <a:pt x="73" y="12"/>
                  </a:cubicBezTo>
                  <a:cubicBezTo>
                    <a:pt x="62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61"/>
            <p:cNvSpPr/>
            <p:nvPr/>
          </p:nvSpPr>
          <p:spPr>
            <a:xfrm>
              <a:off x="6490000" y="28782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3" y="0"/>
                  </a:moveTo>
                  <a:cubicBezTo>
                    <a:pt x="48" y="0"/>
                    <a:pt x="35" y="7"/>
                    <a:pt x="25" y="17"/>
                  </a:cubicBezTo>
                  <a:cubicBezTo>
                    <a:pt x="1" y="42"/>
                    <a:pt x="9" y="74"/>
                    <a:pt x="33" y="90"/>
                  </a:cubicBezTo>
                  <a:cubicBezTo>
                    <a:pt x="41" y="98"/>
                    <a:pt x="51" y="102"/>
                    <a:pt x="62" y="102"/>
                  </a:cubicBezTo>
                  <a:cubicBezTo>
                    <a:pt x="75" y="102"/>
                    <a:pt x="89" y="96"/>
                    <a:pt x="98" y="82"/>
                  </a:cubicBezTo>
                  <a:cubicBezTo>
                    <a:pt x="114" y="58"/>
                    <a:pt x="114" y="33"/>
                    <a:pt x="90" y="9"/>
                  </a:cubicBezTo>
                  <a:cubicBezTo>
                    <a:pt x="81" y="3"/>
                    <a:pt x="7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61"/>
            <p:cNvSpPr/>
            <p:nvPr/>
          </p:nvSpPr>
          <p:spPr>
            <a:xfrm>
              <a:off x="6483725" y="28731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0" y="1"/>
                  </a:moveTo>
                  <a:cubicBezTo>
                    <a:pt x="43" y="1"/>
                    <a:pt x="27" y="8"/>
                    <a:pt x="17" y="18"/>
                  </a:cubicBezTo>
                  <a:cubicBezTo>
                    <a:pt x="1" y="42"/>
                    <a:pt x="9" y="74"/>
                    <a:pt x="25" y="91"/>
                  </a:cubicBezTo>
                  <a:cubicBezTo>
                    <a:pt x="36" y="98"/>
                    <a:pt x="48" y="102"/>
                    <a:pt x="60" y="102"/>
                  </a:cubicBezTo>
                  <a:cubicBezTo>
                    <a:pt x="75" y="102"/>
                    <a:pt x="89" y="96"/>
                    <a:pt x="98" y="82"/>
                  </a:cubicBezTo>
                  <a:cubicBezTo>
                    <a:pt x="114" y="58"/>
                    <a:pt x="114" y="26"/>
                    <a:pt x="90" y="9"/>
                  </a:cubicBezTo>
                  <a:cubicBezTo>
                    <a:pt x="80" y="3"/>
                    <a:pt x="7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61"/>
            <p:cNvSpPr/>
            <p:nvPr/>
          </p:nvSpPr>
          <p:spPr>
            <a:xfrm>
              <a:off x="6491625" y="28896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4" y="0"/>
                  </a:moveTo>
                  <a:cubicBezTo>
                    <a:pt x="40" y="0"/>
                    <a:pt x="27" y="7"/>
                    <a:pt x="17" y="17"/>
                  </a:cubicBezTo>
                  <a:cubicBezTo>
                    <a:pt x="1" y="42"/>
                    <a:pt x="1" y="74"/>
                    <a:pt x="25" y="90"/>
                  </a:cubicBezTo>
                  <a:cubicBezTo>
                    <a:pt x="34" y="96"/>
                    <a:pt x="44" y="99"/>
                    <a:pt x="52" y="99"/>
                  </a:cubicBezTo>
                  <a:cubicBezTo>
                    <a:pt x="67" y="99"/>
                    <a:pt x="80" y="92"/>
                    <a:pt x="90" y="82"/>
                  </a:cubicBezTo>
                  <a:cubicBezTo>
                    <a:pt x="106" y="58"/>
                    <a:pt x="106" y="25"/>
                    <a:pt x="82" y="9"/>
                  </a:cubicBezTo>
                  <a:cubicBezTo>
                    <a:pt x="72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61"/>
            <p:cNvSpPr/>
            <p:nvPr/>
          </p:nvSpPr>
          <p:spPr>
            <a:xfrm>
              <a:off x="6486350" y="2890225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44" y="0"/>
                  </a:moveTo>
                  <a:cubicBezTo>
                    <a:pt x="29" y="0"/>
                    <a:pt x="11" y="9"/>
                    <a:pt x="1" y="25"/>
                  </a:cubicBezTo>
                  <a:lnTo>
                    <a:pt x="82" y="81"/>
                  </a:lnTo>
                  <a:cubicBezTo>
                    <a:pt x="98" y="57"/>
                    <a:pt x="90" y="25"/>
                    <a:pt x="66" y="9"/>
                  </a:cubicBezTo>
                  <a:cubicBezTo>
                    <a:pt x="60" y="3"/>
                    <a:pt x="52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61"/>
            <p:cNvSpPr/>
            <p:nvPr/>
          </p:nvSpPr>
          <p:spPr>
            <a:xfrm>
              <a:off x="6479875" y="28854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38" y="1"/>
                  </a:moveTo>
                  <a:cubicBezTo>
                    <a:pt x="23" y="1"/>
                    <a:pt x="9" y="7"/>
                    <a:pt x="0" y="20"/>
                  </a:cubicBezTo>
                  <a:lnTo>
                    <a:pt x="82" y="77"/>
                  </a:lnTo>
                  <a:cubicBezTo>
                    <a:pt x="98" y="61"/>
                    <a:pt x="90" y="28"/>
                    <a:pt x="73" y="12"/>
                  </a:cubicBezTo>
                  <a:cubicBezTo>
                    <a:pt x="62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61"/>
            <p:cNvSpPr/>
            <p:nvPr/>
          </p:nvSpPr>
          <p:spPr>
            <a:xfrm>
              <a:off x="6485150" y="28846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3" y="0"/>
                  </a:moveTo>
                  <a:cubicBezTo>
                    <a:pt x="39" y="0"/>
                    <a:pt x="25" y="6"/>
                    <a:pt x="16" y="20"/>
                  </a:cubicBezTo>
                  <a:cubicBezTo>
                    <a:pt x="0" y="44"/>
                    <a:pt x="0" y="68"/>
                    <a:pt x="25" y="93"/>
                  </a:cubicBezTo>
                  <a:cubicBezTo>
                    <a:pt x="33" y="98"/>
                    <a:pt x="43" y="101"/>
                    <a:pt x="52" y="101"/>
                  </a:cubicBezTo>
                  <a:cubicBezTo>
                    <a:pt x="70" y="101"/>
                    <a:pt x="87" y="92"/>
                    <a:pt x="98" y="76"/>
                  </a:cubicBezTo>
                  <a:cubicBezTo>
                    <a:pt x="114" y="60"/>
                    <a:pt x="106" y="28"/>
                    <a:pt x="81" y="12"/>
                  </a:cubicBezTo>
                  <a:cubicBezTo>
                    <a:pt x="74" y="4"/>
                    <a:pt x="6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61"/>
            <p:cNvSpPr/>
            <p:nvPr/>
          </p:nvSpPr>
          <p:spPr>
            <a:xfrm>
              <a:off x="6478650" y="2879800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54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4"/>
                    <a:pt x="1" y="69"/>
                    <a:pt x="25" y="85"/>
                  </a:cubicBezTo>
                  <a:cubicBezTo>
                    <a:pt x="36" y="92"/>
                    <a:pt x="49" y="96"/>
                    <a:pt x="61" y="96"/>
                  </a:cubicBezTo>
                  <a:cubicBezTo>
                    <a:pt x="75" y="96"/>
                    <a:pt x="89" y="90"/>
                    <a:pt x="98" y="77"/>
                  </a:cubicBezTo>
                  <a:cubicBezTo>
                    <a:pt x="114" y="61"/>
                    <a:pt x="106" y="28"/>
                    <a:pt x="90" y="12"/>
                  </a:cubicBez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1"/>
            <p:cNvSpPr/>
            <p:nvPr/>
          </p:nvSpPr>
          <p:spPr>
            <a:xfrm>
              <a:off x="6472175" y="28748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2" y="1"/>
                  </a:moveTo>
                  <a:cubicBezTo>
                    <a:pt x="44" y="1"/>
                    <a:pt x="27" y="10"/>
                    <a:pt x="17" y="26"/>
                  </a:cubicBezTo>
                  <a:cubicBezTo>
                    <a:pt x="0" y="42"/>
                    <a:pt x="0" y="74"/>
                    <a:pt x="25" y="90"/>
                  </a:cubicBezTo>
                  <a:cubicBezTo>
                    <a:pt x="36" y="98"/>
                    <a:pt x="48" y="102"/>
                    <a:pt x="60" y="102"/>
                  </a:cubicBezTo>
                  <a:cubicBezTo>
                    <a:pt x="75" y="102"/>
                    <a:pt x="89" y="96"/>
                    <a:pt x="98" y="82"/>
                  </a:cubicBezTo>
                  <a:cubicBezTo>
                    <a:pt x="114" y="58"/>
                    <a:pt x="114" y="26"/>
                    <a:pt x="90" y="9"/>
                  </a:cubicBezTo>
                  <a:cubicBezTo>
                    <a:pt x="81" y="4"/>
                    <a:pt x="7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1"/>
            <p:cNvSpPr/>
            <p:nvPr/>
          </p:nvSpPr>
          <p:spPr>
            <a:xfrm>
              <a:off x="6473400" y="28806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43" y="1"/>
                  </a:moveTo>
                  <a:cubicBezTo>
                    <a:pt x="26" y="1"/>
                    <a:pt x="10" y="8"/>
                    <a:pt x="0" y="18"/>
                  </a:cubicBezTo>
                  <a:lnTo>
                    <a:pt x="81" y="82"/>
                  </a:lnTo>
                  <a:cubicBezTo>
                    <a:pt x="97" y="58"/>
                    <a:pt x="97" y="26"/>
                    <a:pt x="73" y="9"/>
                  </a:cubicBezTo>
                  <a:cubicBezTo>
                    <a:pt x="64" y="3"/>
                    <a:pt x="5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1"/>
            <p:cNvSpPr/>
            <p:nvPr/>
          </p:nvSpPr>
          <p:spPr>
            <a:xfrm>
              <a:off x="6478050" y="28746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17" y="0"/>
                  </a:moveTo>
                  <a:cubicBezTo>
                    <a:pt x="0" y="24"/>
                    <a:pt x="0" y="57"/>
                    <a:pt x="25" y="73"/>
                  </a:cubicBezTo>
                  <a:cubicBezTo>
                    <a:pt x="34" y="79"/>
                    <a:pt x="45" y="82"/>
                    <a:pt x="55" y="82"/>
                  </a:cubicBezTo>
                  <a:cubicBezTo>
                    <a:pt x="72" y="82"/>
                    <a:pt x="88" y="75"/>
                    <a:pt x="98" y="65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1"/>
            <p:cNvSpPr/>
            <p:nvPr/>
          </p:nvSpPr>
          <p:spPr>
            <a:xfrm>
              <a:off x="6484325" y="2879475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17" y="1"/>
                  </a:moveTo>
                  <a:cubicBezTo>
                    <a:pt x="1" y="25"/>
                    <a:pt x="9" y="57"/>
                    <a:pt x="25" y="74"/>
                  </a:cubicBezTo>
                  <a:cubicBezTo>
                    <a:pt x="36" y="81"/>
                    <a:pt x="49" y="85"/>
                    <a:pt x="61" y="85"/>
                  </a:cubicBezTo>
                  <a:cubicBezTo>
                    <a:pt x="75" y="85"/>
                    <a:pt x="89" y="79"/>
                    <a:pt x="98" y="6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1"/>
            <p:cNvSpPr/>
            <p:nvPr/>
          </p:nvSpPr>
          <p:spPr>
            <a:xfrm>
              <a:off x="6490625" y="28845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17"/>
                    <a:pt x="8" y="49"/>
                    <a:pt x="33" y="65"/>
                  </a:cubicBezTo>
                  <a:cubicBezTo>
                    <a:pt x="40" y="73"/>
                    <a:pt x="50" y="77"/>
                    <a:pt x="61" y="77"/>
                  </a:cubicBezTo>
                  <a:cubicBezTo>
                    <a:pt x="75" y="77"/>
                    <a:pt x="89" y="71"/>
                    <a:pt x="97" y="57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61"/>
            <p:cNvSpPr/>
            <p:nvPr/>
          </p:nvSpPr>
          <p:spPr>
            <a:xfrm>
              <a:off x="6486975" y="2895825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49" y="0"/>
                  </a:moveTo>
                  <a:cubicBezTo>
                    <a:pt x="37" y="0"/>
                    <a:pt x="25" y="6"/>
                    <a:pt x="16" y="20"/>
                  </a:cubicBezTo>
                  <a:cubicBezTo>
                    <a:pt x="0" y="44"/>
                    <a:pt x="0" y="68"/>
                    <a:pt x="25" y="84"/>
                  </a:cubicBezTo>
                  <a:cubicBezTo>
                    <a:pt x="35" y="92"/>
                    <a:pt x="48" y="96"/>
                    <a:pt x="60" y="96"/>
                  </a:cubicBezTo>
                  <a:cubicBezTo>
                    <a:pt x="75" y="96"/>
                    <a:pt x="89" y="90"/>
                    <a:pt x="98" y="76"/>
                  </a:cubicBezTo>
                  <a:cubicBezTo>
                    <a:pt x="106" y="60"/>
                    <a:pt x="106" y="28"/>
                    <a:pt x="81" y="12"/>
                  </a:cubicBezTo>
                  <a:cubicBezTo>
                    <a:pt x="70" y="4"/>
                    <a:pt x="59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61"/>
            <p:cNvSpPr/>
            <p:nvPr/>
          </p:nvSpPr>
          <p:spPr>
            <a:xfrm>
              <a:off x="6481700" y="28966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37" y="1"/>
                  </a:moveTo>
                  <a:cubicBezTo>
                    <a:pt x="23" y="1"/>
                    <a:pt x="9" y="7"/>
                    <a:pt x="0" y="20"/>
                  </a:cubicBezTo>
                  <a:lnTo>
                    <a:pt x="82" y="77"/>
                  </a:lnTo>
                  <a:cubicBezTo>
                    <a:pt x="98" y="52"/>
                    <a:pt x="90" y="28"/>
                    <a:pt x="65" y="12"/>
                  </a:cubicBezTo>
                  <a:cubicBezTo>
                    <a:pt x="58" y="5"/>
                    <a:pt x="47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1"/>
            <p:cNvSpPr/>
            <p:nvPr/>
          </p:nvSpPr>
          <p:spPr>
            <a:xfrm>
              <a:off x="6475200" y="2891975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34" y="0"/>
                  </a:moveTo>
                  <a:cubicBezTo>
                    <a:pt x="21" y="0"/>
                    <a:pt x="10" y="6"/>
                    <a:pt x="1" y="20"/>
                  </a:cubicBezTo>
                  <a:lnTo>
                    <a:pt x="82" y="76"/>
                  </a:lnTo>
                  <a:cubicBezTo>
                    <a:pt x="98" y="60"/>
                    <a:pt x="90" y="28"/>
                    <a:pt x="66" y="11"/>
                  </a:cubicBezTo>
                  <a:cubicBezTo>
                    <a:pt x="55" y="4"/>
                    <a:pt x="44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1"/>
            <p:cNvSpPr/>
            <p:nvPr/>
          </p:nvSpPr>
          <p:spPr>
            <a:xfrm>
              <a:off x="6480275" y="28910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2" y="1"/>
                  </a:moveTo>
                  <a:cubicBezTo>
                    <a:pt x="45" y="1"/>
                    <a:pt x="27" y="9"/>
                    <a:pt x="17" y="25"/>
                  </a:cubicBezTo>
                  <a:cubicBezTo>
                    <a:pt x="1" y="41"/>
                    <a:pt x="9" y="74"/>
                    <a:pt x="33" y="90"/>
                  </a:cubicBezTo>
                  <a:cubicBezTo>
                    <a:pt x="39" y="96"/>
                    <a:pt x="48" y="99"/>
                    <a:pt x="57" y="99"/>
                  </a:cubicBezTo>
                  <a:cubicBezTo>
                    <a:pt x="72" y="99"/>
                    <a:pt x="88" y="92"/>
                    <a:pt x="98" y="82"/>
                  </a:cubicBezTo>
                  <a:cubicBezTo>
                    <a:pt x="114" y="58"/>
                    <a:pt x="114" y="25"/>
                    <a:pt x="90" y="9"/>
                  </a:cubicBezTo>
                  <a:cubicBezTo>
                    <a:pt x="81" y="3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1"/>
            <p:cNvSpPr/>
            <p:nvPr/>
          </p:nvSpPr>
          <p:spPr>
            <a:xfrm>
              <a:off x="6473800" y="28863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4" y="0"/>
                  </a:moveTo>
                  <a:cubicBezTo>
                    <a:pt x="39" y="0"/>
                    <a:pt x="25" y="6"/>
                    <a:pt x="16" y="20"/>
                  </a:cubicBezTo>
                  <a:cubicBezTo>
                    <a:pt x="0" y="44"/>
                    <a:pt x="8" y="76"/>
                    <a:pt x="25" y="93"/>
                  </a:cubicBezTo>
                  <a:cubicBezTo>
                    <a:pt x="33" y="98"/>
                    <a:pt x="43" y="101"/>
                    <a:pt x="52" y="101"/>
                  </a:cubicBezTo>
                  <a:cubicBezTo>
                    <a:pt x="70" y="101"/>
                    <a:pt x="87" y="92"/>
                    <a:pt x="98" y="76"/>
                  </a:cubicBezTo>
                  <a:cubicBezTo>
                    <a:pt x="114" y="60"/>
                    <a:pt x="106" y="28"/>
                    <a:pt x="89" y="11"/>
                  </a:cubicBezTo>
                  <a:cubicBezTo>
                    <a:pt x="78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61"/>
            <p:cNvSpPr/>
            <p:nvPr/>
          </p:nvSpPr>
          <p:spPr>
            <a:xfrm>
              <a:off x="6467300" y="28815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0" y="0"/>
                  </a:moveTo>
                  <a:cubicBezTo>
                    <a:pt x="45" y="0"/>
                    <a:pt x="27" y="9"/>
                    <a:pt x="17" y="25"/>
                  </a:cubicBezTo>
                  <a:cubicBezTo>
                    <a:pt x="1" y="41"/>
                    <a:pt x="1" y="74"/>
                    <a:pt x="25" y="90"/>
                  </a:cubicBezTo>
                  <a:cubicBezTo>
                    <a:pt x="36" y="97"/>
                    <a:pt x="49" y="101"/>
                    <a:pt x="61" y="101"/>
                  </a:cubicBezTo>
                  <a:cubicBezTo>
                    <a:pt x="75" y="101"/>
                    <a:pt x="89" y="95"/>
                    <a:pt x="98" y="82"/>
                  </a:cubicBezTo>
                  <a:cubicBezTo>
                    <a:pt x="114" y="58"/>
                    <a:pt x="106" y="25"/>
                    <a:pt x="82" y="9"/>
                  </a:cubicBezTo>
                  <a:cubicBezTo>
                    <a:pt x="76" y="3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61"/>
            <p:cNvSpPr/>
            <p:nvPr/>
          </p:nvSpPr>
          <p:spPr>
            <a:xfrm>
              <a:off x="6468525" y="28873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38" y="1"/>
                  </a:moveTo>
                  <a:cubicBezTo>
                    <a:pt x="23" y="1"/>
                    <a:pt x="9" y="7"/>
                    <a:pt x="0" y="20"/>
                  </a:cubicBezTo>
                  <a:lnTo>
                    <a:pt x="82" y="77"/>
                  </a:lnTo>
                  <a:cubicBezTo>
                    <a:pt x="98" y="61"/>
                    <a:pt x="98" y="28"/>
                    <a:pt x="73" y="12"/>
                  </a:cubicBezTo>
                  <a:cubicBezTo>
                    <a:pt x="62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1"/>
            <p:cNvSpPr/>
            <p:nvPr/>
          </p:nvSpPr>
          <p:spPr>
            <a:xfrm>
              <a:off x="6472975" y="2881100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7"/>
                    <a:pt x="25" y="74"/>
                  </a:cubicBezTo>
                  <a:cubicBezTo>
                    <a:pt x="34" y="80"/>
                    <a:pt x="45" y="82"/>
                    <a:pt x="55" y="82"/>
                  </a:cubicBezTo>
                  <a:cubicBezTo>
                    <a:pt x="72" y="82"/>
                    <a:pt x="88" y="75"/>
                    <a:pt x="98" y="6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1"/>
            <p:cNvSpPr/>
            <p:nvPr/>
          </p:nvSpPr>
          <p:spPr>
            <a:xfrm>
              <a:off x="6479475" y="288597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4"/>
                    <a:pt x="8" y="57"/>
                    <a:pt x="25" y="73"/>
                  </a:cubicBezTo>
                  <a:cubicBezTo>
                    <a:pt x="33" y="79"/>
                    <a:pt x="43" y="82"/>
                    <a:pt x="52" y="82"/>
                  </a:cubicBezTo>
                  <a:cubicBezTo>
                    <a:pt x="70" y="82"/>
                    <a:pt x="87" y="73"/>
                    <a:pt x="98" y="57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61"/>
            <p:cNvSpPr/>
            <p:nvPr/>
          </p:nvSpPr>
          <p:spPr>
            <a:xfrm>
              <a:off x="6485950" y="28908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17" y="1"/>
                  </a:moveTo>
                  <a:cubicBezTo>
                    <a:pt x="1" y="17"/>
                    <a:pt x="1" y="49"/>
                    <a:pt x="25" y="66"/>
                  </a:cubicBezTo>
                  <a:cubicBezTo>
                    <a:pt x="36" y="73"/>
                    <a:pt x="49" y="77"/>
                    <a:pt x="61" y="77"/>
                  </a:cubicBezTo>
                  <a:cubicBezTo>
                    <a:pt x="75" y="77"/>
                    <a:pt x="89" y="71"/>
                    <a:pt x="98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61"/>
            <p:cNvSpPr/>
            <p:nvPr/>
          </p:nvSpPr>
          <p:spPr>
            <a:xfrm>
              <a:off x="6482500" y="29021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2" y="0"/>
                  </a:moveTo>
                  <a:cubicBezTo>
                    <a:pt x="35" y="0"/>
                    <a:pt x="19" y="7"/>
                    <a:pt x="9" y="17"/>
                  </a:cubicBezTo>
                  <a:cubicBezTo>
                    <a:pt x="1" y="41"/>
                    <a:pt x="1" y="74"/>
                    <a:pt x="25" y="90"/>
                  </a:cubicBezTo>
                  <a:cubicBezTo>
                    <a:pt x="34" y="96"/>
                    <a:pt x="43" y="98"/>
                    <a:pt x="53" y="98"/>
                  </a:cubicBezTo>
                  <a:cubicBezTo>
                    <a:pt x="70" y="98"/>
                    <a:pt x="88" y="89"/>
                    <a:pt x="98" y="74"/>
                  </a:cubicBezTo>
                  <a:cubicBezTo>
                    <a:pt x="106" y="58"/>
                    <a:pt x="106" y="25"/>
                    <a:pt x="82" y="9"/>
                  </a:cubicBezTo>
                  <a:cubicBezTo>
                    <a:pt x="73" y="3"/>
                    <a:pt x="6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1"/>
            <p:cNvSpPr/>
            <p:nvPr/>
          </p:nvSpPr>
          <p:spPr>
            <a:xfrm>
              <a:off x="6477250" y="2903075"/>
              <a:ext cx="2450" cy="1975"/>
            </a:xfrm>
            <a:custGeom>
              <a:avLst/>
              <a:gdLst/>
              <a:ahLst/>
              <a:cxnLst/>
              <a:rect l="l" t="t" r="r" b="b"/>
              <a:pathLst>
                <a:path w="98" h="79" extrusionOk="0">
                  <a:moveTo>
                    <a:pt x="42" y="0"/>
                  </a:moveTo>
                  <a:cubicBezTo>
                    <a:pt x="27" y="0"/>
                    <a:pt x="10" y="6"/>
                    <a:pt x="0" y="22"/>
                  </a:cubicBezTo>
                  <a:lnTo>
                    <a:pt x="81" y="78"/>
                  </a:lnTo>
                  <a:cubicBezTo>
                    <a:pt x="97" y="54"/>
                    <a:pt x="89" y="22"/>
                    <a:pt x="65" y="5"/>
                  </a:cubicBezTo>
                  <a:cubicBezTo>
                    <a:pt x="59" y="2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1"/>
            <p:cNvSpPr/>
            <p:nvPr/>
          </p:nvSpPr>
          <p:spPr>
            <a:xfrm>
              <a:off x="6470550" y="28985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46" y="0"/>
                  </a:moveTo>
                  <a:cubicBezTo>
                    <a:pt x="28" y="0"/>
                    <a:pt x="11" y="9"/>
                    <a:pt x="1" y="25"/>
                  </a:cubicBezTo>
                  <a:lnTo>
                    <a:pt x="82" y="82"/>
                  </a:lnTo>
                  <a:cubicBezTo>
                    <a:pt x="98" y="58"/>
                    <a:pt x="90" y="25"/>
                    <a:pt x="73" y="9"/>
                  </a:cubicBezTo>
                  <a:cubicBezTo>
                    <a:pt x="65" y="3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61"/>
            <p:cNvSpPr/>
            <p:nvPr/>
          </p:nvSpPr>
          <p:spPr>
            <a:xfrm>
              <a:off x="6475825" y="28975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4" y="1"/>
                  </a:moveTo>
                  <a:cubicBezTo>
                    <a:pt x="37" y="1"/>
                    <a:pt x="22" y="10"/>
                    <a:pt x="17" y="26"/>
                  </a:cubicBezTo>
                  <a:cubicBezTo>
                    <a:pt x="0" y="42"/>
                    <a:pt x="0" y="74"/>
                    <a:pt x="25" y="90"/>
                  </a:cubicBezTo>
                  <a:cubicBezTo>
                    <a:pt x="34" y="97"/>
                    <a:pt x="44" y="99"/>
                    <a:pt x="55" y="99"/>
                  </a:cubicBezTo>
                  <a:cubicBezTo>
                    <a:pt x="71" y="99"/>
                    <a:pt x="88" y="92"/>
                    <a:pt x="98" y="82"/>
                  </a:cubicBezTo>
                  <a:cubicBezTo>
                    <a:pt x="114" y="58"/>
                    <a:pt x="106" y="26"/>
                    <a:pt x="81" y="9"/>
                  </a:cubicBezTo>
                  <a:cubicBezTo>
                    <a:pt x="73" y="4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61"/>
            <p:cNvSpPr/>
            <p:nvPr/>
          </p:nvSpPr>
          <p:spPr>
            <a:xfrm>
              <a:off x="6469125" y="28928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6" y="0"/>
                  </a:moveTo>
                  <a:cubicBezTo>
                    <a:pt x="41" y="0"/>
                    <a:pt x="27" y="9"/>
                    <a:pt x="17" y="25"/>
                  </a:cubicBezTo>
                  <a:cubicBezTo>
                    <a:pt x="1" y="49"/>
                    <a:pt x="1" y="82"/>
                    <a:pt x="25" y="98"/>
                  </a:cubicBezTo>
                  <a:cubicBezTo>
                    <a:pt x="34" y="101"/>
                    <a:pt x="44" y="103"/>
                    <a:pt x="54" y="103"/>
                  </a:cubicBezTo>
                  <a:cubicBezTo>
                    <a:pt x="71" y="103"/>
                    <a:pt x="88" y="97"/>
                    <a:pt x="98" y="82"/>
                  </a:cubicBezTo>
                  <a:cubicBezTo>
                    <a:pt x="114" y="58"/>
                    <a:pt x="106" y="25"/>
                    <a:pt x="82" y="9"/>
                  </a:cubicBezTo>
                  <a:cubicBezTo>
                    <a:pt x="73" y="3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1"/>
            <p:cNvSpPr/>
            <p:nvPr/>
          </p:nvSpPr>
          <p:spPr>
            <a:xfrm>
              <a:off x="6462450" y="28883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3" y="0"/>
                  </a:moveTo>
                  <a:cubicBezTo>
                    <a:pt x="39" y="0"/>
                    <a:pt x="25" y="6"/>
                    <a:pt x="16" y="20"/>
                  </a:cubicBezTo>
                  <a:cubicBezTo>
                    <a:pt x="0" y="44"/>
                    <a:pt x="0" y="76"/>
                    <a:pt x="25" y="93"/>
                  </a:cubicBezTo>
                  <a:cubicBezTo>
                    <a:pt x="33" y="98"/>
                    <a:pt x="43" y="101"/>
                    <a:pt x="52" y="101"/>
                  </a:cubicBezTo>
                  <a:cubicBezTo>
                    <a:pt x="70" y="101"/>
                    <a:pt x="87" y="92"/>
                    <a:pt x="97" y="76"/>
                  </a:cubicBezTo>
                  <a:cubicBezTo>
                    <a:pt x="114" y="52"/>
                    <a:pt x="106" y="20"/>
                    <a:pt x="81" y="12"/>
                  </a:cubicBezTo>
                  <a:cubicBezTo>
                    <a:pt x="74" y="4"/>
                    <a:pt x="6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1"/>
            <p:cNvSpPr/>
            <p:nvPr/>
          </p:nvSpPr>
          <p:spPr>
            <a:xfrm>
              <a:off x="6463850" y="2894075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46" y="0"/>
                  </a:moveTo>
                  <a:cubicBezTo>
                    <a:pt x="29" y="0"/>
                    <a:pt x="11" y="9"/>
                    <a:pt x="1" y="25"/>
                  </a:cubicBezTo>
                  <a:lnTo>
                    <a:pt x="82" y="82"/>
                  </a:lnTo>
                  <a:cubicBezTo>
                    <a:pt x="98" y="57"/>
                    <a:pt x="98" y="25"/>
                    <a:pt x="74" y="9"/>
                  </a:cubicBezTo>
                  <a:cubicBezTo>
                    <a:pt x="65" y="3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1"/>
            <p:cNvSpPr/>
            <p:nvPr/>
          </p:nvSpPr>
          <p:spPr>
            <a:xfrm>
              <a:off x="6468125" y="28878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4"/>
                    <a:pt x="8" y="57"/>
                    <a:pt x="33" y="73"/>
                  </a:cubicBezTo>
                  <a:cubicBezTo>
                    <a:pt x="41" y="79"/>
                    <a:pt x="50" y="82"/>
                    <a:pt x="58" y="82"/>
                  </a:cubicBezTo>
                  <a:cubicBezTo>
                    <a:pt x="73" y="82"/>
                    <a:pt x="87" y="73"/>
                    <a:pt x="98" y="57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61"/>
            <p:cNvSpPr/>
            <p:nvPr/>
          </p:nvSpPr>
          <p:spPr>
            <a:xfrm>
              <a:off x="6474800" y="2892450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1" y="57"/>
                    <a:pt x="25" y="74"/>
                  </a:cubicBezTo>
                  <a:cubicBezTo>
                    <a:pt x="34" y="79"/>
                    <a:pt x="43" y="82"/>
                    <a:pt x="53" y="82"/>
                  </a:cubicBezTo>
                  <a:cubicBezTo>
                    <a:pt x="70" y="82"/>
                    <a:pt x="88" y="73"/>
                    <a:pt x="98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61"/>
            <p:cNvSpPr/>
            <p:nvPr/>
          </p:nvSpPr>
          <p:spPr>
            <a:xfrm>
              <a:off x="6481300" y="28971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16" y="0"/>
                  </a:moveTo>
                  <a:cubicBezTo>
                    <a:pt x="0" y="24"/>
                    <a:pt x="8" y="49"/>
                    <a:pt x="33" y="65"/>
                  </a:cubicBezTo>
                  <a:cubicBezTo>
                    <a:pt x="40" y="72"/>
                    <a:pt x="51" y="76"/>
                    <a:pt x="61" y="76"/>
                  </a:cubicBezTo>
                  <a:cubicBezTo>
                    <a:pt x="75" y="76"/>
                    <a:pt x="89" y="70"/>
                    <a:pt x="98" y="57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1"/>
            <p:cNvSpPr/>
            <p:nvPr/>
          </p:nvSpPr>
          <p:spPr>
            <a:xfrm>
              <a:off x="6478050" y="29086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3" y="0"/>
                  </a:moveTo>
                  <a:cubicBezTo>
                    <a:pt x="39" y="0"/>
                    <a:pt x="26" y="6"/>
                    <a:pt x="17" y="19"/>
                  </a:cubicBezTo>
                  <a:cubicBezTo>
                    <a:pt x="0" y="44"/>
                    <a:pt x="9" y="76"/>
                    <a:pt x="33" y="84"/>
                  </a:cubicBezTo>
                  <a:cubicBezTo>
                    <a:pt x="44" y="92"/>
                    <a:pt x="56" y="96"/>
                    <a:pt x="68" y="96"/>
                  </a:cubicBezTo>
                  <a:cubicBezTo>
                    <a:pt x="81" y="96"/>
                    <a:pt x="93" y="90"/>
                    <a:pt x="98" y="76"/>
                  </a:cubicBezTo>
                  <a:cubicBezTo>
                    <a:pt x="114" y="52"/>
                    <a:pt x="106" y="28"/>
                    <a:pt x="82" y="11"/>
                  </a:cubicBezTo>
                  <a:cubicBezTo>
                    <a:pt x="74" y="4"/>
                    <a:pt x="64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1"/>
            <p:cNvSpPr/>
            <p:nvPr/>
          </p:nvSpPr>
          <p:spPr>
            <a:xfrm>
              <a:off x="6472975" y="290967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36" y="0"/>
                  </a:moveTo>
                  <a:cubicBezTo>
                    <a:pt x="20" y="0"/>
                    <a:pt x="6" y="7"/>
                    <a:pt x="1" y="17"/>
                  </a:cubicBezTo>
                  <a:lnTo>
                    <a:pt x="82" y="74"/>
                  </a:lnTo>
                  <a:cubicBezTo>
                    <a:pt x="98" y="49"/>
                    <a:pt x="90" y="25"/>
                    <a:pt x="66" y="9"/>
                  </a:cubicBezTo>
                  <a:cubicBezTo>
                    <a:pt x="56" y="3"/>
                    <a:pt x="46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1"/>
            <p:cNvSpPr/>
            <p:nvPr/>
          </p:nvSpPr>
          <p:spPr>
            <a:xfrm>
              <a:off x="6466100" y="29052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45" y="0"/>
                  </a:moveTo>
                  <a:cubicBezTo>
                    <a:pt x="28" y="0"/>
                    <a:pt x="11" y="9"/>
                    <a:pt x="0" y="25"/>
                  </a:cubicBezTo>
                  <a:lnTo>
                    <a:pt x="89" y="81"/>
                  </a:lnTo>
                  <a:cubicBezTo>
                    <a:pt x="97" y="57"/>
                    <a:pt x="97" y="25"/>
                    <a:pt x="73" y="8"/>
                  </a:cubicBezTo>
                  <a:cubicBezTo>
                    <a:pt x="64" y="3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61"/>
            <p:cNvSpPr/>
            <p:nvPr/>
          </p:nvSpPr>
          <p:spPr>
            <a:xfrm>
              <a:off x="6471350" y="29041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47" y="1"/>
                  </a:moveTo>
                  <a:cubicBezTo>
                    <a:pt x="33" y="1"/>
                    <a:pt x="22" y="7"/>
                    <a:pt x="17" y="20"/>
                  </a:cubicBezTo>
                  <a:cubicBezTo>
                    <a:pt x="1" y="44"/>
                    <a:pt x="9" y="77"/>
                    <a:pt x="25" y="93"/>
                  </a:cubicBezTo>
                  <a:cubicBezTo>
                    <a:pt x="34" y="99"/>
                    <a:pt x="44" y="101"/>
                    <a:pt x="53" y="101"/>
                  </a:cubicBezTo>
                  <a:cubicBezTo>
                    <a:pt x="71" y="101"/>
                    <a:pt x="88" y="93"/>
                    <a:pt x="98" y="77"/>
                  </a:cubicBezTo>
                  <a:cubicBezTo>
                    <a:pt x="114" y="52"/>
                    <a:pt x="106" y="20"/>
                    <a:pt x="82" y="12"/>
                  </a:cubicBezTo>
                  <a:cubicBezTo>
                    <a:pt x="71" y="5"/>
                    <a:pt x="59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61"/>
            <p:cNvSpPr/>
            <p:nvPr/>
          </p:nvSpPr>
          <p:spPr>
            <a:xfrm>
              <a:off x="6464475" y="28996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39" y="0"/>
                    <a:pt x="25" y="6"/>
                    <a:pt x="16" y="20"/>
                  </a:cubicBezTo>
                  <a:cubicBezTo>
                    <a:pt x="0" y="44"/>
                    <a:pt x="8" y="76"/>
                    <a:pt x="33" y="93"/>
                  </a:cubicBezTo>
                  <a:cubicBezTo>
                    <a:pt x="41" y="98"/>
                    <a:pt x="51" y="101"/>
                    <a:pt x="61" y="101"/>
                  </a:cubicBezTo>
                  <a:cubicBezTo>
                    <a:pt x="78" y="101"/>
                    <a:pt x="95" y="92"/>
                    <a:pt x="106" y="76"/>
                  </a:cubicBezTo>
                  <a:cubicBezTo>
                    <a:pt x="114" y="52"/>
                    <a:pt x="114" y="20"/>
                    <a:pt x="89" y="12"/>
                  </a:cubicBez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1"/>
            <p:cNvSpPr/>
            <p:nvPr/>
          </p:nvSpPr>
          <p:spPr>
            <a:xfrm>
              <a:off x="6457775" y="28952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5"/>
                    <a:pt x="9" y="77"/>
                    <a:pt x="25" y="93"/>
                  </a:cubicBezTo>
                  <a:cubicBezTo>
                    <a:pt x="34" y="99"/>
                    <a:pt x="43" y="102"/>
                    <a:pt x="53" y="102"/>
                  </a:cubicBezTo>
                  <a:cubicBezTo>
                    <a:pt x="70" y="102"/>
                    <a:pt x="88" y="93"/>
                    <a:pt x="98" y="77"/>
                  </a:cubicBezTo>
                  <a:cubicBezTo>
                    <a:pt x="114" y="53"/>
                    <a:pt x="106" y="20"/>
                    <a:pt x="82" y="12"/>
                  </a:cubicBezTo>
                  <a:cubicBezTo>
                    <a:pt x="75" y="5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1"/>
            <p:cNvSpPr/>
            <p:nvPr/>
          </p:nvSpPr>
          <p:spPr>
            <a:xfrm>
              <a:off x="6459400" y="290095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44" y="1"/>
                  </a:moveTo>
                  <a:cubicBezTo>
                    <a:pt x="28" y="1"/>
                    <a:pt x="11" y="10"/>
                    <a:pt x="1" y="25"/>
                  </a:cubicBezTo>
                  <a:lnTo>
                    <a:pt x="82" y="74"/>
                  </a:lnTo>
                  <a:cubicBezTo>
                    <a:pt x="98" y="58"/>
                    <a:pt x="90" y="25"/>
                    <a:pt x="65" y="9"/>
                  </a:cubicBezTo>
                  <a:cubicBezTo>
                    <a:pt x="60" y="3"/>
                    <a:pt x="5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1"/>
            <p:cNvSpPr/>
            <p:nvPr/>
          </p:nvSpPr>
          <p:spPr>
            <a:xfrm>
              <a:off x="6463450" y="2894675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17" y="1"/>
                  </a:moveTo>
                  <a:cubicBezTo>
                    <a:pt x="1" y="25"/>
                    <a:pt x="9" y="58"/>
                    <a:pt x="33" y="66"/>
                  </a:cubicBezTo>
                  <a:cubicBezTo>
                    <a:pt x="44" y="73"/>
                    <a:pt x="57" y="77"/>
                    <a:pt x="68" y="77"/>
                  </a:cubicBezTo>
                  <a:cubicBezTo>
                    <a:pt x="82" y="77"/>
                    <a:pt x="94" y="71"/>
                    <a:pt x="98" y="5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1"/>
            <p:cNvSpPr/>
            <p:nvPr/>
          </p:nvSpPr>
          <p:spPr>
            <a:xfrm>
              <a:off x="6470150" y="28991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24"/>
                    <a:pt x="8" y="57"/>
                    <a:pt x="33" y="65"/>
                  </a:cubicBezTo>
                  <a:cubicBezTo>
                    <a:pt x="44" y="72"/>
                    <a:pt x="55" y="76"/>
                    <a:pt x="65" y="76"/>
                  </a:cubicBezTo>
                  <a:cubicBezTo>
                    <a:pt x="77" y="76"/>
                    <a:pt x="89" y="70"/>
                    <a:pt x="98" y="5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61"/>
            <p:cNvSpPr/>
            <p:nvPr/>
          </p:nvSpPr>
          <p:spPr>
            <a:xfrm>
              <a:off x="6476825" y="290360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49"/>
                    <a:pt x="33" y="65"/>
                  </a:cubicBezTo>
                  <a:cubicBezTo>
                    <a:pt x="44" y="73"/>
                    <a:pt x="55" y="77"/>
                    <a:pt x="65" y="77"/>
                  </a:cubicBezTo>
                  <a:cubicBezTo>
                    <a:pt x="78" y="77"/>
                    <a:pt x="89" y="71"/>
                    <a:pt x="98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61"/>
            <p:cNvSpPr/>
            <p:nvPr/>
          </p:nvSpPr>
          <p:spPr>
            <a:xfrm>
              <a:off x="6474000" y="29151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4" y="0"/>
                  </a:moveTo>
                  <a:cubicBezTo>
                    <a:pt x="36" y="0"/>
                    <a:pt x="19" y="9"/>
                    <a:pt x="8" y="25"/>
                  </a:cubicBezTo>
                  <a:cubicBezTo>
                    <a:pt x="0" y="41"/>
                    <a:pt x="8" y="74"/>
                    <a:pt x="25" y="90"/>
                  </a:cubicBezTo>
                  <a:cubicBezTo>
                    <a:pt x="33" y="96"/>
                    <a:pt x="43" y="98"/>
                    <a:pt x="52" y="98"/>
                  </a:cubicBezTo>
                  <a:cubicBezTo>
                    <a:pt x="70" y="98"/>
                    <a:pt x="87" y="89"/>
                    <a:pt x="98" y="74"/>
                  </a:cubicBezTo>
                  <a:cubicBezTo>
                    <a:pt x="114" y="49"/>
                    <a:pt x="106" y="25"/>
                    <a:pt x="81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1"/>
            <p:cNvSpPr/>
            <p:nvPr/>
          </p:nvSpPr>
          <p:spPr>
            <a:xfrm>
              <a:off x="6468725" y="291635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42" y="1"/>
                  </a:moveTo>
                  <a:cubicBezTo>
                    <a:pt x="27" y="1"/>
                    <a:pt x="11" y="7"/>
                    <a:pt x="1" y="18"/>
                  </a:cubicBezTo>
                  <a:lnTo>
                    <a:pt x="90" y="74"/>
                  </a:lnTo>
                  <a:cubicBezTo>
                    <a:pt x="98" y="50"/>
                    <a:pt x="90" y="18"/>
                    <a:pt x="65" y="9"/>
                  </a:cubicBezTo>
                  <a:cubicBezTo>
                    <a:pt x="59" y="3"/>
                    <a:pt x="51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1"/>
            <p:cNvSpPr/>
            <p:nvPr/>
          </p:nvSpPr>
          <p:spPr>
            <a:xfrm>
              <a:off x="6461825" y="2912100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46" y="1"/>
                  </a:moveTo>
                  <a:cubicBezTo>
                    <a:pt x="29" y="1"/>
                    <a:pt x="11" y="10"/>
                    <a:pt x="1" y="25"/>
                  </a:cubicBezTo>
                  <a:lnTo>
                    <a:pt x="90" y="74"/>
                  </a:lnTo>
                  <a:cubicBezTo>
                    <a:pt x="98" y="50"/>
                    <a:pt x="98" y="25"/>
                    <a:pt x="74" y="9"/>
                  </a:cubicBezTo>
                  <a:cubicBezTo>
                    <a:pt x="65" y="3"/>
                    <a:pt x="56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1"/>
            <p:cNvSpPr/>
            <p:nvPr/>
          </p:nvSpPr>
          <p:spPr>
            <a:xfrm>
              <a:off x="6467100" y="29108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2" y="1"/>
                  </a:moveTo>
                  <a:cubicBezTo>
                    <a:pt x="35" y="1"/>
                    <a:pt x="19" y="8"/>
                    <a:pt x="9" y="18"/>
                  </a:cubicBezTo>
                  <a:cubicBezTo>
                    <a:pt x="1" y="42"/>
                    <a:pt x="9" y="74"/>
                    <a:pt x="25" y="91"/>
                  </a:cubicBezTo>
                  <a:cubicBezTo>
                    <a:pt x="34" y="96"/>
                    <a:pt x="43" y="99"/>
                    <a:pt x="53" y="99"/>
                  </a:cubicBezTo>
                  <a:cubicBezTo>
                    <a:pt x="70" y="99"/>
                    <a:pt x="87" y="90"/>
                    <a:pt x="98" y="74"/>
                  </a:cubicBezTo>
                  <a:cubicBezTo>
                    <a:pt x="114" y="50"/>
                    <a:pt x="106" y="18"/>
                    <a:pt x="82" y="10"/>
                  </a:cubicBezTo>
                  <a:cubicBezTo>
                    <a:pt x="72" y="3"/>
                    <a:pt x="6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1"/>
            <p:cNvSpPr/>
            <p:nvPr/>
          </p:nvSpPr>
          <p:spPr>
            <a:xfrm>
              <a:off x="6460225" y="290642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3" y="1"/>
                  </a:moveTo>
                  <a:cubicBezTo>
                    <a:pt x="36" y="1"/>
                    <a:pt x="19" y="10"/>
                    <a:pt x="8" y="25"/>
                  </a:cubicBezTo>
                  <a:cubicBezTo>
                    <a:pt x="0" y="50"/>
                    <a:pt x="8" y="82"/>
                    <a:pt x="24" y="98"/>
                  </a:cubicBezTo>
                  <a:cubicBezTo>
                    <a:pt x="33" y="104"/>
                    <a:pt x="43" y="107"/>
                    <a:pt x="52" y="107"/>
                  </a:cubicBezTo>
                  <a:cubicBezTo>
                    <a:pt x="70" y="107"/>
                    <a:pt x="87" y="98"/>
                    <a:pt x="97" y="82"/>
                  </a:cubicBezTo>
                  <a:cubicBezTo>
                    <a:pt x="114" y="58"/>
                    <a:pt x="105" y="25"/>
                    <a:pt x="81" y="9"/>
                  </a:cubicBezTo>
                  <a:cubicBezTo>
                    <a:pt x="72" y="3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1"/>
            <p:cNvSpPr/>
            <p:nvPr/>
          </p:nvSpPr>
          <p:spPr>
            <a:xfrm>
              <a:off x="6453325" y="290217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4" y="0"/>
                  </a:moveTo>
                  <a:cubicBezTo>
                    <a:pt x="37" y="0"/>
                    <a:pt x="22" y="9"/>
                    <a:pt x="17" y="25"/>
                  </a:cubicBezTo>
                  <a:cubicBezTo>
                    <a:pt x="0" y="49"/>
                    <a:pt x="8" y="82"/>
                    <a:pt x="25" y="98"/>
                  </a:cubicBezTo>
                  <a:cubicBezTo>
                    <a:pt x="33" y="104"/>
                    <a:pt x="43" y="106"/>
                    <a:pt x="52" y="106"/>
                  </a:cubicBezTo>
                  <a:cubicBezTo>
                    <a:pt x="70" y="106"/>
                    <a:pt x="87" y="98"/>
                    <a:pt x="98" y="82"/>
                  </a:cubicBezTo>
                  <a:cubicBezTo>
                    <a:pt x="114" y="58"/>
                    <a:pt x="106" y="25"/>
                    <a:pt x="81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61"/>
            <p:cNvSpPr/>
            <p:nvPr/>
          </p:nvSpPr>
          <p:spPr>
            <a:xfrm>
              <a:off x="6454950" y="2907850"/>
              <a:ext cx="2650" cy="2050"/>
            </a:xfrm>
            <a:custGeom>
              <a:avLst/>
              <a:gdLst/>
              <a:ahLst/>
              <a:cxnLst/>
              <a:rect l="l" t="t" r="r" b="b"/>
              <a:pathLst>
                <a:path w="106" h="82" extrusionOk="0">
                  <a:moveTo>
                    <a:pt x="45" y="0"/>
                  </a:moveTo>
                  <a:cubicBezTo>
                    <a:pt x="28" y="0"/>
                    <a:pt x="11" y="9"/>
                    <a:pt x="0" y="25"/>
                  </a:cubicBezTo>
                  <a:lnTo>
                    <a:pt x="89" y="82"/>
                  </a:lnTo>
                  <a:cubicBezTo>
                    <a:pt x="106" y="58"/>
                    <a:pt x="98" y="25"/>
                    <a:pt x="73" y="9"/>
                  </a:cubicBezTo>
                  <a:cubicBezTo>
                    <a:pt x="65" y="3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61"/>
            <p:cNvSpPr/>
            <p:nvPr/>
          </p:nvSpPr>
          <p:spPr>
            <a:xfrm>
              <a:off x="6459000" y="290157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17" y="0"/>
                  </a:moveTo>
                  <a:cubicBezTo>
                    <a:pt x="0" y="25"/>
                    <a:pt x="8" y="57"/>
                    <a:pt x="33" y="65"/>
                  </a:cubicBezTo>
                  <a:cubicBezTo>
                    <a:pt x="41" y="71"/>
                    <a:pt x="50" y="74"/>
                    <a:pt x="58" y="74"/>
                  </a:cubicBezTo>
                  <a:cubicBezTo>
                    <a:pt x="73" y="74"/>
                    <a:pt x="87" y="65"/>
                    <a:pt x="98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1"/>
            <p:cNvSpPr/>
            <p:nvPr/>
          </p:nvSpPr>
          <p:spPr>
            <a:xfrm>
              <a:off x="6465675" y="2905825"/>
              <a:ext cx="2675" cy="1975"/>
            </a:xfrm>
            <a:custGeom>
              <a:avLst/>
              <a:gdLst/>
              <a:ahLst/>
              <a:cxnLst/>
              <a:rect l="l" t="t" r="r" b="b"/>
              <a:pathLst>
                <a:path w="107" h="79" extrusionOk="0">
                  <a:moveTo>
                    <a:pt x="17" y="1"/>
                  </a:moveTo>
                  <a:cubicBezTo>
                    <a:pt x="1" y="25"/>
                    <a:pt x="9" y="57"/>
                    <a:pt x="33" y="74"/>
                  </a:cubicBezTo>
                  <a:cubicBezTo>
                    <a:pt x="42" y="77"/>
                    <a:pt x="52" y="79"/>
                    <a:pt x="62" y="79"/>
                  </a:cubicBezTo>
                  <a:cubicBezTo>
                    <a:pt x="79" y="79"/>
                    <a:pt x="96" y="73"/>
                    <a:pt x="106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1"/>
            <p:cNvSpPr/>
            <p:nvPr/>
          </p:nvSpPr>
          <p:spPr>
            <a:xfrm>
              <a:off x="6472575" y="29100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8"/>
                    <a:pt x="33" y="74"/>
                  </a:cubicBezTo>
                  <a:cubicBezTo>
                    <a:pt x="39" y="80"/>
                    <a:pt x="47" y="82"/>
                    <a:pt x="55" y="82"/>
                  </a:cubicBezTo>
                  <a:cubicBezTo>
                    <a:pt x="70" y="82"/>
                    <a:pt x="87" y="73"/>
                    <a:pt x="98" y="5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61"/>
            <p:cNvSpPr/>
            <p:nvPr/>
          </p:nvSpPr>
          <p:spPr>
            <a:xfrm>
              <a:off x="6469950" y="292177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0" y="0"/>
                  </a:moveTo>
                  <a:cubicBezTo>
                    <a:pt x="41" y="0"/>
                    <a:pt x="20" y="8"/>
                    <a:pt x="8" y="19"/>
                  </a:cubicBezTo>
                  <a:cubicBezTo>
                    <a:pt x="0" y="44"/>
                    <a:pt x="8" y="76"/>
                    <a:pt x="33" y="92"/>
                  </a:cubicBezTo>
                  <a:cubicBezTo>
                    <a:pt x="39" y="95"/>
                    <a:pt x="46" y="96"/>
                    <a:pt x="52" y="96"/>
                  </a:cubicBezTo>
                  <a:cubicBezTo>
                    <a:pt x="69" y="96"/>
                    <a:pt x="86" y="88"/>
                    <a:pt x="97" y="76"/>
                  </a:cubicBezTo>
                  <a:cubicBezTo>
                    <a:pt x="114" y="52"/>
                    <a:pt x="106" y="19"/>
                    <a:pt x="81" y="3"/>
                  </a:cubicBezTo>
                  <a:cubicBezTo>
                    <a:pt x="75" y="1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61"/>
            <p:cNvSpPr/>
            <p:nvPr/>
          </p:nvSpPr>
          <p:spPr>
            <a:xfrm>
              <a:off x="6464675" y="292305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46" y="1"/>
                  </a:moveTo>
                  <a:cubicBezTo>
                    <a:pt x="28" y="1"/>
                    <a:pt x="11" y="9"/>
                    <a:pt x="0" y="25"/>
                  </a:cubicBezTo>
                  <a:lnTo>
                    <a:pt x="90" y="74"/>
                  </a:lnTo>
                  <a:cubicBezTo>
                    <a:pt x="106" y="50"/>
                    <a:pt x="98" y="25"/>
                    <a:pt x="73" y="9"/>
                  </a:cubicBezTo>
                  <a:cubicBezTo>
                    <a:pt x="65" y="3"/>
                    <a:pt x="5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1"/>
            <p:cNvSpPr/>
            <p:nvPr/>
          </p:nvSpPr>
          <p:spPr>
            <a:xfrm>
              <a:off x="6457775" y="29190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40" y="0"/>
                  </a:moveTo>
                  <a:cubicBezTo>
                    <a:pt x="25" y="0"/>
                    <a:pt x="11" y="9"/>
                    <a:pt x="1" y="25"/>
                  </a:cubicBezTo>
                  <a:lnTo>
                    <a:pt x="90" y="74"/>
                  </a:lnTo>
                  <a:cubicBezTo>
                    <a:pt x="98" y="49"/>
                    <a:pt x="90" y="25"/>
                    <a:pt x="66" y="9"/>
                  </a:cubicBezTo>
                  <a:cubicBezTo>
                    <a:pt x="57" y="3"/>
                    <a:pt x="48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61"/>
            <p:cNvSpPr/>
            <p:nvPr/>
          </p:nvSpPr>
          <p:spPr>
            <a:xfrm>
              <a:off x="6462850" y="29175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1"/>
                  </a:moveTo>
                  <a:cubicBezTo>
                    <a:pt x="44" y="1"/>
                    <a:pt x="27" y="10"/>
                    <a:pt x="17" y="25"/>
                  </a:cubicBezTo>
                  <a:cubicBezTo>
                    <a:pt x="0" y="50"/>
                    <a:pt x="9" y="82"/>
                    <a:pt x="33" y="90"/>
                  </a:cubicBezTo>
                  <a:cubicBezTo>
                    <a:pt x="41" y="96"/>
                    <a:pt x="51" y="99"/>
                    <a:pt x="61" y="99"/>
                  </a:cubicBezTo>
                  <a:cubicBezTo>
                    <a:pt x="78" y="99"/>
                    <a:pt x="95" y="90"/>
                    <a:pt x="106" y="74"/>
                  </a:cubicBezTo>
                  <a:cubicBezTo>
                    <a:pt x="114" y="50"/>
                    <a:pt x="106" y="25"/>
                    <a:pt x="81" y="9"/>
                  </a:cubicBezTo>
                  <a:cubicBezTo>
                    <a:pt x="76" y="3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61"/>
            <p:cNvSpPr/>
            <p:nvPr/>
          </p:nvSpPr>
          <p:spPr>
            <a:xfrm>
              <a:off x="6455950" y="29134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3" y="1"/>
                  </a:moveTo>
                  <a:cubicBezTo>
                    <a:pt x="43" y="1"/>
                    <a:pt x="23" y="10"/>
                    <a:pt x="17" y="28"/>
                  </a:cubicBezTo>
                  <a:cubicBezTo>
                    <a:pt x="1" y="52"/>
                    <a:pt x="9" y="77"/>
                    <a:pt x="33" y="93"/>
                  </a:cubicBezTo>
                  <a:cubicBezTo>
                    <a:pt x="42" y="99"/>
                    <a:pt x="51" y="101"/>
                    <a:pt x="61" y="101"/>
                  </a:cubicBezTo>
                  <a:cubicBezTo>
                    <a:pt x="77" y="101"/>
                    <a:pt x="93" y="92"/>
                    <a:pt x="98" y="77"/>
                  </a:cubicBezTo>
                  <a:cubicBezTo>
                    <a:pt x="114" y="52"/>
                    <a:pt x="106" y="20"/>
                    <a:pt x="82" y="4"/>
                  </a:cubicBezTo>
                  <a:cubicBezTo>
                    <a:pt x="76" y="2"/>
                    <a:pt x="69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61"/>
            <p:cNvSpPr/>
            <p:nvPr/>
          </p:nvSpPr>
          <p:spPr>
            <a:xfrm>
              <a:off x="6448850" y="2909275"/>
              <a:ext cx="3075" cy="2675"/>
            </a:xfrm>
            <a:custGeom>
              <a:avLst/>
              <a:gdLst/>
              <a:ahLst/>
              <a:cxnLst/>
              <a:rect l="l" t="t" r="r" b="b"/>
              <a:pathLst>
                <a:path w="123" h="107" extrusionOk="0">
                  <a:moveTo>
                    <a:pt x="62" y="0"/>
                  </a:moveTo>
                  <a:cubicBezTo>
                    <a:pt x="45" y="0"/>
                    <a:pt x="28" y="9"/>
                    <a:pt x="17" y="25"/>
                  </a:cubicBezTo>
                  <a:cubicBezTo>
                    <a:pt x="1" y="49"/>
                    <a:pt x="9" y="82"/>
                    <a:pt x="33" y="98"/>
                  </a:cubicBezTo>
                  <a:cubicBezTo>
                    <a:pt x="42" y="104"/>
                    <a:pt x="52" y="106"/>
                    <a:pt x="61" y="106"/>
                  </a:cubicBezTo>
                  <a:cubicBezTo>
                    <a:pt x="79" y="106"/>
                    <a:pt x="96" y="97"/>
                    <a:pt x="106" y="82"/>
                  </a:cubicBezTo>
                  <a:cubicBezTo>
                    <a:pt x="123" y="57"/>
                    <a:pt x="114" y="25"/>
                    <a:pt x="90" y="9"/>
                  </a:cubicBezTo>
                  <a:cubicBezTo>
                    <a:pt x="82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61"/>
            <p:cNvSpPr/>
            <p:nvPr/>
          </p:nvSpPr>
          <p:spPr>
            <a:xfrm>
              <a:off x="6450900" y="29149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37" y="0"/>
                  </a:moveTo>
                  <a:cubicBezTo>
                    <a:pt x="21" y="0"/>
                    <a:pt x="5" y="9"/>
                    <a:pt x="0" y="25"/>
                  </a:cubicBezTo>
                  <a:lnTo>
                    <a:pt x="81" y="82"/>
                  </a:lnTo>
                  <a:cubicBezTo>
                    <a:pt x="97" y="57"/>
                    <a:pt x="89" y="25"/>
                    <a:pt x="65" y="9"/>
                  </a:cubicBezTo>
                  <a:cubicBezTo>
                    <a:pt x="56" y="3"/>
                    <a:pt x="47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1"/>
            <p:cNvSpPr/>
            <p:nvPr/>
          </p:nvSpPr>
          <p:spPr>
            <a:xfrm>
              <a:off x="6454750" y="290847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" y="0"/>
                  </a:moveTo>
                  <a:cubicBezTo>
                    <a:pt x="0" y="24"/>
                    <a:pt x="0" y="57"/>
                    <a:pt x="24" y="73"/>
                  </a:cubicBezTo>
                  <a:cubicBezTo>
                    <a:pt x="33" y="79"/>
                    <a:pt x="43" y="82"/>
                    <a:pt x="52" y="82"/>
                  </a:cubicBezTo>
                  <a:cubicBezTo>
                    <a:pt x="70" y="82"/>
                    <a:pt x="87" y="73"/>
                    <a:pt x="97" y="57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1"/>
            <p:cNvSpPr/>
            <p:nvPr/>
          </p:nvSpPr>
          <p:spPr>
            <a:xfrm>
              <a:off x="6461425" y="2912725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17" y="0"/>
                  </a:moveTo>
                  <a:cubicBezTo>
                    <a:pt x="1" y="25"/>
                    <a:pt x="9" y="57"/>
                    <a:pt x="33" y="65"/>
                  </a:cubicBezTo>
                  <a:cubicBezTo>
                    <a:pt x="42" y="71"/>
                    <a:pt x="51" y="74"/>
                    <a:pt x="61" y="74"/>
                  </a:cubicBezTo>
                  <a:cubicBezTo>
                    <a:pt x="78" y="74"/>
                    <a:pt x="96" y="65"/>
                    <a:pt x="106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61"/>
            <p:cNvSpPr/>
            <p:nvPr/>
          </p:nvSpPr>
          <p:spPr>
            <a:xfrm>
              <a:off x="6468325" y="2916775"/>
              <a:ext cx="2650" cy="1975"/>
            </a:xfrm>
            <a:custGeom>
              <a:avLst/>
              <a:gdLst/>
              <a:ahLst/>
              <a:cxnLst/>
              <a:rect l="l" t="t" r="r" b="b"/>
              <a:pathLst>
                <a:path w="106" h="79" extrusionOk="0">
                  <a:moveTo>
                    <a:pt x="17" y="1"/>
                  </a:moveTo>
                  <a:cubicBezTo>
                    <a:pt x="0" y="25"/>
                    <a:pt x="8" y="57"/>
                    <a:pt x="33" y="73"/>
                  </a:cubicBezTo>
                  <a:cubicBezTo>
                    <a:pt x="42" y="76"/>
                    <a:pt x="52" y="78"/>
                    <a:pt x="62" y="78"/>
                  </a:cubicBezTo>
                  <a:cubicBezTo>
                    <a:pt x="79" y="78"/>
                    <a:pt x="95" y="73"/>
                    <a:pt x="106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61"/>
            <p:cNvSpPr/>
            <p:nvPr/>
          </p:nvSpPr>
          <p:spPr>
            <a:xfrm>
              <a:off x="6466100" y="2928525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53" y="0"/>
                  </a:moveTo>
                  <a:cubicBezTo>
                    <a:pt x="36" y="0"/>
                    <a:pt x="19" y="9"/>
                    <a:pt x="8" y="25"/>
                  </a:cubicBezTo>
                  <a:cubicBezTo>
                    <a:pt x="0" y="41"/>
                    <a:pt x="8" y="74"/>
                    <a:pt x="33" y="90"/>
                  </a:cubicBezTo>
                  <a:cubicBezTo>
                    <a:pt x="39" y="92"/>
                    <a:pt x="46" y="93"/>
                    <a:pt x="52" y="93"/>
                  </a:cubicBezTo>
                  <a:cubicBezTo>
                    <a:pt x="69" y="93"/>
                    <a:pt x="86" y="86"/>
                    <a:pt x="97" y="74"/>
                  </a:cubicBezTo>
                  <a:cubicBezTo>
                    <a:pt x="114" y="49"/>
                    <a:pt x="106" y="17"/>
                    <a:pt x="81" y="9"/>
                  </a:cubicBezTo>
                  <a:cubicBezTo>
                    <a:pt x="73" y="3"/>
                    <a:pt x="6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1"/>
            <p:cNvSpPr/>
            <p:nvPr/>
          </p:nvSpPr>
          <p:spPr>
            <a:xfrm>
              <a:off x="6460825" y="292995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45" y="0"/>
                  </a:moveTo>
                  <a:cubicBezTo>
                    <a:pt x="28" y="0"/>
                    <a:pt x="11" y="9"/>
                    <a:pt x="0" y="25"/>
                  </a:cubicBezTo>
                  <a:lnTo>
                    <a:pt x="90" y="73"/>
                  </a:lnTo>
                  <a:cubicBezTo>
                    <a:pt x="106" y="49"/>
                    <a:pt x="98" y="17"/>
                    <a:pt x="73" y="9"/>
                  </a:cubicBezTo>
                  <a:cubicBezTo>
                    <a:pt x="65" y="3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1"/>
            <p:cNvSpPr/>
            <p:nvPr/>
          </p:nvSpPr>
          <p:spPr>
            <a:xfrm>
              <a:off x="6453925" y="29260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46" y="0"/>
                  </a:moveTo>
                  <a:cubicBezTo>
                    <a:pt x="27" y="0"/>
                    <a:pt x="7" y="10"/>
                    <a:pt x="1" y="28"/>
                  </a:cubicBezTo>
                  <a:lnTo>
                    <a:pt x="82" y="76"/>
                  </a:lnTo>
                  <a:cubicBezTo>
                    <a:pt x="98" y="52"/>
                    <a:pt x="90" y="20"/>
                    <a:pt x="66" y="3"/>
                  </a:cubicBezTo>
                  <a:cubicBezTo>
                    <a:pt x="59" y="1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61"/>
            <p:cNvSpPr/>
            <p:nvPr/>
          </p:nvSpPr>
          <p:spPr>
            <a:xfrm>
              <a:off x="6459000" y="29244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4" y="0"/>
                  </a:moveTo>
                  <a:cubicBezTo>
                    <a:pt x="36" y="0"/>
                    <a:pt x="19" y="9"/>
                    <a:pt x="8" y="25"/>
                  </a:cubicBezTo>
                  <a:cubicBezTo>
                    <a:pt x="0" y="49"/>
                    <a:pt x="8" y="82"/>
                    <a:pt x="33" y="90"/>
                  </a:cubicBezTo>
                  <a:cubicBezTo>
                    <a:pt x="41" y="96"/>
                    <a:pt x="51" y="98"/>
                    <a:pt x="60" y="98"/>
                  </a:cubicBezTo>
                  <a:cubicBezTo>
                    <a:pt x="77" y="98"/>
                    <a:pt x="92" y="89"/>
                    <a:pt x="98" y="74"/>
                  </a:cubicBezTo>
                  <a:cubicBezTo>
                    <a:pt x="114" y="49"/>
                    <a:pt x="106" y="25"/>
                    <a:pt x="81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61"/>
            <p:cNvSpPr/>
            <p:nvPr/>
          </p:nvSpPr>
          <p:spPr>
            <a:xfrm>
              <a:off x="6451900" y="29205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2" y="1"/>
                  </a:moveTo>
                  <a:cubicBezTo>
                    <a:pt x="43" y="1"/>
                    <a:pt x="23" y="10"/>
                    <a:pt x="17" y="28"/>
                  </a:cubicBezTo>
                  <a:cubicBezTo>
                    <a:pt x="1" y="52"/>
                    <a:pt x="9" y="77"/>
                    <a:pt x="33" y="93"/>
                  </a:cubicBezTo>
                  <a:cubicBezTo>
                    <a:pt x="42" y="98"/>
                    <a:pt x="51" y="101"/>
                    <a:pt x="60" y="101"/>
                  </a:cubicBezTo>
                  <a:cubicBezTo>
                    <a:pt x="77" y="101"/>
                    <a:pt x="93" y="92"/>
                    <a:pt x="98" y="77"/>
                  </a:cubicBezTo>
                  <a:cubicBezTo>
                    <a:pt x="114" y="52"/>
                    <a:pt x="106" y="20"/>
                    <a:pt x="82" y="4"/>
                  </a:cubicBezTo>
                  <a:cubicBezTo>
                    <a:pt x="76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61"/>
            <p:cNvSpPr/>
            <p:nvPr/>
          </p:nvSpPr>
          <p:spPr>
            <a:xfrm>
              <a:off x="6444800" y="291657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4" y="0"/>
                  </a:moveTo>
                  <a:cubicBezTo>
                    <a:pt x="38" y="0"/>
                    <a:pt x="22" y="9"/>
                    <a:pt x="17" y="25"/>
                  </a:cubicBezTo>
                  <a:cubicBezTo>
                    <a:pt x="1" y="49"/>
                    <a:pt x="9" y="81"/>
                    <a:pt x="33" y="98"/>
                  </a:cubicBezTo>
                  <a:cubicBezTo>
                    <a:pt x="39" y="100"/>
                    <a:pt x="46" y="101"/>
                    <a:pt x="53" y="101"/>
                  </a:cubicBezTo>
                  <a:cubicBezTo>
                    <a:pt x="72" y="101"/>
                    <a:pt x="92" y="92"/>
                    <a:pt x="98" y="73"/>
                  </a:cubicBezTo>
                  <a:cubicBezTo>
                    <a:pt x="114" y="49"/>
                    <a:pt x="106" y="17"/>
                    <a:pt x="82" y="9"/>
                  </a:cubicBezTo>
                  <a:cubicBezTo>
                    <a:pt x="73" y="3"/>
                    <a:pt x="6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1"/>
            <p:cNvSpPr/>
            <p:nvPr/>
          </p:nvSpPr>
          <p:spPr>
            <a:xfrm>
              <a:off x="6446825" y="2922175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47" y="0"/>
                  </a:moveTo>
                  <a:cubicBezTo>
                    <a:pt x="27" y="0"/>
                    <a:pt x="7" y="10"/>
                    <a:pt x="1" y="28"/>
                  </a:cubicBezTo>
                  <a:lnTo>
                    <a:pt x="90" y="76"/>
                  </a:lnTo>
                  <a:cubicBezTo>
                    <a:pt x="98" y="52"/>
                    <a:pt x="90" y="20"/>
                    <a:pt x="66" y="3"/>
                  </a:cubicBezTo>
                  <a:cubicBezTo>
                    <a:pt x="60" y="1"/>
                    <a:pt x="53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61"/>
            <p:cNvSpPr/>
            <p:nvPr/>
          </p:nvSpPr>
          <p:spPr>
            <a:xfrm>
              <a:off x="6450475" y="2915550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8"/>
                    <a:pt x="33" y="74"/>
                  </a:cubicBezTo>
                  <a:cubicBezTo>
                    <a:pt x="42" y="80"/>
                    <a:pt x="52" y="82"/>
                    <a:pt x="61" y="82"/>
                  </a:cubicBezTo>
                  <a:cubicBezTo>
                    <a:pt x="78" y="82"/>
                    <a:pt x="93" y="73"/>
                    <a:pt x="98" y="5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61"/>
            <p:cNvSpPr/>
            <p:nvPr/>
          </p:nvSpPr>
          <p:spPr>
            <a:xfrm>
              <a:off x="6457375" y="291962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24"/>
                    <a:pt x="9" y="57"/>
                    <a:pt x="33" y="73"/>
                  </a:cubicBezTo>
                  <a:cubicBezTo>
                    <a:pt x="39" y="75"/>
                    <a:pt x="46" y="76"/>
                    <a:pt x="52" y="76"/>
                  </a:cubicBezTo>
                  <a:cubicBezTo>
                    <a:pt x="72" y="76"/>
                    <a:pt x="94" y="67"/>
                    <a:pt x="106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61"/>
            <p:cNvSpPr/>
            <p:nvPr/>
          </p:nvSpPr>
          <p:spPr>
            <a:xfrm>
              <a:off x="6464475" y="292367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" y="0"/>
                  </a:moveTo>
                  <a:cubicBezTo>
                    <a:pt x="0" y="25"/>
                    <a:pt x="8" y="49"/>
                    <a:pt x="33" y="65"/>
                  </a:cubicBezTo>
                  <a:cubicBezTo>
                    <a:pt x="41" y="71"/>
                    <a:pt x="50" y="73"/>
                    <a:pt x="58" y="73"/>
                  </a:cubicBezTo>
                  <a:cubicBezTo>
                    <a:pt x="73" y="73"/>
                    <a:pt x="87" y="65"/>
                    <a:pt x="98" y="49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61"/>
            <p:cNvSpPr/>
            <p:nvPr/>
          </p:nvSpPr>
          <p:spPr>
            <a:xfrm>
              <a:off x="6462250" y="29352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4" y="1"/>
                  </a:moveTo>
                  <a:cubicBezTo>
                    <a:pt x="37" y="1"/>
                    <a:pt x="22" y="10"/>
                    <a:pt x="16" y="26"/>
                  </a:cubicBezTo>
                  <a:cubicBezTo>
                    <a:pt x="0" y="50"/>
                    <a:pt x="16" y="82"/>
                    <a:pt x="41" y="91"/>
                  </a:cubicBezTo>
                  <a:cubicBezTo>
                    <a:pt x="49" y="96"/>
                    <a:pt x="58" y="99"/>
                    <a:pt x="66" y="99"/>
                  </a:cubicBezTo>
                  <a:cubicBezTo>
                    <a:pt x="81" y="99"/>
                    <a:pt x="95" y="90"/>
                    <a:pt x="105" y="74"/>
                  </a:cubicBezTo>
                  <a:cubicBezTo>
                    <a:pt x="114" y="50"/>
                    <a:pt x="105" y="26"/>
                    <a:pt x="81" y="9"/>
                  </a:cubicBezTo>
                  <a:cubicBezTo>
                    <a:pt x="73" y="4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1"/>
            <p:cNvSpPr/>
            <p:nvPr/>
          </p:nvSpPr>
          <p:spPr>
            <a:xfrm>
              <a:off x="6457175" y="2936825"/>
              <a:ext cx="2650" cy="1875"/>
            </a:xfrm>
            <a:custGeom>
              <a:avLst/>
              <a:gdLst/>
              <a:ahLst/>
              <a:cxnLst/>
              <a:rect l="l" t="t" r="r" b="b"/>
              <a:pathLst>
                <a:path w="106" h="75" extrusionOk="0">
                  <a:moveTo>
                    <a:pt x="40" y="1"/>
                  </a:moveTo>
                  <a:cubicBezTo>
                    <a:pt x="25" y="1"/>
                    <a:pt x="11" y="10"/>
                    <a:pt x="0" y="26"/>
                  </a:cubicBezTo>
                  <a:lnTo>
                    <a:pt x="90" y="74"/>
                  </a:lnTo>
                  <a:cubicBezTo>
                    <a:pt x="106" y="50"/>
                    <a:pt x="90" y="17"/>
                    <a:pt x="65" y="9"/>
                  </a:cubicBezTo>
                  <a:cubicBezTo>
                    <a:pt x="57" y="4"/>
                    <a:pt x="48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1"/>
            <p:cNvSpPr/>
            <p:nvPr/>
          </p:nvSpPr>
          <p:spPr>
            <a:xfrm>
              <a:off x="6450075" y="29331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46" y="0"/>
                  </a:moveTo>
                  <a:cubicBezTo>
                    <a:pt x="26" y="0"/>
                    <a:pt x="7" y="9"/>
                    <a:pt x="1" y="28"/>
                  </a:cubicBezTo>
                  <a:lnTo>
                    <a:pt x="90" y="76"/>
                  </a:lnTo>
                  <a:cubicBezTo>
                    <a:pt x="98" y="52"/>
                    <a:pt x="90" y="19"/>
                    <a:pt x="65" y="3"/>
                  </a:cubicBezTo>
                  <a:cubicBezTo>
                    <a:pt x="59" y="1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61"/>
            <p:cNvSpPr/>
            <p:nvPr/>
          </p:nvSpPr>
          <p:spPr>
            <a:xfrm>
              <a:off x="6455150" y="29315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2" y="0"/>
                  </a:moveTo>
                  <a:cubicBezTo>
                    <a:pt x="42" y="0"/>
                    <a:pt x="23" y="9"/>
                    <a:pt x="17" y="28"/>
                  </a:cubicBezTo>
                  <a:cubicBezTo>
                    <a:pt x="0" y="52"/>
                    <a:pt x="8" y="76"/>
                    <a:pt x="33" y="93"/>
                  </a:cubicBezTo>
                  <a:cubicBezTo>
                    <a:pt x="39" y="95"/>
                    <a:pt x="45" y="96"/>
                    <a:pt x="52" y="96"/>
                  </a:cubicBezTo>
                  <a:cubicBezTo>
                    <a:pt x="72" y="96"/>
                    <a:pt x="94" y="86"/>
                    <a:pt x="106" y="68"/>
                  </a:cubicBezTo>
                  <a:cubicBezTo>
                    <a:pt x="114" y="44"/>
                    <a:pt x="106" y="20"/>
                    <a:pt x="81" y="3"/>
                  </a:cubicBezTo>
                  <a:cubicBezTo>
                    <a:pt x="75" y="1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61"/>
            <p:cNvSpPr/>
            <p:nvPr/>
          </p:nvSpPr>
          <p:spPr>
            <a:xfrm>
              <a:off x="6448050" y="29276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62" y="0"/>
                  </a:moveTo>
                  <a:cubicBezTo>
                    <a:pt x="42" y="0"/>
                    <a:pt x="21" y="9"/>
                    <a:pt x="9" y="28"/>
                  </a:cubicBezTo>
                  <a:cubicBezTo>
                    <a:pt x="1" y="52"/>
                    <a:pt x="9" y="84"/>
                    <a:pt x="33" y="93"/>
                  </a:cubicBezTo>
                  <a:cubicBezTo>
                    <a:pt x="42" y="98"/>
                    <a:pt x="51" y="101"/>
                    <a:pt x="60" y="101"/>
                  </a:cubicBezTo>
                  <a:cubicBezTo>
                    <a:pt x="77" y="101"/>
                    <a:pt x="93" y="92"/>
                    <a:pt x="98" y="76"/>
                  </a:cubicBezTo>
                  <a:cubicBezTo>
                    <a:pt x="114" y="52"/>
                    <a:pt x="106" y="20"/>
                    <a:pt x="82" y="3"/>
                  </a:cubicBezTo>
                  <a:cubicBezTo>
                    <a:pt x="76" y="1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1"/>
            <p:cNvSpPr/>
            <p:nvPr/>
          </p:nvSpPr>
          <p:spPr>
            <a:xfrm>
              <a:off x="6440750" y="29238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6" y="1"/>
                  </a:moveTo>
                  <a:cubicBezTo>
                    <a:pt x="41" y="1"/>
                    <a:pt x="27" y="10"/>
                    <a:pt x="17" y="26"/>
                  </a:cubicBezTo>
                  <a:cubicBezTo>
                    <a:pt x="1" y="50"/>
                    <a:pt x="9" y="82"/>
                    <a:pt x="33" y="99"/>
                  </a:cubicBezTo>
                  <a:cubicBezTo>
                    <a:pt x="39" y="101"/>
                    <a:pt x="46" y="102"/>
                    <a:pt x="52" y="102"/>
                  </a:cubicBezTo>
                  <a:cubicBezTo>
                    <a:pt x="73" y="102"/>
                    <a:pt x="94" y="93"/>
                    <a:pt x="106" y="74"/>
                  </a:cubicBezTo>
                  <a:cubicBezTo>
                    <a:pt x="114" y="50"/>
                    <a:pt x="106" y="18"/>
                    <a:pt x="82" y="9"/>
                  </a:cubicBezTo>
                  <a:cubicBezTo>
                    <a:pt x="73" y="4"/>
                    <a:pt x="65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1"/>
            <p:cNvSpPr/>
            <p:nvPr/>
          </p:nvSpPr>
          <p:spPr>
            <a:xfrm>
              <a:off x="6442975" y="2929475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46" y="0"/>
                  </a:moveTo>
                  <a:cubicBezTo>
                    <a:pt x="27" y="0"/>
                    <a:pt x="7" y="9"/>
                    <a:pt x="1" y="28"/>
                  </a:cubicBezTo>
                  <a:lnTo>
                    <a:pt x="90" y="76"/>
                  </a:lnTo>
                  <a:cubicBezTo>
                    <a:pt x="98" y="52"/>
                    <a:pt x="90" y="20"/>
                    <a:pt x="66" y="3"/>
                  </a:cubicBezTo>
                  <a:cubicBezTo>
                    <a:pt x="60" y="1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61"/>
            <p:cNvSpPr/>
            <p:nvPr/>
          </p:nvSpPr>
          <p:spPr>
            <a:xfrm>
              <a:off x="6446425" y="2922850"/>
              <a:ext cx="2675" cy="1875"/>
            </a:xfrm>
            <a:custGeom>
              <a:avLst/>
              <a:gdLst/>
              <a:ahLst/>
              <a:cxnLst/>
              <a:rect l="l" t="t" r="r" b="b"/>
              <a:pathLst>
                <a:path w="107" h="75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8"/>
                    <a:pt x="33" y="66"/>
                  </a:cubicBezTo>
                  <a:cubicBezTo>
                    <a:pt x="42" y="71"/>
                    <a:pt x="51" y="74"/>
                    <a:pt x="61" y="74"/>
                  </a:cubicBezTo>
                  <a:cubicBezTo>
                    <a:pt x="78" y="74"/>
                    <a:pt x="96" y="65"/>
                    <a:pt x="106" y="4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61"/>
            <p:cNvSpPr/>
            <p:nvPr/>
          </p:nvSpPr>
          <p:spPr>
            <a:xfrm>
              <a:off x="6453525" y="292670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25"/>
                    <a:pt x="9" y="58"/>
                    <a:pt x="33" y="66"/>
                  </a:cubicBezTo>
                  <a:cubicBezTo>
                    <a:pt x="42" y="71"/>
                    <a:pt x="51" y="74"/>
                    <a:pt x="60" y="74"/>
                  </a:cubicBezTo>
                  <a:cubicBezTo>
                    <a:pt x="77" y="74"/>
                    <a:pt x="93" y="65"/>
                    <a:pt x="98" y="4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61"/>
            <p:cNvSpPr/>
            <p:nvPr/>
          </p:nvSpPr>
          <p:spPr>
            <a:xfrm>
              <a:off x="6460625" y="293055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8" y="1"/>
                  </a:moveTo>
                  <a:cubicBezTo>
                    <a:pt x="0" y="25"/>
                    <a:pt x="8" y="49"/>
                    <a:pt x="33" y="66"/>
                  </a:cubicBezTo>
                  <a:cubicBezTo>
                    <a:pt x="41" y="71"/>
                    <a:pt x="51" y="74"/>
                    <a:pt x="60" y="74"/>
                  </a:cubicBezTo>
                  <a:cubicBezTo>
                    <a:pt x="77" y="74"/>
                    <a:pt x="92" y="65"/>
                    <a:pt x="98" y="49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61"/>
            <p:cNvSpPr/>
            <p:nvPr/>
          </p:nvSpPr>
          <p:spPr>
            <a:xfrm>
              <a:off x="6458800" y="29421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5" y="0"/>
                  </a:moveTo>
                  <a:cubicBezTo>
                    <a:pt x="35" y="0"/>
                    <a:pt x="20" y="12"/>
                    <a:pt x="8" y="23"/>
                  </a:cubicBezTo>
                  <a:cubicBezTo>
                    <a:pt x="0" y="48"/>
                    <a:pt x="8" y="80"/>
                    <a:pt x="33" y="96"/>
                  </a:cubicBezTo>
                  <a:cubicBezTo>
                    <a:pt x="39" y="98"/>
                    <a:pt x="45" y="99"/>
                    <a:pt x="52" y="99"/>
                  </a:cubicBezTo>
                  <a:cubicBezTo>
                    <a:pt x="72" y="99"/>
                    <a:pt x="91" y="90"/>
                    <a:pt x="98" y="72"/>
                  </a:cubicBezTo>
                  <a:cubicBezTo>
                    <a:pt x="114" y="48"/>
                    <a:pt x="106" y="15"/>
                    <a:pt x="81" y="7"/>
                  </a:cubicBezTo>
                  <a:cubicBezTo>
                    <a:pt x="72" y="2"/>
                    <a:pt x="63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1"/>
            <p:cNvSpPr/>
            <p:nvPr/>
          </p:nvSpPr>
          <p:spPr>
            <a:xfrm>
              <a:off x="6453725" y="294385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46" y="1"/>
                  </a:moveTo>
                  <a:cubicBezTo>
                    <a:pt x="26" y="1"/>
                    <a:pt x="7" y="10"/>
                    <a:pt x="1" y="28"/>
                  </a:cubicBezTo>
                  <a:lnTo>
                    <a:pt x="90" y="69"/>
                  </a:lnTo>
                  <a:cubicBezTo>
                    <a:pt x="98" y="44"/>
                    <a:pt x="90" y="20"/>
                    <a:pt x="65" y="4"/>
                  </a:cubicBezTo>
                  <a:cubicBezTo>
                    <a:pt x="59" y="2"/>
                    <a:pt x="53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1"/>
            <p:cNvSpPr/>
            <p:nvPr/>
          </p:nvSpPr>
          <p:spPr>
            <a:xfrm>
              <a:off x="6446425" y="2940325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45" y="1"/>
                  </a:moveTo>
                  <a:cubicBezTo>
                    <a:pt x="28" y="1"/>
                    <a:pt x="12" y="14"/>
                    <a:pt x="1" y="31"/>
                  </a:cubicBezTo>
                  <a:lnTo>
                    <a:pt x="90" y="72"/>
                  </a:lnTo>
                  <a:cubicBezTo>
                    <a:pt x="106" y="48"/>
                    <a:pt x="90" y="15"/>
                    <a:pt x="66" y="7"/>
                  </a:cubicBezTo>
                  <a:cubicBezTo>
                    <a:pt x="59" y="3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1"/>
            <p:cNvSpPr/>
            <p:nvPr/>
          </p:nvSpPr>
          <p:spPr>
            <a:xfrm>
              <a:off x="6451500" y="29385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0" y="1"/>
                  </a:moveTo>
                  <a:cubicBezTo>
                    <a:pt x="41" y="1"/>
                    <a:pt x="22" y="14"/>
                    <a:pt x="17" y="31"/>
                  </a:cubicBezTo>
                  <a:cubicBezTo>
                    <a:pt x="0" y="56"/>
                    <a:pt x="8" y="80"/>
                    <a:pt x="33" y="96"/>
                  </a:cubicBezTo>
                  <a:cubicBezTo>
                    <a:pt x="41" y="98"/>
                    <a:pt x="49" y="99"/>
                    <a:pt x="56" y="99"/>
                  </a:cubicBezTo>
                  <a:cubicBezTo>
                    <a:pt x="77" y="99"/>
                    <a:pt x="94" y="90"/>
                    <a:pt x="106" y="72"/>
                  </a:cubicBezTo>
                  <a:cubicBezTo>
                    <a:pt x="114" y="48"/>
                    <a:pt x="106" y="15"/>
                    <a:pt x="81" y="7"/>
                  </a:cubicBezTo>
                  <a:cubicBezTo>
                    <a:pt x="75" y="3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1"/>
            <p:cNvSpPr/>
            <p:nvPr/>
          </p:nvSpPr>
          <p:spPr>
            <a:xfrm>
              <a:off x="6444200" y="29348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41" y="1"/>
                    <a:pt x="23" y="14"/>
                    <a:pt x="17" y="32"/>
                  </a:cubicBezTo>
                  <a:cubicBezTo>
                    <a:pt x="0" y="56"/>
                    <a:pt x="17" y="88"/>
                    <a:pt x="41" y="96"/>
                  </a:cubicBezTo>
                  <a:cubicBezTo>
                    <a:pt x="48" y="101"/>
                    <a:pt x="55" y="103"/>
                    <a:pt x="61" y="103"/>
                  </a:cubicBezTo>
                  <a:cubicBezTo>
                    <a:pt x="78" y="103"/>
                    <a:pt x="94" y="90"/>
                    <a:pt x="106" y="72"/>
                  </a:cubicBezTo>
                  <a:cubicBezTo>
                    <a:pt x="114" y="48"/>
                    <a:pt x="106" y="15"/>
                    <a:pt x="82" y="7"/>
                  </a:cubicBezTo>
                  <a:cubicBezTo>
                    <a:pt x="75" y="3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1"/>
            <p:cNvSpPr/>
            <p:nvPr/>
          </p:nvSpPr>
          <p:spPr>
            <a:xfrm>
              <a:off x="6437100" y="29312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3" y="1"/>
                  </a:moveTo>
                  <a:cubicBezTo>
                    <a:pt x="36" y="1"/>
                    <a:pt x="21" y="14"/>
                    <a:pt x="9" y="32"/>
                  </a:cubicBezTo>
                  <a:cubicBezTo>
                    <a:pt x="1" y="56"/>
                    <a:pt x="9" y="88"/>
                    <a:pt x="33" y="96"/>
                  </a:cubicBezTo>
                  <a:cubicBezTo>
                    <a:pt x="40" y="101"/>
                    <a:pt x="47" y="103"/>
                    <a:pt x="55" y="103"/>
                  </a:cubicBezTo>
                  <a:cubicBezTo>
                    <a:pt x="74" y="103"/>
                    <a:pt x="92" y="90"/>
                    <a:pt x="98" y="72"/>
                  </a:cubicBezTo>
                  <a:cubicBezTo>
                    <a:pt x="114" y="48"/>
                    <a:pt x="106" y="15"/>
                    <a:pt x="74" y="7"/>
                  </a:cubicBezTo>
                  <a:cubicBezTo>
                    <a:pt x="67" y="3"/>
                    <a:pt x="6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61"/>
            <p:cNvSpPr/>
            <p:nvPr/>
          </p:nvSpPr>
          <p:spPr>
            <a:xfrm>
              <a:off x="6439125" y="2936775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54" y="0"/>
                  </a:moveTo>
                  <a:cubicBezTo>
                    <a:pt x="34" y="0"/>
                    <a:pt x="13" y="9"/>
                    <a:pt x="1" y="28"/>
                  </a:cubicBezTo>
                  <a:lnTo>
                    <a:pt x="98" y="76"/>
                  </a:lnTo>
                  <a:cubicBezTo>
                    <a:pt x="106" y="52"/>
                    <a:pt x="98" y="19"/>
                    <a:pt x="74" y="3"/>
                  </a:cubicBezTo>
                  <a:cubicBezTo>
                    <a:pt x="68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61"/>
            <p:cNvSpPr/>
            <p:nvPr/>
          </p:nvSpPr>
          <p:spPr>
            <a:xfrm>
              <a:off x="6442575" y="293015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7"/>
                    <a:pt x="33" y="65"/>
                  </a:cubicBezTo>
                  <a:cubicBezTo>
                    <a:pt x="42" y="71"/>
                    <a:pt x="51" y="74"/>
                    <a:pt x="61" y="74"/>
                  </a:cubicBezTo>
                  <a:cubicBezTo>
                    <a:pt x="78" y="74"/>
                    <a:pt x="96" y="65"/>
                    <a:pt x="106" y="4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1"/>
            <p:cNvSpPr/>
            <p:nvPr/>
          </p:nvSpPr>
          <p:spPr>
            <a:xfrm>
              <a:off x="6449675" y="293380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25"/>
                    <a:pt x="9" y="57"/>
                    <a:pt x="41" y="65"/>
                  </a:cubicBezTo>
                  <a:cubicBezTo>
                    <a:pt x="50" y="71"/>
                    <a:pt x="58" y="74"/>
                    <a:pt x="66" y="74"/>
                  </a:cubicBezTo>
                  <a:cubicBezTo>
                    <a:pt x="81" y="74"/>
                    <a:pt x="95" y="65"/>
                    <a:pt x="106" y="4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61"/>
            <p:cNvSpPr/>
            <p:nvPr/>
          </p:nvSpPr>
          <p:spPr>
            <a:xfrm>
              <a:off x="6456975" y="29374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" y="1"/>
                  </a:moveTo>
                  <a:cubicBezTo>
                    <a:pt x="0" y="25"/>
                    <a:pt x="8" y="57"/>
                    <a:pt x="33" y="65"/>
                  </a:cubicBezTo>
                  <a:cubicBezTo>
                    <a:pt x="41" y="71"/>
                    <a:pt x="51" y="74"/>
                    <a:pt x="60" y="74"/>
                  </a:cubicBezTo>
                  <a:cubicBezTo>
                    <a:pt x="77" y="74"/>
                    <a:pt x="92" y="65"/>
                    <a:pt x="98" y="49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61"/>
            <p:cNvSpPr/>
            <p:nvPr/>
          </p:nvSpPr>
          <p:spPr>
            <a:xfrm>
              <a:off x="6455350" y="29491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2" y="1"/>
                  </a:moveTo>
                  <a:cubicBezTo>
                    <a:pt x="42" y="1"/>
                    <a:pt x="23" y="10"/>
                    <a:pt x="17" y="28"/>
                  </a:cubicBezTo>
                  <a:cubicBezTo>
                    <a:pt x="0" y="52"/>
                    <a:pt x="17" y="77"/>
                    <a:pt x="41" y="93"/>
                  </a:cubicBezTo>
                  <a:cubicBezTo>
                    <a:pt x="47" y="95"/>
                    <a:pt x="53" y="96"/>
                    <a:pt x="59" y="96"/>
                  </a:cubicBezTo>
                  <a:cubicBezTo>
                    <a:pt x="77" y="96"/>
                    <a:pt x="94" y="87"/>
                    <a:pt x="106" y="69"/>
                  </a:cubicBezTo>
                  <a:cubicBezTo>
                    <a:pt x="114" y="44"/>
                    <a:pt x="106" y="20"/>
                    <a:pt x="82" y="4"/>
                  </a:cubicBez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1"/>
            <p:cNvSpPr/>
            <p:nvPr/>
          </p:nvSpPr>
          <p:spPr>
            <a:xfrm>
              <a:off x="6450275" y="295095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7" y="1"/>
                  </a:moveTo>
                  <a:cubicBezTo>
                    <a:pt x="30" y="1"/>
                    <a:pt x="13" y="10"/>
                    <a:pt x="1" y="28"/>
                  </a:cubicBezTo>
                  <a:lnTo>
                    <a:pt x="90" y="69"/>
                  </a:lnTo>
                  <a:cubicBezTo>
                    <a:pt x="106" y="44"/>
                    <a:pt x="90" y="20"/>
                    <a:pt x="66" y="4"/>
                  </a:cubicBezTo>
                  <a:cubicBezTo>
                    <a:pt x="60" y="2"/>
                    <a:pt x="5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61"/>
            <p:cNvSpPr/>
            <p:nvPr/>
          </p:nvSpPr>
          <p:spPr>
            <a:xfrm>
              <a:off x="6442975" y="2947625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46" y="0"/>
                  </a:moveTo>
                  <a:cubicBezTo>
                    <a:pt x="28" y="0"/>
                    <a:pt x="13" y="14"/>
                    <a:pt x="1" y="31"/>
                  </a:cubicBezTo>
                  <a:lnTo>
                    <a:pt x="90" y="72"/>
                  </a:lnTo>
                  <a:cubicBezTo>
                    <a:pt x="106" y="48"/>
                    <a:pt x="90" y="15"/>
                    <a:pt x="66" y="7"/>
                  </a:cubicBezTo>
                  <a:cubicBezTo>
                    <a:pt x="59" y="2"/>
                    <a:pt x="52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61"/>
            <p:cNvSpPr/>
            <p:nvPr/>
          </p:nvSpPr>
          <p:spPr>
            <a:xfrm>
              <a:off x="6448050" y="294567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2" y="1"/>
                  </a:moveTo>
                  <a:cubicBezTo>
                    <a:pt x="42" y="1"/>
                    <a:pt x="21" y="10"/>
                    <a:pt x="9" y="28"/>
                  </a:cubicBezTo>
                  <a:cubicBezTo>
                    <a:pt x="1" y="53"/>
                    <a:pt x="9" y="85"/>
                    <a:pt x="33" y="93"/>
                  </a:cubicBezTo>
                  <a:cubicBezTo>
                    <a:pt x="41" y="95"/>
                    <a:pt x="49" y="96"/>
                    <a:pt x="56" y="96"/>
                  </a:cubicBezTo>
                  <a:cubicBezTo>
                    <a:pt x="77" y="96"/>
                    <a:pt x="94" y="87"/>
                    <a:pt x="106" y="69"/>
                  </a:cubicBezTo>
                  <a:cubicBezTo>
                    <a:pt x="114" y="44"/>
                    <a:pt x="106" y="20"/>
                    <a:pt x="82" y="4"/>
                  </a:cubicBezTo>
                  <a:cubicBezTo>
                    <a:pt x="76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1"/>
            <p:cNvSpPr/>
            <p:nvPr/>
          </p:nvSpPr>
          <p:spPr>
            <a:xfrm>
              <a:off x="6440750" y="29422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9" y="0"/>
                  </a:moveTo>
                  <a:cubicBezTo>
                    <a:pt x="38" y="0"/>
                    <a:pt x="21" y="9"/>
                    <a:pt x="9" y="27"/>
                  </a:cubicBezTo>
                  <a:cubicBezTo>
                    <a:pt x="1" y="52"/>
                    <a:pt x="9" y="84"/>
                    <a:pt x="33" y="92"/>
                  </a:cubicBezTo>
                  <a:cubicBezTo>
                    <a:pt x="40" y="97"/>
                    <a:pt x="47" y="99"/>
                    <a:pt x="55" y="99"/>
                  </a:cubicBezTo>
                  <a:cubicBezTo>
                    <a:pt x="74" y="99"/>
                    <a:pt x="92" y="85"/>
                    <a:pt x="98" y="68"/>
                  </a:cubicBezTo>
                  <a:cubicBezTo>
                    <a:pt x="114" y="44"/>
                    <a:pt x="106" y="11"/>
                    <a:pt x="82" y="3"/>
                  </a:cubicBezTo>
                  <a:cubicBezTo>
                    <a:pt x="74" y="1"/>
                    <a:pt x="6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61"/>
            <p:cNvSpPr/>
            <p:nvPr/>
          </p:nvSpPr>
          <p:spPr>
            <a:xfrm>
              <a:off x="6433450" y="29387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4" y="1"/>
                  </a:moveTo>
                  <a:cubicBezTo>
                    <a:pt x="36" y="1"/>
                    <a:pt x="21" y="14"/>
                    <a:pt x="9" y="32"/>
                  </a:cubicBezTo>
                  <a:cubicBezTo>
                    <a:pt x="1" y="56"/>
                    <a:pt x="9" y="88"/>
                    <a:pt x="33" y="96"/>
                  </a:cubicBezTo>
                  <a:cubicBezTo>
                    <a:pt x="40" y="101"/>
                    <a:pt x="47" y="103"/>
                    <a:pt x="55" y="103"/>
                  </a:cubicBezTo>
                  <a:cubicBezTo>
                    <a:pt x="74" y="103"/>
                    <a:pt x="92" y="90"/>
                    <a:pt x="98" y="72"/>
                  </a:cubicBezTo>
                  <a:cubicBezTo>
                    <a:pt x="114" y="48"/>
                    <a:pt x="98" y="15"/>
                    <a:pt x="74" y="7"/>
                  </a:cubicBezTo>
                  <a:cubicBezTo>
                    <a:pt x="67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61"/>
            <p:cNvSpPr/>
            <p:nvPr/>
          </p:nvSpPr>
          <p:spPr>
            <a:xfrm>
              <a:off x="6435675" y="294427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8" y="0"/>
                  </a:moveTo>
                  <a:cubicBezTo>
                    <a:pt x="30" y="0"/>
                    <a:pt x="13" y="9"/>
                    <a:pt x="1" y="27"/>
                  </a:cubicBezTo>
                  <a:lnTo>
                    <a:pt x="90" y="68"/>
                  </a:lnTo>
                  <a:cubicBezTo>
                    <a:pt x="106" y="44"/>
                    <a:pt x="90" y="11"/>
                    <a:pt x="66" y="3"/>
                  </a:cubicBezTo>
                  <a:cubicBezTo>
                    <a:pt x="60" y="1"/>
                    <a:pt x="54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1"/>
            <p:cNvSpPr/>
            <p:nvPr/>
          </p:nvSpPr>
          <p:spPr>
            <a:xfrm>
              <a:off x="6438925" y="2937450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9" y="57"/>
                    <a:pt x="33" y="73"/>
                  </a:cubicBezTo>
                  <a:cubicBezTo>
                    <a:pt x="39" y="76"/>
                    <a:pt x="46" y="77"/>
                    <a:pt x="53" y="77"/>
                  </a:cubicBezTo>
                  <a:cubicBezTo>
                    <a:pt x="73" y="77"/>
                    <a:pt x="94" y="67"/>
                    <a:pt x="106" y="49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61"/>
            <p:cNvSpPr/>
            <p:nvPr/>
          </p:nvSpPr>
          <p:spPr>
            <a:xfrm>
              <a:off x="6446225" y="294110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9" y="49"/>
                    <a:pt x="33" y="65"/>
                  </a:cubicBezTo>
                  <a:cubicBezTo>
                    <a:pt x="39" y="67"/>
                    <a:pt x="46" y="68"/>
                    <a:pt x="52" y="68"/>
                  </a:cubicBezTo>
                  <a:cubicBezTo>
                    <a:pt x="72" y="68"/>
                    <a:pt x="92" y="59"/>
                    <a:pt x="98" y="41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61"/>
            <p:cNvSpPr/>
            <p:nvPr/>
          </p:nvSpPr>
          <p:spPr>
            <a:xfrm>
              <a:off x="6453325" y="29445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25"/>
                    <a:pt x="17" y="49"/>
                    <a:pt x="41" y="65"/>
                  </a:cubicBezTo>
                  <a:cubicBezTo>
                    <a:pt x="47" y="67"/>
                    <a:pt x="53" y="68"/>
                    <a:pt x="59" y="68"/>
                  </a:cubicBezTo>
                  <a:cubicBezTo>
                    <a:pt x="77" y="68"/>
                    <a:pt x="94" y="59"/>
                    <a:pt x="106" y="41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1"/>
            <p:cNvSpPr/>
            <p:nvPr/>
          </p:nvSpPr>
          <p:spPr>
            <a:xfrm>
              <a:off x="6452100" y="295622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63" y="0"/>
                  </a:moveTo>
                  <a:cubicBezTo>
                    <a:pt x="43" y="0"/>
                    <a:pt x="23" y="10"/>
                    <a:pt x="17" y="28"/>
                  </a:cubicBezTo>
                  <a:cubicBezTo>
                    <a:pt x="1" y="52"/>
                    <a:pt x="17" y="77"/>
                    <a:pt x="41" y="93"/>
                  </a:cubicBezTo>
                  <a:cubicBezTo>
                    <a:pt x="47" y="95"/>
                    <a:pt x="54" y="96"/>
                    <a:pt x="60" y="96"/>
                  </a:cubicBezTo>
                  <a:cubicBezTo>
                    <a:pt x="80" y="96"/>
                    <a:pt x="100" y="87"/>
                    <a:pt x="106" y="68"/>
                  </a:cubicBezTo>
                  <a:cubicBezTo>
                    <a:pt x="114" y="44"/>
                    <a:pt x="106" y="12"/>
                    <a:pt x="82" y="4"/>
                  </a:cubicBezTo>
                  <a:cubicBezTo>
                    <a:pt x="76" y="2"/>
                    <a:pt x="69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61"/>
            <p:cNvSpPr/>
            <p:nvPr/>
          </p:nvSpPr>
          <p:spPr>
            <a:xfrm>
              <a:off x="6447050" y="2958175"/>
              <a:ext cx="2650" cy="1600"/>
            </a:xfrm>
            <a:custGeom>
              <a:avLst/>
              <a:gdLst/>
              <a:ahLst/>
              <a:cxnLst/>
              <a:rect l="l" t="t" r="r" b="b"/>
              <a:pathLst>
                <a:path w="106" h="64" extrusionOk="0">
                  <a:moveTo>
                    <a:pt x="45" y="0"/>
                  </a:moveTo>
                  <a:cubicBezTo>
                    <a:pt x="28" y="0"/>
                    <a:pt x="12" y="13"/>
                    <a:pt x="0" y="31"/>
                  </a:cubicBezTo>
                  <a:lnTo>
                    <a:pt x="97" y="63"/>
                  </a:lnTo>
                  <a:cubicBezTo>
                    <a:pt x="105" y="39"/>
                    <a:pt x="97" y="15"/>
                    <a:pt x="65" y="7"/>
                  </a:cubicBezTo>
                  <a:cubicBezTo>
                    <a:pt x="58" y="2"/>
                    <a:pt x="51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61"/>
            <p:cNvSpPr/>
            <p:nvPr/>
          </p:nvSpPr>
          <p:spPr>
            <a:xfrm>
              <a:off x="6439750" y="295492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43" y="0"/>
                  </a:moveTo>
                  <a:cubicBezTo>
                    <a:pt x="24" y="0"/>
                    <a:pt x="6" y="14"/>
                    <a:pt x="0" y="31"/>
                  </a:cubicBezTo>
                  <a:lnTo>
                    <a:pt x="89" y="72"/>
                  </a:lnTo>
                  <a:cubicBezTo>
                    <a:pt x="106" y="47"/>
                    <a:pt x="89" y="15"/>
                    <a:pt x="65" y="7"/>
                  </a:cubicBezTo>
                  <a:cubicBezTo>
                    <a:pt x="58" y="2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1"/>
            <p:cNvSpPr/>
            <p:nvPr/>
          </p:nvSpPr>
          <p:spPr>
            <a:xfrm>
              <a:off x="6444800" y="29529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2" y="0"/>
                  </a:moveTo>
                  <a:cubicBezTo>
                    <a:pt x="33" y="0"/>
                    <a:pt x="15" y="14"/>
                    <a:pt x="9" y="31"/>
                  </a:cubicBezTo>
                  <a:cubicBezTo>
                    <a:pt x="1" y="55"/>
                    <a:pt x="9" y="80"/>
                    <a:pt x="33" y="96"/>
                  </a:cubicBezTo>
                  <a:cubicBezTo>
                    <a:pt x="39" y="98"/>
                    <a:pt x="46" y="99"/>
                    <a:pt x="53" y="99"/>
                  </a:cubicBezTo>
                  <a:cubicBezTo>
                    <a:pt x="72" y="99"/>
                    <a:pt x="92" y="90"/>
                    <a:pt x="98" y="72"/>
                  </a:cubicBezTo>
                  <a:cubicBezTo>
                    <a:pt x="114" y="47"/>
                    <a:pt x="98" y="15"/>
                    <a:pt x="74" y="7"/>
                  </a:cubicBezTo>
                  <a:cubicBezTo>
                    <a:pt x="67" y="2"/>
                    <a:pt x="60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1"/>
            <p:cNvSpPr/>
            <p:nvPr/>
          </p:nvSpPr>
          <p:spPr>
            <a:xfrm>
              <a:off x="6437300" y="29495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4" y="0"/>
                  </a:moveTo>
                  <a:cubicBezTo>
                    <a:pt x="44" y="0"/>
                    <a:pt x="23" y="11"/>
                    <a:pt x="17" y="35"/>
                  </a:cubicBezTo>
                  <a:cubicBezTo>
                    <a:pt x="1" y="60"/>
                    <a:pt x="17" y="84"/>
                    <a:pt x="41" y="100"/>
                  </a:cubicBezTo>
                  <a:cubicBezTo>
                    <a:pt x="47" y="102"/>
                    <a:pt x="54" y="103"/>
                    <a:pt x="59" y="103"/>
                  </a:cubicBezTo>
                  <a:cubicBezTo>
                    <a:pt x="77" y="103"/>
                    <a:pt x="94" y="94"/>
                    <a:pt x="106" y="76"/>
                  </a:cubicBezTo>
                  <a:cubicBezTo>
                    <a:pt x="114" y="44"/>
                    <a:pt x="106" y="19"/>
                    <a:pt x="82" y="3"/>
                  </a:cubicBezTo>
                  <a:cubicBezTo>
                    <a:pt x="76" y="1"/>
                    <a:pt x="70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1"/>
            <p:cNvSpPr/>
            <p:nvPr/>
          </p:nvSpPr>
          <p:spPr>
            <a:xfrm>
              <a:off x="6430000" y="294630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5" y="0"/>
                  </a:moveTo>
                  <a:cubicBezTo>
                    <a:pt x="35" y="0"/>
                    <a:pt x="15" y="9"/>
                    <a:pt x="9" y="28"/>
                  </a:cubicBezTo>
                  <a:cubicBezTo>
                    <a:pt x="1" y="60"/>
                    <a:pt x="9" y="84"/>
                    <a:pt x="33" y="101"/>
                  </a:cubicBezTo>
                  <a:cubicBezTo>
                    <a:pt x="39" y="102"/>
                    <a:pt x="45" y="103"/>
                    <a:pt x="52" y="103"/>
                  </a:cubicBezTo>
                  <a:cubicBezTo>
                    <a:pt x="72" y="103"/>
                    <a:pt x="92" y="93"/>
                    <a:pt x="98" y="68"/>
                  </a:cubicBezTo>
                  <a:cubicBezTo>
                    <a:pt x="114" y="44"/>
                    <a:pt x="98" y="11"/>
                    <a:pt x="74" y="3"/>
                  </a:cubicBezTo>
                  <a:cubicBezTo>
                    <a:pt x="68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1"/>
            <p:cNvSpPr/>
            <p:nvPr/>
          </p:nvSpPr>
          <p:spPr>
            <a:xfrm>
              <a:off x="6432450" y="295177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46" y="0"/>
                  </a:moveTo>
                  <a:cubicBezTo>
                    <a:pt x="26" y="0"/>
                    <a:pt x="6" y="9"/>
                    <a:pt x="0" y="27"/>
                  </a:cubicBezTo>
                  <a:lnTo>
                    <a:pt x="89" y="68"/>
                  </a:lnTo>
                  <a:cubicBezTo>
                    <a:pt x="98" y="44"/>
                    <a:pt x="89" y="11"/>
                    <a:pt x="65" y="3"/>
                  </a:cubicBezTo>
                  <a:cubicBezTo>
                    <a:pt x="59" y="1"/>
                    <a:pt x="52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61"/>
            <p:cNvSpPr/>
            <p:nvPr/>
          </p:nvSpPr>
          <p:spPr>
            <a:xfrm>
              <a:off x="6435475" y="2944950"/>
              <a:ext cx="2475" cy="1800"/>
            </a:xfrm>
            <a:custGeom>
              <a:avLst/>
              <a:gdLst/>
              <a:ahLst/>
              <a:cxnLst/>
              <a:rect l="l" t="t" r="r" b="b"/>
              <a:pathLst>
                <a:path w="99" h="72" extrusionOk="0">
                  <a:moveTo>
                    <a:pt x="9" y="0"/>
                  </a:moveTo>
                  <a:cubicBezTo>
                    <a:pt x="1" y="25"/>
                    <a:pt x="9" y="57"/>
                    <a:pt x="33" y="65"/>
                  </a:cubicBezTo>
                  <a:cubicBezTo>
                    <a:pt x="40" y="70"/>
                    <a:pt x="48" y="72"/>
                    <a:pt x="55" y="72"/>
                  </a:cubicBezTo>
                  <a:cubicBezTo>
                    <a:pt x="74" y="72"/>
                    <a:pt x="92" y="59"/>
                    <a:pt x="98" y="41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61"/>
            <p:cNvSpPr/>
            <p:nvPr/>
          </p:nvSpPr>
          <p:spPr>
            <a:xfrm>
              <a:off x="6442775" y="294840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9" y="49"/>
                    <a:pt x="33" y="65"/>
                  </a:cubicBezTo>
                  <a:cubicBezTo>
                    <a:pt x="39" y="67"/>
                    <a:pt x="46" y="68"/>
                    <a:pt x="52" y="68"/>
                  </a:cubicBezTo>
                  <a:cubicBezTo>
                    <a:pt x="72" y="68"/>
                    <a:pt x="92" y="59"/>
                    <a:pt x="98" y="41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1"/>
            <p:cNvSpPr/>
            <p:nvPr/>
          </p:nvSpPr>
          <p:spPr>
            <a:xfrm>
              <a:off x="6450075" y="295165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4"/>
                    <a:pt x="9" y="57"/>
                    <a:pt x="33" y="65"/>
                  </a:cubicBezTo>
                  <a:cubicBezTo>
                    <a:pt x="39" y="67"/>
                    <a:pt x="46" y="68"/>
                    <a:pt x="52" y="68"/>
                  </a:cubicBezTo>
                  <a:cubicBezTo>
                    <a:pt x="72" y="68"/>
                    <a:pt x="92" y="59"/>
                    <a:pt x="98" y="41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61"/>
            <p:cNvSpPr/>
            <p:nvPr/>
          </p:nvSpPr>
          <p:spPr>
            <a:xfrm>
              <a:off x="6449075" y="29633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8" y="0"/>
                  </a:moveTo>
                  <a:cubicBezTo>
                    <a:pt x="38" y="0"/>
                    <a:pt x="22" y="9"/>
                    <a:pt x="16" y="28"/>
                  </a:cubicBezTo>
                  <a:cubicBezTo>
                    <a:pt x="0" y="52"/>
                    <a:pt x="16" y="76"/>
                    <a:pt x="41" y="92"/>
                  </a:cubicBezTo>
                  <a:cubicBezTo>
                    <a:pt x="47" y="95"/>
                    <a:pt x="53" y="96"/>
                    <a:pt x="60" y="96"/>
                  </a:cubicBezTo>
                  <a:cubicBezTo>
                    <a:pt x="80" y="96"/>
                    <a:pt x="99" y="86"/>
                    <a:pt x="105" y="68"/>
                  </a:cubicBezTo>
                  <a:cubicBezTo>
                    <a:pt x="114" y="44"/>
                    <a:pt x="105" y="11"/>
                    <a:pt x="81" y="3"/>
                  </a:cubicBezTo>
                  <a:cubicBezTo>
                    <a:pt x="73" y="1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61"/>
            <p:cNvSpPr/>
            <p:nvPr/>
          </p:nvSpPr>
          <p:spPr>
            <a:xfrm>
              <a:off x="6444200" y="296535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43" y="0"/>
                  </a:moveTo>
                  <a:cubicBezTo>
                    <a:pt x="22" y="0"/>
                    <a:pt x="7" y="9"/>
                    <a:pt x="0" y="28"/>
                  </a:cubicBezTo>
                  <a:lnTo>
                    <a:pt x="90" y="68"/>
                  </a:lnTo>
                  <a:cubicBezTo>
                    <a:pt x="98" y="44"/>
                    <a:pt x="90" y="11"/>
                    <a:pt x="65" y="3"/>
                  </a:cubicBezTo>
                  <a:cubicBezTo>
                    <a:pt x="57" y="1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1"/>
            <p:cNvSpPr/>
            <p:nvPr/>
          </p:nvSpPr>
          <p:spPr>
            <a:xfrm>
              <a:off x="6436700" y="29623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1"/>
                  </a:moveTo>
                  <a:cubicBezTo>
                    <a:pt x="30" y="1"/>
                    <a:pt x="7" y="15"/>
                    <a:pt x="1" y="35"/>
                  </a:cubicBezTo>
                  <a:lnTo>
                    <a:pt x="90" y="68"/>
                  </a:lnTo>
                  <a:cubicBezTo>
                    <a:pt x="106" y="43"/>
                    <a:pt x="90" y="19"/>
                    <a:pt x="65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61"/>
            <p:cNvSpPr/>
            <p:nvPr/>
          </p:nvSpPr>
          <p:spPr>
            <a:xfrm>
              <a:off x="6441575" y="29602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0"/>
                  </a:moveTo>
                  <a:cubicBezTo>
                    <a:pt x="41" y="0"/>
                    <a:pt x="22" y="13"/>
                    <a:pt x="16" y="31"/>
                  </a:cubicBezTo>
                  <a:cubicBezTo>
                    <a:pt x="0" y="55"/>
                    <a:pt x="16" y="80"/>
                    <a:pt x="41" y="96"/>
                  </a:cubicBezTo>
                  <a:cubicBezTo>
                    <a:pt x="47" y="98"/>
                    <a:pt x="53" y="99"/>
                    <a:pt x="60" y="99"/>
                  </a:cubicBezTo>
                  <a:cubicBezTo>
                    <a:pt x="80" y="99"/>
                    <a:pt x="99" y="90"/>
                    <a:pt x="105" y="72"/>
                  </a:cubicBezTo>
                  <a:cubicBezTo>
                    <a:pt x="114" y="39"/>
                    <a:pt x="105" y="15"/>
                    <a:pt x="81" y="7"/>
                  </a:cubicBezTo>
                  <a:cubicBezTo>
                    <a:pt x="74" y="2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61"/>
            <p:cNvSpPr/>
            <p:nvPr/>
          </p:nvSpPr>
          <p:spPr>
            <a:xfrm>
              <a:off x="6434075" y="295705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63" y="0"/>
                  </a:moveTo>
                  <a:cubicBezTo>
                    <a:pt x="43" y="0"/>
                    <a:pt x="23" y="11"/>
                    <a:pt x="16" y="35"/>
                  </a:cubicBezTo>
                  <a:cubicBezTo>
                    <a:pt x="0" y="60"/>
                    <a:pt x="16" y="84"/>
                    <a:pt x="41" y="100"/>
                  </a:cubicBezTo>
                  <a:cubicBezTo>
                    <a:pt x="46" y="102"/>
                    <a:pt x="53" y="103"/>
                    <a:pt x="59" y="103"/>
                  </a:cubicBezTo>
                  <a:cubicBezTo>
                    <a:pt x="79" y="103"/>
                    <a:pt x="99" y="93"/>
                    <a:pt x="106" y="68"/>
                  </a:cubicBezTo>
                  <a:cubicBezTo>
                    <a:pt x="114" y="44"/>
                    <a:pt x="106" y="19"/>
                    <a:pt x="81" y="3"/>
                  </a:cubicBezTo>
                  <a:cubicBezTo>
                    <a:pt x="75" y="1"/>
                    <a:pt x="69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61"/>
            <p:cNvSpPr/>
            <p:nvPr/>
          </p:nvSpPr>
          <p:spPr>
            <a:xfrm>
              <a:off x="6426575" y="2954000"/>
              <a:ext cx="3050" cy="2575"/>
            </a:xfrm>
            <a:custGeom>
              <a:avLst/>
              <a:gdLst/>
              <a:ahLst/>
              <a:cxnLst/>
              <a:rect l="l" t="t" r="r" b="b"/>
              <a:pathLst>
                <a:path w="122" h="103" extrusionOk="0">
                  <a:moveTo>
                    <a:pt x="63" y="0"/>
                  </a:moveTo>
                  <a:cubicBezTo>
                    <a:pt x="43" y="0"/>
                    <a:pt x="23" y="11"/>
                    <a:pt x="16" y="36"/>
                  </a:cubicBezTo>
                  <a:cubicBezTo>
                    <a:pt x="0" y="60"/>
                    <a:pt x="16" y="93"/>
                    <a:pt x="41" y="101"/>
                  </a:cubicBezTo>
                  <a:cubicBezTo>
                    <a:pt x="45" y="102"/>
                    <a:pt x="50" y="103"/>
                    <a:pt x="54" y="103"/>
                  </a:cubicBezTo>
                  <a:cubicBezTo>
                    <a:pt x="76" y="103"/>
                    <a:pt x="99" y="88"/>
                    <a:pt x="106" y="68"/>
                  </a:cubicBezTo>
                  <a:cubicBezTo>
                    <a:pt x="122" y="44"/>
                    <a:pt x="106" y="11"/>
                    <a:pt x="81" y="3"/>
                  </a:cubicBezTo>
                  <a:cubicBezTo>
                    <a:pt x="75" y="1"/>
                    <a:pt x="69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1"/>
            <p:cNvSpPr/>
            <p:nvPr/>
          </p:nvSpPr>
          <p:spPr>
            <a:xfrm>
              <a:off x="6429200" y="29594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46" y="0"/>
                  </a:moveTo>
                  <a:cubicBezTo>
                    <a:pt x="26" y="0"/>
                    <a:pt x="7" y="9"/>
                    <a:pt x="1" y="28"/>
                  </a:cubicBezTo>
                  <a:lnTo>
                    <a:pt x="98" y="68"/>
                  </a:lnTo>
                  <a:cubicBezTo>
                    <a:pt x="106" y="44"/>
                    <a:pt x="90" y="11"/>
                    <a:pt x="65" y="3"/>
                  </a:cubicBezTo>
                  <a:cubicBezTo>
                    <a:pt x="59" y="1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61"/>
            <p:cNvSpPr/>
            <p:nvPr/>
          </p:nvSpPr>
          <p:spPr>
            <a:xfrm>
              <a:off x="6432050" y="2952450"/>
              <a:ext cx="2650" cy="1900"/>
            </a:xfrm>
            <a:custGeom>
              <a:avLst/>
              <a:gdLst/>
              <a:ahLst/>
              <a:cxnLst/>
              <a:rect l="l" t="t" r="r" b="b"/>
              <a:pathLst>
                <a:path w="106" h="76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33"/>
                    <a:pt x="16" y="57"/>
                    <a:pt x="41" y="73"/>
                  </a:cubicBezTo>
                  <a:cubicBezTo>
                    <a:pt x="45" y="75"/>
                    <a:pt x="49" y="76"/>
                    <a:pt x="54" y="76"/>
                  </a:cubicBezTo>
                  <a:cubicBezTo>
                    <a:pt x="76" y="76"/>
                    <a:pt x="99" y="61"/>
                    <a:pt x="105" y="41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61"/>
            <p:cNvSpPr/>
            <p:nvPr/>
          </p:nvSpPr>
          <p:spPr>
            <a:xfrm>
              <a:off x="6439550" y="295570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8" y="0"/>
                  </a:moveTo>
                  <a:cubicBezTo>
                    <a:pt x="0" y="25"/>
                    <a:pt x="8" y="57"/>
                    <a:pt x="32" y="65"/>
                  </a:cubicBezTo>
                  <a:cubicBezTo>
                    <a:pt x="39" y="67"/>
                    <a:pt x="45" y="68"/>
                    <a:pt x="52" y="68"/>
                  </a:cubicBezTo>
                  <a:cubicBezTo>
                    <a:pt x="71" y="68"/>
                    <a:pt x="91" y="59"/>
                    <a:pt x="97" y="41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1"/>
            <p:cNvSpPr/>
            <p:nvPr/>
          </p:nvSpPr>
          <p:spPr>
            <a:xfrm>
              <a:off x="6446825" y="2958925"/>
              <a:ext cx="2675" cy="1625"/>
            </a:xfrm>
            <a:custGeom>
              <a:avLst/>
              <a:gdLst/>
              <a:ahLst/>
              <a:cxnLst/>
              <a:rect l="l" t="t" r="r" b="b"/>
              <a:pathLst>
                <a:path w="107" h="65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17" y="50"/>
                    <a:pt x="41" y="58"/>
                  </a:cubicBezTo>
                  <a:cubicBezTo>
                    <a:pt x="48" y="62"/>
                    <a:pt x="55" y="64"/>
                    <a:pt x="62" y="64"/>
                  </a:cubicBezTo>
                  <a:cubicBezTo>
                    <a:pt x="79" y="64"/>
                    <a:pt x="95" y="51"/>
                    <a:pt x="106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1"/>
            <p:cNvSpPr/>
            <p:nvPr/>
          </p:nvSpPr>
          <p:spPr>
            <a:xfrm>
              <a:off x="6446425" y="2970425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54" y="0"/>
                  </a:moveTo>
                  <a:cubicBezTo>
                    <a:pt x="35" y="0"/>
                    <a:pt x="15" y="9"/>
                    <a:pt x="9" y="27"/>
                  </a:cubicBezTo>
                  <a:cubicBezTo>
                    <a:pt x="1" y="52"/>
                    <a:pt x="9" y="84"/>
                    <a:pt x="41" y="92"/>
                  </a:cubicBezTo>
                  <a:cubicBezTo>
                    <a:pt x="46" y="94"/>
                    <a:pt x="50" y="94"/>
                    <a:pt x="54" y="94"/>
                  </a:cubicBezTo>
                  <a:cubicBezTo>
                    <a:pt x="74" y="94"/>
                    <a:pt x="91" y="80"/>
                    <a:pt x="98" y="60"/>
                  </a:cubicBezTo>
                  <a:cubicBezTo>
                    <a:pt x="114" y="44"/>
                    <a:pt x="98" y="11"/>
                    <a:pt x="74" y="3"/>
                  </a:cubicBezTo>
                  <a:cubicBezTo>
                    <a:pt x="68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1"/>
            <p:cNvSpPr/>
            <p:nvPr/>
          </p:nvSpPr>
          <p:spPr>
            <a:xfrm>
              <a:off x="6441575" y="2972650"/>
              <a:ext cx="2450" cy="1525"/>
            </a:xfrm>
            <a:custGeom>
              <a:avLst/>
              <a:gdLst/>
              <a:ahLst/>
              <a:cxnLst/>
              <a:rect l="l" t="t" r="r" b="b"/>
              <a:pathLst>
                <a:path w="98" h="61" extrusionOk="0">
                  <a:moveTo>
                    <a:pt x="39" y="0"/>
                  </a:moveTo>
                  <a:cubicBezTo>
                    <a:pt x="21" y="0"/>
                    <a:pt x="6" y="9"/>
                    <a:pt x="0" y="28"/>
                  </a:cubicBezTo>
                  <a:lnTo>
                    <a:pt x="89" y="60"/>
                  </a:lnTo>
                  <a:cubicBezTo>
                    <a:pt x="97" y="36"/>
                    <a:pt x="81" y="11"/>
                    <a:pt x="57" y="3"/>
                  </a:cubicBezTo>
                  <a:cubicBezTo>
                    <a:pt x="51" y="1"/>
                    <a:pt x="45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61"/>
            <p:cNvSpPr/>
            <p:nvPr/>
          </p:nvSpPr>
          <p:spPr>
            <a:xfrm>
              <a:off x="6433875" y="2969925"/>
              <a:ext cx="2650" cy="1600"/>
            </a:xfrm>
            <a:custGeom>
              <a:avLst/>
              <a:gdLst/>
              <a:ahLst/>
              <a:cxnLst/>
              <a:rect l="l" t="t" r="r" b="b"/>
              <a:pathLst>
                <a:path w="106" h="64" extrusionOk="0">
                  <a:moveTo>
                    <a:pt x="43" y="0"/>
                  </a:moveTo>
                  <a:cubicBezTo>
                    <a:pt x="24" y="0"/>
                    <a:pt x="6" y="14"/>
                    <a:pt x="0" y="31"/>
                  </a:cubicBezTo>
                  <a:lnTo>
                    <a:pt x="97" y="64"/>
                  </a:lnTo>
                  <a:cubicBezTo>
                    <a:pt x="105" y="39"/>
                    <a:pt x="89" y="15"/>
                    <a:pt x="65" y="7"/>
                  </a:cubicBezTo>
                  <a:cubicBezTo>
                    <a:pt x="58" y="2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61"/>
            <p:cNvSpPr/>
            <p:nvPr/>
          </p:nvSpPr>
          <p:spPr>
            <a:xfrm>
              <a:off x="6438725" y="296757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5" y="1"/>
                  </a:moveTo>
                  <a:cubicBezTo>
                    <a:pt x="38" y="1"/>
                    <a:pt x="21" y="10"/>
                    <a:pt x="9" y="28"/>
                  </a:cubicBezTo>
                  <a:cubicBezTo>
                    <a:pt x="1" y="52"/>
                    <a:pt x="17" y="85"/>
                    <a:pt x="41" y="93"/>
                  </a:cubicBezTo>
                  <a:cubicBezTo>
                    <a:pt x="47" y="95"/>
                    <a:pt x="54" y="96"/>
                    <a:pt x="60" y="96"/>
                  </a:cubicBezTo>
                  <a:cubicBezTo>
                    <a:pt x="80" y="96"/>
                    <a:pt x="100" y="87"/>
                    <a:pt x="106" y="68"/>
                  </a:cubicBezTo>
                  <a:cubicBezTo>
                    <a:pt x="114" y="44"/>
                    <a:pt x="106" y="12"/>
                    <a:pt x="74" y="4"/>
                  </a:cubicBezTo>
                  <a:cubicBezTo>
                    <a:pt x="67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1"/>
            <p:cNvSpPr/>
            <p:nvPr/>
          </p:nvSpPr>
          <p:spPr>
            <a:xfrm>
              <a:off x="6431225" y="29647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4" y="0"/>
                  </a:moveTo>
                  <a:cubicBezTo>
                    <a:pt x="35" y="0"/>
                    <a:pt x="15" y="9"/>
                    <a:pt x="9" y="27"/>
                  </a:cubicBezTo>
                  <a:cubicBezTo>
                    <a:pt x="1" y="60"/>
                    <a:pt x="9" y="84"/>
                    <a:pt x="41" y="92"/>
                  </a:cubicBezTo>
                  <a:cubicBezTo>
                    <a:pt x="48" y="97"/>
                    <a:pt x="55" y="99"/>
                    <a:pt x="61" y="99"/>
                  </a:cubicBezTo>
                  <a:cubicBezTo>
                    <a:pt x="78" y="99"/>
                    <a:pt x="94" y="85"/>
                    <a:pt x="106" y="68"/>
                  </a:cubicBezTo>
                  <a:cubicBezTo>
                    <a:pt x="114" y="44"/>
                    <a:pt x="98" y="11"/>
                    <a:pt x="74" y="3"/>
                  </a:cubicBezTo>
                  <a:cubicBezTo>
                    <a:pt x="67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61"/>
            <p:cNvSpPr/>
            <p:nvPr/>
          </p:nvSpPr>
          <p:spPr>
            <a:xfrm>
              <a:off x="6423525" y="2961825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57" y="0"/>
                  </a:moveTo>
                  <a:cubicBezTo>
                    <a:pt x="37" y="0"/>
                    <a:pt x="20" y="15"/>
                    <a:pt x="9" y="39"/>
                  </a:cubicBezTo>
                  <a:cubicBezTo>
                    <a:pt x="1" y="63"/>
                    <a:pt x="17" y="96"/>
                    <a:pt x="41" y="104"/>
                  </a:cubicBezTo>
                  <a:cubicBezTo>
                    <a:pt x="45" y="105"/>
                    <a:pt x="50" y="106"/>
                    <a:pt x="55" y="106"/>
                  </a:cubicBezTo>
                  <a:cubicBezTo>
                    <a:pt x="76" y="106"/>
                    <a:pt x="99" y="91"/>
                    <a:pt x="106" y="71"/>
                  </a:cubicBezTo>
                  <a:cubicBezTo>
                    <a:pt x="114" y="47"/>
                    <a:pt x="106" y="15"/>
                    <a:pt x="82" y="7"/>
                  </a:cubicBezTo>
                  <a:cubicBezTo>
                    <a:pt x="73" y="2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61"/>
            <p:cNvSpPr/>
            <p:nvPr/>
          </p:nvSpPr>
          <p:spPr>
            <a:xfrm>
              <a:off x="6426375" y="29672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8" y="0"/>
                  </a:moveTo>
                  <a:cubicBezTo>
                    <a:pt x="24" y="0"/>
                    <a:pt x="7" y="15"/>
                    <a:pt x="0" y="35"/>
                  </a:cubicBezTo>
                  <a:lnTo>
                    <a:pt x="89" y="67"/>
                  </a:lnTo>
                  <a:cubicBezTo>
                    <a:pt x="105" y="43"/>
                    <a:pt x="89" y="10"/>
                    <a:pt x="65" y="2"/>
                  </a:cubicBezTo>
                  <a:cubicBezTo>
                    <a:pt x="59" y="1"/>
                    <a:pt x="54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61"/>
            <p:cNvSpPr/>
            <p:nvPr/>
          </p:nvSpPr>
          <p:spPr>
            <a:xfrm>
              <a:off x="6429000" y="2960150"/>
              <a:ext cx="2650" cy="1900"/>
            </a:xfrm>
            <a:custGeom>
              <a:avLst/>
              <a:gdLst/>
              <a:ahLst/>
              <a:cxnLst/>
              <a:rect l="l" t="t" r="r" b="b"/>
              <a:pathLst>
                <a:path w="106" h="76" extrusionOk="0">
                  <a:moveTo>
                    <a:pt x="9" y="1"/>
                  </a:moveTo>
                  <a:cubicBezTo>
                    <a:pt x="0" y="33"/>
                    <a:pt x="9" y="57"/>
                    <a:pt x="41" y="74"/>
                  </a:cubicBezTo>
                  <a:cubicBezTo>
                    <a:pt x="45" y="75"/>
                    <a:pt x="50" y="76"/>
                    <a:pt x="54" y="76"/>
                  </a:cubicBezTo>
                  <a:cubicBezTo>
                    <a:pt x="74" y="76"/>
                    <a:pt x="92" y="61"/>
                    <a:pt x="106" y="41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61"/>
            <p:cNvSpPr/>
            <p:nvPr/>
          </p:nvSpPr>
          <p:spPr>
            <a:xfrm>
              <a:off x="6436500" y="29632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0" y="25"/>
                    <a:pt x="9" y="57"/>
                    <a:pt x="41" y="65"/>
                  </a:cubicBezTo>
                  <a:cubicBezTo>
                    <a:pt x="45" y="66"/>
                    <a:pt x="50" y="67"/>
                    <a:pt x="54" y="67"/>
                  </a:cubicBezTo>
                  <a:cubicBezTo>
                    <a:pt x="73" y="67"/>
                    <a:pt x="91" y="53"/>
                    <a:pt x="98" y="33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1"/>
            <p:cNvSpPr/>
            <p:nvPr/>
          </p:nvSpPr>
          <p:spPr>
            <a:xfrm>
              <a:off x="6444000" y="296602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8" y="57"/>
                    <a:pt x="33" y="66"/>
                  </a:cubicBezTo>
                  <a:cubicBezTo>
                    <a:pt x="41" y="68"/>
                    <a:pt x="49" y="69"/>
                    <a:pt x="55" y="69"/>
                  </a:cubicBezTo>
                  <a:cubicBezTo>
                    <a:pt x="76" y="69"/>
                    <a:pt x="92" y="59"/>
                    <a:pt x="98" y="41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61"/>
            <p:cNvSpPr/>
            <p:nvPr/>
          </p:nvSpPr>
          <p:spPr>
            <a:xfrm>
              <a:off x="6444000" y="2977525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52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60"/>
                    <a:pt x="8" y="84"/>
                    <a:pt x="41" y="92"/>
                  </a:cubicBezTo>
                  <a:cubicBezTo>
                    <a:pt x="45" y="93"/>
                    <a:pt x="50" y="94"/>
                    <a:pt x="54" y="94"/>
                  </a:cubicBezTo>
                  <a:cubicBezTo>
                    <a:pt x="73" y="94"/>
                    <a:pt x="91" y="80"/>
                    <a:pt x="98" y="60"/>
                  </a:cubicBezTo>
                  <a:cubicBezTo>
                    <a:pt x="106" y="35"/>
                    <a:pt x="90" y="11"/>
                    <a:pt x="65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61"/>
            <p:cNvSpPr/>
            <p:nvPr/>
          </p:nvSpPr>
          <p:spPr>
            <a:xfrm>
              <a:off x="6439125" y="2979950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41" y="0"/>
                  </a:moveTo>
                  <a:cubicBezTo>
                    <a:pt x="23" y="0"/>
                    <a:pt x="7" y="11"/>
                    <a:pt x="1" y="36"/>
                  </a:cubicBezTo>
                  <a:lnTo>
                    <a:pt x="90" y="60"/>
                  </a:lnTo>
                  <a:cubicBezTo>
                    <a:pt x="98" y="36"/>
                    <a:pt x="90" y="11"/>
                    <a:pt x="58" y="3"/>
                  </a:cubicBezTo>
                  <a:cubicBezTo>
                    <a:pt x="52" y="1"/>
                    <a:pt x="4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61"/>
            <p:cNvSpPr/>
            <p:nvPr/>
          </p:nvSpPr>
          <p:spPr>
            <a:xfrm>
              <a:off x="6431425" y="29775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49" y="1"/>
                  </a:moveTo>
                  <a:cubicBezTo>
                    <a:pt x="25" y="1"/>
                    <a:pt x="7" y="15"/>
                    <a:pt x="1" y="35"/>
                  </a:cubicBezTo>
                  <a:lnTo>
                    <a:pt x="98" y="68"/>
                  </a:lnTo>
                  <a:cubicBezTo>
                    <a:pt x="106" y="43"/>
                    <a:pt x="90" y="11"/>
                    <a:pt x="66" y="3"/>
                  </a:cubicBezTo>
                  <a:cubicBezTo>
                    <a:pt x="60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1"/>
            <p:cNvSpPr/>
            <p:nvPr/>
          </p:nvSpPr>
          <p:spPr>
            <a:xfrm>
              <a:off x="6436300" y="297490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2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8" y="92"/>
                    <a:pt x="41" y="100"/>
                  </a:cubicBezTo>
                  <a:cubicBezTo>
                    <a:pt x="45" y="101"/>
                    <a:pt x="49" y="102"/>
                    <a:pt x="54" y="102"/>
                  </a:cubicBezTo>
                  <a:cubicBezTo>
                    <a:pt x="73" y="102"/>
                    <a:pt x="91" y="87"/>
                    <a:pt x="98" y="67"/>
                  </a:cubicBezTo>
                  <a:cubicBezTo>
                    <a:pt x="106" y="43"/>
                    <a:pt x="89" y="11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1"/>
            <p:cNvSpPr/>
            <p:nvPr/>
          </p:nvSpPr>
          <p:spPr>
            <a:xfrm>
              <a:off x="6428600" y="297247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2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8" y="91"/>
                    <a:pt x="41" y="99"/>
                  </a:cubicBezTo>
                  <a:cubicBezTo>
                    <a:pt x="45" y="101"/>
                    <a:pt x="49" y="102"/>
                    <a:pt x="54" y="102"/>
                  </a:cubicBezTo>
                  <a:cubicBezTo>
                    <a:pt x="73" y="102"/>
                    <a:pt x="91" y="87"/>
                    <a:pt x="97" y="67"/>
                  </a:cubicBezTo>
                  <a:cubicBezTo>
                    <a:pt x="106" y="35"/>
                    <a:pt x="97" y="10"/>
                    <a:pt x="65" y="2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1"/>
            <p:cNvSpPr/>
            <p:nvPr/>
          </p:nvSpPr>
          <p:spPr>
            <a:xfrm>
              <a:off x="6420675" y="2969825"/>
              <a:ext cx="2875" cy="2775"/>
            </a:xfrm>
            <a:custGeom>
              <a:avLst/>
              <a:gdLst/>
              <a:ahLst/>
              <a:cxnLst/>
              <a:rect l="l" t="t" r="r" b="b"/>
              <a:pathLst>
                <a:path w="115" h="111" extrusionOk="0">
                  <a:moveTo>
                    <a:pt x="62" y="1"/>
                  </a:moveTo>
                  <a:cubicBezTo>
                    <a:pt x="42" y="1"/>
                    <a:pt x="24" y="16"/>
                    <a:pt x="17" y="43"/>
                  </a:cubicBezTo>
                  <a:cubicBezTo>
                    <a:pt x="1" y="68"/>
                    <a:pt x="17" y="100"/>
                    <a:pt x="42" y="108"/>
                  </a:cubicBezTo>
                  <a:cubicBezTo>
                    <a:pt x="47" y="110"/>
                    <a:pt x="52" y="110"/>
                    <a:pt x="57" y="110"/>
                  </a:cubicBezTo>
                  <a:cubicBezTo>
                    <a:pt x="82" y="110"/>
                    <a:pt x="100" y="94"/>
                    <a:pt x="106" y="68"/>
                  </a:cubicBezTo>
                  <a:cubicBezTo>
                    <a:pt x="115" y="43"/>
                    <a:pt x="106" y="11"/>
                    <a:pt x="74" y="3"/>
                  </a:cubicBezTo>
                  <a:cubicBezTo>
                    <a:pt x="70" y="1"/>
                    <a:pt x="66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1"/>
            <p:cNvSpPr/>
            <p:nvPr/>
          </p:nvSpPr>
          <p:spPr>
            <a:xfrm>
              <a:off x="6423725" y="29751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0" y="0"/>
                  </a:moveTo>
                  <a:cubicBezTo>
                    <a:pt x="25" y="0"/>
                    <a:pt x="7" y="16"/>
                    <a:pt x="1" y="43"/>
                  </a:cubicBezTo>
                  <a:lnTo>
                    <a:pt x="98" y="67"/>
                  </a:lnTo>
                  <a:cubicBezTo>
                    <a:pt x="106" y="43"/>
                    <a:pt x="90" y="11"/>
                    <a:pt x="65" y="3"/>
                  </a:cubicBezTo>
                  <a:cubicBezTo>
                    <a:pt x="60" y="1"/>
                    <a:pt x="55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61"/>
            <p:cNvSpPr/>
            <p:nvPr/>
          </p:nvSpPr>
          <p:spPr>
            <a:xfrm>
              <a:off x="6426150" y="29680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33"/>
                    <a:pt x="9" y="58"/>
                    <a:pt x="41" y="66"/>
                  </a:cubicBezTo>
                  <a:cubicBezTo>
                    <a:pt x="47" y="68"/>
                    <a:pt x="53" y="69"/>
                    <a:pt x="58" y="69"/>
                  </a:cubicBezTo>
                  <a:cubicBezTo>
                    <a:pt x="76" y="69"/>
                    <a:pt x="92" y="58"/>
                    <a:pt x="98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61"/>
            <p:cNvSpPr/>
            <p:nvPr/>
          </p:nvSpPr>
          <p:spPr>
            <a:xfrm>
              <a:off x="6433650" y="29707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17" y="57"/>
                    <a:pt x="41" y="65"/>
                  </a:cubicBezTo>
                  <a:cubicBezTo>
                    <a:pt x="46" y="66"/>
                    <a:pt x="50" y="67"/>
                    <a:pt x="55" y="67"/>
                  </a:cubicBezTo>
                  <a:cubicBezTo>
                    <a:pt x="76" y="67"/>
                    <a:pt x="100" y="53"/>
                    <a:pt x="106" y="33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61"/>
            <p:cNvSpPr/>
            <p:nvPr/>
          </p:nvSpPr>
          <p:spPr>
            <a:xfrm>
              <a:off x="6441150" y="29733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17" y="1"/>
                  </a:moveTo>
                  <a:cubicBezTo>
                    <a:pt x="1" y="25"/>
                    <a:pt x="17" y="57"/>
                    <a:pt x="41" y="65"/>
                  </a:cubicBezTo>
                  <a:cubicBezTo>
                    <a:pt x="47" y="67"/>
                    <a:pt x="53" y="68"/>
                    <a:pt x="58" y="68"/>
                  </a:cubicBezTo>
                  <a:cubicBezTo>
                    <a:pt x="82" y="68"/>
                    <a:pt x="100" y="53"/>
                    <a:pt x="106" y="33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1"/>
            <p:cNvSpPr/>
            <p:nvPr/>
          </p:nvSpPr>
          <p:spPr>
            <a:xfrm>
              <a:off x="6441775" y="2984625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52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59"/>
                    <a:pt x="16" y="84"/>
                    <a:pt x="41" y="92"/>
                  </a:cubicBezTo>
                  <a:cubicBezTo>
                    <a:pt x="46" y="93"/>
                    <a:pt x="52" y="94"/>
                    <a:pt x="57" y="94"/>
                  </a:cubicBezTo>
                  <a:cubicBezTo>
                    <a:pt x="81" y="94"/>
                    <a:pt x="99" y="79"/>
                    <a:pt x="106" y="59"/>
                  </a:cubicBezTo>
                  <a:cubicBezTo>
                    <a:pt x="114" y="43"/>
                    <a:pt x="97" y="11"/>
                    <a:pt x="65" y="3"/>
                  </a:cubicBez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1"/>
            <p:cNvSpPr/>
            <p:nvPr/>
          </p:nvSpPr>
          <p:spPr>
            <a:xfrm>
              <a:off x="6437100" y="2987250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44" y="1"/>
                  </a:moveTo>
                  <a:cubicBezTo>
                    <a:pt x="23" y="1"/>
                    <a:pt x="1" y="15"/>
                    <a:pt x="1" y="35"/>
                  </a:cubicBezTo>
                  <a:lnTo>
                    <a:pt x="98" y="60"/>
                  </a:lnTo>
                  <a:cubicBezTo>
                    <a:pt x="98" y="35"/>
                    <a:pt x="82" y="11"/>
                    <a:pt x="57" y="3"/>
                  </a:cubicBezTo>
                  <a:cubicBezTo>
                    <a:pt x="53" y="2"/>
                    <a:pt x="4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61"/>
            <p:cNvSpPr/>
            <p:nvPr/>
          </p:nvSpPr>
          <p:spPr>
            <a:xfrm>
              <a:off x="6429200" y="29852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9" y="1"/>
                  </a:moveTo>
                  <a:cubicBezTo>
                    <a:pt x="25" y="1"/>
                    <a:pt x="7" y="17"/>
                    <a:pt x="1" y="43"/>
                  </a:cubicBezTo>
                  <a:lnTo>
                    <a:pt x="98" y="68"/>
                  </a:lnTo>
                  <a:cubicBezTo>
                    <a:pt x="106" y="35"/>
                    <a:pt x="90" y="11"/>
                    <a:pt x="65" y="3"/>
                  </a:cubicBezTo>
                  <a:cubicBezTo>
                    <a:pt x="60" y="2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61"/>
            <p:cNvSpPr/>
            <p:nvPr/>
          </p:nvSpPr>
          <p:spPr>
            <a:xfrm>
              <a:off x="6433875" y="29824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73" y="0"/>
                  </a:moveTo>
                  <a:cubicBezTo>
                    <a:pt x="49" y="0"/>
                    <a:pt x="16" y="9"/>
                    <a:pt x="8" y="41"/>
                  </a:cubicBezTo>
                  <a:cubicBezTo>
                    <a:pt x="0" y="65"/>
                    <a:pt x="16" y="90"/>
                    <a:pt x="49" y="98"/>
                  </a:cubicBezTo>
                  <a:cubicBezTo>
                    <a:pt x="53" y="99"/>
                    <a:pt x="57" y="100"/>
                    <a:pt x="61" y="100"/>
                  </a:cubicBezTo>
                  <a:cubicBezTo>
                    <a:pt x="81" y="100"/>
                    <a:pt x="99" y="85"/>
                    <a:pt x="105" y="65"/>
                  </a:cubicBezTo>
                  <a:cubicBezTo>
                    <a:pt x="114" y="41"/>
                    <a:pt x="97" y="9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1"/>
            <p:cNvSpPr/>
            <p:nvPr/>
          </p:nvSpPr>
          <p:spPr>
            <a:xfrm>
              <a:off x="6426150" y="29803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59"/>
                    <a:pt x="17" y="92"/>
                    <a:pt x="41" y="100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100" y="86"/>
                    <a:pt x="106" y="59"/>
                  </a:cubicBezTo>
                  <a:cubicBezTo>
                    <a:pt x="114" y="35"/>
                    <a:pt x="98" y="10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1"/>
            <p:cNvSpPr/>
            <p:nvPr/>
          </p:nvSpPr>
          <p:spPr>
            <a:xfrm>
              <a:off x="6418250" y="29781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0" y="0"/>
                  </a:moveTo>
                  <a:cubicBezTo>
                    <a:pt x="39" y="0"/>
                    <a:pt x="15" y="15"/>
                    <a:pt x="9" y="35"/>
                  </a:cubicBezTo>
                  <a:cubicBezTo>
                    <a:pt x="1" y="67"/>
                    <a:pt x="17" y="91"/>
                    <a:pt x="49" y="99"/>
                  </a:cubicBezTo>
                  <a:cubicBezTo>
                    <a:pt x="54" y="101"/>
                    <a:pt x="58" y="102"/>
                    <a:pt x="62" y="102"/>
                  </a:cubicBezTo>
                  <a:cubicBezTo>
                    <a:pt x="82" y="102"/>
                    <a:pt x="99" y="87"/>
                    <a:pt x="106" y="67"/>
                  </a:cubicBezTo>
                  <a:cubicBezTo>
                    <a:pt x="114" y="35"/>
                    <a:pt x="98" y="10"/>
                    <a:pt x="74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61"/>
            <p:cNvSpPr/>
            <p:nvPr/>
          </p:nvSpPr>
          <p:spPr>
            <a:xfrm>
              <a:off x="6421500" y="2983225"/>
              <a:ext cx="2650" cy="1675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47" y="0"/>
                  </a:moveTo>
                  <a:cubicBezTo>
                    <a:pt x="27" y="0"/>
                    <a:pt x="7" y="21"/>
                    <a:pt x="0" y="42"/>
                  </a:cubicBezTo>
                  <a:lnTo>
                    <a:pt x="98" y="67"/>
                  </a:lnTo>
                  <a:cubicBezTo>
                    <a:pt x="106" y="42"/>
                    <a:pt x="90" y="10"/>
                    <a:pt x="57" y="2"/>
                  </a:cubicBezTo>
                  <a:cubicBezTo>
                    <a:pt x="54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61"/>
            <p:cNvSpPr/>
            <p:nvPr/>
          </p:nvSpPr>
          <p:spPr>
            <a:xfrm>
              <a:off x="6423525" y="29761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4"/>
                    <a:pt x="17" y="57"/>
                    <a:pt x="41" y="65"/>
                  </a:cubicBezTo>
                  <a:cubicBezTo>
                    <a:pt x="45" y="66"/>
                    <a:pt x="50" y="67"/>
                    <a:pt x="54" y="67"/>
                  </a:cubicBezTo>
                  <a:cubicBezTo>
                    <a:pt x="76" y="67"/>
                    <a:pt x="99" y="51"/>
                    <a:pt x="106" y="2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1"/>
            <p:cNvSpPr/>
            <p:nvPr/>
          </p:nvSpPr>
          <p:spPr>
            <a:xfrm>
              <a:off x="6431225" y="29784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17" y="57"/>
                    <a:pt x="41" y="65"/>
                  </a:cubicBezTo>
                  <a:cubicBezTo>
                    <a:pt x="45" y="67"/>
                    <a:pt x="50" y="67"/>
                    <a:pt x="55" y="67"/>
                  </a:cubicBezTo>
                  <a:cubicBezTo>
                    <a:pt x="76" y="67"/>
                    <a:pt x="99" y="53"/>
                    <a:pt x="106" y="33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1"/>
            <p:cNvSpPr/>
            <p:nvPr/>
          </p:nvSpPr>
          <p:spPr>
            <a:xfrm>
              <a:off x="6438925" y="298082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9" y="1"/>
                  </a:moveTo>
                  <a:cubicBezTo>
                    <a:pt x="1" y="25"/>
                    <a:pt x="17" y="49"/>
                    <a:pt x="41" y="57"/>
                  </a:cubicBezTo>
                  <a:cubicBezTo>
                    <a:pt x="46" y="59"/>
                    <a:pt x="50" y="59"/>
                    <a:pt x="55" y="59"/>
                  </a:cubicBezTo>
                  <a:cubicBezTo>
                    <a:pt x="76" y="59"/>
                    <a:pt x="98" y="45"/>
                    <a:pt x="98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61"/>
            <p:cNvSpPr/>
            <p:nvPr/>
          </p:nvSpPr>
          <p:spPr>
            <a:xfrm>
              <a:off x="6439950" y="2991925"/>
              <a:ext cx="2850" cy="2300"/>
            </a:xfrm>
            <a:custGeom>
              <a:avLst/>
              <a:gdLst/>
              <a:ahLst/>
              <a:cxnLst/>
              <a:rect l="l" t="t" r="r" b="b"/>
              <a:pathLst>
                <a:path w="114" h="92" extrusionOk="0">
                  <a:moveTo>
                    <a:pt x="52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16" y="84"/>
                    <a:pt x="49" y="92"/>
                  </a:cubicBezTo>
                  <a:cubicBezTo>
                    <a:pt x="73" y="92"/>
                    <a:pt x="98" y="84"/>
                    <a:pt x="106" y="59"/>
                  </a:cubicBezTo>
                  <a:cubicBezTo>
                    <a:pt x="114" y="35"/>
                    <a:pt x="98" y="11"/>
                    <a:pt x="65" y="2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61"/>
            <p:cNvSpPr/>
            <p:nvPr/>
          </p:nvSpPr>
          <p:spPr>
            <a:xfrm>
              <a:off x="6435475" y="2994750"/>
              <a:ext cx="2475" cy="1300"/>
            </a:xfrm>
            <a:custGeom>
              <a:avLst/>
              <a:gdLst/>
              <a:ahLst/>
              <a:cxnLst/>
              <a:rect l="l" t="t" r="r" b="b"/>
              <a:pathLst>
                <a:path w="99" h="52" extrusionOk="0">
                  <a:moveTo>
                    <a:pt x="41" y="1"/>
                  </a:moveTo>
                  <a:cubicBezTo>
                    <a:pt x="17" y="1"/>
                    <a:pt x="1" y="15"/>
                    <a:pt x="1" y="35"/>
                  </a:cubicBezTo>
                  <a:lnTo>
                    <a:pt x="98" y="52"/>
                  </a:lnTo>
                  <a:cubicBezTo>
                    <a:pt x="98" y="27"/>
                    <a:pt x="82" y="3"/>
                    <a:pt x="58" y="3"/>
                  </a:cubicBezTo>
                  <a:cubicBezTo>
                    <a:pt x="52" y="2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1"/>
            <p:cNvSpPr/>
            <p:nvPr/>
          </p:nvSpPr>
          <p:spPr>
            <a:xfrm>
              <a:off x="6427575" y="2993150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44" y="0"/>
                  </a:moveTo>
                  <a:cubicBezTo>
                    <a:pt x="23" y="0"/>
                    <a:pt x="1" y="16"/>
                    <a:pt x="1" y="43"/>
                  </a:cubicBezTo>
                  <a:lnTo>
                    <a:pt x="98" y="59"/>
                  </a:lnTo>
                  <a:cubicBezTo>
                    <a:pt x="98" y="35"/>
                    <a:pt x="82" y="10"/>
                    <a:pt x="57" y="2"/>
                  </a:cubicBezTo>
                  <a:cubicBezTo>
                    <a:pt x="53" y="1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1"/>
            <p:cNvSpPr/>
            <p:nvPr/>
          </p:nvSpPr>
          <p:spPr>
            <a:xfrm>
              <a:off x="6432050" y="2990100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52" y="0"/>
                  </a:moveTo>
                  <a:cubicBezTo>
                    <a:pt x="32" y="0"/>
                    <a:pt x="15" y="15"/>
                    <a:pt x="8" y="35"/>
                  </a:cubicBezTo>
                  <a:cubicBezTo>
                    <a:pt x="0" y="67"/>
                    <a:pt x="16" y="92"/>
                    <a:pt x="49" y="92"/>
                  </a:cubicBezTo>
                  <a:cubicBezTo>
                    <a:pt x="53" y="93"/>
                    <a:pt x="57" y="94"/>
                    <a:pt x="62" y="94"/>
                  </a:cubicBezTo>
                  <a:cubicBezTo>
                    <a:pt x="81" y="94"/>
                    <a:pt x="99" y="79"/>
                    <a:pt x="105" y="59"/>
                  </a:cubicBezTo>
                  <a:cubicBezTo>
                    <a:pt x="114" y="35"/>
                    <a:pt x="97" y="11"/>
                    <a:pt x="65" y="3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61"/>
            <p:cNvSpPr/>
            <p:nvPr/>
          </p:nvSpPr>
          <p:spPr>
            <a:xfrm>
              <a:off x="6424125" y="29882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0"/>
                  </a:moveTo>
                  <a:cubicBezTo>
                    <a:pt x="33" y="0"/>
                    <a:pt x="16" y="16"/>
                    <a:pt x="9" y="43"/>
                  </a:cubicBezTo>
                  <a:cubicBezTo>
                    <a:pt x="1" y="67"/>
                    <a:pt x="17" y="100"/>
                    <a:pt x="49" y="100"/>
                  </a:cubicBezTo>
                  <a:cubicBezTo>
                    <a:pt x="54" y="101"/>
                    <a:pt x="58" y="102"/>
                    <a:pt x="62" y="102"/>
                  </a:cubicBezTo>
                  <a:cubicBezTo>
                    <a:pt x="82" y="102"/>
                    <a:pt x="100" y="86"/>
                    <a:pt x="106" y="59"/>
                  </a:cubicBezTo>
                  <a:cubicBezTo>
                    <a:pt x="114" y="35"/>
                    <a:pt x="98" y="11"/>
                    <a:pt x="66" y="3"/>
                  </a:cubicBezTo>
                  <a:cubicBezTo>
                    <a:pt x="62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61"/>
            <p:cNvSpPr/>
            <p:nvPr/>
          </p:nvSpPr>
          <p:spPr>
            <a:xfrm>
              <a:off x="6416225" y="2986450"/>
              <a:ext cx="2875" cy="2750"/>
            </a:xfrm>
            <a:custGeom>
              <a:avLst/>
              <a:gdLst/>
              <a:ahLst/>
              <a:cxnLst/>
              <a:rect l="l" t="t" r="r" b="b"/>
              <a:pathLst>
                <a:path w="115" h="110" extrusionOk="0">
                  <a:moveTo>
                    <a:pt x="56" y="1"/>
                  </a:moveTo>
                  <a:cubicBezTo>
                    <a:pt x="35" y="1"/>
                    <a:pt x="16" y="22"/>
                    <a:pt x="9" y="43"/>
                  </a:cubicBezTo>
                  <a:cubicBezTo>
                    <a:pt x="1" y="76"/>
                    <a:pt x="17" y="100"/>
                    <a:pt x="41" y="108"/>
                  </a:cubicBezTo>
                  <a:cubicBezTo>
                    <a:pt x="46" y="109"/>
                    <a:pt x="50" y="110"/>
                    <a:pt x="54" y="110"/>
                  </a:cubicBezTo>
                  <a:cubicBezTo>
                    <a:pt x="80" y="110"/>
                    <a:pt x="99" y="89"/>
                    <a:pt x="106" y="67"/>
                  </a:cubicBezTo>
                  <a:cubicBezTo>
                    <a:pt x="114" y="35"/>
                    <a:pt x="98" y="11"/>
                    <a:pt x="65" y="3"/>
                  </a:cubicBezTo>
                  <a:cubicBezTo>
                    <a:pt x="62" y="1"/>
                    <a:pt x="59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1"/>
            <p:cNvSpPr/>
            <p:nvPr/>
          </p:nvSpPr>
          <p:spPr>
            <a:xfrm>
              <a:off x="6419675" y="29915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7" y="1"/>
                  </a:moveTo>
                  <a:cubicBezTo>
                    <a:pt x="25" y="1"/>
                    <a:pt x="0" y="22"/>
                    <a:pt x="0" y="43"/>
                  </a:cubicBezTo>
                  <a:lnTo>
                    <a:pt x="98" y="67"/>
                  </a:lnTo>
                  <a:cubicBezTo>
                    <a:pt x="106" y="35"/>
                    <a:pt x="82" y="10"/>
                    <a:pt x="57" y="2"/>
                  </a:cubicBezTo>
                  <a:cubicBezTo>
                    <a:pt x="54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1"/>
            <p:cNvSpPr/>
            <p:nvPr/>
          </p:nvSpPr>
          <p:spPr>
            <a:xfrm>
              <a:off x="6421300" y="29842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33"/>
                    <a:pt x="17" y="57"/>
                    <a:pt x="41" y="65"/>
                  </a:cubicBezTo>
                  <a:cubicBezTo>
                    <a:pt x="46" y="67"/>
                    <a:pt x="52" y="67"/>
                    <a:pt x="57" y="67"/>
                  </a:cubicBezTo>
                  <a:cubicBezTo>
                    <a:pt x="81" y="67"/>
                    <a:pt x="99" y="52"/>
                    <a:pt x="106" y="25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1"/>
            <p:cNvSpPr/>
            <p:nvPr/>
          </p:nvSpPr>
          <p:spPr>
            <a:xfrm>
              <a:off x="6429000" y="29863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0"/>
                  </a:moveTo>
                  <a:cubicBezTo>
                    <a:pt x="0" y="25"/>
                    <a:pt x="17" y="49"/>
                    <a:pt x="49" y="57"/>
                  </a:cubicBezTo>
                  <a:cubicBezTo>
                    <a:pt x="53" y="59"/>
                    <a:pt x="58" y="59"/>
                    <a:pt x="62" y="59"/>
                  </a:cubicBezTo>
                  <a:cubicBezTo>
                    <a:pt x="81" y="59"/>
                    <a:pt x="99" y="45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61"/>
            <p:cNvSpPr/>
            <p:nvPr/>
          </p:nvSpPr>
          <p:spPr>
            <a:xfrm>
              <a:off x="6436900" y="29881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0"/>
                  </a:moveTo>
                  <a:cubicBezTo>
                    <a:pt x="1" y="25"/>
                    <a:pt x="17" y="57"/>
                    <a:pt x="41" y="57"/>
                  </a:cubicBezTo>
                  <a:cubicBezTo>
                    <a:pt x="47" y="59"/>
                    <a:pt x="52" y="59"/>
                    <a:pt x="58" y="59"/>
                  </a:cubicBezTo>
                  <a:cubicBezTo>
                    <a:pt x="82" y="59"/>
                    <a:pt x="99" y="45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61"/>
            <p:cNvSpPr/>
            <p:nvPr/>
          </p:nvSpPr>
          <p:spPr>
            <a:xfrm>
              <a:off x="6438725" y="2999075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57" y="0"/>
                  </a:moveTo>
                  <a:cubicBezTo>
                    <a:pt x="33" y="0"/>
                    <a:pt x="9" y="16"/>
                    <a:pt x="1" y="41"/>
                  </a:cubicBezTo>
                  <a:cubicBezTo>
                    <a:pt x="1" y="65"/>
                    <a:pt x="17" y="89"/>
                    <a:pt x="41" y="89"/>
                  </a:cubicBezTo>
                  <a:cubicBezTo>
                    <a:pt x="47" y="91"/>
                    <a:pt x="52" y="92"/>
                    <a:pt x="58" y="92"/>
                  </a:cubicBezTo>
                  <a:cubicBezTo>
                    <a:pt x="81" y="92"/>
                    <a:pt x="98" y="77"/>
                    <a:pt x="98" y="57"/>
                  </a:cubicBezTo>
                  <a:cubicBezTo>
                    <a:pt x="106" y="33"/>
                    <a:pt x="82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1"/>
            <p:cNvSpPr/>
            <p:nvPr/>
          </p:nvSpPr>
          <p:spPr>
            <a:xfrm>
              <a:off x="6434275" y="30021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57" y="1"/>
                  </a:moveTo>
                  <a:cubicBezTo>
                    <a:pt x="25" y="1"/>
                    <a:pt x="0" y="17"/>
                    <a:pt x="0" y="41"/>
                  </a:cubicBezTo>
                  <a:lnTo>
                    <a:pt x="98" y="58"/>
                  </a:lnTo>
                  <a:cubicBezTo>
                    <a:pt x="98" y="33"/>
                    <a:pt x="81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1"/>
            <p:cNvSpPr/>
            <p:nvPr/>
          </p:nvSpPr>
          <p:spPr>
            <a:xfrm>
              <a:off x="6426150" y="30010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48" y="1"/>
                  </a:moveTo>
                  <a:cubicBezTo>
                    <a:pt x="27" y="1"/>
                    <a:pt x="8" y="22"/>
                    <a:pt x="1" y="43"/>
                  </a:cubicBezTo>
                  <a:lnTo>
                    <a:pt x="106" y="59"/>
                  </a:lnTo>
                  <a:cubicBezTo>
                    <a:pt x="106" y="27"/>
                    <a:pt x="90" y="2"/>
                    <a:pt x="58" y="2"/>
                  </a:cubicBezTo>
                  <a:cubicBezTo>
                    <a:pt x="54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1"/>
            <p:cNvSpPr/>
            <p:nvPr/>
          </p:nvSpPr>
          <p:spPr>
            <a:xfrm>
              <a:off x="6430625" y="2997800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49" y="1"/>
                  </a:moveTo>
                  <a:cubicBezTo>
                    <a:pt x="25" y="1"/>
                    <a:pt x="8" y="15"/>
                    <a:pt x="8" y="35"/>
                  </a:cubicBezTo>
                  <a:cubicBezTo>
                    <a:pt x="0" y="67"/>
                    <a:pt x="25" y="92"/>
                    <a:pt x="49" y="92"/>
                  </a:cubicBezTo>
                  <a:cubicBezTo>
                    <a:pt x="53" y="93"/>
                    <a:pt x="57" y="94"/>
                    <a:pt x="61" y="94"/>
                  </a:cubicBezTo>
                  <a:cubicBezTo>
                    <a:pt x="81" y="94"/>
                    <a:pt x="99" y="78"/>
                    <a:pt x="106" y="51"/>
                  </a:cubicBezTo>
                  <a:cubicBezTo>
                    <a:pt x="106" y="27"/>
                    <a:pt x="89" y="3"/>
                    <a:pt x="65" y="3"/>
                  </a:cubicBezTo>
                  <a:cubicBezTo>
                    <a:pt x="59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61"/>
            <p:cNvSpPr/>
            <p:nvPr/>
          </p:nvSpPr>
          <p:spPr>
            <a:xfrm>
              <a:off x="6422725" y="299640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47" y="0"/>
                  </a:moveTo>
                  <a:cubicBezTo>
                    <a:pt x="26" y="0"/>
                    <a:pt x="7" y="21"/>
                    <a:pt x="0" y="42"/>
                  </a:cubicBezTo>
                  <a:cubicBezTo>
                    <a:pt x="0" y="75"/>
                    <a:pt x="16" y="99"/>
                    <a:pt x="41" y="99"/>
                  </a:cubicBezTo>
                  <a:cubicBezTo>
                    <a:pt x="46" y="101"/>
                    <a:pt x="52" y="101"/>
                    <a:pt x="57" y="101"/>
                  </a:cubicBezTo>
                  <a:cubicBezTo>
                    <a:pt x="81" y="101"/>
                    <a:pt x="97" y="85"/>
                    <a:pt x="97" y="59"/>
                  </a:cubicBezTo>
                  <a:cubicBezTo>
                    <a:pt x="105" y="34"/>
                    <a:pt x="89" y="10"/>
                    <a:pt x="57" y="2"/>
                  </a:cubicBezTo>
                  <a:cubicBezTo>
                    <a:pt x="54" y="1"/>
                    <a:pt x="50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61"/>
            <p:cNvSpPr/>
            <p:nvPr/>
          </p:nvSpPr>
          <p:spPr>
            <a:xfrm>
              <a:off x="6414600" y="2995025"/>
              <a:ext cx="2675" cy="2850"/>
            </a:xfrm>
            <a:custGeom>
              <a:avLst/>
              <a:gdLst/>
              <a:ahLst/>
              <a:cxnLst/>
              <a:rect l="l" t="t" r="r" b="b"/>
              <a:pathLst>
                <a:path w="107" h="114" extrusionOk="0">
                  <a:moveTo>
                    <a:pt x="66" y="0"/>
                  </a:moveTo>
                  <a:cubicBezTo>
                    <a:pt x="33" y="0"/>
                    <a:pt x="9" y="16"/>
                    <a:pt x="9" y="49"/>
                  </a:cubicBezTo>
                  <a:cubicBezTo>
                    <a:pt x="1" y="81"/>
                    <a:pt x="25" y="106"/>
                    <a:pt x="49" y="114"/>
                  </a:cubicBezTo>
                  <a:cubicBezTo>
                    <a:pt x="74" y="114"/>
                    <a:pt x="98" y="97"/>
                    <a:pt x="106" y="65"/>
                  </a:cubicBezTo>
                  <a:cubicBezTo>
                    <a:pt x="106" y="33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61"/>
            <p:cNvSpPr/>
            <p:nvPr/>
          </p:nvSpPr>
          <p:spPr>
            <a:xfrm>
              <a:off x="6418250" y="3000050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48" y="0"/>
                  </a:moveTo>
                  <a:cubicBezTo>
                    <a:pt x="27" y="0"/>
                    <a:pt x="8" y="21"/>
                    <a:pt x="1" y="42"/>
                  </a:cubicBezTo>
                  <a:lnTo>
                    <a:pt x="98" y="59"/>
                  </a:lnTo>
                  <a:cubicBezTo>
                    <a:pt x="106" y="26"/>
                    <a:pt x="82" y="2"/>
                    <a:pt x="57" y="2"/>
                  </a:cubicBez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61"/>
            <p:cNvSpPr/>
            <p:nvPr/>
          </p:nvSpPr>
          <p:spPr>
            <a:xfrm>
              <a:off x="6419475" y="299257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33"/>
                    <a:pt x="17" y="58"/>
                    <a:pt x="49" y="66"/>
                  </a:cubicBezTo>
                  <a:cubicBezTo>
                    <a:pt x="73" y="66"/>
                    <a:pt x="98" y="49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61"/>
            <p:cNvSpPr/>
            <p:nvPr/>
          </p:nvSpPr>
          <p:spPr>
            <a:xfrm>
              <a:off x="6427375" y="29942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17" y="49"/>
                    <a:pt x="49" y="57"/>
                  </a:cubicBezTo>
                  <a:cubicBezTo>
                    <a:pt x="74" y="57"/>
                    <a:pt x="98" y="41"/>
                    <a:pt x="106" y="17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61"/>
            <p:cNvSpPr/>
            <p:nvPr/>
          </p:nvSpPr>
          <p:spPr>
            <a:xfrm>
              <a:off x="6435275" y="29956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17" y="49"/>
                    <a:pt x="49" y="57"/>
                  </a:cubicBezTo>
                  <a:cubicBezTo>
                    <a:pt x="54" y="59"/>
                    <a:pt x="58" y="59"/>
                    <a:pt x="62" y="59"/>
                  </a:cubicBezTo>
                  <a:cubicBezTo>
                    <a:pt x="82" y="59"/>
                    <a:pt x="99" y="44"/>
                    <a:pt x="106" y="17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61"/>
            <p:cNvSpPr/>
            <p:nvPr/>
          </p:nvSpPr>
          <p:spPr>
            <a:xfrm>
              <a:off x="6437725" y="3006325"/>
              <a:ext cx="2650" cy="2125"/>
            </a:xfrm>
            <a:custGeom>
              <a:avLst/>
              <a:gdLst/>
              <a:ahLst/>
              <a:cxnLst/>
              <a:rect l="l" t="t" r="r" b="b"/>
              <a:pathLst>
                <a:path w="106" h="85" extrusionOk="0">
                  <a:moveTo>
                    <a:pt x="44" y="0"/>
                  </a:moveTo>
                  <a:cubicBezTo>
                    <a:pt x="25" y="0"/>
                    <a:pt x="8" y="15"/>
                    <a:pt x="8" y="35"/>
                  </a:cubicBezTo>
                  <a:cubicBezTo>
                    <a:pt x="0" y="59"/>
                    <a:pt x="24" y="83"/>
                    <a:pt x="49" y="83"/>
                  </a:cubicBezTo>
                  <a:cubicBezTo>
                    <a:pt x="53" y="84"/>
                    <a:pt x="57" y="85"/>
                    <a:pt x="61" y="85"/>
                  </a:cubicBezTo>
                  <a:cubicBezTo>
                    <a:pt x="87" y="85"/>
                    <a:pt x="105" y="65"/>
                    <a:pt x="105" y="51"/>
                  </a:cubicBezTo>
                  <a:cubicBezTo>
                    <a:pt x="105" y="26"/>
                    <a:pt x="89" y="2"/>
                    <a:pt x="57" y="2"/>
                  </a:cubicBezTo>
                  <a:cubicBezTo>
                    <a:pt x="52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61"/>
            <p:cNvSpPr/>
            <p:nvPr/>
          </p:nvSpPr>
          <p:spPr>
            <a:xfrm>
              <a:off x="6433450" y="30096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8" y="1"/>
                  </a:moveTo>
                  <a:cubicBezTo>
                    <a:pt x="25" y="1"/>
                    <a:pt x="1" y="17"/>
                    <a:pt x="1" y="41"/>
                  </a:cubicBezTo>
                  <a:lnTo>
                    <a:pt x="106" y="50"/>
                  </a:lnTo>
                  <a:cubicBezTo>
                    <a:pt x="106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61"/>
            <p:cNvSpPr/>
            <p:nvPr/>
          </p:nvSpPr>
          <p:spPr>
            <a:xfrm>
              <a:off x="6425550" y="30090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57"/>
                  </a:lnTo>
                  <a:cubicBezTo>
                    <a:pt x="98" y="25"/>
                    <a:pt x="82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1"/>
            <p:cNvSpPr/>
            <p:nvPr/>
          </p:nvSpPr>
          <p:spPr>
            <a:xfrm>
              <a:off x="6429800" y="3005525"/>
              <a:ext cx="2675" cy="2325"/>
            </a:xfrm>
            <a:custGeom>
              <a:avLst/>
              <a:gdLst/>
              <a:ahLst/>
              <a:cxnLst/>
              <a:rect l="l" t="t" r="r" b="b"/>
              <a:pathLst>
                <a:path w="107" h="93" extrusionOk="0">
                  <a:moveTo>
                    <a:pt x="45" y="0"/>
                  </a:moveTo>
                  <a:cubicBezTo>
                    <a:pt x="19" y="0"/>
                    <a:pt x="1" y="21"/>
                    <a:pt x="1" y="42"/>
                  </a:cubicBezTo>
                  <a:cubicBezTo>
                    <a:pt x="1" y="67"/>
                    <a:pt x="17" y="91"/>
                    <a:pt x="49" y="91"/>
                  </a:cubicBezTo>
                  <a:cubicBezTo>
                    <a:pt x="53" y="92"/>
                    <a:pt x="56" y="92"/>
                    <a:pt x="59" y="92"/>
                  </a:cubicBezTo>
                  <a:cubicBezTo>
                    <a:pt x="80" y="92"/>
                    <a:pt x="98" y="71"/>
                    <a:pt x="98" y="50"/>
                  </a:cubicBezTo>
                  <a:cubicBezTo>
                    <a:pt x="106" y="26"/>
                    <a:pt x="82" y="2"/>
                    <a:pt x="58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1"/>
            <p:cNvSpPr/>
            <p:nvPr/>
          </p:nvSpPr>
          <p:spPr>
            <a:xfrm>
              <a:off x="6421700" y="30047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5" y="1"/>
                  </a:moveTo>
                  <a:cubicBezTo>
                    <a:pt x="19" y="1"/>
                    <a:pt x="1" y="22"/>
                    <a:pt x="1" y="43"/>
                  </a:cubicBezTo>
                  <a:cubicBezTo>
                    <a:pt x="1" y="75"/>
                    <a:pt x="17" y="100"/>
                    <a:pt x="49" y="100"/>
                  </a:cubicBezTo>
                  <a:cubicBezTo>
                    <a:pt x="74" y="100"/>
                    <a:pt x="98" y="83"/>
                    <a:pt x="98" y="51"/>
                  </a:cubicBezTo>
                  <a:cubicBezTo>
                    <a:pt x="106" y="27"/>
                    <a:pt x="82" y="2"/>
                    <a:pt x="57" y="2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61"/>
            <p:cNvSpPr/>
            <p:nvPr/>
          </p:nvSpPr>
          <p:spPr>
            <a:xfrm>
              <a:off x="6413600" y="3003900"/>
              <a:ext cx="2650" cy="270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47" y="0"/>
                  </a:moveTo>
                  <a:cubicBezTo>
                    <a:pt x="27" y="0"/>
                    <a:pt x="7" y="22"/>
                    <a:pt x="0" y="50"/>
                  </a:cubicBezTo>
                  <a:cubicBezTo>
                    <a:pt x="0" y="83"/>
                    <a:pt x="16" y="107"/>
                    <a:pt x="49" y="107"/>
                  </a:cubicBezTo>
                  <a:cubicBezTo>
                    <a:pt x="73" y="107"/>
                    <a:pt x="98" y="91"/>
                    <a:pt x="106" y="59"/>
                  </a:cubicBezTo>
                  <a:cubicBezTo>
                    <a:pt x="106" y="26"/>
                    <a:pt x="81" y="2"/>
                    <a:pt x="57" y="2"/>
                  </a:cubicBezTo>
                  <a:cubicBezTo>
                    <a:pt x="54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61"/>
            <p:cNvSpPr/>
            <p:nvPr/>
          </p:nvSpPr>
          <p:spPr>
            <a:xfrm>
              <a:off x="6417450" y="30086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0"/>
                  </a:moveTo>
                  <a:cubicBezTo>
                    <a:pt x="25" y="0"/>
                    <a:pt x="0" y="17"/>
                    <a:pt x="0" y="49"/>
                  </a:cubicBezTo>
                  <a:lnTo>
                    <a:pt x="106" y="57"/>
                  </a:lnTo>
                  <a:cubicBezTo>
                    <a:pt x="106" y="2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1"/>
            <p:cNvSpPr/>
            <p:nvPr/>
          </p:nvSpPr>
          <p:spPr>
            <a:xfrm>
              <a:off x="6418050" y="300110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33"/>
                    <a:pt x="25" y="57"/>
                    <a:pt x="49" y="65"/>
                  </a:cubicBezTo>
                  <a:cubicBezTo>
                    <a:pt x="82" y="65"/>
                    <a:pt x="106" y="41"/>
                    <a:pt x="106" y="17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1"/>
            <p:cNvSpPr/>
            <p:nvPr/>
          </p:nvSpPr>
          <p:spPr>
            <a:xfrm>
              <a:off x="6426150" y="300210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" y="1"/>
                  </a:moveTo>
                  <a:cubicBezTo>
                    <a:pt x="1" y="33"/>
                    <a:pt x="17" y="58"/>
                    <a:pt x="50" y="58"/>
                  </a:cubicBezTo>
                  <a:cubicBezTo>
                    <a:pt x="74" y="58"/>
                    <a:pt x="98" y="41"/>
                    <a:pt x="106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1"/>
            <p:cNvSpPr/>
            <p:nvPr/>
          </p:nvSpPr>
          <p:spPr>
            <a:xfrm>
              <a:off x="6434075" y="30031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24" y="49"/>
                    <a:pt x="49" y="57"/>
                  </a:cubicBezTo>
                  <a:cubicBezTo>
                    <a:pt x="73" y="57"/>
                    <a:pt x="97" y="41"/>
                    <a:pt x="106" y="17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1"/>
            <p:cNvSpPr/>
            <p:nvPr/>
          </p:nvSpPr>
          <p:spPr>
            <a:xfrm>
              <a:off x="6437500" y="3013425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40" y="0"/>
                  </a:moveTo>
                  <a:cubicBezTo>
                    <a:pt x="19" y="0"/>
                    <a:pt x="1" y="21"/>
                    <a:pt x="1" y="42"/>
                  </a:cubicBezTo>
                  <a:cubicBezTo>
                    <a:pt x="1" y="67"/>
                    <a:pt x="25" y="83"/>
                    <a:pt x="50" y="83"/>
                  </a:cubicBezTo>
                  <a:cubicBezTo>
                    <a:pt x="74" y="83"/>
                    <a:pt x="98" y="67"/>
                    <a:pt x="98" y="42"/>
                  </a:cubicBezTo>
                  <a:cubicBezTo>
                    <a:pt x="98" y="18"/>
                    <a:pt x="82" y="2"/>
                    <a:pt x="50" y="2"/>
                  </a:cubicBezTo>
                  <a:cubicBezTo>
                    <a:pt x="46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1"/>
            <p:cNvSpPr/>
            <p:nvPr/>
          </p:nvSpPr>
          <p:spPr>
            <a:xfrm>
              <a:off x="6433450" y="301690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1"/>
            <p:cNvSpPr/>
            <p:nvPr/>
          </p:nvSpPr>
          <p:spPr>
            <a:xfrm>
              <a:off x="6425350" y="301710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lnTo>
                    <a:pt x="106" y="50"/>
                  </a:ln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61"/>
            <p:cNvSpPr/>
            <p:nvPr/>
          </p:nvSpPr>
          <p:spPr>
            <a:xfrm>
              <a:off x="6429400" y="3013250"/>
              <a:ext cx="2450" cy="2250"/>
            </a:xfrm>
            <a:custGeom>
              <a:avLst/>
              <a:gdLst/>
              <a:ahLst/>
              <a:cxnLst/>
              <a:rect l="l" t="t" r="r" b="b"/>
              <a:pathLst>
                <a:path w="98" h="90" extrusionOk="0">
                  <a:moveTo>
                    <a:pt x="49" y="1"/>
                  </a:moveTo>
                  <a:cubicBezTo>
                    <a:pt x="25" y="1"/>
                    <a:pt x="1" y="17"/>
                    <a:pt x="1" y="41"/>
                  </a:cubicBezTo>
                  <a:cubicBezTo>
                    <a:pt x="1" y="74"/>
                    <a:pt x="25" y="90"/>
                    <a:pt x="49" y="90"/>
                  </a:cubicBezTo>
                  <a:cubicBezTo>
                    <a:pt x="74" y="90"/>
                    <a:pt x="98" y="74"/>
                    <a:pt x="98" y="49"/>
                  </a:cubicBezTo>
                  <a:cubicBezTo>
                    <a:pt x="98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61"/>
            <p:cNvSpPr/>
            <p:nvPr/>
          </p:nvSpPr>
          <p:spPr>
            <a:xfrm>
              <a:off x="6421300" y="30130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25" y="1"/>
                    <a:pt x="0" y="17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98" y="82"/>
                    <a:pt x="98" y="49"/>
                  </a:cubicBezTo>
                  <a:cubicBezTo>
                    <a:pt x="98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1"/>
            <p:cNvSpPr/>
            <p:nvPr/>
          </p:nvSpPr>
          <p:spPr>
            <a:xfrm>
              <a:off x="6413200" y="3012850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1"/>
                  </a:moveTo>
                  <a:cubicBezTo>
                    <a:pt x="24" y="1"/>
                    <a:pt x="0" y="25"/>
                    <a:pt x="0" y="49"/>
                  </a:cubicBezTo>
                  <a:cubicBezTo>
                    <a:pt x="0" y="82"/>
                    <a:pt x="24" y="106"/>
                    <a:pt x="49" y="106"/>
                  </a:cubicBezTo>
                  <a:cubicBezTo>
                    <a:pt x="81" y="106"/>
                    <a:pt x="97" y="82"/>
                    <a:pt x="97" y="57"/>
                  </a:cubicBezTo>
                  <a:cubicBezTo>
                    <a:pt x="97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1"/>
            <p:cNvSpPr/>
            <p:nvPr/>
          </p:nvSpPr>
          <p:spPr>
            <a:xfrm>
              <a:off x="6417450" y="30173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6" y="1"/>
                    <a:pt x="0" y="25"/>
                    <a:pt x="0" y="58"/>
                  </a:cubicBezTo>
                  <a:lnTo>
                    <a:pt x="98" y="50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1"/>
            <p:cNvSpPr/>
            <p:nvPr/>
          </p:nvSpPr>
          <p:spPr>
            <a:xfrm>
              <a:off x="6417450" y="30098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0" y="1"/>
                  </a:moveTo>
                  <a:cubicBezTo>
                    <a:pt x="0" y="33"/>
                    <a:pt x="25" y="58"/>
                    <a:pt x="49" y="58"/>
                  </a:cubicBezTo>
                  <a:cubicBezTo>
                    <a:pt x="81" y="58"/>
                    <a:pt x="98" y="33"/>
                    <a:pt x="106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1"/>
            <p:cNvSpPr/>
            <p:nvPr/>
          </p:nvSpPr>
          <p:spPr>
            <a:xfrm>
              <a:off x="6425550" y="3010225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1" y="0"/>
                  </a:moveTo>
                  <a:cubicBezTo>
                    <a:pt x="1" y="33"/>
                    <a:pt x="17" y="49"/>
                    <a:pt x="49" y="57"/>
                  </a:cubicBezTo>
                  <a:cubicBezTo>
                    <a:pt x="74" y="57"/>
                    <a:pt x="98" y="33"/>
                    <a:pt x="98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61"/>
            <p:cNvSpPr/>
            <p:nvPr/>
          </p:nvSpPr>
          <p:spPr>
            <a:xfrm>
              <a:off x="6433450" y="301062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0"/>
                  </a:moveTo>
                  <a:cubicBezTo>
                    <a:pt x="1" y="25"/>
                    <a:pt x="25" y="49"/>
                    <a:pt x="49" y="49"/>
                  </a:cubicBezTo>
                  <a:cubicBezTo>
                    <a:pt x="82" y="49"/>
                    <a:pt x="106" y="33"/>
                    <a:pt x="106" y="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61"/>
            <p:cNvSpPr/>
            <p:nvPr/>
          </p:nvSpPr>
          <p:spPr>
            <a:xfrm>
              <a:off x="6437725" y="3020350"/>
              <a:ext cx="2650" cy="2100"/>
            </a:xfrm>
            <a:custGeom>
              <a:avLst/>
              <a:gdLst/>
              <a:ahLst/>
              <a:cxnLst/>
              <a:rect l="l" t="t" r="r" b="b"/>
              <a:pathLst>
                <a:path w="106" h="84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69"/>
                    <a:pt x="17" y="84"/>
                    <a:pt x="40" y="84"/>
                  </a:cubicBezTo>
                  <a:cubicBezTo>
                    <a:pt x="46" y="84"/>
                    <a:pt x="51" y="83"/>
                    <a:pt x="57" y="82"/>
                  </a:cubicBezTo>
                  <a:cubicBezTo>
                    <a:pt x="81" y="82"/>
                    <a:pt x="105" y="65"/>
                    <a:pt x="97" y="41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1"/>
            <p:cNvSpPr/>
            <p:nvPr/>
          </p:nvSpPr>
          <p:spPr>
            <a:xfrm>
              <a:off x="6433875" y="302420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4" y="9"/>
                    <a:pt x="0" y="25"/>
                    <a:pt x="8" y="49"/>
                  </a:cubicBezTo>
                  <a:lnTo>
                    <a:pt x="105" y="41"/>
                  </a:lnTo>
                  <a:cubicBezTo>
                    <a:pt x="105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1"/>
            <p:cNvSpPr/>
            <p:nvPr/>
          </p:nvSpPr>
          <p:spPr>
            <a:xfrm>
              <a:off x="6425950" y="3025175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59" y="1"/>
                  </a:moveTo>
                  <a:cubicBezTo>
                    <a:pt x="56" y="1"/>
                    <a:pt x="53" y="1"/>
                    <a:pt x="49" y="2"/>
                  </a:cubicBezTo>
                  <a:cubicBezTo>
                    <a:pt x="17" y="2"/>
                    <a:pt x="1" y="26"/>
                    <a:pt x="1" y="51"/>
                  </a:cubicBezTo>
                  <a:lnTo>
                    <a:pt x="106" y="43"/>
                  </a:ln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1"/>
            <p:cNvSpPr/>
            <p:nvPr/>
          </p:nvSpPr>
          <p:spPr>
            <a:xfrm>
              <a:off x="6429600" y="302075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49" y="1"/>
                  </a:moveTo>
                  <a:cubicBezTo>
                    <a:pt x="17" y="9"/>
                    <a:pt x="1" y="33"/>
                    <a:pt x="1" y="58"/>
                  </a:cubicBezTo>
                  <a:cubicBezTo>
                    <a:pt x="1" y="82"/>
                    <a:pt x="25" y="98"/>
                    <a:pt x="57" y="98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1"/>
            <p:cNvSpPr/>
            <p:nvPr/>
          </p:nvSpPr>
          <p:spPr>
            <a:xfrm>
              <a:off x="6421500" y="302137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5" y="0"/>
                    <a:pt x="0" y="24"/>
                    <a:pt x="0" y="57"/>
                  </a:cubicBezTo>
                  <a:cubicBezTo>
                    <a:pt x="9" y="81"/>
                    <a:pt x="33" y="106"/>
                    <a:pt x="57" y="106"/>
                  </a:cubicBezTo>
                  <a:cubicBezTo>
                    <a:pt x="82" y="97"/>
                    <a:pt x="106" y="73"/>
                    <a:pt x="106" y="49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1"/>
            <p:cNvSpPr/>
            <p:nvPr/>
          </p:nvSpPr>
          <p:spPr>
            <a:xfrm>
              <a:off x="6413400" y="3021775"/>
              <a:ext cx="2650" cy="2900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49" y="0"/>
                  </a:moveTo>
                  <a:cubicBezTo>
                    <a:pt x="24" y="8"/>
                    <a:pt x="0" y="33"/>
                    <a:pt x="0" y="65"/>
                  </a:cubicBezTo>
                  <a:cubicBezTo>
                    <a:pt x="7" y="93"/>
                    <a:pt x="26" y="115"/>
                    <a:pt x="47" y="115"/>
                  </a:cubicBezTo>
                  <a:cubicBezTo>
                    <a:pt x="50" y="115"/>
                    <a:pt x="54" y="115"/>
                    <a:pt x="57" y="114"/>
                  </a:cubicBezTo>
                  <a:cubicBezTo>
                    <a:pt x="89" y="114"/>
                    <a:pt x="106" y="90"/>
                    <a:pt x="106" y="57"/>
                  </a:cubicBez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1"/>
            <p:cNvSpPr/>
            <p:nvPr/>
          </p:nvSpPr>
          <p:spPr>
            <a:xfrm>
              <a:off x="6418050" y="3026000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53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2"/>
                    <a:pt x="1" y="34"/>
                    <a:pt x="1" y="58"/>
                  </a:cubicBezTo>
                  <a:lnTo>
                    <a:pt x="98" y="50"/>
                  </a:lnTo>
                  <a:cubicBezTo>
                    <a:pt x="98" y="22"/>
                    <a:pt x="8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1"/>
            <p:cNvSpPr/>
            <p:nvPr/>
          </p:nvSpPr>
          <p:spPr>
            <a:xfrm>
              <a:off x="6417450" y="301852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81" y="57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1"/>
            <p:cNvSpPr/>
            <p:nvPr/>
          </p:nvSpPr>
          <p:spPr>
            <a:xfrm>
              <a:off x="6425350" y="30183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1"/>
                  </a:moveTo>
                  <a:cubicBezTo>
                    <a:pt x="0" y="33"/>
                    <a:pt x="25" y="49"/>
                    <a:pt x="57" y="49"/>
                  </a:cubicBezTo>
                  <a:cubicBezTo>
                    <a:pt x="82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1"/>
            <p:cNvSpPr/>
            <p:nvPr/>
          </p:nvSpPr>
          <p:spPr>
            <a:xfrm>
              <a:off x="6433450" y="3018125"/>
              <a:ext cx="2475" cy="1075"/>
            </a:xfrm>
            <a:custGeom>
              <a:avLst/>
              <a:gdLst/>
              <a:ahLst/>
              <a:cxnLst/>
              <a:rect l="l" t="t" r="r" b="b"/>
              <a:pathLst>
                <a:path w="99" h="43" extrusionOk="0">
                  <a:moveTo>
                    <a:pt x="1" y="0"/>
                  </a:moveTo>
                  <a:cubicBezTo>
                    <a:pt x="1" y="21"/>
                    <a:pt x="19" y="43"/>
                    <a:pt x="40" y="43"/>
                  </a:cubicBezTo>
                  <a:cubicBezTo>
                    <a:pt x="43" y="43"/>
                    <a:pt x="46" y="42"/>
                    <a:pt x="49" y="41"/>
                  </a:cubicBezTo>
                  <a:cubicBezTo>
                    <a:pt x="82" y="41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1"/>
            <p:cNvSpPr/>
            <p:nvPr/>
          </p:nvSpPr>
          <p:spPr>
            <a:xfrm>
              <a:off x="6438525" y="3027200"/>
              <a:ext cx="2650" cy="2100"/>
            </a:xfrm>
            <a:custGeom>
              <a:avLst/>
              <a:gdLst/>
              <a:ahLst/>
              <a:cxnLst/>
              <a:rect l="l" t="t" r="r" b="b"/>
              <a:pathLst>
                <a:path w="106" h="84" extrusionOk="0">
                  <a:moveTo>
                    <a:pt x="62" y="0"/>
                  </a:moveTo>
                  <a:cubicBezTo>
                    <a:pt x="58" y="0"/>
                    <a:pt x="53" y="1"/>
                    <a:pt x="49" y="2"/>
                  </a:cubicBezTo>
                  <a:cubicBezTo>
                    <a:pt x="17" y="2"/>
                    <a:pt x="0" y="27"/>
                    <a:pt x="0" y="51"/>
                  </a:cubicBezTo>
                  <a:cubicBezTo>
                    <a:pt x="9" y="75"/>
                    <a:pt x="33" y="83"/>
                    <a:pt x="57" y="83"/>
                  </a:cubicBezTo>
                  <a:cubicBezTo>
                    <a:pt x="90" y="75"/>
                    <a:pt x="106" y="51"/>
                    <a:pt x="98" y="35"/>
                  </a:cubicBezTo>
                  <a:cubicBezTo>
                    <a:pt x="98" y="15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1"/>
            <p:cNvSpPr/>
            <p:nvPr/>
          </p:nvSpPr>
          <p:spPr>
            <a:xfrm>
              <a:off x="6435075" y="303130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49" y="0"/>
                  </a:moveTo>
                  <a:cubicBezTo>
                    <a:pt x="25" y="9"/>
                    <a:pt x="1" y="33"/>
                    <a:pt x="9" y="57"/>
                  </a:cubicBezTo>
                  <a:lnTo>
                    <a:pt x="106" y="33"/>
                  </a:lnTo>
                  <a:cubicBezTo>
                    <a:pt x="98" y="9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61"/>
            <p:cNvSpPr/>
            <p:nvPr/>
          </p:nvSpPr>
          <p:spPr>
            <a:xfrm>
              <a:off x="6427375" y="30330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5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2"/>
                    <a:pt x="1" y="35"/>
                    <a:pt x="9" y="59"/>
                  </a:cubicBezTo>
                  <a:lnTo>
                    <a:pt x="106" y="35"/>
                  </a:lnTo>
                  <a:cubicBezTo>
                    <a:pt x="99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61"/>
            <p:cNvSpPr/>
            <p:nvPr/>
          </p:nvSpPr>
          <p:spPr>
            <a:xfrm>
              <a:off x="6430425" y="302840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62" y="1"/>
                  </a:moveTo>
                  <a:cubicBezTo>
                    <a:pt x="57" y="1"/>
                    <a:pt x="53" y="1"/>
                    <a:pt x="49" y="3"/>
                  </a:cubicBezTo>
                  <a:cubicBezTo>
                    <a:pt x="24" y="3"/>
                    <a:pt x="0" y="27"/>
                    <a:pt x="8" y="60"/>
                  </a:cubicBezTo>
                  <a:cubicBezTo>
                    <a:pt x="8" y="80"/>
                    <a:pt x="30" y="94"/>
                    <a:pt x="52" y="94"/>
                  </a:cubicBezTo>
                  <a:cubicBezTo>
                    <a:pt x="56" y="94"/>
                    <a:pt x="61" y="94"/>
                    <a:pt x="65" y="92"/>
                  </a:cubicBezTo>
                  <a:cubicBezTo>
                    <a:pt x="89" y="92"/>
                    <a:pt x="114" y="68"/>
                    <a:pt x="106" y="43"/>
                  </a:cubicBezTo>
                  <a:cubicBezTo>
                    <a:pt x="106" y="17"/>
                    <a:pt x="83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1"/>
            <p:cNvSpPr/>
            <p:nvPr/>
          </p:nvSpPr>
          <p:spPr>
            <a:xfrm>
              <a:off x="6422500" y="3029675"/>
              <a:ext cx="2675" cy="2700"/>
            </a:xfrm>
            <a:custGeom>
              <a:avLst/>
              <a:gdLst/>
              <a:ahLst/>
              <a:cxnLst/>
              <a:rect l="l" t="t" r="r" b="b"/>
              <a:pathLst>
                <a:path w="107" h="108" extrusionOk="0">
                  <a:moveTo>
                    <a:pt x="50" y="1"/>
                  </a:moveTo>
                  <a:cubicBezTo>
                    <a:pt x="17" y="9"/>
                    <a:pt x="1" y="33"/>
                    <a:pt x="9" y="65"/>
                  </a:cubicBezTo>
                  <a:cubicBezTo>
                    <a:pt x="9" y="86"/>
                    <a:pt x="27" y="108"/>
                    <a:pt x="53" y="108"/>
                  </a:cubicBezTo>
                  <a:cubicBezTo>
                    <a:pt x="57" y="108"/>
                    <a:pt x="61" y="107"/>
                    <a:pt x="66" y="106"/>
                  </a:cubicBezTo>
                  <a:cubicBezTo>
                    <a:pt x="90" y="98"/>
                    <a:pt x="106" y="74"/>
                    <a:pt x="106" y="49"/>
                  </a:cubicBez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1"/>
            <p:cNvSpPr/>
            <p:nvPr/>
          </p:nvSpPr>
          <p:spPr>
            <a:xfrm>
              <a:off x="6414600" y="3031050"/>
              <a:ext cx="2675" cy="2900"/>
            </a:xfrm>
            <a:custGeom>
              <a:avLst/>
              <a:gdLst/>
              <a:ahLst/>
              <a:cxnLst/>
              <a:rect l="l" t="t" r="r" b="b"/>
              <a:pathLst>
                <a:path w="107" h="116" extrusionOk="0">
                  <a:moveTo>
                    <a:pt x="54" y="1"/>
                  </a:moveTo>
                  <a:cubicBezTo>
                    <a:pt x="50" y="1"/>
                    <a:pt x="46" y="1"/>
                    <a:pt x="41" y="2"/>
                  </a:cubicBezTo>
                  <a:cubicBezTo>
                    <a:pt x="17" y="2"/>
                    <a:pt x="1" y="35"/>
                    <a:pt x="1" y="67"/>
                  </a:cubicBezTo>
                  <a:cubicBezTo>
                    <a:pt x="9" y="100"/>
                    <a:pt x="33" y="116"/>
                    <a:pt x="58" y="116"/>
                  </a:cubicBezTo>
                  <a:cubicBezTo>
                    <a:pt x="90" y="108"/>
                    <a:pt x="106" y="75"/>
                    <a:pt x="98" y="51"/>
                  </a:cubicBezTo>
                  <a:cubicBezTo>
                    <a:pt x="98" y="23"/>
                    <a:pt x="8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1"/>
            <p:cNvSpPr/>
            <p:nvPr/>
          </p:nvSpPr>
          <p:spPr>
            <a:xfrm>
              <a:off x="6419475" y="30347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3" y="1"/>
                  </a:moveTo>
                  <a:cubicBezTo>
                    <a:pt x="49" y="1"/>
                    <a:pt x="45" y="1"/>
                    <a:pt x="41" y="2"/>
                  </a:cubicBezTo>
                  <a:cubicBezTo>
                    <a:pt x="17" y="10"/>
                    <a:pt x="0" y="35"/>
                    <a:pt x="8" y="67"/>
                  </a:cubicBezTo>
                  <a:lnTo>
                    <a:pt x="106" y="43"/>
                  </a:lnTo>
                  <a:cubicBezTo>
                    <a:pt x="99" y="22"/>
                    <a:pt x="8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1"/>
            <p:cNvSpPr/>
            <p:nvPr/>
          </p:nvSpPr>
          <p:spPr>
            <a:xfrm>
              <a:off x="6418050" y="30272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98" y="0"/>
                  </a:moveTo>
                  <a:lnTo>
                    <a:pt x="1" y="8"/>
                  </a:lnTo>
                  <a:cubicBezTo>
                    <a:pt x="8" y="37"/>
                    <a:pt x="27" y="59"/>
                    <a:pt x="48" y="59"/>
                  </a:cubicBezTo>
                  <a:cubicBezTo>
                    <a:pt x="51" y="59"/>
                    <a:pt x="54" y="58"/>
                    <a:pt x="57" y="57"/>
                  </a:cubicBezTo>
                  <a:cubicBezTo>
                    <a:pt x="90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1"/>
            <p:cNvSpPr/>
            <p:nvPr/>
          </p:nvSpPr>
          <p:spPr>
            <a:xfrm>
              <a:off x="6425950" y="302622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9" y="41"/>
                    <a:pt x="33" y="57"/>
                    <a:pt x="58" y="57"/>
                  </a:cubicBezTo>
                  <a:cubicBezTo>
                    <a:pt x="90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61"/>
            <p:cNvSpPr/>
            <p:nvPr/>
          </p:nvSpPr>
          <p:spPr>
            <a:xfrm>
              <a:off x="6434075" y="302522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7" y="0"/>
                  </a:moveTo>
                  <a:lnTo>
                    <a:pt x="0" y="8"/>
                  </a:lnTo>
                  <a:cubicBezTo>
                    <a:pt x="0" y="29"/>
                    <a:pt x="18" y="50"/>
                    <a:pt x="44" y="50"/>
                  </a:cubicBezTo>
                  <a:cubicBezTo>
                    <a:pt x="48" y="50"/>
                    <a:pt x="53" y="50"/>
                    <a:pt x="57" y="49"/>
                  </a:cubicBezTo>
                  <a:cubicBezTo>
                    <a:pt x="81" y="49"/>
                    <a:pt x="97" y="24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61"/>
            <p:cNvSpPr/>
            <p:nvPr/>
          </p:nvSpPr>
          <p:spPr>
            <a:xfrm>
              <a:off x="6439950" y="3033675"/>
              <a:ext cx="2850" cy="2150"/>
            </a:xfrm>
            <a:custGeom>
              <a:avLst/>
              <a:gdLst/>
              <a:ahLst/>
              <a:cxnLst/>
              <a:rect l="l" t="t" r="r" b="b"/>
              <a:pathLst>
                <a:path w="114" h="86" extrusionOk="0">
                  <a:moveTo>
                    <a:pt x="58" y="1"/>
                  </a:moveTo>
                  <a:cubicBezTo>
                    <a:pt x="52" y="1"/>
                    <a:pt x="47" y="1"/>
                    <a:pt x="41" y="3"/>
                  </a:cubicBezTo>
                  <a:cubicBezTo>
                    <a:pt x="16" y="11"/>
                    <a:pt x="0" y="35"/>
                    <a:pt x="8" y="59"/>
                  </a:cubicBezTo>
                  <a:cubicBezTo>
                    <a:pt x="15" y="73"/>
                    <a:pt x="32" y="86"/>
                    <a:pt x="52" y="86"/>
                  </a:cubicBezTo>
                  <a:cubicBezTo>
                    <a:pt x="56" y="86"/>
                    <a:pt x="61" y="85"/>
                    <a:pt x="65" y="84"/>
                  </a:cubicBezTo>
                  <a:cubicBezTo>
                    <a:pt x="98" y="76"/>
                    <a:pt x="114" y="51"/>
                    <a:pt x="106" y="27"/>
                  </a:cubicBezTo>
                  <a:cubicBezTo>
                    <a:pt x="99" y="14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1"/>
            <p:cNvSpPr/>
            <p:nvPr/>
          </p:nvSpPr>
          <p:spPr>
            <a:xfrm>
              <a:off x="6437100" y="30381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61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11"/>
                    <a:pt x="1" y="35"/>
                    <a:pt x="9" y="60"/>
                  </a:cubicBezTo>
                  <a:lnTo>
                    <a:pt x="106" y="27"/>
                  </a:lnTo>
                  <a:cubicBezTo>
                    <a:pt x="100" y="9"/>
                    <a:pt x="80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1"/>
            <p:cNvSpPr/>
            <p:nvPr/>
          </p:nvSpPr>
          <p:spPr>
            <a:xfrm>
              <a:off x="6429600" y="30407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9" y="12"/>
                    <a:pt x="1" y="36"/>
                    <a:pt x="9" y="68"/>
                  </a:cubicBezTo>
                  <a:lnTo>
                    <a:pt x="98" y="28"/>
                  </a:lnTo>
                  <a:cubicBezTo>
                    <a:pt x="92" y="10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1"/>
            <p:cNvSpPr/>
            <p:nvPr/>
          </p:nvSpPr>
          <p:spPr>
            <a:xfrm>
              <a:off x="6432050" y="303587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7" y="1"/>
                  </a:moveTo>
                  <a:cubicBezTo>
                    <a:pt x="61" y="1"/>
                    <a:pt x="55" y="2"/>
                    <a:pt x="49" y="4"/>
                  </a:cubicBezTo>
                  <a:cubicBezTo>
                    <a:pt x="24" y="4"/>
                    <a:pt x="0" y="36"/>
                    <a:pt x="16" y="61"/>
                  </a:cubicBezTo>
                  <a:cubicBezTo>
                    <a:pt x="23" y="81"/>
                    <a:pt x="41" y="95"/>
                    <a:pt x="60" y="95"/>
                  </a:cubicBezTo>
                  <a:cubicBezTo>
                    <a:pt x="64" y="95"/>
                    <a:pt x="69" y="94"/>
                    <a:pt x="73" y="93"/>
                  </a:cubicBezTo>
                  <a:cubicBezTo>
                    <a:pt x="97" y="85"/>
                    <a:pt x="114" y="53"/>
                    <a:pt x="105" y="28"/>
                  </a:cubicBezTo>
                  <a:cubicBezTo>
                    <a:pt x="99" y="10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1"/>
            <p:cNvSpPr/>
            <p:nvPr/>
          </p:nvSpPr>
          <p:spPr>
            <a:xfrm>
              <a:off x="6424325" y="303792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7" y="1"/>
                  </a:moveTo>
                  <a:cubicBezTo>
                    <a:pt x="52" y="1"/>
                    <a:pt x="47" y="2"/>
                    <a:pt x="41" y="3"/>
                  </a:cubicBezTo>
                  <a:cubicBezTo>
                    <a:pt x="17" y="11"/>
                    <a:pt x="1" y="43"/>
                    <a:pt x="9" y="68"/>
                  </a:cubicBezTo>
                  <a:cubicBezTo>
                    <a:pt x="15" y="92"/>
                    <a:pt x="34" y="107"/>
                    <a:pt x="53" y="107"/>
                  </a:cubicBezTo>
                  <a:cubicBezTo>
                    <a:pt x="60" y="107"/>
                    <a:pt x="67" y="105"/>
                    <a:pt x="74" y="100"/>
                  </a:cubicBezTo>
                  <a:cubicBezTo>
                    <a:pt x="98" y="92"/>
                    <a:pt x="114" y="68"/>
                    <a:pt x="106" y="43"/>
                  </a:cubicBezTo>
                  <a:cubicBezTo>
                    <a:pt x="100" y="17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61"/>
            <p:cNvSpPr/>
            <p:nvPr/>
          </p:nvSpPr>
          <p:spPr>
            <a:xfrm>
              <a:off x="6416425" y="3040175"/>
              <a:ext cx="3075" cy="2750"/>
            </a:xfrm>
            <a:custGeom>
              <a:avLst/>
              <a:gdLst/>
              <a:ahLst/>
              <a:cxnLst/>
              <a:rect l="l" t="t" r="r" b="b"/>
              <a:pathLst>
                <a:path w="123" h="110" extrusionOk="0">
                  <a:moveTo>
                    <a:pt x="62" y="0"/>
                  </a:moveTo>
                  <a:cubicBezTo>
                    <a:pt x="58" y="0"/>
                    <a:pt x="54" y="1"/>
                    <a:pt x="49" y="2"/>
                  </a:cubicBezTo>
                  <a:cubicBezTo>
                    <a:pt x="17" y="10"/>
                    <a:pt x="1" y="35"/>
                    <a:pt x="17" y="67"/>
                  </a:cubicBezTo>
                  <a:cubicBezTo>
                    <a:pt x="24" y="94"/>
                    <a:pt x="47" y="110"/>
                    <a:pt x="69" y="110"/>
                  </a:cubicBezTo>
                  <a:cubicBezTo>
                    <a:pt x="73" y="110"/>
                    <a:pt x="78" y="109"/>
                    <a:pt x="82" y="108"/>
                  </a:cubicBezTo>
                  <a:cubicBezTo>
                    <a:pt x="106" y="99"/>
                    <a:pt x="122" y="75"/>
                    <a:pt x="114" y="43"/>
                  </a:cubicBezTo>
                  <a:cubicBezTo>
                    <a:pt x="101" y="16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61"/>
            <p:cNvSpPr/>
            <p:nvPr/>
          </p:nvSpPr>
          <p:spPr>
            <a:xfrm>
              <a:off x="6421900" y="3043200"/>
              <a:ext cx="2675" cy="1900"/>
            </a:xfrm>
            <a:custGeom>
              <a:avLst/>
              <a:gdLst/>
              <a:ahLst/>
              <a:cxnLst/>
              <a:rect l="l" t="t" r="r" b="b"/>
              <a:pathLst>
                <a:path w="107" h="76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7" y="11"/>
                    <a:pt x="1" y="43"/>
                    <a:pt x="9" y="76"/>
                  </a:cubicBezTo>
                  <a:lnTo>
                    <a:pt x="106" y="43"/>
                  </a:lnTo>
                  <a:cubicBezTo>
                    <a:pt x="99" y="16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1"/>
            <p:cNvSpPr/>
            <p:nvPr/>
          </p:nvSpPr>
          <p:spPr>
            <a:xfrm>
              <a:off x="6419675" y="30357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1"/>
                  </a:moveTo>
                  <a:lnTo>
                    <a:pt x="0" y="25"/>
                  </a:lnTo>
                  <a:cubicBezTo>
                    <a:pt x="7" y="52"/>
                    <a:pt x="25" y="68"/>
                    <a:pt x="49" y="68"/>
                  </a:cubicBezTo>
                  <a:cubicBezTo>
                    <a:pt x="54" y="68"/>
                    <a:pt x="60" y="67"/>
                    <a:pt x="65" y="66"/>
                  </a:cubicBezTo>
                  <a:cubicBezTo>
                    <a:pt x="90" y="58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1"/>
            <p:cNvSpPr/>
            <p:nvPr/>
          </p:nvSpPr>
          <p:spPr>
            <a:xfrm>
              <a:off x="6427575" y="303392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98" y="1"/>
                  </a:moveTo>
                  <a:lnTo>
                    <a:pt x="1" y="25"/>
                  </a:lnTo>
                  <a:cubicBezTo>
                    <a:pt x="1" y="45"/>
                    <a:pt x="23" y="60"/>
                    <a:pt x="44" y="60"/>
                  </a:cubicBezTo>
                  <a:cubicBezTo>
                    <a:pt x="49" y="60"/>
                    <a:pt x="53" y="59"/>
                    <a:pt x="57" y="58"/>
                  </a:cubicBezTo>
                  <a:cubicBezTo>
                    <a:pt x="82" y="58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1"/>
            <p:cNvSpPr/>
            <p:nvPr/>
          </p:nvSpPr>
          <p:spPr>
            <a:xfrm>
              <a:off x="6435275" y="30321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1"/>
                  </a:moveTo>
                  <a:lnTo>
                    <a:pt x="1" y="25"/>
                  </a:lnTo>
                  <a:cubicBezTo>
                    <a:pt x="7" y="45"/>
                    <a:pt x="25" y="60"/>
                    <a:pt x="45" y="60"/>
                  </a:cubicBezTo>
                  <a:cubicBezTo>
                    <a:pt x="49" y="60"/>
                    <a:pt x="53" y="59"/>
                    <a:pt x="58" y="58"/>
                  </a:cubicBezTo>
                  <a:cubicBezTo>
                    <a:pt x="90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1"/>
            <p:cNvSpPr/>
            <p:nvPr/>
          </p:nvSpPr>
          <p:spPr>
            <a:xfrm>
              <a:off x="6422100" y="30442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33"/>
                  </a:lnTo>
                  <a:cubicBezTo>
                    <a:pt x="14" y="53"/>
                    <a:pt x="33" y="67"/>
                    <a:pt x="53" y="67"/>
                  </a:cubicBezTo>
                  <a:cubicBezTo>
                    <a:pt x="57" y="67"/>
                    <a:pt x="61" y="67"/>
                    <a:pt x="66" y="65"/>
                  </a:cubicBezTo>
                  <a:cubicBezTo>
                    <a:pt x="98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1"/>
            <p:cNvSpPr/>
            <p:nvPr/>
          </p:nvSpPr>
          <p:spPr>
            <a:xfrm>
              <a:off x="6429800" y="3041425"/>
              <a:ext cx="2475" cy="1825"/>
            </a:xfrm>
            <a:custGeom>
              <a:avLst/>
              <a:gdLst/>
              <a:ahLst/>
              <a:cxnLst/>
              <a:rect l="l" t="t" r="r" b="b"/>
              <a:pathLst>
                <a:path w="99" h="73" extrusionOk="0">
                  <a:moveTo>
                    <a:pt x="90" y="1"/>
                  </a:moveTo>
                  <a:lnTo>
                    <a:pt x="1" y="41"/>
                  </a:lnTo>
                  <a:cubicBezTo>
                    <a:pt x="7" y="59"/>
                    <a:pt x="21" y="72"/>
                    <a:pt x="41" y="72"/>
                  </a:cubicBezTo>
                  <a:cubicBezTo>
                    <a:pt x="48" y="72"/>
                    <a:pt x="57" y="70"/>
                    <a:pt x="66" y="66"/>
                  </a:cubicBezTo>
                  <a:cubicBezTo>
                    <a:pt x="90" y="58"/>
                    <a:pt x="98" y="33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61"/>
            <p:cNvSpPr/>
            <p:nvPr/>
          </p:nvSpPr>
          <p:spPr>
            <a:xfrm>
              <a:off x="6437300" y="3038800"/>
              <a:ext cx="2675" cy="1600"/>
            </a:xfrm>
            <a:custGeom>
              <a:avLst/>
              <a:gdLst/>
              <a:ahLst/>
              <a:cxnLst/>
              <a:rect l="l" t="t" r="r" b="b"/>
              <a:pathLst>
                <a:path w="107" h="64" extrusionOk="0">
                  <a:moveTo>
                    <a:pt x="98" y="0"/>
                  </a:moveTo>
                  <a:lnTo>
                    <a:pt x="1" y="33"/>
                  </a:lnTo>
                  <a:cubicBezTo>
                    <a:pt x="7" y="50"/>
                    <a:pt x="21" y="64"/>
                    <a:pt x="41" y="64"/>
                  </a:cubicBezTo>
                  <a:cubicBezTo>
                    <a:pt x="48" y="64"/>
                    <a:pt x="57" y="62"/>
                    <a:pt x="66" y="57"/>
                  </a:cubicBezTo>
                  <a:cubicBezTo>
                    <a:pt x="90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61"/>
            <p:cNvSpPr/>
            <p:nvPr/>
          </p:nvSpPr>
          <p:spPr>
            <a:xfrm>
              <a:off x="6434875" y="304317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12"/>
                    <a:pt x="1" y="44"/>
                    <a:pt x="9" y="69"/>
                  </a:cubicBezTo>
                  <a:cubicBezTo>
                    <a:pt x="14" y="84"/>
                    <a:pt x="29" y="93"/>
                    <a:pt x="46" y="93"/>
                  </a:cubicBezTo>
                  <a:cubicBezTo>
                    <a:pt x="55" y="93"/>
                    <a:pt x="65" y="91"/>
                    <a:pt x="74" y="85"/>
                  </a:cubicBezTo>
                  <a:cubicBezTo>
                    <a:pt x="98" y="77"/>
                    <a:pt x="106" y="52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61"/>
            <p:cNvSpPr/>
            <p:nvPr/>
          </p:nvSpPr>
          <p:spPr>
            <a:xfrm>
              <a:off x="6427375" y="30462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1"/>
                    <a:pt x="1" y="44"/>
                    <a:pt x="9" y="68"/>
                  </a:cubicBezTo>
                  <a:cubicBezTo>
                    <a:pt x="15" y="93"/>
                    <a:pt x="35" y="104"/>
                    <a:pt x="55" y="104"/>
                  </a:cubicBezTo>
                  <a:cubicBezTo>
                    <a:pt x="62" y="104"/>
                    <a:pt x="68" y="103"/>
                    <a:pt x="74" y="101"/>
                  </a:cubicBezTo>
                  <a:cubicBezTo>
                    <a:pt x="98" y="84"/>
                    <a:pt x="114" y="60"/>
                    <a:pt x="98" y="28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61"/>
            <p:cNvSpPr/>
            <p:nvPr/>
          </p:nvSpPr>
          <p:spPr>
            <a:xfrm>
              <a:off x="6877775" y="2551300"/>
              <a:ext cx="2650" cy="2075"/>
            </a:xfrm>
            <a:custGeom>
              <a:avLst/>
              <a:gdLst/>
              <a:ahLst/>
              <a:cxnLst/>
              <a:rect l="l" t="t" r="r" b="b"/>
              <a:pathLst>
                <a:path w="106" h="83" extrusionOk="0">
                  <a:moveTo>
                    <a:pt x="60" y="1"/>
                  </a:moveTo>
                  <a:cubicBezTo>
                    <a:pt x="51" y="1"/>
                    <a:pt x="41" y="4"/>
                    <a:pt x="32" y="9"/>
                  </a:cubicBezTo>
                  <a:cubicBezTo>
                    <a:pt x="8" y="26"/>
                    <a:pt x="0" y="58"/>
                    <a:pt x="16" y="82"/>
                  </a:cubicBezTo>
                  <a:lnTo>
                    <a:pt x="105" y="26"/>
                  </a:lnTo>
                  <a:cubicBezTo>
                    <a:pt x="95" y="10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61"/>
            <p:cNvSpPr/>
            <p:nvPr/>
          </p:nvSpPr>
          <p:spPr>
            <a:xfrm>
              <a:off x="6871075" y="255557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53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0" y="25"/>
                    <a:pt x="0" y="49"/>
                    <a:pt x="9" y="73"/>
                  </a:cubicBezTo>
                  <a:lnTo>
                    <a:pt x="98" y="25"/>
                  </a:ln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61"/>
            <p:cNvSpPr/>
            <p:nvPr/>
          </p:nvSpPr>
          <p:spPr>
            <a:xfrm>
              <a:off x="6864175" y="255982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59" y="0"/>
                  </a:moveTo>
                  <a:cubicBezTo>
                    <a:pt x="50" y="0"/>
                    <a:pt x="42" y="3"/>
                    <a:pt x="33" y="9"/>
                  </a:cubicBezTo>
                  <a:cubicBezTo>
                    <a:pt x="9" y="17"/>
                    <a:pt x="1" y="49"/>
                    <a:pt x="17" y="74"/>
                  </a:cubicBezTo>
                  <a:lnTo>
                    <a:pt x="98" y="25"/>
                  </a:lnTo>
                  <a:cubicBezTo>
                    <a:pt x="88" y="9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61"/>
            <p:cNvSpPr/>
            <p:nvPr/>
          </p:nvSpPr>
          <p:spPr>
            <a:xfrm>
              <a:off x="6865400" y="25541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0"/>
                  </a:moveTo>
                  <a:cubicBezTo>
                    <a:pt x="50" y="0"/>
                    <a:pt x="41" y="3"/>
                    <a:pt x="33" y="9"/>
                  </a:cubicBezTo>
                  <a:cubicBezTo>
                    <a:pt x="9" y="25"/>
                    <a:pt x="0" y="49"/>
                    <a:pt x="17" y="74"/>
                  </a:cubicBezTo>
                  <a:cubicBezTo>
                    <a:pt x="22" y="89"/>
                    <a:pt x="37" y="98"/>
                    <a:pt x="54" y="98"/>
                  </a:cubicBezTo>
                  <a:cubicBezTo>
                    <a:pt x="63" y="98"/>
                    <a:pt x="73" y="96"/>
                    <a:pt x="82" y="90"/>
                  </a:cubicBezTo>
                  <a:cubicBezTo>
                    <a:pt x="106" y="74"/>
                    <a:pt x="114" y="49"/>
                    <a:pt x="98" y="25"/>
                  </a:cubicBez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1"/>
            <p:cNvSpPr/>
            <p:nvPr/>
          </p:nvSpPr>
          <p:spPr>
            <a:xfrm>
              <a:off x="6872300" y="25498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45" y="0"/>
                  </a:moveTo>
                  <a:cubicBezTo>
                    <a:pt x="38" y="0"/>
                    <a:pt x="31" y="1"/>
                    <a:pt x="24" y="3"/>
                  </a:cubicBezTo>
                  <a:cubicBezTo>
                    <a:pt x="8" y="20"/>
                    <a:pt x="0" y="52"/>
                    <a:pt x="8" y="76"/>
                  </a:cubicBezTo>
                  <a:cubicBezTo>
                    <a:pt x="19" y="92"/>
                    <a:pt x="36" y="101"/>
                    <a:pt x="53" y="101"/>
                  </a:cubicBezTo>
                  <a:cubicBezTo>
                    <a:pt x="63" y="101"/>
                    <a:pt x="73" y="98"/>
                    <a:pt x="81" y="93"/>
                  </a:cubicBezTo>
                  <a:cubicBezTo>
                    <a:pt x="106" y="76"/>
                    <a:pt x="114" y="44"/>
                    <a:pt x="97" y="20"/>
                  </a:cubicBezTo>
                  <a:cubicBezTo>
                    <a:pt x="86" y="8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1"/>
            <p:cNvSpPr/>
            <p:nvPr/>
          </p:nvSpPr>
          <p:spPr>
            <a:xfrm>
              <a:off x="6862550" y="256527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63" y="1"/>
                  </a:moveTo>
                  <a:cubicBezTo>
                    <a:pt x="53" y="1"/>
                    <a:pt x="43" y="4"/>
                    <a:pt x="33" y="10"/>
                  </a:cubicBezTo>
                  <a:cubicBezTo>
                    <a:pt x="9" y="18"/>
                    <a:pt x="1" y="50"/>
                    <a:pt x="17" y="75"/>
                  </a:cubicBezTo>
                  <a:cubicBezTo>
                    <a:pt x="27" y="90"/>
                    <a:pt x="44" y="96"/>
                    <a:pt x="59" y="96"/>
                  </a:cubicBezTo>
                  <a:cubicBezTo>
                    <a:pt x="68" y="96"/>
                    <a:pt x="76" y="94"/>
                    <a:pt x="82" y="91"/>
                  </a:cubicBezTo>
                  <a:cubicBezTo>
                    <a:pt x="106" y="75"/>
                    <a:pt x="114" y="42"/>
                    <a:pt x="106" y="18"/>
                  </a:cubicBezTo>
                  <a:cubicBezTo>
                    <a:pt x="96" y="8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1"/>
            <p:cNvSpPr/>
            <p:nvPr/>
          </p:nvSpPr>
          <p:spPr>
            <a:xfrm>
              <a:off x="6868225" y="256652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59" y="0"/>
                  </a:moveTo>
                  <a:cubicBezTo>
                    <a:pt x="51" y="0"/>
                    <a:pt x="42" y="3"/>
                    <a:pt x="33" y="8"/>
                  </a:cubicBezTo>
                  <a:cubicBezTo>
                    <a:pt x="9" y="25"/>
                    <a:pt x="1" y="49"/>
                    <a:pt x="9" y="73"/>
                  </a:cubicBezTo>
                  <a:lnTo>
                    <a:pt x="98" y="25"/>
                  </a:lnTo>
                  <a:cubicBezTo>
                    <a:pt x="88" y="9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1"/>
            <p:cNvSpPr/>
            <p:nvPr/>
          </p:nvSpPr>
          <p:spPr>
            <a:xfrm>
              <a:off x="6875125" y="256245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59" y="1"/>
                  </a:moveTo>
                  <a:cubicBezTo>
                    <a:pt x="50" y="1"/>
                    <a:pt x="42" y="4"/>
                    <a:pt x="33" y="9"/>
                  </a:cubicBezTo>
                  <a:cubicBezTo>
                    <a:pt x="9" y="25"/>
                    <a:pt x="1" y="50"/>
                    <a:pt x="9" y="74"/>
                  </a:cubicBezTo>
                  <a:lnTo>
                    <a:pt x="98" y="25"/>
                  </a:lnTo>
                  <a:cubicBezTo>
                    <a:pt x="87" y="10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1"/>
            <p:cNvSpPr/>
            <p:nvPr/>
          </p:nvSpPr>
          <p:spPr>
            <a:xfrm>
              <a:off x="6869650" y="25610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9" y="0"/>
                  </a:moveTo>
                  <a:cubicBezTo>
                    <a:pt x="50" y="0"/>
                    <a:pt x="42" y="3"/>
                    <a:pt x="33" y="9"/>
                  </a:cubicBezTo>
                  <a:cubicBezTo>
                    <a:pt x="9" y="25"/>
                    <a:pt x="1" y="49"/>
                    <a:pt x="9" y="73"/>
                  </a:cubicBezTo>
                  <a:cubicBezTo>
                    <a:pt x="19" y="89"/>
                    <a:pt x="37" y="98"/>
                    <a:pt x="54" y="98"/>
                  </a:cubicBezTo>
                  <a:cubicBezTo>
                    <a:pt x="64" y="98"/>
                    <a:pt x="73" y="95"/>
                    <a:pt x="82" y="90"/>
                  </a:cubicBezTo>
                  <a:cubicBezTo>
                    <a:pt x="106" y="81"/>
                    <a:pt x="114" y="49"/>
                    <a:pt x="98" y="25"/>
                  </a:cubicBezTo>
                  <a:cubicBezTo>
                    <a:pt x="88" y="9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1"/>
            <p:cNvSpPr/>
            <p:nvPr/>
          </p:nvSpPr>
          <p:spPr>
            <a:xfrm>
              <a:off x="6876550" y="25569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17" y="76"/>
                  </a:cubicBezTo>
                  <a:cubicBezTo>
                    <a:pt x="27" y="92"/>
                    <a:pt x="41" y="101"/>
                    <a:pt x="56" y="101"/>
                  </a:cubicBezTo>
                  <a:cubicBezTo>
                    <a:pt x="64" y="101"/>
                    <a:pt x="73" y="98"/>
                    <a:pt x="81" y="92"/>
                  </a:cubicBezTo>
                  <a:cubicBezTo>
                    <a:pt x="106" y="76"/>
                    <a:pt x="114" y="44"/>
                    <a:pt x="98" y="28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1"/>
            <p:cNvSpPr/>
            <p:nvPr/>
          </p:nvSpPr>
          <p:spPr>
            <a:xfrm>
              <a:off x="6883450" y="2552725"/>
              <a:ext cx="3050" cy="2550"/>
            </a:xfrm>
            <a:custGeom>
              <a:avLst/>
              <a:gdLst/>
              <a:ahLst/>
              <a:cxnLst/>
              <a:rect l="l" t="t" r="r" b="b"/>
              <a:pathLst>
                <a:path w="122" h="102" extrusionOk="0">
                  <a:moveTo>
                    <a:pt x="60" y="1"/>
                  </a:moveTo>
                  <a:cubicBezTo>
                    <a:pt x="51" y="1"/>
                    <a:pt x="41" y="3"/>
                    <a:pt x="32" y="9"/>
                  </a:cubicBezTo>
                  <a:cubicBezTo>
                    <a:pt x="8" y="25"/>
                    <a:pt x="0" y="50"/>
                    <a:pt x="16" y="74"/>
                  </a:cubicBezTo>
                  <a:cubicBezTo>
                    <a:pt x="28" y="92"/>
                    <a:pt x="50" y="101"/>
                    <a:pt x="70" y="101"/>
                  </a:cubicBezTo>
                  <a:cubicBezTo>
                    <a:pt x="77" y="101"/>
                    <a:pt x="83" y="100"/>
                    <a:pt x="89" y="98"/>
                  </a:cubicBezTo>
                  <a:cubicBezTo>
                    <a:pt x="114" y="82"/>
                    <a:pt x="122" y="50"/>
                    <a:pt x="105" y="25"/>
                  </a:cubicBezTo>
                  <a:cubicBezTo>
                    <a:pt x="95" y="10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1"/>
            <p:cNvSpPr/>
            <p:nvPr/>
          </p:nvSpPr>
          <p:spPr>
            <a:xfrm>
              <a:off x="6882025" y="25584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25"/>
                    <a:pt x="0" y="50"/>
                    <a:pt x="16" y="74"/>
                  </a:cubicBezTo>
                  <a:lnTo>
                    <a:pt x="98" y="25"/>
                  </a:ln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1"/>
            <p:cNvSpPr/>
            <p:nvPr/>
          </p:nvSpPr>
          <p:spPr>
            <a:xfrm>
              <a:off x="6878175" y="25519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9" y="1"/>
                  </a:moveTo>
                  <a:lnTo>
                    <a:pt x="0" y="57"/>
                  </a:lnTo>
                  <a:cubicBezTo>
                    <a:pt x="11" y="73"/>
                    <a:pt x="28" y="82"/>
                    <a:pt x="45" y="82"/>
                  </a:cubicBezTo>
                  <a:cubicBezTo>
                    <a:pt x="55" y="82"/>
                    <a:pt x="65" y="79"/>
                    <a:pt x="73" y="74"/>
                  </a:cubicBezTo>
                  <a:cubicBezTo>
                    <a:pt x="89" y="57"/>
                    <a:pt x="98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1"/>
            <p:cNvSpPr/>
            <p:nvPr/>
          </p:nvSpPr>
          <p:spPr>
            <a:xfrm>
              <a:off x="6871275" y="2556175"/>
              <a:ext cx="2650" cy="1875"/>
            </a:xfrm>
            <a:custGeom>
              <a:avLst/>
              <a:gdLst/>
              <a:ahLst/>
              <a:cxnLst/>
              <a:rect l="l" t="t" r="r" b="b"/>
              <a:pathLst>
                <a:path w="106" h="75" extrusionOk="0">
                  <a:moveTo>
                    <a:pt x="90" y="1"/>
                  </a:moveTo>
                  <a:lnTo>
                    <a:pt x="1" y="49"/>
                  </a:lnTo>
                  <a:cubicBezTo>
                    <a:pt x="11" y="65"/>
                    <a:pt x="28" y="74"/>
                    <a:pt x="46" y="74"/>
                  </a:cubicBezTo>
                  <a:cubicBezTo>
                    <a:pt x="55" y="74"/>
                    <a:pt x="65" y="71"/>
                    <a:pt x="74" y="66"/>
                  </a:cubicBezTo>
                  <a:cubicBezTo>
                    <a:pt x="98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1"/>
            <p:cNvSpPr/>
            <p:nvPr/>
          </p:nvSpPr>
          <p:spPr>
            <a:xfrm>
              <a:off x="6864600" y="25604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1" y="0"/>
                  </a:moveTo>
                  <a:lnTo>
                    <a:pt x="0" y="49"/>
                  </a:lnTo>
                  <a:cubicBezTo>
                    <a:pt x="5" y="64"/>
                    <a:pt x="21" y="73"/>
                    <a:pt x="37" y="73"/>
                  </a:cubicBezTo>
                  <a:cubicBezTo>
                    <a:pt x="47" y="73"/>
                    <a:pt x="56" y="71"/>
                    <a:pt x="65" y="65"/>
                  </a:cubicBezTo>
                  <a:cubicBezTo>
                    <a:pt x="89" y="49"/>
                    <a:pt x="97" y="16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1"/>
            <p:cNvSpPr/>
            <p:nvPr/>
          </p:nvSpPr>
          <p:spPr>
            <a:xfrm>
              <a:off x="6866625" y="257197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8" y="1"/>
                  </a:moveTo>
                  <a:cubicBezTo>
                    <a:pt x="50" y="1"/>
                    <a:pt x="41" y="4"/>
                    <a:pt x="33" y="9"/>
                  </a:cubicBezTo>
                  <a:cubicBezTo>
                    <a:pt x="8" y="17"/>
                    <a:pt x="0" y="50"/>
                    <a:pt x="8" y="74"/>
                  </a:cubicBezTo>
                  <a:cubicBezTo>
                    <a:pt x="18" y="90"/>
                    <a:pt x="32" y="95"/>
                    <a:pt x="47" y="95"/>
                  </a:cubicBezTo>
                  <a:cubicBezTo>
                    <a:pt x="55" y="95"/>
                    <a:pt x="64" y="93"/>
                    <a:pt x="73" y="90"/>
                  </a:cubicBezTo>
                  <a:cubicBezTo>
                    <a:pt x="97" y="74"/>
                    <a:pt x="114" y="50"/>
                    <a:pt x="97" y="26"/>
                  </a:cubicBez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1"/>
            <p:cNvSpPr/>
            <p:nvPr/>
          </p:nvSpPr>
          <p:spPr>
            <a:xfrm>
              <a:off x="6872075" y="257340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59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17"/>
                    <a:pt x="1" y="50"/>
                    <a:pt x="9" y="74"/>
                  </a:cubicBezTo>
                  <a:lnTo>
                    <a:pt x="98" y="25"/>
                  </a:lnTo>
                  <a:cubicBezTo>
                    <a:pt x="88" y="10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1"/>
            <p:cNvSpPr/>
            <p:nvPr/>
          </p:nvSpPr>
          <p:spPr>
            <a:xfrm>
              <a:off x="6878975" y="2569475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3"/>
                    <a:pt x="17" y="77"/>
                  </a:cubicBezTo>
                  <a:lnTo>
                    <a:pt x="106" y="28"/>
                  </a:lnTo>
                  <a:cubicBezTo>
                    <a:pt x="94" y="10"/>
                    <a:pt x="7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1"/>
            <p:cNvSpPr/>
            <p:nvPr/>
          </p:nvSpPr>
          <p:spPr>
            <a:xfrm>
              <a:off x="6873500" y="25679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17"/>
                    <a:pt x="1" y="50"/>
                    <a:pt x="17" y="74"/>
                  </a:cubicBezTo>
                  <a:cubicBezTo>
                    <a:pt x="27" y="90"/>
                    <a:pt x="41" y="99"/>
                    <a:pt x="56" y="99"/>
                  </a:cubicBezTo>
                  <a:cubicBezTo>
                    <a:pt x="65" y="99"/>
                    <a:pt x="73" y="96"/>
                    <a:pt x="82" y="90"/>
                  </a:cubicBezTo>
                  <a:cubicBezTo>
                    <a:pt x="106" y="82"/>
                    <a:pt x="114" y="50"/>
                    <a:pt x="106" y="25"/>
                  </a:cubicBezTo>
                  <a:cubicBezTo>
                    <a:pt x="96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61"/>
            <p:cNvSpPr/>
            <p:nvPr/>
          </p:nvSpPr>
          <p:spPr>
            <a:xfrm>
              <a:off x="6880600" y="25638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cubicBezTo>
                    <a:pt x="29" y="92"/>
                    <a:pt x="46" y="101"/>
                    <a:pt x="63" y="101"/>
                  </a:cubicBezTo>
                  <a:cubicBezTo>
                    <a:pt x="69" y="101"/>
                    <a:pt x="76" y="100"/>
                    <a:pt x="82" y="98"/>
                  </a:cubicBezTo>
                  <a:cubicBezTo>
                    <a:pt x="106" y="82"/>
                    <a:pt x="114" y="50"/>
                    <a:pt x="106" y="25"/>
                  </a:cubicBezTo>
                  <a:cubicBezTo>
                    <a:pt x="95" y="10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61"/>
            <p:cNvSpPr/>
            <p:nvPr/>
          </p:nvSpPr>
          <p:spPr>
            <a:xfrm>
              <a:off x="6887700" y="25599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20"/>
                    <a:pt x="0" y="53"/>
                    <a:pt x="17" y="77"/>
                  </a:cubicBezTo>
                  <a:cubicBezTo>
                    <a:pt x="22" y="93"/>
                    <a:pt x="37" y="102"/>
                    <a:pt x="54" y="102"/>
                  </a:cubicBezTo>
                  <a:cubicBezTo>
                    <a:pt x="63" y="102"/>
                    <a:pt x="73" y="99"/>
                    <a:pt x="81" y="93"/>
                  </a:cubicBezTo>
                  <a:cubicBezTo>
                    <a:pt x="106" y="85"/>
                    <a:pt x="114" y="53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61"/>
            <p:cNvSpPr/>
            <p:nvPr/>
          </p:nvSpPr>
          <p:spPr>
            <a:xfrm>
              <a:off x="6886075" y="25656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0" y="53"/>
                    <a:pt x="17" y="77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1"/>
            <p:cNvSpPr/>
            <p:nvPr/>
          </p:nvSpPr>
          <p:spPr>
            <a:xfrm>
              <a:off x="6882425" y="25590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2" y="0"/>
                  </a:moveTo>
                  <a:lnTo>
                    <a:pt x="0" y="49"/>
                  </a:lnTo>
                  <a:cubicBezTo>
                    <a:pt x="7" y="67"/>
                    <a:pt x="26" y="76"/>
                    <a:pt x="46" y="76"/>
                  </a:cubicBezTo>
                  <a:cubicBezTo>
                    <a:pt x="53" y="76"/>
                    <a:pt x="59" y="75"/>
                    <a:pt x="65" y="73"/>
                  </a:cubicBezTo>
                  <a:cubicBezTo>
                    <a:pt x="90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1"/>
            <p:cNvSpPr/>
            <p:nvPr/>
          </p:nvSpPr>
          <p:spPr>
            <a:xfrm>
              <a:off x="6875325" y="2563075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5"/>
                    <a:pt x="28" y="74"/>
                    <a:pt x="46" y="74"/>
                  </a:cubicBezTo>
                  <a:cubicBezTo>
                    <a:pt x="55" y="74"/>
                    <a:pt x="65" y="71"/>
                    <a:pt x="74" y="65"/>
                  </a:cubicBezTo>
                  <a:cubicBezTo>
                    <a:pt x="98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1"/>
            <p:cNvSpPr/>
            <p:nvPr/>
          </p:nvSpPr>
          <p:spPr>
            <a:xfrm>
              <a:off x="6868450" y="2567125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89" y="1"/>
                  </a:moveTo>
                  <a:lnTo>
                    <a:pt x="0" y="49"/>
                  </a:lnTo>
                  <a:cubicBezTo>
                    <a:pt x="11" y="65"/>
                    <a:pt x="28" y="74"/>
                    <a:pt x="45" y="74"/>
                  </a:cubicBezTo>
                  <a:cubicBezTo>
                    <a:pt x="55" y="74"/>
                    <a:pt x="64" y="71"/>
                    <a:pt x="73" y="66"/>
                  </a:cubicBezTo>
                  <a:cubicBezTo>
                    <a:pt x="89" y="49"/>
                    <a:pt x="105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1"/>
            <p:cNvSpPr/>
            <p:nvPr/>
          </p:nvSpPr>
          <p:spPr>
            <a:xfrm>
              <a:off x="6870275" y="25786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0"/>
                  </a:moveTo>
                  <a:cubicBezTo>
                    <a:pt x="51" y="0"/>
                    <a:pt x="41" y="3"/>
                    <a:pt x="32" y="9"/>
                  </a:cubicBezTo>
                  <a:cubicBezTo>
                    <a:pt x="8" y="25"/>
                    <a:pt x="0" y="49"/>
                    <a:pt x="8" y="74"/>
                  </a:cubicBezTo>
                  <a:cubicBezTo>
                    <a:pt x="19" y="89"/>
                    <a:pt x="36" y="98"/>
                    <a:pt x="53" y="98"/>
                  </a:cubicBezTo>
                  <a:cubicBezTo>
                    <a:pt x="63" y="98"/>
                    <a:pt x="72" y="96"/>
                    <a:pt x="81" y="90"/>
                  </a:cubicBezTo>
                  <a:cubicBezTo>
                    <a:pt x="105" y="82"/>
                    <a:pt x="114" y="49"/>
                    <a:pt x="97" y="25"/>
                  </a:cubicBez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1"/>
            <p:cNvSpPr/>
            <p:nvPr/>
          </p:nvSpPr>
          <p:spPr>
            <a:xfrm>
              <a:off x="6875725" y="258030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17"/>
                    <a:pt x="1" y="49"/>
                    <a:pt x="9" y="74"/>
                  </a:cubicBezTo>
                  <a:lnTo>
                    <a:pt x="98" y="25"/>
                  </a:lnTo>
                  <a:cubicBezTo>
                    <a:pt x="93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1"/>
            <p:cNvSpPr/>
            <p:nvPr/>
          </p:nvSpPr>
          <p:spPr>
            <a:xfrm>
              <a:off x="6882825" y="25765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2"/>
                    <a:pt x="9" y="77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1"/>
            <p:cNvSpPr/>
            <p:nvPr/>
          </p:nvSpPr>
          <p:spPr>
            <a:xfrm>
              <a:off x="6877350" y="25748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23"/>
                    <a:pt x="1" y="47"/>
                    <a:pt x="17" y="72"/>
                  </a:cubicBezTo>
                  <a:cubicBezTo>
                    <a:pt x="23" y="90"/>
                    <a:pt x="43" y="99"/>
                    <a:pt x="63" y="99"/>
                  </a:cubicBezTo>
                  <a:cubicBezTo>
                    <a:pt x="69" y="99"/>
                    <a:pt x="76" y="98"/>
                    <a:pt x="82" y="96"/>
                  </a:cubicBezTo>
                  <a:cubicBezTo>
                    <a:pt x="106" y="80"/>
                    <a:pt x="114" y="47"/>
                    <a:pt x="106" y="31"/>
                  </a:cubicBezTo>
                  <a:cubicBezTo>
                    <a:pt x="95" y="14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1"/>
            <p:cNvSpPr/>
            <p:nvPr/>
          </p:nvSpPr>
          <p:spPr>
            <a:xfrm>
              <a:off x="6884450" y="2571100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7" y="20"/>
                    <a:pt x="1" y="52"/>
                    <a:pt x="17" y="77"/>
                  </a:cubicBezTo>
                  <a:cubicBezTo>
                    <a:pt x="27" y="92"/>
                    <a:pt x="41" y="101"/>
                    <a:pt x="56" y="101"/>
                  </a:cubicBezTo>
                  <a:cubicBezTo>
                    <a:pt x="64" y="101"/>
                    <a:pt x="73" y="99"/>
                    <a:pt x="82" y="93"/>
                  </a:cubicBezTo>
                  <a:cubicBezTo>
                    <a:pt x="106" y="77"/>
                    <a:pt x="122" y="52"/>
                    <a:pt x="106" y="28"/>
                  </a:cubicBezTo>
                  <a:cubicBezTo>
                    <a:pt x="94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61"/>
            <p:cNvSpPr/>
            <p:nvPr/>
          </p:nvSpPr>
          <p:spPr>
            <a:xfrm>
              <a:off x="6891750" y="25672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0" y="52"/>
                    <a:pt x="9" y="77"/>
                  </a:cubicBezTo>
                  <a:cubicBezTo>
                    <a:pt x="19" y="92"/>
                    <a:pt x="36" y="101"/>
                    <a:pt x="54" y="101"/>
                  </a:cubicBezTo>
                  <a:cubicBezTo>
                    <a:pt x="63" y="101"/>
                    <a:pt x="73" y="99"/>
                    <a:pt x="82" y="93"/>
                  </a:cubicBezTo>
                  <a:cubicBezTo>
                    <a:pt x="106" y="85"/>
                    <a:pt x="114" y="52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61"/>
            <p:cNvSpPr/>
            <p:nvPr/>
          </p:nvSpPr>
          <p:spPr>
            <a:xfrm>
              <a:off x="6889925" y="257285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15"/>
                    <a:pt x="0" y="47"/>
                    <a:pt x="17" y="72"/>
                  </a:cubicBezTo>
                  <a:lnTo>
                    <a:pt x="106" y="31"/>
                  </a:lnTo>
                  <a:cubicBezTo>
                    <a:pt x="94" y="14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1"/>
            <p:cNvSpPr/>
            <p:nvPr/>
          </p:nvSpPr>
          <p:spPr>
            <a:xfrm>
              <a:off x="6886475" y="25663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2" y="0"/>
                  </a:moveTo>
                  <a:lnTo>
                    <a:pt x="1" y="49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1"/>
                    <a:pt x="66" y="65"/>
                  </a:cubicBezTo>
                  <a:cubicBezTo>
                    <a:pt x="90" y="57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1"/>
            <p:cNvSpPr/>
            <p:nvPr/>
          </p:nvSpPr>
          <p:spPr>
            <a:xfrm>
              <a:off x="6879375" y="257017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5"/>
                    <a:pt x="25" y="74"/>
                    <a:pt x="40" y="74"/>
                  </a:cubicBezTo>
                  <a:cubicBezTo>
                    <a:pt x="49" y="74"/>
                    <a:pt x="57" y="71"/>
                    <a:pt x="66" y="65"/>
                  </a:cubicBezTo>
                  <a:cubicBezTo>
                    <a:pt x="90" y="49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61"/>
            <p:cNvSpPr/>
            <p:nvPr/>
          </p:nvSpPr>
          <p:spPr>
            <a:xfrm>
              <a:off x="6872300" y="2574025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89" y="0"/>
                  </a:moveTo>
                  <a:lnTo>
                    <a:pt x="0" y="49"/>
                  </a:lnTo>
                  <a:cubicBezTo>
                    <a:pt x="11" y="65"/>
                    <a:pt x="24" y="74"/>
                    <a:pt x="39" y="74"/>
                  </a:cubicBezTo>
                  <a:cubicBezTo>
                    <a:pt x="48" y="74"/>
                    <a:pt x="56" y="71"/>
                    <a:pt x="65" y="65"/>
                  </a:cubicBezTo>
                  <a:cubicBezTo>
                    <a:pt x="89" y="49"/>
                    <a:pt x="106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61"/>
            <p:cNvSpPr/>
            <p:nvPr/>
          </p:nvSpPr>
          <p:spPr>
            <a:xfrm>
              <a:off x="6873900" y="25855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17"/>
                    <a:pt x="1" y="49"/>
                    <a:pt x="9" y="73"/>
                  </a:cubicBezTo>
                  <a:cubicBezTo>
                    <a:pt x="14" y="89"/>
                    <a:pt x="30" y="98"/>
                    <a:pt x="46" y="98"/>
                  </a:cubicBezTo>
                  <a:cubicBezTo>
                    <a:pt x="56" y="98"/>
                    <a:pt x="65" y="95"/>
                    <a:pt x="74" y="90"/>
                  </a:cubicBezTo>
                  <a:cubicBezTo>
                    <a:pt x="98" y="82"/>
                    <a:pt x="114" y="49"/>
                    <a:pt x="98" y="25"/>
                  </a:cubicBezTo>
                  <a:cubicBezTo>
                    <a:pt x="93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1"/>
            <p:cNvSpPr/>
            <p:nvPr/>
          </p:nvSpPr>
          <p:spPr>
            <a:xfrm>
              <a:off x="6879175" y="258732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9" y="20"/>
                    <a:pt x="1" y="44"/>
                    <a:pt x="17" y="68"/>
                  </a:cubicBezTo>
                  <a:lnTo>
                    <a:pt x="106" y="28"/>
                  </a:lnTo>
                  <a:cubicBezTo>
                    <a:pt x="94" y="10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1"/>
            <p:cNvSpPr/>
            <p:nvPr/>
          </p:nvSpPr>
          <p:spPr>
            <a:xfrm>
              <a:off x="6886475" y="25837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1" y="49"/>
                    <a:pt x="9" y="73"/>
                  </a:cubicBezTo>
                  <a:lnTo>
                    <a:pt x="98" y="25"/>
                  </a:lnTo>
                  <a:cubicBezTo>
                    <a:pt x="93" y="9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61"/>
            <p:cNvSpPr/>
            <p:nvPr/>
          </p:nvSpPr>
          <p:spPr>
            <a:xfrm>
              <a:off x="6881000" y="258192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67" y="0"/>
                  </a:moveTo>
                  <a:cubicBezTo>
                    <a:pt x="59" y="0"/>
                    <a:pt x="50" y="3"/>
                    <a:pt x="41" y="9"/>
                  </a:cubicBezTo>
                  <a:cubicBezTo>
                    <a:pt x="9" y="17"/>
                    <a:pt x="1" y="49"/>
                    <a:pt x="17" y="73"/>
                  </a:cubicBezTo>
                  <a:cubicBezTo>
                    <a:pt x="23" y="92"/>
                    <a:pt x="43" y="101"/>
                    <a:pt x="63" y="101"/>
                  </a:cubicBezTo>
                  <a:cubicBezTo>
                    <a:pt x="69" y="101"/>
                    <a:pt x="76" y="100"/>
                    <a:pt x="82" y="98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96" y="9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61"/>
            <p:cNvSpPr/>
            <p:nvPr/>
          </p:nvSpPr>
          <p:spPr>
            <a:xfrm>
              <a:off x="6888300" y="257827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1" y="49"/>
                    <a:pt x="9" y="74"/>
                  </a:cubicBezTo>
                  <a:cubicBezTo>
                    <a:pt x="21" y="92"/>
                    <a:pt x="42" y="101"/>
                    <a:pt x="62" y="101"/>
                  </a:cubicBezTo>
                  <a:cubicBezTo>
                    <a:pt x="69" y="101"/>
                    <a:pt x="76" y="100"/>
                    <a:pt x="82" y="98"/>
                  </a:cubicBezTo>
                  <a:cubicBezTo>
                    <a:pt x="106" y="82"/>
                    <a:pt x="114" y="57"/>
                    <a:pt x="98" y="25"/>
                  </a:cubicBezTo>
                  <a:cubicBezTo>
                    <a:pt x="93" y="9"/>
                    <a:pt x="77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1"/>
            <p:cNvSpPr/>
            <p:nvPr/>
          </p:nvSpPr>
          <p:spPr>
            <a:xfrm>
              <a:off x="6895600" y="25746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60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0" y="49"/>
                    <a:pt x="9" y="74"/>
                  </a:cubicBezTo>
                  <a:cubicBezTo>
                    <a:pt x="21" y="92"/>
                    <a:pt x="37" y="101"/>
                    <a:pt x="59" y="101"/>
                  </a:cubicBezTo>
                  <a:cubicBezTo>
                    <a:pt x="66" y="101"/>
                    <a:pt x="73" y="100"/>
                    <a:pt x="82" y="98"/>
                  </a:cubicBezTo>
                  <a:cubicBezTo>
                    <a:pt x="106" y="82"/>
                    <a:pt x="114" y="57"/>
                    <a:pt x="98" y="25"/>
                  </a:cubicBezTo>
                  <a:cubicBezTo>
                    <a:pt x="93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1"/>
            <p:cNvSpPr/>
            <p:nvPr/>
          </p:nvSpPr>
          <p:spPr>
            <a:xfrm>
              <a:off x="6893575" y="258022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7" y="20"/>
                    <a:pt x="0" y="44"/>
                    <a:pt x="17" y="69"/>
                  </a:cubicBezTo>
                  <a:lnTo>
                    <a:pt x="106" y="28"/>
                  </a:lnTo>
                  <a:cubicBezTo>
                    <a:pt x="94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61"/>
            <p:cNvSpPr/>
            <p:nvPr/>
          </p:nvSpPr>
          <p:spPr>
            <a:xfrm>
              <a:off x="6890325" y="2573625"/>
              <a:ext cx="2450" cy="1800"/>
            </a:xfrm>
            <a:custGeom>
              <a:avLst/>
              <a:gdLst/>
              <a:ahLst/>
              <a:cxnLst/>
              <a:rect l="l" t="t" r="r" b="b"/>
              <a:pathLst>
                <a:path w="98" h="72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8"/>
                    <a:pt x="25" y="71"/>
                    <a:pt x="44" y="71"/>
                  </a:cubicBezTo>
                  <a:cubicBezTo>
                    <a:pt x="51" y="71"/>
                    <a:pt x="59" y="69"/>
                    <a:pt x="66" y="65"/>
                  </a:cubicBezTo>
                  <a:cubicBezTo>
                    <a:pt x="90" y="49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61"/>
            <p:cNvSpPr/>
            <p:nvPr/>
          </p:nvSpPr>
          <p:spPr>
            <a:xfrm>
              <a:off x="6883025" y="2577275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90" y="0"/>
                  </a:moveTo>
                  <a:lnTo>
                    <a:pt x="1" y="41"/>
                  </a:lnTo>
                  <a:lnTo>
                    <a:pt x="1" y="49"/>
                  </a:lnTo>
                  <a:cubicBezTo>
                    <a:pt x="12" y="60"/>
                    <a:pt x="32" y="72"/>
                    <a:pt x="51" y="72"/>
                  </a:cubicBezTo>
                  <a:cubicBezTo>
                    <a:pt x="59" y="72"/>
                    <a:pt x="67" y="70"/>
                    <a:pt x="74" y="65"/>
                  </a:cubicBezTo>
                  <a:cubicBezTo>
                    <a:pt x="98" y="57"/>
                    <a:pt x="106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1"/>
            <p:cNvSpPr/>
            <p:nvPr/>
          </p:nvSpPr>
          <p:spPr>
            <a:xfrm>
              <a:off x="6875950" y="2580900"/>
              <a:ext cx="2650" cy="1875"/>
            </a:xfrm>
            <a:custGeom>
              <a:avLst/>
              <a:gdLst/>
              <a:ahLst/>
              <a:cxnLst/>
              <a:rect l="l" t="t" r="r" b="b"/>
              <a:pathLst>
                <a:path w="106" h="75" extrusionOk="0">
                  <a:moveTo>
                    <a:pt x="89" y="1"/>
                  </a:moveTo>
                  <a:lnTo>
                    <a:pt x="0" y="50"/>
                  </a:lnTo>
                  <a:cubicBezTo>
                    <a:pt x="11" y="65"/>
                    <a:pt x="24" y="74"/>
                    <a:pt x="42" y="74"/>
                  </a:cubicBezTo>
                  <a:cubicBezTo>
                    <a:pt x="51" y="74"/>
                    <a:pt x="62" y="72"/>
                    <a:pt x="73" y="66"/>
                  </a:cubicBezTo>
                  <a:cubicBezTo>
                    <a:pt x="97" y="58"/>
                    <a:pt x="105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1"/>
            <p:cNvSpPr/>
            <p:nvPr/>
          </p:nvSpPr>
          <p:spPr>
            <a:xfrm>
              <a:off x="6877150" y="259260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19"/>
                    <a:pt x="1" y="44"/>
                    <a:pt x="17" y="68"/>
                  </a:cubicBezTo>
                  <a:cubicBezTo>
                    <a:pt x="23" y="86"/>
                    <a:pt x="43" y="95"/>
                    <a:pt x="63" y="95"/>
                  </a:cubicBezTo>
                  <a:cubicBezTo>
                    <a:pt x="69" y="95"/>
                    <a:pt x="76" y="94"/>
                    <a:pt x="82" y="92"/>
                  </a:cubicBezTo>
                  <a:cubicBezTo>
                    <a:pt x="106" y="76"/>
                    <a:pt x="114" y="52"/>
                    <a:pt x="106" y="28"/>
                  </a:cubicBez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1"/>
            <p:cNvSpPr/>
            <p:nvPr/>
          </p:nvSpPr>
          <p:spPr>
            <a:xfrm>
              <a:off x="6882625" y="259442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1"/>
                    <a:pt x="1" y="44"/>
                    <a:pt x="9" y="68"/>
                  </a:cubicBezTo>
                  <a:lnTo>
                    <a:pt x="98" y="28"/>
                  </a:ln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1"/>
            <p:cNvSpPr/>
            <p:nvPr/>
          </p:nvSpPr>
          <p:spPr>
            <a:xfrm>
              <a:off x="6889925" y="259097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20"/>
                    <a:pt x="0" y="44"/>
                    <a:pt x="9" y="68"/>
                  </a:cubicBezTo>
                  <a:lnTo>
                    <a:pt x="98" y="28"/>
                  </a:ln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1"/>
            <p:cNvSpPr/>
            <p:nvPr/>
          </p:nvSpPr>
          <p:spPr>
            <a:xfrm>
              <a:off x="6884650" y="25890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5" y="1"/>
                  </a:moveTo>
                  <a:cubicBezTo>
                    <a:pt x="47" y="1"/>
                    <a:pt x="40" y="3"/>
                    <a:pt x="33" y="7"/>
                  </a:cubicBezTo>
                  <a:cubicBezTo>
                    <a:pt x="9" y="16"/>
                    <a:pt x="1" y="48"/>
                    <a:pt x="9" y="72"/>
                  </a:cubicBezTo>
                  <a:cubicBezTo>
                    <a:pt x="15" y="91"/>
                    <a:pt x="35" y="100"/>
                    <a:pt x="54" y="100"/>
                  </a:cubicBezTo>
                  <a:cubicBezTo>
                    <a:pt x="61" y="100"/>
                    <a:pt x="68" y="99"/>
                    <a:pt x="74" y="97"/>
                  </a:cubicBezTo>
                  <a:cubicBezTo>
                    <a:pt x="98" y="80"/>
                    <a:pt x="106" y="56"/>
                    <a:pt x="98" y="32"/>
                  </a:cubicBezTo>
                  <a:cubicBezTo>
                    <a:pt x="92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1"/>
            <p:cNvSpPr/>
            <p:nvPr/>
          </p:nvSpPr>
          <p:spPr>
            <a:xfrm>
              <a:off x="6891950" y="258557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9" y="0"/>
                  </a:moveTo>
                  <a:cubicBezTo>
                    <a:pt x="50" y="0"/>
                    <a:pt x="41" y="3"/>
                    <a:pt x="33" y="9"/>
                  </a:cubicBezTo>
                  <a:cubicBezTo>
                    <a:pt x="9" y="17"/>
                    <a:pt x="1" y="49"/>
                    <a:pt x="9" y="73"/>
                  </a:cubicBezTo>
                  <a:cubicBezTo>
                    <a:pt x="15" y="92"/>
                    <a:pt x="35" y="101"/>
                    <a:pt x="54" y="101"/>
                  </a:cubicBezTo>
                  <a:cubicBezTo>
                    <a:pt x="61" y="101"/>
                    <a:pt x="67" y="100"/>
                    <a:pt x="74" y="98"/>
                  </a:cubicBezTo>
                  <a:cubicBezTo>
                    <a:pt x="98" y="82"/>
                    <a:pt x="114" y="57"/>
                    <a:pt x="98" y="33"/>
                  </a:cubicBezTo>
                  <a:cubicBezTo>
                    <a:pt x="92" y="11"/>
                    <a:pt x="7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61"/>
            <p:cNvSpPr/>
            <p:nvPr/>
          </p:nvSpPr>
          <p:spPr>
            <a:xfrm>
              <a:off x="6899250" y="258205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0" y="52"/>
                    <a:pt x="9" y="77"/>
                  </a:cubicBezTo>
                  <a:cubicBezTo>
                    <a:pt x="21" y="95"/>
                    <a:pt x="37" y="104"/>
                    <a:pt x="55" y="104"/>
                  </a:cubicBezTo>
                  <a:cubicBezTo>
                    <a:pt x="61" y="104"/>
                    <a:pt x="67" y="103"/>
                    <a:pt x="73" y="101"/>
                  </a:cubicBezTo>
                  <a:cubicBezTo>
                    <a:pt x="98" y="85"/>
                    <a:pt x="114" y="60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61"/>
            <p:cNvSpPr/>
            <p:nvPr/>
          </p:nvSpPr>
          <p:spPr>
            <a:xfrm>
              <a:off x="6897225" y="2587650"/>
              <a:ext cx="2450" cy="1800"/>
            </a:xfrm>
            <a:custGeom>
              <a:avLst/>
              <a:gdLst/>
              <a:ahLst/>
              <a:cxnLst/>
              <a:rect l="l" t="t" r="r" b="b"/>
              <a:pathLst>
                <a:path w="98" h="72" extrusionOk="0">
                  <a:moveTo>
                    <a:pt x="54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8" y="15"/>
                    <a:pt x="0" y="47"/>
                    <a:pt x="8" y="72"/>
                  </a:cubicBezTo>
                  <a:lnTo>
                    <a:pt x="98" y="31"/>
                  </a:lnTo>
                  <a:cubicBezTo>
                    <a:pt x="92" y="13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61"/>
            <p:cNvSpPr/>
            <p:nvPr/>
          </p:nvSpPr>
          <p:spPr>
            <a:xfrm>
              <a:off x="6893975" y="2580900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90" y="1"/>
                  </a:moveTo>
                  <a:lnTo>
                    <a:pt x="1" y="42"/>
                  </a:lnTo>
                  <a:cubicBezTo>
                    <a:pt x="6" y="59"/>
                    <a:pt x="25" y="72"/>
                    <a:pt x="44" y="72"/>
                  </a:cubicBezTo>
                  <a:cubicBezTo>
                    <a:pt x="51" y="72"/>
                    <a:pt x="59" y="70"/>
                    <a:pt x="65" y="66"/>
                  </a:cubicBezTo>
                  <a:cubicBezTo>
                    <a:pt x="90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1"/>
            <p:cNvSpPr/>
            <p:nvPr/>
          </p:nvSpPr>
          <p:spPr>
            <a:xfrm>
              <a:off x="6886675" y="2584350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90" y="1"/>
                  </a:moveTo>
                  <a:lnTo>
                    <a:pt x="1" y="49"/>
                  </a:lnTo>
                  <a:cubicBezTo>
                    <a:pt x="13" y="68"/>
                    <a:pt x="30" y="77"/>
                    <a:pt x="47" y="77"/>
                  </a:cubicBezTo>
                  <a:cubicBezTo>
                    <a:pt x="53" y="77"/>
                    <a:pt x="60" y="76"/>
                    <a:pt x="66" y="74"/>
                  </a:cubicBezTo>
                  <a:cubicBezTo>
                    <a:pt x="90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1"/>
            <p:cNvSpPr/>
            <p:nvPr/>
          </p:nvSpPr>
          <p:spPr>
            <a:xfrm>
              <a:off x="6879575" y="258800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90" y="1"/>
                  </a:moveTo>
                  <a:lnTo>
                    <a:pt x="1" y="41"/>
                  </a:lnTo>
                  <a:cubicBezTo>
                    <a:pt x="7" y="60"/>
                    <a:pt x="27" y="69"/>
                    <a:pt x="47" y="69"/>
                  </a:cubicBezTo>
                  <a:cubicBezTo>
                    <a:pt x="53" y="69"/>
                    <a:pt x="60" y="68"/>
                    <a:pt x="66" y="66"/>
                  </a:cubicBezTo>
                  <a:cubicBezTo>
                    <a:pt x="90" y="49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61"/>
            <p:cNvSpPr/>
            <p:nvPr/>
          </p:nvSpPr>
          <p:spPr>
            <a:xfrm>
              <a:off x="6880400" y="25996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3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0" y="48"/>
                    <a:pt x="17" y="72"/>
                  </a:cubicBezTo>
                  <a:cubicBezTo>
                    <a:pt x="23" y="90"/>
                    <a:pt x="42" y="99"/>
                    <a:pt x="62" y="99"/>
                  </a:cubicBezTo>
                  <a:cubicBezTo>
                    <a:pt x="69" y="99"/>
                    <a:pt x="75" y="98"/>
                    <a:pt x="81" y="96"/>
                  </a:cubicBezTo>
                  <a:cubicBezTo>
                    <a:pt x="106" y="80"/>
                    <a:pt x="114" y="56"/>
                    <a:pt x="106" y="31"/>
                  </a:cubicBezTo>
                  <a:cubicBezTo>
                    <a:pt x="100" y="14"/>
                    <a:pt x="81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61"/>
            <p:cNvSpPr/>
            <p:nvPr/>
          </p:nvSpPr>
          <p:spPr>
            <a:xfrm>
              <a:off x="6885875" y="260150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20"/>
                    <a:pt x="0" y="45"/>
                    <a:pt x="8" y="69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61"/>
            <p:cNvSpPr/>
            <p:nvPr/>
          </p:nvSpPr>
          <p:spPr>
            <a:xfrm>
              <a:off x="6893175" y="2598300"/>
              <a:ext cx="2650" cy="1900"/>
            </a:xfrm>
            <a:custGeom>
              <a:avLst/>
              <a:gdLst/>
              <a:ahLst/>
              <a:cxnLst/>
              <a:rect l="l" t="t" r="r" b="b"/>
              <a:pathLst>
                <a:path w="106" h="76" extrusionOk="0">
                  <a:moveTo>
                    <a:pt x="49" y="0"/>
                  </a:moveTo>
                  <a:cubicBezTo>
                    <a:pt x="44" y="0"/>
                    <a:pt x="38" y="1"/>
                    <a:pt x="33" y="2"/>
                  </a:cubicBezTo>
                  <a:cubicBezTo>
                    <a:pt x="8" y="18"/>
                    <a:pt x="0" y="43"/>
                    <a:pt x="8" y="75"/>
                  </a:cubicBezTo>
                  <a:lnTo>
                    <a:pt x="106" y="35"/>
                  </a:lnTo>
                  <a:cubicBezTo>
                    <a:pt x="92" y="1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1"/>
            <p:cNvSpPr/>
            <p:nvPr/>
          </p:nvSpPr>
          <p:spPr>
            <a:xfrm>
              <a:off x="6887900" y="25962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9" y="19"/>
                    <a:pt x="0" y="44"/>
                    <a:pt x="9" y="68"/>
                  </a:cubicBezTo>
                  <a:cubicBezTo>
                    <a:pt x="19" y="90"/>
                    <a:pt x="34" y="100"/>
                    <a:pt x="49" y="100"/>
                  </a:cubicBezTo>
                  <a:cubicBezTo>
                    <a:pt x="57" y="100"/>
                    <a:pt x="65" y="98"/>
                    <a:pt x="73" y="92"/>
                  </a:cubicBezTo>
                  <a:cubicBezTo>
                    <a:pt x="98" y="84"/>
                    <a:pt x="114" y="60"/>
                    <a:pt x="98" y="27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61"/>
            <p:cNvSpPr/>
            <p:nvPr/>
          </p:nvSpPr>
          <p:spPr>
            <a:xfrm>
              <a:off x="6895200" y="25930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0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12"/>
                    <a:pt x="0" y="44"/>
                    <a:pt x="16" y="68"/>
                  </a:cubicBezTo>
                  <a:cubicBezTo>
                    <a:pt x="22" y="86"/>
                    <a:pt x="41" y="99"/>
                    <a:pt x="60" y="99"/>
                  </a:cubicBezTo>
                  <a:cubicBezTo>
                    <a:pt x="67" y="99"/>
                    <a:pt x="75" y="97"/>
                    <a:pt x="81" y="93"/>
                  </a:cubicBezTo>
                  <a:cubicBezTo>
                    <a:pt x="106" y="85"/>
                    <a:pt x="114" y="52"/>
                    <a:pt x="106" y="28"/>
                  </a:cubicBezTo>
                  <a:cubicBezTo>
                    <a:pt x="100" y="10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61"/>
            <p:cNvSpPr/>
            <p:nvPr/>
          </p:nvSpPr>
          <p:spPr>
            <a:xfrm>
              <a:off x="6902700" y="25896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0"/>
                  </a:moveTo>
                  <a:cubicBezTo>
                    <a:pt x="47" y="0"/>
                    <a:pt x="39" y="2"/>
                    <a:pt x="33" y="7"/>
                  </a:cubicBezTo>
                  <a:cubicBezTo>
                    <a:pt x="8" y="15"/>
                    <a:pt x="0" y="47"/>
                    <a:pt x="8" y="72"/>
                  </a:cubicBezTo>
                  <a:cubicBezTo>
                    <a:pt x="20" y="89"/>
                    <a:pt x="36" y="102"/>
                    <a:pt x="53" y="102"/>
                  </a:cubicBezTo>
                  <a:cubicBezTo>
                    <a:pt x="60" y="102"/>
                    <a:pt x="66" y="100"/>
                    <a:pt x="73" y="96"/>
                  </a:cubicBezTo>
                  <a:cubicBezTo>
                    <a:pt x="106" y="88"/>
                    <a:pt x="114" y="55"/>
                    <a:pt x="98" y="31"/>
                  </a:cubicBezTo>
                  <a:cubicBezTo>
                    <a:pt x="92" y="14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1"/>
            <p:cNvSpPr/>
            <p:nvPr/>
          </p:nvSpPr>
          <p:spPr>
            <a:xfrm>
              <a:off x="6900475" y="259515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62" y="0"/>
                  </a:moveTo>
                  <a:cubicBezTo>
                    <a:pt x="55" y="0"/>
                    <a:pt x="47" y="2"/>
                    <a:pt x="41" y="7"/>
                  </a:cubicBezTo>
                  <a:cubicBezTo>
                    <a:pt x="16" y="15"/>
                    <a:pt x="0" y="47"/>
                    <a:pt x="16" y="71"/>
                  </a:cubicBezTo>
                  <a:lnTo>
                    <a:pt x="105" y="31"/>
                  </a:lnTo>
                  <a:cubicBezTo>
                    <a:pt x="100" y="13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1"/>
            <p:cNvSpPr/>
            <p:nvPr/>
          </p:nvSpPr>
          <p:spPr>
            <a:xfrm>
              <a:off x="6897425" y="25884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0" y="1"/>
                  </a:moveTo>
                  <a:lnTo>
                    <a:pt x="0" y="42"/>
                  </a:lnTo>
                  <a:cubicBezTo>
                    <a:pt x="13" y="60"/>
                    <a:pt x="29" y="69"/>
                    <a:pt x="47" y="69"/>
                  </a:cubicBezTo>
                  <a:cubicBezTo>
                    <a:pt x="53" y="69"/>
                    <a:pt x="59" y="68"/>
                    <a:pt x="65" y="66"/>
                  </a:cubicBezTo>
                  <a:cubicBezTo>
                    <a:pt x="90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1"/>
            <p:cNvSpPr/>
            <p:nvPr/>
          </p:nvSpPr>
          <p:spPr>
            <a:xfrm>
              <a:off x="6890125" y="259165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90" y="1"/>
                  </a:moveTo>
                  <a:lnTo>
                    <a:pt x="1" y="41"/>
                  </a:lnTo>
                  <a:cubicBezTo>
                    <a:pt x="11" y="63"/>
                    <a:pt x="26" y="74"/>
                    <a:pt x="41" y="74"/>
                  </a:cubicBezTo>
                  <a:cubicBezTo>
                    <a:pt x="49" y="74"/>
                    <a:pt x="57" y="71"/>
                    <a:pt x="65" y="66"/>
                  </a:cubicBezTo>
                  <a:cubicBezTo>
                    <a:pt x="90" y="57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61"/>
            <p:cNvSpPr/>
            <p:nvPr/>
          </p:nvSpPr>
          <p:spPr>
            <a:xfrm>
              <a:off x="6882825" y="25951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90" y="1"/>
                  </a:moveTo>
                  <a:lnTo>
                    <a:pt x="1" y="41"/>
                  </a:lnTo>
                  <a:cubicBezTo>
                    <a:pt x="13" y="59"/>
                    <a:pt x="30" y="68"/>
                    <a:pt x="47" y="68"/>
                  </a:cubicBezTo>
                  <a:cubicBezTo>
                    <a:pt x="53" y="68"/>
                    <a:pt x="59" y="67"/>
                    <a:pt x="66" y="65"/>
                  </a:cubicBezTo>
                  <a:cubicBezTo>
                    <a:pt x="90" y="49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61"/>
            <p:cNvSpPr/>
            <p:nvPr/>
          </p:nvSpPr>
          <p:spPr>
            <a:xfrm>
              <a:off x="6883650" y="2606775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12"/>
                    <a:pt x="0" y="44"/>
                    <a:pt x="8" y="69"/>
                  </a:cubicBezTo>
                  <a:cubicBezTo>
                    <a:pt x="14" y="87"/>
                    <a:pt x="34" y="96"/>
                    <a:pt x="54" y="96"/>
                  </a:cubicBezTo>
                  <a:cubicBezTo>
                    <a:pt x="60" y="96"/>
                    <a:pt x="67" y="95"/>
                    <a:pt x="73" y="93"/>
                  </a:cubicBezTo>
                  <a:cubicBezTo>
                    <a:pt x="97" y="77"/>
                    <a:pt x="106" y="52"/>
                    <a:pt x="97" y="28"/>
                  </a:cubicBezTo>
                  <a:cubicBezTo>
                    <a:pt x="91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1"/>
            <p:cNvSpPr/>
            <p:nvPr/>
          </p:nvSpPr>
          <p:spPr>
            <a:xfrm>
              <a:off x="6888900" y="260880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53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12"/>
                    <a:pt x="1" y="44"/>
                    <a:pt x="9" y="69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1"/>
            <p:cNvSpPr/>
            <p:nvPr/>
          </p:nvSpPr>
          <p:spPr>
            <a:xfrm>
              <a:off x="6896200" y="260577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61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11"/>
                    <a:pt x="1" y="44"/>
                    <a:pt x="9" y="68"/>
                  </a:cubicBezTo>
                  <a:lnTo>
                    <a:pt x="106" y="28"/>
                  </a:lnTo>
                  <a:cubicBezTo>
                    <a:pt x="100" y="9"/>
                    <a:pt x="80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1"/>
            <p:cNvSpPr/>
            <p:nvPr/>
          </p:nvSpPr>
          <p:spPr>
            <a:xfrm>
              <a:off x="6890950" y="26035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9" y="0"/>
                  </a:moveTo>
                  <a:cubicBezTo>
                    <a:pt x="52" y="0"/>
                    <a:pt x="46" y="1"/>
                    <a:pt x="41" y="3"/>
                  </a:cubicBezTo>
                  <a:cubicBezTo>
                    <a:pt x="16" y="19"/>
                    <a:pt x="0" y="44"/>
                    <a:pt x="16" y="68"/>
                  </a:cubicBezTo>
                  <a:cubicBezTo>
                    <a:pt x="22" y="85"/>
                    <a:pt x="41" y="99"/>
                    <a:pt x="60" y="99"/>
                  </a:cubicBezTo>
                  <a:cubicBezTo>
                    <a:pt x="67" y="99"/>
                    <a:pt x="74" y="97"/>
                    <a:pt x="81" y="92"/>
                  </a:cubicBezTo>
                  <a:cubicBezTo>
                    <a:pt x="105" y="84"/>
                    <a:pt x="114" y="60"/>
                    <a:pt x="105" y="35"/>
                  </a:cubicBezTo>
                  <a:cubicBezTo>
                    <a:pt x="99" y="1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1"/>
            <p:cNvSpPr/>
            <p:nvPr/>
          </p:nvSpPr>
          <p:spPr>
            <a:xfrm>
              <a:off x="6898450" y="260040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62" y="1"/>
                  </a:moveTo>
                  <a:cubicBezTo>
                    <a:pt x="55" y="1"/>
                    <a:pt x="47" y="3"/>
                    <a:pt x="41" y="7"/>
                  </a:cubicBezTo>
                  <a:cubicBezTo>
                    <a:pt x="16" y="16"/>
                    <a:pt x="0" y="48"/>
                    <a:pt x="16" y="72"/>
                  </a:cubicBezTo>
                  <a:cubicBezTo>
                    <a:pt x="22" y="90"/>
                    <a:pt x="41" y="103"/>
                    <a:pt x="60" y="103"/>
                  </a:cubicBezTo>
                  <a:cubicBezTo>
                    <a:pt x="67" y="103"/>
                    <a:pt x="74" y="101"/>
                    <a:pt x="81" y="97"/>
                  </a:cubicBezTo>
                  <a:cubicBezTo>
                    <a:pt x="105" y="89"/>
                    <a:pt x="114" y="56"/>
                    <a:pt x="105" y="32"/>
                  </a:cubicBezTo>
                  <a:cubicBezTo>
                    <a:pt x="100" y="14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1"/>
            <p:cNvSpPr/>
            <p:nvPr/>
          </p:nvSpPr>
          <p:spPr>
            <a:xfrm>
              <a:off x="6905925" y="25972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9" y="1"/>
                  </a:moveTo>
                  <a:cubicBezTo>
                    <a:pt x="53" y="1"/>
                    <a:pt x="47" y="2"/>
                    <a:pt x="42" y="4"/>
                  </a:cubicBezTo>
                  <a:cubicBezTo>
                    <a:pt x="17" y="20"/>
                    <a:pt x="1" y="44"/>
                    <a:pt x="9" y="69"/>
                  </a:cubicBezTo>
                  <a:cubicBezTo>
                    <a:pt x="21" y="93"/>
                    <a:pt x="39" y="104"/>
                    <a:pt x="60" y="104"/>
                  </a:cubicBezTo>
                  <a:cubicBezTo>
                    <a:pt x="67" y="104"/>
                    <a:pt x="74" y="103"/>
                    <a:pt x="82" y="101"/>
                  </a:cubicBezTo>
                  <a:cubicBezTo>
                    <a:pt x="106" y="93"/>
                    <a:pt x="114" y="60"/>
                    <a:pt x="106" y="36"/>
                  </a:cubicBezTo>
                  <a:cubicBezTo>
                    <a:pt x="94" y="11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1"/>
            <p:cNvSpPr/>
            <p:nvPr/>
          </p:nvSpPr>
          <p:spPr>
            <a:xfrm>
              <a:off x="6903700" y="260272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58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9" y="12"/>
                    <a:pt x="1" y="44"/>
                    <a:pt x="9" y="68"/>
                  </a:cubicBezTo>
                  <a:lnTo>
                    <a:pt x="106" y="36"/>
                  </a:lnTo>
                  <a:cubicBezTo>
                    <a:pt x="94" y="11"/>
                    <a:pt x="77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1"/>
            <p:cNvSpPr/>
            <p:nvPr/>
          </p:nvSpPr>
          <p:spPr>
            <a:xfrm>
              <a:off x="6900875" y="259590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89" y="1"/>
                  </a:moveTo>
                  <a:lnTo>
                    <a:pt x="0" y="41"/>
                  </a:lnTo>
                  <a:cubicBezTo>
                    <a:pt x="6" y="60"/>
                    <a:pt x="26" y="69"/>
                    <a:pt x="46" y="69"/>
                  </a:cubicBezTo>
                  <a:cubicBezTo>
                    <a:pt x="52" y="69"/>
                    <a:pt x="59" y="68"/>
                    <a:pt x="65" y="66"/>
                  </a:cubicBezTo>
                  <a:cubicBezTo>
                    <a:pt x="89" y="58"/>
                    <a:pt x="98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1"/>
            <p:cNvSpPr/>
            <p:nvPr/>
          </p:nvSpPr>
          <p:spPr>
            <a:xfrm>
              <a:off x="6893375" y="25991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8" y="1"/>
                  </a:moveTo>
                  <a:lnTo>
                    <a:pt x="0" y="41"/>
                  </a:lnTo>
                  <a:cubicBezTo>
                    <a:pt x="12" y="59"/>
                    <a:pt x="29" y="69"/>
                    <a:pt x="47" y="69"/>
                  </a:cubicBezTo>
                  <a:cubicBezTo>
                    <a:pt x="53" y="69"/>
                    <a:pt x="59" y="68"/>
                    <a:pt x="65" y="66"/>
                  </a:cubicBezTo>
                  <a:cubicBezTo>
                    <a:pt x="89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1"/>
            <p:cNvSpPr/>
            <p:nvPr/>
          </p:nvSpPr>
          <p:spPr>
            <a:xfrm>
              <a:off x="6886075" y="260220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90" y="0"/>
                  </a:moveTo>
                  <a:lnTo>
                    <a:pt x="0" y="41"/>
                  </a:lnTo>
                  <a:cubicBezTo>
                    <a:pt x="6" y="58"/>
                    <a:pt x="25" y="72"/>
                    <a:pt x="44" y="72"/>
                  </a:cubicBezTo>
                  <a:cubicBezTo>
                    <a:pt x="51" y="72"/>
                    <a:pt x="58" y="70"/>
                    <a:pt x="65" y="65"/>
                  </a:cubicBezTo>
                  <a:cubicBezTo>
                    <a:pt x="90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61"/>
            <p:cNvSpPr/>
            <p:nvPr/>
          </p:nvSpPr>
          <p:spPr>
            <a:xfrm>
              <a:off x="6886475" y="26138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8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7" y="20"/>
                    <a:pt x="1" y="44"/>
                    <a:pt x="9" y="68"/>
                  </a:cubicBezTo>
                  <a:cubicBezTo>
                    <a:pt x="15" y="86"/>
                    <a:pt x="33" y="99"/>
                    <a:pt x="52" y="99"/>
                  </a:cubicBezTo>
                  <a:cubicBezTo>
                    <a:pt x="59" y="99"/>
                    <a:pt x="67" y="97"/>
                    <a:pt x="74" y="93"/>
                  </a:cubicBezTo>
                  <a:cubicBezTo>
                    <a:pt x="98" y="85"/>
                    <a:pt x="114" y="60"/>
                    <a:pt x="106" y="36"/>
                  </a:cubicBezTo>
                  <a:cubicBezTo>
                    <a:pt x="94" y="11"/>
                    <a:pt x="77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61"/>
            <p:cNvSpPr/>
            <p:nvPr/>
          </p:nvSpPr>
          <p:spPr>
            <a:xfrm>
              <a:off x="6891750" y="261610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56" y="1"/>
                  </a:moveTo>
                  <a:cubicBezTo>
                    <a:pt x="49" y="1"/>
                    <a:pt x="41" y="2"/>
                    <a:pt x="33" y="4"/>
                  </a:cubicBezTo>
                  <a:cubicBezTo>
                    <a:pt x="9" y="12"/>
                    <a:pt x="0" y="44"/>
                    <a:pt x="9" y="69"/>
                  </a:cubicBezTo>
                  <a:lnTo>
                    <a:pt x="98" y="28"/>
                  </a:lnTo>
                  <a:cubicBezTo>
                    <a:pt x="92" y="10"/>
                    <a:pt x="76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61"/>
            <p:cNvSpPr/>
            <p:nvPr/>
          </p:nvSpPr>
          <p:spPr>
            <a:xfrm>
              <a:off x="6899250" y="261327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56" y="0"/>
                  </a:moveTo>
                  <a:cubicBezTo>
                    <a:pt x="49" y="0"/>
                    <a:pt x="41" y="1"/>
                    <a:pt x="33" y="3"/>
                  </a:cubicBezTo>
                  <a:cubicBezTo>
                    <a:pt x="9" y="11"/>
                    <a:pt x="0" y="44"/>
                    <a:pt x="9" y="68"/>
                  </a:cubicBezTo>
                  <a:lnTo>
                    <a:pt x="98" y="28"/>
                  </a:lnTo>
                  <a:cubicBezTo>
                    <a:pt x="92" y="9"/>
                    <a:pt x="76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61"/>
            <p:cNvSpPr/>
            <p:nvPr/>
          </p:nvSpPr>
          <p:spPr>
            <a:xfrm>
              <a:off x="6893975" y="26109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3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17" y="15"/>
                    <a:pt x="1" y="39"/>
                    <a:pt x="9" y="64"/>
                  </a:cubicBezTo>
                  <a:cubicBezTo>
                    <a:pt x="21" y="89"/>
                    <a:pt x="38" y="99"/>
                    <a:pt x="56" y="99"/>
                  </a:cubicBezTo>
                  <a:cubicBezTo>
                    <a:pt x="62" y="99"/>
                    <a:pt x="68" y="98"/>
                    <a:pt x="74" y="96"/>
                  </a:cubicBezTo>
                  <a:cubicBezTo>
                    <a:pt x="98" y="88"/>
                    <a:pt x="114" y="56"/>
                    <a:pt x="106" y="31"/>
                  </a:cubicBezTo>
                  <a:cubicBezTo>
                    <a:pt x="100" y="14"/>
                    <a:pt x="8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61"/>
            <p:cNvSpPr/>
            <p:nvPr/>
          </p:nvSpPr>
          <p:spPr>
            <a:xfrm>
              <a:off x="6901475" y="26080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12"/>
                    <a:pt x="1" y="44"/>
                    <a:pt x="17" y="68"/>
                  </a:cubicBezTo>
                  <a:cubicBezTo>
                    <a:pt x="23" y="86"/>
                    <a:pt x="37" y="99"/>
                    <a:pt x="57" y="99"/>
                  </a:cubicBezTo>
                  <a:cubicBezTo>
                    <a:pt x="64" y="99"/>
                    <a:pt x="73" y="97"/>
                    <a:pt x="82" y="93"/>
                  </a:cubicBezTo>
                  <a:cubicBezTo>
                    <a:pt x="106" y="84"/>
                    <a:pt x="114" y="60"/>
                    <a:pt x="106" y="28"/>
                  </a:cubicBez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61"/>
            <p:cNvSpPr/>
            <p:nvPr/>
          </p:nvSpPr>
          <p:spPr>
            <a:xfrm>
              <a:off x="6909175" y="260497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47" y="1"/>
                  </a:moveTo>
                  <a:cubicBezTo>
                    <a:pt x="42" y="1"/>
                    <a:pt x="37" y="1"/>
                    <a:pt x="33" y="3"/>
                  </a:cubicBezTo>
                  <a:cubicBezTo>
                    <a:pt x="9" y="11"/>
                    <a:pt x="1" y="43"/>
                    <a:pt x="9" y="68"/>
                  </a:cubicBezTo>
                  <a:cubicBezTo>
                    <a:pt x="15" y="92"/>
                    <a:pt x="35" y="103"/>
                    <a:pt x="56" y="103"/>
                  </a:cubicBezTo>
                  <a:cubicBezTo>
                    <a:pt x="62" y="103"/>
                    <a:pt x="68" y="102"/>
                    <a:pt x="74" y="100"/>
                  </a:cubicBezTo>
                  <a:cubicBezTo>
                    <a:pt x="98" y="92"/>
                    <a:pt x="114" y="60"/>
                    <a:pt x="98" y="35"/>
                  </a:cubicBezTo>
                  <a:cubicBezTo>
                    <a:pt x="91" y="15"/>
                    <a:pt x="68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61"/>
            <p:cNvSpPr/>
            <p:nvPr/>
          </p:nvSpPr>
          <p:spPr>
            <a:xfrm>
              <a:off x="6906750" y="261042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56" y="1"/>
                  </a:moveTo>
                  <a:cubicBezTo>
                    <a:pt x="49" y="1"/>
                    <a:pt x="41" y="2"/>
                    <a:pt x="33" y="4"/>
                  </a:cubicBezTo>
                  <a:cubicBezTo>
                    <a:pt x="9" y="12"/>
                    <a:pt x="0" y="44"/>
                    <a:pt x="9" y="69"/>
                  </a:cubicBezTo>
                  <a:lnTo>
                    <a:pt x="98" y="28"/>
                  </a:lnTo>
                  <a:cubicBezTo>
                    <a:pt x="92" y="10"/>
                    <a:pt x="76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61"/>
            <p:cNvSpPr/>
            <p:nvPr/>
          </p:nvSpPr>
          <p:spPr>
            <a:xfrm>
              <a:off x="6903900" y="26036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32"/>
                  </a:lnTo>
                  <a:cubicBezTo>
                    <a:pt x="8" y="52"/>
                    <a:pt x="31" y="67"/>
                    <a:pt x="52" y="67"/>
                  </a:cubicBezTo>
                  <a:cubicBezTo>
                    <a:pt x="57" y="67"/>
                    <a:pt x="61" y="66"/>
                    <a:pt x="66" y="65"/>
                  </a:cubicBezTo>
                  <a:cubicBezTo>
                    <a:pt x="90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1"/>
            <p:cNvSpPr/>
            <p:nvPr/>
          </p:nvSpPr>
          <p:spPr>
            <a:xfrm>
              <a:off x="6896400" y="2606450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98" y="1"/>
                  </a:moveTo>
                  <a:lnTo>
                    <a:pt x="1" y="41"/>
                  </a:lnTo>
                  <a:cubicBezTo>
                    <a:pt x="13" y="59"/>
                    <a:pt x="29" y="72"/>
                    <a:pt x="46" y="72"/>
                  </a:cubicBezTo>
                  <a:cubicBezTo>
                    <a:pt x="52" y="72"/>
                    <a:pt x="59" y="70"/>
                    <a:pt x="66" y="65"/>
                  </a:cubicBezTo>
                  <a:cubicBezTo>
                    <a:pt x="98" y="57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1"/>
            <p:cNvSpPr/>
            <p:nvPr/>
          </p:nvSpPr>
          <p:spPr>
            <a:xfrm>
              <a:off x="6889125" y="260950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89" y="0"/>
                  </a:moveTo>
                  <a:lnTo>
                    <a:pt x="0" y="41"/>
                  </a:lnTo>
                  <a:cubicBezTo>
                    <a:pt x="6" y="59"/>
                    <a:pt x="26" y="68"/>
                    <a:pt x="46" y="68"/>
                  </a:cubicBezTo>
                  <a:cubicBezTo>
                    <a:pt x="52" y="68"/>
                    <a:pt x="59" y="67"/>
                    <a:pt x="65" y="65"/>
                  </a:cubicBezTo>
                  <a:cubicBezTo>
                    <a:pt x="89" y="57"/>
                    <a:pt x="97" y="24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1"/>
            <p:cNvSpPr/>
            <p:nvPr/>
          </p:nvSpPr>
          <p:spPr>
            <a:xfrm>
              <a:off x="6889125" y="262117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3" y="0"/>
                  </a:moveTo>
                  <a:cubicBezTo>
                    <a:pt x="56" y="0"/>
                    <a:pt x="49" y="1"/>
                    <a:pt x="41" y="3"/>
                  </a:cubicBezTo>
                  <a:cubicBezTo>
                    <a:pt x="16" y="12"/>
                    <a:pt x="0" y="44"/>
                    <a:pt x="16" y="68"/>
                  </a:cubicBezTo>
                  <a:cubicBezTo>
                    <a:pt x="22" y="87"/>
                    <a:pt x="38" y="96"/>
                    <a:pt x="55" y="96"/>
                  </a:cubicBezTo>
                  <a:cubicBezTo>
                    <a:pt x="61" y="96"/>
                    <a:pt x="67" y="95"/>
                    <a:pt x="73" y="93"/>
                  </a:cubicBezTo>
                  <a:cubicBezTo>
                    <a:pt x="105" y="85"/>
                    <a:pt x="114" y="60"/>
                    <a:pt x="105" y="28"/>
                  </a:cubicBezTo>
                  <a:cubicBezTo>
                    <a:pt x="99" y="10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61"/>
            <p:cNvSpPr/>
            <p:nvPr/>
          </p:nvSpPr>
          <p:spPr>
            <a:xfrm>
              <a:off x="6894375" y="26234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0"/>
                  </a:moveTo>
                  <a:cubicBezTo>
                    <a:pt x="50" y="0"/>
                    <a:pt x="46" y="1"/>
                    <a:pt x="41" y="3"/>
                  </a:cubicBezTo>
                  <a:cubicBezTo>
                    <a:pt x="17" y="11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100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61"/>
            <p:cNvSpPr/>
            <p:nvPr/>
          </p:nvSpPr>
          <p:spPr>
            <a:xfrm>
              <a:off x="6901875" y="26208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100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1"/>
            <p:cNvSpPr/>
            <p:nvPr/>
          </p:nvSpPr>
          <p:spPr>
            <a:xfrm>
              <a:off x="6896825" y="26183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6" y="11"/>
                    <a:pt x="0" y="43"/>
                    <a:pt x="8" y="68"/>
                  </a:cubicBezTo>
                  <a:cubicBezTo>
                    <a:pt x="15" y="88"/>
                    <a:pt x="38" y="102"/>
                    <a:pt x="60" y="102"/>
                  </a:cubicBezTo>
                  <a:cubicBezTo>
                    <a:pt x="64" y="102"/>
                    <a:pt x="69" y="102"/>
                    <a:pt x="73" y="100"/>
                  </a:cubicBezTo>
                  <a:cubicBezTo>
                    <a:pt x="97" y="84"/>
                    <a:pt x="114" y="60"/>
                    <a:pt x="106" y="35"/>
                  </a:cubicBez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1"/>
            <p:cNvSpPr/>
            <p:nvPr/>
          </p:nvSpPr>
          <p:spPr>
            <a:xfrm>
              <a:off x="6904325" y="261552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0"/>
                  </a:moveTo>
                  <a:cubicBezTo>
                    <a:pt x="52" y="0"/>
                    <a:pt x="46" y="1"/>
                    <a:pt x="41" y="2"/>
                  </a:cubicBezTo>
                  <a:cubicBezTo>
                    <a:pt x="16" y="19"/>
                    <a:pt x="0" y="43"/>
                    <a:pt x="16" y="67"/>
                  </a:cubicBezTo>
                  <a:cubicBezTo>
                    <a:pt x="23" y="92"/>
                    <a:pt x="38" y="103"/>
                    <a:pt x="60" y="103"/>
                  </a:cubicBezTo>
                  <a:cubicBezTo>
                    <a:pt x="66" y="103"/>
                    <a:pt x="74" y="102"/>
                    <a:pt x="81" y="100"/>
                  </a:cubicBezTo>
                  <a:cubicBezTo>
                    <a:pt x="106" y="92"/>
                    <a:pt x="114" y="59"/>
                    <a:pt x="106" y="35"/>
                  </a:cubicBezTo>
                  <a:cubicBezTo>
                    <a:pt x="99" y="1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1"/>
            <p:cNvSpPr/>
            <p:nvPr/>
          </p:nvSpPr>
          <p:spPr>
            <a:xfrm>
              <a:off x="6912025" y="261277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2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6" y="15"/>
                    <a:pt x="0" y="39"/>
                    <a:pt x="8" y="72"/>
                  </a:cubicBezTo>
                  <a:cubicBezTo>
                    <a:pt x="15" y="92"/>
                    <a:pt x="38" y="106"/>
                    <a:pt x="60" y="106"/>
                  </a:cubicBezTo>
                  <a:cubicBezTo>
                    <a:pt x="64" y="106"/>
                    <a:pt x="69" y="106"/>
                    <a:pt x="73" y="104"/>
                  </a:cubicBezTo>
                  <a:cubicBezTo>
                    <a:pt x="98" y="88"/>
                    <a:pt x="114" y="64"/>
                    <a:pt x="106" y="31"/>
                  </a:cubicBezTo>
                  <a:cubicBezTo>
                    <a:pt x="100" y="14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61"/>
            <p:cNvSpPr/>
            <p:nvPr/>
          </p:nvSpPr>
          <p:spPr>
            <a:xfrm>
              <a:off x="6909575" y="2618125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55" y="1"/>
                  </a:moveTo>
                  <a:cubicBezTo>
                    <a:pt x="48" y="1"/>
                    <a:pt x="41" y="2"/>
                    <a:pt x="33" y="4"/>
                  </a:cubicBezTo>
                  <a:cubicBezTo>
                    <a:pt x="9" y="12"/>
                    <a:pt x="1" y="44"/>
                    <a:pt x="9" y="69"/>
                  </a:cubicBezTo>
                  <a:lnTo>
                    <a:pt x="98" y="36"/>
                  </a:lnTo>
                  <a:cubicBezTo>
                    <a:pt x="92" y="11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61"/>
            <p:cNvSpPr/>
            <p:nvPr/>
          </p:nvSpPr>
          <p:spPr>
            <a:xfrm>
              <a:off x="6906950" y="261112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90" y="0"/>
                  </a:moveTo>
                  <a:lnTo>
                    <a:pt x="1" y="41"/>
                  </a:lnTo>
                  <a:cubicBezTo>
                    <a:pt x="6" y="58"/>
                    <a:pt x="25" y="71"/>
                    <a:pt x="44" y="71"/>
                  </a:cubicBezTo>
                  <a:cubicBezTo>
                    <a:pt x="51" y="71"/>
                    <a:pt x="59" y="69"/>
                    <a:pt x="65" y="65"/>
                  </a:cubicBezTo>
                  <a:cubicBezTo>
                    <a:pt x="90" y="57"/>
                    <a:pt x="106" y="32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1"/>
            <p:cNvSpPr/>
            <p:nvPr/>
          </p:nvSpPr>
          <p:spPr>
            <a:xfrm>
              <a:off x="6899450" y="26139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0" y="1"/>
                  </a:moveTo>
                  <a:lnTo>
                    <a:pt x="1" y="41"/>
                  </a:lnTo>
                  <a:cubicBezTo>
                    <a:pt x="7" y="59"/>
                    <a:pt x="26" y="68"/>
                    <a:pt x="46" y="68"/>
                  </a:cubicBezTo>
                  <a:cubicBezTo>
                    <a:pt x="53" y="68"/>
                    <a:pt x="59" y="67"/>
                    <a:pt x="65" y="65"/>
                  </a:cubicBezTo>
                  <a:cubicBezTo>
                    <a:pt x="90" y="57"/>
                    <a:pt x="106" y="33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1"/>
            <p:cNvSpPr/>
            <p:nvPr/>
          </p:nvSpPr>
          <p:spPr>
            <a:xfrm>
              <a:off x="6891950" y="26168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9"/>
                    <a:pt x="26" y="68"/>
                    <a:pt x="46" y="68"/>
                  </a:cubicBezTo>
                  <a:cubicBezTo>
                    <a:pt x="53" y="68"/>
                    <a:pt x="59" y="67"/>
                    <a:pt x="65" y="65"/>
                  </a:cubicBezTo>
                  <a:cubicBezTo>
                    <a:pt x="90" y="57"/>
                    <a:pt x="106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61"/>
            <p:cNvSpPr/>
            <p:nvPr/>
          </p:nvSpPr>
          <p:spPr>
            <a:xfrm>
              <a:off x="6891750" y="262850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0"/>
                    <a:pt x="0" y="43"/>
                    <a:pt x="9" y="67"/>
                  </a:cubicBezTo>
                  <a:cubicBezTo>
                    <a:pt x="15" y="85"/>
                    <a:pt x="34" y="95"/>
                    <a:pt x="54" y="95"/>
                  </a:cubicBezTo>
                  <a:cubicBezTo>
                    <a:pt x="61" y="95"/>
                    <a:pt x="67" y="94"/>
                    <a:pt x="73" y="91"/>
                  </a:cubicBezTo>
                  <a:cubicBezTo>
                    <a:pt x="98" y="83"/>
                    <a:pt x="114" y="59"/>
                    <a:pt x="106" y="35"/>
                  </a:cubicBez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61"/>
            <p:cNvSpPr/>
            <p:nvPr/>
          </p:nvSpPr>
          <p:spPr>
            <a:xfrm>
              <a:off x="6896825" y="26309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7" y="0"/>
                  </a:moveTo>
                  <a:cubicBezTo>
                    <a:pt x="52" y="0"/>
                    <a:pt x="46" y="1"/>
                    <a:pt x="41" y="3"/>
                  </a:cubicBezTo>
                  <a:cubicBezTo>
                    <a:pt x="16" y="11"/>
                    <a:pt x="0" y="35"/>
                    <a:pt x="8" y="67"/>
                  </a:cubicBezTo>
                  <a:lnTo>
                    <a:pt x="106" y="35"/>
                  </a:lnTo>
                  <a:cubicBezTo>
                    <a:pt x="99" y="1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1"/>
            <p:cNvSpPr/>
            <p:nvPr/>
          </p:nvSpPr>
          <p:spPr>
            <a:xfrm>
              <a:off x="6904525" y="2628475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60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11"/>
                    <a:pt x="0" y="36"/>
                    <a:pt x="8" y="60"/>
                  </a:cubicBezTo>
                  <a:lnTo>
                    <a:pt x="106" y="28"/>
                  </a:ln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1"/>
            <p:cNvSpPr/>
            <p:nvPr/>
          </p:nvSpPr>
          <p:spPr>
            <a:xfrm>
              <a:off x="6899450" y="26258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5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7" y="11"/>
                    <a:pt x="1" y="43"/>
                    <a:pt x="9" y="68"/>
                  </a:cubicBezTo>
                  <a:cubicBezTo>
                    <a:pt x="15" y="88"/>
                    <a:pt x="38" y="102"/>
                    <a:pt x="60" y="102"/>
                  </a:cubicBezTo>
                  <a:cubicBezTo>
                    <a:pt x="65" y="102"/>
                    <a:pt x="69" y="102"/>
                    <a:pt x="74" y="100"/>
                  </a:cubicBezTo>
                  <a:cubicBezTo>
                    <a:pt x="98" y="92"/>
                    <a:pt x="114" y="60"/>
                    <a:pt x="106" y="35"/>
                  </a:cubicBezTo>
                  <a:cubicBezTo>
                    <a:pt x="99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61"/>
            <p:cNvSpPr/>
            <p:nvPr/>
          </p:nvSpPr>
          <p:spPr>
            <a:xfrm>
              <a:off x="6907150" y="26232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4" y="0"/>
                  </a:moveTo>
                  <a:cubicBezTo>
                    <a:pt x="50" y="0"/>
                    <a:pt x="45" y="1"/>
                    <a:pt x="41" y="3"/>
                  </a:cubicBezTo>
                  <a:cubicBezTo>
                    <a:pt x="17" y="11"/>
                    <a:pt x="1" y="43"/>
                    <a:pt x="9" y="67"/>
                  </a:cubicBezTo>
                  <a:cubicBezTo>
                    <a:pt x="15" y="87"/>
                    <a:pt x="39" y="102"/>
                    <a:pt x="60" y="102"/>
                  </a:cubicBezTo>
                  <a:cubicBezTo>
                    <a:pt x="65" y="102"/>
                    <a:pt x="69" y="101"/>
                    <a:pt x="74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3" y="15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61"/>
            <p:cNvSpPr/>
            <p:nvPr/>
          </p:nvSpPr>
          <p:spPr>
            <a:xfrm>
              <a:off x="6914850" y="262057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4" y="1"/>
                  </a:moveTo>
                  <a:cubicBezTo>
                    <a:pt x="50" y="1"/>
                    <a:pt x="46" y="2"/>
                    <a:pt x="41" y="3"/>
                  </a:cubicBezTo>
                  <a:cubicBezTo>
                    <a:pt x="9" y="11"/>
                    <a:pt x="1" y="44"/>
                    <a:pt x="9" y="68"/>
                  </a:cubicBezTo>
                  <a:cubicBezTo>
                    <a:pt x="15" y="93"/>
                    <a:pt x="31" y="103"/>
                    <a:pt x="52" y="103"/>
                  </a:cubicBezTo>
                  <a:cubicBezTo>
                    <a:pt x="59" y="103"/>
                    <a:pt x="66" y="102"/>
                    <a:pt x="74" y="100"/>
                  </a:cubicBezTo>
                  <a:cubicBezTo>
                    <a:pt x="98" y="92"/>
                    <a:pt x="114" y="68"/>
                    <a:pt x="98" y="36"/>
                  </a:cubicBezTo>
                  <a:cubicBezTo>
                    <a:pt x="91" y="16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1"/>
            <p:cNvSpPr/>
            <p:nvPr/>
          </p:nvSpPr>
          <p:spPr>
            <a:xfrm>
              <a:off x="6912225" y="262585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54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8" y="11"/>
                    <a:pt x="0" y="43"/>
                    <a:pt x="8" y="68"/>
                  </a:cubicBezTo>
                  <a:lnTo>
                    <a:pt x="98" y="35"/>
                  </a:lnTo>
                  <a:cubicBezTo>
                    <a:pt x="91" y="15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61"/>
            <p:cNvSpPr/>
            <p:nvPr/>
          </p:nvSpPr>
          <p:spPr>
            <a:xfrm>
              <a:off x="6909800" y="261902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89" y="0"/>
                  </a:moveTo>
                  <a:lnTo>
                    <a:pt x="0" y="33"/>
                  </a:lnTo>
                  <a:cubicBezTo>
                    <a:pt x="7" y="53"/>
                    <a:pt x="24" y="67"/>
                    <a:pt x="48" y="67"/>
                  </a:cubicBezTo>
                  <a:cubicBezTo>
                    <a:pt x="54" y="67"/>
                    <a:pt x="59" y="67"/>
                    <a:pt x="65" y="65"/>
                  </a:cubicBezTo>
                  <a:cubicBezTo>
                    <a:pt x="89" y="57"/>
                    <a:pt x="97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61"/>
            <p:cNvSpPr/>
            <p:nvPr/>
          </p:nvSpPr>
          <p:spPr>
            <a:xfrm>
              <a:off x="6902075" y="26216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8" y="53"/>
                    <a:pt x="31" y="68"/>
                    <a:pt x="52" y="68"/>
                  </a:cubicBezTo>
                  <a:cubicBezTo>
                    <a:pt x="57" y="68"/>
                    <a:pt x="61" y="67"/>
                    <a:pt x="66" y="66"/>
                  </a:cubicBezTo>
                  <a:cubicBezTo>
                    <a:pt x="90" y="57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1"/>
            <p:cNvSpPr/>
            <p:nvPr/>
          </p:nvSpPr>
          <p:spPr>
            <a:xfrm>
              <a:off x="6894575" y="26243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32"/>
                  </a:lnTo>
                  <a:cubicBezTo>
                    <a:pt x="8" y="52"/>
                    <a:pt x="31" y="67"/>
                    <a:pt x="52" y="67"/>
                  </a:cubicBezTo>
                  <a:cubicBezTo>
                    <a:pt x="57" y="67"/>
                    <a:pt x="62" y="66"/>
                    <a:pt x="66" y="65"/>
                  </a:cubicBezTo>
                  <a:cubicBezTo>
                    <a:pt x="90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1"/>
            <p:cNvSpPr/>
            <p:nvPr/>
          </p:nvSpPr>
          <p:spPr>
            <a:xfrm>
              <a:off x="6894175" y="26358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cubicBezTo>
                    <a:pt x="16" y="87"/>
                    <a:pt x="33" y="102"/>
                    <a:pt x="57" y="102"/>
                  </a:cubicBezTo>
                  <a:cubicBezTo>
                    <a:pt x="62" y="102"/>
                    <a:pt x="68" y="101"/>
                    <a:pt x="74" y="99"/>
                  </a:cubicBezTo>
                  <a:cubicBezTo>
                    <a:pt x="98" y="91"/>
                    <a:pt x="114" y="59"/>
                    <a:pt x="106" y="35"/>
                  </a:cubicBezTo>
                  <a:cubicBezTo>
                    <a:pt x="99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61"/>
            <p:cNvSpPr/>
            <p:nvPr/>
          </p:nvSpPr>
          <p:spPr>
            <a:xfrm>
              <a:off x="6899250" y="26384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4" y="0"/>
                  </a:moveTo>
                  <a:cubicBezTo>
                    <a:pt x="50" y="0"/>
                    <a:pt x="45" y="1"/>
                    <a:pt x="41" y="3"/>
                  </a:cubicBezTo>
                  <a:cubicBezTo>
                    <a:pt x="17" y="11"/>
                    <a:pt x="0" y="35"/>
                    <a:pt x="9" y="59"/>
                  </a:cubicBezTo>
                  <a:lnTo>
                    <a:pt x="106" y="35"/>
                  </a:ln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61"/>
            <p:cNvSpPr/>
            <p:nvPr/>
          </p:nvSpPr>
          <p:spPr>
            <a:xfrm>
              <a:off x="6906950" y="26360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5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99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1"/>
            <p:cNvSpPr/>
            <p:nvPr/>
          </p:nvSpPr>
          <p:spPr>
            <a:xfrm>
              <a:off x="6901875" y="26333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5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1"/>
                    <a:pt x="1" y="43"/>
                    <a:pt x="9" y="68"/>
                  </a:cubicBezTo>
                  <a:cubicBezTo>
                    <a:pt x="16" y="88"/>
                    <a:pt x="33" y="102"/>
                    <a:pt x="57" y="102"/>
                  </a:cubicBezTo>
                  <a:cubicBezTo>
                    <a:pt x="63" y="102"/>
                    <a:pt x="68" y="102"/>
                    <a:pt x="74" y="100"/>
                  </a:cubicBezTo>
                  <a:cubicBezTo>
                    <a:pt x="98" y="92"/>
                    <a:pt x="114" y="60"/>
                    <a:pt x="106" y="35"/>
                  </a:cubicBezTo>
                  <a:cubicBezTo>
                    <a:pt x="100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1"/>
            <p:cNvSpPr/>
            <p:nvPr/>
          </p:nvSpPr>
          <p:spPr>
            <a:xfrm>
              <a:off x="6909575" y="26309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8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43"/>
                    <a:pt x="9" y="67"/>
                  </a:cubicBezTo>
                  <a:cubicBezTo>
                    <a:pt x="16" y="87"/>
                    <a:pt x="39" y="102"/>
                    <a:pt x="60" y="102"/>
                  </a:cubicBezTo>
                  <a:cubicBezTo>
                    <a:pt x="65" y="102"/>
                    <a:pt x="70" y="101"/>
                    <a:pt x="74" y="100"/>
                  </a:cubicBezTo>
                  <a:cubicBezTo>
                    <a:pt x="98" y="92"/>
                    <a:pt x="114" y="67"/>
                    <a:pt x="106" y="35"/>
                  </a:cubicBezTo>
                  <a:cubicBezTo>
                    <a:pt x="100" y="1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61"/>
            <p:cNvSpPr/>
            <p:nvPr/>
          </p:nvSpPr>
          <p:spPr>
            <a:xfrm>
              <a:off x="6917300" y="26285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7" y="0"/>
                  </a:moveTo>
                  <a:cubicBezTo>
                    <a:pt x="52" y="0"/>
                    <a:pt x="46" y="1"/>
                    <a:pt x="41" y="2"/>
                  </a:cubicBezTo>
                  <a:cubicBezTo>
                    <a:pt x="16" y="10"/>
                    <a:pt x="0" y="43"/>
                    <a:pt x="8" y="67"/>
                  </a:cubicBezTo>
                  <a:cubicBezTo>
                    <a:pt x="15" y="87"/>
                    <a:pt x="38" y="102"/>
                    <a:pt x="59" y="102"/>
                  </a:cubicBezTo>
                  <a:cubicBezTo>
                    <a:pt x="64" y="102"/>
                    <a:pt x="69" y="101"/>
                    <a:pt x="73" y="100"/>
                  </a:cubicBezTo>
                  <a:cubicBezTo>
                    <a:pt x="97" y="91"/>
                    <a:pt x="114" y="67"/>
                    <a:pt x="105" y="35"/>
                  </a:cubicBezTo>
                  <a:cubicBezTo>
                    <a:pt x="99" y="1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61"/>
            <p:cNvSpPr/>
            <p:nvPr/>
          </p:nvSpPr>
          <p:spPr>
            <a:xfrm>
              <a:off x="6914650" y="26337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5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7" y="11"/>
                    <a:pt x="1" y="36"/>
                    <a:pt x="9" y="68"/>
                  </a:cubicBezTo>
                  <a:lnTo>
                    <a:pt x="106" y="36"/>
                  </a:lnTo>
                  <a:cubicBezTo>
                    <a:pt x="99" y="16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1"/>
            <p:cNvSpPr/>
            <p:nvPr/>
          </p:nvSpPr>
          <p:spPr>
            <a:xfrm>
              <a:off x="6912425" y="262672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0"/>
                  </a:moveTo>
                  <a:lnTo>
                    <a:pt x="0" y="33"/>
                  </a:lnTo>
                  <a:cubicBezTo>
                    <a:pt x="7" y="53"/>
                    <a:pt x="25" y="67"/>
                    <a:pt x="44" y="67"/>
                  </a:cubicBezTo>
                  <a:cubicBezTo>
                    <a:pt x="49" y="67"/>
                    <a:pt x="53" y="67"/>
                    <a:pt x="57" y="65"/>
                  </a:cubicBezTo>
                  <a:cubicBezTo>
                    <a:pt x="90" y="57"/>
                    <a:pt x="98" y="33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1"/>
            <p:cNvSpPr/>
            <p:nvPr/>
          </p:nvSpPr>
          <p:spPr>
            <a:xfrm>
              <a:off x="6904725" y="26293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8" y="1"/>
                  </a:moveTo>
                  <a:lnTo>
                    <a:pt x="0" y="25"/>
                  </a:lnTo>
                  <a:cubicBezTo>
                    <a:pt x="7" y="45"/>
                    <a:pt x="25" y="60"/>
                    <a:pt x="49" y="60"/>
                  </a:cubicBezTo>
                  <a:cubicBezTo>
                    <a:pt x="54" y="60"/>
                    <a:pt x="59" y="59"/>
                    <a:pt x="65" y="57"/>
                  </a:cubicBezTo>
                  <a:cubicBezTo>
                    <a:pt x="90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1"/>
            <p:cNvSpPr/>
            <p:nvPr/>
          </p:nvSpPr>
          <p:spPr>
            <a:xfrm>
              <a:off x="6897025" y="26318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8" y="0"/>
                  </a:moveTo>
                  <a:lnTo>
                    <a:pt x="0" y="32"/>
                  </a:lnTo>
                  <a:cubicBezTo>
                    <a:pt x="6" y="51"/>
                    <a:pt x="26" y="60"/>
                    <a:pt x="46" y="60"/>
                  </a:cubicBezTo>
                  <a:cubicBezTo>
                    <a:pt x="52" y="60"/>
                    <a:pt x="59" y="59"/>
                    <a:pt x="65" y="57"/>
                  </a:cubicBezTo>
                  <a:cubicBezTo>
                    <a:pt x="89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1"/>
            <p:cNvSpPr/>
            <p:nvPr/>
          </p:nvSpPr>
          <p:spPr>
            <a:xfrm>
              <a:off x="6896400" y="2643300"/>
              <a:ext cx="2675" cy="2350"/>
            </a:xfrm>
            <a:custGeom>
              <a:avLst/>
              <a:gdLst/>
              <a:ahLst/>
              <a:cxnLst/>
              <a:rect l="l" t="t" r="r" b="b"/>
              <a:pathLst>
                <a:path w="107" h="94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35"/>
                    <a:pt x="9" y="59"/>
                  </a:cubicBezTo>
                  <a:cubicBezTo>
                    <a:pt x="16" y="79"/>
                    <a:pt x="33" y="93"/>
                    <a:pt x="53" y="93"/>
                  </a:cubicBezTo>
                  <a:cubicBezTo>
                    <a:pt x="57" y="93"/>
                    <a:pt x="61" y="93"/>
                    <a:pt x="66" y="91"/>
                  </a:cubicBezTo>
                  <a:cubicBezTo>
                    <a:pt x="98" y="83"/>
                    <a:pt x="106" y="59"/>
                    <a:pt x="106" y="35"/>
                  </a:cubicBezTo>
                  <a:cubicBezTo>
                    <a:pt x="100" y="15"/>
                    <a:pt x="77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1"/>
            <p:cNvSpPr/>
            <p:nvPr/>
          </p:nvSpPr>
          <p:spPr>
            <a:xfrm>
              <a:off x="6901275" y="26459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2" y="0"/>
                  </a:moveTo>
                  <a:cubicBezTo>
                    <a:pt x="58" y="0"/>
                    <a:pt x="53" y="1"/>
                    <a:pt x="49" y="3"/>
                  </a:cubicBezTo>
                  <a:cubicBezTo>
                    <a:pt x="17" y="11"/>
                    <a:pt x="1" y="35"/>
                    <a:pt x="9" y="59"/>
                  </a:cubicBezTo>
                  <a:lnTo>
                    <a:pt x="106" y="35"/>
                  </a:lnTo>
                  <a:cubicBezTo>
                    <a:pt x="99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61"/>
            <p:cNvSpPr/>
            <p:nvPr/>
          </p:nvSpPr>
          <p:spPr>
            <a:xfrm>
              <a:off x="6909175" y="2643750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41" y="0"/>
                  </a:moveTo>
                  <a:cubicBezTo>
                    <a:pt x="17" y="8"/>
                    <a:pt x="1" y="41"/>
                    <a:pt x="1" y="65"/>
                  </a:cubicBezTo>
                  <a:lnTo>
                    <a:pt x="98" y="41"/>
                  </a:lnTo>
                  <a:cubicBezTo>
                    <a:pt x="98" y="17"/>
                    <a:pt x="6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61"/>
            <p:cNvSpPr/>
            <p:nvPr/>
          </p:nvSpPr>
          <p:spPr>
            <a:xfrm>
              <a:off x="6904125" y="264105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7" y="1"/>
                  </a:moveTo>
                  <a:cubicBezTo>
                    <a:pt x="52" y="1"/>
                    <a:pt x="46" y="2"/>
                    <a:pt x="41" y="3"/>
                  </a:cubicBezTo>
                  <a:cubicBezTo>
                    <a:pt x="16" y="11"/>
                    <a:pt x="0" y="35"/>
                    <a:pt x="8" y="60"/>
                  </a:cubicBezTo>
                  <a:cubicBezTo>
                    <a:pt x="15" y="80"/>
                    <a:pt x="32" y="94"/>
                    <a:pt x="57" y="94"/>
                  </a:cubicBezTo>
                  <a:cubicBezTo>
                    <a:pt x="62" y="94"/>
                    <a:pt x="67" y="94"/>
                    <a:pt x="73" y="92"/>
                  </a:cubicBezTo>
                  <a:cubicBezTo>
                    <a:pt x="97" y="84"/>
                    <a:pt x="114" y="60"/>
                    <a:pt x="105" y="35"/>
                  </a:cubicBez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1"/>
            <p:cNvSpPr/>
            <p:nvPr/>
          </p:nvSpPr>
          <p:spPr>
            <a:xfrm>
              <a:off x="6912025" y="2638825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6" y="11"/>
                    <a:pt x="0" y="35"/>
                    <a:pt x="8" y="60"/>
                  </a:cubicBezTo>
                  <a:cubicBezTo>
                    <a:pt x="15" y="86"/>
                    <a:pt x="33" y="102"/>
                    <a:pt x="53" y="102"/>
                  </a:cubicBezTo>
                  <a:cubicBezTo>
                    <a:pt x="57" y="102"/>
                    <a:pt x="61" y="101"/>
                    <a:pt x="65" y="100"/>
                  </a:cubicBezTo>
                  <a:cubicBezTo>
                    <a:pt x="98" y="92"/>
                    <a:pt x="106" y="60"/>
                    <a:pt x="106" y="35"/>
                  </a:cubicBez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1"/>
            <p:cNvSpPr/>
            <p:nvPr/>
          </p:nvSpPr>
          <p:spPr>
            <a:xfrm>
              <a:off x="6919725" y="26366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1"/>
                  </a:moveTo>
                  <a:cubicBezTo>
                    <a:pt x="52" y="1"/>
                    <a:pt x="47" y="1"/>
                    <a:pt x="41" y="3"/>
                  </a:cubicBezTo>
                  <a:cubicBezTo>
                    <a:pt x="17" y="11"/>
                    <a:pt x="0" y="35"/>
                    <a:pt x="8" y="67"/>
                  </a:cubicBezTo>
                  <a:cubicBezTo>
                    <a:pt x="15" y="87"/>
                    <a:pt x="38" y="102"/>
                    <a:pt x="60" y="102"/>
                  </a:cubicBezTo>
                  <a:cubicBezTo>
                    <a:pt x="64" y="102"/>
                    <a:pt x="69" y="101"/>
                    <a:pt x="73" y="100"/>
                  </a:cubicBezTo>
                  <a:cubicBezTo>
                    <a:pt x="98" y="92"/>
                    <a:pt x="114" y="67"/>
                    <a:pt x="106" y="35"/>
                  </a:cubicBez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1"/>
            <p:cNvSpPr/>
            <p:nvPr/>
          </p:nvSpPr>
          <p:spPr>
            <a:xfrm>
              <a:off x="6916875" y="26416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4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35"/>
                    <a:pt x="9" y="67"/>
                  </a:cubicBezTo>
                  <a:lnTo>
                    <a:pt x="106" y="43"/>
                  </a:lnTo>
                  <a:cubicBezTo>
                    <a:pt x="99" y="16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1"/>
            <p:cNvSpPr/>
            <p:nvPr/>
          </p:nvSpPr>
          <p:spPr>
            <a:xfrm>
              <a:off x="6914850" y="26346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7" y="53"/>
                    <a:pt x="25" y="68"/>
                    <a:pt x="45" y="68"/>
                  </a:cubicBezTo>
                  <a:cubicBezTo>
                    <a:pt x="49" y="68"/>
                    <a:pt x="53" y="67"/>
                    <a:pt x="57" y="65"/>
                  </a:cubicBezTo>
                  <a:cubicBezTo>
                    <a:pt x="90" y="57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1"/>
            <p:cNvSpPr/>
            <p:nvPr/>
          </p:nvSpPr>
          <p:spPr>
            <a:xfrm>
              <a:off x="6907150" y="26368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7" y="53"/>
                    <a:pt x="25" y="68"/>
                    <a:pt x="45" y="68"/>
                  </a:cubicBezTo>
                  <a:cubicBezTo>
                    <a:pt x="49" y="68"/>
                    <a:pt x="53" y="67"/>
                    <a:pt x="57" y="66"/>
                  </a:cubicBezTo>
                  <a:cubicBezTo>
                    <a:pt x="90" y="57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8" name="Google Shape;13198;p61"/>
            <p:cNvSpPr/>
            <p:nvPr/>
          </p:nvSpPr>
          <p:spPr>
            <a:xfrm>
              <a:off x="6899450" y="263930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98" y="0"/>
                  </a:moveTo>
                  <a:lnTo>
                    <a:pt x="1" y="24"/>
                  </a:lnTo>
                  <a:cubicBezTo>
                    <a:pt x="7" y="44"/>
                    <a:pt x="25" y="59"/>
                    <a:pt x="44" y="59"/>
                  </a:cubicBezTo>
                  <a:cubicBezTo>
                    <a:pt x="49" y="59"/>
                    <a:pt x="53" y="58"/>
                    <a:pt x="57" y="57"/>
                  </a:cubicBezTo>
                  <a:cubicBezTo>
                    <a:pt x="90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61"/>
            <p:cNvSpPr/>
            <p:nvPr/>
          </p:nvSpPr>
          <p:spPr>
            <a:xfrm>
              <a:off x="6898225" y="2650575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62" y="1"/>
                  </a:moveTo>
                  <a:cubicBezTo>
                    <a:pt x="58" y="1"/>
                    <a:pt x="54" y="2"/>
                    <a:pt x="50" y="3"/>
                  </a:cubicBezTo>
                  <a:cubicBezTo>
                    <a:pt x="25" y="11"/>
                    <a:pt x="1" y="35"/>
                    <a:pt x="9" y="60"/>
                  </a:cubicBezTo>
                  <a:cubicBezTo>
                    <a:pt x="16" y="80"/>
                    <a:pt x="33" y="94"/>
                    <a:pt x="57" y="94"/>
                  </a:cubicBezTo>
                  <a:cubicBezTo>
                    <a:pt x="63" y="94"/>
                    <a:pt x="68" y="94"/>
                    <a:pt x="74" y="92"/>
                  </a:cubicBezTo>
                  <a:cubicBezTo>
                    <a:pt x="98" y="92"/>
                    <a:pt x="114" y="60"/>
                    <a:pt x="106" y="35"/>
                  </a:cubicBezTo>
                  <a:cubicBezTo>
                    <a:pt x="100" y="15"/>
                    <a:pt x="8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1"/>
            <p:cNvSpPr/>
            <p:nvPr/>
          </p:nvSpPr>
          <p:spPr>
            <a:xfrm>
              <a:off x="6903100" y="26534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2" y="0"/>
                  </a:moveTo>
                  <a:cubicBezTo>
                    <a:pt x="58" y="0"/>
                    <a:pt x="53" y="1"/>
                    <a:pt x="49" y="3"/>
                  </a:cubicBezTo>
                  <a:cubicBezTo>
                    <a:pt x="25" y="11"/>
                    <a:pt x="0" y="35"/>
                    <a:pt x="9" y="59"/>
                  </a:cubicBezTo>
                  <a:lnTo>
                    <a:pt x="106" y="35"/>
                  </a:lnTo>
                  <a:cubicBezTo>
                    <a:pt x="99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1"/>
            <p:cNvSpPr/>
            <p:nvPr/>
          </p:nvSpPr>
          <p:spPr>
            <a:xfrm>
              <a:off x="6911000" y="26516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57" y="1"/>
                  </a:moveTo>
                  <a:cubicBezTo>
                    <a:pt x="52" y="1"/>
                    <a:pt x="47" y="1"/>
                    <a:pt x="41" y="3"/>
                  </a:cubicBezTo>
                  <a:cubicBezTo>
                    <a:pt x="17" y="11"/>
                    <a:pt x="1" y="35"/>
                    <a:pt x="9" y="59"/>
                  </a:cubicBezTo>
                  <a:lnTo>
                    <a:pt x="106" y="43"/>
                  </a:lnTo>
                  <a:cubicBezTo>
                    <a:pt x="99" y="16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1"/>
            <p:cNvSpPr/>
            <p:nvPr/>
          </p:nvSpPr>
          <p:spPr>
            <a:xfrm>
              <a:off x="6906150" y="26486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49" y="1"/>
                  </a:moveTo>
                  <a:cubicBezTo>
                    <a:pt x="16" y="9"/>
                    <a:pt x="0" y="42"/>
                    <a:pt x="8" y="66"/>
                  </a:cubicBezTo>
                  <a:cubicBezTo>
                    <a:pt x="15" y="86"/>
                    <a:pt x="33" y="100"/>
                    <a:pt x="57" y="100"/>
                  </a:cubicBezTo>
                  <a:cubicBezTo>
                    <a:pt x="62" y="100"/>
                    <a:pt x="67" y="100"/>
                    <a:pt x="73" y="98"/>
                  </a:cubicBezTo>
                  <a:cubicBezTo>
                    <a:pt x="97" y="90"/>
                    <a:pt x="114" y="66"/>
                    <a:pt x="105" y="42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1"/>
            <p:cNvSpPr/>
            <p:nvPr/>
          </p:nvSpPr>
          <p:spPr>
            <a:xfrm>
              <a:off x="6914050" y="264672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1"/>
                  </a:moveTo>
                  <a:cubicBezTo>
                    <a:pt x="52" y="1"/>
                    <a:pt x="47" y="2"/>
                    <a:pt x="41" y="3"/>
                  </a:cubicBezTo>
                  <a:cubicBezTo>
                    <a:pt x="17" y="11"/>
                    <a:pt x="0" y="35"/>
                    <a:pt x="8" y="60"/>
                  </a:cubicBezTo>
                  <a:cubicBezTo>
                    <a:pt x="15" y="87"/>
                    <a:pt x="33" y="102"/>
                    <a:pt x="53" y="102"/>
                  </a:cubicBezTo>
                  <a:cubicBezTo>
                    <a:pt x="57" y="102"/>
                    <a:pt x="61" y="102"/>
                    <a:pt x="65" y="100"/>
                  </a:cubicBezTo>
                  <a:cubicBezTo>
                    <a:pt x="98" y="92"/>
                    <a:pt x="114" y="68"/>
                    <a:pt x="106" y="35"/>
                  </a:cubicBez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1"/>
            <p:cNvSpPr/>
            <p:nvPr/>
          </p:nvSpPr>
          <p:spPr>
            <a:xfrm>
              <a:off x="6921950" y="2644700"/>
              <a:ext cx="2850" cy="2725"/>
            </a:xfrm>
            <a:custGeom>
              <a:avLst/>
              <a:gdLst/>
              <a:ahLst/>
              <a:cxnLst/>
              <a:rect l="l" t="t" r="r" b="b"/>
              <a:pathLst>
                <a:path w="114" h="109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7" y="11"/>
                    <a:pt x="1" y="35"/>
                    <a:pt x="9" y="68"/>
                  </a:cubicBezTo>
                  <a:cubicBezTo>
                    <a:pt x="17" y="92"/>
                    <a:pt x="41" y="108"/>
                    <a:pt x="65" y="108"/>
                  </a:cubicBezTo>
                  <a:cubicBezTo>
                    <a:pt x="98" y="100"/>
                    <a:pt x="114" y="68"/>
                    <a:pt x="106" y="43"/>
                  </a:cubicBezTo>
                  <a:cubicBezTo>
                    <a:pt x="99" y="17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1"/>
            <p:cNvSpPr/>
            <p:nvPr/>
          </p:nvSpPr>
          <p:spPr>
            <a:xfrm>
              <a:off x="6918900" y="2649775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54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1"/>
                    <a:pt x="1" y="35"/>
                    <a:pt x="1" y="67"/>
                  </a:cubicBezTo>
                  <a:lnTo>
                    <a:pt x="98" y="43"/>
                  </a:lnTo>
                  <a:cubicBezTo>
                    <a:pt x="98" y="16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1"/>
            <p:cNvSpPr/>
            <p:nvPr/>
          </p:nvSpPr>
          <p:spPr>
            <a:xfrm>
              <a:off x="6917075" y="26427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1"/>
                  </a:moveTo>
                  <a:lnTo>
                    <a:pt x="1" y="25"/>
                  </a:lnTo>
                  <a:cubicBezTo>
                    <a:pt x="8" y="45"/>
                    <a:pt x="25" y="60"/>
                    <a:pt x="45" y="60"/>
                  </a:cubicBezTo>
                  <a:cubicBezTo>
                    <a:pt x="49" y="60"/>
                    <a:pt x="53" y="59"/>
                    <a:pt x="58" y="58"/>
                  </a:cubicBezTo>
                  <a:cubicBezTo>
                    <a:pt x="90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1"/>
            <p:cNvSpPr/>
            <p:nvPr/>
          </p:nvSpPr>
          <p:spPr>
            <a:xfrm>
              <a:off x="6909175" y="26447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1"/>
                  </a:moveTo>
                  <a:lnTo>
                    <a:pt x="1" y="25"/>
                  </a:lnTo>
                  <a:cubicBezTo>
                    <a:pt x="7" y="45"/>
                    <a:pt x="31" y="60"/>
                    <a:pt x="52" y="60"/>
                  </a:cubicBezTo>
                  <a:cubicBezTo>
                    <a:pt x="57" y="60"/>
                    <a:pt x="61" y="59"/>
                    <a:pt x="66" y="58"/>
                  </a:cubicBezTo>
                  <a:cubicBezTo>
                    <a:pt x="90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1"/>
            <p:cNvSpPr/>
            <p:nvPr/>
          </p:nvSpPr>
          <p:spPr>
            <a:xfrm>
              <a:off x="6901475" y="26467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8" y="1"/>
                  </a:moveTo>
                  <a:lnTo>
                    <a:pt x="1" y="25"/>
                  </a:lnTo>
                  <a:cubicBezTo>
                    <a:pt x="7" y="45"/>
                    <a:pt x="25" y="60"/>
                    <a:pt x="49" y="60"/>
                  </a:cubicBezTo>
                  <a:cubicBezTo>
                    <a:pt x="54" y="60"/>
                    <a:pt x="60" y="59"/>
                    <a:pt x="65" y="58"/>
                  </a:cubicBezTo>
                  <a:cubicBezTo>
                    <a:pt x="90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1"/>
            <p:cNvSpPr/>
            <p:nvPr/>
          </p:nvSpPr>
          <p:spPr>
            <a:xfrm>
              <a:off x="6900050" y="265792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41" y="1"/>
                  </a:moveTo>
                  <a:cubicBezTo>
                    <a:pt x="17" y="9"/>
                    <a:pt x="1" y="33"/>
                    <a:pt x="1" y="58"/>
                  </a:cubicBezTo>
                  <a:cubicBezTo>
                    <a:pt x="9" y="82"/>
                    <a:pt x="33" y="98"/>
                    <a:pt x="58" y="98"/>
                  </a:cubicBezTo>
                  <a:cubicBezTo>
                    <a:pt x="90" y="90"/>
                    <a:pt x="106" y="66"/>
                    <a:pt x="98" y="41"/>
                  </a:cubicBezTo>
                  <a:cubicBezTo>
                    <a:pt x="98" y="17"/>
                    <a:pt x="74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61"/>
            <p:cNvSpPr/>
            <p:nvPr/>
          </p:nvSpPr>
          <p:spPr>
            <a:xfrm>
              <a:off x="6904725" y="26609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1" y="0"/>
                  </a:moveTo>
                  <a:cubicBezTo>
                    <a:pt x="57" y="0"/>
                    <a:pt x="53" y="1"/>
                    <a:pt x="49" y="3"/>
                  </a:cubicBezTo>
                  <a:cubicBezTo>
                    <a:pt x="17" y="11"/>
                    <a:pt x="0" y="35"/>
                    <a:pt x="8" y="59"/>
                  </a:cubicBezTo>
                  <a:lnTo>
                    <a:pt x="106" y="43"/>
                  </a:lnTo>
                  <a:cubicBezTo>
                    <a:pt x="99" y="16"/>
                    <a:pt x="8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61"/>
            <p:cNvSpPr/>
            <p:nvPr/>
          </p:nvSpPr>
          <p:spPr>
            <a:xfrm>
              <a:off x="6912625" y="26595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2" y="1"/>
                  </a:moveTo>
                  <a:cubicBezTo>
                    <a:pt x="58" y="1"/>
                    <a:pt x="53" y="1"/>
                    <a:pt x="49" y="3"/>
                  </a:cubicBezTo>
                  <a:cubicBezTo>
                    <a:pt x="17" y="3"/>
                    <a:pt x="1" y="35"/>
                    <a:pt x="9" y="60"/>
                  </a:cubicBezTo>
                  <a:lnTo>
                    <a:pt x="106" y="43"/>
                  </a:lnTo>
                  <a:cubicBezTo>
                    <a:pt x="99" y="16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1"/>
            <p:cNvSpPr/>
            <p:nvPr/>
          </p:nvSpPr>
          <p:spPr>
            <a:xfrm>
              <a:off x="6907975" y="26563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1" y="0"/>
                  </a:moveTo>
                  <a:cubicBezTo>
                    <a:pt x="16" y="8"/>
                    <a:pt x="0" y="32"/>
                    <a:pt x="8" y="57"/>
                  </a:cubicBezTo>
                  <a:cubicBezTo>
                    <a:pt x="8" y="84"/>
                    <a:pt x="25" y="99"/>
                    <a:pt x="49" y="99"/>
                  </a:cubicBezTo>
                  <a:cubicBezTo>
                    <a:pt x="54" y="99"/>
                    <a:pt x="59" y="99"/>
                    <a:pt x="65" y="97"/>
                  </a:cubicBezTo>
                  <a:cubicBezTo>
                    <a:pt x="89" y="89"/>
                    <a:pt x="105" y="65"/>
                    <a:pt x="105" y="41"/>
                  </a:cubicBezTo>
                  <a:cubicBezTo>
                    <a:pt x="97" y="16"/>
                    <a:pt x="7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1"/>
            <p:cNvSpPr/>
            <p:nvPr/>
          </p:nvSpPr>
          <p:spPr>
            <a:xfrm>
              <a:off x="6915875" y="265465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9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16" y="10"/>
                    <a:pt x="0" y="35"/>
                    <a:pt x="8" y="59"/>
                  </a:cubicBezTo>
                  <a:cubicBezTo>
                    <a:pt x="8" y="86"/>
                    <a:pt x="31" y="102"/>
                    <a:pt x="52" y="102"/>
                  </a:cubicBezTo>
                  <a:cubicBezTo>
                    <a:pt x="57" y="102"/>
                    <a:pt x="61" y="101"/>
                    <a:pt x="65" y="99"/>
                  </a:cubicBezTo>
                  <a:cubicBezTo>
                    <a:pt x="89" y="99"/>
                    <a:pt x="106" y="67"/>
                    <a:pt x="106" y="43"/>
                  </a:cubicBezTo>
                  <a:cubicBezTo>
                    <a:pt x="99" y="22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1"/>
            <p:cNvSpPr/>
            <p:nvPr/>
          </p:nvSpPr>
          <p:spPr>
            <a:xfrm>
              <a:off x="6923775" y="2653025"/>
              <a:ext cx="2850" cy="2700"/>
            </a:xfrm>
            <a:custGeom>
              <a:avLst/>
              <a:gdLst/>
              <a:ahLst/>
              <a:cxnLst/>
              <a:rect l="l" t="t" r="r" b="b"/>
              <a:pathLst>
                <a:path w="114" h="108" extrusionOk="0">
                  <a:moveTo>
                    <a:pt x="62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17" y="10"/>
                    <a:pt x="0" y="35"/>
                    <a:pt x="9" y="59"/>
                  </a:cubicBezTo>
                  <a:cubicBezTo>
                    <a:pt x="17" y="92"/>
                    <a:pt x="41" y="108"/>
                    <a:pt x="65" y="108"/>
                  </a:cubicBezTo>
                  <a:cubicBezTo>
                    <a:pt x="98" y="100"/>
                    <a:pt x="114" y="75"/>
                    <a:pt x="106" y="43"/>
                  </a:cubicBezTo>
                  <a:cubicBezTo>
                    <a:pt x="99" y="16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1"/>
            <p:cNvSpPr/>
            <p:nvPr/>
          </p:nvSpPr>
          <p:spPr>
            <a:xfrm>
              <a:off x="6920525" y="265792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41" y="1"/>
                  </a:moveTo>
                  <a:cubicBezTo>
                    <a:pt x="17" y="9"/>
                    <a:pt x="1" y="33"/>
                    <a:pt x="9" y="66"/>
                  </a:cubicBezTo>
                  <a:lnTo>
                    <a:pt x="106" y="50"/>
                  </a:lnTo>
                  <a:cubicBezTo>
                    <a:pt x="98" y="17"/>
                    <a:pt x="74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61"/>
            <p:cNvSpPr/>
            <p:nvPr/>
          </p:nvSpPr>
          <p:spPr>
            <a:xfrm>
              <a:off x="6918900" y="26508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0"/>
                  </a:moveTo>
                  <a:lnTo>
                    <a:pt x="1" y="24"/>
                  </a:lnTo>
                  <a:cubicBezTo>
                    <a:pt x="8" y="44"/>
                    <a:pt x="25" y="59"/>
                    <a:pt x="49" y="59"/>
                  </a:cubicBezTo>
                  <a:cubicBezTo>
                    <a:pt x="55" y="59"/>
                    <a:pt x="60" y="58"/>
                    <a:pt x="66" y="57"/>
                  </a:cubicBezTo>
                  <a:cubicBezTo>
                    <a:pt x="90" y="57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61"/>
            <p:cNvSpPr/>
            <p:nvPr/>
          </p:nvSpPr>
          <p:spPr>
            <a:xfrm>
              <a:off x="6911200" y="2652675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98" y="0"/>
                  </a:moveTo>
                  <a:lnTo>
                    <a:pt x="1" y="16"/>
                  </a:lnTo>
                  <a:cubicBezTo>
                    <a:pt x="8" y="43"/>
                    <a:pt x="25" y="59"/>
                    <a:pt x="45" y="59"/>
                  </a:cubicBezTo>
                  <a:cubicBezTo>
                    <a:pt x="49" y="59"/>
                    <a:pt x="53" y="58"/>
                    <a:pt x="58" y="57"/>
                  </a:cubicBezTo>
                  <a:cubicBezTo>
                    <a:pt x="82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61"/>
            <p:cNvSpPr/>
            <p:nvPr/>
          </p:nvSpPr>
          <p:spPr>
            <a:xfrm>
              <a:off x="6903300" y="26542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8" y="1"/>
                  </a:moveTo>
                  <a:lnTo>
                    <a:pt x="1" y="25"/>
                  </a:lnTo>
                  <a:cubicBezTo>
                    <a:pt x="7" y="45"/>
                    <a:pt x="25" y="60"/>
                    <a:pt x="45" y="60"/>
                  </a:cubicBezTo>
                  <a:cubicBezTo>
                    <a:pt x="49" y="60"/>
                    <a:pt x="53" y="59"/>
                    <a:pt x="57" y="58"/>
                  </a:cubicBezTo>
                  <a:cubicBezTo>
                    <a:pt x="90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1"/>
            <p:cNvSpPr/>
            <p:nvPr/>
          </p:nvSpPr>
          <p:spPr>
            <a:xfrm>
              <a:off x="6901275" y="266537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62" y="1"/>
                  </a:moveTo>
                  <a:cubicBezTo>
                    <a:pt x="58" y="1"/>
                    <a:pt x="53" y="1"/>
                    <a:pt x="49" y="3"/>
                  </a:cubicBezTo>
                  <a:cubicBezTo>
                    <a:pt x="25" y="3"/>
                    <a:pt x="1" y="27"/>
                    <a:pt x="9" y="52"/>
                  </a:cubicBezTo>
                  <a:cubicBezTo>
                    <a:pt x="9" y="73"/>
                    <a:pt x="27" y="94"/>
                    <a:pt x="53" y="94"/>
                  </a:cubicBezTo>
                  <a:cubicBezTo>
                    <a:pt x="57" y="94"/>
                    <a:pt x="61" y="93"/>
                    <a:pt x="65" y="92"/>
                  </a:cubicBezTo>
                  <a:cubicBezTo>
                    <a:pt x="90" y="92"/>
                    <a:pt x="106" y="68"/>
                    <a:pt x="106" y="35"/>
                  </a:cubicBezTo>
                  <a:cubicBezTo>
                    <a:pt x="99" y="15"/>
                    <a:pt x="8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1"/>
            <p:cNvSpPr/>
            <p:nvPr/>
          </p:nvSpPr>
          <p:spPr>
            <a:xfrm>
              <a:off x="6905925" y="26684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50" y="1"/>
                  </a:moveTo>
                  <a:cubicBezTo>
                    <a:pt x="25" y="9"/>
                    <a:pt x="1" y="33"/>
                    <a:pt x="1" y="57"/>
                  </a:cubicBezTo>
                  <a:lnTo>
                    <a:pt x="106" y="41"/>
                  </a:ln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1"/>
            <p:cNvSpPr/>
            <p:nvPr/>
          </p:nvSpPr>
          <p:spPr>
            <a:xfrm>
              <a:off x="6913850" y="266742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25" y="2"/>
                    <a:pt x="0" y="26"/>
                    <a:pt x="8" y="59"/>
                  </a:cubicBezTo>
                  <a:lnTo>
                    <a:pt x="106" y="43"/>
                  </a:lnTo>
                  <a:cubicBezTo>
                    <a:pt x="106" y="21"/>
                    <a:pt x="81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61"/>
            <p:cNvSpPr/>
            <p:nvPr/>
          </p:nvSpPr>
          <p:spPr>
            <a:xfrm>
              <a:off x="6909375" y="26640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1" y="0"/>
                  </a:moveTo>
                  <a:cubicBezTo>
                    <a:pt x="17" y="8"/>
                    <a:pt x="1" y="33"/>
                    <a:pt x="1" y="57"/>
                  </a:cubicBezTo>
                  <a:cubicBezTo>
                    <a:pt x="8" y="78"/>
                    <a:pt x="27" y="99"/>
                    <a:pt x="48" y="99"/>
                  </a:cubicBezTo>
                  <a:cubicBezTo>
                    <a:pt x="51" y="99"/>
                    <a:pt x="54" y="99"/>
                    <a:pt x="58" y="97"/>
                  </a:cubicBezTo>
                  <a:cubicBezTo>
                    <a:pt x="90" y="97"/>
                    <a:pt x="106" y="73"/>
                    <a:pt x="98" y="41"/>
                  </a:cubicBezTo>
                  <a:cubicBezTo>
                    <a:pt x="98" y="16"/>
                    <a:pt x="7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61"/>
            <p:cNvSpPr/>
            <p:nvPr/>
          </p:nvSpPr>
          <p:spPr>
            <a:xfrm>
              <a:off x="6917300" y="26627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8" y="1"/>
                  </a:moveTo>
                  <a:cubicBezTo>
                    <a:pt x="55" y="1"/>
                    <a:pt x="52" y="1"/>
                    <a:pt x="49" y="3"/>
                  </a:cubicBezTo>
                  <a:cubicBezTo>
                    <a:pt x="24" y="3"/>
                    <a:pt x="0" y="35"/>
                    <a:pt x="8" y="59"/>
                  </a:cubicBezTo>
                  <a:cubicBezTo>
                    <a:pt x="8" y="80"/>
                    <a:pt x="26" y="101"/>
                    <a:pt x="52" y="101"/>
                  </a:cubicBezTo>
                  <a:cubicBezTo>
                    <a:pt x="56" y="101"/>
                    <a:pt x="61" y="101"/>
                    <a:pt x="65" y="100"/>
                  </a:cubicBezTo>
                  <a:cubicBezTo>
                    <a:pt x="89" y="100"/>
                    <a:pt x="114" y="75"/>
                    <a:pt x="105" y="43"/>
                  </a:cubicBezTo>
                  <a:cubicBezTo>
                    <a:pt x="98" y="22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1"/>
            <p:cNvSpPr/>
            <p:nvPr/>
          </p:nvSpPr>
          <p:spPr>
            <a:xfrm>
              <a:off x="6925400" y="2661375"/>
              <a:ext cx="2650" cy="270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41" y="1"/>
                  </a:moveTo>
                  <a:cubicBezTo>
                    <a:pt x="17" y="9"/>
                    <a:pt x="0" y="33"/>
                    <a:pt x="0" y="66"/>
                  </a:cubicBezTo>
                  <a:cubicBezTo>
                    <a:pt x="7" y="87"/>
                    <a:pt x="27" y="108"/>
                    <a:pt x="47" y="108"/>
                  </a:cubicBezTo>
                  <a:cubicBezTo>
                    <a:pt x="51" y="108"/>
                    <a:pt x="54" y="107"/>
                    <a:pt x="57" y="106"/>
                  </a:cubicBezTo>
                  <a:cubicBezTo>
                    <a:pt x="90" y="106"/>
                    <a:pt x="106" y="82"/>
                    <a:pt x="98" y="49"/>
                  </a:cubicBez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1"/>
            <p:cNvSpPr/>
            <p:nvPr/>
          </p:nvSpPr>
          <p:spPr>
            <a:xfrm>
              <a:off x="6921950" y="2666250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41" y="0"/>
                  </a:moveTo>
                  <a:cubicBezTo>
                    <a:pt x="17" y="8"/>
                    <a:pt x="1" y="33"/>
                    <a:pt x="1" y="65"/>
                  </a:cubicBezTo>
                  <a:lnTo>
                    <a:pt x="98" y="49"/>
                  </a:lnTo>
                  <a:cubicBezTo>
                    <a:pt x="98" y="17"/>
                    <a:pt x="7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1"/>
            <p:cNvSpPr/>
            <p:nvPr/>
          </p:nvSpPr>
          <p:spPr>
            <a:xfrm>
              <a:off x="6920725" y="2659150"/>
              <a:ext cx="2475" cy="1475"/>
            </a:xfrm>
            <a:custGeom>
              <a:avLst/>
              <a:gdLst/>
              <a:ahLst/>
              <a:cxnLst/>
              <a:rect l="l" t="t" r="r" b="b"/>
              <a:pathLst>
                <a:path w="99" h="59" extrusionOk="0">
                  <a:moveTo>
                    <a:pt x="98" y="1"/>
                  </a:moveTo>
                  <a:lnTo>
                    <a:pt x="1" y="17"/>
                  </a:lnTo>
                  <a:cubicBezTo>
                    <a:pt x="1" y="38"/>
                    <a:pt x="25" y="59"/>
                    <a:pt x="47" y="59"/>
                  </a:cubicBezTo>
                  <a:cubicBezTo>
                    <a:pt x="51" y="59"/>
                    <a:pt x="54" y="58"/>
                    <a:pt x="58" y="57"/>
                  </a:cubicBezTo>
                  <a:cubicBezTo>
                    <a:pt x="82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1"/>
            <p:cNvSpPr/>
            <p:nvPr/>
          </p:nvSpPr>
          <p:spPr>
            <a:xfrm>
              <a:off x="6912825" y="26605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0"/>
                  </a:moveTo>
                  <a:lnTo>
                    <a:pt x="1" y="17"/>
                  </a:lnTo>
                  <a:cubicBezTo>
                    <a:pt x="1" y="41"/>
                    <a:pt x="33" y="57"/>
                    <a:pt x="57" y="57"/>
                  </a:cubicBezTo>
                  <a:cubicBezTo>
                    <a:pt x="82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1"/>
            <p:cNvSpPr/>
            <p:nvPr/>
          </p:nvSpPr>
          <p:spPr>
            <a:xfrm>
              <a:off x="6904925" y="266200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0"/>
                  </a:moveTo>
                  <a:lnTo>
                    <a:pt x="0" y="16"/>
                  </a:lnTo>
                  <a:cubicBezTo>
                    <a:pt x="0" y="36"/>
                    <a:pt x="22" y="51"/>
                    <a:pt x="44" y="51"/>
                  </a:cubicBezTo>
                  <a:cubicBezTo>
                    <a:pt x="48" y="51"/>
                    <a:pt x="53" y="50"/>
                    <a:pt x="57" y="49"/>
                  </a:cubicBezTo>
                  <a:cubicBezTo>
                    <a:pt x="82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1"/>
            <p:cNvSpPr/>
            <p:nvPr/>
          </p:nvSpPr>
          <p:spPr>
            <a:xfrm>
              <a:off x="6902300" y="2672725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49" y="1"/>
                  </a:moveTo>
                  <a:cubicBezTo>
                    <a:pt x="24" y="1"/>
                    <a:pt x="0" y="25"/>
                    <a:pt x="8" y="49"/>
                  </a:cubicBezTo>
                  <a:cubicBezTo>
                    <a:pt x="8" y="71"/>
                    <a:pt x="26" y="92"/>
                    <a:pt x="47" y="92"/>
                  </a:cubicBezTo>
                  <a:cubicBezTo>
                    <a:pt x="50" y="92"/>
                    <a:pt x="54" y="91"/>
                    <a:pt x="57" y="90"/>
                  </a:cubicBezTo>
                  <a:cubicBezTo>
                    <a:pt x="89" y="90"/>
                    <a:pt x="105" y="66"/>
                    <a:pt x="105" y="41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1"/>
            <p:cNvSpPr/>
            <p:nvPr/>
          </p:nvSpPr>
          <p:spPr>
            <a:xfrm>
              <a:off x="6906750" y="26759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7" y="9"/>
                    <a:pt x="0" y="33"/>
                    <a:pt x="0" y="57"/>
                  </a:cubicBezTo>
                  <a:lnTo>
                    <a:pt x="98" y="49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1"/>
            <p:cNvSpPr/>
            <p:nvPr/>
          </p:nvSpPr>
          <p:spPr>
            <a:xfrm>
              <a:off x="6914650" y="267537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49" y="0"/>
                  </a:moveTo>
                  <a:cubicBezTo>
                    <a:pt x="25" y="8"/>
                    <a:pt x="1" y="25"/>
                    <a:pt x="9" y="57"/>
                  </a:cubicBezTo>
                  <a:lnTo>
                    <a:pt x="106" y="49"/>
                  </a:lnTo>
                  <a:cubicBezTo>
                    <a:pt x="106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1"/>
            <p:cNvSpPr/>
            <p:nvPr/>
          </p:nvSpPr>
          <p:spPr>
            <a:xfrm>
              <a:off x="6910400" y="267187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59" y="1"/>
                  </a:moveTo>
                  <a:cubicBezTo>
                    <a:pt x="56" y="1"/>
                    <a:pt x="52" y="1"/>
                    <a:pt x="49" y="2"/>
                  </a:cubicBezTo>
                  <a:cubicBezTo>
                    <a:pt x="17" y="2"/>
                    <a:pt x="0" y="27"/>
                    <a:pt x="0" y="51"/>
                  </a:cubicBezTo>
                  <a:cubicBezTo>
                    <a:pt x="7" y="72"/>
                    <a:pt x="27" y="93"/>
                    <a:pt x="47" y="93"/>
                  </a:cubicBezTo>
                  <a:cubicBezTo>
                    <a:pt x="51" y="93"/>
                    <a:pt x="54" y="93"/>
                    <a:pt x="57" y="92"/>
                  </a:cubicBezTo>
                  <a:cubicBezTo>
                    <a:pt x="81" y="92"/>
                    <a:pt x="106" y="67"/>
                    <a:pt x="106" y="43"/>
                  </a:cubicBez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1"/>
            <p:cNvSpPr/>
            <p:nvPr/>
          </p:nvSpPr>
          <p:spPr>
            <a:xfrm>
              <a:off x="6918500" y="2670900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41" y="1"/>
                  </a:moveTo>
                  <a:cubicBezTo>
                    <a:pt x="17" y="9"/>
                    <a:pt x="1" y="33"/>
                    <a:pt x="1" y="58"/>
                  </a:cubicBezTo>
                  <a:cubicBezTo>
                    <a:pt x="1" y="82"/>
                    <a:pt x="25" y="106"/>
                    <a:pt x="57" y="106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8" y="17"/>
                    <a:pt x="74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1"/>
            <p:cNvSpPr/>
            <p:nvPr/>
          </p:nvSpPr>
          <p:spPr>
            <a:xfrm>
              <a:off x="6926400" y="2670050"/>
              <a:ext cx="2875" cy="2700"/>
            </a:xfrm>
            <a:custGeom>
              <a:avLst/>
              <a:gdLst/>
              <a:ahLst/>
              <a:cxnLst/>
              <a:rect l="l" t="t" r="r" b="b"/>
              <a:pathLst>
                <a:path w="115" h="108" extrusionOk="0">
                  <a:moveTo>
                    <a:pt x="62" y="1"/>
                  </a:moveTo>
                  <a:cubicBezTo>
                    <a:pt x="58" y="1"/>
                    <a:pt x="54" y="1"/>
                    <a:pt x="50" y="2"/>
                  </a:cubicBezTo>
                  <a:cubicBezTo>
                    <a:pt x="25" y="2"/>
                    <a:pt x="1" y="27"/>
                    <a:pt x="9" y="59"/>
                  </a:cubicBezTo>
                  <a:cubicBezTo>
                    <a:pt x="9" y="92"/>
                    <a:pt x="33" y="108"/>
                    <a:pt x="66" y="108"/>
                  </a:cubicBezTo>
                  <a:cubicBezTo>
                    <a:pt x="90" y="108"/>
                    <a:pt x="114" y="75"/>
                    <a:pt x="106" y="51"/>
                  </a:cubicBezTo>
                  <a:cubicBezTo>
                    <a:pt x="106" y="23"/>
                    <a:pt x="88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1"/>
            <p:cNvSpPr/>
            <p:nvPr/>
          </p:nvSpPr>
          <p:spPr>
            <a:xfrm>
              <a:off x="6922750" y="267475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50" y="1"/>
                  </a:moveTo>
                  <a:cubicBezTo>
                    <a:pt x="17" y="1"/>
                    <a:pt x="1" y="25"/>
                    <a:pt x="1" y="58"/>
                  </a:cubicBezTo>
                  <a:lnTo>
                    <a:pt x="98" y="50"/>
                  </a:ln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1"/>
            <p:cNvSpPr/>
            <p:nvPr/>
          </p:nvSpPr>
          <p:spPr>
            <a:xfrm>
              <a:off x="6921950" y="26674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8" y="1"/>
                  </a:moveTo>
                  <a:lnTo>
                    <a:pt x="1" y="17"/>
                  </a:lnTo>
                  <a:cubicBezTo>
                    <a:pt x="1" y="38"/>
                    <a:pt x="19" y="59"/>
                    <a:pt x="45" y="59"/>
                  </a:cubicBezTo>
                  <a:cubicBezTo>
                    <a:pt x="49" y="59"/>
                    <a:pt x="53" y="59"/>
                    <a:pt x="57" y="58"/>
                  </a:cubicBezTo>
                  <a:cubicBezTo>
                    <a:pt x="82" y="58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61"/>
            <p:cNvSpPr/>
            <p:nvPr/>
          </p:nvSpPr>
          <p:spPr>
            <a:xfrm>
              <a:off x="6914050" y="26684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0" y="17"/>
                  </a:lnTo>
                  <a:cubicBezTo>
                    <a:pt x="0" y="41"/>
                    <a:pt x="25" y="57"/>
                    <a:pt x="57" y="57"/>
                  </a:cubicBezTo>
                  <a:cubicBezTo>
                    <a:pt x="81" y="57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61"/>
            <p:cNvSpPr/>
            <p:nvPr/>
          </p:nvSpPr>
          <p:spPr>
            <a:xfrm>
              <a:off x="6905925" y="2669500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106" y="0"/>
                  </a:moveTo>
                  <a:lnTo>
                    <a:pt x="1" y="16"/>
                  </a:lnTo>
                  <a:cubicBezTo>
                    <a:pt x="9" y="41"/>
                    <a:pt x="33" y="57"/>
                    <a:pt x="58" y="57"/>
                  </a:cubicBezTo>
                  <a:cubicBezTo>
                    <a:pt x="90" y="49"/>
                    <a:pt x="106" y="24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1"/>
            <p:cNvSpPr/>
            <p:nvPr/>
          </p:nvSpPr>
          <p:spPr>
            <a:xfrm>
              <a:off x="6902900" y="2680025"/>
              <a:ext cx="2650" cy="2250"/>
            </a:xfrm>
            <a:custGeom>
              <a:avLst/>
              <a:gdLst/>
              <a:ahLst/>
              <a:cxnLst/>
              <a:rect l="l" t="t" r="r" b="b"/>
              <a:pathLst>
                <a:path w="106" h="9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0" y="74"/>
                    <a:pt x="25" y="90"/>
                    <a:pt x="49" y="90"/>
                  </a:cubicBezTo>
                  <a:cubicBezTo>
                    <a:pt x="81" y="90"/>
                    <a:pt x="106" y="66"/>
                    <a:pt x="98" y="41"/>
                  </a:cubicBezTo>
                  <a:cubicBezTo>
                    <a:pt x="98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1"/>
            <p:cNvSpPr/>
            <p:nvPr/>
          </p:nvSpPr>
          <p:spPr>
            <a:xfrm>
              <a:off x="6907150" y="2683675"/>
              <a:ext cx="2450" cy="1050"/>
            </a:xfrm>
            <a:custGeom>
              <a:avLst/>
              <a:gdLst/>
              <a:ahLst/>
              <a:cxnLst/>
              <a:rect l="l" t="t" r="r" b="b"/>
              <a:pathLst>
                <a:path w="98" h="42" extrusionOk="0">
                  <a:moveTo>
                    <a:pt x="49" y="1"/>
                  </a:moveTo>
                  <a:cubicBezTo>
                    <a:pt x="17" y="1"/>
                    <a:pt x="1" y="17"/>
                    <a:pt x="1" y="41"/>
                  </a:cubicBezTo>
                  <a:lnTo>
                    <a:pt x="98" y="41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1"/>
            <p:cNvSpPr/>
            <p:nvPr/>
          </p:nvSpPr>
          <p:spPr>
            <a:xfrm>
              <a:off x="6915050" y="26834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1"/>
            <p:cNvSpPr/>
            <p:nvPr/>
          </p:nvSpPr>
          <p:spPr>
            <a:xfrm>
              <a:off x="6911000" y="26796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3"/>
                    <a:pt x="25" y="98"/>
                    <a:pt x="49" y="98"/>
                  </a:cubicBezTo>
                  <a:cubicBezTo>
                    <a:pt x="82" y="98"/>
                    <a:pt x="106" y="73"/>
                    <a:pt x="98" y="49"/>
                  </a:cubicBezTo>
                  <a:cubicBezTo>
                    <a:pt x="98" y="17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1"/>
            <p:cNvSpPr/>
            <p:nvPr/>
          </p:nvSpPr>
          <p:spPr>
            <a:xfrm>
              <a:off x="6919100" y="2679225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7"/>
                    <a:pt x="19" y="99"/>
                    <a:pt x="40" y="99"/>
                  </a:cubicBezTo>
                  <a:cubicBezTo>
                    <a:pt x="43" y="99"/>
                    <a:pt x="46" y="99"/>
                    <a:pt x="50" y="98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16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1"/>
            <p:cNvSpPr/>
            <p:nvPr/>
          </p:nvSpPr>
          <p:spPr>
            <a:xfrm>
              <a:off x="6927225" y="267882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5" y="0"/>
                    <a:pt x="0" y="24"/>
                    <a:pt x="0" y="57"/>
                  </a:cubicBezTo>
                  <a:cubicBezTo>
                    <a:pt x="0" y="81"/>
                    <a:pt x="25" y="105"/>
                    <a:pt x="49" y="105"/>
                  </a:cubicBezTo>
                  <a:cubicBezTo>
                    <a:pt x="81" y="105"/>
                    <a:pt x="98" y="81"/>
                    <a:pt x="98" y="49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1"/>
            <p:cNvSpPr/>
            <p:nvPr/>
          </p:nvSpPr>
          <p:spPr>
            <a:xfrm>
              <a:off x="6923175" y="26832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24" y="0"/>
                    <a:pt x="0" y="25"/>
                    <a:pt x="0" y="57"/>
                  </a:cubicBezTo>
                  <a:lnTo>
                    <a:pt x="97" y="49"/>
                  </a:ln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1"/>
            <p:cNvSpPr/>
            <p:nvPr/>
          </p:nvSpPr>
          <p:spPr>
            <a:xfrm>
              <a:off x="6922750" y="26759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3"/>
                    <a:pt x="25" y="57"/>
                    <a:pt x="58" y="57"/>
                  </a:cubicBezTo>
                  <a:cubicBezTo>
                    <a:pt x="82" y="57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1"/>
            <p:cNvSpPr/>
            <p:nvPr/>
          </p:nvSpPr>
          <p:spPr>
            <a:xfrm>
              <a:off x="6914850" y="2676575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0"/>
                    <a:pt x="19" y="51"/>
                    <a:pt x="40" y="51"/>
                  </a:cubicBezTo>
                  <a:cubicBezTo>
                    <a:pt x="43" y="51"/>
                    <a:pt x="46" y="51"/>
                    <a:pt x="49" y="49"/>
                  </a:cubicBezTo>
                  <a:cubicBezTo>
                    <a:pt x="82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61"/>
            <p:cNvSpPr/>
            <p:nvPr/>
          </p:nvSpPr>
          <p:spPr>
            <a:xfrm>
              <a:off x="6906750" y="267720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33"/>
                    <a:pt x="25" y="49"/>
                    <a:pt x="57" y="49"/>
                  </a:cubicBezTo>
                  <a:cubicBezTo>
                    <a:pt x="81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61"/>
            <p:cNvSpPr/>
            <p:nvPr/>
          </p:nvSpPr>
          <p:spPr>
            <a:xfrm>
              <a:off x="6902900" y="2687325"/>
              <a:ext cx="2650" cy="2250"/>
            </a:xfrm>
            <a:custGeom>
              <a:avLst/>
              <a:gdLst/>
              <a:ahLst/>
              <a:cxnLst/>
              <a:rect l="l" t="t" r="r" b="b"/>
              <a:pathLst>
                <a:path w="106" h="90" extrusionOk="0">
                  <a:moveTo>
                    <a:pt x="57" y="1"/>
                  </a:moveTo>
                  <a:cubicBezTo>
                    <a:pt x="25" y="1"/>
                    <a:pt x="0" y="17"/>
                    <a:pt x="0" y="41"/>
                  </a:cubicBezTo>
                  <a:cubicBezTo>
                    <a:pt x="0" y="65"/>
                    <a:pt x="25" y="82"/>
                    <a:pt x="49" y="90"/>
                  </a:cubicBezTo>
                  <a:cubicBezTo>
                    <a:pt x="81" y="90"/>
                    <a:pt x="106" y="65"/>
                    <a:pt x="106" y="41"/>
                  </a:cubicBezTo>
                  <a:cubicBezTo>
                    <a:pt x="106" y="17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1"/>
            <p:cNvSpPr/>
            <p:nvPr/>
          </p:nvSpPr>
          <p:spPr>
            <a:xfrm>
              <a:off x="6906950" y="26909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82" y="9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1"/>
            <p:cNvSpPr/>
            <p:nvPr/>
          </p:nvSpPr>
          <p:spPr>
            <a:xfrm>
              <a:off x="6914850" y="26913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57" y="1"/>
                  </a:moveTo>
                  <a:cubicBezTo>
                    <a:pt x="33" y="1"/>
                    <a:pt x="9" y="25"/>
                    <a:pt x="1" y="49"/>
                  </a:cubicBezTo>
                  <a:lnTo>
                    <a:pt x="106" y="57"/>
                  </a:lnTo>
                  <a:cubicBezTo>
                    <a:pt x="106" y="25"/>
                    <a:pt x="82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1"/>
            <p:cNvSpPr/>
            <p:nvPr/>
          </p:nvSpPr>
          <p:spPr>
            <a:xfrm>
              <a:off x="6911000" y="26873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7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74"/>
                    <a:pt x="25" y="98"/>
                    <a:pt x="49" y="98"/>
                  </a:cubicBezTo>
                  <a:cubicBezTo>
                    <a:pt x="82" y="98"/>
                    <a:pt x="106" y="82"/>
                    <a:pt x="106" y="49"/>
                  </a:cubicBez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1"/>
            <p:cNvSpPr/>
            <p:nvPr/>
          </p:nvSpPr>
          <p:spPr>
            <a:xfrm>
              <a:off x="6919100" y="2687525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58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74"/>
                    <a:pt x="25" y="98"/>
                    <a:pt x="50" y="106"/>
                  </a:cubicBezTo>
                  <a:cubicBezTo>
                    <a:pt x="82" y="106"/>
                    <a:pt x="106" y="82"/>
                    <a:pt x="106" y="49"/>
                  </a:cubicBezTo>
                  <a:cubicBezTo>
                    <a:pt x="106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1"/>
            <p:cNvSpPr/>
            <p:nvPr/>
          </p:nvSpPr>
          <p:spPr>
            <a:xfrm>
              <a:off x="6927225" y="2687525"/>
              <a:ext cx="2650" cy="287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57" y="1"/>
                  </a:moveTo>
                  <a:cubicBezTo>
                    <a:pt x="25" y="1"/>
                    <a:pt x="0" y="25"/>
                    <a:pt x="0" y="57"/>
                  </a:cubicBezTo>
                  <a:cubicBezTo>
                    <a:pt x="0" y="90"/>
                    <a:pt x="25" y="114"/>
                    <a:pt x="49" y="114"/>
                  </a:cubicBezTo>
                  <a:cubicBezTo>
                    <a:pt x="81" y="114"/>
                    <a:pt x="106" y="90"/>
                    <a:pt x="106" y="57"/>
                  </a:cubicBezTo>
                  <a:cubicBezTo>
                    <a:pt x="106" y="33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1"/>
            <p:cNvSpPr/>
            <p:nvPr/>
          </p:nvSpPr>
          <p:spPr>
            <a:xfrm>
              <a:off x="6922975" y="26917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57" y="1"/>
                  </a:moveTo>
                  <a:cubicBezTo>
                    <a:pt x="24" y="1"/>
                    <a:pt x="0" y="25"/>
                    <a:pt x="0" y="58"/>
                  </a:cubicBezTo>
                  <a:lnTo>
                    <a:pt x="97" y="58"/>
                  </a:lnTo>
                  <a:cubicBezTo>
                    <a:pt x="97" y="33"/>
                    <a:pt x="81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1"/>
            <p:cNvSpPr/>
            <p:nvPr/>
          </p:nvSpPr>
          <p:spPr>
            <a:xfrm>
              <a:off x="6923175" y="268450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97" y="0"/>
                  </a:moveTo>
                  <a:lnTo>
                    <a:pt x="0" y="8"/>
                  </a:lnTo>
                  <a:cubicBezTo>
                    <a:pt x="0" y="32"/>
                    <a:pt x="24" y="57"/>
                    <a:pt x="49" y="57"/>
                  </a:cubicBezTo>
                  <a:cubicBezTo>
                    <a:pt x="81" y="57"/>
                    <a:pt x="97" y="32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1"/>
            <p:cNvSpPr/>
            <p:nvPr/>
          </p:nvSpPr>
          <p:spPr>
            <a:xfrm>
              <a:off x="6915050" y="2684700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9" y="24"/>
                    <a:pt x="25" y="49"/>
                    <a:pt x="58" y="49"/>
                  </a:cubicBezTo>
                  <a:cubicBezTo>
                    <a:pt x="82" y="49"/>
                    <a:pt x="106" y="24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1"/>
            <p:cNvSpPr/>
            <p:nvPr/>
          </p:nvSpPr>
          <p:spPr>
            <a:xfrm>
              <a:off x="6907150" y="268470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1" y="0"/>
                  </a:moveTo>
                  <a:cubicBezTo>
                    <a:pt x="1" y="24"/>
                    <a:pt x="25" y="49"/>
                    <a:pt x="49" y="49"/>
                  </a:cubicBezTo>
                  <a:cubicBezTo>
                    <a:pt x="74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61"/>
            <p:cNvSpPr/>
            <p:nvPr/>
          </p:nvSpPr>
          <p:spPr>
            <a:xfrm>
              <a:off x="6902500" y="2694375"/>
              <a:ext cx="2650" cy="2150"/>
            </a:xfrm>
            <a:custGeom>
              <a:avLst/>
              <a:gdLst/>
              <a:ahLst/>
              <a:cxnLst/>
              <a:rect l="l" t="t" r="r" b="b"/>
              <a:pathLst>
                <a:path w="106" h="86" extrusionOk="0">
                  <a:moveTo>
                    <a:pt x="47" y="1"/>
                  </a:moveTo>
                  <a:cubicBezTo>
                    <a:pt x="26" y="1"/>
                    <a:pt x="7" y="21"/>
                    <a:pt x="0" y="35"/>
                  </a:cubicBezTo>
                  <a:cubicBezTo>
                    <a:pt x="0" y="59"/>
                    <a:pt x="16" y="83"/>
                    <a:pt x="49" y="83"/>
                  </a:cubicBezTo>
                  <a:cubicBezTo>
                    <a:pt x="53" y="85"/>
                    <a:pt x="58" y="86"/>
                    <a:pt x="62" y="86"/>
                  </a:cubicBezTo>
                  <a:cubicBezTo>
                    <a:pt x="84" y="86"/>
                    <a:pt x="106" y="71"/>
                    <a:pt x="106" y="51"/>
                  </a:cubicBezTo>
                  <a:cubicBezTo>
                    <a:pt x="106" y="27"/>
                    <a:pt x="81" y="2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61"/>
            <p:cNvSpPr/>
            <p:nvPr/>
          </p:nvSpPr>
          <p:spPr>
            <a:xfrm>
              <a:off x="6906150" y="2698425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44" y="0"/>
                  </a:moveTo>
                  <a:cubicBezTo>
                    <a:pt x="24" y="0"/>
                    <a:pt x="7" y="15"/>
                    <a:pt x="0" y="35"/>
                  </a:cubicBezTo>
                  <a:lnTo>
                    <a:pt x="97" y="51"/>
                  </a:lnTo>
                  <a:cubicBezTo>
                    <a:pt x="105" y="27"/>
                    <a:pt x="81" y="2"/>
                    <a:pt x="57" y="2"/>
                  </a:cubicBez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1"/>
            <p:cNvSpPr/>
            <p:nvPr/>
          </p:nvSpPr>
          <p:spPr>
            <a:xfrm>
              <a:off x="6914050" y="26994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47" y="0"/>
                  </a:moveTo>
                  <a:cubicBezTo>
                    <a:pt x="27" y="0"/>
                    <a:pt x="7" y="21"/>
                    <a:pt x="0" y="43"/>
                  </a:cubicBezTo>
                  <a:lnTo>
                    <a:pt x="98" y="59"/>
                  </a:lnTo>
                  <a:cubicBezTo>
                    <a:pt x="106" y="26"/>
                    <a:pt x="89" y="2"/>
                    <a:pt x="57" y="2"/>
                  </a:cubicBezTo>
                  <a:cubicBezTo>
                    <a:pt x="54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1"/>
            <p:cNvSpPr/>
            <p:nvPr/>
          </p:nvSpPr>
          <p:spPr>
            <a:xfrm>
              <a:off x="6910600" y="26950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1"/>
                  </a:moveTo>
                  <a:cubicBezTo>
                    <a:pt x="25" y="1"/>
                    <a:pt x="0" y="17"/>
                    <a:pt x="0" y="49"/>
                  </a:cubicBezTo>
                  <a:cubicBezTo>
                    <a:pt x="0" y="74"/>
                    <a:pt x="17" y="98"/>
                    <a:pt x="49" y="98"/>
                  </a:cubicBezTo>
                  <a:cubicBezTo>
                    <a:pt x="73" y="98"/>
                    <a:pt x="98" y="82"/>
                    <a:pt x="98" y="57"/>
                  </a:cubicBezTo>
                  <a:cubicBezTo>
                    <a:pt x="106" y="33"/>
                    <a:pt x="82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61"/>
            <p:cNvSpPr/>
            <p:nvPr/>
          </p:nvSpPr>
          <p:spPr>
            <a:xfrm>
              <a:off x="6918700" y="2695850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58" y="0"/>
                  </a:moveTo>
                  <a:cubicBezTo>
                    <a:pt x="25" y="0"/>
                    <a:pt x="1" y="16"/>
                    <a:pt x="1" y="49"/>
                  </a:cubicBezTo>
                  <a:cubicBezTo>
                    <a:pt x="1" y="73"/>
                    <a:pt x="17" y="97"/>
                    <a:pt x="41" y="105"/>
                  </a:cubicBezTo>
                  <a:cubicBezTo>
                    <a:pt x="74" y="105"/>
                    <a:pt x="98" y="81"/>
                    <a:pt x="98" y="57"/>
                  </a:cubicBezTo>
                  <a:cubicBezTo>
                    <a:pt x="106" y="24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61"/>
            <p:cNvSpPr/>
            <p:nvPr/>
          </p:nvSpPr>
          <p:spPr>
            <a:xfrm>
              <a:off x="6926600" y="2696600"/>
              <a:ext cx="2675" cy="2750"/>
            </a:xfrm>
            <a:custGeom>
              <a:avLst/>
              <a:gdLst/>
              <a:ahLst/>
              <a:cxnLst/>
              <a:rect l="l" t="t" r="r" b="b"/>
              <a:pathLst>
                <a:path w="107" h="110" extrusionOk="0">
                  <a:moveTo>
                    <a:pt x="48" y="1"/>
                  </a:moveTo>
                  <a:cubicBezTo>
                    <a:pt x="27" y="1"/>
                    <a:pt x="9" y="23"/>
                    <a:pt x="9" y="51"/>
                  </a:cubicBezTo>
                  <a:cubicBezTo>
                    <a:pt x="1" y="75"/>
                    <a:pt x="25" y="108"/>
                    <a:pt x="50" y="108"/>
                  </a:cubicBezTo>
                  <a:cubicBezTo>
                    <a:pt x="53" y="109"/>
                    <a:pt x="56" y="109"/>
                    <a:pt x="60" y="109"/>
                  </a:cubicBezTo>
                  <a:cubicBezTo>
                    <a:pt x="82" y="109"/>
                    <a:pt x="106" y="87"/>
                    <a:pt x="106" y="59"/>
                  </a:cubicBezTo>
                  <a:cubicBezTo>
                    <a:pt x="106" y="27"/>
                    <a:pt x="90" y="3"/>
                    <a:pt x="58" y="3"/>
                  </a:cubicBezTo>
                  <a:cubicBezTo>
                    <a:pt x="55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1"/>
            <p:cNvSpPr/>
            <p:nvPr/>
          </p:nvSpPr>
          <p:spPr>
            <a:xfrm>
              <a:off x="6921950" y="270050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57" y="1"/>
                  </a:moveTo>
                  <a:cubicBezTo>
                    <a:pt x="33" y="1"/>
                    <a:pt x="9" y="17"/>
                    <a:pt x="1" y="49"/>
                  </a:cubicBezTo>
                  <a:lnTo>
                    <a:pt x="106" y="65"/>
                  </a:lnTo>
                  <a:cubicBezTo>
                    <a:pt x="106" y="33"/>
                    <a:pt x="90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61"/>
            <p:cNvSpPr/>
            <p:nvPr/>
          </p:nvSpPr>
          <p:spPr>
            <a:xfrm>
              <a:off x="6922975" y="26932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1"/>
                  </a:moveTo>
                  <a:cubicBezTo>
                    <a:pt x="0" y="25"/>
                    <a:pt x="16" y="49"/>
                    <a:pt x="49" y="57"/>
                  </a:cubicBezTo>
                  <a:cubicBezTo>
                    <a:pt x="73" y="57"/>
                    <a:pt x="97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61"/>
            <p:cNvSpPr/>
            <p:nvPr/>
          </p:nvSpPr>
          <p:spPr>
            <a:xfrm>
              <a:off x="6914850" y="269260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" y="0"/>
                  </a:moveTo>
                  <a:cubicBezTo>
                    <a:pt x="1" y="25"/>
                    <a:pt x="25" y="49"/>
                    <a:pt x="49" y="57"/>
                  </a:cubicBezTo>
                  <a:cubicBezTo>
                    <a:pt x="74" y="57"/>
                    <a:pt x="98" y="33"/>
                    <a:pt x="106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1"/>
            <p:cNvSpPr/>
            <p:nvPr/>
          </p:nvSpPr>
          <p:spPr>
            <a:xfrm>
              <a:off x="6906950" y="269220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1" y="0"/>
                  </a:moveTo>
                  <a:cubicBezTo>
                    <a:pt x="1" y="24"/>
                    <a:pt x="17" y="41"/>
                    <a:pt x="49" y="49"/>
                  </a:cubicBezTo>
                  <a:cubicBezTo>
                    <a:pt x="73" y="49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1"/>
            <p:cNvSpPr/>
            <p:nvPr/>
          </p:nvSpPr>
          <p:spPr>
            <a:xfrm>
              <a:off x="6901475" y="2701250"/>
              <a:ext cx="2650" cy="2175"/>
            </a:xfrm>
            <a:custGeom>
              <a:avLst/>
              <a:gdLst/>
              <a:ahLst/>
              <a:cxnLst/>
              <a:rect l="l" t="t" r="r" b="b"/>
              <a:pathLst>
                <a:path w="106" h="87" extrusionOk="0">
                  <a:moveTo>
                    <a:pt x="45" y="1"/>
                  </a:moveTo>
                  <a:cubicBezTo>
                    <a:pt x="25" y="1"/>
                    <a:pt x="7" y="15"/>
                    <a:pt x="1" y="35"/>
                  </a:cubicBezTo>
                  <a:cubicBezTo>
                    <a:pt x="1" y="60"/>
                    <a:pt x="17" y="76"/>
                    <a:pt x="41" y="84"/>
                  </a:cubicBezTo>
                  <a:cubicBezTo>
                    <a:pt x="47" y="85"/>
                    <a:pt x="52" y="86"/>
                    <a:pt x="58" y="86"/>
                  </a:cubicBezTo>
                  <a:cubicBezTo>
                    <a:pt x="81" y="86"/>
                    <a:pt x="98" y="72"/>
                    <a:pt x="98" y="52"/>
                  </a:cubicBezTo>
                  <a:cubicBezTo>
                    <a:pt x="106" y="27"/>
                    <a:pt x="90" y="3"/>
                    <a:pt x="57" y="3"/>
                  </a:cubicBezTo>
                  <a:cubicBezTo>
                    <a:pt x="53" y="2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61"/>
            <p:cNvSpPr/>
            <p:nvPr/>
          </p:nvSpPr>
          <p:spPr>
            <a:xfrm>
              <a:off x="6904925" y="2705525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41" y="0"/>
                  </a:moveTo>
                  <a:cubicBezTo>
                    <a:pt x="17" y="0"/>
                    <a:pt x="0" y="15"/>
                    <a:pt x="0" y="35"/>
                  </a:cubicBezTo>
                  <a:lnTo>
                    <a:pt x="98" y="59"/>
                  </a:lnTo>
                  <a:cubicBezTo>
                    <a:pt x="98" y="35"/>
                    <a:pt x="82" y="10"/>
                    <a:pt x="57" y="2"/>
                  </a:cubicBezTo>
                  <a:cubicBezTo>
                    <a:pt x="51" y="1"/>
                    <a:pt x="4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61"/>
            <p:cNvSpPr/>
            <p:nvPr/>
          </p:nvSpPr>
          <p:spPr>
            <a:xfrm>
              <a:off x="6912625" y="27073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44" y="0"/>
                  </a:moveTo>
                  <a:cubicBezTo>
                    <a:pt x="25" y="0"/>
                    <a:pt x="7" y="15"/>
                    <a:pt x="1" y="35"/>
                  </a:cubicBezTo>
                  <a:lnTo>
                    <a:pt x="98" y="59"/>
                  </a:lnTo>
                  <a:cubicBezTo>
                    <a:pt x="106" y="35"/>
                    <a:pt x="90" y="10"/>
                    <a:pt x="57" y="2"/>
                  </a:cubicBezTo>
                  <a:cubicBezTo>
                    <a:pt x="53" y="1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1"/>
            <p:cNvSpPr/>
            <p:nvPr/>
          </p:nvSpPr>
          <p:spPr>
            <a:xfrm>
              <a:off x="6909375" y="2702675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1" y="68"/>
                    <a:pt x="17" y="92"/>
                    <a:pt x="41" y="92"/>
                  </a:cubicBezTo>
                  <a:cubicBezTo>
                    <a:pt x="47" y="93"/>
                    <a:pt x="53" y="94"/>
                    <a:pt x="58" y="94"/>
                  </a:cubicBezTo>
                  <a:cubicBezTo>
                    <a:pt x="82" y="94"/>
                    <a:pt x="100" y="80"/>
                    <a:pt x="106" y="59"/>
                  </a:cubicBezTo>
                  <a:cubicBezTo>
                    <a:pt x="106" y="35"/>
                    <a:pt x="90" y="3"/>
                    <a:pt x="66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1"/>
            <p:cNvSpPr/>
            <p:nvPr/>
          </p:nvSpPr>
          <p:spPr>
            <a:xfrm>
              <a:off x="6917300" y="27041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5" y="1"/>
                  </a:moveTo>
                  <a:cubicBezTo>
                    <a:pt x="34" y="1"/>
                    <a:pt x="15" y="22"/>
                    <a:pt x="8" y="43"/>
                  </a:cubicBezTo>
                  <a:cubicBezTo>
                    <a:pt x="0" y="67"/>
                    <a:pt x="16" y="100"/>
                    <a:pt x="49" y="100"/>
                  </a:cubicBezTo>
                  <a:cubicBezTo>
                    <a:pt x="53" y="101"/>
                    <a:pt x="57" y="102"/>
                    <a:pt x="61" y="102"/>
                  </a:cubicBezTo>
                  <a:cubicBezTo>
                    <a:pt x="81" y="102"/>
                    <a:pt x="99" y="86"/>
                    <a:pt x="105" y="59"/>
                  </a:cubicBezTo>
                  <a:cubicBezTo>
                    <a:pt x="114" y="35"/>
                    <a:pt x="97" y="11"/>
                    <a:pt x="65" y="2"/>
                  </a:cubicBezTo>
                  <a:cubicBezTo>
                    <a:pt x="62" y="1"/>
                    <a:pt x="58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1"/>
            <p:cNvSpPr/>
            <p:nvPr/>
          </p:nvSpPr>
          <p:spPr>
            <a:xfrm>
              <a:off x="6925200" y="2705525"/>
              <a:ext cx="2850" cy="2900"/>
            </a:xfrm>
            <a:custGeom>
              <a:avLst/>
              <a:gdLst/>
              <a:ahLst/>
              <a:cxnLst/>
              <a:rect l="l" t="t" r="r" b="b"/>
              <a:pathLst>
                <a:path w="114" h="116" extrusionOk="0">
                  <a:moveTo>
                    <a:pt x="61" y="1"/>
                  </a:moveTo>
                  <a:cubicBezTo>
                    <a:pt x="35" y="1"/>
                    <a:pt x="15" y="23"/>
                    <a:pt x="8" y="51"/>
                  </a:cubicBezTo>
                  <a:cubicBezTo>
                    <a:pt x="0" y="75"/>
                    <a:pt x="16" y="108"/>
                    <a:pt x="49" y="116"/>
                  </a:cubicBezTo>
                  <a:cubicBezTo>
                    <a:pt x="73" y="116"/>
                    <a:pt x="98" y="100"/>
                    <a:pt x="106" y="67"/>
                  </a:cubicBezTo>
                  <a:cubicBezTo>
                    <a:pt x="114" y="35"/>
                    <a:pt x="98" y="10"/>
                    <a:pt x="73" y="2"/>
                  </a:cubicBezTo>
                  <a:cubicBezTo>
                    <a:pt x="69" y="1"/>
                    <a:pt x="6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1"/>
            <p:cNvSpPr/>
            <p:nvPr/>
          </p:nvSpPr>
          <p:spPr>
            <a:xfrm>
              <a:off x="6920525" y="2709175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44" y="0"/>
                  </a:moveTo>
                  <a:cubicBezTo>
                    <a:pt x="23" y="0"/>
                    <a:pt x="1" y="16"/>
                    <a:pt x="1" y="43"/>
                  </a:cubicBezTo>
                  <a:lnTo>
                    <a:pt x="98" y="67"/>
                  </a:lnTo>
                  <a:cubicBezTo>
                    <a:pt x="98" y="35"/>
                    <a:pt x="82" y="2"/>
                    <a:pt x="58" y="2"/>
                  </a:cubicBezTo>
                  <a:cubicBezTo>
                    <a:pt x="53" y="1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61"/>
            <p:cNvSpPr/>
            <p:nvPr/>
          </p:nvSpPr>
          <p:spPr>
            <a:xfrm>
              <a:off x="6921950" y="270172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1" y="0"/>
                  </a:moveTo>
                  <a:cubicBezTo>
                    <a:pt x="1" y="25"/>
                    <a:pt x="17" y="57"/>
                    <a:pt x="49" y="57"/>
                  </a:cubicBezTo>
                  <a:cubicBezTo>
                    <a:pt x="52" y="58"/>
                    <a:pt x="56" y="59"/>
                    <a:pt x="59" y="59"/>
                  </a:cubicBezTo>
                  <a:cubicBezTo>
                    <a:pt x="80" y="59"/>
                    <a:pt x="99" y="37"/>
                    <a:pt x="106" y="1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61"/>
            <p:cNvSpPr/>
            <p:nvPr/>
          </p:nvSpPr>
          <p:spPr>
            <a:xfrm>
              <a:off x="6914050" y="27005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0" y="1"/>
                  </a:moveTo>
                  <a:cubicBezTo>
                    <a:pt x="0" y="25"/>
                    <a:pt x="17" y="49"/>
                    <a:pt x="49" y="57"/>
                  </a:cubicBezTo>
                  <a:cubicBezTo>
                    <a:pt x="73" y="57"/>
                    <a:pt x="98" y="41"/>
                    <a:pt x="106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1"/>
            <p:cNvSpPr/>
            <p:nvPr/>
          </p:nvSpPr>
          <p:spPr>
            <a:xfrm>
              <a:off x="6906150" y="26992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1"/>
                  </a:moveTo>
                  <a:cubicBezTo>
                    <a:pt x="0" y="25"/>
                    <a:pt x="16" y="50"/>
                    <a:pt x="41" y="58"/>
                  </a:cubicBezTo>
                  <a:cubicBezTo>
                    <a:pt x="73" y="58"/>
                    <a:pt x="97" y="41"/>
                    <a:pt x="97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61"/>
            <p:cNvSpPr/>
            <p:nvPr/>
          </p:nvSpPr>
          <p:spPr>
            <a:xfrm>
              <a:off x="6899850" y="2707925"/>
              <a:ext cx="2675" cy="2175"/>
            </a:xfrm>
            <a:custGeom>
              <a:avLst/>
              <a:gdLst/>
              <a:ahLst/>
              <a:cxnLst/>
              <a:rect l="l" t="t" r="r" b="b"/>
              <a:pathLst>
                <a:path w="107" h="87" extrusionOk="0">
                  <a:moveTo>
                    <a:pt x="46" y="0"/>
                  </a:moveTo>
                  <a:cubicBezTo>
                    <a:pt x="27" y="0"/>
                    <a:pt x="9" y="10"/>
                    <a:pt x="9" y="28"/>
                  </a:cubicBezTo>
                  <a:cubicBezTo>
                    <a:pt x="1" y="52"/>
                    <a:pt x="17" y="77"/>
                    <a:pt x="41" y="85"/>
                  </a:cubicBezTo>
                  <a:cubicBezTo>
                    <a:pt x="46" y="86"/>
                    <a:pt x="50" y="87"/>
                    <a:pt x="55" y="87"/>
                  </a:cubicBezTo>
                  <a:cubicBezTo>
                    <a:pt x="76" y="87"/>
                    <a:pt x="98" y="72"/>
                    <a:pt x="98" y="52"/>
                  </a:cubicBezTo>
                  <a:cubicBezTo>
                    <a:pt x="106" y="36"/>
                    <a:pt x="90" y="12"/>
                    <a:pt x="66" y="4"/>
                  </a:cubicBezTo>
                  <a:cubicBezTo>
                    <a:pt x="60" y="2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61"/>
            <p:cNvSpPr/>
            <p:nvPr/>
          </p:nvSpPr>
          <p:spPr>
            <a:xfrm>
              <a:off x="6902700" y="27124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1" y="1"/>
                  </a:moveTo>
                  <a:cubicBezTo>
                    <a:pt x="30" y="1"/>
                    <a:pt x="7" y="14"/>
                    <a:pt x="0" y="27"/>
                  </a:cubicBezTo>
                  <a:lnTo>
                    <a:pt x="98" y="60"/>
                  </a:lnTo>
                  <a:cubicBezTo>
                    <a:pt x="106" y="43"/>
                    <a:pt x="89" y="11"/>
                    <a:pt x="65" y="3"/>
                  </a:cubicBezTo>
                  <a:cubicBezTo>
                    <a:pt x="61" y="1"/>
                    <a:pt x="5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1"/>
            <p:cNvSpPr/>
            <p:nvPr/>
          </p:nvSpPr>
          <p:spPr>
            <a:xfrm>
              <a:off x="6910400" y="271502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44" y="0"/>
                  </a:moveTo>
                  <a:cubicBezTo>
                    <a:pt x="22" y="0"/>
                    <a:pt x="7" y="11"/>
                    <a:pt x="0" y="36"/>
                  </a:cubicBezTo>
                  <a:lnTo>
                    <a:pt x="90" y="68"/>
                  </a:lnTo>
                  <a:cubicBezTo>
                    <a:pt x="98" y="44"/>
                    <a:pt x="90" y="11"/>
                    <a:pt x="65" y="3"/>
                  </a:cubicBezTo>
                  <a:cubicBezTo>
                    <a:pt x="58" y="1"/>
                    <a:pt x="50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61"/>
            <p:cNvSpPr/>
            <p:nvPr/>
          </p:nvSpPr>
          <p:spPr>
            <a:xfrm>
              <a:off x="6907550" y="27101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48" y="1"/>
                  </a:moveTo>
                  <a:cubicBezTo>
                    <a:pt x="30" y="1"/>
                    <a:pt x="15" y="10"/>
                    <a:pt x="9" y="28"/>
                  </a:cubicBezTo>
                  <a:cubicBezTo>
                    <a:pt x="1" y="52"/>
                    <a:pt x="17" y="85"/>
                    <a:pt x="41" y="93"/>
                  </a:cubicBezTo>
                  <a:cubicBezTo>
                    <a:pt x="46" y="94"/>
                    <a:pt x="50" y="95"/>
                    <a:pt x="55" y="95"/>
                  </a:cubicBezTo>
                  <a:cubicBezTo>
                    <a:pt x="76" y="95"/>
                    <a:pt x="100" y="80"/>
                    <a:pt x="106" y="60"/>
                  </a:cubicBezTo>
                  <a:cubicBezTo>
                    <a:pt x="114" y="36"/>
                    <a:pt x="98" y="12"/>
                    <a:pt x="66" y="4"/>
                  </a:cubicBezTo>
                  <a:cubicBezTo>
                    <a:pt x="60" y="2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61"/>
            <p:cNvSpPr/>
            <p:nvPr/>
          </p:nvSpPr>
          <p:spPr>
            <a:xfrm>
              <a:off x="6915250" y="2712250"/>
              <a:ext cx="2875" cy="2725"/>
            </a:xfrm>
            <a:custGeom>
              <a:avLst/>
              <a:gdLst/>
              <a:ahLst/>
              <a:cxnLst/>
              <a:rect l="l" t="t" r="r" b="b"/>
              <a:pathLst>
                <a:path w="115" h="109" extrusionOk="0">
                  <a:moveTo>
                    <a:pt x="74" y="1"/>
                  </a:moveTo>
                  <a:cubicBezTo>
                    <a:pt x="50" y="1"/>
                    <a:pt x="17" y="9"/>
                    <a:pt x="9" y="41"/>
                  </a:cubicBezTo>
                  <a:cubicBezTo>
                    <a:pt x="1" y="66"/>
                    <a:pt x="17" y="98"/>
                    <a:pt x="41" y="106"/>
                  </a:cubicBezTo>
                  <a:cubicBezTo>
                    <a:pt x="47" y="108"/>
                    <a:pt x="52" y="108"/>
                    <a:pt x="57" y="108"/>
                  </a:cubicBezTo>
                  <a:cubicBezTo>
                    <a:pt x="82" y="108"/>
                    <a:pt x="100" y="93"/>
                    <a:pt x="106" y="66"/>
                  </a:cubicBezTo>
                  <a:cubicBezTo>
                    <a:pt x="114" y="41"/>
                    <a:pt x="98" y="9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1"/>
            <p:cNvSpPr/>
            <p:nvPr/>
          </p:nvSpPr>
          <p:spPr>
            <a:xfrm>
              <a:off x="6922975" y="2714450"/>
              <a:ext cx="2850" cy="2950"/>
            </a:xfrm>
            <a:custGeom>
              <a:avLst/>
              <a:gdLst/>
              <a:ahLst/>
              <a:cxnLst/>
              <a:rect l="l" t="t" r="r" b="b"/>
              <a:pathLst>
                <a:path w="114" h="118" extrusionOk="0">
                  <a:moveTo>
                    <a:pt x="63" y="0"/>
                  </a:moveTo>
                  <a:cubicBezTo>
                    <a:pt x="40" y="0"/>
                    <a:pt x="15" y="21"/>
                    <a:pt x="8" y="43"/>
                  </a:cubicBezTo>
                  <a:cubicBezTo>
                    <a:pt x="0" y="75"/>
                    <a:pt x="16" y="107"/>
                    <a:pt x="41" y="115"/>
                  </a:cubicBezTo>
                  <a:cubicBezTo>
                    <a:pt x="46" y="117"/>
                    <a:pt x="51" y="118"/>
                    <a:pt x="57" y="118"/>
                  </a:cubicBezTo>
                  <a:cubicBezTo>
                    <a:pt x="81" y="118"/>
                    <a:pt x="99" y="102"/>
                    <a:pt x="105" y="75"/>
                  </a:cubicBezTo>
                  <a:cubicBezTo>
                    <a:pt x="114" y="43"/>
                    <a:pt x="105" y="10"/>
                    <a:pt x="73" y="2"/>
                  </a:cubicBezTo>
                  <a:cubicBezTo>
                    <a:pt x="70" y="1"/>
                    <a:pt x="66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1"/>
            <p:cNvSpPr/>
            <p:nvPr/>
          </p:nvSpPr>
          <p:spPr>
            <a:xfrm>
              <a:off x="6917900" y="27176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47" y="1"/>
                  </a:moveTo>
                  <a:cubicBezTo>
                    <a:pt x="27" y="1"/>
                    <a:pt x="7" y="11"/>
                    <a:pt x="0" y="36"/>
                  </a:cubicBezTo>
                  <a:lnTo>
                    <a:pt x="98" y="69"/>
                  </a:lnTo>
                  <a:cubicBezTo>
                    <a:pt x="106" y="44"/>
                    <a:pt x="90" y="12"/>
                    <a:pt x="65" y="4"/>
                  </a:cubicBezTo>
                  <a:cubicBezTo>
                    <a:pt x="59" y="2"/>
                    <a:pt x="5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1"/>
            <p:cNvSpPr/>
            <p:nvPr/>
          </p:nvSpPr>
          <p:spPr>
            <a:xfrm>
              <a:off x="6920325" y="27102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9" y="57"/>
                    <a:pt x="41" y="66"/>
                  </a:cubicBezTo>
                  <a:cubicBezTo>
                    <a:pt x="44" y="67"/>
                    <a:pt x="48" y="67"/>
                    <a:pt x="51" y="67"/>
                  </a:cubicBezTo>
                  <a:cubicBezTo>
                    <a:pt x="74" y="67"/>
                    <a:pt x="99" y="46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1"/>
            <p:cNvSpPr/>
            <p:nvPr/>
          </p:nvSpPr>
          <p:spPr>
            <a:xfrm>
              <a:off x="6912425" y="27082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0" y="33"/>
                    <a:pt x="17" y="57"/>
                    <a:pt x="41" y="66"/>
                  </a:cubicBezTo>
                  <a:cubicBezTo>
                    <a:pt x="47" y="67"/>
                    <a:pt x="52" y="68"/>
                    <a:pt x="57" y="68"/>
                  </a:cubicBezTo>
                  <a:cubicBezTo>
                    <a:pt x="81" y="68"/>
                    <a:pt x="99" y="52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61"/>
            <p:cNvSpPr/>
            <p:nvPr/>
          </p:nvSpPr>
          <p:spPr>
            <a:xfrm>
              <a:off x="6904725" y="27063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7" y="49"/>
                    <a:pt x="41" y="57"/>
                  </a:cubicBezTo>
                  <a:cubicBezTo>
                    <a:pt x="45" y="59"/>
                    <a:pt x="50" y="60"/>
                    <a:pt x="54" y="60"/>
                  </a:cubicBezTo>
                  <a:cubicBezTo>
                    <a:pt x="76" y="60"/>
                    <a:pt x="99" y="45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61"/>
            <p:cNvSpPr/>
            <p:nvPr/>
          </p:nvSpPr>
          <p:spPr>
            <a:xfrm>
              <a:off x="6897625" y="2714200"/>
              <a:ext cx="2650" cy="2200"/>
            </a:xfrm>
            <a:custGeom>
              <a:avLst/>
              <a:gdLst/>
              <a:ahLst/>
              <a:cxnLst/>
              <a:rect l="l" t="t" r="r" b="b"/>
              <a:pathLst>
                <a:path w="106" h="88" extrusionOk="0">
                  <a:moveTo>
                    <a:pt x="47" y="1"/>
                  </a:moveTo>
                  <a:cubicBezTo>
                    <a:pt x="30" y="1"/>
                    <a:pt x="15" y="10"/>
                    <a:pt x="9" y="28"/>
                  </a:cubicBezTo>
                  <a:cubicBezTo>
                    <a:pt x="1" y="44"/>
                    <a:pt x="9" y="69"/>
                    <a:pt x="33" y="85"/>
                  </a:cubicBezTo>
                  <a:cubicBezTo>
                    <a:pt x="39" y="87"/>
                    <a:pt x="46" y="88"/>
                    <a:pt x="52" y="88"/>
                  </a:cubicBezTo>
                  <a:cubicBezTo>
                    <a:pt x="72" y="88"/>
                    <a:pt x="92" y="79"/>
                    <a:pt x="98" y="61"/>
                  </a:cubicBezTo>
                  <a:cubicBezTo>
                    <a:pt x="106" y="44"/>
                    <a:pt x="90" y="20"/>
                    <a:pt x="65" y="4"/>
                  </a:cubicBezTo>
                  <a:cubicBezTo>
                    <a:pt x="59" y="2"/>
                    <a:pt x="5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1"/>
            <p:cNvSpPr/>
            <p:nvPr/>
          </p:nvSpPr>
          <p:spPr>
            <a:xfrm>
              <a:off x="6900050" y="271895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38" y="0"/>
                  </a:moveTo>
                  <a:cubicBezTo>
                    <a:pt x="21" y="0"/>
                    <a:pt x="6" y="9"/>
                    <a:pt x="1" y="25"/>
                  </a:cubicBezTo>
                  <a:lnTo>
                    <a:pt x="90" y="73"/>
                  </a:lnTo>
                  <a:cubicBezTo>
                    <a:pt x="98" y="49"/>
                    <a:pt x="90" y="17"/>
                    <a:pt x="66" y="8"/>
                  </a:cubicBezTo>
                  <a:cubicBezTo>
                    <a:pt x="57" y="3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1"/>
            <p:cNvSpPr/>
            <p:nvPr/>
          </p:nvSpPr>
          <p:spPr>
            <a:xfrm>
              <a:off x="6907350" y="2722375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38" y="1"/>
                  </a:moveTo>
                  <a:cubicBezTo>
                    <a:pt x="21" y="1"/>
                    <a:pt x="6" y="10"/>
                    <a:pt x="1" y="26"/>
                  </a:cubicBezTo>
                  <a:lnTo>
                    <a:pt x="90" y="74"/>
                  </a:lnTo>
                  <a:cubicBezTo>
                    <a:pt x="98" y="50"/>
                    <a:pt x="90" y="17"/>
                    <a:pt x="66" y="9"/>
                  </a:cubicBezTo>
                  <a:cubicBezTo>
                    <a:pt x="57" y="4"/>
                    <a:pt x="4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61"/>
            <p:cNvSpPr/>
            <p:nvPr/>
          </p:nvSpPr>
          <p:spPr>
            <a:xfrm>
              <a:off x="6904925" y="271725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5" y="0"/>
                  </a:moveTo>
                  <a:cubicBezTo>
                    <a:pt x="38" y="0"/>
                    <a:pt x="23" y="10"/>
                    <a:pt x="17" y="28"/>
                  </a:cubicBezTo>
                  <a:cubicBezTo>
                    <a:pt x="0" y="52"/>
                    <a:pt x="17" y="76"/>
                    <a:pt x="41" y="93"/>
                  </a:cubicBezTo>
                  <a:cubicBezTo>
                    <a:pt x="47" y="95"/>
                    <a:pt x="54" y="96"/>
                    <a:pt x="60" y="96"/>
                  </a:cubicBezTo>
                  <a:cubicBezTo>
                    <a:pt x="80" y="96"/>
                    <a:pt x="100" y="87"/>
                    <a:pt x="106" y="68"/>
                  </a:cubicBezTo>
                  <a:cubicBezTo>
                    <a:pt x="114" y="44"/>
                    <a:pt x="106" y="12"/>
                    <a:pt x="73" y="3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61"/>
            <p:cNvSpPr/>
            <p:nvPr/>
          </p:nvSpPr>
          <p:spPr>
            <a:xfrm>
              <a:off x="6912425" y="272030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60" y="0"/>
                  </a:moveTo>
                  <a:cubicBezTo>
                    <a:pt x="38" y="0"/>
                    <a:pt x="21" y="11"/>
                    <a:pt x="9" y="36"/>
                  </a:cubicBezTo>
                  <a:cubicBezTo>
                    <a:pt x="0" y="60"/>
                    <a:pt x="9" y="84"/>
                    <a:pt x="33" y="100"/>
                  </a:cubicBezTo>
                  <a:cubicBezTo>
                    <a:pt x="41" y="102"/>
                    <a:pt x="48" y="103"/>
                    <a:pt x="54" y="103"/>
                  </a:cubicBezTo>
                  <a:cubicBezTo>
                    <a:pt x="76" y="103"/>
                    <a:pt x="93" y="93"/>
                    <a:pt x="106" y="68"/>
                  </a:cubicBezTo>
                  <a:cubicBezTo>
                    <a:pt x="114" y="44"/>
                    <a:pt x="106" y="11"/>
                    <a:pt x="82" y="3"/>
                  </a:cubicBezTo>
                  <a:cubicBezTo>
                    <a:pt x="74" y="1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1"/>
            <p:cNvSpPr/>
            <p:nvPr/>
          </p:nvSpPr>
          <p:spPr>
            <a:xfrm>
              <a:off x="6919925" y="2723350"/>
              <a:ext cx="2850" cy="2800"/>
            </a:xfrm>
            <a:custGeom>
              <a:avLst/>
              <a:gdLst/>
              <a:ahLst/>
              <a:cxnLst/>
              <a:rect l="l" t="t" r="r" b="b"/>
              <a:pathLst>
                <a:path w="114" h="112" extrusionOk="0">
                  <a:moveTo>
                    <a:pt x="65" y="1"/>
                  </a:moveTo>
                  <a:cubicBezTo>
                    <a:pt x="41" y="1"/>
                    <a:pt x="22" y="15"/>
                    <a:pt x="9" y="35"/>
                  </a:cubicBezTo>
                  <a:cubicBezTo>
                    <a:pt x="0" y="68"/>
                    <a:pt x="9" y="100"/>
                    <a:pt x="33" y="108"/>
                  </a:cubicBezTo>
                  <a:cubicBezTo>
                    <a:pt x="39" y="110"/>
                    <a:pt x="45" y="111"/>
                    <a:pt x="51" y="111"/>
                  </a:cubicBezTo>
                  <a:cubicBezTo>
                    <a:pt x="72" y="111"/>
                    <a:pt x="93" y="100"/>
                    <a:pt x="106" y="76"/>
                  </a:cubicBezTo>
                  <a:cubicBezTo>
                    <a:pt x="114" y="43"/>
                    <a:pt x="106" y="11"/>
                    <a:pt x="82" y="3"/>
                  </a:cubicBezTo>
                  <a:cubicBezTo>
                    <a:pt x="76" y="1"/>
                    <a:pt x="70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61"/>
            <p:cNvSpPr/>
            <p:nvPr/>
          </p:nvSpPr>
          <p:spPr>
            <a:xfrm>
              <a:off x="6914450" y="2725775"/>
              <a:ext cx="2650" cy="1900"/>
            </a:xfrm>
            <a:custGeom>
              <a:avLst/>
              <a:gdLst/>
              <a:ahLst/>
              <a:cxnLst/>
              <a:rect l="l" t="t" r="r" b="b"/>
              <a:pathLst>
                <a:path w="106" h="76" extrusionOk="0">
                  <a:moveTo>
                    <a:pt x="60" y="1"/>
                  </a:moveTo>
                  <a:cubicBezTo>
                    <a:pt x="38" y="1"/>
                    <a:pt x="14" y="15"/>
                    <a:pt x="1" y="35"/>
                  </a:cubicBezTo>
                  <a:lnTo>
                    <a:pt x="90" y="76"/>
                  </a:lnTo>
                  <a:cubicBezTo>
                    <a:pt x="106" y="52"/>
                    <a:pt x="98" y="19"/>
                    <a:pt x="73" y="3"/>
                  </a:cubicBezTo>
                  <a:cubicBezTo>
                    <a:pt x="69" y="2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61"/>
            <p:cNvSpPr/>
            <p:nvPr/>
          </p:nvSpPr>
          <p:spPr>
            <a:xfrm>
              <a:off x="6917700" y="271855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4"/>
                    <a:pt x="8" y="57"/>
                    <a:pt x="33" y="65"/>
                  </a:cubicBezTo>
                  <a:cubicBezTo>
                    <a:pt x="41" y="69"/>
                    <a:pt x="49" y="71"/>
                    <a:pt x="57" y="71"/>
                  </a:cubicBezTo>
                  <a:cubicBezTo>
                    <a:pt x="78" y="71"/>
                    <a:pt x="94" y="56"/>
                    <a:pt x="106" y="33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61"/>
            <p:cNvSpPr/>
            <p:nvPr/>
          </p:nvSpPr>
          <p:spPr>
            <a:xfrm>
              <a:off x="6910200" y="2715900"/>
              <a:ext cx="2450" cy="1625"/>
            </a:xfrm>
            <a:custGeom>
              <a:avLst/>
              <a:gdLst/>
              <a:ahLst/>
              <a:cxnLst/>
              <a:rect l="l" t="t" r="r" b="b"/>
              <a:pathLst>
                <a:path w="98" h="65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8" y="49"/>
                    <a:pt x="33" y="57"/>
                  </a:cubicBezTo>
                  <a:cubicBezTo>
                    <a:pt x="42" y="62"/>
                    <a:pt x="50" y="64"/>
                    <a:pt x="58" y="64"/>
                  </a:cubicBezTo>
                  <a:cubicBezTo>
                    <a:pt x="77" y="64"/>
                    <a:pt x="92" y="51"/>
                    <a:pt x="98" y="33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1"/>
            <p:cNvSpPr/>
            <p:nvPr/>
          </p:nvSpPr>
          <p:spPr>
            <a:xfrm>
              <a:off x="6902500" y="2713075"/>
              <a:ext cx="2650" cy="1600"/>
            </a:xfrm>
            <a:custGeom>
              <a:avLst/>
              <a:gdLst/>
              <a:ahLst/>
              <a:cxnLst/>
              <a:rect l="l" t="t" r="r" b="b"/>
              <a:pathLst>
                <a:path w="106" h="64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16" y="49"/>
                    <a:pt x="41" y="57"/>
                  </a:cubicBezTo>
                  <a:cubicBezTo>
                    <a:pt x="50" y="62"/>
                    <a:pt x="58" y="64"/>
                    <a:pt x="66" y="64"/>
                  </a:cubicBezTo>
                  <a:cubicBezTo>
                    <a:pt x="85" y="64"/>
                    <a:pt x="100" y="50"/>
                    <a:pt x="106" y="33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1"/>
            <p:cNvSpPr/>
            <p:nvPr/>
          </p:nvSpPr>
          <p:spPr>
            <a:xfrm>
              <a:off x="6914250" y="27266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9" y="0"/>
                  </a:moveTo>
                  <a:lnTo>
                    <a:pt x="9" y="0"/>
                  </a:lnTo>
                  <a:cubicBezTo>
                    <a:pt x="0" y="25"/>
                    <a:pt x="9" y="57"/>
                    <a:pt x="33" y="73"/>
                  </a:cubicBezTo>
                  <a:cubicBezTo>
                    <a:pt x="39" y="75"/>
                    <a:pt x="45" y="76"/>
                    <a:pt x="51" y="76"/>
                  </a:cubicBezTo>
                  <a:cubicBezTo>
                    <a:pt x="71" y="76"/>
                    <a:pt x="92" y="66"/>
                    <a:pt x="98" y="41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61"/>
            <p:cNvSpPr/>
            <p:nvPr/>
          </p:nvSpPr>
          <p:spPr>
            <a:xfrm>
              <a:off x="6906950" y="272300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17" y="1"/>
                  </a:moveTo>
                  <a:cubicBezTo>
                    <a:pt x="1" y="25"/>
                    <a:pt x="17" y="57"/>
                    <a:pt x="41" y="73"/>
                  </a:cubicBezTo>
                  <a:cubicBezTo>
                    <a:pt x="47" y="76"/>
                    <a:pt x="53" y="77"/>
                    <a:pt x="59" y="77"/>
                  </a:cubicBezTo>
                  <a:cubicBezTo>
                    <a:pt x="77" y="77"/>
                    <a:pt x="94" y="67"/>
                    <a:pt x="106" y="4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61"/>
            <p:cNvSpPr/>
            <p:nvPr/>
          </p:nvSpPr>
          <p:spPr>
            <a:xfrm>
              <a:off x="6899850" y="27195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9" y="1"/>
                  </a:moveTo>
                  <a:cubicBezTo>
                    <a:pt x="1" y="25"/>
                    <a:pt x="9" y="49"/>
                    <a:pt x="33" y="66"/>
                  </a:cubicBezTo>
                  <a:cubicBezTo>
                    <a:pt x="39" y="68"/>
                    <a:pt x="46" y="69"/>
                    <a:pt x="52" y="69"/>
                  </a:cubicBezTo>
                  <a:cubicBezTo>
                    <a:pt x="72" y="69"/>
                    <a:pt x="92" y="59"/>
                    <a:pt x="98" y="41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1"/>
            <p:cNvSpPr/>
            <p:nvPr/>
          </p:nvSpPr>
          <p:spPr>
            <a:xfrm>
              <a:off x="6901475" y="27242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4" y="1"/>
                  </a:moveTo>
                  <a:cubicBezTo>
                    <a:pt x="37" y="1"/>
                    <a:pt x="22" y="10"/>
                    <a:pt x="17" y="25"/>
                  </a:cubicBezTo>
                  <a:cubicBezTo>
                    <a:pt x="1" y="42"/>
                    <a:pt x="9" y="74"/>
                    <a:pt x="33" y="90"/>
                  </a:cubicBezTo>
                  <a:cubicBezTo>
                    <a:pt x="42" y="96"/>
                    <a:pt x="51" y="99"/>
                    <a:pt x="61" y="99"/>
                  </a:cubicBezTo>
                  <a:cubicBezTo>
                    <a:pt x="78" y="99"/>
                    <a:pt x="96" y="90"/>
                    <a:pt x="106" y="74"/>
                  </a:cubicBezTo>
                  <a:cubicBezTo>
                    <a:pt x="114" y="50"/>
                    <a:pt x="106" y="17"/>
                    <a:pt x="82" y="9"/>
                  </a:cubicBezTo>
                  <a:cubicBezTo>
                    <a:pt x="73" y="4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1"/>
            <p:cNvSpPr/>
            <p:nvPr/>
          </p:nvSpPr>
          <p:spPr>
            <a:xfrm>
              <a:off x="6908575" y="2728075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56" y="0"/>
                  </a:moveTo>
                  <a:cubicBezTo>
                    <a:pt x="38" y="0"/>
                    <a:pt x="22" y="11"/>
                    <a:pt x="17" y="33"/>
                  </a:cubicBezTo>
                  <a:cubicBezTo>
                    <a:pt x="0" y="57"/>
                    <a:pt x="8" y="81"/>
                    <a:pt x="33" y="97"/>
                  </a:cubicBezTo>
                  <a:cubicBezTo>
                    <a:pt x="41" y="103"/>
                    <a:pt x="50" y="106"/>
                    <a:pt x="58" y="106"/>
                  </a:cubicBezTo>
                  <a:cubicBezTo>
                    <a:pt x="73" y="106"/>
                    <a:pt x="87" y="97"/>
                    <a:pt x="98" y="81"/>
                  </a:cubicBezTo>
                  <a:cubicBezTo>
                    <a:pt x="114" y="49"/>
                    <a:pt x="106" y="25"/>
                    <a:pt x="81" y="8"/>
                  </a:cubicBezTo>
                  <a:cubicBezTo>
                    <a:pt x="73" y="3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1"/>
            <p:cNvSpPr/>
            <p:nvPr/>
          </p:nvSpPr>
          <p:spPr>
            <a:xfrm>
              <a:off x="6863175" y="3036525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62" y="0"/>
                  </a:moveTo>
                  <a:cubicBezTo>
                    <a:pt x="58" y="0"/>
                    <a:pt x="53" y="1"/>
                    <a:pt x="49" y="2"/>
                  </a:cubicBezTo>
                  <a:cubicBezTo>
                    <a:pt x="16" y="10"/>
                    <a:pt x="0" y="35"/>
                    <a:pt x="8" y="59"/>
                  </a:cubicBezTo>
                  <a:cubicBezTo>
                    <a:pt x="15" y="79"/>
                    <a:pt x="38" y="93"/>
                    <a:pt x="60" y="93"/>
                  </a:cubicBezTo>
                  <a:cubicBezTo>
                    <a:pt x="64" y="93"/>
                    <a:pt x="69" y="93"/>
                    <a:pt x="73" y="91"/>
                  </a:cubicBezTo>
                  <a:cubicBezTo>
                    <a:pt x="98" y="83"/>
                    <a:pt x="114" y="59"/>
                    <a:pt x="106" y="35"/>
                  </a:cubicBezTo>
                  <a:cubicBezTo>
                    <a:pt x="99" y="15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61"/>
            <p:cNvSpPr/>
            <p:nvPr/>
          </p:nvSpPr>
          <p:spPr>
            <a:xfrm>
              <a:off x="6860325" y="30413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58" y="1"/>
                  </a:moveTo>
                  <a:cubicBezTo>
                    <a:pt x="53" y="1"/>
                    <a:pt x="47" y="1"/>
                    <a:pt x="41" y="3"/>
                  </a:cubicBezTo>
                  <a:cubicBezTo>
                    <a:pt x="17" y="11"/>
                    <a:pt x="1" y="35"/>
                    <a:pt x="9" y="60"/>
                  </a:cubicBezTo>
                  <a:lnTo>
                    <a:pt x="106" y="35"/>
                  </a:lnTo>
                  <a:cubicBezTo>
                    <a:pt x="99" y="1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61"/>
            <p:cNvSpPr/>
            <p:nvPr/>
          </p:nvSpPr>
          <p:spPr>
            <a:xfrm>
              <a:off x="6865400" y="3044225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2"/>
                    <a:pt x="0" y="35"/>
                    <a:pt x="9" y="59"/>
                  </a:cubicBezTo>
                  <a:cubicBezTo>
                    <a:pt x="15" y="79"/>
                    <a:pt x="33" y="94"/>
                    <a:pt x="52" y="94"/>
                  </a:cubicBezTo>
                  <a:cubicBezTo>
                    <a:pt x="57" y="94"/>
                    <a:pt x="61" y="93"/>
                    <a:pt x="65" y="91"/>
                  </a:cubicBezTo>
                  <a:cubicBezTo>
                    <a:pt x="98" y="83"/>
                    <a:pt x="114" y="59"/>
                    <a:pt x="106" y="35"/>
                  </a:cubicBez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1"/>
            <p:cNvSpPr/>
            <p:nvPr/>
          </p:nvSpPr>
          <p:spPr>
            <a:xfrm>
              <a:off x="6862550" y="3049075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55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1"/>
                    <a:pt x="1" y="35"/>
                    <a:pt x="9" y="60"/>
                  </a:cubicBezTo>
                  <a:lnTo>
                    <a:pt x="98" y="35"/>
                  </a:lnTo>
                  <a:cubicBezTo>
                    <a:pt x="98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1"/>
            <p:cNvSpPr/>
            <p:nvPr/>
          </p:nvSpPr>
          <p:spPr>
            <a:xfrm>
              <a:off x="6857500" y="30462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2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16" y="10"/>
                    <a:pt x="0" y="43"/>
                    <a:pt x="8" y="67"/>
                  </a:cubicBezTo>
                  <a:cubicBezTo>
                    <a:pt x="15" y="87"/>
                    <a:pt x="38" y="102"/>
                    <a:pt x="60" y="102"/>
                  </a:cubicBezTo>
                  <a:cubicBezTo>
                    <a:pt x="64" y="102"/>
                    <a:pt x="69" y="101"/>
                    <a:pt x="73" y="100"/>
                  </a:cubicBezTo>
                  <a:cubicBezTo>
                    <a:pt x="98" y="92"/>
                    <a:pt x="114" y="67"/>
                    <a:pt x="106" y="35"/>
                  </a:cubicBezTo>
                  <a:cubicBezTo>
                    <a:pt x="99" y="15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1"/>
            <p:cNvSpPr/>
            <p:nvPr/>
          </p:nvSpPr>
          <p:spPr>
            <a:xfrm>
              <a:off x="6860525" y="30422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33"/>
                  </a:lnTo>
                  <a:cubicBezTo>
                    <a:pt x="8" y="53"/>
                    <a:pt x="25" y="67"/>
                    <a:pt x="49" y="67"/>
                  </a:cubicBezTo>
                  <a:cubicBezTo>
                    <a:pt x="54" y="67"/>
                    <a:pt x="60" y="67"/>
                    <a:pt x="66" y="65"/>
                  </a:cubicBezTo>
                  <a:cubicBezTo>
                    <a:pt x="90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1"/>
            <p:cNvSpPr/>
            <p:nvPr/>
          </p:nvSpPr>
          <p:spPr>
            <a:xfrm>
              <a:off x="6867425" y="30517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2" y="0"/>
                  </a:moveTo>
                  <a:cubicBezTo>
                    <a:pt x="58" y="0"/>
                    <a:pt x="53" y="1"/>
                    <a:pt x="49" y="2"/>
                  </a:cubicBezTo>
                  <a:cubicBezTo>
                    <a:pt x="17" y="10"/>
                    <a:pt x="1" y="35"/>
                    <a:pt x="9" y="67"/>
                  </a:cubicBezTo>
                  <a:cubicBezTo>
                    <a:pt x="15" y="87"/>
                    <a:pt x="38" y="102"/>
                    <a:pt x="60" y="102"/>
                  </a:cubicBezTo>
                  <a:cubicBezTo>
                    <a:pt x="65" y="102"/>
                    <a:pt x="69" y="101"/>
                    <a:pt x="73" y="100"/>
                  </a:cubicBezTo>
                  <a:cubicBezTo>
                    <a:pt x="98" y="91"/>
                    <a:pt x="114" y="67"/>
                    <a:pt x="106" y="35"/>
                  </a:cubicBezTo>
                  <a:cubicBezTo>
                    <a:pt x="99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61"/>
            <p:cNvSpPr/>
            <p:nvPr/>
          </p:nvSpPr>
          <p:spPr>
            <a:xfrm>
              <a:off x="6864600" y="30567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2" y="0"/>
                  </a:moveTo>
                  <a:cubicBezTo>
                    <a:pt x="55" y="0"/>
                    <a:pt x="48" y="1"/>
                    <a:pt x="41" y="3"/>
                  </a:cubicBezTo>
                  <a:cubicBezTo>
                    <a:pt x="16" y="3"/>
                    <a:pt x="0" y="35"/>
                    <a:pt x="8" y="60"/>
                  </a:cubicBezTo>
                  <a:lnTo>
                    <a:pt x="105" y="35"/>
                  </a:lnTo>
                  <a:cubicBezTo>
                    <a:pt x="99" y="11"/>
                    <a:pt x="84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61"/>
            <p:cNvSpPr/>
            <p:nvPr/>
          </p:nvSpPr>
          <p:spPr>
            <a:xfrm>
              <a:off x="6856875" y="30588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8" y="1"/>
                  </a:moveTo>
                  <a:cubicBezTo>
                    <a:pt x="53" y="1"/>
                    <a:pt x="47" y="2"/>
                    <a:pt x="41" y="3"/>
                  </a:cubicBezTo>
                  <a:cubicBezTo>
                    <a:pt x="17" y="11"/>
                    <a:pt x="1" y="44"/>
                    <a:pt x="9" y="68"/>
                  </a:cubicBezTo>
                  <a:lnTo>
                    <a:pt x="106" y="35"/>
                  </a:lnTo>
                  <a:cubicBezTo>
                    <a:pt x="100" y="1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61"/>
            <p:cNvSpPr/>
            <p:nvPr/>
          </p:nvSpPr>
          <p:spPr>
            <a:xfrm>
              <a:off x="6859725" y="30539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1"/>
                    <a:pt x="0" y="35"/>
                    <a:pt x="9" y="59"/>
                  </a:cubicBezTo>
                  <a:cubicBezTo>
                    <a:pt x="15" y="86"/>
                    <a:pt x="33" y="102"/>
                    <a:pt x="53" y="102"/>
                  </a:cubicBezTo>
                  <a:cubicBezTo>
                    <a:pt x="57" y="102"/>
                    <a:pt x="61" y="101"/>
                    <a:pt x="65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1"/>
            <p:cNvSpPr/>
            <p:nvPr/>
          </p:nvSpPr>
          <p:spPr>
            <a:xfrm>
              <a:off x="6862775" y="30499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89" y="0"/>
                  </a:moveTo>
                  <a:lnTo>
                    <a:pt x="0" y="25"/>
                  </a:lnTo>
                  <a:cubicBezTo>
                    <a:pt x="0" y="49"/>
                    <a:pt x="19" y="60"/>
                    <a:pt x="39" y="60"/>
                  </a:cubicBezTo>
                  <a:cubicBezTo>
                    <a:pt x="45" y="60"/>
                    <a:pt x="51" y="59"/>
                    <a:pt x="57" y="57"/>
                  </a:cubicBezTo>
                  <a:cubicBezTo>
                    <a:pt x="81" y="57"/>
                    <a:pt x="97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1"/>
            <p:cNvSpPr/>
            <p:nvPr/>
          </p:nvSpPr>
          <p:spPr>
            <a:xfrm>
              <a:off x="6869650" y="3059425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35"/>
                    <a:pt x="9" y="59"/>
                  </a:cubicBezTo>
                  <a:cubicBezTo>
                    <a:pt x="15" y="84"/>
                    <a:pt x="31" y="94"/>
                    <a:pt x="49" y="94"/>
                  </a:cubicBezTo>
                  <a:cubicBezTo>
                    <a:pt x="54" y="94"/>
                    <a:pt x="60" y="93"/>
                    <a:pt x="66" y="92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9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1"/>
            <p:cNvSpPr/>
            <p:nvPr/>
          </p:nvSpPr>
          <p:spPr>
            <a:xfrm>
              <a:off x="6866825" y="30642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6" y="11"/>
                    <a:pt x="0" y="44"/>
                    <a:pt x="8" y="68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1"/>
            <p:cNvSpPr/>
            <p:nvPr/>
          </p:nvSpPr>
          <p:spPr>
            <a:xfrm>
              <a:off x="6859125" y="30665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6" y="10"/>
                    <a:pt x="0" y="35"/>
                    <a:pt x="8" y="67"/>
                  </a:cubicBezTo>
                  <a:lnTo>
                    <a:pt x="105" y="35"/>
                  </a:ln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1"/>
            <p:cNvSpPr/>
            <p:nvPr/>
          </p:nvSpPr>
          <p:spPr>
            <a:xfrm>
              <a:off x="6861750" y="3061650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62" y="0"/>
                  </a:moveTo>
                  <a:cubicBezTo>
                    <a:pt x="58" y="0"/>
                    <a:pt x="53" y="1"/>
                    <a:pt x="49" y="3"/>
                  </a:cubicBezTo>
                  <a:cubicBezTo>
                    <a:pt x="17" y="11"/>
                    <a:pt x="0" y="35"/>
                    <a:pt x="9" y="59"/>
                  </a:cubicBezTo>
                  <a:cubicBezTo>
                    <a:pt x="15" y="79"/>
                    <a:pt x="38" y="94"/>
                    <a:pt x="60" y="94"/>
                  </a:cubicBezTo>
                  <a:cubicBezTo>
                    <a:pt x="65" y="94"/>
                    <a:pt x="69" y="93"/>
                    <a:pt x="73" y="92"/>
                  </a:cubicBezTo>
                  <a:cubicBezTo>
                    <a:pt x="98" y="84"/>
                    <a:pt x="114" y="59"/>
                    <a:pt x="106" y="35"/>
                  </a:cubicBezTo>
                  <a:cubicBezTo>
                    <a:pt x="99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61"/>
            <p:cNvSpPr/>
            <p:nvPr/>
          </p:nvSpPr>
          <p:spPr>
            <a:xfrm>
              <a:off x="6854050" y="3063875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7" y="1"/>
                  </a:moveTo>
                  <a:cubicBezTo>
                    <a:pt x="52" y="1"/>
                    <a:pt x="47" y="1"/>
                    <a:pt x="41" y="3"/>
                  </a:cubicBezTo>
                  <a:cubicBezTo>
                    <a:pt x="17" y="11"/>
                    <a:pt x="0" y="35"/>
                    <a:pt x="9" y="60"/>
                  </a:cubicBezTo>
                  <a:cubicBezTo>
                    <a:pt x="15" y="80"/>
                    <a:pt x="33" y="94"/>
                    <a:pt x="57" y="94"/>
                  </a:cubicBezTo>
                  <a:cubicBezTo>
                    <a:pt x="62" y="94"/>
                    <a:pt x="68" y="93"/>
                    <a:pt x="73" y="92"/>
                  </a:cubicBezTo>
                  <a:cubicBezTo>
                    <a:pt x="98" y="84"/>
                    <a:pt x="114" y="60"/>
                    <a:pt x="106" y="35"/>
                  </a:cubicBez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61"/>
            <p:cNvSpPr/>
            <p:nvPr/>
          </p:nvSpPr>
          <p:spPr>
            <a:xfrm>
              <a:off x="6851400" y="30687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0"/>
                  </a:moveTo>
                  <a:cubicBezTo>
                    <a:pt x="50" y="0"/>
                    <a:pt x="46" y="1"/>
                    <a:pt x="42" y="2"/>
                  </a:cubicBezTo>
                  <a:cubicBezTo>
                    <a:pt x="17" y="10"/>
                    <a:pt x="1" y="35"/>
                    <a:pt x="9" y="67"/>
                  </a:cubicBezTo>
                  <a:lnTo>
                    <a:pt x="106" y="35"/>
                  </a:lnTo>
                  <a:cubicBezTo>
                    <a:pt x="100" y="15"/>
                    <a:pt x="77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1"/>
            <p:cNvSpPr/>
            <p:nvPr/>
          </p:nvSpPr>
          <p:spPr>
            <a:xfrm>
              <a:off x="6857100" y="30596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7" y="0"/>
                  </a:moveTo>
                  <a:lnTo>
                    <a:pt x="0" y="33"/>
                  </a:lnTo>
                  <a:cubicBezTo>
                    <a:pt x="7" y="53"/>
                    <a:pt x="24" y="67"/>
                    <a:pt x="48" y="67"/>
                  </a:cubicBezTo>
                  <a:cubicBezTo>
                    <a:pt x="54" y="67"/>
                    <a:pt x="59" y="67"/>
                    <a:pt x="65" y="65"/>
                  </a:cubicBezTo>
                  <a:cubicBezTo>
                    <a:pt x="89" y="57"/>
                    <a:pt x="105" y="33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1"/>
            <p:cNvSpPr/>
            <p:nvPr/>
          </p:nvSpPr>
          <p:spPr>
            <a:xfrm>
              <a:off x="6864800" y="30576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7" y="0"/>
                  </a:moveTo>
                  <a:lnTo>
                    <a:pt x="0" y="25"/>
                  </a:lnTo>
                  <a:cubicBezTo>
                    <a:pt x="7" y="45"/>
                    <a:pt x="24" y="59"/>
                    <a:pt x="49" y="59"/>
                  </a:cubicBezTo>
                  <a:cubicBezTo>
                    <a:pt x="54" y="59"/>
                    <a:pt x="59" y="59"/>
                    <a:pt x="65" y="57"/>
                  </a:cubicBezTo>
                  <a:cubicBezTo>
                    <a:pt x="89" y="49"/>
                    <a:pt x="106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1"/>
            <p:cNvSpPr/>
            <p:nvPr/>
          </p:nvSpPr>
          <p:spPr>
            <a:xfrm>
              <a:off x="6871875" y="3067100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59" y="1"/>
                  </a:moveTo>
                  <a:cubicBezTo>
                    <a:pt x="53" y="1"/>
                    <a:pt x="47" y="2"/>
                    <a:pt x="41" y="3"/>
                  </a:cubicBezTo>
                  <a:cubicBezTo>
                    <a:pt x="17" y="3"/>
                    <a:pt x="1" y="36"/>
                    <a:pt x="9" y="60"/>
                  </a:cubicBezTo>
                  <a:cubicBezTo>
                    <a:pt x="16" y="80"/>
                    <a:pt x="33" y="95"/>
                    <a:pt x="53" y="95"/>
                  </a:cubicBezTo>
                  <a:cubicBezTo>
                    <a:pt x="57" y="95"/>
                    <a:pt x="61" y="94"/>
                    <a:pt x="66" y="93"/>
                  </a:cubicBezTo>
                  <a:cubicBezTo>
                    <a:pt x="98" y="85"/>
                    <a:pt x="106" y="60"/>
                    <a:pt x="98" y="36"/>
                  </a:cubicBezTo>
                  <a:cubicBezTo>
                    <a:pt x="98" y="11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1"/>
            <p:cNvSpPr/>
            <p:nvPr/>
          </p:nvSpPr>
          <p:spPr>
            <a:xfrm>
              <a:off x="6869050" y="30719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7" y="11"/>
                    <a:pt x="0" y="35"/>
                    <a:pt x="8" y="60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1"/>
            <p:cNvSpPr/>
            <p:nvPr/>
          </p:nvSpPr>
          <p:spPr>
            <a:xfrm>
              <a:off x="6861350" y="3074225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6" y="10"/>
                    <a:pt x="0" y="35"/>
                    <a:pt x="8" y="59"/>
                  </a:cubicBezTo>
                  <a:lnTo>
                    <a:pt x="98" y="35"/>
                  </a:lnTo>
                  <a:cubicBezTo>
                    <a:pt x="98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1"/>
            <p:cNvSpPr/>
            <p:nvPr/>
          </p:nvSpPr>
          <p:spPr>
            <a:xfrm>
              <a:off x="6863975" y="3069325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63" y="1"/>
                  </a:moveTo>
                  <a:cubicBezTo>
                    <a:pt x="56" y="1"/>
                    <a:pt x="49" y="2"/>
                    <a:pt x="41" y="4"/>
                  </a:cubicBezTo>
                  <a:cubicBezTo>
                    <a:pt x="17" y="4"/>
                    <a:pt x="1" y="36"/>
                    <a:pt x="9" y="60"/>
                  </a:cubicBezTo>
                  <a:cubicBezTo>
                    <a:pt x="15" y="80"/>
                    <a:pt x="39" y="95"/>
                    <a:pt x="60" y="95"/>
                  </a:cubicBezTo>
                  <a:cubicBezTo>
                    <a:pt x="65" y="95"/>
                    <a:pt x="69" y="94"/>
                    <a:pt x="74" y="93"/>
                  </a:cubicBezTo>
                  <a:cubicBezTo>
                    <a:pt x="98" y="85"/>
                    <a:pt x="114" y="60"/>
                    <a:pt x="106" y="36"/>
                  </a:cubicBezTo>
                  <a:cubicBezTo>
                    <a:pt x="100" y="11"/>
                    <a:pt x="84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1"/>
            <p:cNvSpPr/>
            <p:nvPr/>
          </p:nvSpPr>
          <p:spPr>
            <a:xfrm>
              <a:off x="6856275" y="30715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7" y="4"/>
                    <a:pt x="1" y="36"/>
                    <a:pt x="9" y="61"/>
                  </a:cubicBezTo>
                  <a:cubicBezTo>
                    <a:pt x="15" y="81"/>
                    <a:pt x="33" y="95"/>
                    <a:pt x="53" y="95"/>
                  </a:cubicBezTo>
                  <a:cubicBezTo>
                    <a:pt x="57" y="95"/>
                    <a:pt x="61" y="94"/>
                    <a:pt x="65" y="93"/>
                  </a:cubicBezTo>
                  <a:cubicBezTo>
                    <a:pt x="98" y="85"/>
                    <a:pt x="114" y="61"/>
                    <a:pt x="106" y="36"/>
                  </a:cubicBezTo>
                  <a:cubicBezTo>
                    <a:pt x="100" y="11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1"/>
            <p:cNvSpPr/>
            <p:nvPr/>
          </p:nvSpPr>
          <p:spPr>
            <a:xfrm>
              <a:off x="6848375" y="307380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66" y="0"/>
                  </a:moveTo>
                  <a:cubicBezTo>
                    <a:pt x="61" y="0"/>
                    <a:pt x="55" y="1"/>
                    <a:pt x="49" y="3"/>
                  </a:cubicBezTo>
                  <a:cubicBezTo>
                    <a:pt x="17" y="3"/>
                    <a:pt x="0" y="35"/>
                    <a:pt x="8" y="60"/>
                  </a:cubicBezTo>
                  <a:cubicBezTo>
                    <a:pt x="15" y="80"/>
                    <a:pt x="38" y="94"/>
                    <a:pt x="60" y="94"/>
                  </a:cubicBezTo>
                  <a:cubicBezTo>
                    <a:pt x="64" y="94"/>
                    <a:pt x="69" y="94"/>
                    <a:pt x="73" y="92"/>
                  </a:cubicBezTo>
                  <a:cubicBezTo>
                    <a:pt x="98" y="84"/>
                    <a:pt x="114" y="60"/>
                    <a:pt x="106" y="35"/>
                  </a:cubicBezTo>
                  <a:cubicBezTo>
                    <a:pt x="100" y="11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1"/>
            <p:cNvSpPr/>
            <p:nvPr/>
          </p:nvSpPr>
          <p:spPr>
            <a:xfrm>
              <a:off x="6853650" y="30764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6" y="11"/>
                    <a:pt x="0" y="35"/>
                    <a:pt x="8" y="59"/>
                  </a:cubicBezTo>
                  <a:lnTo>
                    <a:pt x="97" y="35"/>
                  </a:lnTo>
                  <a:cubicBezTo>
                    <a:pt x="97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1"/>
            <p:cNvSpPr/>
            <p:nvPr/>
          </p:nvSpPr>
          <p:spPr>
            <a:xfrm>
              <a:off x="6851625" y="30696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7" y="1"/>
                  </a:moveTo>
                  <a:lnTo>
                    <a:pt x="0" y="33"/>
                  </a:lnTo>
                  <a:cubicBezTo>
                    <a:pt x="7" y="53"/>
                    <a:pt x="24" y="68"/>
                    <a:pt x="44" y="68"/>
                  </a:cubicBezTo>
                  <a:cubicBezTo>
                    <a:pt x="48" y="68"/>
                    <a:pt x="53" y="67"/>
                    <a:pt x="57" y="66"/>
                  </a:cubicBezTo>
                  <a:cubicBezTo>
                    <a:pt x="89" y="58"/>
                    <a:pt x="97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61"/>
            <p:cNvSpPr/>
            <p:nvPr/>
          </p:nvSpPr>
          <p:spPr>
            <a:xfrm>
              <a:off x="6859325" y="30673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7" y="1"/>
                  </a:moveTo>
                  <a:lnTo>
                    <a:pt x="0" y="33"/>
                  </a:lnTo>
                  <a:cubicBezTo>
                    <a:pt x="7" y="53"/>
                    <a:pt x="25" y="68"/>
                    <a:pt x="44" y="68"/>
                  </a:cubicBezTo>
                  <a:cubicBezTo>
                    <a:pt x="48" y="68"/>
                    <a:pt x="53" y="67"/>
                    <a:pt x="57" y="65"/>
                  </a:cubicBezTo>
                  <a:cubicBezTo>
                    <a:pt x="89" y="57"/>
                    <a:pt x="106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61"/>
            <p:cNvSpPr/>
            <p:nvPr/>
          </p:nvSpPr>
          <p:spPr>
            <a:xfrm>
              <a:off x="6867025" y="30651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0"/>
                  </a:moveTo>
                  <a:lnTo>
                    <a:pt x="0" y="33"/>
                  </a:lnTo>
                  <a:cubicBezTo>
                    <a:pt x="7" y="53"/>
                    <a:pt x="25" y="67"/>
                    <a:pt x="44" y="67"/>
                  </a:cubicBezTo>
                  <a:cubicBezTo>
                    <a:pt x="48" y="67"/>
                    <a:pt x="53" y="67"/>
                    <a:pt x="57" y="65"/>
                  </a:cubicBezTo>
                  <a:cubicBezTo>
                    <a:pt x="89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1"/>
            <p:cNvSpPr/>
            <p:nvPr/>
          </p:nvSpPr>
          <p:spPr>
            <a:xfrm>
              <a:off x="6874125" y="30746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3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8" y="11"/>
                    <a:pt x="0" y="35"/>
                    <a:pt x="0" y="67"/>
                  </a:cubicBezTo>
                  <a:cubicBezTo>
                    <a:pt x="7" y="87"/>
                    <a:pt x="30" y="102"/>
                    <a:pt x="51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89" y="92"/>
                    <a:pt x="105" y="59"/>
                    <a:pt x="97" y="35"/>
                  </a:cubicBezTo>
                  <a:cubicBezTo>
                    <a:pt x="91" y="15"/>
                    <a:pt x="7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1"/>
            <p:cNvSpPr/>
            <p:nvPr/>
          </p:nvSpPr>
          <p:spPr>
            <a:xfrm>
              <a:off x="6871275" y="30796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36"/>
                    <a:pt x="9" y="60"/>
                  </a:cubicBezTo>
                  <a:lnTo>
                    <a:pt x="98" y="36"/>
                  </a:lnTo>
                  <a:cubicBezTo>
                    <a:pt x="98" y="1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1"/>
            <p:cNvSpPr/>
            <p:nvPr/>
          </p:nvSpPr>
          <p:spPr>
            <a:xfrm>
              <a:off x="6863575" y="308192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0"/>
                    <a:pt x="0" y="35"/>
                    <a:pt x="9" y="59"/>
                  </a:cubicBezTo>
                  <a:lnTo>
                    <a:pt x="98" y="35"/>
                  </a:lnTo>
                  <a:cubicBezTo>
                    <a:pt x="98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1"/>
            <p:cNvSpPr/>
            <p:nvPr/>
          </p:nvSpPr>
          <p:spPr>
            <a:xfrm>
              <a:off x="6866200" y="30768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8" y="1"/>
                  </a:moveTo>
                  <a:cubicBezTo>
                    <a:pt x="53" y="1"/>
                    <a:pt x="47" y="1"/>
                    <a:pt x="41" y="3"/>
                  </a:cubicBezTo>
                  <a:cubicBezTo>
                    <a:pt x="17" y="11"/>
                    <a:pt x="1" y="43"/>
                    <a:pt x="9" y="68"/>
                  </a:cubicBezTo>
                  <a:cubicBezTo>
                    <a:pt x="16" y="88"/>
                    <a:pt x="33" y="102"/>
                    <a:pt x="57" y="102"/>
                  </a:cubicBezTo>
                  <a:cubicBezTo>
                    <a:pt x="63" y="102"/>
                    <a:pt x="68" y="101"/>
                    <a:pt x="74" y="100"/>
                  </a:cubicBezTo>
                  <a:cubicBezTo>
                    <a:pt x="98" y="92"/>
                    <a:pt x="114" y="68"/>
                    <a:pt x="106" y="35"/>
                  </a:cubicBezTo>
                  <a:cubicBezTo>
                    <a:pt x="100" y="1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1"/>
            <p:cNvSpPr/>
            <p:nvPr/>
          </p:nvSpPr>
          <p:spPr>
            <a:xfrm>
              <a:off x="6858500" y="3079075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5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1"/>
                    <a:pt x="1" y="43"/>
                    <a:pt x="9" y="68"/>
                  </a:cubicBezTo>
                  <a:cubicBezTo>
                    <a:pt x="16" y="88"/>
                    <a:pt x="33" y="102"/>
                    <a:pt x="53" y="102"/>
                  </a:cubicBezTo>
                  <a:cubicBezTo>
                    <a:pt x="57" y="102"/>
                    <a:pt x="61" y="102"/>
                    <a:pt x="66" y="100"/>
                  </a:cubicBezTo>
                  <a:cubicBezTo>
                    <a:pt x="98" y="92"/>
                    <a:pt x="106" y="68"/>
                    <a:pt x="106" y="35"/>
                  </a:cubicBezTo>
                  <a:cubicBezTo>
                    <a:pt x="100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1"/>
            <p:cNvSpPr/>
            <p:nvPr/>
          </p:nvSpPr>
          <p:spPr>
            <a:xfrm>
              <a:off x="6850600" y="3081500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66" y="0"/>
                  </a:moveTo>
                  <a:cubicBezTo>
                    <a:pt x="61" y="0"/>
                    <a:pt x="55" y="1"/>
                    <a:pt x="49" y="3"/>
                  </a:cubicBezTo>
                  <a:cubicBezTo>
                    <a:pt x="17" y="3"/>
                    <a:pt x="1" y="36"/>
                    <a:pt x="9" y="60"/>
                  </a:cubicBezTo>
                  <a:cubicBezTo>
                    <a:pt x="15" y="80"/>
                    <a:pt x="38" y="94"/>
                    <a:pt x="60" y="94"/>
                  </a:cubicBezTo>
                  <a:cubicBezTo>
                    <a:pt x="65" y="94"/>
                    <a:pt x="69" y="94"/>
                    <a:pt x="74" y="92"/>
                  </a:cubicBezTo>
                  <a:cubicBezTo>
                    <a:pt x="98" y="84"/>
                    <a:pt x="114" y="60"/>
                    <a:pt x="106" y="36"/>
                  </a:cubicBezTo>
                  <a:cubicBezTo>
                    <a:pt x="100" y="11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1"/>
            <p:cNvSpPr/>
            <p:nvPr/>
          </p:nvSpPr>
          <p:spPr>
            <a:xfrm>
              <a:off x="6855875" y="30841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54" y="0"/>
                  </a:moveTo>
                  <a:cubicBezTo>
                    <a:pt x="50" y="0"/>
                    <a:pt x="45" y="1"/>
                    <a:pt x="41" y="3"/>
                  </a:cubicBezTo>
                  <a:cubicBezTo>
                    <a:pt x="17" y="11"/>
                    <a:pt x="0" y="35"/>
                    <a:pt x="8" y="59"/>
                  </a:cubicBezTo>
                  <a:lnTo>
                    <a:pt x="98" y="35"/>
                  </a:lnTo>
                  <a:cubicBezTo>
                    <a:pt x="98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1"/>
            <p:cNvSpPr/>
            <p:nvPr/>
          </p:nvSpPr>
          <p:spPr>
            <a:xfrm>
              <a:off x="6853850" y="3077300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89" y="1"/>
                  </a:moveTo>
                  <a:lnTo>
                    <a:pt x="0" y="25"/>
                  </a:lnTo>
                  <a:cubicBezTo>
                    <a:pt x="8" y="58"/>
                    <a:pt x="33" y="66"/>
                    <a:pt x="57" y="66"/>
                  </a:cubicBezTo>
                  <a:cubicBezTo>
                    <a:pt x="81" y="58"/>
                    <a:pt x="98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1"/>
            <p:cNvSpPr/>
            <p:nvPr/>
          </p:nvSpPr>
          <p:spPr>
            <a:xfrm>
              <a:off x="6861550" y="307507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1"/>
                  </a:moveTo>
                  <a:lnTo>
                    <a:pt x="0" y="25"/>
                  </a:lnTo>
                  <a:cubicBezTo>
                    <a:pt x="7" y="52"/>
                    <a:pt x="25" y="68"/>
                    <a:pt x="45" y="68"/>
                  </a:cubicBezTo>
                  <a:cubicBezTo>
                    <a:pt x="49" y="68"/>
                    <a:pt x="53" y="67"/>
                    <a:pt x="57" y="66"/>
                  </a:cubicBezTo>
                  <a:cubicBezTo>
                    <a:pt x="90" y="57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1"/>
            <p:cNvSpPr/>
            <p:nvPr/>
          </p:nvSpPr>
          <p:spPr>
            <a:xfrm>
              <a:off x="6869250" y="307285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8" y="0"/>
                  </a:moveTo>
                  <a:lnTo>
                    <a:pt x="0" y="25"/>
                  </a:lnTo>
                  <a:cubicBezTo>
                    <a:pt x="7" y="52"/>
                    <a:pt x="25" y="67"/>
                    <a:pt x="45" y="67"/>
                  </a:cubicBezTo>
                  <a:cubicBezTo>
                    <a:pt x="49" y="67"/>
                    <a:pt x="53" y="67"/>
                    <a:pt x="57" y="65"/>
                  </a:cubicBezTo>
                  <a:cubicBezTo>
                    <a:pt x="90" y="57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1"/>
            <p:cNvSpPr/>
            <p:nvPr/>
          </p:nvSpPr>
          <p:spPr>
            <a:xfrm>
              <a:off x="6876350" y="308232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54" y="0"/>
                  </a:moveTo>
                  <a:cubicBezTo>
                    <a:pt x="49" y="0"/>
                    <a:pt x="45" y="1"/>
                    <a:pt x="41" y="3"/>
                  </a:cubicBezTo>
                  <a:cubicBezTo>
                    <a:pt x="8" y="11"/>
                    <a:pt x="0" y="35"/>
                    <a:pt x="0" y="59"/>
                  </a:cubicBezTo>
                  <a:cubicBezTo>
                    <a:pt x="7" y="79"/>
                    <a:pt x="30" y="94"/>
                    <a:pt x="52" y="94"/>
                  </a:cubicBezTo>
                  <a:cubicBezTo>
                    <a:pt x="56" y="94"/>
                    <a:pt x="61" y="93"/>
                    <a:pt x="65" y="92"/>
                  </a:cubicBezTo>
                  <a:cubicBezTo>
                    <a:pt x="89" y="84"/>
                    <a:pt x="106" y="59"/>
                    <a:pt x="98" y="35"/>
                  </a:cubicBezTo>
                  <a:cubicBezTo>
                    <a:pt x="91" y="15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1"/>
            <p:cNvSpPr/>
            <p:nvPr/>
          </p:nvSpPr>
          <p:spPr>
            <a:xfrm>
              <a:off x="6873500" y="3087200"/>
              <a:ext cx="2475" cy="1675"/>
            </a:xfrm>
            <a:custGeom>
              <a:avLst/>
              <a:gdLst/>
              <a:ahLst/>
              <a:cxnLst/>
              <a:rect l="l" t="t" r="r" b="b"/>
              <a:pathLst>
                <a:path w="99" h="67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lnTo>
                    <a:pt x="98" y="35"/>
                  </a:lnTo>
                  <a:cubicBezTo>
                    <a:pt x="98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61"/>
            <p:cNvSpPr/>
            <p:nvPr/>
          </p:nvSpPr>
          <p:spPr>
            <a:xfrm>
              <a:off x="6865800" y="30894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99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61"/>
            <p:cNvSpPr/>
            <p:nvPr/>
          </p:nvSpPr>
          <p:spPr>
            <a:xfrm>
              <a:off x="6868450" y="30845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1"/>
                  </a:moveTo>
                  <a:cubicBezTo>
                    <a:pt x="52" y="1"/>
                    <a:pt x="46" y="1"/>
                    <a:pt x="41" y="3"/>
                  </a:cubicBezTo>
                  <a:cubicBezTo>
                    <a:pt x="16" y="11"/>
                    <a:pt x="0" y="35"/>
                    <a:pt x="8" y="59"/>
                  </a:cubicBezTo>
                  <a:cubicBezTo>
                    <a:pt x="15" y="86"/>
                    <a:pt x="33" y="102"/>
                    <a:pt x="57" y="102"/>
                  </a:cubicBezTo>
                  <a:cubicBezTo>
                    <a:pt x="62" y="102"/>
                    <a:pt x="67" y="101"/>
                    <a:pt x="73" y="100"/>
                  </a:cubicBezTo>
                  <a:cubicBezTo>
                    <a:pt x="97" y="92"/>
                    <a:pt x="114" y="59"/>
                    <a:pt x="105" y="35"/>
                  </a:cubicBez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1"/>
            <p:cNvSpPr/>
            <p:nvPr/>
          </p:nvSpPr>
          <p:spPr>
            <a:xfrm>
              <a:off x="6860725" y="30867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5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1"/>
                    <a:pt x="1" y="43"/>
                    <a:pt x="9" y="68"/>
                  </a:cubicBezTo>
                  <a:cubicBezTo>
                    <a:pt x="16" y="88"/>
                    <a:pt x="33" y="102"/>
                    <a:pt x="53" y="102"/>
                  </a:cubicBezTo>
                  <a:cubicBezTo>
                    <a:pt x="57" y="102"/>
                    <a:pt x="62" y="102"/>
                    <a:pt x="66" y="100"/>
                  </a:cubicBezTo>
                  <a:cubicBezTo>
                    <a:pt x="98" y="92"/>
                    <a:pt x="114" y="60"/>
                    <a:pt x="106" y="35"/>
                  </a:cubicBezTo>
                  <a:cubicBezTo>
                    <a:pt x="100" y="15"/>
                    <a:pt x="77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1"/>
            <p:cNvSpPr/>
            <p:nvPr/>
          </p:nvSpPr>
          <p:spPr>
            <a:xfrm>
              <a:off x="6852825" y="30890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2" y="0"/>
                  </a:moveTo>
                  <a:cubicBezTo>
                    <a:pt x="58" y="0"/>
                    <a:pt x="54" y="1"/>
                    <a:pt x="49" y="2"/>
                  </a:cubicBezTo>
                  <a:cubicBezTo>
                    <a:pt x="17" y="10"/>
                    <a:pt x="1" y="43"/>
                    <a:pt x="9" y="67"/>
                  </a:cubicBezTo>
                  <a:cubicBezTo>
                    <a:pt x="16" y="87"/>
                    <a:pt x="39" y="102"/>
                    <a:pt x="60" y="102"/>
                  </a:cubicBezTo>
                  <a:cubicBezTo>
                    <a:pt x="65" y="102"/>
                    <a:pt x="69" y="101"/>
                    <a:pt x="74" y="99"/>
                  </a:cubicBezTo>
                  <a:cubicBezTo>
                    <a:pt x="98" y="91"/>
                    <a:pt x="114" y="67"/>
                    <a:pt x="106" y="43"/>
                  </a:cubicBezTo>
                  <a:cubicBezTo>
                    <a:pt x="99" y="16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1"/>
            <p:cNvSpPr/>
            <p:nvPr/>
          </p:nvSpPr>
          <p:spPr>
            <a:xfrm>
              <a:off x="6858100" y="3091825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7" y="12"/>
                    <a:pt x="1" y="36"/>
                    <a:pt x="9" y="60"/>
                  </a:cubicBezTo>
                  <a:lnTo>
                    <a:pt x="106" y="36"/>
                  </a:lnTo>
                  <a:cubicBezTo>
                    <a:pt x="100" y="11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61"/>
            <p:cNvSpPr/>
            <p:nvPr/>
          </p:nvSpPr>
          <p:spPr>
            <a:xfrm>
              <a:off x="6856075" y="3085000"/>
              <a:ext cx="2450" cy="1525"/>
            </a:xfrm>
            <a:custGeom>
              <a:avLst/>
              <a:gdLst/>
              <a:ahLst/>
              <a:cxnLst/>
              <a:rect l="l" t="t" r="r" b="b"/>
              <a:pathLst>
                <a:path w="98" h="61" extrusionOk="0">
                  <a:moveTo>
                    <a:pt x="90" y="1"/>
                  </a:moveTo>
                  <a:lnTo>
                    <a:pt x="0" y="25"/>
                  </a:lnTo>
                  <a:cubicBezTo>
                    <a:pt x="7" y="50"/>
                    <a:pt x="22" y="61"/>
                    <a:pt x="40" y="61"/>
                  </a:cubicBezTo>
                  <a:cubicBezTo>
                    <a:pt x="46" y="61"/>
                    <a:pt x="51" y="60"/>
                    <a:pt x="57" y="58"/>
                  </a:cubicBezTo>
                  <a:cubicBezTo>
                    <a:pt x="82" y="50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61"/>
            <p:cNvSpPr/>
            <p:nvPr/>
          </p:nvSpPr>
          <p:spPr>
            <a:xfrm>
              <a:off x="6863775" y="30827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90" y="1"/>
                  </a:moveTo>
                  <a:lnTo>
                    <a:pt x="1" y="25"/>
                  </a:lnTo>
                  <a:cubicBezTo>
                    <a:pt x="7" y="45"/>
                    <a:pt x="25" y="60"/>
                    <a:pt x="44" y="60"/>
                  </a:cubicBezTo>
                  <a:cubicBezTo>
                    <a:pt x="49" y="60"/>
                    <a:pt x="53" y="59"/>
                    <a:pt x="57" y="58"/>
                  </a:cubicBezTo>
                  <a:cubicBezTo>
                    <a:pt x="82" y="49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1"/>
            <p:cNvSpPr/>
            <p:nvPr/>
          </p:nvSpPr>
          <p:spPr>
            <a:xfrm>
              <a:off x="6871475" y="30805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90" y="1"/>
                  </a:moveTo>
                  <a:lnTo>
                    <a:pt x="1" y="25"/>
                  </a:lnTo>
                  <a:cubicBezTo>
                    <a:pt x="7" y="45"/>
                    <a:pt x="25" y="59"/>
                    <a:pt x="45" y="59"/>
                  </a:cubicBezTo>
                  <a:cubicBezTo>
                    <a:pt x="49" y="59"/>
                    <a:pt x="53" y="59"/>
                    <a:pt x="57" y="57"/>
                  </a:cubicBezTo>
                  <a:cubicBezTo>
                    <a:pt x="82" y="49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1"/>
            <p:cNvSpPr/>
            <p:nvPr/>
          </p:nvSpPr>
          <p:spPr>
            <a:xfrm>
              <a:off x="6878575" y="30898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4" y="0"/>
                  </a:moveTo>
                  <a:cubicBezTo>
                    <a:pt x="50" y="0"/>
                    <a:pt x="45" y="1"/>
                    <a:pt x="41" y="3"/>
                  </a:cubicBezTo>
                  <a:cubicBezTo>
                    <a:pt x="9" y="11"/>
                    <a:pt x="0" y="43"/>
                    <a:pt x="9" y="67"/>
                  </a:cubicBezTo>
                  <a:cubicBezTo>
                    <a:pt x="9" y="87"/>
                    <a:pt x="31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90" y="92"/>
                    <a:pt x="106" y="59"/>
                    <a:pt x="98" y="35"/>
                  </a:cubicBezTo>
                  <a:cubicBezTo>
                    <a:pt x="91" y="15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1"/>
            <p:cNvSpPr/>
            <p:nvPr/>
          </p:nvSpPr>
          <p:spPr>
            <a:xfrm>
              <a:off x="6875725" y="3094900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35"/>
                    <a:pt x="9" y="59"/>
                  </a:cubicBezTo>
                  <a:lnTo>
                    <a:pt x="106" y="35"/>
                  </a:lnTo>
                  <a:cubicBezTo>
                    <a:pt x="100" y="15"/>
                    <a:pt x="77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1"/>
            <p:cNvSpPr/>
            <p:nvPr/>
          </p:nvSpPr>
          <p:spPr>
            <a:xfrm>
              <a:off x="6868025" y="30971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1"/>
                    <a:pt x="1" y="35"/>
                    <a:pt x="9" y="67"/>
                  </a:cubicBezTo>
                  <a:lnTo>
                    <a:pt x="106" y="35"/>
                  </a:lnTo>
                  <a:cubicBezTo>
                    <a:pt x="100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1"/>
            <p:cNvSpPr/>
            <p:nvPr/>
          </p:nvSpPr>
          <p:spPr>
            <a:xfrm>
              <a:off x="6870675" y="30922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2" y="1"/>
                  </a:moveTo>
                  <a:cubicBezTo>
                    <a:pt x="56" y="1"/>
                    <a:pt x="48" y="2"/>
                    <a:pt x="41" y="4"/>
                  </a:cubicBezTo>
                  <a:cubicBezTo>
                    <a:pt x="16" y="12"/>
                    <a:pt x="0" y="36"/>
                    <a:pt x="8" y="61"/>
                  </a:cubicBezTo>
                  <a:cubicBezTo>
                    <a:pt x="15" y="81"/>
                    <a:pt x="38" y="95"/>
                    <a:pt x="60" y="95"/>
                  </a:cubicBezTo>
                  <a:cubicBezTo>
                    <a:pt x="64" y="95"/>
                    <a:pt x="69" y="94"/>
                    <a:pt x="73" y="93"/>
                  </a:cubicBezTo>
                  <a:cubicBezTo>
                    <a:pt x="98" y="85"/>
                    <a:pt x="114" y="61"/>
                    <a:pt x="106" y="36"/>
                  </a:cubicBezTo>
                  <a:cubicBezTo>
                    <a:pt x="99" y="11"/>
                    <a:pt x="8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1"/>
            <p:cNvSpPr/>
            <p:nvPr/>
          </p:nvSpPr>
          <p:spPr>
            <a:xfrm>
              <a:off x="6862975" y="30944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6" y="11"/>
                    <a:pt x="0" y="35"/>
                    <a:pt x="8" y="68"/>
                  </a:cubicBezTo>
                  <a:cubicBezTo>
                    <a:pt x="15" y="88"/>
                    <a:pt x="33" y="102"/>
                    <a:pt x="57" y="102"/>
                  </a:cubicBezTo>
                  <a:cubicBezTo>
                    <a:pt x="62" y="102"/>
                    <a:pt x="67" y="102"/>
                    <a:pt x="73" y="100"/>
                  </a:cubicBezTo>
                  <a:cubicBezTo>
                    <a:pt x="97" y="92"/>
                    <a:pt x="114" y="60"/>
                    <a:pt x="106" y="35"/>
                  </a:cubicBez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61"/>
            <p:cNvSpPr/>
            <p:nvPr/>
          </p:nvSpPr>
          <p:spPr>
            <a:xfrm>
              <a:off x="6855275" y="30967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3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8" y="10"/>
                    <a:pt x="0" y="43"/>
                    <a:pt x="8" y="67"/>
                  </a:cubicBezTo>
                  <a:cubicBezTo>
                    <a:pt x="15" y="87"/>
                    <a:pt x="32" y="102"/>
                    <a:pt x="52" y="102"/>
                  </a:cubicBezTo>
                  <a:cubicBezTo>
                    <a:pt x="56" y="102"/>
                    <a:pt x="61" y="101"/>
                    <a:pt x="65" y="99"/>
                  </a:cubicBezTo>
                  <a:cubicBezTo>
                    <a:pt x="89" y="91"/>
                    <a:pt x="105" y="67"/>
                    <a:pt x="97" y="35"/>
                  </a:cubicBezTo>
                  <a:cubicBezTo>
                    <a:pt x="91" y="15"/>
                    <a:pt x="7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61"/>
            <p:cNvSpPr/>
            <p:nvPr/>
          </p:nvSpPr>
          <p:spPr>
            <a:xfrm>
              <a:off x="6860325" y="30993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7" y="11"/>
                    <a:pt x="1" y="43"/>
                    <a:pt x="9" y="67"/>
                  </a:cubicBezTo>
                  <a:lnTo>
                    <a:pt x="106" y="43"/>
                  </a:lnTo>
                  <a:cubicBezTo>
                    <a:pt x="99" y="16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1"/>
            <p:cNvSpPr/>
            <p:nvPr/>
          </p:nvSpPr>
          <p:spPr>
            <a:xfrm>
              <a:off x="6858300" y="3092725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98" y="0"/>
                  </a:moveTo>
                  <a:lnTo>
                    <a:pt x="1" y="24"/>
                  </a:lnTo>
                  <a:cubicBezTo>
                    <a:pt x="7" y="44"/>
                    <a:pt x="25" y="59"/>
                    <a:pt x="45" y="59"/>
                  </a:cubicBezTo>
                  <a:cubicBezTo>
                    <a:pt x="49" y="59"/>
                    <a:pt x="53" y="58"/>
                    <a:pt x="57" y="57"/>
                  </a:cubicBezTo>
                  <a:cubicBezTo>
                    <a:pt x="90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1"/>
            <p:cNvSpPr/>
            <p:nvPr/>
          </p:nvSpPr>
          <p:spPr>
            <a:xfrm>
              <a:off x="6866000" y="3090275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90" y="1"/>
                  </a:moveTo>
                  <a:lnTo>
                    <a:pt x="1" y="33"/>
                  </a:lnTo>
                  <a:cubicBezTo>
                    <a:pt x="7" y="53"/>
                    <a:pt x="25" y="68"/>
                    <a:pt x="45" y="68"/>
                  </a:cubicBezTo>
                  <a:cubicBezTo>
                    <a:pt x="49" y="68"/>
                    <a:pt x="53" y="67"/>
                    <a:pt x="58" y="66"/>
                  </a:cubicBezTo>
                  <a:cubicBezTo>
                    <a:pt x="90" y="58"/>
                    <a:pt x="98" y="33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1"/>
            <p:cNvSpPr/>
            <p:nvPr/>
          </p:nvSpPr>
          <p:spPr>
            <a:xfrm>
              <a:off x="6873700" y="3088050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90" y="1"/>
                  </a:moveTo>
                  <a:lnTo>
                    <a:pt x="1" y="33"/>
                  </a:lnTo>
                  <a:cubicBezTo>
                    <a:pt x="8" y="53"/>
                    <a:pt x="25" y="68"/>
                    <a:pt x="45" y="68"/>
                  </a:cubicBezTo>
                  <a:cubicBezTo>
                    <a:pt x="49" y="68"/>
                    <a:pt x="53" y="67"/>
                    <a:pt x="58" y="65"/>
                  </a:cubicBezTo>
                  <a:cubicBezTo>
                    <a:pt x="90" y="57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1"/>
            <p:cNvSpPr/>
            <p:nvPr/>
          </p:nvSpPr>
          <p:spPr>
            <a:xfrm>
              <a:off x="6880800" y="3097500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60" y="1"/>
                  </a:moveTo>
                  <a:cubicBezTo>
                    <a:pt x="54" y="1"/>
                    <a:pt x="47" y="2"/>
                    <a:pt x="41" y="4"/>
                  </a:cubicBezTo>
                  <a:cubicBezTo>
                    <a:pt x="17" y="4"/>
                    <a:pt x="1" y="36"/>
                    <a:pt x="9" y="60"/>
                  </a:cubicBezTo>
                  <a:cubicBezTo>
                    <a:pt x="15" y="80"/>
                    <a:pt x="33" y="95"/>
                    <a:pt x="53" y="95"/>
                  </a:cubicBezTo>
                  <a:cubicBezTo>
                    <a:pt x="57" y="95"/>
                    <a:pt x="61" y="94"/>
                    <a:pt x="65" y="93"/>
                  </a:cubicBezTo>
                  <a:cubicBezTo>
                    <a:pt x="98" y="85"/>
                    <a:pt x="106" y="60"/>
                    <a:pt x="106" y="28"/>
                  </a:cubicBezTo>
                  <a:cubicBezTo>
                    <a:pt x="100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1"/>
            <p:cNvSpPr/>
            <p:nvPr/>
          </p:nvSpPr>
          <p:spPr>
            <a:xfrm>
              <a:off x="6877975" y="31024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7" y="0"/>
                  </a:moveTo>
                  <a:cubicBezTo>
                    <a:pt x="52" y="0"/>
                    <a:pt x="46" y="1"/>
                    <a:pt x="41" y="2"/>
                  </a:cubicBezTo>
                  <a:cubicBezTo>
                    <a:pt x="16" y="10"/>
                    <a:pt x="0" y="35"/>
                    <a:pt x="8" y="67"/>
                  </a:cubicBezTo>
                  <a:lnTo>
                    <a:pt x="106" y="35"/>
                  </a:lnTo>
                  <a:cubicBezTo>
                    <a:pt x="99" y="1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61"/>
            <p:cNvSpPr/>
            <p:nvPr/>
          </p:nvSpPr>
          <p:spPr>
            <a:xfrm>
              <a:off x="6870275" y="31048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7" y="0"/>
                  </a:moveTo>
                  <a:cubicBezTo>
                    <a:pt x="52" y="0"/>
                    <a:pt x="46" y="1"/>
                    <a:pt x="41" y="3"/>
                  </a:cubicBezTo>
                  <a:cubicBezTo>
                    <a:pt x="16" y="11"/>
                    <a:pt x="0" y="35"/>
                    <a:pt x="8" y="59"/>
                  </a:cubicBezTo>
                  <a:lnTo>
                    <a:pt x="105" y="35"/>
                  </a:lnTo>
                  <a:cubicBezTo>
                    <a:pt x="99" y="1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61"/>
            <p:cNvSpPr/>
            <p:nvPr/>
          </p:nvSpPr>
          <p:spPr>
            <a:xfrm>
              <a:off x="6873100" y="3099750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9" y="11"/>
                    <a:pt x="1" y="43"/>
                    <a:pt x="1" y="68"/>
                  </a:cubicBezTo>
                  <a:cubicBezTo>
                    <a:pt x="7" y="88"/>
                    <a:pt x="30" y="102"/>
                    <a:pt x="52" y="102"/>
                  </a:cubicBezTo>
                  <a:cubicBezTo>
                    <a:pt x="57" y="102"/>
                    <a:pt x="61" y="102"/>
                    <a:pt x="65" y="100"/>
                  </a:cubicBezTo>
                  <a:cubicBezTo>
                    <a:pt x="90" y="92"/>
                    <a:pt x="106" y="60"/>
                    <a:pt x="98" y="35"/>
                  </a:cubicBezTo>
                  <a:cubicBezTo>
                    <a:pt x="91" y="15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1"/>
            <p:cNvSpPr/>
            <p:nvPr/>
          </p:nvSpPr>
          <p:spPr>
            <a:xfrm>
              <a:off x="6865200" y="310220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7" y="0"/>
                  </a:moveTo>
                  <a:cubicBezTo>
                    <a:pt x="52" y="0"/>
                    <a:pt x="47" y="1"/>
                    <a:pt x="41" y="2"/>
                  </a:cubicBezTo>
                  <a:cubicBezTo>
                    <a:pt x="17" y="10"/>
                    <a:pt x="0" y="35"/>
                    <a:pt x="8" y="59"/>
                  </a:cubicBezTo>
                  <a:cubicBezTo>
                    <a:pt x="15" y="84"/>
                    <a:pt x="35" y="94"/>
                    <a:pt x="55" y="94"/>
                  </a:cubicBezTo>
                  <a:cubicBezTo>
                    <a:pt x="61" y="94"/>
                    <a:pt x="68" y="93"/>
                    <a:pt x="73" y="91"/>
                  </a:cubicBezTo>
                  <a:cubicBezTo>
                    <a:pt x="98" y="83"/>
                    <a:pt x="114" y="59"/>
                    <a:pt x="106" y="35"/>
                  </a:cubicBezTo>
                  <a:cubicBezTo>
                    <a:pt x="99" y="1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1"/>
            <p:cNvSpPr/>
            <p:nvPr/>
          </p:nvSpPr>
          <p:spPr>
            <a:xfrm>
              <a:off x="6857500" y="31044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6" y="10"/>
                    <a:pt x="0" y="43"/>
                    <a:pt x="8" y="67"/>
                  </a:cubicBezTo>
                  <a:cubicBezTo>
                    <a:pt x="15" y="87"/>
                    <a:pt x="38" y="102"/>
                    <a:pt x="60" y="102"/>
                  </a:cubicBezTo>
                  <a:cubicBezTo>
                    <a:pt x="64" y="102"/>
                    <a:pt x="69" y="101"/>
                    <a:pt x="73" y="100"/>
                  </a:cubicBezTo>
                  <a:cubicBezTo>
                    <a:pt x="98" y="91"/>
                    <a:pt x="114" y="67"/>
                    <a:pt x="106" y="43"/>
                  </a:cubicBezTo>
                  <a:cubicBezTo>
                    <a:pt x="99" y="16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1"/>
            <p:cNvSpPr/>
            <p:nvPr/>
          </p:nvSpPr>
          <p:spPr>
            <a:xfrm>
              <a:off x="6862775" y="310705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53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8" y="19"/>
                    <a:pt x="0" y="43"/>
                    <a:pt x="8" y="68"/>
                  </a:cubicBezTo>
                  <a:lnTo>
                    <a:pt x="97" y="43"/>
                  </a:lnTo>
                  <a:cubicBezTo>
                    <a:pt x="91" y="16"/>
                    <a:pt x="7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1"/>
            <p:cNvSpPr/>
            <p:nvPr/>
          </p:nvSpPr>
          <p:spPr>
            <a:xfrm>
              <a:off x="6860525" y="3100425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98" y="0"/>
                  </a:moveTo>
                  <a:lnTo>
                    <a:pt x="1" y="24"/>
                  </a:lnTo>
                  <a:cubicBezTo>
                    <a:pt x="8" y="44"/>
                    <a:pt x="25" y="59"/>
                    <a:pt x="49" y="59"/>
                  </a:cubicBezTo>
                  <a:cubicBezTo>
                    <a:pt x="54" y="59"/>
                    <a:pt x="60" y="58"/>
                    <a:pt x="66" y="57"/>
                  </a:cubicBezTo>
                  <a:cubicBezTo>
                    <a:pt x="90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1"/>
            <p:cNvSpPr/>
            <p:nvPr/>
          </p:nvSpPr>
          <p:spPr>
            <a:xfrm>
              <a:off x="6868225" y="30979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8" y="53"/>
                    <a:pt x="25" y="68"/>
                    <a:pt x="49" y="68"/>
                  </a:cubicBezTo>
                  <a:cubicBezTo>
                    <a:pt x="55" y="68"/>
                    <a:pt x="60" y="67"/>
                    <a:pt x="66" y="66"/>
                  </a:cubicBezTo>
                  <a:cubicBezTo>
                    <a:pt x="90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1"/>
            <p:cNvSpPr/>
            <p:nvPr/>
          </p:nvSpPr>
          <p:spPr>
            <a:xfrm>
              <a:off x="6875950" y="30957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7" y="1"/>
                  </a:moveTo>
                  <a:lnTo>
                    <a:pt x="0" y="25"/>
                  </a:lnTo>
                  <a:cubicBezTo>
                    <a:pt x="7" y="45"/>
                    <a:pt x="24" y="60"/>
                    <a:pt x="44" y="60"/>
                  </a:cubicBezTo>
                  <a:cubicBezTo>
                    <a:pt x="48" y="60"/>
                    <a:pt x="52" y="59"/>
                    <a:pt x="57" y="57"/>
                  </a:cubicBezTo>
                  <a:cubicBezTo>
                    <a:pt x="89" y="49"/>
                    <a:pt x="105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1"/>
            <p:cNvSpPr/>
            <p:nvPr/>
          </p:nvSpPr>
          <p:spPr>
            <a:xfrm>
              <a:off x="6883025" y="31048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8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43"/>
                    <a:pt x="9" y="67"/>
                  </a:cubicBezTo>
                  <a:cubicBezTo>
                    <a:pt x="15" y="85"/>
                    <a:pt x="33" y="98"/>
                    <a:pt x="52" y="98"/>
                  </a:cubicBezTo>
                  <a:cubicBezTo>
                    <a:pt x="60" y="98"/>
                    <a:pt x="67" y="96"/>
                    <a:pt x="74" y="92"/>
                  </a:cubicBezTo>
                  <a:cubicBezTo>
                    <a:pt x="98" y="84"/>
                    <a:pt x="114" y="59"/>
                    <a:pt x="106" y="35"/>
                  </a:cubicBezTo>
                  <a:cubicBezTo>
                    <a:pt x="100" y="1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1"/>
            <p:cNvSpPr/>
            <p:nvPr/>
          </p:nvSpPr>
          <p:spPr>
            <a:xfrm>
              <a:off x="6880400" y="31098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11"/>
                    <a:pt x="0" y="36"/>
                    <a:pt x="9" y="60"/>
                  </a:cubicBezTo>
                  <a:lnTo>
                    <a:pt x="106" y="28"/>
                  </a:ln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1"/>
            <p:cNvSpPr/>
            <p:nvPr/>
          </p:nvSpPr>
          <p:spPr>
            <a:xfrm>
              <a:off x="6872700" y="31123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7" y="0"/>
                  </a:moveTo>
                  <a:cubicBezTo>
                    <a:pt x="52" y="0"/>
                    <a:pt x="47" y="1"/>
                    <a:pt x="41" y="2"/>
                  </a:cubicBezTo>
                  <a:cubicBezTo>
                    <a:pt x="17" y="11"/>
                    <a:pt x="0" y="43"/>
                    <a:pt x="17" y="67"/>
                  </a:cubicBezTo>
                  <a:lnTo>
                    <a:pt x="106" y="35"/>
                  </a:lnTo>
                  <a:cubicBezTo>
                    <a:pt x="99" y="1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61"/>
            <p:cNvSpPr/>
            <p:nvPr/>
          </p:nvSpPr>
          <p:spPr>
            <a:xfrm>
              <a:off x="6875325" y="31072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5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1"/>
                    <a:pt x="1" y="43"/>
                    <a:pt x="9" y="68"/>
                  </a:cubicBezTo>
                  <a:cubicBezTo>
                    <a:pt x="15" y="88"/>
                    <a:pt x="39" y="102"/>
                    <a:pt x="60" y="102"/>
                  </a:cubicBezTo>
                  <a:cubicBezTo>
                    <a:pt x="65" y="102"/>
                    <a:pt x="69" y="102"/>
                    <a:pt x="74" y="100"/>
                  </a:cubicBezTo>
                  <a:cubicBezTo>
                    <a:pt x="98" y="92"/>
                    <a:pt x="114" y="60"/>
                    <a:pt x="106" y="35"/>
                  </a:cubicBezTo>
                  <a:cubicBezTo>
                    <a:pt x="99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61"/>
            <p:cNvSpPr/>
            <p:nvPr/>
          </p:nvSpPr>
          <p:spPr>
            <a:xfrm>
              <a:off x="6867625" y="310987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36"/>
                    <a:pt x="9" y="60"/>
                  </a:cubicBezTo>
                  <a:cubicBezTo>
                    <a:pt x="15" y="85"/>
                    <a:pt x="35" y="95"/>
                    <a:pt x="55" y="95"/>
                  </a:cubicBezTo>
                  <a:cubicBezTo>
                    <a:pt x="62" y="95"/>
                    <a:pt x="68" y="94"/>
                    <a:pt x="74" y="92"/>
                  </a:cubicBezTo>
                  <a:cubicBezTo>
                    <a:pt x="98" y="84"/>
                    <a:pt x="114" y="60"/>
                    <a:pt x="106" y="36"/>
                  </a:cubicBezTo>
                  <a:cubicBezTo>
                    <a:pt x="100" y="1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1"/>
            <p:cNvSpPr/>
            <p:nvPr/>
          </p:nvSpPr>
          <p:spPr>
            <a:xfrm>
              <a:off x="6859925" y="31123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5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1"/>
                    <a:pt x="1" y="35"/>
                    <a:pt x="9" y="67"/>
                  </a:cubicBezTo>
                  <a:cubicBezTo>
                    <a:pt x="15" y="87"/>
                    <a:pt x="38" y="102"/>
                    <a:pt x="60" y="102"/>
                  </a:cubicBezTo>
                  <a:cubicBezTo>
                    <a:pt x="65" y="102"/>
                    <a:pt x="69" y="101"/>
                    <a:pt x="73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9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1"/>
            <p:cNvSpPr/>
            <p:nvPr/>
          </p:nvSpPr>
          <p:spPr>
            <a:xfrm>
              <a:off x="6865200" y="3114925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60" y="1"/>
                  </a:moveTo>
                  <a:cubicBezTo>
                    <a:pt x="54" y="1"/>
                    <a:pt x="47" y="2"/>
                    <a:pt x="41" y="4"/>
                  </a:cubicBezTo>
                  <a:cubicBezTo>
                    <a:pt x="17" y="12"/>
                    <a:pt x="0" y="36"/>
                    <a:pt x="8" y="61"/>
                  </a:cubicBezTo>
                  <a:lnTo>
                    <a:pt x="106" y="28"/>
                  </a:lnTo>
                  <a:cubicBezTo>
                    <a:pt x="100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1"/>
            <p:cNvSpPr/>
            <p:nvPr/>
          </p:nvSpPr>
          <p:spPr>
            <a:xfrm>
              <a:off x="6862975" y="310812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89" y="0"/>
                  </a:moveTo>
                  <a:lnTo>
                    <a:pt x="0" y="25"/>
                  </a:lnTo>
                  <a:cubicBezTo>
                    <a:pt x="7" y="45"/>
                    <a:pt x="24" y="59"/>
                    <a:pt x="44" y="59"/>
                  </a:cubicBezTo>
                  <a:cubicBezTo>
                    <a:pt x="48" y="59"/>
                    <a:pt x="53" y="58"/>
                    <a:pt x="57" y="57"/>
                  </a:cubicBezTo>
                  <a:cubicBezTo>
                    <a:pt x="89" y="49"/>
                    <a:pt x="97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1"/>
            <p:cNvSpPr/>
            <p:nvPr/>
          </p:nvSpPr>
          <p:spPr>
            <a:xfrm>
              <a:off x="6870475" y="3105675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97" y="1"/>
                  </a:moveTo>
                  <a:lnTo>
                    <a:pt x="0" y="25"/>
                  </a:lnTo>
                  <a:cubicBezTo>
                    <a:pt x="6" y="50"/>
                    <a:pt x="27" y="61"/>
                    <a:pt x="47" y="61"/>
                  </a:cubicBezTo>
                  <a:cubicBezTo>
                    <a:pt x="53" y="61"/>
                    <a:pt x="59" y="60"/>
                    <a:pt x="65" y="58"/>
                  </a:cubicBezTo>
                  <a:cubicBezTo>
                    <a:pt x="89" y="50"/>
                    <a:pt x="106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1"/>
            <p:cNvSpPr/>
            <p:nvPr/>
          </p:nvSpPr>
          <p:spPr>
            <a:xfrm>
              <a:off x="6878175" y="3103250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98" y="1"/>
                  </a:moveTo>
                  <a:lnTo>
                    <a:pt x="0" y="33"/>
                  </a:lnTo>
                  <a:cubicBezTo>
                    <a:pt x="6" y="51"/>
                    <a:pt x="26" y="60"/>
                    <a:pt x="46" y="60"/>
                  </a:cubicBezTo>
                  <a:cubicBezTo>
                    <a:pt x="52" y="60"/>
                    <a:pt x="59" y="59"/>
                    <a:pt x="65" y="57"/>
                  </a:cubicBezTo>
                  <a:cubicBezTo>
                    <a:pt x="89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1"/>
            <p:cNvSpPr/>
            <p:nvPr/>
          </p:nvSpPr>
          <p:spPr>
            <a:xfrm>
              <a:off x="6885475" y="31121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6" y="19"/>
                    <a:pt x="0" y="43"/>
                    <a:pt x="8" y="67"/>
                  </a:cubicBezTo>
                  <a:cubicBezTo>
                    <a:pt x="14" y="85"/>
                    <a:pt x="33" y="98"/>
                    <a:pt x="52" y="98"/>
                  </a:cubicBezTo>
                  <a:cubicBezTo>
                    <a:pt x="59" y="98"/>
                    <a:pt x="66" y="96"/>
                    <a:pt x="73" y="92"/>
                  </a:cubicBezTo>
                  <a:cubicBezTo>
                    <a:pt x="97" y="83"/>
                    <a:pt x="114" y="59"/>
                    <a:pt x="106" y="35"/>
                  </a:cubicBez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1"/>
            <p:cNvSpPr/>
            <p:nvPr/>
          </p:nvSpPr>
          <p:spPr>
            <a:xfrm>
              <a:off x="6883025" y="3117175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55" y="0"/>
                  </a:moveTo>
                  <a:cubicBezTo>
                    <a:pt x="48" y="0"/>
                    <a:pt x="41" y="1"/>
                    <a:pt x="33" y="3"/>
                  </a:cubicBezTo>
                  <a:cubicBezTo>
                    <a:pt x="9" y="11"/>
                    <a:pt x="1" y="44"/>
                    <a:pt x="9" y="68"/>
                  </a:cubicBezTo>
                  <a:lnTo>
                    <a:pt x="98" y="36"/>
                  </a:lnTo>
                  <a:cubicBezTo>
                    <a:pt x="92" y="11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61"/>
            <p:cNvSpPr/>
            <p:nvPr/>
          </p:nvSpPr>
          <p:spPr>
            <a:xfrm>
              <a:off x="6875325" y="31198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9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99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61"/>
            <p:cNvSpPr/>
            <p:nvPr/>
          </p:nvSpPr>
          <p:spPr>
            <a:xfrm>
              <a:off x="6877775" y="31147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1"/>
                  </a:moveTo>
                  <a:cubicBezTo>
                    <a:pt x="52" y="1"/>
                    <a:pt x="46" y="1"/>
                    <a:pt x="41" y="3"/>
                  </a:cubicBezTo>
                  <a:cubicBezTo>
                    <a:pt x="16" y="11"/>
                    <a:pt x="0" y="43"/>
                    <a:pt x="16" y="68"/>
                  </a:cubicBezTo>
                  <a:cubicBezTo>
                    <a:pt x="23" y="88"/>
                    <a:pt x="41" y="102"/>
                    <a:pt x="60" y="102"/>
                  </a:cubicBezTo>
                  <a:cubicBezTo>
                    <a:pt x="64" y="102"/>
                    <a:pt x="69" y="102"/>
                    <a:pt x="73" y="100"/>
                  </a:cubicBezTo>
                  <a:cubicBezTo>
                    <a:pt x="105" y="92"/>
                    <a:pt x="114" y="60"/>
                    <a:pt x="105" y="35"/>
                  </a:cubicBez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1"/>
            <p:cNvSpPr/>
            <p:nvPr/>
          </p:nvSpPr>
          <p:spPr>
            <a:xfrm>
              <a:off x="6870275" y="31174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3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8" y="10"/>
                    <a:pt x="0" y="43"/>
                    <a:pt x="8" y="67"/>
                  </a:cubicBezTo>
                  <a:cubicBezTo>
                    <a:pt x="15" y="87"/>
                    <a:pt x="32" y="102"/>
                    <a:pt x="57" y="102"/>
                  </a:cubicBezTo>
                  <a:cubicBezTo>
                    <a:pt x="62" y="102"/>
                    <a:pt x="67" y="101"/>
                    <a:pt x="73" y="99"/>
                  </a:cubicBezTo>
                  <a:cubicBezTo>
                    <a:pt x="97" y="91"/>
                    <a:pt x="114" y="59"/>
                    <a:pt x="97" y="35"/>
                  </a:cubicBezTo>
                  <a:cubicBezTo>
                    <a:pt x="91" y="15"/>
                    <a:pt x="7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1"/>
            <p:cNvSpPr/>
            <p:nvPr/>
          </p:nvSpPr>
          <p:spPr>
            <a:xfrm>
              <a:off x="6862550" y="31200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5" y="0"/>
                  </a:moveTo>
                  <a:cubicBezTo>
                    <a:pt x="50" y="0"/>
                    <a:pt x="46" y="1"/>
                    <a:pt x="41" y="3"/>
                  </a:cubicBezTo>
                  <a:cubicBezTo>
                    <a:pt x="17" y="11"/>
                    <a:pt x="1" y="43"/>
                    <a:pt x="9" y="67"/>
                  </a:cubicBezTo>
                  <a:cubicBezTo>
                    <a:pt x="15" y="92"/>
                    <a:pt x="36" y="103"/>
                    <a:pt x="56" y="103"/>
                  </a:cubicBezTo>
                  <a:cubicBezTo>
                    <a:pt x="62" y="103"/>
                    <a:pt x="68" y="102"/>
                    <a:pt x="74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100" y="15"/>
                    <a:pt x="77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1"/>
            <p:cNvSpPr/>
            <p:nvPr/>
          </p:nvSpPr>
          <p:spPr>
            <a:xfrm>
              <a:off x="6867825" y="312262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61" y="1"/>
                  </a:moveTo>
                  <a:cubicBezTo>
                    <a:pt x="54" y="1"/>
                    <a:pt x="47" y="2"/>
                    <a:pt x="41" y="4"/>
                  </a:cubicBezTo>
                  <a:cubicBezTo>
                    <a:pt x="17" y="12"/>
                    <a:pt x="1" y="36"/>
                    <a:pt x="9" y="69"/>
                  </a:cubicBezTo>
                  <a:lnTo>
                    <a:pt x="106" y="28"/>
                  </a:lnTo>
                  <a:cubicBezTo>
                    <a:pt x="100" y="10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1"/>
            <p:cNvSpPr/>
            <p:nvPr/>
          </p:nvSpPr>
          <p:spPr>
            <a:xfrm>
              <a:off x="6865400" y="3115825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98" y="0"/>
                  </a:moveTo>
                  <a:lnTo>
                    <a:pt x="0" y="25"/>
                  </a:lnTo>
                  <a:cubicBezTo>
                    <a:pt x="7" y="49"/>
                    <a:pt x="27" y="60"/>
                    <a:pt x="47" y="60"/>
                  </a:cubicBezTo>
                  <a:cubicBezTo>
                    <a:pt x="53" y="60"/>
                    <a:pt x="60" y="59"/>
                    <a:pt x="65" y="57"/>
                  </a:cubicBezTo>
                  <a:cubicBezTo>
                    <a:pt x="90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1"/>
            <p:cNvSpPr/>
            <p:nvPr/>
          </p:nvSpPr>
          <p:spPr>
            <a:xfrm>
              <a:off x="6873100" y="311317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1"/>
                  </a:moveTo>
                  <a:lnTo>
                    <a:pt x="1" y="33"/>
                  </a:lnTo>
                  <a:cubicBezTo>
                    <a:pt x="7" y="53"/>
                    <a:pt x="25" y="68"/>
                    <a:pt x="44" y="68"/>
                  </a:cubicBezTo>
                  <a:cubicBezTo>
                    <a:pt x="49" y="68"/>
                    <a:pt x="53" y="67"/>
                    <a:pt x="57" y="66"/>
                  </a:cubicBezTo>
                  <a:cubicBezTo>
                    <a:pt x="90" y="58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1"/>
            <p:cNvSpPr/>
            <p:nvPr/>
          </p:nvSpPr>
          <p:spPr>
            <a:xfrm>
              <a:off x="6880600" y="31105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7" y="53"/>
                    <a:pt x="30" y="67"/>
                    <a:pt x="52" y="67"/>
                  </a:cubicBezTo>
                  <a:cubicBezTo>
                    <a:pt x="57" y="67"/>
                    <a:pt x="61" y="67"/>
                    <a:pt x="65" y="65"/>
                  </a:cubicBezTo>
                  <a:cubicBezTo>
                    <a:pt x="90" y="57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1"/>
            <p:cNvSpPr/>
            <p:nvPr/>
          </p:nvSpPr>
          <p:spPr>
            <a:xfrm>
              <a:off x="6888100" y="311940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11"/>
                    <a:pt x="1" y="36"/>
                    <a:pt x="9" y="60"/>
                  </a:cubicBezTo>
                  <a:cubicBezTo>
                    <a:pt x="15" y="80"/>
                    <a:pt x="38" y="95"/>
                    <a:pt x="60" y="95"/>
                  </a:cubicBezTo>
                  <a:cubicBezTo>
                    <a:pt x="65" y="95"/>
                    <a:pt x="69" y="94"/>
                    <a:pt x="73" y="92"/>
                  </a:cubicBezTo>
                  <a:cubicBezTo>
                    <a:pt x="98" y="76"/>
                    <a:pt x="114" y="52"/>
                    <a:pt x="106" y="28"/>
                  </a:cubicBez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1"/>
            <p:cNvSpPr/>
            <p:nvPr/>
          </p:nvSpPr>
          <p:spPr>
            <a:xfrm>
              <a:off x="6885675" y="3124450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36"/>
                    <a:pt x="8" y="61"/>
                  </a:cubicBezTo>
                  <a:lnTo>
                    <a:pt x="106" y="28"/>
                  </a:lnTo>
                  <a:cubicBezTo>
                    <a:pt x="100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1"/>
            <p:cNvSpPr/>
            <p:nvPr/>
          </p:nvSpPr>
          <p:spPr>
            <a:xfrm>
              <a:off x="6878175" y="31273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59" y="1"/>
                  </a:moveTo>
                  <a:cubicBezTo>
                    <a:pt x="53" y="1"/>
                    <a:pt x="47" y="2"/>
                    <a:pt x="41" y="3"/>
                  </a:cubicBezTo>
                  <a:cubicBezTo>
                    <a:pt x="16" y="12"/>
                    <a:pt x="0" y="44"/>
                    <a:pt x="8" y="68"/>
                  </a:cubicBezTo>
                  <a:lnTo>
                    <a:pt x="106" y="36"/>
                  </a:lnTo>
                  <a:cubicBezTo>
                    <a:pt x="99" y="11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1"/>
            <p:cNvSpPr/>
            <p:nvPr/>
          </p:nvSpPr>
          <p:spPr>
            <a:xfrm>
              <a:off x="6880600" y="31222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6" y="1"/>
                  </a:moveTo>
                  <a:cubicBezTo>
                    <a:pt x="49" y="1"/>
                    <a:pt x="41" y="2"/>
                    <a:pt x="33" y="4"/>
                  </a:cubicBezTo>
                  <a:cubicBezTo>
                    <a:pt x="9" y="12"/>
                    <a:pt x="1" y="44"/>
                    <a:pt x="9" y="69"/>
                  </a:cubicBezTo>
                  <a:cubicBezTo>
                    <a:pt x="15" y="87"/>
                    <a:pt x="30" y="96"/>
                    <a:pt x="51" y="96"/>
                  </a:cubicBezTo>
                  <a:cubicBezTo>
                    <a:pt x="58" y="96"/>
                    <a:pt x="65" y="95"/>
                    <a:pt x="73" y="93"/>
                  </a:cubicBezTo>
                  <a:cubicBezTo>
                    <a:pt x="98" y="85"/>
                    <a:pt x="114" y="52"/>
                    <a:pt x="98" y="28"/>
                  </a:cubicBezTo>
                  <a:cubicBezTo>
                    <a:pt x="92" y="10"/>
                    <a:pt x="77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1"/>
            <p:cNvSpPr/>
            <p:nvPr/>
          </p:nvSpPr>
          <p:spPr>
            <a:xfrm>
              <a:off x="6872900" y="31250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11"/>
                    <a:pt x="0" y="44"/>
                    <a:pt x="9" y="68"/>
                  </a:cubicBezTo>
                  <a:cubicBezTo>
                    <a:pt x="20" y="86"/>
                    <a:pt x="36" y="99"/>
                    <a:pt x="53" y="99"/>
                  </a:cubicBezTo>
                  <a:cubicBezTo>
                    <a:pt x="60" y="99"/>
                    <a:pt x="67" y="97"/>
                    <a:pt x="73" y="92"/>
                  </a:cubicBezTo>
                  <a:cubicBezTo>
                    <a:pt x="106" y="84"/>
                    <a:pt x="114" y="60"/>
                    <a:pt x="106" y="28"/>
                  </a:cubicBez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1"/>
            <p:cNvSpPr/>
            <p:nvPr/>
          </p:nvSpPr>
          <p:spPr>
            <a:xfrm>
              <a:off x="6865400" y="312790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8" y="1"/>
                  </a:moveTo>
                  <a:cubicBezTo>
                    <a:pt x="52" y="1"/>
                    <a:pt x="47" y="2"/>
                    <a:pt x="41" y="4"/>
                  </a:cubicBezTo>
                  <a:cubicBezTo>
                    <a:pt x="9" y="12"/>
                    <a:pt x="0" y="44"/>
                    <a:pt x="9" y="69"/>
                  </a:cubicBezTo>
                  <a:cubicBezTo>
                    <a:pt x="15" y="89"/>
                    <a:pt x="38" y="103"/>
                    <a:pt x="60" y="103"/>
                  </a:cubicBezTo>
                  <a:cubicBezTo>
                    <a:pt x="65" y="103"/>
                    <a:pt x="69" y="103"/>
                    <a:pt x="73" y="101"/>
                  </a:cubicBezTo>
                  <a:cubicBezTo>
                    <a:pt x="98" y="85"/>
                    <a:pt x="114" y="61"/>
                    <a:pt x="106" y="36"/>
                  </a:cubicBezTo>
                  <a:cubicBezTo>
                    <a:pt x="93" y="11"/>
                    <a:pt x="7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1"/>
            <p:cNvSpPr/>
            <p:nvPr/>
          </p:nvSpPr>
          <p:spPr>
            <a:xfrm>
              <a:off x="6870675" y="313025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62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16" y="15"/>
                    <a:pt x="0" y="48"/>
                    <a:pt x="16" y="72"/>
                  </a:cubicBezTo>
                  <a:lnTo>
                    <a:pt x="106" y="31"/>
                  </a:lnTo>
                  <a:cubicBezTo>
                    <a:pt x="100" y="14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61"/>
            <p:cNvSpPr/>
            <p:nvPr/>
          </p:nvSpPr>
          <p:spPr>
            <a:xfrm>
              <a:off x="6868025" y="3123325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98" y="0"/>
                  </a:moveTo>
                  <a:lnTo>
                    <a:pt x="1" y="41"/>
                  </a:lnTo>
                  <a:cubicBezTo>
                    <a:pt x="7" y="58"/>
                    <a:pt x="25" y="72"/>
                    <a:pt x="44" y="72"/>
                  </a:cubicBezTo>
                  <a:cubicBezTo>
                    <a:pt x="51" y="72"/>
                    <a:pt x="59" y="70"/>
                    <a:pt x="66" y="65"/>
                  </a:cubicBezTo>
                  <a:cubicBezTo>
                    <a:pt x="90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61"/>
            <p:cNvSpPr/>
            <p:nvPr/>
          </p:nvSpPr>
          <p:spPr>
            <a:xfrm>
              <a:off x="6875525" y="31206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14" y="53"/>
                    <a:pt x="33" y="68"/>
                    <a:pt x="53" y="68"/>
                  </a:cubicBezTo>
                  <a:cubicBezTo>
                    <a:pt x="57" y="68"/>
                    <a:pt x="61" y="67"/>
                    <a:pt x="66" y="66"/>
                  </a:cubicBezTo>
                  <a:cubicBezTo>
                    <a:pt x="98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1"/>
            <p:cNvSpPr/>
            <p:nvPr/>
          </p:nvSpPr>
          <p:spPr>
            <a:xfrm>
              <a:off x="6883225" y="3118050"/>
              <a:ext cx="2475" cy="1525"/>
            </a:xfrm>
            <a:custGeom>
              <a:avLst/>
              <a:gdLst/>
              <a:ahLst/>
              <a:cxnLst/>
              <a:rect l="l" t="t" r="r" b="b"/>
              <a:pathLst>
                <a:path w="99" h="61" extrusionOk="0">
                  <a:moveTo>
                    <a:pt x="90" y="1"/>
                  </a:moveTo>
                  <a:lnTo>
                    <a:pt x="1" y="33"/>
                  </a:lnTo>
                  <a:cubicBezTo>
                    <a:pt x="7" y="51"/>
                    <a:pt x="22" y="60"/>
                    <a:pt x="40" y="60"/>
                  </a:cubicBezTo>
                  <a:cubicBezTo>
                    <a:pt x="46" y="60"/>
                    <a:pt x="52" y="59"/>
                    <a:pt x="58" y="57"/>
                  </a:cubicBezTo>
                  <a:cubicBezTo>
                    <a:pt x="90" y="49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1"/>
            <p:cNvSpPr/>
            <p:nvPr/>
          </p:nvSpPr>
          <p:spPr>
            <a:xfrm>
              <a:off x="6890950" y="3126400"/>
              <a:ext cx="2850" cy="2300"/>
            </a:xfrm>
            <a:custGeom>
              <a:avLst/>
              <a:gdLst/>
              <a:ahLst/>
              <a:cxnLst/>
              <a:rect l="l" t="t" r="r" b="b"/>
              <a:pathLst>
                <a:path w="114" h="92" extrusionOk="0">
                  <a:moveTo>
                    <a:pt x="61" y="1"/>
                  </a:moveTo>
                  <a:cubicBezTo>
                    <a:pt x="54" y="1"/>
                    <a:pt x="47" y="3"/>
                    <a:pt x="41" y="7"/>
                  </a:cubicBezTo>
                  <a:cubicBezTo>
                    <a:pt x="8" y="15"/>
                    <a:pt x="0" y="39"/>
                    <a:pt x="8" y="64"/>
                  </a:cubicBezTo>
                  <a:cubicBezTo>
                    <a:pt x="14" y="82"/>
                    <a:pt x="34" y="91"/>
                    <a:pt x="54" y="91"/>
                  </a:cubicBezTo>
                  <a:cubicBezTo>
                    <a:pt x="60" y="91"/>
                    <a:pt x="67" y="90"/>
                    <a:pt x="73" y="88"/>
                  </a:cubicBezTo>
                  <a:cubicBezTo>
                    <a:pt x="97" y="80"/>
                    <a:pt x="114" y="48"/>
                    <a:pt x="97" y="31"/>
                  </a:cubicBezTo>
                  <a:cubicBezTo>
                    <a:pt x="91" y="14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1"/>
            <p:cNvSpPr/>
            <p:nvPr/>
          </p:nvSpPr>
          <p:spPr>
            <a:xfrm>
              <a:off x="6888700" y="3131475"/>
              <a:ext cx="2475" cy="1800"/>
            </a:xfrm>
            <a:custGeom>
              <a:avLst/>
              <a:gdLst/>
              <a:ahLst/>
              <a:cxnLst/>
              <a:rect l="l" t="t" r="r" b="b"/>
              <a:pathLst>
                <a:path w="99" h="72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15"/>
                    <a:pt x="1" y="47"/>
                    <a:pt x="9" y="72"/>
                  </a:cubicBezTo>
                  <a:lnTo>
                    <a:pt x="98" y="31"/>
                  </a:lnTo>
                  <a:cubicBezTo>
                    <a:pt x="92" y="14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1"/>
            <p:cNvSpPr/>
            <p:nvPr/>
          </p:nvSpPr>
          <p:spPr>
            <a:xfrm>
              <a:off x="6881200" y="3134700"/>
              <a:ext cx="2675" cy="1825"/>
            </a:xfrm>
            <a:custGeom>
              <a:avLst/>
              <a:gdLst/>
              <a:ahLst/>
              <a:cxnLst/>
              <a:rect l="l" t="t" r="r" b="b"/>
              <a:pathLst>
                <a:path w="107" h="73" extrusionOk="0">
                  <a:moveTo>
                    <a:pt x="63" y="1"/>
                  </a:moveTo>
                  <a:cubicBezTo>
                    <a:pt x="56" y="1"/>
                    <a:pt x="48" y="3"/>
                    <a:pt x="41" y="7"/>
                  </a:cubicBezTo>
                  <a:cubicBezTo>
                    <a:pt x="17" y="16"/>
                    <a:pt x="1" y="40"/>
                    <a:pt x="17" y="72"/>
                  </a:cubicBezTo>
                  <a:lnTo>
                    <a:pt x="106" y="32"/>
                  </a:lnTo>
                  <a:cubicBezTo>
                    <a:pt x="100" y="14"/>
                    <a:pt x="8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1"/>
            <p:cNvSpPr/>
            <p:nvPr/>
          </p:nvSpPr>
          <p:spPr>
            <a:xfrm>
              <a:off x="6883450" y="31295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8" y="12"/>
                    <a:pt x="0" y="44"/>
                    <a:pt x="8" y="69"/>
                  </a:cubicBezTo>
                  <a:cubicBezTo>
                    <a:pt x="14" y="87"/>
                    <a:pt x="34" y="96"/>
                    <a:pt x="54" y="96"/>
                  </a:cubicBezTo>
                  <a:cubicBezTo>
                    <a:pt x="60" y="96"/>
                    <a:pt x="67" y="95"/>
                    <a:pt x="73" y="93"/>
                  </a:cubicBezTo>
                  <a:cubicBezTo>
                    <a:pt x="97" y="77"/>
                    <a:pt x="114" y="52"/>
                    <a:pt x="97" y="28"/>
                  </a:cubicBezTo>
                  <a:cubicBezTo>
                    <a:pt x="91" y="10"/>
                    <a:pt x="76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1"/>
            <p:cNvSpPr/>
            <p:nvPr/>
          </p:nvSpPr>
          <p:spPr>
            <a:xfrm>
              <a:off x="6875950" y="31325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8" y="11"/>
                    <a:pt x="0" y="44"/>
                    <a:pt x="8" y="68"/>
                  </a:cubicBezTo>
                  <a:cubicBezTo>
                    <a:pt x="21" y="88"/>
                    <a:pt x="40" y="103"/>
                    <a:pt x="60" y="103"/>
                  </a:cubicBezTo>
                  <a:cubicBezTo>
                    <a:pt x="64" y="103"/>
                    <a:pt x="69" y="102"/>
                    <a:pt x="73" y="101"/>
                  </a:cubicBezTo>
                  <a:cubicBezTo>
                    <a:pt x="105" y="84"/>
                    <a:pt x="114" y="60"/>
                    <a:pt x="105" y="28"/>
                  </a:cubicBezTo>
                  <a:cubicBezTo>
                    <a:pt x="93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1"/>
            <p:cNvSpPr/>
            <p:nvPr/>
          </p:nvSpPr>
          <p:spPr>
            <a:xfrm>
              <a:off x="6868450" y="313562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3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16" y="19"/>
                    <a:pt x="0" y="43"/>
                    <a:pt x="8" y="76"/>
                  </a:cubicBezTo>
                  <a:cubicBezTo>
                    <a:pt x="20" y="93"/>
                    <a:pt x="36" y="107"/>
                    <a:pt x="56" y="107"/>
                  </a:cubicBezTo>
                  <a:cubicBezTo>
                    <a:pt x="64" y="107"/>
                    <a:pt x="72" y="105"/>
                    <a:pt x="81" y="100"/>
                  </a:cubicBezTo>
                  <a:cubicBezTo>
                    <a:pt x="105" y="92"/>
                    <a:pt x="114" y="60"/>
                    <a:pt x="105" y="35"/>
                  </a:cubicBezTo>
                  <a:cubicBezTo>
                    <a:pt x="92" y="15"/>
                    <a:pt x="7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61"/>
            <p:cNvSpPr/>
            <p:nvPr/>
          </p:nvSpPr>
          <p:spPr>
            <a:xfrm>
              <a:off x="6873900" y="3137850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59" y="0"/>
                  </a:moveTo>
                  <a:cubicBezTo>
                    <a:pt x="53" y="0"/>
                    <a:pt x="47" y="1"/>
                    <a:pt x="42" y="3"/>
                  </a:cubicBezTo>
                  <a:cubicBezTo>
                    <a:pt x="17" y="19"/>
                    <a:pt x="1" y="44"/>
                    <a:pt x="17" y="76"/>
                  </a:cubicBezTo>
                  <a:lnTo>
                    <a:pt x="106" y="36"/>
                  </a:lnTo>
                  <a:cubicBezTo>
                    <a:pt x="94" y="11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61"/>
            <p:cNvSpPr/>
            <p:nvPr/>
          </p:nvSpPr>
          <p:spPr>
            <a:xfrm>
              <a:off x="6871075" y="3131025"/>
              <a:ext cx="2450" cy="1800"/>
            </a:xfrm>
            <a:custGeom>
              <a:avLst/>
              <a:gdLst/>
              <a:ahLst/>
              <a:cxnLst/>
              <a:rect l="l" t="t" r="r" b="b"/>
              <a:pathLst>
                <a:path w="98" h="72" extrusionOk="0">
                  <a:moveTo>
                    <a:pt x="90" y="0"/>
                  </a:moveTo>
                  <a:lnTo>
                    <a:pt x="0" y="41"/>
                  </a:lnTo>
                  <a:cubicBezTo>
                    <a:pt x="6" y="58"/>
                    <a:pt x="25" y="72"/>
                    <a:pt x="44" y="72"/>
                  </a:cubicBezTo>
                  <a:cubicBezTo>
                    <a:pt x="51" y="72"/>
                    <a:pt x="59" y="70"/>
                    <a:pt x="65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1"/>
            <p:cNvSpPr/>
            <p:nvPr/>
          </p:nvSpPr>
          <p:spPr>
            <a:xfrm>
              <a:off x="6878375" y="3128175"/>
              <a:ext cx="2650" cy="1625"/>
            </a:xfrm>
            <a:custGeom>
              <a:avLst/>
              <a:gdLst/>
              <a:ahLst/>
              <a:cxnLst/>
              <a:rect l="l" t="t" r="r" b="b"/>
              <a:pathLst>
                <a:path w="106" h="65" extrusionOk="0">
                  <a:moveTo>
                    <a:pt x="98" y="1"/>
                  </a:moveTo>
                  <a:lnTo>
                    <a:pt x="0" y="33"/>
                  </a:lnTo>
                  <a:cubicBezTo>
                    <a:pt x="12" y="51"/>
                    <a:pt x="28" y="64"/>
                    <a:pt x="45" y="64"/>
                  </a:cubicBezTo>
                  <a:cubicBezTo>
                    <a:pt x="52" y="64"/>
                    <a:pt x="58" y="62"/>
                    <a:pt x="65" y="58"/>
                  </a:cubicBezTo>
                  <a:cubicBezTo>
                    <a:pt x="98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1"/>
            <p:cNvSpPr/>
            <p:nvPr/>
          </p:nvSpPr>
          <p:spPr>
            <a:xfrm>
              <a:off x="6885875" y="31251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0"/>
                  </a:moveTo>
                  <a:lnTo>
                    <a:pt x="0" y="33"/>
                  </a:lnTo>
                  <a:cubicBezTo>
                    <a:pt x="7" y="53"/>
                    <a:pt x="30" y="67"/>
                    <a:pt x="52" y="67"/>
                  </a:cubicBezTo>
                  <a:cubicBezTo>
                    <a:pt x="56" y="67"/>
                    <a:pt x="61" y="67"/>
                    <a:pt x="65" y="65"/>
                  </a:cubicBezTo>
                  <a:cubicBezTo>
                    <a:pt x="90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61"/>
            <p:cNvSpPr/>
            <p:nvPr/>
          </p:nvSpPr>
          <p:spPr>
            <a:xfrm>
              <a:off x="6893975" y="313317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68"/>
                  </a:cubicBezTo>
                  <a:cubicBezTo>
                    <a:pt x="15" y="87"/>
                    <a:pt x="35" y="96"/>
                    <a:pt x="54" y="96"/>
                  </a:cubicBezTo>
                  <a:cubicBezTo>
                    <a:pt x="61" y="96"/>
                    <a:pt x="68" y="95"/>
                    <a:pt x="74" y="93"/>
                  </a:cubicBezTo>
                  <a:cubicBezTo>
                    <a:pt x="98" y="77"/>
                    <a:pt x="114" y="52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61"/>
            <p:cNvSpPr/>
            <p:nvPr/>
          </p:nvSpPr>
          <p:spPr>
            <a:xfrm>
              <a:off x="6891750" y="3138300"/>
              <a:ext cx="2650" cy="1875"/>
            </a:xfrm>
            <a:custGeom>
              <a:avLst/>
              <a:gdLst/>
              <a:ahLst/>
              <a:cxnLst/>
              <a:rect l="l" t="t" r="r" b="b"/>
              <a:pathLst>
                <a:path w="106" h="75" extrusionOk="0">
                  <a:moveTo>
                    <a:pt x="68" y="1"/>
                  </a:moveTo>
                  <a:cubicBezTo>
                    <a:pt x="59" y="1"/>
                    <a:pt x="50" y="4"/>
                    <a:pt x="41" y="9"/>
                  </a:cubicBezTo>
                  <a:cubicBezTo>
                    <a:pt x="17" y="18"/>
                    <a:pt x="0" y="50"/>
                    <a:pt x="17" y="74"/>
                  </a:cubicBezTo>
                  <a:lnTo>
                    <a:pt x="106" y="26"/>
                  </a:lnTo>
                  <a:cubicBezTo>
                    <a:pt x="101" y="10"/>
                    <a:pt x="8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1"/>
            <p:cNvSpPr/>
            <p:nvPr/>
          </p:nvSpPr>
          <p:spPr>
            <a:xfrm>
              <a:off x="6884650" y="31419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56" y="0"/>
                  </a:moveTo>
                  <a:cubicBezTo>
                    <a:pt x="49" y="0"/>
                    <a:pt x="41" y="1"/>
                    <a:pt x="33" y="3"/>
                  </a:cubicBezTo>
                  <a:cubicBezTo>
                    <a:pt x="9" y="19"/>
                    <a:pt x="1" y="44"/>
                    <a:pt x="17" y="68"/>
                  </a:cubicBezTo>
                  <a:lnTo>
                    <a:pt x="106" y="28"/>
                  </a:lnTo>
                  <a:cubicBezTo>
                    <a:pt x="94" y="9"/>
                    <a:pt x="77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1"/>
            <p:cNvSpPr/>
            <p:nvPr/>
          </p:nvSpPr>
          <p:spPr>
            <a:xfrm>
              <a:off x="6886475" y="313662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20"/>
                    <a:pt x="1" y="44"/>
                    <a:pt x="17" y="68"/>
                  </a:cubicBezTo>
                  <a:cubicBezTo>
                    <a:pt x="23" y="87"/>
                    <a:pt x="43" y="96"/>
                    <a:pt x="62" y="96"/>
                  </a:cubicBezTo>
                  <a:cubicBezTo>
                    <a:pt x="69" y="96"/>
                    <a:pt x="76" y="95"/>
                    <a:pt x="82" y="93"/>
                  </a:cubicBezTo>
                  <a:cubicBezTo>
                    <a:pt x="106" y="76"/>
                    <a:pt x="114" y="52"/>
                    <a:pt x="106" y="28"/>
                  </a:cubicBezTo>
                  <a:cubicBezTo>
                    <a:pt x="100" y="10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1"/>
            <p:cNvSpPr/>
            <p:nvPr/>
          </p:nvSpPr>
          <p:spPr>
            <a:xfrm>
              <a:off x="6879175" y="31399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2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17" y="15"/>
                    <a:pt x="1" y="48"/>
                    <a:pt x="17" y="72"/>
                  </a:cubicBezTo>
                  <a:cubicBezTo>
                    <a:pt x="23" y="90"/>
                    <a:pt x="41" y="103"/>
                    <a:pt x="60" y="103"/>
                  </a:cubicBezTo>
                  <a:cubicBezTo>
                    <a:pt x="68" y="103"/>
                    <a:pt x="75" y="101"/>
                    <a:pt x="82" y="96"/>
                  </a:cubicBezTo>
                  <a:cubicBezTo>
                    <a:pt x="106" y="88"/>
                    <a:pt x="114" y="56"/>
                    <a:pt x="106" y="32"/>
                  </a:cubicBezTo>
                  <a:cubicBezTo>
                    <a:pt x="94" y="14"/>
                    <a:pt x="7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1"/>
            <p:cNvSpPr/>
            <p:nvPr/>
          </p:nvSpPr>
          <p:spPr>
            <a:xfrm>
              <a:off x="6871875" y="31434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5" y="1"/>
                  </a:moveTo>
                  <a:cubicBezTo>
                    <a:pt x="48" y="1"/>
                    <a:pt x="40" y="3"/>
                    <a:pt x="33" y="7"/>
                  </a:cubicBezTo>
                  <a:cubicBezTo>
                    <a:pt x="9" y="15"/>
                    <a:pt x="1" y="48"/>
                    <a:pt x="17" y="72"/>
                  </a:cubicBezTo>
                  <a:cubicBezTo>
                    <a:pt x="23" y="89"/>
                    <a:pt x="41" y="103"/>
                    <a:pt x="60" y="103"/>
                  </a:cubicBezTo>
                  <a:cubicBezTo>
                    <a:pt x="68" y="103"/>
                    <a:pt x="75" y="101"/>
                    <a:pt x="82" y="96"/>
                  </a:cubicBezTo>
                  <a:cubicBezTo>
                    <a:pt x="106" y="88"/>
                    <a:pt x="114" y="56"/>
                    <a:pt x="106" y="31"/>
                  </a:cubicBezTo>
                  <a:cubicBezTo>
                    <a:pt x="95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61"/>
            <p:cNvSpPr/>
            <p:nvPr/>
          </p:nvSpPr>
          <p:spPr>
            <a:xfrm>
              <a:off x="6877550" y="3145450"/>
              <a:ext cx="2475" cy="1825"/>
            </a:xfrm>
            <a:custGeom>
              <a:avLst/>
              <a:gdLst/>
              <a:ahLst/>
              <a:cxnLst/>
              <a:rect l="l" t="t" r="r" b="b"/>
              <a:pathLst>
                <a:path w="99" h="73" extrusionOk="0">
                  <a:moveTo>
                    <a:pt x="55" y="1"/>
                  </a:moveTo>
                  <a:cubicBezTo>
                    <a:pt x="48" y="1"/>
                    <a:pt x="40" y="3"/>
                    <a:pt x="33" y="7"/>
                  </a:cubicBezTo>
                  <a:cubicBezTo>
                    <a:pt x="9" y="15"/>
                    <a:pt x="1" y="48"/>
                    <a:pt x="9" y="72"/>
                  </a:cubicBezTo>
                  <a:lnTo>
                    <a:pt x="98" y="31"/>
                  </a:lnTo>
                  <a:cubicBezTo>
                    <a:pt x="92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61"/>
            <p:cNvSpPr/>
            <p:nvPr/>
          </p:nvSpPr>
          <p:spPr>
            <a:xfrm>
              <a:off x="6874325" y="313872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89" y="1"/>
                  </a:moveTo>
                  <a:lnTo>
                    <a:pt x="0" y="41"/>
                  </a:lnTo>
                  <a:cubicBezTo>
                    <a:pt x="6" y="59"/>
                    <a:pt x="26" y="68"/>
                    <a:pt x="46" y="68"/>
                  </a:cubicBezTo>
                  <a:cubicBezTo>
                    <a:pt x="52" y="68"/>
                    <a:pt x="59" y="67"/>
                    <a:pt x="65" y="65"/>
                  </a:cubicBezTo>
                  <a:cubicBezTo>
                    <a:pt x="89" y="57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1"/>
            <p:cNvSpPr/>
            <p:nvPr/>
          </p:nvSpPr>
          <p:spPr>
            <a:xfrm>
              <a:off x="6881625" y="313547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89" y="1"/>
                  </a:moveTo>
                  <a:lnTo>
                    <a:pt x="0" y="41"/>
                  </a:lnTo>
                  <a:cubicBezTo>
                    <a:pt x="6" y="60"/>
                    <a:pt x="26" y="69"/>
                    <a:pt x="46" y="69"/>
                  </a:cubicBezTo>
                  <a:cubicBezTo>
                    <a:pt x="52" y="69"/>
                    <a:pt x="59" y="68"/>
                    <a:pt x="65" y="66"/>
                  </a:cubicBezTo>
                  <a:cubicBezTo>
                    <a:pt x="89" y="49"/>
                    <a:pt x="97" y="2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1"/>
            <p:cNvSpPr/>
            <p:nvPr/>
          </p:nvSpPr>
          <p:spPr>
            <a:xfrm>
              <a:off x="6888900" y="3132250"/>
              <a:ext cx="2475" cy="1600"/>
            </a:xfrm>
            <a:custGeom>
              <a:avLst/>
              <a:gdLst/>
              <a:ahLst/>
              <a:cxnLst/>
              <a:rect l="l" t="t" r="r" b="b"/>
              <a:pathLst>
                <a:path w="99" h="64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2"/>
                    <a:pt x="25" y="64"/>
                    <a:pt x="43" y="64"/>
                  </a:cubicBezTo>
                  <a:cubicBezTo>
                    <a:pt x="51" y="64"/>
                    <a:pt x="59" y="62"/>
                    <a:pt x="66" y="57"/>
                  </a:cubicBezTo>
                  <a:cubicBezTo>
                    <a:pt x="90" y="49"/>
                    <a:pt x="98" y="16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61"/>
            <p:cNvSpPr/>
            <p:nvPr/>
          </p:nvSpPr>
          <p:spPr>
            <a:xfrm>
              <a:off x="6897225" y="31397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25"/>
                    <a:pt x="0" y="50"/>
                    <a:pt x="8" y="74"/>
                  </a:cubicBezTo>
                  <a:cubicBezTo>
                    <a:pt x="19" y="89"/>
                    <a:pt x="32" y="95"/>
                    <a:pt x="47" y="95"/>
                  </a:cubicBezTo>
                  <a:cubicBezTo>
                    <a:pt x="56" y="95"/>
                    <a:pt x="64" y="93"/>
                    <a:pt x="73" y="90"/>
                  </a:cubicBezTo>
                  <a:cubicBezTo>
                    <a:pt x="98" y="74"/>
                    <a:pt x="114" y="50"/>
                    <a:pt x="98" y="25"/>
                  </a:cubicBez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61"/>
            <p:cNvSpPr/>
            <p:nvPr/>
          </p:nvSpPr>
          <p:spPr>
            <a:xfrm>
              <a:off x="6895400" y="31450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17"/>
                    <a:pt x="0" y="49"/>
                    <a:pt x="17" y="74"/>
                  </a:cubicBezTo>
                  <a:lnTo>
                    <a:pt x="98" y="25"/>
                  </a:lnTo>
                  <a:cubicBezTo>
                    <a:pt x="92" y="9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1"/>
            <p:cNvSpPr/>
            <p:nvPr/>
          </p:nvSpPr>
          <p:spPr>
            <a:xfrm>
              <a:off x="6888500" y="31488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59" y="1"/>
                  </a:moveTo>
                  <a:cubicBezTo>
                    <a:pt x="50" y="1"/>
                    <a:pt x="42" y="3"/>
                    <a:pt x="33" y="9"/>
                  </a:cubicBezTo>
                  <a:cubicBezTo>
                    <a:pt x="9" y="25"/>
                    <a:pt x="1" y="50"/>
                    <a:pt x="9" y="74"/>
                  </a:cubicBezTo>
                  <a:lnTo>
                    <a:pt x="98" y="25"/>
                  </a:lnTo>
                  <a:cubicBezTo>
                    <a:pt x="88" y="10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1"/>
            <p:cNvSpPr/>
            <p:nvPr/>
          </p:nvSpPr>
          <p:spPr>
            <a:xfrm>
              <a:off x="6890125" y="314352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1" y="52"/>
                    <a:pt x="9" y="76"/>
                  </a:cubicBezTo>
                  <a:cubicBezTo>
                    <a:pt x="19" y="92"/>
                    <a:pt x="33" y="101"/>
                    <a:pt x="48" y="101"/>
                  </a:cubicBezTo>
                  <a:cubicBezTo>
                    <a:pt x="56" y="101"/>
                    <a:pt x="65" y="98"/>
                    <a:pt x="74" y="92"/>
                  </a:cubicBezTo>
                  <a:cubicBezTo>
                    <a:pt x="98" y="76"/>
                    <a:pt x="114" y="52"/>
                    <a:pt x="98" y="27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1"/>
            <p:cNvSpPr/>
            <p:nvPr/>
          </p:nvSpPr>
          <p:spPr>
            <a:xfrm>
              <a:off x="6882825" y="314727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8" y="1"/>
                  </a:moveTo>
                  <a:cubicBezTo>
                    <a:pt x="51" y="1"/>
                    <a:pt x="42" y="3"/>
                    <a:pt x="33" y="7"/>
                  </a:cubicBezTo>
                  <a:cubicBezTo>
                    <a:pt x="9" y="23"/>
                    <a:pt x="1" y="48"/>
                    <a:pt x="17" y="72"/>
                  </a:cubicBezTo>
                  <a:cubicBezTo>
                    <a:pt x="28" y="94"/>
                    <a:pt x="42" y="104"/>
                    <a:pt x="58" y="104"/>
                  </a:cubicBezTo>
                  <a:cubicBezTo>
                    <a:pt x="66" y="104"/>
                    <a:pt x="74" y="102"/>
                    <a:pt x="82" y="96"/>
                  </a:cubicBezTo>
                  <a:cubicBezTo>
                    <a:pt x="106" y="80"/>
                    <a:pt x="114" y="56"/>
                    <a:pt x="106" y="31"/>
                  </a:cubicBezTo>
                  <a:cubicBezTo>
                    <a:pt x="94" y="14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1"/>
            <p:cNvSpPr/>
            <p:nvPr/>
          </p:nvSpPr>
          <p:spPr>
            <a:xfrm>
              <a:off x="6875725" y="3151100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59" y="0"/>
                  </a:moveTo>
                  <a:cubicBezTo>
                    <a:pt x="50" y="0"/>
                    <a:pt x="41" y="3"/>
                    <a:pt x="33" y="8"/>
                  </a:cubicBezTo>
                  <a:cubicBezTo>
                    <a:pt x="9" y="16"/>
                    <a:pt x="1" y="49"/>
                    <a:pt x="17" y="73"/>
                  </a:cubicBezTo>
                  <a:cubicBezTo>
                    <a:pt x="23" y="95"/>
                    <a:pt x="39" y="105"/>
                    <a:pt x="56" y="105"/>
                  </a:cubicBezTo>
                  <a:cubicBezTo>
                    <a:pt x="65" y="105"/>
                    <a:pt x="74" y="103"/>
                    <a:pt x="82" y="97"/>
                  </a:cubicBezTo>
                  <a:cubicBezTo>
                    <a:pt x="106" y="89"/>
                    <a:pt x="114" y="57"/>
                    <a:pt x="106" y="33"/>
                  </a:cubicBezTo>
                  <a:cubicBezTo>
                    <a:pt x="96" y="11"/>
                    <a:pt x="78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1"/>
            <p:cNvSpPr/>
            <p:nvPr/>
          </p:nvSpPr>
          <p:spPr>
            <a:xfrm>
              <a:off x="6881400" y="3152850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53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1" y="52"/>
                    <a:pt x="17" y="76"/>
                  </a:cubicBezTo>
                  <a:lnTo>
                    <a:pt x="106" y="27"/>
                  </a:lnTo>
                  <a:cubicBezTo>
                    <a:pt x="94" y="9"/>
                    <a:pt x="73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1"/>
            <p:cNvSpPr/>
            <p:nvPr/>
          </p:nvSpPr>
          <p:spPr>
            <a:xfrm>
              <a:off x="6877775" y="314622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89" y="0"/>
                  </a:moveTo>
                  <a:lnTo>
                    <a:pt x="0" y="41"/>
                  </a:lnTo>
                  <a:cubicBezTo>
                    <a:pt x="12" y="59"/>
                    <a:pt x="32" y="72"/>
                    <a:pt x="51" y="72"/>
                  </a:cubicBezTo>
                  <a:cubicBezTo>
                    <a:pt x="59" y="72"/>
                    <a:pt x="66" y="70"/>
                    <a:pt x="73" y="65"/>
                  </a:cubicBezTo>
                  <a:cubicBezTo>
                    <a:pt x="97" y="49"/>
                    <a:pt x="105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1"/>
            <p:cNvSpPr/>
            <p:nvPr/>
          </p:nvSpPr>
          <p:spPr>
            <a:xfrm>
              <a:off x="6885050" y="3142575"/>
              <a:ext cx="2475" cy="1800"/>
            </a:xfrm>
            <a:custGeom>
              <a:avLst/>
              <a:gdLst/>
              <a:ahLst/>
              <a:cxnLst/>
              <a:rect l="l" t="t" r="r" b="b"/>
              <a:pathLst>
                <a:path w="99" h="72" extrusionOk="0">
                  <a:moveTo>
                    <a:pt x="90" y="1"/>
                  </a:moveTo>
                  <a:lnTo>
                    <a:pt x="1" y="41"/>
                  </a:lnTo>
                  <a:cubicBezTo>
                    <a:pt x="7" y="59"/>
                    <a:pt x="25" y="72"/>
                    <a:pt x="44" y="72"/>
                  </a:cubicBezTo>
                  <a:cubicBezTo>
                    <a:pt x="52" y="72"/>
                    <a:pt x="59" y="70"/>
                    <a:pt x="66" y="65"/>
                  </a:cubicBezTo>
                  <a:cubicBezTo>
                    <a:pt x="90" y="49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61"/>
            <p:cNvSpPr/>
            <p:nvPr/>
          </p:nvSpPr>
          <p:spPr>
            <a:xfrm>
              <a:off x="6892150" y="31389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90" y="1"/>
                  </a:moveTo>
                  <a:lnTo>
                    <a:pt x="1" y="49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1"/>
                    <a:pt x="66" y="65"/>
                  </a:cubicBezTo>
                  <a:cubicBezTo>
                    <a:pt x="90" y="49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61"/>
            <p:cNvSpPr/>
            <p:nvPr/>
          </p:nvSpPr>
          <p:spPr>
            <a:xfrm>
              <a:off x="6900875" y="3146100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59" y="1"/>
                  </a:moveTo>
                  <a:cubicBezTo>
                    <a:pt x="51" y="1"/>
                    <a:pt x="42" y="3"/>
                    <a:pt x="33" y="5"/>
                  </a:cubicBezTo>
                  <a:cubicBezTo>
                    <a:pt x="8" y="22"/>
                    <a:pt x="0" y="54"/>
                    <a:pt x="8" y="70"/>
                  </a:cubicBezTo>
                  <a:cubicBezTo>
                    <a:pt x="19" y="86"/>
                    <a:pt x="35" y="91"/>
                    <a:pt x="53" y="91"/>
                  </a:cubicBezTo>
                  <a:cubicBezTo>
                    <a:pt x="62" y="91"/>
                    <a:pt x="72" y="90"/>
                    <a:pt x="81" y="87"/>
                  </a:cubicBezTo>
                  <a:cubicBezTo>
                    <a:pt x="98" y="70"/>
                    <a:pt x="106" y="38"/>
                    <a:pt x="98" y="22"/>
                  </a:cubicBezTo>
                  <a:cubicBezTo>
                    <a:pt x="87" y="6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1"/>
            <p:cNvSpPr/>
            <p:nvPr/>
          </p:nvSpPr>
          <p:spPr>
            <a:xfrm>
              <a:off x="6899250" y="315127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60" y="1"/>
                  </a:moveTo>
                  <a:cubicBezTo>
                    <a:pt x="51" y="1"/>
                    <a:pt x="41" y="4"/>
                    <a:pt x="33" y="9"/>
                  </a:cubicBezTo>
                  <a:cubicBezTo>
                    <a:pt x="9" y="26"/>
                    <a:pt x="0" y="58"/>
                    <a:pt x="17" y="74"/>
                  </a:cubicBezTo>
                  <a:lnTo>
                    <a:pt x="98" y="26"/>
                  </a:ln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61"/>
            <p:cNvSpPr/>
            <p:nvPr/>
          </p:nvSpPr>
          <p:spPr>
            <a:xfrm>
              <a:off x="6892550" y="3155725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63" y="1"/>
                  </a:moveTo>
                  <a:cubicBezTo>
                    <a:pt x="53" y="1"/>
                    <a:pt x="43" y="3"/>
                    <a:pt x="33" y="10"/>
                  </a:cubicBezTo>
                  <a:cubicBezTo>
                    <a:pt x="9" y="26"/>
                    <a:pt x="1" y="50"/>
                    <a:pt x="17" y="75"/>
                  </a:cubicBezTo>
                  <a:lnTo>
                    <a:pt x="98" y="18"/>
                  </a:lnTo>
                  <a:cubicBezTo>
                    <a:pt x="93" y="8"/>
                    <a:pt x="79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61"/>
            <p:cNvSpPr/>
            <p:nvPr/>
          </p:nvSpPr>
          <p:spPr>
            <a:xfrm>
              <a:off x="6893975" y="31502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3" y="0"/>
                  </a:moveTo>
                  <a:cubicBezTo>
                    <a:pt x="43" y="0"/>
                    <a:pt x="34" y="3"/>
                    <a:pt x="25" y="9"/>
                  </a:cubicBezTo>
                  <a:cubicBezTo>
                    <a:pt x="1" y="25"/>
                    <a:pt x="1" y="49"/>
                    <a:pt x="9" y="74"/>
                  </a:cubicBezTo>
                  <a:cubicBezTo>
                    <a:pt x="19" y="89"/>
                    <a:pt x="36" y="98"/>
                    <a:pt x="54" y="98"/>
                  </a:cubicBezTo>
                  <a:cubicBezTo>
                    <a:pt x="63" y="98"/>
                    <a:pt x="73" y="96"/>
                    <a:pt x="82" y="90"/>
                  </a:cubicBezTo>
                  <a:cubicBezTo>
                    <a:pt x="106" y="74"/>
                    <a:pt x="114" y="41"/>
                    <a:pt x="98" y="25"/>
                  </a:cubicBez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1"/>
            <p:cNvSpPr/>
            <p:nvPr/>
          </p:nvSpPr>
          <p:spPr>
            <a:xfrm>
              <a:off x="6886875" y="3154450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54" y="1"/>
                  </a:moveTo>
                  <a:cubicBezTo>
                    <a:pt x="47" y="1"/>
                    <a:pt x="40" y="2"/>
                    <a:pt x="33" y="4"/>
                  </a:cubicBezTo>
                  <a:cubicBezTo>
                    <a:pt x="9" y="20"/>
                    <a:pt x="1" y="53"/>
                    <a:pt x="17" y="77"/>
                  </a:cubicBezTo>
                  <a:cubicBezTo>
                    <a:pt x="28" y="93"/>
                    <a:pt x="45" y="102"/>
                    <a:pt x="62" y="102"/>
                  </a:cubicBezTo>
                  <a:cubicBezTo>
                    <a:pt x="72" y="102"/>
                    <a:pt x="81" y="99"/>
                    <a:pt x="90" y="93"/>
                  </a:cubicBezTo>
                  <a:cubicBezTo>
                    <a:pt x="114" y="77"/>
                    <a:pt x="122" y="44"/>
                    <a:pt x="106" y="20"/>
                  </a:cubicBezTo>
                  <a:cubicBezTo>
                    <a:pt x="94" y="8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1"/>
            <p:cNvSpPr/>
            <p:nvPr/>
          </p:nvSpPr>
          <p:spPr>
            <a:xfrm>
              <a:off x="6880000" y="3158575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25"/>
                    <a:pt x="0" y="58"/>
                    <a:pt x="16" y="82"/>
                  </a:cubicBezTo>
                  <a:cubicBezTo>
                    <a:pt x="27" y="98"/>
                    <a:pt x="44" y="107"/>
                    <a:pt x="62" y="107"/>
                  </a:cubicBezTo>
                  <a:cubicBezTo>
                    <a:pt x="71" y="107"/>
                    <a:pt x="81" y="104"/>
                    <a:pt x="89" y="98"/>
                  </a:cubicBezTo>
                  <a:cubicBezTo>
                    <a:pt x="114" y="82"/>
                    <a:pt x="122" y="50"/>
                    <a:pt x="106" y="25"/>
                  </a:cubicBezTo>
                  <a:cubicBezTo>
                    <a:pt x="95" y="10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1"/>
            <p:cNvSpPr/>
            <p:nvPr/>
          </p:nvSpPr>
          <p:spPr>
            <a:xfrm>
              <a:off x="6885875" y="31600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58" y="0"/>
                  </a:moveTo>
                  <a:cubicBezTo>
                    <a:pt x="50" y="0"/>
                    <a:pt x="41" y="3"/>
                    <a:pt x="33" y="9"/>
                  </a:cubicBezTo>
                  <a:cubicBezTo>
                    <a:pt x="8" y="25"/>
                    <a:pt x="0" y="58"/>
                    <a:pt x="17" y="82"/>
                  </a:cubicBezTo>
                  <a:lnTo>
                    <a:pt x="98" y="25"/>
                  </a:ln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1"/>
            <p:cNvSpPr/>
            <p:nvPr/>
          </p:nvSpPr>
          <p:spPr>
            <a:xfrm>
              <a:off x="6881825" y="31535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9" y="0"/>
                  </a:moveTo>
                  <a:lnTo>
                    <a:pt x="0" y="49"/>
                  </a:lnTo>
                  <a:cubicBezTo>
                    <a:pt x="11" y="65"/>
                    <a:pt x="28" y="74"/>
                    <a:pt x="45" y="74"/>
                  </a:cubicBezTo>
                  <a:cubicBezTo>
                    <a:pt x="55" y="74"/>
                    <a:pt x="65" y="71"/>
                    <a:pt x="73" y="65"/>
                  </a:cubicBezTo>
                  <a:cubicBezTo>
                    <a:pt x="89" y="57"/>
                    <a:pt x="97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61"/>
            <p:cNvSpPr/>
            <p:nvPr/>
          </p:nvSpPr>
          <p:spPr>
            <a:xfrm>
              <a:off x="6888700" y="3149475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90" y="0"/>
                  </a:moveTo>
                  <a:lnTo>
                    <a:pt x="1" y="49"/>
                  </a:lnTo>
                  <a:cubicBezTo>
                    <a:pt x="13" y="67"/>
                    <a:pt x="34" y="76"/>
                    <a:pt x="54" y="76"/>
                  </a:cubicBezTo>
                  <a:cubicBezTo>
                    <a:pt x="61" y="76"/>
                    <a:pt x="68" y="75"/>
                    <a:pt x="74" y="73"/>
                  </a:cubicBezTo>
                  <a:cubicBezTo>
                    <a:pt x="98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61"/>
            <p:cNvSpPr/>
            <p:nvPr/>
          </p:nvSpPr>
          <p:spPr>
            <a:xfrm>
              <a:off x="6895800" y="314562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82" y="0"/>
                  </a:moveTo>
                  <a:lnTo>
                    <a:pt x="1" y="49"/>
                  </a:lnTo>
                  <a:cubicBezTo>
                    <a:pt x="7" y="61"/>
                    <a:pt x="26" y="68"/>
                    <a:pt x="45" y="68"/>
                  </a:cubicBezTo>
                  <a:cubicBezTo>
                    <a:pt x="52" y="68"/>
                    <a:pt x="59" y="67"/>
                    <a:pt x="65" y="65"/>
                  </a:cubicBezTo>
                  <a:cubicBezTo>
                    <a:pt x="90" y="49"/>
                    <a:pt x="98" y="16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1"/>
            <p:cNvSpPr/>
            <p:nvPr/>
          </p:nvSpPr>
          <p:spPr>
            <a:xfrm>
              <a:off x="6904725" y="3152025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65" y="0"/>
                  </a:moveTo>
                  <a:cubicBezTo>
                    <a:pt x="55" y="0"/>
                    <a:pt x="44" y="4"/>
                    <a:pt x="33" y="12"/>
                  </a:cubicBezTo>
                  <a:cubicBezTo>
                    <a:pt x="8" y="28"/>
                    <a:pt x="0" y="52"/>
                    <a:pt x="17" y="77"/>
                  </a:cubicBezTo>
                  <a:cubicBezTo>
                    <a:pt x="27" y="87"/>
                    <a:pt x="40" y="94"/>
                    <a:pt x="54" y="94"/>
                  </a:cubicBezTo>
                  <a:cubicBezTo>
                    <a:pt x="63" y="94"/>
                    <a:pt x="72" y="91"/>
                    <a:pt x="81" y="85"/>
                  </a:cubicBezTo>
                  <a:cubicBezTo>
                    <a:pt x="106" y="68"/>
                    <a:pt x="114" y="36"/>
                    <a:pt x="98" y="20"/>
                  </a:cubicBezTo>
                  <a:cubicBezTo>
                    <a:pt x="89" y="6"/>
                    <a:pt x="77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1"/>
            <p:cNvSpPr/>
            <p:nvPr/>
          </p:nvSpPr>
          <p:spPr>
            <a:xfrm>
              <a:off x="6903700" y="3157350"/>
              <a:ext cx="2250" cy="1875"/>
            </a:xfrm>
            <a:custGeom>
              <a:avLst/>
              <a:gdLst/>
              <a:ahLst/>
              <a:cxnLst/>
              <a:rect l="l" t="t" r="r" b="b"/>
              <a:pathLst>
                <a:path w="90" h="75" extrusionOk="0">
                  <a:moveTo>
                    <a:pt x="53" y="1"/>
                  </a:moveTo>
                  <a:cubicBezTo>
                    <a:pt x="44" y="1"/>
                    <a:pt x="34" y="3"/>
                    <a:pt x="25" y="10"/>
                  </a:cubicBezTo>
                  <a:cubicBezTo>
                    <a:pt x="1" y="26"/>
                    <a:pt x="1" y="58"/>
                    <a:pt x="17" y="74"/>
                  </a:cubicBezTo>
                  <a:lnTo>
                    <a:pt x="90" y="18"/>
                  </a:lnTo>
                  <a:cubicBezTo>
                    <a:pt x="80" y="8"/>
                    <a:pt x="6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1"/>
            <p:cNvSpPr/>
            <p:nvPr/>
          </p:nvSpPr>
          <p:spPr>
            <a:xfrm>
              <a:off x="6897225" y="3162150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8" y="28"/>
                    <a:pt x="0" y="61"/>
                    <a:pt x="17" y="85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1"/>
            <p:cNvSpPr/>
            <p:nvPr/>
          </p:nvSpPr>
          <p:spPr>
            <a:xfrm>
              <a:off x="6898225" y="3156675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61" y="1"/>
                  </a:moveTo>
                  <a:cubicBezTo>
                    <a:pt x="49" y="1"/>
                    <a:pt x="36" y="5"/>
                    <a:pt x="25" y="12"/>
                  </a:cubicBezTo>
                  <a:cubicBezTo>
                    <a:pt x="1" y="28"/>
                    <a:pt x="1" y="53"/>
                    <a:pt x="9" y="77"/>
                  </a:cubicBezTo>
                  <a:cubicBezTo>
                    <a:pt x="18" y="90"/>
                    <a:pt x="32" y="96"/>
                    <a:pt x="46" y="96"/>
                  </a:cubicBezTo>
                  <a:cubicBezTo>
                    <a:pt x="58" y="96"/>
                    <a:pt x="71" y="92"/>
                    <a:pt x="82" y="85"/>
                  </a:cubicBezTo>
                  <a:cubicBezTo>
                    <a:pt x="106" y="69"/>
                    <a:pt x="106" y="45"/>
                    <a:pt x="98" y="20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1"/>
            <p:cNvSpPr/>
            <p:nvPr/>
          </p:nvSpPr>
          <p:spPr>
            <a:xfrm>
              <a:off x="6891550" y="316130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3" y="1"/>
                  </a:moveTo>
                  <a:cubicBezTo>
                    <a:pt x="44" y="1"/>
                    <a:pt x="34" y="3"/>
                    <a:pt x="25" y="6"/>
                  </a:cubicBezTo>
                  <a:cubicBezTo>
                    <a:pt x="0" y="22"/>
                    <a:pt x="0" y="54"/>
                    <a:pt x="17" y="79"/>
                  </a:cubicBezTo>
                  <a:cubicBezTo>
                    <a:pt x="27" y="94"/>
                    <a:pt x="44" y="103"/>
                    <a:pt x="60" y="103"/>
                  </a:cubicBezTo>
                  <a:cubicBezTo>
                    <a:pt x="68" y="103"/>
                    <a:pt x="76" y="101"/>
                    <a:pt x="81" y="95"/>
                  </a:cubicBezTo>
                  <a:cubicBezTo>
                    <a:pt x="106" y="79"/>
                    <a:pt x="114" y="46"/>
                    <a:pt x="98" y="22"/>
                  </a:cubicBezTo>
                  <a:cubicBezTo>
                    <a:pt x="87" y="6"/>
                    <a:pt x="71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61"/>
            <p:cNvSpPr/>
            <p:nvPr/>
          </p:nvSpPr>
          <p:spPr>
            <a:xfrm>
              <a:off x="6884850" y="316587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3" y="1"/>
                  </a:moveTo>
                  <a:cubicBezTo>
                    <a:pt x="43" y="1"/>
                    <a:pt x="34" y="3"/>
                    <a:pt x="25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7" y="98"/>
                    <a:pt x="45" y="107"/>
                    <a:pt x="62" y="107"/>
                  </a:cubicBezTo>
                  <a:cubicBezTo>
                    <a:pt x="72" y="107"/>
                    <a:pt x="81" y="104"/>
                    <a:pt x="90" y="98"/>
                  </a:cubicBezTo>
                  <a:cubicBezTo>
                    <a:pt x="114" y="82"/>
                    <a:pt x="114" y="50"/>
                    <a:pt x="98" y="25"/>
                  </a:cubicBezTo>
                  <a:cubicBezTo>
                    <a:pt x="88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61"/>
            <p:cNvSpPr/>
            <p:nvPr/>
          </p:nvSpPr>
          <p:spPr>
            <a:xfrm>
              <a:off x="6890725" y="3167025"/>
              <a:ext cx="2675" cy="2125"/>
            </a:xfrm>
            <a:custGeom>
              <a:avLst/>
              <a:gdLst/>
              <a:ahLst/>
              <a:cxnLst/>
              <a:rect l="l" t="t" r="r" b="b"/>
              <a:pathLst>
                <a:path w="107" h="85" extrusionOk="0">
                  <a:moveTo>
                    <a:pt x="63" y="0"/>
                  </a:moveTo>
                  <a:cubicBezTo>
                    <a:pt x="51" y="0"/>
                    <a:pt x="41" y="4"/>
                    <a:pt x="33" y="12"/>
                  </a:cubicBezTo>
                  <a:cubicBezTo>
                    <a:pt x="9" y="28"/>
                    <a:pt x="1" y="60"/>
                    <a:pt x="25" y="85"/>
                  </a:cubicBezTo>
                  <a:lnTo>
                    <a:pt x="106" y="20"/>
                  </a:lnTo>
                  <a:cubicBezTo>
                    <a:pt x="93" y="6"/>
                    <a:pt x="77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1"/>
            <p:cNvSpPr/>
            <p:nvPr/>
          </p:nvSpPr>
          <p:spPr>
            <a:xfrm>
              <a:off x="6886275" y="31606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82" y="0"/>
                  </a:moveTo>
                  <a:lnTo>
                    <a:pt x="1" y="57"/>
                  </a:lnTo>
                  <a:cubicBezTo>
                    <a:pt x="11" y="73"/>
                    <a:pt x="28" y="82"/>
                    <a:pt x="46" y="82"/>
                  </a:cubicBezTo>
                  <a:cubicBezTo>
                    <a:pt x="55" y="82"/>
                    <a:pt x="65" y="79"/>
                    <a:pt x="74" y="73"/>
                  </a:cubicBezTo>
                  <a:cubicBezTo>
                    <a:pt x="98" y="57"/>
                    <a:pt x="98" y="24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1"/>
            <p:cNvSpPr/>
            <p:nvPr/>
          </p:nvSpPr>
          <p:spPr>
            <a:xfrm>
              <a:off x="6892975" y="315615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1" y="1"/>
                  </a:moveTo>
                  <a:lnTo>
                    <a:pt x="0" y="58"/>
                  </a:lnTo>
                  <a:cubicBezTo>
                    <a:pt x="11" y="73"/>
                    <a:pt x="28" y="82"/>
                    <a:pt x="45" y="82"/>
                  </a:cubicBezTo>
                  <a:cubicBezTo>
                    <a:pt x="55" y="82"/>
                    <a:pt x="64" y="79"/>
                    <a:pt x="73" y="74"/>
                  </a:cubicBezTo>
                  <a:cubicBezTo>
                    <a:pt x="89" y="58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1"/>
            <p:cNvSpPr/>
            <p:nvPr/>
          </p:nvSpPr>
          <p:spPr>
            <a:xfrm>
              <a:off x="6899650" y="31519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2" y="1"/>
                  </a:moveTo>
                  <a:lnTo>
                    <a:pt x="1" y="49"/>
                  </a:lnTo>
                  <a:cubicBezTo>
                    <a:pt x="11" y="65"/>
                    <a:pt x="28" y="74"/>
                    <a:pt x="44" y="74"/>
                  </a:cubicBezTo>
                  <a:cubicBezTo>
                    <a:pt x="52" y="74"/>
                    <a:pt x="60" y="71"/>
                    <a:pt x="66" y="65"/>
                  </a:cubicBezTo>
                  <a:cubicBezTo>
                    <a:pt x="90" y="49"/>
                    <a:pt x="98" y="17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1"/>
            <p:cNvSpPr/>
            <p:nvPr/>
          </p:nvSpPr>
          <p:spPr>
            <a:xfrm>
              <a:off x="6908975" y="3157675"/>
              <a:ext cx="2875" cy="2250"/>
            </a:xfrm>
            <a:custGeom>
              <a:avLst/>
              <a:gdLst/>
              <a:ahLst/>
              <a:cxnLst/>
              <a:rect l="l" t="t" r="r" b="b"/>
              <a:pathLst>
                <a:path w="115" h="90" extrusionOk="0">
                  <a:moveTo>
                    <a:pt x="65" y="1"/>
                  </a:moveTo>
                  <a:cubicBezTo>
                    <a:pt x="53" y="1"/>
                    <a:pt x="41" y="5"/>
                    <a:pt x="33" y="13"/>
                  </a:cubicBezTo>
                  <a:cubicBezTo>
                    <a:pt x="9" y="29"/>
                    <a:pt x="1" y="61"/>
                    <a:pt x="17" y="78"/>
                  </a:cubicBezTo>
                  <a:cubicBezTo>
                    <a:pt x="25" y="86"/>
                    <a:pt x="37" y="90"/>
                    <a:pt x="50" y="90"/>
                  </a:cubicBezTo>
                  <a:cubicBezTo>
                    <a:pt x="63" y="90"/>
                    <a:pt x="78" y="86"/>
                    <a:pt x="90" y="78"/>
                  </a:cubicBezTo>
                  <a:cubicBezTo>
                    <a:pt x="106" y="61"/>
                    <a:pt x="114" y="29"/>
                    <a:pt x="98" y="13"/>
                  </a:cubicBezTo>
                  <a:cubicBezTo>
                    <a:pt x="90" y="5"/>
                    <a:pt x="7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1"/>
            <p:cNvSpPr/>
            <p:nvPr/>
          </p:nvSpPr>
          <p:spPr>
            <a:xfrm>
              <a:off x="6908375" y="31629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57" y="0"/>
                  </a:moveTo>
                  <a:cubicBezTo>
                    <a:pt x="45" y="0"/>
                    <a:pt x="33" y="4"/>
                    <a:pt x="25" y="13"/>
                  </a:cubicBezTo>
                  <a:cubicBezTo>
                    <a:pt x="0" y="37"/>
                    <a:pt x="0" y="61"/>
                    <a:pt x="16" y="86"/>
                  </a:cubicBezTo>
                  <a:lnTo>
                    <a:pt x="89" y="13"/>
                  </a:lnTo>
                  <a:cubicBezTo>
                    <a:pt x="81" y="4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1"/>
            <p:cNvSpPr/>
            <p:nvPr/>
          </p:nvSpPr>
          <p:spPr>
            <a:xfrm>
              <a:off x="6902300" y="316825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60" y="0"/>
                  </a:moveTo>
                  <a:cubicBezTo>
                    <a:pt x="48" y="0"/>
                    <a:pt x="35" y="4"/>
                    <a:pt x="24" y="11"/>
                  </a:cubicBezTo>
                  <a:cubicBezTo>
                    <a:pt x="8" y="36"/>
                    <a:pt x="0" y="68"/>
                    <a:pt x="24" y="84"/>
                  </a:cubicBezTo>
                  <a:lnTo>
                    <a:pt x="97" y="19"/>
                  </a:lnTo>
                  <a:cubicBezTo>
                    <a:pt x="88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61"/>
            <p:cNvSpPr/>
            <p:nvPr/>
          </p:nvSpPr>
          <p:spPr>
            <a:xfrm>
              <a:off x="6902700" y="316277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1" y="0"/>
                  </a:moveTo>
                  <a:cubicBezTo>
                    <a:pt x="51" y="0"/>
                    <a:pt x="40" y="4"/>
                    <a:pt x="33" y="11"/>
                  </a:cubicBezTo>
                  <a:cubicBezTo>
                    <a:pt x="8" y="28"/>
                    <a:pt x="0" y="60"/>
                    <a:pt x="25" y="76"/>
                  </a:cubicBezTo>
                  <a:cubicBezTo>
                    <a:pt x="34" y="90"/>
                    <a:pt x="47" y="96"/>
                    <a:pt x="61" y="96"/>
                  </a:cubicBezTo>
                  <a:cubicBezTo>
                    <a:pt x="72" y="96"/>
                    <a:pt x="82" y="92"/>
                    <a:pt x="89" y="84"/>
                  </a:cubicBezTo>
                  <a:cubicBezTo>
                    <a:pt x="114" y="68"/>
                    <a:pt x="114" y="36"/>
                    <a:pt x="98" y="20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61"/>
            <p:cNvSpPr/>
            <p:nvPr/>
          </p:nvSpPr>
          <p:spPr>
            <a:xfrm>
              <a:off x="6896625" y="31679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48" y="0"/>
                  </a:moveTo>
                  <a:cubicBezTo>
                    <a:pt x="39" y="0"/>
                    <a:pt x="31" y="3"/>
                    <a:pt x="24" y="9"/>
                  </a:cubicBezTo>
                  <a:cubicBezTo>
                    <a:pt x="0" y="25"/>
                    <a:pt x="0" y="58"/>
                    <a:pt x="16" y="82"/>
                  </a:cubicBezTo>
                  <a:cubicBezTo>
                    <a:pt x="25" y="95"/>
                    <a:pt x="39" y="102"/>
                    <a:pt x="54" y="102"/>
                  </a:cubicBezTo>
                  <a:cubicBezTo>
                    <a:pt x="66" y="102"/>
                    <a:pt x="78" y="97"/>
                    <a:pt x="89" y="90"/>
                  </a:cubicBezTo>
                  <a:cubicBezTo>
                    <a:pt x="105" y="74"/>
                    <a:pt x="114" y="42"/>
                    <a:pt x="89" y="17"/>
                  </a:cubicBezTo>
                  <a:cubicBezTo>
                    <a:pt x="79" y="7"/>
                    <a:pt x="63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1"/>
            <p:cNvSpPr/>
            <p:nvPr/>
          </p:nvSpPr>
          <p:spPr>
            <a:xfrm>
              <a:off x="6890325" y="317297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47" y="0"/>
                  </a:moveTo>
                  <a:cubicBezTo>
                    <a:pt x="39" y="0"/>
                    <a:pt x="31" y="3"/>
                    <a:pt x="25" y="9"/>
                  </a:cubicBezTo>
                  <a:cubicBezTo>
                    <a:pt x="1" y="25"/>
                    <a:pt x="1" y="66"/>
                    <a:pt x="17" y="90"/>
                  </a:cubicBezTo>
                  <a:cubicBezTo>
                    <a:pt x="32" y="100"/>
                    <a:pt x="50" y="107"/>
                    <a:pt x="66" y="107"/>
                  </a:cubicBezTo>
                  <a:cubicBezTo>
                    <a:pt x="75" y="107"/>
                    <a:pt x="84" y="104"/>
                    <a:pt x="90" y="98"/>
                  </a:cubicBezTo>
                  <a:cubicBezTo>
                    <a:pt x="114" y="82"/>
                    <a:pt x="114" y="41"/>
                    <a:pt x="98" y="25"/>
                  </a:cubicBezTo>
                  <a:cubicBezTo>
                    <a:pt x="82" y="9"/>
                    <a:pt x="63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1"/>
            <p:cNvSpPr/>
            <p:nvPr/>
          </p:nvSpPr>
          <p:spPr>
            <a:xfrm>
              <a:off x="6896400" y="3173600"/>
              <a:ext cx="2275" cy="2250"/>
            </a:xfrm>
            <a:custGeom>
              <a:avLst/>
              <a:gdLst/>
              <a:ahLst/>
              <a:cxnLst/>
              <a:rect l="l" t="t" r="r" b="b"/>
              <a:pathLst>
                <a:path w="91" h="90" extrusionOk="0">
                  <a:moveTo>
                    <a:pt x="53" y="1"/>
                  </a:moveTo>
                  <a:cubicBezTo>
                    <a:pt x="41" y="1"/>
                    <a:pt x="28" y="5"/>
                    <a:pt x="17" y="16"/>
                  </a:cubicBezTo>
                  <a:cubicBezTo>
                    <a:pt x="1" y="32"/>
                    <a:pt x="1" y="65"/>
                    <a:pt x="17" y="89"/>
                  </a:cubicBezTo>
                  <a:lnTo>
                    <a:pt x="90" y="16"/>
                  </a:lnTo>
                  <a:cubicBezTo>
                    <a:pt x="81" y="7"/>
                    <a:pt x="6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1"/>
            <p:cNvSpPr/>
            <p:nvPr/>
          </p:nvSpPr>
          <p:spPr>
            <a:xfrm>
              <a:off x="6891350" y="31675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1" y="1"/>
                  </a:moveTo>
                  <a:lnTo>
                    <a:pt x="0" y="66"/>
                  </a:lnTo>
                  <a:cubicBezTo>
                    <a:pt x="10" y="76"/>
                    <a:pt x="26" y="83"/>
                    <a:pt x="43" y="83"/>
                  </a:cubicBezTo>
                  <a:cubicBezTo>
                    <a:pt x="53" y="83"/>
                    <a:pt x="64" y="80"/>
                    <a:pt x="73" y="74"/>
                  </a:cubicBezTo>
                  <a:cubicBezTo>
                    <a:pt x="89" y="58"/>
                    <a:pt x="98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1"/>
            <p:cNvSpPr/>
            <p:nvPr/>
          </p:nvSpPr>
          <p:spPr>
            <a:xfrm>
              <a:off x="6897625" y="316265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2" y="0"/>
                  </a:moveTo>
                  <a:lnTo>
                    <a:pt x="1" y="65"/>
                  </a:lnTo>
                  <a:cubicBezTo>
                    <a:pt x="11" y="75"/>
                    <a:pt x="27" y="82"/>
                    <a:pt x="43" y="82"/>
                  </a:cubicBezTo>
                  <a:cubicBezTo>
                    <a:pt x="54" y="82"/>
                    <a:pt x="64" y="79"/>
                    <a:pt x="74" y="73"/>
                  </a:cubicBezTo>
                  <a:cubicBezTo>
                    <a:pt x="90" y="49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1"/>
            <p:cNvSpPr/>
            <p:nvPr/>
          </p:nvSpPr>
          <p:spPr>
            <a:xfrm>
              <a:off x="6904125" y="3157775"/>
              <a:ext cx="2250" cy="1925"/>
            </a:xfrm>
            <a:custGeom>
              <a:avLst/>
              <a:gdLst/>
              <a:ahLst/>
              <a:cxnLst/>
              <a:rect l="l" t="t" r="r" b="b"/>
              <a:pathLst>
                <a:path w="90" h="77" extrusionOk="0">
                  <a:moveTo>
                    <a:pt x="73" y="1"/>
                  </a:moveTo>
                  <a:lnTo>
                    <a:pt x="0" y="57"/>
                  </a:lnTo>
                  <a:cubicBezTo>
                    <a:pt x="4" y="71"/>
                    <a:pt x="16" y="77"/>
                    <a:pt x="30" y="77"/>
                  </a:cubicBezTo>
                  <a:cubicBezTo>
                    <a:pt x="41" y="77"/>
                    <a:pt x="54" y="73"/>
                    <a:pt x="65" y="65"/>
                  </a:cubicBezTo>
                  <a:cubicBezTo>
                    <a:pt x="89" y="49"/>
                    <a:pt x="89" y="17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61"/>
            <p:cNvSpPr/>
            <p:nvPr/>
          </p:nvSpPr>
          <p:spPr>
            <a:xfrm>
              <a:off x="6896825" y="3174000"/>
              <a:ext cx="2450" cy="2225"/>
            </a:xfrm>
            <a:custGeom>
              <a:avLst/>
              <a:gdLst/>
              <a:ahLst/>
              <a:cxnLst/>
              <a:rect l="l" t="t" r="r" b="b"/>
              <a:pathLst>
                <a:path w="98" h="89" extrusionOk="0">
                  <a:moveTo>
                    <a:pt x="73" y="0"/>
                  </a:moveTo>
                  <a:lnTo>
                    <a:pt x="0" y="73"/>
                  </a:lnTo>
                  <a:cubicBezTo>
                    <a:pt x="13" y="82"/>
                    <a:pt x="29" y="89"/>
                    <a:pt x="43" y="89"/>
                  </a:cubicBezTo>
                  <a:cubicBezTo>
                    <a:pt x="55" y="89"/>
                    <a:pt x="66" y="84"/>
                    <a:pt x="73" y="73"/>
                  </a:cubicBezTo>
                  <a:cubicBezTo>
                    <a:pt x="97" y="57"/>
                    <a:pt x="97" y="25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61"/>
            <p:cNvSpPr/>
            <p:nvPr/>
          </p:nvSpPr>
          <p:spPr>
            <a:xfrm>
              <a:off x="6902900" y="31687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73" y="0"/>
                  </a:moveTo>
                  <a:lnTo>
                    <a:pt x="0" y="65"/>
                  </a:lnTo>
                  <a:cubicBezTo>
                    <a:pt x="9" y="79"/>
                    <a:pt x="23" y="85"/>
                    <a:pt x="36" y="85"/>
                  </a:cubicBezTo>
                  <a:cubicBezTo>
                    <a:pt x="47" y="85"/>
                    <a:pt x="58" y="81"/>
                    <a:pt x="65" y="73"/>
                  </a:cubicBezTo>
                  <a:cubicBezTo>
                    <a:pt x="90" y="49"/>
                    <a:pt x="90" y="17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1"/>
            <p:cNvSpPr/>
            <p:nvPr/>
          </p:nvSpPr>
          <p:spPr>
            <a:xfrm>
              <a:off x="6908775" y="31632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73" y="1"/>
                  </a:moveTo>
                  <a:lnTo>
                    <a:pt x="0" y="74"/>
                  </a:lnTo>
                  <a:cubicBezTo>
                    <a:pt x="9" y="82"/>
                    <a:pt x="21" y="86"/>
                    <a:pt x="33" y="86"/>
                  </a:cubicBezTo>
                  <a:cubicBezTo>
                    <a:pt x="45" y="86"/>
                    <a:pt x="57" y="82"/>
                    <a:pt x="65" y="74"/>
                  </a:cubicBezTo>
                  <a:cubicBezTo>
                    <a:pt x="90" y="49"/>
                    <a:pt x="90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1"/>
            <p:cNvSpPr/>
            <p:nvPr/>
          </p:nvSpPr>
          <p:spPr>
            <a:xfrm>
              <a:off x="6908175" y="3168625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6" y="0"/>
                  </a:moveTo>
                  <a:cubicBezTo>
                    <a:pt x="43" y="0"/>
                    <a:pt x="29" y="4"/>
                    <a:pt x="16" y="13"/>
                  </a:cubicBezTo>
                  <a:cubicBezTo>
                    <a:pt x="0" y="29"/>
                    <a:pt x="0" y="61"/>
                    <a:pt x="16" y="77"/>
                  </a:cubicBezTo>
                  <a:cubicBezTo>
                    <a:pt x="24" y="90"/>
                    <a:pt x="37" y="96"/>
                    <a:pt x="50" y="96"/>
                  </a:cubicBezTo>
                  <a:cubicBezTo>
                    <a:pt x="63" y="96"/>
                    <a:pt x="77" y="90"/>
                    <a:pt x="89" y="77"/>
                  </a:cubicBezTo>
                  <a:cubicBezTo>
                    <a:pt x="106" y="61"/>
                    <a:pt x="106" y="29"/>
                    <a:pt x="89" y="13"/>
                  </a:cubicBezTo>
                  <a:cubicBezTo>
                    <a:pt x="81" y="4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1"/>
            <p:cNvSpPr/>
            <p:nvPr/>
          </p:nvSpPr>
          <p:spPr>
            <a:xfrm>
              <a:off x="6902300" y="317415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7" y="0"/>
                  </a:moveTo>
                  <a:cubicBezTo>
                    <a:pt x="45" y="0"/>
                    <a:pt x="32" y="6"/>
                    <a:pt x="24" y="19"/>
                  </a:cubicBezTo>
                  <a:cubicBezTo>
                    <a:pt x="0" y="35"/>
                    <a:pt x="0" y="67"/>
                    <a:pt x="24" y="92"/>
                  </a:cubicBezTo>
                  <a:cubicBezTo>
                    <a:pt x="32" y="100"/>
                    <a:pt x="45" y="104"/>
                    <a:pt x="57" y="104"/>
                  </a:cubicBezTo>
                  <a:cubicBezTo>
                    <a:pt x="69" y="104"/>
                    <a:pt x="81" y="100"/>
                    <a:pt x="89" y="92"/>
                  </a:cubicBezTo>
                  <a:cubicBezTo>
                    <a:pt x="114" y="67"/>
                    <a:pt x="114" y="35"/>
                    <a:pt x="89" y="19"/>
                  </a:cubicBezTo>
                  <a:cubicBezTo>
                    <a:pt x="81" y="6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1"/>
            <p:cNvSpPr/>
            <p:nvPr/>
          </p:nvSpPr>
          <p:spPr>
            <a:xfrm>
              <a:off x="6640400" y="2453150"/>
              <a:ext cx="209825" cy="221425"/>
            </a:xfrm>
            <a:custGeom>
              <a:avLst/>
              <a:gdLst/>
              <a:ahLst/>
              <a:cxnLst/>
              <a:rect l="l" t="t" r="r" b="b"/>
              <a:pathLst>
                <a:path w="8393" h="8857" extrusionOk="0">
                  <a:moveTo>
                    <a:pt x="2345" y="1"/>
                  </a:moveTo>
                  <a:cubicBezTo>
                    <a:pt x="2340" y="1"/>
                    <a:pt x="2334" y="2"/>
                    <a:pt x="2328" y="3"/>
                  </a:cubicBezTo>
                  <a:cubicBezTo>
                    <a:pt x="2303" y="3"/>
                    <a:pt x="2279" y="27"/>
                    <a:pt x="2271" y="52"/>
                  </a:cubicBezTo>
                  <a:cubicBezTo>
                    <a:pt x="2182" y="279"/>
                    <a:pt x="2190" y="530"/>
                    <a:pt x="2263" y="757"/>
                  </a:cubicBezTo>
                  <a:cubicBezTo>
                    <a:pt x="2149" y="692"/>
                    <a:pt x="2028" y="627"/>
                    <a:pt x="1971" y="554"/>
                  </a:cubicBezTo>
                  <a:cubicBezTo>
                    <a:pt x="1959" y="530"/>
                    <a:pt x="1932" y="519"/>
                    <a:pt x="1906" y="519"/>
                  </a:cubicBezTo>
                  <a:cubicBezTo>
                    <a:pt x="1898" y="519"/>
                    <a:pt x="1889" y="520"/>
                    <a:pt x="1882" y="522"/>
                  </a:cubicBezTo>
                  <a:cubicBezTo>
                    <a:pt x="1841" y="538"/>
                    <a:pt x="1825" y="571"/>
                    <a:pt x="1825" y="611"/>
                  </a:cubicBezTo>
                  <a:cubicBezTo>
                    <a:pt x="1866" y="911"/>
                    <a:pt x="1979" y="1203"/>
                    <a:pt x="2141" y="1454"/>
                  </a:cubicBezTo>
                  <a:cubicBezTo>
                    <a:pt x="1679" y="1884"/>
                    <a:pt x="1347" y="2508"/>
                    <a:pt x="1014" y="3173"/>
                  </a:cubicBezTo>
                  <a:cubicBezTo>
                    <a:pt x="706" y="3781"/>
                    <a:pt x="325" y="4543"/>
                    <a:pt x="398" y="5330"/>
                  </a:cubicBezTo>
                  <a:cubicBezTo>
                    <a:pt x="406" y="5379"/>
                    <a:pt x="414" y="5419"/>
                    <a:pt x="414" y="5460"/>
                  </a:cubicBezTo>
                  <a:cubicBezTo>
                    <a:pt x="431" y="5597"/>
                    <a:pt x="447" y="5735"/>
                    <a:pt x="414" y="5857"/>
                  </a:cubicBezTo>
                  <a:cubicBezTo>
                    <a:pt x="390" y="5970"/>
                    <a:pt x="325" y="6076"/>
                    <a:pt x="252" y="6181"/>
                  </a:cubicBezTo>
                  <a:cubicBezTo>
                    <a:pt x="163" y="6311"/>
                    <a:pt x="74" y="6449"/>
                    <a:pt x="49" y="6611"/>
                  </a:cubicBezTo>
                  <a:cubicBezTo>
                    <a:pt x="1" y="6919"/>
                    <a:pt x="212" y="7187"/>
                    <a:pt x="390" y="7389"/>
                  </a:cubicBezTo>
                  <a:cubicBezTo>
                    <a:pt x="828" y="7868"/>
                    <a:pt x="1339" y="8265"/>
                    <a:pt x="1898" y="8573"/>
                  </a:cubicBezTo>
                  <a:cubicBezTo>
                    <a:pt x="2109" y="8686"/>
                    <a:pt x="2360" y="8808"/>
                    <a:pt x="2636" y="8841"/>
                  </a:cubicBezTo>
                  <a:cubicBezTo>
                    <a:pt x="2693" y="8849"/>
                    <a:pt x="2749" y="8857"/>
                    <a:pt x="2798" y="8857"/>
                  </a:cubicBezTo>
                  <a:cubicBezTo>
                    <a:pt x="3033" y="8857"/>
                    <a:pt x="3252" y="8800"/>
                    <a:pt x="3447" y="8751"/>
                  </a:cubicBezTo>
                  <a:cubicBezTo>
                    <a:pt x="3957" y="8614"/>
                    <a:pt x="4460" y="8435"/>
                    <a:pt x="4938" y="8216"/>
                  </a:cubicBezTo>
                  <a:cubicBezTo>
                    <a:pt x="4979" y="8200"/>
                    <a:pt x="4995" y="8151"/>
                    <a:pt x="4979" y="8111"/>
                  </a:cubicBezTo>
                  <a:cubicBezTo>
                    <a:pt x="4967" y="8081"/>
                    <a:pt x="4937" y="8064"/>
                    <a:pt x="4906" y="8064"/>
                  </a:cubicBezTo>
                  <a:cubicBezTo>
                    <a:pt x="4895" y="8064"/>
                    <a:pt x="4884" y="8066"/>
                    <a:pt x="4874" y="8070"/>
                  </a:cubicBezTo>
                  <a:cubicBezTo>
                    <a:pt x="4403" y="8289"/>
                    <a:pt x="3909" y="8459"/>
                    <a:pt x="3406" y="8589"/>
                  </a:cubicBezTo>
                  <a:cubicBezTo>
                    <a:pt x="3216" y="8644"/>
                    <a:pt x="2997" y="8692"/>
                    <a:pt x="2778" y="8692"/>
                  </a:cubicBezTo>
                  <a:cubicBezTo>
                    <a:pt x="2736" y="8692"/>
                    <a:pt x="2694" y="8690"/>
                    <a:pt x="2652" y="8686"/>
                  </a:cubicBezTo>
                  <a:cubicBezTo>
                    <a:pt x="2409" y="8654"/>
                    <a:pt x="2174" y="8541"/>
                    <a:pt x="1979" y="8435"/>
                  </a:cubicBezTo>
                  <a:cubicBezTo>
                    <a:pt x="1428" y="8127"/>
                    <a:pt x="933" y="7738"/>
                    <a:pt x="512" y="7276"/>
                  </a:cubicBezTo>
                  <a:cubicBezTo>
                    <a:pt x="349" y="7105"/>
                    <a:pt x="171" y="6878"/>
                    <a:pt x="212" y="6635"/>
                  </a:cubicBezTo>
                  <a:cubicBezTo>
                    <a:pt x="228" y="6506"/>
                    <a:pt x="301" y="6392"/>
                    <a:pt x="382" y="6270"/>
                  </a:cubicBezTo>
                  <a:cubicBezTo>
                    <a:pt x="463" y="6157"/>
                    <a:pt x="536" y="6043"/>
                    <a:pt x="576" y="5897"/>
                  </a:cubicBezTo>
                  <a:cubicBezTo>
                    <a:pt x="617" y="5743"/>
                    <a:pt x="593" y="5589"/>
                    <a:pt x="576" y="5435"/>
                  </a:cubicBezTo>
                  <a:cubicBezTo>
                    <a:pt x="568" y="5395"/>
                    <a:pt x="568" y="5354"/>
                    <a:pt x="560" y="5322"/>
                  </a:cubicBezTo>
                  <a:cubicBezTo>
                    <a:pt x="495" y="4576"/>
                    <a:pt x="860" y="3838"/>
                    <a:pt x="1160" y="3246"/>
                  </a:cubicBezTo>
                  <a:cubicBezTo>
                    <a:pt x="1428" y="2703"/>
                    <a:pt x="1793" y="1965"/>
                    <a:pt x="2303" y="1535"/>
                  </a:cubicBezTo>
                  <a:cubicBezTo>
                    <a:pt x="2336" y="1503"/>
                    <a:pt x="2336" y="1454"/>
                    <a:pt x="2320" y="1422"/>
                  </a:cubicBezTo>
                  <a:cubicBezTo>
                    <a:pt x="2182" y="1235"/>
                    <a:pt x="2093" y="1033"/>
                    <a:pt x="2036" y="814"/>
                  </a:cubicBezTo>
                  <a:lnTo>
                    <a:pt x="2036" y="814"/>
                  </a:lnTo>
                  <a:cubicBezTo>
                    <a:pt x="2085" y="846"/>
                    <a:pt x="2149" y="879"/>
                    <a:pt x="2206" y="911"/>
                  </a:cubicBezTo>
                  <a:cubicBezTo>
                    <a:pt x="2295" y="960"/>
                    <a:pt x="2376" y="1008"/>
                    <a:pt x="2425" y="1049"/>
                  </a:cubicBezTo>
                  <a:cubicBezTo>
                    <a:pt x="2441" y="1061"/>
                    <a:pt x="2462" y="1067"/>
                    <a:pt x="2482" y="1067"/>
                  </a:cubicBezTo>
                  <a:cubicBezTo>
                    <a:pt x="2502" y="1067"/>
                    <a:pt x="2522" y="1061"/>
                    <a:pt x="2539" y="1049"/>
                  </a:cubicBezTo>
                  <a:cubicBezTo>
                    <a:pt x="2563" y="1017"/>
                    <a:pt x="2571" y="968"/>
                    <a:pt x="2547" y="935"/>
                  </a:cubicBezTo>
                  <a:cubicBezTo>
                    <a:pt x="2393" y="749"/>
                    <a:pt x="2336" y="481"/>
                    <a:pt x="2385" y="246"/>
                  </a:cubicBezTo>
                  <a:lnTo>
                    <a:pt x="2385" y="246"/>
                  </a:lnTo>
                  <a:cubicBezTo>
                    <a:pt x="2684" y="546"/>
                    <a:pt x="3098" y="733"/>
                    <a:pt x="3528" y="741"/>
                  </a:cubicBezTo>
                  <a:cubicBezTo>
                    <a:pt x="3545" y="741"/>
                    <a:pt x="3562" y="742"/>
                    <a:pt x="3579" y="742"/>
                  </a:cubicBezTo>
                  <a:cubicBezTo>
                    <a:pt x="3829" y="742"/>
                    <a:pt x="4071" y="689"/>
                    <a:pt x="4306" y="636"/>
                  </a:cubicBezTo>
                  <a:cubicBezTo>
                    <a:pt x="4444" y="611"/>
                    <a:pt x="4582" y="579"/>
                    <a:pt x="4720" y="554"/>
                  </a:cubicBezTo>
                  <a:cubicBezTo>
                    <a:pt x="4848" y="538"/>
                    <a:pt x="4978" y="529"/>
                    <a:pt x="5110" y="529"/>
                  </a:cubicBezTo>
                  <a:cubicBezTo>
                    <a:pt x="5612" y="529"/>
                    <a:pt x="6134" y="651"/>
                    <a:pt x="6641" y="895"/>
                  </a:cubicBezTo>
                  <a:cubicBezTo>
                    <a:pt x="7184" y="1154"/>
                    <a:pt x="7711" y="1544"/>
                    <a:pt x="8246" y="2087"/>
                  </a:cubicBezTo>
                  <a:cubicBezTo>
                    <a:pt x="8259" y="2103"/>
                    <a:pt x="8279" y="2111"/>
                    <a:pt x="8300" y="2111"/>
                  </a:cubicBezTo>
                  <a:cubicBezTo>
                    <a:pt x="8321" y="2111"/>
                    <a:pt x="8344" y="2103"/>
                    <a:pt x="8360" y="2087"/>
                  </a:cubicBezTo>
                  <a:cubicBezTo>
                    <a:pt x="8392" y="2054"/>
                    <a:pt x="8392" y="2006"/>
                    <a:pt x="8360" y="1973"/>
                  </a:cubicBezTo>
                  <a:cubicBezTo>
                    <a:pt x="7809" y="1422"/>
                    <a:pt x="7273" y="1017"/>
                    <a:pt x="6714" y="749"/>
                  </a:cubicBezTo>
                  <a:cubicBezTo>
                    <a:pt x="6192" y="497"/>
                    <a:pt x="5655" y="368"/>
                    <a:pt x="5138" y="368"/>
                  </a:cubicBezTo>
                  <a:cubicBezTo>
                    <a:pt x="4988" y="368"/>
                    <a:pt x="4841" y="379"/>
                    <a:pt x="4695" y="400"/>
                  </a:cubicBezTo>
                  <a:cubicBezTo>
                    <a:pt x="4557" y="417"/>
                    <a:pt x="4411" y="449"/>
                    <a:pt x="4274" y="481"/>
                  </a:cubicBezTo>
                  <a:cubicBezTo>
                    <a:pt x="4033" y="534"/>
                    <a:pt x="3814" y="580"/>
                    <a:pt x="3583" y="580"/>
                  </a:cubicBezTo>
                  <a:cubicBezTo>
                    <a:pt x="3565" y="580"/>
                    <a:pt x="3546" y="579"/>
                    <a:pt x="3528" y="579"/>
                  </a:cubicBezTo>
                  <a:cubicBezTo>
                    <a:pt x="3098" y="571"/>
                    <a:pt x="2676" y="360"/>
                    <a:pt x="2409" y="27"/>
                  </a:cubicBezTo>
                  <a:cubicBezTo>
                    <a:pt x="2396" y="14"/>
                    <a:pt x="2372" y="1"/>
                    <a:pt x="2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1"/>
            <p:cNvSpPr/>
            <p:nvPr/>
          </p:nvSpPr>
          <p:spPr>
            <a:xfrm>
              <a:off x="6620150" y="2429900"/>
              <a:ext cx="78650" cy="96300"/>
            </a:xfrm>
            <a:custGeom>
              <a:avLst/>
              <a:gdLst/>
              <a:ahLst/>
              <a:cxnLst/>
              <a:rect l="l" t="t" r="r" b="b"/>
              <a:pathLst>
                <a:path w="3146" h="3852" extrusionOk="0">
                  <a:moveTo>
                    <a:pt x="89" y="1"/>
                  </a:moveTo>
                  <a:cubicBezTo>
                    <a:pt x="65" y="1"/>
                    <a:pt x="41" y="9"/>
                    <a:pt x="24" y="33"/>
                  </a:cubicBezTo>
                  <a:cubicBezTo>
                    <a:pt x="8" y="49"/>
                    <a:pt x="0" y="74"/>
                    <a:pt x="8" y="98"/>
                  </a:cubicBezTo>
                  <a:cubicBezTo>
                    <a:pt x="122" y="836"/>
                    <a:pt x="495" y="1493"/>
                    <a:pt x="851" y="2036"/>
                  </a:cubicBezTo>
                  <a:cubicBezTo>
                    <a:pt x="949" y="2190"/>
                    <a:pt x="1046" y="2336"/>
                    <a:pt x="1151" y="2490"/>
                  </a:cubicBezTo>
                  <a:cubicBezTo>
                    <a:pt x="1435" y="2903"/>
                    <a:pt x="1727" y="3341"/>
                    <a:pt x="1946" y="3803"/>
                  </a:cubicBezTo>
                  <a:cubicBezTo>
                    <a:pt x="1962" y="3836"/>
                    <a:pt x="1986" y="3852"/>
                    <a:pt x="2019" y="3852"/>
                  </a:cubicBezTo>
                  <a:cubicBezTo>
                    <a:pt x="2027" y="3852"/>
                    <a:pt x="2043" y="3852"/>
                    <a:pt x="2051" y="3844"/>
                  </a:cubicBezTo>
                  <a:cubicBezTo>
                    <a:pt x="2092" y="3828"/>
                    <a:pt x="2108" y="3779"/>
                    <a:pt x="2092" y="3738"/>
                  </a:cubicBezTo>
                  <a:cubicBezTo>
                    <a:pt x="1873" y="3260"/>
                    <a:pt x="1573" y="2822"/>
                    <a:pt x="1281" y="2392"/>
                  </a:cubicBezTo>
                  <a:cubicBezTo>
                    <a:pt x="1184" y="2247"/>
                    <a:pt x="1078" y="2101"/>
                    <a:pt x="981" y="1947"/>
                  </a:cubicBezTo>
                  <a:cubicBezTo>
                    <a:pt x="657" y="1444"/>
                    <a:pt x="308" y="844"/>
                    <a:pt x="187" y="179"/>
                  </a:cubicBezTo>
                  <a:lnTo>
                    <a:pt x="187" y="179"/>
                  </a:lnTo>
                  <a:cubicBezTo>
                    <a:pt x="811" y="244"/>
                    <a:pt x="1411" y="528"/>
                    <a:pt x="1946" y="787"/>
                  </a:cubicBezTo>
                  <a:lnTo>
                    <a:pt x="2116" y="860"/>
                  </a:lnTo>
                  <a:cubicBezTo>
                    <a:pt x="2432" y="1014"/>
                    <a:pt x="2700" y="1144"/>
                    <a:pt x="3008" y="1347"/>
                  </a:cubicBezTo>
                  <a:cubicBezTo>
                    <a:pt x="3023" y="1356"/>
                    <a:pt x="3040" y="1360"/>
                    <a:pt x="3055" y="1360"/>
                  </a:cubicBezTo>
                  <a:cubicBezTo>
                    <a:pt x="3082" y="1360"/>
                    <a:pt x="3106" y="1348"/>
                    <a:pt x="3122" y="1322"/>
                  </a:cubicBezTo>
                  <a:cubicBezTo>
                    <a:pt x="3146" y="1282"/>
                    <a:pt x="3138" y="1233"/>
                    <a:pt x="3097" y="1209"/>
                  </a:cubicBezTo>
                  <a:cubicBezTo>
                    <a:pt x="2781" y="998"/>
                    <a:pt x="2505" y="868"/>
                    <a:pt x="2181" y="714"/>
                  </a:cubicBezTo>
                  <a:lnTo>
                    <a:pt x="2011" y="641"/>
                  </a:lnTo>
                  <a:cubicBezTo>
                    <a:pt x="1435" y="366"/>
                    <a:pt x="786" y="49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1"/>
            <p:cNvSpPr/>
            <p:nvPr/>
          </p:nvSpPr>
          <p:spPr>
            <a:xfrm>
              <a:off x="6621550" y="2434200"/>
              <a:ext cx="71375" cy="61800"/>
            </a:xfrm>
            <a:custGeom>
              <a:avLst/>
              <a:gdLst/>
              <a:ahLst/>
              <a:cxnLst/>
              <a:rect l="l" t="t" r="r" b="b"/>
              <a:pathLst>
                <a:path w="2855" h="2472" extrusionOk="0">
                  <a:moveTo>
                    <a:pt x="98" y="1"/>
                  </a:moveTo>
                  <a:cubicBezTo>
                    <a:pt x="67" y="1"/>
                    <a:pt x="37" y="18"/>
                    <a:pt x="25" y="48"/>
                  </a:cubicBezTo>
                  <a:cubicBezTo>
                    <a:pt x="1" y="88"/>
                    <a:pt x="17" y="137"/>
                    <a:pt x="58" y="153"/>
                  </a:cubicBezTo>
                  <a:cubicBezTo>
                    <a:pt x="544" y="380"/>
                    <a:pt x="1112" y="664"/>
                    <a:pt x="1598" y="1053"/>
                  </a:cubicBezTo>
                  <a:cubicBezTo>
                    <a:pt x="2109" y="1450"/>
                    <a:pt x="2482" y="1921"/>
                    <a:pt x="2684" y="2415"/>
                  </a:cubicBezTo>
                  <a:cubicBezTo>
                    <a:pt x="2701" y="2448"/>
                    <a:pt x="2725" y="2472"/>
                    <a:pt x="2757" y="2472"/>
                  </a:cubicBezTo>
                  <a:cubicBezTo>
                    <a:pt x="2766" y="2472"/>
                    <a:pt x="2782" y="2464"/>
                    <a:pt x="2790" y="2464"/>
                  </a:cubicBezTo>
                  <a:cubicBezTo>
                    <a:pt x="2830" y="2448"/>
                    <a:pt x="2855" y="2399"/>
                    <a:pt x="2830" y="2358"/>
                  </a:cubicBezTo>
                  <a:cubicBezTo>
                    <a:pt x="2620" y="1831"/>
                    <a:pt x="2230" y="1337"/>
                    <a:pt x="1703" y="923"/>
                  </a:cubicBezTo>
                  <a:cubicBezTo>
                    <a:pt x="1201" y="526"/>
                    <a:pt x="625" y="242"/>
                    <a:pt x="131" y="7"/>
                  </a:cubicBezTo>
                  <a:cubicBezTo>
                    <a:pt x="120" y="3"/>
                    <a:pt x="109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1"/>
            <p:cNvSpPr/>
            <p:nvPr/>
          </p:nvSpPr>
          <p:spPr>
            <a:xfrm>
              <a:off x="6669200" y="2480150"/>
              <a:ext cx="15225" cy="7950"/>
            </a:xfrm>
            <a:custGeom>
              <a:avLst/>
              <a:gdLst/>
              <a:ahLst/>
              <a:cxnLst/>
              <a:rect l="l" t="t" r="r" b="b"/>
              <a:pathLst>
                <a:path w="609" h="318" extrusionOk="0">
                  <a:moveTo>
                    <a:pt x="91" y="0"/>
                  </a:moveTo>
                  <a:cubicBezTo>
                    <a:pt x="49" y="0"/>
                    <a:pt x="15" y="30"/>
                    <a:pt x="8" y="66"/>
                  </a:cubicBezTo>
                  <a:cubicBezTo>
                    <a:pt x="0" y="115"/>
                    <a:pt x="33" y="155"/>
                    <a:pt x="81" y="164"/>
                  </a:cubicBezTo>
                  <a:cubicBezTo>
                    <a:pt x="219" y="180"/>
                    <a:pt x="357" y="237"/>
                    <a:pt x="478" y="301"/>
                  </a:cubicBezTo>
                  <a:cubicBezTo>
                    <a:pt x="487" y="310"/>
                    <a:pt x="503" y="318"/>
                    <a:pt x="519" y="318"/>
                  </a:cubicBezTo>
                  <a:cubicBezTo>
                    <a:pt x="543" y="318"/>
                    <a:pt x="568" y="301"/>
                    <a:pt x="584" y="277"/>
                  </a:cubicBezTo>
                  <a:cubicBezTo>
                    <a:pt x="608" y="237"/>
                    <a:pt x="600" y="188"/>
                    <a:pt x="560" y="164"/>
                  </a:cubicBezTo>
                  <a:cubicBezTo>
                    <a:pt x="422" y="83"/>
                    <a:pt x="260" y="26"/>
                    <a:pt x="106" y="1"/>
                  </a:cubicBezTo>
                  <a:cubicBezTo>
                    <a:pt x="100" y="1"/>
                    <a:pt x="95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1"/>
            <p:cNvSpPr/>
            <p:nvPr/>
          </p:nvSpPr>
          <p:spPr>
            <a:xfrm>
              <a:off x="6669400" y="2488050"/>
              <a:ext cx="17650" cy="5725"/>
            </a:xfrm>
            <a:custGeom>
              <a:avLst/>
              <a:gdLst/>
              <a:ahLst/>
              <a:cxnLst/>
              <a:rect l="l" t="t" r="r" b="b"/>
              <a:pathLst>
                <a:path w="706" h="229" extrusionOk="0">
                  <a:moveTo>
                    <a:pt x="151" y="0"/>
                  </a:moveTo>
                  <a:cubicBezTo>
                    <a:pt x="128" y="0"/>
                    <a:pt x="105" y="1"/>
                    <a:pt x="81" y="2"/>
                  </a:cubicBezTo>
                  <a:cubicBezTo>
                    <a:pt x="33" y="2"/>
                    <a:pt x="0" y="42"/>
                    <a:pt x="0" y="83"/>
                  </a:cubicBezTo>
                  <a:cubicBezTo>
                    <a:pt x="0" y="131"/>
                    <a:pt x="41" y="164"/>
                    <a:pt x="81" y="164"/>
                  </a:cubicBezTo>
                  <a:cubicBezTo>
                    <a:pt x="260" y="164"/>
                    <a:pt x="430" y="180"/>
                    <a:pt x="592" y="229"/>
                  </a:cubicBezTo>
                  <a:lnTo>
                    <a:pt x="616" y="229"/>
                  </a:lnTo>
                  <a:cubicBezTo>
                    <a:pt x="649" y="229"/>
                    <a:pt x="681" y="204"/>
                    <a:pt x="689" y="172"/>
                  </a:cubicBezTo>
                  <a:cubicBezTo>
                    <a:pt x="706" y="131"/>
                    <a:pt x="681" y="83"/>
                    <a:pt x="633" y="75"/>
                  </a:cubicBezTo>
                  <a:cubicBezTo>
                    <a:pt x="477" y="25"/>
                    <a:pt x="314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1"/>
            <p:cNvSpPr/>
            <p:nvPr/>
          </p:nvSpPr>
          <p:spPr>
            <a:xfrm>
              <a:off x="6671025" y="2495050"/>
              <a:ext cx="16225" cy="5625"/>
            </a:xfrm>
            <a:custGeom>
              <a:avLst/>
              <a:gdLst/>
              <a:ahLst/>
              <a:cxnLst/>
              <a:rect l="l" t="t" r="r" b="b"/>
              <a:pathLst>
                <a:path w="649" h="225" extrusionOk="0">
                  <a:moveTo>
                    <a:pt x="461" y="0"/>
                  </a:moveTo>
                  <a:cubicBezTo>
                    <a:pt x="327" y="0"/>
                    <a:pt x="193" y="24"/>
                    <a:pt x="65" y="62"/>
                  </a:cubicBezTo>
                  <a:cubicBezTo>
                    <a:pt x="24" y="78"/>
                    <a:pt x="0" y="127"/>
                    <a:pt x="16" y="168"/>
                  </a:cubicBezTo>
                  <a:cubicBezTo>
                    <a:pt x="24" y="200"/>
                    <a:pt x="57" y="224"/>
                    <a:pt x="89" y="224"/>
                  </a:cubicBezTo>
                  <a:cubicBezTo>
                    <a:pt x="97" y="224"/>
                    <a:pt x="105" y="224"/>
                    <a:pt x="114" y="216"/>
                  </a:cubicBezTo>
                  <a:cubicBezTo>
                    <a:pt x="228" y="184"/>
                    <a:pt x="348" y="162"/>
                    <a:pt x="465" y="162"/>
                  </a:cubicBezTo>
                  <a:cubicBezTo>
                    <a:pt x="497" y="162"/>
                    <a:pt x="528" y="164"/>
                    <a:pt x="560" y="168"/>
                  </a:cubicBezTo>
                  <a:cubicBezTo>
                    <a:pt x="600" y="168"/>
                    <a:pt x="641" y="135"/>
                    <a:pt x="641" y="86"/>
                  </a:cubicBezTo>
                  <a:cubicBezTo>
                    <a:pt x="649" y="46"/>
                    <a:pt x="616" y="5"/>
                    <a:pt x="568" y="5"/>
                  </a:cubicBezTo>
                  <a:cubicBezTo>
                    <a:pt x="532" y="2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1"/>
            <p:cNvSpPr/>
            <p:nvPr/>
          </p:nvSpPr>
          <p:spPr>
            <a:xfrm>
              <a:off x="6671825" y="2500000"/>
              <a:ext cx="15025" cy="6350"/>
            </a:xfrm>
            <a:custGeom>
              <a:avLst/>
              <a:gdLst/>
              <a:ahLst/>
              <a:cxnLst/>
              <a:rect l="l" t="t" r="r" b="b"/>
              <a:pathLst>
                <a:path w="601" h="254" extrusionOk="0">
                  <a:moveTo>
                    <a:pt x="522" y="1"/>
                  </a:moveTo>
                  <a:cubicBezTo>
                    <a:pt x="518" y="1"/>
                    <a:pt x="515" y="1"/>
                    <a:pt x="511" y="2"/>
                  </a:cubicBezTo>
                  <a:cubicBezTo>
                    <a:pt x="357" y="18"/>
                    <a:pt x="211" y="51"/>
                    <a:pt x="65" y="99"/>
                  </a:cubicBezTo>
                  <a:cubicBezTo>
                    <a:pt x="25" y="115"/>
                    <a:pt x="1" y="156"/>
                    <a:pt x="17" y="197"/>
                  </a:cubicBezTo>
                  <a:cubicBezTo>
                    <a:pt x="25" y="237"/>
                    <a:pt x="57" y="253"/>
                    <a:pt x="90" y="253"/>
                  </a:cubicBezTo>
                  <a:lnTo>
                    <a:pt x="114" y="253"/>
                  </a:lnTo>
                  <a:cubicBezTo>
                    <a:pt x="252" y="205"/>
                    <a:pt x="382" y="180"/>
                    <a:pt x="528" y="164"/>
                  </a:cubicBezTo>
                  <a:cubicBezTo>
                    <a:pt x="568" y="156"/>
                    <a:pt x="600" y="124"/>
                    <a:pt x="600" y="75"/>
                  </a:cubicBezTo>
                  <a:cubicBezTo>
                    <a:pt x="593" y="38"/>
                    <a:pt x="559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1"/>
            <p:cNvSpPr/>
            <p:nvPr/>
          </p:nvSpPr>
          <p:spPr>
            <a:xfrm>
              <a:off x="6763050" y="2386325"/>
              <a:ext cx="211825" cy="689600"/>
            </a:xfrm>
            <a:custGeom>
              <a:avLst/>
              <a:gdLst/>
              <a:ahLst/>
              <a:cxnLst/>
              <a:rect l="l" t="t" r="r" b="b"/>
              <a:pathLst>
                <a:path w="8473" h="27584" extrusionOk="0">
                  <a:moveTo>
                    <a:pt x="1484" y="1"/>
                  </a:moveTo>
                  <a:cubicBezTo>
                    <a:pt x="1370" y="1"/>
                    <a:pt x="1281" y="82"/>
                    <a:pt x="1216" y="155"/>
                  </a:cubicBezTo>
                  <a:cubicBezTo>
                    <a:pt x="949" y="471"/>
                    <a:pt x="778" y="852"/>
                    <a:pt x="641" y="1192"/>
                  </a:cubicBezTo>
                  <a:cubicBezTo>
                    <a:pt x="389" y="1809"/>
                    <a:pt x="178" y="2449"/>
                    <a:pt x="8" y="3098"/>
                  </a:cubicBezTo>
                  <a:cubicBezTo>
                    <a:pt x="0" y="3138"/>
                    <a:pt x="24" y="3187"/>
                    <a:pt x="65" y="3195"/>
                  </a:cubicBezTo>
                  <a:cubicBezTo>
                    <a:pt x="71" y="3196"/>
                    <a:pt x="77" y="3197"/>
                    <a:pt x="83" y="3197"/>
                  </a:cubicBezTo>
                  <a:cubicBezTo>
                    <a:pt x="123" y="3197"/>
                    <a:pt x="155" y="3174"/>
                    <a:pt x="162" y="3138"/>
                  </a:cubicBezTo>
                  <a:cubicBezTo>
                    <a:pt x="332" y="2498"/>
                    <a:pt x="543" y="1865"/>
                    <a:pt x="795" y="1249"/>
                  </a:cubicBezTo>
                  <a:cubicBezTo>
                    <a:pt x="924" y="925"/>
                    <a:pt x="1086" y="560"/>
                    <a:pt x="1346" y="260"/>
                  </a:cubicBezTo>
                  <a:cubicBezTo>
                    <a:pt x="1386" y="211"/>
                    <a:pt x="1435" y="163"/>
                    <a:pt x="1492" y="163"/>
                  </a:cubicBezTo>
                  <a:cubicBezTo>
                    <a:pt x="1573" y="163"/>
                    <a:pt x="1638" y="260"/>
                    <a:pt x="1678" y="341"/>
                  </a:cubicBezTo>
                  <a:cubicBezTo>
                    <a:pt x="3130" y="2976"/>
                    <a:pt x="4516" y="5700"/>
                    <a:pt x="5797" y="8424"/>
                  </a:cubicBezTo>
                  <a:cubicBezTo>
                    <a:pt x="6397" y="9714"/>
                    <a:pt x="6811" y="11116"/>
                    <a:pt x="7216" y="12470"/>
                  </a:cubicBezTo>
                  <a:cubicBezTo>
                    <a:pt x="7273" y="12673"/>
                    <a:pt x="7338" y="12876"/>
                    <a:pt x="7394" y="13086"/>
                  </a:cubicBezTo>
                  <a:cubicBezTo>
                    <a:pt x="7694" y="14092"/>
                    <a:pt x="8019" y="15284"/>
                    <a:pt x="8132" y="16532"/>
                  </a:cubicBezTo>
                  <a:cubicBezTo>
                    <a:pt x="8310" y="18616"/>
                    <a:pt x="7865" y="20740"/>
                    <a:pt x="6884" y="22508"/>
                  </a:cubicBezTo>
                  <a:cubicBezTo>
                    <a:pt x="6340" y="23481"/>
                    <a:pt x="5635" y="24364"/>
                    <a:pt x="4946" y="25208"/>
                  </a:cubicBezTo>
                  <a:cubicBezTo>
                    <a:pt x="4962" y="24802"/>
                    <a:pt x="5035" y="24405"/>
                    <a:pt x="5148" y="24016"/>
                  </a:cubicBezTo>
                  <a:cubicBezTo>
                    <a:pt x="5165" y="23975"/>
                    <a:pt x="5148" y="23935"/>
                    <a:pt x="5108" y="23918"/>
                  </a:cubicBezTo>
                  <a:cubicBezTo>
                    <a:pt x="5097" y="23914"/>
                    <a:pt x="5086" y="23912"/>
                    <a:pt x="5076" y="23912"/>
                  </a:cubicBezTo>
                  <a:cubicBezTo>
                    <a:pt x="5047" y="23912"/>
                    <a:pt x="5020" y="23927"/>
                    <a:pt x="5003" y="23951"/>
                  </a:cubicBezTo>
                  <a:cubicBezTo>
                    <a:pt x="4743" y="24413"/>
                    <a:pt x="4532" y="24908"/>
                    <a:pt x="4386" y="25418"/>
                  </a:cubicBezTo>
                  <a:lnTo>
                    <a:pt x="4403" y="25045"/>
                  </a:lnTo>
                  <a:cubicBezTo>
                    <a:pt x="4403" y="25005"/>
                    <a:pt x="4378" y="24972"/>
                    <a:pt x="4338" y="24964"/>
                  </a:cubicBezTo>
                  <a:cubicBezTo>
                    <a:pt x="4332" y="24963"/>
                    <a:pt x="4326" y="24962"/>
                    <a:pt x="4320" y="24962"/>
                  </a:cubicBezTo>
                  <a:cubicBezTo>
                    <a:pt x="4292" y="24962"/>
                    <a:pt x="4262" y="24978"/>
                    <a:pt x="4248" y="25005"/>
                  </a:cubicBezTo>
                  <a:cubicBezTo>
                    <a:pt x="3851" y="25783"/>
                    <a:pt x="3567" y="26618"/>
                    <a:pt x="3405" y="27486"/>
                  </a:cubicBezTo>
                  <a:cubicBezTo>
                    <a:pt x="3397" y="27526"/>
                    <a:pt x="3421" y="27575"/>
                    <a:pt x="3470" y="27583"/>
                  </a:cubicBezTo>
                  <a:lnTo>
                    <a:pt x="3486" y="27583"/>
                  </a:lnTo>
                  <a:cubicBezTo>
                    <a:pt x="3519" y="27583"/>
                    <a:pt x="3559" y="27551"/>
                    <a:pt x="3559" y="27518"/>
                  </a:cubicBezTo>
                  <a:cubicBezTo>
                    <a:pt x="3697" y="26789"/>
                    <a:pt x="3924" y="26091"/>
                    <a:pt x="4224" y="25418"/>
                  </a:cubicBezTo>
                  <a:lnTo>
                    <a:pt x="4224" y="25418"/>
                  </a:lnTo>
                  <a:lnTo>
                    <a:pt x="4200" y="26326"/>
                  </a:lnTo>
                  <a:cubicBezTo>
                    <a:pt x="4200" y="26375"/>
                    <a:pt x="4232" y="26407"/>
                    <a:pt x="4273" y="26416"/>
                  </a:cubicBezTo>
                  <a:cubicBezTo>
                    <a:pt x="4313" y="26416"/>
                    <a:pt x="4354" y="26383"/>
                    <a:pt x="4362" y="26343"/>
                  </a:cubicBezTo>
                  <a:cubicBezTo>
                    <a:pt x="4443" y="25767"/>
                    <a:pt x="4605" y="25191"/>
                    <a:pt x="4840" y="24648"/>
                  </a:cubicBezTo>
                  <a:lnTo>
                    <a:pt x="4840" y="24648"/>
                  </a:lnTo>
                  <a:cubicBezTo>
                    <a:pt x="4800" y="24908"/>
                    <a:pt x="4775" y="25175"/>
                    <a:pt x="4775" y="25443"/>
                  </a:cubicBezTo>
                  <a:cubicBezTo>
                    <a:pt x="4775" y="25475"/>
                    <a:pt x="4800" y="25508"/>
                    <a:pt x="4832" y="25516"/>
                  </a:cubicBezTo>
                  <a:cubicBezTo>
                    <a:pt x="4843" y="25521"/>
                    <a:pt x="4854" y="25524"/>
                    <a:pt x="4864" y="25524"/>
                  </a:cubicBezTo>
                  <a:cubicBezTo>
                    <a:pt x="4885" y="25524"/>
                    <a:pt x="4905" y="25513"/>
                    <a:pt x="4921" y="25491"/>
                  </a:cubicBezTo>
                  <a:cubicBezTo>
                    <a:pt x="5667" y="24583"/>
                    <a:pt x="6438" y="23643"/>
                    <a:pt x="7021" y="22589"/>
                  </a:cubicBezTo>
                  <a:cubicBezTo>
                    <a:pt x="8027" y="20789"/>
                    <a:pt x="8473" y="18632"/>
                    <a:pt x="8286" y="16524"/>
                  </a:cubicBezTo>
                  <a:cubicBezTo>
                    <a:pt x="8181" y="15251"/>
                    <a:pt x="7856" y="14051"/>
                    <a:pt x="7548" y="13038"/>
                  </a:cubicBezTo>
                  <a:cubicBezTo>
                    <a:pt x="7492" y="12835"/>
                    <a:pt x="7427" y="12624"/>
                    <a:pt x="7370" y="12422"/>
                  </a:cubicBezTo>
                  <a:cubicBezTo>
                    <a:pt x="6965" y="11060"/>
                    <a:pt x="6551" y="9657"/>
                    <a:pt x="5943" y="8360"/>
                  </a:cubicBezTo>
                  <a:cubicBezTo>
                    <a:pt x="4662" y="5627"/>
                    <a:pt x="3276" y="2903"/>
                    <a:pt x="1816" y="260"/>
                  </a:cubicBezTo>
                  <a:cubicBezTo>
                    <a:pt x="1776" y="187"/>
                    <a:pt x="1678" y="1"/>
                    <a:pt x="1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61"/>
            <p:cNvSpPr/>
            <p:nvPr/>
          </p:nvSpPr>
          <p:spPr>
            <a:xfrm>
              <a:off x="6793025" y="2390700"/>
              <a:ext cx="43000" cy="100850"/>
            </a:xfrm>
            <a:custGeom>
              <a:avLst/>
              <a:gdLst/>
              <a:ahLst/>
              <a:cxnLst/>
              <a:rect l="l" t="t" r="r" b="b"/>
              <a:pathLst>
                <a:path w="1720" h="4034" extrusionOk="0">
                  <a:moveTo>
                    <a:pt x="88" y="0"/>
                  </a:moveTo>
                  <a:cubicBezTo>
                    <a:pt x="74" y="0"/>
                    <a:pt x="60" y="4"/>
                    <a:pt x="50" y="12"/>
                  </a:cubicBezTo>
                  <a:cubicBezTo>
                    <a:pt x="9" y="36"/>
                    <a:pt x="1" y="85"/>
                    <a:pt x="25" y="126"/>
                  </a:cubicBezTo>
                  <a:cubicBezTo>
                    <a:pt x="147" y="320"/>
                    <a:pt x="260" y="531"/>
                    <a:pt x="366" y="734"/>
                  </a:cubicBezTo>
                  <a:lnTo>
                    <a:pt x="1112" y="2144"/>
                  </a:lnTo>
                  <a:cubicBezTo>
                    <a:pt x="1217" y="2347"/>
                    <a:pt x="1323" y="2558"/>
                    <a:pt x="1395" y="2769"/>
                  </a:cubicBezTo>
                  <a:cubicBezTo>
                    <a:pt x="1525" y="3142"/>
                    <a:pt x="1558" y="3547"/>
                    <a:pt x="1477" y="3936"/>
                  </a:cubicBezTo>
                  <a:cubicBezTo>
                    <a:pt x="1468" y="3977"/>
                    <a:pt x="1493" y="4025"/>
                    <a:pt x="1533" y="4033"/>
                  </a:cubicBezTo>
                  <a:lnTo>
                    <a:pt x="1550" y="4033"/>
                  </a:lnTo>
                  <a:cubicBezTo>
                    <a:pt x="1590" y="4033"/>
                    <a:pt x="1623" y="4009"/>
                    <a:pt x="1631" y="3969"/>
                  </a:cubicBezTo>
                  <a:cubicBezTo>
                    <a:pt x="1720" y="3555"/>
                    <a:pt x="1695" y="3117"/>
                    <a:pt x="1550" y="2712"/>
                  </a:cubicBezTo>
                  <a:cubicBezTo>
                    <a:pt x="1477" y="2493"/>
                    <a:pt x="1363" y="2274"/>
                    <a:pt x="1258" y="2071"/>
                  </a:cubicBezTo>
                  <a:lnTo>
                    <a:pt x="512" y="661"/>
                  </a:lnTo>
                  <a:cubicBezTo>
                    <a:pt x="398" y="458"/>
                    <a:pt x="293" y="239"/>
                    <a:pt x="163" y="36"/>
                  </a:cubicBezTo>
                  <a:cubicBezTo>
                    <a:pt x="147" y="15"/>
                    <a:pt x="116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61"/>
            <p:cNvSpPr/>
            <p:nvPr/>
          </p:nvSpPr>
          <p:spPr>
            <a:xfrm>
              <a:off x="6793450" y="2447900"/>
              <a:ext cx="29200" cy="27850"/>
            </a:xfrm>
            <a:custGeom>
              <a:avLst/>
              <a:gdLst/>
              <a:ahLst/>
              <a:cxnLst/>
              <a:rect l="l" t="t" r="r" b="b"/>
              <a:pathLst>
                <a:path w="1168" h="1114" extrusionOk="0">
                  <a:moveTo>
                    <a:pt x="393" y="0"/>
                  </a:moveTo>
                  <a:cubicBezTo>
                    <a:pt x="375" y="0"/>
                    <a:pt x="357" y="6"/>
                    <a:pt x="341" y="19"/>
                  </a:cubicBezTo>
                  <a:cubicBezTo>
                    <a:pt x="316" y="51"/>
                    <a:pt x="308" y="91"/>
                    <a:pt x="333" y="124"/>
                  </a:cubicBezTo>
                  <a:lnTo>
                    <a:pt x="487" y="351"/>
                  </a:lnTo>
                  <a:cubicBezTo>
                    <a:pt x="552" y="440"/>
                    <a:pt x="608" y="537"/>
                    <a:pt x="665" y="635"/>
                  </a:cubicBezTo>
                  <a:cubicBezTo>
                    <a:pt x="487" y="489"/>
                    <a:pt x="308" y="343"/>
                    <a:pt x="146" y="181"/>
                  </a:cubicBezTo>
                  <a:cubicBezTo>
                    <a:pt x="130" y="164"/>
                    <a:pt x="112" y="156"/>
                    <a:pt x="93" y="156"/>
                  </a:cubicBezTo>
                  <a:cubicBezTo>
                    <a:pt x="75" y="156"/>
                    <a:pt x="57" y="164"/>
                    <a:pt x="41" y="181"/>
                  </a:cubicBezTo>
                  <a:cubicBezTo>
                    <a:pt x="8" y="205"/>
                    <a:pt x="0" y="254"/>
                    <a:pt x="25" y="286"/>
                  </a:cubicBezTo>
                  <a:cubicBezTo>
                    <a:pt x="211" y="529"/>
                    <a:pt x="381" y="764"/>
                    <a:pt x="479" y="1056"/>
                  </a:cubicBezTo>
                  <a:cubicBezTo>
                    <a:pt x="495" y="1097"/>
                    <a:pt x="527" y="1113"/>
                    <a:pt x="560" y="1113"/>
                  </a:cubicBezTo>
                  <a:lnTo>
                    <a:pt x="584" y="1113"/>
                  </a:lnTo>
                  <a:cubicBezTo>
                    <a:pt x="624" y="1097"/>
                    <a:pt x="649" y="1048"/>
                    <a:pt x="633" y="1008"/>
                  </a:cubicBezTo>
                  <a:cubicBezTo>
                    <a:pt x="600" y="902"/>
                    <a:pt x="552" y="805"/>
                    <a:pt x="503" y="716"/>
                  </a:cubicBezTo>
                  <a:lnTo>
                    <a:pt x="503" y="716"/>
                  </a:lnTo>
                  <a:cubicBezTo>
                    <a:pt x="600" y="789"/>
                    <a:pt x="706" y="862"/>
                    <a:pt x="803" y="935"/>
                  </a:cubicBezTo>
                  <a:cubicBezTo>
                    <a:pt x="819" y="947"/>
                    <a:pt x="837" y="953"/>
                    <a:pt x="855" y="953"/>
                  </a:cubicBezTo>
                  <a:cubicBezTo>
                    <a:pt x="872" y="953"/>
                    <a:pt x="888" y="947"/>
                    <a:pt x="900" y="935"/>
                  </a:cubicBezTo>
                  <a:cubicBezTo>
                    <a:pt x="924" y="918"/>
                    <a:pt x="941" y="878"/>
                    <a:pt x="933" y="846"/>
                  </a:cubicBezTo>
                  <a:cubicBezTo>
                    <a:pt x="892" y="708"/>
                    <a:pt x="827" y="578"/>
                    <a:pt x="746" y="456"/>
                  </a:cubicBezTo>
                  <a:lnTo>
                    <a:pt x="746" y="456"/>
                  </a:lnTo>
                  <a:lnTo>
                    <a:pt x="1022" y="675"/>
                  </a:lnTo>
                  <a:cubicBezTo>
                    <a:pt x="1035" y="685"/>
                    <a:pt x="1051" y="689"/>
                    <a:pt x="1068" y="689"/>
                  </a:cubicBezTo>
                  <a:cubicBezTo>
                    <a:pt x="1094" y="689"/>
                    <a:pt x="1121" y="679"/>
                    <a:pt x="1135" y="659"/>
                  </a:cubicBezTo>
                  <a:cubicBezTo>
                    <a:pt x="1168" y="618"/>
                    <a:pt x="1160" y="570"/>
                    <a:pt x="1119" y="546"/>
                  </a:cubicBezTo>
                  <a:lnTo>
                    <a:pt x="446" y="19"/>
                  </a:lnTo>
                  <a:cubicBezTo>
                    <a:pt x="430" y="6"/>
                    <a:pt x="412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1"/>
            <p:cNvSpPr/>
            <p:nvPr/>
          </p:nvSpPr>
          <p:spPr>
            <a:xfrm>
              <a:off x="6811275" y="2448750"/>
              <a:ext cx="12200" cy="10175"/>
            </a:xfrm>
            <a:custGeom>
              <a:avLst/>
              <a:gdLst/>
              <a:ahLst/>
              <a:cxnLst/>
              <a:rect l="l" t="t" r="r" b="b"/>
              <a:pathLst>
                <a:path w="488" h="407" extrusionOk="0">
                  <a:moveTo>
                    <a:pt x="89" y="0"/>
                  </a:moveTo>
                  <a:cubicBezTo>
                    <a:pt x="67" y="0"/>
                    <a:pt x="43" y="10"/>
                    <a:pt x="25" y="33"/>
                  </a:cubicBezTo>
                  <a:cubicBezTo>
                    <a:pt x="1" y="66"/>
                    <a:pt x="9" y="114"/>
                    <a:pt x="41" y="147"/>
                  </a:cubicBezTo>
                  <a:lnTo>
                    <a:pt x="341" y="390"/>
                  </a:lnTo>
                  <a:cubicBezTo>
                    <a:pt x="357" y="398"/>
                    <a:pt x="374" y="406"/>
                    <a:pt x="398" y="406"/>
                  </a:cubicBezTo>
                  <a:cubicBezTo>
                    <a:pt x="422" y="406"/>
                    <a:pt x="438" y="398"/>
                    <a:pt x="455" y="374"/>
                  </a:cubicBezTo>
                  <a:cubicBezTo>
                    <a:pt x="487" y="341"/>
                    <a:pt x="479" y="293"/>
                    <a:pt x="447" y="260"/>
                  </a:cubicBezTo>
                  <a:lnTo>
                    <a:pt x="138" y="17"/>
                  </a:lnTo>
                  <a:cubicBezTo>
                    <a:pt x="124" y="6"/>
                    <a:pt x="10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1"/>
            <p:cNvSpPr/>
            <p:nvPr/>
          </p:nvSpPr>
          <p:spPr>
            <a:xfrm>
              <a:off x="6811275" y="2441875"/>
              <a:ext cx="10375" cy="11375"/>
            </a:xfrm>
            <a:custGeom>
              <a:avLst/>
              <a:gdLst/>
              <a:ahLst/>
              <a:cxnLst/>
              <a:rect l="l" t="t" r="r" b="b"/>
              <a:pathLst>
                <a:path w="415" h="455" extrusionOk="0">
                  <a:moveTo>
                    <a:pt x="93" y="0"/>
                  </a:moveTo>
                  <a:cubicBezTo>
                    <a:pt x="72" y="0"/>
                    <a:pt x="49" y="8"/>
                    <a:pt x="33" y="24"/>
                  </a:cubicBezTo>
                  <a:cubicBezTo>
                    <a:pt x="1" y="57"/>
                    <a:pt x="1" y="105"/>
                    <a:pt x="33" y="138"/>
                  </a:cubicBezTo>
                  <a:cubicBezTo>
                    <a:pt x="114" y="227"/>
                    <a:pt x="187" y="316"/>
                    <a:pt x="252" y="414"/>
                  </a:cubicBezTo>
                  <a:cubicBezTo>
                    <a:pt x="268" y="438"/>
                    <a:pt x="293" y="454"/>
                    <a:pt x="317" y="454"/>
                  </a:cubicBezTo>
                  <a:cubicBezTo>
                    <a:pt x="333" y="454"/>
                    <a:pt x="349" y="446"/>
                    <a:pt x="366" y="438"/>
                  </a:cubicBezTo>
                  <a:cubicBezTo>
                    <a:pt x="398" y="414"/>
                    <a:pt x="414" y="365"/>
                    <a:pt x="390" y="324"/>
                  </a:cubicBezTo>
                  <a:cubicBezTo>
                    <a:pt x="317" y="219"/>
                    <a:pt x="236" y="122"/>
                    <a:pt x="147" y="24"/>
                  </a:cubicBezTo>
                  <a:cubicBezTo>
                    <a:pt x="134" y="8"/>
                    <a:pt x="11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1"/>
            <p:cNvSpPr/>
            <p:nvPr/>
          </p:nvSpPr>
          <p:spPr>
            <a:xfrm>
              <a:off x="6640600" y="2612825"/>
              <a:ext cx="34500" cy="26350"/>
            </a:xfrm>
            <a:custGeom>
              <a:avLst/>
              <a:gdLst/>
              <a:ahLst/>
              <a:cxnLst/>
              <a:rect l="l" t="t" r="r" b="b"/>
              <a:pathLst>
                <a:path w="1380" h="1054" extrusionOk="0">
                  <a:moveTo>
                    <a:pt x="970" y="0"/>
                  </a:moveTo>
                  <a:cubicBezTo>
                    <a:pt x="724" y="0"/>
                    <a:pt x="449" y="22"/>
                    <a:pt x="268" y="143"/>
                  </a:cubicBezTo>
                  <a:cubicBezTo>
                    <a:pt x="1" y="313"/>
                    <a:pt x="260" y="597"/>
                    <a:pt x="423" y="743"/>
                  </a:cubicBezTo>
                  <a:lnTo>
                    <a:pt x="658" y="946"/>
                  </a:lnTo>
                  <a:cubicBezTo>
                    <a:pt x="715" y="1003"/>
                    <a:pt x="785" y="1054"/>
                    <a:pt x="862" y="1054"/>
                  </a:cubicBezTo>
                  <a:cubicBezTo>
                    <a:pt x="872" y="1054"/>
                    <a:pt x="882" y="1053"/>
                    <a:pt x="893" y="1051"/>
                  </a:cubicBezTo>
                  <a:cubicBezTo>
                    <a:pt x="958" y="1043"/>
                    <a:pt x="1006" y="978"/>
                    <a:pt x="1047" y="921"/>
                  </a:cubicBezTo>
                  <a:cubicBezTo>
                    <a:pt x="1209" y="702"/>
                    <a:pt x="1355" y="459"/>
                    <a:pt x="1371" y="183"/>
                  </a:cubicBezTo>
                  <a:cubicBezTo>
                    <a:pt x="1379" y="135"/>
                    <a:pt x="1371" y="70"/>
                    <a:pt x="1331" y="37"/>
                  </a:cubicBezTo>
                  <a:cubicBezTo>
                    <a:pt x="1298" y="5"/>
                    <a:pt x="1250" y="5"/>
                    <a:pt x="1209" y="5"/>
                  </a:cubicBezTo>
                  <a:cubicBezTo>
                    <a:pt x="1136" y="3"/>
                    <a:pt x="1055" y="0"/>
                    <a:pt x="9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1"/>
            <p:cNvSpPr/>
            <p:nvPr/>
          </p:nvSpPr>
          <p:spPr>
            <a:xfrm>
              <a:off x="6660475" y="2615525"/>
              <a:ext cx="60025" cy="40200"/>
            </a:xfrm>
            <a:custGeom>
              <a:avLst/>
              <a:gdLst/>
              <a:ahLst/>
              <a:cxnLst/>
              <a:rect l="l" t="t" r="r" b="b"/>
              <a:pathLst>
                <a:path w="2401" h="1608" extrusionOk="0">
                  <a:moveTo>
                    <a:pt x="2305" y="1"/>
                  </a:moveTo>
                  <a:cubicBezTo>
                    <a:pt x="2274" y="1"/>
                    <a:pt x="2248" y="22"/>
                    <a:pt x="2230" y="51"/>
                  </a:cubicBezTo>
                  <a:cubicBezTo>
                    <a:pt x="2036" y="481"/>
                    <a:pt x="1833" y="935"/>
                    <a:pt x="1492" y="1275"/>
                  </a:cubicBezTo>
                  <a:cubicBezTo>
                    <a:pt x="1427" y="1332"/>
                    <a:pt x="1346" y="1405"/>
                    <a:pt x="1257" y="1429"/>
                  </a:cubicBezTo>
                  <a:cubicBezTo>
                    <a:pt x="1220" y="1443"/>
                    <a:pt x="1183" y="1449"/>
                    <a:pt x="1144" y="1449"/>
                  </a:cubicBezTo>
                  <a:cubicBezTo>
                    <a:pt x="972" y="1449"/>
                    <a:pt x="789" y="1327"/>
                    <a:pt x="617" y="1194"/>
                  </a:cubicBezTo>
                  <a:lnTo>
                    <a:pt x="138" y="829"/>
                  </a:lnTo>
                  <a:cubicBezTo>
                    <a:pt x="122" y="817"/>
                    <a:pt x="104" y="811"/>
                    <a:pt x="87" y="811"/>
                  </a:cubicBezTo>
                  <a:cubicBezTo>
                    <a:pt x="69" y="811"/>
                    <a:pt x="53" y="817"/>
                    <a:pt x="41" y="829"/>
                  </a:cubicBezTo>
                  <a:cubicBezTo>
                    <a:pt x="9" y="846"/>
                    <a:pt x="0" y="886"/>
                    <a:pt x="9" y="919"/>
                  </a:cubicBezTo>
                  <a:cubicBezTo>
                    <a:pt x="57" y="1073"/>
                    <a:pt x="90" y="1227"/>
                    <a:pt x="114" y="1389"/>
                  </a:cubicBezTo>
                  <a:cubicBezTo>
                    <a:pt x="114" y="1425"/>
                    <a:pt x="147" y="1455"/>
                    <a:pt x="188" y="1455"/>
                  </a:cubicBezTo>
                  <a:cubicBezTo>
                    <a:pt x="193" y="1455"/>
                    <a:pt x="198" y="1455"/>
                    <a:pt x="203" y="1454"/>
                  </a:cubicBezTo>
                  <a:cubicBezTo>
                    <a:pt x="244" y="1446"/>
                    <a:pt x="276" y="1405"/>
                    <a:pt x="268" y="1365"/>
                  </a:cubicBezTo>
                  <a:cubicBezTo>
                    <a:pt x="260" y="1275"/>
                    <a:pt x="244" y="1186"/>
                    <a:pt x="228" y="1105"/>
                  </a:cubicBezTo>
                  <a:lnTo>
                    <a:pt x="228" y="1105"/>
                  </a:lnTo>
                  <a:lnTo>
                    <a:pt x="519" y="1324"/>
                  </a:lnTo>
                  <a:cubicBezTo>
                    <a:pt x="714" y="1478"/>
                    <a:pt x="925" y="1608"/>
                    <a:pt x="1152" y="1608"/>
                  </a:cubicBezTo>
                  <a:cubicBezTo>
                    <a:pt x="1200" y="1608"/>
                    <a:pt x="1257" y="1608"/>
                    <a:pt x="1306" y="1583"/>
                  </a:cubicBezTo>
                  <a:cubicBezTo>
                    <a:pt x="1436" y="1543"/>
                    <a:pt x="1533" y="1462"/>
                    <a:pt x="1606" y="1389"/>
                  </a:cubicBezTo>
                  <a:cubicBezTo>
                    <a:pt x="1971" y="1032"/>
                    <a:pt x="2190" y="546"/>
                    <a:pt x="2384" y="116"/>
                  </a:cubicBezTo>
                  <a:cubicBezTo>
                    <a:pt x="2400" y="75"/>
                    <a:pt x="2384" y="27"/>
                    <a:pt x="2344" y="11"/>
                  </a:cubicBezTo>
                  <a:cubicBezTo>
                    <a:pt x="2330" y="4"/>
                    <a:pt x="2317" y="1"/>
                    <a:pt x="2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1"/>
            <p:cNvSpPr/>
            <p:nvPr/>
          </p:nvSpPr>
          <p:spPr>
            <a:xfrm>
              <a:off x="6668175" y="2471825"/>
              <a:ext cx="109075" cy="151875"/>
            </a:xfrm>
            <a:custGeom>
              <a:avLst/>
              <a:gdLst/>
              <a:ahLst/>
              <a:cxnLst/>
              <a:rect l="l" t="t" r="r" b="b"/>
              <a:pathLst>
                <a:path w="4363" h="6075" extrusionOk="0">
                  <a:moveTo>
                    <a:pt x="4280" y="1"/>
                  </a:moveTo>
                  <a:cubicBezTo>
                    <a:pt x="4275" y="1"/>
                    <a:pt x="4270" y="1"/>
                    <a:pt x="4265" y="2"/>
                  </a:cubicBezTo>
                  <a:lnTo>
                    <a:pt x="3544" y="107"/>
                  </a:lnTo>
                  <a:cubicBezTo>
                    <a:pt x="3487" y="116"/>
                    <a:pt x="3406" y="124"/>
                    <a:pt x="3341" y="164"/>
                  </a:cubicBezTo>
                  <a:cubicBezTo>
                    <a:pt x="3276" y="205"/>
                    <a:pt x="3227" y="270"/>
                    <a:pt x="3195" y="326"/>
                  </a:cubicBezTo>
                  <a:cubicBezTo>
                    <a:pt x="1971" y="2078"/>
                    <a:pt x="706" y="3886"/>
                    <a:pt x="17" y="5969"/>
                  </a:cubicBezTo>
                  <a:cubicBezTo>
                    <a:pt x="1" y="6010"/>
                    <a:pt x="25" y="6050"/>
                    <a:pt x="65" y="6067"/>
                  </a:cubicBezTo>
                  <a:cubicBezTo>
                    <a:pt x="74" y="6075"/>
                    <a:pt x="90" y="6075"/>
                    <a:pt x="98" y="6075"/>
                  </a:cubicBezTo>
                  <a:cubicBezTo>
                    <a:pt x="130" y="6075"/>
                    <a:pt x="163" y="6050"/>
                    <a:pt x="171" y="6018"/>
                  </a:cubicBezTo>
                  <a:cubicBezTo>
                    <a:pt x="852" y="3959"/>
                    <a:pt x="2109" y="2159"/>
                    <a:pt x="3325" y="416"/>
                  </a:cubicBezTo>
                  <a:cubicBezTo>
                    <a:pt x="3357" y="375"/>
                    <a:pt x="3390" y="326"/>
                    <a:pt x="3430" y="302"/>
                  </a:cubicBezTo>
                  <a:cubicBezTo>
                    <a:pt x="3463" y="286"/>
                    <a:pt x="3519" y="278"/>
                    <a:pt x="3568" y="270"/>
                  </a:cubicBezTo>
                  <a:lnTo>
                    <a:pt x="4290" y="164"/>
                  </a:lnTo>
                  <a:cubicBezTo>
                    <a:pt x="4338" y="156"/>
                    <a:pt x="4363" y="116"/>
                    <a:pt x="4363" y="67"/>
                  </a:cubicBezTo>
                  <a:cubicBezTo>
                    <a:pt x="4355" y="31"/>
                    <a:pt x="4322" y="1"/>
                    <a:pt x="4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1"/>
            <p:cNvSpPr/>
            <p:nvPr/>
          </p:nvSpPr>
          <p:spPr>
            <a:xfrm>
              <a:off x="6643650" y="2501450"/>
              <a:ext cx="48675" cy="122050"/>
            </a:xfrm>
            <a:custGeom>
              <a:avLst/>
              <a:gdLst/>
              <a:ahLst/>
              <a:cxnLst/>
              <a:rect l="l" t="t" r="r" b="b"/>
              <a:pathLst>
                <a:path w="1947" h="4882" extrusionOk="0">
                  <a:moveTo>
                    <a:pt x="1614" y="1"/>
                  </a:moveTo>
                  <a:cubicBezTo>
                    <a:pt x="1594" y="1"/>
                    <a:pt x="1573" y="9"/>
                    <a:pt x="1557" y="25"/>
                  </a:cubicBezTo>
                  <a:cubicBezTo>
                    <a:pt x="1525" y="57"/>
                    <a:pt x="1525" y="106"/>
                    <a:pt x="1557" y="139"/>
                  </a:cubicBezTo>
                  <a:cubicBezTo>
                    <a:pt x="1711" y="293"/>
                    <a:pt x="1784" y="544"/>
                    <a:pt x="1752" y="820"/>
                  </a:cubicBezTo>
                  <a:cubicBezTo>
                    <a:pt x="1736" y="1039"/>
                    <a:pt x="1663" y="1257"/>
                    <a:pt x="1590" y="1476"/>
                  </a:cubicBezTo>
                  <a:lnTo>
                    <a:pt x="1557" y="1574"/>
                  </a:lnTo>
                  <a:cubicBezTo>
                    <a:pt x="1379" y="2101"/>
                    <a:pt x="1249" y="2652"/>
                    <a:pt x="1168" y="3195"/>
                  </a:cubicBezTo>
                  <a:lnTo>
                    <a:pt x="1168" y="3220"/>
                  </a:lnTo>
                  <a:cubicBezTo>
                    <a:pt x="1144" y="3382"/>
                    <a:pt x="1119" y="3544"/>
                    <a:pt x="1030" y="3665"/>
                  </a:cubicBezTo>
                  <a:cubicBezTo>
                    <a:pt x="982" y="3738"/>
                    <a:pt x="917" y="3803"/>
                    <a:pt x="836" y="3868"/>
                  </a:cubicBezTo>
                  <a:lnTo>
                    <a:pt x="811" y="3892"/>
                  </a:lnTo>
                  <a:cubicBezTo>
                    <a:pt x="511" y="4144"/>
                    <a:pt x="252" y="4436"/>
                    <a:pt x="25" y="4752"/>
                  </a:cubicBezTo>
                  <a:cubicBezTo>
                    <a:pt x="1" y="4784"/>
                    <a:pt x="9" y="4841"/>
                    <a:pt x="49" y="4865"/>
                  </a:cubicBezTo>
                  <a:cubicBezTo>
                    <a:pt x="57" y="4874"/>
                    <a:pt x="74" y="4882"/>
                    <a:pt x="90" y="4882"/>
                  </a:cubicBezTo>
                  <a:cubicBezTo>
                    <a:pt x="114" y="4882"/>
                    <a:pt x="146" y="4865"/>
                    <a:pt x="163" y="4841"/>
                  </a:cubicBezTo>
                  <a:cubicBezTo>
                    <a:pt x="373" y="4533"/>
                    <a:pt x="633" y="4257"/>
                    <a:pt x="917" y="4014"/>
                  </a:cubicBezTo>
                  <a:lnTo>
                    <a:pt x="941" y="3990"/>
                  </a:lnTo>
                  <a:cubicBezTo>
                    <a:pt x="1022" y="3925"/>
                    <a:pt x="1103" y="3852"/>
                    <a:pt x="1168" y="3755"/>
                  </a:cubicBezTo>
                  <a:cubicBezTo>
                    <a:pt x="1273" y="3601"/>
                    <a:pt x="1298" y="3422"/>
                    <a:pt x="1322" y="3244"/>
                  </a:cubicBezTo>
                  <a:lnTo>
                    <a:pt x="1330" y="3220"/>
                  </a:lnTo>
                  <a:cubicBezTo>
                    <a:pt x="1403" y="2684"/>
                    <a:pt x="1533" y="2141"/>
                    <a:pt x="1703" y="1630"/>
                  </a:cubicBezTo>
                  <a:lnTo>
                    <a:pt x="1744" y="1525"/>
                  </a:lnTo>
                  <a:cubicBezTo>
                    <a:pt x="1817" y="1306"/>
                    <a:pt x="1898" y="1071"/>
                    <a:pt x="1914" y="836"/>
                  </a:cubicBezTo>
                  <a:cubicBezTo>
                    <a:pt x="1946" y="512"/>
                    <a:pt x="1857" y="212"/>
                    <a:pt x="1671" y="25"/>
                  </a:cubicBezTo>
                  <a:cubicBezTo>
                    <a:pt x="1655" y="9"/>
                    <a:pt x="1634" y="1"/>
                    <a:pt x="1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1"/>
            <p:cNvSpPr/>
            <p:nvPr/>
          </p:nvSpPr>
          <p:spPr>
            <a:xfrm>
              <a:off x="6821625" y="2823175"/>
              <a:ext cx="89400" cy="425650"/>
            </a:xfrm>
            <a:custGeom>
              <a:avLst/>
              <a:gdLst/>
              <a:ahLst/>
              <a:cxnLst/>
              <a:rect l="l" t="t" r="r" b="b"/>
              <a:pathLst>
                <a:path w="3576" h="17026" extrusionOk="0">
                  <a:moveTo>
                    <a:pt x="1525" y="1"/>
                  </a:moveTo>
                  <a:cubicBezTo>
                    <a:pt x="1493" y="1"/>
                    <a:pt x="1463" y="17"/>
                    <a:pt x="1451" y="47"/>
                  </a:cubicBezTo>
                  <a:cubicBezTo>
                    <a:pt x="211" y="3088"/>
                    <a:pt x="0" y="6501"/>
                    <a:pt x="851" y="9663"/>
                  </a:cubicBezTo>
                  <a:cubicBezTo>
                    <a:pt x="1038" y="10352"/>
                    <a:pt x="1257" y="10993"/>
                    <a:pt x="1533" y="11771"/>
                  </a:cubicBezTo>
                  <a:cubicBezTo>
                    <a:pt x="2141" y="13506"/>
                    <a:pt x="2773" y="15258"/>
                    <a:pt x="3405" y="16968"/>
                  </a:cubicBezTo>
                  <a:cubicBezTo>
                    <a:pt x="3414" y="17001"/>
                    <a:pt x="3446" y="17025"/>
                    <a:pt x="3478" y="17025"/>
                  </a:cubicBezTo>
                  <a:cubicBezTo>
                    <a:pt x="3486" y="17025"/>
                    <a:pt x="3503" y="17025"/>
                    <a:pt x="3511" y="17017"/>
                  </a:cubicBezTo>
                  <a:cubicBezTo>
                    <a:pt x="3551" y="17001"/>
                    <a:pt x="3576" y="16960"/>
                    <a:pt x="3559" y="16920"/>
                  </a:cubicBezTo>
                  <a:cubicBezTo>
                    <a:pt x="2927" y="15201"/>
                    <a:pt x="2295" y="13449"/>
                    <a:pt x="1687" y="11723"/>
                  </a:cubicBezTo>
                  <a:cubicBezTo>
                    <a:pt x="1411" y="10944"/>
                    <a:pt x="1192" y="10304"/>
                    <a:pt x="1006" y="9623"/>
                  </a:cubicBezTo>
                  <a:cubicBezTo>
                    <a:pt x="170" y="6493"/>
                    <a:pt x="381" y="3112"/>
                    <a:pt x="1597" y="112"/>
                  </a:cubicBezTo>
                  <a:cubicBezTo>
                    <a:pt x="1614" y="72"/>
                    <a:pt x="1597" y="23"/>
                    <a:pt x="1557" y="7"/>
                  </a:cubicBezTo>
                  <a:cubicBezTo>
                    <a:pt x="1546" y="3"/>
                    <a:pt x="1535" y="1"/>
                    <a:pt x="1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1"/>
            <p:cNvSpPr/>
            <p:nvPr/>
          </p:nvSpPr>
          <p:spPr>
            <a:xfrm>
              <a:off x="6682375" y="2845600"/>
              <a:ext cx="49675" cy="213900"/>
            </a:xfrm>
            <a:custGeom>
              <a:avLst/>
              <a:gdLst/>
              <a:ahLst/>
              <a:cxnLst/>
              <a:rect l="l" t="t" r="r" b="b"/>
              <a:pathLst>
                <a:path w="1987" h="8556" extrusionOk="0">
                  <a:moveTo>
                    <a:pt x="580" y="0"/>
                  </a:moveTo>
                  <a:cubicBezTo>
                    <a:pt x="576" y="0"/>
                    <a:pt x="572" y="1"/>
                    <a:pt x="568" y="2"/>
                  </a:cubicBezTo>
                  <a:cubicBezTo>
                    <a:pt x="519" y="10"/>
                    <a:pt x="495" y="50"/>
                    <a:pt x="495" y="91"/>
                  </a:cubicBezTo>
                  <a:cubicBezTo>
                    <a:pt x="681" y="1250"/>
                    <a:pt x="884" y="2564"/>
                    <a:pt x="933" y="3861"/>
                  </a:cubicBezTo>
                  <a:cubicBezTo>
                    <a:pt x="981" y="5450"/>
                    <a:pt x="697" y="6545"/>
                    <a:pt x="24" y="7291"/>
                  </a:cubicBezTo>
                  <a:cubicBezTo>
                    <a:pt x="0" y="7323"/>
                    <a:pt x="0" y="7364"/>
                    <a:pt x="16" y="7396"/>
                  </a:cubicBezTo>
                  <a:cubicBezTo>
                    <a:pt x="33" y="7418"/>
                    <a:pt x="56" y="7428"/>
                    <a:pt x="79" y="7428"/>
                  </a:cubicBezTo>
                  <a:cubicBezTo>
                    <a:pt x="91" y="7428"/>
                    <a:pt x="103" y="7426"/>
                    <a:pt x="114" y="7420"/>
                  </a:cubicBezTo>
                  <a:cubicBezTo>
                    <a:pt x="357" y="7331"/>
                    <a:pt x="592" y="7226"/>
                    <a:pt x="827" y="7104"/>
                  </a:cubicBezTo>
                  <a:lnTo>
                    <a:pt x="827" y="7104"/>
                  </a:lnTo>
                  <a:cubicBezTo>
                    <a:pt x="689" y="7258"/>
                    <a:pt x="543" y="7396"/>
                    <a:pt x="389" y="7534"/>
                  </a:cubicBezTo>
                  <a:cubicBezTo>
                    <a:pt x="365" y="7558"/>
                    <a:pt x="357" y="7591"/>
                    <a:pt x="365" y="7623"/>
                  </a:cubicBezTo>
                  <a:cubicBezTo>
                    <a:pt x="381" y="7655"/>
                    <a:pt x="406" y="7672"/>
                    <a:pt x="446" y="7672"/>
                  </a:cubicBezTo>
                  <a:cubicBezTo>
                    <a:pt x="576" y="7672"/>
                    <a:pt x="706" y="7672"/>
                    <a:pt x="835" y="7680"/>
                  </a:cubicBezTo>
                  <a:cubicBezTo>
                    <a:pt x="811" y="7688"/>
                    <a:pt x="787" y="7704"/>
                    <a:pt x="778" y="7736"/>
                  </a:cubicBezTo>
                  <a:cubicBezTo>
                    <a:pt x="770" y="7769"/>
                    <a:pt x="787" y="7793"/>
                    <a:pt x="811" y="7818"/>
                  </a:cubicBezTo>
                  <a:cubicBezTo>
                    <a:pt x="1143" y="8077"/>
                    <a:pt x="1492" y="8328"/>
                    <a:pt x="1857" y="8539"/>
                  </a:cubicBezTo>
                  <a:cubicBezTo>
                    <a:pt x="1865" y="8547"/>
                    <a:pt x="1881" y="8555"/>
                    <a:pt x="1897" y="8555"/>
                  </a:cubicBezTo>
                  <a:cubicBezTo>
                    <a:pt x="1922" y="8555"/>
                    <a:pt x="1946" y="8539"/>
                    <a:pt x="1962" y="8515"/>
                  </a:cubicBezTo>
                  <a:cubicBezTo>
                    <a:pt x="1987" y="8474"/>
                    <a:pt x="1978" y="8426"/>
                    <a:pt x="1938" y="8401"/>
                  </a:cubicBezTo>
                  <a:cubicBezTo>
                    <a:pt x="1630" y="8223"/>
                    <a:pt x="1338" y="8020"/>
                    <a:pt x="1054" y="7801"/>
                  </a:cubicBezTo>
                  <a:lnTo>
                    <a:pt x="1354" y="7745"/>
                  </a:lnTo>
                  <a:cubicBezTo>
                    <a:pt x="1395" y="7736"/>
                    <a:pt x="1419" y="7704"/>
                    <a:pt x="1419" y="7664"/>
                  </a:cubicBezTo>
                  <a:cubicBezTo>
                    <a:pt x="1419" y="7623"/>
                    <a:pt x="1395" y="7591"/>
                    <a:pt x="1354" y="7582"/>
                  </a:cubicBezTo>
                  <a:cubicBezTo>
                    <a:pt x="1127" y="7534"/>
                    <a:pt x="892" y="7509"/>
                    <a:pt x="657" y="7509"/>
                  </a:cubicBezTo>
                  <a:cubicBezTo>
                    <a:pt x="868" y="7307"/>
                    <a:pt x="1062" y="7088"/>
                    <a:pt x="1241" y="6861"/>
                  </a:cubicBezTo>
                  <a:cubicBezTo>
                    <a:pt x="1265" y="6828"/>
                    <a:pt x="1265" y="6780"/>
                    <a:pt x="1241" y="6755"/>
                  </a:cubicBezTo>
                  <a:cubicBezTo>
                    <a:pt x="1221" y="6736"/>
                    <a:pt x="1198" y="6725"/>
                    <a:pt x="1176" y="6725"/>
                  </a:cubicBezTo>
                  <a:cubicBezTo>
                    <a:pt x="1162" y="6725"/>
                    <a:pt x="1148" y="6730"/>
                    <a:pt x="1135" y="6739"/>
                  </a:cubicBezTo>
                  <a:cubicBezTo>
                    <a:pt x="884" y="6893"/>
                    <a:pt x="616" y="7039"/>
                    <a:pt x="349" y="7153"/>
                  </a:cubicBezTo>
                  <a:cubicBezTo>
                    <a:pt x="900" y="6391"/>
                    <a:pt x="1143" y="5328"/>
                    <a:pt x="1095" y="3853"/>
                  </a:cubicBezTo>
                  <a:cubicBezTo>
                    <a:pt x="1046" y="2548"/>
                    <a:pt x="843" y="1226"/>
                    <a:pt x="657" y="67"/>
                  </a:cubicBezTo>
                  <a:cubicBezTo>
                    <a:pt x="650" y="30"/>
                    <a:pt x="616" y="0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1"/>
            <p:cNvSpPr/>
            <p:nvPr/>
          </p:nvSpPr>
          <p:spPr>
            <a:xfrm>
              <a:off x="6714200" y="3058775"/>
              <a:ext cx="25550" cy="18350"/>
            </a:xfrm>
            <a:custGeom>
              <a:avLst/>
              <a:gdLst/>
              <a:ahLst/>
              <a:cxnLst/>
              <a:rect l="l" t="t" r="r" b="b"/>
              <a:pathLst>
                <a:path w="1022" h="734" extrusionOk="0">
                  <a:moveTo>
                    <a:pt x="89" y="1"/>
                  </a:moveTo>
                  <a:cubicBezTo>
                    <a:pt x="61" y="1"/>
                    <a:pt x="33" y="17"/>
                    <a:pt x="16" y="45"/>
                  </a:cubicBezTo>
                  <a:cubicBezTo>
                    <a:pt x="0" y="85"/>
                    <a:pt x="16" y="134"/>
                    <a:pt x="49" y="158"/>
                  </a:cubicBezTo>
                  <a:cubicBezTo>
                    <a:pt x="349" y="312"/>
                    <a:pt x="624" y="499"/>
                    <a:pt x="884" y="709"/>
                  </a:cubicBezTo>
                  <a:cubicBezTo>
                    <a:pt x="900" y="726"/>
                    <a:pt x="916" y="734"/>
                    <a:pt x="932" y="734"/>
                  </a:cubicBezTo>
                  <a:cubicBezTo>
                    <a:pt x="957" y="734"/>
                    <a:pt x="981" y="718"/>
                    <a:pt x="997" y="701"/>
                  </a:cubicBezTo>
                  <a:cubicBezTo>
                    <a:pt x="1022" y="669"/>
                    <a:pt x="1022" y="620"/>
                    <a:pt x="989" y="588"/>
                  </a:cubicBezTo>
                  <a:cubicBezTo>
                    <a:pt x="722" y="361"/>
                    <a:pt x="430" y="166"/>
                    <a:pt x="130" y="12"/>
                  </a:cubicBezTo>
                  <a:cubicBezTo>
                    <a:pt x="117" y="4"/>
                    <a:pt x="103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1"/>
            <p:cNvSpPr/>
            <p:nvPr/>
          </p:nvSpPr>
          <p:spPr>
            <a:xfrm>
              <a:off x="6721475" y="3073175"/>
              <a:ext cx="216925" cy="224900"/>
            </a:xfrm>
            <a:custGeom>
              <a:avLst/>
              <a:gdLst/>
              <a:ahLst/>
              <a:cxnLst/>
              <a:rect l="l" t="t" r="r" b="b"/>
              <a:pathLst>
                <a:path w="8677" h="8996" extrusionOk="0">
                  <a:moveTo>
                    <a:pt x="90" y="0"/>
                  </a:moveTo>
                  <a:cubicBezTo>
                    <a:pt x="62" y="0"/>
                    <a:pt x="36" y="17"/>
                    <a:pt x="25" y="44"/>
                  </a:cubicBezTo>
                  <a:cubicBezTo>
                    <a:pt x="1" y="85"/>
                    <a:pt x="17" y="133"/>
                    <a:pt x="58" y="158"/>
                  </a:cubicBezTo>
                  <a:cubicBezTo>
                    <a:pt x="382" y="312"/>
                    <a:pt x="666" y="539"/>
                    <a:pt x="885" y="823"/>
                  </a:cubicBezTo>
                  <a:cubicBezTo>
                    <a:pt x="1509" y="1658"/>
                    <a:pt x="2020" y="2501"/>
                    <a:pt x="2449" y="3393"/>
                  </a:cubicBezTo>
                  <a:lnTo>
                    <a:pt x="4720" y="8152"/>
                  </a:lnTo>
                  <a:cubicBezTo>
                    <a:pt x="4801" y="8314"/>
                    <a:pt x="4890" y="8501"/>
                    <a:pt x="5036" y="8647"/>
                  </a:cubicBezTo>
                  <a:cubicBezTo>
                    <a:pt x="5279" y="8882"/>
                    <a:pt x="5652" y="8947"/>
                    <a:pt x="5944" y="8971"/>
                  </a:cubicBezTo>
                  <a:cubicBezTo>
                    <a:pt x="6130" y="8987"/>
                    <a:pt x="6325" y="8995"/>
                    <a:pt x="6511" y="8995"/>
                  </a:cubicBezTo>
                  <a:cubicBezTo>
                    <a:pt x="7144" y="8995"/>
                    <a:pt x="7776" y="8914"/>
                    <a:pt x="8384" y="8841"/>
                  </a:cubicBezTo>
                  <a:cubicBezTo>
                    <a:pt x="8441" y="8833"/>
                    <a:pt x="8530" y="8825"/>
                    <a:pt x="8587" y="8760"/>
                  </a:cubicBezTo>
                  <a:cubicBezTo>
                    <a:pt x="8676" y="8687"/>
                    <a:pt x="8668" y="8565"/>
                    <a:pt x="8660" y="8476"/>
                  </a:cubicBezTo>
                  <a:lnTo>
                    <a:pt x="8660" y="8460"/>
                  </a:lnTo>
                  <a:cubicBezTo>
                    <a:pt x="8619" y="7909"/>
                    <a:pt x="8417" y="7471"/>
                    <a:pt x="8044" y="7163"/>
                  </a:cubicBezTo>
                  <a:cubicBezTo>
                    <a:pt x="7696" y="6882"/>
                    <a:pt x="7222" y="6728"/>
                    <a:pt x="6703" y="6728"/>
                  </a:cubicBezTo>
                  <a:cubicBezTo>
                    <a:pt x="6592" y="6728"/>
                    <a:pt x="6479" y="6735"/>
                    <a:pt x="6366" y="6749"/>
                  </a:cubicBezTo>
                  <a:cubicBezTo>
                    <a:pt x="6317" y="6757"/>
                    <a:pt x="6284" y="6798"/>
                    <a:pt x="6293" y="6847"/>
                  </a:cubicBezTo>
                  <a:cubicBezTo>
                    <a:pt x="6300" y="6883"/>
                    <a:pt x="6327" y="6913"/>
                    <a:pt x="6367" y="6913"/>
                  </a:cubicBezTo>
                  <a:cubicBezTo>
                    <a:pt x="6372" y="6913"/>
                    <a:pt x="6377" y="6912"/>
                    <a:pt x="6382" y="6912"/>
                  </a:cubicBezTo>
                  <a:cubicBezTo>
                    <a:pt x="6488" y="6899"/>
                    <a:pt x="6594" y="6892"/>
                    <a:pt x="6697" y="6892"/>
                  </a:cubicBezTo>
                  <a:cubicBezTo>
                    <a:pt x="7183" y="6892"/>
                    <a:pt x="7624" y="7032"/>
                    <a:pt x="7938" y="7293"/>
                  </a:cubicBezTo>
                  <a:cubicBezTo>
                    <a:pt x="8279" y="7568"/>
                    <a:pt x="8465" y="7966"/>
                    <a:pt x="8498" y="8468"/>
                  </a:cubicBezTo>
                  <a:lnTo>
                    <a:pt x="8498" y="8493"/>
                  </a:lnTo>
                  <a:cubicBezTo>
                    <a:pt x="8506" y="8557"/>
                    <a:pt x="8506" y="8622"/>
                    <a:pt x="8482" y="8647"/>
                  </a:cubicBezTo>
                  <a:cubicBezTo>
                    <a:pt x="8457" y="8663"/>
                    <a:pt x="8417" y="8671"/>
                    <a:pt x="8368" y="8679"/>
                  </a:cubicBezTo>
                  <a:cubicBezTo>
                    <a:pt x="7753" y="8754"/>
                    <a:pt x="7123" y="8830"/>
                    <a:pt x="6497" y="8830"/>
                  </a:cubicBezTo>
                  <a:cubicBezTo>
                    <a:pt x="6315" y="8830"/>
                    <a:pt x="6133" y="8823"/>
                    <a:pt x="5952" y="8809"/>
                  </a:cubicBezTo>
                  <a:cubicBezTo>
                    <a:pt x="5676" y="8784"/>
                    <a:pt x="5360" y="8728"/>
                    <a:pt x="5149" y="8525"/>
                  </a:cubicBezTo>
                  <a:cubicBezTo>
                    <a:pt x="5020" y="8403"/>
                    <a:pt x="4939" y="8241"/>
                    <a:pt x="4866" y="8079"/>
                  </a:cubicBezTo>
                  <a:lnTo>
                    <a:pt x="2595" y="3328"/>
                  </a:lnTo>
                  <a:cubicBezTo>
                    <a:pt x="2166" y="2420"/>
                    <a:pt x="1647" y="1568"/>
                    <a:pt x="1014" y="725"/>
                  </a:cubicBezTo>
                  <a:cubicBezTo>
                    <a:pt x="779" y="425"/>
                    <a:pt x="479" y="174"/>
                    <a:pt x="131" y="12"/>
                  </a:cubicBezTo>
                  <a:cubicBezTo>
                    <a:pt x="118" y="4"/>
                    <a:pt x="104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1"/>
            <p:cNvSpPr/>
            <p:nvPr/>
          </p:nvSpPr>
          <p:spPr>
            <a:xfrm>
              <a:off x="6880000" y="3268175"/>
              <a:ext cx="21900" cy="28275"/>
            </a:xfrm>
            <a:custGeom>
              <a:avLst/>
              <a:gdLst/>
              <a:ahLst/>
              <a:cxnLst/>
              <a:rect l="l" t="t" r="r" b="b"/>
              <a:pathLst>
                <a:path w="876" h="1131" extrusionOk="0">
                  <a:moveTo>
                    <a:pt x="90" y="0"/>
                  </a:moveTo>
                  <a:cubicBezTo>
                    <a:pt x="62" y="0"/>
                    <a:pt x="36" y="16"/>
                    <a:pt x="25" y="44"/>
                  </a:cubicBezTo>
                  <a:cubicBezTo>
                    <a:pt x="0" y="84"/>
                    <a:pt x="16" y="133"/>
                    <a:pt x="57" y="157"/>
                  </a:cubicBezTo>
                  <a:cubicBezTo>
                    <a:pt x="406" y="328"/>
                    <a:pt x="657" y="676"/>
                    <a:pt x="706" y="1057"/>
                  </a:cubicBezTo>
                  <a:cubicBezTo>
                    <a:pt x="714" y="1098"/>
                    <a:pt x="746" y="1130"/>
                    <a:pt x="787" y="1130"/>
                  </a:cubicBezTo>
                  <a:lnTo>
                    <a:pt x="803" y="1130"/>
                  </a:lnTo>
                  <a:cubicBezTo>
                    <a:pt x="843" y="1122"/>
                    <a:pt x="876" y="1082"/>
                    <a:pt x="868" y="1033"/>
                  </a:cubicBezTo>
                  <a:cubicBezTo>
                    <a:pt x="803" y="603"/>
                    <a:pt x="519" y="206"/>
                    <a:pt x="130" y="11"/>
                  </a:cubicBezTo>
                  <a:cubicBezTo>
                    <a:pt x="117" y="4"/>
                    <a:pt x="103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1"/>
            <p:cNvSpPr/>
            <p:nvPr/>
          </p:nvSpPr>
          <p:spPr>
            <a:xfrm>
              <a:off x="6894800" y="3259900"/>
              <a:ext cx="26975" cy="35725"/>
            </a:xfrm>
            <a:custGeom>
              <a:avLst/>
              <a:gdLst/>
              <a:ahLst/>
              <a:cxnLst/>
              <a:rect l="l" t="t" r="r" b="b"/>
              <a:pathLst>
                <a:path w="1079" h="1429" extrusionOk="0">
                  <a:moveTo>
                    <a:pt x="98" y="0"/>
                  </a:moveTo>
                  <a:cubicBezTo>
                    <a:pt x="61" y="0"/>
                    <a:pt x="22" y="23"/>
                    <a:pt x="8" y="59"/>
                  </a:cubicBezTo>
                  <a:cubicBezTo>
                    <a:pt x="0" y="99"/>
                    <a:pt x="24" y="148"/>
                    <a:pt x="65" y="156"/>
                  </a:cubicBezTo>
                  <a:cubicBezTo>
                    <a:pt x="219" y="205"/>
                    <a:pt x="365" y="294"/>
                    <a:pt x="503" y="424"/>
                  </a:cubicBezTo>
                  <a:cubicBezTo>
                    <a:pt x="787" y="707"/>
                    <a:pt x="916" y="999"/>
                    <a:pt x="900" y="1340"/>
                  </a:cubicBezTo>
                  <a:cubicBezTo>
                    <a:pt x="900" y="1388"/>
                    <a:pt x="941" y="1421"/>
                    <a:pt x="981" y="1429"/>
                  </a:cubicBezTo>
                  <a:cubicBezTo>
                    <a:pt x="1030" y="1429"/>
                    <a:pt x="1062" y="1388"/>
                    <a:pt x="1062" y="1348"/>
                  </a:cubicBezTo>
                  <a:cubicBezTo>
                    <a:pt x="1078" y="951"/>
                    <a:pt x="932" y="626"/>
                    <a:pt x="616" y="310"/>
                  </a:cubicBezTo>
                  <a:cubicBezTo>
                    <a:pt x="462" y="164"/>
                    <a:pt x="292" y="59"/>
                    <a:pt x="114" y="2"/>
                  </a:cubicBezTo>
                  <a:cubicBezTo>
                    <a:pt x="108" y="1"/>
                    <a:pt x="103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1"/>
            <p:cNvSpPr/>
            <p:nvPr/>
          </p:nvSpPr>
          <p:spPr>
            <a:xfrm>
              <a:off x="6917900" y="2970500"/>
              <a:ext cx="24750" cy="233100"/>
            </a:xfrm>
            <a:custGeom>
              <a:avLst/>
              <a:gdLst/>
              <a:ahLst/>
              <a:cxnLst/>
              <a:rect l="l" t="t" r="r" b="b"/>
              <a:pathLst>
                <a:path w="990" h="9324" extrusionOk="0">
                  <a:moveTo>
                    <a:pt x="154" y="0"/>
                  </a:moveTo>
                  <a:cubicBezTo>
                    <a:pt x="106" y="0"/>
                    <a:pt x="73" y="33"/>
                    <a:pt x="73" y="81"/>
                  </a:cubicBezTo>
                  <a:cubicBezTo>
                    <a:pt x="0" y="3146"/>
                    <a:pt x="252" y="6235"/>
                    <a:pt x="819" y="9259"/>
                  </a:cubicBezTo>
                  <a:cubicBezTo>
                    <a:pt x="827" y="9292"/>
                    <a:pt x="860" y="9324"/>
                    <a:pt x="900" y="9324"/>
                  </a:cubicBezTo>
                  <a:lnTo>
                    <a:pt x="917" y="9324"/>
                  </a:lnTo>
                  <a:cubicBezTo>
                    <a:pt x="957" y="9316"/>
                    <a:pt x="989" y="9267"/>
                    <a:pt x="981" y="9227"/>
                  </a:cubicBezTo>
                  <a:cubicBezTo>
                    <a:pt x="414" y="6219"/>
                    <a:pt x="163" y="3146"/>
                    <a:pt x="235" y="81"/>
                  </a:cubicBezTo>
                  <a:cubicBezTo>
                    <a:pt x="235" y="41"/>
                    <a:pt x="203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61"/>
            <p:cNvSpPr/>
            <p:nvPr/>
          </p:nvSpPr>
          <p:spPr>
            <a:xfrm>
              <a:off x="6919325" y="3173350"/>
              <a:ext cx="56975" cy="83175"/>
            </a:xfrm>
            <a:custGeom>
              <a:avLst/>
              <a:gdLst/>
              <a:ahLst/>
              <a:cxnLst/>
              <a:rect l="l" t="t" r="r" b="b"/>
              <a:pathLst>
                <a:path w="2279" h="3327" extrusionOk="0">
                  <a:moveTo>
                    <a:pt x="175" y="1"/>
                  </a:moveTo>
                  <a:cubicBezTo>
                    <a:pt x="171" y="1"/>
                    <a:pt x="166" y="1"/>
                    <a:pt x="162" y="2"/>
                  </a:cubicBezTo>
                  <a:cubicBezTo>
                    <a:pt x="114" y="18"/>
                    <a:pt x="89" y="59"/>
                    <a:pt x="97" y="99"/>
                  </a:cubicBezTo>
                  <a:cubicBezTo>
                    <a:pt x="162" y="391"/>
                    <a:pt x="227" y="642"/>
                    <a:pt x="381" y="861"/>
                  </a:cubicBezTo>
                  <a:cubicBezTo>
                    <a:pt x="568" y="1137"/>
                    <a:pt x="860" y="1299"/>
                    <a:pt x="1143" y="1461"/>
                  </a:cubicBezTo>
                  <a:cubicBezTo>
                    <a:pt x="1403" y="1607"/>
                    <a:pt x="1646" y="1745"/>
                    <a:pt x="1824" y="1964"/>
                  </a:cubicBezTo>
                  <a:cubicBezTo>
                    <a:pt x="2035" y="2223"/>
                    <a:pt x="2108" y="2580"/>
                    <a:pt x="2019" y="2905"/>
                  </a:cubicBezTo>
                  <a:cubicBezTo>
                    <a:pt x="2003" y="2986"/>
                    <a:pt x="1978" y="3042"/>
                    <a:pt x="1938" y="3075"/>
                  </a:cubicBezTo>
                  <a:cubicBezTo>
                    <a:pt x="1876" y="3145"/>
                    <a:pt x="1782" y="3165"/>
                    <a:pt x="1679" y="3165"/>
                  </a:cubicBezTo>
                  <a:cubicBezTo>
                    <a:pt x="1593" y="3165"/>
                    <a:pt x="1501" y="3151"/>
                    <a:pt x="1419" y="3140"/>
                  </a:cubicBezTo>
                  <a:cubicBezTo>
                    <a:pt x="1203" y="3108"/>
                    <a:pt x="984" y="3092"/>
                    <a:pt x="767" y="3092"/>
                  </a:cubicBezTo>
                  <a:cubicBezTo>
                    <a:pt x="536" y="3092"/>
                    <a:pt x="307" y="3110"/>
                    <a:pt x="81" y="3148"/>
                  </a:cubicBezTo>
                  <a:cubicBezTo>
                    <a:pt x="33" y="3156"/>
                    <a:pt x="0" y="3196"/>
                    <a:pt x="8" y="3245"/>
                  </a:cubicBezTo>
                  <a:cubicBezTo>
                    <a:pt x="15" y="3281"/>
                    <a:pt x="49" y="3311"/>
                    <a:pt x="91" y="3311"/>
                  </a:cubicBezTo>
                  <a:cubicBezTo>
                    <a:pt x="95" y="3311"/>
                    <a:pt x="100" y="3311"/>
                    <a:pt x="106" y="3310"/>
                  </a:cubicBezTo>
                  <a:cubicBezTo>
                    <a:pt x="327" y="3272"/>
                    <a:pt x="548" y="3254"/>
                    <a:pt x="769" y="3254"/>
                  </a:cubicBezTo>
                  <a:cubicBezTo>
                    <a:pt x="978" y="3254"/>
                    <a:pt x="1186" y="3270"/>
                    <a:pt x="1395" y="3302"/>
                  </a:cubicBezTo>
                  <a:cubicBezTo>
                    <a:pt x="1484" y="3310"/>
                    <a:pt x="1581" y="3326"/>
                    <a:pt x="1678" y="3326"/>
                  </a:cubicBezTo>
                  <a:cubicBezTo>
                    <a:pt x="1816" y="3326"/>
                    <a:pt x="1954" y="3302"/>
                    <a:pt x="2059" y="3188"/>
                  </a:cubicBezTo>
                  <a:cubicBezTo>
                    <a:pt x="2132" y="3115"/>
                    <a:pt x="2157" y="3018"/>
                    <a:pt x="2181" y="2953"/>
                  </a:cubicBezTo>
                  <a:cubicBezTo>
                    <a:pt x="2278" y="2580"/>
                    <a:pt x="2189" y="2159"/>
                    <a:pt x="1946" y="1859"/>
                  </a:cubicBezTo>
                  <a:cubicBezTo>
                    <a:pt x="1759" y="1623"/>
                    <a:pt x="1484" y="1469"/>
                    <a:pt x="1224" y="1323"/>
                  </a:cubicBezTo>
                  <a:cubicBezTo>
                    <a:pt x="949" y="1161"/>
                    <a:pt x="681" y="1015"/>
                    <a:pt x="511" y="764"/>
                  </a:cubicBezTo>
                  <a:cubicBezTo>
                    <a:pt x="373" y="569"/>
                    <a:pt x="316" y="334"/>
                    <a:pt x="260" y="67"/>
                  </a:cubicBezTo>
                  <a:cubicBezTo>
                    <a:pt x="245" y="30"/>
                    <a:pt x="211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61"/>
            <p:cNvSpPr/>
            <p:nvPr/>
          </p:nvSpPr>
          <p:spPr>
            <a:xfrm>
              <a:off x="6929450" y="3227775"/>
              <a:ext cx="18275" cy="25100"/>
            </a:xfrm>
            <a:custGeom>
              <a:avLst/>
              <a:gdLst/>
              <a:ahLst/>
              <a:cxnLst/>
              <a:rect l="l" t="t" r="r" b="b"/>
              <a:pathLst>
                <a:path w="731" h="1004" extrusionOk="0">
                  <a:moveTo>
                    <a:pt x="95" y="0"/>
                  </a:moveTo>
                  <a:cubicBezTo>
                    <a:pt x="68" y="0"/>
                    <a:pt x="40" y="13"/>
                    <a:pt x="25" y="38"/>
                  </a:cubicBezTo>
                  <a:cubicBezTo>
                    <a:pt x="0" y="71"/>
                    <a:pt x="9" y="119"/>
                    <a:pt x="41" y="152"/>
                  </a:cubicBezTo>
                  <a:cubicBezTo>
                    <a:pt x="300" y="338"/>
                    <a:pt x="495" y="630"/>
                    <a:pt x="560" y="938"/>
                  </a:cubicBezTo>
                  <a:cubicBezTo>
                    <a:pt x="568" y="979"/>
                    <a:pt x="600" y="1003"/>
                    <a:pt x="641" y="1003"/>
                  </a:cubicBezTo>
                  <a:lnTo>
                    <a:pt x="657" y="1003"/>
                  </a:lnTo>
                  <a:cubicBezTo>
                    <a:pt x="698" y="995"/>
                    <a:pt x="730" y="955"/>
                    <a:pt x="722" y="906"/>
                  </a:cubicBezTo>
                  <a:cubicBezTo>
                    <a:pt x="641" y="557"/>
                    <a:pt x="430" y="233"/>
                    <a:pt x="138" y="14"/>
                  </a:cubicBezTo>
                  <a:cubicBezTo>
                    <a:pt x="126" y="5"/>
                    <a:pt x="111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1"/>
            <p:cNvSpPr/>
            <p:nvPr/>
          </p:nvSpPr>
          <p:spPr>
            <a:xfrm>
              <a:off x="6947500" y="3228075"/>
              <a:ext cx="14800" cy="27025"/>
            </a:xfrm>
            <a:custGeom>
              <a:avLst/>
              <a:gdLst/>
              <a:ahLst/>
              <a:cxnLst/>
              <a:rect l="l" t="t" r="r" b="b"/>
              <a:pathLst>
                <a:path w="592" h="1081" extrusionOk="0">
                  <a:moveTo>
                    <a:pt x="94" y="1"/>
                  </a:moveTo>
                  <a:cubicBezTo>
                    <a:pt x="72" y="1"/>
                    <a:pt x="50" y="9"/>
                    <a:pt x="33" y="26"/>
                  </a:cubicBezTo>
                  <a:cubicBezTo>
                    <a:pt x="0" y="59"/>
                    <a:pt x="8" y="116"/>
                    <a:pt x="41" y="140"/>
                  </a:cubicBezTo>
                  <a:cubicBezTo>
                    <a:pt x="276" y="359"/>
                    <a:pt x="422" y="675"/>
                    <a:pt x="430" y="999"/>
                  </a:cubicBezTo>
                  <a:cubicBezTo>
                    <a:pt x="430" y="1040"/>
                    <a:pt x="470" y="1080"/>
                    <a:pt x="511" y="1080"/>
                  </a:cubicBezTo>
                  <a:cubicBezTo>
                    <a:pt x="560" y="1072"/>
                    <a:pt x="592" y="1040"/>
                    <a:pt x="592" y="991"/>
                  </a:cubicBezTo>
                  <a:cubicBezTo>
                    <a:pt x="584" y="626"/>
                    <a:pt x="414" y="270"/>
                    <a:pt x="146" y="18"/>
                  </a:cubicBezTo>
                  <a:cubicBezTo>
                    <a:pt x="131" y="7"/>
                    <a:pt x="112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61"/>
            <p:cNvSpPr/>
            <p:nvPr/>
          </p:nvSpPr>
          <p:spPr>
            <a:xfrm>
              <a:off x="6648725" y="3107675"/>
              <a:ext cx="115550" cy="130000"/>
            </a:xfrm>
            <a:custGeom>
              <a:avLst/>
              <a:gdLst/>
              <a:ahLst/>
              <a:cxnLst/>
              <a:rect l="l" t="t" r="r" b="b"/>
              <a:pathLst>
                <a:path w="4622" h="5200" extrusionOk="0">
                  <a:moveTo>
                    <a:pt x="4387" y="0"/>
                  </a:moveTo>
                  <a:cubicBezTo>
                    <a:pt x="4352" y="0"/>
                    <a:pt x="4321" y="24"/>
                    <a:pt x="4314" y="67"/>
                  </a:cubicBezTo>
                  <a:cubicBezTo>
                    <a:pt x="4176" y="699"/>
                    <a:pt x="4192" y="1364"/>
                    <a:pt x="4338" y="1988"/>
                  </a:cubicBezTo>
                  <a:cubicBezTo>
                    <a:pt x="4143" y="1737"/>
                    <a:pt x="3949" y="1461"/>
                    <a:pt x="3778" y="1186"/>
                  </a:cubicBezTo>
                  <a:cubicBezTo>
                    <a:pt x="3765" y="1166"/>
                    <a:pt x="3741" y="1151"/>
                    <a:pt x="3715" y="1151"/>
                  </a:cubicBezTo>
                  <a:cubicBezTo>
                    <a:pt x="3709" y="1151"/>
                    <a:pt x="3703" y="1152"/>
                    <a:pt x="3697" y="1153"/>
                  </a:cubicBezTo>
                  <a:cubicBezTo>
                    <a:pt x="3657" y="1161"/>
                    <a:pt x="3633" y="1186"/>
                    <a:pt x="3633" y="1218"/>
                  </a:cubicBezTo>
                  <a:cubicBezTo>
                    <a:pt x="3568" y="1615"/>
                    <a:pt x="3568" y="2037"/>
                    <a:pt x="3624" y="2442"/>
                  </a:cubicBezTo>
                  <a:cubicBezTo>
                    <a:pt x="3487" y="2297"/>
                    <a:pt x="3316" y="2175"/>
                    <a:pt x="3130" y="2094"/>
                  </a:cubicBezTo>
                  <a:cubicBezTo>
                    <a:pt x="3120" y="2090"/>
                    <a:pt x="3108" y="2088"/>
                    <a:pt x="3097" y="2088"/>
                  </a:cubicBezTo>
                  <a:cubicBezTo>
                    <a:pt x="3080" y="2088"/>
                    <a:pt x="3063" y="2092"/>
                    <a:pt x="3049" y="2102"/>
                  </a:cubicBezTo>
                  <a:cubicBezTo>
                    <a:pt x="3033" y="2118"/>
                    <a:pt x="3016" y="2142"/>
                    <a:pt x="3016" y="2175"/>
                  </a:cubicBezTo>
                  <a:lnTo>
                    <a:pt x="3024" y="2515"/>
                  </a:lnTo>
                  <a:cubicBezTo>
                    <a:pt x="3008" y="2507"/>
                    <a:pt x="3000" y="2507"/>
                    <a:pt x="2984" y="2507"/>
                  </a:cubicBezTo>
                  <a:cubicBezTo>
                    <a:pt x="2951" y="2515"/>
                    <a:pt x="2935" y="2532"/>
                    <a:pt x="2919" y="2564"/>
                  </a:cubicBezTo>
                  <a:lnTo>
                    <a:pt x="2716" y="3124"/>
                  </a:lnTo>
                  <a:cubicBezTo>
                    <a:pt x="2692" y="3042"/>
                    <a:pt x="2668" y="2969"/>
                    <a:pt x="2643" y="2896"/>
                  </a:cubicBezTo>
                  <a:cubicBezTo>
                    <a:pt x="2635" y="2864"/>
                    <a:pt x="2603" y="2840"/>
                    <a:pt x="2570" y="2840"/>
                  </a:cubicBezTo>
                  <a:cubicBezTo>
                    <a:pt x="2538" y="2840"/>
                    <a:pt x="2506" y="2856"/>
                    <a:pt x="2489" y="2888"/>
                  </a:cubicBezTo>
                  <a:cubicBezTo>
                    <a:pt x="2351" y="3237"/>
                    <a:pt x="2181" y="3561"/>
                    <a:pt x="1979" y="3878"/>
                  </a:cubicBezTo>
                  <a:lnTo>
                    <a:pt x="2060" y="3302"/>
                  </a:lnTo>
                  <a:cubicBezTo>
                    <a:pt x="2060" y="3261"/>
                    <a:pt x="2035" y="3221"/>
                    <a:pt x="1995" y="3213"/>
                  </a:cubicBezTo>
                  <a:cubicBezTo>
                    <a:pt x="1986" y="3209"/>
                    <a:pt x="1977" y="3208"/>
                    <a:pt x="1969" y="3208"/>
                  </a:cubicBezTo>
                  <a:cubicBezTo>
                    <a:pt x="1938" y="3208"/>
                    <a:pt x="1910" y="3229"/>
                    <a:pt x="1897" y="3261"/>
                  </a:cubicBezTo>
                  <a:cubicBezTo>
                    <a:pt x="1719" y="3715"/>
                    <a:pt x="1387" y="4113"/>
                    <a:pt x="965" y="4372"/>
                  </a:cubicBezTo>
                  <a:cubicBezTo>
                    <a:pt x="997" y="4291"/>
                    <a:pt x="1022" y="4194"/>
                    <a:pt x="1038" y="4105"/>
                  </a:cubicBezTo>
                  <a:cubicBezTo>
                    <a:pt x="1038" y="4064"/>
                    <a:pt x="1014" y="4023"/>
                    <a:pt x="981" y="4015"/>
                  </a:cubicBezTo>
                  <a:cubicBezTo>
                    <a:pt x="970" y="4011"/>
                    <a:pt x="960" y="4009"/>
                    <a:pt x="949" y="4009"/>
                  </a:cubicBezTo>
                  <a:cubicBezTo>
                    <a:pt x="921" y="4009"/>
                    <a:pt x="896" y="4024"/>
                    <a:pt x="884" y="4048"/>
                  </a:cubicBezTo>
                  <a:cubicBezTo>
                    <a:pt x="673" y="4437"/>
                    <a:pt x="381" y="4786"/>
                    <a:pt x="33" y="5061"/>
                  </a:cubicBezTo>
                  <a:cubicBezTo>
                    <a:pt x="0" y="5086"/>
                    <a:pt x="0" y="5134"/>
                    <a:pt x="25" y="5175"/>
                  </a:cubicBezTo>
                  <a:cubicBezTo>
                    <a:pt x="41" y="5191"/>
                    <a:pt x="65" y="5199"/>
                    <a:pt x="89" y="5199"/>
                  </a:cubicBezTo>
                  <a:cubicBezTo>
                    <a:pt x="106" y="5199"/>
                    <a:pt x="122" y="5199"/>
                    <a:pt x="138" y="5183"/>
                  </a:cubicBezTo>
                  <a:cubicBezTo>
                    <a:pt x="349" y="5013"/>
                    <a:pt x="543" y="4818"/>
                    <a:pt x="706" y="4607"/>
                  </a:cubicBezTo>
                  <a:cubicBezTo>
                    <a:pt x="714" y="4615"/>
                    <a:pt x="714" y="4615"/>
                    <a:pt x="722" y="4623"/>
                  </a:cubicBezTo>
                  <a:cubicBezTo>
                    <a:pt x="738" y="4639"/>
                    <a:pt x="757" y="4648"/>
                    <a:pt x="777" y="4648"/>
                  </a:cubicBezTo>
                  <a:cubicBezTo>
                    <a:pt x="788" y="4648"/>
                    <a:pt x="800" y="4645"/>
                    <a:pt x="811" y="4640"/>
                  </a:cubicBezTo>
                  <a:cubicBezTo>
                    <a:pt x="1233" y="4445"/>
                    <a:pt x="1589" y="4129"/>
                    <a:pt x="1833" y="3740"/>
                  </a:cubicBezTo>
                  <a:lnTo>
                    <a:pt x="1833" y="3740"/>
                  </a:lnTo>
                  <a:lnTo>
                    <a:pt x="1776" y="4186"/>
                  </a:lnTo>
                  <a:cubicBezTo>
                    <a:pt x="1776" y="4226"/>
                    <a:pt x="1792" y="4259"/>
                    <a:pt x="1824" y="4275"/>
                  </a:cubicBezTo>
                  <a:cubicBezTo>
                    <a:pt x="1834" y="4277"/>
                    <a:pt x="1843" y="4278"/>
                    <a:pt x="1852" y="4278"/>
                  </a:cubicBezTo>
                  <a:cubicBezTo>
                    <a:pt x="1880" y="4278"/>
                    <a:pt x="1903" y="4267"/>
                    <a:pt x="1922" y="4242"/>
                  </a:cubicBezTo>
                  <a:cubicBezTo>
                    <a:pt x="2173" y="3910"/>
                    <a:pt x="2384" y="3545"/>
                    <a:pt x="2554" y="3156"/>
                  </a:cubicBezTo>
                  <a:cubicBezTo>
                    <a:pt x="2579" y="3253"/>
                    <a:pt x="2595" y="3342"/>
                    <a:pt x="2603" y="3440"/>
                  </a:cubicBezTo>
                  <a:cubicBezTo>
                    <a:pt x="2611" y="3480"/>
                    <a:pt x="2635" y="3505"/>
                    <a:pt x="2676" y="3513"/>
                  </a:cubicBezTo>
                  <a:cubicBezTo>
                    <a:pt x="2716" y="3513"/>
                    <a:pt x="2749" y="3496"/>
                    <a:pt x="2765" y="3456"/>
                  </a:cubicBezTo>
                  <a:lnTo>
                    <a:pt x="3016" y="2775"/>
                  </a:lnTo>
                  <a:cubicBezTo>
                    <a:pt x="3024" y="2791"/>
                    <a:pt x="3033" y="2807"/>
                    <a:pt x="3033" y="2832"/>
                  </a:cubicBezTo>
                  <a:lnTo>
                    <a:pt x="3041" y="2986"/>
                  </a:lnTo>
                  <a:cubicBezTo>
                    <a:pt x="3041" y="3034"/>
                    <a:pt x="3073" y="3067"/>
                    <a:pt x="3114" y="3067"/>
                  </a:cubicBezTo>
                  <a:cubicBezTo>
                    <a:pt x="3118" y="3068"/>
                    <a:pt x="3122" y="3068"/>
                    <a:pt x="3126" y="3068"/>
                  </a:cubicBezTo>
                  <a:cubicBezTo>
                    <a:pt x="3162" y="3068"/>
                    <a:pt x="3196" y="3038"/>
                    <a:pt x="3203" y="3002"/>
                  </a:cubicBezTo>
                  <a:cubicBezTo>
                    <a:pt x="3211" y="2937"/>
                    <a:pt x="3211" y="2872"/>
                    <a:pt x="3195" y="2807"/>
                  </a:cubicBezTo>
                  <a:lnTo>
                    <a:pt x="3178" y="2305"/>
                  </a:lnTo>
                  <a:lnTo>
                    <a:pt x="3178" y="2305"/>
                  </a:lnTo>
                  <a:cubicBezTo>
                    <a:pt x="3389" y="2418"/>
                    <a:pt x="3568" y="2588"/>
                    <a:pt x="3697" y="2783"/>
                  </a:cubicBezTo>
                  <a:cubicBezTo>
                    <a:pt x="3715" y="2807"/>
                    <a:pt x="3742" y="2822"/>
                    <a:pt x="3767" y="2822"/>
                  </a:cubicBezTo>
                  <a:cubicBezTo>
                    <a:pt x="3777" y="2822"/>
                    <a:pt x="3786" y="2820"/>
                    <a:pt x="3795" y="2815"/>
                  </a:cubicBezTo>
                  <a:cubicBezTo>
                    <a:pt x="3835" y="2799"/>
                    <a:pt x="3851" y="2759"/>
                    <a:pt x="3843" y="2718"/>
                  </a:cubicBezTo>
                  <a:cubicBezTo>
                    <a:pt x="3746" y="2313"/>
                    <a:pt x="3722" y="1883"/>
                    <a:pt x="3762" y="1461"/>
                  </a:cubicBezTo>
                  <a:lnTo>
                    <a:pt x="3762" y="1461"/>
                  </a:lnTo>
                  <a:cubicBezTo>
                    <a:pt x="3981" y="1794"/>
                    <a:pt x="4216" y="2110"/>
                    <a:pt x="4468" y="2410"/>
                  </a:cubicBezTo>
                  <a:cubicBezTo>
                    <a:pt x="4483" y="2426"/>
                    <a:pt x="4506" y="2435"/>
                    <a:pt x="4528" y="2435"/>
                  </a:cubicBezTo>
                  <a:cubicBezTo>
                    <a:pt x="4541" y="2435"/>
                    <a:pt x="4553" y="2432"/>
                    <a:pt x="4565" y="2426"/>
                  </a:cubicBezTo>
                  <a:cubicBezTo>
                    <a:pt x="4605" y="2410"/>
                    <a:pt x="4622" y="2369"/>
                    <a:pt x="4605" y="2329"/>
                  </a:cubicBezTo>
                  <a:cubicBezTo>
                    <a:pt x="4362" y="1607"/>
                    <a:pt x="4314" y="837"/>
                    <a:pt x="4468" y="99"/>
                  </a:cubicBezTo>
                  <a:cubicBezTo>
                    <a:pt x="4476" y="51"/>
                    <a:pt x="4451" y="10"/>
                    <a:pt x="4403" y="2"/>
                  </a:cubicBezTo>
                  <a:cubicBezTo>
                    <a:pt x="4398" y="1"/>
                    <a:pt x="4392" y="0"/>
                    <a:pt x="4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61"/>
            <p:cNvSpPr/>
            <p:nvPr/>
          </p:nvSpPr>
          <p:spPr>
            <a:xfrm>
              <a:off x="6560350" y="2972775"/>
              <a:ext cx="131575" cy="265300"/>
            </a:xfrm>
            <a:custGeom>
              <a:avLst/>
              <a:gdLst/>
              <a:ahLst/>
              <a:cxnLst/>
              <a:rect l="l" t="t" r="r" b="b"/>
              <a:pathLst>
                <a:path w="5263" h="10612" extrusionOk="0">
                  <a:moveTo>
                    <a:pt x="88" y="0"/>
                  </a:moveTo>
                  <a:cubicBezTo>
                    <a:pt x="63" y="0"/>
                    <a:pt x="39" y="11"/>
                    <a:pt x="25" y="31"/>
                  </a:cubicBezTo>
                  <a:cubicBezTo>
                    <a:pt x="0" y="71"/>
                    <a:pt x="8" y="120"/>
                    <a:pt x="49" y="144"/>
                  </a:cubicBezTo>
                  <a:cubicBezTo>
                    <a:pt x="1468" y="1085"/>
                    <a:pt x="2757" y="2220"/>
                    <a:pt x="3868" y="3517"/>
                  </a:cubicBezTo>
                  <a:cubicBezTo>
                    <a:pt x="4443" y="4182"/>
                    <a:pt x="5092" y="5082"/>
                    <a:pt x="5019" y="6063"/>
                  </a:cubicBezTo>
                  <a:cubicBezTo>
                    <a:pt x="4970" y="6752"/>
                    <a:pt x="4565" y="7368"/>
                    <a:pt x="4168" y="7960"/>
                  </a:cubicBezTo>
                  <a:cubicBezTo>
                    <a:pt x="4119" y="8041"/>
                    <a:pt x="4070" y="8114"/>
                    <a:pt x="4022" y="8195"/>
                  </a:cubicBezTo>
                  <a:cubicBezTo>
                    <a:pt x="3543" y="8925"/>
                    <a:pt x="3138" y="9695"/>
                    <a:pt x="2806" y="10498"/>
                  </a:cubicBezTo>
                  <a:cubicBezTo>
                    <a:pt x="2789" y="10538"/>
                    <a:pt x="2806" y="10587"/>
                    <a:pt x="2846" y="10603"/>
                  </a:cubicBezTo>
                  <a:cubicBezTo>
                    <a:pt x="2862" y="10611"/>
                    <a:pt x="2870" y="10611"/>
                    <a:pt x="2879" y="10611"/>
                  </a:cubicBezTo>
                  <a:cubicBezTo>
                    <a:pt x="2911" y="10611"/>
                    <a:pt x="2943" y="10595"/>
                    <a:pt x="2951" y="10563"/>
                  </a:cubicBezTo>
                  <a:cubicBezTo>
                    <a:pt x="3284" y="9768"/>
                    <a:pt x="3689" y="9006"/>
                    <a:pt x="4151" y="8284"/>
                  </a:cubicBezTo>
                  <a:cubicBezTo>
                    <a:pt x="4200" y="8203"/>
                    <a:pt x="4257" y="8130"/>
                    <a:pt x="4305" y="8049"/>
                  </a:cubicBezTo>
                  <a:cubicBezTo>
                    <a:pt x="4711" y="7441"/>
                    <a:pt x="5124" y="6809"/>
                    <a:pt x="5181" y="6071"/>
                  </a:cubicBezTo>
                  <a:cubicBezTo>
                    <a:pt x="5262" y="5033"/>
                    <a:pt x="4581" y="4101"/>
                    <a:pt x="3989" y="3412"/>
                  </a:cubicBezTo>
                  <a:cubicBezTo>
                    <a:pt x="2870" y="2106"/>
                    <a:pt x="1573" y="963"/>
                    <a:pt x="138" y="14"/>
                  </a:cubicBezTo>
                  <a:cubicBezTo>
                    <a:pt x="122" y="5"/>
                    <a:pt x="10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1"/>
            <p:cNvSpPr/>
            <p:nvPr/>
          </p:nvSpPr>
          <p:spPr>
            <a:xfrm>
              <a:off x="6420275" y="3155150"/>
              <a:ext cx="314200" cy="127500"/>
            </a:xfrm>
            <a:custGeom>
              <a:avLst/>
              <a:gdLst/>
              <a:ahLst/>
              <a:cxnLst/>
              <a:rect l="l" t="t" r="r" b="b"/>
              <a:pathLst>
                <a:path w="12568" h="5100" extrusionOk="0">
                  <a:moveTo>
                    <a:pt x="2044" y="0"/>
                  </a:moveTo>
                  <a:cubicBezTo>
                    <a:pt x="2003" y="0"/>
                    <a:pt x="1963" y="33"/>
                    <a:pt x="1955" y="81"/>
                  </a:cubicBezTo>
                  <a:cubicBezTo>
                    <a:pt x="1939" y="519"/>
                    <a:pt x="1914" y="1070"/>
                    <a:pt x="1647" y="1484"/>
                  </a:cubicBezTo>
                  <a:cubicBezTo>
                    <a:pt x="1517" y="1679"/>
                    <a:pt x="1330" y="1833"/>
                    <a:pt x="1144" y="2003"/>
                  </a:cubicBezTo>
                  <a:cubicBezTo>
                    <a:pt x="1095" y="2043"/>
                    <a:pt x="1039" y="2092"/>
                    <a:pt x="990" y="2141"/>
                  </a:cubicBezTo>
                  <a:cubicBezTo>
                    <a:pt x="349" y="2716"/>
                    <a:pt x="1" y="3381"/>
                    <a:pt x="17" y="4014"/>
                  </a:cubicBezTo>
                  <a:cubicBezTo>
                    <a:pt x="17" y="4273"/>
                    <a:pt x="98" y="4468"/>
                    <a:pt x="244" y="4581"/>
                  </a:cubicBezTo>
                  <a:cubicBezTo>
                    <a:pt x="341" y="4654"/>
                    <a:pt x="463" y="4678"/>
                    <a:pt x="568" y="4703"/>
                  </a:cubicBezTo>
                  <a:cubicBezTo>
                    <a:pt x="990" y="4784"/>
                    <a:pt x="1420" y="4784"/>
                    <a:pt x="1841" y="4784"/>
                  </a:cubicBezTo>
                  <a:lnTo>
                    <a:pt x="1857" y="4784"/>
                  </a:lnTo>
                  <a:cubicBezTo>
                    <a:pt x="4922" y="4792"/>
                    <a:pt x="8409" y="4897"/>
                    <a:pt x="12211" y="5100"/>
                  </a:cubicBezTo>
                  <a:lnTo>
                    <a:pt x="12219" y="5100"/>
                  </a:lnTo>
                  <a:cubicBezTo>
                    <a:pt x="12244" y="5100"/>
                    <a:pt x="12276" y="5084"/>
                    <a:pt x="12284" y="5059"/>
                  </a:cubicBezTo>
                  <a:cubicBezTo>
                    <a:pt x="12479" y="4759"/>
                    <a:pt x="12568" y="4387"/>
                    <a:pt x="12527" y="4030"/>
                  </a:cubicBezTo>
                  <a:cubicBezTo>
                    <a:pt x="12503" y="3835"/>
                    <a:pt x="12446" y="3673"/>
                    <a:pt x="12357" y="3551"/>
                  </a:cubicBezTo>
                  <a:cubicBezTo>
                    <a:pt x="12179" y="3308"/>
                    <a:pt x="11862" y="3227"/>
                    <a:pt x="11611" y="3178"/>
                  </a:cubicBezTo>
                  <a:cubicBezTo>
                    <a:pt x="11241" y="3107"/>
                    <a:pt x="10867" y="3081"/>
                    <a:pt x="10492" y="3081"/>
                  </a:cubicBezTo>
                  <a:cubicBezTo>
                    <a:pt x="10021" y="3081"/>
                    <a:pt x="9550" y="3122"/>
                    <a:pt x="9090" y="3162"/>
                  </a:cubicBezTo>
                  <a:cubicBezTo>
                    <a:pt x="8830" y="3187"/>
                    <a:pt x="8563" y="3203"/>
                    <a:pt x="8303" y="3219"/>
                  </a:cubicBezTo>
                  <a:cubicBezTo>
                    <a:pt x="8120" y="3231"/>
                    <a:pt x="7919" y="3240"/>
                    <a:pt x="7707" y="3240"/>
                  </a:cubicBezTo>
                  <a:cubicBezTo>
                    <a:pt x="6906" y="3240"/>
                    <a:pt x="5948" y="3115"/>
                    <a:pt x="5198" y="2570"/>
                  </a:cubicBezTo>
                  <a:cubicBezTo>
                    <a:pt x="5184" y="2557"/>
                    <a:pt x="5167" y="2550"/>
                    <a:pt x="5149" y="2550"/>
                  </a:cubicBezTo>
                  <a:cubicBezTo>
                    <a:pt x="5124" y="2550"/>
                    <a:pt x="5099" y="2563"/>
                    <a:pt x="5084" y="2587"/>
                  </a:cubicBezTo>
                  <a:cubicBezTo>
                    <a:pt x="5060" y="2619"/>
                    <a:pt x="5068" y="2668"/>
                    <a:pt x="5101" y="2700"/>
                  </a:cubicBezTo>
                  <a:cubicBezTo>
                    <a:pt x="5886" y="3273"/>
                    <a:pt x="6882" y="3401"/>
                    <a:pt x="7709" y="3401"/>
                  </a:cubicBezTo>
                  <a:cubicBezTo>
                    <a:pt x="7923" y="3401"/>
                    <a:pt x="8126" y="3393"/>
                    <a:pt x="8311" y="3381"/>
                  </a:cubicBezTo>
                  <a:cubicBezTo>
                    <a:pt x="8579" y="3365"/>
                    <a:pt x="8846" y="3349"/>
                    <a:pt x="9098" y="3324"/>
                  </a:cubicBezTo>
                  <a:cubicBezTo>
                    <a:pt x="9553" y="3284"/>
                    <a:pt x="10014" y="3246"/>
                    <a:pt x="10472" y="3246"/>
                  </a:cubicBezTo>
                  <a:cubicBezTo>
                    <a:pt x="10844" y="3246"/>
                    <a:pt x="11215" y="3271"/>
                    <a:pt x="11579" y="3341"/>
                  </a:cubicBezTo>
                  <a:cubicBezTo>
                    <a:pt x="11806" y="3381"/>
                    <a:pt x="12081" y="3454"/>
                    <a:pt x="12227" y="3649"/>
                  </a:cubicBezTo>
                  <a:cubicBezTo>
                    <a:pt x="12300" y="3746"/>
                    <a:pt x="12349" y="3884"/>
                    <a:pt x="12365" y="4046"/>
                  </a:cubicBezTo>
                  <a:cubicBezTo>
                    <a:pt x="12398" y="4354"/>
                    <a:pt x="12333" y="4670"/>
                    <a:pt x="12171" y="4938"/>
                  </a:cubicBezTo>
                  <a:cubicBezTo>
                    <a:pt x="8384" y="4735"/>
                    <a:pt x="4906" y="4622"/>
                    <a:pt x="1857" y="4622"/>
                  </a:cubicBezTo>
                  <a:lnTo>
                    <a:pt x="1841" y="4622"/>
                  </a:lnTo>
                  <a:cubicBezTo>
                    <a:pt x="1428" y="4622"/>
                    <a:pt x="1006" y="4622"/>
                    <a:pt x="601" y="4541"/>
                  </a:cubicBezTo>
                  <a:cubicBezTo>
                    <a:pt x="495" y="4524"/>
                    <a:pt x="414" y="4500"/>
                    <a:pt x="341" y="4451"/>
                  </a:cubicBezTo>
                  <a:cubicBezTo>
                    <a:pt x="212" y="4346"/>
                    <a:pt x="179" y="4151"/>
                    <a:pt x="179" y="4005"/>
                  </a:cubicBezTo>
                  <a:cubicBezTo>
                    <a:pt x="163" y="3219"/>
                    <a:pt x="747" y="2570"/>
                    <a:pt x="1095" y="2254"/>
                  </a:cubicBezTo>
                  <a:cubicBezTo>
                    <a:pt x="1144" y="2214"/>
                    <a:pt x="1201" y="2165"/>
                    <a:pt x="1249" y="2124"/>
                  </a:cubicBezTo>
                  <a:cubicBezTo>
                    <a:pt x="1444" y="1962"/>
                    <a:pt x="1639" y="1784"/>
                    <a:pt x="1784" y="1573"/>
                  </a:cubicBezTo>
                  <a:cubicBezTo>
                    <a:pt x="2076" y="1119"/>
                    <a:pt x="2101" y="552"/>
                    <a:pt x="2117" y="89"/>
                  </a:cubicBezTo>
                  <a:cubicBezTo>
                    <a:pt x="2125" y="41"/>
                    <a:pt x="2084" y="8"/>
                    <a:pt x="2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1"/>
            <p:cNvSpPr/>
            <p:nvPr/>
          </p:nvSpPr>
          <p:spPr>
            <a:xfrm>
              <a:off x="6680950" y="3249450"/>
              <a:ext cx="17850" cy="30575"/>
            </a:xfrm>
            <a:custGeom>
              <a:avLst/>
              <a:gdLst/>
              <a:ahLst/>
              <a:cxnLst/>
              <a:rect l="l" t="t" r="r" b="b"/>
              <a:pathLst>
                <a:path w="714" h="1223" extrusionOk="0">
                  <a:moveTo>
                    <a:pt x="94" y="0"/>
                  </a:moveTo>
                  <a:cubicBezTo>
                    <a:pt x="70" y="0"/>
                    <a:pt x="44" y="11"/>
                    <a:pt x="25" y="31"/>
                  </a:cubicBezTo>
                  <a:cubicBezTo>
                    <a:pt x="0" y="71"/>
                    <a:pt x="8" y="120"/>
                    <a:pt x="49" y="144"/>
                  </a:cubicBezTo>
                  <a:cubicBezTo>
                    <a:pt x="365" y="363"/>
                    <a:pt x="544" y="760"/>
                    <a:pt x="503" y="1133"/>
                  </a:cubicBezTo>
                  <a:cubicBezTo>
                    <a:pt x="495" y="1182"/>
                    <a:pt x="527" y="1215"/>
                    <a:pt x="576" y="1223"/>
                  </a:cubicBezTo>
                  <a:lnTo>
                    <a:pt x="584" y="1223"/>
                  </a:lnTo>
                  <a:cubicBezTo>
                    <a:pt x="625" y="1223"/>
                    <a:pt x="657" y="1190"/>
                    <a:pt x="665" y="1150"/>
                  </a:cubicBezTo>
                  <a:cubicBezTo>
                    <a:pt x="714" y="720"/>
                    <a:pt x="503" y="258"/>
                    <a:pt x="138" y="15"/>
                  </a:cubicBezTo>
                  <a:cubicBezTo>
                    <a:pt x="125" y="5"/>
                    <a:pt x="110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61"/>
            <p:cNvSpPr/>
            <p:nvPr/>
          </p:nvSpPr>
          <p:spPr>
            <a:xfrm>
              <a:off x="6699800" y="3249650"/>
              <a:ext cx="17050" cy="31200"/>
            </a:xfrm>
            <a:custGeom>
              <a:avLst/>
              <a:gdLst/>
              <a:ahLst/>
              <a:cxnLst/>
              <a:rect l="l" t="t" r="r" b="b"/>
              <a:pathLst>
                <a:path w="682" h="1248" extrusionOk="0">
                  <a:moveTo>
                    <a:pt x="97" y="1"/>
                  </a:moveTo>
                  <a:cubicBezTo>
                    <a:pt x="71" y="1"/>
                    <a:pt x="48" y="11"/>
                    <a:pt x="33" y="31"/>
                  </a:cubicBezTo>
                  <a:cubicBezTo>
                    <a:pt x="0" y="63"/>
                    <a:pt x="9" y="120"/>
                    <a:pt x="49" y="144"/>
                  </a:cubicBezTo>
                  <a:cubicBezTo>
                    <a:pt x="349" y="371"/>
                    <a:pt x="511" y="777"/>
                    <a:pt x="454" y="1150"/>
                  </a:cubicBezTo>
                  <a:cubicBezTo>
                    <a:pt x="446" y="1198"/>
                    <a:pt x="479" y="1239"/>
                    <a:pt x="527" y="1247"/>
                  </a:cubicBezTo>
                  <a:lnTo>
                    <a:pt x="536" y="1247"/>
                  </a:lnTo>
                  <a:cubicBezTo>
                    <a:pt x="576" y="1247"/>
                    <a:pt x="608" y="1215"/>
                    <a:pt x="617" y="1174"/>
                  </a:cubicBezTo>
                  <a:cubicBezTo>
                    <a:pt x="681" y="736"/>
                    <a:pt x="495" y="282"/>
                    <a:pt x="146" y="15"/>
                  </a:cubicBezTo>
                  <a:cubicBezTo>
                    <a:pt x="130" y="5"/>
                    <a:pt x="113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61"/>
            <p:cNvSpPr/>
            <p:nvPr/>
          </p:nvSpPr>
          <p:spPr>
            <a:xfrm>
              <a:off x="6714800" y="3248225"/>
              <a:ext cx="14000" cy="34425"/>
            </a:xfrm>
            <a:custGeom>
              <a:avLst/>
              <a:gdLst/>
              <a:ahLst/>
              <a:cxnLst/>
              <a:rect l="l" t="t" r="r" b="b"/>
              <a:pathLst>
                <a:path w="560" h="1377" extrusionOk="0">
                  <a:moveTo>
                    <a:pt x="95" y="1"/>
                  </a:moveTo>
                  <a:cubicBezTo>
                    <a:pt x="78" y="1"/>
                    <a:pt x="62" y="5"/>
                    <a:pt x="49" y="15"/>
                  </a:cubicBezTo>
                  <a:cubicBezTo>
                    <a:pt x="8" y="39"/>
                    <a:pt x="0" y="88"/>
                    <a:pt x="33" y="128"/>
                  </a:cubicBezTo>
                  <a:cubicBezTo>
                    <a:pt x="284" y="485"/>
                    <a:pt x="390" y="866"/>
                    <a:pt x="357" y="1288"/>
                  </a:cubicBezTo>
                  <a:cubicBezTo>
                    <a:pt x="357" y="1336"/>
                    <a:pt x="390" y="1377"/>
                    <a:pt x="430" y="1377"/>
                  </a:cubicBezTo>
                  <a:lnTo>
                    <a:pt x="438" y="1377"/>
                  </a:lnTo>
                  <a:cubicBezTo>
                    <a:pt x="479" y="1377"/>
                    <a:pt x="519" y="1345"/>
                    <a:pt x="519" y="1304"/>
                  </a:cubicBezTo>
                  <a:cubicBezTo>
                    <a:pt x="560" y="842"/>
                    <a:pt x="438" y="420"/>
                    <a:pt x="163" y="31"/>
                  </a:cubicBezTo>
                  <a:cubicBezTo>
                    <a:pt x="148" y="11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1"/>
            <p:cNvSpPr/>
            <p:nvPr/>
          </p:nvSpPr>
          <p:spPr>
            <a:xfrm>
              <a:off x="6668175" y="3176175"/>
              <a:ext cx="118800" cy="56625"/>
            </a:xfrm>
            <a:custGeom>
              <a:avLst/>
              <a:gdLst/>
              <a:ahLst/>
              <a:cxnLst/>
              <a:rect l="l" t="t" r="r" b="b"/>
              <a:pathLst>
                <a:path w="4752" h="2265" extrusionOk="0">
                  <a:moveTo>
                    <a:pt x="2874" y="0"/>
                  </a:moveTo>
                  <a:cubicBezTo>
                    <a:pt x="2693" y="0"/>
                    <a:pt x="2513" y="13"/>
                    <a:pt x="2336" y="27"/>
                  </a:cubicBezTo>
                  <a:cubicBezTo>
                    <a:pt x="2295" y="27"/>
                    <a:pt x="2263" y="67"/>
                    <a:pt x="2263" y="116"/>
                  </a:cubicBezTo>
                  <a:cubicBezTo>
                    <a:pt x="2263" y="156"/>
                    <a:pt x="2303" y="189"/>
                    <a:pt x="2352" y="189"/>
                  </a:cubicBezTo>
                  <a:cubicBezTo>
                    <a:pt x="2534" y="175"/>
                    <a:pt x="2720" y="161"/>
                    <a:pt x="2903" y="161"/>
                  </a:cubicBezTo>
                  <a:cubicBezTo>
                    <a:pt x="3037" y="161"/>
                    <a:pt x="3170" y="168"/>
                    <a:pt x="3300" y="189"/>
                  </a:cubicBezTo>
                  <a:cubicBezTo>
                    <a:pt x="3544" y="229"/>
                    <a:pt x="3876" y="327"/>
                    <a:pt x="4111" y="586"/>
                  </a:cubicBezTo>
                  <a:cubicBezTo>
                    <a:pt x="4273" y="756"/>
                    <a:pt x="4379" y="1008"/>
                    <a:pt x="4427" y="1300"/>
                  </a:cubicBezTo>
                  <a:cubicBezTo>
                    <a:pt x="4436" y="1365"/>
                    <a:pt x="4452" y="1429"/>
                    <a:pt x="4468" y="1502"/>
                  </a:cubicBezTo>
                  <a:cubicBezTo>
                    <a:pt x="4517" y="1713"/>
                    <a:pt x="4573" y="1956"/>
                    <a:pt x="4476" y="2062"/>
                  </a:cubicBezTo>
                  <a:cubicBezTo>
                    <a:pt x="4431" y="2093"/>
                    <a:pt x="4266" y="2107"/>
                    <a:pt x="4020" y="2107"/>
                  </a:cubicBezTo>
                  <a:cubicBezTo>
                    <a:pt x="3164" y="2107"/>
                    <a:pt x="1322" y="1935"/>
                    <a:pt x="106" y="1689"/>
                  </a:cubicBezTo>
                  <a:cubicBezTo>
                    <a:pt x="101" y="1688"/>
                    <a:pt x="96" y="1688"/>
                    <a:pt x="91" y="1688"/>
                  </a:cubicBezTo>
                  <a:cubicBezTo>
                    <a:pt x="49" y="1688"/>
                    <a:pt x="16" y="1717"/>
                    <a:pt x="9" y="1754"/>
                  </a:cubicBezTo>
                  <a:cubicBezTo>
                    <a:pt x="1" y="1802"/>
                    <a:pt x="33" y="1843"/>
                    <a:pt x="74" y="1851"/>
                  </a:cubicBezTo>
                  <a:cubicBezTo>
                    <a:pt x="941" y="2021"/>
                    <a:pt x="2936" y="2265"/>
                    <a:pt x="3965" y="2265"/>
                  </a:cubicBezTo>
                  <a:cubicBezTo>
                    <a:pt x="4306" y="2265"/>
                    <a:pt x="4541" y="2240"/>
                    <a:pt x="4598" y="2175"/>
                  </a:cubicBezTo>
                  <a:cubicBezTo>
                    <a:pt x="4752" y="1997"/>
                    <a:pt x="4687" y="1713"/>
                    <a:pt x="4630" y="1462"/>
                  </a:cubicBezTo>
                  <a:cubicBezTo>
                    <a:pt x="4614" y="1397"/>
                    <a:pt x="4598" y="1332"/>
                    <a:pt x="4590" y="1275"/>
                  </a:cubicBezTo>
                  <a:cubicBezTo>
                    <a:pt x="4533" y="951"/>
                    <a:pt x="4411" y="675"/>
                    <a:pt x="4233" y="473"/>
                  </a:cubicBezTo>
                  <a:cubicBezTo>
                    <a:pt x="3965" y="181"/>
                    <a:pt x="3592" y="75"/>
                    <a:pt x="3325" y="35"/>
                  </a:cubicBezTo>
                  <a:cubicBezTo>
                    <a:pt x="3174" y="9"/>
                    <a:pt x="3024" y="0"/>
                    <a:pt x="2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1"/>
            <p:cNvSpPr/>
            <p:nvPr/>
          </p:nvSpPr>
          <p:spPr>
            <a:xfrm>
              <a:off x="6723725" y="3199050"/>
              <a:ext cx="25950" cy="32125"/>
            </a:xfrm>
            <a:custGeom>
              <a:avLst/>
              <a:gdLst/>
              <a:ahLst/>
              <a:cxnLst/>
              <a:rect l="l" t="t" r="r" b="b"/>
              <a:pathLst>
                <a:path w="1038" h="1285" extrusionOk="0">
                  <a:moveTo>
                    <a:pt x="90" y="0"/>
                  </a:moveTo>
                  <a:cubicBezTo>
                    <a:pt x="61" y="0"/>
                    <a:pt x="35" y="17"/>
                    <a:pt x="24" y="44"/>
                  </a:cubicBezTo>
                  <a:cubicBezTo>
                    <a:pt x="0" y="85"/>
                    <a:pt x="16" y="133"/>
                    <a:pt x="57" y="158"/>
                  </a:cubicBezTo>
                  <a:cubicBezTo>
                    <a:pt x="227" y="239"/>
                    <a:pt x="357" y="385"/>
                    <a:pt x="495" y="531"/>
                  </a:cubicBezTo>
                  <a:cubicBezTo>
                    <a:pt x="689" y="733"/>
                    <a:pt x="860" y="960"/>
                    <a:pt x="811" y="1187"/>
                  </a:cubicBezTo>
                  <a:cubicBezTo>
                    <a:pt x="795" y="1228"/>
                    <a:pt x="827" y="1268"/>
                    <a:pt x="868" y="1277"/>
                  </a:cubicBezTo>
                  <a:cubicBezTo>
                    <a:pt x="876" y="1285"/>
                    <a:pt x="884" y="1285"/>
                    <a:pt x="884" y="1285"/>
                  </a:cubicBezTo>
                  <a:cubicBezTo>
                    <a:pt x="924" y="1285"/>
                    <a:pt x="957" y="1260"/>
                    <a:pt x="965" y="1220"/>
                  </a:cubicBezTo>
                  <a:cubicBezTo>
                    <a:pt x="1038" y="920"/>
                    <a:pt x="827" y="644"/>
                    <a:pt x="608" y="417"/>
                  </a:cubicBezTo>
                  <a:cubicBezTo>
                    <a:pt x="478" y="271"/>
                    <a:pt x="324" y="109"/>
                    <a:pt x="130" y="12"/>
                  </a:cubicBezTo>
                  <a:cubicBezTo>
                    <a:pt x="117" y="4"/>
                    <a:pt x="103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1"/>
            <p:cNvSpPr/>
            <p:nvPr/>
          </p:nvSpPr>
          <p:spPr>
            <a:xfrm>
              <a:off x="6749650" y="3201200"/>
              <a:ext cx="14425" cy="30800"/>
            </a:xfrm>
            <a:custGeom>
              <a:avLst/>
              <a:gdLst/>
              <a:ahLst/>
              <a:cxnLst/>
              <a:rect l="l" t="t" r="r" b="b"/>
              <a:pathLst>
                <a:path w="577" h="1232" extrusionOk="0">
                  <a:moveTo>
                    <a:pt x="91" y="1"/>
                  </a:moveTo>
                  <a:cubicBezTo>
                    <a:pt x="75" y="1"/>
                    <a:pt x="57" y="5"/>
                    <a:pt x="41" y="15"/>
                  </a:cubicBezTo>
                  <a:cubicBezTo>
                    <a:pt x="9" y="47"/>
                    <a:pt x="1" y="96"/>
                    <a:pt x="33" y="128"/>
                  </a:cubicBezTo>
                  <a:cubicBezTo>
                    <a:pt x="268" y="437"/>
                    <a:pt x="390" y="761"/>
                    <a:pt x="414" y="1150"/>
                  </a:cubicBezTo>
                  <a:cubicBezTo>
                    <a:pt x="414" y="1191"/>
                    <a:pt x="455" y="1231"/>
                    <a:pt x="495" y="1231"/>
                  </a:cubicBezTo>
                  <a:cubicBezTo>
                    <a:pt x="544" y="1223"/>
                    <a:pt x="577" y="1191"/>
                    <a:pt x="577" y="1142"/>
                  </a:cubicBezTo>
                  <a:cubicBezTo>
                    <a:pt x="552" y="720"/>
                    <a:pt x="423" y="364"/>
                    <a:pt x="155" y="31"/>
                  </a:cubicBezTo>
                  <a:cubicBezTo>
                    <a:pt x="140" y="11"/>
                    <a:pt x="117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1"/>
            <p:cNvSpPr/>
            <p:nvPr/>
          </p:nvSpPr>
          <p:spPr>
            <a:xfrm>
              <a:off x="6764850" y="3202825"/>
              <a:ext cx="12600" cy="28350"/>
            </a:xfrm>
            <a:custGeom>
              <a:avLst/>
              <a:gdLst/>
              <a:ahLst/>
              <a:cxnLst/>
              <a:rect l="l" t="t" r="r" b="b"/>
              <a:pathLst>
                <a:path w="504" h="1134" extrusionOk="0">
                  <a:moveTo>
                    <a:pt x="90" y="0"/>
                  </a:moveTo>
                  <a:cubicBezTo>
                    <a:pt x="79" y="0"/>
                    <a:pt x="68" y="2"/>
                    <a:pt x="58" y="7"/>
                  </a:cubicBezTo>
                  <a:cubicBezTo>
                    <a:pt x="17" y="31"/>
                    <a:pt x="1" y="80"/>
                    <a:pt x="25" y="120"/>
                  </a:cubicBezTo>
                  <a:cubicBezTo>
                    <a:pt x="187" y="444"/>
                    <a:pt x="277" y="704"/>
                    <a:pt x="333" y="1061"/>
                  </a:cubicBezTo>
                  <a:cubicBezTo>
                    <a:pt x="342" y="1101"/>
                    <a:pt x="374" y="1134"/>
                    <a:pt x="414" y="1134"/>
                  </a:cubicBezTo>
                  <a:lnTo>
                    <a:pt x="423" y="1134"/>
                  </a:lnTo>
                  <a:cubicBezTo>
                    <a:pt x="471" y="1126"/>
                    <a:pt x="504" y="1085"/>
                    <a:pt x="496" y="1036"/>
                  </a:cubicBezTo>
                  <a:cubicBezTo>
                    <a:pt x="431" y="663"/>
                    <a:pt x="342" y="380"/>
                    <a:pt x="171" y="47"/>
                  </a:cubicBezTo>
                  <a:cubicBezTo>
                    <a:pt x="153" y="17"/>
                    <a:pt x="122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61"/>
            <p:cNvSpPr/>
            <p:nvPr/>
          </p:nvSpPr>
          <p:spPr>
            <a:xfrm>
              <a:off x="6677300" y="2669325"/>
              <a:ext cx="49075" cy="104775"/>
            </a:xfrm>
            <a:custGeom>
              <a:avLst/>
              <a:gdLst/>
              <a:ahLst/>
              <a:cxnLst/>
              <a:rect l="l" t="t" r="r" b="b"/>
              <a:pathLst>
                <a:path w="1963" h="4191" extrusionOk="0">
                  <a:moveTo>
                    <a:pt x="1873" y="1"/>
                  </a:moveTo>
                  <a:cubicBezTo>
                    <a:pt x="1842" y="1"/>
                    <a:pt x="1810" y="18"/>
                    <a:pt x="1792" y="48"/>
                  </a:cubicBezTo>
                  <a:lnTo>
                    <a:pt x="17" y="4077"/>
                  </a:lnTo>
                  <a:cubicBezTo>
                    <a:pt x="0" y="4118"/>
                    <a:pt x="17" y="4166"/>
                    <a:pt x="57" y="4183"/>
                  </a:cubicBezTo>
                  <a:cubicBezTo>
                    <a:pt x="65" y="4191"/>
                    <a:pt x="82" y="4191"/>
                    <a:pt x="90" y="4191"/>
                  </a:cubicBezTo>
                  <a:cubicBezTo>
                    <a:pt x="122" y="4191"/>
                    <a:pt x="154" y="4174"/>
                    <a:pt x="163" y="4142"/>
                  </a:cubicBezTo>
                  <a:lnTo>
                    <a:pt x="1946" y="112"/>
                  </a:lnTo>
                  <a:cubicBezTo>
                    <a:pt x="1963" y="72"/>
                    <a:pt x="1946" y="23"/>
                    <a:pt x="1906" y="7"/>
                  </a:cubicBezTo>
                  <a:cubicBezTo>
                    <a:pt x="1895" y="3"/>
                    <a:pt x="1884" y="1"/>
                    <a:pt x="1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61"/>
            <p:cNvSpPr/>
            <p:nvPr/>
          </p:nvSpPr>
          <p:spPr>
            <a:xfrm>
              <a:off x="6384600" y="2691850"/>
              <a:ext cx="330225" cy="505475"/>
            </a:xfrm>
            <a:custGeom>
              <a:avLst/>
              <a:gdLst/>
              <a:ahLst/>
              <a:cxnLst/>
              <a:rect l="l" t="t" r="r" b="b"/>
              <a:pathLst>
                <a:path w="13209" h="20219" extrusionOk="0">
                  <a:moveTo>
                    <a:pt x="13120" y="0"/>
                  </a:moveTo>
                  <a:cubicBezTo>
                    <a:pt x="13103" y="0"/>
                    <a:pt x="13086" y="5"/>
                    <a:pt x="13071" y="14"/>
                  </a:cubicBezTo>
                  <a:cubicBezTo>
                    <a:pt x="12057" y="582"/>
                    <a:pt x="11003" y="1165"/>
                    <a:pt x="9981" y="1765"/>
                  </a:cubicBezTo>
                  <a:cubicBezTo>
                    <a:pt x="8976" y="2349"/>
                    <a:pt x="7825" y="3038"/>
                    <a:pt x="6819" y="3873"/>
                  </a:cubicBezTo>
                  <a:cubicBezTo>
                    <a:pt x="5871" y="4660"/>
                    <a:pt x="5052" y="5568"/>
                    <a:pt x="4225" y="6508"/>
                  </a:cubicBezTo>
                  <a:cubicBezTo>
                    <a:pt x="2798" y="8122"/>
                    <a:pt x="1493" y="9735"/>
                    <a:pt x="1128" y="11722"/>
                  </a:cubicBezTo>
                  <a:cubicBezTo>
                    <a:pt x="990" y="12492"/>
                    <a:pt x="836" y="13262"/>
                    <a:pt x="690" y="14008"/>
                  </a:cubicBezTo>
                  <a:cubicBezTo>
                    <a:pt x="528" y="14795"/>
                    <a:pt x="358" y="15613"/>
                    <a:pt x="212" y="16432"/>
                  </a:cubicBezTo>
                  <a:cubicBezTo>
                    <a:pt x="147" y="16830"/>
                    <a:pt x="74" y="17251"/>
                    <a:pt x="49" y="17673"/>
                  </a:cubicBezTo>
                  <a:cubicBezTo>
                    <a:pt x="1" y="18524"/>
                    <a:pt x="163" y="19392"/>
                    <a:pt x="520" y="20170"/>
                  </a:cubicBezTo>
                  <a:cubicBezTo>
                    <a:pt x="536" y="20194"/>
                    <a:pt x="560" y="20219"/>
                    <a:pt x="593" y="20219"/>
                  </a:cubicBezTo>
                  <a:cubicBezTo>
                    <a:pt x="609" y="20219"/>
                    <a:pt x="617" y="20211"/>
                    <a:pt x="625" y="20211"/>
                  </a:cubicBezTo>
                  <a:cubicBezTo>
                    <a:pt x="666" y="20186"/>
                    <a:pt x="682" y="20138"/>
                    <a:pt x="666" y="20097"/>
                  </a:cubicBezTo>
                  <a:cubicBezTo>
                    <a:pt x="317" y="19343"/>
                    <a:pt x="163" y="18508"/>
                    <a:pt x="212" y="17681"/>
                  </a:cubicBezTo>
                  <a:cubicBezTo>
                    <a:pt x="228" y="17267"/>
                    <a:pt x="301" y="16854"/>
                    <a:pt x="374" y="16457"/>
                  </a:cubicBezTo>
                  <a:cubicBezTo>
                    <a:pt x="520" y="15646"/>
                    <a:pt x="682" y="14827"/>
                    <a:pt x="844" y="14041"/>
                  </a:cubicBezTo>
                  <a:cubicBezTo>
                    <a:pt x="998" y="13295"/>
                    <a:pt x="1152" y="12524"/>
                    <a:pt x="1290" y="11754"/>
                  </a:cubicBezTo>
                  <a:cubicBezTo>
                    <a:pt x="1639" y="9808"/>
                    <a:pt x="2936" y="8211"/>
                    <a:pt x="4347" y="6614"/>
                  </a:cubicBezTo>
                  <a:cubicBezTo>
                    <a:pt x="5165" y="5681"/>
                    <a:pt x="5984" y="4773"/>
                    <a:pt x="6917" y="4003"/>
                  </a:cubicBezTo>
                  <a:cubicBezTo>
                    <a:pt x="7914" y="3176"/>
                    <a:pt x="9065" y="2487"/>
                    <a:pt x="10063" y="1903"/>
                  </a:cubicBezTo>
                  <a:cubicBezTo>
                    <a:pt x="11084" y="1311"/>
                    <a:pt x="12138" y="720"/>
                    <a:pt x="13152" y="152"/>
                  </a:cubicBezTo>
                  <a:lnTo>
                    <a:pt x="13160" y="144"/>
                  </a:lnTo>
                  <a:cubicBezTo>
                    <a:pt x="13200" y="128"/>
                    <a:pt x="13208" y="79"/>
                    <a:pt x="13184" y="38"/>
                  </a:cubicBezTo>
                  <a:cubicBezTo>
                    <a:pt x="13174" y="13"/>
                    <a:pt x="13148" y="0"/>
                    <a:pt x="13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1"/>
            <p:cNvSpPr/>
            <p:nvPr/>
          </p:nvSpPr>
          <p:spPr>
            <a:xfrm>
              <a:off x="6257725" y="2528850"/>
              <a:ext cx="180225" cy="707200"/>
            </a:xfrm>
            <a:custGeom>
              <a:avLst/>
              <a:gdLst/>
              <a:ahLst/>
              <a:cxnLst/>
              <a:rect l="l" t="t" r="r" b="b"/>
              <a:pathLst>
                <a:path w="7209" h="28288" extrusionOk="0">
                  <a:moveTo>
                    <a:pt x="5319" y="1"/>
                  </a:moveTo>
                  <a:cubicBezTo>
                    <a:pt x="5190" y="1"/>
                    <a:pt x="5068" y="45"/>
                    <a:pt x="4962" y="137"/>
                  </a:cubicBezTo>
                  <a:cubicBezTo>
                    <a:pt x="4703" y="356"/>
                    <a:pt x="4589" y="802"/>
                    <a:pt x="4597" y="1118"/>
                  </a:cubicBezTo>
                  <a:cubicBezTo>
                    <a:pt x="4606" y="1718"/>
                    <a:pt x="4735" y="2310"/>
                    <a:pt x="4849" y="2886"/>
                  </a:cubicBezTo>
                  <a:cubicBezTo>
                    <a:pt x="4914" y="3178"/>
                    <a:pt x="4970" y="3478"/>
                    <a:pt x="5019" y="3769"/>
                  </a:cubicBezTo>
                  <a:cubicBezTo>
                    <a:pt x="5335" y="5748"/>
                    <a:pt x="4987" y="7807"/>
                    <a:pt x="4046" y="9566"/>
                  </a:cubicBezTo>
                  <a:cubicBezTo>
                    <a:pt x="3925" y="9785"/>
                    <a:pt x="3746" y="10069"/>
                    <a:pt x="3487" y="10458"/>
                  </a:cubicBezTo>
                  <a:cubicBezTo>
                    <a:pt x="3235" y="10847"/>
                    <a:pt x="2919" y="11334"/>
                    <a:pt x="2538" y="11958"/>
                  </a:cubicBezTo>
                  <a:cubicBezTo>
                    <a:pt x="1914" y="12980"/>
                    <a:pt x="1362" y="14172"/>
                    <a:pt x="852" y="15607"/>
                  </a:cubicBezTo>
                  <a:cubicBezTo>
                    <a:pt x="430" y="16774"/>
                    <a:pt x="0" y="18161"/>
                    <a:pt x="49" y="19588"/>
                  </a:cubicBezTo>
                  <a:cubicBezTo>
                    <a:pt x="73" y="20406"/>
                    <a:pt x="244" y="22004"/>
                    <a:pt x="519" y="22814"/>
                  </a:cubicBezTo>
                  <a:cubicBezTo>
                    <a:pt x="1460" y="25555"/>
                    <a:pt x="3665" y="27501"/>
                    <a:pt x="6730" y="28287"/>
                  </a:cubicBezTo>
                  <a:lnTo>
                    <a:pt x="6746" y="28287"/>
                  </a:lnTo>
                  <a:cubicBezTo>
                    <a:pt x="6787" y="28287"/>
                    <a:pt x="6819" y="28263"/>
                    <a:pt x="6827" y="28230"/>
                  </a:cubicBezTo>
                  <a:cubicBezTo>
                    <a:pt x="6835" y="28190"/>
                    <a:pt x="6811" y="28141"/>
                    <a:pt x="6770" y="28133"/>
                  </a:cubicBezTo>
                  <a:cubicBezTo>
                    <a:pt x="3714" y="27347"/>
                    <a:pt x="1606" y="25490"/>
                    <a:pt x="673" y="22766"/>
                  </a:cubicBezTo>
                  <a:cubicBezTo>
                    <a:pt x="398" y="21963"/>
                    <a:pt x="235" y="20390"/>
                    <a:pt x="211" y="19580"/>
                  </a:cubicBezTo>
                  <a:cubicBezTo>
                    <a:pt x="163" y="18177"/>
                    <a:pt x="584" y="16815"/>
                    <a:pt x="998" y="15663"/>
                  </a:cubicBezTo>
                  <a:cubicBezTo>
                    <a:pt x="1508" y="14245"/>
                    <a:pt x="2060" y="13061"/>
                    <a:pt x="2684" y="12039"/>
                  </a:cubicBezTo>
                  <a:cubicBezTo>
                    <a:pt x="3057" y="11423"/>
                    <a:pt x="3373" y="10937"/>
                    <a:pt x="3625" y="10547"/>
                  </a:cubicBezTo>
                  <a:cubicBezTo>
                    <a:pt x="3884" y="10150"/>
                    <a:pt x="4070" y="9866"/>
                    <a:pt x="4184" y="9639"/>
                  </a:cubicBezTo>
                  <a:cubicBezTo>
                    <a:pt x="5149" y="7848"/>
                    <a:pt x="5497" y="5756"/>
                    <a:pt x="5181" y="3745"/>
                  </a:cubicBezTo>
                  <a:cubicBezTo>
                    <a:pt x="5133" y="3445"/>
                    <a:pt x="5068" y="3145"/>
                    <a:pt x="5011" y="2853"/>
                  </a:cubicBezTo>
                  <a:cubicBezTo>
                    <a:pt x="4889" y="2286"/>
                    <a:pt x="4768" y="1702"/>
                    <a:pt x="4760" y="1118"/>
                  </a:cubicBezTo>
                  <a:cubicBezTo>
                    <a:pt x="4752" y="826"/>
                    <a:pt x="4857" y="437"/>
                    <a:pt x="5068" y="259"/>
                  </a:cubicBezTo>
                  <a:cubicBezTo>
                    <a:pt x="5140" y="193"/>
                    <a:pt x="5222" y="165"/>
                    <a:pt x="5315" y="165"/>
                  </a:cubicBezTo>
                  <a:cubicBezTo>
                    <a:pt x="5338" y="165"/>
                    <a:pt x="5360" y="166"/>
                    <a:pt x="5384" y="170"/>
                  </a:cubicBezTo>
                  <a:cubicBezTo>
                    <a:pt x="5587" y="210"/>
                    <a:pt x="5724" y="405"/>
                    <a:pt x="5838" y="591"/>
                  </a:cubicBezTo>
                  <a:cubicBezTo>
                    <a:pt x="6697" y="2026"/>
                    <a:pt x="7046" y="3867"/>
                    <a:pt x="6868" y="6072"/>
                  </a:cubicBezTo>
                  <a:cubicBezTo>
                    <a:pt x="6730" y="7775"/>
                    <a:pt x="6349" y="8902"/>
                    <a:pt x="5651" y="10515"/>
                  </a:cubicBezTo>
                  <a:cubicBezTo>
                    <a:pt x="5254" y="11431"/>
                    <a:pt x="4760" y="12323"/>
                    <a:pt x="4281" y="13191"/>
                  </a:cubicBezTo>
                  <a:cubicBezTo>
                    <a:pt x="3900" y="13888"/>
                    <a:pt x="3511" y="14601"/>
                    <a:pt x="3162" y="15331"/>
                  </a:cubicBezTo>
                  <a:cubicBezTo>
                    <a:pt x="2416" y="16896"/>
                    <a:pt x="1776" y="19312"/>
                    <a:pt x="2035" y="21161"/>
                  </a:cubicBezTo>
                  <a:cubicBezTo>
                    <a:pt x="2279" y="22952"/>
                    <a:pt x="3462" y="24995"/>
                    <a:pt x="5254" y="25441"/>
                  </a:cubicBezTo>
                  <a:cubicBezTo>
                    <a:pt x="5259" y="25442"/>
                    <a:pt x="5264" y="25443"/>
                    <a:pt x="5270" y="25443"/>
                  </a:cubicBezTo>
                  <a:cubicBezTo>
                    <a:pt x="5305" y="25443"/>
                    <a:pt x="5337" y="25419"/>
                    <a:pt x="5351" y="25377"/>
                  </a:cubicBezTo>
                  <a:cubicBezTo>
                    <a:pt x="5360" y="25336"/>
                    <a:pt x="5335" y="25295"/>
                    <a:pt x="5287" y="25279"/>
                  </a:cubicBezTo>
                  <a:cubicBezTo>
                    <a:pt x="3989" y="24955"/>
                    <a:pt x="2506" y="23431"/>
                    <a:pt x="2189" y="21144"/>
                  </a:cubicBezTo>
                  <a:cubicBezTo>
                    <a:pt x="1946" y="19320"/>
                    <a:pt x="2579" y="16944"/>
                    <a:pt x="3308" y="15396"/>
                  </a:cubicBezTo>
                  <a:cubicBezTo>
                    <a:pt x="3649" y="14674"/>
                    <a:pt x="4046" y="13961"/>
                    <a:pt x="4427" y="13272"/>
                  </a:cubicBezTo>
                  <a:cubicBezTo>
                    <a:pt x="4906" y="12404"/>
                    <a:pt x="5400" y="11504"/>
                    <a:pt x="5797" y="10580"/>
                  </a:cubicBezTo>
                  <a:cubicBezTo>
                    <a:pt x="6503" y="8950"/>
                    <a:pt x="6884" y="7815"/>
                    <a:pt x="7030" y="6088"/>
                  </a:cubicBezTo>
                  <a:cubicBezTo>
                    <a:pt x="7208" y="3850"/>
                    <a:pt x="6860" y="1969"/>
                    <a:pt x="5976" y="510"/>
                  </a:cubicBezTo>
                  <a:cubicBezTo>
                    <a:pt x="5854" y="299"/>
                    <a:pt x="5676" y="56"/>
                    <a:pt x="5408" y="7"/>
                  </a:cubicBezTo>
                  <a:cubicBezTo>
                    <a:pt x="5378" y="3"/>
                    <a:pt x="5348" y="1"/>
                    <a:pt x="5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1"/>
            <p:cNvSpPr/>
            <p:nvPr/>
          </p:nvSpPr>
          <p:spPr>
            <a:xfrm>
              <a:off x="6856675" y="2597100"/>
              <a:ext cx="5300" cy="14050"/>
            </a:xfrm>
            <a:custGeom>
              <a:avLst/>
              <a:gdLst/>
              <a:ahLst/>
              <a:cxnLst/>
              <a:rect l="l" t="t" r="r" b="b"/>
              <a:pathLst>
                <a:path w="212" h="562" extrusionOk="0">
                  <a:moveTo>
                    <a:pt x="118" y="0"/>
                  </a:moveTo>
                  <a:cubicBezTo>
                    <a:pt x="82" y="0"/>
                    <a:pt x="49" y="31"/>
                    <a:pt x="41" y="75"/>
                  </a:cubicBezTo>
                  <a:lnTo>
                    <a:pt x="1" y="472"/>
                  </a:lnTo>
                  <a:cubicBezTo>
                    <a:pt x="1" y="512"/>
                    <a:pt x="33" y="553"/>
                    <a:pt x="74" y="561"/>
                  </a:cubicBezTo>
                  <a:lnTo>
                    <a:pt x="82" y="561"/>
                  </a:lnTo>
                  <a:cubicBezTo>
                    <a:pt x="122" y="561"/>
                    <a:pt x="155" y="529"/>
                    <a:pt x="163" y="488"/>
                  </a:cubicBezTo>
                  <a:lnTo>
                    <a:pt x="203" y="91"/>
                  </a:lnTo>
                  <a:cubicBezTo>
                    <a:pt x="212" y="42"/>
                    <a:pt x="179" y="10"/>
                    <a:pt x="131" y="2"/>
                  </a:cubicBezTo>
                  <a:cubicBezTo>
                    <a:pt x="126" y="1"/>
                    <a:pt x="122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1"/>
            <p:cNvSpPr/>
            <p:nvPr/>
          </p:nvSpPr>
          <p:spPr>
            <a:xfrm>
              <a:off x="6865600" y="2597125"/>
              <a:ext cx="4675" cy="15025"/>
            </a:xfrm>
            <a:custGeom>
              <a:avLst/>
              <a:gdLst/>
              <a:ahLst/>
              <a:cxnLst/>
              <a:rect l="l" t="t" r="r" b="b"/>
              <a:pathLst>
                <a:path w="187" h="601" extrusionOk="0">
                  <a:moveTo>
                    <a:pt x="106" y="1"/>
                  </a:moveTo>
                  <a:cubicBezTo>
                    <a:pt x="65" y="1"/>
                    <a:pt x="25" y="33"/>
                    <a:pt x="25" y="74"/>
                  </a:cubicBezTo>
                  <a:lnTo>
                    <a:pt x="1" y="519"/>
                  </a:lnTo>
                  <a:cubicBezTo>
                    <a:pt x="1" y="560"/>
                    <a:pt x="33" y="601"/>
                    <a:pt x="82" y="601"/>
                  </a:cubicBezTo>
                  <a:cubicBezTo>
                    <a:pt x="122" y="601"/>
                    <a:pt x="163" y="568"/>
                    <a:pt x="163" y="528"/>
                  </a:cubicBezTo>
                  <a:lnTo>
                    <a:pt x="187" y="82"/>
                  </a:lnTo>
                  <a:cubicBezTo>
                    <a:pt x="187" y="41"/>
                    <a:pt x="155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61"/>
            <p:cNvSpPr/>
            <p:nvPr/>
          </p:nvSpPr>
          <p:spPr>
            <a:xfrm>
              <a:off x="6874925" y="2602800"/>
              <a:ext cx="4675" cy="14625"/>
            </a:xfrm>
            <a:custGeom>
              <a:avLst/>
              <a:gdLst/>
              <a:ahLst/>
              <a:cxnLst/>
              <a:rect l="l" t="t" r="r" b="b"/>
              <a:pathLst>
                <a:path w="187" h="585" extrusionOk="0">
                  <a:moveTo>
                    <a:pt x="114" y="1"/>
                  </a:moveTo>
                  <a:cubicBezTo>
                    <a:pt x="65" y="1"/>
                    <a:pt x="25" y="33"/>
                    <a:pt x="25" y="82"/>
                  </a:cubicBezTo>
                  <a:lnTo>
                    <a:pt x="1" y="495"/>
                  </a:lnTo>
                  <a:cubicBezTo>
                    <a:pt x="1" y="544"/>
                    <a:pt x="33" y="584"/>
                    <a:pt x="82" y="584"/>
                  </a:cubicBezTo>
                  <a:cubicBezTo>
                    <a:pt x="130" y="584"/>
                    <a:pt x="163" y="552"/>
                    <a:pt x="163" y="503"/>
                  </a:cubicBezTo>
                  <a:lnTo>
                    <a:pt x="187" y="90"/>
                  </a:lnTo>
                  <a:cubicBezTo>
                    <a:pt x="187" y="41"/>
                    <a:pt x="155" y="9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61"/>
            <p:cNvSpPr/>
            <p:nvPr/>
          </p:nvSpPr>
          <p:spPr>
            <a:xfrm>
              <a:off x="6861750" y="2617975"/>
              <a:ext cx="6500" cy="13025"/>
            </a:xfrm>
            <a:custGeom>
              <a:avLst/>
              <a:gdLst/>
              <a:ahLst/>
              <a:cxnLst/>
              <a:rect l="l" t="t" r="r" b="b"/>
              <a:pathLst>
                <a:path w="260" h="521" extrusionOk="0">
                  <a:moveTo>
                    <a:pt x="174" y="0"/>
                  </a:moveTo>
                  <a:cubicBezTo>
                    <a:pt x="138" y="0"/>
                    <a:pt x="105" y="30"/>
                    <a:pt x="98" y="67"/>
                  </a:cubicBezTo>
                  <a:lnTo>
                    <a:pt x="17" y="423"/>
                  </a:lnTo>
                  <a:cubicBezTo>
                    <a:pt x="0" y="464"/>
                    <a:pt x="33" y="512"/>
                    <a:pt x="73" y="521"/>
                  </a:cubicBezTo>
                  <a:lnTo>
                    <a:pt x="90" y="521"/>
                  </a:lnTo>
                  <a:cubicBezTo>
                    <a:pt x="130" y="521"/>
                    <a:pt x="163" y="496"/>
                    <a:pt x="171" y="456"/>
                  </a:cubicBezTo>
                  <a:lnTo>
                    <a:pt x="252" y="99"/>
                  </a:lnTo>
                  <a:cubicBezTo>
                    <a:pt x="260" y="58"/>
                    <a:pt x="236" y="18"/>
                    <a:pt x="187" y="2"/>
                  </a:cubicBezTo>
                  <a:cubicBezTo>
                    <a:pt x="183" y="1"/>
                    <a:pt x="17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1"/>
            <p:cNvSpPr/>
            <p:nvPr/>
          </p:nvSpPr>
          <p:spPr>
            <a:xfrm>
              <a:off x="6854850" y="2619025"/>
              <a:ext cx="7125" cy="15225"/>
            </a:xfrm>
            <a:custGeom>
              <a:avLst/>
              <a:gdLst/>
              <a:ahLst/>
              <a:cxnLst/>
              <a:rect l="l" t="t" r="r" b="b"/>
              <a:pathLst>
                <a:path w="285" h="609" extrusionOk="0">
                  <a:moveTo>
                    <a:pt x="204" y="0"/>
                  </a:moveTo>
                  <a:cubicBezTo>
                    <a:pt x="163" y="0"/>
                    <a:pt x="122" y="33"/>
                    <a:pt x="114" y="73"/>
                  </a:cubicBezTo>
                  <a:cubicBezTo>
                    <a:pt x="98" y="219"/>
                    <a:pt x="66" y="357"/>
                    <a:pt x="17" y="495"/>
                  </a:cubicBezTo>
                  <a:cubicBezTo>
                    <a:pt x="1" y="535"/>
                    <a:pt x="25" y="584"/>
                    <a:pt x="66" y="600"/>
                  </a:cubicBezTo>
                  <a:cubicBezTo>
                    <a:pt x="74" y="600"/>
                    <a:pt x="82" y="608"/>
                    <a:pt x="90" y="608"/>
                  </a:cubicBezTo>
                  <a:cubicBezTo>
                    <a:pt x="122" y="608"/>
                    <a:pt x="155" y="584"/>
                    <a:pt x="171" y="552"/>
                  </a:cubicBezTo>
                  <a:cubicBezTo>
                    <a:pt x="220" y="406"/>
                    <a:pt x="260" y="252"/>
                    <a:pt x="276" y="89"/>
                  </a:cubicBezTo>
                  <a:cubicBezTo>
                    <a:pt x="285" y="49"/>
                    <a:pt x="252" y="8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1"/>
            <p:cNvSpPr/>
            <p:nvPr/>
          </p:nvSpPr>
          <p:spPr>
            <a:xfrm>
              <a:off x="6761825" y="2692925"/>
              <a:ext cx="7125" cy="12475"/>
            </a:xfrm>
            <a:custGeom>
              <a:avLst/>
              <a:gdLst/>
              <a:ahLst/>
              <a:cxnLst/>
              <a:rect l="l" t="t" r="r" b="b"/>
              <a:pathLst>
                <a:path w="285" h="499" extrusionOk="0">
                  <a:moveTo>
                    <a:pt x="195" y="0"/>
                  </a:moveTo>
                  <a:cubicBezTo>
                    <a:pt x="166" y="0"/>
                    <a:pt x="139" y="17"/>
                    <a:pt x="122" y="44"/>
                  </a:cubicBezTo>
                  <a:cubicBezTo>
                    <a:pt x="57" y="150"/>
                    <a:pt x="17" y="279"/>
                    <a:pt x="8" y="409"/>
                  </a:cubicBezTo>
                  <a:cubicBezTo>
                    <a:pt x="0" y="449"/>
                    <a:pt x="33" y="490"/>
                    <a:pt x="73" y="498"/>
                  </a:cubicBezTo>
                  <a:lnTo>
                    <a:pt x="81" y="498"/>
                  </a:lnTo>
                  <a:cubicBezTo>
                    <a:pt x="130" y="498"/>
                    <a:pt x="163" y="466"/>
                    <a:pt x="163" y="425"/>
                  </a:cubicBezTo>
                  <a:cubicBezTo>
                    <a:pt x="179" y="320"/>
                    <a:pt x="211" y="214"/>
                    <a:pt x="260" y="117"/>
                  </a:cubicBezTo>
                  <a:cubicBezTo>
                    <a:pt x="284" y="85"/>
                    <a:pt x="268" y="36"/>
                    <a:pt x="235" y="12"/>
                  </a:cubicBezTo>
                  <a:cubicBezTo>
                    <a:pt x="222" y="4"/>
                    <a:pt x="20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1"/>
            <p:cNvSpPr/>
            <p:nvPr/>
          </p:nvSpPr>
          <p:spPr>
            <a:xfrm>
              <a:off x="6768500" y="2696100"/>
              <a:ext cx="7725" cy="11325"/>
            </a:xfrm>
            <a:custGeom>
              <a:avLst/>
              <a:gdLst/>
              <a:ahLst/>
              <a:cxnLst/>
              <a:rect l="l" t="t" r="r" b="b"/>
              <a:pathLst>
                <a:path w="309" h="453" extrusionOk="0">
                  <a:moveTo>
                    <a:pt x="220" y="0"/>
                  </a:moveTo>
                  <a:cubicBezTo>
                    <a:pt x="189" y="0"/>
                    <a:pt x="159" y="17"/>
                    <a:pt x="147" y="47"/>
                  </a:cubicBezTo>
                  <a:lnTo>
                    <a:pt x="17" y="339"/>
                  </a:lnTo>
                  <a:cubicBezTo>
                    <a:pt x="1" y="379"/>
                    <a:pt x="17" y="428"/>
                    <a:pt x="58" y="444"/>
                  </a:cubicBezTo>
                  <a:cubicBezTo>
                    <a:pt x="74" y="452"/>
                    <a:pt x="82" y="452"/>
                    <a:pt x="90" y="452"/>
                  </a:cubicBezTo>
                  <a:cubicBezTo>
                    <a:pt x="123" y="452"/>
                    <a:pt x="155" y="436"/>
                    <a:pt x="163" y="404"/>
                  </a:cubicBezTo>
                  <a:lnTo>
                    <a:pt x="293" y="112"/>
                  </a:lnTo>
                  <a:cubicBezTo>
                    <a:pt x="309" y="71"/>
                    <a:pt x="293" y="23"/>
                    <a:pt x="252" y="6"/>
                  </a:cubicBezTo>
                  <a:cubicBezTo>
                    <a:pt x="242" y="2"/>
                    <a:pt x="231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1"/>
            <p:cNvSpPr/>
            <p:nvPr/>
          </p:nvSpPr>
          <p:spPr>
            <a:xfrm>
              <a:off x="6780275" y="2700225"/>
              <a:ext cx="6500" cy="12475"/>
            </a:xfrm>
            <a:custGeom>
              <a:avLst/>
              <a:gdLst/>
              <a:ahLst/>
              <a:cxnLst/>
              <a:rect l="l" t="t" r="r" b="b"/>
              <a:pathLst>
                <a:path w="260" h="499" extrusionOk="0">
                  <a:moveTo>
                    <a:pt x="163" y="0"/>
                  </a:moveTo>
                  <a:cubicBezTo>
                    <a:pt x="134" y="0"/>
                    <a:pt x="108" y="16"/>
                    <a:pt x="97" y="44"/>
                  </a:cubicBezTo>
                  <a:cubicBezTo>
                    <a:pt x="41" y="157"/>
                    <a:pt x="8" y="287"/>
                    <a:pt x="0" y="409"/>
                  </a:cubicBezTo>
                  <a:cubicBezTo>
                    <a:pt x="0" y="457"/>
                    <a:pt x="33" y="498"/>
                    <a:pt x="73" y="498"/>
                  </a:cubicBezTo>
                  <a:lnTo>
                    <a:pt x="81" y="498"/>
                  </a:lnTo>
                  <a:cubicBezTo>
                    <a:pt x="122" y="498"/>
                    <a:pt x="162" y="466"/>
                    <a:pt x="162" y="417"/>
                  </a:cubicBezTo>
                  <a:cubicBezTo>
                    <a:pt x="162" y="320"/>
                    <a:pt x="195" y="214"/>
                    <a:pt x="235" y="117"/>
                  </a:cubicBezTo>
                  <a:cubicBezTo>
                    <a:pt x="260" y="76"/>
                    <a:pt x="243" y="28"/>
                    <a:pt x="203" y="12"/>
                  </a:cubicBezTo>
                  <a:cubicBezTo>
                    <a:pt x="190" y="4"/>
                    <a:pt x="176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1"/>
            <p:cNvSpPr/>
            <p:nvPr/>
          </p:nvSpPr>
          <p:spPr>
            <a:xfrm>
              <a:off x="6766475" y="2714850"/>
              <a:ext cx="6125" cy="10400"/>
            </a:xfrm>
            <a:custGeom>
              <a:avLst/>
              <a:gdLst/>
              <a:ahLst/>
              <a:cxnLst/>
              <a:rect l="l" t="t" r="r" b="b"/>
              <a:pathLst>
                <a:path w="245" h="416" extrusionOk="0">
                  <a:moveTo>
                    <a:pt x="155" y="1"/>
                  </a:moveTo>
                  <a:cubicBezTo>
                    <a:pt x="119" y="1"/>
                    <a:pt x="81" y="25"/>
                    <a:pt x="74" y="67"/>
                  </a:cubicBezTo>
                  <a:lnTo>
                    <a:pt x="9" y="318"/>
                  </a:lnTo>
                  <a:cubicBezTo>
                    <a:pt x="1" y="359"/>
                    <a:pt x="25" y="399"/>
                    <a:pt x="66" y="416"/>
                  </a:cubicBezTo>
                  <a:lnTo>
                    <a:pt x="90" y="416"/>
                  </a:lnTo>
                  <a:cubicBezTo>
                    <a:pt x="122" y="416"/>
                    <a:pt x="155" y="391"/>
                    <a:pt x="171" y="351"/>
                  </a:cubicBezTo>
                  <a:lnTo>
                    <a:pt x="228" y="99"/>
                  </a:lnTo>
                  <a:cubicBezTo>
                    <a:pt x="244" y="59"/>
                    <a:pt x="212" y="18"/>
                    <a:pt x="171" y="2"/>
                  </a:cubicBezTo>
                  <a:cubicBezTo>
                    <a:pt x="166" y="1"/>
                    <a:pt x="161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61"/>
            <p:cNvSpPr/>
            <p:nvPr/>
          </p:nvSpPr>
          <p:spPr>
            <a:xfrm>
              <a:off x="6750675" y="2700875"/>
              <a:ext cx="6100" cy="11600"/>
            </a:xfrm>
            <a:custGeom>
              <a:avLst/>
              <a:gdLst/>
              <a:ahLst/>
              <a:cxnLst/>
              <a:rect l="l" t="t" r="r" b="b"/>
              <a:pathLst>
                <a:path w="244" h="464" extrusionOk="0">
                  <a:moveTo>
                    <a:pt x="158" y="1"/>
                  </a:moveTo>
                  <a:cubicBezTo>
                    <a:pt x="120" y="1"/>
                    <a:pt x="81" y="30"/>
                    <a:pt x="73" y="67"/>
                  </a:cubicBezTo>
                  <a:lnTo>
                    <a:pt x="17" y="367"/>
                  </a:lnTo>
                  <a:cubicBezTo>
                    <a:pt x="0" y="407"/>
                    <a:pt x="33" y="448"/>
                    <a:pt x="73" y="464"/>
                  </a:cubicBezTo>
                  <a:lnTo>
                    <a:pt x="90" y="464"/>
                  </a:lnTo>
                  <a:cubicBezTo>
                    <a:pt x="130" y="464"/>
                    <a:pt x="163" y="431"/>
                    <a:pt x="171" y="399"/>
                  </a:cubicBezTo>
                  <a:lnTo>
                    <a:pt x="236" y="99"/>
                  </a:lnTo>
                  <a:cubicBezTo>
                    <a:pt x="244" y="59"/>
                    <a:pt x="211" y="10"/>
                    <a:pt x="171" y="2"/>
                  </a:cubicBezTo>
                  <a:cubicBezTo>
                    <a:pt x="166" y="1"/>
                    <a:pt x="162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61"/>
            <p:cNvSpPr/>
            <p:nvPr/>
          </p:nvSpPr>
          <p:spPr>
            <a:xfrm>
              <a:off x="6755125" y="2711625"/>
              <a:ext cx="5500" cy="10600"/>
            </a:xfrm>
            <a:custGeom>
              <a:avLst/>
              <a:gdLst/>
              <a:ahLst/>
              <a:cxnLst/>
              <a:rect l="l" t="t" r="r" b="b"/>
              <a:pathLst>
                <a:path w="220" h="424" extrusionOk="0">
                  <a:moveTo>
                    <a:pt x="134" y="0"/>
                  </a:moveTo>
                  <a:cubicBezTo>
                    <a:pt x="97" y="0"/>
                    <a:pt x="57" y="30"/>
                    <a:pt x="49" y="66"/>
                  </a:cubicBezTo>
                  <a:lnTo>
                    <a:pt x="9" y="326"/>
                  </a:lnTo>
                  <a:cubicBezTo>
                    <a:pt x="1" y="374"/>
                    <a:pt x="25" y="415"/>
                    <a:pt x="74" y="423"/>
                  </a:cubicBezTo>
                  <a:lnTo>
                    <a:pt x="82" y="423"/>
                  </a:lnTo>
                  <a:cubicBezTo>
                    <a:pt x="122" y="423"/>
                    <a:pt x="155" y="399"/>
                    <a:pt x="163" y="358"/>
                  </a:cubicBezTo>
                  <a:lnTo>
                    <a:pt x="212" y="99"/>
                  </a:lnTo>
                  <a:cubicBezTo>
                    <a:pt x="220" y="50"/>
                    <a:pt x="187" y="10"/>
                    <a:pt x="147" y="1"/>
                  </a:cubicBezTo>
                  <a:cubicBezTo>
                    <a:pt x="143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61"/>
            <p:cNvSpPr/>
            <p:nvPr/>
          </p:nvSpPr>
          <p:spPr>
            <a:xfrm>
              <a:off x="6759600" y="2711850"/>
              <a:ext cx="6300" cy="10150"/>
            </a:xfrm>
            <a:custGeom>
              <a:avLst/>
              <a:gdLst/>
              <a:ahLst/>
              <a:cxnLst/>
              <a:rect l="l" t="t" r="r" b="b"/>
              <a:pathLst>
                <a:path w="252" h="406" extrusionOk="0">
                  <a:moveTo>
                    <a:pt x="170" y="1"/>
                  </a:moveTo>
                  <a:cubicBezTo>
                    <a:pt x="130" y="1"/>
                    <a:pt x="89" y="33"/>
                    <a:pt x="89" y="82"/>
                  </a:cubicBezTo>
                  <a:cubicBezTo>
                    <a:pt x="81" y="147"/>
                    <a:pt x="57" y="219"/>
                    <a:pt x="25" y="284"/>
                  </a:cubicBezTo>
                  <a:cubicBezTo>
                    <a:pt x="0" y="325"/>
                    <a:pt x="16" y="374"/>
                    <a:pt x="57" y="398"/>
                  </a:cubicBezTo>
                  <a:cubicBezTo>
                    <a:pt x="73" y="398"/>
                    <a:pt x="81" y="406"/>
                    <a:pt x="97" y="406"/>
                  </a:cubicBezTo>
                  <a:cubicBezTo>
                    <a:pt x="122" y="406"/>
                    <a:pt x="154" y="390"/>
                    <a:pt x="170" y="365"/>
                  </a:cubicBezTo>
                  <a:cubicBezTo>
                    <a:pt x="211" y="276"/>
                    <a:pt x="243" y="187"/>
                    <a:pt x="252" y="90"/>
                  </a:cubicBezTo>
                  <a:cubicBezTo>
                    <a:pt x="252" y="49"/>
                    <a:pt x="219" y="9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1"/>
            <p:cNvSpPr/>
            <p:nvPr/>
          </p:nvSpPr>
          <p:spPr>
            <a:xfrm>
              <a:off x="6775400" y="2715500"/>
              <a:ext cx="4900" cy="10375"/>
            </a:xfrm>
            <a:custGeom>
              <a:avLst/>
              <a:gdLst/>
              <a:ahLst/>
              <a:cxnLst/>
              <a:rect l="l" t="t" r="r" b="b"/>
              <a:pathLst>
                <a:path w="196" h="415" extrusionOk="0">
                  <a:moveTo>
                    <a:pt x="114" y="1"/>
                  </a:moveTo>
                  <a:cubicBezTo>
                    <a:pt x="74" y="1"/>
                    <a:pt x="33" y="33"/>
                    <a:pt x="25" y="73"/>
                  </a:cubicBezTo>
                  <a:lnTo>
                    <a:pt x="1" y="325"/>
                  </a:lnTo>
                  <a:cubicBezTo>
                    <a:pt x="1" y="365"/>
                    <a:pt x="33" y="406"/>
                    <a:pt x="74" y="414"/>
                  </a:cubicBezTo>
                  <a:lnTo>
                    <a:pt x="82" y="414"/>
                  </a:lnTo>
                  <a:cubicBezTo>
                    <a:pt x="122" y="414"/>
                    <a:pt x="163" y="382"/>
                    <a:pt x="163" y="341"/>
                  </a:cubicBezTo>
                  <a:lnTo>
                    <a:pt x="187" y="90"/>
                  </a:lnTo>
                  <a:cubicBezTo>
                    <a:pt x="195" y="41"/>
                    <a:pt x="163" y="9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1"/>
            <p:cNvSpPr/>
            <p:nvPr/>
          </p:nvSpPr>
          <p:spPr>
            <a:xfrm>
              <a:off x="6782700" y="2715475"/>
              <a:ext cx="5300" cy="10600"/>
            </a:xfrm>
            <a:custGeom>
              <a:avLst/>
              <a:gdLst/>
              <a:ahLst/>
              <a:cxnLst/>
              <a:rect l="l" t="t" r="r" b="b"/>
              <a:pathLst>
                <a:path w="212" h="424" extrusionOk="0">
                  <a:moveTo>
                    <a:pt x="124" y="0"/>
                  </a:moveTo>
                  <a:cubicBezTo>
                    <a:pt x="82" y="0"/>
                    <a:pt x="48" y="31"/>
                    <a:pt x="41" y="74"/>
                  </a:cubicBezTo>
                  <a:lnTo>
                    <a:pt x="9" y="334"/>
                  </a:lnTo>
                  <a:cubicBezTo>
                    <a:pt x="0" y="374"/>
                    <a:pt x="33" y="415"/>
                    <a:pt x="82" y="423"/>
                  </a:cubicBezTo>
                  <a:lnTo>
                    <a:pt x="90" y="423"/>
                  </a:lnTo>
                  <a:cubicBezTo>
                    <a:pt x="130" y="423"/>
                    <a:pt x="163" y="399"/>
                    <a:pt x="171" y="358"/>
                  </a:cubicBezTo>
                  <a:lnTo>
                    <a:pt x="203" y="91"/>
                  </a:lnTo>
                  <a:cubicBezTo>
                    <a:pt x="211" y="50"/>
                    <a:pt x="179" y="10"/>
                    <a:pt x="138" y="2"/>
                  </a:cubicBezTo>
                  <a:cubicBezTo>
                    <a:pt x="133" y="1"/>
                    <a:pt x="128" y="0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1"/>
            <p:cNvSpPr/>
            <p:nvPr/>
          </p:nvSpPr>
          <p:spPr>
            <a:xfrm>
              <a:off x="6790000" y="2822325"/>
              <a:ext cx="4675" cy="13800"/>
            </a:xfrm>
            <a:custGeom>
              <a:avLst/>
              <a:gdLst/>
              <a:ahLst/>
              <a:cxnLst/>
              <a:rect l="l" t="t" r="r" b="b"/>
              <a:pathLst>
                <a:path w="187" h="552" extrusionOk="0">
                  <a:moveTo>
                    <a:pt x="114" y="0"/>
                  </a:moveTo>
                  <a:cubicBezTo>
                    <a:pt x="73" y="0"/>
                    <a:pt x="25" y="33"/>
                    <a:pt x="25" y="73"/>
                  </a:cubicBezTo>
                  <a:lnTo>
                    <a:pt x="0" y="471"/>
                  </a:lnTo>
                  <a:cubicBezTo>
                    <a:pt x="0" y="511"/>
                    <a:pt x="33" y="552"/>
                    <a:pt x="73" y="552"/>
                  </a:cubicBezTo>
                  <a:lnTo>
                    <a:pt x="81" y="552"/>
                  </a:lnTo>
                  <a:cubicBezTo>
                    <a:pt x="122" y="552"/>
                    <a:pt x="163" y="519"/>
                    <a:pt x="163" y="479"/>
                  </a:cubicBezTo>
                  <a:lnTo>
                    <a:pt x="187" y="89"/>
                  </a:lnTo>
                  <a:cubicBezTo>
                    <a:pt x="187" y="41"/>
                    <a:pt x="154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1"/>
            <p:cNvSpPr/>
            <p:nvPr/>
          </p:nvSpPr>
          <p:spPr>
            <a:xfrm>
              <a:off x="6795275" y="2823825"/>
              <a:ext cx="6500" cy="13925"/>
            </a:xfrm>
            <a:custGeom>
              <a:avLst/>
              <a:gdLst/>
              <a:ahLst/>
              <a:cxnLst/>
              <a:rect l="l" t="t" r="r" b="b"/>
              <a:pathLst>
                <a:path w="260" h="557" extrusionOk="0">
                  <a:moveTo>
                    <a:pt x="161" y="1"/>
                  </a:moveTo>
                  <a:cubicBezTo>
                    <a:pt x="124" y="1"/>
                    <a:pt x="96" y="29"/>
                    <a:pt x="89" y="62"/>
                  </a:cubicBezTo>
                  <a:lnTo>
                    <a:pt x="8" y="459"/>
                  </a:lnTo>
                  <a:cubicBezTo>
                    <a:pt x="0" y="500"/>
                    <a:pt x="24" y="540"/>
                    <a:pt x="73" y="556"/>
                  </a:cubicBezTo>
                  <a:lnTo>
                    <a:pt x="89" y="556"/>
                  </a:lnTo>
                  <a:cubicBezTo>
                    <a:pt x="122" y="556"/>
                    <a:pt x="154" y="532"/>
                    <a:pt x="162" y="492"/>
                  </a:cubicBezTo>
                  <a:lnTo>
                    <a:pt x="251" y="94"/>
                  </a:lnTo>
                  <a:cubicBezTo>
                    <a:pt x="260" y="54"/>
                    <a:pt x="227" y="13"/>
                    <a:pt x="187" y="5"/>
                  </a:cubicBezTo>
                  <a:cubicBezTo>
                    <a:pt x="178" y="2"/>
                    <a:pt x="169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1"/>
            <p:cNvSpPr/>
            <p:nvPr/>
          </p:nvSpPr>
          <p:spPr>
            <a:xfrm>
              <a:off x="6807625" y="2827150"/>
              <a:ext cx="5300" cy="15875"/>
            </a:xfrm>
            <a:custGeom>
              <a:avLst/>
              <a:gdLst/>
              <a:ahLst/>
              <a:cxnLst/>
              <a:rect l="l" t="t" r="r" b="b"/>
              <a:pathLst>
                <a:path w="212" h="635" extrusionOk="0">
                  <a:moveTo>
                    <a:pt x="129" y="0"/>
                  </a:moveTo>
                  <a:cubicBezTo>
                    <a:pt x="88" y="0"/>
                    <a:pt x="56" y="24"/>
                    <a:pt x="49" y="67"/>
                  </a:cubicBezTo>
                  <a:cubicBezTo>
                    <a:pt x="17" y="221"/>
                    <a:pt x="1" y="391"/>
                    <a:pt x="1" y="553"/>
                  </a:cubicBezTo>
                  <a:cubicBezTo>
                    <a:pt x="1" y="602"/>
                    <a:pt x="33" y="634"/>
                    <a:pt x="82" y="634"/>
                  </a:cubicBezTo>
                  <a:cubicBezTo>
                    <a:pt x="122" y="634"/>
                    <a:pt x="163" y="602"/>
                    <a:pt x="163" y="553"/>
                  </a:cubicBezTo>
                  <a:cubicBezTo>
                    <a:pt x="163" y="399"/>
                    <a:pt x="179" y="245"/>
                    <a:pt x="203" y="91"/>
                  </a:cubicBezTo>
                  <a:cubicBezTo>
                    <a:pt x="212" y="51"/>
                    <a:pt x="187" y="10"/>
                    <a:pt x="147" y="2"/>
                  </a:cubicBezTo>
                  <a:cubicBezTo>
                    <a:pt x="140" y="1"/>
                    <a:pt x="134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1"/>
            <p:cNvSpPr/>
            <p:nvPr/>
          </p:nvSpPr>
          <p:spPr>
            <a:xfrm>
              <a:off x="6796275" y="2849475"/>
              <a:ext cx="5300" cy="10375"/>
            </a:xfrm>
            <a:custGeom>
              <a:avLst/>
              <a:gdLst/>
              <a:ahLst/>
              <a:cxnLst/>
              <a:rect l="l" t="t" r="r" b="b"/>
              <a:pathLst>
                <a:path w="212" h="415" extrusionOk="0">
                  <a:moveTo>
                    <a:pt x="130" y="1"/>
                  </a:moveTo>
                  <a:cubicBezTo>
                    <a:pt x="82" y="1"/>
                    <a:pt x="49" y="33"/>
                    <a:pt x="49" y="82"/>
                  </a:cubicBezTo>
                  <a:cubicBezTo>
                    <a:pt x="49" y="155"/>
                    <a:pt x="33" y="236"/>
                    <a:pt x="9" y="309"/>
                  </a:cubicBezTo>
                  <a:cubicBezTo>
                    <a:pt x="1" y="349"/>
                    <a:pt x="17" y="390"/>
                    <a:pt x="66" y="406"/>
                  </a:cubicBezTo>
                  <a:cubicBezTo>
                    <a:pt x="74" y="414"/>
                    <a:pt x="82" y="414"/>
                    <a:pt x="90" y="414"/>
                  </a:cubicBezTo>
                  <a:cubicBezTo>
                    <a:pt x="122" y="414"/>
                    <a:pt x="155" y="390"/>
                    <a:pt x="163" y="357"/>
                  </a:cubicBezTo>
                  <a:cubicBezTo>
                    <a:pt x="195" y="268"/>
                    <a:pt x="211" y="171"/>
                    <a:pt x="211" y="82"/>
                  </a:cubicBezTo>
                  <a:cubicBezTo>
                    <a:pt x="211" y="33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1"/>
            <p:cNvSpPr/>
            <p:nvPr/>
          </p:nvSpPr>
          <p:spPr>
            <a:xfrm>
              <a:off x="6789175" y="2845525"/>
              <a:ext cx="6725" cy="12100"/>
            </a:xfrm>
            <a:custGeom>
              <a:avLst/>
              <a:gdLst/>
              <a:ahLst/>
              <a:cxnLst/>
              <a:rect l="l" t="t" r="r" b="b"/>
              <a:pathLst>
                <a:path w="269" h="484" extrusionOk="0">
                  <a:moveTo>
                    <a:pt x="173" y="0"/>
                  </a:moveTo>
                  <a:cubicBezTo>
                    <a:pt x="139" y="0"/>
                    <a:pt x="105" y="28"/>
                    <a:pt x="98" y="61"/>
                  </a:cubicBezTo>
                  <a:lnTo>
                    <a:pt x="17" y="386"/>
                  </a:lnTo>
                  <a:cubicBezTo>
                    <a:pt x="1" y="426"/>
                    <a:pt x="25" y="467"/>
                    <a:pt x="74" y="483"/>
                  </a:cubicBezTo>
                  <a:lnTo>
                    <a:pt x="90" y="483"/>
                  </a:lnTo>
                  <a:cubicBezTo>
                    <a:pt x="131" y="483"/>
                    <a:pt x="163" y="459"/>
                    <a:pt x="171" y="426"/>
                  </a:cubicBezTo>
                  <a:lnTo>
                    <a:pt x="252" y="102"/>
                  </a:lnTo>
                  <a:cubicBezTo>
                    <a:pt x="268" y="61"/>
                    <a:pt x="236" y="13"/>
                    <a:pt x="196" y="5"/>
                  </a:cubicBezTo>
                  <a:cubicBezTo>
                    <a:pt x="188" y="2"/>
                    <a:pt x="181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1"/>
            <p:cNvSpPr/>
            <p:nvPr/>
          </p:nvSpPr>
          <p:spPr>
            <a:xfrm>
              <a:off x="6783100" y="2841950"/>
              <a:ext cx="4900" cy="11200"/>
            </a:xfrm>
            <a:custGeom>
              <a:avLst/>
              <a:gdLst/>
              <a:ahLst/>
              <a:cxnLst/>
              <a:rect l="l" t="t" r="r" b="b"/>
              <a:pathLst>
                <a:path w="196" h="448" extrusionOk="0">
                  <a:moveTo>
                    <a:pt x="102" y="1"/>
                  </a:moveTo>
                  <a:cubicBezTo>
                    <a:pt x="60" y="1"/>
                    <a:pt x="32" y="38"/>
                    <a:pt x="25" y="75"/>
                  </a:cubicBezTo>
                  <a:lnTo>
                    <a:pt x="9" y="359"/>
                  </a:lnTo>
                  <a:cubicBezTo>
                    <a:pt x="1" y="407"/>
                    <a:pt x="33" y="448"/>
                    <a:pt x="82" y="448"/>
                  </a:cubicBezTo>
                  <a:lnTo>
                    <a:pt x="90" y="448"/>
                  </a:lnTo>
                  <a:cubicBezTo>
                    <a:pt x="130" y="448"/>
                    <a:pt x="163" y="415"/>
                    <a:pt x="171" y="375"/>
                  </a:cubicBezTo>
                  <a:lnTo>
                    <a:pt x="187" y="91"/>
                  </a:lnTo>
                  <a:cubicBezTo>
                    <a:pt x="195" y="42"/>
                    <a:pt x="163" y="2"/>
                    <a:pt x="114" y="2"/>
                  </a:cubicBezTo>
                  <a:cubicBezTo>
                    <a:pt x="110" y="1"/>
                    <a:pt x="106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61"/>
            <p:cNvSpPr/>
            <p:nvPr/>
          </p:nvSpPr>
          <p:spPr>
            <a:xfrm>
              <a:off x="6776625" y="2831000"/>
              <a:ext cx="5075" cy="15275"/>
            </a:xfrm>
            <a:custGeom>
              <a:avLst/>
              <a:gdLst/>
              <a:ahLst/>
              <a:cxnLst/>
              <a:rect l="l" t="t" r="r" b="b"/>
              <a:pathLst>
                <a:path w="203" h="611" extrusionOk="0">
                  <a:moveTo>
                    <a:pt x="115" y="1"/>
                  </a:moveTo>
                  <a:cubicBezTo>
                    <a:pt x="73" y="1"/>
                    <a:pt x="41" y="30"/>
                    <a:pt x="41" y="67"/>
                  </a:cubicBezTo>
                  <a:cubicBezTo>
                    <a:pt x="16" y="221"/>
                    <a:pt x="0" y="375"/>
                    <a:pt x="0" y="529"/>
                  </a:cubicBezTo>
                  <a:cubicBezTo>
                    <a:pt x="0" y="578"/>
                    <a:pt x="33" y="610"/>
                    <a:pt x="81" y="610"/>
                  </a:cubicBezTo>
                  <a:cubicBezTo>
                    <a:pt x="122" y="610"/>
                    <a:pt x="162" y="578"/>
                    <a:pt x="162" y="537"/>
                  </a:cubicBezTo>
                  <a:cubicBezTo>
                    <a:pt x="162" y="383"/>
                    <a:pt x="179" y="237"/>
                    <a:pt x="195" y="91"/>
                  </a:cubicBezTo>
                  <a:cubicBezTo>
                    <a:pt x="203" y="42"/>
                    <a:pt x="170" y="2"/>
                    <a:pt x="130" y="2"/>
                  </a:cubicBezTo>
                  <a:cubicBezTo>
                    <a:pt x="125" y="1"/>
                    <a:pt x="120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61"/>
            <p:cNvSpPr/>
            <p:nvPr/>
          </p:nvSpPr>
          <p:spPr>
            <a:xfrm>
              <a:off x="6782300" y="2814900"/>
              <a:ext cx="6700" cy="12300"/>
            </a:xfrm>
            <a:custGeom>
              <a:avLst/>
              <a:gdLst/>
              <a:ahLst/>
              <a:cxnLst/>
              <a:rect l="l" t="t" r="r" b="b"/>
              <a:pathLst>
                <a:path w="268" h="492" extrusionOk="0">
                  <a:moveTo>
                    <a:pt x="169" y="0"/>
                  </a:moveTo>
                  <a:cubicBezTo>
                    <a:pt x="136" y="0"/>
                    <a:pt x="104" y="24"/>
                    <a:pt x="98" y="62"/>
                  </a:cubicBezTo>
                  <a:lnTo>
                    <a:pt x="16" y="395"/>
                  </a:lnTo>
                  <a:cubicBezTo>
                    <a:pt x="0" y="435"/>
                    <a:pt x="33" y="484"/>
                    <a:pt x="73" y="492"/>
                  </a:cubicBezTo>
                  <a:lnTo>
                    <a:pt x="89" y="492"/>
                  </a:lnTo>
                  <a:cubicBezTo>
                    <a:pt x="130" y="492"/>
                    <a:pt x="162" y="468"/>
                    <a:pt x="171" y="435"/>
                  </a:cubicBezTo>
                  <a:lnTo>
                    <a:pt x="252" y="103"/>
                  </a:lnTo>
                  <a:cubicBezTo>
                    <a:pt x="268" y="54"/>
                    <a:pt x="235" y="14"/>
                    <a:pt x="195" y="5"/>
                  </a:cubicBezTo>
                  <a:cubicBezTo>
                    <a:pt x="186" y="2"/>
                    <a:pt x="178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1"/>
            <p:cNvSpPr/>
            <p:nvPr/>
          </p:nvSpPr>
          <p:spPr>
            <a:xfrm>
              <a:off x="6798100" y="2838325"/>
              <a:ext cx="5100" cy="7950"/>
            </a:xfrm>
            <a:custGeom>
              <a:avLst/>
              <a:gdLst/>
              <a:ahLst/>
              <a:cxnLst/>
              <a:rect l="l" t="t" r="r" b="b"/>
              <a:pathLst>
                <a:path w="204" h="318" extrusionOk="0">
                  <a:moveTo>
                    <a:pt x="130" y="1"/>
                  </a:moveTo>
                  <a:cubicBezTo>
                    <a:pt x="82" y="1"/>
                    <a:pt x="41" y="25"/>
                    <a:pt x="33" y="74"/>
                  </a:cubicBezTo>
                  <a:lnTo>
                    <a:pt x="9" y="228"/>
                  </a:lnTo>
                  <a:cubicBezTo>
                    <a:pt x="1" y="268"/>
                    <a:pt x="33" y="309"/>
                    <a:pt x="82" y="317"/>
                  </a:cubicBezTo>
                  <a:lnTo>
                    <a:pt x="90" y="317"/>
                  </a:lnTo>
                  <a:cubicBezTo>
                    <a:pt x="130" y="317"/>
                    <a:pt x="163" y="293"/>
                    <a:pt x="171" y="252"/>
                  </a:cubicBezTo>
                  <a:lnTo>
                    <a:pt x="195" y="98"/>
                  </a:lnTo>
                  <a:cubicBezTo>
                    <a:pt x="203" y="49"/>
                    <a:pt x="171" y="9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1"/>
            <p:cNvSpPr/>
            <p:nvPr/>
          </p:nvSpPr>
          <p:spPr>
            <a:xfrm>
              <a:off x="6904525" y="2885925"/>
              <a:ext cx="5500" cy="12825"/>
            </a:xfrm>
            <a:custGeom>
              <a:avLst/>
              <a:gdLst/>
              <a:ahLst/>
              <a:cxnLst/>
              <a:rect l="l" t="t" r="r" b="b"/>
              <a:pathLst>
                <a:path w="220" h="513" extrusionOk="0">
                  <a:moveTo>
                    <a:pt x="131" y="1"/>
                  </a:moveTo>
                  <a:cubicBezTo>
                    <a:pt x="90" y="1"/>
                    <a:pt x="56" y="31"/>
                    <a:pt x="49" y="75"/>
                  </a:cubicBezTo>
                  <a:lnTo>
                    <a:pt x="0" y="416"/>
                  </a:lnTo>
                  <a:cubicBezTo>
                    <a:pt x="0" y="464"/>
                    <a:pt x="33" y="505"/>
                    <a:pt x="73" y="513"/>
                  </a:cubicBezTo>
                  <a:lnTo>
                    <a:pt x="81" y="513"/>
                  </a:lnTo>
                  <a:cubicBezTo>
                    <a:pt x="122" y="513"/>
                    <a:pt x="162" y="480"/>
                    <a:pt x="162" y="440"/>
                  </a:cubicBezTo>
                  <a:lnTo>
                    <a:pt x="211" y="91"/>
                  </a:lnTo>
                  <a:cubicBezTo>
                    <a:pt x="219" y="51"/>
                    <a:pt x="187" y="10"/>
                    <a:pt x="146" y="2"/>
                  </a:cubicBezTo>
                  <a:cubicBezTo>
                    <a:pt x="141" y="1"/>
                    <a:pt x="13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1"/>
            <p:cNvSpPr/>
            <p:nvPr/>
          </p:nvSpPr>
          <p:spPr>
            <a:xfrm>
              <a:off x="6911400" y="2888975"/>
              <a:ext cx="6725" cy="12425"/>
            </a:xfrm>
            <a:custGeom>
              <a:avLst/>
              <a:gdLst/>
              <a:ahLst/>
              <a:cxnLst/>
              <a:rect l="l" t="t" r="r" b="b"/>
              <a:pathLst>
                <a:path w="269" h="497" extrusionOk="0">
                  <a:moveTo>
                    <a:pt x="179" y="0"/>
                  </a:moveTo>
                  <a:cubicBezTo>
                    <a:pt x="143" y="0"/>
                    <a:pt x="105" y="23"/>
                    <a:pt x="98" y="59"/>
                  </a:cubicBezTo>
                  <a:lnTo>
                    <a:pt x="17" y="391"/>
                  </a:lnTo>
                  <a:cubicBezTo>
                    <a:pt x="1" y="440"/>
                    <a:pt x="33" y="480"/>
                    <a:pt x="74" y="496"/>
                  </a:cubicBezTo>
                  <a:lnTo>
                    <a:pt x="90" y="496"/>
                  </a:lnTo>
                  <a:cubicBezTo>
                    <a:pt x="131" y="496"/>
                    <a:pt x="163" y="472"/>
                    <a:pt x="171" y="431"/>
                  </a:cubicBezTo>
                  <a:lnTo>
                    <a:pt x="252" y="99"/>
                  </a:lnTo>
                  <a:cubicBezTo>
                    <a:pt x="268" y="59"/>
                    <a:pt x="236" y="10"/>
                    <a:pt x="195" y="2"/>
                  </a:cubicBezTo>
                  <a:cubicBezTo>
                    <a:pt x="190" y="1"/>
                    <a:pt x="185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61"/>
            <p:cNvSpPr/>
            <p:nvPr/>
          </p:nvSpPr>
          <p:spPr>
            <a:xfrm>
              <a:off x="6915675" y="2898725"/>
              <a:ext cx="7325" cy="14825"/>
            </a:xfrm>
            <a:custGeom>
              <a:avLst/>
              <a:gdLst/>
              <a:ahLst/>
              <a:cxnLst/>
              <a:rect l="l" t="t" r="r" b="b"/>
              <a:pathLst>
                <a:path w="293" h="593" extrusionOk="0">
                  <a:moveTo>
                    <a:pt x="219" y="1"/>
                  </a:moveTo>
                  <a:cubicBezTo>
                    <a:pt x="179" y="1"/>
                    <a:pt x="138" y="25"/>
                    <a:pt x="130" y="74"/>
                  </a:cubicBezTo>
                  <a:cubicBezTo>
                    <a:pt x="106" y="212"/>
                    <a:pt x="65" y="350"/>
                    <a:pt x="16" y="479"/>
                  </a:cubicBezTo>
                  <a:cubicBezTo>
                    <a:pt x="0" y="528"/>
                    <a:pt x="16" y="568"/>
                    <a:pt x="57" y="585"/>
                  </a:cubicBezTo>
                  <a:cubicBezTo>
                    <a:pt x="73" y="593"/>
                    <a:pt x="81" y="593"/>
                    <a:pt x="89" y="593"/>
                  </a:cubicBezTo>
                  <a:cubicBezTo>
                    <a:pt x="122" y="593"/>
                    <a:pt x="154" y="577"/>
                    <a:pt x="162" y="544"/>
                  </a:cubicBezTo>
                  <a:cubicBezTo>
                    <a:pt x="219" y="398"/>
                    <a:pt x="260" y="252"/>
                    <a:pt x="292" y="98"/>
                  </a:cubicBezTo>
                  <a:cubicBezTo>
                    <a:pt x="292" y="50"/>
                    <a:pt x="268" y="9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61"/>
            <p:cNvSpPr/>
            <p:nvPr/>
          </p:nvSpPr>
          <p:spPr>
            <a:xfrm>
              <a:off x="6907550" y="2907400"/>
              <a:ext cx="7325" cy="10425"/>
            </a:xfrm>
            <a:custGeom>
              <a:avLst/>
              <a:gdLst/>
              <a:ahLst/>
              <a:cxnLst/>
              <a:rect l="l" t="t" r="r" b="b"/>
              <a:pathLst>
                <a:path w="293" h="417" extrusionOk="0">
                  <a:moveTo>
                    <a:pt x="202" y="1"/>
                  </a:moveTo>
                  <a:cubicBezTo>
                    <a:pt x="171" y="1"/>
                    <a:pt x="142" y="22"/>
                    <a:pt x="131" y="51"/>
                  </a:cubicBezTo>
                  <a:lnTo>
                    <a:pt x="17" y="303"/>
                  </a:lnTo>
                  <a:cubicBezTo>
                    <a:pt x="1" y="343"/>
                    <a:pt x="25" y="392"/>
                    <a:pt x="66" y="408"/>
                  </a:cubicBezTo>
                  <a:cubicBezTo>
                    <a:pt x="74" y="408"/>
                    <a:pt x="82" y="416"/>
                    <a:pt x="98" y="416"/>
                  </a:cubicBezTo>
                  <a:cubicBezTo>
                    <a:pt x="122" y="416"/>
                    <a:pt x="155" y="392"/>
                    <a:pt x="171" y="367"/>
                  </a:cubicBezTo>
                  <a:lnTo>
                    <a:pt x="277" y="116"/>
                  </a:lnTo>
                  <a:cubicBezTo>
                    <a:pt x="293" y="76"/>
                    <a:pt x="277" y="27"/>
                    <a:pt x="236" y="11"/>
                  </a:cubicBezTo>
                  <a:cubicBezTo>
                    <a:pt x="225" y="4"/>
                    <a:pt x="213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1"/>
            <p:cNvSpPr/>
            <p:nvPr/>
          </p:nvSpPr>
          <p:spPr>
            <a:xfrm>
              <a:off x="6901075" y="2902625"/>
              <a:ext cx="8125" cy="11350"/>
            </a:xfrm>
            <a:custGeom>
              <a:avLst/>
              <a:gdLst/>
              <a:ahLst/>
              <a:cxnLst/>
              <a:rect l="l" t="t" r="r" b="b"/>
              <a:pathLst>
                <a:path w="325" h="454" extrusionOk="0">
                  <a:moveTo>
                    <a:pt x="236" y="1"/>
                  </a:moveTo>
                  <a:cubicBezTo>
                    <a:pt x="204" y="1"/>
                    <a:pt x="175" y="18"/>
                    <a:pt x="163" y="48"/>
                  </a:cubicBezTo>
                  <a:lnTo>
                    <a:pt x="17" y="331"/>
                  </a:lnTo>
                  <a:cubicBezTo>
                    <a:pt x="0" y="372"/>
                    <a:pt x="17" y="421"/>
                    <a:pt x="57" y="445"/>
                  </a:cubicBezTo>
                  <a:cubicBezTo>
                    <a:pt x="65" y="445"/>
                    <a:pt x="81" y="453"/>
                    <a:pt x="90" y="453"/>
                  </a:cubicBezTo>
                  <a:cubicBezTo>
                    <a:pt x="122" y="453"/>
                    <a:pt x="146" y="437"/>
                    <a:pt x="163" y="404"/>
                  </a:cubicBezTo>
                  <a:lnTo>
                    <a:pt x="308" y="121"/>
                  </a:lnTo>
                  <a:cubicBezTo>
                    <a:pt x="325" y="80"/>
                    <a:pt x="308" y="31"/>
                    <a:pt x="268" y="7"/>
                  </a:cubicBezTo>
                  <a:cubicBezTo>
                    <a:pt x="257" y="3"/>
                    <a:pt x="246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1"/>
            <p:cNvSpPr/>
            <p:nvPr/>
          </p:nvSpPr>
          <p:spPr>
            <a:xfrm>
              <a:off x="6895400" y="2901425"/>
              <a:ext cx="7325" cy="10300"/>
            </a:xfrm>
            <a:custGeom>
              <a:avLst/>
              <a:gdLst/>
              <a:ahLst/>
              <a:cxnLst/>
              <a:rect l="l" t="t" r="r" b="b"/>
              <a:pathLst>
                <a:path w="293" h="412" extrusionOk="0">
                  <a:moveTo>
                    <a:pt x="196" y="0"/>
                  </a:moveTo>
                  <a:cubicBezTo>
                    <a:pt x="165" y="0"/>
                    <a:pt x="134" y="19"/>
                    <a:pt x="122" y="55"/>
                  </a:cubicBezTo>
                  <a:lnTo>
                    <a:pt x="17" y="298"/>
                  </a:lnTo>
                  <a:cubicBezTo>
                    <a:pt x="0" y="339"/>
                    <a:pt x="17" y="388"/>
                    <a:pt x="57" y="404"/>
                  </a:cubicBezTo>
                  <a:cubicBezTo>
                    <a:pt x="73" y="412"/>
                    <a:pt x="81" y="412"/>
                    <a:pt x="90" y="412"/>
                  </a:cubicBezTo>
                  <a:cubicBezTo>
                    <a:pt x="122" y="412"/>
                    <a:pt x="154" y="396"/>
                    <a:pt x="163" y="363"/>
                  </a:cubicBezTo>
                  <a:lnTo>
                    <a:pt x="276" y="112"/>
                  </a:lnTo>
                  <a:cubicBezTo>
                    <a:pt x="292" y="71"/>
                    <a:pt x="268" y="23"/>
                    <a:pt x="227" y="6"/>
                  </a:cubicBezTo>
                  <a:cubicBezTo>
                    <a:pt x="217" y="2"/>
                    <a:pt x="207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1"/>
            <p:cNvSpPr/>
            <p:nvPr/>
          </p:nvSpPr>
          <p:spPr>
            <a:xfrm>
              <a:off x="6890525" y="2896375"/>
              <a:ext cx="7725" cy="12125"/>
            </a:xfrm>
            <a:custGeom>
              <a:avLst/>
              <a:gdLst/>
              <a:ahLst/>
              <a:cxnLst/>
              <a:rect l="l" t="t" r="r" b="b"/>
              <a:pathLst>
                <a:path w="309" h="485" extrusionOk="0">
                  <a:moveTo>
                    <a:pt x="217" y="1"/>
                  </a:moveTo>
                  <a:cubicBezTo>
                    <a:pt x="184" y="1"/>
                    <a:pt x="151" y="23"/>
                    <a:pt x="139" y="54"/>
                  </a:cubicBezTo>
                  <a:lnTo>
                    <a:pt x="17" y="379"/>
                  </a:lnTo>
                  <a:cubicBezTo>
                    <a:pt x="1" y="419"/>
                    <a:pt x="25" y="468"/>
                    <a:pt x="66" y="476"/>
                  </a:cubicBezTo>
                  <a:cubicBezTo>
                    <a:pt x="74" y="484"/>
                    <a:pt x="82" y="484"/>
                    <a:pt x="98" y="484"/>
                  </a:cubicBezTo>
                  <a:cubicBezTo>
                    <a:pt x="131" y="484"/>
                    <a:pt x="163" y="468"/>
                    <a:pt x="171" y="435"/>
                  </a:cubicBezTo>
                  <a:lnTo>
                    <a:pt x="293" y="111"/>
                  </a:lnTo>
                  <a:cubicBezTo>
                    <a:pt x="309" y="71"/>
                    <a:pt x="285" y="22"/>
                    <a:pt x="244" y="6"/>
                  </a:cubicBezTo>
                  <a:cubicBezTo>
                    <a:pt x="235" y="2"/>
                    <a:pt x="226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61"/>
            <p:cNvSpPr/>
            <p:nvPr/>
          </p:nvSpPr>
          <p:spPr>
            <a:xfrm>
              <a:off x="6883450" y="2940000"/>
              <a:ext cx="30625" cy="40850"/>
            </a:xfrm>
            <a:custGeom>
              <a:avLst/>
              <a:gdLst/>
              <a:ahLst/>
              <a:cxnLst/>
              <a:rect l="l" t="t" r="r" b="b"/>
              <a:pathLst>
                <a:path w="1225" h="1634" extrusionOk="0">
                  <a:moveTo>
                    <a:pt x="1127" y="1"/>
                  </a:moveTo>
                  <a:cubicBezTo>
                    <a:pt x="1099" y="1"/>
                    <a:pt x="1073" y="17"/>
                    <a:pt x="1062" y="44"/>
                  </a:cubicBezTo>
                  <a:cubicBezTo>
                    <a:pt x="941" y="280"/>
                    <a:pt x="803" y="507"/>
                    <a:pt x="657" y="726"/>
                  </a:cubicBezTo>
                  <a:cubicBezTo>
                    <a:pt x="681" y="620"/>
                    <a:pt x="689" y="507"/>
                    <a:pt x="689" y="393"/>
                  </a:cubicBezTo>
                  <a:cubicBezTo>
                    <a:pt x="689" y="263"/>
                    <a:pt x="616" y="231"/>
                    <a:pt x="584" y="223"/>
                  </a:cubicBezTo>
                  <a:cubicBezTo>
                    <a:pt x="577" y="219"/>
                    <a:pt x="569" y="218"/>
                    <a:pt x="562" y="218"/>
                  </a:cubicBezTo>
                  <a:cubicBezTo>
                    <a:pt x="535" y="218"/>
                    <a:pt x="507" y="238"/>
                    <a:pt x="495" y="263"/>
                  </a:cubicBezTo>
                  <a:cubicBezTo>
                    <a:pt x="300" y="669"/>
                    <a:pt x="138" y="1098"/>
                    <a:pt x="16" y="1528"/>
                  </a:cubicBezTo>
                  <a:cubicBezTo>
                    <a:pt x="0" y="1569"/>
                    <a:pt x="24" y="1617"/>
                    <a:pt x="73" y="1625"/>
                  </a:cubicBezTo>
                  <a:cubicBezTo>
                    <a:pt x="81" y="1634"/>
                    <a:pt x="89" y="1634"/>
                    <a:pt x="89" y="1634"/>
                  </a:cubicBezTo>
                  <a:cubicBezTo>
                    <a:pt x="130" y="1634"/>
                    <a:pt x="162" y="1609"/>
                    <a:pt x="170" y="1577"/>
                  </a:cubicBezTo>
                  <a:cubicBezTo>
                    <a:pt x="259" y="1244"/>
                    <a:pt x="381" y="920"/>
                    <a:pt x="511" y="612"/>
                  </a:cubicBezTo>
                  <a:lnTo>
                    <a:pt x="511" y="612"/>
                  </a:lnTo>
                  <a:cubicBezTo>
                    <a:pt x="486" y="782"/>
                    <a:pt x="438" y="953"/>
                    <a:pt x="389" y="1123"/>
                  </a:cubicBezTo>
                  <a:cubicBezTo>
                    <a:pt x="381" y="1155"/>
                    <a:pt x="397" y="1196"/>
                    <a:pt x="430" y="1212"/>
                  </a:cubicBezTo>
                  <a:cubicBezTo>
                    <a:pt x="443" y="1217"/>
                    <a:pt x="457" y="1220"/>
                    <a:pt x="470" y="1220"/>
                  </a:cubicBezTo>
                  <a:cubicBezTo>
                    <a:pt x="496" y="1220"/>
                    <a:pt x="519" y="1209"/>
                    <a:pt x="535" y="1188"/>
                  </a:cubicBezTo>
                  <a:cubicBezTo>
                    <a:pt x="778" y="847"/>
                    <a:pt x="1005" y="490"/>
                    <a:pt x="1200" y="117"/>
                  </a:cubicBezTo>
                  <a:cubicBezTo>
                    <a:pt x="1224" y="77"/>
                    <a:pt x="1208" y="28"/>
                    <a:pt x="1168" y="12"/>
                  </a:cubicBezTo>
                  <a:cubicBezTo>
                    <a:pt x="1155" y="4"/>
                    <a:pt x="1141" y="1"/>
                    <a:pt x="1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61"/>
            <p:cNvSpPr/>
            <p:nvPr/>
          </p:nvSpPr>
          <p:spPr>
            <a:xfrm>
              <a:off x="6855675" y="2956550"/>
              <a:ext cx="28000" cy="54700"/>
            </a:xfrm>
            <a:custGeom>
              <a:avLst/>
              <a:gdLst/>
              <a:ahLst/>
              <a:cxnLst/>
              <a:rect l="l" t="t" r="r" b="b"/>
              <a:pathLst>
                <a:path w="1120" h="2188" extrusionOk="0">
                  <a:moveTo>
                    <a:pt x="1037" y="0"/>
                  </a:moveTo>
                  <a:cubicBezTo>
                    <a:pt x="1006" y="0"/>
                    <a:pt x="975" y="15"/>
                    <a:pt x="957" y="39"/>
                  </a:cubicBezTo>
                  <a:cubicBezTo>
                    <a:pt x="860" y="226"/>
                    <a:pt x="771" y="412"/>
                    <a:pt x="698" y="607"/>
                  </a:cubicBezTo>
                  <a:lnTo>
                    <a:pt x="722" y="266"/>
                  </a:lnTo>
                  <a:cubicBezTo>
                    <a:pt x="722" y="242"/>
                    <a:pt x="714" y="218"/>
                    <a:pt x="689" y="201"/>
                  </a:cubicBezTo>
                  <a:cubicBezTo>
                    <a:pt x="678" y="189"/>
                    <a:pt x="661" y="182"/>
                    <a:pt x="644" y="182"/>
                  </a:cubicBezTo>
                  <a:cubicBezTo>
                    <a:pt x="638" y="182"/>
                    <a:pt x="631" y="183"/>
                    <a:pt x="625" y="185"/>
                  </a:cubicBezTo>
                  <a:cubicBezTo>
                    <a:pt x="503" y="209"/>
                    <a:pt x="471" y="339"/>
                    <a:pt x="454" y="388"/>
                  </a:cubicBezTo>
                  <a:cubicBezTo>
                    <a:pt x="300" y="947"/>
                    <a:pt x="154" y="1515"/>
                    <a:pt x="8" y="2082"/>
                  </a:cubicBezTo>
                  <a:cubicBezTo>
                    <a:pt x="0" y="2131"/>
                    <a:pt x="25" y="2172"/>
                    <a:pt x="65" y="2180"/>
                  </a:cubicBezTo>
                  <a:cubicBezTo>
                    <a:pt x="73" y="2188"/>
                    <a:pt x="81" y="2188"/>
                    <a:pt x="89" y="2188"/>
                  </a:cubicBezTo>
                  <a:cubicBezTo>
                    <a:pt x="122" y="2188"/>
                    <a:pt x="154" y="2163"/>
                    <a:pt x="162" y="2123"/>
                  </a:cubicBezTo>
                  <a:cubicBezTo>
                    <a:pt x="284" y="1661"/>
                    <a:pt x="406" y="1190"/>
                    <a:pt x="535" y="720"/>
                  </a:cubicBezTo>
                  <a:lnTo>
                    <a:pt x="535" y="720"/>
                  </a:lnTo>
                  <a:lnTo>
                    <a:pt x="495" y="1385"/>
                  </a:lnTo>
                  <a:cubicBezTo>
                    <a:pt x="495" y="1426"/>
                    <a:pt x="527" y="1466"/>
                    <a:pt x="568" y="1466"/>
                  </a:cubicBezTo>
                  <a:cubicBezTo>
                    <a:pt x="572" y="1467"/>
                    <a:pt x="576" y="1467"/>
                    <a:pt x="580" y="1467"/>
                  </a:cubicBezTo>
                  <a:cubicBezTo>
                    <a:pt x="616" y="1467"/>
                    <a:pt x="650" y="1438"/>
                    <a:pt x="657" y="1401"/>
                  </a:cubicBezTo>
                  <a:cubicBezTo>
                    <a:pt x="730" y="955"/>
                    <a:pt x="884" y="518"/>
                    <a:pt x="1103" y="120"/>
                  </a:cubicBezTo>
                  <a:cubicBezTo>
                    <a:pt x="1119" y="80"/>
                    <a:pt x="1103" y="31"/>
                    <a:pt x="1070" y="7"/>
                  </a:cubicBezTo>
                  <a:cubicBezTo>
                    <a:pt x="1060" y="2"/>
                    <a:pt x="1048" y="0"/>
                    <a:pt x="1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1"/>
            <p:cNvSpPr/>
            <p:nvPr/>
          </p:nvSpPr>
          <p:spPr>
            <a:xfrm>
              <a:off x="6849175" y="2917875"/>
              <a:ext cx="16050" cy="39675"/>
            </a:xfrm>
            <a:custGeom>
              <a:avLst/>
              <a:gdLst/>
              <a:ahLst/>
              <a:cxnLst/>
              <a:rect l="l" t="t" r="r" b="b"/>
              <a:pathLst>
                <a:path w="642" h="1587" extrusionOk="0">
                  <a:moveTo>
                    <a:pt x="550" y="0"/>
                  </a:moveTo>
                  <a:cubicBezTo>
                    <a:pt x="517" y="0"/>
                    <a:pt x="484" y="22"/>
                    <a:pt x="471" y="54"/>
                  </a:cubicBezTo>
                  <a:cubicBezTo>
                    <a:pt x="309" y="524"/>
                    <a:pt x="155" y="1002"/>
                    <a:pt x="17" y="1481"/>
                  </a:cubicBezTo>
                  <a:cubicBezTo>
                    <a:pt x="1" y="1529"/>
                    <a:pt x="25" y="1570"/>
                    <a:pt x="66" y="1586"/>
                  </a:cubicBezTo>
                  <a:lnTo>
                    <a:pt x="90" y="1586"/>
                  </a:lnTo>
                  <a:cubicBezTo>
                    <a:pt x="122" y="1586"/>
                    <a:pt x="155" y="1562"/>
                    <a:pt x="171" y="1529"/>
                  </a:cubicBezTo>
                  <a:cubicBezTo>
                    <a:pt x="309" y="1051"/>
                    <a:pt x="463" y="573"/>
                    <a:pt x="625" y="111"/>
                  </a:cubicBezTo>
                  <a:cubicBezTo>
                    <a:pt x="641" y="62"/>
                    <a:pt x="617" y="21"/>
                    <a:pt x="576" y="5"/>
                  </a:cubicBezTo>
                  <a:cubicBezTo>
                    <a:pt x="568" y="2"/>
                    <a:pt x="559" y="0"/>
                    <a:pt x="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1"/>
            <p:cNvSpPr/>
            <p:nvPr/>
          </p:nvSpPr>
          <p:spPr>
            <a:xfrm>
              <a:off x="6924575" y="2892825"/>
              <a:ext cx="10975" cy="29650"/>
            </a:xfrm>
            <a:custGeom>
              <a:avLst/>
              <a:gdLst/>
              <a:ahLst/>
              <a:cxnLst/>
              <a:rect l="l" t="t" r="r" b="b"/>
              <a:pathLst>
                <a:path w="439" h="1186" extrusionOk="0">
                  <a:moveTo>
                    <a:pt x="353" y="1"/>
                  </a:moveTo>
                  <a:cubicBezTo>
                    <a:pt x="317" y="1"/>
                    <a:pt x="284" y="30"/>
                    <a:pt x="277" y="67"/>
                  </a:cubicBezTo>
                  <a:cubicBezTo>
                    <a:pt x="204" y="407"/>
                    <a:pt x="123" y="748"/>
                    <a:pt x="9" y="1080"/>
                  </a:cubicBezTo>
                  <a:cubicBezTo>
                    <a:pt x="1" y="1121"/>
                    <a:pt x="25" y="1169"/>
                    <a:pt x="66" y="1186"/>
                  </a:cubicBezTo>
                  <a:lnTo>
                    <a:pt x="90" y="1186"/>
                  </a:lnTo>
                  <a:cubicBezTo>
                    <a:pt x="123" y="1186"/>
                    <a:pt x="155" y="1161"/>
                    <a:pt x="163" y="1129"/>
                  </a:cubicBezTo>
                  <a:cubicBezTo>
                    <a:pt x="277" y="796"/>
                    <a:pt x="366" y="448"/>
                    <a:pt x="431" y="99"/>
                  </a:cubicBezTo>
                  <a:cubicBezTo>
                    <a:pt x="439" y="50"/>
                    <a:pt x="414" y="10"/>
                    <a:pt x="366" y="2"/>
                  </a:cubicBezTo>
                  <a:cubicBezTo>
                    <a:pt x="362" y="1"/>
                    <a:pt x="35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1"/>
            <p:cNvSpPr/>
            <p:nvPr/>
          </p:nvSpPr>
          <p:spPr>
            <a:xfrm>
              <a:off x="6799125" y="3016875"/>
              <a:ext cx="7100" cy="14850"/>
            </a:xfrm>
            <a:custGeom>
              <a:avLst/>
              <a:gdLst/>
              <a:ahLst/>
              <a:cxnLst/>
              <a:rect l="l" t="t" r="r" b="b"/>
              <a:pathLst>
                <a:path w="284" h="594" extrusionOk="0">
                  <a:moveTo>
                    <a:pt x="86" y="0"/>
                  </a:moveTo>
                  <a:cubicBezTo>
                    <a:pt x="82" y="0"/>
                    <a:pt x="77" y="1"/>
                    <a:pt x="73" y="2"/>
                  </a:cubicBezTo>
                  <a:cubicBezTo>
                    <a:pt x="25" y="10"/>
                    <a:pt x="0" y="50"/>
                    <a:pt x="8" y="99"/>
                  </a:cubicBezTo>
                  <a:cubicBezTo>
                    <a:pt x="33" y="245"/>
                    <a:pt x="73" y="391"/>
                    <a:pt x="114" y="537"/>
                  </a:cubicBezTo>
                  <a:cubicBezTo>
                    <a:pt x="130" y="569"/>
                    <a:pt x="162" y="594"/>
                    <a:pt x="195" y="594"/>
                  </a:cubicBezTo>
                  <a:cubicBezTo>
                    <a:pt x="203" y="594"/>
                    <a:pt x="211" y="594"/>
                    <a:pt x="219" y="586"/>
                  </a:cubicBezTo>
                  <a:cubicBezTo>
                    <a:pt x="260" y="577"/>
                    <a:pt x="284" y="529"/>
                    <a:pt x="268" y="488"/>
                  </a:cubicBezTo>
                  <a:cubicBezTo>
                    <a:pt x="227" y="350"/>
                    <a:pt x="195" y="213"/>
                    <a:pt x="162" y="67"/>
                  </a:cubicBezTo>
                  <a:cubicBezTo>
                    <a:pt x="162" y="30"/>
                    <a:pt x="123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1"/>
            <p:cNvSpPr/>
            <p:nvPr/>
          </p:nvSpPr>
          <p:spPr>
            <a:xfrm>
              <a:off x="6805600" y="3017475"/>
              <a:ext cx="6300" cy="12425"/>
            </a:xfrm>
            <a:custGeom>
              <a:avLst/>
              <a:gdLst/>
              <a:ahLst/>
              <a:cxnLst/>
              <a:rect l="l" t="t" r="r" b="b"/>
              <a:pathLst>
                <a:path w="252" h="497" extrusionOk="0">
                  <a:moveTo>
                    <a:pt x="89" y="1"/>
                  </a:moveTo>
                  <a:cubicBezTo>
                    <a:pt x="84" y="1"/>
                    <a:pt x="79" y="1"/>
                    <a:pt x="74" y="2"/>
                  </a:cubicBezTo>
                  <a:cubicBezTo>
                    <a:pt x="25" y="10"/>
                    <a:pt x="1" y="59"/>
                    <a:pt x="9" y="99"/>
                  </a:cubicBezTo>
                  <a:lnTo>
                    <a:pt x="82" y="432"/>
                  </a:lnTo>
                  <a:cubicBezTo>
                    <a:pt x="90" y="472"/>
                    <a:pt x="122" y="497"/>
                    <a:pt x="163" y="497"/>
                  </a:cubicBezTo>
                  <a:lnTo>
                    <a:pt x="179" y="497"/>
                  </a:lnTo>
                  <a:cubicBezTo>
                    <a:pt x="220" y="489"/>
                    <a:pt x="252" y="440"/>
                    <a:pt x="236" y="399"/>
                  </a:cubicBezTo>
                  <a:lnTo>
                    <a:pt x="171" y="67"/>
                  </a:lnTo>
                  <a:cubicBezTo>
                    <a:pt x="164" y="24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1"/>
            <p:cNvSpPr/>
            <p:nvPr/>
          </p:nvSpPr>
          <p:spPr>
            <a:xfrm>
              <a:off x="6810875" y="3030650"/>
              <a:ext cx="6300" cy="12025"/>
            </a:xfrm>
            <a:custGeom>
              <a:avLst/>
              <a:gdLst/>
              <a:ahLst/>
              <a:cxnLst/>
              <a:rect l="l" t="t" r="r" b="b"/>
              <a:pathLst>
                <a:path w="252" h="481" extrusionOk="0">
                  <a:moveTo>
                    <a:pt x="89" y="1"/>
                  </a:moveTo>
                  <a:cubicBezTo>
                    <a:pt x="84" y="1"/>
                    <a:pt x="79" y="1"/>
                    <a:pt x="73" y="2"/>
                  </a:cubicBezTo>
                  <a:cubicBezTo>
                    <a:pt x="33" y="10"/>
                    <a:pt x="0" y="51"/>
                    <a:pt x="9" y="99"/>
                  </a:cubicBezTo>
                  <a:lnTo>
                    <a:pt x="82" y="416"/>
                  </a:lnTo>
                  <a:cubicBezTo>
                    <a:pt x="90" y="456"/>
                    <a:pt x="122" y="480"/>
                    <a:pt x="163" y="480"/>
                  </a:cubicBezTo>
                  <a:lnTo>
                    <a:pt x="179" y="480"/>
                  </a:lnTo>
                  <a:cubicBezTo>
                    <a:pt x="227" y="472"/>
                    <a:pt x="252" y="424"/>
                    <a:pt x="244" y="383"/>
                  </a:cubicBezTo>
                  <a:lnTo>
                    <a:pt x="171" y="59"/>
                  </a:lnTo>
                  <a:cubicBezTo>
                    <a:pt x="164" y="24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1"/>
            <p:cNvSpPr/>
            <p:nvPr/>
          </p:nvSpPr>
          <p:spPr>
            <a:xfrm>
              <a:off x="6806200" y="3037450"/>
              <a:ext cx="5700" cy="8875"/>
            </a:xfrm>
            <a:custGeom>
              <a:avLst/>
              <a:gdLst/>
              <a:ahLst/>
              <a:cxnLst/>
              <a:rect l="l" t="t" r="r" b="b"/>
              <a:pathLst>
                <a:path w="228" h="355" extrusionOk="0">
                  <a:moveTo>
                    <a:pt x="99" y="1"/>
                  </a:moveTo>
                  <a:cubicBezTo>
                    <a:pt x="91" y="1"/>
                    <a:pt x="82" y="2"/>
                    <a:pt x="74" y="6"/>
                  </a:cubicBezTo>
                  <a:cubicBezTo>
                    <a:pt x="25" y="14"/>
                    <a:pt x="1" y="54"/>
                    <a:pt x="9" y="103"/>
                  </a:cubicBezTo>
                  <a:lnTo>
                    <a:pt x="58" y="290"/>
                  </a:lnTo>
                  <a:cubicBezTo>
                    <a:pt x="66" y="330"/>
                    <a:pt x="98" y="354"/>
                    <a:pt x="139" y="354"/>
                  </a:cubicBezTo>
                  <a:cubicBezTo>
                    <a:pt x="147" y="354"/>
                    <a:pt x="155" y="354"/>
                    <a:pt x="155" y="346"/>
                  </a:cubicBezTo>
                  <a:cubicBezTo>
                    <a:pt x="204" y="338"/>
                    <a:pt x="228" y="298"/>
                    <a:pt x="220" y="249"/>
                  </a:cubicBezTo>
                  <a:lnTo>
                    <a:pt x="171" y="62"/>
                  </a:lnTo>
                  <a:cubicBezTo>
                    <a:pt x="158" y="24"/>
                    <a:pt x="130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1"/>
            <p:cNvSpPr/>
            <p:nvPr/>
          </p:nvSpPr>
          <p:spPr>
            <a:xfrm>
              <a:off x="6799925" y="3034125"/>
              <a:ext cx="4900" cy="9775"/>
            </a:xfrm>
            <a:custGeom>
              <a:avLst/>
              <a:gdLst/>
              <a:ahLst/>
              <a:cxnLst/>
              <a:rect l="l" t="t" r="r" b="b"/>
              <a:pathLst>
                <a:path w="196" h="391" extrusionOk="0">
                  <a:moveTo>
                    <a:pt x="82" y="1"/>
                  </a:moveTo>
                  <a:cubicBezTo>
                    <a:pt x="33" y="9"/>
                    <a:pt x="1" y="50"/>
                    <a:pt x="9" y="90"/>
                  </a:cubicBezTo>
                  <a:lnTo>
                    <a:pt x="33" y="317"/>
                  </a:lnTo>
                  <a:cubicBezTo>
                    <a:pt x="41" y="358"/>
                    <a:pt x="74" y="390"/>
                    <a:pt x="114" y="390"/>
                  </a:cubicBezTo>
                  <a:lnTo>
                    <a:pt x="122" y="390"/>
                  </a:lnTo>
                  <a:cubicBezTo>
                    <a:pt x="163" y="382"/>
                    <a:pt x="195" y="341"/>
                    <a:pt x="195" y="301"/>
                  </a:cubicBezTo>
                  <a:lnTo>
                    <a:pt x="171" y="74"/>
                  </a:lnTo>
                  <a:cubicBezTo>
                    <a:pt x="163" y="33"/>
                    <a:pt x="12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61"/>
            <p:cNvSpPr/>
            <p:nvPr/>
          </p:nvSpPr>
          <p:spPr>
            <a:xfrm>
              <a:off x="6790600" y="3027000"/>
              <a:ext cx="6725" cy="12425"/>
            </a:xfrm>
            <a:custGeom>
              <a:avLst/>
              <a:gdLst/>
              <a:ahLst/>
              <a:cxnLst/>
              <a:rect l="l" t="t" r="r" b="b"/>
              <a:pathLst>
                <a:path w="269" h="497" extrusionOk="0">
                  <a:moveTo>
                    <a:pt x="90" y="1"/>
                  </a:moveTo>
                  <a:cubicBezTo>
                    <a:pt x="84" y="1"/>
                    <a:pt x="79" y="1"/>
                    <a:pt x="74" y="2"/>
                  </a:cubicBezTo>
                  <a:cubicBezTo>
                    <a:pt x="33" y="18"/>
                    <a:pt x="1" y="59"/>
                    <a:pt x="17" y="99"/>
                  </a:cubicBezTo>
                  <a:lnTo>
                    <a:pt x="98" y="432"/>
                  </a:lnTo>
                  <a:cubicBezTo>
                    <a:pt x="106" y="472"/>
                    <a:pt x="139" y="497"/>
                    <a:pt x="179" y="497"/>
                  </a:cubicBezTo>
                  <a:lnTo>
                    <a:pt x="195" y="497"/>
                  </a:lnTo>
                  <a:cubicBezTo>
                    <a:pt x="244" y="480"/>
                    <a:pt x="268" y="440"/>
                    <a:pt x="252" y="399"/>
                  </a:cubicBezTo>
                  <a:lnTo>
                    <a:pt x="171" y="59"/>
                  </a:lnTo>
                  <a:cubicBezTo>
                    <a:pt x="164" y="24"/>
                    <a:pt x="12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61"/>
            <p:cNvSpPr/>
            <p:nvPr/>
          </p:nvSpPr>
          <p:spPr>
            <a:xfrm>
              <a:off x="6792025" y="3012250"/>
              <a:ext cx="5300" cy="14000"/>
            </a:xfrm>
            <a:custGeom>
              <a:avLst/>
              <a:gdLst/>
              <a:ahLst/>
              <a:cxnLst/>
              <a:rect l="l" t="t" r="r" b="b"/>
              <a:pathLst>
                <a:path w="212" h="560" extrusionOk="0">
                  <a:moveTo>
                    <a:pt x="90" y="0"/>
                  </a:moveTo>
                  <a:cubicBezTo>
                    <a:pt x="41" y="0"/>
                    <a:pt x="0" y="33"/>
                    <a:pt x="0" y="73"/>
                  </a:cubicBezTo>
                  <a:cubicBezTo>
                    <a:pt x="0" y="219"/>
                    <a:pt x="17" y="357"/>
                    <a:pt x="41" y="495"/>
                  </a:cubicBezTo>
                  <a:cubicBezTo>
                    <a:pt x="49" y="535"/>
                    <a:pt x="82" y="560"/>
                    <a:pt x="122" y="560"/>
                  </a:cubicBezTo>
                  <a:lnTo>
                    <a:pt x="138" y="560"/>
                  </a:lnTo>
                  <a:cubicBezTo>
                    <a:pt x="179" y="552"/>
                    <a:pt x="211" y="511"/>
                    <a:pt x="203" y="462"/>
                  </a:cubicBezTo>
                  <a:cubicBezTo>
                    <a:pt x="171" y="341"/>
                    <a:pt x="163" y="211"/>
                    <a:pt x="163" y="81"/>
                  </a:cubicBezTo>
                  <a:cubicBezTo>
                    <a:pt x="163" y="33"/>
                    <a:pt x="13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1"/>
            <p:cNvSpPr/>
            <p:nvPr/>
          </p:nvSpPr>
          <p:spPr>
            <a:xfrm>
              <a:off x="6838650" y="3173100"/>
              <a:ext cx="8325" cy="15725"/>
            </a:xfrm>
            <a:custGeom>
              <a:avLst/>
              <a:gdLst/>
              <a:ahLst/>
              <a:cxnLst/>
              <a:rect l="l" t="t" r="r" b="b"/>
              <a:pathLst>
                <a:path w="333" h="629" extrusionOk="0">
                  <a:moveTo>
                    <a:pt x="89" y="1"/>
                  </a:moveTo>
                  <a:cubicBezTo>
                    <a:pt x="76" y="1"/>
                    <a:pt x="62" y="4"/>
                    <a:pt x="49" y="12"/>
                  </a:cubicBezTo>
                  <a:cubicBezTo>
                    <a:pt x="16" y="28"/>
                    <a:pt x="0" y="77"/>
                    <a:pt x="16" y="117"/>
                  </a:cubicBezTo>
                  <a:cubicBezTo>
                    <a:pt x="81" y="255"/>
                    <a:pt x="138" y="409"/>
                    <a:pt x="162" y="563"/>
                  </a:cubicBezTo>
                  <a:cubicBezTo>
                    <a:pt x="170" y="604"/>
                    <a:pt x="203" y="628"/>
                    <a:pt x="243" y="628"/>
                  </a:cubicBezTo>
                  <a:lnTo>
                    <a:pt x="260" y="628"/>
                  </a:lnTo>
                  <a:cubicBezTo>
                    <a:pt x="300" y="620"/>
                    <a:pt x="333" y="579"/>
                    <a:pt x="325" y="531"/>
                  </a:cubicBezTo>
                  <a:cubicBezTo>
                    <a:pt x="292" y="361"/>
                    <a:pt x="235" y="198"/>
                    <a:pt x="162" y="44"/>
                  </a:cubicBezTo>
                  <a:cubicBezTo>
                    <a:pt x="146" y="17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61"/>
            <p:cNvSpPr/>
            <p:nvPr/>
          </p:nvSpPr>
          <p:spPr>
            <a:xfrm>
              <a:off x="6846950" y="3177275"/>
              <a:ext cx="7525" cy="11550"/>
            </a:xfrm>
            <a:custGeom>
              <a:avLst/>
              <a:gdLst/>
              <a:ahLst/>
              <a:cxnLst/>
              <a:rect l="l" t="t" r="r" b="b"/>
              <a:pathLst>
                <a:path w="301" h="462" extrusionOk="0">
                  <a:moveTo>
                    <a:pt x="90" y="1"/>
                  </a:moveTo>
                  <a:cubicBezTo>
                    <a:pt x="79" y="1"/>
                    <a:pt x="68" y="3"/>
                    <a:pt x="57" y="7"/>
                  </a:cubicBezTo>
                  <a:cubicBezTo>
                    <a:pt x="17" y="23"/>
                    <a:pt x="1" y="72"/>
                    <a:pt x="17" y="112"/>
                  </a:cubicBezTo>
                  <a:lnTo>
                    <a:pt x="130" y="412"/>
                  </a:lnTo>
                  <a:cubicBezTo>
                    <a:pt x="147" y="445"/>
                    <a:pt x="179" y="461"/>
                    <a:pt x="211" y="461"/>
                  </a:cubicBezTo>
                  <a:cubicBezTo>
                    <a:pt x="220" y="461"/>
                    <a:pt x="228" y="461"/>
                    <a:pt x="236" y="453"/>
                  </a:cubicBezTo>
                  <a:cubicBezTo>
                    <a:pt x="276" y="437"/>
                    <a:pt x="301" y="388"/>
                    <a:pt x="284" y="348"/>
                  </a:cubicBezTo>
                  <a:lnTo>
                    <a:pt x="163" y="48"/>
                  </a:lnTo>
                  <a:cubicBezTo>
                    <a:pt x="151" y="18"/>
                    <a:pt x="12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61"/>
            <p:cNvSpPr/>
            <p:nvPr/>
          </p:nvSpPr>
          <p:spPr>
            <a:xfrm>
              <a:off x="6845950" y="3192200"/>
              <a:ext cx="6300" cy="11400"/>
            </a:xfrm>
            <a:custGeom>
              <a:avLst/>
              <a:gdLst/>
              <a:ahLst/>
              <a:cxnLst/>
              <a:rect l="l" t="t" r="r" b="b"/>
              <a:pathLst>
                <a:path w="252" h="456" extrusionOk="0">
                  <a:moveTo>
                    <a:pt x="89" y="0"/>
                  </a:moveTo>
                  <a:cubicBezTo>
                    <a:pt x="84" y="0"/>
                    <a:pt x="78" y="1"/>
                    <a:pt x="73" y="2"/>
                  </a:cubicBezTo>
                  <a:cubicBezTo>
                    <a:pt x="33" y="10"/>
                    <a:pt x="0" y="59"/>
                    <a:pt x="16" y="99"/>
                  </a:cubicBezTo>
                  <a:lnTo>
                    <a:pt x="89" y="399"/>
                  </a:lnTo>
                  <a:cubicBezTo>
                    <a:pt x="97" y="432"/>
                    <a:pt x="130" y="456"/>
                    <a:pt x="162" y="456"/>
                  </a:cubicBezTo>
                  <a:lnTo>
                    <a:pt x="187" y="456"/>
                  </a:lnTo>
                  <a:cubicBezTo>
                    <a:pt x="227" y="448"/>
                    <a:pt x="251" y="399"/>
                    <a:pt x="243" y="359"/>
                  </a:cubicBezTo>
                  <a:lnTo>
                    <a:pt x="170" y="59"/>
                  </a:lnTo>
                  <a:cubicBezTo>
                    <a:pt x="163" y="23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1"/>
            <p:cNvSpPr/>
            <p:nvPr/>
          </p:nvSpPr>
          <p:spPr>
            <a:xfrm>
              <a:off x="6837225" y="3188800"/>
              <a:ext cx="5900" cy="9750"/>
            </a:xfrm>
            <a:custGeom>
              <a:avLst/>
              <a:gdLst/>
              <a:ahLst/>
              <a:cxnLst/>
              <a:rect l="l" t="t" r="r" b="b"/>
              <a:pathLst>
                <a:path w="236" h="390" extrusionOk="0">
                  <a:moveTo>
                    <a:pt x="82" y="0"/>
                  </a:moveTo>
                  <a:cubicBezTo>
                    <a:pt x="33" y="8"/>
                    <a:pt x="0" y="49"/>
                    <a:pt x="9" y="89"/>
                  </a:cubicBezTo>
                  <a:cubicBezTo>
                    <a:pt x="9" y="178"/>
                    <a:pt x="33" y="268"/>
                    <a:pt x="65" y="341"/>
                  </a:cubicBezTo>
                  <a:cubicBezTo>
                    <a:pt x="82" y="373"/>
                    <a:pt x="114" y="389"/>
                    <a:pt x="146" y="389"/>
                  </a:cubicBezTo>
                  <a:lnTo>
                    <a:pt x="179" y="389"/>
                  </a:lnTo>
                  <a:cubicBezTo>
                    <a:pt x="219" y="365"/>
                    <a:pt x="236" y="324"/>
                    <a:pt x="219" y="276"/>
                  </a:cubicBezTo>
                  <a:cubicBezTo>
                    <a:pt x="187" y="219"/>
                    <a:pt x="171" y="146"/>
                    <a:pt x="171" y="81"/>
                  </a:cubicBezTo>
                  <a:cubicBezTo>
                    <a:pt x="163" y="33"/>
                    <a:pt x="130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1"/>
            <p:cNvSpPr/>
            <p:nvPr/>
          </p:nvSpPr>
          <p:spPr>
            <a:xfrm>
              <a:off x="6831150" y="3180250"/>
              <a:ext cx="6900" cy="11600"/>
            </a:xfrm>
            <a:custGeom>
              <a:avLst/>
              <a:gdLst/>
              <a:ahLst/>
              <a:cxnLst/>
              <a:rect l="l" t="t" r="r" b="b"/>
              <a:pathLst>
                <a:path w="276" h="464" extrusionOk="0">
                  <a:moveTo>
                    <a:pt x="81" y="0"/>
                  </a:moveTo>
                  <a:cubicBezTo>
                    <a:pt x="76" y="0"/>
                    <a:pt x="70" y="1"/>
                    <a:pt x="65" y="2"/>
                  </a:cubicBezTo>
                  <a:cubicBezTo>
                    <a:pt x="25" y="18"/>
                    <a:pt x="0" y="66"/>
                    <a:pt x="16" y="107"/>
                  </a:cubicBezTo>
                  <a:lnTo>
                    <a:pt x="106" y="407"/>
                  </a:lnTo>
                  <a:cubicBezTo>
                    <a:pt x="122" y="439"/>
                    <a:pt x="154" y="464"/>
                    <a:pt x="187" y="464"/>
                  </a:cubicBezTo>
                  <a:cubicBezTo>
                    <a:pt x="195" y="464"/>
                    <a:pt x="203" y="456"/>
                    <a:pt x="211" y="456"/>
                  </a:cubicBezTo>
                  <a:cubicBezTo>
                    <a:pt x="252" y="439"/>
                    <a:pt x="276" y="399"/>
                    <a:pt x="260" y="358"/>
                  </a:cubicBezTo>
                  <a:lnTo>
                    <a:pt x="170" y="58"/>
                  </a:lnTo>
                  <a:cubicBezTo>
                    <a:pt x="156" y="23"/>
                    <a:pt x="118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1"/>
            <p:cNvSpPr/>
            <p:nvPr/>
          </p:nvSpPr>
          <p:spPr>
            <a:xfrm>
              <a:off x="6846950" y="3161800"/>
              <a:ext cx="5900" cy="9775"/>
            </a:xfrm>
            <a:custGeom>
              <a:avLst/>
              <a:gdLst/>
              <a:ahLst/>
              <a:cxnLst/>
              <a:rect l="l" t="t" r="r" b="b"/>
              <a:pathLst>
                <a:path w="236" h="391" extrusionOk="0">
                  <a:moveTo>
                    <a:pt x="84" y="0"/>
                  </a:moveTo>
                  <a:cubicBezTo>
                    <a:pt x="78" y="0"/>
                    <a:pt x="72" y="1"/>
                    <a:pt x="65" y="2"/>
                  </a:cubicBezTo>
                  <a:cubicBezTo>
                    <a:pt x="25" y="18"/>
                    <a:pt x="1" y="59"/>
                    <a:pt x="9" y="99"/>
                  </a:cubicBezTo>
                  <a:lnTo>
                    <a:pt x="74" y="326"/>
                  </a:lnTo>
                  <a:cubicBezTo>
                    <a:pt x="82" y="367"/>
                    <a:pt x="114" y="391"/>
                    <a:pt x="147" y="391"/>
                  </a:cubicBezTo>
                  <a:cubicBezTo>
                    <a:pt x="155" y="391"/>
                    <a:pt x="163" y="391"/>
                    <a:pt x="171" y="383"/>
                  </a:cubicBezTo>
                  <a:cubicBezTo>
                    <a:pt x="211" y="375"/>
                    <a:pt x="236" y="334"/>
                    <a:pt x="228" y="286"/>
                  </a:cubicBezTo>
                  <a:lnTo>
                    <a:pt x="171" y="59"/>
                  </a:lnTo>
                  <a:cubicBezTo>
                    <a:pt x="157" y="23"/>
                    <a:pt x="124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1"/>
            <p:cNvSpPr/>
            <p:nvPr/>
          </p:nvSpPr>
          <p:spPr>
            <a:xfrm>
              <a:off x="6857100" y="3179950"/>
              <a:ext cx="6500" cy="9475"/>
            </a:xfrm>
            <a:custGeom>
              <a:avLst/>
              <a:gdLst/>
              <a:ahLst/>
              <a:cxnLst/>
              <a:rect l="l" t="t" r="r" b="b"/>
              <a:pathLst>
                <a:path w="260" h="379" extrusionOk="0">
                  <a:moveTo>
                    <a:pt x="83" y="0"/>
                  </a:moveTo>
                  <a:cubicBezTo>
                    <a:pt x="74" y="0"/>
                    <a:pt x="65" y="2"/>
                    <a:pt x="57" y="5"/>
                  </a:cubicBezTo>
                  <a:cubicBezTo>
                    <a:pt x="16" y="22"/>
                    <a:pt x="0" y="70"/>
                    <a:pt x="16" y="111"/>
                  </a:cubicBezTo>
                  <a:lnTo>
                    <a:pt x="97" y="322"/>
                  </a:lnTo>
                  <a:cubicBezTo>
                    <a:pt x="105" y="354"/>
                    <a:pt x="138" y="378"/>
                    <a:pt x="170" y="378"/>
                  </a:cubicBezTo>
                  <a:cubicBezTo>
                    <a:pt x="178" y="378"/>
                    <a:pt x="195" y="378"/>
                    <a:pt x="203" y="370"/>
                  </a:cubicBezTo>
                  <a:cubicBezTo>
                    <a:pt x="243" y="354"/>
                    <a:pt x="259" y="305"/>
                    <a:pt x="243" y="265"/>
                  </a:cubicBezTo>
                  <a:lnTo>
                    <a:pt x="162" y="54"/>
                  </a:lnTo>
                  <a:cubicBezTo>
                    <a:pt x="149" y="22"/>
                    <a:pt x="117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1"/>
            <p:cNvSpPr/>
            <p:nvPr/>
          </p:nvSpPr>
          <p:spPr>
            <a:xfrm>
              <a:off x="6893775" y="3113975"/>
              <a:ext cx="5500" cy="10800"/>
            </a:xfrm>
            <a:custGeom>
              <a:avLst/>
              <a:gdLst/>
              <a:ahLst/>
              <a:cxnLst/>
              <a:rect l="l" t="t" r="r" b="b"/>
              <a:pathLst>
                <a:path w="220" h="432" extrusionOk="0">
                  <a:moveTo>
                    <a:pt x="94" y="0"/>
                  </a:moveTo>
                  <a:cubicBezTo>
                    <a:pt x="90" y="0"/>
                    <a:pt x="86" y="1"/>
                    <a:pt x="82" y="1"/>
                  </a:cubicBezTo>
                  <a:cubicBezTo>
                    <a:pt x="33" y="1"/>
                    <a:pt x="1" y="42"/>
                    <a:pt x="1" y="82"/>
                  </a:cubicBezTo>
                  <a:cubicBezTo>
                    <a:pt x="9" y="180"/>
                    <a:pt x="33" y="277"/>
                    <a:pt x="57" y="374"/>
                  </a:cubicBezTo>
                  <a:cubicBezTo>
                    <a:pt x="65" y="407"/>
                    <a:pt x="98" y="431"/>
                    <a:pt x="130" y="431"/>
                  </a:cubicBezTo>
                  <a:lnTo>
                    <a:pt x="155" y="431"/>
                  </a:lnTo>
                  <a:cubicBezTo>
                    <a:pt x="195" y="423"/>
                    <a:pt x="219" y="374"/>
                    <a:pt x="211" y="334"/>
                  </a:cubicBezTo>
                  <a:cubicBezTo>
                    <a:pt x="187" y="245"/>
                    <a:pt x="171" y="164"/>
                    <a:pt x="163" y="74"/>
                  </a:cubicBezTo>
                  <a:cubicBezTo>
                    <a:pt x="163" y="31"/>
                    <a:pt x="130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1"/>
            <p:cNvSpPr/>
            <p:nvPr/>
          </p:nvSpPr>
          <p:spPr>
            <a:xfrm>
              <a:off x="6901075" y="3115375"/>
              <a:ext cx="5700" cy="11225"/>
            </a:xfrm>
            <a:custGeom>
              <a:avLst/>
              <a:gdLst/>
              <a:ahLst/>
              <a:cxnLst/>
              <a:rect l="l" t="t" r="r" b="b"/>
              <a:pathLst>
                <a:path w="228" h="449" extrusionOk="0">
                  <a:moveTo>
                    <a:pt x="94" y="1"/>
                  </a:moveTo>
                  <a:cubicBezTo>
                    <a:pt x="90" y="1"/>
                    <a:pt x="86" y="1"/>
                    <a:pt x="81" y="2"/>
                  </a:cubicBezTo>
                  <a:cubicBezTo>
                    <a:pt x="33" y="10"/>
                    <a:pt x="0" y="51"/>
                    <a:pt x="9" y="91"/>
                  </a:cubicBezTo>
                  <a:cubicBezTo>
                    <a:pt x="17" y="189"/>
                    <a:pt x="41" y="286"/>
                    <a:pt x="65" y="383"/>
                  </a:cubicBezTo>
                  <a:cubicBezTo>
                    <a:pt x="73" y="424"/>
                    <a:pt x="106" y="448"/>
                    <a:pt x="138" y="448"/>
                  </a:cubicBezTo>
                  <a:lnTo>
                    <a:pt x="163" y="448"/>
                  </a:lnTo>
                  <a:cubicBezTo>
                    <a:pt x="203" y="432"/>
                    <a:pt x="227" y="391"/>
                    <a:pt x="219" y="351"/>
                  </a:cubicBezTo>
                  <a:cubicBezTo>
                    <a:pt x="195" y="253"/>
                    <a:pt x="179" y="164"/>
                    <a:pt x="171" y="75"/>
                  </a:cubicBezTo>
                  <a:cubicBezTo>
                    <a:pt x="163" y="31"/>
                    <a:pt x="130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1"/>
            <p:cNvSpPr/>
            <p:nvPr/>
          </p:nvSpPr>
          <p:spPr>
            <a:xfrm>
              <a:off x="6900250" y="3127975"/>
              <a:ext cx="5100" cy="11175"/>
            </a:xfrm>
            <a:custGeom>
              <a:avLst/>
              <a:gdLst/>
              <a:ahLst/>
              <a:cxnLst/>
              <a:rect l="l" t="t" r="r" b="b"/>
              <a:pathLst>
                <a:path w="204" h="447" extrusionOk="0">
                  <a:moveTo>
                    <a:pt x="82" y="1"/>
                  </a:moveTo>
                  <a:cubicBezTo>
                    <a:pt x="33" y="1"/>
                    <a:pt x="1" y="33"/>
                    <a:pt x="1" y="82"/>
                  </a:cubicBezTo>
                  <a:cubicBezTo>
                    <a:pt x="9" y="179"/>
                    <a:pt x="17" y="276"/>
                    <a:pt x="33" y="382"/>
                  </a:cubicBezTo>
                  <a:cubicBezTo>
                    <a:pt x="42" y="414"/>
                    <a:pt x="74" y="447"/>
                    <a:pt x="114" y="447"/>
                  </a:cubicBezTo>
                  <a:lnTo>
                    <a:pt x="131" y="447"/>
                  </a:lnTo>
                  <a:cubicBezTo>
                    <a:pt x="171" y="439"/>
                    <a:pt x="204" y="390"/>
                    <a:pt x="196" y="349"/>
                  </a:cubicBezTo>
                  <a:cubicBezTo>
                    <a:pt x="179" y="260"/>
                    <a:pt x="163" y="171"/>
                    <a:pt x="163" y="74"/>
                  </a:cubicBezTo>
                  <a:cubicBezTo>
                    <a:pt x="163" y="33"/>
                    <a:pt x="13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1"/>
            <p:cNvSpPr/>
            <p:nvPr/>
          </p:nvSpPr>
          <p:spPr>
            <a:xfrm>
              <a:off x="6893975" y="3128175"/>
              <a:ext cx="4700" cy="9350"/>
            </a:xfrm>
            <a:custGeom>
              <a:avLst/>
              <a:gdLst/>
              <a:ahLst/>
              <a:cxnLst/>
              <a:rect l="l" t="t" r="r" b="b"/>
              <a:pathLst>
                <a:path w="188" h="374" extrusionOk="0">
                  <a:moveTo>
                    <a:pt x="98" y="1"/>
                  </a:moveTo>
                  <a:cubicBezTo>
                    <a:pt x="49" y="1"/>
                    <a:pt x="9" y="33"/>
                    <a:pt x="9" y="74"/>
                  </a:cubicBezTo>
                  <a:cubicBezTo>
                    <a:pt x="1" y="155"/>
                    <a:pt x="9" y="236"/>
                    <a:pt x="17" y="309"/>
                  </a:cubicBezTo>
                  <a:cubicBezTo>
                    <a:pt x="25" y="350"/>
                    <a:pt x="65" y="374"/>
                    <a:pt x="98" y="374"/>
                  </a:cubicBezTo>
                  <a:lnTo>
                    <a:pt x="114" y="374"/>
                  </a:lnTo>
                  <a:cubicBezTo>
                    <a:pt x="163" y="366"/>
                    <a:pt x="187" y="325"/>
                    <a:pt x="179" y="285"/>
                  </a:cubicBezTo>
                  <a:cubicBezTo>
                    <a:pt x="171" y="220"/>
                    <a:pt x="163" y="155"/>
                    <a:pt x="171" y="90"/>
                  </a:cubicBezTo>
                  <a:cubicBezTo>
                    <a:pt x="171" y="41"/>
                    <a:pt x="138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61"/>
            <p:cNvSpPr/>
            <p:nvPr/>
          </p:nvSpPr>
          <p:spPr>
            <a:xfrm>
              <a:off x="6886275" y="3123475"/>
              <a:ext cx="6300" cy="11825"/>
            </a:xfrm>
            <a:custGeom>
              <a:avLst/>
              <a:gdLst/>
              <a:ahLst/>
              <a:cxnLst/>
              <a:rect l="l" t="t" r="r" b="b"/>
              <a:pathLst>
                <a:path w="252" h="473" extrusionOk="0">
                  <a:moveTo>
                    <a:pt x="84" y="1"/>
                  </a:moveTo>
                  <a:cubicBezTo>
                    <a:pt x="78" y="1"/>
                    <a:pt x="72" y="1"/>
                    <a:pt x="65" y="2"/>
                  </a:cubicBezTo>
                  <a:cubicBezTo>
                    <a:pt x="25" y="11"/>
                    <a:pt x="1" y="51"/>
                    <a:pt x="9" y="100"/>
                  </a:cubicBezTo>
                  <a:lnTo>
                    <a:pt x="82" y="408"/>
                  </a:lnTo>
                  <a:cubicBezTo>
                    <a:pt x="90" y="448"/>
                    <a:pt x="122" y="473"/>
                    <a:pt x="163" y="473"/>
                  </a:cubicBezTo>
                  <a:cubicBezTo>
                    <a:pt x="171" y="473"/>
                    <a:pt x="171" y="473"/>
                    <a:pt x="179" y="465"/>
                  </a:cubicBezTo>
                  <a:cubicBezTo>
                    <a:pt x="228" y="456"/>
                    <a:pt x="252" y="416"/>
                    <a:pt x="244" y="367"/>
                  </a:cubicBezTo>
                  <a:lnTo>
                    <a:pt x="163" y="59"/>
                  </a:lnTo>
                  <a:cubicBezTo>
                    <a:pt x="156" y="24"/>
                    <a:pt x="12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61"/>
            <p:cNvSpPr/>
            <p:nvPr/>
          </p:nvSpPr>
          <p:spPr>
            <a:xfrm>
              <a:off x="6664925" y="2797975"/>
              <a:ext cx="4700" cy="14650"/>
            </a:xfrm>
            <a:custGeom>
              <a:avLst/>
              <a:gdLst/>
              <a:ahLst/>
              <a:cxnLst/>
              <a:rect l="l" t="t" r="r" b="b"/>
              <a:pathLst>
                <a:path w="188" h="586" extrusionOk="0">
                  <a:moveTo>
                    <a:pt x="94" y="0"/>
                  </a:moveTo>
                  <a:cubicBezTo>
                    <a:pt x="58" y="0"/>
                    <a:pt x="24" y="30"/>
                    <a:pt x="17" y="66"/>
                  </a:cubicBezTo>
                  <a:cubicBezTo>
                    <a:pt x="1" y="131"/>
                    <a:pt x="9" y="212"/>
                    <a:pt x="17" y="293"/>
                  </a:cubicBezTo>
                  <a:lnTo>
                    <a:pt x="17" y="504"/>
                  </a:lnTo>
                  <a:cubicBezTo>
                    <a:pt x="17" y="545"/>
                    <a:pt x="41" y="577"/>
                    <a:pt x="82" y="577"/>
                  </a:cubicBezTo>
                  <a:cubicBezTo>
                    <a:pt x="90" y="585"/>
                    <a:pt x="90" y="585"/>
                    <a:pt x="98" y="585"/>
                  </a:cubicBezTo>
                  <a:cubicBezTo>
                    <a:pt x="131" y="585"/>
                    <a:pt x="163" y="553"/>
                    <a:pt x="171" y="520"/>
                  </a:cubicBezTo>
                  <a:cubicBezTo>
                    <a:pt x="187" y="455"/>
                    <a:pt x="179" y="374"/>
                    <a:pt x="179" y="285"/>
                  </a:cubicBezTo>
                  <a:lnTo>
                    <a:pt x="179" y="82"/>
                  </a:lnTo>
                  <a:cubicBezTo>
                    <a:pt x="179" y="42"/>
                    <a:pt x="147" y="9"/>
                    <a:pt x="106" y="1"/>
                  </a:cubicBezTo>
                  <a:cubicBezTo>
                    <a:pt x="102" y="1"/>
                    <a:pt x="98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1"/>
            <p:cNvSpPr/>
            <p:nvPr/>
          </p:nvSpPr>
          <p:spPr>
            <a:xfrm>
              <a:off x="6674875" y="2802450"/>
              <a:ext cx="4675" cy="12600"/>
            </a:xfrm>
            <a:custGeom>
              <a:avLst/>
              <a:gdLst/>
              <a:ahLst/>
              <a:cxnLst/>
              <a:rect l="l" t="t" r="r" b="b"/>
              <a:pathLst>
                <a:path w="187" h="504" extrusionOk="0">
                  <a:moveTo>
                    <a:pt x="106" y="1"/>
                  </a:moveTo>
                  <a:cubicBezTo>
                    <a:pt x="65" y="1"/>
                    <a:pt x="24" y="33"/>
                    <a:pt x="24" y="82"/>
                  </a:cubicBezTo>
                  <a:lnTo>
                    <a:pt x="8" y="422"/>
                  </a:lnTo>
                  <a:cubicBezTo>
                    <a:pt x="0" y="463"/>
                    <a:pt x="33" y="503"/>
                    <a:pt x="81" y="503"/>
                  </a:cubicBezTo>
                  <a:lnTo>
                    <a:pt x="89" y="503"/>
                  </a:lnTo>
                  <a:cubicBezTo>
                    <a:pt x="130" y="503"/>
                    <a:pt x="162" y="471"/>
                    <a:pt x="170" y="430"/>
                  </a:cubicBezTo>
                  <a:lnTo>
                    <a:pt x="187" y="90"/>
                  </a:lnTo>
                  <a:cubicBezTo>
                    <a:pt x="187" y="41"/>
                    <a:pt x="154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1"/>
            <p:cNvSpPr/>
            <p:nvPr/>
          </p:nvSpPr>
          <p:spPr>
            <a:xfrm>
              <a:off x="6668575" y="2815625"/>
              <a:ext cx="4075" cy="9750"/>
            </a:xfrm>
            <a:custGeom>
              <a:avLst/>
              <a:gdLst/>
              <a:ahLst/>
              <a:cxnLst/>
              <a:rect l="l" t="t" r="r" b="b"/>
              <a:pathLst>
                <a:path w="163" h="390" extrusionOk="0">
                  <a:moveTo>
                    <a:pt x="82" y="1"/>
                  </a:moveTo>
                  <a:cubicBezTo>
                    <a:pt x="41" y="1"/>
                    <a:pt x="1" y="33"/>
                    <a:pt x="1" y="82"/>
                  </a:cubicBezTo>
                  <a:lnTo>
                    <a:pt x="1" y="309"/>
                  </a:lnTo>
                  <a:cubicBezTo>
                    <a:pt x="1" y="357"/>
                    <a:pt x="41" y="390"/>
                    <a:pt x="82" y="390"/>
                  </a:cubicBezTo>
                  <a:cubicBezTo>
                    <a:pt x="131" y="390"/>
                    <a:pt x="163" y="357"/>
                    <a:pt x="163" y="309"/>
                  </a:cubicBezTo>
                  <a:lnTo>
                    <a:pt x="163" y="82"/>
                  </a:lnTo>
                  <a:cubicBezTo>
                    <a:pt x="163" y="33"/>
                    <a:pt x="13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1"/>
            <p:cNvSpPr/>
            <p:nvPr/>
          </p:nvSpPr>
          <p:spPr>
            <a:xfrm>
              <a:off x="6660275" y="2815025"/>
              <a:ext cx="5100" cy="9950"/>
            </a:xfrm>
            <a:custGeom>
              <a:avLst/>
              <a:gdLst/>
              <a:ahLst/>
              <a:cxnLst/>
              <a:rect l="l" t="t" r="r" b="b"/>
              <a:pathLst>
                <a:path w="204" h="398" extrusionOk="0">
                  <a:moveTo>
                    <a:pt x="106" y="0"/>
                  </a:moveTo>
                  <a:cubicBezTo>
                    <a:pt x="57" y="0"/>
                    <a:pt x="17" y="33"/>
                    <a:pt x="17" y="73"/>
                  </a:cubicBezTo>
                  <a:cubicBezTo>
                    <a:pt x="0" y="163"/>
                    <a:pt x="8" y="252"/>
                    <a:pt x="33" y="341"/>
                  </a:cubicBezTo>
                  <a:cubicBezTo>
                    <a:pt x="41" y="373"/>
                    <a:pt x="73" y="398"/>
                    <a:pt x="114" y="398"/>
                  </a:cubicBezTo>
                  <a:lnTo>
                    <a:pt x="130" y="398"/>
                  </a:lnTo>
                  <a:cubicBezTo>
                    <a:pt x="171" y="381"/>
                    <a:pt x="203" y="341"/>
                    <a:pt x="187" y="300"/>
                  </a:cubicBezTo>
                  <a:cubicBezTo>
                    <a:pt x="171" y="227"/>
                    <a:pt x="163" y="163"/>
                    <a:pt x="171" y="90"/>
                  </a:cubicBezTo>
                  <a:cubicBezTo>
                    <a:pt x="179" y="49"/>
                    <a:pt x="146" y="9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1"/>
            <p:cNvSpPr/>
            <p:nvPr/>
          </p:nvSpPr>
          <p:spPr>
            <a:xfrm>
              <a:off x="6637775" y="2952325"/>
              <a:ext cx="7325" cy="10900"/>
            </a:xfrm>
            <a:custGeom>
              <a:avLst/>
              <a:gdLst/>
              <a:ahLst/>
              <a:cxnLst/>
              <a:rect l="l" t="t" r="r" b="b"/>
              <a:pathLst>
                <a:path w="293" h="436" extrusionOk="0">
                  <a:moveTo>
                    <a:pt x="92" y="0"/>
                  </a:moveTo>
                  <a:cubicBezTo>
                    <a:pt x="83" y="0"/>
                    <a:pt x="74" y="2"/>
                    <a:pt x="65" y="5"/>
                  </a:cubicBezTo>
                  <a:cubicBezTo>
                    <a:pt x="25" y="30"/>
                    <a:pt x="0" y="70"/>
                    <a:pt x="17" y="111"/>
                  </a:cubicBezTo>
                  <a:lnTo>
                    <a:pt x="130" y="387"/>
                  </a:lnTo>
                  <a:cubicBezTo>
                    <a:pt x="138" y="419"/>
                    <a:pt x="171" y="435"/>
                    <a:pt x="203" y="435"/>
                  </a:cubicBezTo>
                  <a:cubicBezTo>
                    <a:pt x="211" y="435"/>
                    <a:pt x="219" y="435"/>
                    <a:pt x="236" y="427"/>
                  </a:cubicBezTo>
                  <a:cubicBezTo>
                    <a:pt x="276" y="411"/>
                    <a:pt x="292" y="362"/>
                    <a:pt x="276" y="322"/>
                  </a:cubicBezTo>
                  <a:lnTo>
                    <a:pt x="171" y="54"/>
                  </a:lnTo>
                  <a:cubicBezTo>
                    <a:pt x="158" y="22"/>
                    <a:pt x="125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1"/>
            <p:cNvSpPr/>
            <p:nvPr/>
          </p:nvSpPr>
          <p:spPr>
            <a:xfrm>
              <a:off x="6645075" y="2951950"/>
              <a:ext cx="6700" cy="11675"/>
            </a:xfrm>
            <a:custGeom>
              <a:avLst/>
              <a:gdLst/>
              <a:ahLst/>
              <a:cxnLst/>
              <a:rect l="l" t="t" r="r" b="b"/>
              <a:pathLst>
                <a:path w="268" h="467" extrusionOk="0">
                  <a:moveTo>
                    <a:pt x="88" y="0"/>
                  </a:moveTo>
                  <a:cubicBezTo>
                    <a:pt x="80" y="0"/>
                    <a:pt x="72" y="1"/>
                    <a:pt x="65" y="4"/>
                  </a:cubicBezTo>
                  <a:cubicBezTo>
                    <a:pt x="25" y="20"/>
                    <a:pt x="0" y="61"/>
                    <a:pt x="8" y="102"/>
                  </a:cubicBezTo>
                  <a:lnTo>
                    <a:pt x="98" y="410"/>
                  </a:lnTo>
                  <a:cubicBezTo>
                    <a:pt x="106" y="450"/>
                    <a:pt x="138" y="466"/>
                    <a:pt x="179" y="466"/>
                  </a:cubicBezTo>
                  <a:lnTo>
                    <a:pt x="203" y="466"/>
                  </a:lnTo>
                  <a:cubicBezTo>
                    <a:pt x="244" y="450"/>
                    <a:pt x="268" y="410"/>
                    <a:pt x="252" y="369"/>
                  </a:cubicBezTo>
                  <a:lnTo>
                    <a:pt x="162" y="61"/>
                  </a:lnTo>
                  <a:cubicBezTo>
                    <a:pt x="156" y="28"/>
                    <a:pt x="122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1"/>
            <p:cNvSpPr/>
            <p:nvPr/>
          </p:nvSpPr>
          <p:spPr>
            <a:xfrm>
              <a:off x="6655400" y="2953325"/>
              <a:ext cx="5700" cy="10900"/>
            </a:xfrm>
            <a:custGeom>
              <a:avLst/>
              <a:gdLst/>
              <a:ahLst/>
              <a:cxnLst/>
              <a:rect l="l" t="t" r="r" b="b"/>
              <a:pathLst>
                <a:path w="228" h="436" extrusionOk="0">
                  <a:moveTo>
                    <a:pt x="92" y="1"/>
                  </a:moveTo>
                  <a:cubicBezTo>
                    <a:pt x="83" y="1"/>
                    <a:pt x="74" y="3"/>
                    <a:pt x="66" y="6"/>
                  </a:cubicBezTo>
                  <a:cubicBezTo>
                    <a:pt x="25" y="14"/>
                    <a:pt x="1" y="63"/>
                    <a:pt x="9" y="103"/>
                  </a:cubicBezTo>
                  <a:cubicBezTo>
                    <a:pt x="41" y="184"/>
                    <a:pt x="58" y="274"/>
                    <a:pt x="66" y="355"/>
                  </a:cubicBezTo>
                  <a:cubicBezTo>
                    <a:pt x="66" y="403"/>
                    <a:pt x="106" y="436"/>
                    <a:pt x="147" y="436"/>
                  </a:cubicBezTo>
                  <a:lnTo>
                    <a:pt x="155" y="436"/>
                  </a:lnTo>
                  <a:cubicBezTo>
                    <a:pt x="195" y="428"/>
                    <a:pt x="228" y="387"/>
                    <a:pt x="228" y="347"/>
                  </a:cubicBezTo>
                  <a:cubicBezTo>
                    <a:pt x="220" y="249"/>
                    <a:pt x="195" y="152"/>
                    <a:pt x="171" y="55"/>
                  </a:cubicBezTo>
                  <a:cubicBezTo>
                    <a:pt x="158" y="23"/>
                    <a:pt x="126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1"/>
            <p:cNvSpPr/>
            <p:nvPr/>
          </p:nvSpPr>
          <p:spPr>
            <a:xfrm>
              <a:off x="6649525" y="2964575"/>
              <a:ext cx="6525" cy="10400"/>
            </a:xfrm>
            <a:custGeom>
              <a:avLst/>
              <a:gdLst/>
              <a:ahLst/>
              <a:cxnLst/>
              <a:rect l="l" t="t" r="r" b="b"/>
              <a:pathLst>
                <a:path w="261" h="416" extrusionOk="0">
                  <a:moveTo>
                    <a:pt x="89" y="1"/>
                  </a:moveTo>
                  <a:cubicBezTo>
                    <a:pt x="84" y="1"/>
                    <a:pt x="79" y="1"/>
                    <a:pt x="74" y="2"/>
                  </a:cubicBezTo>
                  <a:cubicBezTo>
                    <a:pt x="33" y="10"/>
                    <a:pt x="1" y="51"/>
                    <a:pt x="9" y="91"/>
                  </a:cubicBezTo>
                  <a:cubicBezTo>
                    <a:pt x="25" y="188"/>
                    <a:pt x="49" y="278"/>
                    <a:pt x="90" y="367"/>
                  </a:cubicBezTo>
                  <a:cubicBezTo>
                    <a:pt x="106" y="399"/>
                    <a:pt x="138" y="415"/>
                    <a:pt x="163" y="415"/>
                  </a:cubicBezTo>
                  <a:cubicBezTo>
                    <a:pt x="179" y="415"/>
                    <a:pt x="187" y="407"/>
                    <a:pt x="195" y="407"/>
                  </a:cubicBezTo>
                  <a:cubicBezTo>
                    <a:pt x="236" y="391"/>
                    <a:pt x="260" y="342"/>
                    <a:pt x="236" y="302"/>
                  </a:cubicBezTo>
                  <a:cubicBezTo>
                    <a:pt x="203" y="229"/>
                    <a:pt x="179" y="148"/>
                    <a:pt x="171" y="67"/>
                  </a:cubicBezTo>
                  <a:cubicBezTo>
                    <a:pt x="164" y="31"/>
                    <a:pt x="13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1"/>
            <p:cNvSpPr/>
            <p:nvPr/>
          </p:nvSpPr>
          <p:spPr>
            <a:xfrm>
              <a:off x="6641425" y="2967300"/>
              <a:ext cx="5700" cy="9900"/>
            </a:xfrm>
            <a:custGeom>
              <a:avLst/>
              <a:gdLst/>
              <a:ahLst/>
              <a:cxnLst/>
              <a:rect l="l" t="t" r="r" b="b"/>
              <a:pathLst>
                <a:path w="228" h="396" extrusionOk="0">
                  <a:moveTo>
                    <a:pt x="89" y="0"/>
                  </a:moveTo>
                  <a:cubicBezTo>
                    <a:pt x="79" y="0"/>
                    <a:pt x="68" y="2"/>
                    <a:pt x="57" y="6"/>
                  </a:cubicBezTo>
                  <a:cubicBezTo>
                    <a:pt x="17" y="23"/>
                    <a:pt x="0" y="71"/>
                    <a:pt x="17" y="112"/>
                  </a:cubicBezTo>
                  <a:cubicBezTo>
                    <a:pt x="41" y="177"/>
                    <a:pt x="57" y="250"/>
                    <a:pt x="65" y="323"/>
                  </a:cubicBezTo>
                  <a:cubicBezTo>
                    <a:pt x="65" y="363"/>
                    <a:pt x="106" y="396"/>
                    <a:pt x="146" y="396"/>
                  </a:cubicBezTo>
                  <a:lnTo>
                    <a:pt x="154" y="396"/>
                  </a:lnTo>
                  <a:cubicBezTo>
                    <a:pt x="195" y="396"/>
                    <a:pt x="227" y="355"/>
                    <a:pt x="227" y="306"/>
                  </a:cubicBezTo>
                  <a:cubicBezTo>
                    <a:pt x="219" y="217"/>
                    <a:pt x="203" y="128"/>
                    <a:pt x="163" y="47"/>
                  </a:cubicBezTo>
                  <a:cubicBezTo>
                    <a:pt x="150" y="17"/>
                    <a:pt x="12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1"/>
            <p:cNvSpPr/>
            <p:nvPr/>
          </p:nvSpPr>
          <p:spPr>
            <a:xfrm>
              <a:off x="6632900" y="2964175"/>
              <a:ext cx="5900" cy="10800"/>
            </a:xfrm>
            <a:custGeom>
              <a:avLst/>
              <a:gdLst/>
              <a:ahLst/>
              <a:cxnLst/>
              <a:rect l="l" t="t" r="r" b="b"/>
              <a:pathLst>
                <a:path w="236" h="432" extrusionOk="0">
                  <a:moveTo>
                    <a:pt x="90" y="0"/>
                  </a:moveTo>
                  <a:cubicBezTo>
                    <a:pt x="84" y="0"/>
                    <a:pt x="79" y="1"/>
                    <a:pt x="74" y="2"/>
                  </a:cubicBezTo>
                  <a:cubicBezTo>
                    <a:pt x="33" y="10"/>
                    <a:pt x="1" y="50"/>
                    <a:pt x="9" y="99"/>
                  </a:cubicBezTo>
                  <a:lnTo>
                    <a:pt x="66" y="367"/>
                  </a:lnTo>
                  <a:cubicBezTo>
                    <a:pt x="74" y="407"/>
                    <a:pt x="106" y="431"/>
                    <a:pt x="147" y="431"/>
                  </a:cubicBezTo>
                  <a:lnTo>
                    <a:pt x="163" y="431"/>
                  </a:lnTo>
                  <a:cubicBezTo>
                    <a:pt x="204" y="415"/>
                    <a:pt x="236" y="375"/>
                    <a:pt x="228" y="334"/>
                  </a:cubicBezTo>
                  <a:lnTo>
                    <a:pt x="171" y="58"/>
                  </a:lnTo>
                  <a:cubicBezTo>
                    <a:pt x="164" y="23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1"/>
            <p:cNvSpPr/>
            <p:nvPr/>
          </p:nvSpPr>
          <p:spPr>
            <a:xfrm>
              <a:off x="6660675" y="3094000"/>
              <a:ext cx="87400" cy="90975"/>
            </a:xfrm>
            <a:custGeom>
              <a:avLst/>
              <a:gdLst/>
              <a:ahLst/>
              <a:cxnLst/>
              <a:rect l="l" t="t" r="r" b="b"/>
              <a:pathLst>
                <a:path w="3496" h="3639" extrusionOk="0">
                  <a:moveTo>
                    <a:pt x="3396" y="1"/>
                  </a:moveTo>
                  <a:cubicBezTo>
                    <a:pt x="3365" y="1"/>
                    <a:pt x="3338" y="23"/>
                    <a:pt x="3325" y="54"/>
                  </a:cubicBezTo>
                  <a:cubicBezTo>
                    <a:pt x="3236" y="363"/>
                    <a:pt x="3098" y="646"/>
                    <a:pt x="2911" y="906"/>
                  </a:cubicBezTo>
                  <a:lnTo>
                    <a:pt x="2927" y="354"/>
                  </a:lnTo>
                  <a:cubicBezTo>
                    <a:pt x="2927" y="314"/>
                    <a:pt x="2895" y="281"/>
                    <a:pt x="2855" y="273"/>
                  </a:cubicBezTo>
                  <a:cubicBezTo>
                    <a:pt x="2850" y="272"/>
                    <a:pt x="2846" y="272"/>
                    <a:pt x="2842" y="272"/>
                  </a:cubicBezTo>
                  <a:cubicBezTo>
                    <a:pt x="2812" y="272"/>
                    <a:pt x="2779" y="295"/>
                    <a:pt x="2765" y="330"/>
                  </a:cubicBezTo>
                  <a:cubicBezTo>
                    <a:pt x="2603" y="792"/>
                    <a:pt x="2400" y="1246"/>
                    <a:pt x="2182" y="1692"/>
                  </a:cubicBezTo>
                  <a:lnTo>
                    <a:pt x="2028" y="1019"/>
                  </a:lnTo>
                  <a:cubicBezTo>
                    <a:pt x="2019" y="979"/>
                    <a:pt x="1987" y="954"/>
                    <a:pt x="1946" y="954"/>
                  </a:cubicBezTo>
                  <a:cubicBezTo>
                    <a:pt x="1906" y="963"/>
                    <a:pt x="1873" y="987"/>
                    <a:pt x="1865" y="1027"/>
                  </a:cubicBezTo>
                  <a:cubicBezTo>
                    <a:pt x="1784" y="1700"/>
                    <a:pt x="1533" y="2357"/>
                    <a:pt x="1136" y="2916"/>
                  </a:cubicBezTo>
                  <a:cubicBezTo>
                    <a:pt x="1184" y="2689"/>
                    <a:pt x="1201" y="2462"/>
                    <a:pt x="1201" y="2227"/>
                  </a:cubicBezTo>
                  <a:cubicBezTo>
                    <a:pt x="1201" y="2195"/>
                    <a:pt x="1176" y="2162"/>
                    <a:pt x="1136" y="2154"/>
                  </a:cubicBezTo>
                  <a:cubicBezTo>
                    <a:pt x="1130" y="2153"/>
                    <a:pt x="1124" y="2152"/>
                    <a:pt x="1118" y="2152"/>
                  </a:cubicBezTo>
                  <a:cubicBezTo>
                    <a:pt x="1090" y="2152"/>
                    <a:pt x="1060" y="2168"/>
                    <a:pt x="1046" y="2195"/>
                  </a:cubicBezTo>
                  <a:cubicBezTo>
                    <a:pt x="771" y="2673"/>
                    <a:pt x="430" y="3111"/>
                    <a:pt x="33" y="3500"/>
                  </a:cubicBezTo>
                  <a:cubicBezTo>
                    <a:pt x="1" y="3533"/>
                    <a:pt x="1" y="3581"/>
                    <a:pt x="25" y="3614"/>
                  </a:cubicBezTo>
                  <a:cubicBezTo>
                    <a:pt x="41" y="3630"/>
                    <a:pt x="65" y="3638"/>
                    <a:pt x="90" y="3638"/>
                  </a:cubicBezTo>
                  <a:cubicBezTo>
                    <a:pt x="106" y="3638"/>
                    <a:pt x="130" y="3630"/>
                    <a:pt x="147" y="3614"/>
                  </a:cubicBezTo>
                  <a:cubicBezTo>
                    <a:pt x="479" y="3289"/>
                    <a:pt x="779" y="2933"/>
                    <a:pt x="1030" y="2535"/>
                  </a:cubicBezTo>
                  <a:lnTo>
                    <a:pt x="1030" y="2535"/>
                  </a:lnTo>
                  <a:cubicBezTo>
                    <a:pt x="1006" y="2779"/>
                    <a:pt x="957" y="3022"/>
                    <a:pt x="884" y="3249"/>
                  </a:cubicBezTo>
                  <a:cubicBezTo>
                    <a:pt x="868" y="3289"/>
                    <a:pt x="884" y="3330"/>
                    <a:pt x="917" y="3346"/>
                  </a:cubicBezTo>
                  <a:cubicBezTo>
                    <a:pt x="930" y="3353"/>
                    <a:pt x="946" y="3357"/>
                    <a:pt x="963" y="3357"/>
                  </a:cubicBezTo>
                  <a:cubicBezTo>
                    <a:pt x="985" y="3357"/>
                    <a:pt x="1008" y="3349"/>
                    <a:pt x="1022" y="3330"/>
                  </a:cubicBezTo>
                  <a:cubicBezTo>
                    <a:pt x="1484" y="2795"/>
                    <a:pt x="1809" y="2138"/>
                    <a:pt x="1963" y="1449"/>
                  </a:cubicBezTo>
                  <a:lnTo>
                    <a:pt x="2076" y="1944"/>
                  </a:lnTo>
                  <a:cubicBezTo>
                    <a:pt x="2084" y="1976"/>
                    <a:pt x="2109" y="2000"/>
                    <a:pt x="2141" y="2008"/>
                  </a:cubicBezTo>
                  <a:cubicBezTo>
                    <a:pt x="2182" y="2008"/>
                    <a:pt x="2214" y="1992"/>
                    <a:pt x="2230" y="1960"/>
                  </a:cubicBezTo>
                  <a:cubicBezTo>
                    <a:pt x="2417" y="1595"/>
                    <a:pt x="2595" y="1214"/>
                    <a:pt x="2749" y="825"/>
                  </a:cubicBezTo>
                  <a:lnTo>
                    <a:pt x="2749" y="825"/>
                  </a:lnTo>
                  <a:lnTo>
                    <a:pt x="2741" y="1149"/>
                  </a:lnTo>
                  <a:cubicBezTo>
                    <a:pt x="2741" y="1181"/>
                    <a:pt x="2765" y="1214"/>
                    <a:pt x="2798" y="1230"/>
                  </a:cubicBezTo>
                  <a:cubicBezTo>
                    <a:pt x="2806" y="1232"/>
                    <a:pt x="2814" y="1233"/>
                    <a:pt x="2822" y="1233"/>
                  </a:cubicBezTo>
                  <a:cubicBezTo>
                    <a:pt x="2846" y="1233"/>
                    <a:pt x="2869" y="1224"/>
                    <a:pt x="2887" y="1206"/>
                  </a:cubicBezTo>
                  <a:cubicBezTo>
                    <a:pt x="3155" y="890"/>
                    <a:pt x="3365" y="508"/>
                    <a:pt x="3479" y="103"/>
                  </a:cubicBezTo>
                  <a:cubicBezTo>
                    <a:pt x="3495" y="63"/>
                    <a:pt x="3471" y="14"/>
                    <a:pt x="3422" y="6"/>
                  </a:cubicBezTo>
                  <a:cubicBezTo>
                    <a:pt x="3413" y="2"/>
                    <a:pt x="3405" y="1"/>
                    <a:pt x="3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1"/>
            <p:cNvSpPr/>
            <p:nvPr/>
          </p:nvSpPr>
          <p:spPr>
            <a:xfrm>
              <a:off x="6464075" y="2961025"/>
              <a:ext cx="7725" cy="8875"/>
            </a:xfrm>
            <a:custGeom>
              <a:avLst/>
              <a:gdLst/>
              <a:ahLst/>
              <a:cxnLst/>
              <a:rect l="l" t="t" r="r" b="b"/>
              <a:pathLst>
                <a:path w="309" h="355" extrusionOk="0">
                  <a:moveTo>
                    <a:pt x="92" y="1"/>
                  </a:moveTo>
                  <a:cubicBezTo>
                    <a:pt x="76" y="1"/>
                    <a:pt x="61" y="5"/>
                    <a:pt x="49" y="14"/>
                  </a:cubicBezTo>
                  <a:cubicBezTo>
                    <a:pt x="8" y="39"/>
                    <a:pt x="0" y="87"/>
                    <a:pt x="24" y="128"/>
                  </a:cubicBezTo>
                  <a:lnTo>
                    <a:pt x="154" y="314"/>
                  </a:lnTo>
                  <a:cubicBezTo>
                    <a:pt x="170" y="339"/>
                    <a:pt x="195" y="355"/>
                    <a:pt x="219" y="355"/>
                  </a:cubicBezTo>
                  <a:cubicBezTo>
                    <a:pt x="235" y="355"/>
                    <a:pt x="251" y="347"/>
                    <a:pt x="268" y="339"/>
                  </a:cubicBezTo>
                  <a:cubicBezTo>
                    <a:pt x="300" y="314"/>
                    <a:pt x="308" y="266"/>
                    <a:pt x="284" y="225"/>
                  </a:cubicBezTo>
                  <a:lnTo>
                    <a:pt x="162" y="39"/>
                  </a:lnTo>
                  <a:cubicBezTo>
                    <a:pt x="147" y="13"/>
                    <a:pt x="119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1"/>
            <p:cNvSpPr/>
            <p:nvPr/>
          </p:nvSpPr>
          <p:spPr>
            <a:xfrm>
              <a:off x="6475200" y="2955400"/>
              <a:ext cx="8750" cy="12075"/>
            </a:xfrm>
            <a:custGeom>
              <a:avLst/>
              <a:gdLst/>
              <a:ahLst/>
              <a:cxnLst/>
              <a:rect l="l" t="t" r="r" b="b"/>
              <a:pathLst>
                <a:path w="350" h="483" extrusionOk="0">
                  <a:moveTo>
                    <a:pt x="98" y="1"/>
                  </a:moveTo>
                  <a:cubicBezTo>
                    <a:pt x="85" y="1"/>
                    <a:pt x="71" y="4"/>
                    <a:pt x="58" y="12"/>
                  </a:cubicBezTo>
                  <a:cubicBezTo>
                    <a:pt x="17" y="28"/>
                    <a:pt x="1" y="77"/>
                    <a:pt x="25" y="118"/>
                  </a:cubicBezTo>
                  <a:lnTo>
                    <a:pt x="187" y="434"/>
                  </a:lnTo>
                  <a:cubicBezTo>
                    <a:pt x="196" y="466"/>
                    <a:pt x="228" y="482"/>
                    <a:pt x="252" y="482"/>
                  </a:cubicBezTo>
                  <a:cubicBezTo>
                    <a:pt x="269" y="482"/>
                    <a:pt x="285" y="474"/>
                    <a:pt x="293" y="474"/>
                  </a:cubicBezTo>
                  <a:cubicBezTo>
                    <a:pt x="333" y="450"/>
                    <a:pt x="350" y="401"/>
                    <a:pt x="325" y="361"/>
                  </a:cubicBezTo>
                  <a:lnTo>
                    <a:pt x="163" y="45"/>
                  </a:lnTo>
                  <a:cubicBezTo>
                    <a:pt x="152" y="17"/>
                    <a:pt x="12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61"/>
            <p:cNvSpPr/>
            <p:nvPr/>
          </p:nvSpPr>
          <p:spPr>
            <a:xfrm>
              <a:off x="6466100" y="2944100"/>
              <a:ext cx="6500" cy="6950"/>
            </a:xfrm>
            <a:custGeom>
              <a:avLst/>
              <a:gdLst/>
              <a:ahLst/>
              <a:cxnLst/>
              <a:rect l="l" t="t" r="r" b="b"/>
              <a:pathLst>
                <a:path w="260" h="278" extrusionOk="0">
                  <a:moveTo>
                    <a:pt x="91" y="1"/>
                  </a:moveTo>
                  <a:cubicBezTo>
                    <a:pt x="76" y="1"/>
                    <a:pt x="61" y="6"/>
                    <a:pt x="49" y="18"/>
                  </a:cubicBezTo>
                  <a:cubicBezTo>
                    <a:pt x="8" y="43"/>
                    <a:pt x="0" y="91"/>
                    <a:pt x="24" y="124"/>
                  </a:cubicBezTo>
                  <a:lnTo>
                    <a:pt x="97" y="245"/>
                  </a:lnTo>
                  <a:cubicBezTo>
                    <a:pt x="114" y="270"/>
                    <a:pt x="138" y="278"/>
                    <a:pt x="170" y="278"/>
                  </a:cubicBezTo>
                  <a:cubicBezTo>
                    <a:pt x="187" y="278"/>
                    <a:pt x="195" y="278"/>
                    <a:pt x="211" y="270"/>
                  </a:cubicBezTo>
                  <a:cubicBezTo>
                    <a:pt x="251" y="237"/>
                    <a:pt x="260" y="189"/>
                    <a:pt x="235" y="156"/>
                  </a:cubicBezTo>
                  <a:lnTo>
                    <a:pt x="154" y="34"/>
                  </a:lnTo>
                  <a:cubicBezTo>
                    <a:pt x="139" y="14"/>
                    <a:pt x="11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61"/>
            <p:cNvSpPr/>
            <p:nvPr/>
          </p:nvSpPr>
          <p:spPr>
            <a:xfrm>
              <a:off x="6450075" y="2955675"/>
              <a:ext cx="8950" cy="11000"/>
            </a:xfrm>
            <a:custGeom>
              <a:avLst/>
              <a:gdLst/>
              <a:ahLst/>
              <a:cxnLst/>
              <a:rect l="l" t="t" r="r" b="b"/>
              <a:pathLst>
                <a:path w="358" h="440" extrusionOk="0">
                  <a:moveTo>
                    <a:pt x="96" y="1"/>
                  </a:moveTo>
                  <a:cubicBezTo>
                    <a:pt x="78" y="1"/>
                    <a:pt x="59" y="7"/>
                    <a:pt x="41" y="17"/>
                  </a:cubicBezTo>
                  <a:cubicBezTo>
                    <a:pt x="9" y="50"/>
                    <a:pt x="1" y="99"/>
                    <a:pt x="33" y="131"/>
                  </a:cubicBezTo>
                  <a:cubicBezTo>
                    <a:pt x="90" y="212"/>
                    <a:pt x="147" y="301"/>
                    <a:pt x="195" y="390"/>
                  </a:cubicBezTo>
                  <a:cubicBezTo>
                    <a:pt x="203" y="423"/>
                    <a:pt x="236" y="439"/>
                    <a:pt x="268" y="439"/>
                  </a:cubicBezTo>
                  <a:cubicBezTo>
                    <a:pt x="276" y="439"/>
                    <a:pt x="293" y="431"/>
                    <a:pt x="301" y="431"/>
                  </a:cubicBezTo>
                  <a:cubicBezTo>
                    <a:pt x="341" y="407"/>
                    <a:pt x="357" y="358"/>
                    <a:pt x="341" y="317"/>
                  </a:cubicBezTo>
                  <a:cubicBezTo>
                    <a:pt x="293" y="220"/>
                    <a:pt x="228" y="123"/>
                    <a:pt x="155" y="34"/>
                  </a:cubicBezTo>
                  <a:cubicBezTo>
                    <a:pt x="141" y="11"/>
                    <a:pt x="120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1"/>
            <p:cNvSpPr/>
            <p:nvPr/>
          </p:nvSpPr>
          <p:spPr>
            <a:xfrm>
              <a:off x="6460625" y="2974600"/>
              <a:ext cx="8125" cy="9900"/>
            </a:xfrm>
            <a:custGeom>
              <a:avLst/>
              <a:gdLst/>
              <a:ahLst/>
              <a:cxnLst/>
              <a:rect l="l" t="t" r="r" b="b"/>
              <a:pathLst>
                <a:path w="325" h="396" extrusionOk="0">
                  <a:moveTo>
                    <a:pt x="104" y="1"/>
                  </a:moveTo>
                  <a:cubicBezTo>
                    <a:pt x="89" y="1"/>
                    <a:pt x="72" y="5"/>
                    <a:pt x="57" y="14"/>
                  </a:cubicBezTo>
                  <a:cubicBezTo>
                    <a:pt x="16" y="31"/>
                    <a:pt x="0" y="79"/>
                    <a:pt x="25" y="120"/>
                  </a:cubicBezTo>
                  <a:lnTo>
                    <a:pt x="162" y="355"/>
                  </a:lnTo>
                  <a:cubicBezTo>
                    <a:pt x="179" y="379"/>
                    <a:pt x="203" y="396"/>
                    <a:pt x="235" y="396"/>
                  </a:cubicBezTo>
                  <a:cubicBezTo>
                    <a:pt x="243" y="396"/>
                    <a:pt x="260" y="387"/>
                    <a:pt x="276" y="379"/>
                  </a:cubicBezTo>
                  <a:cubicBezTo>
                    <a:pt x="308" y="363"/>
                    <a:pt x="325" y="314"/>
                    <a:pt x="300" y="274"/>
                  </a:cubicBezTo>
                  <a:lnTo>
                    <a:pt x="170" y="39"/>
                  </a:lnTo>
                  <a:cubicBezTo>
                    <a:pt x="155" y="13"/>
                    <a:pt x="131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1"/>
            <p:cNvSpPr/>
            <p:nvPr/>
          </p:nvSpPr>
          <p:spPr>
            <a:xfrm>
              <a:off x="6467925" y="2973650"/>
              <a:ext cx="8525" cy="9825"/>
            </a:xfrm>
            <a:custGeom>
              <a:avLst/>
              <a:gdLst/>
              <a:ahLst/>
              <a:cxnLst/>
              <a:rect l="l" t="t" r="r" b="b"/>
              <a:pathLst>
                <a:path w="341" h="393" extrusionOk="0">
                  <a:moveTo>
                    <a:pt x="91" y="0"/>
                  </a:moveTo>
                  <a:cubicBezTo>
                    <a:pt x="77" y="0"/>
                    <a:pt x="62" y="4"/>
                    <a:pt x="49" y="12"/>
                  </a:cubicBezTo>
                  <a:cubicBezTo>
                    <a:pt x="8" y="36"/>
                    <a:pt x="0" y="93"/>
                    <a:pt x="24" y="125"/>
                  </a:cubicBezTo>
                  <a:lnTo>
                    <a:pt x="178" y="361"/>
                  </a:lnTo>
                  <a:cubicBezTo>
                    <a:pt x="195" y="385"/>
                    <a:pt x="219" y="393"/>
                    <a:pt x="243" y="393"/>
                  </a:cubicBezTo>
                  <a:cubicBezTo>
                    <a:pt x="260" y="393"/>
                    <a:pt x="276" y="393"/>
                    <a:pt x="292" y="385"/>
                  </a:cubicBezTo>
                  <a:cubicBezTo>
                    <a:pt x="324" y="361"/>
                    <a:pt x="341" y="304"/>
                    <a:pt x="316" y="271"/>
                  </a:cubicBezTo>
                  <a:lnTo>
                    <a:pt x="162" y="36"/>
                  </a:lnTo>
                  <a:cubicBezTo>
                    <a:pt x="146" y="15"/>
                    <a:pt x="119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61"/>
            <p:cNvSpPr/>
            <p:nvPr/>
          </p:nvSpPr>
          <p:spPr>
            <a:xfrm>
              <a:off x="6477025" y="2973175"/>
              <a:ext cx="7525" cy="9300"/>
            </a:xfrm>
            <a:custGeom>
              <a:avLst/>
              <a:gdLst/>
              <a:ahLst/>
              <a:cxnLst/>
              <a:rect l="l" t="t" r="r" b="b"/>
              <a:pathLst>
                <a:path w="301" h="372" extrusionOk="0">
                  <a:moveTo>
                    <a:pt x="91" y="0"/>
                  </a:moveTo>
                  <a:cubicBezTo>
                    <a:pt x="80" y="0"/>
                    <a:pt x="69" y="2"/>
                    <a:pt x="58" y="7"/>
                  </a:cubicBezTo>
                  <a:cubicBezTo>
                    <a:pt x="17" y="31"/>
                    <a:pt x="1" y="80"/>
                    <a:pt x="25" y="120"/>
                  </a:cubicBezTo>
                  <a:lnTo>
                    <a:pt x="139" y="331"/>
                  </a:lnTo>
                  <a:cubicBezTo>
                    <a:pt x="155" y="363"/>
                    <a:pt x="179" y="371"/>
                    <a:pt x="212" y="371"/>
                  </a:cubicBezTo>
                  <a:cubicBezTo>
                    <a:pt x="228" y="371"/>
                    <a:pt x="236" y="371"/>
                    <a:pt x="252" y="363"/>
                  </a:cubicBezTo>
                  <a:cubicBezTo>
                    <a:pt x="293" y="347"/>
                    <a:pt x="301" y="298"/>
                    <a:pt x="285" y="258"/>
                  </a:cubicBezTo>
                  <a:lnTo>
                    <a:pt x="171" y="39"/>
                  </a:lnTo>
                  <a:cubicBezTo>
                    <a:pt x="153" y="15"/>
                    <a:pt x="12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61"/>
            <p:cNvSpPr/>
            <p:nvPr/>
          </p:nvSpPr>
          <p:spPr>
            <a:xfrm>
              <a:off x="6476225" y="2946975"/>
              <a:ext cx="7525" cy="8950"/>
            </a:xfrm>
            <a:custGeom>
              <a:avLst/>
              <a:gdLst/>
              <a:ahLst/>
              <a:cxnLst/>
              <a:rect l="l" t="t" r="r" b="b"/>
              <a:pathLst>
                <a:path w="301" h="358" extrusionOk="0">
                  <a:moveTo>
                    <a:pt x="89" y="1"/>
                  </a:moveTo>
                  <a:cubicBezTo>
                    <a:pt x="76" y="1"/>
                    <a:pt x="62" y="4"/>
                    <a:pt x="49" y="9"/>
                  </a:cubicBezTo>
                  <a:cubicBezTo>
                    <a:pt x="17" y="33"/>
                    <a:pt x="1" y="82"/>
                    <a:pt x="25" y="122"/>
                  </a:cubicBezTo>
                  <a:lnTo>
                    <a:pt x="146" y="317"/>
                  </a:lnTo>
                  <a:cubicBezTo>
                    <a:pt x="155" y="341"/>
                    <a:pt x="187" y="357"/>
                    <a:pt x="211" y="357"/>
                  </a:cubicBezTo>
                  <a:cubicBezTo>
                    <a:pt x="228" y="357"/>
                    <a:pt x="244" y="349"/>
                    <a:pt x="252" y="341"/>
                  </a:cubicBezTo>
                  <a:cubicBezTo>
                    <a:pt x="292" y="317"/>
                    <a:pt x="301" y="268"/>
                    <a:pt x="284" y="236"/>
                  </a:cubicBezTo>
                  <a:lnTo>
                    <a:pt x="163" y="41"/>
                  </a:lnTo>
                  <a:cubicBezTo>
                    <a:pt x="146" y="13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1"/>
            <p:cNvSpPr/>
            <p:nvPr/>
          </p:nvSpPr>
          <p:spPr>
            <a:xfrm>
              <a:off x="6457375" y="3086800"/>
              <a:ext cx="7525" cy="13225"/>
            </a:xfrm>
            <a:custGeom>
              <a:avLst/>
              <a:gdLst/>
              <a:ahLst/>
              <a:cxnLst/>
              <a:rect l="l" t="t" r="r" b="b"/>
              <a:pathLst>
                <a:path w="301" h="529" extrusionOk="0">
                  <a:moveTo>
                    <a:pt x="94" y="1"/>
                  </a:moveTo>
                  <a:cubicBezTo>
                    <a:pt x="90" y="1"/>
                    <a:pt x="86" y="1"/>
                    <a:pt x="82" y="2"/>
                  </a:cubicBezTo>
                  <a:cubicBezTo>
                    <a:pt x="33" y="10"/>
                    <a:pt x="1" y="51"/>
                    <a:pt x="9" y="99"/>
                  </a:cubicBezTo>
                  <a:cubicBezTo>
                    <a:pt x="33" y="229"/>
                    <a:pt x="73" y="359"/>
                    <a:pt x="130" y="480"/>
                  </a:cubicBezTo>
                  <a:cubicBezTo>
                    <a:pt x="146" y="513"/>
                    <a:pt x="171" y="529"/>
                    <a:pt x="203" y="529"/>
                  </a:cubicBezTo>
                  <a:cubicBezTo>
                    <a:pt x="219" y="529"/>
                    <a:pt x="228" y="529"/>
                    <a:pt x="236" y="521"/>
                  </a:cubicBezTo>
                  <a:cubicBezTo>
                    <a:pt x="276" y="505"/>
                    <a:pt x="300" y="456"/>
                    <a:pt x="276" y="415"/>
                  </a:cubicBezTo>
                  <a:cubicBezTo>
                    <a:pt x="228" y="310"/>
                    <a:pt x="195" y="188"/>
                    <a:pt x="171" y="67"/>
                  </a:cubicBezTo>
                  <a:cubicBezTo>
                    <a:pt x="164" y="30"/>
                    <a:pt x="130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1"/>
            <p:cNvSpPr/>
            <p:nvPr/>
          </p:nvSpPr>
          <p:spPr>
            <a:xfrm>
              <a:off x="6466100" y="3089225"/>
              <a:ext cx="7525" cy="11825"/>
            </a:xfrm>
            <a:custGeom>
              <a:avLst/>
              <a:gdLst/>
              <a:ahLst/>
              <a:cxnLst/>
              <a:rect l="l" t="t" r="r" b="b"/>
              <a:pathLst>
                <a:path w="301" h="473" extrusionOk="0">
                  <a:moveTo>
                    <a:pt x="85" y="0"/>
                  </a:moveTo>
                  <a:cubicBezTo>
                    <a:pt x="79" y="0"/>
                    <a:pt x="72" y="1"/>
                    <a:pt x="65" y="2"/>
                  </a:cubicBezTo>
                  <a:cubicBezTo>
                    <a:pt x="16" y="18"/>
                    <a:pt x="0" y="67"/>
                    <a:pt x="16" y="108"/>
                  </a:cubicBezTo>
                  <a:lnTo>
                    <a:pt x="130" y="424"/>
                  </a:lnTo>
                  <a:cubicBezTo>
                    <a:pt x="138" y="456"/>
                    <a:pt x="170" y="472"/>
                    <a:pt x="203" y="472"/>
                  </a:cubicBezTo>
                  <a:cubicBezTo>
                    <a:pt x="211" y="472"/>
                    <a:pt x="227" y="472"/>
                    <a:pt x="235" y="464"/>
                  </a:cubicBezTo>
                  <a:cubicBezTo>
                    <a:pt x="276" y="456"/>
                    <a:pt x="300" y="408"/>
                    <a:pt x="284" y="367"/>
                  </a:cubicBezTo>
                  <a:lnTo>
                    <a:pt x="162" y="51"/>
                  </a:lnTo>
                  <a:cubicBezTo>
                    <a:pt x="149" y="17"/>
                    <a:pt x="118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1"/>
            <p:cNvSpPr/>
            <p:nvPr/>
          </p:nvSpPr>
          <p:spPr>
            <a:xfrm>
              <a:off x="6476225" y="3096975"/>
              <a:ext cx="6100" cy="11375"/>
            </a:xfrm>
            <a:custGeom>
              <a:avLst/>
              <a:gdLst/>
              <a:ahLst/>
              <a:cxnLst/>
              <a:rect l="l" t="t" r="r" b="b"/>
              <a:pathLst>
                <a:path w="244" h="455" extrusionOk="0">
                  <a:moveTo>
                    <a:pt x="82" y="0"/>
                  </a:moveTo>
                  <a:cubicBezTo>
                    <a:pt x="33" y="8"/>
                    <a:pt x="1" y="49"/>
                    <a:pt x="9" y="89"/>
                  </a:cubicBezTo>
                  <a:cubicBezTo>
                    <a:pt x="17" y="195"/>
                    <a:pt x="41" y="300"/>
                    <a:pt x="73" y="398"/>
                  </a:cubicBezTo>
                  <a:cubicBezTo>
                    <a:pt x="90" y="430"/>
                    <a:pt x="122" y="454"/>
                    <a:pt x="155" y="454"/>
                  </a:cubicBezTo>
                  <a:cubicBezTo>
                    <a:pt x="163" y="454"/>
                    <a:pt x="171" y="446"/>
                    <a:pt x="179" y="446"/>
                  </a:cubicBezTo>
                  <a:cubicBezTo>
                    <a:pt x="219" y="430"/>
                    <a:pt x="244" y="389"/>
                    <a:pt x="228" y="341"/>
                  </a:cubicBezTo>
                  <a:cubicBezTo>
                    <a:pt x="203" y="260"/>
                    <a:pt x="179" y="162"/>
                    <a:pt x="171" y="73"/>
                  </a:cubicBezTo>
                  <a:cubicBezTo>
                    <a:pt x="163" y="25"/>
                    <a:pt x="130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1"/>
            <p:cNvSpPr/>
            <p:nvPr/>
          </p:nvSpPr>
          <p:spPr>
            <a:xfrm>
              <a:off x="6468525" y="3105250"/>
              <a:ext cx="6100" cy="10400"/>
            </a:xfrm>
            <a:custGeom>
              <a:avLst/>
              <a:gdLst/>
              <a:ahLst/>
              <a:cxnLst/>
              <a:rect l="l" t="t" r="r" b="b"/>
              <a:pathLst>
                <a:path w="244" h="416" extrusionOk="0">
                  <a:moveTo>
                    <a:pt x="84" y="0"/>
                  </a:moveTo>
                  <a:cubicBezTo>
                    <a:pt x="78" y="0"/>
                    <a:pt x="72" y="1"/>
                    <a:pt x="65" y="2"/>
                  </a:cubicBezTo>
                  <a:cubicBezTo>
                    <a:pt x="25" y="10"/>
                    <a:pt x="0" y="58"/>
                    <a:pt x="9" y="99"/>
                  </a:cubicBezTo>
                  <a:lnTo>
                    <a:pt x="73" y="350"/>
                  </a:lnTo>
                  <a:cubicBezTo>
                    <a:pt x="82" y="383"/>
                    <a:pt x="114" y="415"/>
                    <a:pt x="146" y="415"/>
                  </a:cubicBezTo>
                  <a:cubicBezTo>
                    <a:pt x="154" y="415"/>
                    <a:pt x="163" y="407"/>
                    <a:pt x="171" y="407"/>
                  </a:cubicBezTo>
                  <a:cubicBezTo>
                    <a:pt x="211" y="399"/>
                    <a:pt x="244" y="350"/>
                    <a:pt x="227" y="310"/>
                  </a:cubicBezTo>
                  <a:lnTo>
                    <a:pt x="163" y="58"/>
                  </a:lnTo>
                  <a:cubicBezTo>
                    <a:pt x="156" y="23"/>
                    <a:pt x="124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1"/>
            <p:cNvSpPr/>
            <p:nvPr/>
          </p:nvSpPr>
          <p:spPr>
            <a:xfrm>
              <a:off x="6458400" y="3104225"/>
              <a:ext cx="6500" cy="9800"/>
            </a:xfrm>
            <a:custGeom>
              <a:avLst/>
              <a:gdLst/>
              <a:ahLst/>
              <a:cxnLst/>
              <a:rect l="l" t="t" r="r" b="b"/>
              <a:pathLst>
                <a:path w="260" h="392" extrusionOk="0">
                  <a:moveTo>
                    <a:pt x="85" y="0"/>
                  </a:moveTo>
                  <a:cubicBezTo>
                    <a:pt x="78" y="0"/>
                    <a:pt x="71" y="1"/>
                    <a:pt x="65" y="2"/>
                  </a:cubicBezTo>
                  <a:cubicBezTo>
                    <a:pt x="24" y="18"/>
                    <a:pt x="0" y="67"/>
                    <a:pt x="8" y="108"/>
                  </a:cubicBezTo>
                  <a:lnTo>
                    <a:pt x="89" y="343"/>
                  </a:lnTo>
                  <a:cubicBezTo>
                    <a:pt x="97" y="375"/>
                    <a:pt x="130" y="391"/>
                    <a:pt x="162" y="391"/>
                  </a:cubicBezTo>
                  <a:lnTo>
                    <a:pt x="195" y="391"/>
                  </a:lnTo>
                  <a:cubicBezTo>
                    <a:pt x="235" y="375"/>
                    <a:pt x="259" y="326"/>
                    <a:pt x="243" y="286"/>
                  </a:cubicBezTo>
                  <a:lnTo>
                    <a:pt x="162" y="59"/>
                  </a:lnTo>
                  <a:cubicBezTo>
                    <a:pt x="155" y="18"/>
                    <a:pt x="12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1"/>
            <p:cNvSpPr/>
            <p:nvPr/>
          </p:nvSpPr>
          <p:spPr>
            <a:xfrm>
              <a:off x="6446225" y="3092175"/>
              <a:ext cx="6925" cy="10900"/>
            </a:xfrm>
            <a:custGeom>
              <a:avLst/>
              <a:gdLst/>
              <a:ahLst/>
              <a:cxnLst/>
              <a:rect l="l" t="t" r="r" b="b"/>
              <a:pathLst>
                <a:path w="277" h="436" extrusionOk="0">
                  <a:moveTo>
                    <a:pt x="92" y="1"/>
                  </a:moveTo>
                  <a:cubicBezTo>
                    <a:pt x="83" y="1"/>
                    <a:pt x="74" y="2"/>
                    <a:pt x="65" y="6"/>
                  </a:cubicBezTo>
                  <a:cubicBezTo>
                    <a:pt x="25" y="22"/>
                    <a:pt x="1" y="63"/>
                    <a:pt x="17" y="103"/>
                  </a:cubicBezTo>
                  <a:lnTo>
                    <a:pt x="114" y="379"/>
                  </a:lnTo>
                  <a:cubicBezTo>
                    <a:pt x="122" y="411"/>
                    <a:pt x="155" y="436"/>
                    <a:pt x="187" y="436"/>
                  </a:cubicBezTo>
                  <a:cubicBezTo>
                    <a:pt x="195" y="436"/>
                    <a:pt x="203" y="427"/>
                    <a:pt x="219" y="427"/>
                  </a:cubicBezTo>
                  <a:cubicBezTo>
                    <a:pt x="260" y="411"/>
                    <a:pt x="276" y="363"/>
                    <a:pt x="268" y="322"/>
                  </a:cubicBezTo>
                  <a:lnTo>
                    <a:pt x="171" y="54"/>
                  </a:lnTo>
                  <a:cubicBezTo>
                    <a:pt x="158" y="23"/>
                    <a:pt x="125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1"/>
            <p:cNvSpPr/>
            <p:nvPr/>
          </p:nvSpPr>
          <p:spPr>
            <a:xfrm>
              <a:off x="6452925" y="3114850"/>
              <a:ext cx="7525" cy="9925"/>
            </a:xfrm>
            <a:custGeom>
              <a:avLst/>
              <a:gdLst/>
              <a:ahLst/>
              <a:cxnLst/>
              <a:rect l="l" t="t" r="r" b="b"/>
              <a:pathLst>
                <a:path w="301" h="397" extrusionOk="0">
                  <a:moveTo>
                    <a:pt x="89" y="1"/>
                  </a:moveTo>
                  <a:cubicBezTo>
                    <a:pt x="78" y="1"/>
                    <a:pt x="67" y="3"/>
                    <a:pt x="57" y="7"/>
                  </a:cubicBezTo>
                  <a:cubicBezTo>
                    <a:pt x="16" y="31"/>
                    <a:pt x="0" y="80"/>
                    <a:pt x="24" y="120"/>
                  </a:cubicBezTo>
                  <a:lnTo>
                    <a:pt x="138" y="347"/>
                  </a:lnTo>
                  <a:cubicBezTo>
                    <a:pt x="154" y="380"/>
                    <a:pt x="179" y="396"/>
                    <a:pt x="211" y="396"/>
                  </a:cubicBezTo>
                  <a:cubicBezTo>
                    <a:pt x="227" y="396"/>
                    <a:pt x="235" y="396"/>
                    <a:pt x="243" y="388"/>
                  </a:cubicBezTo>
                  <a:cubicBezTo>
                    <a:pt x="284" y="364"/>
                    <a:pt x="300" y="315"/>
                    <a:pt x="284" y="274"/>
                  </a:cubicBezTo>
                  <a:lnTo>
                    <a:pt x="170" y="47"/>
                  </a:lnTo>
                  <a:cubicBezTo>
                    <a:pt x="152" y="17"/>
                    <a:pt x="12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1"/>
            <p:cNvSpPr/>
            <p:nvPr/>
          </p:nvSpPr>
          <p:spPr>
            <a:xfrm>
              <a:off x="6463650" y="3120175"/>
              <a:ext cx="8550" cy="10475"/>
            </a:xfrm>
            <a:custGeom>
              <a:avLst/>
              <a:gdLst/>
              <a:ahLst/>
              <a:cxnLst/>
              <a:rect l="l" t="t" r="r" b="b"/>
              <a:pathLst>
                <a:path w="342" h="419" extrusionOk="0">
                  <a:moveTo>
                    <a:pt x="91" y="0"/>
                  </a:moveTo>
                  <a:cubicBezTo>
                    <a:pt x="73" y="0"/>
                    <a:pt x="56" y="7"/>
                    <a:pt x="41" y="21"/>
                  </a:cubicBezTo>
                  <a:cubicBezTo>
                    <a:pt x="9" y="45"/>
                    <a:pt x="1" y="102"/>
                    <a:pt x="25" y="134"/>
                  </a:cubicBezTo>
                  <a:cubicBezTo>
                    <a:pt x="90" y="207"/>
                    <a:pt x="139" y="280"/>
                    <a:pt x="171" y="370"/>
                  </a:cubicBezTo>
                  <a:cubicBezTo>
                    <a:pt x="187" y="394"/>
                    <a:pt x="212" y="418"/>
                    <a:pt x="244" y="418"/>
                  </a:cubicBezTo>
                  <a:cubicBezTo>
                    <a:pt x="260" y="418"/>
                    <a:pt x="268" y="410"/>
                    <a:pt x="277" y="410"/>
                  </a:cubicBezTo>
                  <a:cubicBezTo>
                    <a:pt x="317" y="394"/>
                    <a:pt x="341" y="345"/>
                    <a:pt x="317" y="305"/>
                  </a:cubicBezTo>
                  <a:cubicBezTo>
                    <a:pt x="277" y="207"/>
                    <a:pt x="220" y="110"/>
                    <a:pt x="155" y="29"/>
                  </a:cubicBezTo>
                  <a:cubicBezTo>
                    <a:pt x="137" y="11"/>
                    <a:pt x="113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1"/>
            <p:cNvSpPr/>
            <p:nvPr/>
          </p:nvSpPr>
          <p:spPr>
            <a:xfrm>
              <a:off x="6474200" y="3121575"/>
              <a:ext cx="6500" cy="9075"/>
            </a:xfrm>
            <a:custGeom>
              <a:avLst/>
              <a:gdLst/>
              <a:ahLst/>
              <a:cxnLst/>
              <a:rect l="l" t="t" r="r" b="b"/>
              <a:pathLst>
                <a:path w="260" h="363" extrusionOk="0">
                  <a:moveTo>
                    <a:pt x="92" y="0"/>
                  </a:moveTo>
                  <a:cubicBezTo>
                    <a:pt x="83" y="0"/>
                    <a:pt x="74" y="2"/>
                    <a:pt x="65" y="5"/>
                  </a:cubicBezTo>
                  <a:cubicBezTo>
                    <a:pt x="25" y="22"/>
                    <a:pt x="0" y="70"/>
                    <a:pt x="17" y="111"/>
                  </a:cubicBezTo>
                  <a:lnTo>
                    <a:pt x="90" y="305"/>
                  </a:lnTo>
                  <a:cubicBezTo>
                    <a:pt x="106" y="338"/>
                    <a:pt x="130" y="362"/>
                    <a:pt x="171" y="362"/>
                  </a:cubicBezTo>
                  <a:cubicBezTo>
                    <a:pt x="179" y="362"/>
                    <a:pt x="187" y="362"/>
                    <a:pt x="195" y="354"/>
                  </a:cubicBezTo>
                  <a:cubicBezTo>
                    <a:pt x="236" y="338"/>
                    <a:pt x="260" y="289"/>
                    <a:pt x="244" y="249"/>
                  </a:cubicBezTo>
                  <a:lnTo>
                    <a:pt x="171" y="54"/>
                  </a:lnTo>
                  <a:cubicBezTo>
                    <a:pt x="158" y="22"/>
                    <a:pt x="125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61"/>
            <p:cNvSpPr/>
            <p:nvPr/>
          </p:nvSpPr>
          <p:spPr>
            <a:xfrm>
              <a:off x="6495475" y="3233400"/>
              <a:ext cx="8550" cy="9325"/>
            </a:xfrm>
            <a:custGeom>
              <a:avLst/>
              <a:gdLst/>
              <a:ahLst/>
              <a:cxnLst/>
              <a:rect l="l" t="t" r="r" b="b"/>
              <a:pathLst>
                <a:path w="342" h="373" extrusionOk="0">
                  <a:moveTo>
                    <a:pt x="97" y="0"/>
                  </a:moveTo>
                  <a:cubicBezTo>
                    <a:pt x="84" y="0"/>
                    <a:pt x="70" y="3"/>
                    <a:pt x="58" y="8"/>
                  </a:cubicBezTo>
                  <a:cubicBezTo>
                    <a:pt x="17" y="32"/>
                    <a:pt x="1" y="81"/>
                    <a:pt x="25" y="121"/>
                  </a:cubicBezTo>
                  <a:cubicBezTo>
                    <a:pt x="66" y="203"/>
                    <a:pt x="122" y="284"/>
                    <a:pt x="195" y="348"/>
                  </a:cubicBezTo>
                  <a:cubicBezTo>
                    <a:pt x="212" y="365"/>
                    <a:pt x="228" y="373"/>
                    <a:pt x="252" y="373"/>
                  </a:cubicBezTo>
                  <a:cubicBezTo>
                    <a:pt x="268" y="373"/>
                    <a:pt x="293" y="365"/>
                    <a:pt x="309" y="348"/>
                  </a:cubicBezTo>
                  <a:cubicBezTo>
                    <a:pt x="341" y="316"/>
                    <a:pt x="341" y="267"/>
                    <a:pt x="309" y="235"/>
                  </a:cubicBezTo>
                  <a:cubicBezTo>
                    <a:pt x="252" y="178"/>
                    <a:pt x="203" y="113"/>
                    <a:pt x="171" y="40"/>
                  </a:cubicBezTo>
                  <a:cubicBezTo>
                    <a:pt x="154" y="13"/>
                    <a:pt x="126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61"/>
            <p:cNvSpPr/>
            <p:nvPr/>
          </p:nvSpPr>
          <p:spPr>
            <a:xfrm>
              <a:off x="6502775" y="3227550"/>
              <a:ext cx="8950" cy="10325"/>
            </a:xfrm>
            <a:custGeom>
              <a:avLst/>
              <a:gdLst/>
              <a:ahLst/>
              <a:cxnLst/>
              <a:rect l="l" t="t" r="r" b="b"/>
              <a:pathLst>
                <a:path w="358" h="413" extrusionOk="0">
                  <a:moveTo>
                    <a:pt x="90" y="1"/>
                  </a:moveTo>
                  <a:cubicBezTo>
                    <a:pt x="79" y="1"/>
                    <a:pt x="68" y="3"/>
                    <a:pt x="57" y="7"/>
                  </a:cubicBezTo>
                  <a:cubicBezTo>
                    <a:pt x="17" y="23"/>
                    <a:pt x="1" y="72"/>
                    <a:pt x="17" y="112"/>
                  </a:cubicBezTo>
                  <a:cubicBezTo>
                    <a:pt x="66" y="218"/>
                    <a:pt x="130" y="315"/>
                    <a:pt x="211" y="396"/>
                  </a:cubicBezTo>
                  <a:cubicBezTo>
                    <a:pt x="228" y="404"/>
                    <a:pt x="244" y="412"/>
                    <a:pt x="268" y="412"/>
                  </a:cubicBezTo>
                  <a:cubicBezTo>
                    <a:pt x="293" y="412"/>
                    <a:pt x="309" y="404"/>
                    <a:pt x="325" y="388"/>
                  </a:cubicBezTo>
                  <a:cubicBezTo>
                    <a:pt x="357" y="355"/>
                    <a:pt x="357" y="307"/>
                    <a:pt x="325" y="274"/>
                  </a:cubicBezTo>
                  <a:cubicBezTo>
                    <a:pt x="260" y="210"/>
                    <a:pt x="203" y="137"/>
                    <a:pt x="171" y="47"/>
                  </a:cubicBezTo>
                  <a:cubicBezTo>
                    <a:pt x="153" y="17"/>
                    <a:pt x="12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1"/>
            <p:cNvSpPr/>
            <p:nvPr/>
          </p:nvSpPr>
          <p:spPr>
            <a:xfrm>
              <a:off x="6488800" y="3217850"/>
              <a:ext cx="7525" cy="8475"/>
            </a:xfrm>
            <a:custGeom>
              <a:avLst/>
              <a:gdLst/>
              <a:ahLst/>
              <a:cxnLst/>
              <a:rect l="l" t="t" r="r" b="b"/>
              <a:pathLst>
                <a:path w="301" h="339" extrusionOk="0">
                  <a:moveTo>
                    <a:pt x="96" y="0"/>
                  </a:moveTo>
                  <a:cubicBezTo>
                    <a:pt x="80" y="0"/>
                    <a:pt x="64" y="5"/>
                    <a:pt x="49" y="14"/>
                  </a:cubicBezTo>
                  <a:cubicBezTo>
                    <a:pt x="8" y="38"/>
                    <a:pt x="0" y="87"/>
                    <a:pt x="25" y="127"/>
                  </a:cubicBezTo>
                  <a:lnTo>
                    <a:pt x="138" y="306"/>
                  </a:lnTo>
                  <a:cubicBezTo>
                    <a:pt x="154" y="330"/>
                    <a:pt x="179" y="338"/>
                    <a:pt x="203" y="338"/>
                  </a:cubicBezTo>
                  <a:cubicBezTo>
                    <a:pt x="219" y="338"/>
                    <a:pt x="235" y="338"/>
                    <a:pt x="252" y="330"/>
                  </a:cubicBezTo>
                  <a:cubicBezTo>
                    <a:pt x="284" y="306"/>
                    <a:pt x="300" y="257"/>
                    <a:pt x="276" y="216"/>
                  </a:cubicBezTo>
                  <a:lnTo>
                    <a:pt x="162" y="38"/>
                  </a:lnTo>
                  <a:cubicBezTo>
                    <a:pt x="147" y="13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61"/>
            <p:cNvSpPr/>
            <p:nvPr/>
          </p:nvSpPr>
          <p:spPr>
            <a:xfrm>
              <a:off x="6496500" y="3213525"/>
              <a:ext cx="8125" cy="9950"/>
            </a:xfrm>
            <a:custGeom>
              <a:avLst/>
              <a:gdLst/>
              <a:ahLst/>
              <a:cxnLst/>
              <a:rect l="l" t="t" r="r" b="b"/>
              <a:pathLst>
                <a:path w="325" h="398" extrusionOk="0">
                  <a:moveTo>
                    <a:pt x="89" y="1"/>
                  </a:moveTo>
                  <a:cubicBezTo>
                    <a:pt x="75" y="1"/>
                    <a:pt x="62" y="3"/>
                    <a:pt x="49" y="8"/>
                  </a:cubicBezTo>
                  <a:cubicBezTo>
                    <a:pt x="17" y="33"/>
                    <a:pt x="0" y="81"/>
                    <a:pt x="25" y="122"/>
                  </a:cubicBezTo>
                  <a:lnTo>
                    <a:pt x="154" y="357"/>
                  </a:lnTo>
                  <a:cubicBezTo>
                    <a:pt x="171" y="381"/>
                    <a:pt x="203" y="398"/>
                    <a:pt x="227" y="398"/>
                  </a:cubicBezTo>
                  <a:cubicBezTo>
                    <a:pt x="244" y="398"/>
                    <a:pt x="260" y="389"/>
                    <a:pt x="268" y="381"/>
                  </a:cubicBezTo>
                  <a:cubicBezTo>
                    <a:pt x="308" y="365"/>
                    <a:pt x="325" y="316"/>
                    <a:pt x="300" y="276"/>
                  </a:cubicBezTo>
                  <a:lnTo>
                    <a:pt x="162" y="41"/>
                  </a:lnTo>
                  <a:cubicBezTo>
                    <a:pt x="146" y="13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61"/>
            <p:cNvSpPr/>
            <p:nvPr/>
          </p:nvSpPr>
          <p:spPr>
            <a:xfrm>
              <a:off x="6510475" y="3220275"/>
              <a:ext cx="8950" cy="12325"/>
            </a:xfrm>
            <a:custGeom>
              <a:avLst/>
              <a:gdLst/>
              <a:ahLst/>
              <a:cxnLst/>
              <a:rect l="l" t="t" r="r" b="b"/>
              <a:pathLst>
                <a:path w="358" h="493" extrusionOk="0">
                  <a:moveTo>
                    <a:pt x="97" y="0"/>
                  </a:moveTo>
                  <a:cubicBezTo>
                    <a:pt x="81" y="0"/>
                    <a:pt x="65" y="5"/>
                    <a:pt x="49" y="14"/>
                  </a:cubicBezTo>
                  <a:cubicBezTo>
                    <a:pt x="17" y="38"/>
                    <a:pt x="1" y="95"/>
                    <a:pt x="33" y="128"/>
                  </a:cubicBezTo>
                  <a:cubicBezTo>
                    <a:pt x="98" y="225"/>
                    <a:pt x="147" y="330"/>
                    <a:pt x="187" y="444"/>
                  </a:cubicBezTo>
                  <a:cubicBezTo>
                    <a:pt x="203" y="476"/>
                    <a:pt x="228" y="492"/>
                    <a:pt x="268" y="492"/>
                  </a:cubicBezTo>
                  <a:lnTo>
                    <a:pt x="293" y="492"/>
                  </a:lnTo>
                  <a:cubicBezTo>
                    <a:pt x="333" y="476"/>
                    <a:pt x="357" y="428"/>
                    <a:pt x="341" y="387"/>
                  </a:cubicBezTo>
                  <a:cubicBezTo>
                    <a:pt x="301" y="265"/>
                    <a:pt x="236" y="144"/>
                    <a:pt x="163" y="38"/>
                  </a:cubicBezTo>
                  <a:cubicBezTo>
                    <a:pt x="148" y="13"/>
                    <a:pt x="123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1"/>
            <p:cNvSpPr/>
            <p:nvPr/>
          </p:nvSpPr>
          <p:spPr>
            <a:xfrm>
              <a:off x="6511900" y="3236325"/>
              <a:ext cx="7125" cy="8425"/>
            </a:xfrm>
            <a:custGeom>
              <a:avLst/>
              <a:gdLst/>
              <a:ahLst/>
              <a:cxnLst/>
              <a:rect l="l" t="t" r="r" b="b"/>
              <a:pathLst>
                <a:path w="285" h="337" extrusionOk="0">
                  <a:moveTo>
                    <a:pt x="99" y="1"/>
                  </a:moveTo>
                  <a:cubicBezTo>
                    <a:pt x="85" y="1"/>
                    <a:pt x="71" y="4"/>
                    <a:pt x="57" y="13"/>
                  </a:cubicBezTo>
                  <a:cubicBezTo>
                    <a:pt x="17" y="29"/>
                    <a:pt x="0" y="77"/>
                    <a:pt x="25" y="118"/>
                  </a:cubicBezTo>
                  <a:lnTo>
                    <a:pt x="122" y="296"/>
                  </a:lnTo>
                  <a:cubicBezTo>
                    <a:pt x="138" y="321"/>
                    <a:pt x="163" y="337"/>
                    <a:pt x="195" y="337"/>
                  </a:cubicBezTo>
                  <a:cubicBezTo>
                    <a:pt x="203" y="337"/>
                    <a:pt x="219" y="329"/>
                    <a:pt x="236" y="321"/>
                  </a:cubicBezTo>
                  <a:cubicBezTo>
                    <a:pt x="268" y="304"/>
                    <a:pt x="284" y="256"/>
                    <a:pt x="268" y="215"/>
                  </a:cubicBezTo>
                  <a:lnTo>
                    <a:pt x="171" y="37"/>
                  </a:lnTo>
                  <a:cubicBezTo>
                    <a:pt x="155" y="15"/>
                    <a:pt x="128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1"/>
            <p:cNvSpPr/>
            <p:nvPr/>
          </p:nvSpPr>
          <p:spPr>
            <a:xfrm>
              <a:off x="6507250" y="3244925"/>
              <a:ext cx="6300" cy="7950"/>
            </a:xfrm>
            <a:custGeom>
              <a:avLst/>
              <a:gdLst/>
              <a:ahLst/>
              <a:cxnLst/>
              <a:rect l="l" t="t" r="r" b="b"/>
              <a:pathLst>
                <a:path w="252" h="318" extrusionOk="0">
                  <a:moveTo>
                    <a:pt x="89" y="1"/>
                  </a:moveTo>
                  <a:cubicBezTo>
                    <a:pt x="69" y="1"/>
                    <a:pt x="49" y="9"/>
                    <a:pt x="32" y="25"/>
                  </a:cubicBezTo>
                  <a:cubicBezTo>
                    <a:pt x="0" y="58"/>
                    <a:pt x="0" y="114"/>
                    <a:pt x="32" y="139"/>
                  </a:cubicBezTo>
                  <a:cubicBezTo>
                    <a:pt x="65" y="171"/>
                    <a:pt x="81" y="212"/>
                    <a:pt x="89" y="252"/>
                  </a:cubicBezTo>
                  <a:cubicBezTo>
                    <a:pt x="89" y="293"/>
                    <a:pt x="130" y="317"/>
                    <a:pt x="162" y="317"/>
                  </a:cubicBezTo>
                  <a:lnTo>
                    <a:pt x="178" y="317"/>
                  </a:lnTo>
                  <a:cubicBezTo>
                    <a:pt x="219" y="317"/>
                    <a:pt x="251" y="277"/>
                    <a:pt x="243" y="228"/>
                  </a:cubicBezTo>
                  <a:cubicBezTo>
                    <a:pt x="235" y="155"/>
                    <a:pt x="203" y="82"/>
                    <a:pt x="146" y="25"/>
                  </a:cubicBezTo>
                  <a:cubicBezTo>
                    <a:pt x="130" y="9"/>
                    <a:pt x="109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1"/>
            <p:cNvSpPr/>
            <p:nvPr/>
          </p:nvSpPr>
          <p:spPr>
            <a:xfrm>
              <a:off x="6493650" y="3243025"/>
              <a:ext cx="6725" cy="8025"/>
            </a:xfrm>
            <a:custGeom>
              <a:avLst/>
              <a:gdLst/>
              <a:ahLst/>
              <a:cxnLst/>
              <a:rect l="l" t="t" r="r" b="b"/>
              <a:pathLst>
                <a:path w="269" h="321" extrusionOk="0">
                  <a:moveTo>
                    <a:pt x="98" y="1"/>
                  </a:moveTo>
                  <a:cubicBezTo>
                    <a:pt x="84" y="1"/>
                    <a:pt x="71" y="4"/>
                    <a:pt x="58" y="12"/>
                  </a:cubicBezTo>
                  <a:cubicBezTo>
                    <a:pt x="17" y="28"/>
                    <a:pt x="1" y="77"/>
                    <a:pt x="25" y="118"/>
                  </a:cubicBezTo>
                  <a:lnTo>
                    <a:pt x="98" y="272"/>
                  </a:lnTo>
                  <a:cubicBezTo>
                    <a:pt x="114" y="304"/>
                    <a:pt x="147" y="320"/>
                    <a:pt x="171" y="320"/>
                  </a:cubicBezTo>
                  <a:cubicBezTo>
                    <a:pt x="187" y="320"/>
                    <a:pt x="195" y="312"/>
                    <a:pt x="212" y="304"/>
                  </a:cubicBezTo>
                  <a:cubicBezTo>
                    <a:pt x="252" y="288"/>
                    <a:pt x="268" y="239"/>
                    <a:pt x="244" y="199"/>
                  </a:cubicBezTo>
                  <a:lnTo>
                    <a:pt x="163" y="45"/>
                  </a:lnTo>
                  <a:cubicBezTo>
                    <a:pt x="152" y="17"/>
                    <a:pt x="12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61"/>
            <p:cNvSpPr/>
            <p:nvPr/>
          </p:nvSpPr>
          <p:spPr>
            <a:xfrm>
              <a:off x="6483925" y="3224100"/>
              <a:ext cx="6725" cy="8500"/>
            </a:xfrm>
            <a:custGeom>
              <a:avLst/>
              <a:gdLst/>
              <a:ahLst/>
              <a:cxnLst/>
              <a:rect l="l" t="t" r="r" b="b"/>
              <a:pathLst>
                <a:path w="269" h="340" extrusionOk="0">
                  <a:moveTo>
                    <a:pt x="93" y="1"/>
                  </a:moveTo>
                  <a:cubicBezTo>
                    <a:pt x="82" y="1"/>
                    <a:pt x="70" y="3"/>
                    <a:pt x="57" y="7"/>
                  </a:cubicBezTo>
                  <a:cubicBezTo>
                    <a:pt x="17" y="31"/>
                    <a:pt x="1" y="80"/>
                    <a:pt x="17" y="120"/>
                  </a:cubicBezTo>
                  <a:lnTo>
                    <a:pt x="98" y="291"/>
                  </a:lnTo>
                  <a:cubicBezTo>
                    <a:pt x="114" y="323"/>
                    <a:pt x="147" y="339"/>
                    <a:pt x="171" y="339"/>
                  </a:cubicBezTo>
                  <a:cubicBezTo>
                    <a:pt x="187" y="339"/>
                    <a:pt x="195" y="339"/>
                    <a:pt x="203" y="331"/>
                  </a:cubicBezTo>
                  <a:cubicBezTo>
                    <a:pt x="244" y="315"/>
                    <a:pt x="268" y="266"/>
                    <a:pt x="244" y="226"/>
                  </a:cubicBezTo>
                  <a:lnTo>
                    <a:pt x="171" y="48"/>
                  </a:lnTo>
                  <a:cubicBezTo>
                    <a:pt x="153" y="17"/>
                    <a:pt x="12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61"/>
            <p:cNvSpPr/>
            <p:nvPr/>
          </p:nvSpPr>
          <p:spPr>
            <a:xfrm>
              <a:off x="6305150" y="3126400"/>
              <a:ext cx="11175" cy="15600"/>
            </a:xfrm>
            <a:custGeom>
              <a:avLst/>
              <a:gdLst/>
              <a:ahLst/>
              <a:cxnLst/>
              <a:rect l="l" t="t" r="r" b="b"/>
              <a:pathLst>
                <a:path w="447" h="624" extrusionOk="0">
                  <a:moveTo>
                    <a:pt x="90" y="1"/>
                  </a:moveTo>
                  <a:cubicBezTo>
                    <a:pt x="79" y="1"/>
                    <a:pt x="68" y="3"/>
                    <a:pt x="57" y="7"/>
                  </a:cubicBezTo>
                  <a:cubicBezTo>
                    <a:pt x="17" y="23"/>
                    <a:pt x="1" y="64"/>
                    <a:pt x="17" y="112"/>
                  </a:cubicBezTo>
                  <a:cubicBezTo>
                    <a:pt x="82" y="283"/>
                    <a:pt x="179" y="445"/>
                    <a:pt x="292" y="591"/>
                  </a:cubicBezTo>
                  <a:cubicBezTo>
                    <a:pt x="309" y="615"/>
                    <a:pt x="333" y="623"/>
                    <a:pt x="357" y="623"/>
                  </a:cubicBezTo>
                  <a:cubicBezTo>
                    <a:pt x="374" y="623"/>
                    <a:pt x="390" y="615"/>
                    <a:pt x="406" y="607"/>
                  </a:cubicBezTo>
                  <a:cubicBezTo>
                    <a:pt x="438" y="583"/>
                    <a:pt x="446" y="526"/>
                    <a:pt x="414" y="494"/>
                  </a:cubicBezTo>
                  <a:cubicBezTo>
                    <a:pt x="317" y="356"/>
                    <a:pt x="228" y="210"/>
                    <a:pt x="163" y="48"/>
                  </a:cubicBezTo>
                  <a:cubicBezTo>
                    <a:pt x="151" y="18"/>
                    <a:pt x="12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1"/>
            <p:cNvSpPr/>
            <p:nvPr/>
          </p:nvSpPr>
          <p:spPr>
            <a:xfrm>
              <a:off x="6312250" y="3109500"/>
              <a:ext cx="11775" cy="19325"/>
            </a:xfrm>
            <a:custGeom>
              <a:avLst/>
              <a:gdLst/>
              <a:ahLst/>
              <a:cxnLst/>
              <a:rect l="l" t="t" r="r" b="b"/>
              <a:pathLst>
                <a:path w="471" h="773" extrusionOk="0">
                  <a:moveTo>
                    <a:pt x="100" y="0"/>
                  </a:moveTo>
                  <a:cubicBezTo>
                    <a:pt x="88" y="0"/>
                    <a:pt x="76" y="3"/>
                    <a:pt x="65" y="10"/>
                  </a:cubicBezTo>
                  <a:cubicBezTo>
                    <a:pt x="25" y="26"/>
                    <a:pt x="0" y="67"/>
                    <a:pt x="17" y="115"/>
                  </a:cubicBezTo>
                  <a:cubicBezTo>
                    <a:pt x="106" y="318"/>
                    <a:pt x="203" y="529"/>
                    <a:pt x="308" y="724"/>
                  </a:cubicBezTo>
                  <a:cubicBezTo>
                    <a:pt x="325" y="756"/>
                    <a:pt x="349" y="772"/>
                    <a:pt x="381" y="772"/>
                  </a:cubicBezTo>
                  <a:cubicBezTo>
                    <a:pt x="390" y="772"/>
                    <a:pt x="406" y="764"/>
                    <a:pt x="414" y="756"/>
                  </a:cubicBezTo>
                  <a:cubicBezTo>
                    <a:pt x="454" y="740"/>
                    <a:pt x="471" y="691"/>
                    <a:pt x="454" y="651"/>
                  </a:cubicBezTo>
                  <a:cubicBezTo>
                    <a:pt x="349" y="456"/>
                    <a:pt x="252" y="253"/>
                    <a:pt x="171" y="51"/>
                  </a:cubicBezTo>
                  <a:cubicBezTo>
                    <a:pt x="159" y="21"/>
                    <a:pt x="130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61"/>
            <p:cNvSpPr/>
            <p:nvPr/>
          </p:nvSpPr>
          <p:spPr>
            <a:xfrm>
              <a:off x="6316100" y="3130900"/>
              <a:ext cx="9750" cy="13525"/>
            </a:xfrm>
            <a:custGeom>
              <a:avLst/>
              <a:gdLst/>
              <a:ahLst/>
              <a:cxnLst/>
              <a:rect l="l" t="t" r="r" b="b"/>
              <a:pathLst>
                <a:path w="390" h="541" extrusionOk="0">
                  <a:moveTo>
                    <a:pt x="92" y="0"/>
                  </a:moveTo>
                  <a:cubicBezTo>
                    <a:pt x="83" y="0"/>
                    <a:pt x="74" y="2"/>
                    <a:pt x="65" y="5"/>
                  </a:cubicBezTo>
                  <a:cubicBezTo>
                    <a:pt x="25" y="30"/>
                    <a:pt x="0" y="70"/>
                    <a:pt x="17" y="111"/>
                  </a:cubicBezTo>
                  <a:cubicBezTo>
                    <a:pt x="73" y="249"/>
                    <a:pt x="146" y="386"/>
                    <a:pt x="236" y="500"/>
                  </a:cubicBezTo>
                  <a:cubicBezTo>
                    <a:pt x="252" y="524"/>
                    <a:pt x="276" y="541"/>
                    <a:pt x="300" y="541"/>
                  </a:cubicBezTo>
                  <a:cubicBezTo>
                    <a:pt x="317" y="541"/>
                    <a:pt x="333" y="532"/>
                    <a:pt x="349" y="524"/>
                  </a:cubicBezTo>
                  <a:cubicBezTo>
                    <a:pt x="381" y="492"/>
                    <a:pt x="390" y="443"/>
                    <a:pt x="365" y="411"/>
                  </a:cubicBezTo>
                  <a:cubicBezTo>
                    <a:pt x="284" y="297"/>
                    <a:pt x="219" y="184"/>
                    <a:pt x="171" y="54"/>
                  </a:cubicBezTo>
                  <a:cubicBezTo>
                    <a:pt x="158" y="22"/>
                    <a:pt x="125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61"/>
            <p:cNvSpPr/>
            <p:nvPr/>
          </p:nvSpPr>
          <p:spPr>
            <a:xfrm>
              <a:off x="6301900" y="3107325"/>
              <a:ext cx="9150" cy="12575"/>
            </a:xfrm>
            <a:custGeom>
              <a:avLst/>
              <a:gdLst/>
              <a:ahLst/>
              <a:cxnLst/>
              <a:rect l="l" t="t" r="r" b="b"/>
              <a:pathLst>
                <a:path w="366" h="503" extrusionOk="0">
                  <a:moveTo>
                    <a:pt x="97" y="0"/>
                  </a:moveTo>
                  <a:cubicBezTo>
                    <a:pt x="84" y="0"/>
                    <a:pt x="70" y="3"/>
                    <a:pt x="58" y="8"/>
                  </a:cubicBezTo>
                  <a:cubicBezTo>
                    <a:pt x="17" y="32"/>
                    <a:pt x="1" y="81"/>
                    <a:pt x="25" y="121"/>
                  </a:cubicBezTo>
                  <a:lnTo>
                    <a:pt x="204" y="454"/>
                  </a:lnTo>
                  <a:cubicBezTo>
                    <a:pt x="212" y="486"/>
                    <a:pt x="244" y="502"/>
                    <a:pt x="268" y="502"/>
                  </a:cubicBezTo>
                  <a:cubicBezTo>
                    <a:pt x="285" y="502"/>
                    <a:pt x="301" y="494"/>
                    <a:pt x="309" y="494"/>
                  </a:cubicBezTo>
                  <a:cubicBezTo>
                    <a:pt x="349" y="470"/>
                    <a:pt x="366" y="421"/>
                    <a:pt x="341" y="381"/>
                  </a:cubicBezTo>
                  <a:lnTo>
                    <a:pt x="163" y="40"/>
                  </a:lnTo>
                  <a:cubicBezTo>
                    <a:pt x="152" y="13"/>
                    <a:pt x="126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61"/>
            <p:cNvSpPr/>
            <p:nvPr/>
          </p:nvSpPr>
          <p:spPr>
            <a:xfrm>
              <a:off x="6327450" y="3131350"/>
              <a:ext cx="8750" cy="11650"/>
            </a:xfrm>
            <a:custGeom>
              <a:avLst/>
              <a:gdLst/>
              <a:ahLst/>
              <a:cxnLst/>
              <a:rect l="l" t="t" r="r" b="b"/>
              <a:pathLst>
                <a:path w="350" h="466" extrusionOk="0">
                  <a:moveTo>
                    <a:pt x="97" y="0"/>
                  </a:moveTo>
                  <a:cubicBezTo>
                    <a:pt x="84" y="0"/>
                    <a:pt x="70" y="4"/>
                    <a:pt x="57" y="12"/>
                  </a:cubicBezTo>
                  <a:cubicBezTo>
                    <a:pt x="17" y="28"/>
                    <a:pt x="0" y="77"/>
                    <a:pt x="25" y="117"/>
                  </a:cubicBezTo>
                  <a:lnTo>
                    <a:pt x="179" y="425"/>
                  </a:lnTo>
                  <a:cubicBezTo>
                    <a:pt x="195" y="450"/>
                    <a:pt x="227" y="466"/>
                    <a:pt x="252" y="466"/>
                  </a:cubicBezTo>
                  <a:cubicBezTo>
                    <a:pt x="268" y="466"/>
                    <a:pt x="276" y="466"/>
                    <a:pt x="292" y="458"/>
                  </a:cubicBezTo>
                  <a:cubicBezTo>
                    <a:pt x="333" y="433"/>
                    <a:pt x="349" y="385"/>
                    <a:pt x="325" y="344"/>
                  </a:cubicBezTo>
                  <a:lnTo>
                    <a:pt x="163" y="44"/>
                  </a:lnTo>
                  <a:cubicBezTo>
                    <a:pt x="152" y="17"/>
                    <a:pt x="126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1"/>
            <p:cNvSpPr/>
            <p:nvPr/>
          </p:nvSpPr>
          <p:spPr>
            <a:xfrm>
              <a:off x="6324825" y="3144725"/>
              <a:ext cx="9550" cy="12475"/>
            </a:xfrm>
            <a:custGeom>
              <a:avLst/>
              <a:gdLst/>
              <a:ahLst/>
              <a:cxnLst/>
              <a:rect l="l" t="t" r="r" b="b"/>
              <a:pathLst>
                <a:path w="382" h="499" extrusionOk="0">
                  <a:moveTo>
                    <a:pt x="89" y="0"/>
                  </a:moveTo>
                  <a:cubicBezTo>
                    <a:pt x="75" y="0"/>
                    <a:pt x="62" y="4"/>
                    <a:pt x="49" y="12"/>
                  </a:cubicBezTo>
                  <a:cubicBezTo>
                    <a:pt x="8" y="36"/>
                    <a:pt x="0" y="85"/>
                    <a:pt x="24" y="125"/>
                  </a:cubicBezTo>
                  <a:lnTo>
                    <a:pt x="219" y="458"/>
                  </a:lnTo>
                  <a:cubicBezTo>
                    <a:pt x="235" y="482"/>
                    <a:pt x="268" y="498"/>
                    <a:pt x="292" y="498"/>
                  </a:cubicBezTo>
                  <a:cubicBezTo>
                    <a:pt x="308" y="498"/>
                    <a:pt x="316" y="498"/>
                    <a:pt x="332" y="490"/>
                  </a:cubicBezTo>
                  <a:cubicBezTo>
                    <a:pt x="373" y="466"/>
                    <a:pt x="381" y="417"/>
                    <a:pt x="365" y="377"/>
                  </a:cubicBezTo>
                  <a:lnTo>
                    <a:pt x="162" y="44"/>
                  </a:lnTo>
                  <a:cubicBezTo>
                    <a:pt x="146" y="17"/>
                    <a:pt x="11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1"/>
            <p:cNvSpPr/>
            <p:nvPr/>
          </p:nvSpPr>
          <p:spPr>
            <a:xfrm>
              <a:off x="6316700" y="3147900"/>
              <a:ext cx="12200" cy="13950"/>
            </a:xfrm>
            <a:custGeom>
              <a:avLst/>
              <a:gdLst/>
              <a:ahLst/>
              <a:cxnLst/>
              <a:rect l="l" t="t" r="r" b="b"/>
              <a:pathLst>
                <a:path w="488" h="558" extrusionOk="0">
                  <a:moveTo>
                    <a:pt x="97" y="1"/>
                  </a:moveTo>
                  <a:cubicBezTo>
                    <a:pt x="81" y="1"/>
                    <a:pt x="65" y="5"/>
                    <a:pt x="49" y="15"/>
                  </a:cubicBezTo>
                  <a:cubicBezTo>
                    <a:pt x="17" y="39"/>
                    <a:pt x="1" y="88"/>
                    <a:pt x="25" y="120"/>
                  </a:cubicBezTo>
                  <a:cubicBezTo>
                    <a:pt x="114" y="266"/>
                    <a:pt x="220" y="404"/>
                    <a:pt x="341" y="525"/>
                  </a:cubicBezTo>
                  <a:cubicBezTo>
                    <a:pt x="357" y="542"/>
                    <a:pt x="374" y="558"/>
                    <a:pt x="398" y="558"/>
                  </a:cubicBezTo>
                  <a:cubicBezTo>
                    <a:pt x="414" y="558"/>
                    <a:pt x="439" y="550"/>
                    <a:pt x="455" y="533"/>
                  </a:cubicBezTo>
                  <a:cubicBezTo>
                    <a:pt x="487" y="501"/>
                    <a:pt x="487" y="452"/>
                    <a:pt x="455" y="420"/>
                  </a:cubicBezTo>
                  <a:cubicBezTo>
                    <a:pt x="349" y="298"/>
                    <a:pt x="244" y="177"/>
                    <a:pt x="163" y="39"/>
                  </a:cubicBezTo>
                  <a:cubicBezTo>
                    <a:pt x="148" y="14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1"/>
            <p:cNvSpPr/>
            <p:nvPr/>
          </p:nvSpPr>
          <p:spPr>
            <a:xfrm>
              <a:off x="6315275" y="2863950"/>
              <a:ext cx="8350" cy="13925"/>
            </a:xfrm>
            <a:custGeom>
              <a:avLst/>
              <a:gdLst/>
              <a:ahLst/>
              <a:cxnLst/>
              <a:rect l="l" t="t" r="r" b="b"/>
              <a:pathLst>
                <a:path w="334" h="557" extrusionOk="0">
                  <a:moveTo>
                    <a:pt x="239" y="0"/>
                  </a:moveTo>
                  <a:cubicBezTo>
                    <a:pt x="204" y="0"/>
                    <a:pt x="176" y="22"/>
                    <a:pt x="163" y="54"/>
                  </a:cubicBezTo>
                  <a:lnTo>
                    <a:pt x="17" y="451"/>
                  </a:lnTo>
                  <a:cubicBezTo>
                    <a:pt x="1" y="492"/>
                    <a:pt x="25" y="541"/>
                    <a:pt x="66" y="557"/>
                  </a:cubicBezTo>
                  <a:lnTo>
                    <a:pt x="98" y="557"/>
                  </a:lnTo>
                  <a:cubicBezTo>
                    <a:pt x="131" y="557"/>
                    <a:pt x="163" y="541"/>
                    <a:pt x="171" y="508"/>
                  </a:cubicBezTo>
                  <a:lnTo>
                    <a:pt x="317" y="111"/>
                  </a:lnTo>
                  <a:cubicBezTo>
                    <a:pt x="333" y="70"/>
                    <a:pt x="309" y="22"/>
                    <a:pt x="269" y="6"/>
                  </a:cubicBezTo>
                  <a:cubicBezTo>
                    <a:pt x="258" y="2"/>
                    <a:pt x="248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61"/>
            <p:cNvSpPr/>
            <p:nvPr/>
          </p:nvSpPr>
          <p:spPr>
            <a:xfrm>
              <a:off x="6324000" y="2863125"/>
              <a:ext cx="8125" cy="14350"/>
            </a:xfrm>
            <a:custGeom>
              <a:avLst/>
              <a:gdLst/>
              <a:ahLst/>
              <a:cxnLst/>
              <a:rect l="l" t="t" r="r" b="b"/>
              <a:pathLst>
                <a:path w="325" h="574" extrusionOk="0">
                  <a:moveTo>
                    <a:pt x="230" y="1"/>
                  </a:moveTo>
                  <a:cubicBezTo>
                    <a:pt x="195" y="1"/>
                    <a:pt x="167" y="23"/>
                    <a:pt x="155" y="55"/>
                  </a:cubicBezTo>
                  <a:lnTo>
                    <a:pt x="9" y="468"/>
                  </a:lnTo>
                  <a:cubicBezTo>
                    <a:pt x="1" y="509"/>
                    <a:pt x="17" y="557"/>
                    <a:pt x="57" y="574"/>
                  </a:cubicBezTo>
                  <a:lnTo>
                    <a:pt x="90" y="574"/>
                  </a:lnTo>
                  <a:cubicBezTo>
                    <a:pt x="122" y="574"/>
                    <a:pt x="155" y="557"/>
                    <a:pt x="163" y="517"/>
                  </a:cubicBezTo>
                  <a:lnTo>
                    <a:pt x="309" y="111"/>
                  </a:lnTo>
                  <a:cubicBezTo>
                    <a:pt x="325" y="71"/>
                    <a:pt x="301" y="22"/>
                    <a:pt x="260" y="6"/>
                  </a:cubicBezTo>
                  <a:cubicBezTo>
                    <a:pt x="250" y="3"/>
                    <a:pt x="240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61"/>
            <p:cNvSpPr/>
            <p:nvPr/>
          </p:nvSpPr>
          <p:spPr>
            <a:xfrm>
              <a:off x="6327450" y="2843125"/>
              <a:ext cx="10575" cy="14275"/>
            </a:xfrm>
            <a:custGeom>
              <a:avLst/>
              <a:gdLst/>
              <a:ahLst/>
              <a:cxnLst/>
              <a:rect l="l" t="t" r="r" b="b"/>
              <a:pathLst>
                <a:path w="423" h="571" extrusionOk="0">
                  <a:moveTo>
                    <a:pt x="325" y="0"/>
                  </a:moveTo>
                  <a:cubicBezTo>
                    <a:pt x="296" y="0"/>
                    <a:pt x="268" y="16"/>
                    <a:pt x="252" y="44"/>
                  </a:cubicBezTo>
                  <a:lnTo>
                    <a:pt x="25" y="449"/>
                  </a:lnTo>
                  <a:cubicBezTo>
                    <a:pt x="0" y="490"/>
                    <a:pt x="17" y="539"/>
                    <a:pt x="57" y="563"/>
                  </a:cubicBezTo>
                  <a:cubicBezTo>
                    <a:pt x="65" y="571"/>
                    <a:pt x="82" y="571"/>
                    <a:pt x="98" y="571"/>
                  </a:cubicBezTo>
                  <a:cubicBezTo>
                    <a:pt x="122" y="571"/>
                    <a:pt x="146" y="555"/>
                    <a:pt x="163" y="530"/>
                  </a:cubicBezTo>
                  <a:lnTo>
                    <a:pt x="398" y="117"/>
                  </a:lnTo>
                  <a:cubicBezTo>
                    <a:pt x="422" y="84"/>
                    <a:pt x="406" y="28"/>
                    <a:pt x="365" y="12"/>
                  </a:cubicBezTo>
                  <a:cubicBezTo>
                    <a:pt x="352" y="4"/>
                    <a:pt x="338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1"/>
            <p:cNvSpPr/>
            <p:nvPr/>
          </p:nvSpPr>
          <p:spPr>
            <a:xfrm>
              <a:off x="6335950" y="2858250"/>
              <a:ext cx="8150" cy="10725"/>
            </a:xfrm>
            <a:custGeom>
              <a:avLst/>
              <a:gdLst/>
              <a:ahLst/>
              <a:cxnLst/>
              <a:rect l="l" t="t" r="r" b="b"/>
              <a:pathLst>
                <a:path w="326" h="429" extrusionOk="0">
                  <a:moveTo>
                    <a:pt x="244" y="0"/>
                  </a:moveTo>
                  <a:cubicBezTo>
                    <a:pt x="213" y="0"/>
                    <a:pt x="181" y="17"/>
                    <a:pt x="163" y="47"/>
                  </a:cubicBezTo>
                  <a:lnTo>
                    <a:pt x="17" y="315"/>
                  </a:lnTo>
                  <a:cubicBezTo>
                    <a:pt x="1" y="347"/>
                    <a:pt x="17" y="396"/>
                    <a:pt x="50" y="420"/>
                  </a:cubicBezTo>
                  <a:cubicBezTo>
                    <a:pt x="66" y="428"/>
                    <a:pt x="82" y="428"/>
                    <a:pt x="90" y="428"/>
                  </a:cubicBezTo>
                  <a:cubicBezTo>
                    <a:pt x="123" y="428"/>
                    <a:pt x="147" y="412"/>
                    <a:pt x="163" y="388"/>
                  </a:cubicBezTo>
                  <a:lnTo>
                    <a:pt x="309" y="120"/>
                  </a:lnTo>
                  <a:cubicBezTo>
                    <a:pt x="325" y="79"/>
                    <a:pt x="309" y="31"/>
                    <a:pt x="277" y="6"/>
                  </a:cubicBezTo>
                  <a:cubicBezTo>
                    <a:pt x="266" y="2"/>
                    <a:pt x="255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1"/>
            <p:cNvSpPr/>
            <p:nvPr/>
          </p:nvSpPr>
          <p:spPr>
            <a:xfrm>
              <a:off x="6332100" y="2877525"/>
              <a:ext cx="7125" cy="12525"/>
            </a:xfrm>
            <a:custGeom>
              <a:avLst/>
              <a:gdLst/>
              <a:ahLst/>
              <a:cxnLst/>
              <a:rect l="l" t="t" r="r" b="b"/>
              <a:pathLst>
                <a:path w="285" h="501" extrusionOk="0">
                  <a:moveTo>
                    <a:pt x="189" y="0"/>
                  </a:moveTo>
                  <a:cubicBezTo>
                    <a:pt x="162" y="0"/>
                    <a:pt x="138" y="13"/>
                    <a:pt x="123" y="38"/>
                  </a:cubicBezTo>
                  <a:cubicBezTo>
                    <a:pt x="58" y="152"/>
                    <a:pt x="9" y="281"/>
                    <a:pt x="1" y="411"/>
                  </a:cubicBezTo>
                  <a:cubicBezTo>
                    <a:pt x="1" y="460"/>
                    <a:pt x="33" y="492"/>
                    <a:pt x="74" y="500"/>
                  </a:cubicBezTo>
                  <a:lnTo>
                    <a:pt x="82" y="500"/>
                  </a:lnTo>
                  <a:cubicBezTo>
                    <a:pt x="123" y="500"/>
                    <a:pt x="163" y="468"/>
                    <a:pt x="163" y="419"/>
                  </a:cubicBezTo>
                  <a:cubicBezTo>
                    <a:pt x="171" y="314"/>
                    <a:pt x="204" y="208"/>
                    <a:pt x="260" y="119"/>
                  </a:cubicBezTo>
                  <a:cubicBezTo>
                    <a:pt x="285" y="87"/>
                    <a:pt x="277" y="38"/>
                    <a:pt x="236" y="14"/>
                  </a:cubicBezTo>
                  <a:cubicBezTo>
                    <a:pt x="221" y="5"/>
                    <a:pt x="204" y="0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1"/>
            <p:cNvSpPr/>
            <p:nvPr/>
          </p:nvSpPr>
          <p:spPr>
            <a:xfrm>
              <a:off x="6324000" y="2881875"/>
              <a:ext cx="6300" cy="13025"/>
            </a:xfrm>
            <a:custGeom>
              <a:avLst/>
              <a:gdLst/>
              <a:ahLst/>
              <a:cxnLst/>
              <a:rect l="l" t="t" r="r" b="b"/>
              <a:pathLst>
                <a:path w="252" h="521" extrusionOk="0">
                  <a:moveTo>
                    <a:pt x="164" y="1"/>
                  </a:moveTo>
                  <a:cubicBezTo>
                    <a:pt x="122" y="1"/>
                    <a:pt x="89" y="31"/>
                    <a:pt x="82" y="67"/>
                  </a:cubicBezTo>
                  <a:lnTo>
                    <a:pt x="9" y="424"/>
                  </a:lnTo>
                  <a:cubicBezTo>
                    <a:pt x="1" y="464"/>
                    <a:pt x="25" y="513"/>
                    <a:pt x="74" y="521"/>
                  </a:cubicBezTo>
                  <a:lnTo>
                    <a:pt x="90" y="521"/>
                  </a:lnTo>
                  <a:cubicBezTo>
                    <a:pt x="130" y="521"/>
                    <a:pt x="163" y="497"/>
                    <a:pt x="171" y="456"/>
                  </a:cubicBezTo>
                  <a:lnTo>
                    <a:pt x="236" y="99"/>
                  </a:lnTo>
                  <a:cubicBezTo>
                    <a:pt x="252" y="51"/>
                    <a:pt x="220" y="10"/>
                    <a:pt x="179" y="2"/>
                  </a:cubicBezTo>
                  <a:cubicBezTo>
                    <a:pt x="174" y="1"/>
                    <a:pt x="169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1"/>
            <p:cNvSpPr/>
            <p:nvPr/>
          </p:nvSpPr>
          <p:spPr>
            <a:xfrm>
              <a:off x="6307375" y="2885975"/>
              <a:ext cx="12400" cy="15625"/>
            </a:xfrm>
            <a:custGeom>
              <a:avLst/>
              <a:gdLst/>
              <a:ahLst/>
              <a:cxnLst/>
              <a:rect l="l" t="t" r="r" b="b"/>
              <a:pathLst>
                <a:path w="496" h="625" extrusionOk="0">
                  <a:moveTo>
                    <a:pt x="414" y="0"/>
                  </a:moveTo>
                  <a:cubicBezTo>
                    <a:pt x="366" y="0"/>
                    <a:pt x="333" y="33"/>
                    <a:pt x="333" y="81"/>
                  </a:cubicBezTo>
                  <a:cubicBezTo>
                    <a:pt x="333" y="162"/>
                    <a:pt x="325" y="243"/>
                    <a:pt x="301" y="324"/>
                  </a:cubicBezTo>
                  <a:cubicBezTo>
                    <a:pt x="293" y="341"/>
                    <a:pt x="236" y="357"/>
                    <a:pt x="203" y="373"/>
                  </a:cubicBezTo>
                  <a:cubicBezTo>
                    <a:pt x="130" y="397"/>
                    <a:pt x="49" y="438"/>
                    <a:pt x="17" y="511"/>
                  </a:cubicBezTo>
                  <a:cubicBezTo>
                    <a:pt x="1" y="560"/>
                    <a:pt x="25" y="600"/>
                    <a:pt x="66" y="616"/>
                  </a:cubicBezTo>
                  <a:cubicBezTo>
                    <a:pt x="74" y="624"/>
                    <a:pt x="82" y="624"/>
                    <a:pt x="90" y="624"/>
                  </a:cubicBezTo>
                  <a:cubicBezTo>
                    <a:pt x="122" y="624"/>
                    <a:pt x="155" y="608"/>
                    <a:pt x="171" y="576"/>
                  </a:cubicBezTo>
                  <a:cubicBezTo>
                    <a:pt x="179" y="560"/>
                    <a:pt x="236" y="535"/>
                    <a:pt x="268" y="519"/>
                  </a:cubicBezTo>
                  <a:cubicBezTo>
                    <a:pt x="341" y="495"/>
                    <a:pt x="430" y="454"/>
                    <a:pt x="455" y="373"/>
                  </a:cubicBezTo>
                  <a:cubicBezTo>
                    <a:pt x="487" y="276"/>
                    <a:pt x="495" y="179"/>
                    <a:pt x="495" y="73"/>
                  </a:cubicBezTo>
                  <a:cubicBezTo>
                    <a:pt x="495" y="33"/>
                    <a:pt x="455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1"/>
            <p:cNvSpPr/>
            <p:nvPr/>
          </p:nvSpPr>
          <p:spPr>
            <a:xfrm>
              <a:off x="6286700" y="3000700"/>
              <a:ext cx="4075" cy="11975"/>
            </a:xfrm>
            <a:custGeom>
              <a:avLst/>
              <a:gdLst/>
              <a:ahLst/>
              <a:cxnLst/>
              <a:rect l="l" t="t" r="r" b="b"/>
              <a:pathLst>
                <a:path w="163" h="479" extrusionOk="0">
                  <a:moveTo>
                    <a:pt x="82" y="0"/>
                  </a:moveTo>
                  <a:cubicBezTo>
                    <a:pt x="33" y="0"/>
                    <a:pt x="1" y="33"/>
                    <a:pt x="1" y="81"/>
                  </a:cubicBezTo>
                  <a:lnTo>
                    <a:pt x="1" y="397"/>
                  </a:lnTo>
                  <a:cubicBezTo>
                    <a:pt x="1" y="446"/>
                    <a:pt x="33" y="478"/>
                    <a:pt x="82" y="478"/>
                  </a:cubicBezTo>
                  <a:cubicBezTo>
                    <a:pt x="122" y="478"/>
                    <a:pt x="163" y="446"/>
                    <a:pt x="163" y="397"/>
                  </a:cubicBezTo>
                  <a:lnTo>
                    <a:pt x="163" y="81"/>
                  </a:lnTo>
                  <a:cubicBezTo>
                    <a:pt x="163" y="33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1"/>
            <p:cNvSpPr/>
            <p:nvPr/>
          </p:nvSpPr>
          <p:spPr>
            <a:xfrm>
              <a:off x="6293400" y="3017100"/>
              <a:ext cx="4075" cy="13000"/>
            </a:xfrm>
            <a:custGeom>
              <a:avLst/>
              <a:gdLst/>
              <a:ahLst/>
              <a:cxnLst/>
              <a:rect l="l" t="t" r="r" b="b"/>
              <a:pathLst>
                <a:path w="163" h="520" extrusionOk="0">
                  <a:moveTo>
                    <a:pt x="81" y="1"/>
                  </a:moveTo>
                  <a:cubicBezTo>
                    <a:pt x="33" y="1"/>
                    <a:pt x="0" y="33"/>
                    <a:pt x="0" y="82"/>
                  </a:cubicBezTo>
                  <a:lnTo>
                    <a:pt x="0" y="439"/>
                  </a:lnTo>
                  <a:cubicBezTo>
                    <a:pt x="0" y="487"/>
                    <a:pt x="33" y="520"/>
                    <a:pt x="81" y="520"/>
                  </a:cubicBezTo>
                  <a:cubicBezTo>
                    <a:pt x="122" y="520"/>
                    <a:pt x="162" y="487"/>
                    <a:pt x="162" y="439"/>
                  </a:cubicBezTo>
                  <a:lnTo>
                    <a:pt x="162" y="82"/>
                  </a:lnTo>
                  <a:cubicBezTo>
                    <a:pt x="162" y="33"/>
                    <a:pt x="12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1"/>
            <p:cNvSpPr/>
            <p:nvPr/>
          </p:nvSpPr>
          <p:spPr>
            <a:xfrm>
              <a:off x="6283050" y="3017475"/>
              <a:ext cx="6925" cy="19725"/>
            </a:xfrm>
            <a:custGeom>
              <a:avLst/>
              <a:gdLst/>
              <a:ahLst/>
              <a:cxnLst/>
              <a:rect l="l" t="t" r="r" b="b"/>
              <a:pathLst>
                <a:path w="277" h="789" extrusionOk="0">
                  <a:moveTo>
                    <a:pt x="86" y="1"/>
                  </a:moveTo>
                  <a:cubicBezTo>
                    <a:pt x="82" y="1"/>
                    <a:pt x="78" y="1"/>
                    <a:pt x="74" y="2"/>
                  </a:cubicBezTo>
                  <a:cubicBezTo>
                    <a:pt x="25" y="10"/>
                    <a:pt x="1" y="51"/>
                    <a:pt x="9" y="99"/>
                  </a:cubicBezTo>
                  <a:lnTo>
                    <a:pt x="106" y="724"/>
                  </a:lnTo>
                  <a:cubicBezTo>
                    <a:pt x="114" y="764"/>
                    <a:pt x="147" y="789"/>
                    <a:pt x="187" y="789"/>
                  </a:cubicBezTo>
                  <a:lnTo>
                    <a:pt x="195" y="789"/>
                  </a:lnTo>
                  <a:cubicBezTo>
                    <a:pt x="244" y="780"/>
                    <a:pt x="276" y="740"/>
                    <a:pt x="268" y="699"/>
                  </a:cubicBezTo>
                  <a:lnTo>
                    <a:pt x="163" y="75"/>
                  </a:lnTo>
                  <a:cubicBezTo>
                    <a:pt x="156" y="31"/>
                    <a:pt x="122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1"/>
            <p:cNvSpPr/>
            <p:nvPr/>
          </p:nvSpPr>
          <p:spPr>
            <a:xfrm>
              <a:off x="6275975" y="3005125"/>
              <a:ext cx="4475" cy="15650"/>
            </a:xfrm>
            <a:custGeom>
              <a:avLst/>
              <a:gdLst/>
              <a:ahLst/>
              <a:cxnLst/>
              <a:rect l="l" t="t" r="r" b="b"/>
              <a:pathLst>
                <a:path w="179" h="626" extrusionOk="0">
                  <a:moveTo>
                    <a:pt x="92" y="0"/>
                  </a:moveTo>
                  <a:cubicBezTo>
                    <a:pt x="88" y="0"/>
                    <a:pt x="85" y="1"/>
                    <a:pt x="81" y="1"/>
                  </a:cubicBezTo>
                  <a:cubicBezTo>
                    <a:pt x="32" y="1"/>
                    <a:pt x="0" y="34"/>
                    <a:pt x="0" y="83"/>
                  </a:cubicBezTo>
                  <a:lnTo>
                    <a:pt x="16" y="545"/>
                  </a:lnTo>
                  <a:cubicBezTo>
                    <a:pt x="16" y="593"/>
                    <a:pt x="57" y="626"/>
                    <a:pt x="97" y="626"/>
                  </a:cubicBezTo>
                  <a:lnTo>
                    <a:pt x="105" y="626"/>
                  </a:lnTo>
                  <a:cubicBezTo>
                    <a:pt x="146" y="626"/>
                    <a:pt x="178" y="585"/>
                    <a:pt x="178" y="537"/>
                  </a:cubicBezTo>
                  <a:lnTo>
                    <a:pt x="162" y="74"/>
                  </a:lnTo>
                  <a:cubicBezTo>
                    <a:pt x="162" y="37"/>
                    <a:pt x="12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1"/>
            <p:cNvSpPr/>
            <p:nvPr/>
          </p:nvSpPr>
          <p:spPr>
            <a:xfrm>
              <a:off x="6279600" y="2980600"/>
              <a:ext cx="4500" cy="13425"/>
            </a:xfrm>
            <a:custGeom>
              <a:avLst/>
              <a:gdLst/>
              <a:ahLst/>
              <a:cxnLst/>
              <a:rect l="l" t="t" r="r" b="b"/>
              <a:pathLst>
                <a:path w="180" h="537" extrusionOk="0">
                  <a:moveTo>
                    <a:pt x="91" y="0"/>
                  </a:moveTo>
                  <a:cubicBezTo>
                    <a:pt x="50" y="0"/>
                    <a:pt x="17" y="30"/>
                    <a:pt x="17" y="66"/>
                  </a:cubicBezTo>
                  <a:cubicBezTo>
                    <a:pt x="1" y="196"/>
                    <a:pt x="1" y="334"/>
                    <a:pt x="17" y="464"/>
                  </a:cubicBezTo>
                  <a:cubicBezTo>
                    <a:pt x="17" y="504"/>
                    <a:pt x="58" y="537"/>
                    <a:pt x="98" y="537"/>
                  </a:cubicBezTo>
                  <a:lnTo>
                    <a:pt x="106" y="537"/>
                  </a:lnTo>
                  <a:cubicBezTo>
                    <a:pt x="147" y="528"/>
                    <a:pt x="179" y="488"/>
                    <a:pt x="179" y="447"/>
                  </a:cubicBezTo>
                  <a:cubicBezTo>
                    <a:pt x="163" y="326"/>
                    <a:pt x="163" y="204"/>
                    <a:pt x="179" y="91"/>
                  </a:cubicBezTo>
                  <a:cubicBezTo>
                    <a:pt x="179" y="42"/>
                    <a:pt x="147" y="1"/>
                    <a:pt x="106" y="1"/>
                  </a:cubicBezTo>
                  <a:cubicBezTo>
                    <a:pt x="101" y="1"/>
                    <a:pt x="96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1"/>
            <p:cNvSpPr/>
            <p:nvPr/>
          </p:nvSpPr>
          <p:spPr>
            <a:xfrm>
              <a:off x="6381975" y="2760450"/>
              <a:ext cx="6700" cy="12650"/>
            </a:xfrm>
            <a:custGeom>
              <a:avLst/>
              <a:gdLst/>
              <a:ahLst/>
              <a:cxnLst/>
              <a:rect l="l" t="t" r="r" b="b"/>
              <a:pathLst>
                <a:path w="268" h="506" extrusionOk="0">
                  <a:moveTo>
                    <a:pt x="179" y="1"/>
                  </a:moveTo>
                  <a:cubicBezTo>
                    <a:pt x="143" y="1"/>
                    <a:pt x="105" y="25"/>
                    <a:pt x="98" y="67"/>
                  </a:cubicBezTo>
                  <a:lnTo>
                    <a:pt x="9" y="400"/>
                  </a:lnTo>
                  <a:cubicBezTo>
                    <a:pt x="0" y="448"/>
                    <a:pt x="25" y="489"/>
                    <a:pt x="73" y="505"/>
                  </a:cubicBezTo>
                  <a:lnTo>
                    <a:pt x="90" y="505"/>
                  </a:lnTo>
                  <a:cubicBezTo>
                    <a:pt x="122" y="505"/>
                    <a:pt x="163" y="481"/>
                    <a:pt x="171" y="440"/>
                  </a:cubicBezTo>
                  <a:lnTo>
                    <a:pt x="252" y="100"/>
                  </a:lnTo>
                  <a:cubicBezTo>
                    <a:pt x="268" y="59"/>
                    <a:pt x="244" y="19"/>
                    <a:pt x="195" y="2"/>
                  </a:cubicBezTo>
                  <a:cubicBezTo>
                    <a:pt x="190" y="1"/>
                    <a:pt x="185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1"/>
            <p:cNvSpPr/>
            <p:nvPr/>
          </p:nvSpPr>
          <p:spPr>
            <a:xfrm>
              <a:off x="6393525" y="2747525"/>
              <a:ext cx="6300" cy="12200"/>
            </a:xfrm>
            <a:custGeom>
              <a:avLst/>
              <a:gdLst/>
              <a:ahLst/>
              <a:cxnLst/>
              <a:rect l="l" t="t" r="r" b="b"/>
              <a:pathLst>
                <a:path w="252" h="488" extrusionOk="0">
                  <a:moveTo>
                    <a:pt x="171" y="1"/>
                  </a:moveTo>
                  <a:cubicBezTo>
                    <a:pt x="122" y="1"/>
                    <a:pt x="90" y="33"/>
                    <a:pt x="82" y="74"/>
                  </a:cubicBezTo>
                  <a:cubicBezTo>
                    <a:pt x="74" y="179"/>
                    <a:pt x="49" y="276"/>
                    <a:pt x="17" y="374"/>
                  </a:cubicBezTo>
                  <a:cubicBezTo>
                    <a:pt x="1" y="422"/>
                    <a:pt x="25" y="463"/>
                    <a:pt x="65" y="479"/>
                  </a:cubicBezTo>
                  <a:cubicBezTo>
                    <a:pt x="74" y="487"/>
                    <a:pt x="82" y="487"/>
                    <a:pt x="90" y="487"/>
                  </a:cubicBezTo>
                  <a:cubicBezTo>
                    <a:pt x="122" y="487"/>
                    <a:pt x="155" y="463"/>
                    <a:pt x="171" y="430"/>
                  </a:cubicBezTo>
                  <a:cubicBezTo>
                    <a:pt x="211" y="325"/>
                    <a:pt x="236" y="203"/>
                    <a:pt x="244" y="90"/>
                  </a:cubicBezTo>
                  <a:cubicBezTo>
                    <a:pt x="252" y="49"/>
                    <a:pt x="211" y="9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1"/>
            <p:cNvSpPr/>
            <p:nvPr/>
          </p:nvSpPr>
          <p:spPr>
            <a:xfrm>
              <a:off x="6404275" y="2737350"/>
              <a:ext cx="6300" cy="13050"/>
            </a:xfrm>
            <a:custGeom>
              <a:avLst/>
              <a:gdLst/>
              <a:ahLst/>
              <a:cxnLst/>
              <a:rect l="l" t="t" r="r" b="b"/>
              <a:pathLst>
                <a:path w="252" h="522" extrusionOk="0">
                  <a:moveTo>
                    <a:pt x="163" y="1"/>
                  </a:moveTo>
                  <a:cubicBezTo>
                    <a:pt x="128" y="1"/>
                    <a:pt x="97" y="25"/>
                    <a:pt x="89" y="67"/>
                  </a:cubicBezTo>
                  <a:lnTo>
                    <a:pt x="16" y="424"/>
                  </a:lnTo>
                  <a:cubicBezTo>
                    <a:pt x="0" y="464"/>
                    <a:pt x="33" y="505"/>
                    <a:pt x="73" y="513"/>
                  </a:cubicBezTo>
                  <a:cubicBezTo>
                    <a:pt x="81" y="521"/>
                    <a:pt x="89" y="521"/>
                    <a:pt x="89" y="521"/>
                  </a:cubicBezTo>
                  <a:cubicBezTo>
                    <a:pt x="130" y="521"/>
                    <a:pt x="162" y="489"/>
                    <a:pt x="171" y="456"/>
                  </a:cubicBezTo>
                  <a:lnTo>
                    <a:pt x="243" y="99"/>
                  </a:lnTo>
                  <a:cubicBezTo>
                    <a:pt x="252" y="51"/>
                    <a:pt x="227" y="10"/>
                    <a:pt x="179" y="2"/>
                  </a:cubicBezTo>
                  <a:cubicBezTo>
                    <a:pt x="173" y="1"/>
                    <a:pt x="168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1"/>
            <p:cNvSpPr/>
            <p:nvPr/>
          </p:nvSpPr>
          <p:spPr>
            <a:xfrm>
              <a:off x="6385625" y="2741325"/>
              <a:ext cx="8525" cy="15750"/>
            </a:xfrm>
            <a:custGeom>
              <a:avLst/>
              <a:gdLst/>
              <a:ahLst/>
              <a:cxnLst/>
              <a:rect l="l" t="t" r="r" b="b"/>
              <a:pathLst>
                <a:path w="341" h="630" extrusionOk="0">
                  <a:moveTo>
                    <a:pt x="246" y="0"/>
                  </a:moveTo>
                  <a:cubicBezTo>
                    <a:pt x="211" y="0"/>
                    <a:pt x="183" y="22"/>
                    <a:pt x="171" y="54"/>
                  </a:cubicBezTo>
                  <a:lnTo>
                    <a:pt x="8" y="516"/>
                  </a:lnTo>
                  <a:cubicBezTo>
                    <a:pt x="0" y="565"/>
                    <a:pt x="17" y="605"/>
                    <a:pt x="65" y="622"/>
                  </a:cubicBezTo>
                  <a:cubicBezTo>
                    <a:pt x="73" y="630"/>
                    <a:pt x="81" y="630"/>
                    <a:pt x="90" y="630"/>
                  </a:cubicBezTo>
                  <a:cubicBezTo>
                    <a:pt x="122" y="630"/>
                    <a:pt x="154" y="605"/>
                    <a:pt x="163" y="573"/>
                  </a:cubicBezTo>
                  <a:lnTo>
                    <a:pt x="325" y="111"/>
                  </a:lnTo>
                  <a:cubicBezTo>
                    <a:pt x="341" y="62"/>
                    <a:pt x="317" y="22"/>
                    <a:pt x="276" y="5"/>
                  </a:cubicBezTo>
                  <a:cubicBezTo>
                    <a:pt x="266" y="2"/>
                    <a:pt x="256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1"/>
            <p:cNvSpPr/>
            <p:nvPr/>
          </p:nvSpPr>
          <p:spPr>
            <a:xfrm>
              <a:off x="6378725" y="2738575"/>
              <a:ext cx="8550" cy="16275"/>
            </a:xfrm>
            <a:custGeom>
              <a:avLst/>
              <a:gdLst/>
              <a:ahLst/>
              <a:cxnLst/>
              <a:rect l="l" t="t" r="r" b="b"/>
              <a:pathLst>
                <a:path w="342" h="651" extrusionOk="0">
                  <a:moveTo>
                    <a:pt x="261" y="1"/>
                  </a:moveTo>
                  <a:cubicBezTo>
                    <a:pt x="220" y="1"/>
                    <a:pt x="186" y="30"/>
                    <a:pt x="179" y="67"/>
                  </a:cubicBezTo>
                  <a:cubicBezTo>
                    <a:pt x="139" y="229"/>
                    <a:pt x="90" y="383"/>
                    <a:pt x="17" y="537"/>
                  </a:cubicBezTo>
                  <a:cubicBezTo>
                    <a:pt x="1" y="577"/>
                    <a:pt x="17" y="626"/>
                    <a:pt x="66" y="642"/>
                  </a:cubicBezTo>
                  <a:cubicBezTo>
                    <a:pt x="74" y="642"/>
                    <a:pt x="82" y="650"/>
                    <a:pt x="98" y="650"/>
                  </a:cubicBezTo>
                  <a:cubicBezTo>
                    <a:pt x="122" y="650"/>
                    <a:pt x="155" y="626"/>
                    <a:pt x="171" y="602"/>
                  </a:cubicBezTo>
                  <a:cubicBezTo>
                    <a:pt x="236" y="440"/>
                    <a:pt x="293" y="269"/>
                    <a:pt x="333" y="99"/>
                  </a:cubicBezTo>
                  <a:cubicBezTo>
                    <a:pt x="341" y="59"/>
                    <a:pt x="317" y="18"/>
                    <a:pt x="276" y="2"/>
                  </a:cubicBezTo>
                  <a:cubicBezTo>
                    <a:pt x="271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1"/>
            <p:cNvSpPr/>
            <p:nvPr/>
          </p:nvSpPr>
          <p:spPr>
            <a:xfrm>
              <a:off x="6389675" y="2546650"/>
              <a:ext cx="5700" cy="14425"/>
            </a:xfrm>
            <a:custGeom>
              <a:avLst/>
              <a:gdLst/>
              <a:ahLst/>
              <a:cxnLst/>
              <a:rect l="l" t="t" r="r" b="b"/>
              <a:pathLst>
                <a:path w="228" h="577" extrusionOk="0">
                  <a:moveTo>
                    <a:pt x="82" y="1"/>
                  </a:moveTo>
                  <a:cubicBezTo>
                    <a:pt x="41" y="1"/>
                    <a:pt x="1" y="41"/>
                    <a:pt x="1" y="82"/>
                  </a:cubicBezTo>
                  <a:cubicBezTo>
                    <a:pt x="1" y="228"/>
                    <a:pt x="25" y="374"/>
                    <a:pt x="57" y="520"/>
                  </a:cubicBezTo>
                  <a:cubicBezTo>
                    <a:pt x="73" y="552"/>
                    <a:pt x="106" y="576"/>
                    <a:pt x="138" y="576"/>
                  </a:cubicBezTo>
                  <a:lnTo>
                    <a:pt x="163" y="576"/>
                  </a:lnTo>
                  <a:cubicBezTo>
                    <a:pt x="203" y="560"/>
                    <a:pt x="228" y="520"/>
                    <a:pt x="219" y="479"/>
                  </a:cubicBezTo>
                  <a:cubicBezTo>
                    <a:pt x="187" y="349"/>
                    <a:pt x="163" y="220"/>
                    <a:pt x="163" y="82"/>
                  </a:cubicBezTo>
                  <a:cubicBezTo>
                    <a:pt x="163" y="41"/>
                    <a:pt x="13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1"/>
            <p:cNvSpPr/>
            <p:nvPr/>
          </p:nvSpPr>
          <p:spPr>
            <a:xfrm>
              <a:off x="6395350" y="2543675"/>
              <a:ext cx="8125" cy="14350"/>
            </a:xfrm>
            <a:custGeom>
              <a:avLst/>
              <a:gdLst/>
              <a:ahLst/>
              <a:cxnLst/>
              <a:rect l="l" t="t" r="r" b="b"/>
              <a:pathLst>
                <a:path w="325" h="574" extrusionOk="0">
                  <a:moveTo>
                    <a:pt x="90" y="0"/>
                  </a:moveTo>
                  <a:cubicBezTo>
                    <a:pt x="79" y="0"/>
                    <a:pt x="68" y="2"/>
                    <a:pt x="57" y="6"/>
                  </a:cubicBezTo>
                  <a:cubicBezTo>
                    <a:pt x="17" y="22"/>
                    <a:pt x="1" y="71"/>
                    <a:pt x="17" y="112"/>
                  </a:cubicBezTo>
                  <a:cubicBezTo>
                    <a:pt x="73" y="241"/>
                    <a:pt x="122" y="379"/>
                    <a:pt x="155" y="509"/>
                  </a:cubicBezTo>
                  <a:cubicBezTo>
                    <a:pt x="163" y="549"/>
                    <a:pt x="195" y="574"/>
                    <a:pt x="236" y="574"/>
                  </a:cubicBezTo>
                  <a:cubicBezTo>
                    <a:pt x="244" y="574"/>
                    <a:pt x="252" y="574"/>
                    <a:pt x="252" y="566"/>
                  </a:cubicBezTo>
                  <a:cubicBezTo>
                    <a:pt x="301" y="558"/>
                    <a:pt x="325" y="509"/>
                    <a:pt x="309" y="468"/>
                  </a:cubicBezTo>
                  <a:cubicBezTo>
                    <a:pt x="276" y="322"/>
                    <a:pt x="219" y="185"/>
                    <a:pt x="163" y="47"/>
                  </a:cubicBezTo>
                  <a:cubicBezTo>
                    <a:pt x="151" y="17"/>
                    <a:pt x="12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1"/>
            <p:cNvSpPr/>
            <p:nvPr/>
          </p:nvSpPr>
          <p:spPr>
            <a:xfrm>
              <a:off x="6396775" y="2561850"/>
              <a:ext cx="5300" cy="11375"/>
            </a:xfrm>
            <a:custGeom>
              <a:avLst/>
              <a:gdLst/>
              <a:ahLst/>
              <a:cxnLst/>
              <a:rect l="l" t="t" r="r" b="b"/>
              <a:pathLst>
                <a:path w="212" h="455" extrusionOk="0">
                  <a:moveTo>
                    <a:pt x="73" y="1"/>
                  </a:moveTo>
                  <a:cubicBezTo>
                    <a:pt x="33" y="9"/>
                    <a:pt x="0" y="49"/>
                    <a:pt x="8" y="98"/>
                  </a:cubicBezTo>
                  <a:lnTo>
                    <a:pt x="41" y="382"/>
                  </a:lnTo>
                  <a:cubicBezTo>
                    <a:pt x="49" y="422"/>
                    <a:pt x="81" y="455"/>
                    <a:pt x="122" y="455"/>
                  </a:cubicBezTo>
                  <a:cubicBezTo>
                    <a:pt x="122" y="455"/>
                    <a:pt x="130" y="455"/>
                    <a:pt x="130" y="447"/>
                  </a:cubicBezTo>
                  <a:cubicBezTo>
                    <a:pt x="179" y="447"/>
                    <a:pt x="211" y="406"/>
                    <a:pt x="203" y="358"/>
                  </a:cubicBezTo>
                  <a:lnTo>
                    <a:pt x="171" y="74"/>
                  </a:lnTo>
                  <a:cubicBezTo>
                    <a:pt x="162" y="33"/>
                    <a:pt x="122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1"/>
            <p:cNvSpPr/>
            <p:nvPr/>
          </p:nvSpPr>
          <p:spPr>
            <a:xfrm>
              <a:off x="6385225" y="2559225"/>
              <a:ext cx="5700" cy="10775"/>
            </a:xfrm>
            <a:custGeom>
              <a:avLst/>
              <a:gdLst/>
              <a:ahLst/>
              <a:cxnLst/>
              <a:rect l="l" t="t" r="r" b="b"/>
              <a:pathLst>
                <a:path w="228" h="431" extrusionOk="0">
                  <a:moveTo>
                    <a:pt x="81" y="0"/>
                  </a:moveTo>
                  <a:cubicBezTo>
                    <a:pt x="33" y="9"/>
                    <a:pt x="0" y="41"/>
                    <a:pt x="0" y="90"/>
                  </a:cubicBezTo>
                  <a:cubicBezTo>
                    <a:pt x="8" y="187"/>
                    <a:pt x="33" y="284"/>
                    <a:pt x="65" y="373"/>
                  </a:cubicBezTo>
                  <a:cubicBezTo>
                    <a:pt x="73" y="406"/>
                    <a:pt x="106" y="430"/>
                    <a:pt x="138" y="430"/>
                  </a:cubicBezTo>
                  <a:lnTo>
                    <a:pt x="162" y="430"/>
                  </a:lnTo>
                  <a:cubicBezTo>
                    <a:pt x="203" y="414"/>
                    <a:pt x="227" y="365"/>
                    <a:pt x="219" y="325"/>
                  </a:cubicBezTo>
                  <a:cubicBezTo>
                    <a:pt x="187" y="244"/>
                    <a:pt x="170" y="163"/>
                    <a:pt x="162" y="73"/>
                  </a:cubicBezTo>
                  <a:cubicBezTo>
                    <a:pt x="162" y="33"/>
                    <a:pt x="122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1"/>
            <p:cNvSpPr/>
            <p:nvPr/>
          </p:nvSpPr>
          <p:spPr>
            <a:xfrm>
              <a:off x="6827300" y="2636050"/>
              <a:ext cx="106225" cy="37325"/>
            </a:xfrm>
            <a:custGeom>
              <a:avLst/>
              <a:gdLst/>
              <a:ahLst/>
              <a:cxnLst/>
              <a:rect l="l" t="t" r="r" b="b"/>
              <a:pathLst>
                <a:path w="4249" h="1493" extrusionOk="0">
                  <a:moveTo>
                    <a:pt x="3987" y="1"/>
                  </a:moveTo>
                  <a:cubicBezTo>
                    <a:pt x="3961" y="1"/>
                    <a:pt x="3933" y="13"/>
                    <a:pt x="3916" y="41"/>
                  </a:cubicBezTo>
                  <a:cubicBezTo>
                    <a:pt x="3859" y="130"/>
                    <a:pt x="3649" y="357"/>
                    <a:pt x="3527" y="422"/>
                  </a:cubicBezTo>
                  <a:cubicBezTo>
                    <a:pt x="3405" y="495"/>
                    <a:pt x="3259" y="560"/>
                    <a:pt x="3089" y="625"/>
                  </a:cubicBezTo>
                  <a:cubicBezTo>
                    <a:pt x="2781" y="746"/>
                    <a:pt x="2465" y="860"/>
                    <a:pt x="2116" y="957"/>
                  </a:cubicBezTo>
                  <a:cubicBezTo>
                    <a:pt x="1451" y="1152"/>
                    <a:pt x="770" y="1273"/>
                    <a:pt x="73" y="1330"/>
                  </a:cubicBezTo>
                  <a:cubicBezTo>
                    <a:pt x="33" y="1330"/>
                    <a:pt x="0" y="1370"/>
                    <a:pt x="0" y="1411"/>
                  </a:cubicBezTo>
                  <a:cubicBezTo>
                    <a:pt x="0" y="1452"/>
                    <a:pt x="41" y="1492"/>
                    <a:pt x="81" y="1492"/>
                  </a:cubicBezTo>
                  <a:lnTo>
                    <a:pt x="406" y="1492"/>
                  </a:lnTo>
                  <a:cubicBezTo>
                    <a:pt x="1006" y="1492"/>
                    <a:pt x="1606" y="1443"/>
                    <a:pt x="2205" y="1346"/>
                  </a:cubicBezTo>
                  <a:cubicBezTo>
                    <a:pt x="2578" y="1281"/>
                    <a:pt x="2919" y="1208"/>
                    <a:pt x="3251" y="1111"/>
                  </a:cubicBezTo>
                  <a:cubicBezTo>
                    <a:pt x="3430" y="1062"/>
                    <a:pt x="4014" y="852"/>
                    <a:pt x="4192" y="771"/>
                  </a:cubicBezTo>
                  <a:cubicBezTo>
                    <a:pt x="4232" y="754"/>
                    <a:pt x="4249" y="706"/>
                    <a:pt x="4232" y="665"/>
                  </a:cubicBezTo>
                  <a:cubicBezTo>
                    <a:pt x="4221" y="636"/>
                    <a:pt x="4192" y="615"/>
                    <a:pt x="4162" y="615"/>
                  </a:cubicBezTo>
                  <a:cubicBezTo>
                    <a:pt x="4150" y="615"/>
                    <a:pt x="4138" y="618"/>
                    <a:pt x="4127" y="625"/>
                  </a:cubicBezTo>
                  <a:cubicBezTo>
                    <a:pt x="3941" y="706"/>
                    <a:pt x="3365" y="916"/>
                    <a:pt x="3211" y="957"/>
                  </a:cubicBezTo>
                  <a:cubicBezTo>
                    <a:pt x="2878" y="1046"/>
                    <a:pt x="2546" y="1119"/>
                    <a:pt x="2173" y="1184"/>
                  </a:cubicBezTo>
                  <a:cubicBezTo>
                    <a:pt x="1962" y="1225"/>
                    <a:pt x="1743" y="1249"/>
                    <a:pt x="1533" y="1273"/>
                  </a:cubicBezTo>
                  <a:cubicBezTo>
                    <a:pt x="1743" y="1225"/>
                    <a:pt x="1954" y="1176"/>
                    <a:pt x="2157" y="1111"/>
                  </a:cubicBezTo>
                  <a:cubicBezTo>
                    <a:pt x="2514" y="1014"/>
                    <a:pt x="2838" y="900"/>
                    <a:pt x="3146" y="779"/>
                  </a:cubicBezTo>
                  <a:cubicBezTo>
                    <a:pt x="3324" y="706"/>
                    <a:pt x="3478" y="641"/>
                    <a:pt x="3608" y="568"/>
                  </a:cubicBezTo>
                  <a:cubicBezTo>
                    <a:pt x="3762" y="479"/>
                    <a:pt x="3989" y="235"/>
                    <a:pt x="4054" y="122"/>
                  </a:cubicBezTo>
                  <a:cubicBezTo>
                    <a:pt x="4078" y="81"/>
                    <a:pt x="4062" y="33"/>
                    <a:pt x="4022" y="8"/>
                  </a:cubicBezTo>
                  <a:cubicBezTo>
                    <a:pt x="4011" y="3"/>
                    <a:pt x="3999" y="1"/>
                    <a:pt x="39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1"/>
            <p:cNvSpPr/>
            <p:nvPr/>
          </p:nvSpPr>
          <p:spPr>
            <a:xfrm>
              <a:off x="6837625" y="2692775"/>
              <a:ext cx="111925" cy="50525"/>
            </a:xfrm>
            <a:custGeom>
              <a:avLst/>
              <a:gdLst/>
              <a:ahLst/>
              <a:cxnLst/>
              <a:rect l="l" t="t" r="r" b="b"/>
              <a:pathLst>
                <a:path w="4477" h="2021" extrusionOk="0">
                  <a:moveTo>
                    <a:pt x="4235" y="0"/>
                  </a:moveTo>
                  <a:cubicBezTo>
                    <a:pt x="4216" y="0"/>
                    <a:pt x="4195" y="6"/>
                    <a:pt x="4176" y="18"/>
                  </a:cubicBezTo>
                  <a:cubicBezTo>
                    <a:pt x="3009" y="1104"/>
                    <a:pt x="1517" y="1769"/>
                    <a:pt x="74" y="1850"/>
                  </a:cubicBezTo>
                  <a:cubicBezTo>
                    <a:pt x="33" y="1850"/>
                    <a:pt x="1" y="1882"/>
                    <a:pt x="1" y="1931"/>
                  </a:cubicBezTo>
                  <a:cubicBezTo>
                    <a:pt x="1" y="1972"/>
                    <a:pt x="33" y="2004"/>
                    <a:pt x="74" y="2012"/>
                  </a:cubicBezTo>
                  <a:cubicBezTo>
                    <a:pt x="228" y="2012"/>
                    <a:pt x="374" y="2020"/>
                    <a:pt x="511" y="2020"/>
                  </a:cubicBezTo>
                  <a:cubicBezTo>
                    <a:pt x="2044" y="2020"/>
                    <a:pt x="3325" y="1607"/>
                    <a:pt x="4436" y="772"/>
                  </a:cubicBezTo>
                  <a:cubicBezTo>
                    <a:pt x="4468" y="739"/>
                    <a:pt x="4476" y="691"/>
                    <a:pt x="4452" y="658"/>
                  </a:cubicBezTo>
                  <a:cubicBezTo>
                    <a:pt x="4438" y="635"/>
                    <a:pt x="4412" y="622"/>
                    <a:pt x="4388" y="622"/>
                  </a:cubicBezTo>
                  <a:cubicBezTo>
                    <a:pt x="4370" y="622"/>
                    <a:pt x="4352" y="628"/>
                    <a:pt x="4338" y="642"/>
                  </a:cubicBezTo>
                  <a:cubicBezTo>
                    <a:pt x="3446" y="1315"/>
                    <a:pt x="2441" y="1704"/>
                    <a:pt x="1282" y="1818"/>
                  </a:cubicBezTo>
                  <a:cubicBezTo>
                    <a:pt x="2360" y="1534"/>
                    <a:pt x="3414" y="950"/>
                    <a:pt x="4290" y="139"/>
                  </a:cubicBezTo>
                  <a:cubicBezTo>
                    <a:pt x="4322" y="107"/>
                    <a:pt x="4322" y="58"/>
                    <a:pt x="4298" y="26"/>
                  </a:cubicBezTo>
                  <a:cubicBezTo>
                    <a:pt x="4280" y="8"/>
                    <a:pt x="4258" y="0"/>
                    <a:pt x="4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1"/>
            <p:cNvSpPr/>
            <p:nvPr/>
          </p:nvSpPr>
          <p:spPr>
            <a:xfrm>
              <a:off x="6877550" y="2776225"/>
              <a:ext cx="92050" cy="25250"/>
            </a:xfrm>
            <a:custGeom>
              <a:avLst/>
              <a:gdLst/>
              <a:ahLst/>
              <a:cxnLst/>
              <a:rect l="l" t="t" r="r" b="b"/>
              <a:pathLst>
                <a:path w="3682" h="1010" extrusionOk="0">
                  <a:moveTo>
                    <a:pt x="3479" y="1"/>
                  </a:moveTo>
                  <a:cubicBezTo>
                    <a:pt x="3465" y="1"/>
                    <a:pt x="3452" y="4"/>
                    <a:pt x="3439" y="12"/>
                  </a:cubicBezTo>
                  <a:cubicBezTo>
                    <a:pt x="2500" y="496"/>
                    <a:pt x="1445" y="748"/>
                    <a:pt x="375" y="748"/>
                  </a:cubicBezTo>
                  <a:cubicBezTo>
                    <a:pt x="280" y="748"/>
                    <a:pt x="185" y="746"/>
                    <a:pt x="90" y="742"/>
                  </a:cubicBezTo>
                  <a:cubicBezTo>
                    <a:pt x="50" y="742"/>
                    <a:pt x="9" y="774"/>
                    <a:pt x="1" y="815"/>
                  </a:cubicBezTo>
                  <a:cubicBezTo>
                    <a:pt x="1" y="855"/>
                    <a:pt x="25" y="896"/>
                    <a:pt x="74" y="904"/>
                  </a:cubicBezTo>
                  <a:cubicBezTo>
                    <a:pt x="487" y="977"/>
                    <a:pt x="909" y="1009"/>
                    <a:pt x="1322" y="1009"/>
                  </a:cubicBezTo>
                  <a:cubicBezTo>
                    <a:pt x="2101" y="1009"/>
                    <a:pt x="2871" y="879"/>
                    <a:pt x="3617" y="620"/>
                  </a:cubicBezTo>
                  <a:cubicBezTo>
                    <a:pt x="3658" y="604"/>
                    <a:pt x="3682" y="555"/>
                    <a:pt x="3666" y="515"/>
                  </a:cubicBezTo>
                  <a:cubicBezTo>
                    <a:pt x="3653" y="483"/>
                    <a:pt x="3620" y="461"/>
                    <a:pt x="3587" y="461"/>
                  </a:cubicBezTo>
                  <a:cubicBezTo>
                    <a:pt x="3578" y="461"/>
                    <a:pt x="3569" y="463"/>
                    <a:pt x="3560" y="466"/>
                  </a:cubicBezTo>
                  <a:cubicBezTo>
                    <a:pt x="2839" y="717"/>
                    <a:pt x="2085" y="847"/>
                    <a:pt x="1322" y="847"/>
                  </a:cubicBezTo>
                  <a:lnTo>
                    <a:pt x="1274" y="847"/>
                  </a:lnTo>
                  <a:cubicBezTo>
                    <a:pt x="2060" y="742"/>
                    <a:pt x="2814" y="515"/>
                    <a:pt x="3520" y="158"/>
                  </a:cubicBezTo>
                  <a:cubicBezTo>
                    <a:pt x="3560" y="134"/>
                    <a:pt x="3568" y="85"/>
                    <a:pt x="3552" y="44"/>
                  </a:cubicBezTo>
                  <a:cubicBezTo>
                    <a:pt x="3536" y="17"/>
                    <a:pt x="3508" y="1"/>
                    <a:pt x="3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1"/>
            <p:cNvSpPr/>
            <p:nvPr/>
          </p:nvSpPr>
          <p:spPr>
            <a:xfrm>
              <a:off x="6909375" y="2728250"/>
              <a:ext cx="50700" cy="37350"/>
            </a:xfrm>
            <a:custGeom>
              <a:avLst/>
              <a:gdLst/>
              <a:ahLst/>
              <a:cxnLst/>
              <a:rect l="l" t="t" r="r" b="b"/>
              <a:pathLst>
                <a:path w="2028" h="1494" extrusionOk="0">
                  <a:moveTo>
                    <a:pt x="1811" y="0"/>
                  </a:moveTo>
                  <a:cubicBezTo>
                    <a:pt x="1791" y="0"/>
                    <a:pt x="1771" y="6"/>
                    <a:pt x="1752" y="18"/>
                  </a:cubicBezTo>
                  <a:lnTo>
                    <a:pt x="1687" y="82"/>
                  </a:lnTo>
                  <a:cubicBezTo>
                    <a:pt x="1176" y="512"/>
                    <a:pt x="609" y="1007"/>
                    <a:pt x="49" y="1347"/>
                  </a:cubicBezTo>
                  <a:cubicBezTo>
                    <a:pt x="17" y="1363"/>
                    <a:pt x="1" y="1412"/>
                    <a:pt x="17" y="1453"/>
                  </a:cubicBezTo>
                  <a:cubicBezTo>
                    <a:pt x="33" y="1477"/>
                    <a:pt x="58" y="1493"/>
                    <a:pt x="90" y="1493"/>
                  </a:cubicBezTo>
                  <a:lnTo>
                    <a:pt x="114" y="1493"/>
                  </a:lnTo>
                  <a:cubicBezTo>
                    <a:pt x="285" y="1436"/>
                    <a:pt x="455" y="1388"/>
                    <a:pt x="617" y="1339"/>
                  </a:cubicBezTo>
                  <a:cubicBezTo>
                    <a:pt x="1071" y="1201"/>
                    <a:pt x="1501" y="1063"/>
                    <a:pt x="1971" y="820"/>
                  </a:cubicBezTo>
                  <a:cubicBezTo>
                    <a:pt x="2012" y="796"/>
                    <a:pt x="2028" y="747"/>
                    <a:pt x="2003" y="707"/>
                  </a:cubicBezTo>
                  <a:cubicBezTo>
                    <a:pt x="1992" y="683"/>
                    <a:pt x="1962" y="668"/>
                    <a:pt x="1932" y="668"/>
                  </a:cubicBezTo>
                  <a:cubicBezTo>
                    <a:pt x="1920" y="668"/>
                    <a:pt x="1909" y="670"/>
                    <a:pt x="1898" y="674"/>
                  </a:cubicBezTo>
                  <a:cubicBezTo>
                    <a:pt x="1452" y="909"/>
                    <a:pt x="1039" y="1039"/>
                    <a:pt x="601" y="1169"/>
                  </a:cubicBezTo>
                  <a:cubicBezTo>
                    <a:pt x="1014" y="869"/>
                    <a:pt x="1420" y="520"/>
                    <a:pt x="1793" y="204"/>
                  </a:cubicBezTo>
                  <a:lnTo>
                    <a:pt x="1857" y="139"/>
                  </a:lnTo>
                  <a:cubicBezTo>
                    <a:pt x="1898" y="115"/>
                    <a:pt x="1898" y="58"/>
                    <a:pt x="1866" y="26"/>
                  </a:cubicBezTo>
                  <a:cubicBezTo>
                    <a:pt x="1853" y="8"/>
                    <a:pt x="1833" y="0"/>
                    <a:pt x="1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1"/>
            <p:cNvSpPr/>
            <p:nvPr/>
          </p:nvSpPr>
          <p:spPr>
            <a:xfrm>
              <a:off x="6849600" y="2665000"/>
              <a:ext cx="90825" cy="46075"/>
            </a:xfrm>
            <a:custGeom>
              <a:avLst/>
              <a:gdLst/>
              <a:ahLst/>
              <a:cxnLst/>
              <a:rect l="l" t="t" r="r" b="b"/>
              <a:pathLst>
                <a:path w="3633" h="1843" extrusionOk="0">
                  <a:moveTo>
                    <a:pt x="3385" y="1"/>
                  </a:moveTo>
                  <a:cubicBezTo>
                    <a:pt x="3366" y="1"/>
                    <a:pt x="3347" y="7"/>
                    <a:pt x="3332" y="18"/>
                  </a:cubicBezTo>
                  <a:cubicBezTo>
                    <a:pt x="2408" y="837"/>
                    <a:pt x="1281" y="1412"/>
                    <a:pt x="73" y="1680"/>
                  </a:cubicBezTo>
                  <a:cubicBezTo>
                    <a:pt x="32" y="1688"/>
                    <a:pt x="0" y="1729"/>
                    <a:pt x="8" y="1769"/>
                  </a:cubicBezTo>
                  <a:cubicBezTo>
                    <a:pt x="16" y="1810"/>
                    <a:pt x="49" y="1842"/>
                    <a:pt x="89" y="1842"/>
                  </a:cubicBezTo>
                  <a:lnTo>
                    <a:pt x="97" y="1842"/>
                  </a:lnTo>
                  <a:cubicBezTo>
                    <a:pt x="1532" y="1704"/>
                    <a:pt x="2603" y="1339"/>
                    <a:pt x="3584" y="667"/>
                  </a:cubicBezTo>
                  <a:cubicBezTo>
                    <a:pt x="3616" y="642"/>
                    <a:pt x="3632" y="594"/>
                    <a:pt x="3600" y="553"/>
                  </a:cubicBezTo>
                  <a:cubicBezTo>
                    <a:pt x="3585" y="533"/>
                    <a:pt x="3561" y="523"/>
                    <a:pt x="3538" y="523"/>
                  </a:cubicBezTo>
                  <a:cubicBezTo>
                    <a:pt x="3523" y="523"/>
                    <a:pt x="3507" y="527"/>
                    <a:pt x="3494" y="537"/>
                  </a:cubicBezTo>
                  <a:cubicBezTo>
                    <a:pt x="2805" y="1007"/>
                    <a:pt x="2068" y="1323"/>
                    <a:pt x="1184" y="1510"/>
                  </a:cubicBezTo>
                  <a:cubicBezTo>
                    <a:pt x="2011" y="1194"/>
                    <a:pt x="2773" y="731"/>
                    <a:pt x="3438" y="140"/>
                  </a:cubicBezTo>
                  <a:cubicBezTo>
                    <a:pt x="3470" y="107"/>
                    <a:pt x="3470" y="58"/>
                    <a:pt x="3446" y="26"/>
                  </a:cubicBezTo>
                  <a:cubicBezTo>
                    <a:pt x="3428" y="9"/>
                    <a:pt x="3406" y="1"/>
                    <a:pt x="3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1"/>
            <p:cNvSpPr/>
            <p:nvPr/>
          </p:nvSpPr>
          <p:spPr>
            <a:xfrm>
              <a:off x="6898225" y="2824725"/>
              <a:ext cx="73000" cy="16275"/>
            </a:xfrm>
            <a:custGeom>
              <a:avLst/>
              <a:gdLst/>
              <a:ahLst/>
              <a:cxnLst/>
              <a:rect l="l" t="t" r="r" b="b"/>
              <a:pathLst>
                <a:path w="2920" h="651" extrusionOk="0">
                  <a:moveTo>
                    <a:pt x="2825" y="0"/>
                  </a:moveTo>
                  <a:cubicBezTo>
                    <a:pt x="2819" y="0"/>
                    <a:pt x="2812" y="1"/>
                    <a:pt x="2806" y="2"/>
                  </a:cubicBezTo>
                  <a:cubicBezTo>
                    <a:pt x="2198" y="158"/>
                    <a:pt x="1578" y="237"/>
                    <a:pt x="952" y="237"/>
                  </a:cubicBezTo>
                  <a:cubicBezTo>
                    <a:pt x="669" y="237"/>
                    <a:pt x="384" y="221"/>
                    <a:pt x="98" y="188"/>
                  </a:cubicBezTo>
                  <a:cubicBezTo>
                    <a:pt x="58" y="188"/>
                    <a:pt x="17" y="212"/>
                    <a:pt x="9" y="253"/>
                  </a:cubicBezTo>
                  <a:cubicBezTo>
                    <a:pt x="1" y="293"/>
                    <a:pt x="25" y="334"/>
                    <a:pt x="66" y="350"/>
                  </a:cubicBezTo>
                  <a:cubicBezTo>
                    <a:pt x="787" y="553"/>
                    <a:pt x="1468" y="650"/>
                    <a:pt x="2174" y="650"/>
                  </a:cubicBezTo>
                  <a:cubicBezTo>
                    <a:pt x="2393" y="650"/>
                    <a:pt x="2612" y="642"/>
                    <a:pt x="2831" y="626"/>
                  </a:cubicBezTo>
                  <a:cubicBezTo>
                    <a:pt x="2879" y="626"/>
                    <a:pt x="2912" y="585"/>
                    <a:pt x="2903" y="537"/>
                  </a:cubicBezTo>
                  <a:cubicBezTo>
                    <a:pt x="2903" y="496"/>
                    <a:pt x="2863" y="464"/>
                    <a:pt x="2822" y="464"/>
                  </a:cubicBezTo>
                  <a:cubicBezTo>
                    <a:pt x="2601" y="481"/>
                    <a:pt x="2384" y="490"/>
                    <a:pt x="2170" y="490"/>
                  </a:cubicBezTo>
                  <a:cubicBezTo>
                    <a:pt x="1786" y="490"/>
                    <a:pt x="1410" y="461"/>
                    <a:pt x="1031" y="399"/>
                  </a:cubicBezTo>
                  <a:cubicBezTo>
                    <a:pt x="1647" y="391"/>
                    <a:pt x="2255" y="310"/>
                    <a:pt x="2847" y="164"/>
                  </a:cubicBezTo>
                  <a:cubicBezTo>
                    <a:pt x="2895" y="148"/>
                    <a:pt x="2920" y="107"/>
                    <a:pt x="2903" y="58"/>
                  </a:cubicBezTo>
                  <a:cubicBezTo>
                    <a:pt x="2896" y="23"/>
                    <a:pt x="2865" y="0"/>
                    <a:pt x="2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1"/>
            <p:cNvSpPr/>
            <p:nvPr/>
          </p:nvSpPr>
          <p:spPr>
            <a:xfrm>
              <a:off x="6586500" y="2760500"/>
              <a:ext cx="69950" cy="94275"/>
            </a:xfrm>
            <a:custGeom>
              <a:avLst/>
              <a:gdLst/>
              <a:ahLst/>
              <a:cxnLst/>
              <a:rect l="l" t="t" r="r" b="b"/>
              <a:pathLst>
                <a:path w="2798" h="3771" extrusionOk="0">
                  <a:moveTo>
                    <a:pt x="511" y="0"/>
                  </a:moveTo>
                  <a:cubicBezTo>
                    <a:pt x="491" y="0"/>
                    <a:pt x="470" y="9"/>
                    <a:pt x="454" y="25"/>
                  </a:cubicBezTo>
                  <a:cubicBezTo>
                    <a:pt x="422" y="57"/>
                    <a:pt x="422" y="106"/>
                    <a:pt x="446" y="138"/>
                  </a:cubicBezTo>
                  <a:cubicBezTo>
                    <a:pt x="1111" y="836"/>
                    <a:pt x="1646" y="1590"/>
                    <a:pt x="2076" y="2433"/>
                  </a:cubicBezTo>
                  <a:cubicBezTo>
                    <a:pt x="1533" y="1622"/>
                    <a:pt x="884" y="884"/>
                    <a:pt x="146" y="260"/>
                  </a:cubicBezTo>
                  <a:cubicBezTo>
                    <a:pt x="132" y="246"/>
                    <a:pt x="113" y="239"/>
                    <a:pt x="94" y="239"/>
                  </a:cubicBezTo>
                  <a:cubicBezTo>
                    <a:pt x="70" y="239"/>
                    <a:pt x="46" y="250"/>
                    <a:pt x="33" y="268"/>
                  </a:cubicBezTo>
                  <a:cubicBezTo>
                    <a:pt x="0" y="300"/>
                    <a:pt x="8" y="357"/>
                    <a:pt x="41" y="382"/>
                  </a:cubicBezTo>
                  <a:cubicBezTo>
                    <a:pt x="1111" y="1298"/>
                    <a:pt x="2011" y="2449"/>
                    <a:pt x="2635" y="3722"/>
                  </a:cubicBezTo>
                  <a:cubicBezTo>
                    <a:pt x="2651" y="3754"/>
                    <a:pt x="2676" y="3771"/>
                    <a:pt x="2708" y="3771"/>
                  </a:cubicBezTo>
                  <a:cubicBezTo>
                    <a:pt x="2716" y="3771"/>
                    <a:pt x="2732" y="3771"/>
                    <a:pt x="2741" y="3762"/>
                  </a:cubicBezTo>
                  <a:cubicBezTo>
                    <a:pt x="2781" y="3746"/>
                    <a:pt x="2797" y="3698"/>
                    <a:pt x="2781" y="3657"/>
                  </a:cubicBezTo>
                  <a:cubicBezTo>
                    <a:pt x="2262" y="2230"/>
                    <a:pt x="1557" y="1071"/>
                    <a:pt x="568" y="25"/>
                  </a:cubicBezTo>
                  <a:cubicBezTo>
                    <a:pt x="551" y="9"/>
                    <a:pt x="531" y="0"/>
                    <a:pt x="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61"/>
            <p:cNvSpPr/>
            <p:nvPr/>
          </p:nvSpPr>
          <p:spPr>
            <a:xfrm>
              <a:off x="6557500" y="2779450"/>
              <a:ext cx="95100" cy="150925"/>
            </a:xfrm>
            <a:custGeom>
              <a:avLst/>
              <a:gdLst/>
              <a:ahLst/>
              <a:cxnLst/>
              <a:rect l="l" t="t" r="r" b="b"/>
              <a:pathLst>
                <a:path w="3804" h="6037" extrusionOk="0">
                  <a:moveTo>
                    <a:pt x="512" y="0"/>
                  </a:moveTo>
                  <a:cubicBezTo>
                    <a:pt x="494" y="0"/>
                    <a:pt x="477" y="7"/>
                    <a:pt x="463" y="21"/>
                  </a:cubicBezTo>
                  <a:cubicBezTo>
                    <a:pt x="422" y="45"/>
                    <a:pt x="422" y="102"/>
                    <a:pt x="447" y="134"/>
                  </a:cubicBezTo>
                  <a:cubicBezTo>
                    <a:pt x="1403" y="1294"/>
                    <a:pt x="2190" y="2534"/>
                    <a:pt x="2814" y="3888"/>
                  </a:cubicBezTo>
                  <a:cubicBezTo>
                    <a:pt x="2084" y="2575"/>
                    <a:pt x="1193" y="1359"/>
                    <a:pt x="155" y="256"/>
                  </a:cubicBezTo>
                  <a:cubicBezTo>
                    <a:pt x="137" y="239"/>
                    <a:pt x="113" y="230"/>
                    <a:pt x="89" y="230"/>
                  </a:cubicBezTo>
                  <a:cubicBezTo>
                    <a:pt x="69" y="230"/>
                    <a:pt x="48" y="237"/>
                    <a:pt x="33" y="248"/>
                  </a:cubicBezTo>
                  <a:cubicBezTo>
                    <a:pt x="1" y="280"/>
                    <a:pt x="1" y="329"/>
                    <a:pt x="33" y="361"/>
                  </a:cubicBezTo>
                  <a:cubicBezTo>
                    <a:pt x="1582" y="1999"/>
                    <a:pt x="2790" y="3888"/>
                    <a:pt x="3641" y="5988"/>
                  </a:cubicBezTo>
                  <a:cubicBezTo>
                    <a:pt x="3649" y="6012"/>
                    <a:pt x="3682" y="6037"/>
                    <a:pt x="3714" y="6037"/>
                  </a:cubicBezTo>
                  <a:cubicBezTo>
                    <a:pt x="3722" y="6037"/>
                    <a:pt x="3730" y="6037"/>
                    <a:pt x="3738" y="6029"/>
                  </a:cubicBezTo>
                  <a:cubicBezTo>
                    <a:pt x="3779" y="6012"/>
                    <a:pt x="3803" y="5972"/>
                    <a:pt x="3787" y="5931"/>
                  </a:cubicBezTo>
                  <a:cubicBezTo>
                    <a:pt x="3065" y="3710"/>
                    <a:pt x="2020" y="1788"/>
                    <a:pt x="576" y="29"/>
                  </a:cubicBezTo>
                  <a:cubicBezTo>
                    <a:pt x="558" y="11"/>
                    <a:pt x="535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61"/>
            <p:cNvSpPr/>
            <p:nvPr/>
          </p:nvSpPr>
          <p:spPr>
            <a:xfrm>
              <a:off x="6526100" y="2808475"/>
              <a:ext cx="85750" cy="100825"/>
            </a:xfrm>
            <a:custGeom>
              <a:avLst/>
              <a:gdLst/>
              <a:ahLst/>
              <a:cxnLst/>
              <a:rect l="l" t="t" r="r" b="b"/>
              <a:pathLst>
                <a:path w="3430" h="4033" extrusionOk="0">
                  <a:moveTo>
                    <a:pt x="384" y="1"/>
                  </a:moveTo>
                  <a:cubicBezTo>
                    <a:pt x="363" y="1"/>
                    <a:pt x="341" y="7"/>
                    <a:pt x="324" y="19"/>
                  </a:cubicBezTo>
                  <a:cubicBezTo>
                    <a:pt x="292" y="52"/>
                    <a:pt x="292" y="108"/>
                    <a:pt x="324" y="141"/>
                  </a:cubicBezTo>
                  <a:cubicBezTo>
                    <a:pt x="1062" y="879"/>
                    <a:pt x="1743" y="1689"/>
                    <a:pt x="2368" y="2589"/>
                  </a:cubicBezTo>
                  <a:cubicBezTo>
                    <a:pt x="1686" y="1787"/>
                    <a:pt x="957" y="1073"/>
                    <a:pt x="138" y="400"/>
                  </a:cubicBezTo>
                  <a:cubicBezTo>
                    <a:pt x="123" y="389"/>
                    <a:pt x="104" y="383"/>
                    <a:pt x="85" y="383"/>
                  </a:cubicBezTo>
                  <a:cubicBezTo>
                    <a:pt x="64" y="383"/>
                    <a:pt x="42" y="391"/>
                    <a:pt x="24" y="408"/>
                  </a:cubicBezTo>
                  <a:cubicBezTo>
                    <a:pt x="0" y="449"/>
                    <a:pt x="0" y="498"/>
                    <a:pt x="41" y="522"/>
                  </a:cubicBezTo>
                  <a:cubicBezTo>
                    <a:pt x="1257" y="1535"/>
                    <a:pt x="2286" y="2638"/>
                    <a:pt x="3267" y="4000"/>
                  </a:cubicBezTo>
                  <a:cubicBezTo>
                    <a:pt x="3284" y="4016"/>
                    <a:pt x="3308" y="4033"/>
                    <a:pt x="3332" y="4033"/>
                  </a:cubicBezTo>
                  <a:cubicBezTo>
                    <a:pt x="3349" y="4033"/>
                    <a:pt x="3365" y="4024"/>
                    <a:pt x="3381" y="4016"/>
                  </a:cubicBezTo>
                  <a:cubicBezTo>
                    <a:pt x="3413" y="3992"/>
                    <a:pt x="3430" y="3943"/>
                    <a:pt x="3405" y="3911"/>
                  </a:cubicBezTo>
                  <a:cubicBezTo>
                    <a:pt x="2522" y="2411"/>
                    <a:pt x="1557" y="1138"/>
                    <a:pt x="438" y="19"/>
                  </a:cubicBezTo>
                  <a:cubicBezTo>
                    <a:pt x="426" y="7"/>
                    <a:pt x="405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1"/>
            <p:cNvSpPr/>
            <p:nvPr/>
          </p:nvSpPr>
          <p:spPr>
            <a:xfrm>
              <a:off x="6493850" y="2841050"/>
              <a:ext cx="65700" cy="62975"/>
            </a:xfrm>
            <a:custGeom>
              <a:avLst/>
              <a:gdLst/>
              <a:ahLst/>
              <a:cxnLst/>
              <a:rect l="l" t="t" r="r" b="b"/>
              <a:pathLst>
                <a:path w="2628" h="2519" extrusionOk="0">
                  <a:moveTo>
                    <a:pt x="383" y="1"/>
                  </a:moveTo>
                  <a:cubicBezTo>
                    <a:pt x="359" y="1"/>
                    <a:pt x="335" y="11"/>
                    <a:pt x="317" y="30"/>
                  </a:cubicBezTo>
                  <a:cubicBezTo>
                    <a:pt x="293" y="62"/>
                    <a:pt x="293" y="111"/>
                    <a:pt x="325" y="143"/>
                  </a:cubicBezTo>
                  <a:cubicBezTo>
                    <a:pt x="836" y="613"/>
                    <a:pt x="1331" y="1116"/>
                    <a:pt x="1785" y="1643"/>
                  </a:cubicBezTo>
                  <a:cubicBezTo>
                    <a:pt x="1258" y="1189"/>
                    <a:pt x="706" y="767"/>
                    <a:pt x="139" y="386"/>
                  </a:cubicBezTo>
                  <a:cubicBezTo>
                    <a:pt x="123" y="374"/>
                    <a:pt x="107" y="369"/>
                    <a:pt x="91" y="369"/>
                  </a:cubicBezTo>
                  <a:cubicBezTo>
                    <a:pt x="65" y="369"/>
                    <a:pt x="40" y="383"/>
                    <a:pt x="25" y="403"/>
                  </a:cubicBezTo>
                  <a:cubicBezTo>
                    <a:pt x="1" y="443"/>
                    <a:pt x="9" y="492"/>
                    <a:pt x="41" y="516"/>
                  </a:cubicBezTo>
                  <a:cubicBezTo>
                    <a:pt x="909" y="1100"/>
                    <a:pt x="1728" y="1765"/>
                    <a:pt x="2482" y="2494"/>
                  </a:cubicBezTo>
                  <a:cubicBezTo>
                    <a:pt x="2498" y="2511"/>
                    <a:pt x="2522" y="2519"/>
                    <a:pt x="2539" y="2519"/>
                  </a:cubicBezTo>
                  <a:cubicBezTo>
                    <a:pt x="2563" y="2519"/>
                    <a:pt x="2579" y="2511"/>
                    <a:pt x="2595" y="2503"/>
                  </a:cubicBezTo>
                  <a:cubicBezTo>
                    <a:pt x="2628" y="2470"/>
                    <a:pt x="2628" y="2421"/>
                    <a:pt x="2603" y="2389"/>
                  </a:cubicBezTo>
                  <a:cubicBezTo>
                    <a:pt x="1955" y="1546"/>
                    <a:pt x="1225" y="743"/>
                    <a:pt x="439" y="22"/>
                  </a:cubicBezTo>
                  <a:cubicBezTo>
                    <a:pt x="421" y="7"/>
                    <a:pt x="402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1"/>
            <p:cNvSpPr/>
            <p:nvPr/>
          </p:nvSpPr>
          <p:spPr>
            <a:xfrm>
              <a:off x="6464875" y="2873450"/>
              <a:ext cx="75425" cy="65250"/>
            </a:xfrm>
            <a:custGeom>
              <a:avLst/>
              <a:gdLst/>
              <a:ahLst/>
              <a:cxnLst/>
              <a:rect l="l" t="t" r="r" b="b"/>
              <a:pathLst>
                <a:path w="3017" h="2610" extrusionOk="0">
                  <a:moveTo>
                    <a:pt x="508" y="1"/>
                  </a:moveTo>
                  <a:cubicBezTo>
                    <a:pt x="484" y="1"/>
                    <a:pt x="458" y="11"/>
                    <a:pt x="438" y="31"/>
                  </a:cubicBezTo>
                  <a:cubicBezTo>
                    <a:pt x="414" y="71"/>
                    <a:pt x="422" y="120"/>
                    <a:pt x="463" y="144"/>
                  </a:cubicBezTo>
                  <a:cubicBezTo>
                    <a:pt x="1152" y="639"/>
                    <a:pt x="1703" y="1223"/>
                    <a:pt x="2238" y="1847"/>
                  </a:cubicBezTo>
                  <a:cubicBezTo>
                    <a:pt x="1582" y="1328"/>
                    <a:pt x="876" y="874"/>
                    <a:pt x="130" y="485"/>
                  </a:cubicBezTo>
                  <a:cubicBezTo>
                    <a:pt x="117" y="477"/>
                    <a:pt x="103" y="473"/>
                    <a:pt x="90" y="473"/>
                  </a:cubicBezTo>
                  <a:cubicBezTo>
                    <a:pt x="62" y="473"/>
                    <a:pt x="36" y="490"/>
                    <a:pt x="25" y="517"/>
                  </a:cubicBezTo>
                  <a:cubicBezTo>
                    <a:pt x="0" y="558"/>
                    <a:pt x="17" y="607"/>
                    <a:pt x="57" y="631"/>
                  </a:cubicBezTo>
                  <a:cubicBezTo>
                    <a:pt x="1071" y="1158"/>
                    <a:pt x="2019" y="1815"/>
                    <a:pt x="2871" y="2585"/>
                  </a:cubicBezTo>
                  <a:cubicBezTo>
                    <a:pt x="2887" y="2601"/>
                    <a:pt x="2903" y="2609"/>
                    <a:pt x="2927" y="2609"/>
                  </a:cubicBezTo>
                  <a:cubicBezTo>
                    <a:pt x="2944" y="2609"/>
                    <a:pt x="2968" y="2601"/>
                    <a:pt x="2984" y="2585"/>
                  </a:cubicBezTo>
                  <a:cubicBezTo>
                    <a:pt x="3008" y="2552"/>
                    <a:pt x="3017" y="2504"/>
                    <a:pt x="2984" y="2471"/>
                  </a:cubicBezTo>
                  <a:lnTo>
                    <a:pt x="2790" y="2244"/>
                  </a:lnTo>
                  <a:cubicBezTo>
                    <a:pt x="2100" y="1425"/>
                    <a:pt x="1444" y="647"/>
                    <a:pt x="552" y="15"/>
                  </a:cubicBezTo>
                  <a:cubicBezTo>
                    <a:pt x="539" y="5"/>
                    <a:pt x="524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1"/>
            <p:cNvSpPr/>
            <p:nvPr/>
          </p:nvSpPr>
          <p:spPr>
            <a:xfrm>
              <a:off x="6705075" y="2898075"/>
              <a:ext cx="69350" cy="27650"/>
            </a:xfrm>
            <a:custGeom>
              <a:avLst/>
              <a:gdLst/>
              <a:ahLst/>
              <a:cxnLst/>
              <a:rect l="l" t="t" r="r" b="b"/>
              <a:pathLst>
                <a:path w="2774" h="1106" extrusionOk="0">
                  <a:moveTo>
                    <a:pt x="2680" y="1"/>
                  </a:moveTo>
                  <a:cubicBezTo>
                    <a:pt x="2673" y="1"/>
                    <a:pt x="2666" y="1"/>
                    <a:pt x="2660" y="3"/>
                  </a:cubicBezTo>
                  <a:cubicBezTo>
                    <a:pt x="2230" y="157"/>
                    <a:pt x="1784" y="286"/>
                    <a:pt x="1338" y="384"/>
                  </a:cubicBezTo>
                  <a:cubicBezTo>
                    <a:pt x="1103" y="440"/>
                    <a:pt x="892" y="481"/>
                    <a:pt x="689" y="505"/>
                  </a:cubicBezTo>
                  <a:cubicBezTo>
                    <a:pt x="622" y="513"/>
                    <a:pt x="556" y="516"/>
                    <a:pt x="493" y="516"/>
                  </a:cubicBezTo>
                  <a:cubicBezTo>
                    <a:pt x="353" y="516"/>
                    <a:pt x="226" y="498"/>
                    <a:pt x="114" y="465"/>
                  </a:cubicBezTo>
                  <a:cubicBezTo>
                    <a:pt x="105" y="461"/>
                    <a:pt x="96" y="460"/>
                    <a:pt x="88" y="460"/>
                  </a:cubicBezTo>
                  <a:cubicBezTo>
                    <a:pt x="57" y="460"/>
                    <a:pt x="29" y="482"/>
                    <a:pt x="16" y="513"/>
                  </a:cubicBezTo>
                  <a:cubicBezTo>
                    <a:pt x="0" y="554"/>
                    <a:pt x="25" y="603"/>
                    <a:pt x="65" y="619"/>
                  </a:cubicBezTo>
                  <a:cubicBezTo>
                    <a:pt x="196" y="659"/>
                    <a:pt x="338" y="678"/>
                    <a:pt x="495" y="678"/>
                  </a:cubicBezTo>
                  <a:cubicBezTo>
                    <a:pt x="563" y="678"/>
                    <a:pt x="633" y="675"/>
                    <a:pt x="706" y="667"/>
                  </a:cubicBezTo>
                  <a:cubicBezTo>
                    <a:pt x="916" y="643"/>
                    <a:pt x="1135" y="594"/>
                    <a:pt x="1379" y="546"/>
                  </a:cubicBezTo>
                  <a:cubicBezTo>
                    <a:pt x="1516" y="513"/>
                    <a:pt x="1654" y="473"/>
                    <a:pt x="1792" y="440"/>
                  </a:cubicBezTo>
                  <a:lnTo>
                    <a:pt x="1792" y="440"/>
                  </a:lnTo>
                  <a:cubicBezTo>
                    <a:pt x="1662" y="497"/>
                    <a:pt x="1533" y="554"/>
                    <a:pt x="1403" y="611"/>
                  </a:cubicBezTo>
                  <a:cubicBezTo>
                    <a:pt x="1192" y="700"/>
                    <a:pt x="973" y="789"/>
                    <a:pt x="738" y="854"/>
                  </a:cubicBezTo>
                  <a:lnTo>
                    <a:pt x="722" y="854"/>
                  </a:lnTo>
                  <a:cubicBezTo>
                    <a:pt x="556" y="903"/>
                    <a:pt x="422" y="938"/>
                    <a:pt x="262" y="938"/>
                  </a:cubicBezTo>
                  <a:cubicBezTo>
                    <a:pt x="210" y="938"/>
                    <a:pt x="156" y="935"/>
                    <a:pt x="97" y="927"/>
                  </a:cubicBezTo>
                  <a:cubicBezTo>
                    <a:pt x="49" y="927"/>
                    <a:pt x="8" y="959"/>
                    <a:pt x="0" y="1000"/>
                  </a:cubicBezTo>
                  <a:cubicBezTo>
                    <a:pt x="0" y="1049"/>
                    <a:pt x="25" y="1089"/>
                    <a:pt x="73" y="1089"/>
                  </a:cubicBezTo>
                  <a:cubicBezTo>
                    <a:pt x="138" y="1097"/>
                    <a:pt x="195" y="1105"/>
                    <a:pt x="252" y="1105"/>
                  </a:cubicBezTo>
                  <a:cubicBezTo>
                    <a:pt x="438" y="1105"/>
                    <a:pt x="592" y="1065"/>
                    <a:pt x="770" y="1016"/>
                  </a:cubicBezTo>
                  <a:lnTo>
                    <a:pt x="787" y="1008"/>
                  </a:lnTo>
                  <a:cubicBezTo>
                    <a:pt x="1030" y="943"/>
                    <a:pt x="1249" y="854"/>
                    <a:pt x="1460" y="765"/>
                  </a:cubicBezTo>
                  <a:cubicBezTo>
                    <a:pt x="1889" y="578"/>
                    <a:pt x="2319" y="376"/>
                    <a:pt x="2724" y="157"/>
                  </a:cubicBezTo>
                  <a:cubicBezTo>
                    <a:pt x="2757" y="132"/>
                    <a:pt x="2773" y="92"/>
                    <a:pt x="2757" y="51"/>
                  </a:cubicBezTo>
                  <a:cubicBezTo>
                    <a:pt x="2743" y="17"/>
                    <a:pt x="2713" y="1"/>
                    <a:pt x="2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1"/>
            <p:cNvSpPr/>
            <p:nvPr/>
          </p:nvSpPr>
          <p:spPr>
            <a:xfrm>
              <a:off x="6705475" y="2926975"/>
              <a:ext cx="72800" cy="35425"/>
            </a:xfrm>
            <a:custGeom>
              <a:avLst/>
              <a:gdLst/>
              <a:ahLst/>
              <a:cxnLst/>
              <a:rect l="l" t="t" r="r" b="b"/>
              <a:pathLst>
                <a:path w="2912" h="1417" extrusionOk="0">
                  <a:moveTo>
                    <a:pt x="2828" y="0"/>
                  </a:moveTo>
                  <a:cubicBezTo>
                    <a:pt x="2813" y="0"/>
                    <a:pt x="2797" y="5"/>
                    <a:pt x="2781" y="14"/>
                  </a:cubicBezTo>
                  <a:cubicBezTo>
                    <a:pt x="1903" y="508"/>
                    <a:pt x="1092" y="745"/>
                    <a:pt x="247" y="745"/>
                  </a:cubicBezTo>
                  <a:cubicBezTo>
                    <a:pt x="219" y="745"/>
                    <a:pt x="191" y="744"/>
                    <a:pt x="163" y="744"/>
                  </a:cubicBezTo>
                  <a:cubicBezTo>
                    <a:pt x="122" y="744"/>
                    <a:pt x="81" y="776"/>
                    <a:pt x="81" y="825"/>
                  </a:cubicBezTo>
                  <a:cubicBezTo>
                    <a:pt x="81" y="865"/>
                    <a:pt x="114" y="906"/>
                    <a:pt x="163" y="906"/>
                  </a:cubicBezTo>
                  <a:cubicBezTo>
                    <a:pt x="185" y="906"/>
                    <a:pt x="208" y="906"/>
                    <a:pt x="231" y="906"/>
                  </a:cubicBezTo>
                  <a:cubicBezTo>
                    <a:pt x="799" y="906"/>
                    <a:pt x="1361" y="808"/>
                    <a:pt x="1930" y="590"/>
                  </a:cubicBezTo>
                  <a:lnTo>
                    <a:pt x="1930" y="590"/>
                  </a:lnTo>
                  <a:cubicBezTo>
                    <a:pt x="1411" y="890"/>
                    <a:pt x="779" y="1157"/>
                    <a:pt x="73" y="1255"/>
                  </a:cubicBezTo>
                  <a:cubicBezTo>
                    <a:pt x="33" y="1263"/>
                    <a:pt x="0" y="1303"/>
                    <a:pt x="9" y="1352"/>
                  </a:cubicBezTo>
                  <a:cubicBezTo>
                    <a:pt x="9" y="1392"/>
                    <a:pt x="49" y="1417"/>
                    <a:pt x="90" y="1417"/>
                  </a:cubicBezTo>
                  <a:lnTo>
                    <a:pt x="98" y="1417"/>
                  </a:lnTo>
                  <a:cubicBezTo>
                    <a:pt x="1281" y="1255"/>
                    <a:pt x="2262" y="630"/>
                    <a:pt x="2871" y="144"/>
                  </a:cubicBezTo>
                  <a:cubicBezTo>
                    <a:pt x="2911" y="120"/>
                    <a:pt x="2911" y="71"/>
                    <a:pt x="2887" y="38"/>
                  </a:cubicBezTo>
                  <a:cubicBezTo>
                    <a:pt x="2877" y="13"/>
                    <a:pt x="2854" y="0"/>
                    <a:pt x="2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1"/>
            <p:cNvSpPr/>
            <p:nvPr/>
          </p:nvSpPr>
          <p:spPr>
            <a:xfrm>
              <a:off x="6703450" y="2962425"/>
              <a:ext cx="63675" cy="30600"/>
            </a:xfrm>
            <a:custGeom>
              <a:avLst/>
              <a:gdLst/>
              <a:ahLst/>
              <a:cxnLst/>
              <a:rect l="l" t="t" r="r" b="b"/>
              <a:pathLst>
                <a:path w="2547" h="1224" extrusionOk="0">
                  <a:moveTo>
                    <a:pt x="2450" y="1"/>
                  </a:moveTo>
                  <a:cubicBezTo>
                    <a:pt x="2439" y="1"/>
                    <a:pt x="2427" y="3"/>
                    <a:pt x="2416" y="7"/>
                  </a:cubicBezTo>
                  <a:cubicBezTo>
                    <a:pt x="1671" y="372"/>
                    <a:pt x="965" y="542"/>
                    <a:pt x="146" y="566"/>
                  </a:cubicBezTo>
                  <a:cubicBezTo>
                    <a:pt x="98" y="566"/>
                    <a:pt x="65" y="607"/>
                    <a:pt x="65" y="647"/>
                  </a:cubicBezTo>
                  <a:cubicBezTo>
                    <a:pt x="65" y="696"/>
                    <a:pt x="106" y="728"/>
                    <a:pt x="146" y="728"/>
                  </a:cubicBezTo>
                  <a:cubicBezTo>
                    <a:pt x="681" y="712"/>
                    <a:pt x="1168" y="639"/>
                    <a:pt x="1646" y="493"/>
                  </a:cubicBezTo>
                  <a:lnTo>
                    <a:pt x="1646" y="493"/>
                  </a:lnTo>
                  <a:cubicBezTo>
                    <a:pt x="1152" y="753"/>
                    <a:pt x="617" y="947"/>
                    <a:pt x="73" y="1061"/>
                  </a:cubicBezTo>
                  <a:cubicBezTo>
                    <a:pt x="25" y="1069"/>
                    <a:pt x="0" y="1110"/>
                    <a:pt x="8" y="1158"/>
                  </a:cubicBezTo>
                  <a:cubicBezTo>
                    <a:pt x="17" y="1199"/>
                    <a:pt x="49" y="1223"/>
                    <a:pt x="90" y="1223"/>
                  </a:cubicBezTo>
                  <a:lnTo>
                    <a:pt x="106" y="1223"/>
                  </a:lnTo>
                  <a:cubicBezTo>
                    <a:pt x="973" y="1037"/>
                    <a:pt x="1800" y="664"/>
                    <a:pt x="2506" y="145"/>
                  </a:cubicBezTo>
                  <a:cubicBezTo>
                    <a:pt x="2538" y="120"/>
                    <a:pt x="2546" y="72"/>
                    <a:pt x="2522" y="39"/>
                  </a:cubicBezTo>
                  <a:cubicBezTo>
                    <a:pt x="2510" y="16"/>
                    <a:pt x="2481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1"/>
            <p:cNvSpPr/>
            <p:nvPr/>
          </p:nvSpPr>
          <p:spPr>
            <a:xfrm>
              <a:off x="6696950" y="2994075"/>
              <a:ext cx="42000" cy="14950"/>
            </a:xfrm>
            <a:custGeom>
              <a:avLst/>
              <a:gdLst/>
              <a:ahLst/>
              <a:cxnLst/>
              <a:rect l="l" t="t" r="r" b="b"/>
              <a:pathLst>
                <a:path w="1680" h="598" extrusionOk="0">
                  <a:moveTo>
                    <a:pt x="210" y="1"/>
                  </a:moveTo>
                  <a:cubicBezTo>
                    <a:pt x="177" y="1"/>
                    <a:pt x="145" y="24"/>
                    <a:pt x="139" y="62"/>
                  </a:cubicBezTo>
                  <a:cubicBezTo>
                    <a:pt x="123" y="103"/>
                    <a:pt x="147" y="144"/>
                    <a:pt x="187" y="160"/>
                  </a:cubicBezTo>
                  <a:cubicBezTo>
                    <a:pt x="463" y="249"/>
                    <a:pt x="739" y="298"/>
                    <a:pt x="1055" y="330"/>
                  </a:cubicBezTo>
                  <a:cubicBezTo>
                    <a:pt x="739" y="395"/>
                    <a:pt x="414" y="427"/>
                    <a:pt x="82" y="435"/>
                  </a:cubicBezTo>
                  <a:cubicBezTo>
                    <a:pt x="41" y="435"/>
                    <a:pt x="1" y="468"/>
                    <a:pt x="1" y="516"/>
                  </a:cubicBezTo>
                  <a:cubicBezTo>
                    <a:pt x="1" y="557"/>
                    <a:pt x="41" y="598"/>
                    <a:pt x="82" y="598"/>
                  </a:cubicBezTo>
                  <a:cubicBezTo>
                    <a:pt x="609" y="589"/>
                    <a:pt x="1128" y="508"/>
                    <a:pt x="1614" y="354"/>
                  </a:cubicBezTo>
                  <a:cubicBezTo>
                    <a:pt x="1655" y="338"/>
                    <a:pt x="1679" y="306"/>
                    <a:pt x="1671" y="265"/>
                  </a:cubicBezTo>
                  <a:cubicBezTo>
                    <a:pt x="1671" y="225"/>
                    <a:pt x="1631" y="192"/>
                    <a:pt x="1590" y="192"/>
                  </a:cubicBezTo>
                  <a:cubicBezTo>
                    <a:pt x="1039" y="192"/>
                    <a:pt x="650" y="135"/>
                    <a:pt x="236" y="6"/>
                  </a:cubicBezTo>
                  <a:cubicBezTo>
                    <a:pt x="228" y="2"/>
                    <a:pt x="219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1"/>
            <p:cNvSpPr/>
            <p:nvPr/>
          </p:nvSpPr>
          <p:spPr>
            <a:xfrm>
              <a:off x="6507025" y="3004300"/>
              <a:ext cx="183075" cy="122300"/>
            </a:xfrm>
            <a:custGeom>
              <a:avLst/>
              <a:gdLst/>
              <a:ahLst/>
              <a:cxnLst/>
              <a:rect l="l" t="t" r="r" b="b"/>
              <a:pathLst>
                <a:path w="7323" h="4892" extrusionOk="0">
                  <a:moveTo>
                    <a:pt x="98" y="1"/>
                  </a:moveTo>
                  <a:cubicBezTo>
                    <a:pt x="62" y="1"/>
                    <a:pt x="23" y="24"/>
                    <a:pt x="9" y="59"/>
                  </a:cubicBezTo>
                  <a:cubicBezTo>
                    <a:pt x="1" y="99"/>
                    <a:pt x="17" y="148"/>
                    <a:pt x="66" y="156"/>
                  </a:cubicBezTo>
                  <a:cubicBezTo>
                    <a:pt x="2733" y="1113"/>
                    <a:pt x="5263" y="2783"/>
                    <a:pt x="7176" y="4859"/>
                  </a:cubicBezTo>
                  <a:cubicBezTo>
                    <a:pt x="7192" y="4875"/>
                    <a:pt x="7209" y="4891"/>
                    <a:pt x="7233" y="4891"/>
                  </a:cubicBezTo>
                  <a:cubicBezTo>
                    <a:pt x="7249" y="4891"/>
                    <a:pt x="7274" y="4883"/>
                    <a:pt x="7290" y="4867"/>
                  </a:cubicBezTo>
                  <a:cubicBezTo>
                    <a:pt x="7322" y="4834"/>
                    <a:pt x="7322" y="4786"/>
                    <a:pt x="7290" y="4753"/>
                  </a:cubicBezTo>
                  <a:cubicBezTo>
                    <a:pt x="5887" y="3221"/>
                    <a:pt x="4152" y="1915"/>
                    <a:pt x="2271" y="943"/>
                  </a:cubicBezTo>
                  <a:lnTo>
                    <a:pt x="2271" y="943"/>
                  </a:lnTo>
                  <a:cubicBezTo>
                    <a:pt x="4144" y="1737"/>
                    <a:pt x="5684" y="2767"/>
                    <a:pt x="7120" y="4161"/>
                  </a:cubicBezTo>
                  <a:cubicBezTo>
                    <a:pt x="7136" y="4178"/>
                    <a:pt x="7156" y="4186"/>
                    <a:pt x="7176" y="4186"/>
                  </a:cubicBezTo>
                  <a:cubicBezTo>
                    <a:pt x="7197" y="4186"/>
                    <a:pt x="7217" y="4178"/>
                    <a:pt x="7233" y="4161"/>
                  </a:cubicBezTo>
                  <a:cubicBezTo>
                    <a:pt x="7265" y="4129"/>
                    <a:pt x="7265" y="4080"/>
                    <a:pt x="7233" y="4048"/>
                  </a:cubicBezTo>
                  <a:cubicBezTo>
                    <a:pt x="5279" y="2151"/>
                    <a:pt x="3017" y="861"/>
                    <a:pt x="114" y="2"/>
                  </a:cubicBezTo>
                  <a:cubicBezTo>
                    <a:pt x="109" y="1"/>
                    <a:pt x="104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1"/>
            <p:cNvSpPr/>
            <p:nvPr/>
          </p:nvSpPr>
          <p:spPr>
            <a:xfrm>
              <a:off x="6492025" y="3030550"/>
              <a:ext cx="193800" cy="123600"/>
            </a:xfrm>
            <a:custGeom>
              <a:avLst/>
              <a:gdLst/>
              <a:ahLst/>
              <a:cxnLst/>
              <a:rect l="l" t="t" r="r" b="b"/>
              <a:pathLst>
                <a:path w="7752" h="4944" extrusionOk="0">
                  <a:moveTo>
                    <a:pt x="96" y="1"/>
                  </a:moveTo>
                  <a:cubicBezTo>
                    <a:pt x="63" y="1"/>
                    <a:pt x="30" y="23"/>
                    <a:pt x="17" y="55"/>
                  </a:cubicBezTo>
                  <a:cubicBezTo>
                    <a:pt x="1" y="95"/>
                    <a:pt x="25" y="136"/>
                    <a:pt x="58" y="160"/>
                  </a:cubicBezTo>
                  <a:cubicBezTo>
                    <a:pt x="2855" y="1384"/>
                    <a:pt x="5222" y="2941"/>
                    <a:pt x="7314" y="4919"/>
                  </a:cubicBezTo>
                  <a:cubicBezTo>
                    <a:pt x="7330" y="4936"/>
                    <a:pt x="7355" y="4944"/>
                    <a:pt x="7371" y="4944"/>
                  </a:cubicBezTo>
                  <a:cubicBezTo>
                    <a:pt x="7395" y="4944"/>
                    <a:pt x="7420" y="4936"/>
                    <a:pt x="7436" y="4911"/>
                  </a:cubicBezTo>
                  <a:cubicBezTo>
                    <a:pt x="7460" y="4879"/>
                    <a:pt x="7460" y="4830"/>
                    <a:pt x="7428" y="4798"/>
                  </a:cubicBezTo>
                  <a:cubicBezTo>
                    <a:pt x="5952" y="3403"/>
                    <a:pt x="4347" y="2219"/>
                    <a:pt x="2547" y="1214"/>
                  </a:cubicBezTo>
                  <a:lnTo>
                    <a:pt x="2547" y="1214"/>
                  </a:lnTo>
                  <a:cubicBezTo>
                    <a:pt x="4468" y="2130"/>
                    <a:pt x="6114" y="3192"/>
                    <a:pt x="7606" y="4457"/>
                  </a:cubicBezTo>
                  <a:cubicBezTo>
                    <a:pt x="7620" y="4471"/>
                    <a:pt x="7638" y="4478"/>
                    <a:pt x="7655" y="4478"/>
                  </a:cubicBezTo>
                  <a:cubicBezTo>
                    <a:pt x="7678" y="4478"/>
                    <a:pt x="7701" y="4467"/>
                    <a:pt x="7720" y="4449"/>
                  </a:cubicBezTo>
                  <a:cubicBezTo>
                    <a:pt x="7752" y="4417"/>
                    <a:pt x="7744" y="4368"/>
                    <a:pt x="7711" y="4336"/>
                  </a:cubicBezTo>
                  <a:cubicBezTo>
                    <a:pt x="5595" y="2536"/>
                    <a:pt x="3187" y="1165"/>
                    <a:pt x="123" y="6"/>
                  </a:cubicBezTo>
                  <a:cubicBezTo>
                    <a:pt x="114" y="3"/>
                    <a:pt x="10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1"/>
            <p:cNvSpPr/>
            <p:nvPr/>
          </p:nvSpPr>
          <p:spPr>
            <a:xfrm>
              <a:off x="6499950" y="3083150"/>
              <a:ext cx="172700" cy="92275"/>
            </a:xfrm>
            <a:custGeom>
              <a:avLst/>
              <a:gdLst/>
              <a:ahLst/>
              <a:cxnLst/>
              <a:rect l="l" t="t" r="r" b="b"/>
              <a:pathLst>
                <a:path w="6908" h="3691" extrusionOk="0">
                  <a:moveTo>
                    <a:pt x="98" y="0"/>
                  </a:moveTo>
                  <a:cubicBezTo>
                    <a:pt x="63" y="0"/>
                    <a:pt x="30" y="23"/>
                    <a:pt x="16" y="59"/>
                  </a:cubicBezTo>
                  <a:cubicBezTo>
                    <a:pt x="0" y="99"/>
                    <a:pt x="24" y="140"/>
                    <a:pt x="65" y="156"/>
                  </a:cubicBezTo>
                  <a:cubicBezTo>
                    <a:pt x="2392" y="975"/>
                    <a:pt x="4549" y="2159"/>
                    <a:pt x="6486" y="3675"/>
                  </a:cubicBezTo>
                  <a:cubicBezTo>
                    <a:pt x="6503" y="3683"/>
                    <a:pt x="6519" y="3691"/>
                    <a:pt x="6535" y="3691"/>
                  </a:cubicBezTo>
                  <a:cubicBezTo>
                    <a:pt x="6559" y="3691"/>
                    <a:pt x="6584" y="3675"/>
                    <a:pt x="6600" y="3659"/>
                  </a:cubicBezTo>
                  <a:cubicBezTo>
                    <a:pt x="6624" y="3626"/>
                    <a:pt x="6616" y="3569"/>
                    <a:pt x="6584" y="3545"/>
                  </a:cubicBezTo>
                  <a:cubicBezTo>
                    <a:pt x="5311" y="2548"/>
                    <a:pt x="3941" y="1688"/>
                    <a:pt x="2489" y="991"/>
                  </a:cubicBezTo>
                  <a:lnTo>
                    <a:pt x="2489" y="991"/>
                  </a:lnTo>
                  <a:cubicBezTo>
                    <a:pt x="3989" y="1599"/>
                    <a:pt x="5416" y="2369"/>
                    <a:pt x="6762" y="3294"/>
                  </a:cubicBezTo>
                  <a:cubicBezTo>
                    <a:pt x="6778" y="3303"/>
                    <a:pt x="6795" y="3308"/>
                    <a:pt x="6812" y="3308"/>
                  </a:cubicBezTo>
                  <a:cubicBezTo>
                    <a:pt x="6837" y="3308"/>
                    <a:pt x="6861" y="3297"/>
                    <a:pt x="6876" y="3278"/>
                  </a:cubicBezTo>
                  <a:cubicBezTo>
                    <a:pt x="6908" y="3237"/>
                    <a:pt x="6892" y="3188"/>
                    <a:pt x="6859" y="3164"/>
                  </a:cubicBezTo>
                  <a:cubicBezTo>
                    <a:pt x="4792" y="1745"/>
                    <a:pt x="2522" y="683"/>
                    <a:pt x="114" y="2"/>
                  </a:cubicBezTo>
                  <a:cubicBezTo>
                    <a:pt x="108" y="1"/>
                    <a:pt x="103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1"/>
            <p:cNvSpPr/>
            <p:nvPr/>
          </p:nvSpPr>
          <p:spPr>
            <a:xfrm>
              <a:off x="6546350" y="3153475"/>
              <a:ext cx="110100" cy="48925"/>
            </a:xfrm>
            <a:custGeom>
              <a:avLst/>
              <a:gdLst/>
              <a:ahLst/>
              <a:cxnLst/>
              <a:rect l="l" t="t" r="r" b="b"/>
              <a:pathLst>
                <a:path w="4404" h="1957" extrusionOk="0">
                  <a:moveTo>
                    <a:pt x="91" y="1"/>
                  </a:moveTo>
                  <a:cubicBezTo>
                    <a:pt x="56" y="1"/>
                    <a:pt x="24" y="24"/>
                    <a:pt x="17" y="59"/>
                  </a:cubicBezTo>
                  <a:cubicBezTo>
                    <a:pt x="1" y="100"/>
                    <a:pt x="25" y="140"/>
                    <a:pt x="66" y="156"/>
                  </a:cubicBezTo>
                  <a:cubicBezTo>
                    <a:pt x="714" y="367"/>
                    <a:pt x="1452" y="610"/>
                    <a:pt x="2133" y="902"/>
                  </a:cubicBezTo>
                  <a:cubicBezTo>
                    <a:pt x="2879" y="1210"/>
                    <a:pt x="3495" y="1559"/>
                    <a:pt x="3998" y="1940"/>
                  </a:cubicBezTo>
                  <a:cubicBezTo>
                    <a:pt x="4014" y="1956"/>
                    <a:pt x="4030" y="1956"/>
                    <a:pt x="4047" y="1956"/>
                  </a:cubicBezTo>
                  <a:cubicBezTo>
                    <a:pt x="4071" y="1956"/>
                    <a:pt x="4095" y="1948"/>
                    <a:pt x="4111" y="1924"/>
                  </a:cubicBezTo>
                  <a:cubicBezTo>
                    <a:pt x="4144" y="1891"/>
                    <a:pt x="4136" y="1843"/>
                    <a:pt x="4095" y="1810"/>
                  </a:cubicBezTo>
                  <a:cubicBezTo>
                    <a:pt x="3576" y="1421"/>
                    <a:pt x="2960" y="1073"/>
                    <a:pt x="2198" y="748"/>
                  </a:cubicBezTo>
                  <a:cubicBezTo>
                    <a:pt x="1987" y="659"/>
                    <a:pt x="1776" y="578"/>
                    <a:pt x="1558" y="497"/>
                  </a:cubicBezTo>
                  <a:lnTo>
                    <a:pt x="1558" y="497"/>
                  </a:lnTo>
                  <a:cubicBezTo>
                    <a:pt x="1785" y="554"/>
                    <a:pt x="2003" y="619"/>
                    <a:pt x="2222" y="683"/>
                  </a:cubicBezTo>
                  <a:cubicBezTo>
                    <a:pt x="3025" y="927"/>
                    <a:pt x="3698" y="1210"/>
                    <a:pt x="4274" y="1559"/>
                  </a:cubicBezTo>
                  <a:cubicBezTo>
                    <a:pt x="4284" y="1567"/>
                    <a:pt x="4298" y="1571"/>
                    <a:pt x="4312" y="1571"/>
                  </a:cubicBezTo>
                  <a:cubicBezTo>
                    <a:pt x="4339" y="1571"/>
                    <a:pt x="4368" y="1556"/>
                    <a:pt x="4379" y="1535"/>
                  </a:cubicBezTo>
                  <a:cubicBezTo>
                    <a:pt x="4403" y="1494"/>
                    <a:pt x="4395" y="1446"/>
                    <a:pt x="4355" y="1421"/>
                  </a:cubicBezTo>
                  <a:cubicBezTo>
                    <a:pt x="3771" y="1064"/>
                    <a:pt x="3082" y="773"/>
                    <a:pt x="2271" y="529"/>
                  </a:cubicBezTo>
                  <a:cubicBezTo>
                    <a:pt x="1541" y="310"/>
                    <a:pt x="812" y="148"/>
                    <a:pt x="106" y="2"/>
                  </a:cubicBezTo>
                  <a:cubicBezTo>
                    <a:pt x="101" y="1"/>
                    <a:pt x="96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1"/>
            <p:cNvSpPr/>
            <p:nvPr/>
          </p:nvSpPr>
          <p:spPr>
            <a:xfrm>
              <a:off x="6530150" y="3182075"/>
              <a:ext cx="113725" cy="45250"/>
            </a:xfrm>
            <a:custGeom>
              <a:avLst/>
              <a:gdLst/>
              <a:ahLst/>
              <a:cxnLst/>
              <a:rect l="l" t="t" r="r" b="b"/>
              <a:pathLst>
                <a:path w="4549" h="1810" extrusionOk="0">
                  <a:moveTo>
                    <a:pt x="77" y="0"/>
                  </a:moveTo>
                  <a:cubicBezTo>
                    <a:pt x="41" y="0"/>
                    <a:pt x="8" y="30"/>
                    <a:pt x="8" y="66"/>
                  </a:cubicBezTo>
                  <a:cubicBezTo>
                    <a:pt x="0" y="115"/>
                    <a:pt x="25" y="148"/>
                    <a:pt x="73" y="164"/>
                  </a:cubicBezTo>
                  <a:cubicBezTo>
                    <a:pt x="1541" y="456"/>
                    <a:pt x="2927" y="1007"/>
                    <a:pt x="4184" y="1793"/>
                  </a:cubicBezTo>
                  <a:cubicBezTo>
                    <a:pt x="4200" y="1801"/>
                    <a:pt x="4216" y="1810"/>
                    <a:pt x="4232" y="1810"/>
                  </a:cubicBezTo>
                  <a:cubicBezTo>
                    <a:pt x="4257" y="1810"/>
                    <a:pt x="4281" y="1793"/>
                    <a:pt x="4297" y="1769"/>
                  </a:cubicBezTo>
                  <a:cubicBezTo>
                    <a:pt x="4322" y="1737"/>
                    <a:pt x="4314" y="1680"/>
                    <a:pt x="4273" y="1656"/>
                  </a:cubicBezTo>
                  <a:cubicBezTo>
                    <a:pt x="3438" y="1137"/>
                    <a:pt x="2546" y="715"/>
                    <a:pt x="1614" y="407"/>
                  </a:cubicBezTo>
                  <a:lnTo>
                    <a:pt x="1614" y="407"/>
                  </a:lnTo>
                  <a:cubicBezTo>
                    <a:pt x="2578" y="618"/>
                    <a:pt x="3519" y="950"/>
                    <a:pt x="4419" y="1388"/>
                  </a:cubicBezTo>
                  <a:cubicBezTo>
                    <a:pt x="4432" y="1396"/>
                    <a:pt x="4446" y="1399"/>
                    <a:pt x="4459" y="1399"/>
                  </a:cubicBezTo>
                  <a:cubicBezTo>
                    <a:pt x="4488" y="1399"/>
                    <a:pt x="4516" y="1383"/>
                    <a:pt x="4532" y="1356"/>
                  </a:cubicBezTo>
                  <a:cubicBezTo>
                    <a:pt x="4549" y="1315"/>
                    <a:pt x="4532" y="1266"/>
                    <a:pt x="4492" y="1242"/>
                  </a:cubicBezTo>
                  <a:cubicBezTo>
                    <a:pt x="3105" y="561"/>
                    <a:pt x="1622" y="148"/>
                    <a:pt x="89" y="2"/>
                  </a:cubicBezTo>
                  <a:cubicBezTo>
                    <a:pt x="85" y="1"/>
                    <a:pt x="81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1"/>
            <p:cNvSpPr/>
            <p:nvPr/>
          </p:nvSpPr>
          <p:spPr>
            <a:xfrm>
              <a:off x="6376700" y="2578475"/>
              <a:ext cx="29425" cy="18075"/>
            </a:xfrm>
            <a:custGeom>
              <a:avLst/>
              <a:gdLst/>
              <a:ahLst/>
              <a:cxnLst/>
              <a:rect l="l" t="t" r="r" b="b"/>
              <a:pathLst>
                <a:path w="1177" h="723" extrusionOk="0">
                  <a:moveTo>
                    <a:pt x="1089" y="1"/>
                  </a:moveTo>
                  <a:cubicBezTo>
                    <a:pt x="1077" y="1"/>
                    <a:pt x="1065" y="3"/>
                    <a:pt x="1055" y="9"/>
                  </a:cubicBezTo>
                  <a:cubicBezTo>
                    <a:pt x="862" y="103"/>
                    <a:pt x="652" y="150"/>
                    <a:pt x="447" y="150"/>
                  </a:cubicBezTo>
                  <a:cubicBezTo>
                    <a:pt x="334" y="150"/>
                    <a:pt x="221" y="135"/>
                    <a:pt x="114" y="106"/>
                  </a:cubicBezTo>
                  <a:cubicBezTo>
                    <a:pt x="109" y="105"/>
                    <a:pt x="104" y="105"/>
                    <a:pt x="98" y="105"/>
                  </a:cubicBezTo>
                  <a:cubicBezTo>
                    <a:pt x="62" y="105"/>
                    <a:pt x="24" y="128"/>
                    <a:pt x="17" y="163"/>
                  </a:cubicBezTo>
                  <a:cubicBezTo>
                    <a:pt x="1" y="211"/>
                    <a:pt x="33" y="252"/>
                    <a:pt x="74" y="268"/>
                  </a:cubicBezTo>
                  <a:cubicBezTo>
                    <a:pt x="191" y="298"/>
                    <a:pt x="316" y="312"/>
                    <a:pt x="441" y="312"/>
                  </a:cubicBezTo>
                  <a:cubicBezTo>
                    <a:pt x="557" y="312"/>
                    <a:pt x="674" y="300"/>
                    <a:pt x="787" y="276"/>
                  </a:cubicBezTo>
                  <a:lnTo>
                    <a:pt x="787" y="276"/>
                  </a:lnTo>
                  <a:cubicBezTo>
                    <a:pt x="609" y="422"/>
                    <a:pt x="406" y="511"/>
                    <a:pt x="163" y="560"/>
                  </a:cubicBezTo>
                  <a:cubicBezTo>
                    <a:pt x="114" y="568"/>
                    <a:pt x="90" y="609"/>
                    <a:pt x="98" y="649"/>
                  </a:cubicBezTo>
                  <a:cubicBezTo>
                    <a:pt x="106" y="690"/>
                    <a:pt x="138" y="722"/>
                    <a:pt x="179" y="722"/>
                  </a:cubicBezTo>
                  <a:cubicBezTo>
                    <a:pt x="179" y="722"/>
                    <a:pt x="187" y="722"/>
                    <a:pt x="187" y="714"/>
                  </a:cubicBezTo>
                  <a:cubicBezTo>
                    <a:pt x="576" y="649"/>
                    <a:pt x="876" y="471"/>
                    <a:pt x="1152" y="130"/>
                  </a:cubicBezTo>
                  <a:cubicBezTo>
                    <a:pt x="1176" y="106"/>
                    <a:pt x="1176" y="57"/>
                    <a:pt x="1152" y="33"/>
                  </a:cubicBezTo>
                  <a:cubicBezTo>
                    <a:pt x="1136" y="11"/>
                    <a:pt x="1112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1"/>
            <p:cNvSpPr/>
            <p:nvPr/>
          </p:nvSpPr>
          <p:spPr>
            <a:xfrm>
              <a:off x="6379950" y="2598875"/>
              <a:ext cx="29400" cy="21175"/>
            </a:xfrm>
            <a:custGeom>
              <a:avLst/>
              <a:gdLst/>
              <a:ahLst/>
              <a:cxnLst/>
              <a:rect l="l" t="t" r="r" b="b"/>
              <a:pathLst>
                <a:path w="1176" h="847" extrusionOk="0">
                  <a:moveTo>
                    <a:pt x="1085" y="0"/>
                  </a:moveTo>
                  <a:cubicBezTo>
                    <a:pt x="1069" y="0"/>
                    <a:pt x="1053" y="4"/>
                    <a:pt x="1038" y="12"/>
                  </a:cubicBezTo>
                  <a:cubicBezTo>
                    <a:pt x="834" y="166"/>
                    <a:pt x="578" y="245"/>
                    <a:pt x="331" y="245"/>
                  </a:cubicBezTo>
                  <a:cubicBezTo>
                    <a:pt x="254" y="245"/>
                    <a:pt x="179" y="238"/>
                    <a:pt x="106" y="222"/>
                  </a:cubicBezTo>
                  <a:cubicBezTo>
                    <a:pt x="98" y="220"/>
                    <a:pt x="91" y="218"/>
                    <a:pt x="84" y="218"/>
                  </a:cubicBezTo>
                  <a:cubicBezTo>
                    <a:pt x="51" y="218"/>
                    <a:pt x="22" y="246"/>
                    <a:pt x="8" y="279"/>
                  </a:cubicBezTo>
                  <a:cubicBezTo>
                    <a:pt x="0" y="320"/>
                    <a:pt x="25" y="368"/>
                    <a:pt x="73" y="377"/>
                  </a:cubicBezTo>
                  <a:cubicBezTo>
                    <a:pt x="160" y="397"/>
                    <a:pt x="250" y="407"/>
                    <a:pt x="340" y="407"/>
                  </a:cubicBezTo>
                  <a:cubicBezTo>
                    <a:pt x="504" y="407"/>
                    <a:pt x="671" y="374"/>
                    <a:pt x="827" y="312"/>
                  </a:cubicBezTo>
                  <a:lnTo>
                    <a:pt x="827" y="312"/>
                  </a:lnTo>
                  <a:cubicBezTo>
                    <a:pt x="681" y="490"/>
                    <a:pt x="487" y="628"/>
                    <a:pt x="195" y="685"/>
                  </a:cubicBezTo>
                  <a:cubicBezTo>
                    <a:pt x="154" y="693"/>
                    <a:pt x="122" y="741"/>
                    <a:pt x="138" y="782"/>
                  </a:cubicBezTo>
                  <a:cubicBezTo>
                    <a:pt x="146" y="822"/>
                    <a:pt x="179" y="847"/>
                    <a:pt x="211" y="847"/>
                  </a:cubicBezTo>
                  <a:lnTo>
                    <a:pt x="227" y="847"/>
                  </a:lnTo>
                  <a:cubicBezTo>
                    <a:pt x="730" y="749"/>
                    <a:pt x="981" y="425"/>
                    <a:pt x="1160" y="125"/>
                  </a:cubicBezTo>
                  <a:cubicBezTo>
                    <a:pt x="1176" y="85"/>
                    <a:pt x="1168" y="44"/>
                    <a:pt x="1144" y="20"/>
                  </a:cubicBezTo>
                  <a:cubicBezTo>
                    <a:pt x="1126" y="6"/>
                    <a:pt x="1105" y="0"/>
                    <a:pt x="10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1"/>
            <p:cNvSpPr/>
            <p:nvPr/>
          </p:nvSpPr>
          <p:spPr>
            <a:xfrm>
              <a:off x="6385025" y="2606800"/>
              <a:ext cx="38925" cy="35550"/>
            </a:xfrm>
            <a:custGeom>
              <a:avLst/>
              <a:gdLst/>
              <a:ahLst/>
              <a:cxnLst/>
              <a:rect l="l" t="t" r="r" b="b"/>
              <a:pathLst>
                <a:path w="1557" h="1422" extrusionOk="0">
                  <a:moveTo>
                    <a:pt x="1460" y="1"/>
                  </a:moveTo>
                  <a:cubicBezTo>
                    <a:pt x="1441" y="1"/>
                    <a:pt x="1423" y="7"/>
                    <a:pt x="1411" y="19"/>
                  </a:cubicBezTo>
                  <a:cubicBezTo>
                    <a:pt x="1200" y="214"/>
                    <a:pt x="973" y="432"/>
                    <a:pt x="722" y="578"/>
                  </a:cubicBezTo>
                  <a:cubicBezTo>
                    <a:pt x="507" y="714"/>
                    <a:pt x="349" y="793"/>
                    <a:pt x="165" y="793"/>
                  </a:cubicBezTo>
                  <a:cubicBezTo>
                    <a:pt x="140" y="793"/>
                    <a:pt x="115" y="792"/>
                    <a:pt x="89" y="789"/>
                  </a:cubicBezTo>
                  <a:cubicBezTo>
                    <a:pt x="41" y="789"/>
                    <a:pt x="0" y="822"/>
                    <a:pt x="0" y="870"/>
                  </a:cubicBezTo>
                  <a:cubicBezTo>
                    <a:pt x="0" y="911"/>
                    <a:pt x="32" y="951"/>
                    <a:pt x="73" y="951"/>
                  </a:cubicBezTo>
                  <a:cubicBezTo>
                    <a:pt x="101" y="954"/>
                    <a:pt x="129" y="955"/>
                    <a:pt x="156" y="955"/>
                  </a:cubicBezTo>
                  <a:cubicBezTo>
                    <a:pt x="379" y="955"/>
                    <a:pt x="572" y="868"/>
                    <a:pt x="811" y="716"/>
                  </a:cubicBezTo>
                  <a:cubicBezTo>
                    <a:pt x="892" y="668"/>
                    <a:pt x="965" y="611"/>
                    <a:pt x="1046" y="554"/>
                  </a:cubicBezTo>
                  <a:lnTo>
                    <a:pt x="1046" y="554"/>
                  </a:lnTo>
                  <a:cubicBezTo>
                    <a:pt x="989" y="635"/>
                    <a:pt x="924" y="708"/>
                    <a:pt x="859" y="773"/>
                  </a:cubicBezTo>
                  <a:cubicBezTo>
                    <a:pt x="738" y="895"/>
                    <a:pt x="616" y="992"/>
                    <a:pt x="486" y="1073"/>
                  </a:cubicBezTo>
                  <a:cubicBezTo>
                    <a:pt x="454" y="1097"/>
                    <a:pt x="422" y="1122"/>
                    <a:pt x="389" y="1138"/>
                  </a:cubicBezTo>
                  <a:cubicBezTo>
                    <a:pt x="308" y="1195"/>
                    <a:pt x="251" y="1235"/>
                    <a:pt x="130" y="1259"/>
                  </a:cubicBezTo>
                  <a:cubicBezTo>
                    <a:pt x="89" y="1268"/>
                    <a:pt x="57" y="1308"/>
                    <a:pt x="65" y="1357"/>
                  </a:cubicBezTo>
                  <a:cubicBezTo>
                    <a:pt x="73" y="1389"/>
                    <a:pt x="105" y="1422"/>
                    <a:pt x="146" y="1422"/>
                  </a:cubicBezTo>
                  <a:lnTo>
                    <a:pt x="162" y="1422"/>
                  </a:lnTo>
                  <a:cubicBezTo>
                    <a:pt x="316" y="1389"/>
                    <a:pt x="389" y="1332"/>
                    <a:pt x="478" y="1276"/>
                  </a:cubicBezTo>
                  <a:cubicBezTo>
                    <a:pt x="511" y="1251"/>
                    <a:pt x="543" y="1235"/>
                    <a:pt x="576" y="1211"/>
                  </a:cubicBezTo>
                  <a:cubicBezTo>
                    <a:pt x="714" y="1122"/>
                    <a:pt x="843" y="1016"/>
                    <a:pt x="973" y="887"/>
                  </a:cubicBezTo>
                  <a:cubicBezTo>
                    <a:pt x="1200" y="651"/>
                    <a:pt x="1362" y="392"/>
                    <a:pt x="1524" y="132"/>
                  </a:cubicBezTo>
                  <a:lnTo>
                    <a:pt x="1532" y="124"/>
                  </a:lnTo>
                  <a:cubicBezTo>
                    <a:pt x="1557" y="92"/>
                    <a:pt x="1549" y="43"/>
                    <a:pt x="1516" y="19"/>
                  </a:cubicBezTo>
                  <a:cubicBezTo>
                    <a:pt x="1500" y="7"/>
                    <a:pt x="1480" y="1"/>
                    <a:pt x="1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1"/>
            <p:cNvSpPr/>
            <p:nvPr/>
          </p:nvSpPr>
          <p:spPr>
            <a:xfrm>
              <a:off x="6386625" y="2630550"/>
              <a:ext cx="46450" cy="37950"/>
            </a:xfrm>
            <a:custGeom>
              <a:avLst/>
              <a:gdLst/>
              <a:ahLst/>
              <a:cxnLst/>
              <a:rect l="l" t="t" r="r" b="b"/>
              <a:pathLst>
                <a:path w="1858" h="1518" extrusionOk="0">
                  <a:moveTo>
                    <a:pt x="1765" y="0"/>
                  </a:moveTo>
                  <a:cubicBezTo>
                    <a:pt x="1745" y="0"/>
                    <a:pt x="1725" y="8"/>
                    <a:pt x="1712" y="26"/>
                  </a:cubicBezTo>
                  <a:cubicBezTo>
                    <a:pt x="1258" y="536"/>
                    <a:pt x="690" y="836"/>
                    <a:pt x="74" y="893"/>
                  </a:cubicBezTo>
                  <a:cubicBezTo>
                    <a:pt x="33" y="901"/>
                    <a:pt x="1" y="934"/>
                    <a:pt x="1" y="982"/>
                  </a:cubicBezTo>
                  <a:cubicBezTo>
                    <a:pt x="9" y="1023"/>
                    <a:pt x="41" y="1055"/>
                    <a:pt x="90" y="1055"/>
                  </a:cubicBezTo>
                  <a:cubicBezTo>
                    <a:pt x="504" y="1015"/>
                    <a:pt x="893" y="877"/>
                    <a:pt x="1249" y="642"/>
                  </a:cubicBezTo>
                  <a:lnTo>
                    <a:pt x="1249" y="642"/>
                  </a:lnTo>
                  <a:cubicBezTo>
                    <a:pt x="933" y="966"/>
                    <a:pt x="528" y="1218"/>
                    <a:pt x="90" y="1363"/>
                  </a:cubicBezTo>
                  <a:cubicBezTo>
                    <a:pt x="50" y="1380"/>
                    <a:pt x="25" y="1420"/>
                    <a:pt x="41" y="1469"/>
                  </a:cubicBezTo>
                  <a:cubicBezTo>
                    <a:pt x="50" y="1501"/>
                    <a:pt x="82" y="1518"/>
                    <a:pt x="123" y="1518"/>
                  </a:cubicBezTo>
                  <a:lnTo>
                    <a:pt x="147" y="1518"/>
                  </a:lnTo>
                  <a:cubicBezTo>
                    <a:pt x="860" y="1274"/>
                    <a:pt x="1485" y="764"/>
                    <a:pt x="1841" y="123"/>
                  </a:cubicBezTo>
                  <a:cubicBezTo>
                    <a:pt x="1858" y="82"/>
                    <a:pt x="1849" y="34"/>
                    <a:pt x="1817" y="18"/>
                  </a:cubicBezTo>
                  <a:cubicBezTo>
                    <a:pt x="1802" y="6"/>
                    <a:pt x="1783" y="0"/>
                    <a:pt x="1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1"/>
            <p:cNvSpPr/>
            <p:nvPr/>
          </p:nvSpPr>
          <p:spPr>
            <a:xfrm>
              <a:off x="6382375" y="2678750"/>
              <a:ext cx="38325" cy="28475"/>
            </a:xfrm>
            <a:custGeom>
              <a:avLst/>
              <a:gdLst/>
              <a:ahLst/>
              <a:cxnLst/>
              <a:rect l="l" t="t" r="r" b="b"/>
              <a:pathLst>
                <a:path w="1533" h="1139" extrusionOk="0">
                  <a:moveTo>
                    <a:pt x="1451" y="1"/>
                  </a:moveTo>
                  <a:cubicBezTo>
                    <a:pt x="1432" y="1"/>
                    <a:pt x="1411" y="7"/>
                    <a:pt x="1395" y="19"/>
                  </a:cubicBezTo>
                  <a:cubicBezTo>
                    <a:pt x="1201" y="173"/>
                    <a:pt x="982" y="303"/>
                    <a:pt x="755" y="408"/>
                  </a:cubicBezTo>
                  <a:cubicBezTo>
                    <a:pt x="657" y="457"/>
                    <a:pt x="536" y="506"/>
                    <a:pt x="430" y="538"/>
                  </a:cubicBezTo>
                  <a:cubicBezTo>
                    <a:pt x="395" y="548"/>
                    <a:pt x="365" y="551"/>
                    <a:pt x="341" y="551"/>
                  </a:cubicBezTo>
                  <a:cubicBezTo>
                    <a:pt x="303" y="551"/>
                    <a:pt x="278" y="543"/>
                    <a:pt x="268" y="538"/>
                  </a:cubicBezTo>
                  <a:cubicBezTo>
                    <a:pt x="254" y="524"/>
                    <a:pt x="237" y="517"/>
                    <a:pt x="219" y="517"/>
                  </a:cubicBezTo>
                  <a:cubicBezTo>
                    <a:pt x="196" y="517"/>
                    <a:pt x="173" y="528"/>
                    <a:pt x="155" y="546"/>
                  </a:cubicBezTo>
                  <a:cubicBezTo>
                    <a:pt x="130" y="579"/>
                    <a:pt x="130" y="627"/>
                    <a:pt x="163" y="660"/>
                  </a:cubicBezTo>
                  <a:cubicBezTo>
                    <a:pt x="198" y="695"/>
                    <a:pt x="257" y="711"/>
                    <a:pt x="328" y="711"/>
                  </a:cubicBezTo>
                  <a:cubicBezTo>
                    <a:pt x="372" y="711"/>
                    <a:pt x="421" y="705"/>
                    <a:pt x="471" y="692"/>
                  </a:cubicBezTo>
                  <a:cubicBezTo>
                    <a:pt x="584" y="660"/>
                    <a:pt x="714" y="603"/>
                    <a:pt x="828" y="554"/>
                  </a:cubicBezTo>
                  <a:cubicBezTo>
                    <a:pt x="901" y="522"/>
                    <a:pt x="974" y="481"/>
                    <a:pt x="1047" y="441"/>
                  </a:cubicBezTo>
                  <a:lnTo>
                    <a:pt x="1047" y="441"/>
                  </a:lnTo>
                  <a:cubicBezTo>
                    <a:pt x="990" y="498"/>
                    <a:pt x="933" y="562"/>
                    <a:pt x="868" y="611"/>
                  </a:cubicBezTo>
                  <a:lnTo>
                    <a:pt x="860" y="619"/>
                  </a:lnTo>
                  <a:cubicBezTo>
                    <a:pt x="763" y="708"/>
                    <a:pt x="674" y="789"/>
                    <a:pt x="552" y="862"/>
                  </a:cubicBezTo>
                  <a:cubicBezTo>
                    <a:pt x="487" y="911"/>
                    <a:pt x="422" y="935"/>
                    <a:pt x="357" y="960"/>
                  </a:cubicBezTo>
                  <a:cubicBezTo>
                    <a:pt x="321" y="970"/>
                    <a:pt x="269" y="980"/>
                    <a:pt x="209" y="980"/>
                  </a:cubicBezTo>
                  <a:cubicBezTo>
                    <a:pt x="174" y="980"/>
                    <a:pt x="137" y="977"/>
                    <a:pt x="98" y="968"/>
                  </a:cubicBezTo>
                  <a:cubicBezTo>
                    <a:pt x="94" y="967"/>
                    <a:pt x="89" y="967"/>
                    <a:pt x="85" y="967"/>
                  </a:cubicBezTo>
                  <a:cubicBezTo>
                    <a:pt x="49" y="967"/>
                    <a:pt x="16" y="996"/>
                    <a:pt x="9" y="1033"/>
                  </a:cubicBezTo>
                  <a:cubicBezTo>
                    <a:pt x="1" y="1081"/>
                    <a:pt x="25" y="1122"/>
                    <a:pt x="74" y="1130"/>
                  </a:cubicBezTo>
                  <a:cubicBezTo>
                    <a:pt x="114" y="1138"/>
                    <a:pt x="163" y="1138"/>
                    <a:pt x="203" y="1138"/>
                  </a:cubicBezTo>
                  <a:cubicBezTo>
                    <a:pt x="284" y="1138"/>
                    <a:pt x="349" y="1130"/>
                    <a:pt x="398" y="1114"/>
                  </a:cubicBezTo>
                  <a:cubicBezTo>
                    <a:pt x="479" y="1089"/>
                    <a:pt x="560" y="1049"/>
                    <a:pt x="641" y="1000"/>
                  </a:cubicBezTo>
                  <a:cubicBezTo>
                    <a:pt x="771" y="919"/>
                    <a:pt x="868" y="830"/>
                    <a:pt x="965" y="741"/>
                  </a:cubicBezTo>
                  <a:lnTo>
                    <a:pt x="982" y="733"/>
                  </a:lnTo>
                  <a:cubicBezTo>
                    <a:pt x="1176" y="554"/>
                    <a:pt x="1363" y="344"/>
                    <a:pt x="1517" y="125"/>
                  </a:cubicBezTo>
                  <a:cubicBezTo>
                    <a:pt x="1533" y="92"/>
                    <a:pt x="1533" y="52"/>
                    <a:pt x="1501" y="19"/>
                  </a:cubicBezTo>
                  <a:cubicBezTo>
                    <a:pt x="1488" y="7"/>
                    <a:pt x="1470" y="1"/>
                    <a:pt x="1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1"/>
            <p:cNvSpPr/>
            <p:nvPr/>
          </p:nvSpPr>
          <p:spPr>
            <a:xfrm>
              <a:off x="6375075" y="2706350"/>
              <a:ext cx="41775" cy="25200"/>
            </a:xfrm>
            <a:custGeom>
              <a:avLst/>
              <a:gdLst/>
              <a:ahLst/>
              <a:cxnLst/>
              <a:rect l="l" t="t" r="r" b="b"/>
              <a:pathLst>
                <a:path w="1671" h="1008" extrusionOk="0">
                  <a:moveTo>
                    <a:pt x="1579" y="1"/>
                  </a:moveTo>
                  <a:cubicBezTo>
                    <a:pt x="1561" y="1"/>
                    <a:pt x="1544" y="7"/>
                    <a:pt x="1533" y="18"/>
                  </a:cubicBezTo>
                  <a:cubicBezTo>
                    <a:pt x="1298" y="204"/>
                    <a:pt x="1071" y="326"/>
                    <a:pt x="852" y="391"/>
                  </a:cubicBezTo>
                  <a:cubicBezTo>
                    <a:pt x="725" y="428"/>
                    <a:pt x="612" y="455"/>
                    <a:pt x="503" y="455"/>
                  </a:cubicBezTo>
                  <a:cubicBezTo>
                    <a:pt x="424" y="455"/>
                    <a:pt x="347" y="441"/>
                    <a:pt x="268" y="407"/>
                  </a:cubicBezTo>
                  <a:cubicBezTo>
                    <a:pt x="260" y="404"/>
                    <a:pt x="251" y="402"/>
                    <a:pt x="242" y="402"/>
                  </a:cubicBezTo>
                  <a:cubicBezTo>
                    <a:pt x="208" y="402"/>
                    <a:pt x="176" y="424"/>
                    <a:pt x="163" y="456"/>
                  </a:cubicBezTo>
                  <a:cubicBezTo>
                    <a:pt x="147" y="496"/>
                    <a:pt x="171" y="545"/>
                    <a:pt x="212" y="561"/>
                  </a:cubicBezTo>
                  <a:cubicBezTo>
                    <a:pt x="309" y="599"/>
                    <a:pt x="403" y="615"/>
                    <a:pt x="498" y="615"/>
                  </a:cubicBezTo>
                  <a:cubicBezTo>
                    <a:pt x="626" y="615"/>
                    <a:pt x="757" y="587"/>
                    <a:pt x="901" y="545"/>
                  </a:cubicBezTo>
                  <a:cubicBezTo>
                    <a:pt x="982" y="521"/>
                    <a:pt x="1063" y="488"/>
                    <a:pt x="1144" y="456"/>
                  </a:cubicBezTo>
                  <a:lnTo>
                    <a:pt x="1144" y="456"/>
                  </a:lnTo>
                  <a:cubicBezTo>
                    <a:pt x="1079" y="512"/>
                    <a:pt x="1006" y="561"/>
                    <a:pt x="933" y="610"/>
                  </a:cubicBezTo>
                  <a:cubicBezTo>
                    <a:pt x="812" y="691"/>
                    <a:pt x="674" y="756"/>
                    <a:pt x="544" y="796"/>
                  </a:cubicBezTo>
                  <a:cubicBezTo>
                    <a:pt x="416" y="830"/>
                    <a:pt x="287" y="847"/>
                    <a:pt x="164" y="847"/>
                  </a:cubicBezTo>
                  <a:cubicBezTo>
                    <a:pt x="139" y="847"/>
                    <a:pt x="114" y="846"/>
                    <a:pt x="90" y="845"/>
                  </a:cubicBezTo>
                  <a:cubicBezTo>
                    <a:pt x="85" y="844"/>
                    <a:pt x="80" y="844"/>
                    <a:pt x="75" y="844"/>
                  </a:cubicBezTo>
                  <a:cubicBezTo>
                    <a:pt x="35" y="844"/>
                    <a:pt x="8" y="874"/>
                    <a:pt x="1" y="918"/>
                  </a:cubicBezTo>
                  <a:cubicBezTo>
                    <a:pt x="1" y="958"/>
                    <a:pt x="33" y="999"/>
                    <a:pt x="74" y="1007"/>
                  </a:cubicBezTo>
                  <a:lnTo>
                    <a:pt x="179" y="1007"/>
                  </a:lnTo>
                  <a:cubicBezTo>
                    <a:pt x="317" y="1007"/>
                    <a:pt x="455" y="991"/>
                    <a:pt x="585" y="950"/>
                  </a:cubicBezTo>
                  <a:cubicBezTo>
                    <a:pt x="739" y="902"/>
                    <a:pt x="884" y="837"/>
                    <a:pt x="1022" y="748"/>
                  </a:cubicBezTo>
                  <a:cubicBezTo>
                    <a:pt x="1249" y="602"/>
                    <a:pt x="1444" y="407"/>
                    <a:pt x="1647" y="131"/>
                  </a:cubicBezTo>
                  <a:cubicBezTo>
                    <a:pt x="1671" y="99"/>
                    <a:pt x="1663" y="50"/>
                    <a:pt x="1639" y="26"/>
                  </a:cubicBezTo>
                  <a:cubicBezTo>
                    <a:pt x="1621" y="9"/>
                    <a:pt x="1599" y="1"/>
                    <a:pt x="1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61"/>
            <p:cNvSpPr/>
            <p:nvPr/>
          </p:nvSpPr>
          <p:spPr>
            <a:xfrm>
              <a:off x="6702225" y="2569400"/>
              <a:ext cx="42800" cy="36100"/>
            </a:xfrm>
            <a:custGeom>
              <a:avLst/>
              <a:gdLst/>
              <a:ahLst/>
              <a:cxnLst/>
              <a:rect l="l" t="t" r="r" b="b"/>
              <a:pathLst>
                <a:path w="1712" h="1444" extrusionOk="0">
                  <a:moveTo>
                    <a:pt x="820" y="242"/>
                  </a:moveTo>
                  <a:cubicBezTo>
                    <a:pt x="884" y="242"/>
                    <a:pt x="941" y="266"/>
                    <a:pt x="990" y="315"/>
                  </a:cubicBezTo>
                  <a:cubicBezTo>
                    <a:pt x="1038" y="356"/>
                    <a:pt x="1079" y="412"/>
                    <a:pt x="1103" y="477"/>
                  </a:cubicBezTo>
                  <a:cubicBezTo>
                    <a:pt x="1095" y="477"/>
                    <a:pt x="1095" y="485"/>
                    <a:pt x="1095" y="493"/>
                  </a:cubicBezTo>
                  <a:cubicBezTo>
                    <a:pt x="1067" y="568"/>
                    <a:pt x="993" y="618"/>
                    <a:pt x="915" y="618"/>
                  </a:cubicBezTo>
                  <a:cubicBezTo>
                    <a:pt x="883" y="618"/>
                    <a:pt x="850" y="610"/>
                    <a:pt x="820" y="591"/>
                  </a:cubicBezTo>
                  <a:cubicBezTo>
                    <a:pt x="722" y="526"/>
                    <a:pt x="714" y="380"/>
                    <a:pt x="795" y="299"/>
                  </a:cubicBezTo>
                  <a:cubicBezTo>
                    <a:pt x="811" y="283"/>
                    <a:pt x="820" y="266"/>
                    <a:pt x="820" y="242"/>
                  </a:cubicBezTo>
                  <a:close/>
                  <a:moveTo>
                    <a:pt x="1095" y="150"/>
                  </a:moveTo>
                  <a:cubicBezTo>
                    <a:pt x="1270" y="150"/>
                    <a:pt x="1433" y="205"/>
                    <a:pt x="1533" y="347"/>
                  </a:cubicBezTo>
                  <a:cubicBezTo>
                    <a:pt x="1533" y="356"/>
                    <a:pt x="1533" y="364"/>
                    <a:pt x="1533" y="364"/>
                  </a:cubicBezTo>
                  <a:cubicBezTo>
                    <a:pt x="1557" y="542"/>
                    <a:pt x="1565" y="729"/>
                    <a:pt x="1484" y="899"/>
                  </a:cubicBezTo>
                  <a:cubicBezTo>
                    <a:pt x="1428" y="1029"/>
                    <a:pt x="1314" y="1134"/>
                    <a:pt x="1184" y="1199"/>
                  </a:cubicBezTo>
                  <a:cubicBezTo>
                    <a:pt x="1056" y="1268"/>
                    <a:pt x="919" y="1297"/>
                    <a:pt x="781" y="1297"/>
                  </a:cubicBezTo>
                  <a:cubicBezTo>
                    <a:pt x="578" y="1297"/>
                    <a:pt x="374" y="1234"/>
                    <a:pt x="195" y="1142"/>
                  </a:cubicBezTo>
                  <a:cubicBezTo>
                    <a:pt x="187" y="1029"/>
                    <a:pt x="203" y="915"/>
                    <a:pt x="228" y="810"/>
                  </a:cubicBezTo>
                  <a:cubicBezTo>
                    <a:pt x="236" y="874"/>
                    <a:pt x="252" y="939"/>
                    <a:pt x="284" y="1004"/>
                  </a:cubicBezTo>
                  <a:cubicBezTo>
                    <a:pt x="366" y="1142"/>
                    <a:pt x="511" y="1239"/>
                    <a:pt x="666" y="1256"/>
                  </a:cubicBezTo>
                  <a:cubicBezTo>
                    <a:pt x="691" y="1259"/>
                    <a:pt x="716" y="1261"/>
                    <a:pt x="740" y="1261"/>
                  </a:cubicBezTo>
                  <a:cubicBezTo>
                    <a:pt x="1039" y="1261"/>
                    <a:pt x="1282" y="996"/>
                    <a:pt x="1290" y="696"/>
                  </a:cubicBezTo>
                  <a:cubicBezTo>
                    <a:pt x="1298" y="485"/>
                    <a:pt x="1193" y="258"/>
                    <a:pt x="1022" y="153"/>
                  </a:cubicBezTo>
                  <a:cubicBezTo>
                    <a:pt x="1047" y="151"/>
                    <a:pt x="1071" y="150"/>
                    <a:pt x="1095" y="150"/>
                  </a:cubicBezTo>
                  <a:close/>
                  <a:moveTo>
                    <a:pt x="1085" y="0"/>
                  </a:moveTo>
                  <a:cubicBezTo>
                    <a:pt x="925" y="0"/>
                    <a:pt x="761" y="39"/>
                    <a:pt x="625" y="104"/>
                  </a:cubicBezTo>
                  <a:cubicBezTo>
                    <a:pt x="236" y="291"/>
                    <a:pt x="1" y="720"/>
                    <a:pt x="49" y="1150"/>
                  </a:cubicBezTo>
                  <a:cubicBezTo>
                    <a:pt x="49" y="1174"/>
                    <a:pt x="66" y="1191"/>
                    <a:pt x="82" y="1207"/>
                  </a:cubicBezTo>
                  <a:cubicBezTo>
                    <a:pt x="82" y="1231"/>
                    <a:pt x="90" y="1256"/>
                    <a:pt x="114" y="1264"/>
                  </a:cubicBezTo>
                  <a:cubicBezTo>
                    <a:pt x="324" y="1373"/>
                    <a:pt x="556" y="1444"/>
                    <a:pt x="785" y="1444"/>
                  </a:cubicBezTo>
                  <a:cubicBezTo>
                    <a:pt x="947" y="1444"/>
                    <a:pt x="1107" y="1409"/>
                    <a:pt x="1257" y="1329"/>
                  </a:cubicBezTo>
                  <a:cubicBezTo>
                    <a:pt x="1411" y="1256"/>
                    <a:pt x="1541" y="1126"/>
                    <a:pt x="1622" y="972"/>
                  </a:cubicBezTo>
                  <a:cubicBezTo>
                    <a:pt x="1711" y="785"/>
                    <a:pt x="1711" y="583"/>
                    <a:pt x="1687" y="380"/>
                  </a:cubicBezTo>
                  <a:cubicBezTo>
                    <a:pt x="1703" y="356"/>
                    <a:pt x="1703" y="331"/>
                    <a:pt x="1687" y="307"/>
                  </a:cubicBezTo>
                  <a:cubicBezTo>
                    <a:pt x="1561" y="88"/>
                    <a:pt x="1326" y="0"/>
                    <a:pt x="10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61"/>
            <p:cNvSpPr/>
            <p:nvPr/>
          </p:nvSpPr>
          <p:spPr>
            <a:xfrm>
              <a:off x="6216975" y="3246550"/>
              <a:ext cx="165625" cy="3875"/>
            </a:xfrm>
            <a:custGeom>
              <a:avLst/>
              <a:gdLst/>
              <a:ahLst/>
              <a:cxnLst/>
              <a:rect l="l" t="t" r="r" b="b"/>
              <a:pathLst>
                <a:path w="6625" h="155" extrusionOk="0">
                  <a:moveTo>
                    <a:pt x="106" y="1"/>
                  </a:moveTo>
                  <a:cubicBezTo>
                    <a:pt x="1" y="1"/>
                    <a:pt x="1" y="155"/>
                    <a:pt x="106" y="155"/>
                  </a:cubicBezTo>
                  <a:lnTo>
                    <a:pt x="6527" y="155"/>
                  </a:lnTo>
                  <a:cubicBezTo>
                    <a:pt x="6625" y="155"/>
                    <a:pt x="6625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1"/>
            <p:cNvSpPr/>
            <p:nvPr/>
          </p:nvSpPr>
          <p:spPr>
            <a:xfrm>
              <a:off x="6103275" y="3248575"/>
              <a:ext cx="76025" cy="3875"/>
            </a:xfrm>
            <a:custGeom>
              <a:avLst/>
              <a:gdLst/>
              <a:ahLst/>
              <a:cxnLst/>
              <a:rect l="l" t="t" r="r" b="b"/>
              <a:pathLst>
                <a:path w="3041" h="155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lnTo>
                    <a:pt x="2943" y="155"/>
                  </a:lnTo>
                  <a:cubicBezTo>
                    <a:pt x="3041" y="155"/>
                    <a:pt x="3041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61"/>
            <p:cNvSpPr/>
            <p:nvPr/>
          </p:nvSpPr>
          <p:spPr>
            <a:xfrm>
              <a:off x="6038200" y="3252650"/>
              <a:ext cx="21100" cy="3875"/>
            </a:xfrm>
            <a:custGeom>
              <a:avLst/>
              <a:gdLst/>
              <a:ahLst/>
              <a:cxnLst/>
              <a:rect l="l" t="t" r="r" b="b"/>
              <a:pathLst>
                <a:path w="844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lnTo>
                    <a:pt x="747" y="154"/>
                  </a:lnTo>
                  <a:cubicBezTo>
                    <a:pt x="844" y="154"/>
                    <a:pt x="844" y="0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61"/>
            <p:cNvSpPr/>
            <p:nvPr/>
          </p:nvSpPr>
          <p:spPr>
            <a:xfrm>
              <a:off x="7005450" y="3347500"/>
              <a:ext cx="135025" cy="3875"/>
            </a:xfrm>
            <a:custGeom>
              <a:avLst/>
              <a:gdLst/>
              <a:ahLst/>
              <a:cxnLst/>
              <a:rect l="l" t="t" r="r" b="b"/>
              <a:pathLst>
                <a:path w="5401" h="155" extrusionOk="0">
                  <a:moveTo>
                    <a:pt x="98" y="0"/>
                  </a:moveTo>
                  <a:cubicBezTo>
                    <a:pt x="1" y="0"/>
                    <a:pt x="1" y="155"/>
                    <a:pt x="98" y="155"/>
                  </a:cubicBezTo>
                  <a:lnTo>
                    <a:pt x="5303" y="155"/>
                  </a:lnTo>
                  <a:cubicBezTo>
                    <a:pt x="5401" y="155"/>
                    <a:pt x="5401" y="0"/>
                    <a:pt x="5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1"/>
            <p:cNvSpPr/>
            <p:nvPr/>
          </p:nvSpPr>
          <p:spPr>
            <a:xfrm>
              <a:off x="6341025" y="3319725"/>
              <a:ext cx="141300" cy="3875"/>
            </a:xfrm>
            <a:custGeom>
              <a:avLst/>
              <a:gdLst/>
              <a:ahLst/>
              <a:cxnLst/>
              <a:rect l="l" t="t" r="r" b="b"/>
              <a:pathLst>
                <a:path w="5652" h="155" extrusionOk="0">
                  <a:moveTo>
                    <a:pt x="106" y="1"/>
                  </a:moveTo>
                  <a:cubicBezTo>
                    <a:pt x="1" y="1"/>
                    <a:pt x="1" y="155"/>
                    <a:pt x="106" y="155"/>
                  </a:cubicBezTo>
                  <a:lnTo>
                    <a:pt x="5554" y="155"/>
                  </a:lnTo>
                  <a:cubicBezTo>
                    <a:pt x="5652" y="155"/>
                    <a:pt x="5652" y="1"/>
                    <a:pt x="5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1"/>
            <p:cNvSpPr/>
            <p:nvPr/>
          </p:nvSpPr>
          <p:spPr>
            <a:xfrm>
              <a:off x="6216975" y="3319725"/>
              <a:ext cx="80300" cy="3875"/>
            </a:xfrm>
            <a:custGeom>
              <a:avLst/>
              <a:gdLst/>
              <a:ahLst/>
              <a:cxnLst/>
              <a:rect l="l" t="t" r="r" b="b"/>
              <a:pathLst>
                <a:path w="3212" h="155" extrusionOk="0">
                  <a:moveTo>
                    <a:pt x="106" y="1"/>
                  </a:moveTo>
                  <a:cubicBezTo>
                    <a:pt x="1" y="1"/>
                    <a:pt x="1" y="155"/>
                    <a:pt x="106" y="155"/>
                  </a:cubicBezTo>
                  <a:lnTo>
                    <a:pt x="3114" y="155"/>
                  </a:lnTo>
                  <a:cubicBezTo>
                    <a:pt x="3211" y="155"/>
                    <a:pt x="3211" y="1"/>
                    <a:pt x="3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1"/>
            <p:cNvSpPr/>
            <p:nvPr/>
          </p:nvSpPr>
          <p:spPr>
            <a:xfrm>
              <a:off x="6602300" y="3357425"/>
              <a:ext cx="179825" cy="3875"/>
            </a:xfrm>
            <a:custGeom>
              <a:avLst/>
              <a:gdLst/>
              <a:ahLst/>
              <a:cxnLst/>
              <a:rect l="l" t="t" r="r" b="b"/>
              <a:pathLst>
                <a:path w="7193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7095" y="155"/>
                  </a:lnTo>
                  <a:cubicBezTo>
                    <a:pt x="7192" y="155"/>
                    <a:pt x="7192" y="1"/>
                    <a:pt x="7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61"/>
            <p:cNvSpPr/>
            <p:nvPr/>
          </p:nvSpPr>
          <p:spPr>
            <a:xfrm>
              <a:off x="6710125" y="3318925"/>
              <a:ext cx="90225" cy="3675"/>
            </a:xfrm>
            <a:custGeom>
              <a:avLst/>
              <a:gdLst/>
              <a:ahLst/>
              <a:cxnLst/>
              <a:rect l="l" t="t" r="r" b="b"/>
              <a:pathLst>
                <a:path w="3609" h="147" extrusionOk="0">
                  <a:moveTo>
                    <a:pt x="98" y="0"/>
                  </a:moveTo>
                  <a:cubicBezTo>
                    <a:pt x="1" y="0"/>
                    <a:pt x="1" y="146"/>
                    <a:pt x="98" y="146"/>
                  </a:cubicBezTo>
                  <a:lnTo>
                    <a:pt x="3512" y="146"/>
                  </a:lnTo>
                  <a:cubicBezTo>
                    <a:pt x="3609" y="146"/>
                    <a:pt x="3609" y="0"/>
                    <a:pt x="3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61"/>
            <p:cNvSpPr/>
            <p:nvPr/>
          </p:nvSpPr>
          <p:spPr>
            <a:xfrm>
              <a:off x="6168325" y="3283050"/>
              <a:ext cx="114750" cy="3875"/>
            </a:xfrm>
            <a:custGeom>
              <a:avLst/>
              <a:gdLst/>
              <a:ahLst/>
              <a:cxnLst/>
              <a:rect l="l" t="t" r="r" b="b"/>
              <a:pathLst>
                <a:path w="4590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lnTo>
                    <a:pt x="4493" y="154"/>
                  </a:lnTo>
                  <a:cubicBezTo>
                    <a:pt x="4590" y="154"/>
                    <a:pt x="4590" y="0"/>
                    <a:pt x="4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1"/>
            <p:cNvSpPr/>
            <p:nvPr/>
          </p:nvSpPr>
          <p:spPr>
            <a:xfrm>
              <a:off x="6104900" y="3205825"/>
              <a:ext cx="58400" cy="46625"/>
            </a:xfrm>
            <a:custGeom>
              <a:avLst/>
              <a:gdLst/>
              <a:ahLst/>
              <a:cxnLst/>
              <a:rect l="l" t="t" r="r" b="b"/>
              <a:pathLst>
                <a:path w="2336" h="1865" extrusionOk="0">
                  <a:moveTo>
                    <a:pt x="1340" y="0"/>
                  </a:moveTo>
                  <a:cubicBezTo>
                    <a:pt x="1152" y="0"/>
                    <a:pt x="996" y="166"/>
                    <a:pt x="916" y="324"/>
                  </a:cubicBezTo>
                  <a:cubicBezTo>
                    <a:pt x="834" y="490"/>
                    <a:pt x="798" y="668"/>
                    <a:pt x="776" y="850"/>
                  </a:cubicBezTo>
                  <a:lnTo>
                    <a:pt x="776" y="850"/>
                  </a:lnTo>
                  <a:cubicBezTo>
                    <a:pt x="703" y="752"/>
                    <a:pt x="620" y="654"/>
                    <a:pt x="527" y="592"/>
                  </a:cubicBezTo>
                  <a:cubicBezTo>
                    <a:pt x="491" y="569"/>
                    <a:pt x="453" y="559"/>
                    <a:pt x="417" y="559"/>
                  </a:cubicBezTo>
                  <a:cubicBezTo>
                    <a:pt x="322" y="559"/>
                    <a:pt x="233" y="626"/>
                    <a:pt x="187" y="714"/>
                  </a:cubicBezTo>
                  <a:cubicBezTo>
                    <a:pt x="0" y="1046"/>
                    <a:pt x="219" y="1492"/>
                    <a:pt x="365" y="1800"/>
                  </a:cubicBezTo>
                  <a:cubicBezTo>
                    <a:pt x="377" y="1827"/>
                    <a:pt x="398" y="1839"/>
                    <a:pt x="420" y="1839"/>
                  </a:cubicBezTo>
                  <a:cubicBezTo>
                    <a:pt x="469" y="1839"/>
                    <a:pt x="523" y="1781"/>
                    <a:pt x="495" y="1719"/>
                  </a:cubicBezTo>
                  <a:cubicBezTo>
                    <a:pt x="381" y="1476"/>
                    <a:pt x="251" y="1208"/>
                    <a:pt x="276" y="933"/>
                  </a:cubicBezTo>
                  <a:cubicBezTo>
                    <a:pt x="284" y="868"/>
                    <a:pt x="300" y="811"/>
                    <a:pt x="333" y="762"/>
                  </a:cubicBezTo>
                  <a:cubicBezTo>
                    <a:pt x="355" y="732"/>
                    <a:pt x="379" y="720"/>
                    <a:pt x="405" y="720"/>
                  </a:cubicBezTo>
                  <a:cubicBezTo>
                    <a:pt x="434" y="720"/>
                    <a:pt x="464" y="736"/>
                    <a:pt x="495" y="762"/>
                  </a:cubicBezTo>
                  <a:cubicBezTo>
                    <a:pt x="592" y="860"/>
                    <a:pt x="681" y="981"/>
                    <a:pt x="762" y="1095"/>
                  </a:cubicBezTo>
                  <a:cubicBezTo>
                    <a:pt x="781" y="1120"/>
                    <a:pt x="807" y="1132"/>
                    <a:pt x="831" y="1132"/>
                  </a:cubicBezTo>
                  <a:cubicBezTo>
                    <a:pt x="868" y="1132"/>
                    <a:pt x="903" y="1104"/>
                    <a:pt x="908" y="1054"/>
                  </a:cubicBezTo>
                  <a:cubicBezTo>
                    <a:pt x="924" y="868"/>
                    <a:pt x="941" y="681"/>
                    <a:pt x="1005" y="503"/>
                  </a:cubicBezTo>
                  <a:cubicBezTo>
                    <a:pt x="1048" y="374"/>
                    <a:pt x="1167" y="150"/>
                    <a:pt x="1329" y="150"/>
                  </a:cubicBezTo>
                  <a:cubicBezTo>
                    <a:pt x="1350" y="150"/>
                    <a:pt x="1372" y="154"/>
                    <a:pt x="1395" y="162"/>
                  </a:cubicBezTo>
                  <a:cubicBezTo>
                    <a:pt x="1557" y="219"/>
                    <a:pt x="1565" y="487"/>
                    <a:pt x="1573" y="624"/>
                  </a:cubicBezTo>
                  <a:cubicBezTo>
                    <a:pt x="1581" y="843"/>
                    <a:pt x="1573" y="1054"/>
                    <a:pt x="1532" y="1273"/>
                  </a:cubicBezTo>
                  <a:cubicBezTo>
                    <a:pt x="1518" y="1331"/>
                    <a:pt x="1558" y="1366"/>
                    <a:pt x="1601" y="1366"/>
                  </a:cubicBezTo>
                  <a:cubicBezTo>
                    <a:pt x="1631" y="1366"/>
                    <a:pt x="1662" y="1350"/>
                    <a:pt x="1678" y="1314"/>
                  </a:cubicBezTo>
                  <a:cubicBezTo>
                    <a:pt x="1721" y="1205"/>
                    <a:pt x="1906" y="927"/>
                    <a:pt x="2045" y="927"/>
                  </a:cubicBezTo>
                  <a:cubicBezTo>
                    <a:pt x="2093" y="927"/>
                    <a:pt x="2136" y="960"/>
                    <a:pt x="2165" y="1046"/>
                  </a:cubicBezTo>
                  <a:cubicBezTo>
                    <a:pt x="2197" y="1151"/>
                    <a:pt x="2181" y="1281"/>
                    <a:pt x="2165" y="1387"/>
                  </a:cubicBezTo>
                  <a:cubicBezTo>
                    <a:pt x="2157" y="1516"/>
                    <a:pt x="2124" y="1646"/>
                    <a:pt x="2092" y="1776"/>
                  </a:cubicBezTo>
                  <a:cubicBezTo>
                    <a:pt x="2077" y="1829"/>
                    <a:pt x="2123" y="1865"/>
                    <a:pt x="2168" y="1865"/>
                  </a:cubicBezTo>
                  <a:cubicBezTo>
                    <a:pt x="2198" y="1865"/>
                    <a:pt x="2228" y="1848"/>
                    <a:pt x="2238" y="1808"/>
                  </a:cubicBezTo>
                  <a:cubicBezTo>
                    <a:pt x="2295" y="1622"/>
                    <a:pt x="2327" y="1435"/>
                    <a:pt x="2327" y="1241"/>
                  </a:cubicBezTo>
                  <a:cubicBezTo>
                    <a:pt x="2335" y="1087"/>
                    <a:pt x="2319" y="933"/>
                    <a:pt x="2189" y="835"/>
                  </a:cubicBezTo>
                  <a:cubicBezTo>
                    <a:pt x="2136" y="793"/>
                    <a:pt x="2082" y="775"/>
                    <a:pt x="2029" y="775"/>
                  </a:cubicBezTo>
                  <a:cubicBezTo>
                    <a:pt x="1917" y="775"/>
                    <a:pt x="1809" y="857"/>
                    <a:pt x="1720" y="961"/>
                  </a:cubicBezTo>
                  <a:lnTo>
                    <a:pt x="1720" y="961"/>
                  </a:lnTo>
                  <a:cubicBezTo>
                    <a:pt x="1731" y="791"/>
                    <a:pt x="1727" y="621"/>
                    <a:pt x="1703" y="454"/>
                  </a:cubicBezTo>
                  <a:cubicBezTo>
                    <a:pt x="1687" y="268"/>
                    <a:pt x="1614" y="49"/>
                    <a:pt x="1411" y="8"/>
                  </a:cubicBezTo>
                  <a:cubicBezTo>
                    <a:pt x="1387" y="3"/>
                    <a:pt x="1363" y="0"/>
                    <a:pt x="1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1"/>
            <p:cNvSpPr/>
            <p:nvPr/>
          </p:nvSpPr>
          <p:spPr>
            <a:xfrm>
              <a:off x="6034550" y="3306975"/>
              <a:ext cx="45225" cy="38475"/>
            </a:xfrm>
            <a:custGeom>
              <a:avLst/>
              <a:gdLst/>
              <a:ahLst/>
              <a:cxnLst/>
              <a:rect l="l" t="t" r="r" b="b"/>
              <a:pathLst>
                <a:path w="1809" h="1539" extrusionOk="0">
                  <a:moveTo>
                    <a:pt x="1475" y="0"/>
                  </a:moveTo>
                  <a:cubicBezTo>
                    <a:pt x="1355" y="0"/>
                    <a:pt x="1241" y="95"/>
                    <a:pt x="1176" y="195"/>
                  </a:cubicBezTo>
                  <a:cubicBezTo>
                    <a:pt x="1098" y="309"/>
                    <a:pt x="1047" y="450"/>
                    <a:pt x="1018" y="595"/>
                  </a:cubicBezTo>
                  <a:lnTo>
                    <a:pt x="1018" y="595"/>
                  </a:lnTo>
                  <a:cubicBezTo>
                    <a:pt x="933" y="461"/>
                    <a:pt x="829" y="339"/>
                    <a:pt x="714" y="235"/>
                  </a:cubicBezTo>
                  <a:cubicBezTo>
                    <a:pt x="611" y="143"/>
                    <a:pt x="486" y="54"/>
                    <a:pt x="362" y="54"/>
                  </a:cubicBezTo>
                  <a:cubicBezTo>
                    <a:pt x="300" y="54"/>
                    <a:pt x="238" y="76"/>
                    <a:pt x="179" y="130"/>
                  </a:cubicBezTo>
                  <a:cubicBezTo>
                    <a:pt x="1" y="284"/>
                    <a:pt x="49" y="543"/>
                    <a:pt x="98" y="754"/>
                  </a:cubicBezTo>
                  <a:cubicBezTo>
                    <a:pt x="155" y="1005"/>
                    <a:pt x="244" y="1257"/>
                    <a:pt x="349" y="1500"/>
                  </a:cubicBezTo>
                  <a:cubicBezTo>
                    <a:pt x="362" y="1527"/>
                    <a:pt x="383" y="1539"/>
                    <a:pt x="404" y="1539"/>
                  </a:cubicBezTo>
                  <a:cubicBezTo>
                    <a:pt x="453" y="1539"/>
                    <a:pt x="507" y="1481"/>
                    <a:pt x="479" y="1419"/>
                  </a:cubicBezTo>
                  <a:cubicBezTo>
                    <a:pt x="398" y="1232"/>
                    <a:pt x="333" y="1038"/>
                    <a:pt x="276" y="835"/>
                  </a:cubicBezTo>
                  <a:cubicBezTo>
                    <a:pt x="228" y="673"/>
                    <a:pt x="139" y="413"/>
                    <a:pt x="252" y="267"/>
                  </a:cubicBezTo>
                  <a:cubicBezTo>
                    <a:pt x="287" y="224"/>
                    <a:pt x="326" y="207"/>
                    <a:pt x="368" y="207"/>
                  </a:cubicBezTo>
                  <a:cubicBezTo>
                    <a:pt x="479" y="207"/>
                    <a:pt x="603" y="334"/>
                    <a:pt x="674" y="405"/>
                  </a:cubicBezTo>
                  <a:cubicBezTo>
                    <a:pt x="811" y="543"/>
                    <a:pt x="917" y="697"/>
                    <a:pt x="998" y="867"/>
                  </a:cubicBezTo>
                  <a:cubicBezTo>
                    <a:pt x="1010" y="895"/>
                    <a:pt x="1033" y="906"/>
                    <a:pt x="1056" y="906"/>
                  </a:cubicBezTo>
                  <a:cubicBezTo>
                    <a:pt x="1095" y="906"/>
                    <a:pt x="1136" y="875"/>
                    <a:pt x="1136" y="835"/>
                  </a:cubicBezTo>
                  <a:cubicBezTo>
                    <a:pt x="1152" y="657"/>
                    <a:pt x="1193" y="486"/>
                    <a:pt x="1274" y="332"/>
                  </a:cubicBezTo>
                  <a:cubicBezTo>
                    <a:pt x="1311" y="252"/>
                    <a:pt x="1394" y="155"/>
                    <a:pt x="1467" y="155"/>
                  </a:cubicBezTo>
                  <a:cubicBezTo>
                    <a:pt x="1505" y="155"/>
                    <a:pt x="1540" y="182"/>
                    <a:pt x="1566" y="251"/>
                  </a:cubicBezTo>
                  <a:cubicBezTo>
                    <a:pt x="1622" y="413"/>
                    <a:pt x="1638" y="600"/>
                    <a:pt x="1638" y="770"/>
                  </a:cubicBezTo>
                  <a:cubicBezTo>
                    <a:pt x="1647" y="965"/>
                    <a:pt x="1630" y="1159"/>
                    <a:pt x="1598" y="1346"/>
                  </a:cubicBezTo>
                  <a:cubicBezTo>
                    <a:pt x="1583" y="1404"/>
                    <a:pt x="1630" y="1442"/>
                    <a:pt x="1675" y="1442"/>
                  </a:cubicBezTo>
                  <a:cubicBezTo>
                    <a:pt x="1705" y="1442"/>
                    <a:pt x="1734" y="1425"/>
                    <a:pt x="1744" y="1386"/>
                  </a:cubicBezTo>
                  <a:cubicBezTo>
                    <a:pt x="1784" y="1143"/>
                    <a:pt x="1809" y="900"/>
                    <a:pt x="1784" y="657"/>
                  </a:cubicBezTo>
                  <a:cubicBezTo>
                    <a:pt x="1776" y="535"/>
                    <a:pt x="1760" y="422"/>
                    <a:pt x="1736" y="308"/>
                  </a:cubicBezTo>
                  <a:cubicBezTo>
                    <a:pt x="1711" y="211"/>
                    <a:pt x="1687" y="113"/>
                    <a:pt x="1614" y="49"/>
                  </a:cubicBezTo>
                  <a:cubicBezTo>
                    <a:pt x="1569" y="15"/>
                    <a:pt x="1521" y="0"/>
                    <a:pt x="14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1"/>
            <p:cNvSpPr/>
            <p:nvPr/>
          </p:nvSpPr>
          <p:spPr>
            <a:xfrm>
              <a:off x="6853650" y="3334225"/>
              <a:ext cx="47450" cy="51950"/>
            </a:xfrm>
            <a:custGeom>
              <a:avLst/>
              <a:gdLst/>
              <a:ahLst/>
              <a:cxnLst/>
              <a:rect l="l" t="t" r="r" b="b"/>
              <a:pathLst>
                <a:path w="1898" h="2078" extrusionOk="0">
                  <a:moveTo>
                    <a:pt x="1564" y="1"/>
                  </a:moveTo>
                  <a:cubicBezTo>
                    <a:pt x="1344" y="1"/>
                    <a:pt x="1175" y="243"/>
                    <a:pt x="1087" y="434"/>
                  </a:cubicBezTo>
                  <a:cubicBezTo>
                    <a:pt x="981" y="652"/>
                    <a:pt x="923" y="894"/>
                    <a:pt x="920" y="1141"/>
                  </a:cubicBezTo>
                  <a:lnTo>
                    <a:pt x="920" y="1141"/>
                  </a:lnTo>
                  <a:cubicBezTo>
                    <a:pt x="814" y="1018"/>
                    <a:pt x="698" y="902"/>
                    <a:pt x="568" y="815"/>
                  </a:cubicBezTo>
                  <a:cubicBezTo>
                    <a:pt x="494" y="762"/>
                    <a:pt x="397" y="723"/>
                    <a:pt x="307" y="723"/>
                  </a:cubicBezTo>
                  <a:cubicBezTo>
                    <a:pt x="219" y="723"/>
                    <a:pt x="137" y="760"/>
                    <a:pt x="89" y="856"/>
                  </a:cubicBezTo>
                  <a:cubicBezTo>
                    <a:pt x="0" y="1026"/>
                    <a:pt x="106" y="1237"/>
                    <a:pt x="179" y="1391"/>
                  </a:cubicBezTo>
                  <a:cubicBezTo>
                    <a:pt x="292" y="1618"/>
                    <a:pt x="422" y="1837"/>
                    <a:pt x="576" y="2048"/>
                  </a:cubicBezTo>
                  <a:cubicBezTo>
                    <a:pt x="592" y="2069"/>
                    <a:pt x="616" y="2078"/>
                    <a:pt x="639" y="2078"/>
                  </a:cubicBezTo>
                  <a:cubicBezTo>
                    <a:pt x="695" y="2078"/>
                    <a:pt x="752" y="2024"/>
                    <a:pt x="706" y="1967"/>
                  </a:cubicBezTo>
                  <a:cubicBezTo>
                    <a:pt x="600" y="1821"/>
                    <a:pt x="495" y="1667"/>
                    <a:pt x="406" y="1504"/>
                  </a:cubicBezTo>
                  <a:cubicBezTo>
                    <a:pt x="333" y="1367"/>
                    <a:pt x="227" y="1196"/>
                    <a:pt x="211" y="1034"/>
                  </a:cubicBezTo>
                  <a:cubicBezTo>
                    <a:pt x="203" y="961"/>
                    <a:pt x="227" y="880"/>
                    <a:pt x="308" y="872"/>
                  </a:cubicBezTo>
                  <a:cubicBezTo>
                    <a:pt x="313" y="872"/>
                    <a:pt x="318" y="871"/>
                    <a:pt x="322" y="871"/>
                  </a:cubicBezTo>
                  <a:cubicBezTo>
                    <a:pt x="399" y="871"/>
                    <a:pt x="474" y="932"/>
                    <a:pt x="535" y="977"/>
                  </a:cubicBezTo>
                  <a:cubicBezTo>
                    <a:pt x="681" y="1099"/>
                    <a:pt x="819" y="1245"/>
                    <a:pt x="941" y="1407"/>
                  </a:cubicBezTo>
                  <a:cubicBezTo>
                    <a:pt x="957" y="1427"/>
                    <a:pt x="986" y="1437"/>
                    <a:pt x="1013" y="1437"/>
                  </a:cubicBezTo>
                  <a:cubicBezTo>
                    <a:pt x="1053" y="1437"/>
                    <a:pt x="1091" y="1415"/>
                    <a:pt x="1087" y="1367"/>
                  </a:cubicBezTo>
                  <a:cubicBezTo>
                    <a:pt x="1054" y="1107"/>
                    <a:pt x="1079" y="848"/>
                    <a:pt x="1176" y="604"/>
                  </a:cubicBezTo>
                  <a:cubicBezTo>
                    <a:pt x="1224" y="491"/>
                    <a:pt x="1281" y="361"/>
                    <a:pt x="1370" y="264"/>
                  </a:cubicBezTo>
                  <a:cubicBezTo>
                    <a:pt x="1418" y="211"/>
                    <a:pt x="1502" y="156"/>
                    <a:pt x="1578" y="156"/>
                  </a:cubicBezTo>
                  <a:cubicBezTo>
                    <a:pt x="1619" y="156"/>
                    <a:pt x="1658" y="172"/>
                    <a:pt x="1687" y="215"/>
                  </a:cubicBezTo>
                  <a:cubicBezTo>
                    <a:pt x="1727" y="264"/>
                    <a:pt x="1727" y="353"/>
                    <a:pt x="1735" y="410"/>
                  </a:cubicBezTo>
                  <a:cubicBezTo>
                    <a:pt x="1735" y="483"/>
                    <a:pt x="1743" y="556"/>
                    <a:pt x="1743" y="637"/>
                  </a:cubicBezTo>
                  <a:cubicBezTo>
                    <a:pt x="1743" y="783"/>
                    <a:pt x="1727" y="937"/>
                    <a:pt x="1711" y="1091"/>
                  </a:cubicBezTo>
                  <a:cubicBezTo>
                    <a:pt x="1670" y="1383"/>
                    <a:pt x="1597" y="1667"/>
                    <a:pt x="1524" y="1958"/>
                  </a:cubicBezTo>
                  <a:cubicBezTo>
                    <a:pt x="1515" y="2013"/>
                    <a:pt x="1565" y="2049"/>
                    <a:pt x="1611" y="2049"/>
                  </a:cubicBezTo>
                  <a:cubicBezTo>
                    <a:pt x="1641" y="2049"/>
                    <a:pt x="1669" y="2034"/>
                    <a:pt x="1678" y="1999"/>
                  </a:cubicBezTo>
                  <a:cubicBezTo>
                    <a:pt x="1768" y="1634"/>
                    <a:pt x="1849" y="1261"/>
                    <a:pt x="1881" y="888"/>
                  </a:cubicBezTo>
                  <a:cubicBezTo>
                    <a:pt x="1897" y="710"/>
                    <a:pt x="1897" y="523"/>
                    <a:pt x="1873" y="337"/>
                  </a:cubicBezTo>
                  <a:cubicBezTo>
                    <a:pt x="1865" y="207"/>
                    <a:pt x="1824" y="86"/>
                    <a:pt x="1695" y="29"/>
                  </a:cubicBezTo>
                  <a:cubicBezTo>
                    <a:pt x="1650" y="9"/>
                    <a:pt x="1606" y="1"/>
                    <a:pt x="1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1"/>
            <p:cNvSpPr/>
            <p:nvPr/>
          </p:nvSpPr>
          <p:spPr>
            <a:xfrm>
              <a:off x="7040125" y="3295850"/>
              <a:ext cx="67725" cy="54175"/>
            </a:xfrm>
            <a:custGeom>
              <a:avLst/>
              <a:gdLst/>
              <a:ahLst/>
              <a:cxnLst/>
              <a:rect l="l" t="t" r="r" b="b"/>
              <a:pathLst>
                <a:path w="2709" h="2167" extrusionOk="0">
                  <a:moveTo>
                    <a:pt x="1398" y="0"/>
                  </a:moveTo>
                  <a:cubicBezTo>
                    <a:pt x="1367" y="0"/>
                    <a:pt x="1331" y="10"/>
                    <a:pt x="1289" y="31"/>
                  </a:cubicBezTo>
                  <a:cubicBezTo>
                    <a:pt x="846" y="263"/>
                    <a:pt x="718" y="782"/>
                    <a:pt x="732" y="1255"/>
                  </a:cubicBezTo>
                  <a:lnTo>
                    <a:pt x="732" y="1255"/>
                  </a:lnTo>
                  <a:cubicBezTo>
                    <a:pt x="595" y="1073"/>
                    <a:pt x="405" y="860"/>
                    <a:pt x="248" y="860"/>
                  </a:cubicBezTo>
                  <a:cubicBezTo>
                    <a:pt x="189" y="860"/>
                    <a:pt x="134" y="890"/>
                    <a:pt x="90" y="964"/>
                  </a:cubicBezTo>
                  <a:cubicBezTo>
                    <a:pt x="0" y="1110"/>
                    <a:pt x="98" y="1369"/>
                    <a:pt x="146" y="1523"/>
                  </a:cubicBezTo>
                  <a:cubicBezTo>
                    <a:pt x="211" y="1734"/>
                    <a:pt x="300" y="1937"/>
                    <a:pt x="422" y="2131"/>
                  </a:cubicBezTo>
                  <a:cubicBezTo>
                    <a:pt x="437" y="2156"/>
                    <a:pt x="460" y="2166"/>
                    <a:pt x="483" y="2166"/>
                  </a:cubicBezTo>
                  <a:cubicBezTo>
                    <a:pt x="537" y="2166"/>
                    <a:pt x="591" y="2112"/>
                    <a:pt x="552" y="2050"/>
                  </a:cubicBezTo>
                  <a:cubicBezTo>
                    <a:pt x="398" y="1799"/>
                    <a:pt x="284" y="1523"/>
                    <a:pt x="227" y="1231"/>
                  </a:cubicBezTo>
                  <a:cubicBezTo>
                    <a:pt x="220" y="1166"/>
                    <a:pt x="200" y="1030"/>
                    <a:pt x="282" y="1030"/>
                  </a:cubicBezTo>
                  <a:cubicBezTo>
                    <a:pt x="292" y="1030"/>
                    <a:pt x="303" y="1032"/>
                    <a:pt x="317" y="1037"/>
                  </a:cubicBezTo>
                  <a:cubicBezTo>
                    <a:pt x="373" y="1061"/>
                    <a:pt x="422" y="1118"/>
                    <a:pt x="454" y="1167"/>
                  </a:cubicBezTo>
                  <a:cubicBezTo>
                    <a:pt x="568" y="1288"/>
                    <a:pt x="665" y="1418"/>
                    <a:pt x="762" y="1556"/>
                  </a:cubicBezTo>
                  <a:cubicBezTo>
                    <a:pt x="775" y="1578"/>
                    <a:pt x="802" y="1589"/>
                    <a:pt x="829" y="1589"/>
                  </a:cubicBezTo>
                  <a:cubicBezTo>
                    <a:pt x="870" y="1589"/>
                    <a:pt x="910" y="1564"/>
                    <a:pt x="900" y="1515"/>
                  </a:cubicBezTo>
                  <a:cubicBezTo>
                    <a:pt x="844" y="1069"/>
                    <a:pt x="884" y="534"/>
                    <a:pt x="1265" y="226"/>
                  </a:cubicBezTo>
                  <a:cubicBezTo>
                    <a:pt x="1287" y="211"/>
                    <a:pt x="1355" y="151"/>
                    <a:pt x="1398" y="151"/>
                  </a:cubicBezTo>
                  <a:cubicBezTo>
                    <a:pt x="1403" y="151"/>
                    <a:pt x="1407" y="151"/>
                    <a:pt x="1411" y="153"/>
                  </a:cubicBezTo>
                  <a:cubicBezTo>
                    <a:pt x="1435" y="169"/>
                    <a:pt x="1444" y="291"/>
                    <a:pt x="1452" y="315"/>
                  </a:cubicBezTo>
                  <a:cubicBezTo>
                    <a:pt x="1476" y="453"/>
                    <a:pt x="1500" y="583"/>
                    <a:pt x="1516" y="721"/>
                  </a:cubicBezTo>
                  <a:cubicBezTo>
                    <a:pt x="1548" y="979"/>
                    <a:pt x="1556" y="1245"/>
                    <a:pt x="1550" y="1504"/>
                  </a:cubicBezTo>
                  <a:lnTo>
                    <a:pt x="1550" y="1504"/>
                  </a:lnTo>
                  <a:cubicBezTo>
                    <a:pt x="1549" y="1505"/>
                    <a:pt x="1549" y="1506"/>
                    <a:pt x="1549" y="1507"/>
                  </a:cubicBezTo>
                  <a:cubicBezTo>
                    <a:pt x="1549" y="1507"/>
                    <a:pt x="1549" y="1507"/>
                    <a:pt x="1550" y="1507"/>
                  </a:cubicBezTo>
                  <a:lnTo>
                    <a:pt x="1550" y="1507"/>
                  </a:lnTo>
                  <a:cubicBezTo>
                    <a:pt x="1549" y="1515"/>
                    <a:pt x="1549" y="1523"/>
                    <a:pt x="1549" y="1531"/>
                  </a:cubicBezTo>
                  <a:cubicBezTo>
                    <a:pt x="1544" y="1577"/>
                    <a:pt x="1585" y="1604"/>
                    <a:pt x="1625" y="1604"/>
                  </a:cubicBezTo>
                  <a:cubicBezTo>
                    <a:pt x="1657" y="1604"/>
                    <a:pt x="1688" y="1587"/>
                    <a:pt x="1695" y="1548"/>
                  </a:cubicBezTo>
                  <a:cubicBezTo>
                    <a:pt x="1727" y="1377"/>
                    <a:pt x="1808" y="1223"/>
                    <a:pt x="1938" y="1094"/>
                  </a:cubicBezTo>
                  <a:cubicBezTo>
                    <a:pt x="2011" y="1014"/>
                    <a:pt x="2194" y="868"/>
                    <a:pt x="2338" y="868"/>
                  </a:cubicBezTo>
                  <a:cubicBezTo>
                    <a:pt x="2369" y="868"/>
                    <a:pt x="2398" y="875"/>
                    <a:pt x="2425" y="891"/>
                  </a:cubicBezTo>
                  <a:cubicBezTo>
                    <a:pt x="2570" y="980"/>
                    <a:pt x="2546" y="1256"/>
                    <a:pt x="2538" y="1402"/>
                  </a:cubicBezTo>
                  <a:cubicBezTo>
                    <a:pt x="2530" y="1621"/>
                    <a:pt x="2481" y="1831"/>
                    <a:pt x="2400" y="2034"/>
                  </a:cubicBezTo>
                  <a:cubicBezTo>
                    <a:pt x="2381" y="2092"/>
                    <a:pt x="2425" y="2127"/>
                    <a:pt x="2470" y="2127"/>
                  </a:cubicBezTo>
                  <a:cubicBezTo>
                    <a:pt x="2501" y="2127"/>
                    <a:pt x="2533" y="2111"/>
                    <a:pt x="2546" y="2075"/>
                  </a:cubicBezTo>
                  <a:cubicBezTo>
                    <a:pt x="2652" y="1807"/>
                    <a:pt x="2708" y="1515"/>
                    <a:pt x="2692" y="1223"/>
                  </a:cubicBezTo>
                  <a:cubicBezTo>
                    <a:pt x="2684" y="1045"/>
                    <a:pt x="2643" y="810"/>
                    <a:pt x="2457" y="737"/>
                  </a:cubicBezTo>
                  <a:cubicBezTo>
                    <a:pt x="2422" y="723"/>
                    <a:pt x="2386" y="717"/>
                    <a:pt x="2348" y="717"/>
                  </a:cubicBezTo>
                  <a:cubicBezTo>
                    <a:pt x="2184" y="717"/>
                    <a:pt x="2002" y="832"/>
                    <a:pt x="1889" y="931"/>
                  </a:cubicBezTo>
                  <a:cubicBezTo>
                    <a:pt x="1816" y="994"/>
                    <a:pt x="1752" y="1069"/>
                    <a:pt x="1699" y="1151"/>
                  </a:cubicBezTo>
                  <a:lnTo>
                    <a:pt x="1699" y="1151"/>
                  </a:lnTo>
                  <a:cubicBezTo>
                    <a:pt x="1693" y="937"/>
                    <a:pt x="1674" y="723"/>
                    <a:pt x="1638" y="510"/>
                  </a:cubicBezTo>
                  <a:cubicBezTo>
                    <a:pt x="1617" y="357"/>
                    <a:pt x="1590" y="0"/>
                    <a:pt x="1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1"/>
            <p:cNvSpPr/>
            <p:nvPr/>
          </p:nvSpPr>
          <p:spPr>
            <a:xfrm>
              <a:off x="7001000" y="3203725"/>
              <a:ext cx="23500" cy="89850"/>
            </a:xfrm>
            <a:custGeom>
              <a:avLst/>
              <a:gdLst/>
              <a:ahLst/>
              <a:cxnLst/>
              <a:rect l="l" t="t" r="r" b="b"/>
              <a:pathLst>
                <a:path w="940" h="3594" extrusionOk="0">
                  <a:moveTo>
                    <a:pt x="836" y="0"/>
                  </a:moveTo>
                  <a:cubicBezTo>
                    <a:pt x="813" y="0"/>
                    <a:pt x="788" y="11"/>
                    <a:pt x="771" y="36"/>
                  </a:cubicBezTo>
                  <a:cubicBezTo>
                    <a:pt x="1" y="1041"/>
                    <a:pt x="82" y="2371"/>
                    <a:pt x="333" y="3538"/>
                  </a:cubicBezTo>
                  <a:cubicBezTo>
                    <a:pt x="343" y="3577"/>
                    <a:pt x="372" y="3594"/>
                    <a:pt x="402" y="3594"/>
                  </a:cubicBezTo>
                  <a:cubicBezTo>
                    <a:pt x="447" y="3594"/>
                    <a:pt x="493" y="3556"/>
                    <a:pt x="479" y="3498"/>
                  </a:cubicBezTo>
                  <a:cubicBezTo>
                    <a:pt x="236" y="2362"/>
                    <a:pt x="155" y="1081"/>
                    <a:pt x="900" y="108"/>
                  </a:cubicBezTo>
                  <a:cubicBezTo>
                    <a:pt x="940" y="52"/>
                    <a:pt x="890" y="0"/>
                    <a:pt x="8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1"/>
            <p:cNvSpPr/>
            <p:nvPr/>
          </p:nvSpPr>
          <p:spPr>
            <a:xfrm>
              <a:off x="7009300" y="32042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6" y="154"/>
                    <a:pt x="196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1"/>
            <p:cNvSpPr/>
            <p:nvPr/>
          </p:nvSpPr>
          <p:spPr>
            <a:xfrm>
              <a:off x="7003850" y="3199525"/>
              <a:ext cx="4475" cy="3875"/>
            </a:xfrm>
            <a:custGeom>
              <a:avLst/>
              <a:gdLst/>
              <a:ahLst/>
              <a:cxnLst/>
              <a:rect l="l" t="t" r="r" b="b"/>
              <a:pathLst>
                <a:path w="179" h="155" extrusionOk="0">
                  <a:moveTo>
                    <a:pt x="73" y="1"/>
                  </a:moveTo>
                  <a:cubicBezTo>
                    <a:pt x="65" y="1"/>
                    <a:pt x="57" y="9"/>
                    <a:pt x="41" y="9"/>
                  </a:cubicBezTo>
                  <a:cubicBezTo>
                    <a:pt x="32" y="17"/>
                    <a:pt x="24" y="17"/>
                    <a:pt x="16" y="25"/>
                  </a:cubicBezTo>
                  <a:cubicBezTo>
                    <a:pt x="16" y="33"/>
                    <a:pt x="8" y="41"/>
                    <a:pt x="8" y="49"/>
                  </a:cubicBezTo>
                  <a:cubicBezTo>
                    <a:pt x="0" y="58"/>
                    <a:pt x="0" y="66"/>
                    <a:pt x="0" y="82"/>
                  </a:cubicBezTo>
                  <a:cubicBezTo>
                    <a:pt x="0" y="90"/>
                    <a:pt x="0" y="90"/>
                    <a:pt x="0" y="98"/>
                  </a:cubicBezTo>
                  <a:cubicBezTo>
                    <a:pt x="0" y="114"/>
                    <a:pt x="8" y="122"/>
                    <a:pt x="16" y="131"/>
                  </a:cubicBezTo>
                  <a:cubicBezTo>
                    <a:pt x="24" y="139"/>
                    <a:pt x="32" y="139"/>
                    <a:pt x="32" y="147"/>
                  </a:cubicBezTo>
                  <a:cubicBezTo>
                    <a:pt x="49" y="155"/>
                    <a:pt x="57" y="155"/>
                    <a:pt x="73" y="155"/>
                  </a:cubicBezTo>
                  <a:lnTo>
                    <a:pt x="105" y="155"/>
                  </a:lnTo>
                  <a:cubicBezTo>
                    <a:pt x="114" y="155"/>
                    <a:pt x="122" y="155"/>
                    <a:pt x="130" y="147"/>
                  </a:cubicBezTo>
                  <a:cubicBezTo>
                    <a:pt x="146" y="147"/>
                    <a:pt x="154" y="139"/>
                    <a:pt x="154" y="131"/>
                  </a:cubicBezTo>
                  <a:cubicBezTo>
                    <a:pt x="162" y="131"/>
                    <a:pt x="170" y="122"/>
                    <a:pt x="170" y="106"/>
                  </a:cubicBezTo>
                  <a:cubicBezTo>
                    <a:pt x="178" y="98"/>
                    <a:pt x="178" y="90"/>
                    <a:pt x="178" y="82"/>
                  </a:cubicBezTo>
                  <a:cubicBezTo>
                    <a:pt x="178" y="74"/>
                    <a:pt x="178" y="66"/>
                    <a:pt x="178" y="58"/>
                  </a:cubicBezTo>
                  <a:cubicBezTo>
                    <a:pt x="170" y="49"/>
                    <a:pt x="170" y="33"/>
                    <a:pt x="154" y="25"/>
                  </a:cubicBezTo>
                  <a:cubicBezTo>
                    <a:pt x="154" y="25"/>
                    <a:pt x="146" y="17"/>
                    <a:pt x="146" y="17"/>
                  </a:cubicBezTo>
                  <a:cubicBezTo>
                    <a:pt x="130" y="9"/>
                    <a:pt x="114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1"/>
            <p:cNvSpPr/>
            <p:nvPr/>
          </p:nvSpPr>
          <p:spPr>
            <a:xfrm>
              <a:off x="7004050" y="31928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1"/>
            <p:cNvSpPr/>
            <p:nvPr/>
          </p:nvSpPr>
          <p:spPr>
            <a:xfrm>
              <a:off x="7010725" y="3182300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98" y="1"/>
                  </a:moveTo>
                  <a:cubicBezTo>
                    <a:pt x="1" y="1"/>
                    <a:pt x="1" y="147"/>
                    <a:pt x="98" y="147"/>
                  </a:cubicBezTo>
                  <a:cubicBezTo>
                    <a:pt x="195" y="147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1"/>
            <p:cNvSpPr/>
            <p:nvPr/>
          </p:nvSpPr>
          <p:spPr>
            <a:xfrm>
              <a:off x="7022075" y="31784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1"/>
            <p:cNvSpPr/>
            <p:nvPr/>
          </p:nvSpPr>
          <p:spPr>
            <a:xfrm>
              <a:off x="7033425" y="31815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1"/>
            <p:cNvSpPr/>
            <p:nvPr/>
          </p:nvSpPr>
          <p:spPr>
            <a:xfrm>
              <a:off x="7040325" y="3192025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1"/>
            <p:cNvSpPr/>
            <p:nvPr/>
          </p:nvSpPr>
          <p:spPr>
            <a:xfrm>
              <a:off x="7040325" y="320197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8" y="0"/>
                  </a:moveTo>
                  <a:cubicBezTo>
                    <a:pt x="0" y="0"/>
                    <a:pt x="0" y="146"/>
                    <a:pt x="98" y="146"/>
                  </a:cubicBezTo>
                  <a:cubicBezTo>
                    <a:pt x="195" y="146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1"/>
            <p:cNvSpPr/>
            <p:nvPr/>
          </p:nvSpPr>
          <p:spPr>
            <a:xfrm>
              <a:off x="7036475" y="3209475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1"/>
            <p:cNvSpPr/>
            <p:nvPr/>
          </p:nvSpPr>
          <p:spPr>
            <a:xfrm>
              <a:off x="7027350" y="3212500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20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1"/>
            <p:cNvSpPr/>
            <p:nvPr/>
          </p:nvSpPr>
          <p:spPr>
            <a:xfrm>
              <a:off x="7029775" y="32056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61"/>
            <p:cNvSpPr/>
            <p:nvPr/>
          </p:nvSpPr>
          <p:spPr>
            <a:xfrm>
              <a:off x="7033425" y="31981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61"/>
            <p:cNvSpPr/>
            <p:nvPr/>
          </p:nvSpPr>
          <p:spPr>
            <a:xfrm>
              <a:off x="7032625" y="3191225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106" y="0"/>
                  </a:moveTo>
                  <a:cubicBezTo>
                    <a:pt x="0" y="0"/>
                    <a:pt x="0" y="154"/>
                    <a:pt x="106" y="154"/>
                  </a:cubicBezTo>
                  <a:cubicBezTo>
                    <a:pt x="203" y="154"/>
                    <a:pt x="203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1"/>
            <p:cNvSpPr/>
            <p:nvPr/>
          </p:nvSpPr>
          <p:spPr>
            <a:xfrm>
              <a:off x="7025925" y="3187575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98" y="0"/>
                  </a:moveTo>
                  <a:cubicBezTo>
                    <a:pt x="1" y="0"/>
                    <a:pt x="1" y="146"/>
                    <a:pt x="98" y="146"/>
                  </a:cubicBezTo>
                  <a:cubicBezTo>
                    <a:pt x="195" y="146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1"/>
            <p:cNvSpPr/>
            <p:nvPr/>
          </p:nvSpPr>
          <p:spPr>
            <a:xfrm>
              <a:off x="7016800" y="31881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6" y="155"/>
                    <a:pt x="19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1"/>
            <p:cNvSpPr/>
            <p:nvPr/>
          </p:nvSpPr>
          <p:spPr>
            <a:xfrm>
              <a:off x="7011550" y="319587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1"/>
                  </a:moveTo>
                  <a:cubicBezTo>
                    <a:pt x="0" y="1"/>
                    <a:pt x="0" y="147"/>
                    <a:pt x="97" y="147"/>
                  </a:cubicBezTo>
                  <a:cubicBezTo>
                    <a:pt x="195" y="147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1"/>
            <p:cNvSpPr/>
            <p:nvPr/>
          </p:nvSpPr>
          <p:spPr>
            <a:xfrm>
              <a:off x="7021475" y="319587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8" y="1"/>
                  </a:moveTo>
                  <a:cubicBezTo>
                    <a:pt x="0" y="1"/>
                    <a:pt x="0" y="147"/>
                    <a:pt x="98" y="147"/>
                  </a:cubicBezTo>
                  <a:cubicBezTo>
                    <a:pt x="195" y="147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61"/>
            <p:cNvSpPr/>
            <p:nvPr/>
          </p:nvSpPr>
          <p:spPr>
            <a:xfrm>
              <a:off x="7027350" y="3199525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203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61"/>
            <p:cNvSpPr/>
            <p:nvPr/>
          </p:nvSpPr>
          <p:spPr>
            <a:xfrm>
              <a:off x="6228125" y="3170050"/>
              <a:ext cx="41175" cy="79175"/>
            </a:xfrm>
            <a:custGeom>
              <a:avLst/>
              <a:gdLst/>
              <a:ahLst/>
              <a:cxnLst/>
              <a:rect l="l" t="t" r="r" b="b"/>
              <a:pathLst>
                <a:path w="1647" h="3167" extrusionOk="0">
                  <a:moveTo>
                    <a:pt x="112" y="0"/>
                  </a:moveTo>
                  <a:cubicBezTo>
                    <a:pt x="52" y="0"/>
                    <a:pt x="1" y="75"/>
                    <a:pt x="57" y="126"/>
                  </a:cubicBezTo>
                  <a:cubicBezTo>
                    <a:pt x="455" y="491"/>
                    <a:pt x="787" y="928"/>
                    <a:pt x="1030" y="1415"/>
                  </a:cubicBezTo>
                  <a:cubicBezTo>
                    <a:pt x="1282" y="1926"/>
                    <a:pt x="1492" y="2526"/>
                    <a:pt x="1428" y="3093"/>
                  </a:cubicBezTo>
                  <a:cubicBezTo>
                    <a:pt x="1424" y="3142"/>
                    <a:pt x="1460" y="3166"/>
                    <a:pt x="1499" y="3166"/>
                  </a:cubicBezTo>
                  <a:cubicBezTo>
                    <a:pt x="1537" y="3166"/>
                    <a:pt x="1578" y="3142"/>
                    <a:pt x="1582" y="3093"/>
                  </a:cubicBezTo>
                  <a:cubicBezTo>
                    <a:pt x="1646" y="2510"/>
                    <a:pt x="1436" y="1901"/>
                    <a:pt x="1184" y="1374"/>
                  </a:cubicBezTo>
                  <a:cubicBezTo>
                    <a:pt x="933" y="864"/>
                    <a:pt x="584" y="401"/>
                    <a:pt x="163" y="20"/>
                  </a:cubicBezTo>
                  <a:cubicBezTo>
                    <a:pt x="147" y="6"/>
                    <a:pt x="129" y="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1"/>
            <p:cNvSpPr/>
            <p:nvPr/>
          </p:nvSpPr>
          <p:spPr>
            <a:xfrm>
              <a:off x="6232575" y="3182300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106" y="1"/>
                  </a:moveTo>
                  <a:cubicBezTo>
                    <a:pt x="9" y="1"/>
                    <a:pt x="1" y="155"/>
                    <a:pt x="106" y="155"/>
                  </a:cubicBezTo>
                  <a:cubicBezTo>
                    <a:pt x="204" y="155"/>
                    <a:pt x="204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1"/>
            <p:cNvSpPr/>
            <p:nvPr/>
          </p:nvSpPr>
          <p:spPr>
            <a:xfrm>
              <a:off x="6225700" y="318412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8" y="1"/>
                  </a:moveTo>
                  <a:cubicBezTo>
                    <a:pt x="0" y="1"/>
                    <a:pt x="0" y="147"/>
                    <a:pt x="98" y="147"/>
                  </a:cubicBezTo>
                  <a:cubicBezTo>
                    <a:pt x="195" y="147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1"/>
            <p:cNvSpPr/>
            <p:nvPr/>
          </p:nvSpPr>
          <p:spPr>
            <a:xfrm>
              <a:off x="6217800" y="318412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1"/>
                  </a:moveTo>
                  <a:cubicBezTo>
                    <a:pt x="0" y="1"/>
                    <a:pt x="0" y="147"/>
                    <a:pt x="97" y="147"/>
                  </a:cubicBezTo>
                  <a:cubicBezTo>
                    <a:pt x="195" y="147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61"/>
            <p:cNvSpPr/>
            <p:nvPr/>
          </p:nvSpPr>
          <p:spPr>
            <a:xfrm>
              <a:off x="6211700" y="3178850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98" y="1"/>
                  </a:moveTo>
                  <a:cubicBezTo>
                    <a:pt x="1" y="1"/>
                    <a:pt x="1" y="147"/>
                    <a:pt x="98" y="147"/>
                  </a:cubicBezTo>
                  <a:cubicBezTo>
                    <a:pt x="195" y="147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61"/>
            <p:cNvSpPr/>
            <p:nvPr/>
          </p:nvSpPr>
          <p:spPr>
            <a:xfrm>
              <a:off x="6204625" y="3170950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1"/>
                  </a:moveTo>
                  <a:cubicBezTo>
                    <a:pt x="0" y="1"/>
                    <a:pt x="0" y="147"/>
                    <a:pt x="97" y="147"/>
                  </a:cubicBezTo>
                  <a:cubicBezTo>
                    <a:pt x="195" y="147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1"/>
            <p:cNvSpPr/>
            <p:nvPr/>
          </p:nvSpPr>
          <p:spPr>
            <a:xfrm>
              <a:off x="6205425" y="31620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61"/>
            <p:cNvSpPr/>
            <p:nvPr/>
          </p:nvSpPr>
          <p:spPr>
            <a:xfrm>
              <a:off x="6209075" y="31515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61"/>
            <p:cNvSpPr/>
            <p:nvPr/>
          </p:nvSpPr>
          <p:spPr>
            <a:xfrm>
              <a:off x="6215150" y="31472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1"/>
            <p:cNvSpPr/>
            <p:nvPr/>
          </p:nvSpPr>
          <p:spPr>
            <a:xfrm>
              <a:off x="6224875" y="31462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5"/>
                    <a:pt x="98" y="155"/>
                  </a:cubicBezTo>
                  <a:cubicBezTo>
                    <a:pt x="195" y="155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1"/>
            <p:cNvSpPr/>
            <p:nvPr/>
          </p:nvSpPr>
          <p:spPr>
            <a:xfrm>
              <a:off x="6235225" y="3148050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106" y="0"/>
                  </a:moveTo>
                  <a:cubicBezTo>
                    <a:pt x="9" y="0"/>
                    <a:pt x="0" y="155"/>
                    <a:pt x="106" y="155"/>
                  </a:cubicBezTo>
                  <a:cubicBezTo>
                    <a:pt x="203" y="155"/>
                    <a:pt x="203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1"/>
            <p:cNvSpPr/>
            <p:nvPr/>
          </p:nvSpPr>
          <p:spPr>
            <a:xfrm>
              <a:off x="6242325" y="31551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1"/>
            <p:cNvSpPr/>
            <p:nvPr/>
          </p:nvSpPr>
          <p:spPr>
            <a:xfrm>
              <a:off x="6243125" y="3164675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106" y="0"/>
                  </a:moveTo>
                  <a:cubicBezTo>
                    <a:pt x="1" y="0"/>
                    <a:pt x="1" y="154"/>
                    <a:pt x="106" y="154"/>
                  </a:cubicBezTo>
                  <a:cubicBezTo>
                    <a:pt x="203" y="154"/>
                    <a:pt x="203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61"/>
            <p:cNvSpPr/>
            <p:nvPr/>
          </p:nvSpPr>
          <p:spPr>
            <a:xfrm>
              <a:off x="6223050" y="31770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6" y="155"/>
                    <a:pt x="19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61"/>
            <p:cNvSpPr/>
            <p:nvPr/>
          </p:nvSpPr>
          <p:spPr>
            <a:xfrm>
              <a:off x="6215975" y="3173600"/>
              <a:ext cx="4875" cy="3650"/>
            </a:xfrm>
            <a:custGeom>
              <a:avLst/>
              <a:gdLst/>
              <a:ahLst/>
              <a:cxnLst/>
              <a:rect l="l" t="t" r="r" b="b"/>
              <a:pathLst>
                <a:path w="195" h="146" extrusionOk="0">
                  <a:moveTo>
                    <a:pt x="97" y="0"/>
                  </a:moveTo>
                  <a:cubicBezTo>
                    <a:pt x="0" y="0"/>
                    <a:pt x="0" y="146"/>
                    <a:pt x="97" y="146"/>
                  </a:cubicBezTo>
                  <a:cubicBezTo>
                    <a:pt x="195" y="146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1"/>
            <p:cNvSpPr/>
            <p:nvPr/>
          </p:nvSpPr>
          <p:spPr>
            <a:xfrm>
              <a:off x="6214350" y="316567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8" y="1"/>
                  </a:moveTo>
                  <a:cubicBezTo>
                    <a:pt x="0" y="1"/>
                    <a:pt x="0" y="147"/>
                    <a:pt x="98" y="147"/>
                  </a:cubicBezTo>
                  <a:cubicBezTo>
                    <a:pt x="195" y="147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1"/>
            <p:cNvSpPr/>
            <p:nvPr/>
          </p:nvSpPr>
          <p:spPr>
            <a:xfrm>
              <a:off x="6218600" y="31551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1"/>
            <p:cNvSpPr/>
            <p:nvPr/>
          </p:nvSpPr>
          <p:spPr>
            <a:xfrm>
              <a:off x="6230150" y="31559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61"/>
            <p:cNvSpPr/>
            <p:nvPr/>
          </p:nvSpPr>
          <p:spPr>
            <a:xfrm>
              <a:off x="6235225" y="3163050"/>
              <a:ext cx="5100" cy="3675"/>
            </a:xfrm>
            <a:custGeom>
              <a:avLst/>
              <a:gdLst/>
              <a:ahLst/>
              <a:cxnLst/>
              <a:rect l="l" t="t" r="r" b="b"/>
              <a:pathLst>
                <a:path w="204" h="147" extrusionOk="0">
                  <a:moveTo>
                    <a:pt x="106" y="0"/>
                  </a:moveTo>
                  <a:cubicBezTo>
                    <a:pt x="9" y="0"/>
                    <a:pt x="0" y="146"/>
                    <a:pt x="106" y="146"/>
                  </a:cubicBezTo>
                  <a:cubicBezTo>
                    <a:pt x="203" y="146"/>
                    <a:pt x="203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61"/>
            <p:cNvSpPr/>
            <p:nvPr/>
          </p:nvSpPr>
          <p:spPr>
            <a:xfrm>
              <a:off x="6222250" y="31646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E8392D62-CFD2-D52A-D5C3-8E6CF4A4A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83521" y="2082211"/>
            <a:ext cx="1376957" cy="1209000"/>
          </a:xfrm>
        </p:spPr>
        <p:txBody>
          <a:bodyPr/>
          <a:lstStyle/>
          <a:p>
            <a:r>
              <a:rPr lang="en-US"/>
              <a:t>/video/</a:t>
            </a:r>
            <a:endParaRPr lang="pt-PT"/>
          </a:p>
        </p:txBody>
      </p:sp>
      <p:grpSp>
        <p:nvGrpSpPr>
          <p:cNvPr id="2" name="Google Shape;9750;p58">
            <a:extLst>
              <a:ext uri="{FF2B5EF4-FFF2-40B4-BE49-F238E27FC236}">
                <a16:creationId xmlns:a16="http://schemas.microsoft.com/office/drawing/2014/main" id="{2F6473F4-81FD-699B-0E9D-EF2E11FF6247}"/>
              </a:ext>
            </a:extLst>
          </p:cNvPr>
          <p:cNvGrpSpPr/>
          <p:nvPr/>
        </p:nvGrpSpPr>
        <p:grpSpPr>
          <a:xfrm>
            <a:off x="2345871" y="1006930"/>
            <a:ext cx="4452258" cy="3472856"/>
            <a:chOff x="4645179" y="1343213"/>
            <a:chExt cx="3044100" cy="2478807"/>
          </a:xfrm>
        </p:grpSpPr>
        <p:sp>
          <p:nvSpPr>
            <p:cNvPr id="4" name="Google Shape;9751;p58">
              <a:extLst>
                <a:ext uri="{FF2B5EF4-FFF2-40B4-BE49-F238E27FC236}">
                  <a16:creationId xmlns:a16="http://schemas.microsoft.com/office/drawing/2014/main" id="{D382F913-E8B0-2E0C-5E5A-1B7DDFF0D799}"/>
                </a:ext>
              </a:extLst>
            </p:cNvPr>
            <p:cNvSpPr/>
            <p:nvPr/>
          </p:nvSpPr>
          <p:spPr>
            <a:xfrm>
              <a:off x="4645179" y="1343213"/>
              <a:ext cx="3044100" cy="2086800"/>
            </a:xfrm>
            <a:prstGeom prst="roundRect">
              <a:avLst>
                <a:gd name="adj" fmla="val 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752;p58">
              <a:extLst>
                <a:ext uri="{FF2B5EF4-FFF2-40B4-BE49-F238E27FC236}">
                  <a16:creationId xmlns:a16="http://schemas.microsoft.com/office/drawing/2014/main" id="{B0DE3025-A70A-D2C1-B593-796EAAF1A1BD}"/>
                </a:ext>
              </a:extLst>
            </p:cNvPr>
            <p:cNvSpPr/>
            <p:nvPr/>
          </p:nvSpPr>
          <p:spPr>
            <a:xfrm>
              <a:off x="5867169" y="3430344"/>
              <a:ext cx="600036" cy="327813"/>
            </a:xfrm>
            <a:custGeom>
              <a:avLst/>
              <a:gdLst/>
              <a:ahLst/>
              <a:cxnLst/>
              <a:rect l="l" t="t" r="r" b="b"/>
              <a:pathLst>
                <a:path w="29834" h="17416" extrusionOk="0">
                  <a:moveTo>
                    <a:pt x="2511" y="0"/>
                  </a:moveTo>
                  <a:lnTo>
                    <a:pt x="0" y="17416"/>
                  </a:lnTo>
                  <a:lnTo>
                    <a:pt x="29833" y="17416"/>
                  </a:lnTo>
                  <a:lnTo>
                    <a:pt x="27003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753;p58">
              <a:extLst>
                <a:ext uri="{FF2B5EF4-FFF2-40B4-BE49-F238E27FC236}">
                  <a16:creationId xmlns:a16="http://schemas.microsoft.com/office/drawing/2014/main" id="{456F4F46-75EF-0F7A-9D88-013BF1F0EFEA}"/>
                </a:ext>
              </a:extLst>
            </p:cNvPr>
            <p:cNvSpPr/>
            <p:nvPr/>
          </p:nvSpPr>
          <p:spPr>
            <a:xfrm>
              <a:off x="5524785" y="3758156"/>
              <a:ext cx="1284751" cy="63864"/>
            </a:xfrm>
            <a:custGeom>
              <a:avLst/>
              <a:gdLst/>
              <a:ahLst/>
              <a:cxnLst/>
              <a:rect l="l" t="t" r="r" b="b"/>
              <a:pathLst>
                <a:path w="50536" h="1256" extrusionOk="0">
                  <a:moveTo>
                    <a:pt x="1" y="1"/>
                  </a:moveTo>
                  <a:lnTo>
                    <a:pt x="1" y="1256"/>
                  </a:lnTo>
                  <a:lnTo>
                    <a:pt x="50536" y="1256"/>
                  </a:lnTo>
                  <a:lnTo>
                    <a:pt x="50536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754;p58">
              <a:extLst>
                <a:ext uri="{FF2B5EF4-FFF2-40B4-BE49-F238E27FC236}">
                  <a16:creationId xmlns:a16="http://schemas.microsoft.com/office/drawing/2014/main" id="{D3B70E4B-E21D-3378-50C4-28080D3E8679}"/>
                </a:ext>
              </a:extLst>
            </p:cNvPr>
            <p:cNvSpPr/>
            <p:nvPr/>
          </p:nvSpPr>
          <p:spPr>
            <a:xfrm>
              <a:off x="6109439" y="3204129"/>
              <a:ext cx="115494" cy="116079"/>
            </a:xfrm>
            <a:custGeom>
              <a:avLst/>
              <a:gdLst/>
              <a:ahLst/>
              <a:cxnLst/>
              <a:rect l="l" t="t" r="r" b="b"/>
              <a:pathLst>
                <a:path w="4543" h="4566" extrusionOk="0">
                  <a:moveTo>
                    <a:pt x="2260" y="1"/>
                  </a:moveTo>
                  <a:cubicBezTo>
                    <a:pt x="1005" y="1"/>
                    <a:pt x="1" y="1028"/>
                    <a:pt x="1" y="2283"/>
                  </a:cubicBezTo>
                  <a:cubicBezTo>
                    <a:pt x="1" y="3539"/>
                    <a:pt x="1005" y="4566"/>
                    <a:pt x="2260" y="4566"/>
                  </a:cubicBezTo>
                  <a:cubicBezTo>
                    <a:pt x="3516" y="4566"/>
                    <a:pt x="4543" y="3539"/>
                    <a:pt x="4543" y="2283"/>
                  </a:cubicBezTo>
                  <a:cubicBezTo>
                    <a:pt x="4543" y="1028"/>
                    <a:pt x="3516" y="1"/>
                    <a:pt x="226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demo">
            <a:hlinkClick r:id="" action="ppaction://media"/>
            <a:extLst>
              <a:ext uri="{FF2B5EF4-FFF2-40B4-BE49-F238E27FC236}">
                <a16:creationId xmlns:a16="http://schemas.microsoft.com/office/drawing/2014/main" id="{B1F4A7B5-E40D-3176-05DE-A7D4B629F8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93315" y="1024639"/>
            <a:ext cx="4357370" cy="2888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4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p36"/>
          <p:cNvSpPr txBox="1">
            <a:spLocks noGrp="1"/>
          </p:cNvSpPr>
          <p:nvPr>
            <p:ph type="title"/>
          </p:nvPr>
        </p:nvSpPr>
        <p:spPr>
          <a:xfrm>
            <a:off x="1074316" y="1668882"/>
            <a:ext cx="366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Introdução</a:t>
            </a:r>
            <a:endParaRPr sz="3600"/>
          </a:p>
        </p:txBody>
      </p:sp>
      <p:grpSp>
        <p:nvGrpSpPr>
          <p:cNvPr id="1860" name="Google Shape;1860;p36"/>
          <p:cNvGrpSpPr/>
          <p:nvPr/>
        </p:nvGrpSpPr>
        <p:grpSpPr>
          <a:xfrm>
            <a:off x="5639473" y="1018425"/>
            <a:ext cx="2549369" cy="3101953"/>
            <a:chOff x="5360400" y="1018425"/>
            <a:chExt cx="2549369" cy="3101953"/>
          </a:xfrm>
        </p:grpSpPr>
        <p:sp>
          <p:nvSpPr>
            <p:cNvPr id="1861" name="Google Shape;1861;p36"/>
            <p:cNvSpPr/>
            <p:nvPr/>
          </p:nvSpPr>
          <p:spPr>
            <a:xfrm>
              <a:off x="6509770" y="1788708"/>
              <a:ext cx="188316" cy="113354"/>
            </a:xfrm>
            <a:custGeom>
              <a:avLst/>
              <a:gdLst/>
              <a:ahLst/>
              <a:cxnLst/>
              <a:rect l="l" t="t" r="r" b="b"/>
              <a:pathLst>
                <a:path w="3826" h="2303" extrusionOk="0">
                  <a:moveTo>
                    <a:pt x="2701" y="586"/>
                  </a:moveTo>
                  <a:cubicBezTo>
                    <a:pt x="2725" y="586"/>
                    <a:pt x="2749" y="586"/>
                    <a:pt x="2773" y="598"/>
                  </a:cubicBezTo>
                  <a:cubicBezTo>
                    <a:pt x="2809" y="610"/>
                    <a:pt x="2857" y="634"/>
                    <a:pt x="2881" y="670"/>
                  </a:cubicBezTo>
                  <a:cubicBezTo>
                    <a:pt x="2917" y="705"/>
                    <a:pt x="2941" y="741"/>
                    <a:pt x="2953" y="789"/>
                  </a:cubicBezTo>
                  <a:cubicBezTo>
                    <a:pt x="2964" y="849"/>
                    <a:pt x="2964" y="897"/>
                    <a:pt x="2953" y="945"/>
                  </a:cubicBezTo>
                  <a:cubicBezTo>
                    <a:pt x="2953" y="957"/>
                    <a:pt x="2953" y="969"/>
                    <a:pt x="2953" y="980"/>
                  </a:cubicBezTo>
                  <a:cubicBezTo>
                    <a:pt x="2941" y="1004"/>
                    <a:pt x="2929" y="1028"/>
                    <a:pt x="2917" y="1052"/>
                  </a:cubicBezTo>
                  <a:cubicBezTo>
                    <a:pt x="2905" y="1076"/>
                    <a:pt x="2881" y="1100"/>
                    <a:pt x="2845" y="1124"/>
                  </a:cubicBezTo>
                  <a:cubicBezTo>
                    <a:pt x="2821" y="1148"/>
                    <a:pt x="2797" y="1172"/>
                    <a:pt x="2761" y="1184"/>
                  </a:cubicBezTo>
                  <a:cubicBezTo>
                    <a:pt x="2713" y="1208"/>
                    <a:pt x="2678" y="1220"/>
                    <a:pt x="2630" y="1220"/>
                  </a:cubicBezTo>
                  <a:lnTo>
                    <a:pt x="2606" y="1220"/>
                  </a:lnTo>
                  <a:cubicBezTo>
                    <a:pt x="2582" y="1220"/>
                    <a:pt x="2558" y="1220"/>
                    <a:pt x="2534" y="1208"/>
                  </a:cubicBezTo>
                  <a:cubicBezTo>
                    <a:pt x="2498" y="1196"/>
                    <a:pt x="2450" y="1172"/>
                    <a:pt x="2426" y="1136"/>
                  </a:cubicBezTo>
                  <a:cubicBezTo>
                    <a:pt x="2403" y="1112"/>
                    <a:pt x="2391" y="1088"/>
                    <a:pt x="2379" y="1064"/>
                  </a:cubicBezTo>
                  <a:cubicBezTo>
                    <a:pt x="2379" y="1052"/>
                    <a:pt x="2367" y="1052"/>
                    <a:pt x="2355" y="1040"/>
                  </a:cubicBezTo>
                  <a:cubicBezTo>
                    <a:pt x="2343" y="1004"/>
                    <a:pt x="2343" y="992"/>
                    <a:pt x="2331" y="957"/>
                  </a:cubicBezTo>
                  <a:cubicBezTo>
                    <a:pt x="2331" y="921"/>
                    <a:pt x="2331" y="873"/>
                    <a:pt x="2343" y="837"/>
                  </a:cubicBezTo>
                  <a:cubicBezTo>
                    <a:pt x="2367" y="777"/>
                    <a:pt x="2403" y="717"/>
                    <a:pt x="2462" y="682"/>
                  </a:cubicBezTo>
                  <a:cubicBezTo>
                    <a:pt x="2462" y="682"/>
                    <a:pt x="2462" y="682"/>
                    <a:pt x="2462" y="670"/>
                  </a:cubicBezTo>
                  <a:cubicBezTo>
                    <a:pt x="2486" y="646"/>
                    <a:pt x="2510" y="634"/>
                    <a:pt x="2546" y="622"/>
                  </a:cubicBezTo>
                  <a:cubicBezTo>
                    <a:pt x="2558" y="610"/>
                    <a:pt x="2558" y="610"/>
                    <a:pt x="2570" y="610"/>
                  </a:cubicBezTo>
                  <a:cubicBezTo>
                    <a:pt x="2606" y="598"/>
                    <a:pt x="2630" y="586"/>
                    <a:pt x="2678" y="586"/>
                  </a:cubicBezTo>
                  <a:close/>
                  <a:moveTo>
                    <a:pt x="1494" y="335"/>
                  </a:moveTo>
                  <a:lnTo>
                    <a:pt x="1494" y="335"/>
                  </a:lnTo>
                  <a:cubicBezTo>
                    <a:pt x="1434" y="430"/>
                    <a:pt x="1374" y="526"/>
                    <a:pt x="1338" y="634"/>
                  </a:cubicBezTo>
                  <a:cubicBezTo>
                    <a:pt x="1231" y="921"/>
                    <a:pt x="1255" y="1232"/>
                    <a:pt x="1386" y="1507"/>
                  </a:cubicBezTo>
                  <a:cubicBezTo>
                    <a:pt x="1526" y="1797"/>
                    <a:pt x="1800" y="1918"/>
                    <a:pt x="2089" y="1918"/>
                  </a:cubicBezTo>
                  <a:cubicBezTo>
                    <a:pt x="2396" y="1918"/>
                    <a:pt x="2720" y="1782"/>
                    <a:pt x="2917" y="1566"/>
                  </a:cubicBezTo>
                  <a:cubicBezTo>
                    <a:pt x="3108" y="1363"/>
                    <a:pt x="3228" y="1088"/>
                    <a:pt x="3228" y="813"/>
                  </a:cubicBezTo>
                  <a:cubicBezTo>
                    <a:pt x="3371" y="969"/>
                    <a:pt x="3479" y="1148"/>
                    <a:pt x="3562" y="1327"/>
                  </a:cubicBezTo>
                  <a:cubicBezTo>
                    <a:pt x="3289" y="1833"/>
                    <a:pt x="2743" y="2082"/>
                    <a:pt x="2184" y="2082"/>
                  </a:cubicBezTo>
                  <a:cubicBezTo>
                    <a:pt x="2081" y="2082"/>
                    <a:pt x="1978" y="2073"/>
                    <a:pt x="1876" y="2057"/>
                  </a:cubicBezTo>
                  <a:cubicBezTo>
                    <a:pt x="1566" y="1997"/>
                    <a:pt x="1267" y="1865"/>
                    <a:pt x="1087" y="1590"/>
                  </a:cubicBezTo>
                  <a:cubicBezTo>
                    <a:pt x="932" y="1351"/>
                    <a:pt x="872" y="1052"/>
                    <a:pt x="944" y="777"/>
                  </a:cubicBezTo>
                  <a:cubicBezTo>
                    <a:pt x="944" y="753"/>
                    <a:pt x="944" y="729"/>
                    <a:pt x="944" y="717"/>
                  </a:cubicBezTo>
                  <a:cubicBezTo>
                    <a:pt x="1111" y="562"/>
                    <a:pt x="1291" y="430"/>
                    <a:pt x="1494" y="335"/>
                  </a:cubicBezTo>
                  <a:close/>
                  <a:moveTo>
                    <a:pt x="2044" y="0"/>
                  </a:moveTo>
                  <a:cubicBezTo>
                    <a:pt x="1135" y="0"/>
                    <a:pt x="537" y="765"/>
                    <a:pt x="59" y="1435"/>
                  </a:cubicBezTo>
                  <a:cubicBezTo>
                    <a:pt x="0" y="1511"/>
                    <a:pt x="78" y="1592"/>
                    <a:pt x="158" y="1592"/>
                  </a:cubicBezTo>
                  <a:cubicBezTo>
                    <a:pt x="191" y="1592"/>
                    <a:pt x="226" y="1578"/>
                    <a:pt x="250" y="1542"/>
                  </a:cubicBezTo>
                  <a:cubicBezTo>
                    <a:pt x="382" y="1363"/>
                    <a:pt x="525" y="1160"/>
                    <a:pt x="693" y="980"/>
                  </a:cubicBezTo>
                  <a:lnTo>
                    <a:pt x="693" y="980"/>
                  </a:lnTo>
                  <a:cubicBezTo>
                    <a:pt x="681" y="1220"/>
                    <a:pt x="753" y="1471"/>
                    <a:pt x="884" y="1686"/>
                  </a:cubicBezTo>
                  <a:cubicBezTo>
                    <a:pt x="1087" y="2009"/>
                    <a:pt x="1410" y="2188"/>
                    <a:pt x="1769" y="2260"/>
                  </a:cubicBezTo>
                  <a:cubicBezTo>
                    <a:pt x="1910" y="2288"/>
                    <a:pt x="2053" y="2303"/>
                    <a:pt x="2196" y="2303"/>
                  </a:cubicBezTo>
                  <a:cubicBezTo>
                    <a:pt x="2827" y="2303"/>
                    <a:pt x="3442" y="2020"/>
                    <a:pt x="3754" y="1435"/>
                  </a:cubicBezTo>
                  <a:cubicBezTo>
                    <a:pt x="3801" y="1423"/>
                    <a:pt x="3825" y="1375"/>
                    <a:pt x="3801" y="1315"/>
                  </a:cubicBezTo>
                  <a:cubicBezTo>
                    <a:pt x="3514" y="610"/>
                    <a:pt x="2833" y="0"/>
                    <a:pt x="2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6"/>
            <p:cNvSpPr/>
            <p:nvPr/>
          </p:nvSpPr>
          <p:spPr>
            <a:xfrm>
              <a:off x="6290202" y="1661574"/>
              <a:ext cx="121278" cy="180736"/>
            </a:xfrm>
            <a:custGeom>
              <a:avLst/>
              <a:gdLst/>
              <a:ahLst/>
              <a:cxnLst/>
              <a:rect l="l" t="t" r="r" b="b"/>
              <a:pathLst>
                <a:path w="2464" h="3672" extrusionOk="0">
                  <a:moveTo>
                    <a:pt x="1686" y="730"/>
                  </a:moveTo>
                  <a:cubicBezTo>
                    <a:pt x="1698" y="742"/>
                    <a:pt x="1710" y="742"/>
                    <a:pt x="1710" y="742"/>
                  </a:cubicBezTo>
                  <a:cubicBezTo>
                    <a:pt x="1746" y="754"/>
                    <a:pt x="1782" y="766"/>
                    <a:pt x="1806" y="790"/>
                  </a:cubicBezTo>
                  <a:cubicBezTo>
                    <a:pt x="1830" y="802"/>
                    <a:pt x="1866" y="825"/>
                    <a:pt x="1878" y="849"/>
                  </a:cubicBezTo>
                  <a:cubicBezTo>
                    <a:pt x="1914" y="885"/>
                    <a:pt x="1937" y="921"/>
                    <a:pt x="1949" y="969"/>
                  </a:cubicBezTo>
                  <a:cubicBezTo>
                    <a:pt x="1961" y="1005"/>
                    <a:pt x="1961" y="1053"/>
                    <a:pt x="1949" y="1100"/>
                  </a:cubicBezTo>
                  <a:cubicBezTo>
                    <a:pt x="1926" y="1184"/>
                    <a:pt x="1842" y="1256"/>
                    <a:pt x="1770" y="1292"/>
                  </a:cubicBezTo>
                  <a:cubicBezTo>
                    <a:pt x="1746" y="1304"/>
                    <a:pt x="1710" y="1316"/>
                    <a:pt x="1686" y="1316"/>
                  </a:cubicBezTo>
                  <a:lnTo>
                    <a:pt x="1627" y="1316"/>
                  </a:lnTo>
                  <a:cubicBezTo>
                    <a:pt x="1555" y="1316"/>
                    <a:pt x="1483" y="1292"/>
                    <a:pt x="1435" y="1244"/>
                  </a:cubicBezTo>
                  <a:cubicBezTo>
                    <a:pt x="1399" y="1208"/>
                    <a:pt x="1376" y="1172"/>
                    <a:pt x="1364" y="1124"/>
                  </a:cubicBezTo>
                  <a:cubicBezTo>
                    <a:pt x="1352" y="1100"/>
                    <a:pt x="1352" y="1077"/>
                    <a:pt x="1352" y="1053"/>
                  </a:cubicBezTo>
                  <a:cubicBezTo>
                    <a:pt x="1352" y="1041"/>
                    <a:pt x="1352" y="1029"/>
                    <a:pt x="1352" y="1005"/>
                  </a:cubicBezTo>
                  <a:cubicBezTo>
                    <a:pt x="1352" y="957"/>
                    <a:pt x="1364" y="909"/>
                    <a:pt x="1399" y="861"/>
                  </a:cubicBezTo>
                  <a:cubicBezTo>
                    <a:pt x="1411" y="825"/>
                    <a:pt x="1447" y="790"/>
                    <a:pt x="1483" y="766"/>
                  </a:cubicBezTo>
                  <a:cubicBezTo>
                    <a:pt x="1531" y="742"/>
                    <a:pt x="1567" y="730"/>
                    <a:pt x="1615" y="730"/>
                  </a:cubicBezTo>
                  <a:close/>
                  <a:moveTo>
                    <a:pt x="725" y="227"/>
                  </a:moveTo>
                  <a:cubicBezTo>
                    <a:pt x="762" y="227"/>
                    <a:pt x="800" y="228"/>
                    <a:pt x="837" y="228"/>
                  </a:cubicBezTo>
                  <a:cubicBezTo>
                    <a:pt x="622" y="419"/>
                    <a:pt x="503" y="694"/>
                    <a:pt x="455" y="981"/>
                  </a:cubicBezTo>
                  <a:cubicBezTo>
                    <a:pt x="431" y="1184"/>
                    <a:pt x="455" y="1387"/>
                    <a:pt x="551" y="1567"/>
                  </a:cubicBezTo>
                  <a:cubicBezTo>
                    <a:pt x="658" y="1746"/>
                    <a:pt x="826" y="1866"/>
                    <a:pt x="1017" y="1925"/>
                  </a:cubicBezTo>
                  <a:cubicBezTo>
                    <a:pt x="1099" y="1947"/>
                    <a:pt x="1179" y="1957"/>
                    <a:pt x="1258" y="1957"/>
                  </a:cubicBezTo>
                  <a:cubicBezTo>
                    <a:pt x="1573" y="1957"/>
                    <a:pt x="1864" y="1798"/>
                    <a:pt x="2093" y="1579"/>
                  </a:cubicBezTo>
                  <a:cubicBezTo>
                    <a:pt x="2117" y="1555"/>
                    <a:pt x="2129" y="1543"/>
                    <a:pt x="2153" y="1519"/>
                  </a:cubicBezTo>
                  <a:lnTo>
                    <a:pt x="2153" y="1519"/>
                  </a:lnTo>
                  <a:cubicBezTo>
                    <a:pt x="2141" y="1722"/>
                    <a:pt x="2081" y="1913"/>
                    <a:pt x="2021" y="2105"/>
                  </a:cubicBezTo>
                  <a:cubicBezTo>
                    <a:pt x="2009" y="2105"/>
                    <a:pt x="1997" y="2105"/>
                    <a:pt x="1985" y="2117"/>
                  </a:cubicBezTo>
                  <a:cubicBezTo>
                    <a:pt x="1765" y="2179"/>
                    <a:pt x="1544" y="2214"/>
                    <a:pt x="1318" y="2214"/>
                  </a:cubicBezTo>
                  <a:cubicBezTo>
                    <a:pt x="1238" y="2214"/>
                    <a:pt x="1158" y="2210"/>
                    <a:pt x="1077" y="2200"/>
                  </a:cubicBezTo>
                  <a:cubicBezTo>
                    <a:pt x="802" y="2177"/>
                    <a:pt x="551" y="2093"/>
                    <a:pt x="407" y="1842"/>
                  </a:cubicBezTo>
                  <a:cubicBezTo>
                    <a:pt x="252" y="1591"/>
                    <a:pt x="228" y="1292"/>
                    <a:pt x="240" y="1005"/>
                  </a:cubicBezTo>
                  <a:cubicBezTo>
                    <a:pt x="252" y="754"/>
                    <a:pt x="276" y="467"/>
                    <a:pt x="455" y="275"/>
                  </a:cubicBezTo>
                  <a:cubicBezTo>
                    <a:pt x="540" y="233"/>
                    <a:pt x="632" y="227"/>
                    <a:pt x="725" y="227"/>
                  </a:cubicBezTo>
                  <a:close/>
                  <a:moveTo>
                    <a:pt x="718" y="0"/>
                  </a:moveTo>
                  <a:cubicBezTo>
                    <a:pt x="515" y="12"/>
                    <a:pt x="323" y="48"/>
                    <a:pt x="180" y="192"/>
                  </a:cubicBezTo>
                  <a:cubicBezTo>
                    <a:pt x="144" y="240"/>
                    <a:pt x="144" y="275"/>
                    <a:pt x="168" y="311"/>
                  </a:cubicBezTo>
                  <a:cubicBezTo>
                    <a:pt x="60" y="515"/>
                    <a:pt x="36" y="742"/>
                    <a:pt x="24" y="969"/>
                  </a:cubicBezTo>
                  <a:cubicBezTo>
                    <a:pt x="1" y="1304"/>
                    <a:pt x="24" y="1662"/>
                    <a:pt x="204" y="1961"/>
                  </a:cubicBezTo>
                  <a:cubicBezTo>
                    <a:pt x="383" y="2236"/>
                    <a:pt x="658" y="2368"/>
                    <a:pt x="969" y="2416"/>
                  </a:cubicBezTo>
                  <a:cubicBezTo>
                    <a:pt x="1080" y="2432"/>
                    <a:pt x="1189" y="2440"/>
                    <a:pt x="1298" y="2440"/>
                  </a:cubicBezTo>
                  <a:cubicBezTo>
                    <a:pt x="1505" y="2440"/>
                    <a:pt x="1709" y="2411"/>
                    <a:pt x="1914" y="2356"/>
                  </a:cubicBezTo>
                  <a:lnTo>
                    <a:pt x="1914" y="2356"/>
                  </a:lnTo>
                  <a:cubicBezTo>
                    <a:pt x="1746" y="2750"/>
                    <a:pt x="1531" y="3145"/>
                    <a:pt x="1256" y="3468"/>
                  </a:cubicBezTo>
                  <a:cubicBezTo>
                    <a:pt x="1183" y="3559"/>
                    <a:pt x="1256" y="3671"/>
                    <a:pt x="1338" y="3671"/>
                  </a:cubicBezTo>
                  <a:cubicBezTo>
                    <a:pt x="1363" y="3671"/>
                    <a:pt x="1389" y="3661"/>
                    <a:pt x="1411" y="3635"/>
                  </a:cubicBezTo>
                  <a:cubicBezTo>
                    <a:pt x="1746" y="3241"/>
                    <a:pt x="1997" y="2774"/>
                    <a:pt x="2177" y="2296"/>
                  </a:cubicBezTo>
                  <a:cubicBezTo>
                    <a:pt x="2368" y="1854"/>
                    <a:pt x="2464" y="1352"/>
                    <a:pt x="2296" y="873"/>
                  </a:cubicBezTo>
                  <a:cubicBezTo>
                    <a:pt x="2153" y="455"/>
                    <a:pt x="1842" y="144"/>
                    <a:pt x="1399" y="48"/>
                  </a:cubicBezTo>
                  <a:cubicBezTo>
                    <a:pt x="1184" y="12"/>
                    <a:pt x="945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6"/>
            <p:cNvSpPr/>
            <p:nvPr/>
          </p:nvSpPr>
          <p:spPr>
            <a:xfrm>
              <a:off x="6309644" y="1904028"/>
              <a:ext cx="150367" cy="160703"/>
            </a:xfrm>
            <a:custGeom>
              <a:avLst/>
              <a:gdLst/>
              <a:ahLst/>
              <a:cxnLst/>
              <a:rect l="l" t="t" r="r" b="b"/>
              <a:pathLst>
                <a:path w="3055" h="3265" extrusionOk="0">
                  <a:moveTo>
                    <a:pt x="1208" y="252"/>
                  </a:moveTo>
                  <a:cubicBezTo>
                    <a:pt x="1471" y="287"/>
                    <a:pt x="1734" y="371"/>
                    <a:pt x="1973" y="491"/>
                  </a:cubicBezTo>
                  <a:cubicBezTo>
                    <a:pt x="2128" y="562"/>
                    <a:pt x="2284" y="670"/>
                    <a:pt x="2427" y="778"/>
                  </a:cubicBezTo>
                  <a:cubicBezTo>
                    <a:pt x="2487" y="826"/>
                    <a:pt x="2547" y="873"/>
                    <a:pt x="2595" y="921"/>
                  </a:cubicBezTo>
                  <a:cubicBezTo>
                    <a:pt x="2547" y="921"/>
                    <a:pt x="2499" y="909"/>
                    <a:pt x="2451" y="909"/>
                  </a:cubicBezTo>
                  <a:cubicBezTo>
                    <a:pt x="2403" y="861"/>
                    <a:pt x="2338" y="837"/>
                    <a:pt x="2270" y="837"/>
                  </a:cubicBezTo>
                  <a:cubicBezTo>
                    <a:pt x="2203" y="837"/>
                    <a:pt x="2134" y="861"/>
                    <a:pt x="2080" y="909"/>
                  </a:cubicBezTo>
                  <a:cubicBezTo>
                    <a:pt x="2057" y="933"/>
                    <a:pt x="2045" y="969"/>
                    <a:pt x="2057" y="1005"/>
                  </a:cubicBezTo>
                  <a:cubicBezTo>
                    <a:pt x="1997" y="1017"/>
                    <a:pt x="1949" y="1041"/>
                    <a:pt x="1889" y="1065"/>
                  </a:cubicBezTo>
                  <a:cubicBezTo>
                    <a:pt x="1806" y="1101"/>
                    <a:pt x="1722" y="1136"/>
                    <a:pt x="1650" y="1184"/>
                  </a:cubicBezTo>
                  <a:cubicBezTo>
                    <a:pt x="1614" y="1208"/>
                    <a:pt x="1578" y="1232"/>
                    <a:pt x="1542" y="1256"/>
                  </a:cubicBezTo>
                  <a:cubicBezTo>
                    <a:pt x="1507" y="1292"/>
                    <a:pt x="1459" y="1328"/>
                    <a:pt x="1423" y="1352"/>
                  </a:cubicBezTo>
                  <a:cubicBezTo>
                    <a:pt x="1414" y="1354"/>
                    <a:pt x="1408" y="1356"/>
                    <a:pt x="1403" y="1356"/>
                  </a:cubicBezTo>
                  <a:cubicBezTo>
                    <a:pt x="1387" y="1356"/>
                    <a:pt x="1387" y="1340"/>
                    <a:pt x="1387" y="1304"/>
                  </a:cubicBezTo>
                  <a:cubicBezTo>
                    <a:pt x="1375" y="1268"/>
                    <a:pt x="1387" y="1220"/>
                    <a:pt x="1387" y="1172"/>
                  </a:cubicBezTo>
                  <a:cubicBezTo>
                    <a:pt x="1399" y="1065"/>
                    <a:pt x="1399" y="969"/>
                    <a:pt x="1387" y="873"/>
                  </a:cubicBezTo>
                  <a:cubicBezTo>
                    <a:pt x="1375" y="826"/>
                    <a:pt x="1375" y="790"/>
                    <a:pt x="1363" y="754"/>
                  </a:cubicBezTo>
                  <a:cubicBezTo>
                    <a:pt x="1375" y="742"/>
                    <a:pt x="1375" y="730"/>
                    <a:pt x="1375" y="718"/>
                  </a:cubicBezTo>
                  <a:cubicBezTo>
                    <a:pt x="1411" y="527"/>
                    <a:pt x="1327" y="371"/>
                    <a:pt x="1208" y="252"/>
                  </a:cubicBezTo>
                  <a:close/>
                  <a:moveTo>
                    <a:pt x="897" y="1"/>
                  </a:moveTo>
                  <a:cubicBezTo>
                    <a:pt x="861" y="1"/>
                    <a:pt x="837" y="12"/>
                    <a:pt x="813" y="24"/>
                  </a:cubicBezTo>
                  <a:cubicBezTo>
                    <a:pt x="741" y="48"/>
                    <a:pt x="694" y="180"/>
                    <a:pt x="789" y="228"/>
                  </a:cubicBezTo>
                  <a:cubicBezTo>
                    <a:pt x="861" y="264"/>
                    <a:pt x="945" y="311"/>
                    <a:pt x="1016" y="371"/>
                  </a:cubicBezTo>
                  <a:cubicBezTo>
                    <a:pt x="1028" y="491"/>
                    <a:pt x="1064" y="586"/>
                    <a:pt x="1124" y="670"/>
                  </a:cubicBezTo>
                  <a:cubicBezTo>
                    <a:pt x="1148" y="802"/>
                    <a:pt x="1172" y="933"/>
                    <a:pt x="1172" y="1065"/>
                  </a:cubicBezTo>
                  <a:cubicBezTo>
                    <a:pt x="1172" y="1196"/>
                    <a:pt x="1136" y="1387"/>
                    <a:pt x="1220" y="1495"/>
                  </a:cubicBezTo>
                  <a:cubicBezTo>
                    <a:pt x="1208" y="1507"/>
                    <a:pt x="1196" y="1531"/>
                    <a:pt x="1196" y="1543"/>
                  </a:cubicBezTo>
                  <a:cubicBezTo>
                    <a:pt x="1136" y="1662"/>
                    <a:pt x="1088" y="1782"/>
                    <a:pt x="1040" y="1902"/>
                  </a:cubicBezTo>
                  <a:cubicBezTo>
                    <a:pt x="1016" y="1949"/>
                    <a:pt x="1004" y="1997"/>
                    <a:pt x="969" y="2033"/>
                  </a:cubicBezTo>
                  <a:cubicBezTo>
                    <a:pt x="933" y="2057"/>
                    <a:pt x="885" y="2069"/>
                    <a:pt x="849" y="2081"/>
                  </a:cubicBezTo>
                  <a:cubicBezTo>
                    <a:pt x="741" y="2105"/>
                    <a:pt x="622" y="2105"/>
                    <a:pt x="502" y="2129"/>
                  </a:cubicBezTo>
                  <a:cubicBezTo>
                    <a:pt x="371" y="2141"/>
                    <a:pt x="239" y="2153"/>
                    <a:pt x="108" y="2177"/>
                  </a:cubicBezTo>
                  <a:cubicBezTo>
                    <a:pt x="48" y="2177"/>
                    <a:pt x="0" y="2224"/>
                    <a:pt x="0" y="2284"/>
                  </a:cubicBezTo>
                  <a:cubicBezTo>
                    <a:pt x="0" y="2339"/>
                    <a:pt x="40" y="2393"/>
                    <a:pt x="92" y="2393"/>
                  </a:cubicBezTo>
                  <a:cubicBezTo>
                    <a:pt x="97" y="2393"/>
                    <a:pt x="102" y="2393"/>
                    <a:pt x="108" y="2392"/>
                  </a:cubicBezTo>
                  <a:cubicBezTo>
                    <a:pt x="263" y="2380"/>
                    <a:pt x="407" y="2356"/>
                    <a:pt x="550" y="2344"/>
                  </a:cubicBezTo>
                  <a:cubicBezTo>
                    <a:pt x="670" y="2332"/>
                    <a:pt x="789" y="2320"/>
                    <a:pt x="897" y="2296"/>
                  </a:cubicBezTo>
                  <a:cubicBezTo>
                    <a:pt x="909" y="2296"/>
                    <a:pt x="909" y="2308"/>
                    <a:pt x="921" y="2308"/>
                  </a:cubicBezTo>
                  <a:cubicBezTo>
                    <a:pt x="1112" y="2392"/>
                    <a:pt x="1291" y="2487"/>
                    <a:pt x="1447" y="2643"/>
                  </a:cubicBezTo>
                  <a:cubicBezTo>
                    <a:pt x="1578" y="2774"/>
                    <a:pt x="1674" y="2966"/>
                    <a:pt x="1698" y="3157"/>
                  </a:cubicBezTo>
                  <a:cubicBezTo>
                    <a:pt x="1698" y="3217"/>
                    <a:pt x="1746" y="3265"/>
                    <a:pt x="1806" y="3265"/>
                  </a:cubicBezTo>
                  <a:cubicBezTo>
                    <a:pt x="1865" y="3265"/>
                    <a:pt x="1925" y="3217"/>
                    <a:pt x="1925" y="3157"/>
                  </a:cubicBezTo>
                  <a:cubicBezTo>
                    <a:pt x="1889" y="2918"/>
                    <a:pt x="1794" y="2691"/>
                    <a:pt x="1626" y="2499"/>
                  </a:cubicBezTo>
                  <a:cubicBezTo>
                    <a:pt x="1483" y="2356"/>
                    <a:pt x="1315" y="2260"/>
                    <a:pt x="1136" y="2165"/>
                  </a:cubicBezTo>
                  <a:cubicBezTo>
                    <a:pt x="1172" y="2129"/>
                    <a:pt x="1208" y="2081"/>
                    <a:pt x="1232" y="2021"/>
                  </a:cubicBezTo>
                  <a:cubicBezTo>
                    <a:pt x="1291" y="1890"/>
                    <a:pt x="1351" y="1746"/>
                    <a:pt x="1411" y="1603"/>
                  </a:cubicBezTo>
                  <a:cubicBezTo>
                    <a:pt x="1411" y="1591"/>
                    <a:pt x="1411" y="1591"/>
                    <a:pt x="1411" y="1579"/>
                  </a:cubicBezTo>
                  <a:cubicBezTo>
                    <a:pt x="1459" y="1579"/>
                    <a:pt x="1519" y="1555"/>
                    <a:pt x="1566" y="1519"/>
                  </a:cubicBezTo>
                  <a:cubicBezTo>
                    <a:pt x="1650" y="1459"/>
                    <a:pt x="1722" y="1399"/>
                    <a:pt x="1817" y="1352"/>
                  </a:cubicBezTo>
                  <a:cubicBezTo>
                    <a:pt x="1997" y="1244"/>
                    <a:pt x="2200" y="1172"/>
                    <a:pt x="2415" y="1148"/>
                  </a:cubicBezTo>
                  <a:cubicBezTo>
                    <a:pt x="2439" y="1148"/>
                    <a:pt x="2451" y="1148"/>
                    <a:pt x="2475" y="1136"/>
                  </a:cubicBezTo>
                  <a:lnTo>
                    <a:pt x="2798" y="1172"/>
                  </a:lnTo>
                  <a:cubicBezTo>
                    <a:pt x="2822" y="1172"/>
                    <a:pt x="2834" y="1172"/>
                    <a:pt x="2858" y="1160"/>
                  </a:cubicBezTo>
                  <a:cubicBezTo>
                    <a:pt x="2876" y="1175"/>
                    <a:pt x="2895" y="1181"/>
                    <a:pt x="2912" y="1181"/>
                  </a:cubicBezTo>
                  <a:cubicBezTo>
                    <a:pt x="2996" y="1181"/>
                    <a:pt x="3054" y="1038"/>
                    <a:pt x="2965" y="969"/>
                  </a:cubicBezTo>
                  <a:cubicBezTo>
                    <a:pt x="2882" y="909"/>
                    <a:pt x="2822" y="826"/>
                    <a:pt x="2750" y="754"/>
                  </a:cubicBezTo>
                  <a:cubicBezTo>
                    <a:pt x="2678" y="694"/>
                    <a:pt x="2607" y="634"/>
                    <a:pt x="2535" y="574"/>
                  </a:cubicBezTo>
                  <a:cubicBezTo>
                    <a:pt x="2367" y="455"/>
                    <a:pt x="2200" y="347"/>
                    <a:pt x="2021" y="264"/>
                  </a:cubicBezTo>
                  <a:cubicBezTo>
                    <a:pt x="1662" y="96"/>
                    <a:pt x="1291" y="12"/>
                    <a:pt x="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6"/>
            <p:cNvSpPr/>
            <p:nvPr/>
          </p:nvSpPr>
          <p:spPr>
            <a:xfrm>
              <a:off x="6233748" y="2037167"/>
              <a:ext cx="221342" cy="87267"/>
            </a:xfrm>
            <a:custGeom>
              <a:avLst/>
              <a:gdLst/>
              <a:ahLst/>
              <a:cxnLst/>
              <a:rect l="l" t="t" r="r" b="b"/>
              <a:pathLst>
                <a:path w="4497" h="1773" extrusionOk="0">
                  <a:moveTo>
                    <a:pt x="159" y="1"/>
                  </a:moveTo>
                  <a:cubicBezTo>
                    <a:pt x="79" y="1"/>
                    <a:pt x="0" y="77"/>
                    <a:pt x="59" y="153"/>
                  </a:cubicBezTo>
                  <a:cubicBezTo>
                    <a:pt x="846" y="1177"/>
                    <a:pt x="2099" y="1772"/>
                    <a:pt x="3371" y="1772"/>
                  </a:cubicBezTo>
                  <a:cubicBezTo>
                    <a:pt x="3704" y="1772"/>
                    <a:pt x="4037" y="1732"/>
                    <a:pt x="4364" y="1648"/>
                  </a:cubicBezTo>
                  <a:cubicBezTo>
                    <a:pt x="4496" y="1615"/>
                    <a:pt x="4455" y="1428"/>
                    <a:pt x="4335" y="1428"/>
                  </a:cubicBezTo>
                  <a:cubicBezTo>
                    <a:pt x="4325" y="1428"/>
                    <a:pt x="4315" y="1430"/>
                    <a:pt x="4304" y="1432"/>
                  </a:cubicBezTo>
                  <a:cubicBezTo>
                    <a:pt x="3996" y="1513"/>
                    <a:pt x="3680" y="1551"/>
                    <a:pt x="3364" y="1551"/>
                  </a:cubicBezTo>
                  <a:cubicBezTo>
                    <a:pt x="2174" y="1551"/>
                    <a:pt x="988" y="1000"/>
                    <a:pt x="251" y="46"/>
                  </a:cubicBezTo>
                  <a:cubicBezTo>
                    <a:pt x="226" y="14"/>
                    <a:pt x="193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6"/>
            <p:cNvSpPr/>
            <p:nvPr/>
          </p:nvSpPr>
          <p:spPr>
            <a:xfrm>
              <a:off x="6448196" y="2040563"/>
              <a:ext cx="112763" cy="154255"/>
            </a:xfrm>
            <a:custGeom>
              <a:avLst/>
              <a:gdLst/>
              <a:ahLst/>
              <a:cxnLst/>
              <a:rect l="l" t="t" r="r" b="b"/>
              <a:pathLst>
                <a:path w="2291" h="3134" extrusionOk="0">
                  <a:moveTo>
                    <a:pt x="172" y="1"/>
                  </a:moveTo>
                  <a:cubicBezTo>
                    <a:pt x="66" y="1"/>
                    <a:pt x="0" y="152"/>
                    <a:pt x="114" y="204"/>
                  </a:cubicBezTo>
                  <a:cubicBezTo>
                    <a:pt x="1214" y="706"/>
                    <a:pt x="1992" y="1818"/>
                    <a:pt x="2063" y="3025"/>
                  </a:cubicBezTo>
                  <a:cubicBezTo>
                    <a:pt x="2069" y="3097"/>
                    <a:pt x="2126" y="3133"/>
                    <a:pt x="2181" y="3133"/>
                  </a:cubicBezTo>
                  <a:cubicBezTo>
                    <a:pt x="2237" y="3133"/>
                    <a:pt x="2290" y="3097"/>
                    <a:pt x="2290" y="3025"/>
                  </a:cubicBezTo>
                  <a:cubicBezTo>
                    <a:pt x="2207" y="1746"/>
                    <a:pt x="1394" y="550"/>
                    <a:pt x="222" y="12"/>
                  </a:cubicBezTo>
                  <a:cubicBezTo>
                    <a:pt x="205" y="4"/>
                    <a:pt x="188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6"/>
            <p:cNvSpPr/>
            <p:nvPr/>
          </p:nvSpPr>
          <p:spPr>
            <a:xfrm>
              <a:off x="6466162" y="2022893"/>
              <a:ext cx="150416" cy="115618"/>
            </a:xfrm>
            <a:custGeom>
              <a:avLst/>
              <a:gdLst/>
              <a:ahLst/>
              <a:cxnLst/>
              <a:rect l="l" t="t" r="r" b="b"/>
              <a:pathLst>
                <a:path w="3056" h="2349" extrusionOk="0">
                  <a:moveTo>
                    <a:pt x="133" y="0"/>
                  </a:moveTo>
                  <a:cubicBezTo>
                    <a:pt x="1" y="0"/>
                    <a:pt x="4" y="216"/>
                    <a:pt x="144" y="216"/>
                  </a:cubicBezTo>
                  <a:cubicBezTo>
                    <a:pt x="467" y="228"/>
                    <a:pt x="766" y="359"/>
                    <a:pt x="1041" y="515"/>
                  </a:cubicBezTo>
                  <a:cubicBezTo>
                    <a:pt x="1292" y="646"/>
                    <a:pt x="1531" y="814"/>
                    <a:pt x="1758" y="993"/>
                  </a:cubicBezTo>
                  <a:cubicBezTo>
                    <a:pt x="2189" y="1364"/>
                    <a:pt x="2547" y="1794"/>
                    <a:pt x="2810" y="2296"/>
                  </a:cubicBezTo>
                  <a:cubicBezTo>
                    <a:pt x="2832" y="2333"/>
                    <a:pt x="2865" y="2348"/>
                    <a:pt x="2899" y="2348"/>
                  </a:cubicBezTo>
                  <a:cubicBezTo>
                    <a:pt x="2975" y="2348"/>
                    <a:pt x="3055" y="2268"/>
                    <a:pt x="3014" y="2177"/>
                  </a:cubicBezTo>
                  <a:cubicBezTo>
                    <a:pt x="2715" y="1651"/>
                    <a:pt x="2320" y="1161"/>
                    <a:pt x="1842" y="778"/>
                  </a:cubicBezTo>
                  <a:cubicBezTo>
                    <a:pt x="1375" y="407"/>
                    <a:pt x="766" y="1"/>
                    <a:pt x="144" y="1"/>
                  </a:cubicBezTo>
                  <a:cubicBezTo>
                    <a:pt x="140" y="0"/>
                    <a:pt x="137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6"/>
            <p:cNvSpPr/>
            <p:nvPr/>
          </p:nvSpPr>
          <p:spPr>
            <a:xfrm>
              <a:off x="6482059" y="1995035"/>
              <a:ext cx="189349" cy="121475"/>
            </a:xfrm>
            <a:custGeom>
              <a:avLst/>
              <a:gdLst/>
              <a:ahLst/>
              <a:cxnLst/>
              <a:rect l="l" t="t" r="r" b="b"/>
              <a:pathLst>
                <a:path w="3847" h="2468" extrusionOk="0">
                  <a:moveTo>
                    <a:pt x="318" y="1"/>
                  </a:moveTo>
                  <a:cubicBezTo>
                    <a:pt x="260" y="1"/>
                    <a:pt x="202" y="2"/>
                    <a:pt x="144" y="5"/>
                  </a:cubicBezTo>
                  <a:cubicBezTo>
                    <a:pt x="0" y="17"/>
                    <a:pt x="0" y="232"/>
                    <a:pt x="144" y="232"/>
                  </a:cubicBezTo>
                  <a:cubicBezTo>
                    <a:pt x="202" y="229"/>
                    <a:pt x="259" y="228"/>
                    <a:pt x="316" y="228"/>
                  </a:cubicBezTo>
                  <a:cubicBezTo>
                    <a:pt x="1755" y="228"/>
                    <a:pt x="3048" y="1086"/>
                    <a:pt x="3611" y="2408"/>
                  </a:cubicBezTo>
                  <a:cubicBezTo>
                    <a:pt x="3630" y="2450"/>
                    <a:pt x="3663" y="2468"/>
                    <a:pt x="3697" y="2468"/>
                  </a:cubicBezTo>
                  <a:cubicBezTo>
                    <a:pt x="3769" y="2468"/>
                    <a:pt x="3847" y="2390"/>
                    <a:pt x="3814" y="2300"/>
                  </a:cubicBezTo>
                  <a:cubicBezTo>
                    <a:pt x="3216" y="896"/>
                    <a:pt x="1829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6"/>
            <p:cNvSpPr/>
            <p:nvPr/>
          </p:nvSpPr>
          <p:spPr>
            <a:xfrm>
              <a:off x="6211058" y="2861000"/>
              <a:ext cx="138505" cy="170941"/>
            </a:xfrm>
            <a:custGeom>
              <a:avLst/>
              <a:gdLst/>
              <a:ahLst/>
              <a:cxnLst/>
              <a:rect l="l" t="t" r="r" b="b"/>
              <a:pathLst>
                <a:path w="2814" h="3473" extrusionOk="0">
                  <a:moveTo>
                    <a:pt x="601" y="0"/>
                  </a:moveTo>
                  <a:cubicBezTo>
                    <a:pt x="558" y="0"/>
                    <a:pt x="518" y="25"/>
                    <a:pt x="509" y="83"/>
                  </a:cubicBezTo>
                  <a:cubicBezTo>
                    <a:pt x="401" y="692"/>
                    <a:pt x="234" y="1278"/>
                    <a:pt x="30" y="1864"/>
                  </a:cubicBezTo>
                  <a:cubicBezTo>
                    <a:pt x="1" y="1943"/>
                    <a:pt x="76" y="2005"/>
                    <a:pt x="144" y="2005"/>
                  </a:cubicBezTo>
                  <a:cubicBezTo>
                    <a:pt x="158" y="2005"/>
                    <a:pt x="173" y="2002"/>
                    <a:pt x="186" y="1996"/>
                  </a:cubicBezTo>
                  <a:cubicBezTo>
                    <a:pt x="449" y="1852"/>
                    <a:pt x="700" y="1685"/>
                    <a:pt x="951" y="1505"/>
                  </a:cubicBezTo>
                  <a:lnTo>
                    <a:pt x="951" y="1505"/>
                  </a:lnTo>
                  <a:cubicBezTo>
                    <a:pt x="903" y="2079"/>
                    <a:pt x="999" y="2653"/>
                    <a:pt x="1226" y="3179"/>
                  </a:cubicBezTo>
                  <a:cubicBezTo>
                    <a:pt x="1242" y="3221"/>
                    <a:pt x="1280" y="3240"/>
                    <a:pt x="1320" y="3240"/>
                  </a:cubicBezTo>
                  <a:cubicBezTo>
                    <a:pt x="1370" y="3240"/>
                    <a:pt x="1422" y="3209"/>
                    <a:pt x="1429" y="3155"/>
                  </a:cubicBezTo>
                  <a:cubicBezTo>
                    <a:pt x="1513" y="2785"/>
                    <a:pt x="1680" y="2438"/>
                    <a:pt x="1907" y="2139"/>
                  </a:cubicBezTo>
                  <a:cubicBezTo>
                    <a:pt x="1943" y="2641"/>
                    <a:pt x="2182" y="3119"/>
                    <a:pt x="2565" y="3442"/>
                  </a:cubicBezTo>
                  <a:cubicBezTo>
                    <a:pt x="2589" y="3463"/>
                    <a:pt x="2615" y="3472"/>
                    <a:pt x="2641" y="3472"/>
                  </a:cubicBezTo>
                  <a:cubicBezTo>
                    <a:pt x="2733" y="3472"/>
                    <a:pt x="2814" y="3361"/>
                    <a:pt x="2720" y="3287"/>
                  </a:cubicBezTo>
                  <a:cubicBezTo>
                    <a:pt x="2302" y="2928"/>
                    <a:pt x="2087" y="2390"/>
                    <a:pt x="2135" y="1840"/>
                  </a:cubicBezTo>
                  <a:cubicBezTo>
                    <a:pt x="2143" y="1776"/>
                    <a:pt x="2087" y="1734"/>
                    <a:pt x="2027" y="1734"/>
                  </a:cubicBezTo>
                  <a:cubicBezTo>
                    <a:pt x="1998" y="1734"/>
                    <a:pt x="1967" y="1744"/>
                    <a:pt x="1943" y="1768"/>
                  </a:cubicBezTo>
                  <a:cubicBezTo>
                    <a:pt x="1656" y="2055"/>
                    <a:pt x="1441" y="2390"/>
                    <a:pt x="1310" y="2773"/>
                  </a:cubicBezTo>
                  <a:cubicBezTo>
                    <a:pt x="1154" y="2294"/>
                    <a:pt x="1118" y="1792"/>
                    <a:pt x="1190" y="1290"/>
                  </a:cubicBezTo>
                  <a:cubicBezTo>
                    <a:pt x="1207" y="1213"/>
                    <a:pt x="1150" y="1154"/>
                    <a:pt x="1085" y="1154"/>
                  </a:cubicBezTo>
                  <a:cubicBezTo>
                    <a:pt x="1060" y="1154"/>
                    <a:pt x="1034" y="1162"/>
                    <a:pt x="1011" y="1183"/>
                  </a:cubicBezTo>
                  <a:cubicBezTo>
                    <a:pt x="795" y="1350"/>
                    <a:pt x="568" y="1505"/>
                    <a:pt x="341" y="1649"/>
                  </a:cubicBezTo>
                  <a:cubicBezTo>
                    <a:pt x="497" y="1159"/>
                    <a:pt x="628" y="644"/>
                    <a:pt x="724" y="142"/>
                  </a:cubicBezTo>
                  <a:cubicBezTo>
                    <a:pt x="738" y="56"/>
                    <a:pt x="666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6"/>
            <p:cNvSpPr/>
            <p:nvPr/>
          </p:nvSpPr>
          <p:spPr>
            <a:xfrm>
              <a:off x="6123792" y="2345280"/>
              <a:ext cx="117636" cy="63198"/>
            </a:xfrm>
            <a:custGeom>
              <a:avLst/>
              <a:gdLst/>
              <a:ahLst/>
              <a:cxnLst/>
              <a:rect l="l" t="t" r="r" b="b"/>
              <a:pathLst>
                <a:path w="2390" h="1284" extrusionOk="0">
                  <a:moveTo>
                    <a:pt x="748" y="1"/>
                  </a:moveTo>
                  <a:cubicBezTo>
                    <a:pt x="714" y="1"/>
                    <a:pt x="680" y="15"/>
                    <a:pt x="655" y="51"/>
                  </a:cubicBezTo>
                  <a:cubicBezTo>
                    <a:pt x="464" y="302"/>
                    <a:pt x="273" y="529"/>
                    <a:pt x="58" y="756"/>
                  </a:cubicBezTo>
                  <a:cubicBezTo>
                    <a:pt x="0" y="825"/>
                    <a:pt x="31" y="948"/>
                    <a:pt x="128" y="948"/>
                  </a:cubicBezTo>
                  <a:cubicBezTo>
                    <a:pt x="132" y="948"/>
                    <a:pt x="137" y="948"/>
                    <a:pt x="141" y="947"/>
                  </a:cubicBezTo>
                  <a:cubicBezTo>
                    <a:pt x="440" y="912"/>
                    <a:pt x="727" y="828"/>
                    <a:pt x="978" y="684"/>
                  </a:cubicBezTo>
                  <a:lnTo>
                    <a:pt x="978" y="684"/>
                  </a:lnTo>
                  <a:cubicBezTo>
                    <a:pt x="871" y="828"/>
                    <a:pt x="739" y="971"/>
                    <a:pt x="596" y="1091"/>
                  </a:cubicBezTo>
                  <a:cubicBezTo>
                    <a:pt x="504" y="1160"/>
                    <a:pt x="599" y="1283"/>
                    <a:pt x="691" y="1283"/>
                  </a:cubicBezTo>
                  <a:cubicBezTo>
                    <a:pt x="695" y="1283"/>
                    <a:pt x="699" y="1283"/>
                    <a:pt x="703" y="1282"/>
                  </a:cubicBezTo>
                  <a:cubicBezTo>
                    <a:pt x="1313" y="1163"/>
                    <a:pt x="1863" y="876"/>
                    <a:pt x="2305" y="445"/>
                  </a:cubicBezTo>
                  <a:cubicBezTo>
                    <a:pt x="2389" y="371"/>
                    <a:pt x="2313" y="260"/>
                    <a:pt x="2225" y="260"/>
                  </a:cubicBezTo>
                  <a:cubicBezTo>
                    <a:pt x="2200" y="260"/>
                    <a:pt x="2174" y="269"/>
                    <a:pt x="2150" y="290"/>
                  </a:cubicBezTo>
                  <a:cubicBezTo>
                    <a:pt x="1839" y="589"/>
                    <a:pt x="1457" y="816"/>
                    <a:pt x="1050" y="959"/>
                  </a:cubicBezTo>
                  <a:cubicBezTo>
                    <a:pt x="1217" y="768"/>
                    <a:pt x="1361" y="553"/>
                    <a:pt x="1468" y="326"/>
                  </a:cubicBezTo>
                  <a:cubicBezTo>
                    <a:pt x="1513" y="246"/>
                    <a:pt x="1452" y="159"/>
                    <a:pt x="1378" y="159"/>
                  </a:cubicBezTo>
                  <a:cubicBezTo>
                    <a:pt x="1353" y="159"/>
                    <a:pt x="1326" y="170"/>
                    <a:pt x="1301" y="194"/>
                  </a:cubicBezTo>
                  <a:cubicBezTo>
                    <a:pt x="1050" y="421"/>
                    <a:pt x="751" y="577"/>
                    <a:pt x="440" y="672"/>
                  </a:cubicBezTo>
                  <a:cubicBezTo>
                    <a:pt x="584" y="505"/>
                    <a:pt x="715" y="338"/>
                    <a:pt x="847" y="158"/>
                  </a:cubicBezTo>
                  <a:cubicBezTo>
                    <a:pt x="906" y="83"/>
                    <a:pt x="828" y="1"/>
                    <a:pt x="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6"/>
            <p:cNvSpPr/>
            <p:nvPr/>
          </p:nvSpPr>
          <p:spPr>
            <a:xfrm>
              <a:off x="6387509" y="2306938"/>
              <a:ext cx="74470" cy="63641"/>
            </a:xfrm>
            <a:custGeom>
              <a:avLst/>
              <a:gdLst/>
              <a:ahLst/>
              <a:cxnLst/>
              <a:rect l="l" t="t" r="r" b="b"/>
              <a:pathLst>
                <a:path w="1513" h="1293" extrusionOk="0">
                  <a:moveTo>
                    <a:pt x="619" y="0"/>
                  </a:moveTo>
                  <a:cubicBezTo>
                    <a:pt x="584" y="0"/>
                    <a:pt x="548" y="16"/>
                    <a:pt x="522" y="53"/>
                  </a:cubicBezTo>
                  <a:cubicBezTo>
                    <a:pt x="367" y="304"/>
                    <a:pt x="212" y="567"/>
                    <a:pt x="44" y="818"/>
                  </a:cubicBezTo>
                  <a:cubicBezTo>
                    <a:pt x="1" y="893"/>
                    <a:pt x="65" y="989"/>
                    <a:pt x="148" y="989"/>
                  </a:cubicBezTo>
                  <a:cubicBezTo>
                    <a:pt x="157" y="989"/>
                    <a:pt x="166" y="987"/>
                    <a:pt x="176" y="985"/>
                  </a:cubicBezTo>
                  <a:cubicBezTo>
                    <a:pt x="427" y="890"/>
                    <a:pt x="666" y="758"/>
                    <a:pt x="869" y="579"/>
                  </a:cubicBezTo>
                  <a:cubicBezTo>
                    <a:pt x="905" y="806"/>
                    <a:pt x="977" y="1033"/>
                    <a:pt x="1096" y="1236"/>
                  </a:cubicBezTo>
                  <a:cubicBezTo>
                    <a:pt x="1118" y="1274"/>
                    <a:pt x="1156" y="1292"/>
                    <a:pt x="1194" y="1292"/>
                  </a:cubicBezTo>
                  <a:cubicBezTo>
                    <a:pt x="1241" y="1292"/>
                    <a:pt x="1286" y="1265"/>
                    <a:pt x="1300" y="1212"/>
                  </a:cubicBezTo>
                  <a:cubicBezTo>
                    <a:pt x="1359" y="949"/>
                    <a:pt x="1419" y="686"/>
                    <a:pt x="1491" y="435"/>
                  </a:cubicBezTo>
                  <a:cubicBezTo>
                    <a:pt x="1512" y="349"/>
                    <a:pt x="1444" y="293"/>
                    <a:pt x="1377" y="293"/>
                  </a:cubicBezTo>
                  <a:cubicBezTo>
                    <a:pt x="1333" y="293"/>
                    <a:pt x="1290" y="318"/>
                    <a:pt x="1276" y="375"/>
                  </a:cubicBezTo>
                  <a:cubicBezTo>
                    <a:pt x="1240" y="519"/>
                    <a:pt x="1192" y="674"/>
                    <a:pt x="1156" y="830"/>
                  </a:cubicBezTo>
                  <a:cubicBezTo>
                    <a:pt x="1108" y="674"/>
                    <a:pt x="1072" y="495"/>
                    <a:pt x="1084" y="328"/>
                  </a:cubicBezTo>
                  <a:cubicBezTo>
                    <a:pt x="1084" y="261"/>
                    <a:pt x="1021" y="212"/>
                    <a:pt x="963" y="212"/>
                  </a:cubicBezTo>
                  <a:cubicBezTo>
                    <a:pt x="937" y="212"/>
                    <a:pt x="911" y="222"/>
                    <a:pt x="893" y="244"/>
                  </a:cubicBezTo>
                  <a:cubicBezTo>
                    <a:pt x="762" y="387"/>
                    <a:pt x="606" y="519"/>
                    <a:pt x="439" y="615"/>
                  </a:cubicBezTo>
                  <a:cubicBezTo>
                    <a:pt x="534" y="459"/>
                    <a:pt x="630" y="316"/>
                    <a:pt x="714" y="160"/>
                  </a:cubicBezTo>
                  <a:cubicBezTo>
                    <a:pt x="772" y="77"/>
                    <a:pt x="698" y="0"/>
                    <a:pt x="6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6"/>
            <p:cNvSpPr/>
            <p:nvPr/>
          </p:nvSpPr>
          <p:spPr>
            <a:xfrm>
              <a:off x="6627995" y="2516661"/>
              <a:ext cx="53010" cy="62657"/>
            </a:xfrm>
            <a:custGeom>
              <a:avLst/>
              <a:gdLst/>
              <a:ahLst/>
              <a:cxnLst/>
              <a:rect l="l" t="t" r="r" b="b"/>
              <a:pathLst>
                <a:path w="1077" h="1273" extrusionOk="0">
                  <a:moveTo>
                    <a:pt x="574" y="0"/>
                  </a:moveTo>
                  <a:cubicBezTo>
                    <a:pt x="515" y="0"/>
                    <a:pt x="455" y="60"/>
                    <a:pt x="467" y="120"/>
                  </a:cubicBezTo>
                  <a:cubicBezTo>
                    <a:pt x="479" y="407"/>
                    <a:pt x="562" y="694"/>
                    <a:pt x="694" y="957"/>
                  </a:cubicBezTo>
                  <a:cubicBezTo>
                    <a:pt x="515" y="873"/>
                    <a:pt x="347" y="742"/>
                    <a:pt x="228" y="586"/>
                  </a:cubicBezTo>
                  <a:cubicBezTo>
                    <a:pt x="203" y="546"/>
                    <a:pt x="168" y="521"/>
                    <a:pt x="129" y="521"/>
                  </a:cubicBezTo>
                  <a:cubicBezTo>
                    <a:pt x="111" y="521"/>
                    <a:pt x="91" y="527"/>
                    <a:pt x="72" y="538"/>
                  </a:cubicBezTo>
                  <a:cubicBezTo>
                    <a:pt x="24" y="574"/>
                    <a:pt x="1" y="646"/>
                    <a:pt x="36" y="694"/>
                  </a:cubicBezTo>
                  <a:cubicBezTo>
                    <a:pt x="252" y="993"/>
                    <a:pt x="562" y="1196"/>
                    <a:pt x="933" y="1268"/>
                  </a:cubicBezTo>
                  <a:cubicBezTo>
                    <a:pt x="942" y="1271"/>
                    <a:pt x="952" y="1272"/>
                    <a:pt x="962" y="1272"/>
                  </a:cubicBezTo>
                  <a:cubicBezTo>
                    <a:pt x="991" y="1272"/>
                    <a:pt x="1023" y="1259"/>
                    <a:pt x="1041" y="1232"/>
                  </a:cubicBezTo>
                  <a:cubicBezTo>
                    <a:pt x="1065" y="1196"/>
                    <a:pt x="1077" y="1136"/>
                    <a:pt x="1053" y="1100"/>
                  </a:cubicBezTo>
                  <a:cubicBezTo>
                    <a:pt x="837" y="813"/>
                    <a:pt x="706" y="479"/>
                    <a:pt x="682" y="120"/>
                  </a:cubicBezTo>
                  <a:cubicBezTo>
                    <a:pt x="682" y="60"/>
                    <a:pt x="634" y="0"/>
                    <a:pt x="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6"/>
            <p:cNvSpPr/>
            <p:nvPr/>
          </p:nvSpPr>
          <p:spPr>
            <a:xfrm>
              <a:off x="7100550" y="2591376"/>
              <a:ext cx="22395" cy="25742"/>
            </a:xfrm>
            <a:custGeom>
              <a:avLst/>
              <a:gdLst/>
              <a:ahLst/>
              <a:cxnLst/>
              <a:rect l="l" t="t" r="r" b="b"/>
              <a:pathLst>
                <a:path w="455" h="523" extrusionOk="0">
                  <a:moveTo>
                    <a:pt x="108" y="1"/>
                  </a:moveTo>
                  <a:cubicBezTo>
                    <a:pt x="84" y="1"/>
                    <a:pt x="48" y="25"/>
                    <a:pt x="24" y="37"/>
                  </a:cubicBezTo>
                  <a:cubicBezTo>
                    <a:pt x="13" y="61"/>
                    <a:pt x="1" y="84"/>
                    <a:pt x="1" y="120"/>
                  </a:cubicBezTo>
                  <a:cubicBezTo>
                    <a:pt x="1" y="144"/>
                    <a:pt x="13" y="180"/>
                    <a:pt x="24" y="192"/>
                  </a:cubicBezTo>
                  <a:cubicBezTo>
                    <a:pt x="48" y="216"/>
                    <a:pt x="72" y="228"/>
                    <a:pt x="108" y="228"/>
                  </a:cubicBezTo>
                  <a:lnTo>
                    <a:pt x="84" y="228"/>
                  </a:lnTo>
                  <a:cubicBezTo>
                    <a:pt x="108" y="228"/>
                    <a:pt x="120" y="228"/>
                    <a:pt x="132" y="240"/>
                  </a:cubicBezTo>
                  <a:cubicBezTo>
                    <a:pt x="144" y="240"/>
                    <a:pt x="156" y="252"/>
                    <a:pt x="168" y="252"/>
                  </a:cubicBezTo>
                  <a:cubicBezTo>
                    <a:pt x="180" y="264"/>
                    <a:pt x="180" y="276"/>
                    <a:pt x="192" y="288"/>
                  </a:cubicBezTo>
                  <a:cubicBezTo>
                    <a:pt x="204" y="300"/>
                    <a:pt x="216" y="312"/>
                    <a:pt x="216" y="324"/>
                  </a:cubicBezTo>
                  <a:cubicBezTo>
                    <a:pt x="216" y="336"/>
                    <a:pt x="228" y="347"/>
                    <a:pt x="228" y="359"/>
                  </a:cubicBezTo>
                  <a:cubicBezTo>
                    <a:pt x="228" y="371"/>
                    <a:pt x="228" y="383"/>
                    <a:pt x="228" y="407"/>
                  </a:cubicBezTo>
                  <a:cubicBezTo>
                    <a:pt x="228" y="411"/>
                    <a:pt x="228" y="415"/>
                    <a:pt x="228" y="419"/>
                  </a:cubicBezTo>
                  <a:cubicBezTo>
                    <a:pt x="228" y="443"/>
                    <a:pt x="228" y="455"/>
                    <a:pt x="240" y="467"/>
                  </a:cubicBezTo>
                  <a:cubicBezTo>
                    <a:pt x="252" y="491"/>
                    <a:pt x="288" y="515"/>
                    <a:pt x="311" y="515"/>
                  </a:cubicBezTo>
                  <a:cubicBezTo>
                    <a:pt x="321" y="520"/>
                    <a:pt x="333" y="523"/>
                    <a:pt x="346" y="523"/>
                  </a:cubicBezTo>
                  <a:cubicBezTo>
                    <a:pt x="363" y="523"/>
                    <a:pt x="381" y="517"/>
                    <a:pt x="395" y="503"/>
                  </a:cubicBezTo>
                  <a:cubicBezTo>
                    <a:pt x="419" y="491"/>
                    <a:pt x="443" y="467"/>
                    <a:pt x="443" y="443"/>
                  </a:cubicBezTo>
                  <a:cubicBezTo>
                    <a:pt x="455" y="407"/>
                    <a:pt x="455" y="383"/>
                    <a:pt x="455" y="359"/>
                  </a:cubicBezTo>
                  <a:cubicBezTo>
                    <a:pt x="455" y="336"/>
                    <a:pt x="443" y="300"/>
                    <a:pt x="443" y="276"/>
                  </a:cubicBezTo>
                  <a:cubicBezTo>
                    <a:pt x="419" y="228"/>
                    <a:pt x="395" y="180"/>
                    <a:pt x="359" y="144"/>
                  </a:cubicBezTo>
                  <a:cubicBezTo>
                    <a:pt x="335" y="108"/>
                    <a:pt x="299" y="72"/>
                    <a:pt x="264" y="49"/>
                  </a:cubicBezTo>
                  <a:cubicBezTo>
                    <a:pt x="216" y="25"/>
                    <a:pt x="168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6"/>
            <p:cNvSpPr/>
            <p:nvPr/>
          </p:nvSpPr>
          <p:spPr>
            <a:xfrm>
              <a:off x="7109950" y="2557464"/>
              <a:ext cx="28301" cy="30812"/>
            </a:xfrm>
            <a:custGeom>
              <a:avLst/>
              <a:gdLst/>
              <a:ahLst/>
              <a:cxnLst/>
              <a:rect l="l" t="t" r="r" b="b"/>
              <a:pathLst>
                <a:path w="575" h="626" extrusionOk="0">
                  <a:moveTo>
                    <a:pt x="134" y="0"/>
                  </a:moveTo>
                  <a:cubicBezTo>
                    <a:pt x="117" y="0"/>
                    <a:pt x="99" y="6"/>
                    <a:pt x="85" y="20"/>
                  </a:cubicBezTo>
                  <a:cubicBezTo>
                    <a:pt x="37" y="44"/>
                    <a:pt x="1" y="116"/>
                    <a:pt x="49" y="164"/>
                  </a:cubicBezTo>
                  <a:cubicBezTo>
                    <a:pt x="144" y="307"/>
                    <a:pt x="240" y="439"/>
                    <a:pt x="348" y="570"/>
                  </a:cubicBezTo>
                  <a:cubicBezTo>
                    <a:pt x="360" y="594"/>
                    <a:pt x="383" y="618"/>
                    <a:pt x="407" y="618"/>
                  </a:cubicBezTo>
                  <a:cubicBezTo>
                    <a:pt x="422" y="623"/>
                    <a:pt x="437" y="626"/>
                    <a:pt x="451" y="626"/>
                  </a:cubicBezTo>
                  <a:cubicBezTo>
                    <a:pt x="471" y="626"/>
                    <a:pt x="489" y="620"/>
                    <a:pt x="503" y="606"/>
                  </a:cubicBezTo>
                  <a:cubicBezTo>
                    <a:pt x="539" y="582"/>
                    <a:pt x="575" y="510"/>
                    <a:pt x="539" y="463"/>
                  </a:cubicBezTo>
                  <a:cubicBezTo>
                    <a:pt x="443" y="319"/>
                    <a:pt x="336" y="188"/>
                    <a:pt x="240" y="56"/>
                  </a:cubicBezTo>
                  <a:cubicBezTo>
                    <a:pt x="216" y="32"/>
                    <a:pt x="204" y="8"/>
                    <a:pt x="168" y="8"/>
                  </a:cubicBezTo>
                  <a:cubicBezTo>
                    <a:pt x="158" y="3"/>
                    <a:pt x="14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6"/>
            <p:cNvSpPr/>
            <p:nvPr/>
          </p:nvSpPr>
          <p:spPr>
            <a:xfrm>
              <a:off x="7097596" y="2508393"/>
              <a:ext cx="19491" cy="19491"/>
            </a:xfrm>
            <a:custGeom>
              <a:avLst/>
              <a:gdLst/>
              <a:ahLst/>
              <a:cxnLst/>
              <a:rect l="l" t="t" r="r" b="b"/>
              <a:pathLst>
                <a:path w="396" h="396" extrusionOk="0">
                  <a:moveTo>
                    <a:pt x="108" y="1"/>
                  </a:moveTo>
                  <a:cubicBezTo>
                    <a:pt x="84" y="1"/>
                    <a:pt x="49" y="13"/>
                    <a:pt x="37" y="25"/>
                  </a:cubicBezTo>
                  <a:cubicBezTo>
                    <a:pt x="13" y="49"/>
                    <a:pt x="1" y="73"/>
                    <a:pt x="1" y="108"/>
                  </a:cubicBezTo>
                  <a:cubicBezTo>
                    <a:pt x="1" y="132"/>
                    <a:pt x="13" y="168"/>
                    <a:pt x="37" y="192"/>
                  </a:cubicBezTo>
                  <a:lnTo>
                    <a:pt x="204" y="360"/>
                  </a:lnTo>
                  <a:cubicBezTo>
                    <a:pt x="228" y="383"/>
                    <a:pt x="252" y="395"/>
                    <a:pt x="288" y="395"/>
                  </a:cubicBezTo>
                  <a:cubicBezTo>
                    <a:pt x="312" y="395"/>
                    <a:pt x="348" y="383"/>
                    <a:pt x="359" y="360"/>
                  </a:cubicBezTo>
                  <a:cubicBezTo>
                    <a:pt x="383" y="336"/>
                    <a:pt x="395" y="312"/>
                    <a:pt x="395" y="288"/>
                  </a:cubicBezTo>
                  <a:cubicBezTo>
                    <a:pt x="395" y="252"/>
                    <a:pt x="383" y="228"/>
                    <a:pt x="359" y="204"/>
                  </a:cubicBezTo>
                  <a:lnTo>
                    <a:pt x="192" y="25"/>
                  </a:lnTo>
                  <a:cubicBezTo>
                    <a:pt x="168" y="13"/>
                    <a:pt x="14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6"/>
            <p:cNvSpPr/>
            <p:nvPr/>
          </p:nvSpPr>
          <p:spPr>
            <a:xfrm>
              <a:off x="7134117" y="2617315"/>
              <a:ext cx="15898" cy="28400"/>
            </a:xfrm>
            <a:custGeom>
              <a:avLst/>
              <a:gdLst/>
              <a:ahLst/>
              <a:cxnLst/>
              <a:rect l="l" t="t" r="r" b="b"/>
              <a:pathLst>
                <a:path w="323" h="577" extrusionOk="0">
                  <a:moveTo>
                    <a:pt x="125" y="0"/>
                  </a:moveTo>
                  <a:cubicBezTo>
                    <a:pt x="106" y="0"/>
                    <a:pt x="87" y="4"/>
                    <a:pt x="72" y="12"/>
                  </a:cubicBezTo>
                  <a:cubicBezTo>
                    <a:pt x="24" y="48"/>
                    <a:pt x="0" y="119"/>
                    <a:pt x="36" y="167"/>
                  </a:cubicBezTo>
                  <a:cubicBezTo>
                    <a:pt x="36" y="179"/>
                    <a:pt x="48" y="191"/>
                    <a:pt x="48" y="203"/>
                  </a:cubicBezTo>
                  <a:cubicBezTo>
                    <a:pt x="60" y="239"/>
                    <a:pt x="72" y="275"/>
                    <a:pt x="84" y="311"/>
                  </a:cubicBezTo>
                  <a:cubicBezTo>
                    <a:pt x="84" y="347"/>
                    <a:pt x="84" y="382"/>
                    <a:pt x="84" y="418"/>
                  </a:cubicBezTo>
                  <a:cubicBezTo>
                    <a:pt x="72" y="430"/>
                    <a:pt x="72" y="430"/>
                    <a:pt x="72" y="430"/>
                  </a:cubicBezTo>
                  <a:cubicBezTo>
                    <a:pt x="72" y="466"/>
                    <a:pt x="72" y="490"/>
                    <a:pt x="84" y="526"/>
                  </a:cubicBezTo>
                  <a:cubicBezTo>
                    <a:pt x="96" y="550"/>
                    <a:pt x="132" y="562"/>
                    <a:pt x="156" y="574"/>
                  </a:cubicBezTo>
                  <a:cubicBezTo>
                    <a:pt x="165" y="576"/>
                    <a:pt x="175" y="577"/>
                    <a:pt x="184" y="577"/>
                  </a:cubicBezTo>
                  <a:cubicBezTo>
                    <a:pt x="233" y="577"/>
                    <a:pt x="277" y="550"/>
                    <a:pt x="287" y="490"/>
                  </a:cubicBezTo>
                  <a:cubicBezTo>
                    <a:pt x="323" y="347"/>
                    <a:pt x="299" y="191"/>
                    <a:pt x="227" y="60"/>
                  </a:cubicBezTo>
                  <a:cubicBezTo>
                    <a:pt x="211" y="19"/>
                    <a:pt x="167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6"/>
            <p:cNvSpPr/>
            <p:nvPr/>
          </p:nvSpPr>
          <p:spPr>
            <a:xfrm>
              <a:off x="6326674" y="1374675"/>
              <a:ext cx="80672" cy="124379"/>
            </a:xfrm>
            <a:custGeom>
              <a:avLst/>
              <a:gdLst/>
              <a:ahLst/>
              <a:cxnLst/>
              <a:rect l="l" t="t" r="r" b="b"/>
              <a:pathLst>
                <a:path w="1639" h="2527" extrusionOk="0">
                  <a:moveTo>
                    <a:pt x="289" y="1"/>
                  </a:moveTo>
                  <a:cubicBezTo>
                    <a:pt x="254" y="1"/>
                    <a:pt x="217" y="3"/>
                    <a:pt x="180" y="7"/>
                  </a:cubicBezTo>
                  <a:cubicBezTo>
                    <a:pt x="85" y="19"/>
                    <a:pt x="37" y="126"/>
                    <a:pt x="108" y="198"/>
                  </a:cubicBezTo>
                  <a:cubicBezTo>
                    <a:pt x="360" y="473"/>
                    <a:pt x="587" y="772"/>
                    <a:pt x="790" y="1095"/>
                  </a:cubicBezTo>
                  <a:cubicBezTo>
                    <a:pt x="698" y="1066"/>
                    <a:pt x="602" y="1050"/>
                    <a:pt x="505" y="1050"/>
                  </a:cubicBezTo>
                  <a:cubicBezTo>
                    <a:pt x="363" y="1050"/>
                    <a:pt x="220" y="1083"/>
                    <a:pt x="85" y="1154"/>
                  </a:cubicBezTo>
                  <a:cubicBezTo>
                    <a:pt x="1" y="1202"/>
                    <a:pt x="25" y="1334"/>
                    <a:pt x="120" y="1358"/>
                  </a:cubicBezTo>
                  <a:cubicBezTo>
                    <a:pt x="395" y="1429"/>
                    <a:pt x="658" y="1597"/>
                    <a:pt x="814" y="1836"/>
                  </a:cubicBezTo>
                  <a:cubicBezTo>
                    <a:pt x="969" y="2063"/>
                    <a:pt x="1053" y="2326"/>
                    <a:pt x="1280" y="2506"/>
                  </a:cubicBezTo>
                  <a:cubicBezTo>
                    <a:pt x="1301" y="2520"/>
                    <a:pt x="1321" y="2526"/>
                    <a:pt x="1340" y="2526"/>
                  </a:cubicBezTo>
                  <a:cubicBezTo>
                    <a:pt x="1430" y="2526"/>
                    <a:pt x="1489" y="2381"/>
                    <a:pt x="1400" y="2302"/>
                  </a:cubicBezTo>
                  <a:cubicBezTo>
                    <a:pt x="1173" y="2135"/>
                    <a:pt x="1089" y="1800"/>
                    <a:pt x="910" y="1585"/>
                  </a:cubicBezTo>
                  <a:cubicBezTo>
                    <a:pt x="802" y="1453"/>
                    <a:pt x="658" y="1358"/>
                    <a:pt x="515" y="1274"/>
                  </a:cubicBezTo>
                  <a:cubicBezTo>
                    <a:pt x="706" y="1274"/>
                    <a:pt x="910" y="1346"/>
                    <a:pt x="1041" y="1501"/>
                  </a:cubicBezTo>
                  <a:cubicBezTo>
                    <a:pt x="1064" y="1521"/>
                    <a:pt x="1089" y="1529"/>
                    <a:pt x="1113" y="1529"/>
                  </a:cubicBezTo>
                  <a:cubicBezTo>
                    <a:pt x="1193" y="1529"/>
                    <a:pt x="1266" y="1440"/>
                    <a:pt x="1220" y="1358"/>
                  </a:cubicBezTo>
                  <a:cubicBezTo>
                    <a:pt x="993" y="963"/>
                    <a:pt x="730" y="592"/>
                    <a:pt x="431" y="246"/>
                  </a:cubicBezTo>
                  <a:lnTo>
                    <a:pt x="431" y="246"/>
                  </a:lnTo>
                  <a:cubicBezTo>
                    <a:pt x="862" y="329"/>
                    <a:pt x="1161" y="760"/>
                    <a:pt x="1388" y="1119"/>
                  </a:cubicBezTo>
                  <a:cubicBezTo>
                    <a:pt x="1409" y="1154"/>
                    <a:pt x="1441" y="1168"/>
                    <a:pt x="1474" y="1168"/>
                  </a:cubicBezTo>
                  <a:cubicBezTo>
                    <a:pt x="1554" y="1168"/>
                    <a:pt x="1638" y="1084"/>
                    <a:pt x="1579" y="999"/>
                  </a:cubicBezTo>
                  <a:cubicBezTo>
                    <a:pt x="1286" y="548"/>
                    <a:pt x="886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6"/>
            <p:cNvSpPr/>
            <p:nvPr/>
          </p:nvSpPr>
          <p:spPr>
            <a:xfrm>
              <a:off x="6785890" y="1659556"/>
              <a:ext cx="142738" cy="85594"/>
            </a:xfrm>
            <a:custGeom>
              <a:avLst/>
              <a:gdLst/>
              <a:ahLst/>
              <a:cxnLst/>
              <a:rect l="l" t="t" r="r" b="b"/>
              <a:pathLst>
                <a:path w="2900" h="1739" extrusionOk="0">
                  <a:moveTo>
                    <a:pt x="1267" y="1"/>
                  </a:moveTo>
                  <a:cubicBezTo>
                    <a:pt x="963" y="1"/>
                    <a:pt x="663" y="70"/>
                    <a:pt x="379" y="245"/>
                  </a:cubicBezTo>
                  <a:cubicBezTo>
                    <a:pt x="278" y="305"/>
                    <a:pt x="340" y="452"/>
                    <a:pt x="441" y="452"/>
                  </a:cubicBezTo>
                  <a:cubicBezTo>
                    <a:pt x="459" y="452"/>
                    <a:pt x="479" y="447"/>
                    <a:pt x="499" y="436"/>
                  </a:cubicBezTo>
                  <a:cubicBezTo>
                    <a:pt x="744" y="285"/>
                    <a:pt x="1006" y="226"/>
                    <a:pt x="1270" y="226"/>
                  </a:cubicBezTo>
                  <a:cubicBezTo>
                    <a:pt x="1573" y="226"/>
                    <a:pt x="1880" y="304"/>
                    <a:pt x="2173" y="412"/>
                  </a:cubicBezTo>
                  <a:cubicBezTo>
                    <a:pt x="1456" y="448"/>
                    <a:pt x="750" y="711"/>
                    <a:pt x="93" y="1010"/>
                  </a:cubicBezTo>
                  <a:cubicBezTo>
                    <a:pt x="0" y="1056"/>
                    <a:pt x="42" y="1214"/>
                    <a:pt x="141" y="1214"/>
                  </a:cubicBezTo>
                  <a:cubicBezTo>
                    <a:pt x="145" y="1214"/>
                    <a:pt x="149" y="1214"/>
                    <a:pt x="152" y="1213"/>
                  </a:cubicBezTo>
                  <a:cubicBezTo>
                    <a:pt x="236" y="1204"/>
                    <a:pt x="319" y="1200"/>
                    <a:pt x="401" y="1200"/>
                  </a:cubicBezTo>
                  <a:cubicBezTo>
                    <a:pt x="648" y="1200"/>
                    <a:pt x="888" y="1240"/>
                    <a:pt x="1121" y="1321"/>
                  </a:cubicBezTo>
                  <a:cubicBezTo>
                    <a:pt x="834" y="1345"/>
                    <a:pt x="535" y="1416"/>
                    <a:pt x="260" y="1536"/>
                  </a:cubicBezTo>
                  <a:cubicBezTo>
                    <a:pt x="146" y="1588"/>
                    <a:pt x="212" y="1739"/>
                    <a:pt x="317" y="1739"/>
                  </a:cubicBezTo>
                  <a:cubicBezTo>
                    <a:pt x="333" y="1739"/>
                    <a:pt x="350" y="1735"/>
                    <a:pt x="368" y="1727"/>
                  </a:cubicBezTo>
                  <a:cubicBezTo>
                    <a:pt x="675" y="1601"/>
                    <a:pt x="997" y="1542"/>
                    <a:pt x="1322" y="1542"/>
                  </a:cubicBezTo>
                  <a:cubicBezTo>
                    <a:pt x="1426" y="1542"/>
                    <a:pt x="1530" y="1548"/>
                    <a:pt x="1635" y="1560"/>
                  </a:cubicBezTo>
                  <a:cubicBezTo>
                    <a:pt x="1639" y="1560"/>
                    <a:pt x="1643" y="1561"/>
                    <a:pt x="1647" y="1561"/>
                  </a:cubicBezTo>
                  <a:cubicBezTo>
                    <a:pt x="1756" y="1561"/>
                    <a:pt x="1776" y="1403"/>
                    <a:pt x="1695" y="1357"/>
                  </a:cubicBezTo>
                  <a:cubicBezTo>
                    <a:pt x="1384" y="1153"/>
                    <a:pt x="1049" y="1034"/>
                    <a:pt x="690" y="998"/>
                  </a:cubicBezTo>
                  <a:cubicBezTo>
                    <a:pt x="1221" y="786"/>
                    <a:pt x="1774" y="636"/>
                    <a:pt x="2338" y="636"/>
                  </a:cubicBezTo>
                  <a:cubicBezTo>
                    <a:pt x="2474" y="636"/>
                    <a:pt x="2610" y="645"/>
                    <a:pt x="2747" y="663"/>
                  </a:cubicBezTo>
                  <a:cubicBezTo>
                    <a:pt x="2751" y="664"/>
                    <a:pt x="2754" y="664"/>
                    <a:pt x="2758" y="664"/>
                  </a:cubicBezTo>
                  <a:cubicBezTo>
                    <a:pt x="2869" y="664"/>
                    <a:pt x="2899" y="494"/>
                    <a:pt x="2807" y="448"/>
                  </a:cubicBezTo>
                  <a:cubicBezTo>
                    <a:pt x="2335" y="212"/>
                    <a:pt x="1797" y="1"/>
                    <a:pt x="1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6"/>
            <p:cNvSpPr/>
            <p:nvPr/>
          </p:nvSpPr>
          <p:spPr>
            <a:xfrm>
              <a:off x="6144858" y="2120594"/>
              <a:ext cx="49" cy="640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2"/>
                  </a:moveTo>
                  <a:cubicBezTo>
                    <a:pt x="0" y="12"/>
                    <a:pt x="0" y="1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2"/>
                    <a:pt x="0" y="12"/>
                    <a:pt x="0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6"/>
            <p:cNvSpPr/>
            <p:nvPr/>
          </p:nvSpPr>
          <p:spPr>
            <a:xfrm>
              <a:off x="6131913" y="2094704"/>
              <a:ext cx="30615" cy="34306"/>
            </a:xfrm>
            <a:custGeom>
              <a:avLst/>
              <a:gdLst/>
              <a:ahLst/>
              <a:cxnLst/>
              <a:rect l="l" t="t" r="r" b="b"/>
              <a:pathLst>
                <a:path w="622" h="697" extrusionOk="0">
                  <a:moveTo>
                    <a:pt x="493" y="0"/>
                  </a:moveTo>
                  <a:cubicBezTo>
                    <a:pt x="476" y="0"/>
                    <a:pt x="459" y="4"/>
                    <a:pt x="443" y="12"/>
                  </a:cubicBezTo>
                  <a:cubicBezTo>
                    <a:pt x="239" y="132"/>
                    <a:pt x="84" y="335"/>
                    <a:pt x="12" y="562"/>
                  </a:cubicBezTo>
                  <a:cubicBezTo>
                    <a:pt x="0" y="610"/>
                    <a:pt x="36" y="682"/>
                    <a:pt x="96" y="694"/>
                  </a:cubicBezTo>
                  <a:cubicBezTo>
                    <a:pt x="106" y="696"/>
                    <a:pt x="116" y="697"/>
                    <a:pt x="126" y="697"/>
                  </a:cubicBezTo>
                  <a:cubicBezTo>
                    <a:pt x="174" y="697"/>
                    <a:pt x="217" y="672"/>
                    <a:pt x="227" y="622"/>
                  </a:cubicBezTo>
                  <a:cubicBezTo>
                    <a:pt x="239" y="598"/>
                    <a:pt x="251" y="574"/>
                    <a:pt x="251" y="550"/>
                  </a:cubicBezTo>
                  <a:cubicBezTo>
                    <a:pt x="251" y="550"/>
                    <a:pt x="251" y="538"/>
                    <a:pt x="263" y="538"/>
                  </a:cubicBezTo>
                  <a:cubicBezTo>
                    <a:pt x="263" y="527"/>
                    <a:pt x="263" y="527"/>
                    <a:pt x="263" y="527"/>
                  </a:cubicBezTo>
                  <a:cubicBezTo>
                    <a:pt x="263" y="515"/>
                    <a:pt x="275" y="503"/>
                    <a:pt x="275" y="503"/>
                  </a:cubicBezTo>
                  <a:cubicBezTo>
                    <a:pt x="287" y="479"/>
                    <a:pt x="299" y="455"/>
                    <a:pt x="311" y="431"/>
                  </a:cubicBezTo>
                  <a:cubicBezTo>
                    <a:pt x="323" y="419"/>
                    <a:pt x="323" y="419"/>
                    <a:pt x="335" y="407"/>
                  </a:cubicBezTo>
                  <a:cubicBezTo>
                    <a:pt x="335" y="395"/>
                    <a:pt x="347" y="395"/>
                    <a:pt x="347" y="383"/>
                  </a:cubicBezTo>
                  <a:cubicBezTo>
                    <a:pt x="371" y="359"/>
                    <a:pt x="407" y="323"/>
                    <a:pt x="443" y="287"/>
                  </a:cubicBezTo>
                  <a:cubicBezTo>
                    <a:pt x="467" y="287"/>
                    <a:pt x="502" y="275"/>
                    <a:pt x="514" y="263"/>
                  </a:cubicBezTo>
                  <a:cubicBezTo>
                    <a:pt x="538" y="240"/>
                    <a:pt x="562" y="216"/>
                    <a:pt x="574" y="192"/>
                  </a:cubicBezTo>
                  <a:cubicBezTo>
                    <a:pt x="610" y="156"/>
                    <a:pt x="622" y="96"/>
                    <a:pt x="586" y="48"/>
                  </a:cubicBezTo>
                  <a:cubicBezTo>
                    <a:pt x="562" y="16"/>
                    <a:pt x="528" y="0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6"/>
            <p:cNvSpPr/>
            <p:nvPr/>
          </p:nvSpPr>
          <p:spPr>
            <a:xfrm>
              <a:off x="6153668" y="2132948"/>
              <a:ext cx="49" cy="640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"/>
                    <a:pt x="1" y="1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6"/>
            <p:cNvSpPr/>
            <p:nvPr/>
          </p:nvSpPr>
          <p:spPr>
            <a:xfrm>
              <a:off x="6140133" y="2110307"/>
              <a:ext cx="25939" cy="34011"/>
            </a:xfrm>
            <a:custGeom>
              <a:avLst/>
              <a:gdLst/>
              <a:ahLst/>
              <a:cxnLst/>
              <a:rect l="l" t="t" r="r" b="b"/>
              <a:pathLst>
                <a:path w="527" h="691" extrusionOk="0">
                  <a:moveTo>
                    <a:pt x="413" y="1"/>
                  </a:moveTo>
                  <a:cubicBezTo>
                    <a:pt x="394" y="1"/>
                    <a:pt x="375" y="6"/>
                    <a:pt x="359" y="18"/>
                  </a:cubicBezTo>
                  <a:cubicBezTo>
                    <a:pt x="180" y="150"/>
                    <a:pt x="60" y="329"/>
                    <a:pt x="13" y="544"/>
                  </a:cubicBezTo>
                  <a:cubicBezTo>
                    <a:pt x="1" y="604"/>
                    <a:pt x="36" y="676"/>
                    <a:pt x="96" y="688"/>
                  </a:cubicBezTo>
                  <a:cubicBezTo>
                    <a:pt x="104" y="690"/>
                    <a:pt x="112" y="691"/>
                    <a:pt x="121" y="691"/>
                  </a:cubicBezTo>
                  <a:cubicBezTo>
                    <a:pt x="166" y="691"/>
                    <a:pt x="218" y="664"/>
                    <a:pt x="228" y="604"/>
                  </a:cubicBezTo>
                  <a:cubicBezTo>
                    <a:pt x="240" y="568"/>
                    <a:pt x="252" y="520"/>
                    <a:pt x="264" y="485"/>
                  </a:cubicBezTo>
                  <a:cubicBezTo>
                    <a:pt x="264" y="485"/>
                    <a:pt x="264" y="473"/>
                    <a:pt x="276" y="473"/>
                  </a:cubicBezTo>
                  <a:cubicBezTo>
                    <a:pt x="276" y="461"/>
                    <a:pt x="276" y="461"/>
                    <a:pt x="276" y="461"/>
                  </a:cubicBezTo>
                  <a:cubicBezTo>
                    <a:pt x="276" y="461"/>
                    <a:pt x="288" y="449"/>
                    <a:pt x="288" y="437"/>
                  </a:cubicBezTo>
                  <a:cubicBezTo>
                    <a:pt x="300" y="413"/>
                    <a:pt x="311" y="401"/>
                    <a:pt x="323" y="377"/>
                  </a:cubicBezTo>
                  <a:cubicBezTo>
                    <a:pt x="335" y="365"/>
                    <a:pt x="347" y="341"/>
                    <a:pt x="359" y="329"/>
                  </a:cubicBezTo>
                  <a:cubicBezTo>
                    <a:pt x="359" y="317"/>
                    <a:pt x="359" y="317"/>
                    <a:pt x="359" y="317"/>
                  </a:cubicBezTo>
                  <a:cubicBezTo>
                    <a:pt x="371" y="305"/>
                    <a:pt x="383" y="293"/>
                    <a:pt x="383" y="293"/>
                  </a:cubicBezTo>
                  <a:cubicBezTo>
                    <a:pt x="407" y="269"/>
                    <a:pt x="419" y="257"/>
                    <a:pt x="431" y="245"/>
                  </a:cubicBezTo>
                  <a:cubicBezTo>
                    <a:pt x="443" y="233"/>
                    <a:pt x="455" y="221"/>
                    <a:pt x="467" y="221"/>
                  </a:cubicBezTo>
                  <a:cubicBezTo>
                    <a:pt x="467" y="221"/>
                    <a:pt x="467" y="210"/>
                    <a:pt x="479" y="210"/>
                  </a:cubicBezTo>
                  <a:cubicBezTo>
                    <a:pt x="503" y="198"/>
                    <a:pt x="515" y="174"/>
                    <a:pt x="527" y="138"/>
                  </a:cubicBezTo>
                  <a:cubicBezTo>
                    <a:pt x="527" y="114"/>
                    <a:pt x="527" y="78"/>
                    <a:pt x="515" y="54"/>
                  </a:cubicBezTo>
                  <a:cubicBezTo>
                    <a:pt x="491" y="22"/>
                    <a:pt x="451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6"/>
            <p:cNvSpPr/>
            <p:nvPr/>
          </p:nvSpPr>
          <p:spPr>
            <a:xfrm>
              <a:off x="6162774" y="2120594"/>
              <a:ext cx="345" cy="492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7"/>
                    <a:pt x="1" y="9"/>
                    <a:pt x="2" y="9"/>
                  </a:cubicBezTo>
                  <a:cubicBezTo>
                    <a:pt x="4" y="9"/>
                    <a:pt x="7" y="7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6"/>
            <p:cNvSpPr/>
            <p:nvPr/>
          </p:nvSpPr>
          <p:spPr>
            <a:xfrm>
              <a:off x="6156621" y="2124728"/>
              <a:ext cx="20623" cy="22986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311" y="0"/>
                  </a:moveTo>
                  <a:cubicBezTo>
                    <a:pt x="275" y="0"/>
                    <a:pt x="251" y="12"/>
                    <a:pt x="228" y="36"/>
                  </a:cubicBezTo>
                  <a:cubicBezTo>
                    <a:pt x="156" y="120"/>
                    <a:pt x="96" y="192"/>
                    <a:pt x="24" y="275"/>
                  </a:cubicBezTo>
                  <a:cubicBezTo>
                    <a:pt x="12" y="299"/>
                    <a:pt x="0" y="323"/>
                    <a:pt x="0" y="359"/>
                  </a:cubicBezTo>
                  <a:cubicBezTo>
                    <a:pt x="0" y="383"/>
                    <a:pt x="12" y="419"/>
                    <a:pt x="24" y="443"/>
                  </a:cubicBezTo>
                  <a:cubicBezTo>
                    <a:pt x="48" y="455"/>
                    <a:pt x="84" y="467"/>
                    <a:pt x="108" y="467"/>
                  </a:cubicBezTo>
                  <a:cubicBezTo>
                    <a:pt x="132" y="467"/>
                    <a:pt x="168" y="455"/>
                    <a:pt x="192" y="443"/>
                  </a:cubicBezTo>
                  <a:cubicBezTo>
                    <a:pt x="251" y="359"/>
                    <a:pt x="323" y="275"/>
                    <a:pt x="383" y="192"/>
                  </a:cubicBezTo>
                  <a:cubicBezTo>
                    <a:pt x="407" y="168"/>
                    <a:pt x="419" y="144"/>
                    <a:pt x="419" y="108"/>
                  </a:cubicBezTo>
                  <a:cubicBezTo>
                    <a:pt x="419" y="84"/>
                    <a:pt x="407" y="48"/>
                    <a:pt x="383" y="36"/>
                  </a:cubicBezTo>
                  <a:cubicBezTo>
                    <a:pt x="359" y="12"/>
                    <a:pt x="335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6"/>
            <p:cNvSpPr/>
            <p:nvPr/>
          </p:nvSpPr>
          <p:spPr>
            <a:xfrm>
              <a:off x="6120740" y="2168828"/>
              <a:ext cx="12994" cy="15947"/>
            </a:xfrm>
            <a:custGeom>
              <a:avLst/>
              <a:gdLst/>
              <a:ahLst/>
              <a:cxnLst/>
              <a:rect l="l" t="t" r="r" b="b"/>
              <a:pathLst>
                <a:path w="264" h="324" extrusionOk="0">
                  <a:moveTo>
                    <a:pt x="155" y="1"/>
                  </a:moveTo>
                  <a:cubicBezTo>
                    <a:pt x="132" y="1"/>
                    <a:pt x="108" y="1"/>
                    <a:pt x="96" y="13"/>
                  </a:cubicBezTo>
                  <a:cubicBezTo>
                    <a:pt x="84" y="25"/>
                    <a:pt x="84" y="25"/>
                    <a:pt x="72" y="37"/>
                  </a:cubicBezTo>
                  <a:cubicBezTo>
                    <a:pt x="60" y="49"/>
                    <a:pt x="48" y="61"/>
                    <a:pt x="48" y="85"/>
                  </a:cubicBezTo>
                  <a:cubicBezTo>
                    <a:pt x="36" y="121"/>
                    <a:pt x="24" y="156"/>
                    <a:pt x="12" y="180"/>
                  </a:cubicBezTo>
                  <a:cubicBezTo>
                    <a:pt x="0" y="204"/>
                    <a:pt x="0" y="216"/>
                    <a:pt x="0" y="228"/>
                  </a:cubicBezTo>
                  <a:cubicBezTo>
                    <a:pt x="12" y="240"/>
                    <a:pt x="12" y="264"/>
                    <a:pt x="24" y="276"/>
                  </a:cubicBezTo>
                  <a:cubicBezTo>
                    <a:pt x="24" y="288"/>
                    <a:pt x="36" y="300"/>
                    <a:pt x="48" y="300"/>
                  </a:cubicBezTo>
                  <a:cubicBezTo>
                    <a:pt x="60" y="312"/>
                    <a:pt x="72" y="324"/>
                    <a:pt x="84" y="324"/>
                  </a:cubicBezTo>
                  <a:lnTo>
                    <a:pt x="120" y="324"/>
                  </a:lnTo>
                  <a:cubicBezTo>
                    <a:pt x="132" y="324"/>
                    <a:pt x="155" y="324"/>
                    <a:pt x="167" y="312"/>
                  </a:cubicBezTo>
                  <a:cubicBezTo>
                    <a:pt x="179" y="312"/>
                    <a:pt x="191" y="300"/>
                    <a:pt x="191" y="300"/>
                  </a:cubicBezTo>
                  <a:cubicBezTo>
                    <a:pt x="203" y="276"/>
                    <a:pt x="215" y="264"/>
                    <a:pt x="227" y="240"/>
                  </a:cubicBezTo>
                  <a:cubicBezTo>
                    <a:pt x="239" y="216"/>
                    <a:pt x="251" y="180"/>
                    <a:pt x="263" y="144"/>
                  </a:cubicBezTo>
                  <a:cubicBezTo>
                    <a:pt x="263" y="132"/>
                    <a:pt x="263" y="109"/>
                    <a:pt x="263" y="97"/>
                  </a:cubicBezTo>
                  <a:cubicBezTo>
                    <a:pt x="263" y="85"/>
                    <a:pt x="251" y="73"/>
                    <a:pt x="251" y="61"/>
                  </a:cubicBezTo>
                  <a:cubicBezTo>
                    <a:pt x="239" y="37"/>
                    <a:pt x="227" y="37"/>
                    <a:pt x="215" y="25"/>
                  </a:cubicBezTo>
                  <a:cubicBezTo>
                    <a:pt x="203" y="13"/>
                    <a:pt x="191" y="13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6"/>
            <p:cNvSpPr/>
            <p:nvPr/>
          </p:nvSpPr>
          <p:spPr>
            <a:xfrm>
              <a:off x="6785693" y="2143530"/>
              <a:ext cx="13585" cy="33027"/>
            </a:xfrm>
            <a:custGeom>
              <a:avLst/>
              <a:gdLst/>
              <a:ahLst/>
              <a:cxnLst/>
              <a:rect l="l" t="t" r="r" b="b"/>
              <a:pathLst>
                <a:path w="276" h="671" extrusionOk="0">
                  <a:moveTo>
                    <a:pt x="120" y="1"/>
                  </a:moveTo>
                  <a:cubicBezTo>
                    <a:pt x="61" y="1"/>
                    <a:pt x="1" y="49"/>
                    <a:pt x="13" y="108"/>
                  </a:cubicBezTo>
                  <a:cubicBezTo>
                    <a:pt x="25" y="264"/>
                    <a:pt x="37" y="407"/>
                    <a:pt x="49" y="563"/>
                  </a:cubicBezTo>
                  <a:cubicBezTo>
                    <a:pt x="49" y="611"/>
                    <a:pt x="97" y="670"/>
                    <a:pt x="156" y="670"/>
                  </a:cubicBezTo>
                  <a:cubicBezTo>
                    <a:pt x="216" y="670"/>
                    <a:pt x="276" y="623"/>
                    <a:pt x="276" y="563"/>
                  </a:cubicBezTo>
                  <a:cubicBezTo>
                    <a:pt x="264" y="407"/>
                    <a:pt x="240" y="264"/>
                    <a:pt x="228" y="108"/>
                  </a:cubicBezTo>
                  <a:cubicBezTo>
                    <a:pt x="228" y="49"/>
                    <a:pt x="180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6"/>
            <p:cNvSpPr/>
            <p:nvPr/>
          </p:nvSpPr>
          <p:spPr>
            <a:xfrm>
              <a:off x="6791009" y="2112965"/>
              <a:ext cx="17719" cy="28252"/>
            </a:xfrm>
            <a:custGeom>
              <a:avLst/>
              <a:gdLst/>
              <a:ahLst/>
              <a:cxnLst/>
              <a:rect l="l" t="t" r="r" b="b"/>
              <a:pathLst>
                <a:path w="360" h="574" extrusionOk="0">
                  <a:moveTo>
                    <a:pt x="120" y="0"/>
                  </a:moveTo>
                  <a:cubicBezTo>
                    <a:pt x="84" y="0"/>
                    <a:pt x="60" y="12"/>
                    <a:pt x="36" y="36"/>
                  </a:cubicBezTo>
                  <a:cubicBezTo>
                    <a:pt x="12" y="60"/>
                    <a:pt x="0" y="84"/>
                    <a:pt x="0" y="108"/>
                  </a:cubicBezTo>
                  <a:cubicBezTo>
                    <a:pt x="0" y="138"/>
                    <a:pt x="9" y="159"/>
                    <a:pt x="25" y="179"/>
                  </a:cubicBezTo>
                  <a:lnTo>
                    <a:pt x="25" y="179"/>
                  </a:lnTo>
                  <a:cubicBezTo>
                    <a:pt x="25" y="179"/>
                    <a:pt x="25" y="179"/>
                    <a:pt x="24" y="179"/>
                  </a:cubicBezTo>
                  <a:cubicBezTo>
                    <a:pt x="60" y="215"/>
                    <a:pt x="84" y="251"/>
                    <a:pt x="96" y="299"/>
                  </a:cubicBezTo>
                  <a:cubicBezTo>
                    <a:pt x="108" y="335"/>
                    <a:pt x="120" y="371"/>
                    <a:pt x="132" y="407"/>
                  </a:cubicBezTo>
                  <a:cubicBezTo>
                    <a:pt x="132" y="419"/>
                    <a:pt x="132" y="442"/>
                    <a:pt x="132" y="454"/>
                  </a:cubicBezTo>
                  <a:cubicBezTo>
                    <a:pt x="132" y="514"/>
                    <a:pt x="180" y="574"/>
                    <a:pt x="240" y="574"/>
                  </a:cubicBezTo>
                  <a:cubicBezTo>
                    <a:pt x="299" y="562"/>
                    <a:pt x="359" y="526"/>
                    <a:pt x="359" y="454"/>
                  </a:cubicBezTo>
                  <a:cubicBezTo>
                    <a:pt x="347" y="383"/>
                    <a:pt x="335" y="311"/>
                    <a:pt x="311" y="239"/>
                  </a:cubicBezTo>
                  <a:cubicBezTo>
                    <a:pt x="287" y="167"/>
                    <a:pt x="252" y="96"/>
                    <a:pt x="192" y="36"/>
                  </a:cubicBezTo>
                  <a:cubicBezTo>
                    <a:pt x="180" y="12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6"/>
            <p:cNvSpPr/>
            <p:nvPr/>
          </p:nvSpPr>
          <p:spPr>
            <a:xfrm>
              <a:off x="6801001" y="2165334"/>
              <a:ext cx="12994" cy="21214"/>
            </a:xfrm>
            <a:custGeom>
              <a:avLst/>
              <a:gdLst/>
              <a:ahLst/>
              <a:cxnLst/>
              <a:rect l="l" t="t" r="r" b="b"/>
              <a:pathLst>
                <a:path w="264" h="431" extrusionOk="0">
                  <a:moveTo>
                    <a:pt x="120" y="0"/>
                  </a:moveTo>
                  <a:cubicBezTo>
                    <a:pt x="84" y="12"/>
                    <a:pt x="61" y="36"/>
                    <a:pt x="49" y="60"/>
                  </a:cubicBezTo>
                  <a:cubicBezTo>
                    <a:pt x="25" y="96"/>
                    <a:pt x="13" y="144"/>
                    <a:pt x="1" y="192"/>
                  </a:cubicBezTo>
                  <a:cubicBezTo>
                    <a:pt x="1" y="215"/>
                    <a:pt x="1" y="239"/>
                    <a:pt x="1" y="263"/>
                  </a:cubicBezTo>
                  <a:cubicBezTo>
                    <a:pt x="1" y="299"/>
                    <a:pt x="1" y="323"/>
                    <a:pt x="13" y="347"/>
                  </a:cubicBezTo>
                  <a:cubicBezTo>
                    <a:pt x="13" y="371"/>
                    <a:pt x="37" y="407"/>
                    <a:pt x="61" y="419"/>
                  </a:cubicBezTo>
                  <a:cubicBezTo>
                    <a:pt x="84" y="431"/>
                    <a:pt x="120" y="431"/>
                    <a:pt x="144" y="431"/>
                  </a:cubicBezTo>
                  <a:cubicBezTo>
                    <a:pt x="168" y="419"/>
                    <a:pt x="204" y="407"/>
                    <a:pt x="216" y="371"/>
                  </a:cubicBezTo>
                  <a:cubicBezTo>
                    <a:pt x="228" y="347"/>
                    <a:pt x="228" y="323"/>
                    <a:pt x="228" y="299"/>
                  </a:cubicBezTo>
                  <a:cubicBezTo>
                    <a:pt x="228" y="275"/>
                    <a:pt x="228" y="251"/>
                    <a:pt x="228" y="227"/>
                  </a:cubicBezTo>
                  <a:cubicBezTo>
                    <a:pt x="228" y="215"/>
                    <a:pt x="228" y="192"/>
                    <a:pt x="240" y="180"/>
                  </a:cubicBezTo>
                  <a:cubicBezTo>
                    <a:pt x="240" y="180"/>
                    <a:pt x="240" y="168"/>
                    <a:pt x="240" y="168"/>
                  </a:cubicBezTo>
                  <a:cubicBezTo>
                    <a:pt x="264" y="144"/>
                    <a:pt x="264" y="108"/>
                    <a:pt x="252" y="84"/>
                  </a:cubicBezTo>
                  <a:cubicBezTo>
                    <a:pt x="252" y="60"/>
                    <a:pt x="228" y="24"/>
                    <a:pt x="204" y="12"/>
                  </a:cubicBezTo>
                  <a:cubicBezTo>
                    <a:pt x="180" y="0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6"/>
            <p:cNvSpPr/>
            <p:nvPr/>
          </p:nvSpPr>
          <p:spPr>
            <a:xfrm>
              <a:off x="6927544" y="2033475"/>
              <a:ext cx="18753" cy="53551"/>
            </a:xfrm>
            <a:custGeom>
              <a:avLst/>
              <a:gdLst/>
              <a:ahLst/>
              <a:cxnLst/>
              <a:rect l="l" t="t" r="r" b="b"/>
              <a:pathLst>
                <a:path w="381" h="1088" extrusionOk="0">
                  <a:moveTo>
                    <a:pt x="108" y="1"/>
                  </a:moveTo>
                  <a:cubicBezTo>
                    <a:pt x="48" y="1"/>
                    <a:pt x="0" y="61"/>
                    <a:pt x="0" y="121"/>
                  </a:cubicBezTo>
                  <a:cubicBezTo>
                    <a:pt x="12" y="419"/>
                    <a:pt x="60" y="718"/>
                    <a:pt x="132" y="1005"/>
                  </a:cubicBezTo>
                  <a:cubicBezTo>
                    <a:pt x="151" y="1063"/>
                    <a:pt x="197" y="1088"/>
                    <a:pt x="243" y="1088"/>
                  </a:cubicBezTo>
                  <a:cubicBezTo>
                    <a:pt x="312" y="1088"/>
                    <a:pt x="381" y="1032"/>
                    <a:pt x="359" y="946"/>
                  </a:cubicBezTo>
                  <a:cubicBezTo>
                    <a:pt x="275" y="682"/>
                    <a:pt x="228" y="396"/>
                    <a:pt x="228" y="121"/>
                  </a:cubicBezTo>
                  <a:cubicBezTo>
                    <a:pt x="228" y="61"/>
                    <a:pt x="180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6"/>
            <p:cNvSpPr/>
            <p:nvPr/>
          </p:nvSpPr>
          <p:spPr>
            <a:xfrm>
              <a:off x="6942851" y="1999858"/>
              <a:ext cx="16538" cy="39967"/>
            </a:xfrm>
            <a:custGeom>
              <a:avLst/>
              <a:gdLst/>
              <a:ahLst/>
              <a:cxnLst/>
              <a:rect l="l" t="t" r="r" b="b"/>
              <a:pathLst>
                <a:path w="336" h="812" extrusionOk="0">
                  <a:moveTo>
                    <a:pt x="180" y="0"/>
                  </a:moveTo>
                  <a:cubicBezTo>
                    <a:pt x="129" y="0"/>
                    <a:pt x="82" y="34"/>
                    <a:pt x="72" y="86"/>
                  </a:cubicBezTo>
                  <a:cubicBezTo>
                    <a:pt x="0" y="313"/>
                    <a:pt x="24" y="540"/>
                    <a:pt x="120" y="756"/>
                  </a:cubicBezTo>
                  <a:cubicBezTo>
                    <a:pt x="135" y="793"/>
                    <a:pt x="173" y="812"/>
                    <a:pt x="211" y="812"/>
                  </a:cubicBezTo>
                  <a:cubicBezTo>
                    <a:pt x="234" y="812"/>
                    <a:pt x="257" y="805"/>
                    <a:pt x="275" y="792"/>
                  </a:cubicBezTo>
                  <a:cubicBezTo>
                    <a:pt x="323" y="756"/>
                    <a:pt x="335" y="696"/>
                    <a:pt x="311" y="648"/>
                  </a:cubicBezTo>
                  <a:cubicBezTo>
                    <a:pt x="311" y="636"/>
                    <a:pt x="311" y="636"/>
                    <a:pt x="311" y="636"/>
                  </a:cubicBezTo>
                  <a:cubicBezTo>
                    <a:pt x="311" y="636"/>
                    <a:pt x="299" y="624"/>
                    <a:pt x="299" y="624"/>
                  </a:cubicBezTo>
                  <a:cubicBezTo>
                    <a:pt x="299" y="612"/>
                    <a:pt x="299" y="600"/>
                    <a:pt x="287" y="600"/>
                  </a:cubicBezTo>
                  <a:cubicBezTo>
                    <a:pt x="287" y="576"/>
                    <a:pt x="275" y="552"/>
                    <a:pt x="275" y="529"/>
                  </a:cubicBezTo>
                  <a:cubicBezTo>
                    <a:pt x="263" y="505"/>
                    <a:pt x="263" y="481"/>
                    <a:pt x="263" y="457"/>
                  </a:cubicBezTo>
                  <a:cubicBezTo>
                    <a:pt x="263" y="445"/>
                    <a:pt x="251" y="445"/>
                    <a:pt x="251" y="445"/>
                  </a:cubicBezTo>
                  <a:cubicBezTo>
                    <a:pt x="251" y="433"/>
                    <a:pt x="251" y="421"/>
                    <a:pt x="251" y="409"/>
                  </a:cubicBezTo>
                  <a:cubicBezTo>
                    <a:pt x="251" y="361"/>
                    <a:pt x="251" y="313"/>
                    <a:pt x="251" y="265"/>
                  </a:cubicBezTo>
                  <a:cubicBezTo>
                    <a:pt x="263" y="254"/>
                    <a:pt x="251" y="254"/>
                    <a:pt x="263" y="254"/>
                  </a:cubicBezTo>
                  <a:cubicBezTo>
                    <a:pt x="263" y="242"/>
                    <a:pt x="263" y="230"/>
                    <a:pt x="263" y="218"/>
                  </a:cubicBezTo>
                  <a:cubicBezTo>
                    <a:pt x="275" y="194"/>
                    <a:pt x="275" y="170"/>
                    <a:pt x="287" y="146"/>
                  </a:cubicBezTo>
                  <a:cubicBezTo>
                    <a:pt x="299" y="86"/>
                    <a:pt x="263" y="14"/>
                    <a:pt x="204" y="2"/>
                  </a:cubicBezTo>
                  <a:cubicBezTo>
                    <a:pt x="196" y="1"/>
                    <a:pt x="18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6"/>
            <p:cNvSpPr/>
            <p:nvPr/>
          </p:nvSpPr>
          <p:spPr>
            <a:xfrm>
              <a:off x="6954614" y="2062318"/>
              <a:ext cx="17719" cy="29729"/>
            </a:xfrm>
            <a:custGeom>
              <a:avLst/>
              <a:gdLst/>
              <a:ahLst/>
              <a:cxnLst/>
              <a:rect l="l" t="t" r="r" b="b"/>
              <a:pathLst>
                <a:path w="360" h="604" extrusionOk="0">
                  <a:moveTo>
                    <a:pt x="108" y="1"/>
                  </a:moveTo>
                  <a:cubicBezTo>
                    <a:pt x="48" y="1"/>
                    <a:pt x="0" y="49"/>
                    <a:pt x="0" y="120"/>
                  </a:cubicBezTo>
                  <a:cubicBezTo>
                    <a:pt x="0" y="264"/>
                    <a:pt x="36" y="419"/>
                    <a:pt x="120" y="551"/>
                  </a:cubicBezTo>
                  <a:cubicBezTo>
                    <a:pt x="144" y="575"/>
                    <a:pt x="168" y="587"/>
                    <a:pt x="192" y="599"/>
                  </a:cubicBezTo>
                  <a:cubicBezTo>
                    <a:pt x="199" y="602"/>
                    <a:pt x="207" y="604"/>
                    <a:pt x="215" y="604"/>
                  </a:cubicBezTo>
                  <a:cubicBezTo>
                    <a:pt x="236" y="604"/>
                    <a:pt x="258" y="595"/>
                    <a:pt x="275" y="587"/>
                  </a:cubicBezTo>
                  <a:cubicBezTo>
                    <a:pt x="323" y="551"/>
                    <a:pt x="359" y="479"/>
                    <a:pt x="323" y="431"/>
                  </a:cubicBezTo>
                  <a:cubicBezTo>
                    <a:pt x="299" y="395"/>
                    <a:pt x="275" y="371"/>
                    <a:pt x="263" y="336"/>
                  </a:cubicBezTo>
                  <a:cubicBezTo>
                    <a:pt x="251" y="288"/>
                    <a:pt x="240" y="240"/>
                    <a:pt x="228" y="192"/>
                  </a:cubicBezTo>
                  <a:cubicBezTo>
                    <a:pt x="228" y="168"/>
                    <a:pt x="228" y="144"/>
                    <a:pt x="228" y="120"/>
                  </a:cubicBezTo>
                  <a:cubicBezTo>
                    <a:pt x="228" y="61"/>
                    <a:pt x="168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6"/>
            <p:cNvSpPr/>
            <p:nvPr/>
          </p:nvSpPr>
          <p:spPr>
            <a:xfrm>
              <a:off x="7214148" y="1716207"/>
              <a:ext cx="21214" cy="50254"/>
            </a:xfrm>
            <a:custGeom>
              <a:avLst/>
              <a:gdLst/>
              <a:ahLst/>
              <a:cxnLst/>
              <a:rect l="l" t="t" r="r" b="b"/>
              <a:pathLst>
                <a:path w="431" h="1021" extrusionOk="0">
                  <a:moveTo>
                    <a:pt x="323" y="0"/>
                  </a:moveTo>
                  <a:cubicBezTo>
                    <a:pt x="270" y="0"/>
                    <a:pt x="214" y="34"/>
                    <a:pt x="203" y="86"/>
                  </a:cubicBezTo>
                  <a:cubicBezTo>
                    <a:pt x="144" y="349"/>
                    <a:pt x="72" y="612"/>
                    <a:pt x="12" y="875"/>
                  </a:cubicBezTo>
                  <a:cubicBezTo>
                    <a:pt x="0" y="935"/>
                    <a:pt x="36" y="995"/>
                    <a:pt x="96" y="1019"/>
                  </a:cubicBezTo>
                  <a:cubicBezTo>
                    <a:pt x="102" y="1020"/>
                    <a:pt x="109" y="1021"/>
                    <a:pt x="115" y="1021"/>
                  </a:cubicBezTo>
                  <a:cubicBezTo>
                    <a:pt x="161" y="1021"/>
                    <a:pt x="217" y="987"/>
                    <a:pt x="227" y="935"/>
                  </a:cubicBezTo>
                  <a:cubicBezTo>
                    <a:pt x="299" y="672"/>
                    <a:pt x="359" y="409"/>
                    <a:pt x="419" y="146"/>
                  </a:cubicBezTo>
                  <a:cubicBezTo>
                    <a:pt x="431" y="86"/>
                    <a:pt x="407" y="26"/>
                    <a:pt x="347" y="2"/>
                  </a:cubicBezTo>
                  <a:cubicBezTo>
                    <a:pt x="339" y="1"/>
                    <a:pt x="331" y="0"/>
                    <a:pt x="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6"/>
            <p:cNvSpPr/>
            <p:nvPr/>
          </p:nvSpPr>
          <p:spPr>
            <a:xfrm>
              <a:off x="7234131" y="1729841"/>
              <a:ext cx="21854" cy="34749"/>
            </a:xfrm>
            <a:custGeom>
              <a:avLst/>
              <a:gdLst/>
              <a:ahLst/>
              <a:cxnLst/>
              <a:rect l="l" t="t" r="r" b="b"/>
              <a:pathLst>
                <a:path w="444" h="706" extrusionOk="0">
                  <a:moveTo>
                    <a:pt x="359" y="0"/>
                  </a:moveTo>
                  <a:cubicBezTo>
                    <a:pt x="324" y="0"/>
                    <a:pt x="300" y="0"/>
                    <a:pt x="276" y="12"/>
                  </a:cubicBezTo>
                  <a:cubicBezTo>
                    <a:pt x="240" y="36"/>
                    <a:pt x="228" y="48"/>
                    <a:pt x="216" y="84"/>
                  </a:cubicBezTo>
                  <a:cubicBezTo>
                    <a:pt x="156" y="240"/>
                    <a:pt x="84" y="407"/>
                    <a:pt x="13" y="562"/>
                  </a:cubicBezTo>
                  <a:cubicBezTo>
                    <a:pt x="1" y="586"/>
                    <a:pt x="13" y="622"/>
                    <a:pt x="25" y="646"/>
                  </a:cubicBezTo>
                  <a:cubicBezTo>
                    <a:pt x="37" y="670"/>
                    <a:pt x="72" y="694"/>
                    <a:pt x="96" y="706"/>
                  </a:cubicBezTo>
                  <a:cubicBezTo>
                    <a:pt x="120" y="706"/>
                    <a:pt x="156" y="706"/>
                    <a:pt x="180" y="694"/>
                  </a:cubicBezTo>
                  <a:cubicBezTo>
                    <a:pt x="204" y="670"/>
                    <a:pt x="216" y="646"/>
                    <a:pt x="228" y="622"/>
                  </a:cubicBezTo>
                  <a:cubicBezTo>
                    <a:pt x="300" y="467"/>
                    <a:pt x="371" y="299"/>
                    <a:pt x="431" y="144"/>
                  </a:cubicBezTo>
                  <a:cubicBezTo>
                    <a:pt x="443" y="120"/>
                    <a:pt x="431" y="72"/>
                    <a:pt x="419" y="60"/>
                  </a:cubicBezTo>
                  <a:cubicBezTo>
                    <a:pt x="407" y="36"/>
                    <a:pt x="383" y="12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6"/>
            <p:cNvSpPr/>
            <p:nvPr/>
          </p:nvSpPr>
          <p:spPr>
            <a:xfrm>
              <a:off x="7192344" y="1718078"/>
              <a:ext cx="12994" cy="17916"/>
            </a:xfrm>
            <a:custGeom>
              <a:avLst/>
              <a:gdLst/>
              <a:ahLst/>
              <a:cxnLst/>
              <a:rect l="l" t="t" r="r" b="b"/>
              <a:pathLst>
                <a:path w="264" h="364" extrusionOk="0">
                  <a:moveTo>
                    <a:pt x="180" y="0"/>
                  </a:moveTo>
                  <a:cubicBezTo>
                    <a:pt x="156" y="0"/>
                    <a:pt x="120" y="0"/>
                    <a:pt x="96" y="12"/>
                  </a:cubicBezTo>
                  <a:cubicBezTo>
                    <a:pt x="73" y="36"/>
                    <a:pt x="49" y="60"/>
                    <a:pt x="49" y="84"/>
                  </a:cubicBezTo>
                  <a:cubicBezTo>
                    <a:pt x="37" y="132"/>
                    <a:pt x="25" y="180"/>
                    <a:pt x="13" y="215"/>
                  </a:cubicBezTo>
                  <a:cubicBezTo>
                    <a:pt x="1" y="251"/>
                    <a:pt x="13" y="287"/>
                    <a:pt x="25" y="311"/>
                  </a:cubicBezTo>
                  <a:cubicBezTo>
                    <a:pt x="25" y="323"/>
                    <a:pt x="37" y="335"/>
                    <a:pt x="49" y="335"/>
                  </a:cubicBezTo>
                  <a:cubicBezTo>
                    <a:pt x="61" y="347"/>
                    <a:pt x="73" y="359"/>
                    <a:pt x="84" y="359"/>
                  </a:cubicBezTo>
                  <a:cubicBezTo>
                    <a:pt x="95" y="362"/>
                    <a:pt x="105" y="364"/>
                    <a:pt x="116" y="364"/>
                  </a:cubicBezTo>
                  <a:cubicBezTo>
                    <a:pt x="140" y="364"/>
                    <a:pt x="163" y="355"/>
                    <a:pt x="180" y="347"/>
                  </a:cubicBezTo>
                  <a:cubicBezTo>
                    <a:pt x="204" y="335"/>
                    <a:pt x="216" y="311"/>
                    <a:pt x="228" y="275"/>
                  </a:cubicBezTo>
                  <a:cubicBezTo>
                    <a:pt x="240" y="239"/>
                    <a:pt x="252" y="192"/>
                    <a:pt x="264" y="144"/>
                  </a:cubicBezTo>
                  <a:cubicBezTo>
                    <a:pt x="264" y="120"/>
                    <a:pt x="264" y="84"/>
                    <a:pt x="252" y="60"/>
                  </a:cubicBezTo>
                  <a:cubicBezTo>
                    <a:pt x="240" y="48"/>
                    <a:pt x="240" y="36"/>
                    <a:pt x="216" y="24"/>
                  </a:cubicBezTo>
                  <a:cubicBezTo>
                    <a:pt x="216" y="12"/>
                    <a:pt x="204" y="12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6"/>
            <p:cNvSpPr/>
            <p:nvPr/>
          </p:nvSpPr>
          <p:spPr>
            <a:xfrm>
              <a:off x="6852779" y="3014417"/>
              <a:ext cx="13585" cy="34848"/>
            </a:xfrm>
            <a:custGeom>
              <a:avLst/>
              <a:gdLst/>
              <a:ahLst/>
              <a:cxnLst/>
              <a:rect l="l" t="t" r="r" b="b"/>
              <a:pathLst>
                <a:path w="276" h="708" extrusionOk="0">
                  <a:moveTo>
                    <a:pt x="108" y="0"/>
                  </a:moveTo>
                  <a:cubicBezTo>
                    <a:pt x="100" y="0"/>
                    <a:pt x="92" y="1"/>
                    <a:pt x="85" y="2"/>
                  </a:cubicBezTo>
                  <a:cubicBezTo>
                    <a:pt x="25" y="26"/>
                    <a:pt x="1" y="86"/>
                    <a:pt x="13" y="146"/>
                  </a:cubicBezTo>
                  <a:cubicBezTo>
                    <a:pt x="13" y="158"/>
                    <a:pt x="13" y="182"/>
                    <a:pt x="25" y="206"/>
                  </a:cubicBezTo>
                  <a:cubicBezTo>
                    <a:pt x="25" y="218"/>
                    <a:pt x="25" y="230"/>
                    <a:pt x="25" y="230"/>
                  </a:cubicBezTo>
                  <a:cubicBezTo>
                    <a:pt x="25" y="238"/>
                    <a:pt x="31" y="252"/>
                    <a:pt x="30" y="252"/>
                  </a:cubicBezTo>
                  <a:cubicBezTo>
                    <a:pt x="30" y="252"/>
                    <a:pt x="29" y="249"/>
                    <a:pt x="25" y="242"/>
                  </a:cubicBezTo>
                  <a:lnTo>
                    <a:pt x="25" y="242"/>
                  </a:lnTo>
                  <a:cubicBezTo>
                    <a:pt x="37" y="277"/>
                    <a:pt x="37" y="313"/>
                    <a:pt x="37" y="361"/>
                  </a:cubicBezTo>
                  <a:cubicBezTo>
                    <a:pt x="49" y="433"/>
                    <a:pt x="49" y="517"/>
                    <a:pt x="49" y="588"/>
                  </a:cubicBezTo>
                  <a:cubicBezTo>
                    <a:pt x="49" y="648"/>
                    <a:pt x="97" y="708"/>
                    <a:pt x="156" y="708"/>
                  </a:cubicBezTo>
                  <a:cubicBezTo>
                    <a:pt x="228" y="696"/>
                    <a:pt x="276" y="660"/>
                    <a:pt x="276" y="588"/>
                  </a:cubicBezTo>
                  <a:cubicBezTo>
                    <a:pt x="276" y="421"/>
                    <a:pt x="252" y="254"/>
                    <a:pt x="228" y="86"/>
                  </a:cubicBezTo>
                  <a:cubicBezTo>
                    <a:pt x="218" y="34"/>
                    <a:pt x="162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6"/>
            <p:cNvSpPr/>
            <p:nvPr/>
          </p:nvSpPr>
          <p:spPr>
            <a:xfrm>
              <a:off x="6866315" y="2994138"/>
              <a:ext cx="17719" cy="29581"/>
            </a:xfrm>
            <a:custGeom>
              <a:avLst/>
              <a:gdLst/>
              <a:ahLst/>
              <a:cxnLst/>
              <a:rect l="l" t="t" r="r" b="b"/>
              <a:pathLst>
                <a:path w="360" h="601" extrusionOk="0">
                  <a:moveTo>
                    <a:pt x="136" y="0"/>
                  </a:moveTo>
                  <a:cubicBezTo>
                    <a:pt x="123" y="0"/>
                    <a:pt x="109" y="3"/>
                    <a:pt x="97" y="8"/>
                  </a:cubicBezTo>
                  <a:cubicBezTo>
                    <a:pt x="49" y="20"/>
                    <a:pt x="1" y="80"/>
                    <a:pt x="25" y="139"/>
                  </a:cubicBezTo>
                  <a:cubicBezTo>
                    <a:pt x="61" y="271"/>
                    <a:pt x="97" y="391"/>
                    <a:pt x="132" y="522"/>
                  </a:cubicBezTo>
                  <a:cubicBezTo>
                    <a:pt x="142" y="561"/>
                    <a:pt x="192" y="600"/>
                    <a:pt x="236" y="600"/>
                  </a:cubicBezTo>
                  <a:cubicBezTo>
                    <a:pt x="246" y="600"/>
                    <a:pt x="255" y="598"/>
                    <a:pt x="264" y="594"/>
                  </a:cubicBezTo>
                  <a:cubicBezTo>
                    <a:pt x="324" y="582"/>
                    <a:pt x="360" y="522"/>
                    <a:pt x="348" y="462"/>
                  </a:cubicBezTo>
                  <a:cubicBezTo>
                    <a:pt x="312" y="331"/>
                    <a:pt x="276" y="211"/>
                    <a:pt x="240" y="80"/>
                  </a:cubicBezTo>
                  <a:cubicBezTo>
                    <a:pt x="231" y="33"/>
                    <a:pt x="184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6"/>
            <p:cNvSpPr/>
            <p:nvPr/>
          </p:nvSpPr>
          <p:spPr>
            <a:xfrm>
              <a:off x="6836931" y="2975435"/>
              <a:ext cx="17670" cy="26431"/>
            </a:xfrm>
            <a:custGeom>
              <a:avLst/>
              <a:gdLst/>
              <a:ahLst/>
              <a:cxnLst/>
              <a:rect l="l" t="t" r="r" b="b"/>
              <a:pathLst>
                <a:path w="359" h="537" extrusionOk="0">
                  <a:moveTo>
                    <a:pt x="112" y="0"/>
                  </a:moveTo>
                  <a:cubicBezTo>
                    <a:pt x="88" y="0"/>
                    <a:pt x="65" y="9"/>
                    <a:pt x="48" y="17"/>
                  </a:cubicBezTo>
                  <a:cubicBezTo>
                    <a:pt x="24" y="29"/>
                    <a:pt x="12" y="53"/>
                    <a:pt x="0" y="77"/>
                  </a:cubicBezTo>
                  <a:cubicBezTo>
                    <a:pt x="0" y="113"/>
                    <a:pt x="0" y="149"/>
                    <a:pt x="12" y="173"/>
                  </a:cubicBezTo>
                  <a:cubicBezTo>
                    <a:pt x="48" y="209"/>
                    <a:pt x="72" y="256"/>
                    <a:pt x="96" y="304"/>
                  </a:cubicBezTo>
                  <a:cubicBezTo>
                    <a:pt x="108" y="352"/>
                    <a:pt x="120" y="400"/>
                    <a:pt x="132" y="460"/>
                  </a:cubicBezTo>
                  <a:cubicBezTo>
                    <a:pt x="132" y="484"/>
                    <a:pt x="167" y="508"/>
                    <a:pt x="179" y="519"/>
                  </a:cubicBezTo>
                  <a:cubicBezTo>
                    <a:pt x="196" y="528"/>
                    <a:pt x="219" y="536"/>
                    <a:pt x="244" y="536"/>
                  </a:cubicBezTo>
                  <a:cubicBezTo>
                    <a:pt x="254" y="536"/>
                    <a:pt x="265" y="535"/>
                    <a:pt x="275" y="531"/>
                  </a:cubicBezTo>
                  <a:cubicBezTo>
                    <a:pt x="299" y="519"/>
                    <a:pt x="323" y="508"/>
                    <a:pt x="335" y="484"/>
                  </a:cubicBezTo>
                  <a:cubicBezTo>
                    <a:pt x="347" y="448"/>
                    <a:pt x="359" y="424"/>
                    <a:pt x="347" y="400"/>
                  </a:cubicBezTo>
                  <a:cubicBezTo>
                    <a:pt x="323" y="268"/>
                    <a:pt x="275" y="161"/>
                    <a:pt x="203" y="53"/>
                  </a:cubicBezTo>
                  <a:cubicBezTo>
                    <a:pt x="191" y="29"/>
                    <a:pt x="167" y="17"/>
                    <a:pt x="144" y="5"/>
                  </a:cubicBezTo>
                  <a:cubicBezTo>
                    <a:pt x="133" y="2"/>
                    <a:pt x="123" y="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6"/>
            <p:cNvSpPr/>
            <p:nvPr/>
          </p:nvSpPr>
          <p:spPr>
            <a:xfrm>
              <a:off x="6292565" y="3341725"/>
              <a:ext cx="17129" cy="33273"/>
            </a:xfrm>
            <a:custGeom>
              <a:avLst/>
              <a:gdLst/>
              <a:ahLst/>
              <a:cxnLst/>
              <a:rect l="l" t="t" r="r" b="b"/>
              <a:pathLst>
                <a:path w="348" h="676" extrusionOk="0">
                  <a:moveTo>
                    <a:pt x="120" y="0"/>
                  </a:moveTo>
                  <a:cubicBezTo>
                    <a:pt x="60" y="0"/>
                    <a:pt x="12" y="48"/>
                    <a:pt x="12" y="120"/>
                  </a:cubicBezTo>
                  <a:cubicBezTo>
                    <a:pt x="0" y="287"/>
                    <a:pt x="48" y="467"/>
                    <a:pt x="120" y="622"/>
                  </a:cubicBezTo>
                  <a:cubicBezTo>
                    <a:pt x="136" y="654"/>
                    <a:pt x="178" y="675"/>
                    <a:pt x="219" y="675"/>
                  </a:cubicBezTo>
                  <a:cubicBezTo>
                    <a:pt x="239" y="675"/>
                    <a:pt x="259" y="670"/>
                    <a:pt x="275" y="658"/>
                  </a:cubicBezTo>
                  <a:cubicBezTo>
                    <a:pt x="335" y="622"/>
                    <a:pt x="347" y="562"/>
                    <a:pt x="311" y="502"/>
                  </a:cubicBezTo>
                  <a:cubicBezTo>
                    <a:pt x="311" y="491"/>
                    <a:pt x="299" y="467"/>
                    <a:pt x="299" y="455"/>
                  </a:cubicBezTo>
                  <a:cubicBezTo>
                    <a:pt x="287" y="455"/>
                    <a:pt x="287" y="455"/>
                    <a:pt x="287" y="443"/>
                  </a:cubicBezTo>
                  <a:cubicBezTo>
                    <a:pt x="287" y="443"/>
                    <a:pt x="287" y="431"/>
                    <a:pt x="275" y="419"/>
                  </a:cubicBezTo>
                  <a:cubicBezTo>
                    <a:pt x="263" y="383"/>
                    <a:pt x="263" y="347"/>
                    <a:pt x="251" y="311"/>
                  </a:cubicBezTo>
                  <a:cubicBezTo>
                    <a:pt x="251" y="299"/>
                    <a:pt x="239" y="275"/>
                    <a:pt x="239" y="263"/>
                  </a:cubicBezTo>
                  <a:cubicBezTo>
                    <a:pt x="239" y="251"/>
                    <a:pt x="239" y="239"/>
                    <a:pt x="239" y="227"/>
                  </a:cubicBezTo>
                  <a:cubicBezTo>
                    <a:pt x="239" y="192"/>
                    <a:pt x="239" y="156"/>
                    <a:pt x="239" y="120"/>
                  </a:cubicBezTo>
                  <a:cubicBezTo>
                    <a:pt x="239" y="60"/>
                    <a:pt x="180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6"/>
            <p:cNvSpPr/>
            <p:nvPr/>
          </p:nvSpPr>
          <p:spPr>
            <a:xfrm>
              <a:off x="6314320" y="3337000"/>
              <a:ext cx="12994" cy="25939"/>
            </a:xfrm>
            <a:custGeom>
              <a:avLst/>
              <a:gdLst/>
              <a:ahLst/>
              <a:cxnLst/>
              <a:rect l="l" t="t" r="r" b="b"/>
              <a:pathLst>
                <a:path w="264" h="527" extrusionOk="0">
                  <a:moveTo>
                    <a:pt x="120" y="1"/>
                  </a:moveTo>
                  <a:cubicBezTo>
                    <a:pt x="96" y="1"/>
                    <a:pt x="61" y="13"/>
                    <a:pt x="37" y="25"/>
                  </a:cubicBezTo>
                  <a:cubicBezTo>
                    <a:pt x="25" y="48"/>
                    <a:pt x="1" y="84"/>
                    <a:pt x="13" y="108"/>
                  </a:cubicBezTo>
                  <a:cubicBezTo>
                    <a:pt x="25" y="216"/>
                    <a:pt x="25" y="312"/>
                    <a:pt x="37" y="419"/>
                  </a:cubicBezTo>
                  <a:cubicBezTo>
                    <a:pt x="49" y="443"/>
                    <a:pt x="49" y="479"/>
                    <a:pt x="72" y="503"/>
                  </a:cubicBezTo>
                  <a:cubicBezTo>
                    <a:pt x="96" y="515"/>
                    <a:pt x="120" y="527"/>
                    <a:pt x="156" y="527"/>
                  </a:cubicBezTo>
                  <a:cubicBezTo>
                    <a:pt x="180" y="527"/>
                    <a:pt x="216" y="515"/>
                    <a:pt x="228" y="503"/>
                  </a:cubicBezTo>
                  <a:cubicBezTo>
                    <a:pt x="252" y="479"/>
                    <a:pt x="264" y="443"/>
                    <a:pt x="264" y="419"/>
                  </a:cubicBezTo>
                  <a:cubicBezTo>
                    <a:pt x="252" y="312"/>
                    <a:pt x="240" y="216"/>
                    <a:pt x="228" y="108"/>
                  </a:cubicBezTo>
                  <a:cubicBezTo>
                    <a:pt x="228" y="84"/>
                    <a:pt x="216" y="48"/>
                    <a:pt x="204" y="25"/>
                  </a:cubicBezTo>
                  <a:cubicBezTo>
                    <a:pt x="180" y="13"/>
                    <a:pt x="14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6"/>
            <p:cNvSpPr/>
            <p:nvPr/>
          </p:nvSpPr>
          <p:spPr>
            <a:xfrm>
              <a:off x="6290202" y="3292752"/>
              <a:ext cx="16538" cy="31353"/>
            </a:xfrm>
            <a:custGeom>
              <a:avLst/>
              <a:gdLst/>
              <a:ahLst/>
              <a:cxnLst/>
              <a:rect l="l" t="t" r="r" b="b"/>
              <a:pathLst>
                <a:path w="336" h="637" extrusionOk="0">
                  <a:moveTo>
                    <a:pt x="169" y="1"/>
                  </a:moveTo>
                  <a:cubicBezTo>
                    <a:pt x="117" y="1"/>
                    <a:pt x="69" y="35"/>
                    <a:pt x="48" y="87"/>
                  </a:cubicBezTo>
                  <a:cubicBezTo>
                    <a:pt x="1" y="254"/>
                    <a:pt x="24" y="433"/>
                    <a:pt x="108" y="577"/>
                  </a:cubicBezTo>
                  <a:cubicBezTo>
                    <a:pt x="133" y="618"/>
                    <a:pt x="174" y="636"/>
                    <a:pt x="213" y="636"/>
                  </a:cubicBezTo>
                  <a:cubicBezTo>
                    <a:pt x="231" y="636"/>
                    <a:pt x="248" y="632"/>
                    <a:pt x="264" y="625"/>
                  </a:cubicBezTo>
                  <a:cubicBezTo>
                    <a:pt x="311" y="589"/>
                    <a:pt x="335" y="529"/>
                    <a:pt x="311" y="469"/>
                  </a:cubicBezTo>
                  <a:cubicBezTo>
                    <a:pt x="299" y="457"/>
                    <a:pt x="299" y="457"/>
                    <a:pt x="287" y="445"/>
                  </a:cubicBezTo>
                  <a:cubicBezTo>
                    <a:pt x="287" y="433"/>
                    <a:pt x="287" y="421"/>
                    <a:pt x="287" y="421"/>
                  </a:cubicBezTo>
                  <a:cubicBezTo>
                    <a:pt x="276" y="409"/>
                    <a:pt x="276" y="409"/>
                    <a:pt x="276" y="397"/>
                  </a:cubicBezTo>
                  <a:cubicBezTo>
                    <a:pt x="264" y="374"/>
                    <a:pt x="264" y="362"/>
                    <a:pt x="264" y="350"/>
                  </a:cubicBezTo>
                  <a:cubicBezTo>
                    <a:pt x="264" y="338"/>
                    <a:pt x="252" y="326"/>
                    <a:pt x="252" y="326"/>
                  </a:cubicBezTo>
                  <a:cubicBezTo>
                    <a:pt x="252" y="290"/>
                    <a:pt x="252" y="254"/>
                    <a:pt x="252" y="218"/>
                  </a:cubicBezTo>
                  <a:cubicBezTo>
                    <a:pt x="252" y="218"/>
                    <a:pt x="252" y="218"/>
                    <a:pt x="252" y="206"/>
                  </a:cubicBezTo>
                  <a:cubicBezTo>
                    <a:pt x="252" y="206"/>
                    <a:pt x="252" y="206"/>
                    <a:pt x="252" y="194"/>
                  </a:cubicBezTo>
                  <a:cubicBezTo>
                    <a:pt x="264" y="182"/>
                    <a:pt x="264" y="158"/>
                    <a:pt x="276" y="146"/>
                  </a:cubicBezTo>
                  <a:cubicBezTo>
                    <a:pt x="287" y="87"/>
                    <a:pt x="252" y="15"/>
                    <a:pt x="192" y="3"/>
                  </a:cubicBezTo>
                  <a:cubicBezTo>
                    <a:pt x="184" y="1"/>
                    <a:pt x="176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6"/>
            <p:cNvSpPr/>
            <p:nvPr/>
          </p:nvSpPr>
          <p:spPr>
            <a:xfrm>
              <a:off x="6333762" y="3294622"/>
              <a:ext cx="12403" cy="15947"/>
            </a:xfrm>
            <a:custGeom>
              <a:avLst/>
              <a:gdLst/>
              <a:ahLst/>
              <a:cxnLst/>
              <a:rect l="l" t="t" r="r" b="b"/>
              <a:pathLst>
                <a:path w="252" h="324" extrusionOk="0">
                  <a:moveTo>
                    <a:pt x="84" y="1"/>
                  </a:moveTo>
                  <a:cubicBezTo>
                    <a:pt x="72" y="13"/>
                    <a:pt x="60" y="13"/>
                    <a:pt x="48" y="13"/>
                  </a:cubicBezTo>
                  <a:cubicBezTo>
                    <a:pt x="36" y="25"/>
                    <a:pt x="24" y="37"/>
                    <a:pt x="12" y="61"/>
                  </a:cubicBezTo>
                  <a:cubicBezTo>
                    <a:pt x="12" y="61"/>
                    <a:pt x="0" y="73"/>
                    <a:pt x="0" y="84"/>
                  </a:cubicBezTo>
                  <a:cubicBezTo>
                    <a:pt x="0" y="96"/>
                    <a:pt x="0" y="120"/>
                    <a:pt x="0" y="144"/>
                  </a:cubicBezTo>
                  <a:cubicBezTo>
                    <a:pt x="12" y="180"/>
                    <a:pt x="24" y="216"/>
                    <a:pt x="36" y="240"/>
                  </a:cubicBezTo>
                  <a:cubicBezTo>
                    <a:pt x="36" y="264"/>
                    <a:pt x="48" y="276"/>
                    <a:pt x="60" y="288"/>
                  </a:cubicBezTo>
                  <a:cubicBezTo>
                    <a:pt x="60" y="300"/>
                    <a:pt x="72" y="300"/>
                    <a:pt x="84" y="312"/>
                  </a:cubicBezTo>
                  <a:cubicBezTo>
                    <a:pt x="96" y="324"/>
                    <a:pt x="108" y="324"/>
                    <a:pt x="132" y="324"/>
                  </a:cubicBezTo>
                  <a:lnTo>
                    <a:pt x="168" y="324"/>
                  </a:lnTo>
                  <a:cubicBezTo>
                    <a:pt x="180" y="324"/>
                    <a:pt x="192" y="312"/>
                    <a:pt x="204" y="312"/>
                  </a:cubicBezTo>
                  <a:cubicBezTo>
                    <a:pt x="216" y="300"/>
                    <a:pt x="227" y="288"/>
                    <a:pt x="239" y="276"/>
                  </a:cubicBezTo>
                  <a:cubicBezTo>
                    <a:pt x="239" y="264"/>
                    <a:pt x="251" y="252"/>
                    <a:pt x="251" y="240"/>
                  </a:cubicBezTo>
                  <a:cubicBezTo>
                    <a:pt x="251" y="228"/>
                    <a:pt x="251" y="204"/>
                    <a:pt x="251" y="180"/>
                  </a:cubicBezTo>
                  <a:cubicBezTo>
                    <a:pt x="239" y="156"/>
                    <a:pt x="227" y="120"/>
                    <a:pt x="216" y="84"/>
                  </a:cubicBezTo>
                  <a:cubicBezTo>
                    <a:pt x="216" y="73"/>
                    <a:pt x="204" y="61"/>
                    <a:pt x="192" y="49"/>
                  </a:cubicBezTo>
                  <a:cubicBezTo>
                    <a:pt x="192" y="37"/>
                    <a:pt x="180" y="25"/>
                    <a:pt x="168" y="13"/>
                  </a:cubicBezTo>
                  <a:cubicBezTo>
                    <a:pt x="156" y="13"/>
                    <a:pt x="14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6"/>
            <p:cNvSpPr/>
            <p:nvPr/>
          </p:nvSpPr>
          <p:spPr>
            <a:xfrm>
              <a:off x="6388493" y="3147949"/>
              <a:ext cx="29483" cy="26087"/>
            </a:xfrm>
            <a:custGeom>
              <a:avLst/>
              <a:gdLst/>
              <a:ahLst/>
              <a:cxnLst/>
              <a:rect l="l" t="t" r="r" b="b"/>
              <a:pathLst>
                <a:path w="599" h="530" extrusionOk="0">
                  <a:moveTo>
                    <a:pt x="121" y="1"/>
                  </a:moveTo>
                  <a:cubicBezTo>
                    <a:pt x="93" y="1"/>
                    <a:pt x="66" y="10"/>
                    <a:pt x="48" y="28"/>
                  </a:cubicBezTo>
                  <a:cubicBezTo>
                    <a:pt x="12" y="75"/>
                    <a:pt x="0" y="147"/>
                    <a:pt x="48" y="195"/>
                  </a:cubicBezTo>
                  <a:lnTo>
                    <a:pt x="395" y="494"/>
                  </a:lnTo>
                  <a:cubicBezTo>
                    <a:pt x="413" y="518"/>
                    <a:pt x="440" y="530"/>
                    <a:pt x="468" y="530"/>
                  </a:cubicBezTo>
                  <a:cubicBezTo>
                    <a:pt x="496" y="530"/>
                    <a:pt x="526" y="518"/>
                    <a:pt x="550" y="494"/>
                  </a:cubicBezTo>
                  <a:cubicBezTo>
                    <a:pt x="586" y="458"/>
                    <a:pt x="598" y="386"/>
                    <a:pt x="550" y="338"/>
                  </a:cubicBezTo>
                  <a:lnTo>
                    <a:pt x="204" y="28"/>
                  </a:lnTo>
                  <a:cubicBezTo>
                    <a:pt x="180" y="10"/>
                    <a:pt x="150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6"/>
            <p:cNvSpPr/>
            <p:nvPr/>
          </p:nvSpPr>
          <p:spPr>
            <a:xfrm>
              <a:off x="6406114" y="3127523"/>
              <a:ext cx="24807" cy="22986"/>
            </a:xfrm>
            <a:custGeom>
              <a:avLst/>
              <a:gdLst/>
              <a:ahLst/>
              <a:cxnLst/>
              <a:rect l="l" t="t" r="r" b="b"/>
              <a:pathLst>
                <a:path w="504" h="467" extrusionOk="0">
                  <a:moveTo>
                    <a:pt x="144" y="0"/>
                  </a:moveTo>
                  <a:cubicBezTo>
                    <a:pt x="120" y="0"/>
                    <a:pt x="85" y="0"/>
                    <a:pt x="61" y="12"/>
                  </a:cubicBezTo>
                  <a:cubicBezTo>
                    <a:pt x="37" y="36"/>
                    <a:pt x="13" y="48"/>
                    <a:pt x="1" y="84"/>
                  </a:cubicBezTo>
                  <a:cubicBezTo>
                    <a:pt x="1" y="108"/>
                    <a:pt x="1" y="144"/>
                    <a:pt x="13" y="168"/>
                  </a:cubicBezTo>
                  <a:cubicBezTo>
                    <a:pt x="85" y="311"/>
                    <a:pt x="216" y="407"/>
                    <a:pt x="360" y="466"/>
                  </a:cubicBezTo>
                  <a:cubicBezTo>
                    <a:pt x="384" y="466"/>
                    <a:pt x="419" y="466"/>
                    <a:pt x="443" y="454"/>
                  </a:cubicBezTo>
                  <a:cubicBezTo>
                    <a:pt x="467" y="431"/>
                    <a:pt x="491" y="407"/>
                    <a:pt x="491" y="383"/>
                  </a:cubicBezTo>
                  <a:cubicBezTo>
                    <a:pt x="503" y="359"/>
                    <a:pt x="503" y="323"/>
                    <a:pt x="479" y="299"/>
                  </a:cubicBezTo>
                  <a:cubicBezTo>
                    <a:pt x="467" y="275"/>
                    <a:pt x="443" y="251"/>
                    <a:pt x="419" y="239"/>
                  </a:cubicBezTo>
                  <a:lnTo>
                    <a:pt x="407" y="239"/>
                  </a:lnTo>
                  <a:cubicBezTo>
                    <a:pt x="372" y="227"/>
                    <a:pt x="348" y="203"/>
                    <a:pt x="324" y="191"/>
                  </a:cubicBezTo>
                  <a:cubicBezTo>
                    <a:pt x="300" y="168"/>
                    <a:pt x="276" y="144"/>
                    <a:pt x="252" y="120"/>
                  </a:cubicBezTo>
                  <a:cubicBezTo>
                    <a:pt x="240" y="96"/>
                    <a:pt x="228" y="84"/>
                    <a:pt x="216" y="60"/>
                  </a:cubicBezTo>
                  <a:cubicBezTo>
                    <a:pt x="204" y="36"/>
                    <a:pt x="168" y="12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6"/>
            <p:cNvSpPr/>
            <p:nvPr/>
          </p:nvSpPr>
          <p:spPr>
            <a:xfrm>
              <a:off x="6659200" y="3456455"/>
              <a:ext cx="11222" cy="36570"/>
            </a:xfrm>
            <a:custGeom>
              <a:avLst/>
              <a:gdLst/>
              <a:ahLst/>
              <a:cxnLst/>
              <a:rect l="l" t="t" r="r" b="b"/>
              <a:pathLst>
                <a:path w="228" h="743" extrusionOk="0">
                  <a:moveTo>
                    <a:pt x="120" y="1"/>
                  </a:moveTo>
                  <a:cubicBezTo>
                    <a:pt x="60" y="13"/>
                    <a:pt x="0" y="49"/>
                    <a:pt x="0" y="120"/>
                  </a:cubicBezTo>
                  <a:lnTo>
                    <a:pt x="0" y="635"/>
                  </a:lnTo>
                  <a:cubicBezTo>
                    <a:pt x="0" y="694"/>
                    <a:pt x="60" y="742"/>
                    <a:pt x="120" y="742"/>
                  </a:cubicBezTo>
                  <a:cubicBezTo>
                    <a:pt x="180" y="742"/>
                    <a:pt x="227" y="694"/>
                    <a:pt x="227" y="635"/>
                  </a:cubicBezTo>
                  <a:lnTo>
                    <a:pt x="227" y="120"/>
                  </a:lnTo>
                  <a:cubicBezTo>
                    <a:pt x="227" y="61"/>
                    <a:pt x="180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6"/>
            <p:cNvSpPr/>
            <p:nvPr/>
          </p:nvSpPr>
          <p:spPr>
            <a:xfrm>
              <a:off x="6635624" y="3456455"/>
              <a:ext cx="11271" cy="26530"/>
            </a:xfrm>
            <a:custGeom>
              <a:avLst/>
              <a:gdLst/>
              <a:ahLst/>
              <a:cxnLst/>
              <a:rect l="l" t="t" r="r" b="b"/>
              <a:pathLst>
                <a:path w="229" h="539" extrusionOk="0">
                  <a:moveTo>
                    <a:pt x="109" y="1"/>
                  </a:moveTo>
                  <a:cubicBezTo>
                    <a:pt x="49" y="13"/>
                    <a:pt x="1" y="49"/>
                    <a:pt x="1" y="120"/>
                  </a:cubicBezTo>
                  <a:lnTo>
                    <a:pt x="1" y="419"/>
                  </a:lnTo>
                  <a:cubicBezTo>
                    <a:pt x="1" y="479"/>
                    <a:pt x="49" y="539"/>
                    <a:pt x="109" y="539"/>
                  </a:cubicBezTo>
                  <a:cubicBezTo>
                    <a:pt x="180" y="539"/>
                    <a:pt x="228" y="491"/>
                    <a:pt x="228" y="419"/>
                  </a:cubicBezTo>
                  <a:lnTo>
                    <a:pt x="228" y="120"/>
                  </a:lnTo>
                  <a:cubicBezTo>
                    <a:pt x="228" y="61"/>
                    <a:pt x="180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6"/>
            <p:cNvSpPr/>
            <p:nvPr/>
          </p:nvSpPr>
          <p:spPr>
            <a:xfrm>
              <a:off x="6679773" y="3405858"/>
              <a:ext cx="10632" cy="16538"/>
            </a:xfrm>
            <a:custGeom>
              <a:avLst/>
              <a:gdLst/>
              <a:ahLst/>
              <a:cxnLst/>
              <a:rect l="l" t="t" r="r" b="b"/>
              <a:pathLst>
                <a:path w="216" h="336" extrusionOk="0">
                  <a:moveTo>
                    <a:pt x="108" y="1"/>
                  </a:moveTo>
                  <a:cubicBezTo>
                    <a:pt x="96" y="1"/>
                    <a:pt x="84" y="1"/>
                    <a:pt x="84" y="13"/>
                  </a:cubicBezTo>
                  <a:cubicBezTo>
                    <a:pt x="60" y="13"/>
                    <a:pt x="49" y="24"/>
                    <a:pt x="25" y="36"/>
                  </a:cubicBezTo>
                  <a:cubicBezTo>
                    <a:pt x="25" y="48"/>
                    <a:pt x="13" y="48"/>
                    <a:pt x="13" y="60"/>
                  </a:cubicBezTo>
                  <a:cubicBezTo>
                    <a:pt x="1" y="72"/>
                    <a:pt x="1" y="96"/>
                    <a:pt x="1" y="120"/>
                  </a:cubicBezTo>
                  <a:lnTo>
                    <a:pt x="1" y="216"/>
                  </a:lnTo>
                  <a:cubicBezTo>
                    <a:pt x="1" y="240"/>
                    <a:pt x="1" y="252"/>
                    <a:pt x="1" y="264"/>
                  </a:cubicBezTo>
                  <a:cubicBezTo>
                    <a:pt x="13" y="276"/>
                    <a:pt x="25" y="288"/>
                    <a:pt x="25" y="299"/>
                  </a:cubicBezTo>
                  <a:cubicBezTo>
                    <a:pt x="37" y="311"/>
                    <a:pt x="49" y="311"/>
                    <a:pt x="60" y="323"/>
                  </a:cubicBezTo>
                  <a:cubicBezTo>
                    <a:pt x="84" y="323"/>
                    <a:pt x="96" y="335"/>
                    <a:pt x="108" y="335"/>
                  </a:cubicBezTo>
                  <a:cubicBezTo>
                    <a:pt x="120" y="323"/>
                    <a:pt x="132" y="323"/>
                    <a:pt x="144" y="323"/>
                  </a:cubicBezTo>
                  <a:cubicBezTo>
                    <a:pt x="156" y="323"/>
                    <a:pt x="180" y="311"/>
                    <a:pt x="192" y="299"/>
                  </a:cubicBezTo>
                  <a:cubicBezTo>
                    <a:pt x="192" y="288"/>
                    <a:pt x="204" y="288"/>
                    <a:pt x="204" y="276"/>
                  </a:cubicBezTo>
                  <a:cubicBezTo>
                    <a:pt x="216" y="252"/>
                    <a:pt x="216" y="240"/>
                    <a:pt x="216" y="216"/>
                  </a:cubicBezTo>
                  <a:lnTo>
                    <a:pt x="216" y="120"/>
                  </a:lnTo>
                  <a:cubicBezTo>
                    <a:pt x="216" y="96"/>
                    <a:pt x="216" y="84"/>
                    <a:pt x="216" y="72"/>
                  </a:cubicBezTo>
                  <a:cubicBezTo>
                    <a:pt x="204" y="60"/>
                    <a:pt x="204" y="48"/>
                    <a:pt x="192" y="36"/>
                  </a:cubicBezTo>
                  <a:cubicBezTo>
                    <a:pt x="180" y="24"/>
                    <a:pt x="168" y="13"/>
                    <a:pt x="156" y="13"/>
                  </a:cubicBezTo>
                  <a:cubicBezTo>
                    <a:pt x="144" y="1"/>
                    <a:pt x="120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6"/>
            <p:cNvSpPr/>
            <p:nvPr/>
          </p:nvSpPr>
          <p:spPr>
            <a:xfrm>
              <a:off x="7058172" y="3576551"/>
              <a:ext cx="15947" cy="27809"/>
            </a:xfrm>
            <a:custGeom>
              <a:avLst/>
              <a:gdLst/>
              <a:ahLst/>
              <a:cxnLst/>
              <a:rect l="l" t="t" r="r" b="b"/>
              <a:pathLst>
                <a:path w="324" h="565" extrusionOk="0">
                  <a:moveTo>
                    <a:pt x="131" y="0"/>
                  </a:moveTo>
                  <a:cubicBezTo>
                    <a:pt x="112" y="0"/>
                    <a:pt x="91" y="4"/>
                    <a:pt x="72" y="12"/>
                  </a:cubicBezTo>
                  <a:cubicBezTo>
                    <a:pt x="25" y="48"/>
                    <a:pt x="1" y="120"/>
                    <a:pt x="37" y="167"/>
                  </a:cubicBezTo>
                  <a:cubicBezTo>
                    <a:pt x="37" y="179"/>
                    <a:pt x="49" y="179"/>
                    <a:pt x="49" y="191"/>
                  </a:cubicBezTo>
                  <a:cubicBezTo>
                    <a:pt x="60" y="215"/>
                    <a:pt x="60" y="251"/>
                    <a:pt x="72" y="275"/>
                  </a:cubicBezTo>
                  <a:cubicBezTo>
                    <a:pt x="72" y="311"/>
                    <a:pt x="72" y="335"/>
                    <a:pt x="72" y="371"/>
                  </a:cubicBezTo>
                  <a:cubicBezTo>
                    <a:pt x="72" y="383"/>
                    <a:pt x="60" y="406"/>
                    <a:pt x="60" y="418"/>
                  </a:cubicBezTo>
                  <a:cubicBezTo>
                    <a:pt x="37" y="478"/>
                    <a:pt x="84" y="550"/>
                    <a:pt x="132" y="562"/>
                  </a:cubicBezTo>
                  <a:cubicBezTo>
                    <a:pt x="140" y="563"/>
                    <a:pt x="148" y="564"/>
                    <a:pt x="155" y="564"/>
                  </a:cubicBezTo>
                  <a:cubicBezTo>
                    <a:pt x="207" y="564"/>
                    <a:pt x="255" y="530"/>
                    <a:pt x="276" y="478"/>
                  </a:cubicBezTo>
                  <a:cubicBezTo>
                    <a:pt x="324" y="347"/>
                    <a:pt x="300" y="191"/>
                    <a:pt x="228" y="60"/>
                  </a:cubicBezTo>
                  <a:cubicBezTo>
                    <a:pt x="212" y="19"/>
                    <a:pt x="173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6"/>
            <p:cNvSpPr/>
            <p:nvPr/>
          </p:nvSpPr>
          <p:spPr>
            <a:xfrm>
              <a:off x="7057581" y="3539193"/>
              <a:ext cx="14175" cy="28203"/>
            </a:xfrm>
            <a:custGeom>
              <a:avLst/>
              <a:gdLst/>
              <a:ahLst/>
              <a:cxnLst/>
              <a:rect l="l" t="t" r="r" b="b"/>
              <a:pathLst>
                <a:path w="288" h="573" extrusionOk="0">
                  <a:moveTo>
                    <a:pt x="108" y="1"/>
                  </a:moveTo>
                  <a:cubicBezTo>
                    <a:pt x="99" y="1"/>
                    <a:pt x="91" y="2"/>
                    <a:pt x="84" y="6"/>
                  </a:cubicBezTo>
                  <a:cubicBezTo>
                    <a:pt x="61" y="18"/>
                    <a:pt x="37" y="30"/>
                    <a:pt x="25" y="54"/>
                  </a:cubicBezTo>
                  <a:cubicBezTo>
                    <a:pt x="1" y="89"/>
                    <a:pt x="1" y="113"/>
                    <a:pt x="13" y="149"/>
                  </a:cubicBezTo>
                  <a:cubicBezTo>
                    <a:pt x="25" y="257"/>
                    <a:pt x="49" y="376"/>
                    <a:pt x="61" y="484"/>
                  </a:cubicBezTo>
                  <a:cubicBezTo>
                    <a:pt x="72" y="520"/>
                    <a:pt x="96" y="544"/>
                    <a:pt x="120" y="556"/>
                  </a:cubicBezTo>
                  <a:cubicBezTo>
                    <a:pt x="137" y="564"/>
                    <a:pt x="160" y="573"/>
                    <a:pt x="181" y="573"/>
                  </a:cubicBezTo>
                  <a:cubicBezTo>
                    <a:pt x="189" y="573"/>
                    <a:pt x="197" y="571"/>
                    <a:pt x="204" y="568"/>
                  </a:cubicBezTo>
                  <a:cubicBezTo>
                    <a:pt x="228" y="556"/>
                    <a:pt x="252" y="544"/>
                    <a:pt x="264" y="520"/>
                  </a:cubicBezTo>
                  <a:cubicBezTo>
                    <a:pt x="288" y="484"/>
                    <a:pt x="288" y="460"/>
                    <a:pt x="276" y="436"/>
                  </a:cubicBezTo>
                  <a:cubicBezTo>
                    <a:pt x="264" y="317"/>
                    <a:pt x="240" y="197"/>
                    <a:pt x="228" y="89"/>
                  </a:cubicBezTo>
                  <a:cubicBezTo>
                    <a:pt x="216" y="54"/>
                    <a:pt x="192" y="30"/>
                    <a:pt x="168" y="18"/>
                  </a:cubicBezTo>
                  <a:cubicBezTo>
                    <a:pt x="151" y="9"/>
                    <a:pt x="128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6"/>
            <p:cNvSpPr/>
            <p:nvPr/>
          </p:nvSpPr>
          <p:spPr>
            <a:xfrm>
              <a:off x="7089377" y="3154790"/>
              <a:ext cx="14766" cy="29532"/>
            </a:xfrm>
            <a:custGeom>
              <a:avLst/>
              <a:gdLst/>
              <a:ahLst/>
              <a:cxnLst/>
              <a:rect l="l" t="t" r="r" b="b"/>
              <a:pathLst>
                <a:path w="300" h="600" extrusionOk="0">
                  <a:moveTo>
                    <a:pt x="134" y="0"/>
                  </a:moveTo>
                  <a:cubicBezTo>
                    <a:pt x="116" y="0"/>
                    <a:pt x="98" y="6"/>
                    <a:pt x="84" y="20"/>
                  </a:cubicBezTo>
                  <a:cubicBezTo>
                    <a:pt x="60" y="32"/>
                    <a:pt x="36" y="56"/>
                    <a:pt x="36" y="80"/>
                  </a:cubicBezTo>
                  <a:cubicBezTo>
                    <a:pt x="24" y="116"/>
                    <a:pt x="36" y="140"/>
                    <a:pt x="48" y="164"/>
                  </a:cubicBezTo>
                  <a:cubicBezTo>
                    <a:pt x="48" y="164"/>
                    <a:pt x="36" y="152"/>
                    <a:pt x="36" y="152"/>
                  </a:cubicBezTo>
                  <a:lnTo>
                    <a:pt x="36" y="152"/>
                  </a:lnTo>
                  <a:cubicBezTo>
                    <a:pt x="48" y="175"/>
                    <a:pt x="60" y="211"/>
                    <a:pt x="60" y="235"/>
                  </a:cubicBezTo>
                  <a:cubicBezTo>
                    <a:pt x="60" y="271"/>
                    <a:pt x="60" y="295"/>
                    <a:pt x="60" y="331"/>
                  </a:cubicBezTo>
                  <a:cubicBezTo>
                    <a:pt x="60" y="355"/>
                    <a:pt x="48" y="379"/>
                    <a:pt x="36" y="415"/>
                  </a:cubicBezTo>
                  <a:cubicBezTo>
                    <a:pt x="36" y="415"/>
                    <a:pt x="36" y="427"/>
                    <a:pt x="24" y="427"/>
                  </a:cubicBezTo>
                  <a:cubicBezTo>
                    <a:pt x="0" y="486"/>
                    <a:pt x="12" y="558"/>
                    <a:pt x="72" y="582"/>
                  </a:cubicBezTo>
                  <a:cubicBezTo>
                    <a:pt x="88" y="594"/>
                    <a:pt x="107" y="599"/>
                    <a:pt x="126" y="599"/>
                  </a:cubicBezTo>
                  <a:cubicBezTo>
                    <a:pt x="164" y="599"/>
                    <a:pt x="204" y="578"/>
                    <a:pt x="228" y="546"/>
                  </a:cubicBezTo>
                  <a:cubicBezTo>
                    <a:pt x="263" y="474"/>
                    <a:pt x="287" y="391"/>
                    <a:pt x="287" y="307"/>
                  </a:cubicBezTo>
                  <a:cubicBezTo>
                    <a:pt x="299" y="211"/>
                    <a:pt x="275" y="128"/>
                    <a:pt x="240" y="56"/>
                  </a:cubicBezTo>
                  <a:cubicBezTo>
                    <a:pt x="228" y="32"/>
                    <a:pt x="192" y="8"/>
                    <a:pt x="168" y="8"/>
                  </a:cubicBezTo>
                  <a:cubicBezTo>
                    <a:pt x="158" y="3"/>
                    <a:pt x="14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6"/>
            <p:cNvSpPr/>
            <p:nvPr/>
          </p:nvSpPr>
          <p:spPr>
            <a:xfrm>
              <a:off x="7071116" y="3133970"/>
              <a:ext cx="11222" cy="28301"/>
            </a:xfrm>
            <a:custGeom>
              <a:avLst/>
              <a:gdLst/>
              <a:ahLst/>
              <a:cxnLst/>
              <a:rect l="l" t="t" r="r" b="b"/>
              <a:pathLst>
                <a:path w="228" h="575" extrusionOk="0">
                  <a:moveTo>
                    <a:pt x="108" y="1"/>
                  </a:moveTo>
                  <a:cubicBezTo>
                    <a:pt x="49" y="13"/>
                    <a:pt x="1" y="60"/>
                    <a:pt x="1" y="120"/>
                  </a:cubicBezTo>
                  <a:lnTo>
                    <a:pt x="1" y="467"/>
                  </a:lnTo>
                  <a:cubicBezTo>
                    <a:pt x="1" y="515"/>
                    <a:pt x="49" y="575"/>
                    <a:pt x="108" y="575"/>
                  </a:cubicBezTo>
                  <a:cubicBezTo>
                    <a:pt x="180" y="575"/>
                    <a:pt x="228" y="527"/>
                    <a:pt x="228" y="467"/>
                  </a:cubicBezTo>
                  <a:lnTo>
                    <a:pt x="228" y="120"/>
                  </a:lnTo>
                  <a:cubicBezTo>
                    <a:pt x="228" y="60"/>
                    <a:pt x="180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6"/>
            <p:cNvSpPr/>
            <p:nvPr/>
          </p:nvSpPr>
          <p:spPr>
            <a:xfrm>
              <a:off x="7069344" y="3075153"/>
              <a:ext cx="19491" cy="32977"/>
            </a:xfrm>
            <a:custGeom>
              <a:avLst/>
              <a:gdLst/>
              <a:ahLst/>
              <a:cxnLst/>
              <a:rect l="l" t="t" r="r" b="b"/>
              <a:pathLst>
                <a:path w="396" h="670" extrusionOk="0">
                  <a:moveTo>
                    <a:pt x="114" y="0"/>
                  </a:moveTo>
                  <a:cubicBezTo>
                    <a:pt x="85" y="0"/>
                    <a:pt x="55" y="12"/>
                    <a:pt x="37" y="36"/>
                  </a:cubicBezTo>
                  <a:cubicBezTo>
                    <a:pt x="1" y="84"/>
                    <a:pt x="1" y="143"/>
                    <a:pt x="37" y="191"/>
                  </a:cubicBezTo>
                  <a:cubicBezTo>
                    <a:pt x="49" y="191"/>
                    <a:pt x="49" y="203"/>
                    <a:pt x="61" y="215"/>
                  </a:cubicBezTo>
                  <a:cubicBezTo>
                    <a:pt x="73" y="239"/>
                    <a:pt x="85" y="251"/>
                    <a:pt x="97" y="263"/>
                  </a:cubicBezTo>
                  <a:cubicBezTo>
                    <a:pt x="108" y="287"/>
                    <a:pt x="120" y="299"/>
                    <a:pt x="120" y="323"/>
                  </a:cubicBezTo>
                  <a:lnTo>
                    <a:pt x="132" y="335"/>
                  </a:lnTo>
                  <a:cubicBezTo>
                    <a:pt x="132" y="342"/>
                    <a:pt x="132" y="347"/>
                    <a:pt x="132" y="347"/>
                  </a:cubicBezTo>
                  <a:cubicBezTo>
                    <a:pt x="144" y="383"/>
                    <a:pt x="156" y="430"/>
                    <a:pt x="168" y="466"/>
                  </a:cubicBezTo>
                  <a:cubicBezTo>
                    <a:pt x="168" y="466"/>
                    <a:pt x="168" y="466"/>
                    <a:pt x="168" y="478"/>
                  </a:cubicBezTo>
                  <a:cubicBezTo>
                    <a:pt x="168" y="478"/>
                    <a:pt x="168" y="490"/>
                    <a:pt x="168" y="502"/>
                  </a:cubicBezTo>
                  <a:cubicBezTo>
                    <a:pt x="168" y="514"/>
                    <a:pt x="168" y="538"/>
                    <a:pt x="168" y="562"/>
                  </a:cubicBezTo>
                  <a:cubicBezTo>
                    <a:pt x="168" y="622"/>
                    <a:pt x="228" y="670"/>
                    <a:pt x="288" y="670"/>
                  </a:cubicBezTo>
                  <a:cubicBezTo>
                    <a:pt x="348" y="670"/>
                    <a:pt x="395" y="622"/>
                    <a:pt x="395" y="562"/>
                  </a:cubicBezTo>
                  <a:cubicBezTo>
                    <a:pt x="395" y="359"/>
                    <a:pt x="324" y="179"/>
                    <a:pt x="192" y="36"/>
                  </a:cubicBezTo>
                  <a:cubicBezTo>
                    <a:pt x="174" y="12"/>
                    <a:pt x="144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6"/>
            <p:cNvSpPr/>
            <p:nvPr/>
          </p:nvSpPr>
          <p:spPr>
            <a:xfrm>
              <a:off x="7092330" y="3066638"/>
              <a:ext cx="17079" cy="31501"/>
            </a:xfrm>
            <a:custGeom>
              <a:avLst/>
              <a:gdLst/>
              <a:ahLst/>
              <a:cxnLst/>
              <a:rect l="l" t="t" r="r" b="b"/>
              <a:pathLst>
                <a:path w="347" h="640" extrusionOk="0">
                  <a:moveTo>
                    <a:pt x="126" y="0"/>
                  </a:moveTo>
                  <a:cubicBezTo>
                    <a:pt x="106" y="0"/>
                    <a:pt x="88" y="6"/>
                    <a:pt x="72" y="18"/>
                  </a:cubicBezTo>
                  <a:cubicBezTo>
                    <a:pt x="24" y="53"/>
                    <a:pt x="0" y="113"/>
                    <a:pt x="36" y="173"/>
                  </a:cubicBezTo>
                  <a:cubicBezTo>
                    <a:pt x="36" y="185"/>
                    <a:pt x="48" y="197"/>
                    <a:pt x="60" y="221"/>
                  </a:cubicBezTo>
                  <a:cubicBezTo>
                    <a:pt x="60" y="221"/>
                    <a:pt x="60" y="221"/>
                    <a:pt x="60" y="233"/>
                  </a:cubicBezTo>
                  <a:cubicBezTo>
                    <a:pt x="60" y="233"/>
                    <a:pt x="60" y="245"/>
                    <a:pt x="72" y="245"/>
                  </a:cubicBezTo>
                  <a:cubicBezTo>
                    <a:pt x="84" y="281"/>
                    <a:pt x="96" y="305"/>
                    <a:pt x="96" y="340"/>
                  </a:cubicBezTo>
                  <a:cubicBezTo>
                    <a:pt x="108" y="364"/>
                    <a:pt x="108" y="376"/>
                    <a:pt x="108" y="400"/>
                  </a:cubicBezTo>
                  <a:cubicBezTo>
                    <a:pt x="108" y="400"/>
                    <a:pt x="108" y="412"/>
                    <a:pt x="108" y="412"/>
                  </a:cubicBezTo>
                  <a:cubicBezTo>
                    <a:pt x="108" y="424"/>
                    <a:pt x="120" y="424"/>
                    <a:pt x="120" y="424"/>
                  </a:cubicBezTo>
                  <a:cubicBezTo>
                    <a:pt x="120" y="460"/>
                    <a:pt x="120" y="496"/>
                    <a:pt x="120" y="532"/>
                  </a:cubicBezTo>
                  <a:cubicBezTo>
                    <a:pt x="120" y="580"/>
                    <a:pt x="168" y="639"/>
                    <a:pt x="227" y="639"/>
                  </a:cubicBezTo>
                  <a:cubicBezTo>
                    <a:pt x="299" y="639"/>
                    <a:pt x="347" y="591"/>
                    <a:pt x="347" y="532"/>
                  </a:cubicBezTo>
                  <a:cubicBezTo>
                    <a:pt x="347" y="364"/>
                    <a:pt x="299" y="197"/>
                    <a:pt x="227" y="53"/>
                  </a:cubicBezTo>
                  <a:cubicBezTo>
                    <a:pt x="203" y="22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6"/>
            <p:cNvSpPr/>
            <p:nvPr/>
          </p:nvSpPr>
          <p:spPr>
            <a:xfrm>
              <a:off x="6879850" y="3424561"/>
              <a:ext cx="15357" cy="29729"/>
            </a:xfrm>
            <a:custGeom>
              <a:avLst/>
              <a:gdLst/>
              <a:ahLst/>
              <a:cxnLst/>
              <a:rect l="l" t="t" r="r" b="b"/>
              <a:pathLst>
                <a:path w="312" h="604" extrusionOk="0">
                  <a:moveTo>
                    <a:pt x="108" y="1"/>
                  </a:moveTo>
                  <a:cubicBezTo>
                    <a:pt x="100" y="1"/>
                    <a:pt x="92" y="2"/>
                    <a:pt x="85" y="3"/>
                  </a:cubicBezTo>
                  <a:cubicBezTo>
                    <a:pt x="25" y="27"/>
                    <a:pt x="1" y="87"/>
                    <a:pt x="13" y="147"/>
                  </a:cubicBezTo>
                  <a:cubicBezTo>
                    <a:pt x="37" y="266"/>
                    <a:pt x="61" y="398"/>
                    <a:pt x="85" y="517"/>
                  </a:cubicBezTo>
                  <a:cubicBezTo>
                    <a:pt x="95" y="569"/>
                    <a:pt x="151" y="603"/>
                    <a:pt x="197" y="603"/>
                  </a:cubicBezTo>
                  <a:cubicBezTo>
                    <a:pt x="203" y="603"/>
                    <a:pt x="210" y="603"/>
                    <a:pt x="216" y="601"/>
                  </a:cubicBezTo>
                  <a:cubicBezTo>
                    <a:pt x="276" y="577"/>
                    <a:pt x="312" y="517"/>
                    <a:pt x="300" y="458"/>
                  </a:cubicBezTo>
                  <a:cubicBezTo>
                    <a:pt x="276" y="338"/>
                    <a:pt x="252" y="206"/>
                    <a:pt x="228" y="87"/>
                  </a:cubicBezTo>
                  <a:cubicBezTo>
                    <a:pt x="218" y="35"/>
                    <a:pt x="162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6"/>
            <p:cNvSpPr/>
            <p:nvPr/>
          </p:nvSpPr>
          <p:spPr>
            <a:xfrm>
              <a:off x="6875174" y="3488842"/>
              <a:ext cx="11222" cy="12403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84" y="0"/>
                  </a:moveTo>
                  <a:cubicBezTo>
                    <a:pt x="72" y="12"/>
                    <a:pt x="48" y="12"/>
                    <a:pt x="36" y="36"/>
                  </a:cubicBezTo>
                  <a:cubicBezTo>
                    <a:pt x="36" y="36"/>
                    <a:pt x="24" y="48"/>
                    <a:pt x="24" y="48"/>
                  </a:cubicBezTo>
                  <a:cubicBezTo>
                    <a:pt x="12" y="72"/>
                    <a:pt x="0" y="84"/>
                    <a:pt x="0" y="108"/>
                  </a:cubicBezTo>
                  <a:lnTo>
                    <a:pt x="0" y="144"/>
                  </a:lnTo>
                  <a:cubicBezTo>
                    <a:pt x="0" y="156"/>
                    <a:pt x="12" y="180"/>
                    <a:pt x="12" y="192"/>
                  </a:cubicBezTo>
                  <a:cubicBezTo>
                    <a:pt x="24" y="204"/>
                    <a:pt x="24" y="216"/>
                    <a:pt x="36" y="228"/>
                  </a:cubicBezTo>
                  <a:cubicBezTo>
                    <a:pt x="48" y="240"/>
                    <a:pt x="60" y="240"/>
                    <a:pt x="72" y="252"/>
                  </a:cubicBezTo>
                  <a:lnTo>
                    <a:pt x="144" y="252"/>
                  </a:lnTo>
                  <a:cubicBezTo>
                    <a:pt x="168" y="252"/>
                    <a:pt x="180" y="240"/>
                    <a:pt x="192" y="228"/>
                  </a:cubicBezTo>
                  <a:cubicBezTo>
                    <a:pt x="204" y="216"/>
                    <a:pt x="204" y="204"/>
                    <a:pt x="215" y="204"/>
                  </a:cubicBezTo>
                  <a:cubicBezTo>
                    <a:pt x="227" y="180"/>
                    <a:pt x="227" y="168"/>
                    <a:pt x="227" y="144"/>
                  </a:cubicBezTo>
                  <a:lnTo>
                    <a:pt x="227" y="108"/>
                  </a:lnTo>
                  <a:cubicBezTo>
                    <a:pt x="227" y="96"/>
                    <a:pt x="227" y="84"/>
                    <a:pt x="215" y="72"/>
                  </a:cubicBezTo>
                  <a:cubicBezTo>
                    <a:pt x="215" y="48"/>
                    <a:pt x="204" y="36"/>
                    <a:pt x="192" y="36"/>
                  </a:cubicBezTo>
                  <a:cubicBezTo>
                    <a:pt x="192" y="24"/>
                    <a:pt x="180" y="12"/>
                    <a:pt x="156" y="12"/>
                  </a:cubicBezTo>
                  <a:cubicBezTo>
                    <a:pt x="144" y="0"/>
                    <a:pt x="132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6"/>
            <p:cNvSpPr/>
            <p:nvPr/>
          </p:nvSpPr>
          <p:spPr>
            <a:xfrm>
              <a:off x="6912236" y="3491795"/>
              <a:ext cx="11222" cy="18261"/>
            </a:xfrm>
            <a:custGeom>
              <a:avLst/>
              <a:gdLst/>
              <a:ahLst/>
              <a:cxnLst/>
              <a:rect l="l" t="t" r="r" b="b"/>
              <a:pathLst>
                <a:path w="228" h="371" extrusionOk="0">
                  <a:moveTo>
                    <a:pt x="120" y="0"/>
                  </a:moveTo>
                  <a:cubicBezTo>
                    <a:pt x="84" y="12"/>
                    <a:pt x="60" y="12"/>
                    <a:pt x="36" y="36"/>
                  </a:cubicBezTo>
                  <a:cubicBezTo>
                    <a:pt x="24" y="60"/>
                    <a:pt x="1" y="84"/>
                    <a:pt x="1" y="120"/>
                  </a:cubicBezTo>
                  <a:lnTo>
                    <a:pt x="1" y="251"/>
                  </a:lnTo>
                  <a:cubicBezTo>
                    <a:pt x="1" y="287"/>
                    <a:pt x="24" y="311"/>
                    <a:pt x="36" y="335"/>
                  </a:cubicBezTo>
                  <a:cubicBezTo>
                    <a:pt x="48" y="347"/>
                    <a:pt x="60" y="359"/>
                    <a:pt x="72" y="359"/>
                  </a:cubicBezTo>
                  <a:cubicBezTo>
                    <a:pt x="84" y="359"/>
                    <a:pt x="108" y="371"/>
                    <a:pt x="120" y="371"/>
                  </a:cubicBezTo>
                  <a:cubicBezTo>
                    <a:pt x="144" y="371"/>
                    <a:pt x="180" y="359"/>
                    <a:pt x="192" y="335"/>
                  </a:cubicBezTo>
                  <a:cubicBezTo>
                    <a:pt x="216" y="311"/>
                    <a:pt x="228" y="287"/>
                    <a:pt x="228" y="251"/>
                  </a:cubicBezTo>
                  <a:lnTo>
                    <a:pt x="228" y="120"/>
                  </a:lnTo>
                  <a:cubicBezTo>
                    <a:pt x="228" y="84"/>
                    <a:pt x="216" y="60"/>
                    <a:pt x="192" y="36"/>
                  </a:cubicBezTo>
                  <a:cubicBezTo>
                    <a:pt x="192" y="24"/>
                    <a:pt x="180" y="24"/>
                    <a:pt x="156" y="12"/>
                  </a:cubicBezTo>
                  <a:cubicBezTo>
                    <a:pt x="144" y="12"/>
                    <a:pt x="132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6"/>
            <p:cNvSpPr/>
            <p:nvPr/>
          </p:nvSpPr>
          <p:spPr>
            <a:xfrm>
              <a:off x="6053654" y="1018425"/>
              <a:ext cx="1312353" cy="2918598"/>
            </a:xfrm>
            <a:custGeom>
              <a:avLst/>
              <a:gdLst/>
              <a:ahLst/>
              <a:cxnLst/>
              <a:rect l="l" t="t" r="r" b="b"/>
              <a:pathLst>
                <a:path w="26663" h="59297" extrusionOk="0">
                  <a:moveTo>
                    <a:pt x="9410" y="47132"/>
                  </a:moveTo>
                  <a:cubicBezTo>
                    <a:pt x="9792" y="47550"/>
                    <a:pt x="10259" y="47897"/>
                    <a:pt x="10773" y="48136"/>
                  </a:cubicBezTo>
                  <a:cubicBezTo>
                    <a:pt x="10773" y="48148"/>
                    <a:pt x="10773" y="48160"/>
                    <a:pt x="10773" y="48160"/>
                  </a:cubicBezTo>
                  <a:cubicBezTo>
                    <a:pt x="10845" y="48913"/>
                    <a:pt x="10916" y="49666"/>
                    <a:pt x="10976" y="50420"/>
                  </a:cubicBezTo>
                  <a:cubicBezTo>
                    <a:pt x="11012" y="51053"/>
                    <a:pt x="11000" y="51711"/>
                    <a:pt x="10665" y="52261"/>
                  </a:cubicBezTo>
                  <a:cubicBezTo>
                    <a:pt x="10486" y="52345"/>
                    <a:pt x="10306" y="52416"/>
                    <a:pt x="10139" y="52524"/>
                  </a:cubicBezTo>
                  <a:cubicBezTo>
                    <a:pt x="10031" y="52596"/>
                    <a:pt x="9948" y="52667"/>
                    <a:pt x="9864" y="52763"/>
                  </a:cubicBezTo>
                  <a:cubicBezTo>
                    <a:pt x="9768" y="50886"/>
                    <a:pt x="9517" y="48997"/>
                    <a:pt x="9410" y="47132"/>
                  </a:cubicBezTo>
                  <a:close/>
                  <a:moveTo>
                    <a:pt x="16081" y="50539"/>
                  </a:moveTo>
                  <a:cubicBezTo>
                    <a:pt x="16189" y="50790"/>
                    <a:pt x="16285" y="51053"/>
                    <a:pt x="16356" y="51316"/>
                  </a:cubicBezTo>
                  <a:cubicBezTo>
                    <a:pt x="16584" y="52141"/>
                    <a:pt x="16631" y="53002"/>
                    <a:pt x="16476" y="53839"/>
                  </a:cubicBezTo>
                  <a:cubicBezTo>
                    <a:pt x="16476" y="53851"/>
                    <a:pt x="16476" y="53863"/>
                    <a:pt x="16476" y="53875"/>
                  </a:cubicBezTo>
                  <a:cubicBezTo>
                    <a:pt x="16189" y="53923"/>
                    <a:pt x="15914" y="54030"/>
                    <a:pt x="15663" y="54198"/>
                  </a:cubicBezTo>
                  <a:cubicBezTo>
                    <a:pt x="15639" y="53289"/>
                    <a:pt x="15747" y="52380"/>
                    <a:pt x="15902" y="51472"/>
                  </a:cubicBezTo>
                  <a:cubicBezTo>
                    <a:pt x="15962" y="51161"/>
                    <a:pt x="16022" y="50850"/>
                    <a:pt x="16081" y="50539"/>
                  </a:cubicBezTo>
                  <a:close/>
                  <a:moveTo>
                    <a:pt x="11323" y="43329"/>
                  </a:moveTo>
                  <a:cubicBezTo>
                    <a:pt x="11359" y="46737"/>
                    <a:pt x="11442" y="50145"/>
                    <a:pt x="11562" y="53552"/>
                  </a:cubicBezTo>
                  <a:cubicBezTo>
                    <a:pt x="11574" y="53911"/>
                    <a:pt x="11586" y="54270"/>
                    <a:pt x="11598" y="54628"/>
                  </a:cubicBezTo>
                  <a:cubicBezTo>
                    <a:pt x="11586" y="54622"/>
                    <a:pt x="11574" y="54619"/>
                    <a:pt x="11560" y="54619"/>
                  </a:cubicBezTo>
                  <a:cubicBezTo>
                    <a:pt x="11547" y="54619"/>
                    <a:pt x="11532" y="54622"/>
                    <a:pt x="11514" y="54628"/>
                  </a:cubicBezTo>
                  <a:cubicBezTo>
                    <a:pt x="11454" y="54652"/>
                    <a:pt x="11406" y="54676"/>
                    <a:pt x="11347" y="54700"/>
                  </a:cubicBezTo>
                  <a:cubicBezTo>
                    <a:pt x="11120" y="54305"/>
                    <a:pt x="11108" y="53815"/>
                    <a:pt x="11311" y="53409"/>
                  </a:cubicBezTo>
                  <a:cubicBezTo>
                    <a:pt x="11360" y="53320"/>
                    <a:pt x="11287" y="53241"/>
                    <a:pt x="11213" y="53241"/>
                  </a:cubicBezTo>
                  <a:cubicBezTo>
                    <a:pt x="11178" y="53241"/>
                    <a:pt x="11143" y="53259"/>
                    <a:pt x="11120" y="53301"/>
                  </a:cubicBezTo>
                  <a:cubicBezTo>
                    <a:pt x="10892" y="53755"/>
                    <a:pt x="10892" y="54305"/>
                    <a:pt x="11120" y="54760"/>
                  </a:cubicBezTo>
                  <a:cubicBezTo>
                    <a:pt x="10991" y="54785"/>
                    <a:pt x="10860" y="54797"/>
                    <a:pt x="10728" y="54797"/>
                  </a:cubicBezTo>
                  <a:cubicBezTo>
                    <a:pt x="10615" y="54797"/>
                    <a:pt x="10501" y="54788"/>
                    <a:pt x="10390" y="54772"/>
                  </a:cubicBezTo>
                  <a:cubicBezTo>
                    <a:pt x="10390" y="54760"/>
                    <a:pt x="10390" y="54748"/>
                    <a:pt x="10378" y="54748"/>
                  </a:cubicBezTo>
                  <a:cubicBezTo>
                    <a:pt x="10091" y="54329"/>
                    <a:pt x="10115" y="53732"/>
                    <a:pt x="10462" y="53349"/>
                  </a:cubicBezTo>
                  <a:cubicBezTo>
                    <a:pt x="10535" y="53267"/>
                    <a:pt x="10462" y="53157"/>
                    <a:pt x="10381" y="53157"/>
                  </a:cubicBezTo>
                  <a:cubicBezTo>
                    <a:pt x="10355" y="53157"/>
                    <a:pt x="10329" y="53168"/>
                    <a:pt x="10306" y="53194"/>
                  </a:cubicBezTo>
                  <a:cubicBezTo>
                    <a:pt x="9936" y="53588"/>
                    <a:pt x="9852" y="54210"/>
                    <a:pt x="10091" y="54688"/>
                  </a:cubicBezTo>
                  <a:cubicBezTo>
                    <a:pt x="10055" y="54676"/>
                    <a:pt x="10020" y="54664"/>
                    <a:pt x="9984" y="54652"/>
                  </a:cubicBezTo>
                  <a:cubicBezTo>
                    <a:pt x="9973" y="54649"/>
                    <a:pt x="9964" y="54647"/>
                    <a:pt x="9955" y="54647"/>
                  </a:cubicBezTo>
                  <a:cubicBezTo>
                    <a:pt x="9933" y="54647"/>
                    <a:pt x="9913" y="54656"/>
                    <a:pt x="9888" y="54664"/>
                  </a:cubicBezTo>
                  <a:cubicBezTo>
                    <a:pt x="9900" y="54150"/>
                    <a:pt x="9900" y="53624"/>
                    <a:pt x="9876" y="53110"/>
                  </a:cubicBezTo>
                  <a:cubicBezTo>
                    <a:pt x="9984" y="52942"/>
                    <a:pt x="10115" y="52811"/>
                    <a:pt x="10271" y="52703"/>
                  </a:cubicBezTo>
                  <a:cubicBezTo>
                    <a:pt x="10402" y="52620"/>
                    <a:pt x="10558" y="52560"/>
                    <a:pt x="10701" y="52488"/>
                  </a:cubicBezTo>
                  <a:cubicBezTo>
                    <a:pt x="10710" y="52491"/>
                    <a:pt x="10719" y="52492"/>
                    <a:pt x="10728" y="52492"/>
                  </a:cubicBezTo>
                  <a:cubicBezTo>
                    <a:pt x="10759" y="52492"/>
                    <a:pt x="10793" y="52477"/>
                    <a:pt x="10821" y="52440"/>
                  </a:cubicBezTo>
                  <a:cubicBezTo>
                    <a:pt x="11191" y="51890"/>
                    <a:pt x="11239" y="51197"/>
                    <a:pt x="11203" y="50551"/>
                  </a:cubicBezTo>
                  <a:cubicBezTo>
                    <a:pt x="11155" y="49774"/>
                    <a:pt x="11072" y="48997"/>
                    <a:pt x="11000" y="48220"/>
                  </a:cubicBezTo>
                  <a:cubicBezTo>
                    <a:pt x="11036" y="48208"/>
                    <a:pt x="11060" y="48196"/>
                    <a:pt x="11072" y="48172"/>
                  </a:cubicBezTo>
                  <a:cubicBezTo>
                    <a:pt x="11108" y="48124"/>
                    <a:pt x="11084" y="48040"/>
                    <a:pt x="11036" y="48016"/>
                  </a:cubicBezTo>
                  <a:cubicBezTo>
                    <a:pt x="10390" y="47741"/>
                    <a:pt x="9828" y="47311"/>
                    <a:pt x="9398" y="46761"/>
                  </a:cubicBezTo>
                  <a:cubicBezTo>
                    <a:pt x="9398" y="46689"/>
                    <a:pt x="9386" y="46617"/>
                    <a:pt x="9386" y="46546"/>
                  </a:cubicBezTo>
                  <a:cubicBezTo>
                    <a:pt x="9350" y="45482"/>
                    <a:pt x="9374" y="44417"/>
                    <a:pt x="9505" y="43353"/>
                  </a:cubicBezTo>
                  <a:cubicBezTo>
                    <a:pt x="9791" y="43410"/>
                    <a:pt x="10081" y="43440"/>
                    <a:pt x="10372" y="43440"/>
                  </a:cubicBezTo>
                  <a:cubicBezTo>
                    <a:pt x="10691" y="43440"/>
                    <a:pt x="11010" y="43404"/>
                    <a:pt x="11323" y="43329"/>
                  </a:cubicBezTo>
                  <a:close/>
                  <a:moveTo>
                    <a:pt x="22114" y="239"/>
                  </a:moveTo>
                  <a:cubicBezTo>
                    <a:pt x="22341" y="239"/>
                    <a:pt x="22577" y="302"/>
                    <a:pt x="22789" y="405"/>
                  </a:cubicBezTo>
                  <a:cubicBezTo>
                    <a:pt x="23351" y="669"/>
                    <a:pt x="23781" y="1159"/>
                    <a:pt x="24140" y="1661"/>
                  </a:cubicBezTo>
                  <a:cubicBezTo>
                    <a:pt x="24977" y="2809"/>
                    <a:pt x="25419" y="4196"/>
                    <a:pt x="25790" y="5559"/>
                  </a:cubicBezTo>
                  <a:cubicBezTo>
                    <a:pt x="25804" y="5607"/>
                    <a:pt x="25854" y="5640"/>
                    <a:pt x="25903" y="5640"/>
                  </a:cubicBezTo>
                  <a:cubicBezTo>
                    <a:pt x="25939" y="5640"/>
                    <a:pt x="25973" y="5623"/>
                    <a:pt x="25993" y="5583"/>
                  </a:cubicBezTo>
                  <a:cubicBezTo>
                    <a:pt x="26029" y="5511"/>
                    <a:pt x="26065" y="5427"/>
                    <a:pt x="26101" y="5355"/>
                  </a:cubicBezTo>
                  <a:cubicBezTo>
                    <a:pt x="26221" y="5905"/>
                    <a:pt x="26268" y="6455"/>
                    <a:pt x="26268" y="7005"/>
                  </a:cubicBezTo>
                  <a:cubicBezTo>
                    <a:pt x="26268" y="9146"/>
                    <a:pt x="25551" y="11262"/>
                    <a:pt x="24858" y="13259"/>
                  </a:cubicBezTo>
                  <a:cubicBezTo>
                    <a:pt x="24858" y="13271"/>
                    <a:pt x="24846" y="13283"/>
                    <a:pt x="24846" y="13295"/>
                  </a:cubicBezTo>
                  <a:cubicBezTo>
                    <a:pt x="24846" y="13307"/>
                    <a:pt x="24846" y="13307"/>
                    <a:pt x="24846" y="13307"/>
                  </a:cubicBezTo>
                  <a:cubicBezTo>
                    <a:pt x="24846" y="13319"/>
                    <a:pt x="24834" y="13330"/>
                    <a:pt x="24834" y="13342"/>
                  </a:cubicBezTo>
                  <a:cubicBezTo>
                    <a:pt x="24827" y="13413"/>
                    <a:pt x="24879" y="13449"/>
                    <a:pt x="24936" y="13449"/>
                  </a:cubicBezTo>
                  <a:cubicBezTo>
                    <a:pt x="24985" y="13449"/>
                    <a:pt x="25039" y="13422"/>
                    <a:pt x="25061" y="13366"/>
                  </a:cubicBezTo>
                  <a:cubicBezTo>
                    <a:pt x="25061" y="13366"/>
                    <a:pt x="25061" y="13354"/>
                    <a:pt x="25061" y="13354"/>
                  </a:cubicBezTo>
                  <a:cubicBezTo>
                    <a:pt x="25061" y="13414"/>
                    <a:pt x="25097" y="13462"/>
                    <a:pt x="25097" y="13534"/>
                  </a:cubicBezTo>
                  <a:cubicBezTo>
                    <a:pt x="25085" y="13594"/>
                    <a:pt x="25049" y="13665"/>
                    <a:pt x="25037" y="13725"/>
                  </a:cubicBezTo>
                  <a:cubicBezTo>
                    <a:pt x="25001" y="13845"/>
                    <a:pt x="24953" y="13952"/>
                    <a:pt x="24917" y="14072"/>
                  </a:cubicBezTo>
                  <a:cubicBezTo>
                    <a:pt x="24834" y="14347"/>
                    <a:pt x="24738" y="14622"/>
                    <a:pt x="24654" y="14897"/>
                  </a:cubicBezTo>
                  <a:cubicBezTo>
                    <a:pt x="24475" y="15423"/>
                    <a:pt x="24296" y="15949"/>
                    <a:pt x="24116" y="16463"/>
                  </a:cubicBezTo>
                  <a:cubicBezTo>
                    <a:pt x="23746" y="17515"/>
                    <a:pt x="23363" y="18555"/>
                    <a:pt x="22968" y="19584"/>
                  </a:cubicBezTo>
                  <a:cubicBezTo>
                    <a:pt x="22574" y="20624"/>
                    <a:pt x="22167" y="21652"/>
                    <a:pt x="21737" y="22669"/>
                  </a:cubicBezTo>
                  <a:cubicBezTo>
                    <a:pt x="21330" y="23661"/>
                    <a:pt x="20864" y="24641"/>
                    <a:pt x="20673" y="25694"/>
                  </a:cubicBezTo>
                  <a:cubicBezTo>
                    <a:pt x="20505" y="26542"/>
                    <a:pt x="20541" y="27451"/>
                    <a:pt x="20912" y="28240"/>
                  </a:cubicBezTo>
                  <a:cubicBezTo>
                    <a:pt x="20888" y="28216"/>
                    <a:pt x="20864" y="28192"/>
                    <a:pt x="20840" y="28169"/>
                  </a:cubicBezTo>
                  <a:cubicBezTo>
                    <a:pt x="20817" y="28139"/>
                    <a:pt x="20790" y="28127"/>
                    <a:pt x="20764" y="28127"/>
                  </a:cubicBezTo>
                  <a:cubicBezTo>
                    <a:pt x="20684" y="28127"/>
                    <a:pt x="20612" y="28243"/>
                    <a:pt x="20685" y="28324"/>
                  </a:cubicBezTo>
                  <a:cubicBezTo>
                    <a:pt x="21151" y="28862"/>
                    <a:pt x="21653" y="29388"/>
                    <a:pt x="22072" y="29950"/>
                  </a:cubicBezTo>
                  <a:cubicBezTo>
                    <a:pt x="22514" y="30536"/>
                    <a:pt x="22717" y="31182"/>
                    <a:pt x="22777" y="31911"/>
                  </a:cubicBezTo>
                  <a:cubicBezTo>
                    <a:pt x="22909" y="33394"/>
                    <a:pt x="22705" y="34888"/>
                    <a:pt x="22490" y="36359"/>
                  </a:cubicBezTo>
                  <a:cubicBezTo>
                    <a:pt x="22490" y="36407"/>
                    <a:pt x="22502" y="36430"/>
                    <a:pt x="22538" y="36466"/>
                  </a:cubicBezTo>
                  <a:cubicBezTo>
                    <a:pt x="22454" y="37208"/>
                    <a:pt x="22371" y="37961"/>
                    <a:pt x="22167" y="38678"/>
                  </a:cubicBezTo>
                  <a:cubicBezTo>
                    <a:pt x="22048" y="39109"/>
                    <a:pt x="21880" y="39503"/>
                    <a:pt x="21653" y="39874"/>
                  </a:cubicBezTo>
                  <a:cubicBezTo>
                    <a:pt x="21629" y="39898"/>
                    <a:pt x="21593" y="39994"/>
                    <a:pt x="21581" y="40005"/>
                  </a:cubicBezTo>
                  <a:cubicBezTo>
                    <a:pt x="21605" y="40113"/>
                    <a:pt x="21629" y="40316"/>
                    <a:pt x="21641" y="40316"/>
                  </a:cubicBezTo>
                  <a:cubicBezTo>
                    <a:pt x="21821" y="42194"/>
                    <a:pt x="21821" y="44095"/>
                    <a:pt x="21629" y="45984"/>
                  </a:cubicBezTo>
                  <a:cubicBezTo>
                    <a:pt x="21534" y="46988"/>
                    <a:pt x="21330" y="47969"/>
                    <a:pt x="21187" y="48973"/>
                  </a:cubicBezTo>
                  <a:cubicBezTo>
                    <a:pt x="21127" y="49439"/>
                    <a:pt x="21103" y="49917"/>
                    <a:pt x="21139" y="50396"/>
                  </a:cubicBezTo>
                  <a:cubicBezTo>
                    <a:pt x="21175" y="50886"/>
                    <a:pt x="21247" y="51376"/>
                    <a:pt x="21175" y="51854"/>
                  </a:cubicBezTo>
                  <a:cubicBezTo>
                    <a:pt x="21103" y="52404"/>
                    <a:pt x="20876" y="52930"/>
                    <a:pt x="20685" y="53445"/>
                  </a:cubicBezTo>
                  <a:cubicBezTo>
                    <a:pt x="20493" y="53959"/>
                    <a:pt x="20302" y="54473"/>
                    <a:pt x="20123" y="54987"/>
                  </a:cubicBezTo>
                  <a:cubicBezTo>
                    <a:pt x="20063" y="54999"/>
                    <a:pt x="20015" y="55035"/>
                    <a:pt x="20015" y="55095"/>
                  </a:cubicBezTo>
                  <a:cubicBezTo>
                    <a:pt x="19991" y="55441"/>
                    <a:pt x="19943" y="55800"/>
                    <a:pt x="19764" y="56111"/>
                  </a:cubicBezTo>
                  <a:cubicBezTo>
                    <a:pt x="19573" y="56422"/>
                    <a:pt x="19238" y="56589"/>
                    <a:pt x="18891" y="56697"/>
                  </a:cubicBezTo>
                  <a:cubicBezTo>
                    <a:pt x="18676" y="56769"/>
                    <a:pt x="18461" y="56816"/>
                    <a:pt x="18234" y="56864"/>
                  </a:cubicBezTo>
                  <a:cubicBezTo>
                    <a:pt x="18006" y="56314"/>
                    <a:pt x="17971" y="55692"/>
                    <a:pt x="18150" y="55130"/>
                  </a:cubicBezTo>
                  <a:cubicBezTo>
                    <a:pt x="18171" y="55044"/>
                    <a:pt x="18103" y="54988"/>
                    <a:pt x="18036" y="54988"/>
                  </a:cubicBezTo>
                  <a:cubicBezTo>
                    <a:pt x="17992" y="54988"/>
                    <a:pt x="17949" y="55013"/>
                    <a:pt x="17935" y="55071"/>
                  </a:cubicBezTo>
                  <a:cubicBezTo>
                    <a:pt x="17743" y="55669"/>
                    <a:pt x="17779" y="56314"/>
                    <a:pt x="18018" y="56900"/>
                  </a:cubicBezTo>
                  <a:cubicBezTo>
                    <a:pt x="17540" y="56984"/>
                    <a:pt x="17050" y="57020"/>
                    <a:pt x="16584" y="57044"/>
                  </a:cubicBezTo>
                  <a:cubicBezTo>
                    <a:pt x="16596" y="57020"/>
                    <a:pt x="16608" y="56996"/>
                    <a:pt x="16596" y="56948"/>
                  </a:cubicBezTo>
                  <a:cubicBezTo>
                    <a:pt x="16404" y="56338"/>
                    <a:pt x="16416" y="55680"/>
                    <a:pt x="16631" y="55071"/>
                  </a:cubicBezTo>
                  <a:cubicBezTo>
                    <a:pt x="16661" y="54991"/>
                    <a:pt x="16592" y="54937"/>
                    <a:pt x="16524" y="54937"/>
                  </a:cubicBezTo>
                  <a:cubicBezTo>
                    <a:pt x="16479" y="54937"/>
                    <a:pt x="16435" y="54959"/>
                    <a:pt x="16416" y="55011"/>
                  </a:cubicBezTo>
                  <a:cubicBezTo>
                    <a:pt x="16225" y="55549"/>
                    <a:pt x="16189" y="56135"/>
                    <a:pt x="16297" y="56697"/>
                  </a:cubicBezTo>
                  <a:cubicBezTo>
                    <a:pt x="16249" y="56589"/>
                    <a:pt x="16153" y="56434"/>
                    <a:pt x="16046" y="56338"/>
                  </a:cubicBezTo>
                  <a:cubicBezTo>
                    <a:pt x="16046" y="56326"/>
                    <a:pt x="16046" y="56314"/>
                    <a:pt x="16034" y="56290"/>
                  </a:cubicBezTo>
                  <a:cubicBezTo>
                    <a:pt x="15830" y="55692"/>
                    <a:pt x="15723" y="55083"/>
                    <a:pt x="15675" y="54473"/>
                  </a:cubicBezTo>
                  <a:cubicBezTo>
                    <a:pt x="15998" y="54209"/>
                    <a:pt x="16406" y="54066"/>
                    <a:pt x="16813" y="54066"/>
                  </a:cubicBezTo>
                  <a:cubicBezTo>
                    <a:pt x="16978" y="54066"/>
                    <a:pt x="17142" y="54090"/>
                    <a:pt x="17301" y="54138"/>
                  </a:cubicBezTo>
                  <a:cubicBezTo>
                    <a:pt x="17312" y="54141"/>
                    <a:pt x="17322" y="54142"/>
                    <a:pt x="17332" y="54142"/>
                  </a:cubicBezTo>
                  <a:cubicBezTo>
                    <a:pt x="17452" y="54142"/>
                    <a:pt x="17493" y="53956"/>
                    <a:pt x="17361" y="53923"/>
                  </a:cubicBezTo>
                  <a:cubicBezTo>
                    <a:pt x="17192" y="53867"/>
                    <a:pt x="17023" y="53847"/>
                    <a:pt x="16848" y="53847"/>
                  </a:cubicBezTo>
                  <a:cubicBezTo>
                    <a:pt x="16800" y="53847"/>
                    <a:pt x="16752" y="53849"/>
                    <a:pt x="16703" y="53851"/>
                  </a:cubicBezTo>
                  <a:cubicBezTo>
                    <a:pt x="16859" y="52954"/>
                    <a:pt x="16799" y="52046"/>
                    <a:pt x="16560" y="51197"/>
                  </a:cubicBezTo>
                  <a:cubicBezTo>
                    <a:pt x="16464" y="50850"/>
                    <a:pt x="16333" y="50515"/>
                    <a:pt x="16165" y="50192"/>
                  </a:cubicBezTo>
                  <a:cubicBezTo>
                    <a:pt x="16165" y="50180"/>
                    <a:pt x="16165" y="50180"/>
                    <a:pt x="16153" y="50169"/>
                  </a:cubicBezTo>
                  <a:cubicBezTo>
                    <a:pt x="16237" y="49798"/>
                    <a:pt x="16309" y="49427"/>
                    <a:pt x="16380" y="49069"/>
                  </a:cubicBezTo>
                  <a:cubicBezTo>
                    <a:pt x="16548" y="48220"/>
                    <a:pt x="16691" y="47383"/>
                    <a:pt x="16835" y="46534"/>
                  </a:cubicBezTo>
                  <a:cubicBezTo>
                    <a:pt x="16847" y="46540"/>
                    <a:pt x="16862" y="46543"/>
                    <a:pt x="16877" y="46543"/>
                  </a:cubicBezTo>
                  <a:cubicBezTo>
                    <a:pt x="16892" y="46543"/>
                    <a:pt x="16906" y="46540"/>
                    <a:pt x="16918" y="46534"/>
                  </a:cubicBezTo>
                  <a:cubicBezTo>
                    <a:pt x="16978" y="46498"/>
                    <a:pt x="17038" y="46474"/>
                    <a:pt x="17086" y="46438"/>
                  </a:cubicBezTo>
                  <a:cubicBezTo>
                    <a:pt x="18150" y="45852"/>
                    <a:pt x="18628" y="44704"/>
                    <a:pt x="19142" y="43640"/>
                  </a:cubicBezTo>
                  <a:cubicBezTo>
                    <a:pt x="19142" y="43616"/>
                    <a:pt x="19154" y="43604"/>
                    <a:pt x="19154" y="43580"/>
                  </a:cubicBezTo>
                  <a:cubicBezTo>
                    <a:pt x="19154" y="43521"/>
                    <a:pt x="19094" y="43473"/>
                    <a:pt x="19035" y="43473"/>
                  </a:cubicBezTo>
                  <a:cubicBezTo>
                    <a:pt x="18987" y="43473"/>
                    <a:pt x="18939" y="43509"/>
                    <a:pt x="18927" y="43557"/>
                  </a:cubicBezTo>
                  <a:cubicBezTo>
                    <a:pt x="18855" y="43712"/>
                    <a:pt x="18604" y="44250"/>
                    <a:pt x="18461" y="44537"/>
                  </a:cubicBezTo>
                  <a:cubicBezTo>
                    <a:pt x="18126" y="45159"/>
                    <a:pt x="17720" y="45769"/>
                    <a:pt x="17122" y="46151"/>
                  </a:cubicBezTo>
                  <a:lnTo>
                    <a:pt x="17122" y="46151"/>
                  </a:lnTo>
                  <a:lnTo>
                    <a:pt x="17122" y="46151"/>
                  </a:lnTo>
                  <a:cubicBezTo>
                    <a:pt x="17038" y="46211"/>
                    <a:pt x="16954" y="46259"/>
                    <a:pt x="16871" y="46295"/>
                  </a:cubicBezTo>
                  <a:cubicBezTo>
                    <a:pt x="16966" y="45673"/>
                    <a:pt x="17062" y="45039"/>
                    <a:pt x="17146" y="44405"/>
                  </a:cubicBezTo>
                  <a:cubicBezTo>
                    <a:pt x="17265" y="43449"/>
                    <a:pt x="17349" y="42480"/>
                    <a:pt x="17409" y="41512"/>
                  </a:cubicBezTo>
                  <a:cubicBezTo>
                    <a:pt x="17480" y="40089"/>
                    <a:pt x="17480" y="38654"/>
                    <a:pt x="17361" y="37220"/>
                  </a:cubicBezTo>
                  <a:cubicBezTo>
                    <a:pt x="17355" y="37148"/>
                    <a:pt x="17295" y="37112"/>
                    <a:pt x="17238" y="37112"/>
                  </a:cubicBezTo>
                  <a:cubicBezTo>
                    <a:pt x="17181" y="37112"/>
                    <a:pt x="17128" y="37148"/>
                    <a:pt x="17134" y="37220"/>
                  </a:cubicBezTo>
                  <a:cubicBezTo>
                    <a:pt x="17337" y="39575"/>
                    <a:pt x="17217" y="41930"/>
                    <a:pt x="16930" y="44262"/>
                  </a:cubicBezTo>
                  <a:cubicBezTo>
                    <a:pt x="16906" y="44489"/>
                    <a:pt x="16883" y="44704"/>
                    <a:pt x="16847" y="44932"/>
                  </a:cubicBezTo>
                  <a:cubicBezTo>
                    <a:pt x="16679" y="46211"/>
                    <a:pt x="16452" y="47478"/>
                    <a:pt x="16213" y="48758"/>
                  </a:cubicBezTo>
                  <a:cubicBezTo>
                    <a:pt x="16034" y="49666"/>
                    <a:pt x="15842" y="50575"/>
                    <a:pt x="15687" y="51484"/>
                  </a:cubicBezTo>
                  <a:cubicBezTo>
                    <a:pt x="15639" y="51783"/>
                    <a:pt x="15591" y="52082"/>
                    <a:pt x="15543" y="52380"/>
                  </a:cubicBezTo>
                  <a:cubicBezTo>
                    <a:pt x="15460" y="53050"/>
                    <a:pt x="15424" y="53720"/>
                    <a:pt x="15460" y="54377"/>
                  </a:cubicBezTo>
                  <a:cubicBezTo>
                    <a:pt x="15436" y="54413"/>
                    <a:pt x="15448" y="54437"/>
                    <a:pt x="15460" y="54461"/>
                  </a:cubicBezTo>
                  <a:cubicBezTo>
                    <a:pt x="15496" y="55083"/>
                    <a:pt x="15603" y="55692"/>
                    <a:pt x="15806" y="56290"/>
                  </a:cubicBezTo>
                  <a:cubicBezTo>
                    <a:pt x="15795" y="56302"/>
                    <a:pt x="15783" y="56302"/>
                    <a:pt x="15759" y="56314"/>
                  </a:cubicBezTo>
                  <a:cubicBezTo>
                    <a:pt x="15670" y="56383"/>
                    <a:pt x="15728" y="56526"/>
                    <a:pt x="15818" y="56526"/>
                  </a:cubicBezTo>
                  <a:cubicBezTo>
                    <a:pt x="15837" y="56526"/>
                    <a:pt x="15858" y="56520"/>
                    <a:pt x="15878" y="56505"/>
                  </a:cubicBezTo>
                  <a:cubicBezTo>
                    <a:pt x="15882" y="56503"/>
                    <a:pt x="15885" y="56502"/>
                    <a:pt x="15889" y="56502"/>
                  </a:cubicBezTo>
                  <a:cubicBezTo>
                    <a:pt x="15971" y="56502"/>
                    <a:pt x="16178" y="56951"/>
                    <a:pt x="16189" y="57008"/>
                  </a:cubicBezTo>
                  <a:cubicBezTo>
                    <a:pt x="16261" y="57223"/>
                    <a:pt x="16297" y="57450"/>
                    <a:pt x="16297" y="57677"/>
                  </a:cubicBezTo>
                  <a:cubicBezTo>
                    <a:pt x="16297" y="58096"/>
                    <a:pt x="16189" y="58526"/>
                    <a:pt x="15962" y="58885"/>
                  </a:cubicBezTo>
                  <a:cubicBezTo>
                    <a:pt x="15818" y="58909"/>
                    <a:pt x="15675" y="58909"/>
                    <a:pt x="15531" y="58921"/>
                  </a:cubicBezTo>
                  <a:cubicBezTo>
                    <a:pt x="15830" y="58191"/>
                    <a:pt x="15818" y="57366"/>
                    <a:pt x="15496" y="56649"/>
                  </a:cubicBezTo>
                  <a:cubicBezTo>
                    <a:pt x="15476" y="56607"/>
                    <a:pt x="15444" y="56589"/>
                    <a:pt x="15410" y="56589"/>
                  </a:cubicBezTo>
                  <a:cubicBezTo>
                    <a:pt x="15339" y="56589"/>
                    <a:pt x="15264" y="56667"/>
                    <a:pt x="15304" y="56757"/>
                  </a:cubicBezTo>
                  <a:cubicBezTo>
                    <a:pt x="15615" y="57450"/>
                    <a:pt x="15603" y="58263"/>
                    <a:pt x="15268" y="58945"/>
                  </a:cubicBezTo>
                  <a:cubicBezTo>
                    <a:pt x="14958" y="58969"/>
                    <a:pt x="14635" y="58992"/>
                    <a:pt x="14312" y="59016"/>
                  </a:cubicBezTo>
                  <a:lnTo>
                    <a:pt x="14312" y="59004"/>
                  </a:lnTo>
                  <a:cubicBezTo>
                    <a:pt x="14109" y="58299"/>
                    <a:pt x="14145" y="57570"/>
                    <a:pt x="14192" y="56852"/>
                  </a:cubicBezTo>
                  <a:cubicBezTo>
                    <a:pt x="14192" y="56780"/>
                    <a:pt x="14139" y="56745"/>
                    <a:pt x="14083" y="56745"/>
                  </a:cubicBezTo>
                  <a:cubicBezTo>
                    <a:pt x="14028" y="56745"/>
                    <a:pt x="13971" y="56780"/>
                    <a:pt x="13965" y="56852"/>
                  </a:cubicBezTo>
                  <a:cubicBezTo>
                    <a:pt x="13929" y="57582"/>
                    <a:pt x="13893" y="58311"/>
                    <a:pt x="14085" y="59016"/>
                  </a:cubicBezTo>
                  <a:cubicBezTo>
                    <a:pt x="13714" y="59040"/>
                    <a:pt x="13343" y="59052"/>
                    <a:pt x="12973" y="59064"/>
                  </a:cubicBezTo>
                  <a:cubicBezTo>
                    <a:pt x="12758" y="58789"/>
                    <a:pt x="12638" y="58442"/>
                    <a:pt x="12650" y="58096"/>
                  </a:cubicBezTo>
                  <a:cubicBezTo>
                    <a:pt x="12674" y="57713"/>
                    <a:pt x="12793" y="57307"/>
                    <a:pt x="12901" y="56936"/>
                  </a:cubicBezTo>
                  <a:cubicBezTo>
                    <a:pt x="12923" y="56850"/>
                    <a:pt x="12849" y="56794"/>
                    <a:pt x="12780" y="56794"/>
                  </a:cubicBezTo>
                  <a:cubicBezTo>
                    <a:pt x="12733" y="56794"/>
                    <a:pt x="12688" y="56819"/>
                    <a:pt x="12674" y="56876"/>
                  </a:cubicBezTo>
                  <a:cubicBezTo>
                    <a:pt x="12626" y="57103"/>
                    <a:pt x="12566" y="57330"/>
                    <a:pt x="12518" y="57546"/>
                  </a:cubicBezTo>
                  <a:cubicBezTo>
                    <a:pt x="12471" y="57761"/>
                    <a:pt x="12423" y="57964"/>
                    <a:pt x="12423" y="58167"/>
                  </a:cubicBezTo>
                  <a:cubicBezTo>
                    <a:pt x="12423" y="58490"/>
                    <a:pt x="12530" y="58801"/>
                    <a:pt x="12698" y="59064"/>
                  </a:cubicBezTo>
                  <a:lnTo>
                    <a:pt x="12506" y="59064"/>
                  </a:lnTo>
                  <a:cubicBezTo>
                    <a:pt x="12444" y="59067"/>
                    <a:pt x="12380" y="59069"/>
                    <a:pt x="12317" y="59069"/>
                  </a:cubicBezTo>
                  <a:cubicBezTo>
                    <a:pt x="12126" y="59069"/>
                    <a:pt x="11936" y="59049"/>
                    <a:pt x="11765" y="58969"/>
                  </a:cubicBezTo>
                  <a:cubicBezTo>
                    <a:pt x="11502" y="58849"/>
                    <a:pt x="11371" y="58562"/>
                    <a:pt x="11275" y="58299"/>
                  </a:cubicBezTo>
                  <a:cubicBezTo>
                    <a:pt x="11108" y="57809"/>
                    <a:pt x="11143" y="57175"/>
                    <a:pt x="11658" y="56912"/>
                  </a:cubicBezTo>
                  <a:cubicBezTo>
                    <a:pt x="11670" y="56900"/>
                    <a:pt x="11681" y="56888"/>
                    <a:pt x="11693" y="56876"/>
                  </a:cubicBezTo>
                  <a:cubicBezTo>
                    <a:pt x="11693" y="56888"/>
                    <a:pt x="11693" y="56900"/>
                    <a:pt x="11693" y="56912"/>
                  </a:cubicBezTo>
                  <a:cubicBezTo>
                    <a:pt x="11699" y="56984"/>
                    <a:pt x="11756" y="57020"/>
                    <a:pt x="11812" y="57020"/>
                  </a:cubicBezTo>
                  <a:cubicBezTo>
                    <a:pt x="11867" y="57020"/>
                    <a:pt x="11921" y="56984"/>
                    <a:pt x="11921" y="56912"/>
                  </a:cubicBezTo>
                  <a:cubicBezTo>
                    <a:pt x="11741" y="52930"/>
                    <a:pt x="11622" y="48961"/>
                    <a:pt x="11562" y="44979"/>
                  </a:cubicBezTo>
                  <a:cubicBezTo>
                    <a:pt x="11550" y="43867"/>
                    <a:pt x="11538" y="42744"/>
                    <a:pt x="11526" y="41620"/>
                  </a:cubicBezTo>
                  <a:cubicBezTo>
                    <a:pt x="11526" y="41548"/>
                    <a:pt x="11469" y="41512"/>
                    <a:pt x="11414" y="41512"/>
                  </a:cubicBezTo>
                  <a:cubicBezTo>
                    <a:pt x="11359" y="41512"/>
                    <a:pt x="11305" y="41548"/>
                    <a:pt x="11311" y="41620"/>
                  </a:cubicBezTo>
                  <a:cubicBezTo>
                    <a:pt x="11311" y="42122"/>
                    <a:pt x="11311" y="42612"/>
                    <a:pt x="11323" y="43102"/>
                  </a:cubicBezTo>
                  <a:cubicBezTo>
                    <a:pt x="11008" y="43180"/>
                    <a:pt x="10687" y="43218"/>
                    <a:pt x="10367" y="43218"/>
                  </a:cubicBezTo>
                  <a:cubicBezTo>
                    <a:pt x="9167" y="43218"/>
                    <a:pt x="7984" y="42688"/>
                    <a:pt x="7210" y="41763"/>
                  </a:cubicBezTo>
                  <a:cubicBezTo>
                    <a:pt x="7186" y="41734"/>
                    <a:pt x="7159" y="41722"/>
                    <a:pt x="7133" y="41722"/>
                  </a:cubicBezTo>
                  <a:cubicBezTo>
                    <a:pt x="7053" y="41722"/>
                    <a:pt x="6982" y="41837"/>
                    <a:pt x="7054" y="41919"/>
                  </a:cubicBezTo>
                  <a:cubicBezTo>
                    <a:pt x="7628" y="42612"/>
                    <a:pt x="8429" y="43078"/>
                    <a:pt x="9290" y="43305"/>
                  </a:cubicBezTo>
                  <a:cubicBezTo>
                    <a:pt x="9147" y="44429"/>
                    <a:pt x="9123" y="45565"/>
                    <a:pt x="9171" y="46689"/>
                  </a:cubicBezTo>
                  <a:cubicBezTo>
                    <a:pt x="9135" y="46725"/>
                    <a:pt x="9123" y="46773"/>
                    <a:pt x="9159" y="46821"/>
                  </a:cubicBezTo>
                  <a:cubicBezTo>
                    <a:pt x="9159" y="46833"/>
                    <a:pt x="9171" y="46833"/>
                    <a:pt x="9183" y="46845"/>
                  </a:cubicBezTo>
                  <a:cubicBezTo>
                    <a:pt x="9278" y="48913"/>
                    <a:pt x="9565" y="50982"/>
                    <a:pt x="9649" y="53062"/>
                  </a:cubicBezTo>
                  <a:cubicBezTo>
                    <a:pt x="9649" y="53062"/>
                    <a:pt x="9649" y="53074"/>
                    <a:pt x="9649" y="53086"/>
                  </a:cubicBezTo>
                  <a:cubicBezTo>
                    <a:pt x="9685" y="53672"/>
                    <a:pt x="9685" y="54270"/>
                    <a:pt x="9673" y="54867"/>
                  </a:cubicBezTo>
                  <a:cubicBezTo>
                    <a:pt x="9637" y="55944"/>
                    <a:pt x="9505" y="57020"/>
                    <a:pt x="9230" y="58072"/>
                  </a:cubicBezTo>
                  <a:cubicBezTo>
                    <a:pt x="8967" y="58132"/>
                    <a:pt x="8716" y="58191"/>
                    <a:pt x="8453" y="58251"/>
                  </a:cubicBezTo>
                  <a:cubicBezTo>
                    <a:pt x="8429" y="58215"/>
                    <a:pt x="8381" y="58203"/>
                    <a:pt x="8334" y="58203"/>
                  </a:cubicBezTo>
                  <a:cubicBezTo>
                    <a:pt x="8334" y="58203"/>
                    <a:pt x="8334" y="58203"/>
                    <a:pt x="8322" y="58191"/>
                  </a:cubicBezTo>
                  <a:cubicBezTo>
                    <a:pt x="8310" y="58179"/>
                    <a:pt x="8298" y="58167"/>
                    <a:pt x="8274" y="58144"/>
                  </a:cubicBezTo>
                  <a:cubicBezTo>
                    <a:pt x="8250" y="58108"/>
                    <a:pt x="8226" y="58072"/>
                    <a:pt x="8202" y="58036"/>
                  </a:cubicBezTo>
                  <a:cubicBezTo>
                    <a:pt x="8154" y="57964"/>
                    <a:pt x="8106" y="57892"/>
                    <a:pt x="8071" y="57809"/>
                  </a:cubicBezTo>
                  <a:cubicBezTo>
                    <a:pt x="7999" y="57653"/>
                    <a:pt x="7963" y="57474"/>
                    <a:pt x="7963" y="57295"/>
                  </a:cubicBezTo>
                  <a:cubicBezTo>
                    <a:pt x="7963" y="56948"/>
                    <a:pt x="8106" y="56601"/>
                    <a:pt x="8358" y="56350"/>
                  </a:cubicBezTo>
                  <a:cubicBezTo>
                    <a:pt x="8441" y="56276"/>
                    <a:pt x="8360" y="56160"/>
                    <a:pt x="8275" y="56160"/>
                  </a:cubicBezTo>
                  <a:cubicBezTo>
                    <a:pt x="8250" y="56160"/>
                    <a:pt x="8224" y="56170"/>
                    <a:pt x="8202" y="56195"/>
                  </a:cubicBezTo>
                  <a:cubicBezTo>
                    <a:pt x="7855" y="56541"/>
                    <a:pt x="7688" y="57044"/>
                    <a:pt x="7760" y="57534"/>
                  </a:cubicBezTo>
                  <a:cubicBezTo>
                    <a:pt x="7796" y="57773"/>
                    <a:pt x="7903" y="58012"/>
                    <a:pt x="8047" y="58203"/>
                  </a:cubicBezTo>
                  <a:cubicBezTo>
                    <a:pt x="8071" y="58239"/>
                    <a:pt x="8095" y="58275"/>
                    <a:pt x="8130" y="58323"/>
                  </a:cubicBezTo>
                  <a:cubicBezTo>
                    <a:pt x="7867" y="58371"/>
                    <a:pt x="7592" y="58407"/>
                    <a:pt x="7329" y="58419"/>
                  </a:cubicBezTo>
                  <a:cubicBezTo>
                    <a:pt x="7251" y="58423"/>
                    <a:pt x="7169" y="58426"/>
                    <a:pt x="7085" y="58426"/>
                  </a:cubicBezTo>
                  <a:cubicBezTo>
                    <a:pt x="6941" y="58426"/>
                    <a:pt x="6792" y="58417"/>
                    <a:pt x="6648" y="58395"/>
                  </a:cubicBezTo>
                  <a:cubicBezTo>
                    <a:pt x="6639" y="58349"/>
                    <a:pt x="6595" y="58311"/>
                    <a:pt x="6543" y="58311"/>
                  </a:cubicBezTo>
                  <a:cubicBezTo>
                    <a:pt x="6527" y="58311"/>
                    <a:pt x="6509" y="58314"/>
                    <a:pt x="6492" y="58323"/>
                  </a:cubicBezTo>
                  <a:cubicBezTo>
                    <a:pt x="6516" y="58311"/>
                    <a:pt x="6492" y="58311"/>
                    <a:pt x="6492" y="58287"/>
                  </a:cubicBezTo>
                  <a:cubicBezTo>
                    <a:pt x="6480" y="58275"/>
                    <a:pt x="6468" y="58251"/>
                    <a:pt x="6457" y="58239"/>
                  </a:cubicBezTo>
                  <a:cubicBezTo>
                    <a:pt x="6433" y="58191"/>
                    <a:pt x="6409" y="58155"/>
                    <a:pt x="6385" y="58120"/>
                  </a:cubicBezTo>
                  <a:cubicBezTo>
                    <a:pt x="6337" y="58024"/>
                    <a:pt x="6313" y="57940"/>
                    <a:pt x="6289" y="57845"/>
                  </a:cubicBezTo>
                  <a:cubicBezTo>
                    <a:pt x="6241" y="57665"/>
                    <a:pt x="6229" y="57462"/>
                    <a:pt x="6253" y="57271"/>
                  </a:cubicBezTo>
                  <a:cubicBezTo>
                    <a:pt x="6313" y="56912"/>
                    <a:pt x="6516" y="56601"/>
                    <a:pt x="6803" y="56374"/>
                  </a:cubicBezTo>
                  <a:cubicBezTo>
                    <a:pt x="6888" y="56308"/>
                    <a:pt x="6809" y="56190"/>
                    <a:pt x="6719" y="56190"/>
                  </a:cubicBezTo>
                  <a:cubicBezTo>
                    <a:pt x="6695" y="56190"/>
                    <a:pt x="6671" y="56198"/>
                    <a:pt x="6648" y="56219"/>
                  </a:cubicBezTo>
                  <a:cubicBezTo>
                    <a:pt x="6265" y="56505"/>
                    <a:pt x="6038" y="56960"/>
                    <a:pt x="6014" y="57426"/>
                  </a:cubicBezTo>
                  <a:cubicBezTo>
                    <a:pt x="6002" y="57665"/>
                    <a:pt x="6050" y="57916"/>
                    <a:pt x="6146" y="58132"/>
                  </a:cubicBezTo>
                  <a:cubicBezTo>
                    <a:pt x="6170" y="58179"/>
                    <a:pt x="6193" y="58239"/>
                    <a:pt x="6229" y="58311"/>
                  </a:cubicBezTo>
                  <a:cubicBezTo>
                    <a:pt x="5978" y="58227"/>
                    <a:pt x="5739" y="58096"/>
                    <a:pt x="5548" y="57892"/>
                  </a:cubicBezTo>
                  <a:cubicBezTo>
                    <a:pt x="5093" y="57402"/>
                    <a:pt x="5093" y="56661"/>
                    <a:pt x="5500" y="56135"/>
                  </a:cubicBezTo>
                  <a:cubicBezTo>
                    <a:pt x="5572" y="56039"/>
                    <a:pt x="5715" y="55967"/>
                    <a:pt x="5763" y="55860"/>
                  </a:cubicBezTo>
                  <a:cubicBezTo>
                    <a:pt x="5787" y="55800"/>
                    <a:pt x="5763" y="55704"/>
                    <a:pt x="5775" y="55645"/>
                  </a:cubicBezTo>
                  <a:cubicBezTo>
                    <a:pt x="5775" y="55537"/>
                    <a:pt x="5775" y="55429"/>
                    <a:pt x="5787" y="55322"/>
                  </a:cubicBezTo>
                  <a:cubicBezTo>
                    <a:pt x="5787" y="54963"/>
                    <a:pt x="5787" y="54592"/>
                    <a:pt x="5775" y="54234"/>
                  </a:cubicBezTo>
                  <a:cubicBezTo>
                    <a:pt x="5679" y="51257"/>
                    <a:pt x="4914" y="48351"/>
                    <a:pt x="4280" y="45458"/>
                  </a:cubicBezTo>
                  <a:cubicBezTo>
                    <a:pt x="3970" y="44047"/>
                    <a:pt x="3635" y="42648"/>
                    <a:pt x="3216" y="41273"/>
                  </a:cubicBezTo>
                  <a:cubicBezTo>
                    <a:pt x="2822" y="39934"/>
                    <a:pt x="2391" y="38619"/>
                    <a:pt x="1973" y="37291"/>
                  </a:cubicBezTo>
                  <a:cubicBezTo>
                    <a:pt x="1184" y="34828"/>
                    <a:pt x="418" y="32294"/>
                    <a:pt x="263" y="29699"/>
                  </a:cubicBezTo>
                  <a:cubicBezTo>
                    <a:pt x="227" y="28958"/>
                    <a:pt x="239" y="28216"/>
                    <a:pt x="263" y="27475"/>
                  </a:cubicBezTo>
                  <a:cubicBezTo>
                    <a:pt x="299" y="26734"/>
                    <a:pt x="335" y="26004"/>
                    <a:pt x="442" y="25263"/>
                  </a:cubicBezTo>
                  <a:cubicBezTo>
                    <a:pt x="550" y="24546"/>
                    <a:pt x="729" y="23840"/>
                    <a:pt x="992" y="23159"/>
                  </a:cubicBezTo>
                  <a:cubicBezTo>
                    <a:pt x="1255" y="22477"/>
                    <a:pt x="1602" y="21820"/>
                    <a:pt x="1961" y="21186"/>
                  </a:cubicBezTo>
                  <a:cubicBezTo>
                    <a:pt x="2140" y="20887"/>
                    <a:pt x="2308" y="20588"/>
                    <a:pt x="2487" y="20289"/>
                  </a:cubicBezTo>
                  <a:cubicBezTo>
                    <a:pt x="2535" y="20217"/>
                    <a:pt x="2487" y="20146"/>
                    <a:pt x="2415" y="20122"/>
                  </a:cubicBezTo>
                  <a:cubicBezTo>
                    <a:pt x="2913" y="19837"/>
                    <a:pt x="3437" y="19619"/>
                    <a:pt x="3988" y="19619"/>
                  </a:cubicBezTo>
                  <a:cubicBezTo>
                    <a:pt x="4178" y="19619"/>
                    <a:pt x="4371" y="19645"/>
                    <a:pt x="4567" y="19703"/>
                  </a:cubicBezTo>
                  <a:cubicBezTo>
                    <a:pt x="4578" y="19706"/>
                    <a:pt x="4589" y="19707"/>
                    <a:pt x="4599" y="19707"/>
                  </a:cubicBezTo>
                  <a:cubicBezTo>
                    <a:pt x="4719" y="19707"/>
                    <a:pt x="4760" y="19521"/>
                    <a:pt x="4627" y="19488"/>
                  </a:cubicBezTo>
                  <a:cubicBezTo>
                    <a:pt x="4414" y="19423"/>
                    <a:pt x="4203" y="19394"/>
                    <a:pt x="3995" y="19394"/>
                  </a:cubicBezTo>
                  <a:cubicBezTo>
                    <a:pt x="3399" y="19394"/>
                    <a:pt x="2828" y="19632"/>
                    <a:pt x="2296" y="19942"/>
                  </a:cubicBezTo>
                  <a:cubicBezTo>
                    <a:pt x="2152" y="19536"/>
                    <a:pt x="2045" y="19117"/>
                    <a:pt x="1985" y="18711"/>
                  </a:cubicBezTo>
                  <a:cubicBezTo>
                    <a:pt x="2259" y="18656"/>
                    <a:pt x="2536" y="18629"/>
                    <a:pt x="2813" y="18629"/>
                  </a:cubicBezTo>
                  <a:cubicBezTo>
                    <a:pt x="3441" y="18629"/>
                    <a:pt x="4066" y="18768"/>
                    <a:pt x="4639" y="19034"/>
                  </a:cubicBezTo>
                  <a:cubicBezTo>
                    <a:pt x="4658" y="19044"/>
                    <a:pt x="4677" y="19049"/>
                    <a:pt x="4696" y="19049"/>
                  </a:cubicBezTo>
                  <a:cubicBezTo>
                    <a:pt x="4800" y="19049"/>
                    <a:pt x="4871" y="18893"/>
                    <a:pt x="4759" y="18842"/>
                  </a:cubicBezTo>
                  <a:cubicBezTo>
                    <a:pt x="4142" y="18555"/>
                    <a:pt x="3466" y="18405"/>
                    <a:pt x="2789" y="18405"/>
                  </a:cubicBezTo>
                  <a:cubicBezTo>
                    <a:pt x="2507" y="18405"/>
                    <a:pt x="2226" y="18431"/>
                    <a:pt x="1949" y="18484"/>
                  </a:cubicBezTo>
                  <a:cubicBezTo>
                    <a:pt x="1913" y="18101"/>
                    <a:pt x="1901" y="17730"/>
                    <a:pt x="1913" y="17348"/>
                  </a:cubicBezTo>
                  <a:lnTo>
                    <a:pt x="1949" y="17348"/>
                  </a:lnTo>
                  <a:cubicBezTo>
                    <a:pt x="2052" y="17315"/>
                    <a:pt x="2159" y="17301"/>
                    <a:pt x="2267" y="17301"/>
                  </a:cubicBezTo>
                  <a:cubicBezTo>
                    <a:pt x="2677" y="17301"/>
                    <a:pt x="3113" y="17503"/>
                    <a:pt x="3443" y="17683"/>
                  </a:cubicBezTo>
                  <a:cubicBezTo>
                    <a:pt x="3886" y="17934"/>
                    <a:pt x="4280" y="18245"/>
                    <a:pt x="4675" y="18567"/>
                  </a:cubicBezTo>
                  <a:cubicBezTo>
                    <a:pt x="4699" y="18589"/>
                    <a:pt x="4725" y="18597"/>
                    <a:pt x="4750" y="18597"/>
                  </a:cubicBezTo>
                  <a:cubicBezTo>
                    <a:pt x="4838" y="18597"/>
                    <a:pt x="4914" y="18487"/>
                    <a:pt x="4830" y="18412"/>
                  </a:cubicBezTo>
                  <a:cubicBezTo>
                    <a:pt x="4400" y="18053"/>
                    <a:pt x="3970" y="17707"/>
                    <a:pt x="3467" y="17444"/>
                  </a:cubicBezTo>
                  <a:cubicBezTo>
                    <a:pt x="3121" y="17256"/>
                    <a:pt x="2686" y="17076"/>
                    <a:pt x="2266" y="17076"/>
                  </a:cubicBezTo>
                  <a:cubicBezTo>
                    <a:pt x="2151" y="17076"/>
                    <a:pt x="2036" y="17090"/>
                    <a:pt x="1925" y="17121"/>
                  </a:cubicBezTo>
                  <a:cubicBezTo>
                    <a:pt x="2045" y="15519"/>
                    <a:pt x="2618" y="13940"/>
                    <a:pt x="3324" y="12517"/>
                  </a:cubicBezTo>
                  <a:cubicBezTo>
                    <a:pt x="3659" y="11836"/>
                    <a:pt x="4017" y="11166"/>
                    <a:pt x="4388" y="10509"/>
                  </a:cubicBezTo>
                  <a:cubicBezTo>
                    <a:pt x="4400" y="10461"/>
                    <a:pt x="4400" y="10425"/>
                    <a:pt x="4376" y="10389"/>
                  </a:cubicBezTo>
                  <a:cubicBezTo>
                    <a:pt x="4460" y="9409"/>
                    <a:pt x="4603" y="8440"/>
                    <a:pt x="4807" y="7484"/>
                  </a:cubicBezTo>
                  <a:cubicBezTo>
                    <a:pt x="4914" y="7005"/>
                    <a:pt x="5034" y="6515"/>
                    <a:pt x="5165" y="6049"/>
                  </a:cubicBezTo>
                  <a:cubicBezTo>
                    <a:pt x="5297" y="5607"/>
                    <a:pt x="5404" y="5152"/>
                    <a:pt x="5596" y="4746"/>
                  </a:cubicBezTo>
                  <a:cubicBezTo>
                    <a:pt x="5715" y="4507"/>
                    <a:pt x="5883" y="4255"/>
                    <a:pt x="6098" y="4088"/>
                  </a:cubicBezTo>
                  <a:lnTo>
                    <a:pt x="6146" y="4088"/>
                  </a:lnTo>
                  <a:cubicBezTo>
                    <a:pt x="6183" y="4083"/>
                    <a:pt x="6219" y="4080"/>
                    <a:pt x="6255" y="4080"/>
                  </a:cubicBezTo>
                  <a:cubicBezTo>
                    <a:pt x="6762" y="4080"/>
                    <a:pt x="7065" y="4620"/>
                    <a:pt x="7222" y="5045"/>
                  </a:cubicBezTo>
                  <a:cubicBezTo>
                    <a:pt x="7401" y="5559"/>
                    <a:pt x="7545" y="6085"/>
                    <a:pt x="7652" y="6611"/>
                  </a:cubicBezTo>
                  <a:cubicBezTo>
                    <a:pt x="7903" y="7711"/>
                    <a:pt x="8011" y="8823"/>
                    <a:pt x="7939" y="9947"/>
                  </a:cubicBezTo>
                  <a:cubicBezTo>
                    <a:pt x="7933" y="10019"/>
                    <a:pt x="7987" y="10054"/>
                    <a:pt x="8044" y="10054"/>
                  </a:cubicBezTo>
                  <a:cubicBezTo>
                    <a:pt x="8101" y="10054"/>
                    <a:pt x="8160" y="10019"/>
                    <a:pt x="8166" y="9947"/>
                  </a:cubicBezTo>
                  <a:cubicBezTo>
                    <a:pt x="8238" y="8691"/>
                    <a:pt x="8095" y="7436"/>
                    <a:pt x="7796" y="6216"/>
                  </a:cubicBezTo>
                  <a:cubicBezTo>
                    <a:pt x="7652" y="5654"/>
                    <a:pt x="7521" y="5045"/>
                    <a:pt x="7246" y="4542"/>
                  </a:cubicBezTo>
                  <a:cubicBezTo>
                    <a:pt x="7090" y="4255"/>
                    <a:pt x="6839" y="4016"/>
                    <a:pt x="6540" y="3909"/>
                  </a:cubicBezTo>
                  <a:lnTo>
                    <a:pt x="6552" y="3909"/>
                  </a:lnTo>
                  <a:cubicBezTo>
                    <a:pt x="6559" y="3909"/>
                    <a:pt x="6566" y="3908"/>
                    <a:pt x="6573" y="3908"/>
                  </a:cubicBezTo>
                  <a:cubicBezTo>
                    <a:pt x="6969" y="3908"/>
                    <a:pt x="7261" y="4237"/>
                    <a:pt x="7461" y="4530"/>
                  </a:cubicBezTo>
                  <a:cubicBezTo>
                    <a:pt x="7951" y="5272"/>
                    <a:pt x="8286" y="6169"/>
                    <a:pt x="8537" y="7017"/>
                  </a:cubicBezTo>
                  <a:cubicBezTo>
                    <a:pt x="8836" y="8034"/>
                    <a:pt x="9003" y="9086"/>
                    <a:pt x="9027" y="10150"/>
                  </a:cubicBezTo>
                  <a:cubicBezTo>
                    <a:pt x="9027" y="10222"/>
                    <a:pt x="9084" y="10258"/>
                    <a:pt x="9141" y="10258"/>
                  </a:cubicBezTo>
                  <a:cubicBezTo>
                    <a:pt x="9198" y="10258"/>
                    <a:pt x="9254" y="10222"/>
                    <a:pt x="9254" y="10150"/>
                  </a:cubicBezTo>
                  <a:cubicBezTo>
                    <a:pt x="9242" y="9971"/>
                    <a:pt x="9242" y="9791"/>
                    <a:pt x="9230" y="9612"/>
                  </a:cubicBezTo>
                  <a:lnTo>
                    <a:pt x="9230" y="9612"/>
                  </a:lnTo>
                  <a:cubicBezTo>
                    <a:pt x="10163" y="9744"/>
                    <a:pt x="10904" y="10365"/>
                    <a:pt x="11681" y="10844"/>
                  </a:cubicBezTo>
                  <a:cubicBezTo>
                    <a:pt x="12064" y="11071"/>
                    <a:pt x="12447" y="11226"/>
                    <a:pt x="12865" y="11382"/>
                  </a:cubicBezTo>
                  <a:cubicBezTo>
                    <a:pt x="13260" y="11525"/>
                    <a:pt x="13666" y="11692"/>
                    <a:pt x="13917" y="12039"/>
                  </a:cubicBezTo>
                  <a:cubicBezTo>
                    <a:pt x="13810" y="12087"/>
                    <a:pt x="13714" y="12135"/>
                    <a:pt x="13606" y="12195"/>
                  </a:cubicBezTo>
                  <a:cubicBezTo>
                    <a:pt x="13495" y="12255"/>
                    <a:pt x="13555" y="12402"/>
                    <a:pt x="13656" y="12402"/>
                  </a:cubicBezTo>
                  <a:cubicBezTo>
                    <a:pt x="13674" y="12402"/>
                    <a:pt x="13694" y="12397"/>
                    <a:pt x="13714" y="12386"/>
                  </a:cubicBezTo>
                  <a:cubicBezTo>
                    <a:pt x="14683" y="11896"/>
                    <a:pt x="15675" y="11477"/>
                    <a:pt x="16715" y="11142"/>
                  </a:cubicBezTo>
                  <a:cubicBezTo>
                    <a:pt x="16759" y="11132"/>
                    <a:pt x="16812" y="11121"/>
                    <a:pt x="16867" y="11101"/>
                  </a:cubicBezTo>
                  <a:lnTo>
                    <a:pt x="16867" y="11101"/>
                  </a:lnTo>
                  <a:cubicBezTo>
                    <a:pt x="15809" y="11507"/>
                    <a:pt x="14822" y="12079"/>
                    <a:pt x="13929" y="12792"/>
                  </a:cubicBezTo>
                  <a:cubicBezTo>
                    <a:pt x="13843" y="12859"/>
                    <a:pt x="13925" y="12972"/>
                    <a:pt x="14016" y="12972"/>
                  </a:cubicBezTo>
                  <a:cubicBezTo>
                    <a:pt x="14039" y="12972"/>
                    <a:pt x="14063" y="12965"/>
                    <a:pt x="14085" y="12948"/>
                  </a:cubicBezTo>
                  <a:cubicBezTo>
                    <a:pt x="15639" y="11704"/>
                    <a:pt x="17540" y="10903"/>
                    <a:pt x="19525" y="10664"/>
                  </a:cubicBezTo>
                  <a:cubicBezTo>
                    <a:pt x="19537" y="10664"/>
                    <a:pt x="19549" y="10652"/>
                    <a:pt x="19561" y="10652"/>
                  </a:cubicBezTo>
                  <a:cubicBezTo>
                    <a:pt x="19609" y="10676"/>
                    <a:pt x="19656" y="10700"/>
                    <a:pt x="19692" y="10736"/>
                  </a:cubicBezTo>
                  <a:cubicBezTo>
                    <a:pt x="20051" y="11047"/>
                    <a:pt x="19896" y="11633"/>
                    <a:pt x="19764" y="12015"/>
                  </a:cubicBezTo>
                  <a:cubicBezTo>
                    <a:pt x="19597" y="12482"/>
                    <a:pt x="19393" y="12948"/>
                    <a:pt x="19154" y="13390"/>
                  </a:cubicBezTo>
                  <a:cubicBezTo>
                    <a:pt x="18903" y="13845"/>
                    <a:pt x="18616" y="14275"/>
                    <a:pt x="18281" y="14682"/>
                  </a:cubicBezTo>
                  <a:cubicBezTo>
                    <a:pt x="17971" y="15076"/>
                    <a:pt x="17612" y="15423"/>
                    <a:pt x="17277" y="15805"/>
                  </a:cubicBezTo>
                  <a:cubicBezTo>
                    <a:pt x="16930" y="16200"/>
                    <a:pt x="16643" y="16630"/>
                    <a:pt x="16392" y="17097"/>
                  </a:cubicBezTo>
                  <a:cubicBezTo>
                    <a:pt x="16141" y="17563"/>
                    <a:pt x="15890" y="18053"/>
                    <a:pt x="15460" y="18376"/>
                  </a:cubicBezTo>
                  <a:cubicBezTo>
                    <a:pt x="15424" y="18400"/>
                    <a:pt x="15412" y="18448"/>
                    <a:pt x="15412" y="18496"/>
                  </a:cubicBezTo>
                  <a:cubicBezTo>
                    <a:pt x="15364" y="18496"/>
                    <a:pt x="15316" y="18532"/>
                    <a:pt x="15316" y="18591"/>
                  </a:cubicBezTo>
                  <a:cubicBezTo>
                    <a:pt x="15041" y="20815"/>
                    <a:pt x="13905" y="22884"/>
                    <a:pt x="12184" y="24319"/>
                  </a:cubicBezTo>
                  <a:cubicBezTo>
                    <a:pt x="12099" y="24385"/>
                    <a:pt x="12178" y="24503"/>
                    <a:pt x="12273" y="24503"/>
                  </a:cubicBezTo>
                  <a:cubicBezTo>
                    <a:pt x="12299" y="24503"/>
                    <a:pt x="12326" y="24494"/>
                    <a:pt x="12351" y="24474"/>
                  </a:cubicBezTo>
                  <a:cubicBezTo>
                    <a:pt x="13630" y="23398"/>
                    <a:pt x="14575" y="21987"/>
                    <a:pt x="15113" y="20421"/>
                  </a:cubicBezTo>
                  <a:cubicBezTo>
                    <a:pt x="16201" y="22669"/>
                    <a:pt x="15663" y="25227"/>
                    <a:pt x="15161" y="27547"/>
                  </a:cubicBezTo>
                  <a:cubicBezTo>
                    <a:pt x="15139" y="27633"/>
                    <a:pt x="15208" y="27689"/>
                    <a:pt x="15274" y="27689"/>
                  </a:cubicBezTo>
                  <a:cubicBezTo>
                    <a:pt x="15319" y="27689"/>
                    <a:pt x="15362" y="27664"/>
                    <a:pt x="15376" y="27607"/>
                  </a:cubicBezTo>
                  <a:cubicBezTo>
                    <a:pt x="15806" y="25634"/>
                    <a:pt x="16237" y="23517"/>
                    <a:pt x="15747" y="21545"/>
                  </a:cubicBezTo>
                  <a:lnTo>
                    <a:pt x="15747" y="21545"/>
                  </a:lnTo>
                  <a:cubicBezTo>
                    <a:pt x="16046" y="21820"/>
                    <a:pt x="16404" y="21999"/>
                    <a:pt x="16739" y="22214"/>
                  </a:cubicBezTo>
                  <a:cubicBezTo>
                    <a:pt x="17193" y="22501"/>
                    <a:pt x="17516" y="22884"/>
                    <a:pt x="17779" y="23350"/>
                  </a:cubicBezTo>
                  <a:cubicBezTo>
                    <a:pt x="18281" y="24223"/>
                    <a:pt x="18556" y="25251"/>
                    <a:pt x="19346" y="25921"/>
                  </a:cubicBezTo>
                  <a:cubicBezTo>
                    <a:pt x="19369" y="25942"/>
                    <a:pt x="19395" y="25951"/>
                    <a:pt x="19420" y="25951"/>
                  </a:cubicBezTo>
                  <a:cubicBezTo>
                    <a:pt x="19509" y="25951"/>
                    <a:pt x="19585" y="25840"/>
                    <a:pt x="19501" y="25765"/>
                  </a:cubicBezTo>
                  <a:cubicBezTo>
                    <a:pt x="18712" y="25096"/>
                    <a:pt x="18449" y="24055"/>
                    <a:pt x="17947" y="23183"/>
                  </a:cubicBezTo>
                  <a:cubicBezTo>
                    <a:pt x="17791" y="22920"/>
                    <a:pt x="17612" y="22657"/>
                    <a:pt x="17385" y="22441"/>
                  </a:cubicBezTo>
                  <a:cubicBezTo>
                    <a:pt x="17409" y="22429"/>
                    <a:pt x="17409" y="22405"/>
                    <a:pt x="17409" y="22370"/>
                  </a:cubicBezTo>
                  <a:cubicBezTo>
                    <a:pt x="17325" y="20959"/>
                    <a:pt x="17516" y="19560"/>
                    <a:pt x="17971" y="18221"/>
                  </a:cubicBezTo>
                  <a:cubicBezTo>
                    <a:pt x="17995" y="18352"/>
                    <a:pt x="18030" y="18472"/>
                    <a:pt x="18078" y="18591"/>
                  </a:cubicBezTo>
                  <a:cubicBezTo>
                    <a:pt x="18100" y="18647"/>
                    <a:pt x="18148" y="18674"/>
                    <a:pt x="18195" y="18674"/>
                  </a:cubicBezTo>
                  <a:cubicBezTo>
                    <a:pt x="18248" y="18674"/>
                    <a:pt x="18299" y="18638"/>
                    <a:pt x="18305" y="18567"/>
                  </a:cubicBezTo>
                  <a:cubicBezTo>
                    <a:pt x="18533" y="16308"/>
                    <a:pt x="20529" y="14765"/>
                    <a:pt x="21318" y="12733"/>
                  </a:cubicBezTo>
                  <a:cubicBezTo>
                    <a:pt x="21438" y="12422"/>
                    <a:pt x="21522" y="12099"/>
                    <a:pt x="21569" y="11764"/>
                  </a:cubicBezTo>
                  <a:cubicBezTo>
                    <a:pt x="21589" y="11772"/>
                    <a:pt x="21611" y="11776"/>
                    <a:pt x="21631" y="11776"/>
                  </a:cubicBezTo>
                  <a:cubicBezTo>
                    <a:pt x="21672" y="11776"/>
                    <a:pt x="21709" y="11760"/>
                    <a:pt x="21725" y="11728"/>
                  </a:cubicBezTo>
                  <a:cubicBezTo>
                    <a:pt x="22167" y="10867"/>
                    <a:pt x="22478" y="9947"/>
                    <a:pt x="22646" y="9002"/>
                  </a:cubicBezTo>
                  <a:cubicBezTo>
                    <a:pt x="22909" y="7460"/>
                    <a:pt x="22813" y="5858"/>
                    <a:pt x="22323" y="4375"/>
                  </a:cubicBezTo>
                  <a:cubicBezTo>
                    <a:pt x="22131" y="3765"/>
                    <a:pt x="21856" y="3191"/>
                    <a:pt x="21558" y="2629"/>
                  </a:cubicBezTo>
                  <a:cubicBezTo>
                    <a:pt x="21259" y="2067"/>
                    <a:pt x="20972" y="1386"/>
                    <a:pt x="21259" y="764"/>
                  </a:cubicBezTo>
                  <a:cubicBezTo>
                    <a:pt x="21440" y="387"/>
                    <a:pt x="21766" y="239"/>
                    <a:pt x="22114" y="239"/>
                  </a:cubicBezTo>
                  <a:close/>
                  <a:moveTo>
                    <a:pt x="22107" y="1"/>
                  </a:moveTo>
                  <a:cubicBezTo>
                    <a:pt x="21982" y="1"/>
                    <a:pt x="21858" y="18"/>
                    <a:pt x="21737" y="59"/>
                  </a:cubicBezTo>
                  <a:cubicBezTo>
                    <a:pt x="21199" y="238"/>
                    <a:pt x="20924" y="776"/>
                    <a:pt x="20924" y="1326"/>
                  </a:cubicBezTo>
                  <a:cubicBezTo>
                    <a:pt x="20912" y="2008"/>
                    <a:pt x="21294" y="2594"/>
                    <a:pt x="21593" y="3179"/>
                  </a:cubicBezTo>
                  <a:cubicBezTo>
                    <a:pt x="22215" y="4399"/>
                    <a:pt x="22538" y="5774"/>
                    <a:pt x="22562" y="7137"/>
                  </a:cubicBezTo>
                  <a:cubicBezTo>
                    <a:pt x="22574" y="7388"/>
                    <a:pt x="22562" y="7639"/>
                    <a:pt x="22550" y="7890"/>
                  </a:cubicBezTo>
                  <a:cubicBezTo>
                    <a:pt x="22478" y="9074"/>
                    <a:pt x="22191" y="10246"/>
                    <a:pt x="21677" y="11310"/>
                  </a:cubicBezTo>
                  <a:lnTo>
                    <a:pt x="21605" y="10903"/>
                  </a:lnTo>
                  <a:cubicBezTo>
                    <a:pt x="21600" y="10851"/>
                    <a:pt x="21555" y="10826"/>
                    <a:pt x="21508" y="10826"/>
                  </a:cubicBezTo>
                  <a:cubicBezTo>
                    <a:pt x="21448" y="10826"/>
                    <a:pt x="21383" y="10866"/>
                    <a:pt x="21390" y="10939"/>
                  </a:cubicBezTo>
                  <a:cubicBezTo>
                    <a:pt x="21534" y="13271"/>
                    <a:pt x="19513" y="14933"/>
                    <a:pt x="18580" y="16870"/>
                  </a:cubicBezTo>
                  <a:cubicBezTo>
                    <a:pt x="18401" y="17240"/>
                    <a:pt x="18258" y="17611"/>
                    <a:pt x="18174" y="18005"/>
                  </a:cubicBezTo>
                  <a:cubicBezTo>
                    <a:pt x="18162" y="17898"/>
                    <a:pt x="18162" y="17790"/>
                    <a:pt x="18174" y="17695"/>
                  </a:cubicBezTo>
                  <a:cubicBezTo>
                    <a:pt x="18174" y="17618"/>
                    <a:pt x="18122" y="17582"/>
                    <a:pt x="18067" y="17582"/>
                  </a:cubicBezTo>
                  <a:cubicBezTo>
                    <a:pt x="18019" y="17582"/>
                    <a:pt x="17969" y="17609"/>
                    <a:pt x="17947" y="17659"/>
                  </a:cubicBezTo>
                  <a:cubicBezTo>
                    <a:pt x="17361" y="19117"/>
                    <a:pt x="17098" y="20684"/>
                    <a:pt x="17181" y="22250"/>
                  </a:cubicBezTo>
                  <a:cubicBezTo>
                    <a:pt x="17122" y="22202"/>
                    <a:pt x="17062" y="22154"/>
                    <a:pt x="17002" y="22119"/>
                  </a:cubicBezTo>
                  <a:cubicBezTo>
                    <a:pt x="16548" y="21808"/>
                    <a:pt x="16010" y="21604"/>
                    <a:pt x="15699" y="21138"/>
                  </a:cubicBezTo>
                  <a:cubicBezTo>
                    <a:pt x="15675" y="21114"/>
                    <a:pt x="15651" y="21102"/>
                    <a:pt x="15627" y="21090"/>
                  </a:cubicBezTo>
                  <a:cubicBezTo>
                    <a:pt x="15531" y="20803"/>
                    <a:pt x="15424" y="20528"/>
                    <a:pt x="15280" y="20253"/>
                  </a:cubicBezTo>
                  <a:cubicBezTo>
                    <a:pt x="15256" y="20205"/>
                    <a:pt x="15221" y="20194"/>
                    <a:pt x="15185" y="20194"/>
                  </a:cubicBezTo>
                  <a:cubicBezTo>
                    <a:pt x="15352" y="19679"/>
                    <a:pt x="15472" y="19141"/>
                    <a:pt x="15531" y="18591"/>
                  </a:cubicBezTo>
                  <a:cubicBezTo>
                    <a:pt x="15543" y="18591"/>
                    <a:pt x="15531" y="18591"/>
                    <a:pt x="15531" y="18579"/>
                  </a:cubicBezTo>
                  <a:cubicBezTo>
                    <a:pt x="15555" y="18579"/>
                    <a:pt x="15567" y="18579"/>
                    <a:pt x="15579" y="18567"/>
                  </a:cubicBezTo>
                  <a:cubicBezTo>
                    <a:pt x="15962" y="18280"/>
                    <a:pt x="16213" y="17886"/>
                    <a:pt x="16440" y="17467"/>
                  </a:cubicBezTo>
                  <a:cubicBezTo>
                    <a:pt x="16703" y="17001"/>
                    <a:pt x="16942" y="16547"/>
                    <a:pt x="17289" y="16140"/>
                  </a:cubicBezTo>
                  <a:cubicBezTo>
                    <a:pt x="17648" y="15698"/>
                    <a:pt x="18066" y="15303"/>
                    <a:pt x="18425" y="14873"/>
                  </a:cubicBezTo>
                  <a:cubicBezTo>
                    <a:pt x="18760" y="14454"/>
                    <a:pt x="19071" y="14000"/>
                    <a:pt x="19334" y="13522"/>
                  </a:cubicBezTo>
                  <a:cubicBezTo>
                    <a:pt x="19585" y="13067"/>
                    <a:pt x="19812" y="12577"/>
                    <a:pt x="19979" y="12075"/>
                  </a:cubicBezTo>
                  <a:cubicBezTo>
                    <a:pt x="20111" y="11680"/>
                    <a:pt x="20230" y="11190"/>
                    <a:pt x="20027" y="10796"/>
                  </a:cubicBezTo>
                  <a:cubicBezTo>
                    <a:pt x="19847" y="10464"/>
                    <a:pt x="19501" y="10358"/>
                    <a:pt x="19152" y="10358"/>
                  </a:cubicBezTo>
                  <a:cubicBezTo>
                    <a:pt x="19060" y="10358"/>
                    <a:pt x="18968" y="10365"/>
                    <a:pt x="18879" y="10377"/>
                  </a:cubicBezTo>
                  <a:cubicBezTo>
                    <a:pt x="18341" y="10449"/>
                    <a:pt x="17803" y="10604"/>
                    <a:pt x="17277" y="10748"/>
                  </a:cubicBezTo>
                  <a:cubicBezTo>
                    <a:pt x="16189" y="11047"/>
                    <a:pt x="15137" y="11453"/>
                    <a:pt x="14133" y="11932"/>
                  </a:cubicBezTo>
                  <a:cubicBezTo>
                    <a:pt x="13893" y="11609"/>
                    <a:pt x="13547" y="11417"/>
                    <a:pt x="13176" y="11262"/>
                  </a:cubicBezTo>
                  <a:cubicBezTo>
                    <a:pt x="12722" y="11083"/>
                    <a:pt x="12267" y="10927"/>
                    <a:pt x="11849" y="10676"/>
                  </a:cubicBezTo>
                  <a:cubicBezTo>
                    <a:pt x="11024" y="10198"/>
                    <a:pt x="10259" y="9528"/>
                    <a:pt x="9290" y="9397"/>
                  </a:cubicBezTo>
                  <a:cubicBezTo>
                    <a:pt x="9254" y="9397"/>
                    <a:pt x="9230" y="9397"/>
                    <a:pt x="9218" y="9409"/>
                  </a:cubicBezTo>
                  <a:cubicBezTo>
                    <a:pt x="9147" y="8632"/>
                    <a:pt x="9015" y="7866"/>
                    <a:pt x="8800" y="7125"/>
                  </a:cubicBezTo>
                  <a:cubicBezTo>
                    <a:pt x="8668" y="6635"/>
                    <a:pt x="8489" y="6157"/>
                    <a:pt x="8298" y="5690"/>
                  </a:cubicBezTo>
                  <a:cubicBezTo>
                    <a:pt x="8106" y="5248"/>
                    <a:pt x="7915" y="4794"/>
                    <a:pt x="7640" y="4399"/>
                  </a:cubicBezTo>
                  <a:cubicBezTo>
                    <a:pt x="7437" y="4100"/>
                    <a:pt x="7162" y="3789"/>
                    <a:pt x="6791" y="3705"/>
                  </a:cubicBezTo>
                  <a:cubicBezTo>
                    <a:pt x="6729" y="3693"/>
                    <a:pt x="6668" y="3687"/>
                    <a:pt x="6608" y="3687"/>
                  </a:cubicBezTo>
                  <a:cubicBezTo>
                    <a:pt x="6259" y="3687"/>
                    <a:pt x="5939" y="3881"/>
                    <a:pt x="5715" y="4136"/>
                  </a:cubicBezTo>
                  <a:cubicBezTo>
                    <a:pt x="5452" y="4459"/>
                    <a:pt x="5297" y="4853"/>
                    <a:pt x="5177" y="5248"/>
                  </a:cubicBezTo>
                  <a:cubicBezTo>
                    <a:pt x="5010" y="5762"/>
                    <a:pt x="4866" y="6288"/>
                    <a:pt x="4735" y="6802"/>
                  </a:cubicBezTo>
                  <a:cubicBezTo>
                    <a:pt x="4448" y="7986"/>
                    <a:pt x="4257" y="9194"/>
                    <a:pt x="4149" y="10401"/>
                  </a:cubicBezTo>
                  <a:cubicBezTo>
                    <a:pt x="4149" y="10413"/>
                    <a:pt x="4149" y="10437"/>
                    <a:pt x="4161" y="10449"/>
                  </a:cubicBezTo>
                  <a:cubicBezTo>
                    <a:pt x="2893" y="12769"/>
                    <a:pt x="1578" y="15244"/>
                    <a:pt x="1686" y="17958"/>
                  </a:cubicBezTo>
                  <a:cubicBezTo>
                    <a:pt x="1698" y="18149"/>
                    <a:pt x="1710" y="18340"/>
                    <a:pt x="1734" y="18532"/>
                  </a:cubicBezTo>
                  <a:cubicBezTo>
                    <a:pt x="1698" y="18544"/>
                    <a:pt x="1650" y="18555"/>
                    <a:pt x="1614" y="18567"/>
                  </a:cubicBezTo>
                  <a:cubicBezTo>
                    <a:pt x="1482" y="18601"/>
                    <a:pt x="1522" y="18787"/>
                    <a:pt x="1643" y="18787"/>
                  </a:cubicBezTo>
                  <a:cubicBezTo>
                    <a:pt x="1652" y="18787"/>
                    <a:pt x="1663" y="18785"/>
                    <a:pt x="1674" y="18783"/>
                  </a:cubicBezTo>
                  <a:cubicBezTo>
                    <a:pt x="1698" y="18771"/>
                    <a:pt x="1734" y="18771"/>
                    <a:pt x="1770" y="18759"/>
                  </a:cubicBezTo>
                  <a:cubicBezTo>
                    <a:pt x="1829" y="19201"/>
                    <a:pt x="1937" y="19632"/>
                    <a:pt x="2104" y="20050"/>
                  </a:cubicBezTo>
                  <a:cubicBezTo>
                    <a:pt x="1913" y="20170"/>
                    <a:pt x="1734" y="20289"/>
                    <a:pt x="1566" y="20397"/>
                  </a:cubicBezTo>
                  <a:cubicBezTo>
                    <a:pt x="1465" y="20468"/>
                    <a:pt x="1527" y="20616"/>
                    <a:pt x="1621" y="20616"/>
                  </a:cubicBezTo>
                  <a:cubicBezTo>
                    <a:pt x="1638" y="20616"/>
                    <a:pt x="1656" y="20611"/>
                    <a:pt x="1674" y="20600"/>
                  </a:cubicBezTo>
                  <a:cubicBezTo>
                    <a:pt x="1865" y="20469"/>
                    <a:pt x="2068" y="20337"/>
                    <a:pt x="2272" y="20205"/>
                  </a:cubicBezTo>
                  <a:lnTo>
                    <a:pt x="2272" y="20205"/>
                  </a:lnTo>
                  <a:cubicBezTo>
                    <a:pt x="1542" y="21449"/>
                    <a:pt x="801" y="22716"/>
                    <a:pt x="442" y="24127"/>
                  </a:cubicBezTo>
                  <a:cubicBezTo>
                    <a:pt x="72" y="25574"/>
                    <a:pt x="24" y="27116"/>
                    <a:pt x="12" y="28611"/>
                  </a:cubicBezTo>
                  <a:cubicBezTo>
                    <a:pt x="0" y="31313"/>
                    <a:pt x="693" y="33932"/>
                    <a:pt x="1483" y="36502"/>
                  </a:cubicBezTo>
                  <a:cubicBezTo>
                    <a:pt x="2343" y="39264"/>
                    <a:pt x="3312" y="42002"/>
                    <a:pt x="3922" y="44836"/>
                  </a:cubicBezTo>
                  <a:cubicBezTo>
                    <a:pt x="4567" y="47849"/>
                    <a:pt x="5392" y="50850"/>
                    <a:pt x="5536" y="53947"/>
                  </a:cubicBezTo>
                  <a:cubicBezTo>
                    <a:pt x="5560" y="54329"/>
                    <a:pt x="5572" y="54712"/>
                    <a:pt x="5560" y="55107"/>
                  </a:cubicBezTo>
                  <a:cubicBezTo>
                    <a:pt x="5560" y="55298"/>
                    <a:pt x="5560" y="55489"/>
                    <a:pt x="5548" y="55680"/>
                  </a:cubicBezTo>
                  <a:cubicBezTo>
                    <a:pt x="5536" y="55824"/>
                    <a:pt x="5404" y="55896"/>
                    <a:pt x="5321" y="56003"/>
                  </a:cubicBezTo>
                  <a:cubicBezTo>
                    <a:pt x="4962" y="56470"/>
                    <a:pt x="4866" y="57091"/>
                    <a:pt x="5105" y="57629"/>
                  </a:cubicBezTo>
                  <a:cubicBezTo>
                    <a:pt x="5470" y="58421"/>
                    <a:pt x="6277" y="58643"/>
                    <a:pt x="7096" y="58643"/>
                  </a:cubicBezTo>
                  <a:cubicBezTo>
                    <a:pt x="7540" y="58643"/>
                    <a:pt x="7987" y="58578"/>
                    <a:pt x="8370" y="58502"/>
                  </a:cubicBezTo>
                  <a:cubicBezTo>
                    <a:pt x="8692" y="58430"/>
                    <a:pt x="9027" y="58347"/>
                    <a:pt x="9350" y="58275"/>
                  </a:cubicBezTo>
                  <a:cubicBezTo>
                    <a:pt x="9386" y="58263"/>
                    <a:pt x="9422" y="58227"/>
                    <a:pt x="9434" y="58191"/>
                  </a:cubicBezTo>
                  <a:cubicBezTo>
                    <a:pt x="9721" y="57091"/>
                    <a:pt x="9852" y="55967"/>
                    <a:pt x="9888" y="54844"/>
                  </a:cubicBezTo>
                  <a:cubicBezTo>
                    <a:pt x="9900" y="54855"/>
                    <a:pt x="9912" y="54867"/>
                    <a:pt x="9924" y="54867"/>
                  </a:cubicBezTo>
                  <a:cubicBezTo>
                    <a:pt x="10176" y="54974"/>
                    <a:pt x="10446" y="55025"/>
                    <a:pt x="10716" y="55025"/>
                  </a:cubicBezTo>
                  <a:cubicBezTo>
                    <a:pt x="11023" y="55025"/>
                    <a:pt x="11330" y="54959"/>
                    <a:pt x="11610" y="54832"/>
                  </a:cubicBezTo>
                  <a:cubicBezTo>
                    <a:pt x="11634" y="55477"/>
                    <a:pt x="11658" y="56123"/>
                    <a:pt x="11693" y="56757"/>
                  </a:cubicBezTo>
                  <a:cubicBezTo>
                    <a:pt x="11668" y="56731"/>
                    <a:pt x="11631" y="56706"/>
                    <a:pt x="11590" y="56706"/>
                  </a:cubicBezTo>
                  <a:cubicBezTo>
                    <a:pt x="11573" y="56706"/>
                    <a:pt x="11556" y="56710"/>
                    <a:pt x="11538" y="56721"/>
                  </a:cubicBezTo>
                  <a:cubicBezTo>
                    <a:pt x="11060" y="56972"/>
                    <a:pt x="10892" y="57522"/>
                    <a:pt x="10976" y="58036"/>
                  </a:cubicBezTo>
                  <a:cubicBezTo>
                    <a:pt x="11072" y="58574"/>
                    <a:pt x="11359" y="59148"/>
                    <a:pt x="11933" y="59255"/>
                  </a:cubicBezTo>
                  <a:cubicBezTo>
                    <a:pt x="12099" y="59289"/>
                    <a:pt x="12268" y="59296"/>
                    <a:pt x="12438" y="59296"/>
                  </a:cubicBezTo>
                  <a:cubicBezTo>
                    <a:pt x="12573" y="59296"/>
                    <a:pt x="12708" y="59291"/>
                    <a:pt x="12841" y="59291"/>
                  </a:cubicBezTo>
                  <a:cubicBezTo>
                    <a:pt x="13188" y="59279"/>
                    <a:pt x="13535" y="59267"/>
                    <a:pt x="13881" y="59255"/>
                  </a:cubicBezTo>
                  <a:cubicBezTo>
                    <a:pt x="14599" y="59232"/>
                    <a:pt x="15304" y="59172"/>
                    <a:pt x="16022" y="59112"/>
                  </a:cubicBezTo>
                  <a:cubicBezTo>
                    <a:pt x="16034" y="59112"/>
                    <a:pt x="16034" y="59100"/>
                    <a:pt x="16046" y="59100"/>
                  </a:cubicBezTo>
                  <a:cubicBezTo>
                    <a:pt x="16058" y="59100"/>
                    <a:pt x="16070" y="59100"/>
                    <a:pt x="16070" y="59088"/>
                  </a:cubicBezTo>
                  <a:cubicBezTo>
                    <a:pt x="16093" y="59088"/>
                    <a:pt x="16105" y="59076"/>
                    <a:pt x="16117" y="59052"/>
                  </a:cubicBezTo>
                  <a:cubicBezTo>
                    <a:pt x="16428" y="58598"/>
                    <a:pt x="16560" y="58024"/>
                    <a:pt x="16512" y="57474"/>
                  </a:cubicBezTo>
                  <a:cubicBezTo>
                    <a:pt x="16512" y="57414"/>
                    <a:pt x="16500" y="57342"/>
                    <a:pt x="16488" y="57271"/>
                  </a:cubicBezTo>
                  <a:cubicBezTo>
                    <a:pt x="16966" y="57259"/>
                    <a:pt x="17433" y="57211"/>
                    <a:pt x="17899" y="57139"/>
                  </a:cubicBezTo>
                  <a:cubicBezTo>
                    <a:pt x="18329" y="57067"/>
                    <a:pt x="18772" y="56996"/>
                    <a:pt x="19166" y="56840"/>
                  </a:cubicBezTo>
                  <a:cubicBezTo>
                    <a:pt x="19501" y="56709"/>
                    <a:pt x="19800" y="56505"/>
                    <a:pt x="19979" y="56195"/>
                  </a:cubicBezTo>
                  <a:cubicBezTo>
                    <a:pt x="20147" y="55896"/>
                    <a:pt x="20206" y="55537"/>
                    <a:pt x="20230" y="55190"/>
                  </a:cubicBezTo>
                  <a:cubicBezTo>
                    <a:pt x="20266" y="55190"/>
                    <a:pt x="20290" y="55166"/>
                    <a:pt x="20302" y="55119"/>
                  </a:cubicBezTo>
                  <a:cubicBezTo>
                    <a:pt x="20481" y="54640"/>
                    <a:pt x="20661" y="54162"/>
                    <a:pt x="20840" y="53672"/>
                  </a:cubicBezTo>
                  <a:cubicBezTo>
                    <a:pt x="21008" y="53205"/>
                    <a:pt x="21211" y="52739"/>
                    <a:pt x="21330" y="52249"/>
                  </a:cubicBezTo>
                  <a:cubicBezTo>
                    <a:pt x="21558" y="51304"/>
                    <a:pt x="21283" y="50348"/>
                    <a:pt x="21366" y="49391"/>
                  </a:cubicBezTo>
                  <a:cubicBezTo>
                    <a:pt x="21462" y="48387"/>
                    <a:pt x="21701" y="47383"/>
                    <a:pt x="21809" y="46378"/>
                  </a:cubicBezTo>
                  <a:cubicBezTo>
                    <a:pt x="21928" y="45386"/>
                    <a:pt x="21988" y="44394"/>
                    <a:pt x="22000" y="43389"/>
                  </a:cubicBezTo>
                  <a:cubicBezTo>
                    <a:pt x="22012" y="42265"/>
                    <a:pt x="21964" y="41141"/>
                    <a:pt x="21833" y="40017"/>
                  </a:cubicBezTo>
                  <a:cubicBezTo>
                    <a:pt x="22024" y="39707"/>
                    <a:pt x="22179" y="39372"/>
                    <a:pt x="22299" y="39013"/>
                  </a:cubicBezTo>
                  <a:cubicBezTo>
                    <a:pt x="22586" y="38152"/>
                    <a:pt x="22681" y="37244"/>
                    <a:pt x="22765" y="36347"/>
                  </a:cubicBezTo>
                  <a:cubicBezTo>
                    <a:pt x="22777" y="36311"/>
                    <a:pt x="22753" y="36275"/>
                    <a:pt x="22729" y="36263"/>
                  </a:cubicBezTo>
                  <a:cubicBezTo>
                    <a:pt x="22897" y="35115"/>
                    <a:pt x="23052" y="33967"/>
                    <a:pt x="23040" y="32820"/>
                  </a:cubicBezTo>
                  <a:cubicBezTo>
                    <a:pt x="23040" y="32234"/>
                    <a:pt x="23016" y="31636"/>
                    <a:pt x="22873" y="31074"/>
                  </a:cubicBezTo>
                  <a:cubicBezTo>
                    <a:pt x="22741" y="30560"/>
                    <a:pt x="22478" y="30105"/>
                    <a:pt x="22155" y="29687"/>
                  </a:cubicBezTo>
                  <a:cubicBezTo>
                    <a:pt x="21880" y="29352"/>
                    <a:pt x="21593" y="29017"/>
                    <a:pt x="21306" y="28695"/>
                  </a:cubicBezTo>
                  <a:cubicBezTo>
                    <a:pt x="21354" y="28659"/>
                    <a:pt x="21378" y="28599"/>
                    <a:pt x="21342" y="28551"/>
                  </a:cubicBezTo>
                  <a:cubicBezTo>
                    <a:pt x="20027" y="26590"/>
                    <a:pt x="21378" y="24151"/>
                    <a:pt x="22155" y="22262"/>
                  </a:cubicBezTo>
                  <a:cubicBezTo>
                    <a:pt x="23052" y="20062"/>
                    <a:pt x="23889" y="17826"/>
                    <a:pt x="24654" y="15566"/>
                  </a:cubicBezTo>
                  <a:cubicBezTo>
                    <a:pt x="24869" y="14933"/>
                    <a:pt x="25109" y="14299"/>
                    <a:pt x="25288" y="13653"/>
                  </a:cubicBezTo>
                  <a:cubicBezTo>
                    <a:pt x="25348" y="13474"/>
                    <a:pt x="25384" y="13223"/>
                    <a:pt x="25168" y="13139"/>
                  </a:cubicBezTo>
                  <a:lnTo>
                    <a:pt x="25133" y="13139"/>
                  </a:lnTo>
                  <a:cubicBezTo>
                    <a:pt x="25910" y="10927"/>
                    <a:pt x="26663" y="8572"/>
                    <a:pt x="26460" y="6216"/>
                  </a:cubicBezTo>
                  <a:cubicBezTo>
                    <a:pt x="26424" y="5810"/>
                    <a:pt x="26352" y="5391"/>
                    <a:pt x="26256" y="4973"/>
                  </a:cubicBezTo>
                  <a:cubicBezTo>
                    <a:pt x="26243" y="4925"/>
                    <a:pt x="26190" y="4897"/>
                    <a:pt x="26141" y="4897"/>
                  </a:cubicBezTo>
                  <a:cubicBezTo>
                    <a:pt x="26104" y="4897"/>
                    <a:pt x="26069" y="4913"/>
                    <a:pt x="26053" y="4949"/>
                  </a:cubicBezTo>
                  <a:lnTo>
                    <a:pt x="25922" y="5212"/>
                  </a:lnTo>
                  <a:cubicBezTo>
                    <a:pt x="25599" y="4052"/>
                    <a:pt x="25216" y="2880"/>
                    <a:pt x="24559" y="1864"/>
                  </a:cubicBezTo>
                  <a:cubicBezTo>
                    <a:pt x="24224" y="1338"/>
                    <a:pt x="23817" y="824"/>
                    <a:pt x="23315" y="465"/>
                  </a:cubicBezTo>
                  <a:cubicBezTo>
                    <a:pt x="22981" y="215"/>
                    <a:pt x="22540" y="1"/>
                    <a:pt x="2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6"/>
            <p:cNvSpPr/>
            <p:nvPr/>
          </p:nvSpPr>
          <p:spPr>
            <a:xfrm>
              <a:off x="6919865" y="3827225"/>
              <a:ext cx="536793" cy="11222"/>
            </a:xfrm>
            <a:custGeom>
              <a:avLst/>
              <a:gdLst/>
              <a:ahLst/>
              <a:cxnLst/>
              <a:rect l="l" t="t" r="r" b="b"/>
              <a:pathLst>
                <a:path w="10906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lnTo>
                    <a:pt x="10762" y="228"/>
                  </a:lnTo>
                  <a:cubicBezTo>
                    <a:pt x="10905" y="228"/>
                    <a:pt x="10905" y="0"/>
                    <a:pt x="10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6"/>
            <p:cNvSpPr/>
            <p:nvPr/>
          </p:nvSpPr>
          <p:spPr>
            <a:xfrm>
              <a:off x="7550759" y="3822500"/>
              <a:ext cx="359011" cy="10632"/>
            </a:xfrm>
            <a:custGeom>
              <a:avLst/>
              <a:gdLst/>
              <a:ahLst/>
              <a:cxnLst/>
              <a:rect l="l" t="t" r="r" b="b"/>
              <a:pathLst>
                <a:path w="7294" h="216" extrusionOk="0">
                  <a:moveTo>
                    <a:pt x="144" y="1"/>
                  </a:moveTo>
                  <a:cubicBezTo>
                    <a:pt x="0" y="1"/>
                    <a:pt x="0" y="216"/>
                    <a:pt x="144" y="216"/>
                  </a:cubicBezTo>
                  <a:lnTo>
                    <a:pt x="7150" y="216"/>
                  </a:lnTo>
                  <a:cubicBezTo>
                    <a:pt x="7294" y="216"/>
                    <a:pt x="7294" y="1"/>
                    <a:pt x="7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6"/>
            <p:cNvSpPr/>
            <p:nvPr/>
          </p:nvSpPr>
          <p:spPr>
            <a:xfrm>
              <a:off x="5826458" y="3856658"/>
              <a:ext cx="452627" cy="11222"/>
            </a:xfrm>
            <a:custGeom>
              <a:avLst/>
              <a:gdLst/>
              <a:ahLst/>
              <a:cxnLst/>
              <a:rect l="l" t="t" r="r" b="b"/>
              <a:pathLst>
                <a:path w="9196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lnTo>
                    <a:pt x="9052" y="227"/>
                  </a:lnTo>
                  <a:cubicBezTo>
                    <a:pt x="9195" y="227"/>
                    <a:pt x="9195" y="0"/>
                    <a:pt x="9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6"/>
            <p:cNvSpPr/>
            <p:nvPr/>
          </p:nvSpPr>
          <p:spPr>
            <a:xfrm>
              <a:off x="5408044" y="3861924"/>
              <a:ext cx="290201" cy="10681"/>
            </a:xfrm>
            <a:custGeom>
              <a:avLst/>
              <a:gdLst/>
              <a:ahLst/>
              <a:cxnLst/>
              <a:rect l="l" t="t" r="r" b="b"/>
              <a:pathLst>
                <a:path w="5896" h="217" extrusionOk="0">
                  <a:moveTo>
                    <a:pt x="144" y="1"/>
                  </a:moveTo>
                  <a:cubicBezTo>
                    <a:pt x="1" y="1"/>
                    <a:pt x="1" y="216"/>
                    <a:pt x="144" y="216"/>
                  </a:cubicBezTo>
                  <a:lnTo>
                    <a:pt x="5752" y="216"/>
                  </a:lnTo>
                  <a:cubicBezTo>
                    <a:pt x="5895" y="216"/>
                    <a:pt x="5895" y="1"/>
                    <a:pt x="5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6"/>
            <p:cNvSpPr/>
            <p:nvPr/>
          </p:nvSpPr>
          <p:spPr>
            <a:xfrm>
              <a:off x="6895748" y="3970207"/>
              <a:ext cx="393169" cy="10681"/>
            </a:xfrm>
            <a:custGeom>
              <a:avLst/>
              <a:gdLst/>
              <a:ahLst/>
              <a:cxnLst/>
              <a:rect l="l" t="t" r="r" b="b"/>
              <a:pathLst>
                <a:path w="7988" h="217" extrusionOk="0">
                  <a:moveTo>
                    <a:pt x="144" y="1"/>
                  </a:moveTo>
                  <a:cubicBezTo>
                    <a:pt x="1" y="1"/>
                    <a:pt x="1" y="216"/>
                    <a:pt x="144" y="216"/>
                  </a:cubicBezTo>
                  <a:lnTo>
                    <a:pt x="7844" y="216"/>
                  </a:lnTo>
                  <a:cubicBezTo>
                    <a:pt x="7988" y="216"/>
                    <a:pt x="7988" y="1"/>
                    <a:pt x="7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6"/>
            <p:cNvSpPr/>
            <p:nvPr/>
          </p:nvSpPr>
          <p:spPr>
            <a:xfrm>
              <a:off x="5777632" y="3979657"/>
              <a:ext cx="580304" cy="11222"/>
            </a:xfrm>
            <a:custGeom>
              <a:avLst/>
              <a:gdLst/>
              <a:ahLst/>
              <a:cxnLst/>
              <a:rect l="l" t="t" r="r" b="b"/>
              <a:pathLst>
                <a:path w="11790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lnTo>
                    <a:pt x="11646" y="227"/>
                  </a:lnTo>
                  <a:cubicBezTo>
                    <a:pt x="11790" y="227"/>
                    <a:pt x="11790" y="0"/>
                    <a:pt x="11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6"/>
            <p:cNvSpPr/>
            <p:nvPr/>
          </p:nvSpPr>
          <p:spPr>
            <a:xfrm>
              <a:off x="5867064" y="3681880"/>
              <a:ext cx="201310" cy="183837"/>
            </a:xfrm>
            <a:custGeom>
              <a:avLst/>
              <a:gdLst/>
              <a:ahLst/>
              <a:cxnLst/>
              <a:rect l="l" t="t" r="r" b="b"/>
              <a:pathLst>
                <a:path w="4090" h="3735" extrusionOk="0">
                  <a:moveTo>
                    <a:pt x="2249" y="0"/>
                  </a:moveTo>
                  <a:cubicBezTo>
                    <a:pt x="2069" y="0"/>
                    <a:pt x="1938" y="180"/>
                    <a:pt x="1842" y="311"/>
                  </a:cubicBezTo>
                  <a:cubicBezTo>
                    <a:pt x="1723" y="490"/>
                    <a:pt x="1627" y="694"/>
                    <a:pt x="1567" y="897"/>
                  </a:cubicBezTo>
                  <a:cubicBezTo>
                    <a:pt x="1447" y="1293"/>
                    <a:pt x="1448" y="1703"/>
                    <a:pt x="1471" y="2110"/>
                  </a:cubicBezTo>
                  <a:lnTo>
                    <a:pt x="1471" y="2110"/>
                  </a:lnTo>
                  <a:cubicBezTo>
                    <a:pt x="1298" y="1902"/>
                    <a:pt x="1112" y="1705"/>
                    <a:pt x="909" y="1519"/>
                  </a:cubicBezTo>
                  <a:cubicBezTo>
                    <a:pt x="795" y="1415"/>
                    <a:pt x="658" y="1279"/>
                    <a:pt x="499" y="1279"/>
                  </a:cubicBezTo>
                  <a:cubicBezTo>
                    <a:pt x="492" y="1279"/>
                    <a:pt x="486" y="1279"/>
                    <a:pt x="479" y="1280"/>
                  </a:cubicBezTo>
                  <a:cubicBezTo>
                    <a:pt x="336" y="1291"/>
                    <a:pt x="216" y="1387"/>
                    <a:pt x="156" y="1507"/>
                  </a:cubicBezTo>
                  <a:cubicBezTo>
                    <a:pt x="1" y="1818"/>
                    <a:pt x="144" y="2284"/>
                    <a:pt x="240" y="2583"/>
                  </a:cubicBezTo>
                  <a:cubicBezTo>
                    <a:pt x="359" y="2977"/>
                    <a:pt x="539" y="3348"/>
                    <a:pt x="766" y="3683"/>
                  </a:cubicBezTo>
                  <a:cubicBezTo>
                    <a:pt x="792" y="3720"/>
                    <a:pt x="828" y="3735"/>
                    <a:pt x="863" y="3735"/>
                  </a:cubicBezTo>
                  <a:cubicBezTo>
                    <a:pt x="943" y="3735"/>
                    <a:pt x="1019" y="3658"/>
                    <a:pt x="969" y="3575"/>
                  </a:cubicBezTo>
                  <a:cubicBezTo>
                    <a:pt x="634" y="3085"/>
                    <a:pt x="395" y="2535"/>
                    <a:pt x="336" y="1949"/>
                  </a:cubicBezTo>
                  <a:cubicBezTo>
                    <a:pt x="315" y="1816"/>
                    <a:pt x="312" y="1516"/>
                    <a:pt x="478" y="1516"/>
                  </a:cubicBezTo>
                  <a:cubicBezTo>
                    <a:pt x="505" y="1516"/>
                    <a:pt x="537" y="1524"/>
                    <a:pt x="575" y="1543"/>
                  </a:cubicBezTo>
                  <a:cubicBezTo>
                    <a:pt x="706" y="1590"/>
                    <a:pt x="826" y="1746"/>
                    <a:pt x="909" y="1841"/>
                  </a:cubicBezTo>
                  <a:cubicBezTo>
                    <a:pt x="1137" y="2057"/>
                    <a:pt x="1328" y="2284"/>
                    <a:pt x="1507" y="2535"/>
                  </a:cubicBezTo>
                  <a:cubicBezTo>
                    <a:pt x="1532" y="2564"/>
                    <a:pt x="1573" y="2579"/>
                    <a:pt x="1614" y="2579"/>
                  </a:cubicBezTo>
                  <a:cubicBezTo>
                    <a:pt x="1673" y="2579"/>
                    <a:pt x="1730" y="2546"/>
                    <a:pt x="1723" y="2475"/>
                  </a:cubicBezTo>
                  <a:cubicBezTo>
                    <a:pt x="1687" y="2057"/>
                    <a:pt x="1651" y="1638"/>
                    <a:pt x="1723" y="1220"/>
                  </a:cubicBezTo>
                  <a:cubicBezTo>
                    <a:pt x="1746" y="1040"/>
                    <a:pt x="1806" y="849"/>
                    <a:pt x="1890" y="682"/>
                  </a:cubicBezTo>
                  <a:cubicBezTo>
                    <a:pt x="1935" y="568"/>
                    <a:pt x="2089" y="249"/>
                    <a:pt x="2238" y="249"/>
                  </a:cubicBezTo>
                  <a:cubicBezTo>
                    <a:pt x="2245" y="249"/>
                    <a:pt x="2253" y="250"/>
                    <a:pt x="2261" y="251"/>
                  </a:cubicBezTo>
                  <a:cubicBezTo>
                    <a:pt x="2416" y="275"/>
                    <a:pt x="2464" y="574"/>
                    <a:pt x="2488" y="706"/>
                  </a:cubicBezTo>
                  <a:cubicBezTo>
                    <a:pt x="2524" y="933"/>
                    <a:pt x="2536" y="1160"/>
                    <a:pt x="2559" y="1375"/>
                  </a:cubicBezTo>
                  <a:cubicBezTo>
                    <a:pt x="2607" y="1818"/>
                    <a:pt x="2631" y="2260"/>
                    <a:pt x="2643" y="2714"/>
                  </a:cubicBezTo>
                  <a:cubicBezTo>
                    <a:pt x="2643" y="2781"/>
                    <a:pt x="2703" y="2822"/>
                    <a:pt x="2760" y="2822"/>
                  </a:cubicBezTo>
                  <a:cubicBezTo>
                    <a:pt x="2805" y="2822"/>
                    <a:pt x="2848" y="2796"/>
                    <a:pt x="2858" y="2738"/>
                  </a:cubicBezTo>
                  <a:cubicBezTo>
                    <a:pt x="2860" y="2730"/>
                    <a:pt x="2862" y="2722"/>
                    <a:pt x="2864" y="2713"/>
                  </a:cubicBezTo>
                  <a:lnTo>
                    <a:pt x="2864" y="2713"/>
                  </a:lnTo>
                  <a:cubicBezTo>
                    <a:pt x="2866" y="2714"/>
                    <a:pt x="2868" y="2714"/>
                    <a:pt x="2870" y="2714"/>
                  </a:cubicBezTo>
                  <a:cubicBezTo>
                    <a:pt x="2870" y="2706"/>
                    <a:pt x="2870" y="2698"/>
                    <a:pt x="2869" y="2690"/>
                  </a:cubicBezTo>
                  <a:lnTo>
                    <a:pt x="2869" y="2690"/>
                  </a:lnTo>
                  <a:cubicBezTo>
                    <a:pt x="2920" y="2481"/>
                    <a:pt x="3014" y="2285"/>
                    <a:pt x="3169" y="2140"/>
                  </a:cubicBezTo>
                  <a:cubicBezTo>
                    <a:pt x="3270" y="2039"/>
                    <a:pt x="3428" y="1942"/>
                    <a:pt x="3569" y="1942"/>
                  </a:cubicBezTo>
                  <a:cubicBezTo>
                    <a:pt x="3661" y="1942"/>
                    <a:pt x="3746" y="1984"/>
                    <a:pt x="3803" y="2093"/>
                  </a:cubicBezTo>
                  <a:cubicBezTo>
                    <a:pt x="3899" y="2296"/>
                    <a:pt x="3851" y="2547"/>
                    <a:pt x="3803" y="2750"/>
                  </a:cubicBezTo>
                  <a:cubicBezTo>
                    <a:pt x="3755" y="3013"/>
                    <a:pt x="3671" y="3276"/>
                    <a:pt x="3564" y="3527"/>
                  </a:cubicBezTo>
                  <a:cubicBezTo>
                    <a:pt x="3523" y="3610"/>
                    <a:pt x="3601" y="3692"/>
                    <a:pt x="3673" y="3692"/>
                  </a:cubicBezTo>
                  <a:cubicBezTo>
                    <a:pt x="3705" y="3692"/>
                    <a:pt x="3737" y="3676"/>
                    <a:pt x="3755" y="3635"/>
                  </a:cubicBezTo>
                  <a:cubicBezTo>
                    <a:pt x="3911" y="3288"/>
                    <a:pt x="4018" y="2930"/>
                    <a:pt x="4066" y="2559"/>
                  </a:cubicBezTo>
                  <a:cubicBezTo>
                    <a:pt x="4090" y="2296"/>
                    <a:pt x="4078" y="1985"/>
                    <a:pt x="3863" y="1818"/>
                  </a:cubicBezTo>
                  <a:cubicBezTo>
                    <a:pt x="3773" y="1747"/>
                    <a:pt x="3671" y="1717"/>
                    <a:pt x="3566" y="1717"/>
                  </a:cubicBezTo>
                  <a:cubicBezTo>
                    <a:pt x="3406" y="1717"/>
                    <a:pt x="3240" y="1788"/>
                    <a:pt x="3109" y="1889"/>
                  </a:cubicBezTo>
                  <a:cubicBezTo>
                    <a:pt x="3006" y="1972"/>
                    <a:pt x="2917" y="2076"/>
                    <a:pt x="2845" y="2191"/>
                  </a:cubicBezTo>
                  <a:lnTo>
                    <a:pt x="2845" y="2191"/>
                  </a:lnTo>
                  <a:cubicBezTo>
                    <a:pt x="2822" y="1785"/>
                    <a:pt x="2789" y="1383"/>
                    <a:pt x="2739" y="981"/>
                  </a:cubicBezTo>
                  <a:cubicBezTo>
                    <a:pt x="2715" y="682"/>
                    <a:pt x="2667" y="12"/>
                    <a:pt x="2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6"/>
            <p:cNvSpPr/>
            <p:nvPr/>
          </p:nvSpPr>
          <p:spPr>
            <a:xfrm>
              <a:off x="7122304" y="3711362"/>
              <a:ext cx="133682" cy="126102"/>
            </a:xfrm>
            <a:custGeom>
              <a:avLst/>
              <a:gdLst/>
              <a:ahLst/>
              <a:cxnLst/>
              <a:rect l="l" t="t" r="r" b="b"/>
              <a:pathLst>
                <a:path w="2716" h="2562" extrusionOk="0">
                  <a:moveTo>
                    <a:pt x="2149" y="0"/>
                  </a:moveTo>
                  <a:cubicBezTo>
                    <a:pt x="1908" y="0"/>
                    <a:pt x="1676" y="176"/>
                    <a:pt x="1567" y="394"/>
                  </a:cubicBezTo>
                  <a:cubicBezTo>
                    <a:pt x="1435" y="668"/>
                    <a:pt x="1433" y="994"/>
                    <a:pt x="1436" y="1306"/>
                  </a:cubicBezTo>
                  <a:lnTo>
                    <a:pt x="1436" y="1306"/>
                  </a:lnTo>
                  <a:cubicBezTo>
                    <a:pt x="1380" y="1236"/>
                    <a:pt x="1324" y="1166"/>
                    <a:pt x="1268" y="1099"/>
                  </a:cubicBezTo>
                  <a:cubicBezTo>
                    <a:pt x="1173" y="979"/>
                    <a:pt x="1065" y="860"/>
                    <a:pt x="934" y="764"/>
                  </a:cubicBezTo>
                  <a:cubicBezTo>
                    <a:pt x="824" y="685"/>
                    <a:pt x="687" y="637"/>
                    <a:pt x="552" y="637"/>
                  </a:cubicBezTo>
                  <a:cubicBezTo>
                    <a:pt x="421" y="637"/>
                    <a:pt x="292" y="682"/>
                    <a:pt x="192" y="788"/>
                  </a:cubicBezTo>
                  <a:cubicBezTo>
                    <a:pt x="1" y="1003"/>
                    <a:pt x="49" y="1314"/>
                    <a:pt x="156" y="1553"/>
                  </a:cubicBezTo>
                  <a:cubicBezTo>
                    <a:pt x="324" y="1888"/>
                    <a:pt x="539" y="2199"/>
                    <a:pt x="730" y="2510"/>
                  </a:cubicBezTo>
                  <a:cubicBezTo>
                    <a:pt x="752" y="2546"/>
                    <a:pt x="785" y="2562"/>
                    <a:pt x="818" y="2562"/>
                  </a:cubicBezTo>
                  <a:cubicBezTo>
                    <a:pt x="894" y="2562"/>
                    <a:pt x="971" y="2482"/>
                    <a:pt x="922" y="2390"/>
                  </a:cubicBezTo>
                  <a:cubicBezTo>
                    <a:pt x="766" y="2151"/>
                    <a:pt x="623" y="1900"/>
                    <a:pt x="467" y="1649"/>
                  </a:cubicBezTo>
                  <a:cubicBezTo>
                    <a:pt x="360" y="1458"/>
                    <a:pt x="192" y="1195"/>
                    <a:pt x="336" y="979"/>
                  </a:cubicBezTo>
                  <a:cubicBezTo>
                    <a:pt x="388" y="892"/>
                    <a:pt x="461" y="859"/>
                    <a:pt x="539" y="859"/>
                  </a:cubicBezTo>
                  <a:cubicBezTo>
                    <a:pt x="676" y="859"/>
                    <a:pt x="830" y="960"/>
                    <a:pt x="922" y="1051"/>
                  </a:cubicBezTo>
                  <a:cubicBezTo>
                    <a:pt x="1125" y="1242"/>
                    <a:pt x="1292" y="1482"/>
                    <a:pt x="1472" y="1709"/>
                  </a:cubicBezTo>
                  <a:cubicBezTo>
                    <a:pt x="1490" y="1731"/>
                    <a:pt x="1515" y="1740"/>
                    <a:pt x="1541" y="1740"/>
                  </a:cubicBezTo>
                  <a:cubicBezTo>
                    <a:pt x="1600" y="1740"/>
                    <a:pt x="1663" y="1691"/>
                    <a:pt x="1663" y="1625"/>
                  </a:cubicBezTo>
                  <a:cubicBezTo>
                    <a:pt x="1663" y="1290"/>
                    <a:pt x="1627" y="920"/>
                    <a:pt x="1723" y="609"/>
                  </a:cubicBezTo>
                  <a:cubicBezTo>
                    <a:pt x="1771" y="465"/>
                    <a:pt x="1854" y="334"/>
                    <a:pt x="1986" y="262"/>
                  </a:cubicBezTo>
                  <a:cubicBezTo>
                    <a:pt x="2036" y="239"/>
                    <a:pt x="2088" y="227"/>
                    <a:pt x="2138" y="227"/>
                  </a:cubicBezTo>
                  <a:cubicBezTo>
                    <a:pt x="2220" y="227"/>
                    <a:pt x="2297" y="260"/>
                    <a:pt x="2356" y="334"/>
                  </a:cubicBezTo>
                  <a:cubicBezTo>
                    <a:pt x="2428" y="441"/>
                    <a:pt x="2452" y="585"/>
                    <a:pt x="2464" y="704"/>
                  </a:cubicBezTo>
                  <a:cubicBezTo>
                    <a:pt x="2476" y="884"/>
                    <a:pt x="2476" y="1063"/>
                    <a:pt x="2476" y="1231"/>
                  </a:cubicBezTo>
                  <a:cubicBezTo>
                    <a:pt x="2476" y="1613"/>
                    <a:pt x="2452" y="1996"/>
                    <a:pt x="2404" y="2366"/>
                  </a:cubicBezTo>
                  <a:cubicBezTo>
                    <a:pt x="2398" y="2438"/>
                    <a:pt x="2449" y="2474"/>
                    <a:pt x="2504" y="2474"/>
                  </a:cubicBezTo>
                  <a:cubicBezTo>
                    <a:pt x="2560" y="2474"/>
                    <a:pt x="2619" y="2438"/>
                    <a:pt x="2631" y="2366"/>
                  </a:cubicBezTo>
                  <a:cubicBezTo>
                    <a:pt x="2691" y="1912"/>
                    <a:pt x="2715" y="1446"/>
                    <a:pt x="2703" y="979"/>
                  </a:cubicBezTo>
                  <a:cubicBezTo>
                    <a:pt x="2691" y="669"/>
                    <a:pt x="2691" y="238"/>
                    <a:pt x="2380" y="59"/>
                  </a:cubicBezTo>
                  <a:cubicBezTo>
                    <a:pt x="2305" y="18"/>
                    <a:pt x="2227" y="0"/>
                    <a:pt x="2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6"/>
            <p:cNvSpPr/>
            <p:nvPr/>
          </p:nvSpPr>
          <p:spPr>
            <a:xfrm>
              <a:off x="7457193" y="3934227"/>
              <a:ext cx="226018" cy="186150"/>
            </a:xfrm>
            <a:custGeom>
              <a:avLst/>
              <a:gdLst/>
              <a:ahLst/>
              <a:cxnLst/>
              <a:rect l="l" t="t" r="r" b="b"/>
              <a:pathLst>
                <a:path w="4592" h="3782" extrusionOk="0">
                  <a:moveTo>
                    <a:pt x="2231" y="0"/>
                  </a:moveTo>
                  <a:cubicBezTo>
                    <a:pt x="2026" y="0"/>
                    <a:pt x="1882" y="167"/>
                    <a:pt x="1770" y="313"/>
                  </a:cubicBezTo>
                  <a:cubicBezTo>
                    <a:pt x="1602" y="529"/>
                    <a:pt x="1495" y="792"/>
                    <a:pt x="1435" y="1055"/>
                  </a:cubicBezTo>
                  <a:cubicBezTo>
                    <a:pt x="1345" y="1423"/>
                    <a:pt x="1349" y="1805"/>
                    <a:pt x="1397" y="2184"/>
                  </a:cubicBezTo>
                  <a:lnTo>
                    <a:pt x="1397" y="2184"/>
                  </a:lnTo>
                  <a:cubicBezTo>
                    <a:pt x="1161" y="1836"/>
                    <a:pt x="848" y="1479"/>
                    <a:pt x="557" y="1479"/>
                  </a:cubicBezTo>
                  <a:cubicBezTo>
                    <a:pt x="437" y="1479"/>
                    <a:pt x="321" y="1540"/>
                    <a:pt x="215" y="1688"/>
                  </a:cubicBezTo>
                  <a:cubicBezTo>
                    <a:pt x="0" y="1987"/>
                    <a:pt x="168" y="2406"/>
                    <a:pt x="287" y="2705"/>
                  </a:cubicBezTo>
                  <a:cubicBezTo>
                    <a:pt x="455" y="3099"/>
                    <a:pt x="682" y="3446"/>
                    <a:pt x="969" y="3745"/>
                  </a:cubicBezTo>
                  <a:cubicBezTo>
                    <a:pt x="991" y="3771"/>
                    <a:pt x="1018" y="3781"/>
                    <a:pt x="1043" y="3781"/>
                  </a:cubicBezTo>
                  <a:cubicBezTo>
                    <a:pt x="1124" y="3781"/>
                    <a:pt x="1197" y="3671"/>
                    <a:pt x="1124" y="3589"/>
                  </a:cubicBezTo>
                  <a:cubicBezTo>
                    <a:pt x="921" y="3362"/>
                    <a:pt x="742" y="3111"/>
                    <a:pt x="598" y="2836"/>
                  </a:cubicBezTo>
                  <a:cubicBezTo>
                    <a:pt x="478" y="2597"/>
                    <a:pt x="287" y="2238"/>
                    <a:pt x="347" y="1963"/>
                  </a:cubicBezTo>
                  <a:cubicBezTo>
                    <a:pt x="366" y="1824"/>
                    <a:pt x="463" y="1721"/>
                    <a:pt x="585" y="1721"/>
                  </a:cubicBezTo>
                  <a:cubicBezTo>
                    <a:pt x="619" y="1721"/>
                    <a:pt x="656" y="1729"/>
                    <a:pt x="694" y="1748"/>
                  </a:cubicBezTo>
                  <a:cubicBezTo>
                    <a:pt x="825" y="1808"/>
                    <a:pt x="933" y="1939"/>
                    <a:pt x="1017" y="2059"/>
                  </a:cubicBezTo>
                  <a:cubicBezTo>
                    <a:pt x="1213" y="2291"/>
                    <a:pt x="1388" y="2567"/>
                    <a:pt x="1518" y="2845"/>
                  </a:cubicBezTo>
                  <a:lnTo>
                    <a:pt x="1518" y="2845"/>
                  </a:lnTo>
                  <a:cubicBezTo>
                    <a:pt x="1518" y="2846"/>
                    <a:pt x="1518" y="2847"/>
                    <a:pt x="1519" y="2848"/>
                  </a:cubicBezTo>
                  <a:cubicBezTo>
                    <a:pt x="1519" y="2848"/>
                    <a:pt x="1519" y="2848"/>
                    <a:pt x="1519" y="2848"/>
                  </a:cubicBezTo>
                  <a:lnTo>
                    <a:pt x="1519" y="2848"/>
                  </a:lnTo>
                  <a:cubicBezTo>
                    <a:pt x="1523" y="2856"/>
                    <a:pt x="1527" y="2864"/>
                    <a:pt x="1531" y="2872"/>
                  </a:cubicBezTo>
                  <a:cubicBezTo>
                    <a:pt x="1551" y="2913"/>
                    <a:pt x="1586" y="2930"/>
                    <a:pt x="1621" y="2930"/>
                  </a:cubicBezTo>
                  <a:cubicBezTo>
                    <a:pt x="1689" y="2930"/>
                    <a:pt x="1762" y="2867"/>
                    <a:pt x="1746" y="2788"/>
                  </a:cubicBezTo>
                  <a:cubicBezTo>
                    <a:pt x="1626" y="2298"/>
                    <a:pt x="1543" y="1784"/>
                    <a:pt x="1614" y="1282"/>
                  </a:cubicBezTo>
                  <a:cubicBezTo>
                    <a:pt x="1646" y="1104"/>
                    <a:pt x="1916" y="220"/>
                    <a:pt x="2215" y="220"/>
                  </a:cubicBezTo>
                  <a:cubicBezTo>
                    <a:pt x="2258" y="220"/>
                    <a:pt x="2301" y="237"/>
                    <a:pt x="2344" y="278"/>
                  </a:cubicBezTo>
                  <a:cubicBezTo>
                    <a:pt x="2499" y="421"/>
                    <a:pt x="2535" y="696"/>
                    <a:pt x="2583" y="887"/>
                  </a:cubicBezTo>
                  <a:cubicBezTo>
                    <a:pt x="2655" y="1126"/>
                    <a:pt x="2702" y="1366"/>
                    <a:pt x="2738" y="1617"/>
                  </a:cubicBezTo>
                  <a:cubicBezTo>
                    <a:pt x="2822" y="2131"/>
                    <a:pt x="2846" y="2645"/>
                    <a:pt x="2822" y="3159"/>
                  </a:cubicBezTo>
                  <a:cubicBezTo>
                    <a:pt x="2822" y="3235"/>
                    <a:pt x="2874" y="3271"/>
                    <a:pt x="2928" y="3271"/>
                  </a:cubicBezTo>
                  <a:cubicBezTo>
                    <a:pt x="2984" y="3271"/>
                    <a:pt x="3043" y="3232"/>
                    <a:pt x="3049" y="3159"/>
                  </a:cubicBezTo>
                  <a:cubicBezTo>
                    <a:pt x="3085" y="2860"/>
                    <a:pt x="3181" y="2573"/>
                    <a:pt x="3336" y="2310"/>
                  </a:cubicBezTo>
                  <a:cubicBezTo>
                    <a:pt x="3491" y="2071"/>
                    <a:pt x="3743" y="1784"/>
                    <a:pt x="4030" y="1676"/>
                  </a:cubicBezTo>
                  <a:cubicBezTo>
                    <a:pt x="4066" y="1664"/>
                    <a:pt x="4099" y="1658"/>
                    <a:pt x="4128" y="1658"/>
                  </a:cubicBezTo>
                  <a:cubicBezTo>
                    <a:pt x="4424" y="1658"/>
                    <a:pt x="4362" y="2271"/>
                    <a:pt x="4340" y="2478"/>
                  </a:cubicBezTo>
                  <a:cubicBezTo>
                    <a:pt x="4316" y="2836"/>
                    <a:pt x="4221" y="3195"/>
                    <a:pt x="4065" y="3530"/>
                  </a:cubicBezTo>
                  <a:cubicBezTo>
                    <a:pt x="4025" y="3619"/>
                    <a:pt x="4100" y="3697"/>
                    <a:pt x="4171" y="3697"/>
                  </a:cubicBezTo>
                  <a:cubicBezTo>
                    <a:pt x="4205" y="3697"/>
                    <a:pt x="4237" y="3680"/>
                    <a:pt x="4257" y="3637"/>
                  </a:cubicBezTo>
                  <a:cubicBezTo>
                    <a:pt x="4448" y="3219"/>
                    <a:pt x="4568" y="2776"/>
                    <a:pt x="4580" y="2310"/>
                  </a:cubicBezTo>
                  <a:cubicBezTo>
                    <a:pt x="4580" y="2011"/>
                    <a:pt x="4591" y="1449"/>
                    <a:pt x="4173" y="1425"/>
                  </a:cubicBezTo>
                  <a:cubicBezTo>
                    <a:pt x="4162" y="1425"/>
                    <a:pt x="4151" y="1424"/>
                    <a:pt x="4141" y="1424"/>
                  </a:cubicBezTo>
                  <a:cubicBezTo>
                    <a:pt x="3793" y="1424"/>
                    <a:pt x="3450" y="1792"/>
                    <a:pt x="3252" y="2047"/>
                  </a:cubicBezTo>
                  <a:cubicBezTo>
                    <a:pt x="3174" y="2151"/>
                    <a:pt x="3107" y="2260"/>
                    <a:pt x="3051" y="2373"/>
                  </a:cubicBezTo>
                  <a:lnTo>
                    <a:pt x="3051" y="2373"/>
                  </a:lnTo>
                  <a:cubicBezTo>
                    <a:pt x="3032" y="1992"/>
                    <a:pt x="2984" y="1615"/>
                    <a:pt x="2906" y="1246"/>
                  </a:cubicBezTo>
                  <a:cubicBezTo>
                    <a:pt x="2846" y="947"/>
                    <a:pt x="2774" y="648"/>
                    <a:pt x="2655" y="373"/>
                  </a:cubicBezTo>
                  <a:cubicBezTo>
                    <a:pt x="2583" y="206"/>
                    <a:pt x="2463" y="26"/>
                    <a:pt x="2272" y="3"/>
                  </a:cubicBezTo>
                  <a:cubicBezTo>
                    <a:pt x="2258" y="1"/>
                    <a:pt x="2245" y="0"/>
                    <a:pt x="2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6"/>
            <p:cNvSpPr/>
            <p:nvPr/>
          </p:nvSpPr>
          <p:spPr>
            <a:xfrm>
              <a:off x="5360400" y="3961052"/>
              <a:ext cx="142443" cy="151499"/>
            </a:xfrm>
            <a:custGeom>
              <a:avLst/>
              <a:gdLst/>
              <a:ahLst/>
              <a:cxnLst/>
              <a:rect l="l" t="t" r="r" b="b"/>
              <a:pathLst>
                <a:path w="2894" h="3078" extrusionOk="0">
                  <a:moveTo>
                    <a:pt x="2410" y="0"/>
                  </a:moveTo>
                  <a:cubicBezTo>
                    <a:pt x="2155" y="0"/>
                    <a:pt x="1877" y="364"/>
                    <a:pt x="1782" y="546"/>
                  </a:cubicBezTo>
                  <a:cubicBezTo>
                    <a:pt x="1618" y="855"/>
                    <a:pt x="1572" y="1196"/>
                    <a:pt x="1560" y="1536"/>
                  </a:cubicBezTo>
                  <a:lnTo>
                    <a:pt x="1560" y="1536"/>
                  </a:lnTo>
                  <a:cubicBezTo>
                    <a:pt x="1394" y="1272"/>
                    <a:pt x="1210" y="1020"/>
                    <a:pt x="969" y="821"/>
                  </a:cubicBezTo>
                  <a:cubicBezTo>
                    <a:pt x="829" y="712"/>
                    <a:pt x="624" y="618"/>
                    <a:pt x="441" y="618"/>
                  </a:cubicBezTo>
                  <a:cubicBezTo>
                    <a:pt x="279" y="618"/>
                    <a:pt x="133" y="691"/>
                    <a:pt x="60" y="892"/>
                  </a:cubicBezTo>
                  <a:cubicBezTo>
                    <a:pt x="0" y="1072"/>
                    <a:pt x="36" y="1275"/>
                    <a:pt x="72" y="1466"/>
                  </a:cubicBezTo>
                  <a:cubicBezTo>
                    <a:pt x="96" y="1669"/>
                    <a:pt x="144" y="1873"/>
                    <a:pt x="215" y="2076"/>
                  </a:cubicBezTo>
                  <a:cubicBezTo>
                    <a:pt x="335" y="2459"/>
                    <a:pt x="550" y="2805"/>
                    <a:pt x="873" y="3056"/>
                  </a:cubicBezTo>
                  <a:cubicBezTo>
                    <a:pt x="892" y="3071"/>
                    <a:pt x="910" y="3077"/>
                    <a:pt x="928" y="3077"/>
                  </a:cubicBezTo>
                  <a:cubicBezTo>
                    <a:pt x="1015" y="3077"/>
                    <a:pt x="1080" y="2932"/>
                    <a:pt x="981" y="2853"/>
                  </a:cubicBezTo>
                  <a:cubicBezTo>
                    <a:pt x="730" y="2662"/>
                    <a:pt x="550" y="2375"/>
                    <a:pt x="443" y="2076"/>
                  </a:cubicBezTo>
                  <a:cubicBezTo>
                    <a:pt x="347" y="1777"/>
                    <a:pt x="263" y="1430"/>
                    <a:pt x="251" y="1119"/>
                  </a:cubicBezTo>
                  <a:cubicBezTo>
                    <a:pt x="251" y="955"/>
                    <a:pt x="322" y="835"/>
                    <a:pt x="471" y="835"/>
                  </a:cubicBezTo>
                  <a:cubicBezTo>
                    <a:pt x="496" y="835"/>
                    <a:pt x="522" y="838"/>
                    <a:pt x="550" y="844"/>
                  </a:cubicBezTo>
                  <a:cubicBezTo>
                    <a:pt x="706" y="892"/>
                    <a:pt x="849" y="1012"/>
                    <a:pt x="957" y="1119"/>
                  </a:cubicBezTo>
                  <a:cubicBezTo>
                    <a:pt x="1208" y="1371"/>
                    <a:pt x="1387" y="1681"/>
                    <a:pt x="1567" y="1992"/>
                  </a:cubicBezTo>
                  <a:cubicBezTo>
                    <a:pt x="1590" y="2030"/>
                    <a:pt x="1628" y="2047"/>
                    <a:pt x="1666" y="2047"/>
                  </a:cubicBezTo>
                  <a:cubicBezTo>
                    <a:pt x="1724" y="2047"/>
                    <a:pt x="1782" y="2005"/>
                    <a:pt x="1782" y="1933"/>
                  </a:cubicBezTo>
                  <a:cubicBezTo>
                    <a:pt x="1782" y="1550"/>
                    <a:pt x="1770" y="1155"/>
                    <a:pt x="1913" y="785"/>
                  </a:cubicBezTo>
                  <a:cubicBezTo>
                    <a:pt x="1973" y="641"/>
                    <a:pt x="2057" y="486"/>
                    <a:pt x="2176" y="378"/>
                  </a:cubicBezTo>
                  <a:cubicBezTo>
                    <a:pt x="2232" y="322"/>
                    <a:pt x="2309" y="246"/>
                    <a:pt x="2387" y="246"/>
                  </a:cubicBezTo>
                  <a:cubicBezTo>
                    <a:pt x="2393" y="246"/>
                    <a:pt x="2398" y="246"/>
                    <a:pt x="2404" y="247"/>
                  </a:cubicBezTo>
                  <a:cubicBezTo>
                    <a:pt x="2499" y="247"/>
                    <a:pt x="2523" y="378"/>
                    <a:pt x="2547" y="462"/>
                  </a:cubicBezTo>
                  <a:cubicBezTo>
                    <a:pt x="2774" y="1191"/>
                    <a:pt x="2643" y="1980"/>
                    <a:pt x="2523" y="2734"/>
                  </a:cubicBezTo>
                  <a:cubicBezTo>
                    <a:pt x="2509" y="2814"/>
                    <a:pt x="2582" y="2867"/>
                    <a:pt x="2648" y="2867"/>
                  </a:cubicBezTo>
                  <a:cubicBezTo>
                    <a:pt x="2690" y="2867"/>
                    <a:pt x="2729" y="2845"/>
                    <a:pt x="2738" y="2793"/>
                  </a:cubicBezTo>
                  <a:cubicBezTo>
                    <a:pt x="2810" y="2303"/>
                    <a:pt x="2894" y="1825"/>
                    <a:pt x="2894" y="1335"/>
                  </a:cubicBezTo>
                  <a:cubicBezTo>
                    <a:pt x="2894" y="1096"/>
                    <a:pt x="2870" y="868"/>
                    <a:pt x="2822" y="641"/>
                  </a:cubicBezTo>
                  <a:cubicBezTo>
                    <a:pt x="2786" y="462"/>
                    <a:pt x="2738" y="223"/>
                    <a:pt x="2595" y="79"/>
                  </a:cubicBezTo>
                  <a:cubicBezTo>
                    <a:pt x="2537" y="24"/>
                    <a:pt x="2474" y="0"/>
                    <a:pt x="2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6"/>
            <p:cNvSpPr/>
            <p:nvPr/>
          </p:nvSpPr>
          <p:spPr>
            <a:xfrm>
              <a:off x="5546843" y="3590430"/>
              <a:ext cx="95191" cy="276863"/>
            </a:xfrm>
            <a:custGeom>
              <a:avLst/>
              <a:gdLst/>
              <a:ahLst/>
              <a:cxnLst/>
              <a:rect l="l" t="t" r="r" b="b"/>
              <a:pathLst>
                <a:path w="1934" h="5625" extrusionOk="0">
                  <a:moveTo>
                    <a:pt x="152" y="1"/>
                  </a:moveTo>
                  <a:cubicBezTo>
                    <a:pt x="77" y="1"/>
                    <a:pt x="1" y="78"/>
                    <a:pt x="50" y="160"/>
                  </a:cubicBezTo>
                  <a:cubicBezTo>
                    <a:pt x="995" y="1798"/>
                    <a:pt x="1569" y="3628"/>
                    <a:pt x="1700" y="5517"/>
                  </a:cubicBezTo>
                  <a:cubicBezTo>
                    <a:pt x="1706" y="5589"/>
                    <a:pt x="1766" y="5624"/>
                    <a:pt x="1823" y="5624"/>
                  </a:cubicBezTo>
                  <a:cubicBezTo>
                    <a:pt x="1880" y="5624"/>
                    <a:pt x="1933" y="5589"/>
                    <a:pt x="1927" y="5517"/>
                  </a:cubicBezTo>
                  <a:cubicBezTo>
                    <a:pt x="1784" y="3592"/>
                    <a:pt x="1210" y="1715"/>
                    <a:pt x="242" y="53"/>
                  </a:cubicBezTo>
                  <a:cubicBezTo>
                    <a:pt x="220" y="16"/>
                    <a:pt x="186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6"/>
            <p:cNvSpPr/>
            <p:nvPr/>
          </p:nvSpPr>
          <p:spPr>
            <a:xfrm>
              <a:off x="5546351" y="3619470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6"/>
            <p:cNvSpPr/>
            <p:nvPr/>
          </p:nvSpPr>
          <p:spPr>
            <a:xfrm>
              <a:off x="5518099" y="3623604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cubicBezTo>
                    <a:pt x="288" y="228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6"/>
            <p:cNvSpPr/>
            <p:nvPr/>
          </p:nvSpPr>
          <p:spPr>
            <a:xfrm>
              <a:off x="5491619" y="3619470"/>
              <a:ext cx="12994" cy="11222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08" y="1"/>
                  </a:moveTo>
                  <a:cubicBezTo>
                    <a:pt x="96" y="1"/>
                    <a:pt x="84" y="1"/>
                    <a:pt x="72" y="13"/>
                  </a:cubicBezTo>
                  <a:cubicBezTo>
                    <a:pt x="60" y="13"/>
                    <a:pt x="48" y="25"/>
                    <a:pt x="36" y="37"/>
                  </a:cubicBezTo>
                  <a:cubicBezTo>
                    <a:pt x="24" y="49"/>
                    <a:pt x="13" y="61"/>
                    <a:pt x="13" y="73"/>
                  </a:cubicBezTo>
                  <a:cubicBezTo>
                    <a:pt x="1" y="84"/>
                    <a:pt x="1" y="96"/>
                    <a:pt x="1" y="120"/>
                  </a:cubicBezTo>
                  <a:cubicBezTo>
                    <a:pt x="1" y="120"/>
                    <a:pt x="1" y="132"/>
                    <a:pt x="1" y="144"/>
                  </a:cubicBezTo>
                  <a:cubicBezTo>
                    <a:pt x="13" y="168"/>
                    <a:pt x="24" y="180"/>
                    <a:pt x="36" y="192"/>
                  </a:cubicBezTo>
                  <a:cubicBezTo>
                    <a:pt x="36" y="204"/>
                    <a:pt x="48" y="204"/>
                    <a:pt x="60" y="216"/>
                  </a:cubicBezTo>
                  <a:cubicBezTo>
                    <a:pt x="72" y="216"/>
                    <a:pt x="96" y="228"/>
                    <a:pt x="108" y="228"/>
                  </a:cubicBezTo>
                  <a:lnTo>
                    <a:pt x="156" y="228"/>
                  </a:lnTo>
                  <a:cubicBezTo>
                    <a:pt x="168" y="228"/>
                    <a:pt x="180" y="228"/>
                    <a:pt x="192" y="216"/>
                  </a:cubicBezTo>
                  <a:cubicBezTo>
                    <a:pt x="216" y="216"/>
                    <a:pt x="228" y="204"/>
                    <a:pt x="228" y="192"/>
                  </a:cubicBezTo>
                  <a:cubicBezTo>
                    <a:pt x="240" y="180"/>
                    <a:pt x="252" y="168"/>
                    <a:pt x="252" y="156"/>
                  </a:cubicBezTo>
                  <a:cubicBezTo>
                    <a:pt x="264" y="144"/>
                    <a:pt x="264" y="132"/>
                    <a:pt x="264" y="108"/>
                  </a:cubicBezTo>
                  <a:cubicBezTo>
                    <a:pt x="264" y="108"/>
                    <a:pt x="264" y="96"/>
                    <a:pt x="264" y="84"/>
                  </a:cubicBezTo>
                  <a:cubicBezTo>
                    <a:pt x="252" y="61"/>
                    <a:pt x="252" y="49"/>
                    <a:pt x="228" y="37"/>
                  </a:cubicBezTo>
                  <a:cubicBezTo>
                    <a:pt x="228" y="25"/>
                    <a:pt x="216" y="25"/>
                    <a:pt x="204" y="13"/>
                  </a:cubicBezTo>
                  <a:cubicBezTo>
                    <a:pt x="192" y="13"/>
                    <a:pt x="168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6"/>
            <p:cNvSpPr/>
            <p:nvPr/>
          </p:nvSpPr>
          <p:spPr>
            <a:xfrm>
              <a:off x="5465729" y="3597715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6"/>
                    <a:pt x="144" y="216"/>
                  </a:cubicBezTo>
                  <a:cubicBezTo>
                    <a:pt x="287" y="216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6"/>
            <p:cNvSpPr/>
            <p:nvPr/>
          </p:nvSpPr>
          <p:spPr>
            <a:xfrm>
              <a:off x="5459823" y="3565329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6"/>
            <p:cNvSpPr/>
            <p:nvPr/>
          </p:nvSpPr>
          <p:spPr>
            <a:xfrm>
              <a:off x="5473949" y="3532991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6"/>
            <p:cNvSpPr/>
            <p:nvPr/>
          </p:nvSpPr>
          <p:spPr>
            <a:xfrm>
              <a:off x="5502201" y="3515322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cubicBezTo>
                    <a:pt x="288" y="228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6"/>
            <p:cNvSpPr/>
            <p:nvPr/>
          </p:nvSpPr>
          <p:spPr>
            <a:xfrm>
              <a:off x="5540444" y="3505330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1" y="0"/>
                    <a:pt x="1" y="215"/>
                    <a:pt x="144" y="215"/>
                  </a:cubicBezTo>
                  <a:cubicBezTo>
                    <a:pt x="288" y="215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6"/>
            <p:cNvSpPr/>
            <p:nvPr/>
          </p:nvSpPr>
          <p:spPr>
            <a:xfrm>
              <a:off x="5562248" y="3519456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5"/>
                    <a:pt x="144" y="215"/>
                  </a:cubicBezTo>
                  <a:cubicBezTo>
                    <a:pt x="287" y="215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6"/>
            <p:cNvSpPr/>
            <p:nvPr/>
          </p:nvSpPr>
          <p:spPr>
            <a:xfrm>
              <a:off x="5584594" y="3543574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1" y="0"/>
                    <a:pt x="1" y="216"/>
                    <a:pt x="144" y="216"/>
                  </a:cubicBezTo>
                  <a:cubicBezTo>
                    <a:pt x="288" y="216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6"/>
            <p:cNvSpPr/>
            <p:nvPr/>
          </p:nvSpPr>
          <p:spPr>
            <a:xfrm>
              <a:off x="5588138" y="3565329"/>
              <a:ext cx="14766" cy="11222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99" y="228"/>
                    <a:pt x="299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6"/>
            <p:cNvSpPr/>
            <p:nvPr/>
          </p:nvSpPr>
          <p:spPr>
            <a:xfrm>
              <a:off x="5586366" y="3581226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6"/>
            <p:cNvSpPr/>
            <p:nvPr/>
          </p:nvSpPr>
          <p:spPr>
            <a:xfrm>
              <a:off x="5529862" y="3605344"/>
              <a:ext cx="14766" cy="11222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56" y="1"/>
                  </a:moveTo>
                  <a:cubicBezTo>
                    <a:pt x="1" y="1"/>
                    <a:pt x="1" y="228"/>
                    <a:pt x="156" y="228"/>
                  </a:cubicBezTo>
                  <a:cubicBezTo>
                    <a:pt x="300" y="228"/>
                    <a:pt x="300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6"/>
            <p:cNvSpPr/>
            <p:nvPr/>
          </p:nvSpPr>
          <p:spPr>
            <a:xfrm>
              <a:off x="5503973" y="3599487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6"/>
            <p:cNvSpPr/>
            <p:nvPr/>
          </p:nvSpPr>
          <p:spPr>
            <a:xfrm>
              <a:off x="5483990" y="3587723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5"/>
                    <a:pt x="144" y="215"/>
                  </a:cubicBezTo>
                  <a:cubicBezTo>
                    <a:pt x="287" y="215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6"/>
            <p:cNvSpPr/>
            <p:nvPr/>
          </p:nvSpPr>
          <p:spPr>
            <a:xfrm>
              <a:off x="5488075" y="3561243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6"/>
            <p:cNvSpPr/>
            <p:nvPr/>
          </p:nvSpPr>
          <p:spPr>
            <a:xfrm>
              <a:off x="5508107" y="3541211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6"/>
            <p:cNvSpPr/>
            <p:nvPr/>
          </p:nvSpPr>
          <p:spPr>
            <a:xfrm>
              <a:off x="5536359" y="3537077"/>
              <a:ext cx="14175" cy="11271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6"/>
            <p:cNvSpPr/>
            <p:nvPr/>
          </p:nvSpPr>
          <p:spPr>
            <a:xfrm>
              <a:off x="5558114" y="3545346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6"/>
            <p:cNvSpPr/>
            <p:nvPr/>
          </p:nvSpPr>
          <p:spPr>
            <a:xfrm>
              <a:off x="5566383" y="3563557"/>
              <a:ext cx="14126" cy="10681"/>
            </a:xfrm>
            <a:custGeom>
              <a:avLst/>
              <a:gdLst/>
              <a:ahLst/>
              <a:cxnLst/>
              <a:rect l="l" t="t" r="r" b="b"/>
              <a:pathLst>
                <a:path w="287" h="217" extrusionOk="0">
                  <a:moveTo>
                    <a:pt x="144" y="1"/>
                  </a:moveTo>
                  <a:cubicBezTo>
                    <a:pt x="0" y="1"/>
                    <a:pt x="0" y="216"/>
                    <a:pt x="144" y="216"/>
                  </a:cubicBezTo>
                  <a:cubicBezTo>
                    <a:pt x="287" y="216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6"/>
            <p:cNvSpPr/>
            <p:nvPr/>
          </p:nvSpPr>
          <p:spPr>
            <a:xfrm>
              <a:off x="5528090" y="3561243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6"/>
            <p:cNvSpPr/>
            <p:nvPr/>
          </p:nvSpPr>
          <p:spPr>
            <a:xfrm>
              <a:off x="5513964" y="3581226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6"/>
            <p:cNvSpPr/>
            <p:nvPr/>
          </p:nvSpPr>
          <p:spPr>
            <a:xfrm>
              <a:off x="7564885" y="3535748"/>
              <a:ext cx="74273" cy="290890"/>
            </a:xfrm>
            <a:custGeom>
              <a:avLst/>
              <a:gdLst/>
              <a:ahLst/>
              <a:cxnLst/>
              <a:rect l="l" t="t" r="r" b="b"/>
              <a:pathLst>
                <a:path w="1509" h="5910" extrusionOk="0">
                  <a:moveTo>
                    <a:pt x="1356" y="0"/>
                  </a:moveTo>
                  <a:cubicBezTo>
                    <a:pt x="1322" y="0"/>
                    <a:pt x="1289" y="15"/>
                    <a:pt x="1268" y="52"/>
                  </a:cubicBezTo>
                  <a:cubicBezTo>
                    <a:pt x="275" y="1797"/>
                    <a:pt x="0" y="3890"/>
                    <a:pt x="478" y="5827"/>
                  </a:cubicBezTo>
                  <a:cubicBezTo>
                    <a:pt x="493" y="5884"/>
                    <a:pt x="536" y="5909"/>
                    <a:pt x="580" y="5909"/>
                  </a:cubicBezTo>
                  <a:cubicBezTo>
                    <a:pt x="646" y="5909"/>
                    <a:pt x="715" y="5853"/>
                    <a:pt x="694" y="5767"/>
                  </a:cubicBezTo>
                  <a:cubicBezTo>
                    <a:pt x="227" y="3890"/>
                    <a:pt x="502" y="1857"/>
                    <a:pt x="1459" y="171"/>
                  </a:cubicBezTo>
                  <a:cubicBezTo>
                    <a:pt x="1509" y="80"/>
                    <a:pt x="1432" y="0"/>
                    <a:pt x="1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6"/>
            <p:cNvSpPr/>
            <p:nvPr/>
          </p:nvSpPr>
          <p:spPr>
            <a:xfrm>
              <a:off x="7589593" y="3561834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87" y="227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6"/>
            <p:cNvSpPr/>
            <p:nvPr/>
          </p:nvSpPr>
          <p:spPr>
            <a:xfrm>
              <a:off x="7570151" y="3551203"/>
              <a:ext cx="14766" cy="11222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56" y="1"/>
                  </a:moveTo>
                  <a:cubicBezTo>
                    <a:pt x="13" y="1"/>
                    <a:pt x="1" y="228"/>
                    <a:pt x="156" y="228"/>
                  </a:cubicBezTo>
                  <a:cubicBezTo>
                    <a:pt x="300" y="228"/>
                    <a:pt x="300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6"/>
            <p:cNvSpPr/>
            <p:nvPr/>
          </p:nvSpPr>
          <p:spPr>
            <a:xfrm>
              <a:off x="7561932" y="3528857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6"/>
                    <a:pt x="144" y="216"/>
                  </a:cubicBezTo>
                  <a:cubicBezTo>
                    <a:pt x="287" y="216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6"/>
            <p:cNvSpPr/>
            <p:nvPr/>
          </p:nvSpPr>
          <p:spPr>
            <a:xfrm>
              <a:off x="7567247" y="3505921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87" y="227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6"/>
            <p:cNvSpPr/>
            <p:nvPr/>
          </p:nvSpPr>
          <p:spPr>
            <a:xfrm>
              <a:off x="7577239" y="3485298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1"/>
                  </a:moveTo>
                  <a:cubicBezTo>
                    <a:pt x="0" y="1"/>
                    <a:pt x="0" y="216"/>
                    <a:pt x="144" y="216"/>
                  </a:cubicBezTo>
                  <a:cubicBezTo>
                    <a:pt x="287" y="216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6"/>
            <p:cNvSpPr/>
            <p:nvPr/>
          </p:nvSpPr>
          <p:spPr>
            <a:xfrm>
              <a:off x="7598403" y="3476488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cubicBezTo>
                    <a:pt x="288" y="228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6"/>
            <p:cNvSpPr/>
            <p:nvPr/>
          </p:nvSpPr>
          <p:spPr>
            <a:xfrm>
              <a:off x="7615482" y="3474716"/>
              <a:ext cx="12994" cy="11222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20" y="0"/>
                  </a:moveTo>
                  <a:cubicBezTo>
                    <a:pt x="96" y="0"/>
                    <a:pt x="84" y="0"/>
                    <a:pt x="72" y="12"/>
                  </a:cubicBezTo>
                  <a:cubicBezTo>
                    <a:pt x="60" y="12"/>
                    <a:pt x="48" y="24"/>
                    <a:pt x="36" y="36"/>
                  </a:cubicBezTo>
                  <a:cubicBezTo>
                    <a:pt x="24" y="36"/>
                    <a:pt x="12" y="48"/>
                    <a:pt x="12" y="72"/>
                  </a:cubicBezTo>
                  <a:cubicBezTo>
                    <a:pt x="0" y="84"/>
                    <a:pt x="0" y="96"/>
                    <a:pt x="0" y="108"/>
                  </a:cubicBezTo>
                  <a:cubicBezTo>
                    <a:pt x="0" y="120"/>
                    <a:pt x="0" y="132"/>
                    <a:pt x="0" y="144"/>
                  </a:cubicBezTo>
                  <a:cubicBezTo>
                    <a:pt x="12" y="156"/>
                    <a:pt x="24" y="180"/>
                    <a:pt x="36" y="192"/>
                  </a:cubicBezTo>
                  <a:cubicBezTo>
                    <a:pt x="48" y="192"/>
                    <a:pt x="48" y="204"/>
                    <a:pt x="60" y="204"/>
                  </a:cubicBezTo>
                  <a:cubicBezTo>
                    <a:pt x="72" y="216"/>
                    <a:pt x="96" y="228"/>
                    <a:pt x="120" y="228"/>
                  </a:cubicBezTo>
                  <a:lnTo>
                    <a:pt x="156" y="228"/>
                  </a:lnTo>
                  <a:cubicBezTo>
                    <a:pt x="168" y="228"/>
                    <a:pt x="180" y="216"/>
                    <a:pt x="192" y="216"/>
                  </a:cubicBezTo>
                  <a:cubicBezTo>
                    <a:pt x="204" y="204"/>
                    <a:pt x="216" y="204"/>
                    <a:pt x="228" y="192"/>
                  </a:cubicBezTo>
                  <a:cubicBezTo>
                    <a:pt x="240" y="180"/>
                    <a:pt x="252" y="168"/>
                    <a:pt x="252" y="156"/>
                  </a:cubicBezTo>
                  <a:cubicBezTo>
                    <a:pt x="264" y="144"/>
                    <a:pt x="264" y="120"/>
                    <a:pt x="264" y="108"/>
                  </a:cubicBezTo>
                  <a:cubicBezTo>
                    <a:pt x="264" y="96"/>
                    <a:pt x="264" y="96"/>
                    <a:pt x="264" y="84"/>
                  </a:cubicBezTo>
                  <a:cubicBezTo>
                    <a:pt x="252" y="60"/>
                    <a:pt x="240" y="48"/>
                    <a:pt x="228" y="36"/>
                  </a:cubicBezTo>
                  <a:cubicBezTo>
                    <a:pt x="216" y="24"/>
                    <a:pt x="216" y="24"/>
                    <a:pt x="204" y="12"/>
                  </a:cubicBezTo>
                  <a:cubicBezTo>
                    <a:pt x="192" y="0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6"/>
            <p:cNvSpPr/>
            <p:nvPr/>
          </p:nvSpPr>
          <p:spPr>
            <a:xfrm>
              <a:off x="7636646" y="3474716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cubicBezTo>
                    <a:pt x="288" y="228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6"/>
            <p:cNvSpPr/>
            <p:nvPr/>
          </p:nvSpPr>
          <p:spPr>
            <a:xfrm>
              <a:off x="7662585" y="3490023"/>
              <a:ext cx="14126" cy="11222"/>
            </a:xfrm>
            <a:custGeom>
              <a:avLst/>
              <a:gdLst/>
              <a:ahLst/>
              <a:cxnLst/>
              <a:rect l="l" t="t" r="r" b="b"/>
              <a:pathLst>
                <a:path w="287" h="228" extrusionOk="0">
                  <a:moveTo>
                    <a:pt x="143" y="0"/>
                  </a:moveTo>
                  <a:cubicBezTo>
                    <a:pt x="0" y="0"/>
                    <a:pt x="0" y="228"/>
                    <a:pt x="143" y="228"/>
                  </a:cubicBezTo>
                  <a:cubicBezTo>
                    <a:pt x="287" y="228"/>
                    <a:pt x="287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6"/>
            <p:cNvSpPr/>
            <p:nvPr/>
          </p:nvSpPr>
          <p:spPr>
            <a:xfrm>
              <a:off x="7680206" y="3505921"/>
              <a:ext cx="12403" cy="12994"/>
            </a:xfrm>
            <a:custGeom>
              <a:avLst/>
              <a:gdLst/>
              <a:ahLst/>
              <a:cxnLst/>
              <a:rect l="l" t="t" r="r" b="b"/>
              <a:pathLst>
                <a:path w="252" h="264" extrusionOk="0">
                  <a:moveTo>
                    <a:pt x="108" y="0"/>
                  </a:moveTo>
                  <a:cubicBezTo>
                    <a:pt x="96" y="0"/>
                    <a:pt x="84" y="0"/>
                    <a:pt x="60" y="12"/>
                  </a:cubicBezTo>
                  <a:cubicBezTo>
                    <a:pt x="49" y="12"/>
                    <a:pt x="37" y="24"/>
                    <a:pt x="25" y="36"/>
                  </a:cubicBezTo>
                  <a:cubicBezTo>
                    <a:pt x="25" y="36"/>
                    <a:pt x="13" y="48"/>
                    <a:pt x="13" y="60"/>
                  </a:cubicBezTo>
                  <a:cubicBezTo>
                    <a:pt x="1" y="72"/>
                    <a:pt x="1" y="96"/>
                    <a:pt x="1" y="108"/>
                  </a:cubicBezTo>
                  <a:cubicBezTo>
                    <a:pt x="1" y="120"/>
                    <a:pt x="1" y="132"/>
                    <a:pt x="1" y="144"/>
                  </a:cubicBezTo>
                  <a:cubicBezTo>
                    <a:pt x="1" y="168"/>
                    <a:pt x="13" y="180"/>
                    <a:pt x="25" y="191"/>
                  </a:cubicBezTo>
                  <a:lnTo>
                    <a:pt x="60" y="227"/>
                  </a:lnTo>
                  <a:cubicBezTo>
                    <a:pt x="72" y="239"/>
                    <a:pt x="84" y="251"/>
                    <a:pt x="96" y="251"/>
                  </a:cubicBezTo>
                  <a:cubicBezTo>
                    <a:pt x="108" y="263"/>
                    <a:pt x="132" y="263"/>
                    <a:pt x="144" y="263"/>
                  </a:cubicBezTo>
                  <a:cubicBezTo>
                    <a:pt x="156" y="263"/>
                    <a:pt x="168" y="263"/>
                    <a:pt x="192" y="251"/>
                  </a:cubicBezTo>
                  <a:cubicBezTo>
                    <a:pt x="204" y="251"/>
                    <a:pt x="216" y="239"/>
                    <a:pt x="228" y="227"/>
                  </a:cubicBezTo>
                  <a:cubicBezTo>
                    <a:pt x="228" y="215"/>
                    <a:pt x="240" y="215"/>
                    <a:pt x="240" y="203"/>
                  </a:cubicBezTo>
                  <a:cubicBezTo>
                    <a:pt x="252" y="191"/>
                    <a:pt x="252" y="168"/>
                    <a:pt x="252" y="144"/>
                  </a:cubicBezTo>
                  <a:cubicBezTo>
                    <a:pt x="252" y="144"/>
                    <a:pt x="252" y="132"/>
                    <a:pt x="252" y="120"/>
                  </a:cubicBezTo>
                  <a:cubicBezTo>
                    <a:pt x="252" y="96"/>
                    <a:pt x="240" y="84"/>
                    <a:pt x="228" y="72"/>
                  </a:cubicBezTo>
                  <a:lnTo>
                    <a:pt x="192" y="36"/>
                  </a:lnTo>
                  <a:cubicBezTo>
                    <a:pt x="180" y="24"/>
                    <a:pt x="168" y="12"/>
                    <a:pt x="156" y="12"/>
                  </a:cubicBezTo>
                  <a:cubicBezTo>
                    <a:pt x="144" y="0"/>
                    <a:pt x="120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6"/>
            <p:cNvSpPr/>
            <p:nvPr/>
          </p:nvSpPr>
          <p:spPr>
            <a:xfrm>
              <a:off x="7681977" y="3537077"/>
              <a:ext cx="14175" cy="11271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6"/>
            <p:cNvSpPr/>
            <p:nvPr/>
          </p:nvSpPr>
          <p:spPr>
            <a:xfrm>
              <a:off x="7676662" y="3551203"/>
              <a:ext cx="13043" cy="12994"/>
            </a:xfrm>
            <a:custGeom>
              <a:avLst/>
              <a:gdLst/>
              <a:ahLst/>
              <a:cxnLst/>
              <a:rect l="l" t="t" r="r" b="b"/>
              <a:pathLst>
                <a:path w="265" h="264" extrusionOk="0">
                  <a:moveTo>
                    <a:pt x="121" y="1"/>
                  </a:moveTo>
                  <a:cubicBezTo>
                    <a:pt x="97" y="13"/>
                    <a:pt x="85" y="25"/>
                    <a:pt x="61" y="37"/>
                  </a:cubicBezTo>
                  <a:lnTo>
                    <a:pt x="25" y="73"/>
                  </a:lnTo>
                  <a:cubicBezTo>
                    <a:pt x="25" y="85"/>
                    <a:pt x="13" y="96"/>
                    <a:pt x="13" y="108"/>
                  </a:cubicBezTo>
                  <a:cubicBezTo>
                    <a:pt x="1" y="120"/>
                    <a:pt x="1" y="132"/>
                    <a:pt x="1" y="144"/>
                  </a:cubicBezTo>
                  <a:cubicBezTo>
                    <a:pt x="1" y="168"/>
                    <a:pt x="1" y="180"/>
                    <a:pt x="13" y="192"/>
                  </a:cubicBezTo>
                  <a:cubicBezTo>
                    <a:pt x="13" y="204"/>
                    <a:pt x="25" y="216"/>
                    <a:pt x="25" y="228"/>
                  </a:cubicBezTo>
                  <a:cubicBezTo>
                    <a:pt x="37" y="228"/>
                    <a:pt x="49" y="240"/>
                    <a:pt x="49" y="240"/>
                  </a:cubicBezTo>
                  <a:cubicBezTo>
                    <a:pt x="73" y="252"/>
                    <a:pt x="85" y="264"/>
                    <a:pt x="109" y="264"/>
                  </a:cubicBezTo>
                  <a:cubicBezTo>
                    <a:pt x="121" y="264"/>
                    <a:pt x="132" y="264"/>
                    <a:pt x="144" y="252"/>
                  </a:cubicBezTo>
                  <a:cubicBezTo>
                    <a:pt x="156" y="252"/>
                    <a:pt x="180" y="240"/>
                    <a:pt x="192" y="228"/>
                  </a:cubicBezTo>
                  <a:lnTo>
                    <a:pt x="228" y="192"/>
                  </a:lnTo>
                  <a:cubicBezTo>
                    <a:pt x="240" y="180"/>
                    <a:pt x="240" y="168"/>
                    <a:pt x="252" y="156"/>
                  </a:cubicBezTo>
                  <a:cubicBezTo>
                    <a:pt x="252" y="144"/>
                    <a:pt x="264" y="132"/>
                    <a:pt x="252" y="108"/>
                  </a:cubicBezTo>
                  <a:cubicBezTo>
                    <a:pt x="264" y="96"/>
                    <a:pt x="252" y="85"/>
                    <a:pt x="252" y="73"/>
                  </a:cubicBezTo>
                  <a:cubicBezTo>
                    <a:pt x="240" y="61"/>
                    <a:pt x="240" y="49"/>
                    <a:pt x="228" y="37"/>
                  </a:cubicBezTo>
                  <a:cubicBezTo>
                    <a:pt x="216" y="25"/>
                    <a:pt x="204" y="25"/>
                    <a:pt x="204" y="13"/>
                  </a:cubicBezTo>
                  <a:cubicBezTo>
                    <a:pt x="180" y="1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6"/>
            <p:cNvSpPr/>
            <p:nvPr/>
          </p:nvSpPr>
          <p:spPr>
            <a:xfrm>
              <a:off x="7659041" y="3563557"/>
              <a:ext cx="14766" cy="10681"/>
            </a:xfrm>
            <a:custGeom>
              <a:avLst/>
              <a:gdLst/>
              <a:ahLst/>
              <a:cxnLst/>
              <a:rect l="l" t="t" r="r" b="b"/>
              <a:pathLst>
                <a:path w="300" h="217" extrusionOk="0">
                  <a:moveTo>
                    <a:pt x="144" y="1"/>
                  </a:moveTo>
                  <a:cubicBezTo>
                    <a:pt x="0" y="1"/>
                    <a:pt x="0" y="216"/>
                    <a:pt x="144" y="216"/>
                  </a:cubicBezTo>
                  <a:cubicBezTo>
                    <a:pt x="299" y="216"/>
                    <a:pt x="299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6"/>
            <p:cNvSpPr/>
            <p:nvPr/>
          </p:nvSpPr>
          <p:spPr>
            <a:xfrm>
              <a:off x="7638418" y="3570644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1" y="0"/>
                    <a:pt x="1" y="216"/>
                    <a:pt x="144" y="216"/>
                  </a:cubicBezTo>
                  <a:cubicBezTo>
                    <a:pt x="288" y="216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6"/>
            <p:cNvSpPr/>
            <p:nvPr/>
          </p:nvSpPr>
          <p:spPr>
            <a:xfrm>
              <a:off x="7622521" y="3567100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1"/>
                  </a:moveTo>
                  <a:cubicBezTo>
                    <a:pt x="1" y="1"/>
                    <a:pt x="1" y="216"/>
                    <a:pt x="144" y="216"/>
                  </a:cubicBezTo>
                  <a:cubicBezTo>
                    <a:pt x="288" y="216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6"/>
            <p:cNvSpPr/>
            <p:nvPr/>
          </p:nvSpPr>
          <p:spPr>
            <a:xfrm>
              <a:off x="7641962" y="3551203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6"/>
            <p:cNvSpPr/>
            <p:nvPr/>
          </p:nvSpPr>
          <p:spPr>
            <a:xfrm>
              <a:off x="7657269" y="3544164"/>
              <a:ext cx="14766" cy="11222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56" y="0"/>
                  </a:moveTo>
                  <a:cubicBezTo>
                    <a:pt x="0" y="0"/>
                    <a:pt x="0" y="228"/>
                    <a:pt x="156" y="228"/>
                  </a:cubicBezTo>
                  <a:cubicBezTo>
                    <a:pt x="299" y="228"/>
                    <a:pt x="299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6"/>
            <p:cNvSpPr/>
            <p:nvPr/>
          </p:nvSpPr>
          <p:spPr>
            <a:xfrm>
              <a:off x="7655497" y="3525313"/>
              <a:ext cx="14766" cy="10632"/>
            </a:xfrm>
            <a:custGeom>
              <a:avLst/>
              <a:gdLst/>
              <a:ahLst/>
              <a:cxnLst/>
              <a:rect l="l" t="t" r="r" b="b"/>
              <a:pathLst>
                <a:path w="300" h="216" extrusionOk="0">
                  <a:moveTo>
                    <a:pt x="156" y="1"/>
                  </a:moveTo>
                  <a:cubicBezTo>
                    <a:pt x="12" y="1"/>
                    <a:pt x="1" y="216"/>
                    <a:pt x="156" y="216"/>
                  </a:cubicBezTo>
                  <a:cubicBezTo>
                    <a:pt x="299" y="216"/>
                    <a:pt x="299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6"/>
            <p:cNvSpPr/>
            <p:nvPr/>
          </p:nvSpPr>
          <p:spPr>
            <a:xfrm>
              <a:off x="7645506" y="3507693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87" y="227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6"/>
            <p:cNvSpPr/>
            <p:nvPr/>
          </p:nvSpPr>
          <p:spPr>
            <a:xfrm>
              <a:off x="7622521" y="3497061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6"/>
            <p:cNvSpPr/>
            <p:nvPr/>
          </p:nvSpPr>
          <p:spPr>
            <a:xfrm>
              <a:off x="7598403" y="3502377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cubicBezTo>
                    <a:pt x="288" y="228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6"/>
            <p:cNvSpPr/>
            <p:nvPr/>
          </p:nvSpPr>
          <p:spPr>
            <a:xfrm>
              <a:off x="7589593" y="3521819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5"/>
                    <a:pt x="144" y="215"/>
                  </a:cubicBezTo>
                  <a:cubicBezTo>
                    <a:pt x="287" y="215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6"/>
            <p:cNvSpPr/>
            <p:nvPr/>
          </p:nvSpPr>
          <p:spPr>
            <a:xfrm>
              <a:off x="7593137" y="3542392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8"/>
                    <a:pt x="144" y="228"/>
                  </a:cubicBezTo>
                  <a:cubicBezTo>
                    <a:pt x="287" y="228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6"/>
            <p:cNvSpPr/>
            <p:nvPr/>
          </p:nvSpPr>
          <p:spPr>
            <a:xfrm>
              <a:off x="7619026" y="3520047"/>
              <a:ext cx="14766" cy="11222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87" y="227"/>
                    <a:pt x="299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6"/>
            <p:cNvSpPr/>
            <p:nvPr/>
          </p:nvSpPr>
          <p:spPr>
            <a:xfrm>
              <a:off x="7636646" y="3523541"/>
              <a:ext cx="14175" cy="10681"/>
            </a:xfrm>
            <a:custGeom>
              <a:avLst/>
              <a:gdLst/>
              <a:ahLst/>
              <a:cxnLst/>
              <a:rect l="l" t="t" r="r" b="b"/>
              <a:pathLst>
                <a:path w="288" h="217" extrusionOk="0">
                  <a:moveTo>
                    <a:pt x="144" y="1"/>
                  </a:moveTo>
                  <a:cubicBezTo>
                    <a:pt x="1" y="1"/>
                    <a:pt x="1" y="216"/>
                    <a:pt x="144" y="216"/>
                  </a:cubicBezTo>
                  <a:cubicBezTo>
                    <a:pt x="288" y="216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6"/>
            <p:cNvSpPr/>
            <p:nvPr/>
          </p:nvSpPr>
          <p:spPr>
            <a:xfrm>
              <a:off x="6545602" y="3171623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84" y="1"/>
                  </a:moveTo>
                  <a:cubicBezTo>
                    <a:pt x="48" y="1"/>
                    <a:pt x="13" y="25"/>
                    <a:pt x="1" y="73"/>
                  </a:cubicBezTo>
                  <a:lnTo>
                    <a:pt x="156" y="85"/>
                  </a:ln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6"/>
            <p:cNvSpPr/>
            <p:nvPr/>
          </p:nvSpPr>
          <p:spPr>
            <a:xfrm>
              <a:off x="6569128" y="3173395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3" y="1"/>
                  </a:moveTo>
                  <a:cubicBezTo>
                    <a:pt x="37" y="1"/>
                    <a:pt x="1" y="25"/>
                    <a:pt x="1" y="72"/>
                  </a:cubicBezTo>
                  <a:lnTo>
                    <a:pt x="144" y="84"/>
                  </a:lnTo>
                  <a:cubicBezTo>
                    <a:pt x="144" y="37"/>
                    <a:pt x="12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6"/>
            <p:cNvSpPr/>
            <p:nvPr/>
          </p:nvSpPr>
          <p:spPr>
            <a:xfrm>
              <a:off x="6592114" y="3175167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12" y="25"/>
                    <a:pt x="0" y="72"/>
                  </a:cubicBezTo>
                  <a:lnTo>
                    <a:pt x="156" y="84"/>
                  </a:lnTo>
                  <a:cubicBezTo>
                    <a:pt x="156" y="36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6"/>
            <p:cNvSpPr/>
            <p:nvPr/>
          </p:nvSpPr>
          <p:spPr>
            <a:xfrm>
              <a:off x="6581482" y="3162124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0" y="0"/>
                  </a:moveTo>
                  <a:cubicBezTo>
                    <a:pt x="40" y="0"/>
                    <a:pt x="11" y="31"/>
                    <a:pt x="1" y="62"/>
                  </a:cubicBezTo>
                  <a:cubicBezTo>
                    <a:pt x="1" y="110"/>
                    <a:pt x="25" y="146"/>
                    <a:pt x="73" y="146"/>
                  </a:cubicBezTo>
                  <a:cubicBezTo>
                    <a:pt x="109" y="146"/>
                    <a:pt x="144" y="122"/>
                    <a:pt x="156" y="74"/>
                  </a:cubicBezTo>
                  <a:cubicBezTo>
                    <a:pt x="156" y="38"/>
                    <a:pt x="121" y="3"/>
                    <a:pt x="85" y="3"/>
                  </a:cubicBezTo>
                  <a:cubicBezTo>
                    <a:pt x="80" y="1"/>
                    <a:pt x="7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6"/>
            <p:cNvSpPr/>
            <p:nvPr/>
          </p:nvSpPr>
          <p:spPr>
            <a:xfrm>
              <a:off x="6557956" y="3159860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84" y="1"/>
                  </a:moveTo>
                  <a:cubicBezTo>
                    <a:pt x="49" y="1"/>
                    <a:pt x="13" y="25"/>
                    <a:pt x="1" y="72"/>
                  </a:cubicBezTo>
                  <a:cubicBezTo>
                    <a:pt x="1" y="108"/>
                    <a:pt x="37" y="144"/>
                    <a:pt x="72" y="156"/>
                  </a:cubicBezTo>
                  <a:cubicBezTo>
                    <a:pt x="108" y="156"/>
                    <a:pt x="144" y="120"/>
                    <a:pt x="156" y="84"/>
                  </a:cubicBezTo>
                  <a:cubicBezTo>
                    <a:pt x="156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6"/>
            <p:cNvSpPr/>
            <p:nvPr/>
          </p:nvSpPr>
          <p:spPr>
            <a:xfrm>
              <a:off x="6603287" y="3187521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84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08" y="144"/>
                    <a:pt x="144" y="120"/>
                    <a:pt x="156" y="72"/>
                  </a:cubicBez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6"/>
            <p:cNvSpPr/>
            <p:nvPr/>
          </p:nvSpPr>
          <p:spPr>
            <a:xfrm>
              <a:off x="6590933" y="3198595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58" y="1"/>
                  </a:moveTo>
                  <a:cubicBezTo>
                    <a:pt x="27" y="1"/>
                    <a:pt x="0" y="32"/>
                    <a:pt x="0" y="63"/>
                  </a:cubicBezTo>
                  <a:lnTo>
                    <a:pt x="144" y="75"/>
                  </a:lnTo>
                  <a:cubicBezTo>
                    <a:pt x="156" y="39"/>
                    <a:pt x="120" y="3"/>
                    <a:pt x="72" y="3"/>
                  </a:cubicBezTo>
                  <a:cubicBezTo>
                    <a:pt x="67" y="1"/>
                    <a:pt x="6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6"/>
            <p:cNvSpPr/>
            <p:nvPr/>
          </p:nvSpPr>
          <p:spPr>
            <a:xfrm>
              <a:off x="6567947" y="3197414"/>
              <a:ext cx="7137" cy="3692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59" y="1"/>
                  </a:moveTo>
                  <a:cubicBezTo>
                    <a:pt x="28" y="1"/>
                    <a:pt x="1" y="33"/>
                    <a:pt x="1" y="75"/>
                  </a:cubicBezTo>
                  <a:lnTo>
                    <a:pt x="144" y="75"/>
                  </a:lnTo>
                  <a:cubicBezTo>
                    <a:pt x="144" y="39"/>
                    <a:pt x="109" y="3"/>
                    <a:pt x="73" y="3"/>
                  </a:cubicBezTo>
                  <a:cubicBezTo>
                    <a:pt x="68" y="1"/>
                    <a:pt x="63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6"/>
            <p:cNvSpPr/>
            <p:nvPr/>
          </p:nvSpPr>
          <p:spPr>
            <a:xfrm>
              <a:off x="6579760" y="3186241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65" y="0"/>
                  </a:moveTo>
                  <a:cubicBezTo>
                    <a:pt x="27" y="0"/>
                    <a:pt x="0" y="32"/>
                    <a:pt x="0" y="63"/>
                  </a:cubicBezTo>
                  <a:cubicBezTo>
                    <a:pt x="0" y="110"/>
                    <a:pt x="36" y="146"/>
                    <a:pt x="72" y="146"/>
                  </a:cubicBezTo>
                  <a:cubicBezTo>
                    <a:pt x="120" y="146"/>
                    <a:pt x="144" y="110"/>
                    <a:pt x="156" y="75"/>
                  </a:cubicBezTo>
                  <a:cubicBezTo>
                    <a:pt x="156" y="39"/>
                    <a:pt x="120" y="3"/>
                    <a:pt x="84" y="3"/>
                  </a:cubicBezTo>
                  <a:cubicBezTo>
                    <a:pt x="77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6"/>
            <p:cNvSpPr/>
            <p:nvPr/>
          </p:nvSpPr>
          <p:spPr>
            <a:xfrm>
              <a:off x="6556184" y="3184568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85" y="1"/>
                  </a:moveTo>
                  <a:cubicBezTo>
                    <a:pt x="49" y="1"/>
                    <a:pt x="13" y="37"/>
                    <a:pt x="1" y="73"/>
                  </a:cubicBezTo>
                  <a:cubicBezTo>
                    <a:pt x="1" y="120"/>
                    <a:pt x="37" y="156"/>
                    <a:pt x="73" y="156"/>
                  </a:cubicBezTo>
                  <a:cubicBezTo>
                    <a:pt x="120" y="156"/>
                    <a:pt x="156" y="120"/>
                    <a:pt x="156" y="85"/>
                  </a:cubicBezTo>
                  <a:cubicBezTo>
                    <a:pt x="156" y="37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6"/>
            <p:cNvSpPr/>
            <p:nvPr/>
          </p:nvSpPr>
          <p:spPr>
            <a:xfrm>
              <a:off x="6532657" y="3183288"/>
              <a:ext cx="7728" cy="7826"/>
            </a:xfrm>
            <a:custGeom>
              <a:avLst/>
              <a:gdLst/>
              <a:ahLst/>
              <a:cxnLst/>
              <a:rect l="l" t="t" r="r" b="b"/>
              <a:pathLst>
                <a:path w="157" h="159" extrusionOk="0">
                  <a:moveTo>
                    <a:pt x="70" y="1"/>
                  </a:moveTo>
                  <a:cubicBezTo>
                    <a:pt x="39" y="1"/>
                    <a:pt x="11" y="33"/>
                    <a:pt x="1" y="75"/>
                  </a:cubicBezTo>
                  <a:cubicBezTo>
                    <a:pt x="1" y="111"/>
                    <a:pt x="36" y="146"/>
                    <a:pt x="72" y="158"/>
                  </a:cubicBezTo>
                  <a:cubicBezTo>
                    <a:pt x="120" y="158"/>
                    <a:pt x="156" y="123"/>
                    <a:pt x="156" y="75"/>
                  </a:cubicBezTo>
                  <a:cubicBezTo>
                    <a:pt x="156" y="39"/>
                    <a:pt x="120" y="3"/>
                    <a:pt x="84" y="3"/>
                  </a:cubicBezTo>
                  <a:cubicBezTo>
                    <a:pt x="80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6"/>
            <p:cNvSpPr/>
            <p:nvPr/>
          </p:nvSpPr>
          <p:spPr>
            <a:xfrm>
              <a:off x="6544420" y="3196380"/>
              <a:ext cx="7137" cy="3544"/>
            </a:xfrm>
            <a:custGeom>
              <a:avLst/>
              <a:gdLst/>
              <a:ahLst/>
              <a:cxnLst/>
              <a:rect l="l" t="t" r="r" b="b"/>
              <a:pathLst>
                <a:path w="145" h="72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lnTo>
                    <a:pt x="144" y="72"/>
                  </a:ln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6"/>
            <p:cNvSpPr/>
            <p:nvPr/>
          </p:nvSpPr>
          <p:spPr>
            <a:xfrm>
              <a:off x="6545602" y="3175167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" y="1"/>
                  </a:moveTo>
                  <a:cubicBezTo>
                    <a:pt x="1" y="48"/>
                    <a:pt x="36" y="84"/>
                    <a:pt x="72" y="84"/>
                  </a:cubicBezTo>
                  <a:cubicBezTo>
                    <a:pt x="108" y="84"/>
                    <a:pt x="144" y="48"/>
                    <a:pt x="156" y="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6"/>
            <p:cNvSpPr/>
            <p:nvPr/>
          </p:nvSpPr>
          <p:spPr>
            <a:xfrm>
              <a:off x="6569128" y="3176939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" y="0"/>
                  </a:moveTo>
                  <a:cubicBezTo>
                    <a:pt x="1" y="36"/>
                    <a:pt x="25" y="72"/>
                    <a:pt x="73" y="84"/>
                  </a:cubicBezTo>
                  <a:cubicBezTo>
                    <a:pt x="108" y="84"/>
                    <a:pt x="144" y="48"/>
                    <a:pt x="144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6"/>
            <p:cNvSpPr/>
            <p:nvPr/>
          </p:nvSpPr>
          <p:spPr>
            <a:xfrm>
              <a:off x="6592114" y="3178711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0" y="0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77" y="74"/>
                    <a:pt x="82" y="74"/>
                    <a:pt x="86" y="74"/>
                  </a:cubicBezTo>
                  <a:cubicBezTo>
                    <a:pt x="117" y="74"/>
                    <a:pt x="145" y="43"/>
                    <a:pt x="156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6"/>
            <p:cNvSpPr/>
            <p:nvPr/>
          </p:nvSpPr>
          <p:spPr>
            <a:xfrm>
              <a:off x="6602105" y="3210506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0"/>
                  </a:moveTo>
                  <a:cubicBezTo>
                    <a:pt x="36" y="0"/>
                    <a:pt x="12" y="24"/>
                    <a:pt x="12" y="72"/>
                  </a:cubicBezTo>
                  <a:cubicBezTo>
                    <a:pt x="0" y="108"/>
                    <a:pt x="36" y="143"/>
                    <a:pt x="84" y="143"/>
                  </a:cubicBezTo>
                  <a:cubicBezTo>
                    <a:pt x="120" y="143"/>
                    <a:pt x="156" y="108"/>
                    <a:pt x="156" y="72"/>
                  </a:cubicBezTo>
                  <a:cubicBezTo>
                    <a:pt x="156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6"/>
            <p:cNvSpPr/>
            <p:nvPr/>
          </p:nvSpPr>
          <p:spPr>
            <a:xfrm>
              <a:off x="6590342" y="3221679"/>
              <a:ext cx="7088" cy="3544"/>
            </a:xfrm>
            <a:custGeom>
              <a:avLst/>
              <a:gdLst/>
              <a:ahLst/>
              <a:cxnLst/>
              <a:rect l="l" t="t" r="r" b="b"/>
              <a:pathLst>
                <a:path w="144" h="72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lnTo>
                    <a:pt x="144" y="72"/>
                  </a:ln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6"/>
            <p:cNvSpPr/>
            <p:nvPr/>
          </p:nvSpPr>
          <p:spPr>
            <a:xfrm>
              <a:off x="6566815" y="3221089"/>
              <a:ext cx="7678" cy="4134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84" y="0"/>
                  </a:moveTo>
                  <a:cubicBezTo>
                    <a:pt x="36" y="0"/>
                    <a:pt x="0" y="36"/>
                    <a:pt x="0" y="72"/>
                  </a:cubicBezTo>
                  <a:lnTo>
                    <a:pt x="155" y="84"/>
                  </a:lnTo>
                  <a:cubicBezTo>
                    <a:pt x="155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6"/>
            <p:cNvSpPr/>
            <p:nvPr/>
          </p:nvSpPr>
          <p:spPr>
            <a:xfrm>
              <a:off x="6578578" y="3209768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66" y="1"/>
                  </a:moveTo>
                  <a:cubicBezTo>
                    <a:pt x="30" y="1"/>
                    <a:pt x="12" y="33"/>
                    <a:pt x="12" y="75"/>
                  </a:cubicBezTo>
                  <a:cubicBezTo>
                    <a:pt x="0" y="111"/>
                    <a:pt x="36" y="147"/>
                    <a:pt x="84" y="147"/>
                  </a:cubicBezTo>
                  <a:cubicBezTo>
                    <a:pt x="120" y="147"/>
                    <a:pt x="156" y="111"/>
                    <a:pt x="156" y="75"/>
                  </a:cubicBezTo>
                  <a:cubicBezTo>
                    <a:pt x="156" y="27"/>
                    <a:pt x="120" y="3"/>
                    <a:pt x="84" y="3"/>
                  </a:cubicBezTo>
                  <a:cubicBezTo>
                    <a:pt x="78" y="1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6"/>
            <p:cNvSpPr/>
            <p:nvPr/>
          </p:nvSpPr>
          <p:spPr>
            <a:xfrm>
              <a:off x="6555593" y="3208735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20"/>
                    <a:pt x="25" y="156"/>
                    <a:pt x="73" y="156"/>
                  </a:cubicBezTo>
                  <a:cubicBezTo>
                    <a:pt x="108" y="156"/>
                    <a:pt x="144" y="120"/>
                    <a:pt x="144" y="84"/>
                  </a:cubicBezTo>
                  <a:cubicBezTo>
                    <a:pt x="144" y="36"/>
                    <a:pt x="10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6"/>
            <p:cNvSpPr/>
            <p:nvPr/>
          </p:nvSpPr>
          <p:spPr>
            <a:xfrm>
              <a:off x="6532066" y="3208144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08" y="156"/>
                    <a:pt x="144" y="120"/>
                    <a:pt x="144" y="84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6"/>
            <p:cNvSpPr/>
            <p:nvPr/>
          </p:nvSpPr>
          <p:spPr>
            <a:xfrm>
              <a:off x="6543830" y="3220941"/>
              <a:ext cx="7137" cy="3692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58" y="1"/>
                  </a:moveTo>
                  <a:cubicBezTo>
                    <a:pt x="28" y="1"/>
                    <a:pt x="1" y="33"/>
                    <a:pt x="1" y="75"/>
                  </a:cubicBezTo>
                  <a:lnTo>
                    <a:pt x="144" y="75"/>
                  </a:lnTo>
                  <a:cubicBezTo>
                    <a:pt x="144" y="39"/>
                    <a:pt x="108" y="3"/>
                    <a:pt x="72" y="3"/>
                  </a:cubicBezTo>
                  <a:cubicBezTo>
                    <a:pt x="68" y="2"/>
                    <a:pt x="6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6"/>
            <p:cNvSpPr/>
            <p:nvPr/>
          </p:nvSpPr>
          <p:spPr>
            <a:xfrm>
              <a:off x="6544420" y="3199875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" y="1"/>
                  </a:moveTo>
                  <a:cubicBezTo>
                    <a:pt x="1" y="49"/>
                    <a:pt x="25" y="84"/>
                    <a:pt x="72" y="84"/>
                  </a:cubicBezTo>
                  <a:cubicBezTo>
                    <a:pt x="108" y="84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6"/>
            <p:cNvSpPr/>
            <p:nvPr/>
          </p:nvSpPr>
          <p:spPr>
            <a:xfrm>
              <a:off x="6567406" y="3201056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12" y="1"/>
                  </a:moveTo>
                  <a:cubicBezTo>
                    <a:pt x="0" y="37"/>
                    <a:pt x="36" y="72"/>
                    <a:pt x="72" y="72"/>
                  </a:cubicBezTo>
                  <a:cubicBezTo>
                    <a:pt x="120" y="72"/>
                    <a:pt x="155" y="49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6"/>
            <p:cNvSpPr/>
            <p:nvPr/>
          </p:nvSpPr>
          <p:spPr>
            <a:xfrm>
              <a:off x="6590933" y="3201647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0" y="1"/>
                  </a:moveTo>
                  <a:cubicBezTo>
                    <a:pt x="0" y="48"/>
                    <a:pt x="36" y="84"/>
                    <a:pt x="72" y="84"/>
                  </a:cubicBezTo>
                  <a:cubicBezTo>
                    <a:pt x="108" y="84"/>
                    <a:pt x="144" y="48"/>
                    <a:pt x="144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6"/>
            <p:cNvSpPr/>
            <p:nvPr/>
          </p:nvSpPr>
          <p:spPr>
            <a:xfrm>
              <a:off x="6602105" y="3233443"/>
              <a:ext cx="7088" cy="7088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6"/>
            <p:cNvSpPr/>
            <p:nvPr/>
          </p:nvSpPr>
          <p:spPr>
            <a:xfrm>
              <a:off x="6590342" y="3244615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144" y="72"/>
                  </a:ln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6"/>
            <p:cNvSpPr/>
            <p:nvPr/>
          </p:nvSpPr>
          <p:spPr>
            <a:xfrm>
              <a:off x="6566815" y="3245206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84" y="0"/>
                  </a:moveTo>
                  <a:cubicBezTo>
                    <a:pt x="36" y="0"/>
                    <a:pt x="0" y="36"/>
                    <a:pt x="0" y="72"/>
                  </a:cubicBezTo>
                  <a:lnTo>
                    <a:pt x="155" y="72"/>
                  </a:lnTo>
                  <a:cubicBezTo>
                    <a:pt x="155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6"/>
            <p:cNvSpPr/>
            <p:nvPr/>
          </p:nvSpPr>
          <p:spPr>
            <a:xfrm>
              <a:off x="6578578" y="3233443"/>
              <a:ext cx="7088" cy="7088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6"/>
            <p:cNvSpPr/>
            <p:nvPr/>
          </p:nvSpPr>
          <p:spPr>
            <a:xfrm>
              <a:off x="6555002" y="3232852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3" y="0"/>
                  </a:moveTo>
                  <a:cubicBezTo>
                    <a:pt x="37" y="0"/>
                    <a:pt x="1" y="36"/>
                    <a:pt x="1" y="84"/>
                  </a:cubicBezTo>
                  <a:cubicBezTo>
                    <a:pt x="1" y="120"/>
                    <a:pt x="37" y="156"/>
                    <a:pt x="73" y="156"/>
                  </a:cubicBezTo>
                  <a:cubicBezTo>
                    <a:pt x="120" y="156"/>
                    <a:pt x="144" y="120"/>
                    <a:pt x="144" y="84"/>
                  </a:cubicBezTo>
                  <a:cubicBezTo>
                    <a:pt x="144" y="36"/>
                    <a:pt x="120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6"/>
            <p:cNvSpPr/>
            <p:nvPr/>
          </p:nvSpPr>
          <p:spPr>
            <a:xfrm>
              <a:off x="6531476" y="3232852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2" y="0"/>
                  </a:moveTo>
                  <a:cubicBezTo>
                    <a:pt x="37" y="0"/>
                    <a:pt x="1" y="36"/>
                    <a:pt x="1" y="84"/>
                  </a:cubicBezTo>
                  <a:cubicBezTo>
                    <a:pt x="1" y="132"/>
                    <a:pt x="37" y="156"/>
                    <a:pt x="72" y="156"/>
                  </a:cubicBezTo>
                  <a:cubicBezTo>
                    <a:pt x="120" y="156"/>
                    <a:pt x="144" y="120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6"/>
            <p:cNvSpPr/>
            <p:nvPr/>
          </p:nvSpPr>
          <p:spPr>
            <a:xfrm>
              <a:off x="6543830" y="3245206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2" y="0"/>
                  </a:moveTo>
                  <a:cubicBezTo>
                    <a:pt x="37" y="0"/>
                    <a:pt x="1" y="36"/>
                    <a:pt x="1" y="84"/>
                  </a:cubicBezTo>
                  <a:lnTo>
                    <a:pt x="144" y="84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6"/>
            <p:cNvSpPr/>
            <p:nvPr/>
          </p:nvSpPr>
          <p:spPr>
            <a:xfrm>
              <a:off x="6543830" y="3224583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1" y="1"/>
                  </a:moveTo>
                  <a:cubicBezTo>
                    <a:pt x="1" y="49"/>
                    <a:pt x="37" y="73"/>
                    <a:pt x="72" y="73"/>
                  </a:cubicBezTo>
                  <a:cubicBezTo>
                    <a:pt x="108" y="73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6"/>
            <p:cNvSpPr/>
            <p:nvPr/>
          </p:nvSpPr>
          <p:spPr>
            <a:xfrm>
              <a:off x="6566815" y="3224583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0" y="1"/>
                  </a:moveTo>
                  <a:cubicBezTo>
                    <a:pt x="0" y="49"/>
                    <a:pt x="36" y="85"/>
                    <a:pt x="84" y="85"/>
                  </a:cubicBezTo>
                  <a:cubicBezTo>
                    <a:pt x="120" y="85"/>
                    <a:pt x="155" y="49"/>
                    <a:pt x="155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6"/>
            <p:cNvSpPr/>
            <p:nvPr/>
          </p:nvSpPr>
          <p:spPr>
            <a:xfrm>
              <a:off x="6590342" y="3225174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0" y="1"/>
                  </a:moveTo>
                  <a:cubicBezTo>
                    <a:pt x="0" y="37"/>
                    <a:pt x="36" y="73"/>
                    <a:pt x="72" y="73"/>
                  </a:cubicBezTo>
                  <a:cubicBezTo>
                    <a:pt x="108" y="73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6"/>
            <p:cNvSpPr/>
            <p:nvPr/>
          </p:nvSpPr>
          <p:spPr>
            <a:xfrm>
              <a:off x="6602696" y="3255788"/>
              <a:ext cx="7088" cy="7235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15"/>
                    <a:pt x="27" y="146"/>
                    <a:pt x="58" y="146"/>
                  </a:cubicBezTo>
                  <a:cubicBezTo>
                    <a:pt x="63" y="146"/>
                    <a:pt x="67" y="146"/>
                    <a:pt x="72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6"/>
            <p:cNvSpPr/>
            <p:nvPr/>
          </p:nvSpPr>
          <p:spPr>
            <a:xfrm>
              <a:off x="6590933" y="3268142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lnTo>
                    <a:pt x="156" y="61"/>
                  </a:ln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6"/>
            <p:cNvSpPr/>
            <p:nvPr/>
          </p:nvSpPr>
          <p:spPr>
            <a:xfrm>
              <a:off x="6567947" y="3268733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3" y="1"/>
                  </a:moveTo>
                  <a:cubicBezTo>
                    <a:pt x="25" y="13"/>
                    <a:pt x="1" y="37"/>
                    <a:pt x="1" y="84"/>
                  </a:cubicBezTo>
                  <a:lnTo>
                    <a:pt x="144" y="72"/>
                  </a:lnTo>
                  <a:cubicBezTo>
                    <a:pt x="144" y="37"/>
                    <a:pt x="109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6"/>
            <p:cNvSpPr/>
            <p:nvPr/>
          </p:nvSpPr>
          <p:spPr>
            <a:xfrm>
              <a:off x="6579169" y="3256871"/>
              <a:ext cx="7088" cy="7235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86" y="0"/>
                  </a:moveTo>
                  <a:cubicBezTo>
                    <a:pt x="81" y="0"/>
                    <a:pt x="77" y="1"/>
                    <a:pt x="72" y="3"/>
                  </a:cubicBezTo>
                  <a:cubicBezTo>
                    <a:pt x="24" y="3"/>
                    <a:pt x="0" y="26"/>
                    <a:pt x="0" y="74"/>
                  </a:cubicBezTo>
                  <a:cubicBezTo>
                    <a:pt x="0" y="110"/>
                    <a:pt x="36" y="146"/>
                    <a:pt x="72" y="146"/>
                  </a:cubicBezTo>
                  <a:cubicBezTo>
                    <a:pt x="120" y="146"/>
                    <a:pt x="144" y="110"/>
                    <a:pt x="144" y="62"/>
                  </a:cubicBezTo>
                  <a:cubicBezTo>
                    <a:pt x="144" y="31"/>
                    <a:pt x="11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6"/>
            <p:cNvSpPr/>
            <p:nvPr/>
          </p:nvSpPr>
          <p:spPr>
            <a:xfrm>
              <a:off x="6555593" y="3257560"/>
              <a:ext cx="7137" cy="7088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3" y="1"/>
                  </a:moveTo>
                  <a:cubicBezTo>
                    <a:pt x="25" y="1"/>
                    <a:pt x="1" y="36"/>
                    <a:pt x="1" y="72"/>
                  </a:cubicBezTo>
                  <a:cubicBezTo>
                    <a:pt x="1" y="120"/>
                    <a:pt x="37" y="144"/>
                    <a:pt x="73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4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6"/>
            <p:cNvSpPr/>
            <p:nvPr/>
          </p:nvSpPr>
          <p:spPr>
            <a:xfrm>
              <a:off x="6532066" y="3258151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2" y="0"/>
                  </a:moveTo>
                  <a:cubicBezTo>
                    <a:pt x="25" y="0"/>
                    <a:pt x="1" y="36"/>
                    <a:pt x="1" y="72"/>
                  </a:cubicBezTo>
                  <a:cubicBezTo>
                    <a:pt x="1" y="120"/>
                    <a:pt x="36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6"/>
            <p:cNvSpPr/>
            <p:nvPr/>
          </p:nvSpPr>
          <p:spPr>
            <a:xfrm>
              <a:off x="6544420" y="3269914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2" y="1"/>
                  </a:moveTo>
                  <a:cubicBezTo>
                    <a:pt x="37" y="1"/>
                    <a:pt x="1" y="36"/>
                    <a:pt x="1" y="84"/>
                  </a:cubicBezTo>
                  <a:lnTo>
                    <a:pt x="156" y="72"/>
                  </a:lnTo>
                  <a:cubicBezTo>
                    <a:pt x="144" y="36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6"/>
            <p:cNvSpPr/>
            <p:nvPr/>
          </p:nvSpPr>
          <p:spPr>
            <a:xfrm>
              <a:off x="6543830" y="3249340"/>
              <a:ext cx="7137" cy="3544"/>
            </a:xfrm>
            <a:custGeom>
              <a:avLst/>
              <a:gdLst/>
              <a:ahLst/>
              <a:cxnLst/>
              <a:rect l="l" t="t" r="r" b="b"/>
              <a:pathLst>
                <a:path w="145" h="72" extrusionOk="0">
                  <a:moveTo>
                    <a:pt x="1" y="0"/>
                  </a:moveTo>
                  <a:cubicBezTo>
                    <a:pt x="1" y="36"/>
                    <a:pt x="37" y="72"/>
                    <a:pt x="72" y="72"/>
                  </a:cubicBezTo>
                  <a:cubicBezTo>
                    <a:pt x="120" y="72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6"/>
            <p:cNvSpPr/>
            <p:nvPr/>
          </p:nvSpPr>
          <p:spPr>
            <a:xfrm>
              <a:off x="6566815" y="3248750"/>
              <a:ext cx="7678" cy="3544"/>
            </a:xfrm>
            <a:custGeom>
              <a:avLst/>
              <a:gdLst/>
              <a:ahLst/>
              <a:cxnLst/>
              <a:rect l="l" t="t" r="r" b="b"/>
              <a:pathLst>
                <a:path w="156" h="72" extrusionOk="0">
                  <a:moveTo>
                    <a:pt x="0" y="0"/>
                  </a:moveTo>
                  <a:cubicBezTo>
                    <a:pt x="12" y="48"/>
                    <a:pt x="36" y="72"/>
                    <a:pt x="84" y="72"/>
                  </a:cubicBezTo>
                  <a:cubicBezTo>
                    <a:pt x="120" y="72"/>
                    <a:pt x="155" y="36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6"/>
            <p:cNvSpPr/>
            <p:nvPr/>
          </p:nvSpPr>
          <p:spPr>
            <a:xfrm>
              <a:off x="6590342" y="3248159"/>
              <a:ext cx="7088" cy="3692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144" y="0"/>
                  </a:moveTo>
                  <a:lnTo>
                    <a:pt x="0" y="12"/>
                  </a:lnTo>
                  <a:cubicBezTo>
                    <a:pt x="0" y="43"/>
                    <a:pt x="27" y="74"/>
                    <a:pt x="58" y="74"/>
                  </a:cubicBezTo>
                  <a:cubicBezTo>
                    <a:pt x="62" y="74"/>
                    <a:pt x="67" y="74"/>
                    <a:pt x="72" y="72"/>
                  </a:cubicBezTo>
                  <a:cubicBezTo>
                    <a:pt x="120" y="72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6"/>
            <p:cNvSpPr/>
            <p:nvPr/>
          </p:nvSpPr>
          <p:spPr>
            <a:xfrm>
              <a:off x="6603287" y="3278724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72" y="1"/>
                  </a:moveTo>
                  <a:cubicBezTo>
                    <a:pt x="36" y="1"/>
                    <a:pt x="0" y="37"/>
                    <a:pt x="12" y="85"/>
                  </a:cubicBezTo>
                  <a:cubicBezTo>
                    <a:pt x="12" y="121"/>
                    <a:pt x="48" y="144"/>
                    <a:pt x="84" y="144"/>
                  </a:cubicBezTo>
                  <a:cubicBezTo>
                    <a:pt x="120" y="144"/>
                    <a:pt x="156" y="109"/>
                    <a:pt x="156" y="73"/>
                  </a:cubicBez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6"/>
            <p:cNvSpPr/>
            <p:nvPr/>
          </p:nvSpPr>
          <p:spPr>
            <a:xfrm>
              <a:off x="6592704" y="3291128"/>
              <a:ext cx="7088" cy="4134"/>
            </a:xfrm>
            <a:custGeom>
              <a:avLst/>
              <a:gdLst/>
              <a:ahLst/>
              <a:cxnLst/>
              <a:rect l="l" t="t" r="r" b="b"/>
              <a:pathLst>
                <a:path w="144" h="84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lnTo>
                    <a:pt x="144" y="72"/>
                  </a:ln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6"/>
            <p:cNvSpPr/>
            <p:nvPr/>
          </p:nvSpPr>
          <p:spPr>
            <a:xfrm>
              <a:off x="6569128" y="3292850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1"/>
                  </a:moveTo>
                  <a:cubicBezTo>
                    <a:pt x="37" y="1"/>
                    <a:pt x="1" y="37"/>
                    <a:pt x="1" y="85"/>
                  </a:cubicBezTo>
                  <a:lnTo>
                    <a:pt x="156" y="73"/>
                  </a:lnTo>
                  <a:cubicBezTo>
                    <a:pt x="144" y="25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6"/>
            <p:cNvSpPr/>
            <p:nvPr/>
          </p:nvSpPr>
          <p:spPr>
            <a:xfrm>
              <a:off x="6579760" y="3279906"/>
              <a:ext cx="7678" cy="7728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72" y="1"/>
                  </a:moveTo>
                  <a:cubicBezTo>
                    <a:pt x="36" y="13"/>
                    <a:pt x="0" y="49"/>
                    <a:pt x="12" y="85"/>
                  </a:cubicBezTo>
                  <a:cubicBezTo>
                    <a:pt x="12" y="120"/>
                    <a:pt x="48" y="156"/>
                    <a:pt x="84" y="156"/>
                  </a:cubicBezTo>
                  <a:cubicBezTo>
                    <a:pt x="132" y="156"/>
                    <a:pt x="156" y="120"/>
                    <a:pt x="156" y="73"/>
                  </a:cubicBezTo>
                  <a:cubicBezTo>
                    <a:pt x="156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6"/>
            <p:cNvSpPr/>
            <p:nvPr/>
          </p:nvSpPr>
          <p:spPr>
            <a:xfrm>
              <a:off x="6556774" y="3281678"/>
              <a:ext cx="7137" cy="7235"/>
            </a:xfrm>
            <a:custGeom>
              <a:avLst/>
              <a:gdLst/>
              <a:ahLst/>
              <a:cxnLst/>
              <a:rect l="l" t="t" r="r" b="b"/>
              <a:pathLst>
                <a:path w="145" h="147" extrusionOk="0">
                  <a:moveTo>
                    <a:pt x="73" y="1"/>
                  </a:moveTo>
                  <a:cubicBezTo>
                    <a:pt x="25" y="1"/>
                    <a:pt x="1" y="37"/>
                    <a:pt x="1" y="84"/>
                  </a:cubicBezTo>
                  <a:cubicBezTo>
                    <a:pt x="1" y="116"/>
                    <a:pt x="28" y="147"/>
                    <a:pt x="58" y="147"/>
                  </a:cubicBezTo>
                  <a:cubicBezTo>
                    <a:pt x="63" y="147"/>
                    <a:pt x="68" y="146"/>
                    <a:pt x="73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5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6"/>
            <p:cNvSpPr/>
            <p:nvPr/>
          </p:nvSpPr>
          <p:spPr>
            <a:xfrm>
              <a:off x="6533247" y="3282859"/>
              <a:ext cx="7137" cy="7728"/>
            </a:xfrm>
            <a:custGeom>
              <a:avLst/>
              <a:gdLst/>
              <a:ahLst/>
              <a:cxnLst/>
              <a:rect l="l" t="t" r="r" b="b"/>
              <a:pathLst>
                <a:path w="145" h="157" extrusionOk="0">
                  <a:moveTo>
                    <a:pt x="72" y="1"/>
                  </a:moveTo>
                  <a:cubicBezTo>
                    <a:pt x="24" y="1"/>
                    <a:pt x="1" y="37"/>
                    <a:pt x="1" y="84"/>
                  </a:cubicBezTo>
                  <a:cubicBezTo>
                    <a:pt x="1" y="132"/>
                    <a:pt x="36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6"/>
            <p:cNvSpPr/>
            <p:nvPr/>
          </p:nvSpPr>
          <p:spPr>
            <a:xfrm>
              <a:off x="6546192" y="3294622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2" y="1"/>
                  </a:moveTo>
                  <a:cubicBezTo>
                    <a:pt x="24" y="1"/>
                    <a:pt x="1" y="37"/>
                    <a:pt x="1" y="84"/>
                  </a:cubicBezTo>
                  <a:lnTo>
                    <a:pt x="144" y="73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6"/>
            <p:cNvSpPr/>
            <p:nvPr/>
          </p:nvSpPr>
          <p:spPr>
            <a:xfrm>
              <a:off x="6544420" y="3273458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56" y="0"/>
                  </a:moveTo>
                  <a:lnTo>
                    <a:pt x="1" y="12"/>
                  </a:lnTo>
                  <a:cubicBezTo>
                    <a:pt x="1" y="48"/>
                    <a:pt x="37" y="84"/>
                    <a:pt x="84" y="84"/>
                  </a:cubicBezTo>
                  <a:cubicBezTo>
                    <a:pt x="120" y="84"/>
                    <a:pt x="156" y="48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6"/>
            <p:cNvSpPr/>
            <p:nvPr/>
          </p:nvSpPr>
          <p:spPr>
            <a:xfrm>
              <a:off x="6567947" y="3272277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48"/>
                    <a:pt x="37" y="84"/>
                    <a:pt x="73" y="84"/>
                  </a:cubicBezTo>
                  <a:cubicBezTo>
                    <a:pt x="121" y="84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6"/>
            <p:cNvSpPr/>
            <p:nvPr/>
          </p:nvSpPr>
          <p:spPr>
            <a:xfrm>
              <a:off x="6590933" y="3271095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56" y="1"/>
                  </a:moveTo>
                  <a:lnTo>
                    <a:pt x="0" y="12"/>
                  </a:lnTo>
                  <a:cubicBezTo>
                    <a:pt x="0" y="48"/>
                    <a:pt x="36" y="84"/>
                    <a:pt x="84" y="84"/>
                  </a:cubicBezTo>
                  <a:cubicBezTo>
                    <a:pt x="120" y="84"/>
                    <a:pt x="156" y="48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6"/>
            <p:cNvSpPr/>
            <p:nvPr/>
          </p:nvSpPr>
          <p:spPr>
            <a:xfrm>
              <a:off x="6605058" y="3301710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36"/>
                    <a:pt x="12" y="72"/>
                  </a:cubicBezTo>
                  <a:cubicBezTo>
                    <a:pt x="12" y="120"/>
                    <a:pt x="48" y="144"/>
                    <a:pt x="84" y="144"/>
                  </a:cubicBezTo>
                  <a:cubicBezTo>
                    <a:pt x="132" y="132"/>
                    <a:pt x="156" y="108"/>
                    <a:pt x="156" y="60"/>
                  </a:cubicBez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6"/>
            <p:cNvSpPr/>
            <p:nvPr/>
          </p:nvSpPr>
          <p:spPr>
            <a:xfrm>
              <a:off x="6594476" y="3314064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72" y="0"/>
                  </a:moveTo>
                  <a:cubicBezTo>
                    <a:pt x="36" y="12"/>
                    <a:pt x="0" y="48"/>
                    <a:pt x="12" y="84"/>
                  </a:cubicBezTo>
                  <a:lnTo>
                    <a:pt x="155" y="72"/>
                  </a:lnTo>
                  <a:cubicBezTo>
                    <a:pt x="143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6"/>
            <p:cNvSpPr/>
            <p:nvPr/>
          </p:nvSpPr>
          <p:spPr>
            <a:xfrm>
              <a:off x="6571491" y="3316426"/>
              <a:ext cx="7137" cy="4134"/>
            </a:xfrm>
            <a:custGeom>
              <a:avLst/>
              <a:gdLst/>
              <a:ahLst/>
              <a:cxnLst/>
              <a:rect l="l" t="t" r="r" b="b"/>
              <a:pathLst>
                <a:path w="145" h="84" extrusionOk="0">
                  <a:moveTo>
                    <a:pt x="72" y="0"/>
                  </a:moveTo>
                  <a:cubicBezTo>
                    <a:pt x="25" y="12"/>
                    <a:pt x="1" y="48"/>
                    <a:pt x="1" y="84"/>
                  </a:cubicBezTo>
                  <a:lnTo>
                    <a:pt x="144" y="72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6"/>
            <p:cNvSpPr/>
            <p:nvPr/>
          </p:nvSpPr>
          <p:spPr>
            <a:xfrm>
              <a:off x="6582073" y="3303482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61" y="0"/>
                  </a:moveTo>
                  <a:cubicBezTo>
                    <a:pt x="25" y="12"/>
                    <a:pt x="1" y="48"/>
                    <a:pt x="1" y="84"/>
                  </a:cubicBezTo>
                  <a:cubicBezTo>
                    <a:pt x="1" y="132"/>
                    <a:pt x="37" y="156"/>
                    <a:pt x="85" y="156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36"/>
                    <a:pt x="10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6"/>
            <p:cNvSpPr/>
            <p:nvPr/>
          </p:nvSpPr>
          <p:spPr>
            <a:xfrm>
              <a:off x="6558546" y="3305795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72" y="1"/>
                  </a:moveTo>
                  <a:cubicBezTo>
                    <a:pt x="25" y="1"/>
                    <a:pt x="1" y="37"/>
                    <a:pt x="1" y="85"/>
                  </a:cubicBezTo>
                  <a:cubicBezTo>
                    <a:pt x="1" y="121"/>
                    <a:pt x="37" y="156"/>
                    <a:pt x="84" y="156"/>
                  </a:cubicBezTo>
                  <a:cubicBezTo>
                    <a:pt x="120" y="144"/>
                    <a:pt x="156" y="109"/>
                    <a:pt x="144" y="73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6"/>
            <p:cNvSpPr/>
            <p:nvPr/>
          </p:nvSpPr>
          <p:spPr>
            <a:xfrm>
              <a:off x="6535019" y="3307567"/>
              <a:ext cx="7678" cy="7826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72" y="1"/>
                  </a:moveTo>
                  <a:cubicBezTo>
                    <a:pt x="24" y="13"/>
                    <a:pt x="0" y="49"/>
                    <a:pt x="0" y="96"/>
                  </a:cubicBezTo>
                  <a:cubicBezTo>
                    <a:pt x="11" y="128"/>
                    <a:pt x="39" y="159"/>
                    <a:pt x="70" y="159"/>
                  </a:cubicBezTo>
                  <a:cubicBezTo>
                    <a:pt x="74" y="159"/>
                    <a:pt x="79" y="158"/>
                    <a:pt x="84" y="156"/>
                  </a:cubicBezTo>
                  <a:cubicBezTo>
                    <a:pt x="120" y="156"/>
                    <a:pt x="156" y="120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6"/>
            <p:cNvSpPr/>
            <p:nvPr/>
          </p:nvSpPr>
          <p:spPr>
            <a:xfrm>
              <a:off x="6547964" y="3318789"/>
              <a:ext cx="7678" cy="4725"/>
            </a:xfrm>
            <a:custGeom>
              <a:avLst/>
              <a:gdLst/>
              <a:ahLst/>
              <a:cxnLst/>
              <a:rect l="l" t="t" r="r" b="b"/>
              <a:pathLst>
                <a:path w="156" h="96" extrusionOk="0">
                  <a:moveTo>
                    <a:pt x="72" y="0"/>
                  </a:moveTo>
                  <a:cubicBezTo>
                    <a:pt x="36" y="12"/>
                    <a:pt x="0" y="48"/>
                    <a:pt x="12" y="96"/>
                  </a:cubicBezTo>
                  <a:lnTo>
                    <a:pt x="156" y="72"/>
                  </a:lnTo>
                  <a:cubicBezTo>
                    <a:pt x="156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6"/>
            <p:cNvSpPr/>
            <p:nvPr/>
          </p:nvSpPr>
          <p:spPr>
            <a:xfrm>
              <a:off x="6546192" y="3298166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44" y="1"/>
                  </a:moveTo>
                  <a:lnTo>
                    <a:pt x="1" y="12"/>
                  </a:lnTo>
                  <a:cubicBezTo>
                    <a:pt x="1" y="48"/>
                    <a:pt x="36" y="84"/>
                    <a:pt x="84" y="84"/>
                  </a:cubicBezTo>
                  <a:cubicBezTo>
                    <a:pt x="120" y="72"/>
                    <a:pt x="144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6"/>
            <p:cNvSpPr/>
            <p:nvPr/>
          </p:nvSpPr>
          <p:spPr>
            <a:xfrm>
              <a:off x="6569128" y="3296394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56" y="1"/>
                  </a:moveTo>
                  <a:lnTo>
                    <a:pt x="1" y="13"/>
                  </a:lnTo>
                  <a:cubicBezTo>
                    <a:pt x="11" y="44"/>
                    <a:pt x="40" y="75"/>
                    <a:pt x="70" y="75"/>
                  </a:cubicBezTo>
                  <a:cubicBezTo>
                    <a:pt x="75" y="75"/>
                    <a:pt x="80" y="74"/>
                    <a:pt x="85" y="72"/>
                  </a:cubicBezTo>
                  <a:cubicBezTo>
                    <a:pt x="120" y="72"/>
                    <a:pt x="156" y="37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6"/>
            <p:cNvSpPr/>
            <p:nvPr/>
          </p:nvSpPr>
          <p:spPr>
            <a:xfrm>
              <a:off x="6592704" y="3294622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144" y="1"/>
                  </a:moveTo>
                  <a:lnTo>
                    <a:pt x="0" y="13"/>
                  </a:lnTo>
                  <a:cubicBezTo>
                    <a:pt x="0" y="49"/>
                    <a:pt x="36" y="73"/>
                    <a:pt x="72" y="73"/>
                  </a:cubicBezTo>
                  <a:cubicBezTo>
                    <a:pt x="120" y="73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6"/>
            <p:cNvSpPr/>
            <p:nvPr/>
          </p:nvSpPr>
          <p:spPr>
            <a:xfrm>
              <a:off x="6607421" y="3324055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2" y="1"/>
                  </a:moveTo>
                  <a:cubicBezTo>
                    <a:pt x="36" y="13"/>
                    <a:pt x="0" y="48"/>
                    <a:pt x="12" y="84"/>
                  </a:cubicBezTo>
                  <a:cubicBezTo>
                    <a:pt x="12" y="115"/>
                    <a:pt x="39" y="146"/>
                    <a:pt x="77" y="146"/>
                  </a:cubicBezTo>
                  <a:cubicBezTo>
                    <a:pt x="83" y="146"/>
                    <a:pt x="89" y="146"/>
                    <a:pt x="96" y="144"/>
                  </a:cubicBezTo>
                  <a:cubicBezTo>
                    <a:pt x="132" y="144"/>
                    <a:pt x="155" y="108"/>
                    <a:pt x="155" y="72"/>
                  </a:cubicBezTo>
                  <a:cubicBezTo>
                    <a:pt x="155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6"/>
            <p:cNvSpPr/>
            <p:nvPr/>
          </p:nvSpPr>
          <p:spPr>
            <a:xfrm>
              <a:off x="6597380" y="3337000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1"/>
                  </a:moveTo>
                  <a:cubicBezTo>
                    <a:pt x="25" y="13"/>
                    <a:pt x="1" y="48"/>
                    <a:pt x="1" y="84"/>
                  </a:cubicBezTo>
                  <a:lnTo>
                    <a:pt x="156" y="72"/>
                  </a:lnTo>
                  <a:cubicBezTo>
                    <a:pt x="144" y="25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6"/>
            <p:cNvSpPr/>
            <p:nvPr/>
          </p:nvSpPr>
          <p:spPr>
            <a:xfrm>
              <a:off x="6574444" y="3340445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79" y="0"/>
                  </a:moveTo>
                  <a:cubicBezTo>
                    <a:pt x="73" y="0"/>
                    <a:pt x="67" y="1"/>
                    <a:pt x="60" y="2"/>
                  </a:cubicBezTo>
                  <a:cubicBezTo>
                    <a:pt x="24" y="2"/>
                    <a:pt x="0" y="38"/>
                    <a:pt x="0" y="86"/>
                  </a:cubicBezTo>
                  <a:lnTo>
                    <a:pt x="144" y="62"/>
                  </a:lnTo>
                  <a:cubicBezTo>
                    <a:pt x="144" y="31"/>
                    <a:pt x="117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6"/>
            <p:cNvSpPr/>
            <p:nvPr/>
          </p:nvSpPr>
          <p:spPr>
            <a:xfrm>
              <a:off x="6584436" y="3327009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61" y="0"/>
                  </a:moveTo>
                  <a:cubicBezTo>
                    <a:pt x="25" y="12"/>
                    <a:pt x="1" y="48"/>
                    <a:pt x="1" y="84"/>
                  </a:cubicBezTo>
                  <a:cubicBezTo>
                    <a:pt x="11" y="115"/>
                    <a:pt x="39" y="146"/>
                    <a:pt x="70" y="146"/>
                  </a:cubicBezTo>
                  <a:cubicBezTo>
                    <a:pt x="75" y="146"/>
                    <a:pt x="80" y="145"/>
                    <a:pt x="84" y="144"/>
                  </a:cubicBezTo>
                  <a:cubicBezTo>
                    <a:pt x="120" y="144"/>
                    <a:pt x="156" y="108"/>
                    <a:pt x="144" y="72"/>
                  </a:cubicBezTo>
                  <a:cubicBezTo>
                    <a:pt x="144" y="24"/>
                    <a:pt x="10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6"/>
            <p:cNvSpPr/>
            <p:nvPr/>
          </p:nvSpPr>
          <p:spPr>
            <a:xfrm>
              <a:off x="6560909" y="3329962"/>
              <a:ext cx="7678" cy="7678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cubicBezTo>
                    <a:pt x="12" y="120"/>
                    <a:pt x="48" y="156"/>
                    <a:pt x="84" y="156"/>
                  </a:cubicBezTo>
                  <a:cubicBezTo>
                    <a:pt x="132" y="144"/>
                    <a:pt x="156" y="108"/>
                    <a:pt x="156" y="60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6"/>
            <p:cNvSpPr/>
            <p:nvPr/>
          </p:nvSpPr>
          <p:spPr>
            <a:xfrm>
              <a:off x="6537382" y="3332767"/>
              <a:ext cx="7678" cy="7826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87" y="1"/>
                  </a:moveTo>
                  <a:cubicBezTo>
                    <a:pt x="82" y="1"/>
                    <a:pt x="77" y="1"/>
                    <a:pt x="72" y="3"/>
                  </a:cubicBezTo>
                  <a:cubicBezTo>
                    <a:pt x="36" y="3"/>
                    <a:pt x="0" y="39"/>
                    <a:pt x="12" y="87"/>
                  </a:cubicBezTo>
                  <a:cubicBezTo>
                    <a:pt x="12" y="123"/>
                    <a:pt x="48" y="158"/>
                    <a:pt x="96" y="158"/>
                  </a:cubicBezTo>
                  <a:cubicBezTo>
                    <a:pt x="132" y="146"/>
                    <a:pt x="156" y="111"/>
                    <a:pt x="156" y="63"/>
                  </a:cubicBezTo>
                  <a:cubicBezTo>
                    <a:pt x="156" y="32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6"/>
            <p:cNvSpPr/>
            <p:nvPr/>
          </p:nvSpPr>
          <p:spPr>
            <a:xfrm>
              <a:off x="6550917" y="3343497"/>
              <a:ext cx="7678" cy="4134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72" y="0"/>
                  </a:moveTo>
                  <a:cubicBezTo>
                    <a:pt x="36" y="0"/>
                    <a:pt x="0" y="48"/>
                    <a:pt x="12" y="84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6"/>
            <p:cNvSpPr/>
            <p:nvPr/>
          </p:nvSpPr>
          <p:spPr>
            <a:xfrm>
              <a:off x="6548555" y="3322284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144" y="1"/>
                  </a:moveTo>
                  <a:lnTo>
                    <a:pt x="0" y="25"/>
                  </a:lnTo>
                  <a:cubicBezTo>
                    <a:pt x="0" y="56"/>
                    <a:pt x="27" y="87"/>
                    <a:pt x="66" y="87"/>
                  </a:cubicBezTo>
                  <a:cubicBezTo>
                    <a:pt x="71" y="87"/>
                    <a:pt x="78" y="86"/>
                    <a:pt x="84" y="84"/>
                  </a:cubicBezTo>
                  <a:cubicBezTo>
                    <a:pt x="120" y="84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6"/>
            <p:cNvSpPr/>
            <p:nvPr/>
          </p:nvSpPr>
          <p:spPr>
            <a:xfrm>
              <a:off x="6571491" y="3319921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44" y="1"/>
                  </a:moveTo>
                  <a:lnTo>
                    <a:pt x="1" y="13"/>
                  </a:lnTo>
                  <a:cubicBezTo>
                    <a:pt x="13" y="61"/>
                    <a:pt x="49" y="85"/>
                    <a:pt x="84" y="85"/>
                  </a:cubicBezTo>
                  <a:cubicBezTo>
                    <a:pt x="120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6"/>
            <p:cNvSpPr/>
            <p:nvPr/>
          </p:nvSpPr>
          <p:spPr>
            <a:xfrm>
              <a:off x="6595018" y="3317608"/>
              <a:ext cx="7137" cy="3692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43"/>
                    <a:pt x="28" y="74"/>
                    <a:pt x="58" y="74"/>
                  </a:cubicBezTo>
                  <a:cubicBezTo>
                    <a:pt x="63" y="74"/>
                    <a:pt x="68" y="73"/>
                    <a:pt x="73" y="72"/>
                  </a:cubicBezTo>
                  <a:cubicBezTo>
                    <a:pt x="121" y="72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6"/>
            <p:cNvSpPr/>
            <p:nvPr/>
          </p:nvSpPr>
          <p:spPr>
            <a:xfrm>
              <a:off x="6551508" y="3346992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44" y="1"/>
                  </a:moveTo>
                  <a:lnTo>
                    <a:pt x="0" y="13"/>
                  </a:lnTo>
                  <a:cubicBezTo>
                    <a:pt x="0" y="61"/>
                    <a:pt x="48" y="85"/>
                    <a:pt x="84" y="85"/>
                  </a:cubicBezTo>
                  <a:cubicBezTo>
                    <a:pt x="120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6"/>
            <p:cNvSpPr/>
            <p:nvPr/>
          </p:nvSpPr>
          <p:spPr>
            <a:xfrm>
              <a:off x="6574444" y="3343497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44" y="0"/>
                  </a:moveTo>
                  <a:lnTo>
                    <a:pt x="0" y="24"/>
                  </a:lnTo>
                  <a:cubicBezTo>
                    <a:pt x="11" y="55"/>
                    <a:pt x="39" y="86"/>
                    <a:pt x="70" y="86"/>
                  </a:cubicBezTo>
                  <a:cubicBezTo>
                    <a:pt x="75" y="86"/>
                    <a:pt x="79" y="85"/>
                    <a:pt x="84" y="84"/>
                  </a:cubicBezTo>
                  <a:cubicBezTo>
                    <a:pt x="132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6"/>
            <p:cNvSpPr/>
            <p:nvPr/>
          </p:nvSpPr>
          <p:spPr>
            <a:xfrm>
              <a:off x="6597380" y="3340544"/>
              <a:ext cx="7728" cy="3741"/>
            </a:xfrm>
            <a:custGeom>
              <a:avLst/>
              <a:gdLst/>
              <a:ahLst/>
              <a:cxnLst/>
              <a:rect l="l" t="t" r="r" b="b"/>
              <a:pathLst>
                <a:path w="157" h="76" extrusionOk="0">
                  <a:moveTo>
                    <a:pt x="156" y="0"/>
                  </a:moveTo>
                  <a:lnTo>
                    <a:pt x="1" y="12"/>
                  </a:lnTo>
                  <a:cubicBezTo>
                    <a:pt x="11" y="52"/>
                    <a:pt x="37" y="75"/>
                    <a:pt x="66" y="75"/>
                  </a:cubicBezTo>
                  <a:cubicBezTo>
                    <a:pt x="72" y="75"/>
                    <a:pt x="78" y="74"/>
                    <a:pt x="84" y="72"/>
                  </a:cubicBezTo>
                  <a:cubicBezTo>
                    <a:pt x="132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6"/>
            <p:cNvSpPr/>
            <p:nvPr/>
          </p:nvSpPr>
          <p:spPr>
            <a:xfrm>
              <a:off x="6587389" y="3351028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87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36" y="3"/>
                    <a:pt x="1" y="50"/>
                    <a:pt x="12" y="86"/>
                  </a:cubicBezTo>
                  <a:cubicBezTo>
                    <a:pt x="12" y="117"/>
                    <a:pt x="48" y="148"/>
                    <a:pt x="81" y="148"/>
                  </a:cubicBezTo>
                  <a:cubicBezTo>
                    <a:pt x="86" y="148"/>
                    <a:pt x="91" y="148"/>
                    <a:pt x="96" y="146"/>
                  </a:cubicBezTo>
                  <a:cubicBezTo>
                    <a:pt x="132" y="146"/>
                    <a:pt x="168" y="98"/>
                    <a:pt x="156" y="62"/>
                  </a:cubicBezTo>
                  <a:cubicBezTo>
                    <a:pt x="146" y="31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6"/>
            <p:cNvSpPr/>
            <p:nvPr/>
          </p:nvSpPr>
          <p:spPr>
            <a:xfrm>
              <a:off x="6564453" y="3354571"/>
              <a:ext cx="7678" cy="7334"/>
            </a:xfrm>
            <a:custGeom>
              <a:avLst/>
              <a:gdLst/>
              <a:ahLst/>
              <a:cxnLst/>
              <a:rect l="l" t="t" r="r" b="b"/>
              <a:pathLst>
                <a:path w="156" h="149" extrusionOk="0">
                  <a:moveTo>
                    <a:pt x="79" y="0"/>
                  </a:moveTo>
                  <a:cubicBezTo>
                    <a:pt x="73" y="0"/>
                    <a:pt x="66" y="1"/>
                    <a:pt x="60" y="2"/>
                  </a:cubicBezTo>
                  <a:cubicBezTo>
                    <a:pt x="24" y="2"/>
                    <a:pt x="0" y="50"/>
                    <a:pt x="0" y="86"/>
                  </a:cubicBezTo>
                  <a:cubicBezTo>
                    <a:pt x="10" y="126"/>
                    <a:pt x="36" y="149"/>
                    <a:pt x="66" y="149"/>
                  </a:cubicBezTo>
                  <a:cubicBezTo>
                    <a:pt x="72" y="149"/>
                    <a:pt x="78" y="148"/>
                    <a:pt x="84" y="146"/>
                  </a:cubicBezTo>
                  <a:cubicBezTo>
                    <a:pt x="132" y="146"/>
                    <a:pt x="156" y="110"/>
                    <a:pt x="156" y="62"/>
                  </a:cubicBezTo>
                  <a:cubicBezTo>
                    <a:pt x="145" y="31"/>
                    <a:pt x="117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6"/>
            <p:cNvSpPr/>
            <p:nvPr/>
          </p:nvSpPr>
          <p:spPr>
            <a:xfrm>
              <a:off x="6991086" y="3180335"/>
              <a:ext cx="7137" cy="4282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65" y="0"/>
                  </a:moveTo>
                  <a:cubicBezTo>
                    <a:pt x="33" y="0"/>
                    <a:pt x="1" y="22"/>
                    <a:pt x="1" y="51"/>
                  </a:cubicBezTo>
                  <a:lnTo>
                    <a:pt x="132" y="87"/>
                  </a:lnTo>
                  <a:cubicBezTo>
                    <a:pt x="144" y="51"/>
                    <a:pt x="120" y="15"/>
                    <a:pt x="84" y="3"/>
                  </a:cubicBezTo>
                  <a:cubicBezTo>
                    <a:pt x="78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6"/>
            <p:cNvSpPr/>
            <p:nvPr/>
          </p:nvSpPr>
          <p:spPr>
            <a:xfrm>
              <a:off x="7013481" y="3186192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65" y="1"/>
                  </a:moveTo>
                  <a:cubicBezTo>
                    <a:pt x="36" y="1"/>
                    <a:pt x="10" y="22"/>
                    <a:pt x="0" y="52"/>
                  </a:cubicBezTo>
                  <a:lnTo>
                    <a:pt x="143" y="99"/>
                  </a:lnTo>
                  <a:cubicBezTo>
                    <a:pt x="143" y="52"/>
                    <a:pt x="132" y="16"/>
                    <a:pt x="84" y="4"/>
                  </a:cubicBezTo>
                  <a:cubicBezTo>
                    <a:pt x="77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6"/>
            <p:cNvSpPr/>
            <p:nvPr/>
          </p:nvSpPr>
          <p:spPr>
            <a:xfrm>
              <a:off x="7035826" y="3192246"/>
              <a:ext cx="7678" cy="4725"/>
            </a:xfrm>
            <a:custGeom>
              <a:avLst/>
              <a:gdLst/>
              <a:ahLst/>
              <a:cxnLst/>
              <a:rect l="l" t="t" r="r" b="b"/>
              <a:pathLst>
                <a:path w="156" h="96" extrusionOk="0">
                  <a:moveTo>
                    <a:pt x="84" y="0"/>
                  </a:moveTo>
                  <a:cubicBezTo>
                    <a:pt x="48" y="0"/>
                    <a:pt x="12" y="24"/>
                    <a:pt x="0" y="60"/>
                  </a:cubicBezTo>
                  <a:lnTo>
                    <a:pt x="144" y="96"/>
                  </a:lnTo>
                  <a:cubicBezTo>
                    <a:pt x="156" y="60"/>
                    <a:pt x="132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6"/>
            <p:cNvSpPr/>
            <p:nvPr/>
          </p:nvSpPr>
          <p:spPr>
            <a:xfrm>
              <a:off x="7027016" y="3177382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3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0" y="87"/>
                    <a:pt x="24" y="135"/>
                    <a:pt x="72" y="147"/>
                  </a:cubicBezTo>
                  <a:cubicBezTo>
                    <a:pt x="78" y="149"/>
                    <a:pt x="84" y="150"/>
                    <a:pt x="90" y="150"/>
                  </a:cubicBezTo>
                  <a:cubicBezTo>
                    <a:pt x="119" y="150"/>
                    <a:pt x="146" y="127"/>
                    <a:pt x="155" y="87"/>
                  </a:cubicBezTo>
                  <a:cubicBezTo>
                    <a:pt x="167" y="51"/>
                    <a:pt x="143" y="3"/>
                    <a:pt x="108" y="3"/>
                  </a:cubicBezTo>
                  <a:cubicBezTo>
                    <a:pt x="99" y="1"/>
                    <a:pt x="91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6"/>
            <p:cNvSpPr/>
            <p:nvPr/>
          </p:nvSpPr>
          <p:spPr>
            <a:xfrm>
              <a:off x="7004621" y="3171475"/>
              <a:ext cx="7728" cy="7432"/>
            </a:xfrm>
            <a:custGeom>
              <a:avLst/>
              <a:gdLst/>
              <a:ahLst/>
              <a:cxnLst/>
              <a:rect l="l" t="t" r="r" b="b"/>
              <a:pathLst>
                <a:path w="157" h="151" extrusionOk="0">
                  <a:moveTo>
                    <a:pt x="72" y="1"/>
                  </a:moveTo>
                  <a:cubicBezTo>
                    <a:pt x="37" y="1"/>
                    <a:pt x="11" y="22"/>
                    <a:pt x="1" y="52"/>
                  </a:cubicBezTo>
                  <a:cubicBezTo>
                    <a:pt x="1" y="100"/>
                    <a:pt x="25" y="135"/>
                    <a:pt x="60" y="147"/>
                  </a:cubicBezTo>
                  <a:cubicBezTo>
                    <a:pt x="67" y="149"/>
                    <a:pt x="73" y="150"/>
                    <a:pt x="80" y="150"/>
                  </a:cubicBezTo>
                  <a:cubicBezTo>
                    <a:pt x="111" y="150"/>
                    <a:pt x="144" y="127"/>
                    <a:pt x="144" y="88"/>
                  </a:cubicBezTo>
                  <a:cubicBezTo>
                    <a:pt x="156" y="52"/>
                    <a:pt x="132" y="16"/>
                    <a:pt x="96" y="4"/>
                  </a:cubicBez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6"/>
            <p:cNvSpPr/>
            <p:nvPr/>
          </p:nvSpPr>
          <p:spPr>
            <a:xfrm>
              <a:off x="7042864" y="3207406"/>
              <a:ext cx="8318" cy="7974"/>
            </a:xfrm>
            <a:custGeom>
              <a:avLst/>
              <a:gdLst/>
              <a:ahLst/>
              <a:cxnLst/>
              <a:rect l="l" t="t" r="r" b="b"/>
              <a:pathLst>
                <a:path w="169" h="162" extrusionOk="0">
                  <a:moveTo>
                    <a:pt x="89" y="0"/>
                  </a:moveTo>
                  <a:cubicBezTo>
                    <a:pt x="57" y="0"/>
                    <a:pt x="23" y="23"/>
                    <a:pt x="13" y="63"/>
                  </a:cubicBezTo>
                  <a:cubicBezTo>
                    <a:pt x="1" y="99"/>
                    <a:pt x="25" y="147"/>
                    <a:pt x="61" y="159"/>
                  </a:cubicBezTo>
                  <a:cubicBezTo>
                    <a:pt x="67" y="161"/>
                    <a:pt x="73" y="162"/>
                    <a:pt x="80" y="162"/>
                  </a:cubicBezTo>
                  <a:cubicBezTo>
                    <a:pt x="112" y="162"/>
                    <a:pt x="146" y="138"/>
                    <a:pt x="156" y="99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102" y="1"/>
                    <a:pt x="9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6"/>
            <p:cNvSpPr/>
            <p:nvPr/>
          </p:nvSpPr>
          <p:spPr>
            <a:xfrm>
              <a:off x="7028148" y="3215625"/>
              <a:ext cx="7728" cy="5513"/>
            </a:xfrm>
            <a:custGeom>
              <a:avLst/>
              <a:gdLst/>
              <a:ahLst/>
              <a:cxnLst/>
              <a:rect l="l" t="t" r="r" b="b"/>
              <a:pathLst>
                <a:path w="157" h="112" extrusionOk="0">
                  <a:moveTo>
                    <a:pt x="78" y="1"/>
                  </a:moveTo>
                  <a:cubicBezTo>
                    <a:pt x="49" y="1"/>
                    <a:pt x="21" y="24"/>
                    <a:pt x="1" y="63"/>
                  </a:cubicBezTo>
                  <a:lnTo>
                    <a:pt x="144" y="111"/>
                  </a:lnTo>
                  <a:cubicBezTo>
                    <a:pt x="156" y="63"/>
                    <a:pt x="144" y="28"/>
                    <a:pt x="97" y="4"/>
                  </a:cubicBezTo>
                  <a:cubicBezTo>
                    <a:pt x="90" y="2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6"/>
            <p:cNvSpPr/>
            <p:nvPr/>
          </p:nvSpPr>
          <p:spPr>
            <a:xfrm>
              <a:off x="7006393" y="3208587"/>
              <a:ext cx="7678" cy="4873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76" y="0"/>
                  </a:moveTo>
                  <a:cubicBezTo>
                    <a:pt x="45" y="0"/>
                    <a:pt x="10" y="21"/>
                    <a:pt x="1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6" y="3"/>
                  </a:cubicBezTo>
                  <a:cubicBezTo>
                    <a:pt x="90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6"/>
            <p:cNvSpPr/>
            <p:nvPr/>
          </p:nvSpPr>
          <p:spPr>
            <a:xfrm>
              <a:off x="7020519" y="3200909"/>
              <a:ext cx="8269" cy="7432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4" y="1"/>
                  </a:moveTo>
                  <a:cubicBezTo>
                    <a:pt x="48" y="1"/>
                    <a:pt x="22" y="22"/>
                    <a:pt x="12" y="52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7" y="149"/>
                    <a:pt x="73" y="150"/>
                    <a:pt x="80" y="150"/>
                  </a:cubicBezTo>
                  <a:cubicBezTo>
                    <a:pt x="112" y="150"/>
                    <a:pt x="146" y="129"/>
                    <a:pt x="156" y="99"/>
                  </a:cubicBezTo>
                  <a:cubicBezTo>
                    <a:pt x="168" y="52"/>
                    <a:pt x="144" y="16"/>
                    <a:pt x="108" y="4"/>
                  </a:cubicBez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6"/>
            <p:cNvSpPr/>
            <p:nvPr/>
          </p:nvSpPr>
          <p:spPr>
            <a:xfrm>
              <a:off x="6998173" y="3193870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77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6" y="149"/>
                    <a:pt x="73" y="150"/>
                    <a:pt x="80" y="150"/>
                  </a:cubicBezTo>
                  <a:cubicBezTo>
                    <a:pt x="112" y="150"/>
                    <a:pt x="146" y="128"/>
                    <a:pt x="156" y="99"/>
                  </a:cubicBezTo>
                  <a:cubicBezTo>
                    <a:pt x="168" y="63"/>
                    <a:pt x="144" y="15"/>
                    <a:pt x="96" y="3"/>
                  </a:cubicBezTo>
                  <a:cubicBezTo>
                    <a:pt x="89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6"/>
            <p:cNvSpPr/>
            <p:nvPr/>
          </p:nvSpPr>
          <p:spPr>
            <a:xfrm>
              <a:off x="6975778" y="3187324"/>
              <a:ext cx="7728" cy="6595"/>
            </a:xfrm>
            <a:custGeom>
              <a:avLst/>
              <a:gdLst/>
              <a:ahLst/>
              <a:cxnLst/>
              <a:rect l="l" t="t" r="r" b="b"/>
              <a:pathLst>
                <a:path w="157" h="134" extrusionOk="0">
                  <a:moveTo>
                    <a:pt x="70" y="0"/>
                  </a:moveTo>
                  <a:cubicBezTo>
                    <a:pt x="44" y="0"/>
                    <a:pt x="22" y="14"/>
                    <a:pt x="13" y="41"/>
                  </a:cubicBezTo>
                  <a:cubicBezTo>
                    <a:pt x="1" y="76"/>
                    <a:pt x="25" y="112"/>
                    <a:pt x="61" y="124"/>
                  </a:cubicBezTo>
                  <a:cubicBezTo>
                    <a:pt x="71" y="131"/>
                    <a:pt x="81" y="134"/>
                    <a:pt x="90" y="134"/>
                  </a:cubicBezTo>
                  <a:cubicBezTo>
                    <a:pt x="115" y="134"/>
                    <a:pt x="136" y="114"/>
                    <a:pt x="144" y="88"/>
                  </a:cubicBezTo>
                  <a:cubicBezTo>
                    <a:pt x="156" y="53"/>
                    <a:pt x="132" y="17"/>
                    <a:pt x="96" y="5"/>
                  </a:cubicBezTo>
                  <a:cubicBezTo>
                    <a:pt x="87" y="2"/>
                    <a:pt x="79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6"/>
            <p:cNvSpPr/>
            <p:nvPr/>
          </p:nvSpPr>
          <p:spPr>
            <a:xfrm>
              <a:off x="6984638" y="3201450"/>
              <a:ext cx="7088" cy="4381"/>
            </a:xfrm>
            <a:custGeom>
              <a:avLst/>
              <a:gdLst/>
              <a:ahLst/>
              <a:cxnLst/>
              <a:rect l="l" t="t" r="r" b="b"/>
              <a:pathLst>
                <a:path w="144" h="89" extrusionOk="0">
                  <a:moveTo>
                    <a:pt x="57" y="0"/>
                  </a:moveTo>
                  <a:cubicBezTo>
                    <a:pt x="32" y="0"/>
                    <a:pt x="9" y="14"/>
                    <a:pt x="0" y="41"/>
                  </a:cubicBezTo>
                  <a:lnTo>
                    <a:pt x="132" y="88"/>
                  </a:lnTo>
                  <a:cubicBezTo>
                    <a:pt x="144" y="52"/>
                    <a:pt x="120" y="17"/>
                    <a:pt x="84" y="5"/>
                  </a:cubicBezTo>
                  <a:cubicBezTo>
                    <a:pt x="75" y="2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6990495" y="3182845"/>
              <a:ext cx="7137" cy="4282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5" y="72"/>
                    <a:pt x="60" y="84"/>
                  </a:cubicBezTo>
                  <a:cubicBezTo>
                    <a:pt x="67" y="86"/>
                    <a:pt x="74" y="87"/>
                    <a:pt x="80" y="87"/>
                  </a:cubicBezTo>
                  <a:cubicBezTo>
                    <a:pt x="112" y="87"/>
                    <a:pt x="144" y="65"/>
                    <a:pt x="144" y="36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7012890" y="3188702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1"/>
                  </a:moveTo>
                  <a:cubicBezTo>
                    <a:pt x="0" y="36"/>
                    <a:pt x="24" y="84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2" y="99"/>
                    <a:pt x="146" y="78"/>
                    <a:pt x="155" y="48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7035235" y="3195199"/>
              <a:ext cx="7678" cy="4873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2" y="0"/>
                  </a:moveTo>
                  <a:cubicBezTo>
                    <a:pt x="0" y="36"/>
                    <a:pt x="24" y="84"/>
                    <a:pt x="60" y="96"/>
                  </a:cubicBezTo>
                  <a:cubicBezTo>
                    <a:pt x="66" y="98"/>
                    <a:pt x="73" y="99"/>
                    <a:pt x="79" y="99"/>
                  </a:cubicBezTo>
                  <a:cubicBezTo>
                    <a:pt x="111" y="99"/>
                    <a:pt x="146" y="76"/>
                    <a:pt x="156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7034645" y="3231523"/>
              <a:ext cx="8269" cy="7974"/>
            </a:xfrm>
            <a:custGeom>
              <a:avLst/>
              <a:gdLst/>
              <a:ahLst/>
              <a:cxnLst/>
              <a:rect l="l" t="t" r="r" b="b"/>
              <a:pathLst>
                <a:path w="168" h="162" extrusionOk="0">
                  <a:moveTo>
                    <a:pt x="89" y="0"/>
                  </a:moveTo>
                  <a:cubicBezTo>
                    <a:pt x="60" y="0"/>
                    <a:pt x="32" y="22"/>
                    <a:pt x="12" y="51"/>
                  </a:cubicBezTo>
                  <a:cubicBezTo>
                    <a:pt x="0" y="99"/>
                    <a:pt x="24" y="135"/>
                    <a:pt x="60" y="159"/>
                  </a:cubicBezTo>
                  <a:cubicBezTo>
                    <a:pt x="67" y="161"/>
                    <a:pt x="73" y="162"/>
                    <a:pt x="80" y="162"/>
                  </a:cubicBezTo>
                  <a:cubicBezTo>
                    <a:pt x="112" y="162"/>
                    <a:pt x="146" y="141"/>
                    <a:pt x="156" y="111"/>
                  </a:cubicBezTo>
                  <a:cubicBezTo>
                    <a:pt x="168" y="63"/>
                    <a:pt x="156" y="15"/>
                    <a:pt x="108" y="3"/>
                  </a:cubicBezTo>
                  <a:cubicBezTo>
                    <a:pt x="102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7019928" y="3239103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9" y="1"/>
                  </a:moveTo>
                  <a:cubicBezTo>
                    <a:pt x="40" y="1"/>
                    <a:pt x="10" y="16"/>
                    <a:pt x="1" y="53"/>
                  </a:cubicBezTo>
                  <a:lnTo>
                    <a:pt x="132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8" y="2"/>
                    <a:pt x="79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6998173" y="3230342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0"/>
                  </a:moveTo>
                  <a:cubicBezTo>
                    <a:pt x="44" y="0"/>
                    <a:pt x="10" y="22"/>
                    <a:pt x="0" y="51"/>
                  </a:cubicBezTo>
                  <a:lnTo>
                    <a:pt x="144" y="99"/>
                  </a:lnTo>
                  <a:cubicBezTo>
                    <a:pt x="156" y="63"/>
                    <a:pt x="132" y="27"/>
                    <a:pt x="96" y="4"/>
                  </a:cubicBezTo>
                  <a:cubicBezTo>
                    <a:pt x="89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7012890" y="3223550"/>
              <a:ext cx="8269" cy="7481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76" y="0"/>
                  </a:moveTo>
                  <a:cubicBezTo>
                    <a:pt x="48" y="0"/>
                    <a:pt x="21" y="20"/>
                    <a:pt x="12" y="46"/>
                  </a:cubicBezTo>
                  <a:cubicBezTo>
                    <a:pt x="0" y="82"/>
                    <a:pt x="12" y="130"/>
                    <a:pt x="48" y="142"/>
                  </a:cubicBezTo>
                  <a:cubicBezTo>
                    <a:pt x="61" y="148"/>
                    <a:pt x="74" y="151"/>
                    <a:pt x="85" y="151"/>
                  </a:cubicBezTo>
                  <a:cubicBezTo>
                    <a:pt x="115" y="151"/>
                    <a:pt x="138" y="132"/>
                    <a:pt x="155" y="106"/>
                  </a:cubicBezTo>
                  <a:cubicBezTo>
                    <a:pt x="167" y="58"/>
                    <a:pt x="144" y="22"/>
                    <a:pt x="108" y="10"/>
                  </a:cubicBezTo>
                  <a:cubicBezTo>
                    <a:pt x="98" y="3"/>
                    <a:pt x="87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6990495" y="3215576"/>
              <a:ext cx="8318" cy="6940"/>
            </a:xfrm>
            <a:custGeom>
              <a:avLst/>
              <a:gdLst/>
              <a:ahLst/>
              <a:cxnLst/>
              <a:rect l="l" t="t" r="r" b="b"/>
              <a:pathLst>
                <a:path w="169" h="141" extrusionOk="0">
                  <a:moveTo>
                    <a:pt x="82" y="0"/>
                  </a:moveTo>
                  <a:cubicBezTo>
                    <a:pt x="56" y="0"/>
                    <a:pt x="34" y="14"/>
                    <a:pt x="25" y="40"/>
                  </a:cubicBezTo>
                  <a:cubicBezTo>
                    <a:pt x="1" y="76"/>
                    <a:pt x="25" y="124"/>
                    <a:pt x="60" y="136"/>
                  </a:cubicBezTo>
                  <a:cubicBezTo>
                    <a:pt x="69" y="139"/>
                    <a:pt x="79" y="141"/>
                    <a:pt x="89" y="141"/>
                  </a:cubicBezTo>
                  <a:cubicBezTo>
                    <a:pt x="118" y="141"/>
                    <a:pt x="147" y="127"/>
                    <a:pt x="156" y="100"/>
                  </a:cubicBezTo>
                  <a:cubicBezTo>
                    <a:pt x="168" y="52"/>
                    <a:pt x="156" y="17"/>
                    <a:pt x="108" y="5"/>
                  </a:cubicBezTo>
                  <a:cubicBezTo>
                    <a:pt x="99" y="2"/>
                    <a:pt x="90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6968740" y="3207307"/>
              <a:ext cx="8269" cy="6891"/>
            </a:xfrm>
            <a:custGeom>
              <a:avLst/>
              <a:gdLst/>
              <a:ahLst/>
              <a:cxnLst/>
              <a:rect l="l" t="t" r="r" b="b"/>
              <a:pathLst>
                <a:path w="168" h="140" extrusionOk="0">
                  <a:moveTo>
                    <a:pt x="80" y="1"/>
                  </a:moveTo>
                  <a:cubicBezTo>
                    <a:pt x="50" y="1"/>
                    <a:pt x="21" y="14"/>
                    <a:pt x="12" y="41"/>
                  </a:cubicBezTo>
                  <a:cubicBezTo>
                    <a:pt x="0" y="77"/>
                    <a:pt x="24" y="113"/>
                    <a:pt x="60" y="137"/>
                  </a:cubicBezTo>
                  <a:cubicBezTo>
                    <a:pt x="67" y="139"/>
                    <a:pt x="74" y="140"/>
                    <a:pt x="81" y="140"/>
                  </a:cubicBezTo>
                  <a:cubicBezTo>
                    <a:pt x="112" y="140"/>
                    <a:pt x="146" y="120"/>
                    <a:pt x="156" y="101"/>
                  </a:cubicBezTo>
                  <a:cubicBezTo>
                    <a:pt x="168" y="65"/>
                    <a:pt x="144" y="17"/>
                    <a:pt x="108" y="5"/>
                  </a:cubicBezTo>
                  <a:cubicBezTo>
                    <a:pt x="99" y="2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6976960" y="3221778"/>
              <a:ext cx="7137" cy="4627"/>
            </a:xfrm>
            <a:custGeom>
              <a:avLst/>
              <a:gdLst/>
              <a:ahLst/>
              <a:cxnLst/>
              <a:rect l="l" t="t" r="r" b="b"/>
              <a:pathLst>
                <a:path w="145" h="94" extrusionOk="0">
                  <a:moveTo>
                    <a:pt x="55" y="1"/>
                  </a:moveTo>
                  <a:cubicBezTo>
                    <a:pt x="30" y="1"/>
                    <a:pt x="9" y="20"/>
                    <a:pt x="1" y="46"/>
                  </a:cubicBezTo>
                  <a:lnTo>
                    <a:pt x="132" y="94"/>
                  </a:lnTo>
                  <a:cubicBezTo>
                    <a:pt x="144" y="58"/>
                    <a:pt x="132" y="22"/>
                    <a:pt x="84" y="10"/>
                  </a:cubicBezTo>
                  <a:cubicBezTo>
                    <a:pt x="74" y="3"/>
                    <a:pt x="6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6983457" y="3203419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8" y="98"/>
                    <a:pt x="77" y="99"/>
                    <a:pt x="84" y="99"/>
                  </a:cubicBezTo>
                  <a:cubicBezTo>
                    <a:pt x="120" y="99"/>
                    <a:pt x="146" y="78"/>
                    <a:pt x="156" y="48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7005802" y="3211048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4" y="73"/>
                    <a:pt x="60" y="97"/>
                  </a:cubicBezTo>
                  <a:cubicBezTo>
                    <a:pt x="67" y="99"/>
                    <a:pt x="73" y="100"/>
                    <a:pt x="80" y="100"/>
                  </a:cubicBezTo>
                  <a:cubicBezTo>
                    <a:pt x="112" y="100"/>
                    <a:pt x="146" y="78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6"/>
            <p:cNvSpPr/>
            <p:nvPr/>
          </p:nvSpPr>
          <p:spPr>
            <a:xfrm>
              <a:off x="7027557" y="3218726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5" y="84"/>
                    <a:pt x="61" y="96"/>
                  </a:cubicBezTo>
                  <a:cubicBezTo>
                    <a:pt x="67" y="98"/>
                    <a:pt x="74" y="99"/>
                    <a:pt x="81" y="99"/>
                  </a:cubicBezTo>
                  <a:cubicBezTo>
                    <a:pt x="112" y="99"/>
                    <a:pt x="147" y="78"/>
                    <a:pt x="156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6"/>
            <p:cNvSpPr/>
            <p:nvPr/>
          </p:nvSpPr>
          <p:spPr>
            <a:xfrm>
              <a:off x="7024653" y="3255345"/>
              <a:ext cx="8860" cy="7777"/>
            </a:xfrm>
            <a:custGeom>
              <a:avLst/>
              <a:gdLst/>
              <a:ahLst/>
              <a:cxnLst/>
              <a:rect l="l" t="t" r="r" b="b"/>
              <a:pathLst>
                <a:path w="180" h="158" extrusionOk="0">
                  <a:moveTo>
                    <a:pt x="88" y="0"/>
                  </a:moveTo>
                  <a:cubicBezTo>
                    <a:pt x="60" y="0"/>
                    <a:pt x="33" y="20"/>
                    <a:pt x="24" y="46"/>
                  </a:cubicBezTo>
                  <a:cubicBezTo>
                    <a:pt x="0" y="93"/>
                    <a:pt x="24" y="129"/>
                    <a:pt x="60" y="153"/>
                  </a:cubicBezTo>
                  <a:cubicBezTo>
                    <a:pt x="68" y="156"/>
                    <a:pt x="78" y="157"/>
                    <a:pt x="87" y="157"/>
                  </a:cubicBezTo>
                  <a:cubicBezTo>
                    <a:pt x="116" y="157"/>
                    <a:pt x="146" y="142"/>
                    <a:pt x="156" y="105"/>
                  </a:cubicBezTo>
                  <a:cubicBezTo>
                    <a:pt x="180" y="69"/>
                    <a:pt x="156" y="22"/>
                    <a:pt x="120" y="10"/>
                  </a:cubicBezTo>
                  <a:cubicBezTo>
                    <a:pt x="110" y="3"/>
                    <a:pt x="99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7009937" y="3261793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1"/>
                  </a:moveTo>
                  <a:cubicBezTo>
                    <a:pt x="36" y="1"/>
                    <a:pt x="9" y="20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4"/>
                    <a:pt x="7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6988723" y="3251654"/>
              <a:ext cx="7728" cy="5365"/>
            </a:xfrm>
            <a:custGeom>
              <a:avLst/>
              <a:gdLst/>
              <a:ahLst/>
              <a:cxnLst/>
              <a:rect l="l" t="t" r="r" b="b"/>
              <a:pathLst>
                <a:path w="157" h="109" extrusionOk="0">
                  <a:moveTo>
                    <a:pt x="59" y="0"/>
                  </a:moveTo>
                  <a:cubicBezTo>
                    <a:pt x="37" y="0"/>
                    <a:pt x="16" y="14"/>
                    <a:pt x="1" y="37"/>
                  </a:cubicBezTo>
                  <a:lnTo>
                    <a:pt x="132" y="109"/>
                  </a:lnTo>
                  <a:cubicBezTo>
                    <a:pt x="156" y="73"/>
                    <a:pt x="132" y="25"/>
                    <a:pt x="96" y="13"/>
                  </a:cubicBezTo>
                  <a:cubicBezTo>
                    <a:pt x="84" y="4"/>
                    <a:pt x="71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7003440" y="3245895"/>
              <a:ext cx="8318" cy="7481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89" y="1"/>
                  </a:moveTo>
                  <a:cubicBezTo>
                    <a:pt x="61" y="1"/>
                    <a:pt x="33" y="20"/>
                    <a:pt x="25" y="46"/>
                  </a:cubicBezTo>
                  <a:cubicBezTo>
                    <a:pt x="1" y="82"/>
                    <a:pt x="13" y="130"/>
                    <a:pt x="61" y="142"/>
                  </a:cubicBezTo>
                  <a:cubicBezTo>
                    <a:pt x="71" y="149"/>
                    <a:pt x="81" y="152"/>
                    <a:pt x="90" y="152"/>
                  </a:cubicBezTo>
                  <a:cubicBezTo>
                    <a:pt x="116" y="152"/>
                    <a:pt x="139" y="132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4"/>
                    <a:pt x="99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6982275" y="3236347"/>
              <a:ext cx="8269" cy="7038"/>
            </a:xfrm>
            <a:custGeom>
              <a:avLst/>
              <a:gdLst/>
              <a:ahLst/>
              <a:cxnLst/>
              <a:rect l="l" t="t" r="r" b="b"/>
              <a:pathLst>
                <a:path w="168" h="143" extrusionOk="0">
                  <a:moveTo>
                    <a:pt x="67" y="1"/>
                  </a:moveTo>
                  <a:cubicBezTo>
                    <a:pt x="43" y="1"/>
                    <a:pt x="20" y="14"/>
                    <a:pt x="12" y="37"/>
                  </a:cubicBezTo>
                  <a:cubicBezTo>
                    <a:pt x="0" y="73"/>
                    <a:pt x="12" y="121"/>
                    <a:pt x="48" y="133"/>
                  </a:cubicBezTo>
                  <a:cubicBezTo>
                    <a:pt x="58" y="139"/>
                    <a:pt x="69" y="142"/>
                    <a:pt x="80" y="142"/>
                  </a:cubicBezTo>
                  <a:cubicBezTo>
                    <a:pt x="108" y="142"/>
                    <a:pt x="135" y="123"/>
                    <a:pt x="144" y="97"/>
                  </a:cubicBezTo>
                  <a:cubicBezTo>
                    <a:pt x="168" y="61"/>
                    <a:pt x="144" y="25"/>
                    <a:pt x="108" y="13"/>
                  </a:cubicBezTo>
                  <a:cubicBezTo>
                    <a:pt x="95" y="5"/>
                    <a:pt x="81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6960471" y="3226749"/>
              <a:ext cx="8318" cy="6743"/>
            </a:xfrm>
            <a:custGeom>
              <a:avLst/>
              <a:gdLst/>
              <a:ahLst/>
              <a:cxnLst/>
              <a:rect l="l" t="t" r="r" b="b"/>
              <a:pathLst>
                <a:path w="169" h="137" extrusionOk="0">
                  <a:moveTo>
                    <a:pt x="82" y="0"/>
                  </a:moveTo>
                  <a:cubicBezTo>
                    <a:pt x="56" y="0"/>
                    <a:pt x="34" y="14"/>
                    <a:pt x="25" y="41"/>
                  </a:cubicBezTo>
                  <a:cubicBezTo>
                    <a:pt x="1" y="77"/>
                    <a:pt x="25" y="112"/>
                    <a:pt x="61" y="124"/>
                  </a:cubicBezTo>
                  <a:cubicBezTo>
                    <a:pt x="73" y="133"/>
                    <a:pt x="88" y="137"/>
                    <a:pt x="101" y="137"/>
                  </a:cubicBezTo>
                  <a:cubicBezTo>
                    <a:pt x="126" y="137"/>
                    <a:pt x="149" y="124"/>
                    <a:pt x="156" y="100"/>
                  </a:cubicBezTo>
                  <a:cubicBezTo>
                    <a:pt x="168" y="65"/>
                    <a:pt x="156" y="29"/>
                    <a:pt x="109" y="5"/>
                  </a:cubicBezTo>
                  <a:cubicBezTo>
                    <a:pt x="100" y="2"/>
                    <a:pt x="91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6968149" y="3241662"/>
              <a:ext cx="7088" cy="4774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56" y="0"/>
                  </a:moveTo>
                  <a:cubicBezTo>
                    <a:pt x="31" y="0"/>
                    <a:pt x="8" y="13"/>
                    <a:pt x="0" y="37"/>
                  </a:cubicBezTo>
                  <a:lnTo>
                    <a:pt x="132" y="96"/>
                  </a:lnTo>
                  <a:cubicBezTo>
                    <a:pt x="144" y="72"/>
                    <a:pt x="132" y="25"/>
                    <a:pt x="96" y="13"/>
                  </a:cubicBezTo>
                  <a:cubicBezTo>
                    <a:pt x="83" y="4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6975778" y="3224042"/>
              <a:ext cx="7728" cy="4627"/>
            </a:xfrm>
            <a:custGeom>
              <a:avLst/>
              <a:gdLst/>
              <a:ahLst/>
              <a:cxnLst/>
              <a:rect l="l" t="t" r="r" b="b"/>
              <a:pathLst>
                <a:path w="157" h="94" extrusionOk="0">
                  <a:moveTo>
                    <a:pt x="25" y="0"/>
                  </a:moveTo>
                  <a:lnTo>
                    <a:pt x="25" y="0"/>
                  </a:lnTo>
                  <a:cubicBezTo>
                    <a:pt x="1" y="36"/>
                    <a:pt x="25" y="72"/>
                    <a:pt x="61" y="84"/>
                  </a:cubicBezTo>
                  <a:cubicBezTo>
                    <a:pt x="71" y="90"/>
                    <a:pt x="82" y="93"/>
                    <a:pt x="92" y="93"/>
                  </a:cubicBezTo>
                  <a:cubicBezTo>
                    <a:pt x="120" y="93"/>
                    <a:pt x="148" y="74"/>
                    <a:pt x="156" y="48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6997583" y="3232852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72"/>
                    <a:pt x="60" y="96"/>
                  </a:cubicBezTo>
                  <a:cubicBezTo>
                    <a:pt x="68" y="99"/>
                    <a:pt x="77" y="100"/>
                    <a:pt x="85" y="100"/>
                  </a:cubicBezTo>
                  <a:cubicBezTo>
                    <a:pt x="112" y="100"/>
                    <a:pt x="137" y="85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7018747" y="3241662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7"/>
                    <a:pt x="25" y="84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7" y="101"/>
                    <a:pt x="147" y="85"/>
                    <a:pt x="156" y="49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7013481" y="3278528"/>
              <a:ext cx="8269" cy="7826"/>
            </a:xfrm>
            <a:custGeom>
              <a:avLst/>
              <a:gdLst/>
              <a:ahLst/>
              <a:cxnLst/>
              <a:rect l="l" t="t" r="r" b="b"/>
              <a:pathLst>
                <a:path w="168" h="159" extrusionOk="0">
                  <a:moveTo>
                    <a:pt x="91" y="0"/>
                  </a:moveTo>
                  <a:cubicBezTo>
                    <a:pt x="62" y="0"/>
                    <a:pt x="33" y="14"/>
                    <a:pt x="24" y="41"/>
                  </a:cubicBezTo>
                  <a:cubicBezTo>
                    <a:pt x="0" y="89"/>
                    <a:pt x="12" y="136"/>
                    <a:pt x="48" y="148"/>
                  </a:cubicBezTo>
                  <a:cubicBezTo>
                    <a:pt x="58" y="155"/>
                    <a:pt x="69" y="158"/>
                    <a:pt x="80" y="158"/>
                  </a:cubicBezTo>
                  <a:cubicBezTo>
                    <a:pt x="109" y="158"/>
                    <a:pt x="138" y="138"/>
                    <a:pt x="155" y="113"/>
                  </a:cubicBezTo>
                  <a:cubicBezTo>
                    <a:pt x="167" y="77"/>
                    <a:pt x="155" y="29"/>
                    <a:pt x="120" y="5"/>
                  </a:cubicBezTo>
                  <a:cubicBezTo>
                    <a:pt x="111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6998173" y="3284040"/>
              <a:ext cx="7088" cy="5365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55" y="0"/>
                  </a:moveTo>
                  <a:cubicBezTo>
                    <a:pt x="31" y="0"/>
                    <a:pt x="8" y="13"/>
                    <a:pt x="0" y="36"/>
                  </a:cubicBezTo>
                  <a:lnTo>
                    <a:pt x="120" y="108"/>
                  </a:lnTo>
                  <a:cubicBezTo>
                    <a:pt x="144" y="72"/>
                    <a:pt x="132" y="24"/>
                    <a:pt x="96" y="13"/>
                  </a:cubicBezTo>
                  <a:cubicBezTo>
                    <a:pt x="83" y="4"/>
                    <a:pt x="69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6977550" y="3272227"/>
              <a:ext cx="7728" cy="5414"/>
            </a:xfrm>
            <a:custGeom>
              <a:avLst/>
              <a:gdLst/>
              <a:ahLst/>
              <a:cxnLst/>
              <a:rect l="l" t="t" r="r" b="b"/>
              <a:pathLst>
                <a:path w="157" h="110" extrusionOk="0">
                  <a:moveTo>
                    <a:pt x="67" y="1"/>
                  </a:moveTo>
                  <a:cubicBezTo>
                    <a:pt x="42" y="1"/>
                    <a:pt x="16" y="14"/>
                    <a:pt x="1" y="37"/>
                  </a:cubicBezTo>
                  <a:lnTo>
                    <a:pt x="132" y="109"/>
                  </a:lnTo>
                  <a:cubicBezTo>
                    <a:pt x="156" y="73"/>
                    <a:pt x="144" y="37"/>
                    <a:pt x="108" y="13"/>
                  </a:cubicBezTo>
                  <a:cubicBezTo>
                    <a:pt x="96" y="5"/>
                    <a:pt x="81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6"/>
            <p:cNvSpPr/>
            <p:nvPr/>
          </p:nvSpPr>
          <p:spPr>
            <a:xfrm>
              <a:off x="6992858" y="3267552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80" y="0"/>
                  </a:moveTo>
                  <a:cubicBezTo>
                    <a:pt x="55" y="0"/>
                    <a:pt x="32" y="13"/>
                    <a:pt x="24" y="37"/>
                  </a:cubicBezTo>
                  <a:cubicBezTo>
                    <a:pt x="1" y="73"/>
                    <a:pt x="12" y="120"/>
                    <a:pt x="48" y="144"/>
                  </a:cubicBezTo>
                  <a:cubicBezTo>
                    <a:pt x="57" y="147"/>
                    <a:pt x="67" y="149"/>
                    <a:pt x="77" y="149"/>
                  </a:cubicBezTo>
                  <a:cubicBezTo>
                    <a:pt x="106" y="149"/>
                    <a:pt x="135" y="135"/>
                    <a:pt x="144" y="108"/>
                  </a:cubicBezTo>
                  <a:cubicBezTo>
                    <a:pt x="168" y="73"/>
                    <a:pt x="156" y="25"/>
                    <a:pt x="120" y="13"/>
                  </a:cubicBezTo>
                  <a:cubicBezTo>
                    <a:pt x="107" y="4"/>
                    <a:pt x="93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6"/>
            <p:cNvSpPr/>
            <p:nvPr/>
          </p:nvSpPr>
          <p:spPr>
            <a:xfrm>
              <a:off x="6972284" y="3256379"/>
              <a:ext cx="8269" cy="7137"/>
            </a:xfrm>
            <a:custGeom>
              <a:avLst/>
              <a:gdLst/>
              <a:ahLst/>
              <a:cxnLst/>
              <a:rect l="l" t="t" r="r" b="b"/>
              <a:pathLst>
                <a:path w="168" h="145" extrusionOk="0">
                  <a:moveTo>
                    <a:pt x="79" y="0"/>
                  </a:moveTo>
                  <a:cubicBezTo>
                    <a:pt x="53" y="0"/>
                    <a:pt x="27" y="13"/>
                    <a:pt x="12" y="36"/>
                  </a:cubicBezTo>
                  <a:cubicBezTo>
                    <a:pt x="0" y="72"/>
                    <a:pt x="12" y="120"/>
                    <a:pt x="48" y="132"/>
                  </a:cubicBezTo>
                  <a:cubicBezTo>
                    <a:pt x="61" y="141"/>
                    <a:pt x="75" y="145"/>
                    <a:pt x="88" y="145"/>
                  </a:cubicBezTo>
                  <a:cubicBezTo>
                    <a:pt x="113" y="145"/>
                    <a:pt x="136" y="131"/>
                    <a:pt x="144" y="108"/>
                  </a:cubicBezTo>
                  <a:cubicBezTo>
                    <a:pt x="167" y="72"/>
                    <a:pt x="156" y="36"/>
                    <a:pt x="120" y="13"/>
                  </a:cubicBezTo>
                  <a:cubicBezTo>
                    <a:pt x="107" y="4"/>
                    <a:pt x="93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6"/>
            <p:cNvSpPr/>
            <p:nvPr/>
          </p:nvSpPr>
          <p:spPr>
            <a:xfrm>
              <a:off x="6951661" y="3245551"/>
              <a:ext cx="7728" cy="6792"/>
            </a:xfrm>
            <a:custGeom>
              <a:avLst/>
              <a:gdLst/>
              <a:ahLst/>
              <a:cxnLst/>
              <a:rect l="l" t="t" r="r" b="b"/>
              <a:pathLst>
                <a:path w="157" h="138" extrusionOk="0">
                  <a:moveTo>
                    <a:pt x="80" y="1"/>
                  </a:moveTo>
                  <a:cubicBezTo>
                    <a:pt x="54" y="1"/>
                    <a:pt x="30" y="12"/>
                    <a:pt x="13" y="29"/>
                  </a:cubicBezTo>
                  <a:cubicBezTo>
                    <a:pt x="1" y="65"/>
                    <a:pt x="13" y="101"/>
                    <a:pt x="48" y="125"/>
                  </a:cubicBezTo>
                  <a:cubicBezTo>
                    <a:pt x="61" y="133"/>
                    <a:pt x="75" y="137"/>
                    <a:pt x="89" y="137"/>
                  </a:cubicBezTo>
                  <a:cubicBezTo>
                    <a:pt x="114" y="137"/>
                    <a:pt x="136" y="124"/>
                    <a:pt x="144" y="101"/>
                  </a:cubicBezTo>
                  <a:cubicBezTo>
                    <a:pt x="156" y="65"/>
                    <a:pt x="144" y="29"/>
                    <a:pt x="108" y="5"/>
                  </a:cubicBezTo>
                  <a:cubicBezTo>
                    <a:pt x="99" y="2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6"/>
            <p:cNvSpPr/>
            <p:nvPr/>
          </p:nvSpPr>
          <p:spPr>
            <a:xfrm>
              <a:off x="6957567" y="3260464"/>
              <a:ext cx="7678" cy="5365"/>
            </a:xfrm>
            <a:custGeom>
              <a:avLst/>
              <a:gdLst/>
              <a:ahLst/>
              <a:cxnLst/>
              <a:rect l="l" t="t" r="r" b="b"/>
              <a:pathLst>
                <a:path w="156" h="109" extrusionOk="0">
                  <a:moveTo>
                    <a:pt x="67" y="1"/>
                  </a:moveTo>
                  <a:cubicBezTo>
                    <a:pt x="41" y="1"/>
                    <a:pt x="16" y="14"/>
                    <a:pt x="0" y="37"/>
                  </a:cubicBezTo>
                  <a:lnTo>
                    <a:pt x="132" y="109"/>
                  </a:lnTo>
                  <a:cubicBezTo>
                    <a:pt x="156" y="73"/>
                    <a:pt x="144" y="37"/>
                    <a:pt x="108" y="13"/>
                  </a:cubicBezTo>
                  <a:cubicBezTo>
                    <a:pt x="95" y="5"/>
                    <a:pt x="81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6"/>
            <p:cNvSpPr/>
            <p:nvPr/>
          </p:nvSpPr>
          <p:spPr>
            <a:xfrm>
              <a:off x="6966968" y="324343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6988133" y="3253426"/>
              <a:ext cx="7137" cy="5562"/>
            </a:xfrm>
            <a:custGeom>
              <a:avLst/>
              <a:gdLst/>
              <a:ahLst/>
              <a:cxnLst/>
              <a:rect l="l" t="t" r="r" b="b"/>
              <a:pathLst>
                <a:path w="145" h="113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13" y="85"/>
                    <a:pt x="49" y="108"/>
                  </a:cubicBezTo>
                  <a:cubicBezTo>
                    <a:pt x="58" y="111"/>
                    <a:pt x="67" y="113"/>
                    <a:pt x="77" y="113"/>
                  </a:cubicBezTo>
                  <a:cubicBezTo>
                    <a:pt x="106" y="113"/>
                    <a:pt x="135" y="99"/>
                    <a:pt x="144" y="73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7008755" y="3264057"/>
              <a:ext cx="7678" cy="5513"/>
            </a:xfrm>
            <a:custGeom>
              <a:avLst/>
              <a:gdLst/>
              <a:ahLst/>
              <a:cxnLst/>
              <a:rect l="l" t="t" r="r" b="b"/>
              <a:pathLst>
                <a:path w="156" h="112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12" y="84"/>
                    <a:pt x="48" y="108"/>
                  </a:cubicBezTo>
                  <a:cubicBezTo>
                    <a:pt x="57" y="110"/>
                    <a:pt x="66" y="112"/>
                    <a:pt x="75" y="112"/>
                  </a:cubicBezTo>
                  <a:cubicBezTo>
                    <a:pt x="105" y="112"/>
                    <a:pt x="138" y="96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6"/>
            <p:cNvSpPr/>
            <p:nvPr/>
          </p:nvSpPr>
          <p:spPr>
            <a:xfrm>
              <a:off x="6999945" y="3301070"/>
              <a:ext cx="8860" cy="7777"/>
            </a:xfrm>
            <a:custGeom>
              <a:avLst/>
              <a:gdLst/>
              <a:ahLst/>
              <a:cxnLst/>
              <a:rect l="l" t="t" r="r" b="b"/>
              <a:pathLst>
                <a:path w="180" h="158" extrusionOk="0">
                  <a:moveTo>
                    <a:pt x="91" y="1"/>
                  </a:moveTo>
                  <a:cubicBezTo>
                    <a:pt x="65" y="1"/>
                    <a:pt x="39" y="14"/>
                    <a:pt x="24" y="37"/>
                  </a:cubicBezTo>
                  <a:cubicBezTo>
                    <a:pt x="0" y="73"/>
                    <a:pt x="12" y="121"/>
                    <a:pt x="48" y="145"/>
                  </a:cubicBezTo>
                  <a:cubicBezTo>
                    <a:pt x="61" y="153"/>
                    <a:pt x="75" y="157"/>
                    <a:pt x="89" y="157"/>
                  </a:cubicBezTo>
                  <a:cubicBezTo>
                    <a:pt x="115" y="157"/>
                    <a:pt x="140" y="144"/>
                    <a:pt x="155" y="121"/>
                  </a:cubicBezTo>
                  <a:cubicBezTo>
                    <a:pt x="179" y="85"/>
                    <a:pt x="167" y="25"/>
                    <a:pt x="132" y="13"/>
                  </a:cubicBezTo>
                  <a:cubicBezTo>
                    <a:pt x="119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6"/>
            <p:cNvSpPr/>
            <p:nvPr/>
          </p:nvSpPr>
          <p:spPr>
            <a:xfrm>
              <a:off x="6984047" y="3305204"/>
              <a:ext cx="7678" cy="5956"/>
            </a:xfrm>
            <a:custGeom>
              <a:avLst/>
              <a:gdLst/>
              <a:ahLst/>
              <a:cxnLst/>
              <a:rect l="l" t="t" r="r" b="b"/>
              <a:pathLst>
                <a:path w="156" h="121" extrusionOk="0">
                  <a:moveTo>
                    <a:pt x="70" y="1"/>
                  </a:moveTo>
                  <a:cubicBezTo>
                    <a:pt x="47" y="1"/>
                    <a:pt x="23" y="14"/>
                    <a:pt x="0" y="37"/>
                  </a:cubicBezTo>
                  <a:lnTo>
                    <a:pt x="120" y="121"/>
                  </a:lnTo>
                  <a:cubicBezTo>
                    <a:pt x="156" y="85"/>
                    <a:pt x="144" y="37"/>
                    <a:pt x="108" y="13"/>
                  </a:cubicBezTo>
                  <a:cubicBezTo>
                    <a:pt x="95" y="4"/>
                    <a:pt x="82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6"/>
            <p:cNvSpPr/>
            <p:nvPr/>
          </p:nvSpPr>
          <p:spPr>
            <a:xfrm>
              <a:off x="6965196" y="3291915"/>
              <a:ext cx="7137" cy="5710"/>
            </a:xfrm>
            <a:custGeom>
              <a:avLst/>
              <a:gdLst/>
              <a:ahLst/>
              <a:cxnLst/>
              <a:rect l="l" t="t" r="r" b="b"/>
              <a:pathLst>
                <a:path w="145" h="116" extrusionOk="0">
                  <a:moveTo>
                    <a:pt x="66" y="1"/>
                  </a:moveTo>
                  <a:cubicBezTo>
                    <a:pt x="41" y="1"/>
                    <a:pt x="16" y="9"/>
                    <a:pt x="1" y="32"/>
                  </a:cubicBezTo>
                  <a:lnTo>
                    <a:pt x="120" y="116"/>
                  </a:lnTo>
                  <a:cubicBezTo>
                    <a:pt x="144" y="80"/>
                    <a:pt x="144" y="32"/>
                    <a:pt x="108" y="8"/>
                  </a:cubicBezTo>
                  <a:cubicBezTo>
                    <a:pt x="95" y="4"/>
                    <a:pt x="80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6"/>
            <p:cNvSpPr/>
            <p:nvPr/>
          </p:nvSpPr>
          <p:spPr>
            <a:xfrm>
              <a:off x="6980504" y="3288421"/>
              <a:ext cx="8269" cy="7481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81" y="0"/>
                  </a:moveTo>
                  <a:cubicBezTo>
                    <a:pt x="59" y="0"/>
                    <a:pt x="40" y="8"/>
                    <a:pt x="24" y="31"/>
                  </a:cubicBezTo>
                  <a:cubicBezTo>
                    <a:pt x="0" y="67"/>
                    <a:pt x="12" y="115"/>
                    <a:pt x="36" y="139"/>
                  </a:cubicBezTo>
                  <a:cubicBezTo>
                    <a:pt x="49" y="147"/>
                    <a:pt x="63" y="151"/>
                    <a:pt x="77" y="151"/>
                  </a:cubicBezTo>
                  <a:cubicBezTo>
                    <a:pt x="103" y="151"/>
                    <a:pt x="128" y="138"/>
                    <a:pt x="144" y="115"/>
                  </a:cubicBezTo>
                  <a:cubicBezTo>
                    <a:pt x="168" y="79"/>
                    <a:pt x="156" y="31"/>
                    <a:pt x="120" y="7"/>
                  </a:cubicBezTo>
                  <a:cubicBezTo>
                    <a:pt x="107" y="3"/>
                    <a:pt x="94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6"/>
            <p:cNvSpPr/>
            <p:nvPr/>
          </p:nvSpPr>
          <p:spPr>
            <a:xfrm>
              <a:off x="6960471" y="3275771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91" y="1"/>
                  </a:moveTo>
                  <a:cubicBezTo>
                    <a:pt x="66" y="1"/>
                    <a:pt x="40" y="14"/>
                    <a:pt x="25" y="37"/>
                  </a:cubicBezTo>
                  <a:cubicBezTo>
                    <a:pt x="1" y="61"/>
                    <a:pt x="13" y="109"/>
                    <a:pt x="49" y="133"/>
                  </a:cubicBezTo>
                  <a:cubicBezTo>
                    <a:pt x="61" y="141"/>
                    <a:pt x="76" y="145"/>
                    <a:pt x="90" y="145"/>
                  </a:cubicBezTo>
                  <a:cubicBezTo>
                    <a:pt x="116" y="145"/>
                    <a:pt x="141" y="132"/>
                    <a:pt x="156" y="109"/>
                  </a:cubicBezTo>
                  <a:cubicBezTo>
                    <a:pt x="168" y="85"/>
                    <a:pt x="156" y="37"/>
                    <a:pt x="132" y="13"/>
                  </a:cubicBezTo>
                  <a:cubicBezTo>
                    <a:pt x="120" y="5"/>
                    <a:pt x="106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6"/>
            <p:cNvSpPr/>
            <p:nvPr/>
          </p:nvSpPr>
          <p:spPr>
            <a:xfrm>
              <a:off x="6941079" y="3263220"/>
              <a:ext cx="8269" cy="6792"/>
            </a:xfrm>
            <a:custGeom>
              <a:avLst/>
              <a:gdLst/>
              <a:ahLst/>
              <a:cxnLst/>
              <a:rect l="l" t="t" r="r" b="b"/>
              <a:pathLst>
                <a:path w="168" h="138" extrusionOk="0">
                  <a:moveTo>
                    <a:pt x="69" y="0"/>
                  </a:moveTo>
                  <a:cubicBezTo>
                    <a:pt x="48" y="0"/>
                    <a:pt x="31" y="9"/>
                    <a:pt x="24" y="29"/>
                  </a:cubicBezTo>
                  <a:cubicBezTo>
                    <a:pt x="0" y="53"/>
                    <a:pt x="12" y="101"/>
                    <a:pt x="48" y="125"/>
                  </a:cubicBezTo>
                  <a:cubicBezTo>
                    <a:pt x="62" y="134"/>
                    <a:pt x="76" y="138"/>
                    <a:pt x="89" y="138"/>
                  </a:cubicBezTo>
                  <a:cubicBezTo>
                    <a:pt x="110" y="138"/>
                    <a:pt x="129" y="127"/>
                    <a:pt x="144" y="113"/>
                  </a:cubicBezTo>
                  <a:cubicBezTo>
                    <a:pt x="168" y="77"/>
                    <a:pt x="156" y="41"/>
                    <a:pt x="120" y="17"/>
                  </a:cubicBezTo>
                  <a:cubicBezTo>
                    <a:pt x="104" y="6"/>
                    <a:pt x="8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6"/>
            <p:cNvSpPr/>
            <p:nvPr/>
          </p:nvSpPr>
          <p:spPr>
            <a:xfrm>
              <a:off x="6946345" y="3278528"/>
              <a:ext cx="7137" cy="5562"/>
            </a:xfrm>
            <a:custGeom>
              <a:avLst/>
              <a:gdLst/>
              <a:ahLst/>
              <a:cxnLst/>
              <a:rect l="l" t="t" r="r" b="b"/>
              <a:pathLst>
                <a:path w="145" h="113" extrusionOk="0">
                  <a:moveTo>
                    <a:pt x="49" y="0"/>
                  </a:moveTo>
                  <a:cubicBezTo>
                    <a:pt x="31" y="0"/>
                    <a:pt x="14" y="9"/>
                    <a:pt x="1" y="29"/>
                  </a:cubicBezTo>
                  <a:lnTo>
                    <a:pt x="121" y="113"/>
                  </a:lnTo>
                  <a:cubicBezTo>
                    <a:pt x="144" y="89"/>
                    <a:pt x="133" y="41"/>
                    <a:pt x="97" y="17"/>
                  </a:cubicBezTo>
                  <a:cubicBezTo>
                    <a:pt x="81" y="6"/>
                    <a:pt x="6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6"/>
            <p:cNvSpPr/>
            <p:nvPr/>
          </p:nvSpPr>
          <p:spPr>
            <a:xfrm>
              <a:off x="6956977" y="3262285"/>
              <a:ext cx="7088" cy="5365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24"/>
                    <a:pt x="12" y="72"/>
                    <a:pt x="48" y="96"/>
                  </a:cubicBezTo>
                  <a:cubicBezTo>
                    <a:pt x="61" y="104"/>
                    <a:pt x="73" y="108"/>
                    <a:pt x="86" y="108"/>
                  </a:cubicBezTo>
                  <a:cubicBezTo>
                    <a:pt x="108" y="108"/>
                    <a:pt x="128" y="95"/>
                    <a:pt x="144" y="72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6"/>
            <p:cNvSpPr/>
            <p:nvPr/>
          </p:nvSpPr>
          <p:spPr>
            <a:xfrm>
              <a:off x="6976960" y="3274049"/>
              <a:ext cx="7137" cy="5365"/>
            </a:xfrm>
            <a:custGeom>
              <a:avLst/>
              <a:gdLst/>
              <a:ahLst/>
              <a:cxnLst/>
              <a:rect l="l" t="t" r="r" b="b"/>
              <a:pathLst>
                <a:path w="145" h="109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84"/>
                    <a:pt x="49" y="96"/>
                  </a:cubicBezTo>
                  <a:cubicBezTo>
                    <a:pt x="61" y="104"/>
                    <a:pt x="74" y="108"/>
                    <a:pt x="86" y="108"/>
                  </a:cubicBezTo>
                  <a:cubicBezTo>
                    <a:pt x="108" y="108"/>
                    <a:pt x="129" y="95"/>
                    <a:pt x="144" y="72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6"/>
            <p:cNvSpPr/>
            <p:nvPr/>
          </p:nvSpPr>
          <p:spPr>
            <a:xfrm>
              <a:off x="6996992" y="3285812"/>
              <a:ext cx="7088" cy="5906"/>
            </a:xfrm>
            <a:custGeom>
              <a:avLst/>
              <a:gdLst/>
              <a:ahLst/>
              <a:cxnLst/>
              <a:rect l="l" t="t" r="r" b="b"/>
              <a:pathLst>
                <a:path w="144" h="120" extrusionOk="0">
                  <a:moveTo>
                    <a:pt x="24" y="0"/>
                  </a:moveTo>
                  <a:cubicBezTo>
                    <a:pt x="0" y="36"/>
                    <a:pt x="12" y="84"/>
                    <a:pt x="36" y="108"/>
                  </a:cubicBezTo>
                  <a:cubicBezTo>
                    <a:pt x="48" y="116"/>
                    <a:pt x="61" y="120"/>
                    <a:pt x="75" y="120"/>
                  </a:cubicBezTo>
                  <a:cubicBezTo>
                    <a:pt x="101" y="120"/>
                    <a:pt x="128" y="104"/>
                    <a:pt x="144" y="7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6"/>
            <p:cNvSpPr/>
            <p:nvPr/>
          </p:nvSpPr>
          <p:spPr>
            <a:xfrm>
              <a:off x="6984638" y="3322431"/>
              <a:ext cx="8860" cy="8023"/>
            </a:xfrm>
            <a:custGeom>
              <a:avLst/>
              <a:gdLst/>
              <a:ahLst/>
              <a:cxnLst/>
              <a:rect l="l" t="t" r="r" b="b"/>
              <a:pathLst>
                <a:path w="180" h="163" extrusionOk="0">
                  <a:moveTo>
                    <a:pt x="95" y="0"/>
                  </a:moveTo>
                  <a:cubicBezTo>
                    <a:pt x="72" y="0"/>
                    <a:pt x="50" y="13"/>
                    <a:pt x="36" y="34"/>
                  </a:cubicBezTo>
                  <a:cubicBezTo>
                    <a:pt x="0" y="69"/>
                    <a:pt x="12" y="117"/>
                    <a:pt x="36" y="141"/>
                  </a:cubicBezTo>
                  <a:cubicBezTo>
                    <a:pt x="51" y="156"/>
                    <a:pt x="68" y="163"/>
                    <a:pt x="85" y="163"/>
                  </a:cubicBezTo>
                  <a:cubicBezTo>
                    <a:pt x="108" y="163"/>
                    <a:pt x="130" y="150"/>
                    <a:pt x="144" y="129"/>
                  </a:cubicBezTo>
                  <a:cubicBezTo>
                    <a:pt x="179" y="93"/>
                    <a:pt x="168" y="46"/>
                    <a:pt x="144" y="22"/>
                  </a:cubicBezTo>
                  <a:cubicBezTo>
                    <a:pt x="129" y="7"/>
                    <a:pt x="111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6"/>
            <p:cNvSpPr/>
            <p:nvPr/>
          </p:nvSpPr>
          <p:spPr>
            <a:xfrm>
              <a:off x="6968740" y="3325187"/>
              <a:ext cx="7088" cy="6005"/>
            </a:xfrm>
            <a:custGeom>
              <a:avLst/>
              <a:gdLst/>
              <a:ahLst/>
              <a:cxnLst/>
              <a:rect l="l" t="t" r="r" b="b"/>
              <a:pathLst>
                <a:path w="144" h="122" extrusionOk="0">
                  <a:moveTo>
                    <a:pt x="72" y="0"/>
                  </a:moveTo>
                  <a:cubicBezTo>
                    <a:pt x="49" y="0"/>
                    <a:pt x="22" y="11"/>
                    <a:pt x="0" y="25"/>
                  </a:cubicBezTo>
                  <a:lnTo>
                    <a:pt x="120" y="121"/>
                  </a:lnTo>
                  <a:cubicBezTo>
                    <a:pt x="144" y="97"/>
                    <a:pt x="144" y="49"/>
                    <a:pt x="108" y="13"/>
                  </a:cubicBezTo>
                  <a:cubicBezTo>
                    <a:pt x="99" y="4"/>
                    <a:pt x="86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6"/>
            <p:cNvSpPr/>
            <p:nvPr/>
          </p:nvSpPr>
          <p:spPr>
            <a:xfrm>
              <a:off x="6951070" y="3310274"/>
              <a:ext cx="7137" cy="6202"/>
            </a:xfrm>
            <a:custGeom>
              <a:avLst/>
              <a:gdLst/>
              <a:ahLst/>
              <a:cxnLst/>
              <a:rect l="l" t="t" r="r" b="b"/>
              <a:pathLst>
                <a:path w="145" h="126" extrusionOk="0">
                  <a:moveTo>
                    <a:pt x="56" y="1"/>
                  </a:moveTo>
                  <a:cubicBezTo>
                    <a:pt x="34" y="1"/>
                    <a:pt x="14" y="10"/>
                    <a:pt x="1" y="30"/>
                  </a:cubicBezTo>
                  <a:lnTo>
                    <a:pt x="108" y="125"/>
                  </a:lnTo>
                  <a:cubicBezTo>
                    <a:pt x="144" y="89"/>
                    <a:pt x="132" y="41"/>
                    <a:pt x="108" y="18"/>
                  </a:cubicBezTo>
                  <a:cubicBezTo>
                    <a:pt x="92" y="7"/>
                    <a:pt x="7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6"/>
            <p:cNvSpPr/>
            <p:nvPr/>
          </p:nvSpPr>
          <p:spPr>
            <a:xfrm>
              <a:off x="6966378" y="3308158"/>
              <a:ext cx="8269" cy="7580"/>
            </a:xfrm>
            <a:custGeom>
              <a:avLst/>
              <a:gdLst/>
              <a:ahLst/>
              <a:cxnLst/>
              <a:rect l="l" t="t" r="r" b="b"/>
              <a:pathLst>
                <a:path w="168" h="154" extrusionOk="0">
                  <a:moveTo>
                    <a:pt x="91" y="0"/>
                  </a:moveTo>
                  <a:cubicBezTo>
                    <a:pt x="65" y="0"/>
                    <a:pt x="40" y="13"/>
                    <a:pt x="24" y="37"/>
                  </a:cubicBezTo>
                  <a:cubicBezTo>
                    <a:pt x="1" y="61"/>
                    <a:pt x="1" y="108"/>
                    <a:pt x="36" y="132"/>
                  </a:cubicBezTo>
                  <a:cubicBezTo>
                    <a:pt x="51" y="147"/>
                    <a:pt x="69" y="154"/>
                    <a:pt x="85" y="154"/>
                  </a:cubicBezTo>
                  <a:cubicBezTo>
                    <a:pt x="108" y="154"/>
                    <a:pt x="130" y="141"/>
                    <a:pt x="144" y="120"/>
                  </a:cubicBezTo>
                  <a:cubicBezTo>
                    <a:pt x="168" y="84"/>
                    <a:pt x="168" y="37"/>
                    <a:pt x="132" y="13"/>
                  </a:cubicBezTo>
                  <a:cubicBezTo>
                    <a:pt x="119" y="4"/>
                    <a:pt x="105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6"/>
            <p:cNvSpPr/>
            <p:nvPr/>
          </p:nvSpPr>
          <p:spPr>
            <a:xfrm>
              <a:off x="6948117" y="3293982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7" y="1"/>
                  </a:moveTo>
                  <a:cubicBezTo>
                    <a:pt x="53" y="1"/>
                    <a:pt x="32" y="11"/>
                    <a:pt x="25" y="26"/>
                  </a:cubicBezTo>
                  <a:cubicBezTo>
                    <a:pt x="1" y="62"/>
                    <a:pt x="1" y="97"/>
                    <a:pt x="37" y="133"/>
                  </a:cubicBezTo>
                  <a:cubicBezTo>
                    <a:pt x="46" y="142"/>
                    <a:pt x="58" y="146"/>
                    <a:pt x="72" y="146"/>
                  </a:cubicBezTo>
                  <a:cubicBezTo>
                    <a:pt x="94" y="146"/>
                    <a:pt x="118" y="136"/>
                    <a:pt x="132" y="121"/>
                  </a:cubicBezTo>
                  <a:cubicBezTo>
                    <a:pt x="156" y="86"/>
                    <a:pt x="156" y="38"/>
                    <a:pt x="120" y="14"/>
                  </a:cubicBezTo>
                  <a:cubicBezTo>
                    <a:pt x="107" y="5"/>
                    <a:pt x="91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6"/>
            <p:cNvSpPr/>
            <p:nvPr/>
          </p:nvSpPr>
          <p:spPr>
            <a:xfrm>
              <a:off x="6929315" y="3279709"/>
              <a:ext cx="8269" cy="6989"/>
            </a:xfrm>
            <a:custGeom>
              <a:avLst/>
              <a:gdLst/>
              <a:ahLst/>
              <a:cxnLst/>
              <a:rect l="l" t="t" r="r" b="b"/>
              <a:pathLst>
                <a:path w="168" h="142" extrusionOk="0">
                  <a:moveTo>
                    <a:pt x="73" y="0"/>
                  </a:moveTo>
                  <a:cubicBezTo>
                    <a:pt x="54" y="0"/>
                    <a:pt x="37" y="9"/>
                    <a:pt x="24" y="29"/>
                  </a:cubicBezTo>
                  <a:cubicBezTo>
                    <a:pt x="0" y="53"/>
                    <a:pt x="12" y="89"/>
                    <a:pt x="48" y="124"/>
                  </a:cubicBezTo>
                  <a:cubicBezTo>
                    <a:pt x="59" y="135"/>
                    <a:pt x="74" y="141"/>
                    <a:pt x="90" y="141"/>
                  </a:cubicBezTo>
                  <a:cubicBezTo>
                    <a:pt x="110" y="141"/>
                    <a:pt x="131" y="132"/>
                    <a:pt x="144" y="112"/>
                  </a:cubicBezTo>
                  <a:cubicBezTo>
                    <a:pt x="168" y="89"/>
                    <a:pt x="156" y="41"/>
                    <a:pt x="120" y="17"/>
                  </a:cubicBezTo>
                  <a:cubicBezTo>
                    <a:pt x="104" y="6"/>
                    <a:pt x="8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6"/>
            <p:cNvSpPr/>
            <p:nvPr/>
          </p:nvSpPr>
          <p:spPr>
            <a:xfrm>
              <a:off x="6933401" y="3295508"/>
              <a:ext cx="6546" cy="5660"/>
            </a:xfrm>
            <a:custGeom>
              <a:avLst/>
              <a:gdLst/>
              <a:ahLst/>
              <a:cxnLst/>
              <a:rect l="l" t="t" r="r" b="b"/>
              <a:pathLst>
                <a:path w="133" h="115" extrusionOk="0">
                  <a:moveTo>
                    <a:pt x="49" y="1"/>
                  </a:moveTo>
                  <a:cubicBezTo>
                    <a:pt x="31" y="1"/>
                    <a:pt x="13" y="7"/>
                    <a:pt x="1" y="19"/>
                  </a:cubicBezTo>
                  <a:lnTo>
                    <a:pt x="109" y="114"/>
                  </a:lnTo>
                  <a:cubicBezTo>
                    <a:pt x="132" y="90"/>
                    <a:pt x="132" y="43"/>
                    <a:pt x="97" y="19"/>
                  </a:cubicBezTo>
                  <a:cubicBezTo>
                    <a:pt x="85" y="7"/>
                    <a:pt x="67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6"/>
            <p:cNvSpPr/>
            <p:nvPr/>
          </p:nvSpPr>
          <p:spPr>
            <a:xfrm>
              <a:off x="6945213" y="3279906"/>
              <a:ext cx="7088" cy="5611"/>
            </a:xfrm>
            <a:custGeom>
              <a:avLst/>
              <a:gdLst/>
              <a:ahLst/>
              <a:cxnLst/>
              <a:rect l="l" t="t" r="r" b="b"/>
              <a:pathLst>
                <a:path w="144" h="114" extrusionOk="0">
                  <a:moveTo>
                    <a:pt x="24" y="1"/>
                  </a:moveTo>
                  <a:cubicBezTo>
                    <a:pt x="0" y="25"/>
                    <a:pt x="12" y="73"/>
                    <a:pt x="48" y="97"/>
                  </a:cubicBezTo>
                  <a:cubicBezTo>
                    <a:pt x="59" y="107"/>
                    <a:pt x="74" y="113"/>
                    <a:pt x="90" y="113"/>
                  </a:cubicBezTo>
                  <a:cubicBezTo>
                    <a:pt x="110" y="113"/>
                    <a:pt x="130" y="104"/>
                    <a:pt x="144" y="85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6"/>
            <p:cNvSpPr/>
            <p:nvPr/>
          </p:nvSpPr>
          <p:spPr>
            <a:xfrm>
              <a:off x="6964015" y="3293441"/>
              <a:ext cx="7137" cy="5611"/>
            </a:xfrm>
            <a:custGeom>
              <a:avLst/>
              <a:gdLst/>
              <a:ahLst/>
              <a:cxnLst/>
              <a:rect l="l" t="t" r="r" b="b"/>
              <a:pathLst>
                <a:path w="145" h="114" extrusionOk="0">
                  <a:moveTo>
                    <a:pt x="25" y="1"/>
                  </a:moveTo>
                  <a:cubicBezTo>
                    <a:pt x="1" y="37"/>
                    <a:pt x="13" y="73"/>
                    <a:pt x="49" y="97"/>
                  </a:cubicBezTo>
                  <a:cubicBezTo>
                    <a:pt x="59" y="107"/>
                    <a:pt x="75" y="113"/>
                    <a:pt x="91" y="113"/>
                  </a:cubicBezTo>
                  <a:cubicBezTo>
                    <a:pt x="111" y="113"/>
                    <a:pt x="131" y="104"/>
                    <a:pt x="144" y="85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6"/>
            <p:cNvSpPr/>
            <p:nvPr/>
          </p:nvSpPr>
          <p:spPr>
            <a:xfrm>
              <a:off x="6982866" y="3306976"/>
              <a:ext cx="7088" cy="5956"/>
            </a:xfrm>
            <a:custGeom>
              <a:avLst/>
              <a:gdLst/>
              <a:ahLst/>
              <a:cxnLst/>
              <a:rect l="l" t="t" r="r" b="b"/>
              <a:pathLst>
                <a:path w="144" h="12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7"/>
                    <a:pt x="12" y="85"/>
                    <a:pt x="48" y="108"/>
                  </a:cubicBezTo>
                  <a:cubicBezTo>
                    <a:pt x="57" y="117"/>
                    <a:pt x="68" y="121"/>
                    <a:pt x="80" y="121"/>
                  </a:cubicBezTo>
                  <a:cubicBezTo>
                    <a:pt x="103" y="121"/>
                    <a:pt x="128" y="108"/>
                    <a:pt x="144" y="85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6"/>
            <p:cNvSpPr/>
            <p:nvPr/>
          </p:nvSpPr>
          <p:spPr>
            <a:xfrm>
              <a:off x="6967559" y="3342660"/>
              <a:ext cx="8269" cy="7875"/>
            </a:xfrm>
            <a:custGeom>
              <a:avLst/>
              <a:gdLst/>
              <a:ahLst/>
              <a:cxnLst/>
              <a:rect l="l" t="t" r="r" b="b"/>
              <a:pathLst>
                <a:path w="168" h="160" extrusionOk="0">
                  <a:moveTo>
                    <a:pt x="92" y="1"/>
                  </a:moveTo>
                  <a:cubicBezTo>
                    <a:pt x="70" y="1"/>
                    <a:pt x="49" y="9"/>
                    <a:pt x="36" y="29"/>
                  </a:cubicBezTo>
                  <a:cubicBezTo>
                    <a:pt x="0" y="65"/>
                    <a:pt x="0" y="113"/>
                    <a:pt x="24" y="137"/>
                  </a:cubicBezTo>
                  <a:cubicBezTo>
                    <a:pt x="41" y="153"/>
                    <a:pt x="59" y="159"/>
                    <a:pt x="78" y="159"/>
                  </a:cubicBezTo>
                  <a:cubicBezTo>
                    <a:pt x="101" y="159"/>
                    <a:pt x="124" y="150"/>
                    <a:pt x="144" y="137"/>
                  </a:cubicBezTo>
                  <a:cubicBezTo>
                    <a:pt x="168" y="101"/>
                    <a:pt x="168" y="53"/>
                    <a:pt x="144" y="17"/>
                  </a:cubicBezTo>
                  <a:cubicBezTo>
                    <a:pt x="128" y="6"/>
                    <a:pt x="109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6"/>
            <p:cNvSpPr/>
            <p:nvPr/>
          </p:nvSpPr>
          <p:spPr>
            <a:xfrm>
              <a:off x="6951661" y="3343842"/>
              <a:ext cx="6546" cy="6743"/>
            </a:xfrm>
            <a:custGeom>
              <a:avLst/>
              <a:gdLst/>
              <a:ahLst/>
              <a:cxnLst/>
              <a:rect l="l" t="t" r="r" b="b"/>
              <a:pathLst>
                <a:path w="133" h="137" extrusionOk="0">
                  <a:moveTo>
                    <a:pt x="61" y="0"/>
                  </a:moveTo>
                  <a:cubicBezTo>
                    <a:pt x="38" y="0"/>
                    <a:pt x="14" y="9"/>
                    <a:pt x="1" y="29"/>
                  </a:cubicBezTo>
                  <a:lnTo>
                    <a:pt x="96" y="137"/>
                  </a:lnTo>
                  <a:cubicBezTo>
                    <a:pt x="132" y="101"/>
                    <a:pt x="132" y="53"/>
                    <a:pt x="108" y="17"/>
                  </a:cubicBezTo>
                  <a:cubicBezTo>
                    <a:pt x="97" y="6"/>
                    <a:pt x="7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6"/>
            <p:cNvSpPr/>
            <p:nvPr/>
          </p:nvSpPr>
          <p:spPr>
            <a:xfrm>
              <a:off x="6935173" y="3327304"/>
              <a:ext cx="6546" cy="6202"/>
            </a:xfrm>
            <a:custGeom>
              <a:avLst/>
              <a:gdLst/>
              <a:ahLst/>
              <a:cxnLst/>
              <a:rect l="l" t="t" r="r" b="b"/>
              <a:pathLst>
                <a:path w="133" h="126" extrusionOk="0">
                  <a:moveTo>
                    <a:pt x="59" y="0"/>
                  </a:moveTo>
                  <a:cubicBezTo>
                    <a:pt x="40" y="0"/>
                    <a:pt x="19" y="6"/>
                    <a:pt x="1" y="18"/>
                  </a:cubicBezTo>
                  <a:lnTo>
                    <a:pt x="108" y="126"/>
                  </a:lnTo>
                  <a:cubicBezTo>
                    <a:pt x="132" y="102"/>
                    <a:pt x="132" y="54"/>
                    <a:pt x="108" y="18"/>
                  </a:cubicBezTo>
                  <a:cubicBezTo>
                    <a:pt x="96" y="6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6"/>
            <p:cNvSpPr/>
            <p:nvPr/>
          </p:nvSpPr>
          <p:spPr>
            <a:xfrm>
              <a:off x="6950480" y="3326762"/>
              <a:ext cx="8318" cy="7580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90" y="1"/>
                  </a:moveTo>
                  <a:cubicBezTo>
                    <a:pt x="70" y="1"/>
                    <a:pt x="50" y="10"/>
                    <a:pt x="37" y="29"/>
                  </a:cubicBezTo>
                  <a:cubicBezTo>
                    <a:pt x="1" y="53"/>
                    <a:pt x="1" y="101"/>
                    <a:pt x="37" y="137"/>
                  </a:cubicBezTo>
                  <a:cubicBezTo>
                    <a:pt x="47" y="148"/>
                    <a:pt x="63" y="154"/>
                    <a:pt x="80" y="154"/>
                  </a:cubicBezTo>
                  <a:cubicBezTo>
                    <a:pt x="101" y="154"/>
                    <a:pt x="124" y="145"/>
                    <a:pt x="144" y="125"/>
                  </a:cubicBezTo>
                  <a:cubicBezTo>
                    <a:pt x="168" y="101"/>
                    <a:pt x="168" y="53"/>
                    <a:pt x="132" y="17"/>
                  </a:cubicBezTo>
                  <a:cubicBezTo>
                    <a:pt x="121" y="7"/>
                    <a:pt x="10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6"/>
            <p:cNvSpPr/>
            <p:nvPr/>
          </p:nvSpPr>
          <p:spPr>
            <a:xfrm>
              <a:off x="6933401" y="3310815"/>
              <a:ext cx="8318" cy="7137"/>
            </a:xfrm>
            <a:custGeom>
              <a:avLst/>
              <a:gdLst/>
              <a:ahLst/>
              <a:cxnLst/>
              <a:rect l="l" t="t" r="r" b="b"/>
              <a:pathLst>
                <a:path w="169" h="145" extrusionOk="0">
                  <a:moveTo>
                    <a:pt x="74" y="1"/>
                  </a:moveTo>
                  <a:cubicBezTo>
                    <a:pt x="55" y="1"/>
                    <a:pt x="37" y="7"/>
                    <a:pt x="25" y="19"/>
                  </a:cubicBezTo>
                  <a:cubicBezTo>
                    <a:pt x="1" y="54"/>
                    <a:pt x="1" y="102"/>
                    <a:pt x="37" y="126"/>
                  </a:cubicBezTo>
                  <a:cubicBezTo>
                    <a:pt x="49" y="138"/>
                    <a:pt x="67" y="144"/>
                    <a:pt x="85" y="144"/>
                  </a:cubicBezTo>
                  <a:cubicBezTo>
                    <a:pt x="103" y="144"/>
                    <a:pt x="121" y="138"/>
                    <a:pt x="132" y="126"/>
                  </a:cubicBezTo>
                  <a:cubicBezTo>
                    <a:pt x="168" y="102"/>
                    <a:pt x="156" y="54"/>
                    <a:pt x="132" y="19"/>
                  </a:cubicBezTo>
                  <a:cubicBezTo>
                    <a:pt x="115" y="7"/>
                    <a:pt x="94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6"/>
            <p:cNvSpPr/>
            <p:nvPr/>
          </p:nvSpPr>
          <p:spPr>
            <a:xfrm>
              <a:off x="6916371" y="3294918"/>
              <a:ext cx="7678" cy="7038"/>
            </a:xfrm>
            <a:custGeom>
              <a:avLst/>
              <a:gdLst/>
              <a:ahLst/>
              <a:cxnLst/>
              <a:rect l="l" t="t" r="r" b="b"/>
              <a:pathLst>
                <a:path w="156" h="143" extrusionOk="0">
                  <a:moveTo>
                    <a:pt x="72" y="1"/>
                  </a:moveTo>
                  <a:cubicBezTo>
                    <a:pt x="54" y="1"/>
                    <a:pt x="36" y="7"/>
                    <a:pt x="24" y="19"/>
                  </a:cubicBezTo>
                  <a:cubicBezTo>
                    <a:pt x="0" y="43"/>
                    <a:pt x="12" y="90"/>
                    <a:pt x="36" y="114"/>
                  </a:cubicBezTo>
                  <a:cubicBezTo>
                    <a:pt x="56" y="134"/>
                    <a:pt x="76" y="143"/>
                    <a:pt x="93" y="143"/>
                  </a:cubicBezTo>
                  <a:cubicBezTo>
                    <a:pt x="108" y="143"/>
                    <a:pt x="121" y="137"/>
                    <a:pt x="132" y="126"/>
                  </a:cubicBezTo>
                  <a:cubicBezTo>
                    <a:pt x="156" y="90"/>
                    <a:pt x="156" y="55"/>
                    <a:pt x="120" y="19"/>
                  </a:cubicBezTo>
                  <a:cubicBezTo>
                    <a:pt x="108" y="7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6"/>
            <p:cNvSpPr/>
            <p:nvPr/>
          </p:nvSpPr>
          <p:spPr>
            <a:xfrm>
              <a:off x="6919275" y="3310815"/>
              <a:ext cx="6546" cy="6251"/>
            </a:xfrm>
            <a:custGeom>
              <a:avLst/>
              <a:gdLst/>
              <a:ahLst/>
              <a:cxnLst/>
              <a:rect l="l" t="t" r="r" b="b"/>
              <a:pathLst>
                <a:path w="133" h="127" extrusionOk="0">
                  <a:moveTo>
                    <a:pt x="49" y="1"/>
                  </a:moveTo>
                  <a:cubicBezTo>
                    <a:pt x="31" y="1"/>
                    <a:pt x="13" y="7"/>
                    <a:pt x="1" y="19"/>
                  </a:cubicBezTo>
                  <a:lnTo>
                    <a:pt x="97" y="126"/>
                  </a:lnTo>
                  <a:cubicBezTo>
                    <a:pt x="133" y="102"/>
                    <a:pt x="121" y="54"/>
                    <a:pt x="97" y="19"/>
                  </a:cubicBezTo>
                  <a:cubicBezTo>
                    <a:pt x="85" y="7"/>
                    <a:pt x="67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6"/>
            <p:cNvSpPr/>
            <p:nvPr/>
          </p:nvSpPr>
          <p:spPr>
            <a:xfrm>
              <a:off x="6932269" y="3296394"/>
              <a:ext cx="6497" cy="5660"/>
            </a:xfrm>
            <a:custGeom>
              <a:avLst/>
              <a:gdLst/>
              <a:ahLst/>
              <a:cxnLst/>
              <a:rect l="l" t="t" r="r" b="b"/>
              <a:pathLst>
                <a:path w="132" h="115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25"/>
                    <a:pt x="12" y="72"/>
                    <a:pt x="36" y="96"/>
                  </a:cubicBezTo>
                  <a:cubicBezTo>
                    <a:pt x="54" y="108"/>
                    <a:pt x="72" y="114"/>
                    <a:pt x="88" y="114"/>
                  </a:cubicBezTo>
                  <a:cubicBezTo>
                    <a:pt x="105" y="114"/>
                    <a:pt x="120" y="108"/>
                    <a:pt x="132" y="96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6"/>
            <p:cNvSpPr/>
            <p:nvPr/>
          </p:nvSpPr>
          <p:spPr>
            <a:xfrm>
              <a:off x="6949889" y="3311701"/>
              <a:ext cx="6546" cy="5857"/>
            </a:xfrm>
            <a:custGeom>
              <a:avLst/>
              <a:gdLst/>
              <a:ahLst/>
              <a:cxnLst/>
              <a:rect l="l" t="t" r="r" b="b"/>
              <a:pathLst>
                <a:path w="133" h="119" extrusionOk="0">
                  <a:moveTo>
                    <a:pt x="25" y="1"/>
                  </a:moveTo>
                  <a:cubicBezTo>
                    <a:pt x="1" y="24"/>
                    <a:pt x="1" y="72"/>
                    <a:pt x="37" y="96"/>
                  </a:cubicBezTo>
                  <a:cubicBezTo>
                    <a:pt x="47" y="112"/>
                    <a:pt x="63" y="119"/>
                    <a:pt x="79" y="119"/>
                  </a:cubicBezTo>
                  <a:cubicBezTo>
                    <a:pt x="99" y="119"/>
                    <a:pt x="119" y="109"/>
                    <a:pt x="132" y="96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6"/>
            <p:cNvSpPr/>
            <p:nvPr/>
          </p:nvSpPr>
          <p:spPr>
            <a:xfrm>
              <a:off x="6967559" y="3326418"/>
              <a:ext cx="7088" cy="6399"/>
            </a:xfrm>
            <a:custGeom>
              <a:avLst/>
              <a:gdLst/>
              <a:ahLst/>
              <a:cxnLst/>
              <a:rect l="l" t="t" r="r" b="b"/>
              <a:pathLst>
                <a:path w="144" h="130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0" y="84"/>
                    <a:pt x="36" y="108"/>
                  </a:cubicBezTo>
                  <a:cubicBezTo>
                    <a:pt x="46" y="123"/>
                    <a:pt x="61" y="130"/>
                    <a:pt x="76" y="130"/>
                  </a:cubicBezTo>
                  <a:cubicBezTo>
                    <a:pt x="98" y="130"/>
                    <a:pt x="123" y="117"/>
                    <a:pt x="144" y="96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6"/>
            <p:cNvSpPr/>
            <p:nvPr/>
          </p:nvSpPr>
          <p:spPr>
            <a:xfrm>
              <a:off x="6948117" y="3361413"/>
              <a:ext cx="8909" cy="7728"/>
            </a:xfrm>
            <a:custGeom>
              <a:avLst/>
              <a:gdLst/>
              <a:ahLst/>
              <a:cxnLst/>
              <a:rect l="l" t="t" r="r" b="b"/>
              <a:pathLst>
                <a:path w="181" h="157" extrusionOk="0">
                  <a:moveTo>
                    <a:pt x="97" y="1"/>
                  </a:moveTo>
                  <a:cubicBezTo>
                    <a:pt x="76" y="1"/>
                    <a:pt x="55" y="7"/>
                    <a:pt x="37" y="19"/>
                  </a:cubicBezTo>
                  <a:cubicBezTo>
                    <a:pt x="13" y="55"/>
                    <a:pt x="1" y="102"/>
                    <a:pt x="25" y="138"/>
                  </a:cubicBezTo>
                  <a:cubicBezTo>
                    <a:pt x="37" y="150"/>
                    <a:pt x="58" y="156"/>
                    <a:pt x="80" y="156"/>
                  </a:cubicBezTo>
                  <a:cubicBezTo>
                    <a:pt x="102" y="156"/>
                    <a:pt x="126" y="150"/>
                    <a:pt x="144" y="138"/>
                  </a:cubicBezTo>
                  <a:cubicBezTo>
                    <a:pt x="168" y="102"/>
                    <a:pt x="180" y="55"/>
                    <a:pt x="156" y="19"/>
                  </a:cubicBezTo>
                  <a:cubicBezTo>
                    <a:pt x="138" y="7"/>
                    <a:pt x="117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6"/>
            <p:cNvSpPr/>
            <p:nvPr/>
          </p:nvSpPr>
          <p:spPr>
            <a:xfrm>
              <a:off x="6932269" y="3360921"/>
              <a:ext cx="7088" cy="6743"/>
            </a:xfrm>
            <a:custGeom>
              <a:avLst/>
              <a:gdLst/>
              <a:ahLst/>
              <a:cxnLst/>
              <a:rect l="l" t="t" r="r" b="b"/>
              <a:pathLst>
                <a:path w="144" h="137" extrusionOk="0">
                  <a:moveTo>
                    <a:pt x="53" y="0"/>
                  </a:moveTo>
                  <a:cubicBezTo>
                    <a:pt x="35" y="0"/>
                    <a:pt x="16" y="6"/>
                    <a:pt x="0" y="17"/>
                  </a:cubicBezTo>
                  <a:lnTo>
                    <a:pt x="96" y="136"/>
                  </a:lnTo>
                  <a:cubicBezTo>
                    <a:pt x="132" y="101"/>
                    <a:pt x="144" y="53"/>
                    <a:pt x="120" y="29"/>
                  </a:cubicBezTo>
                  <a:cubicBezTo>
                    <a:pt x="100" y="9"/>
                    <a:pt x="76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6"/>
            <p:cNvSpPr/>
            <p:nvPr/>
          </p:nvSpPr>
          <p:spPr>
            <a:xfrm>
              <a:off x="6918143" y="3342660"/>
              <a:ext cx="6497" cy="6743"/>
            </a:xfrm>
            <a:custGeom>
              <a:avLst/>
              <a:gdLst/>
              <a:ahLst/>
              <a:cxnLst/>
              <a:rect l="l" t="t" r="r" b="b"/>
              <a:pathLst>
                <a:path w="132" h="137" extrusionOk="0">
                  <a:moveTo>
                    <a:pt x="48" y="1"/>
                  </a:moveTo>
                  <a:cubicBezTo>
                    <a:pt x="32" y="1"/>
                    <a:pt x="16" y="6"/>
                    <a:pt x="0" y="17"/>
                  </a:cubicBezTo>
                  <a:lnTo>
                    <a:pt x="96" y="137"/>
                  </a:lnTo>
                  <a:cubicBezTo>
                    <a:pt x="120" y="113"/>
                    <a:pt x="132" y="65"/>
                    <a:pt x="108" y="29"/>
                  </a:cubicBezTo>
                  <a:cubicBezTo>
                    <a:pt x="88" y="9"/>
                    <a:pt x="6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6"/>
            <p:cNvSpPr/>
            <p:nvPr/>
          </p:nvSpPr>
          <p:spPr>
            <a:xfrm>
              <a:off x="6932810" y="3343842"/>
              <a:ext cx="8318" cy="7580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89" y="0"/>
                  </a:moveTo>
                  <a:cubicBezTo>
                    <a:pt x="72" y="0"/>
                    <a:pt x="53" y="6"/>
                    <a:pt x="37" y="17"/>
                  </a:cubicBezTo>
                  <a:cubicBezTo>
                    <a:pt x="1" y="53"/>
                    <a:pt x="1" y="101"/>
                    <a:pt x="25" y="125"/>
                  </a:cubicBezTo>
                  <a:cubicBezTo>
                    <a:pt x="38" y="144"/>
                    <a:pt x="58" y="153"/>
                    <a:pt x="80" y="153"/>
                  </a:cubicBezTo>
                  <a:cubicBezTo>
                    <a:pt x="98" y="153"/>
                    <a:pt x="116" y="147"/>
                    <a:pt x="133" y="137"/>
                  </a:cubicBezTo>
                  <a:cubicBezTo>
                    <a:pt x="168" y="101"/>
                    <a:pt x="168" y="53"/>
                    <a:pt x="144" y="29"/>
                  </a:cubicBezTo>
                  <a:cubicBezTo>
                    <a:pt x="131" y="9"/>
                    <a:pt x="11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6"/>
            <p:cNvSpPr/>
            <p:nvPr/>
          </p:nvSpPr>
          <p:spPr>
            <a:xfrm>
              <a:off x="6917552" y="3326369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71" y="0"/>
                  </a:moveTo>
                  <a:cubicBezTo>
                    <a:pt x="58" y="0"/>
                    <a:pt x="45" y="4"/>
                    <a:pt x="36" y="13"/>
                  </a:cubicBezTo>
                  <a:cubicBezTo>
                    <a:pt x="0" y="37"/>
                    <a:pt x="0" y="85"/>
                    <a:pt x="24" y="121"/>
                  </a:cubicBezTo>
                  <a:cubicBezTo>
                    <a:pt x="46" y="136"/>
                    <a:pt x="68" y="146"/>
                    <a:pt x="91" y="146"/>
                  </a:cubicBezTo>
                  <a:cubicBezTo>
                    <a:pt x="104" y="146"/>
                    <a:pt x="118" y="142"/>
                    <a:pt x="132" y="133"/>
                  </a:cubicBezTo>
                  <a:cubicBezTo>
                    <a:pt x="156" y="97"/>
                    <a:pt x="156" y="61"/>
                    <a:pt x="132" y="25"/>
                  </a:cubicBezTo>
                  <a:cubicBezTo>
                    <a:pt x="117" y="11"/>
                    <a:pt x="93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6"/>
            <p:cNvSpPr/>
            <p:nvPr/>
          </p:nvSpPr>
          <p:spPr>
            <a:xfrm>
              <a:off x="6902245" y="3308699"/>
              <a:ext cx="7678" cy="6940"/>
            </a:xfrm>
            <a:custGeom>
              <a:avLst/>
              <a:gdLst/>
              <a:ahLst/>
              <a:cxnLst/>
              <a:rect l="l" t="t" r="r" b="b"/>
              <a:pathLst>
                <a:path w="156" h="141" extrusionOk="0">
                  <a:moveTo>
                    <a:pt x="59" y="1"/>
                  </a:moveTo>
                  <a:cubicBezTo>
                    <a:pt x="46" y="1"/>
                    <a:pt x="33" y="5"/>
                    <a:pt x="24" y="14"/>
                  </a:cubicBezTo>
                  <a:cubicBezTo>
                    <a:pt x="0" y="38"/>
                    <a:pt x="0" y="85"/>
                    <a:pt x="36" y="109"/>
                  </a:cubicBezTo>
                  <a:cubicBezTo>
                    <a:pt x="51" y="132"/>
                    <a:pt x="71" y="140"/>
                    <a:pt x="93" y="140"/>
                  </a:cubicBezTo>
                  <a:cubicBezTo>
                    <a:pt x="106" y="140"/>
                    <a:pt x="119" y="138"/>
                    <a:pt x="132" y="133"/>
                  </a:cubicBezTo>
                  <a:cubicBezTo>
                    <a:pt x="156" y="109"/>
                    <a:pt x="156" y="62"/>
                    <a:pt x="120" y="26"/>
                  </a:cubicBezTo>
                  <a:cubicBezTo>
                    <a:pt x="105" y="11"/>
                    <a:pt x="81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6"/>
            <p:cNvSpPr/>
            <p:nvPr/>
          </p:nvSpPr>
          <p:spPr>
            <a:xfrm>
              <a:off x="6903426" y="3324597"/>
              <a:ext cx="6497" cy="6595"/>
            </a:xfrm>
            <a:custGeom>
              <a:avLst/>
              <a:gdLst/>
              <a:ahLst/>
              <a:cxnLst/>
              <a:rect l="l" t="t" r="r" b="b"/>
              <a:pathLst>
                <a:path w="132" h="134" extrusionOk="0">
                  <a:moveTo>
                    <a:pt x="41" y="0"/>
                  </a:moveTo>
                  <a:cubicBezTo>
                    <a:pt x="28" y="0"/>
                    <a:pt x="14" y="4"/>
                    <a:pt x="0" y="14"/>
                  </a:cubicBezTo>
                  <a:lnTo>
                    <a:pt x="96" y="133"/>
                  </a:lnTo>
                  <a:cubicBezTo>
                    <a:pt x="132" y="109"/>
                    <a:pt x="132" y="61"/>
                    <a:pt x="108" y="25"/>
                  </a:cubicBezTo>
                  <a:cubicBezTo>
                    <a:pt x="86" y="11"/>
                    <a:pt x="6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6"/>
            <p:cNvSpPr/>
            <p:nvPr/>
          </p:nvSpPr>
          <p:spPr>
            <a:xfrm>
              <a:off x="6918143" y="3311701"/>
              <a:ext cx="5906" cy="6153"/>
            </a:xfrm>
            <a:custGeom>
              <a:avLst/>
              <a:gdLst/>
              <a:ahLst/>
              <a:cxnLst/>
              <a:rect l="l" t="t" r="r" b="b"/>
              <a:pathLst>
                <a:path w="120" h="125" extrusionOk="0">
                  <a:moveTo>
                    <a:pt x="24" y="1"/>
                  </a:moveTo>
                  <a:cubicBezTo>
                    <a:pt x="0" y="24"/>
                    <a:pt x="0" y="72"/>
                    <a:pt x="24" y="96"/>
                  </a:cubicBezTo>
                  <a:cubicBezTo>
                    <a:pt x="37" y="116"/>
                    <a:pt x="58" y="125"/>
                    <a:pt x="77" y="125"/>
                  </a:cubicBezTo>
                  <a:cubicBezTo>
                    <a:pt x="93" y="125"/>
                    <a:pt x="109" y="119"/>
                    <a:pt x="120" y="108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6"/>
            <p:cNvSpPr/>
            <p:nvPr/>
          </p:nvSpPr>
          <p:spPr>
            <a:xfrm>
              <a:off x="6933991" y="3328190"/>
              <a:ext cx="6546" cy="6202"/>
            </a:xfrm>
            <a:custGeom>
              <a:avLst/>
              <a:gdLst/>
              <a:ahLst/>
              <a:cxnLst/>
              <a:rect l="l" t="t" r="r" b="b"/>
              <a:pathLst>
                <a:path w="133" h="126" extrusionOk="0">
                  <a:moveTo>
                    <a:pt x="25" y="0"/>
                  </a:moveTo>
                  <a:cubicBezTo>
                    <a:pt x="1" y="36"/>
                    <a:pt x="1" y="72"/>
                    <a:pt x="25" y="108"/>
                  </a:cubicBezTo>
                  <a:cubicBezTo>
                    <a:pt x="43" y="120"/>
                    <a:pt x="61" y="126"/>
                    <a:pt x="79" y="126"/>
                  </a:cubicBezTo>
                  <a:cubicBezTo>
                    <a:pt x="97" y="126"/>
                    <a:pt x="114" y="120"/>
                    <a:pt x="132" y="108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6"/>
            <p:cNvSpPr/>
            <p:nvPr/>
          </p:nvSpPr>
          <p:spPr>
            <a:xfrm>
              <a:off x="6949889" y="3345269"/>
              <a:ext cx="6546" cy="6202"/>
            </a:xfrm>
            <a:custGeom>
              <a:avLst/>
              <a:gdLst/>
              <a:ahLst/>
              <a:cxnLst/>
              <a:rect l="l" t="t" r="r" b="b"/>
              <a:pathLst>
                <a:path w="133" h="126" extrusionOk="0">
                  <a:moveTo>
                    <a:pt x="37" y="0"/>
                  </a:moveTo>
                  <a:cubicBezTo>
                    <a:pt x="1" y="24"/>
                    <a:pt x="1" y="72"/>
                    <a:pt x="25" y="108"/>
                  </a:cubicBezTo>
                  <a:cubicBezTo>
                    <a:pt x="43" y="120"/>
                    <a:pt x="63" y="126"/>
                    <a:pt x="83" y="126"/>
                  </a:cubicBezTo>
                  <a:cubicBezTo>
                    <a:pt x="102" y="126"/>
                    <a:pt x="120" y="120"/>
                    <a:pt x="132" y="108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6"/>
            <p:cNvSpPr/>
            <p:nvPr/>
          </p:nvSpPr>
          <p:spPr>
            <a:xfrm>
              <a:off x="6926362" y="3378147"/>
              <a:ext cx="9450" cy="7826"/>
            </a:xfrm>
            <a:custGeom>
              <a:avLst/>
              <a:gdLst/>
              <a:ahLst/>
              <a:cxnLst/>
              <a:rect l="l" t="t" r="r" b="b"/>
              <a:pathLst>
                <a:path w="192" h="159" extrusionOk="0">
                  <a:moveTo>
                    <a:pt x="105" y="1"/>
                  </a:moveTo>
                  <a:cubicBezTo>
                    <a:pt x="89" y="1"/>
                    <a:pt x="74" y="4"/>
                    <a:pt x="60" y="14"/>
                  </a:cubicBezTo>
                  <a:cubicBezTo>
                    <a:pt x="24" y="49"/>
                    <a:pt x="0" y="97"/>
                    <a:pt x="24" y="133"/>
                  </a:cubicBezTo>
                  <a:cubicBezTo>
                    <a:pt x="39" y="148"/>
                    <a:pt x="68" y="158"/>
                    <a:pt x="96" y="158"/>
                  </a:cubicBezTo>
                  <a:cubicBezTo>
                    <a:pt x="113" y="158"/>
                    <a:pt x="130" y="154"/>
                    <a:pt x="144" y="145"/>
                  </a:cubicBezTo>
                  <a:cubicBezTo>
                    <a:pt x="180" y="109"/>
                    <a:pt x="192" y="61"/>
                    <a:pt x="168" y="26"/>
                  </a:cubicBezTo>
                  <a:cubicBezTo>
                    <a:pt x="153" y="11"/>
                    <a:pt x="12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6"/>
            <p:cNvSpPr/>
            <p:nvPr/>
          </p:nvSpPr>
          <p:spPr>
            <a:xfrm>
              <a:off x="6911646" y="3375834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42" y="0"/>
                  </a:moveTo>
                  <a:cubicBezTo>
                    <a:pt x="27" y="0"/>
                    <a:pt x="13" y="4"/>
                    <a:pt x="1" y="13"/>
                  </a:cubicBezTo>
                  <a:lnTo>
                    <a:pt x="72" y="132"/>
                  </a:lnTo>
                  <a:cubicBezTo>
                    <a:pt x="120" y="108"/>
                    <a:pt x="132" y="61"/>
                    <a:pt x="108" y="37"/>
                  </a:cubicBezTo>
                  <a:cubicBezTo>
                    <a:pt x="93" y="13"/>
                    <a:pt x="67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6"/>
            <p:cNvSpPr/>
            <p:nvPr/>
          </p:nvSpPr>
          <p:spPr>
            <a:xfrm>
              <a:off x="6899292" y="3356196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31" y="1"/>
                  </a:moveTo>
                  <a:cubicBezTo>
                    <a:pt x="21" y="1"/>
                    <a:pt x="10" y="2"/>
                    <a:pt x="0" y="5"/>
                  </a:cubicBezTo>
                  <a:lnTo>
                    <a:pt x="84" y="137"/>
                  </a:lnTo>
                  <a:cubicBezTo>
                    <a:pt x="108" y="113"/>
                    <a:pt x="120" y="65"/>
                    <a:pt x="96" y="29"/>
                  </a:cubicBezTo>
                  <a:cubicBezTo>
                    <a:pt x="87" y="12"/>
                    <a:pt x="59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6"/>
            <p:cNvSpPr/>
            <p:nvPr/>
          </p:nvSpPr>
          <p:spPr>
            <a:xfrm>
              <a:off x="6913418" y="3359149"/>
              <a:ext cx="8860" cy="7334"/>
            </a:xfrm>
            <a:custGeom>
              <a:avLst/>
              <a:gdLst/>
              <a:ahLst/>
              <a:cxnLst/>
              <a:rect l="l" t="t" r="r" b="b"/>
              <a:pathLst>
                <a:path w="180" h="149" extrusionOk="0">
                  <a:moveTo>
                    <a:pt x="97" y="0"/>
                  </a:moveTo>
                  <a:cubicBezTo>
                    <a:pt x="80" y="0"/>
                    <a:pt x="64" y="6"/>
                    <a:pt x="48" y="17"/>
                  </a:cubicBezTo>
                  <a:cubicBezTo>
                    <a:pt x="12" y="41"/>
                    <a:pt x="0" y="89"/>
                    <a:pt x="24" y="113"/>
                  </a:cubicBezTo>
                  <a:cubicBezTo>
                    <a:pt x="40" y="136"/>
                    <a:pt x="65" y="149"/>
                    <a:pt x="91" y="149"/>
                  </a:cubicBezTo>
                  <a:cubicBezTo>
                    <a:pt x="105" y="149"/>
                    <a:pt x="119" y="145"/>
                    <a:pt x="132" y="137"/>
                  </a:cubicBezTo>
                  <a:cubicBezTo>
                    <a:pt x="168" y="113"/>
                    <a:pt x="180" y="65"/>
                    <a:pt x="156" y="29"/>
                  </a:cubicBezTo>
                  <a:cubicBezTo>
                    <a:pt x="136" y="9"/>
                    <a:pt x="116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6"/>
            <p:cNvSpPr/>
            <p:nvPr/>
          </p:nvSpPr>
          <p:spPr>
            <a:xfrm>
              <a:off x="6900473" y="3339904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69" y="1"/>
                  </a:moveTo>
                  <a:cubicBezTo>
                    <a:pt x="56" y="1"/>
                    <a:pt x="45" y="5"/>
                    <a:pt x="36" y="13"/>
                  </a:cubicBezTo>
                  <a:cubicBezTo>
                    <a:pt x="0" y="37"/>
                    <a:pt x="0" y="85"/>
                    <a:pt x="12" y="109"/>
                  </a:cubicBezTo>
                  <a:cubicBezTo>
                    <a:pt x="28" y="132"/>
                    <a:pt x="53" y="145"/>
                    <a:pt x="79" y="145"/>
                  </a:cubicBezTo>
                  <a:cubicBezTo>
                    <a:pt x="93" y="145"/>
                    <a:pt x="107" y="141"/>
                    <a:pt x="120" y="133"/>
                  </a:cubicBezTo>
                  <a:cubicBezTo>
                    <a:pt x="144" y="109"/>
                    <a:pt x="156" y="73"/>
                    <a:pt x="132" y="37"/>
                  </a:cubicBezTo>
                  <a:cubicBezTo>
                    <a:pt x="116" y="14"/>
                    <a:pt x="91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6"/>
            <p:cNvSpPr/>
            <p:nvPr/>
          </p:nvSpPr>
          <p:spPr>
            <a:xfrm>
              <a:off x="6886938" y="3320905"/>
              <a:ext cx="7088" cy="6940"/>
            </a:xfrm>
            <a:custGeom>
              <a:avLst/>
              <a:gdLst/>
              <a:ahLst/>
              <a:cxnLst/>
              <a:rect l="l" t="t" r="r" b="b"/>
              <a:pathLst>
                <a:path w="144" h="141" extrusionOk="0">
                  <a:moveTo>
                    <a:pt x="58" y="0"/>
                  </a:moveTo>
                  <a:cubicBezTo>
                    <a:pt x="50" y="0"/>
                    <a:pt x="43" y="2"/>
                    <a:pt x="36" y="5"/>
                  </a:cubicBezTo>
                  <a:cubicBezTo>
                    <a:pt x="0" y="29"/>
                    <a:pt x="0" y="65"/>
                    <a:pt x="24" y="100"/>
                  </a:cubicBezTo>
                  <a:cubicBezTo>
                    <a:pt x="42" y="127"/>
                    <a:pt x="67" y="141"/>
                    <a:pt x="93" y="141"/>
                  </a:cubicBezTo>
                  <a:cubicBezTo>
                    <a:pt x="102" y="141"/>
                    <a:pt x="111" y="139"/>
                    <a:pt x="120" y="136"/>
                  </a:cubicBezTo>
                  <a:cubicBezTo>
                    <a:pt x="144" y="112"/>
                    <a:pt x="144" y="65"/>
                    <a:pt x="120" y="29"/>
                  </a:cubicBezTo>
                  <a:cubicBezTo>
                    <a:pt x="102" y="11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6"/>
            <p:cNvSpPr/>
            <p:nvPr/>
          </p:nvSpPr>
          <p:spPr>
            <a:xfrm>
              <a:off x="6886938" y="3336409"/>
              <a:ext cx="5906" cy="6546"/>
            </a:xfrm>
            <a:custGeom>
              <a:avLst/>
              <a:gdLst/>
              <a:ahLst/>
              <a:cxnLst/>
              <a:rect l="l" t="t" r="r" b="b"/>
              <a:pathLst>
                <a:path w="120" h="133" extrusionOk="0">
                  <a:moveTo>
                    <a:pt x="38" y="0"/>
                  </a:moveTo>
                  <a:cubicBezTo>
                    <a:pt x="26" y="0"/>
                    <a:pt x="13" y="4"/>
                    <a:pt x="0" y="13"/>
                  </a:cubicBezTo>
                  <a:lnTo>
                    <a:pt x="84" y="132"/>
                  </a:lnTo>
                  <a:cubicBezTo>
                    <a:pt x="108" y="120"/>
                    <a:pt x="120" y="72"/>
                    <a:pt x="96" y="37"/>
                  </a:cubicBezTo>
                  <a:cubicBezTo>
                    <a:pt x="81" y="13"/>
                    <a:pt x="6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6"/>
            <p:cNvSpPr/>
            <p:nvPr/>
          </p:nvSpPr>
          <p:spPr>
            <a:xfrm>
              <a:off x="6902245" y="3325237"/>
              <a:ext cx="5906" cy="6300"/>
            </a:xfrm>
            <a:custGeom>
              <a:avLst/>
              <a:gdLst/>
              <a:ahLst/>
              <a:cxnLst/>
              <a:rect l="l" t="t" r="r" b="b"/>
              <a:pathLst>
                <a:path w="120" h="128" extrusionOk="0">
                  <a:moveTo>
                    <a:pt x="24" y="1"/>
                  </a:moveTo>
                  <a:cubicBezTo>
                    <a:pt x="0" y="24"/>
                    <a:pt x="0" y="60"/>
                    <a:pt x="24" y="96"/>
                  </a:cubicBezTo>
                  <a:cubicBezTo>
                    <a:pt x="39" y="119"/>
                    <a:pt x="64" y="127"/>
                    <a:pt x="86" y="127"/>
                  </a:cubicBezTo>
                  <a:cubicBezTo>
                    <a:pt x="99" y="127"/>
                    <a:pt x="111" y="124"/>
                    <a:pt x="120" y="12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6"/>
            <p:cNvSpPr/>
            <p:nvPr/>
          </p:nvSpPr>
          <p:spPr>
            <a:xfrm>
              <a:off x="6916371" y="3343497"/>
              <a:ext cx="6497" cy="654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36" y="0"/>
                  </a:moveTo>
                  <a:cubicBezTo>
                    <a:pt x="0" y="24"/>
                    <a:pt x="0" y="72"/>
                    <a:pt x="24" y="108"/>
                  </a:cubicBezTo>
                  <a:cubicBezTo>
                    <a:pt x="39" y="123"/>
                    <a:pt x="63" y="133"/>
                    <a:pt x="87" y="133"/>
                  </a:cubicBezTo>
                  <a:cubicBezTo>
                    <a:pt x="103" y="133"/>
                    <a:pt x="118" y="129"/>
                    <a:pt x="132" y="12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6"/>
            <p:cNvSpPr/>
            <p:nvPr/>
          </p:nvSpPr>
          <p:spPr>
            <a:xfrm>
              <a:off x="6930497" y="3361708"/>
              <a:ext cx="6497" cy="6792"/>
            </a:xfrm>
            <a:custGeom>
              <a:avLst/>
              <a:gdLst/>
              <a:ahLst/>
              <a:cxnLst/>
              <a:rect l="l" t="t" r="r" b="b"/>
              <a:pathLst>
                <a:path w="132" h="138" extrusionOk="0">
                  <a:moveTo>
                    <a:pt x="36" y="1"/>
                  </a:moveTo>
                  <a:cubicBezTo>
                    <a:pt x="12" y="25"/>
                    <a:pt x="0" y="73"/>
                    <a:pt x="24" y="108"/>
                  </a:cubicBezTo>
                  <a:cubicBezTo>
                    <a:pt x="37" y="128"/>
                    <a:pt x="58" y="137"/>
                    <a:pt x="79" y="137"/>
                  </a:cubicBezTo>
                  <a:cubicBezTo>
                    <a:pt x="97" y="137"/>
                    <a:pt x="116" y="131"/>
                    <a:pt x="132" y="120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6"/>
            <p:cNvSpPr/>
            <p:nvPr/>
          </p:nvSpPr>
          <p:spPr>
            <a:xfrm>
              <a:off x="6885166" y="3337000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36" y="1"/>
                  </a:moveTo>
                  <a:cubicBezTo>
                    <a:pt x="12" y="13"/>
                    <a:pt x="1" y="60"/>
                    <a:pt x="24" y="96"/>
                  </a:cubicBezTo>
                  <a:cubicBezTo>
                    <a:pt x="32" y="119"/>
                    <a:pt x="55" y="133"/>
                    <a:pt x="80" y="133"/>
                  </a:cubicBezTo>
                  <a:cubicBezTo>
                    <a:pt x="93" y="133"/>
                    <a:pt x="107" y="129"/>
                    <a:pt x="120" y="120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6"/>
            <p:cNvSpPr/>
            <p:nvPr/>
          </p:nvSpPr>
          <p:spPr>
            <a:xfrm>
              <a:off x="6896929" y="3356442"/>
              <a:ext cx="6546" cy="7137"/>
            </a:xfrm>
            <a:custGeom>
              <a:avLst/>
              <a:gdLst/>
              <a:ahLst/>
              <a:cxnLst/>
              <a:rect l="l" t="t" r="r" b="b"/>
              <a:pathLst>
                <a:path w="133" h="145" extrusionOk="0">
                  <a:moveTo>
                    <a:pt x="48" y="0"/>
                  </a:moveTo>
                  <a:cubicBezTo>
                    <a:pt x="13" y="24"/>
                    <a:pt x="1" y="72"/>
                    <a:pt x="25" y="108"/>
                  </a:cubicBezTo>
                  <a:cubicBezTo>
                    <a:pt x="40" y="131"/>
                    <a:pt x="65" y="144"/>
                    <a:pt x="91" y="144"/>
                  </a:cubicBezTo>
                  <a:cubicBezTo>
                    <a:pt x="105" y="144"/>
                    <a:pt x="119" y="140"/>
                    <a:pt x="132" y="132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6"/>
            <p:cNvSpPr/>
            <p:nvPr/>
          </p:nvSpPr>
          <p:spPr>
            <a:xfrm>
              <a:off x="6909283" y="3376425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49" y="1"/>
                  </a:moveTo>
                  <a:cubicBezTo>
                    <a:pt x="13" y="25"/>
                    <a:pt x="1" y="72"/>
                    <a:pt x="13" y="108"/>
                  </a:cubicBezTo>
                  <a:cubicBezTo>
                    <a:pt x="26" y="128"/>
                    <a:pt x="46" y="137"/>
                    <a:pt x="68" y="137"/>
                  </a:cubicBezTo>
                  <a:cubicBezTo>
                    <a:pt x="86" y="137"/>
                    <a:pt x="104" y="131"/>
                    <a:pt x="120" y="120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6"/>
            <p:cNvSpPr/>
            <p:nvPr/>
          </p:nvSpPr>
          <p:spPr>
            <a:xfrm>
              <a:off x="6891663" y="3372290"/>
              <a:ext cx="8860" cy="7728"/>
            </a:xfrm>
            <a:custGeom>
              <a:avLst/>
              <a:gdLst/>
              <a:ahLst/>
              <a:cxnLst/>
              <a:rect l="l" t="t" r="r" b="b"/>
              <a:pathLst>
                <a:path w="180" h="157" extrusionOk="0">
                  <a:moveTo>
                    <a:pt x="100" y="1"/>
                  </a:moveTo>
                  <a:cubicBezTo>
                    <a:pt x="87" y="1"/>
                    <a:pt x="73" y="5"/>
                    <a:pt x="60" y="13"/>
                  </a:cubicBezTo>
                  <a:cubicBezTo>
                    <a:pt x="24" y="37"/>
                    <a:pt x="0" y="85"/>
                    <a:pt x="24" y="121"/>
                  </a:cubicBezTo>
                  <a:cubicBezTo>
                    <a:pt x="32" y="144"/>
                    <a:pt x="54" y="157"/>
                    <a:pt x="82" y="157"/>
                  </a:cubicBezTo>
                  <a:cubicBezTo>
                    <a:pt x="98" y="157"/>
                    <a:pt x="115" y="153"/>
                    <a:pt x="132" y="145"/>
                  </a:cubicBezTo>
                  <a:cubicBezTo>
                    <a:pt x="167" y="121"/>
                    <a:pt x="179" y="73"/>
                    <a:pt x="155" y="37"/>
                  </a:cubicBezTo>
                  <a:cubicBezTo>
                    <a:pt x="148" y="14"/>
                    <a:pt x="125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6"/>
            <p:cNvSpPr/>
            <p:nvPr/>
          </p:nvSpPr>
          <p:spPr>
            <a:xfrm>
              <a:off x="6881031" y="3351815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3" y="1"/>
                  </a:moveTo>
                  <a:cubicBezTo>
                    <a:pt x="64" y="1"/>
                    <a:pt x="55" y="4"/>
                    <a:pt x="49" y="11"/>
                  </a:cubicBezTo>
                  <a:cubicBezTo>
                    <a:pt x="13" y="22"/>
                    <a:pt x="1" y="70"/>
                    <a:pt x="25" y="106"/>
                  </a:cubicBezTo>
                  <a:cubicBezTo>
                    <a:pt x="34" y="133"/>
                    <a:pt x="63" y="147"/>
                    <a:pt x="92" y="147"/>
                  </a:cubicBezTo>
                  <a:cubicBezTo>
                    <a:pt x="102" y="147"/>
                    <a:pt x="111" y="145"/>
                    <a:pt x="120" y="142"/>
                  </a:cubicBezTo>
                  <a:cubicBezTo>
                    <a:pt x="144" y="118"/>
                    <a:pt x="156" y="82"/>
                    <a:pt x="144" y="46"/>
                  </a:cubicBezTo>
                  <a:cubicBezTo>
                    <a:pt x="127" y="21"/>
                    <a:pt x="97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6"/>
            <p:cNvSpPr/>
            <p:nvPr/>
          </p:nvSpPr>
          <p:spPr>
            <a:xfrm>
              <a:off x="6941079" y="3651266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0" y="0"/>
                  </a:moveTo>
                  <a:cubicBezTo>
                    <a:pt x="0" y="48"/>
                    <a:pt x="24" y="96"/>
                    <a:pt x="60" y="96"/>
                  </a:cubicBezTo>
                  <a:cubicBezTo>
                    <a:pt x="66" y="98"/>
                    <a:pt x="73" y="99"/>
                    <a:pt x="79" y="99"/>
                  </a:cubicBezTo>
                  <a:cubicBezTo>
                    <a:pt x="111" y="99"/>
                    <a:pt x="146" y="76"/>
                    <a:pt x="156" y="3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6"/>
            <p:cNvSpPr/>
            <p:nvPr/>
          </p:nvSpPr>
          <p:spPr>
            <a:xfrm>
              <a:off x="6918143" y="3646540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2" y="1"/>
                  </a:moveTo>
                  <a:cubicBezTo>
                    <a:pt x="0" y="37"/>
                    <a:pt x="24" y="84"/>
                    <a:pt x="60" y="84"/>
                  </a:cubicBezTo>
                  <a:cubicBezTo>
                    <a:pt x="68" y="87"/>
                    <a:pt x="76" y="88"/>
                    <a:pt x="84" y="88"/>
                  </a:cubicBezTo>
                  <a:cubicBezTo>
                    <a:pt x="120" y="88"/>
                    <a:pt x="146" y="66"/>
                    <a:pt x="156" y="37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6"/>
            <p:cNvSpPr/>
            <p:nvPr/>
          </p:nvSpPr>
          <p:spPr>
            <a:xfrm>
              <a:off x="6895157" y="3641865"/>
              <a:ext cx="7728" cy="4134"/>
            </a:xfrm>
            <a:custGeom>
              <a:avLst/>
              <a:gdLst/>
              <a:ahLst/>
              <a:cxnLst/>
              <a:rect l="l" t="t" r="r" b="b"/>
              <a:pathLst>
                <a:path w="157" h="84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37" y="72"/>
                    <a:pt x="73" y="84"/>
                  </a:cubicBezTo>
                  <a:cubicBezTo>
                    <a:pt x="108" y="84"/>
                    <a:pt x="144" y="60"/>
                    <a:pt x="156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6"/>
            <p:cNvSpPr/>
            <p:nvPr/>
          </p:nvSpPr>
          <p:spPr>
            <a:xfrm>
              <a:off x="6904017" y="3652890"/>
              <a:ext cx="7678" cy="6891"/>
            </a:xfrm>
            <a:custGeom>
              <a:avLst/>
              <a:gdLst/>
              <a:ahLst/>
              <a:cxnLst/>
              <a:rect l="l" t="t" r="r" b="b"/>
              <a:pathLst>
                <a:path w="156" h="140" extrusionOk="0">
                  <a:moveTo>
                    <a:pt x="77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0" y="87"/>
                    <a:pt x="24" y="123"/>
                    <a:pt x="60" y="135"/>
                  </a:cubicBezTo>
                  <a:cubicBezTo>
                    <a:pt x="68" y="138"/>
                    <a:pt x="77" y="139"/>
                    <a:pt x="87" y="139"/>
                  </a:cubicBezTo>
                  <a:cubicBezTo>
                    <a:pt x="116" y="139"/>
                    <a:pt x="146" y="124"/>
                    <a:pt x="156" y="87"/>
                  </a:cubicBezTo>
                  <a:cubicBezTo>
                    <a:pt x="156" y="51"/>
                    <a:pt x="132" y="15"/>
                    <a:pt x="96" y="3"/>
                  </a:cubicBezTo>
                  <a:cubicBezTo>
                    <a:pt x="89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6"/>
            <p:cNvSpPr/>
            <p:nvPr/>
          </p:nvSpPr>
          <p:spPr>
            <a:xfrm>
              <a:off x="6926362" y="3658796"/>
              <a:ext cx="8269" cy="7974"/>
            </a:xfrm>
            <a:custGeom>
              <a:avLst/>
              <a:gdLst/>
              <a:ahLst/>
              <a:cxnLst/>
              <a:rect l="l" t="t" r="r" b="b"/>
              <a:pathLst>
                <a:path w="168" h="162" extrusionOk="0">
                  <a:moveTo>
                    <a:pt x="93" y="1"/>
                  </a:moveTo>
                  <a:cubicBezTo>
                    <a:pt x="60" y="1"/>
                    <a:pt x="23" y="32"/>
                    <a:pt x="12" y="63"/>
                  </a:cubicBezTo>
                  <a:cubicBezTo>
                    <a:pt x="0" y="110"/>
                    <a:pt x="24" y="146"/>
                    <a:pt x="60" y="158"/>
                  </a:cubicBezTo>
                  <a:cubicBezTo>
                    <a:pt x="66" y="160"/>
                    <a:pt x="73" y="161"/>
                    <a:pt x="80" y="161"/>
                  </a:cubicBezTo>
                  <a:cubicBezTo>
                    <a:pt x="111" y="161"/>
                    <a:pt x="146" y="138"/>
                    <a:pt x="156" y="99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103" y="1"/>
                    <a:pt x="98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6"/>
            <p:cNvSpPr/>
            <p:nvPr/>
          </p:nvSpPr>
          <p:spPr>
            <a:xfrm>
              <a:off x="6885756" y="3627148"/>
              <a:ext cx="7678" cy="6497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4" y="0"/>
                  </a:moveTo>
                  <a:cubicBezTo>
                    <a:pt x="48" y="0"/>
                    <a:pt x="12" y="24"/>
                    <a:pt x="0" y="48"/>
                  </a:cubicBezTo>
                  <a:cubicBezTo>
                    <a:pt x="0" y="84"/>
                    <a:pt x="24" y="120"/>
                    <a:pt x="60" y="132"/>
                  </a:cubicBezTo>
                  <a:cubicBezTo>
                    <a:pt x="108" y="132"/>
                    <a:pt x="144" y="108"/>
                    <a:pt x="144" y="72"/>
                  </a:cubicBezTo>
                  <a:cubicBezTo>
                    <a:pt x="156" y="36"/>
                    <a:pt x="120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6"/>
            <p:cNvSpPr/>
            <p:nvPr/>
          </p:nvSpPr>
          <p:spPr>
            <a:xfrm>
              <a:off x="6898701" y="3620651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" y="1"/>
                  </a:moveTo>
                  <a:cubicBezTo>
                    <a:pt x="1" y="37"/>
                    <a:pt x="36" y="72"/>
                    <a:pt x="72" y="84"/>
                  </a:cubicBezTo>
                  <a:cubicBezTo>
                    <a:pt x="108" y="84"/>
                    <a:pt x="144" y="60"/>
                    <a:pt x="156" y="2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6"/>
            <p:cNvSpPr/>
            <p:nvPr/>
          </p:nvSpPr>
          <p:spPr>
            <a:xfrm>
              <a:off x="6921637" y="3623014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48"/>
                    <a:pt x="37" y="84"/>
                    <a:pt x="73" y="84"/>
                  </a:cubicBezTo>
                  <a:cubicBezTo>
                    <a:pt x="120" y="84"/>
                    <a:pt x="156" y="60"/>
                    <a:pt x="156" y="12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6"/>
            <p:cNvSpPr/>
            <p:nvPr/>
          </p:nvSpPr>
          <p:spPr>
            <a:xfrm>
              <a:off x="6908693" y="3630101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96" y="0"/>
                  </a:moveTo>
                  <a:cubicBezTo>
                    <a:pt x="49" y="0"/>
                    <a:pt x="13" y="24"/>
                    <a:pt x="13" y="60"/>
                  </a:cubicBezTo>
                  <a:cubicBezTo>
                    <a:pt x="1" y="108"/>
                    <a:pt x="37" y="143"/>
                    <a:pt x="73" y="143"/>
                  </a:cubicBezTo>
                  <a:cubicBezTo>
                    <a:pt x="79" y="146"/>
                    <a:pt x="85" y="147"/>
                    <a:pt x="91" y="147"/>
                  </a:cubicBezTo>
                  <a:cubicBezTo>
                    <a:pt x="120" y="147"/>
                    <a:pt x="146" y="123"/>
                    <a:pt x="156" y="84"/>
                  </a:cubicBezTo>
                  <a:cubicBezTo>
                    <a:pt x="156" y="48"/>
                    <a:pt x="132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6"/>
            <p:cNvSpPr/>
            <p:nvPr/>
          </p:nvSpPr>
          <p:spPr>
            <a:xfrm>
              <a:off x="6932269" y="3633497"/>
              <a:ext cx="7678" cy="7826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69" y="0"/>
                  </a:moveTo>
                  <a:cubicBezTo>
                    <a:pt x="39" y="0"/>
                    <a:pt x="10" y="31"/>
                    <a:pt x="0" y="63"/>
                  </a:cubicBezTo>
                  <a:cubicBezTo>
                    <a:pt x="0" y="110"/>
                    <a:pt x="24" y="146"/>
                    <a:pt x="60" y="158"/>
                  </a:cubicBezTo>
                  <a:cubicBezTo>
                    <a:pt x="108" y="158"/>
                    <a:pt x="144" y="134"/>
                    <a:pt x="144" y="86"/>
                  </a:cubicBezTo>
                  <a:cubicBezTo>
                    <a:pt x="155" y="39"/>
                    <a:pt x="132" y="3"/>
                    <a:pt x="84" y="3"/>
                  </a:cubicBezTo>
                  <a:cubicBezTo>
                    <a:pt x="79" y="1"/>
                    <a:pt x="74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6"/>
            <p:cNvSpPr/>
            <p:nvPr/>
          </p:nvSpPr>
          <p:spPr>
            <a:xfrm>
              <a:off x="6955205" y="3636451"/>
              <a:ext cx="8269" cy="8515"/>
            </a:xfrm>
            <a:custGeom>
              <a:avLst/>
              <a:gdLst/>
              <a:ahLst/>
              <a:cxnLst/>
              <a:rect l="l" t="t" r="r" b="b"/>
              <a:pathLst>
                <a:path w="168" h="173" extrusionOk="0">
                  <a:moveTo>
                    <a:pt x="81" y="0"/>
                  </a:moveTo>
                  <a:cubicBezTo>
                    <a:pt x="48" y="0"/>
                    <a:pt x="12" y="33"/>
                    <a:pt x="12" y="74"/>
                  </a:cubicBezTo>
                  <a:cubicBezTo>
                    <a:pt x="0" y="122"/>
                    <a:pt x="24" y="170"/>
                    <a:pt x="72" y="170"/>
                  </a:cubicBezTo>
                  <a:cubicBezTo>
                    <a:pt x="77" y="171"/>
                    <a:pt x="81" y="172"/>
                    <a:pt x="86" y="172"/>
                  </a:cubicBezTo>
                  <a:cubicBezTo>
                    <a:pt x="117" y="172"/>
                    <a:pt x="145" y="140"/>
                    <a:pt x="156" y="98"/>
                  </a:cubicBezTo>
                  <a:cubicBezTo>
                    <a:pt x="168" y="50"/>
                    <a:pt x="132" y="3"/>
                    <a:pt x="96" y="3"/>
                  </a:cubicBezTo>
                  <a:cubicBezTo>
                    <a:pt x="91" y="1"/>
                    <a:pt x="86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6"/>
            <p:cNvSpPr/>
            <p:nvPr/>
          </p:nvSpPr>
          <p:spPr>
            <a:xfrm>
              <a:off x="6945213" y="3625376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0" y="0"/>
                  </a:moveTo>
                  <a:cubicBezTo>
                    <a:pt x="0" y="48"/>
                    <a:pt x="24" y="84"/>
                    <a:pt x="72" y="84"/>
                  </a:cubicBezTo>
                  <a:cubicBezTo>
                    <a:pt x="77" y="86"/>
                    <a:pt x="81" y="86"/>
                    <a:pt x="86" y="86"/>
                  </a:cubicBezTo>
                  <a:cubicBezTo>
                    <a:pt x="116" y="86"/>
                    <a:pt x="144" y="54"/>
                    <a:pt x="144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6"/>
            <p:cNvSpPr/>
            <p:nvPr/>
          </p:nvSpPr>
          <p:spPr>
            <a:xfrm>
              <a:off x="6941670" y="3648165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65" y="1"/>
                  </a:moveTo>
                  <a:cubicBezTo>
                    <a:pt x="33" y="1"/>
                    <a:pt x="0" y="24"/>
                    <a:pt x="0" y="63"/>
                  </a:cubicBezTo>
                  <a:lnTo>
                    <a:pt x="144" y="99"/>
                  </a:lnTo>
                  <a:cubicBezTo>
                    <a:pt x="144" y="51"/>
                    <a:pt x="120" y="4"/>
                    <a:pt x="84" y="4"/>
                  </a:cubicBezTo>
                  <a:cubicBezTo>
                    <a:pt x="78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6"/>
            <p:cNvSpPr/>
            <p:nvPr/>
          </p:nvSpPr>
          <p:spPr>
            <a:xfrm>
              <a:off x="6918733" y="3643489"/>
              <a:ext cx="7678" cy="4873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69" y="1"/>
                  </a:moveTo>
                  <a:cubicBezTo>
                    <a:pt x="36" y="1"/>
                    <a:pt x="0" y="32"/>
                    <a:pt x="0" y="63"/>
                  </a:cubicBezTo>
                  <a:lnTo>
                    <a:pt x="144" y="99"/>
                  </a:lnTo>
                  <a:cubicBezTo>
                    <a:pt x="155" y="51"/>
                    <a:pt x="120" y="15"/>
                    <a:pt x="84" y="3"/>
                  </a:cubicBezTo>
                  <a:cubicBezTo>
                    <a:pt x="79" y="1"/>
                    <a:pt x="74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6"/>
            <p:cNvSpPr/>
            <p:nvPr/>
          </p:nvSpPr>
          <p:spPr>
            <a:xfrm>
              <a:off x="6895748" y="3639354"/>
              <a:ext cx="7728" cy="3741"/>
            </a:xfrm>
            <a:custGeom>
              <a:avLst/>
              <a:gdLst/>
              <a:ahLst/>
              <a:cxnLst/>
              <a:rect l="l" t="t" r="r" b="b"/>
              <a:pathLst>
                <a:path w="157" h="76" extrusionOk="0">
                  <a:moveTo>
                    <a:pt x="65" y="0"/>
                  </a:moveTo>
                  <a:cubicBezTo>
                    <a:pt x="37" y="0"/>
                    <a:pt x="11" y="22"/>
                    <a:pt x="1" y="51"/>
                  </a:cubicBezTo>
                  <a:lnTo>
                    <a:pt x="144" y="75"/>
                  </a:lnTo>
                  <a:cubicBezTo>
                    <a:pt x="156" y="39"/>
                    <a:pt x="132" y="3"/>
                    <a:pt x="84" y="3"/>
                  </a:cubicBezTo>
                  <a:cubicBezTo>
                    <a:pt x="78" y="1"/>
                    <a:pt x="7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6"/>
            <p:cNvSpPr/>
            <p:nvPr/>
          </p:nvSpPr>
          <p:spPr>
            <a:xfrm>
              <a:off x="6887528" y="3605935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84" y="1"/>
                  </a:moveTo>
                  <a:cubicBezTo>
                    <a:pt x="48" y="1"/>
                    <a:pt x="12" y="37"/>
                    <a:pt x="12" y="73"/>
                  </a:cubicBezTo>
                  <a:cubicBezTo>
                    <a:pt x="0" y="108"/>
                    <a:pt x="36" y="132"/>
                    <a:pt x="72" y="144"/>
                  </a:cubicBezTo>
                  <a:cubicBezTo>
                    <a:pt x="120" y="144"/>
                    <a:pt x="156" y="120"/>
                    <a:pt x="156" y="73"/>
                  </a:cubicBezTo>
                  <a:cubicBezTo>
                    <a:pt x="156" y="37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6"/>
            <p:cNvSpPr/>
            <p:nvPr/>
          </p:nvSpPr>
          <p:spPr>
            <a:xfrm>
              <a:off x="6899882" y="3598896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12" y="0"/>
                  </a:moveTo>
                  <a:cubicBezTo>
                    <a:pt x="0" y="36"/>
                    <a:pt x="36" y="72"/>
                    <a:pt x="84" y="72"/>
                  </a:cubicBezTo>
                  <a:cubicBezTo>
                    <a:pt x="120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6"/>
            <p:cNvSpPr/>
            <p:nvPr/>
          </p:nvSpPr>
          <p:spPr>
            <a:xfrm>
              <a:off x="6923409" y="3599487"/>
              <a:ext cx="7137" cy="3544"/>
            </a:xfrm>
            <a:custGeom>
              <a:avLst/>
              <a:gdLst/>
              <a:ahLst/>
              <a:cxnLst/>
              <a:rect l="l" t="t" r="r" b="b"/>
              <a:pathLst>
                <a:path w="145" h="72" extrusionOk="0">
                  <a:moveTo>
                    <a:pt x="1" y="0"/>
                  </a:moveTo>
                  <a:cubicBezTo>
                    <a:pt x="1" y="36"/>
                    <a:pt x="37" y="72"/>
                    <a:pt x="72" y="72"/>
                  </a:cubicBezTo>
                  <a:cubicBezTo>
                    <a:pt x="108" y="72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6"/>
            <p:cNvSpPr/>
            <p:nvPr/>
          </p:nvSpPr>
          <p:spPr>
            <a:xfrm>
              <a:off x="6911055" y="3607116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4" y="1"/>
                  </a:moveTo>
                  <a:cubicBezTo>
                    <a:pt x="48" y="1"/>
                    <a:pt x="13" y="37"/>
                    <a:pt x="13" y="72"/>
                  </a:cubicBezTo>
                  <a:cubicBezTo>
                    <a:pt x="1" y="108"/>
                    <a:pt x="36" y="144"/>
                    <a:pt x="72" y="144"/>
                  </a:cubicBezTo>
                  <a:cubicBezTo>
                    <a:pt x="79" y="146"/>
                    <a:pt x="85" y="147"/>
                    <a:pt x="91" y="147"/>
                  </a:cubicBezTo>
                  <a:cubicBezTo>
                    <a:pt x="129" y="147"/>
                    <a:pt x="156" y="115"/>
                    <a:pt x="156" y="84"/>
                  </a:cubicBez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6"/>
            <p:cNvSpPr/>
            <p:nvPr/>
          </p:nvSpPr>
          <p:spPr>
            <a:xfrm>
              <a:off x="6934582" y="3608297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85" y="1"/>
                  </a:moveTo>
                  <a:cubicBezTo>
                    <a:pt x="49" y="1"/>
                    <a:pt x="13" y="36"/>
                    <a:pt x="1" y="72"/>
                  </a:cubicBezTo>
                  <a:cubicBezTo>
                    <a:pt x="1" y="120"/>
                    <a:pt x="37" y="156"/>
                    <a:pt x="73" y="156"/>
                  </a:cubicBezTo>
                  <a:cubicBezTo>
                    <a:pt x="120" y="156"/>
                    <a:pt x="156" y="132"/>
                    <a:pt x="156" y="84"/>
                  </a:cubicBezTo>
                  <a:cubicBezTo>
                    <a:pt x="156" y="36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6"/>
            <p:cNvSpPr/>
            <p:nvPr/>
          </p:nvSpPr>
          <p:spPr>
            <a:xfrm>
              <a:off x="6958158" y="3609478"/>
              <a:ext cx="7678" cy="8269"/>
            </a:xfrm>
            <a:custGeom>
              <a:avLst/>
              <a:gdLst/>
              <a:ahLst/>
              <a:cxnLst/>
              <a:rect l="l" t="t" r="r" b="b"/>
              <a:pathLst>
                <a:path w="156" h="168" extrusionOk="0">
                  <a:moveTo>
                    <a:pt x="84" y="1"/>
                  </a:moveTo>
                  <a:cubicBezTo>
                    <a:pt x="36" y="1"/>
                    <a:pt x="12" y="36"/>
                    <a:pt x="0" y="72"/>
                  </a:cubicBezTo>
                  <a:cubicBezTo>
                    <a:pt x="0" y="120"/>
                    <a:pt x="36" y="168"/>
                    <a:pt x="72" y="168"/>
                  </a:cubicBezTo>
                  <a:cubicBezTo>
                    <a:pt x="108" y="168"/>
                    <a:pt x="144" y="132"/>
                    <a:pt x="156" y="84"/>
                  </a:cubicBezTo>
                  <a:cubicBezTo>
                    <a:pt x="156" y="36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6"/>
            <p:cNvSpPr/>
            <p:nvPr/>
          </p:nvSpPr>
          <p:spPr>
            <a:xfrm>
              <a:off x="6946936" y="3600077"/>
              <a:ext cx="7137" cy="4134"/>
            </a:xfrm>
            <a:custGeom>
              <a:avLst/>
              <a:gdLst/>
              <a:ahLst/>
              <a:cxnLst/>
              <a:rect l="l" t="t" r="r" b="b"/>
              <a:pathLst>
                <a:path w="145" h="84" extrusionOk="0">
                  <a:moveTo>
                    <a:pt x="1" y="0"/>
                  </a:moveTo>
                  <a:cubicBezTo>
                    <a:pt x="1" y="36"/>
                    <a:pt x="25" y="72"/>
                    <a:pt x="73" y="84"/>
                  </a:cubicBezTo>
                  <a:cubicBezTo>
                    <a:pt x="109" y="84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6"/>
            <p:cNvSpPr/>
            <p:nvPr/>
          </p:nvSpPr>
          <p:spPr>
            <a:xfrm>
              <a:off x="6945213" y="3621832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12" y="25"/>
                    <a:pt x="0" y="72"/>
                  </a:cubicBezTo>
                  <a:lnTo>
                    <a:pt x="144" y="84"/>
                  </a:lnTo>
                  <a:cubicBezTo>
                    <a:pt x="156" y="36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6"/>
            <p:cNvSpPr/>
            <p:nvPr/>
          </p:nvSpPr>
          <p:spPr>
            <a:xfrm>
              <a:off x="6922228" y="3619962"/>
              <a:ext cx="7137" cy="3692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58" y="0"/>
                  </a:moveTo>
                  <a:cubicBezTo>
                    <a:pt x="28" y="0"/>
                    <a:pt x="1" y="31"/>
                    <a:pt x="1" y="63"/>
                  </a:cubicBezTo>
                  <a:lnTo>
                    <a:pt x="144" y="74"/>
                  </a:lnTo>
                  <a:cubicBezTo>
                    <a:pt x="144" y="39"/>
                    <a:pt x="120" y="3"/>
                    <a:pt x="73" y="3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6"/>
            <p:cNvSpPr/>
            <p:nvPr/>
          </p:nvSpPr>
          <p:spPr>
            <a:xfrm>
              <a:off x="6898701" y="3617698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12" y="25"/>
                    <a:pt x="1" y="61"/>
                  </a:cubicBezTo>
                  <a:lnTo>
                    <a:pt x="156" y="85"/>
                  </a:lnTo>
                  <a:cubicBezTo>
                    <a:pt x="156" y="37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6"/>
            <p:cNvSpPr/>
            <p:nvPr/>
          </p:nvSpPr>
          <p:spPr>
            <a:xfrm>
              <a:off x="6888709" y="3583589"/>
              <a:ext cx="7088" cy="7088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108" y="144"/>
                    <a:pt x="144" y="120"/>
                    <a:pt x="144" y="72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6"/>
            <p:cNvSpPr/>
            <p:nvPr/>
          </p:nvSpPr>
          <p:spPr>
            <a:xfrm>
              <a:off x="6900473" y="3575369"/>
              <a:ext cx="7088" cy="3692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0"/>
                  </a:moveTo>
                  <a:cubicBezTo>
                    <a:pt x="0" y="42"/>
                    <a:pt x="27" y="74"/>
                    <a:pt x="58" y="74"/>
                  </a:cubicBezTo>
                  <a:cubicBezTo>
                    <a:pt x="63" y="74"/>
                    <a:pt x="67" y="73"/>
                    <a:pt x="72" y="72"/>
                  </a:cubicBezTo>
                  <a:cubicBezTo>
                    <a:pt x="108" y="72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6"/>
            <p:cNvSpPr/>
            <p:nvPr/>
          </p:nvSpPr>
          <p:spPr>
            <a:xfrm>
              <a:off x="6923409" y="3575369"/>
              <a:ext cx="7728" cy="3544"/>
            </a:xfrm>
            <a:custGeom>
              <a:avLst/>
              <a:gdLst/>
              <a:ahLst/>
              <a:cxnLst/>
              <a:rect l="l" t="t" r="r" b="b"/>
              <a:pathLst>
                <a:path w="157" h="72" extrusionOk="0">
                  <a:moveTo>
                    <a:pt x="1" y="0"/>
                  </a:moveTo>
                  <a:cubicBezTo>
                    <a:pt x="1" y="36"/>
                    <a:pt x="37" y="72"/>
                    <a:pt x="84" y="72"/>
                  </a:cubicBezTo>
                  <a:cubicBezTo>
                    <a:pt x="120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6"/>
            <p:cNvSpPr/>
            <p:nvPr/>
          </p:nvSpPr>
          <p:spPr>
            <a:xfrm>
              <a:off x="6912236" y="3583589"/>
              <a:ext cx="7088" cy="7678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72"/>
                  </a:cubicBezTo>
                  <a:cubicBezTo>
                    <a:pt x="1" y="120"/>
                    <a:pt x="24" y="156"/>
                    <a:pt x="72" y="156"/>
                  </a:cubicBezTo>
                  <a:cubicBezTo>
                    <a:pt x="108" y="156"/>
                    <a:pt x="144" y="120"/>
                    <a:pt x="144" y="72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6"/>
            <p:cNvSpPr/>
            <p:nvPr/>
          </p:nvSpPr>
          <p:spPr>
            <a:xfrm>
              <a:off x="6935763" y="3583589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3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20"/>
                    <a:pt x="25" y="156"/>
                    <a:pt x="73" y="156"/>
                  </a:cubicBezTo>
                  <a:cubicBezTo>
                    <a:pt x="108" y="156"/>
                    <a:pt x="144" y="120"/>
                    <a:pt x="144" y="84"/>
                  </a:cubicBezTo>
                  <a:cubicBezTo>
                    <a:pt x="144" y="36"/>
                    <a:pt x="10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6"/>
            <p:cNvSpPr/>
            <p:nvPr/>
          </p:nvSpPr>
          <p:spPr>
            <a:xfrm>
              <a:off x="6959339" y="3583589"/>
              <a:ext cx="7088" cy="7678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cubicBezTo>
                    <a:pt x="108" y="156"/>
                    <a:pt x="144" y="120"/>
                    <a:pt x="144" y="84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6"/>
            <p:cNvSpPr/>
            <p:nvPr/>
          </p:nvSpPr>
          <p:spPr>
            <a:xfrm>
              <a:off x="6946936" y="3575369"/>
              <a:ext cx="7137" cy="3544"/>
            </a:xfrm>
            <a:custGeom>
              <a:avLst/>
              <a:gdLst/>
              <a:ahLst/>
              <a:cxnLst/>
              <a:rect l="l" t="t" r="r" b="b"/>
              <a:pathLst>
                <a:path w="145" h="72" extrusionOk="0">
                  <a:moveTo>
                    <a:pt x="1" y="0"/>
                  </a:moveTo>
                  <a:cubicBezTo>
                    <a:pt x="1" y="36"/>
                    <a:pt x="37" y="72"/>
                    <a:pt x="73" y="72"/>
                  </a:cubicBezTo>
                  <a:cubicBezTo>
                    <a:pt x="121" y="72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6"/>
            <p:cNvSpPr/>
            <p:nvPr/>
          </p:nvSpPr>
          <p:spPr>
            <a:xfrm>
              <a:off x="6946936" y="3595943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3" y="1"/>
                  </a:moveTo>
                  <a:cubicBezTo>
                    <a:pt x="37" y="1"/>
                    <a:pt x="1" y="36"/>
                    <a:pt x="1" y="84"/>
                  </a:cubicBezTo>
                  <a:lnTo>
                    <a:pt x="144" y="84"/>
                  </a:lnTo>
                  <a:cubicBezTo>
                    <a:pt x="144" y="36"/>
                    <a:pt x="109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6"/>
            <p:cNvSpPr/>
            <p:nvPr/>
          </p:nvSpPr>
          <p:spPr>
            <a:xfrm>
              <a:off x="6923409" y="3595943"/>
              <a:ext cx="7728" cy="3593"/>
            </a:xfrm>
            <a:custGeom>
              <a:avLst/>
              <a:gdLst/>
              <a:ahLst/>
              <a:cxnLst/>
              <a:rect l="l" t="t" r="r" b="b"/>
              <a:pathLst>
                <a:path w="157" h="73" extrusionOk="0">
                  <a:moveTo>
                    <a:pt x="72" y="1"/>
                  </a:moveTo>
                  <a:cubicBezTo>
                    <a:pt x="37" y="1"/>
                    <a:pt x="1" y="24"/>
                    <a:pt x="1" y="72"/>
                  </a:cubicBezTo>
                  <a:lnTo>
                    <a:pt x="144" y="72"/>
                  </a:lnTo>
                  <a:cubicBezTo>
                    <a:pt x="156" y="36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6"/>
            <p:cNvSpPr/>
            <p:nvPr/>
          </p:nvSpPr>
          <p:spPr>
            <a:xfrm>
              <a:off x="6900473" y="3595352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1"/>
                  </a:moveTo>
                  <a:cubicBezTo>
                    <a:pt x="24" y="1"/>
                    <a:pt x="0" y="24"/>
                    <a:pt x="0" y="72"/>
                  </a:cubicBezTo>
                  <a:lnTo>
                    <a:pt x="144" y="72"/>
                  </a:lnTo>
                  <a:cubicBezTo>
                    <a:pt x="144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6"/>
            <p:cNvSpPr/>
            <p:nvPr/>
          </p:nvSpPr>
          <p:spPr>
            <a:xfrm>
              <a:off x="6888119" y="3560505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91" y="1"/>
                  </a:moveTo>
                  <a:cubicBezTo>
                    <a:pt x="85" y="1"/>
                    <a:pt x="78" y="2"/>
                    <a:pt x="72" y="3"/>
                  </a:cubicBezTo>
                  <a:cubicBezTo>
                    <a:pt x="36" y="3"/>
                    <a:pt x="0" y="27"/>
                    <a:pt x="0" y="75"/>
                  </a:cubicBezTo>
                  <a:cubicBezTo>
                    <a:pt x="0" y="111"/>
                    <a:pt x="36" y="147"/>
                    <a:pt x="84" y="147"/>
                  </a:cubicBezTo>
                  <a:cubicBezTo>
                    <a:pt x="120" y="147"/>
                    <a:pt x="156" y="111"/>
                    <a:pt x="156" y="63"/>
                  </a:cubicBezTo>
                  <a:cubicBezTo>
                    <a:pt x="156" y="32"/>
                    <a:pt x="12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6"/>
            <p:cNvSpPr/>
            <p:nvPr/>
          </p:nvSpPr>
          <p:spPr>
            <a:xfrm>
              <a:off x="6899882" y="3551793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0" y="1"/>
                  </a:moveTo>
                  <a:cubicBezTo>
                    <a:pt x="0" y="49"/>
                    <a:pt x="36" y="73"/>
                    <a:pt x="72" y="73"/>
                  </a:cubicBezTo>
                  <a:cubicBezTo>
                    <a:pt x="120" y="73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6"/>
            <p:cNvSpPr/>
            <p:nvPr/>
          </p:nvSpPr>
          <p:spPr>
            <a:xfrm>
              <a:off x="6923409" y="3551203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1" y="1"/>
                  </a:moveTo>
                  <a:cubicBezTo>
                    <a:pt x="1" y="49"/>
                    <a:pt x="25" y="73"/>
                    <a:pt x="72" y="73"/>
                  </a:cubicBezTo>
                  <a:cubicBezTo>
                    <a:pt x="108" y="73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6"/>
            <p:cNvSpPr/>
            <p:nvPr/>
          </p:nvSpPr>
          <p:spPr>
            <a:xfrm>
              <a:off x="6911646" y="3560062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08"/>
                    <a:pt x="36" y="144"/>
                    <a:pt x="84" y="144"/>
                  </a:cubicBezTo>
                  <a:cubicBezTo>
                    <a:pt x="120" y="144"/>
                    <a:pt x="156" y="108"/>
                    <a:pt x="156" y="72"/>
                  </a:cubicBez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6"/>
            <p:cNvSpPr/>
            <p:nvPr/>
          </p:nvSpPr>
          <p:spPr>
            <a:xfrm>
              <a:off x="6935173" y="3559471"/>
              <a:ext cx="7728" cy="7678"/>
            </a:xfrm>
            <a:custGeom>
              <a:avLst/>
              <a:gdLst/>
              <a:ahLst/>
              <a:cxnLst/>
              <a:rect l="l" t="t" r="r" b="b"/>
              <a:pathLst>
                <a:path w="157" h="156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20"/>
                    <a:pt x="37" y="156"/>
                    <a:pt x="73" y="156"/>
                  </a:cubicBezTo>
                  <a:cubicBezTo>
                    <a:pt x="120" y="144"/>
                    <a:pt x="156" y="120"/>
                    <a:pt x="156" y="72"/>
                  </a:cubicBezTo>
                  <a:cubicBezTo>
                    <a:pt x="144" y="24"/>
                    <a:pt x="120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6"/>
            <p:cNvSpPr/>
            <p:nvPr/>
          </p:nvSpPr>
          <p:spPr>
            <a:xfrm>
              <a:off x="6958749" y="3558881"/>
              <a:ext cx="7678" cy="7678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20" y="156"/>
                    <a:pt x="156" y="120"/>
                    <a:pt x="156" y="72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6"/>
            <p:cNvSpPr/>
            <p:nvPr/>
          </p:nvSpPr>
          <p:spPr>
            <a:xfrm>
              <a:off x="6946345" y="3550021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44" y="1"/>
                  </a:moveTo>
                  <a:lnTo>
                    <a:pt x="1" y="13"/>
                  </a:lnTo>
                  <a:cubicBezTo>
                    <a:pt x="1" y="49"/>
                    <a:pt x="37" y="85"/>
                    <a:pt x="73" y="85"/>
                  </a:cubicBezTo>
                  <a:cubicBezTo>
                    <a:pt x="121" y="85"/>
                    <a:pt x="156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6"/>
            <p:cNvSpPr/>
            <p:nvPr/>
          </p:nvSpPr>
          <p:spPr>
            <a:xfrm>
              <a:off x="6946936" y="3571235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3" y="0"/>
                  </a:moveTo>
                  <a:cubicBezTo>
                    <a:pt x="37" y="0"/>
                    <a:pt x="1" y="36"/>
                    <a:pt x="1" y="84"/>
                  </a:cubicBezTo>
                  <a:lnTo>
                    <a:pt x="144" y="84"/>
                  </a:lnTo>
                  <a:cubicBezTo>
                    <a:pt x="144" y="36"/>
                    <a:pt x="109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6"/>
            <p:cNvSpPr/>
            <p:nvPr/>
          </p:nvSpPr>
          <p:spPr>
            <a:xfrm>
              <a:off x="6923409" y="3571826"/>
              <a:ext cx="7728" cy="3593"/>
            </a:xfrm>
            <a:custGeom>
              <a:avLst/>
              <a:gdLst/>
              <a:ahLst/>
              <a:cxnLst/>
              <a:rect l="l" t="t" r="r" b="b"/>
              <a:pathLst>
                <a:path w="157" h="73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6"/>
            <p:cNvSpPr/>
            <p:nvPr/>
          </p:nvSpPr>
          <p:spPr>
            <a:xfrm>
              <a:off x="6900473" y="3571826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lnTo>
                    <a:pt x="144" y="72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6"/>
            <p:cNvSpPr/>
            <p:nvPr/>
          </p:nvSpPr>
          <p:spPr>
            <a:xfrm>
              <a:off x="6887528" y="3537569"/>
              <a:ext cx="7088" cy="6743"/>
            </a:xfrm>
            <a:custGeom>
              <a:avLst/>
              <a:gdLst/>
              <a:ahLst/>
              <a:cxnLst/>
              <a:rect l="l" t="t" r="r" b="b"/>
              <a:pathLst>
                <a:path w="144" h="137" extrusionOk="0">
                  <a:moveTo>
                    <a:pt x="86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24" y="3"/>
                    <a:pt x="0" y="39"/>
                    <a:pt x="0" y="75"/>
                  </a:cubicBezTo>
                  <a:cubicBezTo>
                    <a:pt x="0" y="106"/>
                    <a:pt x="27" y="137"/>
                    <a:pt x="58" y="137"/>
                  </a:cubicBezTo>
                  <a:cubicBezTo>
                    <a:pt x="62" y="137"/>
                    <a:pt x="67" y="136"/>
                    <a:pt x="72" y="134"/>
                  </a:cubicBezTo>
                  <a:cubicBezTo>
                    <a:pt x="120" y="134"/>
                    <a:pt x="144" y="110"/>
                    <a:pt x="144" y="63"/>
                  </a:cubicBezTo>
                  <a:cubicBezTo>
                    <a:pt x="144" y="32"/>
                    <a:pt x="11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6"/>
            <p:cNvSpPr/>
            <p:nvPr/>
          </p:nvSpPr>
          <p:spPr>
            <a:xfrm>
              <a:off x="6898701" y="3528266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144" y="1"/>
                  </a:moveTo>
                  <a:lnTo>
                    <a:pt x="1" y="12"/>
                  </a:lnTo>
                  <a:cubicBezTo>
                    <a:pt x="1" y="60"/>
                    <a:pt x="36" y="84"/>
                    <a:pt x="84" y="84"/>
                  </a:cubicBezTo>
                  <a:cubicBezTo>
                    <a:pt x="120" y="84"/>
                    <a:pt x="144" y="48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6"/>
            <p:cNvSpPr/>
            <p:nvPr/>
          </p:nvSpPr>
          <p:spPr>
            <a:xfrm>
              <a:off x="6921637" y="3527085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" y="1"/>
                  </a:moveTo>
                  <a:cubicBezTo>
                    <a:pt x="11" y="42"/>
                    <a:pt x="40" y="75"/>
                    <a:pt x="70" y="75"/>
                  </a:cubicBezTo>
                  <a:cubicBezTo>
                    <a:pt x="75" y="75"/>
                    <a:pt x="80" y="74"/>
                    <a:pt x="85" y="72"/>
                  </a:cubicBezTo>
                  <a:cubicBezTo>
                    <a:pt x="120" y="72"/>
                    <a:pt x="156" y="36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6"/>
            <p:cNvSpPr/>
            <p:nvPr/>
          </p:nvSpPr>
          <p:spPr>
            <a:xfrm>
              <a:off x="6911055" y="3535895"/>
              <a:ext cx="7137" cy="7728"/>
            </a:xfrm>
            <a:custGeom>
              <a:avLst/>
              <a:gdLst/>
              <a:ahLst/>
              <a:cxnLst/>
              <a:rect l="l" t="t" r="r" b="b"/>
              <a:pathLst>
                <a:path w="145" h="157" extrusionOk="0">
                  <a:moveTo>
                    <a:pt x="72" y="1"/>
                  </a:moveTo>
                  <a:cubicBezTo>
                    <a:pt x="25" y="13"/>
                    <a:pt x="1" y="37"/>
                    <a:pt x="1" y="85"/>
                  </a:cubicBezTo>
                  <a:cubicBezTo>
                    <a:pt x="1" y="121"/>
                    <a:pt x="36" y="156"/>
                    <a:pt x="72" y="156"/>
                  </a:cubicBezTo>
                  <a:cubicBezTo>
                    <a:pt x="120" y="156"/>
                    <a:pt x="144" y="121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6"/>
            <p:cNvSpPr/>
            <p:nvPr/>
          </p:nvSpPr>
          <p:spPr>
            <a:xfrm>
              <a:off x="6934582" y="3534763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3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20"/>
                    <a:pt x="37" y="155"/>
                    <a:pt x="73" y="155"/>
                  </a:cubicBezTo>
                  <a:cubicBezTo>
                    <a:pt x="120" y="155"/>
                    <a:pt x="144" y="120"/>
                    <a:pt x="144" y="72"/>
                  </a:cubicBezTo>
                  <a:cubicBezTo>
                    <a:pt x="144" y="36"/>
                    <a:pt x="10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6"/>
            <p:cNvSpPr/>
            <p:nvPr/>
          </p:nvSpPr>
          <p:spPr>
            <a:xfrm>
              <a:off x="6958158" y="3533582"/>
              <a:ext cx="7088" cy="7678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6"/>
            <p:cNvSpPr/>
            <p:nvPr/>
          </p:nvSpPr>
          <p:spPr>
            <a:xfrm>
              <a:off x="6945213" y="3525313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144" y="1"/>
                  </a:moveTo>
                  <a:lnTo>
                    <a:pt x="0" y="13"/>
                  </a:lnTo>
                  <a:cubicBezTo>
                    <a:pt x="0" y="49"/>
                    <a:pt x="36" y="84"/>
                    <a:pt x="84" y="84"/>
                  </a:cubicBezTo>
                  <a:cubicBezTo>
                    <a:pt x="120" y="84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6"/>
            <p:cNvSpPr/>
            <p:nvPr/>
          </p:nvSpPr>
          <p:spPr>
            <a:xfrm>
              <a:off x="6946345" y="3546527"/>
              <a:ext cx="7137" cy="4134"/>
            </a:xfrm>
            <a:custGeom>
              <a:avLst/>
              <a:gdLst/>
              <a:ahLst/>
              <a:cxnLst/>
              <a:rect l="l" t="t" r="r" b="b"/>
              <a:pathLst>
                <a:path w="145" h="84" extrusionOk="0">
                  <a:moveTo>
                    <a:pt x="73" y="0"/>
                  </a:moveTo>
                  <a:cubicBezTo>
                    <a:pt x="37" y="0"/>
                    <a:pt x="1" y="36"/>
                    <a:pt x="1" y="84"/>
                  </a:cubicBezTo>
                  <a:lnTo>
                    <a:pt x="144" y="72"/>
                  </a:lnTo>
                  <a:cubicBezTo>
                    <a:pt x="144" y="36"/>
                    <a:pt x="109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6"/>
            <p:cNvSpPr/>
            <p:nvPr/>
          </p:nvSpPr>
          <p:spPr>
            <a:xfrm>
              <a:off x="6922818" y="3547708"/>
              <a:ext cx="7728" cy="3544"/>
            </a:xfrm>
            <a:custGeom>
              <a:avLst/>
              <a:gdLst/>
              <a:ahLst/>
              <a:cxnLst/>
              <a:rect l="l" t="t" r="r" b="b"/>
              <a:pathLst>
                <a:path w="157" h="72" extrusionOk="0">
                  <a:moveTo>
                    <a:pt x="72" y="0"/>
                  </a:moveTo>
                  <a:cubicBezTo>
                    <a:pt x="37" y="0"/>
                    <a:pt x="1" y="36"/>
                    <a:pt x="13" y="72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6"/>
            <p:cNvSpPr/>
            <p:nvPr/>
          </p:nvSpPr>
          <p:spPr>
            <a:xfrm>
              <a:off x="6899882" y="3548299"/>
              <a:ext cx="7088" cy="3544"/>
            </a:xfrm>
            <a:custGeom>
              <a:avLst/>
              <a:gdLst/>
              <a:ahLst/>
              <a:cxnLst/>
              <a:rect l="l" t="t" r="r" b="b"/>
              <a:pathLst>
                <a:path w="144" h="72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lnTo>
                    <a:pt x="144" y="72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6"/>
            <p:cNvSpPr/>
            <p:nvPr/>
          </p:nvSpPr>
          <p:spPr>
            <a:xfrm>
              <a:off x="6885756" y="3515223"/>
              <a:ext cx="7678" cy="6743"/>
            </a:xfrm>
            <a:custGeom>
              <a:avLst/>
              <a:gdLst/>
              <a:ahLst/>
              <a:cxnLst/>
              <a:rect l="l" t="t" r="r" b="b"/>
              <a:pathLst>
                <a:path w="156" h="137" extrusionOk="0">
                  <a:moveTo>
                    <a:pt x="87" y="0"/>
                  </a:moveTo>
                  <a:cubicBezTo>
                    <a:pt x="82" y="0"/>
                    <a:pt x="77" y="1"/>
                    <a:pt x="72" y="2"/>
                  </a:cubicBezTo>
                  <a:cubicBezTo>
                    <a:pt x="24" y="2"/>
                    <a:pt x="0" y="38"/>
                    <a:pt x="0" y="74"/>
                  </a:cubicBezTo>
                  <a:cubicBezTo>
                    <a:pt x="11" y="105"/>
                    <a:pt x="39" y="136"/>
                    <a:pt x="70" y="136"/>
                  </a:cubicBezTo>
                  <a:cubicBezTo>
                    <a:pt x="75" y="136"/>
                    <a:pt x="79" y="136"/>
                    <a:pt x="84" y="134"/>
                  </a:cubicBezTo>
                  <a:cubicBezTo>
                    <a:pt x="120" y="134"/>
                    <a:pt x="156" y="98"/>
                    <a:pt x="156" y="62"/>
                  </a:cubicBezTo>
                  <a:cubicBezTo>
                    <a:pt x="146" y="31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6"/>
            <p:cNvSpPr/>
            <p:nvPr/>
          </p:nvSpPr>
          <p:spPr>
            <a:xfrm>
              <a:off x="6896338" y="3505921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1" y="43"/>
                    <a:pt x="39" y="74"/>
                    <a:pt x="70" y="74"/>
                  </a:cubicBezTo>
                  <a:cubicBezTo>
                    <a:pt x="75" y="74"/>
                    <a:pt x="80" y="74"/>
                    <a:pt x="84" y="72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6"/>
            <p:cNvSpPr/>
            <p:nvPr/>
          </p:nvSpPr>
          <p:spPr>
            <a:xfrm>
              <a:off x="6919275" y="3502377"/>
              <a:ext cx="7728" cy="4774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156" y="0"/>
                  </a:moveTo>
                  <a:lnTo>
                    <a:pt x="1" y="24"/>
                  </a:lnTo>
                  <a:cubicBezTo>
                    <a:pt x="13" y="72"/>
                    <a:pt x="49" y="96"/>
                    <a:pt x="85" y="96"/>
                  </a:cubicBezTo>
                  <a:cubicBezTo>
                    <a:pt x="133" y="84"/>
                    <a:pt x="156" y="48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6"/>
            <p:cNvSpPr/>
            <p:nvPr/>
          </p:nvSpPr>
          <p:spPr>
            <a:xfrm>
              <a:off x="6909283" y="3512861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7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25" y="3"/>
                    <a:pt x="1" y="39"/>
                    <a:pt x="1" y="74"/>
                  </a:cubicBezTo>
                  <a:cubicBezTo>
                    <a:pt x="1" y="122"/>
                    <a:pt x="37" y="146"/>
                    <a:pt x="84" y="146"/>
                  </a:cubicBezTo>
                  <a:cubicBezTo>
                    <a:pt x="120" y="134"/>
                    <a:pt x="156" y="98"/>
                    <a:pt x="144" y="62"/>
                  </a:cubicBezTo>
                  <a:cubicBezTo>
                    <a:pt x="144" y="31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6"/>
            <p:cNvSpPr/>
            <p:nvPr/>
          </p:nvSpPr>
          <p:spPr>
            <a:xfrm>
              <a:off x="6932269" y="3510006"/>
              <a:ext cx="7678" cy="7728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72" y="1"/>
                  </a:moveTo>
                  <a:cubicBezTo>
                    <a:pt x="36" y="13"/>
                    <a:pt x="0" y="49"/>
                    <a:pt x="12" y="85"/>
                  </a:cubicBezTo>
                  <a:cubicBezTo>
                    <a:pt x="12" y="132"/>
                    <a:pt x="48" y="156"/>
                    <a:pt x="96" y="156"/>
                  </a:cubicBezTo>
                  <a:cubicBezTo>
                    <a:pt x="132" y="156"/>
                    <a:pt x="155" y="120"/>
                    <a:pt x="155" y="73"/>
                  </a:cubicBezTo>
                  <a:cubicBezTo>
                    <a:pt x="155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6"/>
            <p:cNvSpPr/>
            <p:nvPr/>
          </p:nvSpPr>
          <p:spPr>
            <a:xfrm>
              <a:off x="6955795" y="3507693"/>
              <a:ext cx="7678" cy="8269"/>
            </a:xfrm>
            <a:custGeom>
              <a:avLst/>
              <a:gdLst/>
              <a:ahLst/>
              <a:cxnLst/>
              <a:rect l="l" t="t" r="r" b="b"/>
              <a:pathLst>
                <a:path w="156" h="168" extrusionOk="0">
                  <a:moveTo>
                    <a:pt x="72" y="0"/>
                  </a:moveTo>
                  <a:cubicBezTo>
                    <a:pt x="36" y="0"/>
                    <a:pt x="0" y="48"/>
                    <a:pt x="12" y="84"/>
                  </a:cubicBezTo>
                  <a:cubicBezTo>
                    <a:pt x="12" y="132"/>
                    <a:pt x="48" y="167"/>
                    <a:pt x="84" y="167"/>
                  </a:cubicBezTo>
                  <a:cubicBezTo>
                    <a:pt x="132" y="155"/>
                    <a:pt x="156" y="120"/>
                    <a:pt x="156" y="72"/>
                  </a:cubicBezTo>
                  <a:cubicBezTo>
                    <a:pt x="156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6"/>
            <p:cNvSpPr/>
            <p:nvPr/>
          </p:nvSpPr>
          <p:spPr>
            <a:xfrm>
              <a:off x="6942851" y="3499424"/>
              <a:ext cx="7088" cy="4774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144" y="1"/>
                  </a:moveTo>
                  <a:lnTo>
                    <a:pt x="0" y="25"/>
                  </a:lnTo>
                  <a:cubicBezTo>
                    <a:pt x="0" y="72"/>
                    <a:pt x="36" y="96"/>
                    <a:pt x="84" y="96"/>
                  </a:cubicBezTo>
                  <a:cubicBezTo>
                    <a:pt x="120" y="84"/>
                    <a:pt x="144" y="48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6"/>
            <p:cNvSpPr/>
            <p:nvPr/>
          </p:nvSpPr>
          <p:spPr>
            <a:xfrm>
              <a:off x="6945213" y="3521671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86" y="1"/>
                  </a:moveTo>
                  <a:cubicBezTo>
                    <a:pt x="81" y="1"/>
                    <a:pt x="77" y="1"/>
                    <a:pt x="72" y="3"/>
                  </a:cubicBezTo>
                  <a:cubicBezTo>
                    <a:pt x="24" y="3"/>
                    <a:pt x="0" y="39"/>
                    <a:pt x="0" y="87"/>
                  </a:cubicBezTo>
                  <a:lnTo>
                    <a:pt x="144" y="75"/>
                  </a:lnTo>
                  <a:cubicBezTo>
                    <a:pt x="144" y="33"/>
                    <a:pt x="116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6"/>
            <p:cNvSpPr/>
            <p:nvPr/>
          </p:nvSpPr>
          <p:spPr>
            <a:xfrm>
              <a:off x="6921637" y="3523443"/>
              <a:ext cx="7728" cy="4282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90" y="1"/>
                  </a:moveTo>
                  <a:cubicBezTo>
                    <a:pt x="85" y="1"/>
                    <a:pt x="79" y="1"/>
                    <a:pt x="73" y="3"/>
                  </a:cubicBezTo>
                  <a:cubicBezTo>
                    <a:pt x="37" y="3"/>
                    <a:pt x="1" y="39"/>
                    <a:pt x="1" y="75"/>
                  </a:cubicBezTo>
                  <a:lnTo>
                    <a:pt x="1" y="87"/>
                  </a:lnTo>
                  <a:lnTo>
                    <a:pt x="156" y="75"/>
                  </a:lnTo>
                  <a:cubicBezTo>
                    <a:pt x="146" y="33"/>
                    <a:pt x="12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6"/>
            <p:cNvSpPr/>
            <p:nvPr/>
          </p:nvSpPr>
          <p:spPr>
            <a:xfrm>
              <a:off x="6898701" y="3525313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1"/>
                  </a:moveTo>
                  <a:cubicBezTo>
                    <a:pt x="24" y="1"/>
                    <a:pt x="1" y="37"/>
                    <a:pt x="1" y="72"/>
                  </a:cubicBezTo>
                  <a:lnTo>
                    <a:pt x="144" y="61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6"/>
            <p:cNvSpPr/>
            <p:nvPr/>
          </p:nvSpPr>
          <p:spPr>
            <a:xfrm>
              <a:off x="6882803" y="3493567"/>
              <a:ext cx="7728" cy="7088"/>
            </a:xfrm>
            <a:custGeom>
              <a:avLst/>
              <a:gdLst/>
              <a:ahLst/>
              <a:cxnLst/>
              <a:rect l="l" t="t" r="r" b="b"/>
              <a:pathLst>
                <a:path w="157" h="144" extrusionOk="0">
                  <a:moveTo>
                    <a:pt x="72" y="0"/>
                  </a:moveTo>
                  <a:cubicBezTo>
                    <a:pt x="25" y="12"/>
                    <a:pt x="1" y="48"/>
                    <a:pt x="13" y="84"/>
                  </a:cubicBezTo>
                  <a:cubicBezTo>
                    <a:pt x="13" y="120"/>
                    <a:pt x="49" y="144"/>
                    <a:pt x="84" y="144"/>
                  </a:cubicBezTo>
                  <a:cubicBezTo>
                    <a:pt x="132" y="132"/>
                    <a:pt x="156" y="96"/>
                    <a:pt x="156" y="60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6"/>
            <p:cNvSpPr/>
            <p:nvPr/>
          </p:nvSpPr>
          <p:spPr>
            <a:xfrm>
              <a:off x="6892795" y="3483526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44" y="1"/>
                  </a:moveTo>
                  <a:lnTo>
                    <a:pt x="1" y="25"/>
                  </a:lnTo>
                  <a:cubicBezTo>
                    <a:pt x="13" y="61"/>
                    <a:pt x="49" y="85"/>
                    <a:pt x="85" y="85"/>
                  </a:cubicBezTo>
                  <a:cubicBezTo>
                    <a:pt x="121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6"/>
            <p:cNvSpPr/>
            <p:nvPr/>
          </p:nvSpPr>
          <p:spPr>
            <a:xfrm>
              <a:off x="6915780" y="3478850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44" y="0"/>
                  </a:moveTo>
                  <a:lnTo>
                    <a:pt x="0" y="24"/>
                  </a:lnTo>
                  <a:cubicBezTo>
                    <a:pt x="0" y="64"/>
                    <a:pt x="33" y="87"/>
                    <a:pt x="65" y="87"/>
                  </a:cubicBezTo>
                  <a:cubicBezTo>
                    <a:pt x="71" y="87"/>
                    <a:pt x="78" y="86"/>
                    <a:pt x="84" y="84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6"/>
            <p:cNvSpPr/>
            <p:nvPr/>
          </p:nvSpPr>
          <p:spPr>
            <a:xfrm>
              <a:off x="6905739" y="3489432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3" y="0"/>
                  </a:moveTo>
                  <a:cubicBezTo>
                    <a:pt x="37" y="12"/>
                    <a:pt x="1" y="48"/>
                    <a:pt x="13" y="84"/>
                  </a:cubicBezTo>
                  <a:cubicBezTo>
                    <a:pt x="13" y="124"/>
                    <a:pt x="46" y="147"/>
                    <a:pt x="77" y="147"/>
                  </a:cubicBezTo>
                  <a:cubicBezTo>
                    <a:pt x="84" y="147"/>
                    <a:pt x="90" y="146"/>
                    <a:pt x="97" y="144"/>
                  </a:cubicBezTo>
                  <a:cubicBezTo>
                    <a:pt x="133" y="144"/>
                    <a:pt x="168" y="108"/>
                    <a:pt x="156" y="60"/>
                  </a:cubicBezTo>
                  <a:cubicBezTo>
                    <a:pt x="156" y="24"/>
                    <a:pt x="109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6"/>
            <p:cNvSpPr/>
            <p:nvPr/>
          </p:nvSpPr>
          <p:spPr>
            <a:xfrm>
              <a:off x="6929315" y="3485298"/>
              <a:ext cx="7678" cy="7826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60" y="1"/>
                  </a:moveTo>
                  <a:cubicBezTo>
                    <a:pt x="24" y="13"/>
                    <a:pt x="0" y="49"/>
                    <a:pt x="0" y="96"/>
                  </a:cubicBezTo>
                  <a:cubicBezTo>
                    <a:pt x="11" y="127"/>
                    <a:pt x="39" y="158"/>
                    <a:pt x="70" y="158"/>
                  </a:cubicBezTo>
                  <a:cubicBezTo>
                    <a:pt x="74" y="158"/>
                    <a:pt x="79" y="158"/>
                    <a:pt x="84" y="156"/>
                  </a:cubicBezTo>
                  <a:cubicBezTo>
                    <a:pt x="132" y="156"/>
                    <a:pt x="156" y="108"/>
                    <a:pt x="156" y="72"/>
                  </a:cubicBezTo>
                  <a:cubicBezTo>
                    <a:pt x="144" y="25"/>
                    <a:pt x="10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6"/>
            <p:cNvSpPr/>
            <p:nvPr/>
          </p:nvSpPr>
          <p:spPr>
            <a:xfrm>
              <a:off x="6952252" y="3481213"/>
              <a:ext cx="8269" cy="8367"/>
            </a:xfrm>
            <a:custGeom>
              <a:avLst/>
              <a:gdLst/>
              <a:ahLst/>
              <a:cxnLst/>
              <a:rect l="l" t="t" r="r" b="b"/>
              <a:pathLst>
                <a:path w="168" h="170" extrusionOk="0">
                  <a:moveTo>
                    <a:pt x="72" y="0"/>
                  </a:moveTo>
                  <a:cubicBezTo>
                    <a:pt x="24" y="12"/>
                    <a:pt x="1" y="48"/>
                    <a:pt x="13" y="96"/>
                  </a:cubicBezTo>
                  <a:cubicBezTo>
                    <a:pt x="13" y="137"/>
                    <a:pt x="49" y="170"/>
                    <a:pt x="82" y="170"/>
                  </a:cubicBezTo>
                  <a:cubicBezTo>
                    <a:pt x="87" y="170"/>
                    <a:pt x="91" y="169"/>
                    <a:pt x="96" y="167"/>
                  </a:cubicBezTo>
                  <a:cubicBezTo>
                    <a:pt x="132" y="167"/>
                    <a:pt x="168" y="120"/>
                    <a:pt x="156" y="72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6"/>
            <p:cNvSpPr/>
            <p:nvPr/>
          </p:nvSpPr>
          <p:spPr>
            <a:xfrm>
              <a:off x="6938126" y="3473535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56" y="1"/>
                  </a:moveTo>
                  <a:lnTo>
                    <a:pt x="1" y="36"/>
                  </a:lnTo>
                  <a:cubicBezTo>
                    <a:pt x="10" y="76"/>
                    <a:pt x="37" y="99"/>
                    <a:pt x="73" y="99"/>
                  </a:cubicBezTo>
                  <a:cubicBezTo>
                    <a:pt x="80" y="99"/>
                    <a:pt x="88" y="98"/>
                    <a:pt x="96" y="96"/>
                  </a:cubicBezTo>
                  <a:cubicBezTo>
                    <a:pt x="132" y="96"/>
                    <a:pt x="156" y="48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6"/>
            <p:cNvSpPr/>
            <p:nvPr/>
          </p:nvSpPr>
          <p:spPr>
            <a:xfrm>
              <a:off x="6942260" y="3495880"/>
              <a:ext cx="7678" cy="4774"/>
            </a:xfrm>
            <a:custGeom>
              <a:avLst/>
              <a:gdLst/>
              <a:ahLst/>
              <a:cxnLst/>
              <a:rect l="l" t="t" r="r" b="b"/>
              <a:pathLst>
                <a:path w="156" h="97" extrusionOk="0">
                  <a:moveTo>
                    <a:pt x="72" y="1"/>
                  </a:moveTo>
                  <a:cubicBezTo>
                    <a:pt x="24" y="13"/>
                    <a:pt x="0" y="49"/>
                    <a:pt x="12" y="97"/>
                  </a:cubicBezTo>
                  <a:lnTo>
                    <a:pt x="156" y="73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6"/>
            <p:cNvSpPr/>
            <p:nvPr/>
          </p:nvSpPr>
          <p:spPr>
            <a:xfrm>
              <a:off x="6919275" y="3499424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1"/>
                  </a:moveTo>
                  <a:cubicBezTo>
                    <a:pt x="25" y="13"/>
                    <a:pt x="1" y="48"/>
                    <a:pt x="1" y="84"/>
                  </a:cubicBezTo>
                  <a:lnTo>
                    <a:pt x="156" y="60"/>
                  </a:lnTo>
                  <a:cubicBezTo>
                    <a:pt x="144" y="25"/>
                    <a:pt x="109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6"/>
            <p:cNvSpPr/>
            <p:nvPr/>
          </p:nvSpPr>
          <p:spPr>
            <a:xfrm>
              <a:off x="6896338" y="3502820"/>
              <a:ext cx="7137" cy="3741"/>
            </a:xfrm>
            <a:custGeom>
              <a:avLst/>
              <a:gdLst/>
              <a:ahLst/>
              <a:cxnLst/>
              <a:rect l="l" t="t" r="r" b="b"/>
              <a:pathLst>
                <a:path w="145" h="76" extrusionOk="0">
                  <a:moveTo>
                    <a:pt x="84" y="0"/>
                  </a:moveTo>
                  <a:cubicBezTo>
                    <a:pt x="77" y="0"/>
                    <a:pt x="69" y="1"/>
                    <a:pt x="60" y="3"/>
                  </a:cubicBezTo>
                  <a:cubicBezTo>
                    <a:pt x="25" y="3"/>
                    <a:pt x="1" y="39"/>
                    <a:pt x="1" y="75"/>
                  </a:cubicBezTo>
                  <a:lnTo>
                    <a:pt x="144" y="63"/>
                  </a:lnTo>
                  <a:cubicBezTo>
                    <a:pt x="144" y="24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6"/>
            <p:cNvSpPr/>
            <p:nvPr/>
          </p:nvSpPr>
          <p:spPr>
            <a:xfrm>
              <a:off x="6878127" y="3473338"/>
              <a:ext cx="8269" cy="6300"/>
            </a:xfrm>
            <a:custGeom>
              <a:avLst/>
              <a:gdLst/>
              <a:ahLst/>
              <a:cxnLst/>
              <a:rect l="l" t="t" r="r" b="b"/>
              <a:pathLst>
                <a:path w="168" h="128" extrusionOk="0">
                  <a:moveTo>
                    <a:pt x="98" y="0"/>
                  </a:moveTo>
                  <a:cubicBezTo>
                    <a:pt x="90" y="0"/>
                    <a:pt x="81" y="2"/>
                    <a:pt x="72" y="5"/>
                  </a:cubicBezTo>
                  <a:cubicBezTo>
                    <a:pt x="36" y="17"/>
                    <a:pt x="0" y="52"/>
                    <a:pt x="12" y="88"/>
                  </a:cubicBezTo>
                  <a:cubicBezTo>
                    <a:pt x="22" y="108"/>
                    <a:pt x="47" y="127"/>
                    <a:pt x="83" y="127"/>
                  </a:cubicBezTo>
                  <a:cubicBezTo>
                    <a:pt x="90" y="127"/>
                    <a:pt x="99" y="126"/>
                    <a:pt x="108" y="124"/>
                  </a:cubicBezTo>
                  <a:cubicBezTo>
                    <a:pt x="144" y="112"/>
                    <a:pt x="167" y="76"/>
                    <a:pt x="155" y="40"/>
                  </a:cubicBezTo>
                  <a:cubicBezTo>
                    <a:pt x="146" y="14"/>
                    <a:pt x="124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6"/>
            <p:cNvSpPr/>
            <p:nvPr/>
          </p:nvSpPr>
          <p:spPr>
            <a:xfrm>
              <a:off x="6887528" y="3461771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144" y="0"/>
                  </a:moveTo>
                  <a:lnTo>
                    <a:pt x="0" y="48"/>
                  </a:lnTo>
                  <a:cubicBezTo>
                    <a:pt x="10" y="78"/>
                    <a:pt x="36" y="99"/>
                    <a:pt x="65" y="99"/>
                  </a:cubicBezTo>
                  <a:cubicBezTo>
                    <a:pt x="71" y="99"/>
                    <a:pt x="78" y="98"/>
                    <a:pt x="84" y="96"/>
                  </a:cubicBezTo>
                  <a:cubicBezTo>
                    <a:pt x="132" y="84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6"/>
            <p:cNvSpPr/>
            <p:nvPr/>
          </p:nvSpPr>
          <p:spPr>
            <a:xfrm>
              <a:off x="6909874" y="3454684"/>
              <a:ext cx="7137" cy="4922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132" y="1"/>
                  </a:moveTo>
                  <a:lnTo>
                    <a:pt x="1" y="49"/>
                  </a:lnTo>
                  <a:cubicBezTo>
                    <a:pt x="11" y="78"/>
                    <a:pt x="37" y="100"/>
                    <a:pt x="65" y="100"/>
                  </a:cubicBezTo>
                  <a:cubicBezTo>
                    <a:pt x="72" y="100"/>
                    <a:pt x="78" y="99"/>
                    <a:pt x="84" y="97"/>
                  </a:cubicBezTo>
                  <a:cubicBezTo>
                    <a:pt x="132" y="85"/>
                    <a:pt x="144" y="49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6"/>
            <p:cNvSpPr/>
            <p:nvPr/>
          </p:nvSpPr>
          <p:spPr>
            <a:xfrm>
              <a:off x="6901064" y="3466890"/>
              <a:ext cx="8269" cy="7432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4" y="1"/>
                  </a:moveTo>
                  <a:cubicBezTo>
                    <a:pt x="77" y="1"/>
                    <a:pt x="69" y="2"/>
                    <a:pt x="60" y="4"/>
                  </a:cubicBezTo>
                  <a:cubicBezTo>
                    <a:pt x="24" y="16"/>
                    <a:pt x="0" y="52"/>
                    <a:pt x="12" y="100"/>
                  </a:cubicBezTo>
                  <a:cubicBezTo>
                    <a:pt x="22" y="129"/>
                    <a:pt x="48" y="151"/>
                    <a:pt x="77" y="151"/>
                  </a:cubicBezTo>
                  <a:cubicBezTo>
                    <a:pt x="83" y="151"/>
                    <a:pt x="90" y="150"/>
                    <a:pt x="96" y="148"/>
                  </a:cubicBezTo>
                  <a:cubicBezTo>
                    <a:pt x="144" y="136"/>
                    <a:pt x="168" y="100"/>
                    <a:pt x="156" y="52"/>
                  </a:cubicBezTo>
                  <a:cubicBezTo>
                    <a:pt x="146" y="22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6"/>
            <p:cNvSpPr/>
            <p:nvPr/>
          </p:nvSpPr>
          <p:spPr>
            <a:xfrm>
              <a:off x="6924000" y="3461033"/>
              <a:ext cx="8318" cy="7432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0" y="0"/>
                  </a:moveTo>
                  <a:cubicBezTo>
                    <a:pt x="73" y="0"/>
                    <a:pt x="67" y="1"/>
                    <a:pt x="60" y="3"/>
                  </a:cubicBezTo>
                  <a:cubicBezTo>
                    <a:pt x="25" y="3"/>
                    <a:pt x="1" y="51"/>
                    <a:pt x="13" y="99"/>
                  </a:cubicBezTo>
                  <a:cubicBezTo>
                    <a:pt x="22" y="129"/>
                    <a:pt x="48" y="150"/>
                    <a:pt x="77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44" y="147"/>
                    <a:pt x="168" y="99"/>
                    <a:pt x="156" y="51"/>
                  </a:cubicBezTo>
                  <a:cubicBezTo>
                    <a:pt x="146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6"/>
            <p:cNvSpPr/>
            <p:nvPr/>
          </p:nvSpPr>
          <p:spPr>
            <a:xfrm>
              <a:off x="6946345" y="3454536"/>
              <a:ext cx="8318" cy="8564"/>
            </a:xfrm>
            <a:custGeom>
              <a:avLst/>
              <a:gdLst/>
              <a:ahLst/>
              <a:cxnLst/>
              <a:rect l="l" t="t" r="r" b="b"/>
              <a:pathLst>
                <a:path w="169" h="174" extrusionOk="0">
                  <a:moveTo>
                    <a:pt x="84" y="1"/>
                  </a:moveTo>
                  <a:cubicBezTo>
                    <a:pt x="77" y="1"/>
                    <a:pt x="69" y="2"/>
                    <a:pt x="61" y="4"/>
                  </a:cubicBezTo>
                  <a:cubicBezTo>
                    <a:pt x="25" y="16"/>
                    <a:pt x="1" y="64"/>
                    <a:pt x="13" y="100"/>
                  </a:cubicBezTo>
                  <a:cubicBezTo>
                    <a:pt x="23" y="141"/>
                    <a:pt x="61" y="174"/>
                    <a:pt x="94" y="174"/>
                  </a:cubicBezTo>
                  <a:cubicBezTo>
                    <a:pt x="99" y="174"/>
                    <a:pt x="104" y="173"/>
                    <a:pt x="109" y="171"/>
                  </a:cubicBezTo>
                  <a:cubicBezTo>
                    <a:pt x="144" y="159"/>
                    <a:pt x="168" y="112"/>
                    <a:pt x="156" y="64"/>
                  </a:cubicBezTo>
                  <a:cubicBezTo>
                    <a:pt x="147" y="24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6"/>
            <p:cNvSpPr/>
            <p:nvPr/>
          </p:nvSpPr>
          <p:spPr>
            <a:xfrm>
              <a:off x="6931678" y="3448236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44" y="0"/>
                  </a:moveTo>
                  <a:lnTo>
                    <a:pt x="0" y="36"/>
                  </a:lnTo>
                  <a:cubicBezTo>
                    <a:pt x="10" y="76"/>
                    <a:pt x="44" y="99"/>
                    <a:pt x="76" y="99"/>
                  </a:cubicBezTo>
                  <a:cubicBezTo>
                    <a:pt x="83" y="99"/>
                    <a:pt x="90" y="98"/>
                    <a:pt x="96" y="96"/>
                  </a:cubicBezTo>
                  <a:cubicBezTo>
                    <a:pt x="144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6"/>
            <p:cNvSpPr/>
            <p:nvPr/>
          </p:nvSpPr>
          <p:spPr>
            <a:xfrm>
              <a:off x="6938126" y="3470483"/>
              <a:ext cx="7728" cy="4873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75" y="0"/>
                  </a:moveTo>
                  <a:cubicBezTo>
                    <a:pt x="70" y="0"/>
                    <a:pt x="65" y="1"/>
                    <a:pt x="60" y="3"/>
                  </a:cubicBezTo>
                  <a:cubicBezTo>
                    <a:pt x="25" y="15"/>
                    <a:pt x="1" y="51"/>
                    <a:pt x="1" y="98"/>
                  </a:cubicBezTo>
                  <a:lnTo>
                    <a:pt x="156" y="63"/>
                  </a:lnTo>
                  <a:cubicBezTo>
                    <a:pt x="146" y="32"/>
                    <a:pt x="108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6"/>
            <p:cNvSpPr/>
            <p:nvPr/>
          </p:nvSpPr>
          <p:spPr>
            <a:xfrm>
              <a:off x="6915189" y="3475749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84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3"/>
                    <a:pt x="0" y="51"/>
                    <a:pt x="12" y="87"/>
                  </a:cubicBezTo>
                  <a:lnTo>
                    <a:pt x="156" y="63"/>
                  </a:lnTo>
                  <a:cubicBezTo>
                    <a:pt x="146" y="24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6"/>
            <p:cNvSpPr/>
            <p:nvPr/>
          </p:nvSpPr>
          <p:spPr>
            <a:xfrm>
              <a:off x="6892204" y="3480622"/>
              <a:ext cx="7728" cy="4134"/>
            </a:xfrm>
            <a:custGeom>
              <a:avLst/>
              <a:gdLst/>
              <a:ahLst/>
              <a:cxnLst/>
              <a:rect l="l" t="t" r="r" b="b"/>
              <a:pathLst>
                <a:path w="157" h="84" extrusionOk="0">
                  <a:moveTo>
                    <a:pt x="73" y="0"/>
                  </a:moveTo>
                  <a:cubicBezTo>
                    <a:pt x="25" y="12"/>
                    <a:pt x="1" y="48"/>
                    <a:pt x="13" y="84"/>
                  </a:cubicBezTo>
                  <a:lnTo>
                    <a:pt x="156" y="60"/>
                  </a:lnTo>
                  <a:cubicBezTo>
                    <a:pt x="144" y="24"/>
                    <a:pt x="109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6"/>
            <p:cNvSpPr/>
            <p:nvPr/>
          </p:nvSpPr>
          <p:spPr>
            <a:xfrm>
              <a:off x="6872221" y="3453896"/>
              <a:ext cx="8269" cy="6399"/>
            </a:xfrm>
            <a:custGeom>
              <a:avLst/>
              <a:gdLst/>
              <a:ahLst/>
              <a:cxnLst/>
              <a:rect l="l" t="t" r="r" b="b"/>
              <a:pathLst>
                <a:path w="168" h="130" extrusionOk="0">
                  <a:moveTo>
                    <a:pt x="89" y="1"/>
                  </a:moveTo>
                  <a:cubicBezTo>
                    <a:pt x="79" y="1"/>
                    <a:pt x="69" y="2"/>
                    <a:pt x="60" y="5"/>
                  </a:cubicBezTo>
                  <a:cubicBezTo>
                    <a:pt x="24" y="29"/>
                    <a:pt x="0" y="65"/>
                    <a:pt x="12" y="89"/>
                  </a:cubicBezTo>
                  <a:cubicBezTo>
                    <a:pt x="21" y="116"/>
                    <a:pt x="44" y="129"/>
                    <a:pt x="75" y="129"/>
                  </a:cubicBezTo>
                  <a:cubicBezTo>
                    <a:pt x="85" y="129"/>
                    <a:pt x="96" y="128"/>
                    <a:pt x="108" y="125"/>
                  </a:cubicBezTo>
                  <a:cubicBezTo>
                    <a:pt x="144" y="113"/>
                    <a:pt x="168" y="77"/>
                    <a:pt x="156" y="41"/>
                  </a:cubicBezTo>
                  <a:cubicBezTo>
                    <a:pt x="147" y="14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6"/>
            <p:cNvSpPr/>
            <p:nvPr/>
          </p:nvSpPr>
          <p:spPr>
            <a:xfrm>
              <a:off x="6879850" y="3441739"/>
              <a:ext cx="7728" cy="4824"/>
            </a:xfrm>
            <a:custGeom>
              <a:avLst/>
              <a:gdLst/>
              <a:ahLst/>
              <a:cxnLst/>
              <a:rect l="l" t="t" r="r" b="b"/>
              <a:pathLst>
                <a:path w="157" h="98" extrusionOk="0">
                  <a:moveTo>
                    <a:pt x="144" y="1"/>
                  </a:moveTo>
                  <a:lnTo>
                    <a:pt x="1" y="61"/>
                  </a:lnTo>
                  <a:cubicBezTo>
                    <a:pt x="9" y="84"/>
                    <a:pt x="31" y="97"/>
                    <a:pt x="56" y="97"/>
                  </a:cubicBezTo>
                  <a:cubicBezTo>
                    <a:pt x="70" y="97"/>
                    <a:pt x="84" y="93"/>
                    <a:pt x="97" y="85"/>
                  </a:cubicBezTo>
                  <a:cubicBezTo>
                    <a:pt x="132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6"/>
            <p:cNvSpPr/>
            <p:nvPr/>
          </p:nvSpPr>
          <p:spPr>
            <a:xfrm>
              <a:off x="6901064" y="3431747"/>
              <a:ext cx="7678" cy="5562"/>
            </a:xfrm>
            <a:custGeom>
              <a:avLst/>
              <a:gdLst/>
              <a:ahLst/>
              <a:cxnLst/>
              <a:rect l="l" t="t" r="r" b="b"/>
              <a:pathLst>
                <a:path w="156" h="113" extrusionOk="0">
                  <a:moveTo>
                    <a:pt x="144" y="1"/>
                  </a:moveTo>
                  <a:lnTo>
                    <a:pt x="0" y="72"/>
                  </a:lnTo>
                  <a:cubicBezTo>
                    <a:pt x="18" y="99"/>
                    <a:pt x="43" y="113"/>
                    <a:pt x="69" y="113"/>
                  </a:cubicBezTo>
                  <a:cubicBezTo>
                    <a:pt x="78" y="113"/>
                    <a:pt x="87" y="111"/>
                    <a:pt x="96" y="108"/>
                  </a:cubicBezTo>
                  <a:cubicBezTo>
                    <a:pt x="144" y="84"/>
                    <a:pt x="156" y="48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6"/>
            <p:cNvSpPr/>
            <p:nvPr/>
          </p:nvSpPr>
          <p:spPr>
            <a:xfrm>
              <a:off x="6893976" y="3445135"/>
              <a:ext cx="8318" cy="7432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1" y="1"/>
                  </a:moveTo>
                  <a:cubicBezTo>
                    <a:pt x="74" y="1"/>
                    <a:pt x="67" y="2"/>
                    <a:pt x="61" y="4"/>
                  </a:cubicBezTo>
                  <a:cubicBezTo>
                    <a:pt x="25" y="28"/>
                    <a:pt x="1" y="63"/>
                    <a:pt x="13" y="99"/>
                  </a:cubicBezTo>
                  <a:cubicBezTo>
                    <a:pt x="32" y="129"/>
                    <a:pt x="60" y="150"/>
                    <a:pt x="89" y="150"/>
                  </a:cubicBezTo>
                  <a:cubicBezTo>
                    <a:pt x="96" y="150"/>
                    <a:pt x="102" y="149"/>
                    <a:pt x="108" y="147"/>
                  </a:cubicBezTo>
                  <a:cubicBezTo>
                    <a:pt x="144" y="123"/>
                    <a:pt x="168" y="87"/>
                    <a:pt x="156" y="51"/>
                  </a:cubicBezTo>
                  <a:cubicBezTo>
                    <a:pt x="146" y="22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6"/>
            <p:cNvSpPr/>
            <p:nvPr/>
          </p:nvSpPr>
          <p:spPr>
            <a:xfrm>
              <a:off x="6916371" y="3436571"/>
              <a:ext cx="8269" cy="7728"/>
            </a:xfrm>
            <a:custGeom>
              <a:avLst/>
              <a:gdLst/>
              <a:ahLst/>
              <a:cxnLst/>
              <a:rect l="l" t="t" r="r" b="b"/>
              <a:pathLst>
                <a:path w="168" h="157" extrusionOk="0">
                  <a:moveTo>
                    <a:pt x="79" y="1"/>
                  </a:moveTo>
                  <a:cubicBezTo>
                    <a:pt x="68" y="1"/>
                    <a:pt x="58" y="4"/>
                    <a:pt x="48" y="10"/>
                  </a:cubicBezTo>
                  <a:cubicBezTo>
                    <a:pt x="12" y="22"/>
                    <a:pt x="0" y="70"/>
                    <a:pt x="12" y="106"/>
                  </a:cubicBezTo>
                  <a:cubicBezTo>
                    <a:pt x="22" y="135"/>
                    <a:pt x="56" y="157"/>
                    <a:pt x="88" y="157"/>
                  </a:cubicBezTo>
                  <a:cubicBezTo>
                    <a:pt x="95" y="157"/>
                    <a:pt x="101" y="156"/>
                    <a:pt x="108" y="154"/>
                  </a:cubicBezTo>
                  <a:cubicBezTo>
                    <a:pt x="144" y="142"/>
                    <a:pt x="168" y="94"/>
                    <a:pt x="144" y="58"/>
                  </a:cubicBezTo>
                  <a:cubicBezTo>
                    <a:pt x="135" y="23"/>
                    <a:pt x="10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6"/>
            <p:cNvSpPr/>
            <p:nvPr/>
          </p:nvSpPr>
          <p:spPr>
            <a:xfrm>
              <a:off x="6938126" y="3427859"/>
              <a:ext cx="8269" cy="8810"/>
            </a:xfrm>
            <a:custGeom>
              <a:avLst/>
              <a:gdLst/>
              <a:ahLst/>
              <a:cxnLst/>
              <a:rect l="l" t="t" r="r" b="b"/>
              <a:pathLst>
                <a:path w="168" h="179" extrusionOk="0">
                  <a:moveTo>
                    <a:pt x="79" y="0"/>
                  </a:moveTo>
                  <a:cubicBezTo>
                    <a:pt x="69" y="0"/>
                    <a:pt x="59" y="3"/>
                    <a:pt x="48" y="8"/>
                  </a:cubicBezTo>
                  <a:cubicBezTo>
                    <a:pt x="13" y="20"/>
                    <a:pt x="1" y="68"/>
                    <a:pt x="13" y="116"/>
                  </a:cubicBezTo>
                  <a:cubicBezTo>
                    <a:pt x="32" y="155"/>
                    <a:pt x="60" y="178"/>
                    <a:pt x="97" y="178"/>
                  </a:cubicBezTo>
                  <a:cubicBezTo>
                    <a:pt x="104" y="178"/>
                    <a:pt x="112" y="177"/>
                    <a:pt x="120" y="175"/>
                  </a:cubicBezTo>
                  <a:cubicBezTo>
                    <a:pt x="156" y="151"/>
                    <a:pt x="168" y="104"/>
                    <a:pt x="156" y="56"/>
                  </a:cubicBezTo>
                  <a:cubicBezTo>
                    <a:pt x="138" y="28"/>
                    <a:pt x="112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6"/>
            <p:cNvSpPr/>
            <p:nvPr/>
          </p:nvSpPr>
          <p:spPr>
            <a:xfrm>
              <a:off x="6922228" y="3422346"/>
              <a:ext cx="7728" cy="5808"/>
            </a:xfrm>
            <a:custGeom>
              <a:avLst/>
              <a:gdLst/>
              <a:ahLst/>
              <a:cxnLst/>
              <a:rect l="l" t="t" r="r" b="b"/>
              <a:pathLst>
                <a:path w="157" h="118" extrusionOk="0">
                  <a:moveTo>
                    <a:pt x="144" y="0"/>
                  </a:moveTo>
                  <a:lnTo>
                    <a:pt x="1" y="60"/>
                  </a:lnTo>
                  <a:cubicBezTo>
                    <a:pt x="18" y="95"/>
                    <a:pt x="49" y="117"/>
                    <a:pt x="78" y="117"/>
                  </a:cubicBezTo>
                  <a:cubicBezTo>
                    <a:pt x="88" y="117"/>
                    <a:pt x="99" y="114"/>
                    <a:pt x="108" y="108"/>
                  </a:cubicBezTo>
                  <a:cubicBezTo>
                    <a:pt x="144" y="96"/>
                    <a:pt x="156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6"/>
            <p:cNvSpPr/>
            <p:nvPr/>
          </p:nvSpPr>
          <p:spPr>
            <a:xfrm>
              <a:off x="6931087" y="3445135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9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24" y="16"/>
                    <a:pt x="0" y="63"/>
                    <a:pt x="12" y="99"/>
                  </a:cubicBezTo>
                  <a:lnTo>
                    <a:pt x="156" y="63"/>
                  </a:lnTo>
                  <a:cubicBezTo>
                    <a:pt x="146" y="24"/>
                    <a:pt x="111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6"/>
            <p:cNvSpPr/>
            <p:nvPr/>
          </p:nvSpPr>
          <p:spPr>
            <a:xfrm>
              <a:off x="6909283" y="3452223"/>
              <a:ext cx="7137" cy="4873"/>
            </a:xfrm>
            <a:custGeom>
              <a:avLst/>
              <a:gdLst/>
              <a:ahLst/>
              <a:cxnLst/>
              <a:rect l="l" t="t" r="r" b="b"/>
              <a:pathLst>
                <a:path w="145" h="99" extrusionOk="0">
                  <a:moveTo>
                    <a:pt x="79" y="0"/>
                  </a:moveTo>
                  <a:cubicBezTo>
                    <a:pt x="73" y="0"/>
                    <a:pt x="67" y="1"/>
                    <a:pt x="61" y="3"/>
                  </a:cubicBezTo>
                  <a:cubicBezTo>
                    <a:pt x="13" y="15"/>
                    <a:pt x="1" y="63"/>
                    <a:pt x="13" y="99"/>
                  </a:cubicBezTo>
                  <a:lnTo>
                    <a:pt x="144" y="51"/>
                  </a:lnTo>
                  <a:cubicBezTo>
                    <a:pt x="134" y="21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6"/>
            <p:cNvSpPr/>
            <p:nvPr/>
          </p:nvSpPr>
          <p:spPr>
            <a:xfrm>
              <a:off x="6886938" y="3459802"/>
              <a:ext cx="7678" cy="4381"/>
            </a:xfrm>
            <a:custGeom>
              <a:avLst/>
              <a:gdLst/>
              <a:ahLst/>
              <a:cxnLst/>
              <a:rect l="l" t="t" r="r" b="b"/>
              <a:pathLst>
                <a:path w="156" h="89" extrusionOk="0">
                  <a:moveTo>
                    <a:pt x="89" y="0"/>
                  </a:moveTo>
                  <a:cubicBezTo>
                    <a:pt x="79" y="0"/>
                    <a:pt x="69" y="2"/>
                    <a:pt x="60" y="5"/>
                  </a:cubicBezTo>
                  <a:cubicBezTo>
                    <a:pt x="24" y="17"/>
                    <a:pt x="0" y="52"/>
                    <a:pt x="12" y="88"/>
                  </a:cubicBezTo>
                  <a:lnTo>
                    <a:pt x="156" y="40"/>
                  </a:lnTo>
                  <a:cubicBezTo>
                    <a:pt x="147" y="14"/>
                    <a:pt x="11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6"/>
            <p:cNvSpPr/>
            <p:nvPr/>
          </p:nvSpPr>
          <p:spPr>
            <a:xfrm>
              <a:off x="6921637" y="3419836"/>
              <a:ext cx="7728" cy="5513"/>
            </a:xfrm>
            <a:custGeom>
              <a:avLst/>
              <a:gdLst/>
              <a:ahLst/>
              <a:cxnLst/>
              <a:rect l="l" t="t" r="r" b="b"/>
              <a:pathLst>
                <a:path w="157" h="112" extrusionOk="0">
                  <a:moveTo>
                    <a:pt x="69" y="0"/>
                  </a:moveTo>
                  <a:cubicBezTo>
                    <a:pt x="62" y="0"/>
                    <a:pt x="55" y="1"/>
                    <a:pt x="49" y="4"/>
                  </a:cubicBezTo>
                  <a:cubicBezTo>
                    <a:pt x="13" y="27"/>
                    <a:pt x="1" y="75"/>
                    <a:pt x="13" y="111"/>
                  </a:cubicBezTo>
                  <a:lnTo>
                    <a:pt x="156" y="51"/>
                  </a:lnTo>
                  <a:cubicBezTo>
                    <a:pt x="137" y="22"/>
                    <a:pt x="101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6"/>
            <p:cNvSpPr/>
            <p:nvPr/>
          </p:nvSpPr>
          <p:spPr>
            <a:xfrm>
              <a:off x="6900473" y="3429779"/>
              <a:ext cx="7678" cy="5562"/>
            </a:xfrm>
            <a:custGeom>
              <a:avLst/>
              <a:gdLst/>
              <a:ahLst/>
              <a:cxnLst/>
              <a:rect l="l" t="t" r="r" b="b"/>
              <a:pathLst>
                <a:path w="156" h="113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2" y="29"/>
                    <a:pt x="0" y="65"/>
                    <a:pt x="12" y="112"/>
                  </a:cubicBezTo>
                  <a:lnTo>
                    <a:pt x="156" y="41"/>
                  </a:lnTo>
                  <a:cubicBezTo>
                    <a:pt x="138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>
              <a:off x="6879259" y="3439770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82" y="1"/>
                  </a:moveTo>
                  <a:cubicBezTo>
                    <a:pt x="72" y="1"/>
                    <a:pt x="61" y="2"/>
                    <a:pt x="49" y="5"/>
                  </a:cubicBezTo>
                  <a:cubicBezTo>
                    <a:pt x="13" y="29"/>
                    <a:pt x="1" y="65"/>
                    <a:pt x="13" y="101"/>
                  </a:cubicBezTo>
                  <a:lnTo>
                    <a:pt x="156" y="41"/>
                  </a:lnTo>
                  <a:cubicBezTo>
                    <a:pt x="138" y="14"/>
                    <a:pt x="11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6"/>
            <p:cNvSpPr/>
            <p:nvPr/>
          </p:nvSpPr>
          <p:spPr>
            <a:xfrm>
              <a:off x="6884575" y="3424069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9" y="1"/>
                  </a:moveTo>
                  <a:cubicBezTo>
                    <a:pt x="75" y="1"/>
                    <a:pt x="61" y="5"/>
                    <a:pt x="48" y="13"/>
                  </a:cubicBezTo>
                  <a:cubicBezTo>
                    <a:pt x="13" y="37"/>
                    <a:pt x="1" y="73"/>
                    <a:pt x="24" y="109"/>
                  </a:cubicBezTo>
                  <a:cubicBezTo>
                    <a:pt x="32" y="132"/>
                    <a:pt x="55" y="145"/>
                    <a:pt x="80" y="145"/>
                  </a:cubicBezTo>
                  <a:cubicBezTo>
                    <a:pt x="93" y="145"/>
                    <a:pt x="107" y="141"/>
                    <a:pt x="120" y="133"/>
                  </a:cubicBezTo>
                  <a:cubicBezTo>
                    <a:pt x="156" y="121"/>
                    <a:pt x="168" y="73"/>
                    <a:pt x="144" y="37"/>
                  </a:cubicBezTo>
                  <a:cubicBezTo>
                    <a:pt x="136" y="14"/>
                    <a:pt x="11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6"/>
            <p:cNvSpPr/>
            <p:nvPr/>
          </p:nvSpPr>
          <p:spPr>
            <a:xfrm>
              <a:off x="6905198" y="3412699"/>
              <a:ext cx="8860" cy="7826"/>
            </a:xfrm>
            <a:custGeom>
              <a:avLst/>
              <a:gdLst/>
              <a:ahLst/>
              <a:cxnLst/>
              <a:rect l="l" t="t" r="r" b="b"/>
              <a:pathLst>
                <a:path w="180" h="159" extrusionOk="0">
                  <a:moveTo>
                    <a:pt x="76" y="1"/>
                  </a:moveTo>
                  <a:cubicBezTo>
                    <a:pt x="67" y="1"/>
                    <a:pt x="57" y="2"/>
                    <a:pt x="48" y="5"/>
                  </a:cubicBezTo>
                  <a:cubicBezTo>
                    <a:pt x="12" y="29"/>
                    <a:pt x="0" y="77"/>
                    <a:pt x="24" y="113"/>
                  </a:cubicBezTo>
                  <a:cubicBezTo>
                    <a:pt x="41" y="139"/>
                    <a:pt x="65" y="158"/>
                    <a:pt x="90" y="158"/>
                  </a:cubicBezTo>
                  <a:cubicBezTo>
                    <a:pt x="100" y="158"/>
                    <a:pt x="110" y="155"/>
                    <a:pt x="120" y="149"/>
                  </a:cubicBezTo>
                  <a:cubicBezTo>
                    <a:pt x="155" y="137"/>
                    <a:pt x="179" y="77"/>
                    <a:pt x="155" y="41"/>
                  </a:cubicBezTo>
                  <a:cubicBezTo>
                    <a:pt x="138" y="14"/>
                    <a:pt x="106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6"/>
            <p:cNvSpPr/>
            <p:nvPr/>
          </p:nvSpPr>
          <p:spPr>
            <a:xfrm>
              <a:off x="6177195" y="2076887"/>
              <a:ext cx="6546" cy="6694"/>
            </a:xfrm>
            <a:custGeom>
              <a:avLst/>
              <a:gdLst/>
              <a:ahLst/>
              <a:cxnLst/>
              <a:rect l="l" t="t" r="r" b="b"/>
              <a:pathLst>
                <a:path w="133" h="136" extrusionOk="0">
                  <a:moveTo>
                    <a:pt x="85" y="1"/>
                  </a:moveTo>
                  <a:cubicBezTo>
                    <a:pt x="67" y="1"/>
                    <a:pt x="49" y="10"/>
                    <a:pt x="37" y="28"/>
                  </a:cubicBezTo>
                  <a:cubicBezTo>
                    <a:pt x="1" y="52"/>
                    <a:pt x="1" y="99"/>
                    <a:pt x="37" y="135"/>
                  </a:cubicBezTo>
                  <a:lnTo>
                    <a:pt x="132" y="28"/>
                  </a:lnTo>
                  <a:cubicBezTo>
                    <a:pt x="120" y="10"/>
                    <a:pt x="102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>
              <a:off x="6193683" y="2060398"/>
              <a:ext cx="6546" cy="6694"/>
            </a:xfrm>
            <a:custGeom>
              <a:avLst/>
              <a:gdLst/>
              <a:ahLst/>
              <a:cxnLst/>
              <a:rect l="l" t="t" r="r" b="b"/>
              <a:pathLst>
                <a:path w="133" h="136" extrusionOk="0">
                  <a:moveTo>
                    <a:pt x="84" y="1"/>
                  </a:moveTo>
                  <a:cubicBezTo>
                    <a:pt x="66" y="1"/>
                    <a:pt x="48" y="10"/>
                    <a:pt x="37" y="28"/>
                  </a:cubicBezTo>
                  <a:cubicBezTo>
                    <a:pt x="1" y="52"/>
                    <a:pt x="1" y="100"/>
                    <a:pt x="37" y="135"/>
                  </a:cubicBezTo>
                  <a:lnTo>
                    <a:pt x="132" y="28"/>
                  </a:lnTo>
                  <a:cubicBezTo>
                    <a:pt x="120" y="10"/>
                    <a:pt x="10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6"/>
            <p:cNvSpPr/>
            <p:nvPr/>
          </p:nvSpPr>
          <p:spPr>
            <a:xfrm>
              <a:off x="6210172" y="2044156"/>
              <a:ext cx="6497" cy="5857"/>
            </a:xfrm>
            <a:custGeom>
              <a:avLst/>
              <a:gdLst/>
              <a:ahLst/>
              <a:cxnLst/>
              <a:rect l="l" t="t" r="r" b="b"/>
              <a:pathLst>
                <a:path w="132" h="119" extrusionOk="0">
                  <a:moveTo>
                    <a:pt x="89" y="0"/>
                  </a:moveTo>
                  <a:cubicBezTo>
                    <a:pt x="70" y="0"/>
                    <a:pt x="49" y="10"/>
                    <a:pt x="36" y="23"/>
                  </a:cubicBezTo>
                  <a:cubicBezTo>
                    <a:pt x="12" y="47"/>
                    <a:pt x="0" y="95"/>
                    <a:pt x="36" y="119"/>
                  </a:cubicBezTo>
                  <a:lnTo>
                    <a:pt x="132" y="23"/>
                  </a:lnTo>
                  <a:cubicBezTo>
                    <a:pt x="121" y="7"/>
                    <a:pt x="10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6"/>
            <p:cNvSpPr/>
            <p:nvPr/>
          </p:nvSpPr>
          <p:spPr>
            <a:xfrm>
              <a:off x="6193683" y="2043811"/>
              <a:ext cx="8318" cy="7088"/>
            </a:xfrm>
            <a:custGeom>
              <a:avLst/>
              <a:gdLst/>
              <a:ahLst/>
              <a:cxnLst/>
              <a:rect l="l" t="t" r="r" b="b"/>
              <a:pathLst>
                <a:path w="169" h="144" extrusionOk="0">
                  <a:moveTo>
                    <a:pt x="90" y="0"/>
                  </a:moveTo>
                  <a:cubicBezTo>
                    <a:pt x="72" y="0"/>
                    <a:pt x="54" y="6"/>
                    <a:pt x="37" y="18"/>
                  </a:cubicBezTo>
                  <a:cubicBezTo>
                    <a:pt x="1" y="54"/>
                    <a:pt x="1" y="90"/>
                    <a:pt x="37" y="126"/>
                  </a:cubicBezTo>
                  <a:cubicBezTo>
                    <a:pt x="48" y="138"/>
                    <a:pt x="66" y="144"/>
                    <a:pt x="84" y="144"/>
                  </a:cubicBezTo>
                  <a:cubicBezTo>
                    <a:pt x="102" y="144"/>
                    <a:pt x="120" y="138"/>
                    <a:pt x="132" y="126"/>
                  </a:cubicBezTo>
                  <a:cubicBezTo>
                    <a:pt x="168" y="90"/>
                    <a:pt x="168" y="54"/>
                    <a:pt x="144" y="18"/>
                  </a:cubicBezTo>
                  <a:cubicBezTo>
                    <a:pt x="126" y="6"/>
                    <a:pt x="108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6"/>
            <p:cNvSpPr/>
            <p:nvPr/>
          </p:nvSpPr>
          <p:spPr>
            <a:xfrm>
              <a:off x="6176604" y="2059758"/>
              <a:ext cx="8318" cy="7481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77" y="0"/>
                  </a:moveTo>
                  <a:cubicBezTo>
                    <a:pt x="59" y="0"/>
                    <a:pt x="41" y="6"/>
                    <a:pt x="25" y="17"/>
                  </a:cubicBezTo>
                  <a:cubicBezTo>
                    <a:pt x="1" y="41"/>
                    <a:pt x="1" y="89"/>
                    <a:pt x="25" y="125"/>
                  </a:cubicBezTo>
                  <a:cubicBezTo>
                    <a:pt x="43" y="143"/>
                    <a:pt x="64" y="151"/>
                    <a:pt x="83" y="151"/>
                  </a:cubicBezTo>
                  <a:cubicBezTo>
                    <a:pt x="103" y="151"/>
                    <a:pt x="120" y="143"/>
                    <a:pt x="132" y="125"/>
                  </a:cubicBezTo>
                  <a:cubicBezTo>
                    <a:pt x="168" y="101"/>
                    <a:pt x="168" y="53"/>
                    <a:pt x="132" y="29"/>
                  </a:cubicBezTo>
                  <a:cubicBezTo>
                    <a:pt x="119" y="9"/>
                    <a:pt x="99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6"/>
            <p:cNvSpPr/>
            <p:nvPr/>
          </p:nvSpPr>
          <p:spPr>
            <a:xfrm>
              <a:off x="6226660" y="2042876"/>
              <a:ext cx="7088" cy="6792"/>
            </a:xfrm>
            <a:custGeom>
              <a:avLst/>
              <a:gdLst/>
              <a:ahLst/>
              <a:cxnLst/>
              <a:rect l="l" t="t" r="r" b="b"/>
              <a:pathLst>
                <a:path w="144" h="138" extrusionOk="0">
                  <a:moveTo>
                    <a:pt x="85" y="0"/>
                  </a:moveTo>
                  <a:cubicBezTo>
                    <a:pt x="63" y="0"/>
                    <a:pt x="39" y="10"/>
                    <a:pt x="24" y="25"/>
                  </a:cubicBezTo>
                  <a:cubicBezTo>
                    <a:pt x="0" y="61"/>
                    <a:pt x="0" y="97"/>
                    <a:pt x="24" y="121"/>
                  </a:cubicBezTo>
                  <a:cubicBezTo>
                    <a:pt x="35" y="132"/>
                    <a:pt x="50" y="137"/>
                    <a:pt x="67" y="137"/>
                  </a:cubicBezTo>
                  <a:cubicBezTo>
                    <a:pt x="86" y="137"/>
                    <a:pt x="107" y="129"/>
                    <a:pt x="120" y="109"/>
                  </a:cubicBezTo>
                  <a:cubicBezTo>
                    <a:pt x="144" y="85"/>
                    <a:pt x="144" y="37"/>
                    <a:pt x="120" y="13"/>
                  </a:cubicBezTo>
                  <a:cubicBezTo>
                    <a:pt x="111" y="4"/>
                    <a:pt x="98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6"/>
            <p:cNvSpPr/>
            <p:nvPr/>
          </p:nvSpPr>
          <p:spPr>
            <a:xfrm>
              <a:off x="6226070" y="2058774"/>
              <a:ext cx="6497" cy="654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97" y="0"/>
                  </a:moveTo>
                  <a:cubicBezTo>
                    <a:pt x="75" y="0"/>
                    <a:pt x="51" y="10"/>
                    <a:pt x="36" y="25"/>
                  </a:cubicBezTo>
                  <a:cubicBezTo>
                    <a:pt x="0" y="61"/>
                    <a:pt x="12" y="109"/>
                    <a:pt x="36" y="133"/>
                  </a:cubicBezTo>
                  <a:lnTo>
                    <a:pt x="132" y="13"/>
                  </a:lnTo>
                  <a:cubicBezTo>
                    <a:pt x="123" y="4"/>
                    <a:pt x="110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6"/>
            <p:cNvSpPr/>
            <p:nvPr/>
          </p:nvSpPr>
          <p:spPr>
            <a:xfrm>
              <a:off x="6210762" y="2076247"/>
              <a:ext cx="6497" cy="6743"/>
            </a:xfrm>
            <a:custGeom>
              <a:avLst/>
              <a:gdLst/>
              <a:ahLst/>
              <a:cxnLst/>
              <a:rect l="l" t="t" r="r" b="b"/>
              <a:pathLst>
                <a:path w="132" h="137" extrusionOk="0">
                  <a:moveTo>
                    <a:pt x="90" y="0"/>
                  </a:moveTo>
                  <a:cubicBezTo>
                    <a:pt x="70" y="0"/>
                    <a:pt x="49" y="9"/>
                    <a:pt x="36" y="29"/>
                  </a:cubicBezTo>
                  <a:cubicBezTo>
                    <a:pt x="0" y="65"/>
                    <a:pt x="12" y="112"/>
                    <a:pt x="36" y="136"/>
                  </a:cubicBezTo>
                  <a:lnTo>
                    <a:pt x="132" y="17"/>
                  </a:lnTo>
                  <a:cubicBezTo>
                    <a:pt x="121" y="6"/>
                    <a:pt x="10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6"/>
            <p:cNvSpPr/>
            <p:nvPr/>
          </p:nvSpPr>
          <p:spPr>
            <a:xfrm>
              <a:off x="6210172" y="2060054"/>
              <a:ext cx="8269" cy="7285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89" y="0"/>
                  </a:moveTo>
                  <a:cubicBezTo>
                    <a:pt x="70" y="0"/>
                    <a:pt x="49" y="10"/>
                    <a:pt x="36" y="23"/>
                  </a:cubicBezTo>
                  <a:cubicBezTo>
                    <a:pt x="0" y="59"/>
                    <a:pt x="0" y="95"/>
                    <a:pt x="36" y="131"/>
                  </a:cubicBezTo>
                  <a:cubicBezTo>
                    <a:pt x="47" y="141"/>
                    <a:pt x="63" y="147"/>
                    <a:pt x="79" y="147"/>
                  </a:cubicBezTo>
                  <a:cubicBezTo>
                    <a:pt x="98" y="147"/>
                    <a:pt x="119" y="138"/>
                    <a:pt x="132" y="119"/>
                  </a:cubicBezTo>
                  <a:cubicBezTo>
                    <a:pt x="168" y="95"/>
                    <a:pt x="156" y="47"/>
                    <a:pt x="132" y="23"/>
                  </a:cubicBezTo>
                  <a:cubicBezTo>
                    <a:pt x="121" y="7"/>
                    <a:pt x="10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6"/>
            <p:cNvSpPr/>
            <p:nvPr/>
          </p:nvSpPr>
          <p:spPr>
            <a:xfrm>
              <a:off x="6194274" y="2077330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74" y="1"/>
                  </a:moveTo>
                  <a:cubicBezTo>
                    <a:pt x="54" y="1"/>
                    <a:pt x="36" y="7"/>
                    <a:pt x="25" y="19"/>
                  </a:cubicBezTo>
                  <a:cubicBezTo>
                    <a:pt x="1" y="55"/>
                    <a:pt x="1" y="102"/>
                    <a:pt x="36" y="126"/>
                  </a:cubicBezTo>
                  <a:cubicBezTo>
                    <a:pt x="47" y="142"/>
                    <a:pt x="63" y="149"/>
                    <a:pt x="80" y="149"/>
                  </a:cubicBezTo>
                  <a:cubicBezTo>
                    <a:pt x="101" y="149"/>
                    <a:pt x="124" y="139"/>
                    <a:pt x="144" y="126"/>
                  </a:cubicBezTo>
                  <a:cubicBezTo>
                    <a:pt x="168" y="90"/>
                    <a:pt x="168" y="43"/>
                    <a:pt x="132" y="19"/>
                  </a:cubicBezTo>
                  <a:cubicBezTo>
                    <a:pt x="114" y="7"/>
                    <a:pt x="93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6"/>
            <p:cNvSpPr/>
            <p:nvPr/>
          </p:nvSpPr>
          <p:spPr>
            <a:xfrm>
              <a:off x="6177785" y="2094458"/>
              <a:ext cx="8909" cy="7629"/>
            </a:xfrm>
            <a:custGeom>
              <a:avLst/>
              <a:gdLst/>
              <a:ahLst/>
              <a:cxnLst/>
              <a:rect l="l" t="t" r="r" b="b"/>
              <a:pathLst>
                <a:path w="181" h="155" extrusionOk="0">
                  <a:moveTo>
                    <a:pt x="80" y="1"/>
                  </a:moveTo>
                  <a:cubicBezTo>
                    <a:pt x="63" y="1"/>
                    <a:pt x="47" y="7"/>
                    <a:pt x="37" y="17"/>
                  </a:cubicBezTo>
                  <a:cubicBezTo>
                    <a:pt x="1" y="53"/>
                    <a:pt x="13" y="101"/>
                    <a:pt x="49" y="137"/>
                  </a:cubicBezTo>
                  <a:cubicBezTo>
                    <a:pt x="61" y="149"/>
                    <a:pt x="82" y="155"/>
                    <a:pt x="102" y="155"/>
                  </a:cubicBezTo>
                  <a:cubicBezTo>
                    <a:pt x="123" y="155"/>
                    <a:pt x="144" y="149"/>
                    <a:pt x="156" y="137"/>
                  </a:cubicBezTo>
                  <a:cubicBezTo>
                    <a:pt x="180" y="101"/>
                    <a:pt x="180" y="53"/>
                    <a:pt x="144" y="29"/>
                  </a:cubicBezTo>
                  <a:cubicBezTo>
                    <a:pt x="125" y="10"/>
                    <a:pt x="101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6"/>
            <p:cNvSpPr/>
            <p:nvPr/>
          </p:nvSpPr>
          <p:spPr>
            <a:xfrm>
              <a:off x="6195455" y="2093966"/>
              <a:ext cx="7088" cy="6645"/>
            </a:xfrm>
            <a:custGeom>
              <a:avLst/>
              <a:gdLst/>
              <a:ahLst/>
              <a:cxnLst/>
              <a:rect l="l" t="t" r="r" b="b"/>
              <a:pathLst>
                <a:path w="144" h="135" extrusionOk="0">
                  <a:moveTo>
                    <a:pt x="86" y="0"/>
                  </a:moveTo>
                  <a:cubicBezTo>
                    <a:pt x="66" y="0"/>
                    <a:pt x="48" y="9"/>
                    <a:pt x="36" y="27"/>
                  </a:cubicBezTo>
                  <a:cubicBezTo>
                    <a:pt x="1" y="51"/>
                    <a:pt x="12" y="111"/>
                    <a:pt x="48" y="135"/>
                  </a:cubicBezTo>
                  <a:lnTo>
                    <a:pt x="144" y="27"/>
                  </a:lnTo>
                  <a:cubicBezTo>
                    <a:pt x="126" y="9"/>
                    <a:pt x="105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6"/>
            <p:cNvSpPr/>
            <p:nvPr/>
          </p:nvSpPr>
          <p:spPr>
            <a:xfrm>
              <a:off x="6178967" y="2078216"/>
              <a:ext cx="6546" cy="6251"/>
            </a:xfrm>
            <a:custGeom>
              <a:avLst/>
              <a:gdLst/>
              <a:ahLst/>
              <a:cxnLst/>
              <a:rect l="l" t="t" r="r" b="b"/>
              <a:pathLst>
                <a:path w="133" h="127" extrusionOk="0">
                  <a:moveTo>
                    <a:pt x="96" y="1"/>
                  </a:moveTo>
                  <a:lnTo>
                    <a:pt x="1" y="108"/>
                  </a:lnTo>
                  <a:cubicBezTo>
                    <a:pt x="13" y="120"/>
                    <a:pt x="31" y="126"/>
                    <a:pt x="50" y="126"/>
                  </a:cubicBezTo>
                  <a:cubicBezTo>
                    <a:pt x="69" y="126"/>
                    <a:pt x="90" y="120"/>
                    <a:pt x="108" y="108"/>
                  </a:cubicBezTo>
                  <a:cubicBezTo>
                    <a:pt x="132" y="72"/>
                    <a:pt x="132" y="37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6"/>
            <p:cNvSpPr/>
            <p:nvPr/>
          </p:nvSpPr>
          <p:spPr>
            <a:xfrm>
              <a:off x="6195455" y="2061727"/>
              <a:ext cx="6546" cy="6202"/>
            </a:xfrm>
            <a:custGeom>
              <a:avLst/>
              <a:gdLst/>
              <a:ahLst/>
              <a:cxnLst/>
              <a:rect l="l" t="t" r="r" b="b"/>
              <a:pathLst>
                <a:path w="133" h="126" extrusionOk="0">
                  <a:moveTo>
                    <a:pt x="96" y="1"/>
                  </a:moveTo>
                  <a:lnTo>
                    <a:pt x="1" y="108"/>
                  </a:lnTo>
                  <a:cubicBezTo>
                    <a:pt x="11" y="119"/>
                    <a:pt x="27" y="125"/>
                    <a:pt x="43" y="125"/>
                  </a:cubicBezTo>
                  <a:cubicBezTo>
                    <a:pt x="63" y="125"/>
                    <a:pt x="83" y="116"/>
                    <a:pt x="96" y="97"/>
                  </a:cubicBezTo>
                  <a:cubicBezTo>
                    <a:pt x="132" y="73"/>
                    <a:pt x="132" y="25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6"/>
            <p:cNvSpPr/>
            <p:nvPr/>
          </p:nvSpPr>
          <p:spPr>
            <a:xfrm>
              <a:off x="6211944" y="2045288"/>
              <a:ext cx="5906" cy="6054"/>
            </a:xfrm>
            <a:custGeom>
              <a:avLst/>
              <a:gdLst/>
              <a:ahLst/>
              <a:cxnLst/>
              <a:rect l="l" t="t" r="r" b="b"/>
              <a:pathLst>
                <a:path w="120" h="123" extrusionOk="0">
                  <a:moveTo>
                    <a:pt x="96" y="0"/>
                  </a:moveTo>
                  <a:lnTo>
                    <a:pt x="0" y="96"/>
                  </a:lnTo>
                  <a:cubicBezTo>
                    <a:pt x="12" y="114"/>
                    <a:pt x="27" y="123"/>
                    <a:pt x="44" y="123"/>
                  </a:cubicBezTo>
                  <a:cubicBezTo>
                    <a:pt x="60" y="123"/>
                    <a:pt x="78" y="114"/>
                    <a:pt x="96" y="96"/>
                  </a:cubicBezTo>
                  <a:cubicBezTo>
                    <a:pt x="120" y="72"/>
                    <a:pt x="120" y="2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6"/>
            <p:cNvSpPr/>
            <p:nvPr/>
          </p:nvSpPr>
          <p:spPr>
            <a:xfrm>
              <a:off x="6241967" y="2056412"/>
              <a:ext cx="7678" cy="6792"/>
            </a:xfrm>
            <a:custGeom>
              <a:avLst/>
              <a:gdLst/>
              <a:ahLst/>
              <a:cxnLst/>
              <a:rect l="l" t="t" r="r" b="b"/>
              <a:pathLst>
                <a:path w="156" h="138" extrusionOk="0">
                  <a:moveTo>
                    <a:pt x="91" y="0"/>
                  </a:moveTo>
                  <a:cubicBezTo>
                    <a:pt x="70" y="0"/>
                    <a:pt x="51" y="10"/>
                    <a:pt x="36" y="25"/>
                  </a:cubicBezTo>
                  <a:cubicBezTo>
                    <a:pt x="0" y="61"/>
                    <a:pt x="12" y="109"/>
                    <a:pt x="36" y="121"/>
                  </a:cubicBezTo>
                  <a:cubicBezTo>
                    <a:pt x="47" y="132"/>
                    <a:pt x="62" y="137"/>
                    <a:pt x="78" y="137"/>
                  </a:cubicBezTo>
                  <a:cubicBezTo>
                    <a:pt x="98" y="137"/>
                    <a:pt x="118" y="129"/>
                    <a:pt x="132" y="109"/>
                  </a:cubicBezTo>
                  <a:cubicBezTo>
                    <a:pt x="156" y="73"/>
                    <a:pt x="156" y="37"/>
                    <a:pt x="132" y="13"/>
                  </a:cubicBezTo>
                  <a:cubicBezTo>
                    <a:pt x="118" y="4"/>
                    <a:pt x="104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6"/>
            <p:cNvSpPr/>
            <p:nvPr/>
          </p:nvSpPr>
          <p:spPr>
            <a:xfrm>
              <a:off x="6243100" y="2072309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88" y="0"/>
                  </a:moveTo>
                  <a:cubicBezTo>
                    <a:pt x="64" y="0"/>
                    <a:pt x="40" y="10"/>
                    <a:pt x="25" y="25"/>
                  </a:cubicBezTo>
                  <a:cubicBezTo>
                    <a:pt x="1" y="61"/>
                    <a:pt x="13" y="109"/>
                    <a:pt x="37" y="133"/>
                  </a:cubicBezTo>
                  <a:lnTo>
                    <a:pt x="133" y="13"/>
                  </a:lnTo>
                  <a:cubicBezTo>
                    <a:pt x="119" y="4"/>
                    <a:pt x="103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6"/>
            <p:cNvSpPr/>
            <p:nvPr/>
          </p:nvSpPr>
          <p:spPr>
            <a:xfrm>
              <a:off x="6229564" y="2090914"/>
              <a:ext cx="5956" cy="6792"/>
            </a:xfrm>
            <a:custGeom>
              <a:avLst/>
              <a:gdLst/>
              <a:ahLst/>
              <a:cxnLst/>
              <a:rect l="l" t="t" r="r" b="b"/>
              <a:pathLst>
                <a:path w="121" h="138" extrusionOk="0">
                  <a:moveTo>
                    <a:pt x="73" y="1"/>
                  </a:moveTo>
                  <a:cubicBezTo>
                    <a:pt x="55" y="1"/>
                    <a:pt x="38" y="10"/>
                    <a:pt x="25" y="30"/>
                  </a:cubicBezTo>
                  <a:cubicBezTo>
                    <a:pt x="1" y="65"/>
                    <a:pt x="1" y="113"/>
                    <a:pt x="37" y="137"/>
                  </a:cubicBezTo>
                  <a:lnTo>
                    <a:pt x="121" y="18"/>
                  </a:lnTo>
                  <a:cubicBezTo>
                    <a:pt x="104" y="7"/>
                    <a:pt x="8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6"/>
            <p:cNvSpPr/>
            <p:nvPr/>
          </p:nvSpPr>
          <p:spPr>
            <a:xfrm>
              <a:off x="6227251" y="2074623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91" y="1"/>
                  </a:moveTo>
                  <a:cubicBezTo>
                    <a:pt x="68" y="1"/>
                    <a:pt x="46" y="11"/>
                    <a:pt x="24" y="26"/>
                  </a:cubicBezTo>
                  <a:cubicBezTo>
                    <a:pt x="0" y="62"/>
                    <a:pt x="12" y="110"/>
                    <a:pt x="36" y="133"/>
                  </a:cubicBezTo>
                  <a:cubicBezTo>
                    <a:pt x="50" y="143"/>
                    <a:pt x="65" y="146"/>
                    <a:pt x="80" y="146"/>
                  </a:cubicBezTo>
                  <a:cubicBezTo>
                    <a:pt x="105" y="146"/>
                    <a:pt x="129" y="136"/>
                    <a:pt x="144" y="121"/>
                  </a:cubicBezTo>
                  <a:cubicBezTo>
                    <a:pt x="168" y="86"/>
                    <a:pt x="156" y="38"/>
                    <a:pt x="132" y="14"/>
                  </a:cubicBezTo>
                  <a:cubicBezTo>
                    <a:pt x="118" y="5"/>
                    <a:pt x="104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6"/>
            <p:cNvSpPr/>
            <p:nvPr/>
          </p:nvSpPr>
          <p:spPr>
            <a:xfrm>
              <a:off x="6212534" y="2092981"/>
              <a:ext cx="8269" cy="7285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79" y="1"/>
                  </a:moveTo>
                  <a:cubicBezTo>
                    <a:pt x="58" y="1"/>
                    <a:pt x="37" y="10"/>
                    <a:pt x="24" y="23"/>
                  </a:cubicBezTo>
                  <a:cubicBezTo>
                    <a:pt x="0" y="59"/>
                    <a:pt x="12" y="107"/>
                    <a:pt x="48" y="131"/>
                  </a:cubicBezTo>
                  <a:cubicBezTo>
                    <a:pt x="59" y="142"/>
                    <a:pt x="74" y="148"/>
                    <a:pt x="90" y="148"/>
                  </a:cubicBezTo>
                  <a:cubicBezTo>
                    <a:pt x="110" y="148"/>
                    <a:pt x="131" y="139"/>
                    <a:pt x="144" y="119"/>
                  </a:cubicBezTo>
                  <a:cubicBezTo>
                    <a:pt x="168" y="95"/>
                    <a:pt x="168" y="47"/>
                    <a:pt x="132" y="23"/>
                  </a:cubicBezTo>
                  <a:cubicBezTo>
                    <a:pt x="116" y="7"/>
                    <a:pt x="9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6"/>
            <p:cNvSpPr/>
            <p:nvPr/>
          </p:nvSpPr>
          <p:spPr>
            <a:xfrm>
              <a:off x="6197818" y="2111537"/>
              <a:ext cx="8860" cy="7580"/>
            </a:xfrm>
            <a:custGeom>
              <a:avLst/>
              <a:gdLst/>
              <a:ahLst/>
              <a:cxnLst/>
              <a:rect l="l" t="t" r="r" b="b"/>
              <a:pathLst>
                <a:path w="180" h="154" extrusionOk="0">
                  <a:moveTo>
                    <a:pt x="80" y="0"/>
                  </a:moveTo>
                  <a:cubicBezTo>
                    <a:pt x="58" y="0"/>
                    <a:pt x="37" y="9"/>
                    <a:pt x="24" y="29"/>
                  </a:cubicBezTo>
                  <a:cubicBezTo>
                    <a:pt x="0" y="53"/>
                    <a:pt x="12" y="101"/>
                    <a:pt x="48" y="137"/>
                  </a:cubicBezTo>
                  <a:cubicBezTo>
                    <a:pt x="64" y="147"/>
                    <a:pt x="83" y="153"/>
                    <a:pt x="101" y="153"/>
                  </a:cubicBezTo>
                  <a:cubicBezTo>
                    <a:pt x="122" y="153"/>
                    <a:pt x="143" y="144"/>
                    <a:pt x="156" y="125"/>
                  </a:cubicBezTo>
                  <a:cubicBezTo>
                    <a:pt x="180" y="89"/>
                    <a:pt x="168" y="41"/>
                    <a:pt x="132" y="17"/>
                  </a:cubicBezTo>
                  <a:cubicBezTo>
                    <a:pt x="116" y="6"/>
                    <a:pt x="97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6"/>
            <p:cNvSpPr/>
            <p:nvPr/>
          </p:nvSpPr>
          <p:spPr>
            <a:xfrm>
              <a:off x="6215487" y="2109765"/>
              <a:ext cx="6497" cy="6743"/>
            </a:xfrm>
            <a:custGeom>
              <a:avLst/>
              <a:gdLst/>
              <a:ahLst/>
              <a:cxnLst/>
              <a:rect l="l" t="t" r="r" b="b"/>
              <a:pathLst>
                <a:path w="132" h="137" extrusionOk="0">
                  <a:moveTo>
                    <a:pt x="79" y="1"/>
                  </a:moveTo>
                  <a:cubicBezTo>
                    <a:pt x="58" y="1"/>
                    <a:pt x="37" y="9"/>
                    <a:pt x="24" y="29"/>
                  </a:cubicBezTo>
                  <a:cubicBezTo>
                    <a:pt x="0" y="53"/>
                    <a:pt x="12" y="113"/>
                    <a:pt x="48" y="137"/>
                  </a:cubicBezTo>
                  <a:lnTo>
                    <a:pt x="132" y="17"/>
                  </a:lnTo>
                  <a:cubicBezTo>
                    <a:pt x="115" y="7"/>
                    <a:pt x="9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6"/>
            <p:cNvSpPr/>
            <p:nvPr/>
          </p:nvSpPr>
          <p:spPr>
            <a:xfrm>
              <a:off x="6197818" y="2095295"/>
              <a:ext cx="6497" cy="6153"/>
            </a:xfrm>
            <a:custGeom>
              <a:avLst/>
              <a:gdLst/>
              <a:ahLst/>
              <a:cxnLst/>
              <a:rect l="l" t="t" r="r" b="b"/>
              <a:pathLst>
                <a:path w="132" h="125" extrusionOk="0">
                  <a:moveTo>
                    <a:pt x="96" y="0"/>
                  </a:moveTo>
                  <a:lnTo>
                    <a:pt x="0" y="108"/>
                  </a:lnTo>
                  <a:cubicBezTo>
                    <a:pt x="11" y="119"/>
                    <a:pt x="29" y="125"/>
                    <a:pt x="48" y="125"/>
                  </a:cubicBezTo>
                  <a:cubicBezTo>
                    <a:pt x="71" y="125"/>
                    <a:pt x="95" y="116"/>
                    <a:pt x="108" y="96"/>
                  </a:cubicBezTo>
                  <a:cubicBezTo>
                    <a:pt x="132" y="72"/>
                    <a:pt x="120" y="2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6"/>
            <p:cNvSpPr/>
            <p:nvPr/>
          </p:nvSpPr>
          <p:spPr>
            <a:xfrm>
              <a:off x="6212534" y="2077034"/>
              <a:ext cx="6497" cy="6743"/>
            </a:xfrm>
            <a:custGeom>
              <a:avLst/>
              <a:gdLst/>
              <a:ahLst/>
              <a:cxnLst/>
              <a:rect l="l" t="t" r="r" b="b"/>
              <a:pathLst>
                <a:path w="132" h="137" extrusionOk="0">
                  <a:moveTo>
                    <a:pt x="96" y="1"/>
                  </a:moveTo>
                  <a:lnTo>
                    <a:pt x="0" y="120"/>
                  </a:lnTo>
                  <a:cubicBezTo>
                    <a:pt x="16" y="131"/>
                    <a:pt x="35" y="137"/>
                    <a:pt x="53" y="137"/>
                  </a:cubicBezTo>
                  <a:cubicBezTo>
                    <a:pt x="74" y="137"/>
                    <a:pt x="95" y="128"/>
                    <a:pt x="108" y="108"/>
                  </a:cubicBezTo>
                  <a:cubicBezTo>
                    <a:pt x="132" y="72"/>
                    <a:pt x="132" y="37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6"/>
            <p:cNvSpPr/>
            <p:nvPr/>
          </p:nvSpPr>
          <p:spPr>
            <a:xfrm>
              <a:off x="6227842" y="2059414"/>
              <a:ext cx="6497" cy="654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96" y="0"/>
                  </a:moveTo>
                  <a:lnTo>
                    <a:pt x="0" y="120"/>
                  </a:lnTo>
                  <a:cubicBezTo>
                    <a:pt x="9" y="129"/>
                    <a:pt x="22" y="133"/>
                    <a:pt x="35" y="133"/>
                  </a:cubicBezTo>
                  <a:cubicBezTo>
                    <a:pt x="57" y="133"/>
                    <a:pt x="81" y="122"/>
                    <a:pt x="96" y="108"/>
                  </a:cubicBezTo>
                  <a:cubicBezTo>
                    <a:pt x="132" y="72"/>
                    <a:pt x="120" y="2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6"/>
            <p:cNvSpPr/>
            <p:nvPr/>
          </p:nvSpPr>
          <p:spPr>
            <a:xfrm>
              <a:off x="6258997" y="2068569"/>
              <a:ext cx="7728" cy="6989"/>
            </a:xfrm>
            <a:custGeom>
              <a:avLst/>
              <a:gdLst/>
              <a:ahLst/>
              <a:cxnLst/>
              <a:rect l="l" t="t" r="r" b="b"/>
              <a:pathLst>
                <a:path w="157" h="142" extrusionOk="0">
                  <a:moveTo>
                    <a:pt x="92" y="1"/>
                  </a:moveTo>
                  <a:cubicBezTo>
                    <a:pt x="66" y="1"/>
                    <a:pt x="42" y="12"/>
                    <a:pt x="25" y="29"/>
                  </a:cubicBezTo>
                  <a:cubicBezTo>
                    <a:pt x="1" y="65"/>
                    <a:pt x="1" y="113"/>
                    <a:pt x="37" y="137"/>
                  </a:cubicBezTo>
                  <a:cubicBezTo>
                    <a:pt x="46" y="140"/>
                    <a:pt x="56" y="142"/>
                    <a:pt x="65" y="142"/>
                  </a:cubicBezTo>
                  <a:cubicBezTo>
                    <a:pt x="91" y="142"/>
                    <a:pt x="115" y="130"/>
                    <a:pt x="132" y="113"/>
                  </a:cubicBezTo>
                  <a:cubicBezTo>
                    <a:pt x="156" y="77"/>
                    <a:pt x="144" y="29"/>
                    <a:pt x="120" y="5"/>
                  </a:cubicBezTo>
                  <a:cubicBezTo>
                    <a:pt x="111" y="2"/>
                    <a:pt x="101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6"/>
            <p:cNvSpPr/>
            <p:nvPr/>
          </p:nvSpPr>
          <p:spPr>
            <a:xfrm>
              <a:off x="6261360" y="2084467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93" y="1"/>
                  </a:moveTo>
                  <a:cubicBezTo>
                    <a:pt x="67" y="1"/>
                    <a:pt x="42" y="14"/>
                    <a:pt x="25" y="41"/>
                  </a:cubicBezTo>
                  <a:cubicBezTo>
                    <a:pt x="1" y="65"/>
                    <a:pt x="13" y="113"/>
                    <a:pt x="37" y="137"/>
                  </a:cubicBezTo>
                  <a:lnTo>
                    <a:pt x="120" y="5"/>
                  </a:ln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6"/>
            <p:cNvSpPr/>
            <p:nvPr/>
          </p:nvSpPr>
          <p:spPr>
            <a:xfrm>
              <a:off x="6248415" y="2104105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91" y="0"/>
                  </a:moveTo>
                  <a:cubicBezTo>
                    <a:pt x="65" y="0"/>
                    <a:pt x="40" y="13"/>
                    <a:pt x="25" y="37"/>
                  </a:cubicBezTo>
                  <a:cubicBezTo>
                    <a:pt x="1" y="72"/>
                    <a:pt x="13" y="108"/>
                    <a:pt x="48" y="132"/>
                  </a:cubicBezTo>
                  <a:lnTo>
                    <a:pt x="132" y="13"/>
                  </a:lnTo>
                  <a:cubicBezTo>
                    <a:pt x="119" y="4"/>
                    <a:pt x="105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6"/>
            <p:cNvSpPr/>
            <p:nvPr/>
          </p:nvSpPr>
          <p:spPr>
            <a:xfrm>
              <a:off x="6245462" y="2088010"/>
              <a:ext cx="8318" cy="7334"/>
            </a:xfrm>
            <a:custGeom>
              <a:avLst/>
              <a:gdLst/>
              <a:ahLst/>
              <a:cxnLst/>
              <a:rect l="l" t="t" r="r" b="b"/>
              <a:pathLst>
                <a:path w="169" h="149" extrusionOk="0">
                  <a:moveTo>
                    <a:pt x="80" y="0"/>
                  </a:moveTo>
                  <a:cubicBezTo>
                    <a:pt x="58" y="0"/>
                    <a:pt x="38" y="9"/>
                    <a:pt x="25" y="29"/>
                  </a:cubicBezTo>
                  <a:cubicBezTo>
                    <a:pt x="1" y="65"/>
                    <a:pt x="13" y="113"/>
                    <a:pt x="49" y="136"/>
                  </a:cubicBezTo>
                  <a:cubicBezTo>
                    <a:pt x="57" y="145"/>
                    <a:pt x="69" y="149"/>
                    <a:pt x="81" y="149"/>
                  </a:cubicBezTo>
                  <a:cubicBezTo>
                    <a:pt x="103" y="149"/>
                    <a:pt x="129" y="136"/>
                    <a:pt x="144" y="113"/>
                  </a:cubicBezTo>
                  <a:cubicBezTo>
                    <a:pt x="168" y="77"/>
                    <a:pt x="156" y="29"/>
                    <a:pt x="132" y="17"/>
                  </a:cubicBezTo>
                  <a:cubicBezTo>
                    <a:pt x="116" y="6"/>
                    <a:pt x="98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6"/>
            <p:cNvSpPr/>
            <p:nvPr/>
          </p:nvSpPr>
          <p:spPr>
            <a:xfrm>
              <a:off x="6231927" y="2107403"/>
              <a:ext cx="8909" cy="7383"/>
            </a:xfrm>
            <a:custGeom>
              <a:avLst/>
              <a:gdLst/>
              <a:ahLst/>
              <a:cxnLst/>
              <a:rect l="l" t="t" r="r" b="b"/>
              <a:pathLst>
                <a:path w="181" h="150" extrusionOk="0">
                  <a:moveTo>
                    <a:pt x="80" y="1"/>
                  </a:moveTo>
                  <a:cubicBezTo>
                    <a:pt x="58" y="1"/>
                    <a:pt x="38" y="10"/>
                    <a:pt x="25" y="29"/>
                  </a:cubicBezTo>
                  <a:cubicBezTo>
                    <a:pt x="1" y="65"/>
                    <a:pt x="13" y="113"/>
                    <a:pt x="49" y="137"/>
                  </a:cubicBezTo>
                  <a:cubicBezTo>
                    <a:pt x="61" y="145"/>
                    <a:pt x="76" y="149"/>
                    <a:pt x="90" y="149"/>
                  </a:cubicBezTo>
                  <a:cubicBezTo>
                    <a:pt x="115" y="149"/>
                    <a:pt x="141" y="136"/>
                    <a:pt x="156" y="113"/>
                  </a:cubicBezTo>
                  <a:cubicBezTo>
                    <a:pt x="180" y="89"/>
                    <a:pt x="168" y="41"/>
                    <a:pt x="132" y="17"/>
                  </a:cubicBezTo>
                  <a:cubicBezTo>
                    <a:pt x="116" y="7"/>
                    <a:pt x="98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6"/>
            <p:cNvSpPr/>
            <p:nvPr/>
          </p:nvSpPr>
          <p:spPr>
            <a:xfrm>
              <a:off x="6218982" y="2126844"/>
              <a:ext cx="8909" cy="7580"/>
            </a:xfrm>
            <a:custGeom>
              <a:avLst/>
              <a:gdLst/>
              <a:ahLst/>
              <a:cxnLst/>
              <a:rect l="l" t="t" r="r" b="b"/>
              <a:pathLst>
                <a:path w="181" h="154" extrusionOk="0">
                  <a:moveTo>
                    <a:pt x="80" y="0"/>
                  </a:moveTo>
                  <a:cubicBezTo>
                    <a:pt x="58" y="0"/>
                    <a:pt x="38" y="9"/>
                    <a:pt x="25" y="29"/>
                  </a:cubicBezTo>
                  <a:cubicBezTo>
                    <a:pt x="1" y="65"/>
                    <a:pt x="13" y="113"/>
                    <a:pt x="49" y="137"/>
                  </a:cubicBezTo>
                  <a:cubicBezTo>
                    <a:pt x="65" y="147"/>
                    <a:pt x="83" y="153"/>
                    <a:pt x="101" y="153"/>
                  </a:cubicBezTo>
                  <a:cubicBezTo>
                    <a:pt x="123" y="153"/>
                    <a:pt x="143" y="144"/>
                    <a:pt x="156" y="125"/>
                  </a:cubicBezTo>
                  <a:cubicBezTo>
                    <a:pt x="180" y="89"/>
                    <a:pt x="168" y="41"/>
                    <a:pt x="132" y="17"/>
                  </a:cubicBezTo>
                  <a:cubicBezTo>
                    <a:pt x="116" y="6"/>
                    <a:pt x="98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6"/>
            <p:cNvSpPr/>
            <p:nvPr/>
          </p:nvSpPr>
          <p:spPr>
            <a:xfrm>
              <a:off x="6236061" y="2123793"/>
              <a:ext cx="6546" cy="6842"/>
            </a:xfrm>
            <a:custGeom>
              <a:avLst/>
              <a:gdLst/>
              <a:ahLst/>
              <a:cxnLst/>
              <a:rect l="l" t="t" r="r" b="b"/>
              <a:pathLst>
                <a:path w="133" h="139" extrusionOk="0">
                  <a:moveTo>
                    <a:pt x="90" y="0"/>
                  </a:moveTo>
                  <a:cubicBezTo>
                    <a:pt x="64" y="0"/>
                    <a:pt x="40" y="8"/>
                    <a:pt x="24" y="31"/>
                  </a:cubicBezTo>
                  <a:cubicBezTo>
                    <a:pt x="1" y="67"/>
                    <a:pt x="12" y="115"/>
                    <a:pt x="48" y="139"/>
                  </a:cubicBezTo>
                  <a:lnTo>
                    <a:pt x="132" y="7"/>
                  </a:lnTo>
                  <a:cubicBezTo>
                    <a:pt x="119" y="3"/>
                    <a:pt x="104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6"/>
            <p:cNvSpPr/>
            <p:nvPr/>
          </p:nvSpPr>
          <p:spPr>
            <a:xfrm>
              <a:off x="6217801" y="2110602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85" y="0"/>
                  </a:moveTo>
                  <a:lnTo>
                    <a:pt x="1" y="120"/>
                  </a:lnTo>
                  <a:cubicBezTo>
                    <a:pt x="14" y="128"/>
                    <a:pt x="28" y="132"/>
                    <a:pt x="42" y="132"/>
                  </a:cubicBezTo>
                  <a:cubicBezTo>
                    <a:pt x="68" y="132"/>
                    <a:pt x="93" y="119"/>
                    <a:pt x="108" y="96"/>
                  </a:cubicBezTo>
                  <a:cubicBezTo>
                    <a:pt x="132" y="72"/>
                    <a:pt x="120" y="24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6"/>
            <p:cNvSpPr/>
            <p:nvPr/>
          </p:nvSpPr>
          <p:spPr>
            <a:xfrm>
              <a:off x="6231336" y="2091751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85" y="1"/>
                  </a:moveTo>
                  <a:lnTo>
                    <a:pt x="1" y="120"/>
                  </a:lnTo>
                  <a:cubicBezTo>
                    <a:pt x="14" y="129"/>
                    <a:pt x="28" y="133"/>
                    <a:pt x="42" y="133"/>
                  </a:cubicBezTo>
                  <a:cubicBezTo>
                    <a:pt x="68" y="133"/>
                    <a:pt x="93" y="119"/>
                    <a:pt x="108" y="96"/>
                  </a:cubicBezTo>
                  <a:cubicBezTo>
                    <a:pt x="132" y="60"/>
                    <a:pt x="120" y="25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6"/>
            <p:cNvSpPr/>
            <p:nvPr/>
          </p:nvSpPr>
          <p:spPr>
            <a:xfrm>
              <a:off x="6244871" y="2072949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97" y="0"/>
                  </a:moveTo>
                  <a:lnTo>
                    <a:pt x="1" y="120"/>
                  </a:lnTo>
                  <a:cubicBezTo>
                    <a:pt x="14" y="128"/>
                    <a:pt x="28" y="132"/>
                    <a:pt x="42" y="132"/>
                  </a:cubicBezTo>
                  <a:cubicBezTo>
                    <a:pt x="68" y="132"/>
                    <a:pt x="93" y="119"/>
                    <a:pt x="108" y="96"/>
                  </a:cubicBezTo>
                  <a:cubicBezTo>
                    <a:pt x="132" y="60"/>
                    <a:pt x="120" y="24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6"/>
            <p:cNvSpPr/>
            <p:nvPr/>
          </p:nvSpPr>
          <p:spPr>
            <a:xfrm>
              <a:off x="6276667" y="2079791"/>
              <a:ext cx="7678" cy="6940"/>
            </a:xfrm>
            <a:custGeom>
              <a:avLst/>
              <a:gdLst/>
              <a:ahLst/>
              <a:cxnLst/>
              <a:rect l="l" t="t" r="r" b="b"/>
              <a:pathLst>
                <a:path w="156" h="141" extrusionOk="0">
                  <a:moveTo>
                    <a:pt x="93" y="0"/>
                  </a:moveTo>
                  <a:cubicBezTo>
                    <a:pt x="67" y="0"/>
                    <a:pt x="42" y="13"/>
                    <a:pt x="24" y="40"/>
                  </a:cubicBezTo>
                  <a:cubicBezTo>
                    <a:pt x="1" y="64"/>
                    <a:pt x="12" y="112"/>
                    <a:pt x="36" y="136"/>
                  </a:cubicBezTo>
                  <a:cubicBezTo>
                    <a:pt x="45" y="139"/>
                    <a:pt x="55" y="141"/>
                    <a:pt x="65" y="141"/>
                  </a:cubicBezTo>
                  <a:cubicBezTo>
                    <a:pt x="94" y="141"/>
                    <a:pt x="123" y="127"/>
                    <a:pt x="132" y="100"/>
                  </a:cubicBezTo>
                  <a:cubicBezTo>
                    <a:pt x="156" y="64"/>
                    <a:pt x="144" y="28"/>
                    <a:pt x="120" y="5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6"/>
            <p:cNvSpPr/>
            <p:nvPr/>
          </p:nvSpPr>
          <p:spPr>
            <a:xfrm>
              <a:off x="6280211" y="2095049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91" y="1"/>
                  </a:moveTo>
                  <a:cubicBezTo>
                    <a:pt x="62" y="1"/>
                    <a:pt x="33" y="14"/>
                    <a:pt x="24" y="41"/>
                  </a:cubicBezTo>
                  <a:cubicBezTo>
                    <a:pt x="0" y="77"/>
                    <a:pt x="12" y="125"/>
                    <a:pt x="48" y="137"/>
                  </a:cubicBezTo>
                  <a:lnTo>
                    <a:pt x="120" y="5"/>
                  </a:ln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6"/>
            <p:cNvSpPr/>
            <p:nvPr/>
          </p:nvSpPr>
          <p:spPr>
            <a:xfrm>
              <a:off x="6269038" y="2115672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91" y="0"/>
                  </a:moveTo>
                  <a:cubicBezTo>
                    <a:pt x="62" y="0"/>
                    <a:pt x="33" y="14"/>
                    <a:pt x="24" y="41"/>
                  </a:cubicBezTo>
                  <a:cubicBezTo>
                    <a:pt x="0" y="77"/>
                    <a:pt x="12" y="124"/>
                    <a:pt x="48" y="136"/>
                  </a:cubicBezTo>
                  <a:lnTo>
                    <a:pt x="120" y="5"/>
                  </a:lnTo>
                  <a:cubicBezTo>
                    <a:pt x="111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6"/>
            <p:cNvSpPr/>
            <p:nvPr/>
          </p:nvSpPr>
          <p:spPr>
            <a:xfrm>
              <a:off x="6264904" y="2099971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79" y="1"/>
                  </a:moveTo>
                  <a:cubicBezTo>
                    <a:pt x="53" y="1"/>
                    <a:pt x="28" y="14"/>
                    <a:pt x="12" y="37"/>
                  </a:cubicBezTo>
                  <a:cubicBezTo>
                    <a:pt x="0" y="73"/>
                    <a:pt x="12" y="121"/>
                    <a:pt x="48" y="133"/>
                  </a:cubicBezTo>
                  <a:cubicBezTo>
                    <a:pt x="57" y="141"/>
                    <a:pt x="68" y="145"/>
                    <a:pt x="80" y="145"/>
                  </a:cubicBezTo>
                  <a:cubicBezTo>
                    <a:pt x="103" y="145"/>
                    <a:pt x="128" y="132"/>
                    <a:pt x="144" y="109"/>
                  </a:cubicBezTo>
                  <a:cubicBezTo>
                    <a:pt x="156" y="73"/>
                    <a:pt x="144" y="25"/>
                    <a:pt x="120" y="13"/>
                  </a:cubicBezTo>
                  <a:cubicBezTo>
                    <a:pt x="107" y="5"/>
                    <a:pt x="93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6"/>
            <p:cNvSpPr/>
            <p:nvPr/>
          </p:nvSpPr>
          <p:spPr>
            <a:xfrm>
              <a:off x="6252550" y="2120249"/>
              <a:ext cx="8860" cy="7481"/>
            </a:xfrm>
            <a:custGeom>
              <a:avLst/>
              <a:gdLst/>
              <a:ahLst/>
              <a:cxnLst/>
              <a:rect l="l" t="t" r="r" b="b"/>
              <a:pathLst>
                <a:path w="180" h="152" extrusionOk="0">
                  <a:moveTo>
                    <a:pt x="89" y="0"/>
                  </a:moveTo>
                  <a:cubicBezTo>
                    <a:pt x="64" y="0"/>
                    <a:pt x="39" y="9"/>
                    <a:pt x="24" y="31"/>
                  </a:cubicBezTo>
                  <a:cubicBezTo>
                    <a:pt x="0" y="67"/>
                    <a:pt x="24" y="115"/>
                    <a:pt x="60" y="139"/>
                  </a:cubicBezTo>
                  <a:cubicBezTo>
                    <a:pt x="73" y="148"/>
                    <a:pt x="85" y="151"/>
                    <a:pt x="98" y="151"/>
                  </a:cubicBezTo>
                  <a:cubicBezTo>
                    <a:pt x="120" y="151"/>
                    <a:pt x="140" y="138"/>
                    <a:pt x="156" y="115"/>
                  </a:cubicBezTo>
                  <a:cubicBezTo>
                    <a:pt x="180" y="79"/>
                    <a:pt x="168" y="31"/>
                    <a:pt x="132" y="8"/>
                  </a:cubicBezTo>
                  <a:cubicBezTo>
                    <a:pt x="119" y="3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6"/>
            <p:cNvSpPr/>
            <p:nvPr/>
          </p:nvSpPr>
          <p:spPr>
            <a:xfrm>
              <a:off x="6240786" y="2140577"/>
              <a:ext cx="8860" cy="7728"/>
            </a:xfrm>
            <a:custGeom>
              <a:avLst/>
              <a:gdLst/>
              <a:ahLst/>
              <a:cxnLst/>
              <a:rect l="l" t="t" r="r" b="b"/>
              <a:pathLst>
                <a:path w="180" h="157" extrusionOk="0">
                  <a:moveTo>
                    <a:pt x="91" y="1"/>
                  </a:moveTo>
                  <a:cubicBezTo>
                    <a:pt x="65" y="1"/>
                    <a:pt x="40" y="14"/>
                    <a:pt x="24" y="37"/>
                  </a:cubicBezTo>
                  <a:cubicBezTo>
                    <a:pt x="0" y="73"/>
                    <a:pt x="12" y="121"/>
                    <a:pt x="60" y="145"/>
                  </a:cubicBezTo>
                  <a:cubicBezTo>
                    <a:pt x="73" y="153"/>
                    <a:pt x="87" y="157"/>
                    <a:pt x="101" y="157"/>
                  </a:cubicBezTo>
                  <a:cubicBezTo>
                    <a:pt x="127" y="157"/>
                    <a:pt x="152" y="144"/>
                    <a:pt x="168" y="121"/>
                  </a:cubicBezTo>
                  <a:cubicBezTo>
                    <a:pt x="180" y="85"/>
                    <a:pt x="168" y="37"/>
                    <a:pt x="132" y="13"/>
                  </a:cubicBezTo>
                  <a:cubicBezTo>
                    <a:pt x="119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6"/>
            <p:cNvSpPr/>
            <p:nvPr/>
          </p:nvSpPr>
          <p:spPr>
            <a:xfrm>
              <a:off x="6257816" y="2136245"/>
              <a:ext cx="6546" cy="6743"/>
            </a:xfrm>
            <a:custGeom>
              <a:avLst/>
              <a:gdLst/>
              <a:ahLst/>
              <a:cxnLst/>
              <a:rect l="l" t="t" r="r" b="b"/>
              <a:pathLst>
                <a:path w="133" h="137" extrusionOk="0">
                  <a:moveTo>
                    <a:pt x="97" y="1"/>
                  </a:moveTo>
                  <a:cubicBezTo>
                    <a:pt x="63" y="1"/>
                    <a:pt x="34" y="14"/>
                    <a:pt x="25" y="41"/>
                  </a:cubicBezTo>
                  <a:cubicBezTo>
                    <a:pt x="1" y="77"/>
                    <a:pt x="13" y="125"/>
                    <a:pt x="61" y="137"/>
                  </a:cubicBezTo>
                  <a:lnTo>
                    <a:pt x="132" y="5"/>
                  </a:lnTo>
                  <a:cubicBezTo>
                    <a:pt x="120" y="2"/>
                    <a:pt x="109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6"/>
            <p:cNvSpPr/>
            <p:nvPr/>
          </p:nvSpPr>
          <p:spPr>
            <a:xfrm>
              <a:off x="6238424" y="2124137"/>
              <a:ext cx="6497" cy="7137"/>
            </a:xfrm>
            <a:custGeom>
              <a:avLst/>
              <a:gdLst/>
              <a:ahLst/>
              <a:cxnLst/>
              <a:rect l="l" t="t" r="r" b="b"/>
              <a:pathLst>
                <a:path w="132" h="145" extrusionOk="0">
                  <a:moveTo>
                    <a:pt x="84" y="0"/>
                  </a:moveTo>
                  <a:lnTo>
                    <a:pt x="0" y="132"/>
                  </a:lnTo>
                  <a:cubicBezTo>
                    <a:pt x="17" y="140"/>
                    <a:pt x="34" y="144"/>
                    <a:pt x="50" y="144"/>
                  </a:cubicBezTo>
                  <a:cubicBezTo>
                    <a:pt x="78" y="144"/>
                    <a:pt x="100" y="131"/>
                    <a:pt x="108" y="108"/>
                  </a:cubicBezTo>
                  <a:cubicBezTo>
                    <a:pt x="132" y="72"/>
                    <a:pt x="120" y="24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6"/>
            <p:cNvSpPr/>
            <p:nvPr/>
          </p:nvSpPr>
          <p:spPr>
            <a:xfrm>
              <a:off x="6250778" y="2104696"/>
              <a:ext cx="6497" cy="654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84" y="1"/>
                  </a:moveTo>
                  <a:lnTo>
                    <a:pt x="0" y="120"/>
                  </a:lnTo>
                  <a:cubicBezTo>
                    <a:pt x="13" y="129"/>
                    <a:pt x="27" y="133"/>
                    <a:pt x="41" y="133"/>
                  </a:cubicBezTo>
                  <a:cubicBezTo>
                    <a:pt x="67" y="133"/>
                    <a:pt x="93" y="120"/>
                    <a:pt x="108" y="96"/>
                  </a:cubicBezTo>
                  <a:cubicBezTo>
                    <a:pt x="132" y="60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6"/>
            <p:cNvSpPr/>
            <p:nvPr/>
          </p:nvSpPr>
          <p:spPr>
            <a:xfrm>
              <a:off x="6263132" y="2084713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84" y="0"/>
                  </a:moveTo>
                  <a:lnTo>
                    <a:pt x="1" y="132"/>
                  </a:lnTo>
                  <a:cubicBezTo>
                    <a:pt x="9" y="135"/>
                    <a:pt x="19" y="136"/>
                    <a:pt x="29" y="136"/>
                  </a:cubicBezTo>
                  <a:cubicBezTo>
                    <a:pt x="58" y="136"/>
                    <a:pt x="87" y="123"/>
                    <a:pt x="96" y="96"/>
                  </a:cubicBezTo>
                  <a:cubicBezTo>
                    <a:pt x="120" y="60"/>
                    <a:pt x="120" y="24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6"/>
            <p:cNvSpPr/>
            <p:nvPr/>
          </p:nvSpPr>
          <p:spPr>
            <a:xfrm>
              <a:off x="6295518" y="2089536"/>
              <a:ext cx="7088" cy="7186"/>
            </a:xfrm>
            <a:custGeom>
              <a:avLst/>
              <a:gdLst/>
              <a:ahLst/>
              <a:cxnLst/>
              <a:rect l="l" t="t" r="r" b="b"/>
              <a:pathLst>
                <a:path w="144" h="146" extrusionOk="0">
                  <a:moveTo>
                    <a:pt x="78" y="0"/>
                  </a:moveTo>
                  <a:cubicBezTo>
                    <a:pt x="53" y="0"/>
                    <a:pt x="29" y="20"/>
                    <a:pt x="12" y="46"/>
                  </a:cubicBezTo>
                  <a:cubicBezTo>
                    <a:pt x="0" y="82"/>
                    <a:pt x="12" y="117"/>
                    <a:pt x="36" y="141"/>
                  </a:cubicBezTo>
                  <a:cubicBezTo>
                    <a:pt x="45" y="144"/>
                    <a:pt x="54" y="146"/>
                    <a:pt x="63" y="146"/>
                  </a:cubicBezTo>
                  <a:cubicBezTo>
                    <a:pt x="89" y="146"/>
                    <a:pt x="114" y="132"/>
                    <a:pt x="132" y="105"/>
                  </a:cubicBezTo>
                  <a:cubicBezTo>
                    <a:pt x="144" y="70"/>
                    <a:pt x="132" y="22"/>
                    <a:pt x="108" y="10"/>
                  </a:cubicBez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6"/>
            <p:cNvSpPr/>
            <p:nvPr/>
          </p:nvSpPr>
          <p:spPr>
            <a:xfrm>
              <a:off x="6299603" y="2104548"/>
              <a:ext cx="5956" cy="7285"/>
            </a:xfrm>
            <a:custGeom>
              <a:avLst/>
              <a:gdLst/>
              <a:ahLst/>
              <a:cxnLst/>
              <a:rect l="l" t="t" r="r" b="b"/>
              <a:pathLst>
                <a:path w="121" h="148" extrusionOk="0">
                  <a:moveTo>
                    <a:pt x="100" y="1"/>
                  </a:moveTo>
                  <a:cubicBezTo>
                    <a:pt x="69" y="1"/>
                    <a:pt x="35" y="22"/>
                    <a:pt x="25" y="52"/>
                  </a:cubicBezTo>
                  <a:cubicBezTo>
                    <a:pt x="1" y="87"/>
                    <a:pt x="25" y="123"/>
                    <a:pt x="61" y="147"/>
                  </a:cubicBezTo>
                  <a:lnTo>
                    <a:pt x="120" y="4"/>
                  </a:ln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6"/>
            <p:cNvSpPr/>
            <p:nvPr/>
          </p:nvSpPr>
          <p:spPr>
            <a:xfrm>
              <a:off x="6290202" y="2126008"/>
              <a:ext cx="5365" cy="6989"/>
            </a:xfrm>
            <a:custGeom>
              <a:avLst/>
              <a:gdLst/>
              <a:ahLst/>
              <a:cxnLst/>
              <a:rect l="l" t="t" r="r" b="b"/>
              <a:pathLst>
                <a:path w="109" h="142" extrusionOk="0">
                  <a:moveTo>
                    <a:pt x="78" y="0"/>
                  </a:moveTo>
                  <a:cubicBezTo>
                    <a:pt x="53" y="0"/>
                    <a:pt x="30" y="20"/>
                    <a:pt x="12" y="46"/>
                  </a:cubicBezTo>
                  <a:cubicBezTo>
                    <a:pt x="1" y="82"/>
                    <a:pt x="12" y="118"/>
                    <a:pt x="48" y="142"/>
                  </a:cubicBezTo>
                  <a:lnTo>
                    <a:pt x="108" y="10"/>
                  </a:ln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6"/>
            <p:cNvSpPr/>
            <p:nvPr/>
          </p:nvSpPr>
          <p:spPr>
            <a:xfrm>
              <a:off x="6284887" y="2110356"/>
              <a:ext cx="7728" cy="7580"/>
            </a:xfrm>
            <a:custGeom>
              <a:avLst/>
              <a:gdLst/>
              <a:ahLst/>
              <a:cxnLst/>
              <a:rect l="l" t="t" r="r" b="b"/>
              <a:pathLst>
                <a:path w="157" h="154" extrusionOk="0">
                  <a:moveTo>
                    <a:pt x="82" y="1"/>
                  </a:moveTo>
                  <a:cubicBezTo>
                    <a:pt x="55" y="1"/>
                    <a:pt x="31" y="14"/>
                    <a:pt x="13" y="41"/>
                  </a:cubicBezTo>
                  <a:cubicBezTo>
                    <a:pt x="1" y="77"/>
                    <a:pt x="13" y="125"/>
                    <a:pt x="49" y="149"/>
                  </a:cubicBezTo>
                  <a:cubicBezTo>
                    <a:pt x="58" y="152"/>
                    <a:pt x="67" y="153"/>
                    <a:pt x="75" y="153"/>
                  </a:cubicBezTo>
                  <a:cubicBezTo>
                    <a:pt x="102" y="153"/>
                    <a:pt x="126" y="140"/>
                    <a:pt x="144" y="113"/>
                  </a:cubicBezTo>
                  <a:cubicBezTo>
                    <a:pt x="156" y="77"/>
                    <a:pt x="144" y="29"/>
                    <a:pt x="109" y="5"/>
                  </a:cubicBezTo>
                  <a:cubicBezTo>
                    <a:pt x="100" y="2"/>
                    <a:pt x="9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6"/>
            <p:cNvSpPr/>
            <p:nvPr/>
          </p:nvSpPr>
          <p:spPr>
            <a:xfrm>
              <a:off x="6274305" y="2131569"/>
              <a:ext cx="8318" cy="7531"/>
            </a:xfrm>
            <a:custGeom>
              <a:avLst/>
              <a:gdLst/>
              <a:ahLst/>
              <a:cxnLst/>
              <a:rect l="l" t="t" r="r" b="b"/>
              <a:pathLst>
                <a:path w="169" h="153" extrusionOk="0">
                  <a:moveTo>
                    <a:pt x="92" y="0"/>
                  </a:moveTo>
                  <a:cubicBezTo>
                    <a:pt x="62" y="0"/>
                    <a:pt x="31" y="14"/>
                    <a:pt x="13" y="41"/>
                  </a:cubicBezTo>
                  <a:cubicBezTo>
                    <a:pt x="1" y="76"/>
                    <a:pt x="13" y="124"/>
                    <a:pt x="49" y="148"/>
                  </a:cubicBezTo>
                  <a:cubicBezTo>
                    <a:pt x="60" y="151"/>
                    <a:pt x="72" y="153"/>
                    <a:pt x="82" y="153"/>
                  </a:cubicBezTo>
                  <a:cubicBezTo>
                    <a:pt x="114" y="153"/>
                    <a:pt x="138" y="139"/>
                    <a:pt x="156" y="112"/>
                  </a:cubicBezTo>
                  <a:cubicBezTo>
                    <a:pt x="168" y="76"/>
                    <a:pt x="156" y="29"/>
                    <a:pt x="120" y="5"/>
                  </a:cubicBezTo>
                  <a:cubicBezTo>
                    <a:pt x="111" y="2"/>
                    <a:pt x="10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6"/>
            <p:cNvSpPr/>
            <p:nvPr/>
          </p:nvSpPr>
          <p:spPr>
            <a:xfrm>
              <a:off x="6263722" y="2152734"/>
              <a:ext cx="8860" cy="7580"/>
            </a:xfrm>
            <a:custGeom>
              <a:avLst/>
              <a:gdLst/>
              <a:ahLst/>
              <a:cxnLst/>
              <a:rect l="l" t="t" r="r" b="b"/>
              <a:pathLst>
                <a:path w="180" h="154" extrusionOk="0">
                  <a:moveTo>
                    <a:pt x="92" y="1"/>
                  </a:moveTo>
                  <a:cubicBezTo>
                    <a:pt x="62" y="1"/>
                    <a:pt x="33" y="14"/>
                    <a:pt x="24" y="41"/>
                  </a:cubicBezTo>
                  <a:cubicBezTo>
                    <a:pt x="0" y="77"/>
                    <a:pt x="24" y="125"/>
                    <a:pt x="60" y="149"/>
                  </a:cubicBezTo>
                  <a:cubicBezTo>
                    <a:pt x="69" y="152"/>
                    <a:pt x="79" y="153"/>
                    <a:pt x="89" y="153"/>
                  </a:cubicBezTo>
                  <a:cubicBezTo>
                    <a:pt x="119" y="153"/>
                    <a:pt x="150" y="140"/>
                    <a:pt x="168" y="113"/>
                  </a:cubicBezTo>
                  <a:cubicBezTo>
                    <a:pt x="180" y="77"/>
                    <a:pt x="168" y="29"/>
                    <a:pt x="120" y="5"/>
                  </a:cubicBezTo>
                  <a:cubicBezTo>
                    <a:pt x="111" y="2"/>
                    <a:pt x="101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6"/>
            <p:cNvSpPr/>
            <p:nvPr/>
          </p:nvSpPr>
          <p:spPr>
            <a:xfrm>
              <a:off x="6280802" y="2147172"/>
              <a:ext cx="5316" cy="7038"/>
            </a:xfrm>
            <a:custGeom>
              <a:avLst/>
              <a:gdLst/>
              <a:ahLst/>
              <a:cxnLst/>
              <a:rect l="l" t="t" r="r" b="b"/>
              <a:pathLst>
                <a:path w="108" h="143" extrusionOk="0">
                  <a:moveTo>
                    <a:pt x="76" y="1"/>
                  </a:moveTo>
                  <a:cubicBezTo>
                    <a:pt x="48" y="1"/>
                    <a:pt x="21" y="21"/>
                    <a:pt x="12" y="46"/>
                  </a:cubicBezTo>
                  <a:cubicBezTo>
                    <a:pt x="0" y="82"/>
                    <a:pt x="12" y="130"/>
                    <a:pt x="48" y="142"/>
                  </a:cubicBezTo>
                  <a:lnTo>
                    <a:pt x="108" y="11"/>
                  </a:lnTo>
                  <a:cubicBezTo>
                    <a:pt x="98" y="4"/>
                    <a:pt x="87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6"/>
            <p:cNvSpPr/>
            <p:nvPr/>
          </p:nvSpPr>
          <p:spPr>
            <a:xfrm>
              <a:off x="6260769" y="2136491"/>
              <a:ext cx="5956" cy="7137"/>
            </a:xfrm>
            <a:custGeom>
              <a:avLst/>
              <a:gdLst/>
              <a:ahLst/>
              <a:cxnLst/>
              <a:rect l="l" t="t" r="r" b="b"/>
              <a:pathLst>
                <a:path w="121" h="145" extrusionOk="0">
                  <a:moveTo>
                    <a:pt x="72" y="0"/>
                  </a:moveTo>
                  <a:lnTo>
                    <a:pt x="1" y="132"/>
                  </a:lnTo>
                  <a:cubicBezTo>
                    <a:pt x="13" y="140"/>
                    <a:pt x="28" y="144"/>
                    <a:pt x="41" y="144"/>
                  </a:cubicBezTo>
                  <a:cubicBezTo>
                    <a:pt x="66" y="144"/>
                    <a:pt x="89" y="131"/>
                    <a:pt x="96" y="108"/>
                  </a:cubicBezTo>
                  <a:cubicBezTo>
                    <a:pt x="120" y="72"/>
                    <a:pt x="108" y="24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6"/>
            <p:cNvSpPr/>
            <p:nvPr/>
          </p:nvSpPr>
          <p:spPr>
            <a:xfrm>
              <a:off x="6271351" y="2115868"/>
              <a:ext cx="5956" cy="7137"/>
            </a:xfrm>
            <a:custGeom>
              <a:avLst/>
              <a:gdLst/>
              <a:ahLst/>
              <a:cxnLst/>
              <a:rect l="l" t="t" r="r" b="b"/>
              <a:pathLst>
                <a:path w="121" h="145" extrusionOk="0">
                  <a:moveTo>
                    <a:pt x="73" y="1"/>
                  </a:moveTo>
                  <a:lnTo>
                    <a:pt x="1" y="132"/>
                  </a:lnTo>
                  <a:cubicBezTo>
                    <a:pt x="14" y="141"/>
                    <a:pt x="28" y="145"/>
                    <a:pt x="42" y="145"/>
                  </a:cubicBezTo>
                  <a:cubicBezTo>
                    <a:pt x="68" y="145"/>
                    <a:pt x="93" y="132"/>
                    <a:pt x="109" y="108"/>
                  </a:cubicBezTo>
                  <a:cubicBezTo>
                    <a:pt x="120" y="73"/>
                    <a:pt x="109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6"/>
            <p:cNvSpPr/>
            <p:nvPr/>
          </p:nvSpPr>
          <p:spPr>
            <a:xfrm>
              <a:off x="6282573" y="2095295"/>
              <a:ext cx="5316" cy="6989"/>
            </a:xfrm>
            <a:custGeom>
              <a:avLst/>
              <a:gdLst/>
              <a:ahLst/>
              <a:cxnLst/>
              <a:rect l="l" t="t" r="r" b="b"/>
              <a:pathLst>
                <a:path w="108" h="142" extrusionOk="0">
                  <a:moveTo>
                    <a:pt x="72" y="0"/>
                  </a:moveTo>
                  <a:lnTo>
                    <a:pt x="0" y="132"/>
                  </a:lnTo>
                  <a:cubicBezTo>
                    <a:pt x="10" y="139"/>
                    <a:pt x="20" y="142"/>
                    <a:pt x="30" y="142"/>
                  </a:cubicBezTo>
                  <a:cubicBezTo>
                    <a:pt x="55" y="142"/>
                    <a:pt x="78" y="122"/>
                    <a:pt x="96" y="96"/>
                  </a:cubicBezTo>
                  <a:cubicBezTo>
                    <a:pt x="108" y="60"/>
                    <a:pt x="96" y="24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6"/>
            <p:cNvSpPr/>
            <p:nvPr/>
          </p:nvSpPr>
          <p:spPr>
            <a:xfrm>
              <a:off x="6314320" y="2098002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2" y="1"/>
                  </a:moveTo>
                  <a:cubicBezTo>
                    <a:pt x="56" y="1"/>
                    <a:pt x="34" y="14"/>
                    <a:pt x="25" y="41"/>
                  </a:cubicBezTo>
                  <a:cubicBezTo>
                    <a:pt x="1" y="89"/>
                    <a:pt x="13" y="125"/>
                    <a:pt x="49" y="137"/>
                  </a:cubicBezTo>
                  <a:cubicBezTo>
                    <a:pt x="59" y="143"/>
                    <a:pt x="69" y="146"/>
                    <a:pt x="78" y="146"/>
                  </a:cubicBezTo>
                  <a:cubicBezTo>
                    <a:pt x="104" y="146"/>
                    <a:pt x="127" y="127"/>
                    <a:pt x="144" y="101"/>
                  </a:cubicBezTo>
                  <a:cubicBezTo>
                    <a:pt x="156" y="65"/>
                    <a:pt x="144" y="17"/>
                    <a:pt x="108" y="5"/>
                  </a:cubicBezTo>
                  <a:cubicBezTo>
                    <a:pt x="99" y="2"/>
                    <a:pt x="9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6"/>
            <p:cNvSpPr/>
            <p:nvPr/>
          </p:nvSpPr>
          <p:spPr>
            <a:xfrm>
              <a:off x="6320226" y="2112768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88"/>
                    <a:pt x="12" y="136"/>
                    <a:pt x="48" y="148"/>
                  </a:cubicBezTo>
                  <a:lnTo>
                    <a:pt x="108" y="4"/>
                  </a:lnTo>
                  <a:cubicBezTo>
                    <a:pt x="102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6"/>
            <p:cNvSpPr/>
            <p:nvPr/>
          </p:nvSpPr>
          <p:spPr>
            <a:xfrm>
              <a:off x="6311957" y="2134572"/>
              <a:ext cx="5365" cy="7235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89" y="0"/>
                  </a:moveTo>
                  <a:cubicBezTo>
                    <a:pt x="57" y="0"/>
                    <a:pt x="23" y="22"/>
                    <a:pt x="13" y="51"/>
                  </a:cubicBezTo>
                  <a:cubicBezTo>
                    <a:pt x="1" y="87"/>
                    <a:pt x="25" y="135"/>
                    <a:pt x="61" y="147"/>
                  </a:cubicBezTo>
                  <a:lnTo>
                    <a:pt x="109" y="3"/>
                  </a:lnTo>
                  <a:cubicBezTo>
                    <a:pt x="102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6"/>
            <p:cNvSpPr/>
            <p:nvPr/>
          </p:nvSpPr>
          <p:spPr>
            <a:xfrm>
              <a:off x="6305510" y="2119806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80" y="0"/>
                  </a:moveTo>
                  <a:cubicBezTo>
                    <a:pt x="50" y="0"/>
                    <a:pt x="21" y="14"/>
                    <a:pt x="12" y="40"/>
                  </a:cubicBezTo>
                  <a:cubicBezTo>
                    <a:pt x="0" y="76"/>
                    <a:pt x="12" y="124"/>
                    <a:pt x="48" y="136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6"/>
                    <a:pt x="144" y="100"/>
                  </a:cubicBezTo>
                  <a:cubicBezTo>
                    <a:pt x="156" y="64"/>
                    <a:pt x="144" y="17"/>
                    <a:pt x="108" y="5"/>
                  </a:cubicBezTo>
                  <a:cubicBezTo>
                    <a:pt x="99" y="2"/>
                    <a:pt x="89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6"/>
            <p:cNvSpPr/>
            <p:nvPr/>
          </p:nvSpPr>
          <p:spPr>
            <a:xfrm>
              <a:off x="6296699" y="2141561"/>
              <a:ext cx="8269" cy="7481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79" y="0"/>
                  </a:moveTo>
                  <a:cubicBezTo>
                    <a:pt x="50" y="0"/>
                    <a:pt x="21" y="14"/>
                    <a:pt x="12" y="41"/>
                  </a:cubicBezTo>
                  <a:cubicBezTo>
                    <a:pt x="0" y="77"/>
                    <a:pt x="12" y="125"/>
                    <a:pt x="48" y="148"/>
                  </a:cubicBezTo>
                  <a:cubicBezTo>
                    <a:pt x="56" y="151"/>
                    <a:pt x="64" y="152"/>
                    <a:pt x="72" y="152"/>
                  </a:cubicBezTo>
                  <a:cubicBezTo>
                    <a:pt x="108" y="152"/>
                    <a:pt x="136" y="130"/>
                    <a:pt x="155" y="101"/>
                  </a:cubicBezTo>
                  <a:cubicBezTo>
                    <a:pt x="167" y="65"/>
                    <a:pt x="144" y="17"/>
                    <a:pt x="108" y="5"/>
                  </a:cubicBezTo>
                  <a:cubicBezTo>
                    <a:pt x="99" y="2"/>
                    <a:pt x="89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6"/>
            <p:cNvSpPr/>
            <p:nvPr/>
          </p:nvSpPr>
          <p:spPr>
            <a:xfrm>
              <a:off x="6287249" y="2163316"/>
              <a:ext cx="8909" cy="7580"/>
            </a:xfrm>
            <a:custGeom>
              <a:avLst/>
              <a:gdLst/>
              <a:ahLst/>
              <a:cxnLst/>
              <a:rect l="l" t="t" r="r" b="b"/>
              <a:pathLst>
                <a:path w="181" h="154" extrusionOk="0">
                  <a:moveTo>
                    <a:pt x="92" y="1"/>
                  </a:moveTo>
                  <a:cubicBezTo>
                    <a:pt x="63" y="1"/>
                    <a:pt x="34" y="14"/>
                    <a:pt x="25" y="41"/>
                  </a:cubicBezTo>
                  <a:cubicBezTo>
                    <a:pt x="1" y="77"/>
                    <a:pt x="25" y="125"/>
                    <a:pt x="61" y="149"/>
                  </a:cubicBezTo>
                  <a:cubicBezTo>
                    <a:pt x="72" y="152"/>
                    <a:pt x="83" y="153"/>
                    <a:pt x="94" y="153"/>
                  </a:cubicBezTo>
                  <a:cubicBezTo>
                    <a:pt x="129" y="153"/>
                    <a:pt x="159" y="138"/>
                    <a:pt x="168" y="101"/>
                  </a:cubicBezTo>
                  <a:cubicBezTo>
                    <a:pt x="180" y="65"/>
                    <a:pt x="156" y="29"/>
                    <a:pt x="120" y="5"/>
                  </a:cubicBezTo>
                  <a:cubicBezTo>
                    <a:pt x="111" y="2"/>
                    <a:pt x="10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6"/>
            <p:cNvSpPr/>
            <p:nvPr/>
          </p:nvSpPr>
          <p:spPr>
            <a:xfrm>
              <a:off x="6303738" y="2156327"/>
              <a:ext cx="5956" cy="7285"/>
            </a:xfrm>
            <a:custGeom>
              <a:avLst/>
              <a:gdLst/>
              <a:ahLst/>
              <a:cxnLst/>
              <a:rect l="l" t="t" r="r" b="b"/>
              <a:pathLst>
                <a:path w="121" h="148" extrusionOk="0">
                  <a:moveTo>
                    <a:pt x="95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1" y="88"/>
                    <a:pt x="24" y="135"/>
                    <a:pt x="60" y="147"/>
                  </a:cubicBezTo>
                  <a:lnTo>
                    <a:pt x="120" y="4"/>
                  </a:ln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6"/>
            <p:cNvSpPr/>
            <p:nvPr/>
          </p:nvSpPr>
          <p:spPr>
            <a:xfrm>
              <a:off x="6283164" y="2147664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60" y="1"/>
                  </a:moveTo>
                  <a:lnTo>
                    <a:pt x="0" y="132"/>
                  </a:lnTo>
                  <a:cubicBezTo>
                    <a:pt x="12" y="135"/>
                    <a:pt x="24" y="137"/>
                    <a:pt x="35" y="137"/>
                  </a:cubicBezTo>
                  <a:cubicBezTo>
                    <a:pt x="70" y="137"/>
                    <a:pt x="99" y="123"/>
                    <a:pt x="108" y="96"/>
                  </a:cubicBezTo>
                  <a:cubicBezTo>
                    <a:pt x="120" y="60"/>
                    <a:pt x="108" y="12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6"/>
            <p:cNvSpPr/>
            <p:nvPr/>
          </p:nvSpPr>
          <p:spPr>
            <a:xfrm>
              <a:off x="6293156" y="2126500"/>
              <a:ext cx="5316" cy="6743"/>
            </a:xfrm>
            <a:custGeom>
              <a:avLst/>
              <a:gdLst/>
              <a:ahLst/>
              <a:cxnLst/>
              <a:rect l="l" t="t" r="r" b="b"/>
              <a:pathLst>
                <a:path w="108" h="137" extrusionOk="0">
                  <a:moveTo>
                    <a:pt x="48" y="0"/>
                  </a:moveTo>
                  <a:lnTo>
                    <a:pt x="0" y="132"/>
                  </a:lnTo>
                  <a:cubicBezTo>
                    <a:pt x="9" y="135"/>
                    <a:pt x="18" y="136"/>
                    <a:pt x="27" y="136"/>
                  </a:cubicBezTo>
                  <a:cubicBezTo>
                    <a:pt x="53" y="136"/>
                    <a:pt x="78" y="123"/>
                    <a:pt x="96" y="96"/>
                  </a:cubicBezTo>
                  <a:cubicBezTo>
                    <a:pt x="108" y="48"/>
                    <a:pt x="96" y="1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6"/>
            <p:cNvSpPr/>
            <p:nvPr/>
          </p:nvSpPr>
          <p:spPr>
            <a:xfrm>
              <a:off x="6302556" y="2104696"/>
              <a:ext cx="5365" cy="7285"/>
            </a:xfrm>
            <a:custGeom>
              <a:avLst/>
              <a:gdLst/>
              <a:ahLst/>
              <a:cxnLst/>
              <a:rect l="l" t="t" r="r" b="b"/>
              <a:pathLst>
                <a:path w="109" h="148" extrusionOk="0">
                  <a:moveTo>
                    <a:pt x="60" y="1"/>
                  </a:moveTo>
                  <a:lnTo>
                    <a:pt x="1" y="144"/>
                  </a:lnTo>
                  <a:cubicBezTo>
                    <a:pt x="5" y="146"/>
                    <a:pt x="10" y="147"/>
                    <a:pt x="15" y="147"/>
                  </a:cubicBezTo>
                  <a:cubicBezTo>
                    <a:pt x="40" y="147"/>
                    <a:pt x="74" y="126"/>
                    <a:pt x="84" y="96"/>
                  </a:cubicBezTo>
                  <a:cubicBezTo>
                    <a:pt x="108" y="60"/>
                    <a:pt x="84" y="25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6"/>
            <p:cNvSpPr/>
            <p:nvPr/>
          </p:nvSpPr>
          <p:spPr>
            <a:xfrm>
              <a:off x="6334352" y="2105139"/>
              <a:ext cx="7088" cy="7432"/>
            </a:xfrm>
            <a:custGeom>
              <a:avLst/>
              <a:gdLst/>
              <a:ahLst/>
              <a:cxnLst/>
              <a:rect l="l" t="t" r="r" b="b"/>
              <a:pathLst>
                <a:path w="144" h="151" extrusionOk="0">
                  <a:moveTo>
                    <a:pt x="77" y="1"/>
                  </a:moveTo>
                  <a:cubicBezTo>
                    <a:pt x="48" y="1"/>
                    <a:pt x="22" y="22"/>
                    <a:pt x="12" y="51"/>
                  </a:cubicBezTo>
                  <a:cubicBezTo>
                    <a:pt x="0" y="87"/>
                    <a:pt x="12" y="135"/>
                    <a:pt x="48" y="147"/>
                  </a:cubicBezTo>
                  <a:cubicBezTo>
                    <a:pt x="54" y="149"/>
                    <a:pt x="60" y="150"/>
                    <a:pt x="66" y="150"/>
                  </a:cubicBezTo>
                  <a:cubicBezTo>
                    <a:pt x="96" y="150"/>
                    <a:pt x="122" y="127"/>
                    <a:pt x="132" y="87"/>
                  </a:cubicBezTo>
                  <a:cubicBezTo>
                    <a:pt x="144" y="51"/>
                    <a:pt x="132" y="16"/>
                    <a:pt x="96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6"/>
            <p:cNvSpPr/>
            <p:nvPr/>
          </p:nvSpPr>
          <p:spPr>
            <a:xfrm>
              <a:off x="6340800" y="2119265"/>
              <a:ext cx="4774" cy="7285"/>
            </a:xfrm>
            <a:custGeom>
              <a:avLst/>
              <a:gdLst/>
              <a:ahLst/>
              <a:cxnLst/>
              <a:rect l="l" t="t" r="r" b="b"/>
              <a:pathLst>
                <a:path w="97" h="148" extrusionOk="0">
                  <a:moveTo>
                    <a:pt x="78" y="1"/>
                  </a:moveTo>
                  <a:cubicBezTo>
                    <a:pt x="49" y="1"/>
                    <a:pt x="23" y="24"/>
                    <a:pt x="13" y="63"/>
                  </a:cubicBezTo>
                  <a:cubicBezTo>
                    <a:pt x="1" y="99"/>
                    <a:pt x="25" y="135"/>
                    <a:pt x="61" y="147"/>
                  </a:cubicBezTo>
                  <a:lnTo>
                    <a:pt x="96" y="4"/>
                  </a:lnTo>
                  <a:cubicBezTo>
                    <a:pt x="90" y="2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6"/>
            <p:cNvSpPr/>
            <p:nvPr/>
          </p:nvSpPr>
          <p:spPr>
            <a:xfrm>
              <a:off x="6334352" y="2141610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84" y="1"/>
                  </a:moveTo>
                  <a:cubicBezTo>
                    <a:pt x="48" y="1"/>
                    <a:pt x="22" y="24"/>
                    <a:pt x="12" y="64"/>
                  </a:cubicBezTo>
                  <a:cubicBezTo>
                    <a:pt x="0" y="100"/>
                    <a:pt x="24" y="135"/>
                    <a:pt x="60" y="147"/>
                  </a:cubicBezTo>
                  <a:lnTo>
                    <a:pt x="108" y="4"/>
                  </a:ln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6"/>
            <p:cNvSpPr/>
            <p:nvPr/>
          </p:nvSpPr>
          <p:spPr>
            <a:xfrm>
              <a:off x="6326674" y="2127484"/>
              <a:ext cx="7728" cy="7432"/>
            </a:xfrm>
            <a:custGeom>
              <a:avLst/>
              <a:gdLst/>
              <a:ahLst/>
              <a:cxnLst/>
              <a:rect l="l" t="t" r="r" b="b"/>
              <a:pathLst>
                <a:path w="157" h="151" extrusionOk="0">
                  <a:moveTo>
                    <a:pt x="88" y="1"/>
                  </a:moveTo>
                  <a:cubicBezTo>
                    <a:pt x="57" y="1"/>
                    <a:pt x="23" y="22"/>
                    <a:pt x="13" y="52"/>
                  </a:cubicBezTo>
                  <a:cubicBezTo>
                    <a:pt x="1" y="88"/>
                    <a:pt x="25" y="136"/>
                    <a:pt x="61" y="147"/>
                  </a:cubicBezTo>
                  <a:cubicBezTo>
                    <a:pt x="67" y="150"/>
                    <a:pt x="73" y="151"/>
                    <a:pt x="80" y="151"/>
                  </a:cubicBezTo>
                  <a:cubicBezTo>
                    <a:pt x="108" y="151"/>
                    <a:pt x="134" y="129"/>
                    <a:pt x="144" y="100"/>
                  </a:cubicBezTo>
                  <a:cubicBezTo>
                    <a:pt x="156" y="52"/>
                    <a:pt x="144" y="16"/>
                    <a:pt x="108" y="4"/>
                  </a:cubicBezTo>
                  <a:cubicBezTo>
                    <a:pt x="102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6"/>
            <p:cNvSpPr/>
            <p:nvPr/>
          </p:nvSpPr>
          <p:spPr>
            <a:xfrm>
              <a:off x="6319045" y="2149879"/>
              <a:ext cx="8860" cy="7383"/>
            </a:xfrm>
            <a:custGeom>
              <a:avLst/>
              <a:gdLst/>
              <a:ahLst/>
              <a:cxnLst/>
              <a:rect l="l" t="t" r="r" b="b"/>
              <a:pathLst>
                <a:path w="180" h="150" extrusionOk="0">
                  <a:moveTo>
                    <a:pt x="89" y="0"/>
                  </a:moveTo>
                  <a:cubicBezTo>
                    <a:pt x="60" y="0"/>
                    <a:pt x="32" y="22"/>
                    <a:pt x="12" y="51"/>
                  </a:cubicBezTo>
                  <a:cubicBezTo>
                    <a:pt x="0" y="87"/>
                    <a:pt x="24" y="135"/>
                    <a:pt x="72" y="147"/>
                  </a:cubicBezTo>
                  <a:cubicBezTo>
                    <a:pt x="78" y="149"/>
                    <a:pt x="85" y="150"/>
                    <a:pt x="92" y="150"/>
                  </a:cubicBezTo>
                  <a:cubicBezTo>
                    <a:pt x="124" y="150"/>
                    <a:pt x="158" y="129"/>
                    <a:pt x="168" y="99"/>
                  </a:cubicBezTo>
                  <a:cubicBezTo>
                    <a:pt x="180" y="51"/>
                    <a:pt x="156" y="15"/>
                    <a:pt x="108" y="3"/>
                  </a:cubicBezTo>
                  <a:cubicBezTo>
                    <a:pt x="102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6"/>
            <p:cNvSpPr/>
            <p:nvPr/>
          </p:nvSpPr>
          <p:spPr>
            <a:xfrm>
              <a:off x="6311957" y="2172175"/>
              <a:ext cx="8909" cy="7481"/>
            </a:xfrm>
            <a:custGeom>
              <a:avLst/>
              <a:gdLst/>
              <a:ahLst/>
              <a:cxnLst/>
              <a:rect l="l" t="t" r="r" b="b"/>
              <a:pathLst>
                <a:path w="181" h="152" extrusionOk="0">
                  <a:moveTo>
                    <a:pt x="82" y="0"/>
                  </a:moveTo>
                  <a:cubicBezTo>
                    <a:pt x="52" y="0"/>
                    <a:pt x="22" y="16"/>
                    <a:pt x="13" y="53"/>
                  </a:cubicBezTo>
                  <a:cubicBezTo>
                    <a:pt x="1" y="88"/>
                    <a:pt x="25" y="136"/>
                    <a:pt x="61" y="148"/>
                  </a:cubicBezTo>
                  <a:cubicBezTo>
                    <a:pt x="69" y="150"/>
                    <a:pt x="78" y="151"/>
                    <a:pt x="86" y="151"/>
                  </a:cubicBezTo>
                  <a:cubicBezTo>
                    <a:pt x="124" y="151"/>
                    <a:pt x="158" y="130"/>
                    <a:pt x="168" y="100"/>
                  </a:cubicBezTo>
                  <a:cubicBezTo>
                    <a:pt x="180" y="64"/>
                    <a:pt x="156" y="17"/>
                    <a:pt x="109" y="5"/>
                  </a:cubicBezTo>
                  <a:cubicBezTo>
                    <a:pt x="100" y="2"/>
                    <a:pt x="91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6"/>
            <p:cNvSpPr/>
            <p:nvPr/>
          </p:nvSpPr>
          <p:spPr>
            <a:xfrm>
              <a:off x="6327855" y="2164005"/>
              <a:ext cx="5365" cy="7235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85" y="0"/>
                  </a:moveTo>
                  <a:cubicBezTo>
                    <a:pt x="49" y="0"/>
                    <a:pt x="23" y="23"/>
                    <a:pt x="13" y="63"/>
                  </a:cubicBezTo>
                  <a:cubicBezTo>
                    <a:pt x="1" y="99"/>
                    <a:pt x="25" y="135"/>
                    <a:pt x="61" y="147"/>
                  </a:cubicBezTo>
                  <a:lnTo>
                    <a:pt x="108" y="3"/>
                  </a:lnTo>
                  <a:cubicBezTo>
                    <a:pt x="100" y="1"/>
                    <a:pt x="92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6"/>
            <p:cNvSpPr/>
            <p:nvPr/>
          </p:nvSpPr>
          <p:spPr>
            <a:xfrm>
              <a:off x="6306691" y="2156474"/>
              <a:ext cx="5906" cy="7334"/>
            </a:xfrm>
            <a:custGeom>
              <a:avLst/>
              <a:gdLst/>
              <a:ahLst/>
              <a:cxnLst/>
              <a:rect l="l" t="t" r="r" b="b"/>
              <a:pathLst>
                <a:path w="120" h="149" extrusionOk="0">
                  <a:moveTo>
                    <a:pt x="60" y="1"/>
                  </a:moveTo>
                  <a:lnTo>
                    <a:pt x="0" y="144"/>
                  </a:lnTo>
                  <a:cubicBezTo>
                    <a:pt x="12" y="147"/>
                    <a:pt x="23" y="149"/>
                    <a:pt x="34" y="149"/>
                  </a:cubicBezTo>
                  <a:cubicBezTo>
                    <a:pt x="69" y="149"/>
                    <a:pt x="99" y="133"/>
                    <a:pt x="108" y="97"/>
                  </a:cubicBezTo>
                  <a:cubicBezTo>
                    <a:pt x="120" y="61"/>
                    <a:pt x="96" y="25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6"/>
            <p:cNvSpPr/>
            <p:nvPr/>
          </p:nvSpPr>
          <p:spPr>
            <a:xfrm>
              <a:off x="6314911" y="2134719"/>
              <a:ext cx="5365" cy="7285"/>
            </a:xfrm>
            <a:custGeom>
              <a:avLst/>
              <a:gdLst/>
              <a:ahLst/>
              <a:cxnLst/>
              <a:rect l="l" t="t" r="r" b="b"/>
              <a:pathLst>
                <a:path w="109" h="148" extrusionOk="0">
                  <a:moveTo>
                    <a:pt x="49" y="0"/>
                  </a:moveTo>
                  <a:lnTo>
                    <a:pt x="1" y="144"/>
                  </a:lnTo>
                  <a:cubicBezTo>
                    <a:pt x="7" y="146"/>
                    <a:pt x="14" y="147"/>
                    <a:pt x="21" y="147"/>
                  </a:cubicBezTo>
                  <a:cubicBezTo>
                    <a:pt x="52" y="147"/>
                    <a:pt x="86" y="126"/>
                    <a:pt x="96" y="96"/>
                  </a:cubicBezTo>
                  <a:cubicBezTo>
                    <a:pt x="108" y="60"/>
                    <a:pt x="84" y="1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6"/>
            <p:cNvSpPr/>
            <p:nvPr/>
          </p:nvSpPr>
          <p:spPr>
            <a:xfrm>
              <a:off x="6322589" y="2112965"/>
              <a:ext cx="5316" cy="7235"/>
            </a:xfrm>
            <a:custGeom>
              <a:avLst/>
              <a:gdLst/>
              <a:ahLst/>
              <a:cxnLst/>
              <a:rect l="l" t="t" r="r" b="b"/>
              <a:pathLst>
                <a:path w="108" h="147" extrusionOk="0">
                  <a:moveTo>
                    <a:pt x="60" y="0"/>
                  </a:moveTo>
                  <a:lnTo>
                    <a:pt x="0" y="144"/>
                  </a:lnTo>
                  <a:cubicBezTo>
                    <a:pt x="6" y="146"/>
                    <a:pt x="13" y="147"/>
                    <a:pt x="20" y="147"/>
                  </a:cubicBezTo>
                  <a:cubicBezTo>
                    <a:pt x="52" y="147"/>
                    <a:pt x="86" y="125"/>
                    <a:pt x="96" y="96"/>
                  </a:cubicBezTo>
                  <a:cubicBezTo>
                    <a:pt x="108" y="60"/>
                    <a:pt x="84" y="1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6"/>
            <p:cNvSpPr/>
            <p:nvPr/>
          </p:nvSpPr>
          <p:spPr>
            <a:xfrm>
              <a:off x="6354335" y="2111045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7" y="0"/>
                  </a:moveTo>
                  <a:cubicBezTo>
                    <a:pt x="49" y="0"/>
                    <a:pt x="23" y="22"/>
                    <a:pt x="13" y="51"/>
                  </a:cubicBezTo>
                  <a:cubicBezTo>
                    <a:pt x="1" y="87"/>
                    <a:pt x="25" y="135"/>
                    <a:pt x="61" y="147"/>
                  </a:cubicBezTo>
                  <a:cubicBezTo>
                    <a:pt x="96" y="147"/>
                    <a:pt x="132" y="123"/>
                    <a:pt x="144" y="87"/>
                  </a:cubicBezTo>
                  <a:cubicBezTo>
                    <a:pt x="156" y="39"/>
                    <a:pt x="132" y="3"/>
                    <a:pt x="96" y="3"/>
                  </a:cubicBezTo>
                  <a:cubicBezTo>
                    <a:pt x="90" y="1"/>
                    <a:pt x="84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6"/>
            <p:cNvSpPr/>
            <p:nvPr/>
          </p:nvSpPr>
          <p:spPr>
            <a:xfrm>
              <a:off x="6362013" y="2124580"/>
              <a:ext cx="4725" cy="7235"/>
            </a:xfrm>
            <a:custGeom>
              <a:avLst/>
              <a:gdLst/>
              <a:ahLst/>
              <a:cxnLst/>
              <a:rect l="l" t="t" r="r" b="b"/>
              <a:pathLst>
                <a:path w="96" h="147" extrusionOk="0">
                  <a:moveTo>
                    <a:pt x="81" y="1"/>
                  </a:moveTo>
                  <a:cubicBezTo>
                    <a:pt x="51" y="1"/>
                    <a:pt x="23" y="32"/>
                    <a:pt x="12" y="63"/>
                  </a:cubicBezTo>
                  <a:cubicBezTo>
                    <a:pt x="0" y="99"/>
                    <a:pt x="24" y="147"/>
                    <a:pt x="60" y="147"/>
                  </a:cubicBezTo>
                  <a:lnTo>
                    <a:pt x="96" y="3"/>
                  </a:lnTo>
                  <a:cubicBezTo>
                    <a:pt x="91" y="2"/>
                    <a:pt x="8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6"/>
            <p:cNvSpPr/>
            <p:nvPr/>
          </p:nvSpPr>
          <p:spPr>
            <a:xfrm>
              <a:off x="6357288" y="2147516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73" y="0"/>
                  </a:moveTo>
                  <a:cubicBezTo>
                    <a:pt x="37" y="0"/>
                    <a:pt x="10" y="24"/>
                    <a:pt x="1" y="63"/>
                  </a:cubicBezTo>
                  <a:cubicBezTo>
                    <a:pt x="1" y="99"/>
                    <a:pt x="24" y="135"/>
                    <a:pt x="60" y="147"/>
                  </a:cubicBezTo>
                  <a:lnTo>
                    <a:pt x="96" y="4"/>
                  </a:lnTo>
                  <a:cubicBezTo>
                    <a:pt x="88" y="1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6"/>
            <p:cNvSpPr/>
            <p:nvPr/>
          </p:nvSpPr>
          <p:spPr>
            <a:xfrm>
              <a:off x="6348478" y="2133538"/>
              <a:ext cx="7678" cy="7285"/>
            </a:xfrm>
            <a:custGeom>
              <a:avLst/>
              <a:gdLst/>
              <a:ahLst/>
              <a:cxnLst/>
              <a:rect l="l" t="t" r="r" b="b"/>
              <a:pathLst>
                <a:path w="156" h="148" extrusionOk="0">
                  <a:moveTo>
                    <a:pt x="96" y="1"/>
                  </a:moveTo>
                  <a:cubicBezTo>
                    <a:pt x="60" y="1"/>
                    <a:pt x="24" y="24"/>
                    <a:pt x="12" y="60"/>
                  </a:cubicBezTo>
                  <a:cubicBezTo>
                    <a:pt x="0" y="96"/>
                    <a:pt x="24" y="144"/>
                    <a:pt x="60" y="144"/>
                  </a:cubicBezTo>
                  <a:cubicBezTo>
                    <a:pt x="66" y="146"/>
                    <a:pt x="73" y="147"/>
                    <a:pt x="80" y="147"/>
                  </a:cubicBezTo>
                  <a:cubicBezTo>
                    <a:pt x="112" y="147"/>
                    <a:pt x="146" y="126"/>
                    <a:pt x="156" y="96"/>
                  </a:cubicBezTo>
                  <a:cubicBezTo>
                    <a:pt x="156" y="48"/>
                    <a:pt x="132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6"/>
            <p:cNvSpPr/>
            <p:nvPr/>
          </p:nvSpPr>
          <p:spPr>
            <a:xfrm>
              <a:off x="6342572" y="2156474"/>
              <a:ext cx="8318" cy="7285"/>
            </a:xfrm>
            <a:custGeom>
              <a:avLst/>
              <a:gdLst/>
              <a:ahLst/>
              <a:cxnLst/>
              <a:rect l="l" t="t" r="r" b="b"/>
              <a:pathLst>
                <a:path w="169" h="148" extrusionOk="0">
                  <a:moveTo>
                    <a:pt x="108" y="1"/>
                  </a:moveTo>
                  <a:cubicBezTo>
                    <a:pt x="60" y="1"/>
                    <a:pt x="25" y="13"/>
                    <a:pt x="13" y="61"/>
                  </a:cubicBezTo>
                  <a:cubicBezTo>
                    <a:pt x="1" y="97"/>
                    <a:pt x="25" y="132"/>
                    <a:pt x="72" y="144"/>
                  </a:cubicBezTo>
                  <a:cubicBezTo>
                    <a:pt x="79" y="146"/>
                    <a:pt x="85" y="147"/>
                    <a:pt x="92" y="147"/>
                  </a:cubicBezTo>
                  <a:cubicBezTo>
                    <a:pt x="124" y="147"/>
                    <a:pt x="156" y="126"/>
                    <a:pt x="156" y="97"/>
                  </a:cubicBezTo>
                  <a:cubicBezTo>
                    <a:pt x="168" y="49"/>
                    <a:pt x="144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6"/>
            <p:cNvSpPr/>
            <p:nvPr/>
          </p:nvSpPr>
          <p:spPr>
            <a:xfrm>
              <a:off x="6336715" y="2179312"/>
              <a:ext cx="8860" cy="7383"/>
            </a:xfrm>
            <a:custGeom>
              <a:avLst/>
              <a:gdLst/>
              <a:ahLst/>
              <a:cxnLst/>
              <a:rect l="l" t="t" r="r" b="b"/>
              <a:pathLst>
                <a:path w="180" h="150" extrusionOk="0">
                  <a:moveTo>
                    <a:pt x="83" y="0"/>
                  </a:moveTo>
                  <a:cubicBezTo>
                    <a:pt x="48" y="0"/>
                    <a:pt x="22" y="21"/>
                    <a:pt x="12" y="51"/>
                  </a:cubicBezTo>
                  <a:cubicBezTo>
                    <a:pt x="0" y="99"/>
                    <a:pt x="24" y="135"/>
                    <a:pt x="72" y="147"/>
                  </a:cubicBezTo>
                  <a:cubicBezTo>
                    <a:pt x="80" y="149"/>
                    <a:pt x="88" y="150"/>
                    <a:pt x="95" y="150"/>
                  </a:cubicBezTo>
                  <a:cubicBezTo>
                    <a:pt x="131" y="150"/>
                    <a:pt x="158" y="126"/>
                    <a:pt x="167" y="87"/>
                  </a:cubicBezTo>
                  <a:cubicBezTo>
                    <a:pt x="179" y="51"/>
                    <a:pt x="156" y="15"/>
                    <a:pt x="108" y="3"/>
                  </a:cubicBezTo>
                  <a:cubicBezTo>
                    <a:pt x="99" y="1"/>
                    <a:pt x="91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6"/>
            <p:cNvSpPr/>
            <p:nvPr/>
          </p:nvSpPr>
          <p:spPr>
            <a:xfrm>
              <a:off x="6351973" y="2170453"/>
              <a:ext cx="5365" cy="7285"/>
            </a:xfrm>
            <a:custGeom>
              <a:avLst/>
              <a:gdLst/>
              <a:ahLst/>
              <a:cxnLst/>
              <a:rect l="l" t="t" r="r" b="b"/>
              <a:pathLst>
                <a:path w="109" h="148" extrusionOk="0">
                  <a:moveTo>
                    <a:pt x="84" y="1"/>
                  </a:moveTo>
                  <a:cubicBezTo>
                    <a:pt x="49" y="1"/>
                    <a:pt x="23" y="22"/>
                    <a:pt x="13" y="52"/>
                  </a:cubicBezTo>
                  <a:cubicBezTo>
                    <a:pt x="1" y="99"/>
                    <a:pt x="25" y="135"/>
                    <a:pt x="73" y="147"/>
                  </a:cubicBezTo>
                  <a:lnTo>
                    <a:pt x="109" y="4"/>
                  </a:ln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6"/>
            <p:cNvSpPr/>
            <p:nvPr/>
          </p:nvSpPr>
          <p:spPr>
            <a:xfrm>
              <a:off x="6330808" y="2164153"/>
              <a:ext cx="5365" cy="7235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48" y="0"/>
                  </a:moveTo>
                  <a:lnTo>
                    <a:pt x="1" y="144"/>
                  </a:lnTo>
                  <a:cubicBezTo>
                    <a:pt x="9" y="146"/>
                    <a:pt x="17" y="147"/>
                    <a:pt x="25" y="147"/>
                  </a:cubicBezTo>
                  <a:cubicBezTo>
                    <a:pt x="60" y="147"/>
                    <a:pt x="86" y="125"/>
                    <a:pt x="96" y="96"/>
                  </a:cubicBezTo>
                  <a:cubicBezTo>
                    <a:pt x="108" y="60"/>
                    <a:pt x="84" y="12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6"/>
            <p:cNvSpPr/>
            <p:nvPr/>
          </p:nvSpPr>
          <p:spPr>
            <a:xfrm>
              <a:off x="6337305" y="2141758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48" y="1"/>
                  </a:moveTo>
                  <a:lnTo>
                    <a:pt x="0" y="144"/>
                  </a:lnTo>
                  <a:cubicBezTo>
                    <a:pt x="6" y="147"/>
                    <a:pt x="13" y="148"/>
                    <a:pt x="20" y="148"/>
                  </a:cubicBezTo>
                  <a:cubicBezTo>
                    <a:pt x="52" y="148"/>
                    <a:pt x="86" y="126"/>
                    <a:pt x="96" y="97"/>
                  </a:cubicBezTo>
                  <a:cubicBezTo>
                    <a:pt x="108" y="61"/>
                    <a:pt x="84" y="1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6"/>
            <p:cNvSpPr/>
            <p:nvPr/>
          </p:nvSpPr>
          <p:spPr>
            <a:xfrm>
              <a:off x="6343753" y="2119412"/>
              <a:ext cx="4774" cy="7285"/>
            </a:xfrm>
            <a:custGeom>
              <a:avLst/>
              <a:gdLst/>
              <a:ahLst/>
              <a:cxnLst/>
              <a:rect l="l" t="t" r="r" b="b"/>
              <a:pathLst>
                <a:path w="97" h="148" extrusionOk="0">
                  <a:moveTo>
                    <a:pt x="36" y="1"/>
                  </a:moveTo>
                  <a:lnTo>
                    <a:pt x="1" y="144"/>
                  </a:lnTo>
                  <a:cubicBezTo>
                    <a:pt x="7" y="146"/>
                    <a:pt x="13" y="147"/>
                    <a:pt x="19" y="147"/>
                  </a:cubicBezTo>
                  <a:cubicBezTo>
                    <a:pt x="48" y="147"/>
                    <a:pt x="74" y="126"/>
                    <a:pt x="84" y="96"/>
                  </a:cubicBezTo>
                  <a:cubicBezTo>
                    <a:pt x="96" y="60"/>
                    <a:pt x="72" y="1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6"/>
            <p:cNvSpPr/>
            <p:nvPr/>
          </p:nvSpPr>
          <p:spPr>
            <a:xfrm>
              <a:off x="6374958" y="2115179"/>
              <a:ext cx="7088" cy="7334"/>
            </a:xfrm>
            <a:custGeom>
              <a:avLst/>
              <a:gdLst/>
              <a:ahLst/>
              <a:cxnLst/>
              <a:rect l="l" t="t" r="r" b="b"/>
              <a:pathLst>
                <a:path w="144" h="149" extrusionOk="0">
                  <a:moveTo>
                    <a:pt x="70" y="1"/>
                  </a:moveTo>
                  <a:cubicBezTo>
                    <a:pt x="39" y="1"/>
                    <a:pt x="12" y="32"/>
                    <a:pt x="12" y="63"/>
                  </a:cubicBezTo>
                  <a:cubicBezTo>
                    <a:pt x="0" y="111"/>
                    <a:pt x="24" y="146"/>
                    <a:pt x="60" y="146"/>
                  </a:cubicBezTo>
                  <a:cubicBezTo>
                    <a:pt x="65" y="148"/>
                    <a:pt x="70" y="149"/>
                    <a:pt x="74" y="149"/>
                  </a:cubicBezTo>
                  <a:cubicBezTo>
                    <a:pt x="105" y="149"/>
                    <a:pt x="133" y="118"/>
                    <a:pt x="144" y="87"/>
                  </a:cubicBezTo>
                  <a:cubicBezTo>
                    <a:pt x="144" y="39"/>
                    <a:pt x="120" y="3"/>
                    <a:pt x="84" y="3"/>
                  </a:cubicBezTo>
                  <a:cubicBezTo>
                    <a:pt x="79" y="1"/>
                    <a:pt x="74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6"/>
            <p:cNvSpPr/>
            <p:nvPr/>
          </p:nvSpPr>
          <p:spPr>
            <a:xfrm>
              <a:off x="6383768" y="2128665"/>
              <a:ext cx="4184" cy="7285"/>
            </a:xfrm>
            <a:custGeom>
              <a:avLst/>
              <a:gdLst/>
              <a:ahLst/>
              <a:cxnLst/>
              <a:rect l="l" t="t" r="r" b="b"/>
              <a:pathLst>
                <a:path w="85" h="148" extrusionOk="0">
                  <a:moveTo>
                    <a:pt x="66" y="1"/>
                  </a:moveTo>
                  <a:cubicBezTo>
                    <a:pt x="37" y="1"/>
                    <a:pt x="10" y="24"/>
                    <a:pt x="1" y="64"/>
                  </a:cubicBezTo>
                  <a:cubicBezTo>
                    <a:pt x="1" y="100"/>
                    <a:pt x="25" y="135"/>
                    <a:pt x="60" y="147"/>
                  </a:cubicBezTo>
                  <a:lnTo>
                    <a:pt x="84" y="4"/>
                  </a:ln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6"/>
            <p:cNvSpPr/>
            <p:nvPr/>
          </p:nvSpPr>
          <p:spPr>
            <a:xfrm>
              <a:off x="6380225" y="2151651"/>
              <a:ext cx="4184" cy="723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70" y="1"/>
                  </a:moveTo>
                  <a:cubicBezTo>
                    <a:pt x="40" y="1"/>
                    <a:pt x="13" y="32"/>
                    <a:pt x="13" y="63"/>
                  </a:cubicBezTo>
                  <a:cubicBezTo>
                    <a:pt x="1" y="99"/>
                    <a:pt x="25" y="135"/>
                    <a:pt x="73" y="147"/>
                  </a:cubicBezTo>
                  <a:lnTo>
                    <a:pt x="85" y="3"/>
                  </a:lnTo>
                  <a:cubicBezTo>
                    <a:pt x="80" y="2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6"/>
            <p:cNvSpPr/>
            <p:nvPr/>
          </p:nvSpPr>
          <p:spPr>
            <a:xfrm>
              <a:off x="6370824" y="2138263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4" y="0"/>
                  </a:moveTo>
                  <a:cubicBezTo>
                    <a:pt x="48" y="0"/>
                    <a:pt x="13" y="24"/>
                    <a:pt x="13" y="60"/>
                  </a:cubicBezTo>
                  <a:cubicBezTo>
                    <a:pt x="1" y="108"/>
                    <a:pt x="24" y="144"/>
                    <a:pt x="60" y="144"/>
                  </a:cubicBezTo>
                  <a:cubicBezTo>
                    <a:pt x="69" y="146"/>
                    <a:pt x="76" y="147"/>
                    <a:pt x="84" y="147"/>
                  </a:cubicBezTo>
                  <a:cubicBezTo>
                    <a:pt x="119" y="147"/>
                    <a:pt x="144" y="124"/>
                    <a:pt x="144" y="84"/>
                  </a:cubicBezTo>
                  <a:cubicBezTo>
                    <a:pt x="156" y="48"/>
                    <a:pt x="132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6"/>
            <p:cNvSpPr/>
            <p:nvPr/>
          </p:nvSpPr>
          <p:spPr>
            <a:xfrm>
              <a:off x="6366099" y="2161642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8" y="0"/>
                  </a:moveTo>
                  <a:cubicBezTo>
                    <a:pt x="49" y="0"/>
                    <a:pt x="23" y="24"/>
                    <a:pt x="13" y="63"/>
                  </a:cubicBezTo>
                  <a:cubicBezTo>
                    <a:pt x="1" y="99"/>
                    <a:pt x="37" y="135"/>
                    <a:pt x="73" y="147"/>
                  </a:cubicBezTo>
                  <a:cubicBezTo>
                    <a:pt x="120" y="147"/>
                    <a:pt x="156" y="123"/>
                    <a:pt x="168" y="87"/>
                  </a:cubicBezTo>
                  <a:cubicBezTo>
                    <a:pt x="168" y="39"/>
                    <a:pt x="144" y="3"/>
                    <a:pt x="97" y="3"/>
                  </a:cubicBez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6"/>
            <p:cNvSpPr/>
            <p:nvPr/>
          </p:nvSpPr>
          <p:spPr>
            <a:xfrm>
              <a:off x="6362013" y="2184628"/>
              <a:ext cx="8860" cy="7334"/>
            </a:xfrm>
            <a:custGeom>
              <a:avLst/>
              <a:gdLst/>
              <a:ahLst/>
              <a:cxnLst/>
              <a:rect l="l" t="t" r="r" b="b"/>
              <a:pathLst>
                <a:path w="180" h="149" extrusionOk="0">
                  <a:moveTo>
                    <a:pt x="89" y="0"/>
                  </a:moveTo>
                  <a:cubicBezTo>
                    <a:pt x="48" y="0"/>
                    <a:pt x="12" y="32"/>
                    <a:pt x="12" y="63"/>
                  </a:cubicBezTo>
                  <a:cubicBezTo>
                    <a:pt x="0" y="98"/>
                    <a:pt x="36" y="146"/>
                    <a:pt x="72" y="146"/>
                  </a:cubicBezTo>
                  <a:cubicBezTo>
                    <a:pt x="78" y="148"/>
                    <a:pt x="85" y="149"/>
                    <a:pt x="91" y="149"/>
                  </a:cubicBezTo>
                  <a:cubicBezTo>
                    <a:pt x="132" y="149"/>
                    <a:pt x="168" y="118"/>
                    <a:pt x="168" y="86"/>
                  </a:cubicBezTo>
                  <a:cubicBezTo>
                    <a:pt x="180" y="51"/>
                    <a:pt x="144" y="15"/>
                    <a:pt x="108" y="3"/>
                  </a:cubicBezTo>
                  <a:cubicBezTo>
                    <a:pt x="101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6"/>
            <p:cNvSpPr/>
            <p:nvPr/>
          </p:nvSpPr>
          <p:spPr>
            <a:xfrm>
              <a:off x="6376730" y="2174636"/>
              <a:ext cx="4725" cy="7186"/>
            </a:xfrm>
            <a:custGeom>
              <a:avLst/>
              <a:gdLst/>
              <a:ahLst/>
              <a:cxnLst/>
              <a:rect l="l" t="t" r="r" b="b"/>
              <a:pathLst>
                <a:path w="96" h="146" extrusionOk="0">
                  <a:moveTo>
                    <a:pt x="77" y="0"/>
                  </a:moveTo>
                  <a:cubicBezTo>
                    <a:pt x="39" y="0"/>
                    <a:pt x="12" y="31"/>
                    <a:pt x="12" y="62"/>
                  </a:cubicBezTo>
                  <a:cubicBezTo>
                    <a:pt x="0" y="98"/>
                    <a:pt x="36" y="146"/>
                    <a:pt x="72" y="146"/>
                  </a:cubicBezTo>
                  <a:lnTo>
                    <a:pt x="96" y="3"/>
                  </a:lnTo>
                  <a:cubicBezTo>
                    <a:pt x="89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6"/>
            <p:cNvSpPr/>
            <p:nvPr/>
          </p:nvSpPr>
          <p:spPr>
            <a:xfrm>
              <a:off x="6355516" y="2170600"/>
              <a:ext cx="4774" cy="7137"/>
            </a:xfrm>
            <a:custGeom>
              <a:avLst/>
              <a:gdLst/>
              <a:ahLst/>
              <a:cxnLst/>
              <a:rect l="l" t="t" r="r" b="b"/>
              <a:pathLst>
                <a:path w="97" h="145" extrusionOk="0">
                  <a:moveTo>
                    <a:pt x="25" y="1"/>
                  </a:moveTo>
                  <a:lnTo>
                    <a:pt x="1" y="144"/>
                  </a:lnTo>
                  <a:cubicBezTo>
                    <a:pt x="49" y="144"/>
                    <a:pt x="84" y="120"/>
                    <a:pt x="96" y="85"/>
                  </a:cubicBezTo>
                  <a:cubicBezTo>
                    <a:pt x="96" y="49"/>
                    <a:pt x="7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6"/>
            <p:cNvSpPr/>
            <p:nvPr/>
          </p:nvSpPr>
          <p:spPr>
            <a:xfrm>
              <a:off x="6360242" y="2147664"/>
              <a:ext cx="4725" cy="7285"/>
            </a:xfrm>
            <a:custGeom>
              <a:avLst/>
              <a:gdLst/>
              <a:ahLst/>
              <a:cxnLst/>
              <a:rect l="l" t="t" r="r" b="b"/>
              <a:pathLst>
                <a:path w="96" h="148" extrusionOk="0">
                  <a:moveTo>
                    <a:pt x="36" y="1"/>
                  </a:moveTo>
                  <a:lnTo>
                    <a:pt x="0" y="144"/>
                  </a:lnTo>
                  <a:cubicBezTo>
                    <a:pt x="9" y="146"/>
                    <a:pt x="16" y="147"/>
                    <a:pt x="24" y="147"/>
                  </a:cubicBezTo>
                  <a:cubicBezTo>
                    <a:pt x="59" y="147"/>
                    <a:pt x="84" y="124"/>
                    <a:pt x="84" y="84"/>
                  </a:cubicBezTo>
                  <a:cubicBezTo>
                    <a:pt x="96" y="48"/>
                    <a:pt x="72" y="1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6"/>
            <p:cNvSpPr/>
            <p:nvPr/>
          </p:nvSpPr>
          <p:spPr>
            <a:xfrm>
              <a:off x="6364917" y="2124728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37" y="0"/>
                  </a:moveTo>
                  <a:lnTo>
                    <a:pt x="1" y="144"/>
                  </a:lnTo>
                  <a:cubicBezTo>
                    <a:pt x="9" y="146"/>
                    <a:pt x="17" y="147"/>
                    <a:pt x="24" y="147"/>
                  </a:cubicBezTo>
                  <a:cubicBezTo>
                    <a:pt x="60" y="147"/>
                    <a:pt x="85" y="124"/>
                    <a:pt x="85" y="84"/>
                  </a:cubicBezTo>
                  <a:cubicBezTo>
                    <a:pt x="97" y="48"/>
                    <a:pt x="73" y="1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6"/>
            <p:cNvSpPr/>
            <p:nvPr/>
          </p:nvSpPr>
          <p:spPr>
            <a:xfrm>
              <a:off x="6396122" y="2118133"/>
              <a:ext cx="6546" cy="7235"/>
            </a:xfrm>
            <a:custGeom>
              <a:avLst/>
              <a:gdLst/>
              <a:ahLst/>
              <a:cxnLst/>
              <a:rect l="l" t="t" r="r" b="b"/>
              <a:pathLst>
                <a:path w="133" h="147" extrusionOk="0">
                  <a:moveTo>
                    <a:pt x="58" y="0"/>
                  </a:moveTo>
                  <a:cubicBezTo>
                    <a:pt x="28" y="0"/>
                    <a:pt x="1" y="31"/>
                    <a:pt x="1" y="62"/>
                  </a:cubicBezTo>
                  <a:cubicBezTo>
                    <a:pt x="1" y="110"/>
                    <a:pt x="25" y="146"/>
                    <a:pt x="60" y="146"/>
                  </a:cubicBezTo>
                  <a:cubicBezTo>
                    <a:pt x="96" y="146"/>
                    <a:pt x="132" y="122"/>
                    <a:pt x="132" y="74"/>
                  </a:cubicBezTo>
                  <a:cubicBezTo>
                    <a:pt x="132" y="39"/>
                    <a:pt x="108" y="3"/>
                    <a:pt x="72" y="3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6"/>
            <p:cNvSpPr/>
            <p:nvPr/>
          </p:nvSpPr>
          <p:spPr>
            <a:xfrm>
              <a:off x="6405523" y="2130585"/>
              <a:ext cx="3593" cy="7728"/>
            </a:xfrm>
            <a:custGeom>
              <a:avLst/>
              <a:gdLst/>
              <a:ahLst/>
              <a:cxnLst/>
              <a:rect l="l" t="t" r="r" b="b"/>
              <a:pathLst>
                <a:path w="73" h="157" extrusionOk="0">
                  <a:moveTo>
                    <a:pt x="73" y="1"/>
                  </a:moveTo>
                  <a:cubicBezTo>
                    <a:pt x="37" y="1"/>
                    <a:pt x="13" y="37"/>
                    <a:pt x="1" y="73"/>
                  </a:cubicBezTo>
                  <a:cubicBezTo>
                    <a:pt x="1" y="108"/>
                    <a:pt x="25" y="144"/>
                    <a:pt x="73" y="156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6"/>
            <p:cNvSpPr/>
            <p:nvPr/>
          </p:nvSpPr>
          <p:spPr>
            <a:xfrm>
              <a:off x="6403801" y="2154161"/>
              <a:ext cx="4134" cy="7088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84" y="0"/>
                  </a:moveTo>
                  <a:cubicBezTo>
                    <a:pt x="36" y="0"/>
                    <a:pt x="0" y="24"/>
                    <a:pt x="0" y="60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6"/>
            <p:cNvSpPr/>
            <p:nvPr/>
          </p:nvSpPr>
          <p:spPr>
            <a:xfrm>
              <a:off x="6393169" y="2141216"/>
              <a:ext cx="7728" cy="7678"/>
            </a:xfrm>
            <a:custGeom>
              <a:avLst/>
              <a:gdLst/>
              <a:ahLst/>
              <a:cxnLst/>
              <a:rect l="l" t="t" r="r" b="b"/>
              <a:pathLst>
                <a:path w="157" h="156" extrusionOk="0">
                  <a:moveTo>
                    <a:pt x="85" y="0"/>
                  </a:moveTo>
                  <a:cubicBezTo>
                    <a:pt x="49" y="0"/>
                    <a:pt x="13" y="36"/>
                    <a:pt x="13" y="72"/>
                  </a:cubicBezTo>
                  <a:cubicBezTo>
                    <a:pt x="1" y="108"/>
                    <a:pt x="25" y="143"/>
                    <a:pt x="73" y="155"/>
                  </a:cubicBezTo>
                  <a:cubicBezTo>
                    <a:pt x="109" y="155"/>
                    <a:pt x="144" y="132"/>
                    <a:pt x="144" y="84"/>
                  </a:cubicBezTo>
                  <a:cubicBezTo>
                    <a:pt x="156" y="48"/>
                    <a:pt x="120" y="12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6"/>
            <p:cNvSpPr/>
            <p:nvPr/>
          </p:nvSpPr>
          <p:spPr>
            <a:xfrm>
              <a:off x="6390856" y="2164743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4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77" y="145"/>
                    <a:pt x="81" y="146"/>
                    <a:pt x="86" y="146"/>
                  </a:cubicBezTo>
                  <a:cubicBezTo>
                    <a:pt x="117" y="146"/>
                    <a:pt x="145" y="115"/>
                    <a:pt x="156" y="84"/>
                  </a:cubicBezTo>
                  <a:cubicBezTo>
                    <a:pt x="156" y="48"/>
                    <a:pt x="120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6"/>
            <p:cNvSpPr/>
            <p:nvPr/>
          </p:nvSpPr>
          <p:spPr>
            <a:xfrm>
              <a:off x="6387903" y="2188270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96" y="1"/>
                  </a:moveTo>
                  <a:cubicBezTo>
                    <a:pt x="48" y="1"/>
                    <a:pt x="12" y="24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78" y="146"/>
                    <a:pt x="85" y="146"/>
                    <a:pt x="91" y="146"/>
                  </a:cubicBezTo>
                  <a:cubicBezTo>
                    <a:pt x="132" y="146"/>
                    <a:pt x="168" y="115"/>
                    <a:pt x="168" y="84"/>
                  </a:cubicBezTo>
                  <a:cubicBezTo>
                    <a:pt x="168" y="36"/>
                    <a:pt x="13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6"/>
            <p:cNvSpPr/>
            <p:nvPr/>
          </p:nvSpPr>
          <p:spPr>
            <a:xfrm>
              <a:off x="6402029" y="2177097"/>
              <a:ext cx="4134" cy="7678"/>
            </a:xfrm>
            <a:custGeom>
              <a:avLst/>
              <a:gdLst/>
              <a:ahLst/>
              <a:cxnLst/>
              <a:rect l="l" t="t" r="r" b="b"/>
              <a:pathLst>
                <a:path w="84" h="156" extrusionOk="0">
                  <a:moveTo>
                    <a:pt x="84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24" y="144"/>
                    <a:pt x="72" y="156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6"/>
            <p:cNvSpPr/>
            <p:nvPr/>
          </p:nvSpPr>
          <p:spPr>
            <a:xfrm>
              <a:off x="6380225" y="2174735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25" y="1"/>
                  </a:moveTo>
                  <a:lnTo>
                    <a:pt x="1" y="144"/>
                  </a:lnTo>
                  <a:cubicBezTo>
                    <a:pt x="7" y="146"/>
                    <a:pt x="13" y="146"/>
                    <a:pt x="19" y="146"/>
                  </a:cubicBezTo>
                  <a:cubicBezTo>
                    <a:pt x="58" y="146"/>
                    <a:pt x="86" y="115"/>
                    <a:pt x="97" y="84"/>
                  </a:cubicBezTo>
                  <a:cubicBezTo>
                    <a:pt x="97" y="48"/>
                    <a:pt x="73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6"/>
            <p:cNvSpPr/>
            <p:nvPr/>
          </p:nvSpPr>
          <p:spPr>
            <a:xfrm>
              <a:off x="6383768" y="2151799"/>
              <a:ext cx="4184" cy="7088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25" y="0"/>
                  </a:moveTo>
                  <a:lnTo>
                    <a:pt x="1" y="144"/>
                  </a:lnTo>
                  <a:cubicBezTo>
                    <a:pt x="36" y="144"/>
                    <a:pt x="72" y="120"/>
                    <a:pt x="84" y="84"/>
                  </a:cubicBezTo>
                  <a:cubicBezTo>
                    <a:pt x="84" y="36"/>
                    <a:pt x="60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6"/>
            <p:cNvSpPr/>
            <p:nvPr/>
          </p:nvSpPr>
          <p:spPr>
            <a:xfrm>
              <a:off x="6386722" y="2128813"/>
              <a:ext cx="4184" cy="7137"/>
            </a:xfrm>
            <a:custGeom>
              <a:avLst/>
              <a:gdLst/>
              <a:ahLst/>
              <a:cxnLst/>
              <a:rect l="l" t="t" r="r" b="b"/>
              <a:pathLst>
                <a:path w="85" h="145" extrusionOk="0">
                  <a:moveTo>
                    <a:pt x="24" y="1"/>
                  </a:moveTo>
                  <a:lnTo>
                    <a:pt x="0" y="144"/>
                  </a:lnTo>
                  <a:cubicBezTo>
                    <a:pt x="36" y="144"/>
                    <a:pt x="72" y="120"/>
                    <a:pt x="84" y="85"/>
                  </a:cubicBezTo>
                  <a:cubicBezTo>
                    <a:pt x="84" y="37"/>
                    <a:pt x="6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6"/>
            <p:cNvSpPr/>
            <p:nvPr/>
          </p:nvSpPr>
          <p:spPr>
            <a:xfrm>
              <a:off x="6416745" y="2119412"/>
              <a:ext cx="7088" cy="7137"/>
            </a:xfrm>
            <a:custGeom>
              <a:avLst/>
              <a:gdLst/>
              <a:ahLst/>
              <a:cxnLst/>
              <a:rect l="l" t="t" r="r" b="b"/>
              <a:pathLst>
                <a:path w="144" h="145" extrusionOk="0">
                  <a:moveTo>
                    <a:pt x="72" y="1"/>
                  </a:moveTo>
                  <a:cubicBezTo>
                    <a:pt x="36" y="1"/>
                    <a:pt x="12" y="36"/>
                    <a:pt x="12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08" y="144"/>
                    <a:pt x="132" y="120"/>
                    <a:pt x="132" y="72"/>
                  </a:cubicBezTo>
                  <a:cubicBezTo>
                    <a:pt x="144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6"/>
            <p:cNvSpPr/>
            <p:nvPr/>
          </p:nvSpPr>
          <p:spPr>
            <a:xfrm>
              <a:off x="6427327" y="2131766"/>
              <a:ext cx="3593" cy="7137"/>
            </a:xfrm>
            <a:custGeom>
              <a:avLst/>
              <a:gdLst/>
              <a:ahLst/>
              <a:cxnLst/>
              <a:rect l="l" t="t" r="r" b="b"/>
              <a:pathLst>
                <a:path w="73" h="145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6"/>
            <p:cNvSpPr/>
            <p:nvPr/>
          </p:nvSpPr>
          <p:spPr>
            <a:xfrm>
              <a:off x="6427327" y="2154752"/>
              <a:ext cx="3593" cy="7678"/>
            </a:xfrm>
            <a:custGeom>
              <a:avLst/>
              <a:gdLst/>
              <a:ahLst/>
              <a:cxnLst/>
              <a:rect l="l" t="t" r="r" b="b"/>
              <a:pathLst>
                <a:path w="73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36" y="143"/>
                    <a:pt x="72" y="15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6"/>
            <p:cNvSpPr/>
            <p:nvPr/>
          </p:nvSpPr>
          <p:spPr>
            <a:xfrm>
              <a:off x="6416155" y="2142939"/>
              <a:ext cx="7088" cy="7137"/>
            </a:xfrm>
            <a:custGeom>
              <a:avLst/>
              <a:gdLst/>
              <a:ahLst/>
              <a:cxnLst/>
              <a:rect l="l" t="t" r="r" b="b"/>
              <a:pathLst>
                <a:path w="144" h="145" extrusionOk="0">
                  <a:moveTo>
                    <a:pt x="72" y="1"/>
                  </a:moveTo>
                  <a:cubicBezTo>
                    <a:pt x="36" y="1"/>
                    <a:pt x="0" y="37"/>
                    <a:pt x="0" y="73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108" y="144"/>
                    <a:pt x="144" y="120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6"/>
            <p:cNvSpPr/>
            <p:nvPr/>
          </p:nvSpPr>
          <p:spPr>
            <a:xfrm>
              <a:off x="6414973" y="2166515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20" y="144"/>
                    <a:pt x="156" y="120"/>
                    <a:pt x="156" y="72"/>
                  </a:cubicBezTo>
                  <a:cubicBezTo>
                    <a:pt x="156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6"/>
            <p:cNvSpPr/>
            <p:nvPr/>
          </p:nvSpPr>
          <p:spPr>
            <a:xfrm>
              <a:off x="6413792" y="2190042"/>
              <a:ext cx="8269" cy="7088"/>
            </a:xfrm>
            <a:custGeom>
              <a:avLst/>
              <a:gdLst/>
              <a:ahLst/>
              <a:cxnLst/>
              <a:rect l="l" t="t" r="r" b="b"/>
              <a:pathLst>
                <a:path w="168" h="144" extrusionOk="0">
                  <a:moveTo>
                    <a:pt x="84" y="0"/>
                  </a:moveTo>
                  <a:cubicBezTo>
                    <a:pt x="48" y="0"/>
                    <a:pt x="0" y="36"/>
                    <a:pt x="0" y="72"/>
                  </a:cubicBezTo>
                  <a:cubicBezTo>
                    <a:pt x="0" y="108"/>
                    <a:pt x="36" y="144"/>
                    <a:pt x="84" y="144"/>
                  </a:cubicBezTo>
                  <a:cubicBezTo>
                    <a:pt x="132" y="144"/>
                    <a:pt x="168" y="120"/>
                    <a:pt x="168" y="72"/>
                  </a:cubicBezTo>
                  <a:cubicBezTo>
                    <a:pt x="168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6"/>
            <p:cNvSpPr/>
            <p:nvPr/>
          </p:nvSpPr>
          <p:spPr>
            <a:xfrm>
              <a:off x="6427327" y="2178279"/>
              <a:ext cx="3593" cy="7088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6"/>
            <p:cNvSpPr/>
            <p:nvPr/>
          </p:nvSpPr>
          <p:spPr>
            <a:xfrm>
              <a:off x="6405523" y="2177097"/>
              <a:ext cx="4184" cy="7678"/>
            </a:xfrm>
            <a:custGeom>
              <a:avLst/>
              <a:gdLst/>
              <a:ahLst/>
              <a:cxnLst/>
              <a:rect l="l" t="t" r="r" b="b"/>
              <a:pathLst>
                <a:path w="85" h="156" extrusionOk="0">
                  <a:moveTo>
                    <a:pt x="13" y="0"/>
                  </a:moveTo>
                  <a:lnTo>
                    <a:pt x="1" y="156"/>
                  </a:lnTo>
                  <a:cubicBezTo>
                    <a:pt x="49" y="156"/>
                    <a:pt x="85" y="120"/>
                    <a:pt x="85" y="84"/>
                  </a:cubicBezTo>
                  <a:cubicBezTo>
                    <a:pt x="85" y="48"/>
                    <a:pt x="61" y="12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6"/>
            <p:cNvSpPr/>
            <p:nvPr/>
          </p:nvSpPr>
          <p:spPr>
            <a:xfrm>
              <a:off x="6407295" y="2154161"/>
              <a:ext cx="4184" cy="7088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13" y="0"/>
                  </a:moveTo>
                  <a:lnTo>
                    <a:pt x="1" y="144"/>
                  </a:lnTo>
                  <a:cubicBezTo>
                    <a:pt x="37" y="144"/>
                    <a:pt x="73" y="120"/>
                    <a:pt x="73" y="84"/>
                  </a:cubicBezTo>
                  <a:cubicBezTo>
                    <a:pt x="85" y="36"/>
                    <a:pt x="4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6"/>
            <p:cNvSpPr/>
            <p:nvPr/>
          </p:nvSpPr>
          <p:spPr>
            <a:xfrm>
              <a:off x="6409067" y="2130585"/>
              <a:ext cx="3593" cy="7728"/>
            </a:xfrm>
            <a:custGeom>
              <a:avLst/>
              <a:gdLst/>
              <a:ahLst/>
              <a:cxnLst/>
              <a:rect l="l" t="t" r="r" b="b"/>
              <a:pathLst>
                <a:path w="73" h="157" extrusionOk="0">
                  <a:moveTo>
                    <a:pt x="1" y="1"/>
                  </a:moveTo>
                  <a:lnTo>
                    <a:pt x="1" y="156"/>
                  </a:lnTo>
                  <a:cubicBezTo>
                    <a:pt x="37" y="156"/>
                    <a:pt x="60" y="120"/>
                    <a:pt x="72" y="84"/>
                  </a:cubicBezTo>
                  <a:cubicBezTo>
                    <a:pt x="72" y="49"/>
                    <a:pt x="37" y="1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6"/>
            <p:cNvSpPr/>
            <p:nvPr/>
          </p:nvSpPr>
          <p:spPr>
            <a:xfrm>
              <a:off x="6437910" y="2119412"/>
              <a:ext cx="6546" cy="7137"/>
            </a:xfrm>
            <a:custGeom>
              <a:avLst/>
              <a:gdLst/>
              <a:ahLst/>
              <a:cxnLst/>
              <a:rect l="l" t="t" r="r" b="b"/>
              <a:pathLst>
                <a:path w="133" h="145" extrusionOk="0">
                  <a:moveTo>
                    <a:pt x="60" y="1"/>
                  </a:moveTo>
                  <a:cubicBezTo>
                    <a:pt x="24" y="1"/>
                    <a:pt x="1" y="36"/>
                    <a:pt x="1" y="72"/>
                  </a:cubicBezTo>
                  <a:cubicBezTo>
                    <a:pt x="1" y="120"/>
                    <a:pt x="36" y="144"/>
                    <a:pt x="72" y="144"/>
                  </a:cubicBezTo>
                  <a:cubicBezTo>
                    <a:pt x="108" y="144"/>
                    <a:pt x="132" y="108"/>
                    <a:pt x="132" y="72"/>
                  </a:cubicBezTo>
                  <a:cubicBezTo>
                    <a:pt x="132" y="25"/>
                    <a:pt x="96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6"/>
            <p:cNvSpPr/>
            <p:nvPr/>
          </p:nvSpPr>
          <p:spPr>
            <a:xfrm>
              <a:off x="6449082" y="2130585"/>
              <a:ext cx="3593" cy="7728"/>
            </a:xfrm>
            <a:custGeom>
              <a:avLst/>
              <a:gdLst/>
              <a:ahLst/>
              <a:cxnLst/>
              <a:rect l="l" t="t" r="r" b="b"/>
              <a:pathLst>
                <a:path w="73" h="157" extrusionOk="0">
                  <a:moveTo>
                    <a:pt x="61" y="1"/>
                  </a:moveTo>
                  <a:cubicBezTo>
                    <a:pt x="25" y="1"/>
                    <a:pt x="1" y="37"/>
                    <a:pt x="1" y="84"/>
                  </a:cubicBezTo>
                  <a:cubicBezTo>
                    <a:pt x="1" y="120"/>
                    <a:pt x="37" y="156"/>
                    <a:pt x="72" y="156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6"/>
            <p:cNvSpPr/>
            <p:nvPr/>
          </p:nvSpPr>
          <p:spPr>
            <a:xfrm>
              <a:off x="6450264" y="2154161"/>
              <a:ext cx="4184" cy="7088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72" y="0"/>
                  </a:moveTo>
                  <a:cubicBezTo>
                    <a:pt x="37" y="0"/>
                    <a:pt x="1" y="36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6"/>
            <p:cNvSpPr/>
            <p:nvPr/>
          </p:nvSpPr>
          <p:spPr>
            <a:xfrm>
              <a:off x="6438500" y="2142939"/>
              <a:ext cx="7137" cy="7137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72" y="1"/>
                  </a:moveTo>
                  <a:cubicBezTo>
                    <a:pt x="36" y="1"/>
                    <a:pt x="1" y="37"/>
                    <a:pt x="1" y="73"/>
                  </a:cubicBezTo>
                  <a:cubicBezTo>
                    <a:pt x="1" y="120"/>
                    <a:pt x="36" y="144"/>
                    <a:pt x="72" y="144"/>
                  </a:cubicBezTo>
                  <a:cubicBezTo>
                    <a:pt x="120" y="144"/>
                    <a:pt x="144" y="108"/>
                    <a:pt x="144" y="73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6"/>
            <p:cNvSpPr/>
            <p:nvPr/>
          </p:nvSpPr>
          <p:spPr>
            <a:xfrm>
              <a:off x="6439091" y="2166515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36" y="144"/>
                    <a:pt x="84" y="144"/>
                  </a:cubicBezTo>
                  <a:cubicBezTo>
                    <a:pt x="132" y="144"/>
                    <a:pt x="156" y="108"/>
                    <a:pt x="156" y="72"/>
                  </a:cubicBez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6"/>
            <p:cNvSpPr/>
            <p:nvPr/>
          </p:nvSpPr>
          <p:spPr>
            <a:xfrm>
              <a:off x="6439682" y="2190042"/>
              <a:ext cx="8269" cy="7088"/>
            </a:xfrm>
            <a:custGeom>
              <a:avLst/>
              <a:gdLst/>
              <a:ahLst/>
              <a:cxnLst/>
              <a:rect l="l" t="t" r="r" b="b"/>
              <a:pathLst>
                <a:path w="168" h="144" extrusionOk="0">
                  <a:moveTo>
                    <a:pt x="84" y="0"/>
                  </a:moveTo>
                  <a:cubicBezTo>
                    <a:pt x="36" y="0"/>
                    <a:pt x="0" y="36"/>
                    <a:pt x="12" y="72"/>
                  </a:cubicBezTo>
                  <a:cubicBezTo>
                    <a:pt x="12" y="120"/>
                    <a:pt x="48" y="144"/>
                    <a:pt x="96" y="144"/>
                  </a:cubicBezTo>
                  <a:cubicBezTo>
                    <a:pt x="132" y="144"/>
                    <a:pt x="168" y="108"/>
                    <a:pt x="168" y="72"/>
                  </a:cubicBezTo>
                  <a:cubicBezTo>
                    <a:pt x="168" y="24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6"/>
            <p:cNvSpPr/>
            <p:nvPr/>
          </p:nvSpPr>
          <p:spPr>
            <a:xfrm>
              <a:off x="6452036" y="2177097"/>
              <a:ext cx="4184" cy="723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1" y="115"/>
                    <a:pt x="39" y="146"/>
                    <a:pt x="70" y="146"/>
                  </a:cubicBezTo>
                  <a:cubicBezTo>
                    <a:pt x="75" y="146"/>
                    <a:pt x="79" y="145"/>
                    <a:pt x="84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6"/>
            <p:cNvSpPr/>
            <p:nvPr/>
          </p:nvSpPr>
          <p:spPr>
            <a:xfrm>
              <a:off x="6430871" y="2178279"/>
              <a:ext cx="4134" cy="7088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0" y="0"/>
                  </a:moveTo>
                  <a:lnTo>
                    <a:pt x="0" y="144"/>
                  </a:lnTo>
                  <a:cubicBezTo>
                    <a:pt x="48" y="144"/>
                    <a:pt x="84" y="108"/>
                    <a:pt x="84" y="72"/>
                  </a:cubicBezTo>
                  <a:cubicBezTo>
                    <a:pt x="84" y="36"/>
                    <a:pt x="48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6"/>
            <p:cNvSpPr/>
            <p:nvPr/>
          </p:nvSpPr>
          <p:spPr>
            <a:xfrm>
              <a:off x="6430871" y="2154752"/>
              <a:ext cx="3544" cy="7678"/>
            </a:xfrm>
            <a:custGeom>
              <a:avLst/>
              <a:gdLst/>
              <a:ahLst/>
              <a:cxnLst/>
              <a:rect l="l" t="t" r="r" b="b"/>
              <a:pathLst>
                <a:path w="72" h="156" extrusionOk="0">
                  <a:moveTo>
                    <a:pt x="0" y="0"/>
                  </a:moveTo>
                  <a:lnTo>
                    <a:pt x="0" y="155"/>
                  </a:lnTo>
                  <a:cubicBezTo>
                    <a:pt x="48" y="155"/>
                    <a:pt x="72" y="120"/>
                    <a:pt x="72" y="72"/>
                  </a:cubicBezTo>
                  <a:cubicBezTo>
                    <a:pt x="72" y="36"/>
                    <a:pt x="36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6"/>
            <p:cNvSpPr/>
            <p:nvPr/>
          </p:nvSpPr>
          <p:spPr>
            <a:xfrm>
              <a:off x="6430871" y="2131766"/>
              <a:ext cx="3544" cy="7137"/>
            </a:xfrm>
            <a:custGeom>
              <a:avLst/>
              <a:gdLst/>
              <a:ahLst/>
              <a:cxnLst/>
              <a:rect l="l" t="t" r="r" b="b"/>
              <a:pathLst>
                <a:path w="72" h="145" extrusionOk="0">
                  <a:moveTo>
                    <a:pt x="0" y="1"/>
                  </a:moveTo>
                  <a:lnTo>
                    <a:pt x="0" y="144"/>
                  </a:lnTo>
                  <a:cubicBezTo>
                    <a:pt x="36" y="144"/>
                    <a:pt x="72" y="108"/>
                    <a:pt x="72" y="72"/>
                  </a:cubicBezTo>
                  <a:cubicBezTo>
                    <a:pt x="72" y="25"/>
                    <a:pt x="3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6"/>
            <p:cNvSpPr/>
            <p:nvPr/>
          </p:nvSpPr>
          <p:spPr>
            <a:xfrm>
              <a:off x="6458533" y="2117640"/>
              <a:ext cx="7088" cy="7235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60" y="1"/>
                  </a:moveTo>
                  <a:cubicBezTo>
                    <a:pt x="24" y="1"/>
                    <a:pt x="0" y="49"/>
                    <a:pt x="0" y="84"/>
                  </a:cubicBezTo>
                  <a:cubicBezTo>
                    <a:pt x="10" y="116"/>
                    <a:pt x="30" y="147"/>
                    <a:pt x="58" y="147"/>
                  </a:cubicBezTo>
                  <a:cubicBezTo>
                    <a:pt x="62" y="147"/>
                    <a:pt x="67" y="146"/>
                    <a:pt x="72" y="144"/>
                  </a:cubicBezTo>
                  <a:cubicBezTo>
                    <a:pt x="108" y="144"/>
                    <a:pt x="144" y="108"/>
                    <a:pt x="132" y="72"/>
                  </a:cubicBezTo>
                  <a:cubicBezTo>
                    <a:pt x="132" y="25"/>
                    <a:pt x="96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6"/>
            <p:cNvSpPr/>
            <p:nvPr/>
          </p:nvSpPr>
          <p:spPr>
            <a:xfrm>
              <a:off x="6470296" y="2128223"/>
              <a:ext cx="4134" cy="7235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60" y="1"/>
                  </a:moveTo>
                  <a:cubicBezTo>
                    <a:pt x="24" y="13"/>
                    <a:pt x="0" y="37"/>
                    <a:pt x="12" y="85"/>
                  </a:cubicBezTo>
                  <a:cubicBezTo>
                    <a:pt x="12" y="116"/>
                    <a:pt x="39" y="147"/>
                    <a:pt x="70" y="147"/>
                  </a:cubicBezTo>
                  <a:cubicBezTo>
                    <a:pt x="74" y="147"/>
                    <a:pt x="79" y="146"/>
                    <a:pt x="84" y="144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6"/>
            <p:cNvSpPr/>
            <p:nvPr/>
          </p:nvSpPr>
          <p:spPr>
            <a:xfrm>
              <a:off x="6473791" y="2151208"/>
              <a:ext cx="4184" cy="723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61" y="0"/>
                  </a:moveTo>
                  <a:cubicBezTo>
                    <a:pt x="25" y="12"/>
                    <a:pt x="1" y="48"/>
                    <a:pt x="1" y="84"/>
                  </a:cubicBezTo>
                  <a:cubicBezTo>
                    <a:pt x="11" y="115"/>
                    <a:pt x="40" y="146"/>
                    <a:pt x="70" y="146"/>
                  </a:cubicBezTo>
                  <a:cubicBezTo>
                    <a:pt x="75" y="146"/>
                    <a:pt x="80" y="145"/>
                    <a:pt x="85" y="144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6"/>
            <p:cNvSpPr/>
            <p:nvPr/>
          </p:nvSpPr>
          <p:spPr>
            <a:xfrm>
              <a:off x="6460846" y="2141069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7" y="1"/>
                  </a:moveTo>
                  <a:cubicBezTo>
                    <a:pt x="82" y="1"/>
                    <a:pt x="77" y="1"/>
                    <a:pt x="73" y="3"/>
                  </a:cubicBezTo>
                  <a:cubicBezTo>
                    <a:pt x="25" y="3"/>
                    <a:pt x="1" y="39"/>
                    <a:pt x="1" y="87"/>
                  </a:cubicBezTo>
                  <a:cubicBezTo>
                    <a:pt x="13" y="123"/>
                    <a:pt x="49" y="146"/>
                    <a:pt x="85" y="146"/>
                  </a:cubicBezTo>
                  <a:cubicBezTo>
                    <a:pt x="120" y="146"/>
                    <a:pt x="156" y="111"/>
                    <a:pt x="144" y="63"/>
                  </a:cubicBezTo>
                  <a:cubicBezTo>
                    <a:pt x="144" y="32"/>
                    <a:pt x="117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6"/>
            <p:cNvSpPr/>
            <p:nvPr/>
          </p:nvSpPr>
          <p:spPr>
            <a:xfrm>
              <a:off x="6463208" y="2164596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1" y="1"/>
                  </a:moveTo>
                  <a:cubicBezTo>
                    <a:pt x="85" y="1"/>
                    <a:pt x="79" y="2"/>
                    <a:pt x="72" y="3"/>
                  </a:cubicBezTo>
                  <a:cubicBezTo>
                    <a:pt x="37" y="3"/>
                    <a:pt x="1" y="39"/>
                    <a:pt x="13" y="75"/>
                  </a:cubicBezTo>
                  <a:cubicBezTo>
                    <a:pt x="13" y="123"/>
                    <a:pt x="49" y="147"/>
                    <a:pt x="96" y="147"/>
                  </a:cubicBezTo>
                  <a:cubicBezTo>
                    <a:pt x="132" y="135"/>
                    <a:pt x="168" y="99"/>
                    <a:pt x="156" y="63"/>
                  </a:cubicBezTo>
                  <a:cubicBezTo>
                    <a:pt x="156" y="32"/>
                    <a:pt x="12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6"/>
            <p:cNvSpPr/>
            <p:nvPr/>
          </p:nvSpPr>
          <p:spPr>
            <a:xfrm>
              <a:off x="6465571" y="2187679"/>
              <a:ext cx="8860" cy="7678"/>
            </a:xfrm>
            <a:custGeom>
              <a:avLst/>
              <a:gdLst/>
              <a:ahLst/>
              <a:cxnLst/>
              <a:rect l="l" t="t" r="r" b="b"/>
              <a:pathLst>
                <a:path w="180" h="156" extrusionOk="0">
                  <a:moveTo>
                    <a:pt x="84" y="1"/>
                  </a:moveTo>
                  <a:cubicBezTo>
                    <a:pt x="36" y="13"/>
                    <a:pt x="1" y="48"/>
                    <a:pt x="12" y="84"/>
                  </a:cubicBezTo>
                  <a:cubicBezTo>
                    <a:pt x="12" y="132"/>
                    <a:pt x="48" y="156"/>
                    <a:pt x="96" y="156"/>
                  </a:cubicBezTo>
                  <a:cubicBezTo>
                    <a:pt x="144" y="144"/>
                    <a:pt x="180" y="108"/>
                    <a:pt x="168" y="72"/>
                  </a:cubicBezTo>
                  <a:cubicBezTo>
                    <a:pt x="168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6"/>
            <p:cNvSpPr/>
            <p:nvPr/>
          </p:nvSpPr>
          <p:spPr>
            <a:xfrm>
              <a:off x="6476744" y="2174144"/>
              <a:ext cx="4774" cy="7285"/>
            </a:xfrm>
            <a:custGeom>
              <a:avLst/>
              <a:gdLst/>
              <a:ahLst/>
              <a:cxnLst/>
              <a:rect l="l" t="t" r="r" b="b"/>
              <a:pathLst>
                <a:path w="97" h="148" extrusionOk="0">
                  <a:moveTo>
                    <a:pt x="84" y="1"/>
                  </a:moveTo>
                  <a:cubicBezTo>
                    <a:pt x="37" y="13"/>
                    <a:pt x="1" y="48"/>
                    <a:pt x="13" y="84"/>
                  </a:cubicBezTo>
                  <a:cubicBezTo>
                    <a:pt x="13" y="124"/>
                    <a:pt x="45" y="147"/>
                    <a:pt x="77" y="147"/>
                  </a:cubicBezTo>
                  <a:cubicBezTo>
                    <a:pt x="84" y="147"/>
                    <a:pt x="90" y="146"/>
                    <a:pt x="96" y="144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6"/>
            <p:cNvSpPr/>
            <p:nvPr/>
          </p:nvSpPr>
          <p:spPr>
            <a:xfrm>
              <a:off x="6455579" y="2177097"/>
              <a:ext cx="4725" cy="7088"/>
            </a:xfrm>
            <a:custGeom>
              <a:avLst/>
              <a:gdLst/>
              <a:ahLst/>
              <a:cxnLst/>
              <a:rect l="l" t="t" r="r" b="b"/>
              <a:pathLst>
                <a:path w="96" h="144" extrusionOk="0">
                  <a:moveTo>
                    <a:pt x="0" y="0"/>
                  </a:moveTo>
                  <a:lnTo>
                    <a:pt x="12" y="144"/>
                  </a:lnTo>
                  <a:cubicBezTo>
                    <a:pt x="60" y="144"/>
                    <a:pt x="96" y="108"/>
                    <a:pt x="84" y="72"/>
                  </a:cubicBezTo>
                  <a:cubicBezTo>
                    <a:pt x="84" y="24"/>
                    <a:pt x="48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6"/>
            <p:cNvSpPr/>
            <p:nvPr/>
          </p:nvSpPr>
          <p:spPr>
            <a:xfrm>
              <a:off x="6453807" y="2154013"/>
              <a:ext cx="4184" cy="723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19" y="1"/>
                  </a:moveTo>
                  <a:cubicBezTo>
                    <a:pt x="13" y="1"/>
                    <a:pt x="7" y="1"/>
                    <a:pt x="0" y="3"/>
                  </a:cubicBezTo>
                  <a:lnTo>
                    <a:pt x="12" y="147"/>
                  </a:lnTo>
                  <a:cubicBezTo>
                    <a:pt x="60" y="147"/>
                    <a:pt x="84" y="111"/>
                    <a:pt x="84" y="63"/>
                  </a:cubicBezTo>
                  <a:cubicBezTo>
                    <a:pt x="84" y="32"/>
                    <a:pt x="57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6"/>
            <p:cNvSpPr/>
            <p:nvPr/>
          </p:nvSpPr>
          <p:spPr>
            <a:xfrm>
              <a:off x="6452036" y="2130585"/>
              <a:ext cx="4184" cy="7728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1" y="1"/>
                  </a:moveTo>
                  <a:lnTo>
                    <a:pt x="12" y="156"/>
                  </a:lnTo>
                  <a:cubicBezTo>
                    <a:pt x="48" y="144"/>
                    <a:pt x="84" y="108"/>
                    <a:pt x="72" y="73"/>
                  </a:cubicBezTo>
                  <a:cubicBezTo>
                    <a:pt x="72" y="25"/>
                    <a:pt x="36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6"/>
            <p:cNvSpPr/>
            <p:nvPr/>
          </p:nvSpPr>
          <p:spPr>
            <a:xfrm>
              <a:off x="6480878" y="2174144"/>
              <a:ext cx="4774" cy="7137"/>
            </a:xfrm>
            <a:custGeom>
              <a:avLst/>
              <a:gdLst/>
              <a:ahLst/>
              <a:cxnLst/>
              <a:rect l="l" t="t" r="r" b="b"/>
              <a:pathLst>
                <a:path w="97" h="145" extrusionOk="0">
                  <a:moveTo>
                    <a:pt x="0" y="1"/>
                  </a:moveTo>
                  <a:lnTo>
                    <a:pt x="12" y="144"/>
                  </a:lnTo>
                  <a:cubicBezTo>
                    <a:pt x="60" y="144"/>
                    <a:pt x="96" y="96"/>
                    <a:pt x="84" y="60"/>
                  </a:cubicBezTo>
                  <a:cubicBezTo>
                    <a:pt x="72" y="24"/>
                    <a:pt x="3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6"/>
            <p:cNvSpPr/>
            <p:nvPr/>
          </p:nvSpPr>
          <p:spPr>
            <a:xfrm>
              <a:off x="6476744" y="2151060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19" y="1"/>
                  </a:moveTo>
                  <a:cubicBezTo>
                    <a:pt x="13" y="1"/>
                    <a:pt x="7" y="2"/>
                    <a:pt x="1" y="3"/>
                  </a:cubicBezTo>
                  <a:lnTo>
                    <a:pt x="25" y="147"/>
                  </a:lnTo>
                  <a:cubicBezTo>
                    <a:pt x="72" y="147"/>
                    <a:pt x="96" y="99"/>
                    <a:pt x="84" y="63"/>
                  </a:cubicBezTo>
                  <a:cubicBezTo>
                    <a:pt x="84" y="32"/>
                    <a:pt x="5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6"/>
            <p:cNvSpPr/>
            <p:nvPr/>
          </p:nvSpPr>
          <p:spPr>
            <a:xfrm>
              <a:off x="6473200" y="2128124"/>
              <a:ext cx="4184" cy="723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15" y="1"/>
                  </a:moveTo>
                  <a:cubicBezTo>
                    <a:pt x="11" y="1"/>
                    <a:pt x="6" y="1"/>
                    <a:pt x="1" y="3"/>
                  </a:cubicBezTo>
                  <a:lnTo>
                    <a:pt x="25" y="146"/>
                  </a:lnTo>
                  <a:cubicBezTo>
                    <a:pt x="61" y="146"/>
                    <a:pt x="85" y="99"/>
                    <a:pt x="85" y="63"/>
                  </a:cubicBezTo>
                  <a:cubicBezTo>
                    <a:pt x="74" y="32"/>
                    <a:pt x="4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36"/>
            <p:cNvSpPr/>
            <p:nvPr/>
          </p:nvSpPr>
          <p:spPr>
            <a:xfrm>
              <a:off x="6483831" y="2137525"/>
              <a:ext cx="7678" cy="7383"/>
            </a:xfrm>
            <a:custGeom>
              <a:avLst/>
              <a:gdLst/>
              <a:ahLst/>
              <a:cxnLst/>
              <a:rect l="l" t="t" r="r" b="b"/>
              <a:pathLst>
                <a:path w="156" h="150" extrusionOk="0">
                  <a:moveTo>
                    <a:pt x="78" y="0"/>
                  </a:moveTo>
                  <a:cubicBezTo>
                    <a:pt x="72" y="0"/>
                    <a:pt x="66" y="1"/>
                    <a:pt x="60" y="3"/>
                  </a:cubicBezTo>
                  <a:cubicBezTo>
                    <a:pt x="24" y="3"/>
                    <a:pt x="0" y="51"/>
                    <a:pt x="0" y="87"/>
                  </a:cubicBezTo>
                  <a:cubicBezTo>
                    <a:pt x="11" y="118"/>
                    <a:pt x="39" y="149"/>
                    <a:pt x="70" y="149"/>
                  </a:cubicBezTo>
                  <a:cubicBezTo>
                    <a:pt x="74" y="149"/>
                    <a:pt x="79" y="148"/>
                    <a:pt x="84" y="147"/>
                  </a:cubicBezTo>
                  <a:cubicBezTo>
                    <a:pt x="132" y="135"/>
                    <a:pt x="156" y="99"/>
                    <a:pt x="144" y="63"/>
                  </a:cubicBezTo>
                  <a:cubicBezTo>
                    <a:pt x="134" y="23"/>
                    <a:pt x="10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36"/>
            <p:cNvSpPr/>
            <p:nvPr/>
          </p:nvSpPr>
          <p:spPr>
            <a:xfrm>
              <a:off x="6487916" y="2160510"/>
              <a:ext cx="8318" cy="7383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87" y="0"/>
                  </a:moveTo>
                  <a:cubicBezTo>
                    <a:pt x="82" y="0"/>
                    <a:pt x="77" y="1"/>
                    <a:pt x="73" y="3"/>
                  </a:cubicBezTo>
                  <a:cubicBezTo>
                    <a:pt x="25" y="15"/>
                    <a:pt x="1" y="50"/>
                    <a:pt x="13" y="86"/>
                  </a:cubicBezTo>
                  <a:cubicBezTo>
                    <a:pt x="13" y="126"/>
                    <a:pt x="46" y="149"/>
                    <a:pt x="77" y="149"/>
                  </a:cubicBezTo>
                  <a:cubicBezTo>
                    <a:pt x="84" y="149"/>
                    <a:pt x="90" y="148"/>
                    <a:pt x="97" y="146"/>
                  </a:cubicBezTo>
                  <a:cubicBezTo>
                    <a:pt x="144" y="146"/>
                    <a:pt x="168" y="98"/>
                    <a:pt x="156" y="62"/>
                  </a:cubicBezTo>
                  <a:cubicBezTo>
                    <a:pt x="146" y="31"/>
                    <a:pt x="118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36"/>
            <p:cNvSpPr/>
            <p:nvPr/>
          </p:nvSpPr>
          <p:spPr>
            <a:xfrm>
              <a:off x="6788056" y="1692188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37" y="0"/>
                  </a:moveTo>
                  <a:cubicBezTo>
                    <a:pt x="13" y="24"/>
                    <a:pt x="1" y="72"/>
                    <a:pt x="25" y="108"/>
                  </a:cubicBezTo>
                  <a:cubicBezTo>
                    <a:pt x="47" y="123"/>
                    <a:pt x="69" y="133"/>
                    <a:pt x="91" y="133"/>
                  </a:cubicBezTo>
                  <a:cubicBezTo>
                    <a:pt x="105" y="133"/>
                    <a:pt x="119" y="129"/>
                    <a:pt x="132" y="120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6"/>
            <p:cNvSpPr/>
            <p:nvPr/>
          </p:nvSpPr>
          <p:spPr>
            <a:xfrm>
              <a:off x="6773930" y="1673928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49" y="1"/>
                  </a:moveTo>
                  <a:cubicBezTo>
                    <a:pt x="13" y="24"/>
                    <a:pt x="1" y="72"/>
                    <a:pt x="37" y="96"/>
                  </a:cubicBezTo>
                  <a:cubicBezTo>
                    <a:pt x="52" y="119"/>
                    <a:pt x="72" y="133"/>
                    <a:pt x="95" y="133"/>
                  </a:cubicBezTo>
                  <a:cubicBezTo>
                    <a:pt x="107" y="133"/>
                    <a:pt x="120" y="129"/>
                    <a:pt x="132" y="120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6"/>
            <p:cNvSpPr/>
            <p:nvPr/>
          </p:nvSpPr>
          <p:spPr>
            <a:xfrm>
              <a:off x="6760395" y="1655077"/>
              <a:ext cx="5956" cy="6595"/>
            </a:xfrm>
            <a:custGeom>
              <a:avLst/>
              <a:gdLst/>
              <a:ahLst/>
              <a:cxnLst/>
              <a:rect l="l" t="t" r="r" b="b"/>
              <a:pathLst>
                <a:path w="121" h="134" extrusionOk="0">
                  <a:moveTo>
                    <a:pt x="37" y="1"/>
                  </a:moveTo>
                  <a:cubicBezTo>
                    <a:pt x="1" y="25"/>
                    <a:pt x="1" y="73"/>
                    <a:pt x="25" y="109"/>
                  </a:cubicBezTo>
                  <a:cubicBezTo>
                    <a:pt x="39" y="123"/>
                    <a:pt x="59" y="134"/>
                    <a:pt x="80" y="134"/>
                  </a:cubicBezTo>
                  <a:cubicBezTo>
                    <a:pt x="93" y="134"/>
                    <a:pt x="107" y="130"/>
                    <a:pt x="120" y="120"/>
                  </a:cubicBezTo>
                  <a:lnTo>
                    <a:pt x="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6"/>
            <p:cNvSpPr/>
            <p:nvPr/>
          </p:nvSpPr>
          <p:spPr>
            <a:xfrm>
              <a:off x="6757442" y="1671319"/>
              <a:ext cx="8318" cy="6989"/>
            </a:xfrm>
            <a:custGeom>
              <a:avLst/>
              <a:gdLst/>
              <a:ahLst/>
              <a:cxnLst/>
              <a:rect l="l" t="t" r="r" b="b"/>
              <a:pathLst>
                <a:path w="169" h="142" extrusionOk="0">
                  <a:moveTo>
                    <a:pt x="89" y="1"/>
                  </a:moveTo>
                  <a:cubicBezTo>
                    <a:pt x="71" y="1"/>
                    <a:pt x="53" y="7"/>
                    <a:pt x="37" y="18"/>
                  </a:cubicBezTo>
                  <a:cubicBezTo>
                    <a:pt x="13" y="42"/>
                    <a:pt x="1" y="89"/>
                    <a:pt x="25" y="113"/>
                  </a:cubicBezTo>
                  <a:cubicBezTo>
                    <a:pt x="38" y="133"/>
                    <a:pt x="58" y="142"/>
                    <a:pt x="80" y="142"/>
                  </a:cubicBezTo>
                  <a:cubicBezTo>
                    <a:pt x="98" y="142"/>
                    <a:pt x="116" y="136"/>
                    <a:pt x="132" y="125"/>
                  </a:cubicBezTo>
                  <a:cubicBezTo>
                    <a:pt x="156" y="101"/>
                    <a:pt x="168" y="54"/>
                    <a:pt x="144" y="30"/>
                  </a:cubicBezTo>
                  <a:cubicBezTo>
                    <a:pt x="131" y="10"/>
                    <a:pt x="11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6"/>
            <p:cNvSpPr/>
            <p:nvPr/>
          </p:nvSpPr>
          <p:spPr>
            <a:xfrm>
              <a:off x="6772158" y="1689777"/>
              <a:ext cx="7728" cy="7186"/>
            </a:xfrm>
            <a:custGeom>
              <a:avLst/>
              <a:gdLst/>
              <a:ahLst/>
              <a:cxnLst/>
              <a:rect l="l" t="t" r="r" b="b"/>
              <a:pathLst>
                <a:path w="157" h="146" extrusionOk="0">
                  <a:moveTo>
                    <a:pt x="77" y="0"/>
                  </a:moveTo>
                  <a:cubicBezTo>
                    <a:pt x="64" y="0"/>
                    <a:pt x="50" y="4"/>
                    <a:pt x="37" y="13"/>
                  </a:cubicBezTo>
                  <a:cubicBezTo>
                    <a:pt x="1" y="37"/>
                    <a:pt x="1" y="85"/>
                    <a:pt x="25" y="109"/>
                  </a:cubicBezTo>
                  <a:cubicBezTo>
                    <a:pt x="40" y="132"/>
                    <a:pt x="66" y="145"/>
                    <a:pt x="91" y="145"/>
                  </a:cubicBezTo>
                  <a:cubicBezTo>
                    <a:pt x="105" y="145"/>
                    <a:pt x="120" y="141"/>
                    <a:pt x="132" y="133"/>
                  </a:cubicBezTo>
                  <a:cubicBezTo>
                    <a:pt x="156" y="109"/>
                    <a:pt x="156" y="61"/>
                    <a:pt x="132" y="25"/>
                  </a:cubicBezTo>
                  <a:cubicBezTo>
                    <a:pt x="118" y="10"/>
                    <a:pt x="9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6"/>
            <p:cNvSpPr/>
            <p:nvPr/>
          </p:nvSpPr>
          <p:spPr>
            <a:xfrm>
              <a:off x="6762757" y="1637555"/>
              <a:ext cx="8860" cy="7629"/>
            </a:xfrm>
            <a:custGeom>
              <a:avLst/>
              <a:gdLst/>
              <a:ahLst/>
              <a:cxnLst/>
              <a:rect l="l" t="t" r="r" b="b"/>
              <a:pathLst>
                <a:path w="180" h="155" extrusionOk="0">
                  <a:moveTo>
                    <a:pt x="97" y="0"/>
                  </a:moveTo>
                  <a:cubicBezTo>
                    <a:pt x="81" y="0"/>
                    <a:pt x="63" y="7"/>
                    <a:pt x="48" y="22"/>
                  </a:cubicBezTo>
                  <a:cubicBezTo>
                    <a:pt x="13" y="46"/>
                    <a:pt x="1" y="94"/>
                    <a:pt x="24" y="118"/>
                  </a:cubicBezTo>
                  <a:cubicBezTo>
                    <a:pt x="40" y="141"/>
                    <a:pt x="65" y="154"/>
                    <a:pt x="91" y="154"/>
                  </a:cubicBezTo>
                  <a:cubicBezTo>
                    <a:pt x="105" y="154"/>
                    <a:pt x="119" y="150"/>
                    <a:pt x="132" y="142"/>
                  </a:cubicBezTo>
                  <a:cubicBezTo>
                    <a:pt x="168" y="118"/>
                    <a:pt x="180" y="70"/>
                    <a:pt x="156" y="34"/>
                  </a:cubicBezTo>
                  <a:cubicBezTo>
                    <a:pt x="142" y="13"/>
                    <a:pt x="120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6"/>
            <p:cNvSpPr/>
            <p:nvPr/>
          </p:nvSpPr>
          <p:spPr>
            <a:xfrm>
              <a:off x="6779836" y="1640951"/>
              <a:ext cx="5906" cy="7137"/>
            </a:xfrm>
            <a:custGeom>
              <a:avLst/>
              <a:gdLst/>
              <a:ahLst/>
              <a:cxnLst/>
              <a:rect l="l" t="t" r="r" b="b"/>
              <a:pathLst>
                <a:path w="120" h="145" extrusionOk="0">
                  <a:moveTo>
                    <a:pt x="36" y="1"/>
                  </a:moveTo>
                  <a:cubicBezTo>
                    <a:pt x="12" y="25"/>
                    <a:pt x="0" y="73"/>
                    <a:pt x="24" y="109"/>
                  </a:cubicBezTo>
                  <a:cubicBezTo>
                    <a:pt x="40" y="132"/>
                    <a:pt x="60" y="145"/>
                    <a:pt x="82" y="145"/>
                  </a:cubicBezTo>
                  <a:cubicBezTo>
                    <a:pt x="94" y="145"/>
                    <a:pt x="107" y="141"/>
                    <a:pt x="120" y="132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6"/>
            <p:cNvSpPr/>
            <p:nvPr/>
          </p:nvSpPr>
          <p:spPr>
            <a:xfrm>
              <a:off x="6792781" y="1660393"/>
              <a:ext cx="5906" cy="6891"/>
            </a:xfrm>
            <a:custGeom>
              <a:avLst/>
              <a:gdLst/>
              <a:ahLst/>
              <a:cxnLst/>
              <a:rect l="l" t="t" r="r" b="b"/>
              <a:pathLst>
                <a:path w="120" h="140" extrusionOk="0">
                  <a:moveTo>
                    <a:pt x="36" y="1"/>
                  </a:moveTo>
                  <a:cubicBezTo>
                    <a:pt x="12" y="24"/>
                    <a:pt x="0" y="72"/>
                    <a:pt x="24" y="108"/>
                  </a:cubicBezTo>
                  <a:cubicBezTo>
                    <a:pt x="39" y="131"/>
                    <a:pt x="64" y="139"/>
                    <a:pt x="86" y="139"/>
                  </a:cubicBezTo>
                  <a:cubicBezTo>
                    <a:pt x="99" y="139"/>
                    <a:pt x="111" y="136"/>
                    <a:pt x="120" y="132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6"/>
            <p:cNvSpPr/>
            <p:nvPr/>
          </p:nvSpPr>
          <p:spPr>
            <a:xfrm>
              <a:off x="6776883" y="1656849"/>
              <a:ext cx="7678" cy="7334"/>
            </a:xfrm>
            <a:custGeom>
              <a:avLst/>
              <a:gdLst/>
              <a:ahLst/>
              <a:cxnLst/>
              <a:rect l="l" t="t" r="r" b="b"/>
              <a:pathLst>
                <a:path w="156" h="149" extrusionOk="0">
                  <a:moveTo>
                    <a:pt x="74" y="0"/>
                  </a:moveTo>
                  <a:cubicBezTo>
                    <a:pt x="62" y="0"/>
                    <a:pt x="49" y="4"/>
                    <a:pt x="36" y="13"/>
                  </a:cubicBezTo>
                  <a:cubicBezTo>
                    <a:pt x="1" y="37"/>
                    <a:pt x="1" y="84"/>
                    <a:pt x="24" y="120"/>
                  </a:cubicBezTo>
                  <a:cubicBezTo>
                    <a:pt x="38" y="140"/>
                    <a:pt x="54" y="149"/>
                    <a:pt x="73" y="149"/>
                  </a:cubicBezTo>
                  <a:cubicBezTo>
                    <a:pt x="88" y="149"/>
                    <a:pt x="104" y="143"/>
                    <a:pt x="120" y="132"/>
                  </a:cubicBezTo>
                  <a:cubicBezTo>
                    <a:pt x="156" y="108"/>
                    <a:pt x="156" y="61"/>
                    <a:pt x="132" y="37"/>
                  </a:cubicBezTo>
                  <a:cubicBezTo>
                    <a:pt x="117" y="13"/>
                    <a:pt x="96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6"/>
            <p:cNvSpPr/>
            <p:nvPr/>
          </p:nvSpPr>
          <p:spPr>
            <a:xfrm>
              <a:off x="6790418" y="1676241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74" y="1"/>
                  </a:moveTo>
                  <a:cubicBezTo>
                    <a:pt x="62" y="1"/>
                    <a:pt x="49" y="5"/>
                    <a:pt x="36" y="13"/>
                  </a:cubicBezTo>
                  <a:cubicBezTo>
                    <a:pt x="1" y="37"/>
                    <a:pt x="1" y="85"/>
                    <a:pt x="24" y="109"/>
                  </a:cubicBezTo>
                  <a:cubicBezTo>
                    <a:pt x="40" y="132"/>
                    <a:pt x="65" y="145"/>
                    <a:pt x="88" y="145"/>
                  </a:cubicBezTo>
                  <a:cubicBezTo>
                    <a:pt x="100" y="145"/>
                    <a:pt x="112" y="141"/>
                    <a:pt x="120" y="133"/>
                  </a:cubicBezTo>
                  <a:cubicBezTo>
                    <a:pt x="156" y="109"/>
                    <a:pt x="156" y="61"/>
                    <a:pt x="132" y="37"/>
                  </a:cubicBezTo>
                  <a:cubicBezTo>
                    <a:pt x="117" y="14"/>
                    <a:pt x="96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6"/>
            <p:cNvSpPr/>
            <p:nvPr/>
          </p:nvSpPr>
          <p:spPr>
            <a:xfrm>
              <a:off x="6803954" y="1695634"/>
              <a:ext cx="7678" cy="6940"/>
            </a:xfrm>
            <a:custGeom>
              <a:avLst/>
              <a:gdLst/>
              <a:ahLst/>
              <a:cxnLst/>
              <a:rect l="l" t="t" r="r" b="b"/>
              <a:pathLst>
                <a:path w="156" h="141" extrusionOk="0">
                  <a:moveTo>
                    <a:pt x="72" y="1"/>
                  </a:moveTo>
                  <a:cubicBezTo>
                    <a:pt x="58" y="1"/>
                    <a:pt x="46" y="5"/>
                    <a:pt x="36" y="14"/>
                  </a:cubicBezTo>
                  <a:cubicBezTo>
                    <a:pt x="12" y="26"/>
                    <a:pt x="1" y="74"/>
                    <a:pt x="24" y="110"/>
                  </a:cubicBezTo>
                  <a:cubicBezTo>
                    <a:pt x="40" y="132"/>
                    <a:pt x="64" y="141"/>
                    <a:pt x="87" y="141"/>
                  </a:cubicBezTo>
                  <a:cubicBezTo>
                    <a:pt x="99" y="141"/>
                    <a:pt x="111" y="138"/>
                    <a:pt x="120" y="133"/>
                  </a:cubicBezTo>
                  <a:cubicBezTo>
                    <a:pt x="156" y="110"/>
                    <a:pt x="156" y="62"/>
                    <a:pt x="132" y="26"/>
                  </a:cubicBezTo>
                  <a:cubicBezTo>
                    <a:pt x="117" y="11"/>
                    <a:pt x="93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6"/>
            <p:cNvSpPr/>
            <p:nvPr/>
          </p:nvSpPr>
          <p:spPr>
            <a:xfrm>
              <a:off x="6805726" y="1679834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36" y="0"/>
                  </a:moveTo>
                  <a:cubicBezTo>
                    <a:pt x="12" y="24"/>
                    <a:pt x="0" y="72"/>
                    <a:pt x="24" y="108"/>
                  </a:cubicBezTo>
                  <a:cubicBezTo>
                    <a:pt x="42" y="125"/>
                    <a:pt x="72" y="136"/>
                    <a:pt x="96" y="136"/>
                  </a:cubicBezTo>
                  <a:cubicBezTo>
                    <a:pt x="105" y="136"/>
                    <a:pt x="114" y="135"/>
                    <a:pt x="120" y="13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6"/>
            <p:cNvSpPr/>
            <p:nvPr/>
          </p:nvSpPr>
          <p:spPr>
            <a:xfrm>
              <a:off x="6789828" y="1691844"/>
              <a:ext cx="6546" cy="6251"/>
            </a:xfrm>
            <a:custGeom>
              <a:avLst/>
              <a:gdLst/>
              <a:ahLst/>
              <a:cxnLst/>
              <a:rect l="l" t="t" r="r" b="b"/>
              <a:pathLst>
                <a:path w="133" h="127" extrusionOk="0">
                  <a:moveTo>
                    <a:pt x="43" y="0"/>
                  </a:moveTo>
                  <a:cubicBezTo>
                    <a:pt x="28" y="0"/>
                    <a:pt x="14" y="3"/>
                    <a:pt x="1" y="7"/>
                  </a:cubicBezTo>
                  <a:lnTo>
                    <a:pt x="96" y="127"/>
                  </a:lnTo>
                  <a:cubicBezTo>
                    <a:pt x="120" y="115"/>
                    <a:pt x="132" y="67"/>
                    <a:pt x="108" y="31"/>
                  </a:cubicBezTo>
                  <a:cubicBezTo>
                    <a:pt x="93" y="8"/>
                    <a:pt x="68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6"/>
            <p:cNvSpPr/>
            <p:nvPr/>
          </p:nvSpPr>
          <p:spPr>
            <a:xfrm>
              <a:off x="6776293" y="1673091"/>
              <a:ext cx="5956" cy="6792"/>
            </a:xfrm>
            <a:custGeom>
              <a:avLst/>
              <a:gdLst/>
              <a:ahLst/>
              <a:cxnLst/>
              <a:rect l="l" t="t" r="r" b="b"/>
              <a:pathLst>
                <a:path w="121" h="138" extrusionOk="0">
                  <a:moveTo>
                    <a:pt x="43" y="1"/>
                  </a:moveTo>
                  <a:cubicBezTo>
                    <a:pt x="27" y="1"/>
                    <a:pt x="11" y="7"/>
                    <a:pt x="1" y="18"/>
                  </a:cubicBezTo>
                  <a:lnTo>
                    <a:pt x="84" y="137"/>
                  </a:lnTo>
                  <a:cubicBezTo>
                    <a:pt x="120" y="113"/>
                    <a:pt x="120" y="65"/>
                    <a:pt x="96" y="29"/>
                  </a:cubicBezTo>
                  <a:cubicBezTo>
                    <a:pt x="83" y="10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36"/>
            <p:cNvSpPr/>
            <p:nvPr/>
          </p:nvSpPr>
          <p:spPr>
            <a:xfrm>
              <a:off x="6762167" y="1654437"/>
              <a:ext cx="6546" cy="6595"/>
            </a:xfrm>
            <a:custGeom>
              <a:avLst/>
              <a:gdLst/>
              <a:ahLst/>
              <a:cxnLst/>
              <a:rect l="l" t="t" r="r" b="b"/>
              <a:pathLst>
                <a:path w="133" h="134" extrusionOk="0">
                  <a:moveTo>
                    <a:pt x="45" y="1"/>
                  </a:moveTo>
                  <a:cubicBezTo>
                    <a:pt x="30" y="1"/>
                    <a:pt x="14" y="5"/>
                    <a:pt x="1" y="14"/>
                  </a:cubicBezTo>
                  <a:lnTo>
                    <a:pt x="84" y="133"/>
                  </a:lnTo>
                  <a:cubicBezTo>
                    <a:pt x="120" y="110"/>
                    <a:pt x="132" y="62"/>
                    <a:pt x="108" y="26"/>
                  </a:cubicBezTo>
                  <a:cubicBezTo>
                    <a:pt x="93" y="11"/>
                    <a:pt x="70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36"/>
            <p:cNvSpPr/>
            <p:nvPr/>
          </p:nvSpPr>
          <p:spPr>
            <a:xfrm>
              <a:off x="6783380" y="1623872"/>
              <a:ext cx="8269" cy="7481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89" y="1"/>
                  </a:moveTo>
                  <a:cubicBezTo>
                    <a:pt x="75" y="1"/>
                    <a:pt x="61" y="5"/>
                    <a:pt x="48" y="13"/>
                  </a:cubicBezTo>
                  <a:cubicBezTo>
                    <a:pt x="12" y="37"/>
                    <a:pt x="0" y="85"/>
                    <a:pt x="24" y="121"/>
                  </a:cubicBezTo>
                  <a:cubicBezTo>
                    <a:pt x="32" y="144"/>
                    <a:pt x="54" y="152"/>
                    <a:pt x="78" y="152"/>
                  </a:cubicBezTo>
                  <a:cubicBezTo>
                    <a:pt x="92" y="152"/>
                    <a:pt x="106" y="149"/>
                    <a:pt x="120" y="145"/>
                  </a:cubicBezTo>
                  <a:cubicBezTo>
                    <a:pt x="155" y="121"/>
                    <a:pt x="167" y="73"/>
                    <a:pt x="155" y="37"/>
                  </a:cubicBezTo>
                  <a:cubicBezTo>
                    <a:pt x="140" y="14"/>
                    <a:pt x="11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36"/>
            <p:cNvSpPr/>
            <p:nvPr/>
          </p:nvSpPr>
          <p:spPr>
            <a:xfrm>
              <a:off x="6799819" y="1628597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49" y="1"/>
                  </a:moveTo>
                  <a:cubicBezTo>
                    <a:pt x="13" y="13"/>
                    <a:pt x="1" y="61"/>
                    <a:pt x="25" y="97"/>
                  </a:cubicBezTo>
                  <a:cubicBezTo>
                    <a:pt x="40" y="120"/>
                    <a:pt x="61" y="133"/>
                    <a:pt x="83" y="133"/>
                  </a:cubicBezTo>
                  <a:cubicBezTo>
                    <a:pt x="95" y="133"/>
                    <a:pt x="108" y="129"/>
                    <a:pt x="120" y="120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36"/>
            <p:cNvSpPr/>
            <p:nvPr/>
          </p:nvSpPr>
          <p:spPr>
            <a:xfrm>
              <a:off x="6812173" y="1648629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37" y="0"/>
                  </a:moveTo>
                  <a:cubicBezTo>
                    <a:pt x="1" y="12"/>
                    <a:pt x="1" y="60"/>
                    <a:pt x="13" y="96"/>
                  </a:cubicBezTo>
                  <a:cubicBezTo>
                    <a:pt x="28" y="119"/>
                    <a:pt x="54" y="132"/>
                    <a:pt x="79" y="132"/>
                  </a:cubicBezTo>
                  <a:cubicBezTo>
                    <a:pt x="94" y="132"/>
                    <a:pt x="108" y="128"/>
                    <a:pt x="120" y="120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36"/>
            <p:cNvSpPr/>
            <p:nvPr/>
          </p:nvSpPr>
          <p:spPr>
            <a:xfrm>
              <a:off x="6795734" y="1643904"/>
              <a:ext cx="8269" cy="7137"/>
            </a:xfrm>
            <a:custGeom>
              <a:avLst/>
              <a:gdLst/>
              <a:ahLst/>
              <a:cxnLst/>
              <a:rect l="l" t="t" r="r" b="b"/>
              <a:pathLst>
                <a:path w="168" h="145" extrusionOk="0">
                  <a:moveTo>
                    <a:pt x="89" y="0"/>
                  </a:moveTo>
                  <a:cubicBezTo>
                    <a:pt x="75" y="0"/>
                    <a:pt x="61" y="4"/>
                    <a:pt x="48" y="13"/>
                  </a:cubicBezTo>
                  <a:cubicBezTo>
                    <a:pt x="12" y="37"/>
                    <a:pt x="0" y="84"/>
                    <a:pt x="24" y="108"/>
                  </a:cubicBezTo>
                  <a:cubicBezTo>
                    <a:pt x="39" y="132"/>
                    <a:pt x="65" y="145"/>
                    <a:pt x="91" y="145"/>
                  </a:cubicBezTo>
                  <a:cubicBezTo>
                    <a:pt x="105" y="145"/>
                    <a:pt x="119" y="141"/>
                    <a:pt x="132" y="132"/>
                  </a:cubicBezTo>
                  <a:cubicBezTo>
                    <a:pt x="168" y="120"/>
                    <a:pt x="168" y="72"/>
                    <a:pt x="156" y="37"/>
                  </a:cubicBezTo>
                  <a:cubicBezTo>
                    <a:pt x="140" y="13"/>
                    <a:pt x="11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36"/>
            <p:cNvSpPr/>
            <p:nvPr/>
          </p:nvSpPr>
          <p:spPr>
            <a:xfrm>
              <a:off x="6808679" y="1663887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77" y="1"/>
                  </a:moveTo>
                  <a:cubicBezTo>
                    <a:pt x="63" y="1"/>
                    <a:pt x="49" y="5"/>
                    <a:pt x="36" y="13"/>
                  </a:cubicBezTo>
                  <a:cubicBezTo>
                    <a:pt x="12" y="37"/>
                    <a:pt x="0" y="73"/>
                    <a:pt x="24" y="109"/>
                  </a:cubicBezTo>
                  <a:cubicBezTo>
                    <a:pt x="40" y="132"/>
                    <a:pt x="60" y="145"/>
                    <a:pt x="82" y="145"/>
                  </a:cubicBezTo>
                  <a:cubicBezTo>
                    <a:pt x="94" y="145"/>
                    <a:pt x="107" y="141"/>
                    <a:pt x="120" y="133"/>
                  </a:cubicBezTo>
                  <a:cubicBezTo>
                    <a:pt x="156" y="121"/>
                    <a:pt x="156" y="73"/>
                    <a:pt x="144" y="37"/>
                  </a:cubicBezTo>
                  <a:cubicBezTo>
                    <a:pt x="128" y="14"/>
                    <a:pt x="10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6"/>
            <p:cNvSpPr/>
            <p:nvPr/>
          </p:nvSpPr>
          <p:spPr>
            <a:xfrm>
              <a:off x="6821033" y="1683920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80" y="0"/>
                  </a:moveTo>
                  <a:cubicBezTo>
                    <a:pt x="68" y="0"/>
                    <a:pt x="57" y="4"/>
                    <a:pt x="48" y="13"/>
                  </a:cubicBezTo>
                  <a:cubicBezTo>
                    <a:pt x="12" y="25"/>
                    <a:pt x="0" y="73"/>
                    <a:pt x="24" y="108"/>
                  </a:cubicBezTo>
                  <a:cubicBezTo>
                    <a:pt x="40" y="132"/>
                    <a:pt x="65" y="145"/>
                    <a:pt x="88" y="145"/>
                  </a:cubicBezTo>
                  <a:cubicBezTo>
                    <a:pt x="100" y="145"/>
                    <a:pt x="111" y="141"/>
                    <a:pt x="120" y="132"/>
                  </a:cubicBezTo>
                  <a:cubicBezTo>
                    <a:pt x="156" y="120"/>
                    <a:pt x="156" y="73"/>
                    <a:pt x="144" y="37"/>
                  </a:cubicBezTo>
                  <a:cubicBezTo>
                    <a:pt x="128" y="13"/>
                    <a:pt x="103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36"/>
            <p:cNvSpPr/>
            <p:nvPr/>
          </p:nvSpPr>
          <p:spPr>
            <a:xfrm>
              <a:off x="6823986" y="1668612"/>
              <a:ext cx="5906" cy="6546"/>
            </a:xfrm>
            <a:custGeom>
              <a:avLst/>
              <a:gdLst/>
              <a:ahLst/>
              <a:cxnLst/>
              <a:rect l="l" t="t" r="r" b="b"/>
              <a:pathLst>
                <a:path w="120" h="133" extrusionOk="0">
                  <a:moveTo>
                    <a:pt x="36" y="1"/>
                  </a:moveTo>
                  <a:cubicBezTo>
                    <a:pt x="12" y="13"/>
                    <a:pt x="0" y="61"/>
                    <a:pt x="24" y="97"/>
                  </a:cubicBezTo>
                  <a:cubicBezTo>
                    <a:pt x="39" y="120"/>
                    <a:pt x="60" y="133"/>
                    <a:pt x="82" y="133"/>
                  </a:cubicBezTo>
                  <a:cubicBezTo>
                    <a:pt x="94" y="133"/>
                    <a:pt x="107" y="129"/>
                    <a:pt x="120" y="120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36"/>
            <p:cNvSpPr/>
            <p:nvPr/>
          </p:nvSpPr>
          <p:spPr>
            <a:xfrm>
              <a:off x="6807498" y="1679588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31" y="0"/>
                  </a:moveTo>
                  <a:cubicBezTo>
                    <a:pt x="20" y="0"/>
                    <a:pt x="10" y="2"/>
                    <a:pt x="0" y="5"/>
                  </a:cubicBezTo>
                  <a:lnTo>
                    <a:pt x="84" y="137"/>
                  </a:lnTo>
                  <a:cubicBezTo>
                    <a:pt x="120" y="113"/>
                    <a:pt x="120" y="65"/>
                    <a:pt x="96" y="29"/>
                  </a:cubicBezTo>
                  <a:cubicBezTo>
                    <a:pt x="87" y="12"/>
                    <a:pt x="59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36"/>
            <p:cNvSpPr/>
            <p:nvPr/>
          </p:nvSpPr>
          <p:spPr>
            <a:xfrm>
              <a:off x="6794553" y="1660048"/>
              <a:ext cx="6497" cy="6891"/>
            </a:xfrm>
            <a:custGeom>
              <a:avLst/>
              <a:gdLst/>
              <a:ahLst/>
              <a:cxnLst/>
              <a:rect l="l" t="t" r="r" b="b"/>
              <a:pathLst>
                <a:path w="132" h="140" extrusionOk="0">
                  <a:moveTo>
                    <a:pt x="43" y="0"/>
                  </a:moveTo>
                  <a:cubicBezTo>
                    <a:pt x="28" y="0"/>
                    <a:pt x="13" y="3"/>
                    <a:pt x="0" y="8"/>
                  </a:cubicBezTo>
                  <a:lnTo>
                    <a:pt x="84" y="139"/>
                  </a:lnTo>
                  <a:cubicBezTo>
                    <a:pt x="120" y="115"/>
                    <a:pt x="132" y="67"/>
                    <a:pt x="108" y="31"/>
                  </a:cubicBezTo>
                  <a:cubicBezTo>
                    <a:pt x="93" y="9"/>
                    <a:pt x="68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36"/>
            <p:cNvSpPr/>
            <p:nvPr/>
          </p:nvSpPr>
          <p:spPr>
            <a:xfrm>
              <a:off x="6781608" y="1640607"/>
              <a:ext cx="6497" cy="6891"/>
            </a:xfrm>
            <a:custGeom>
              <a:avLst/>
              <a:gdLst/>
              <a:ahLst/>
              <a:cxnLst/>
              <a:rect l="l" t="t" r="r" b="b"/>
              <a:pathLst>
                <a:path w="132" h="140" extrusionOk="0">
                  <a:moveTo>
                    <a:pt x="43" y="1"/>
                  </a:moveTo>
                  <a:cubicBezTo>
                    <a:pt x="28" y="1"/>
                    <a:pt x="13" y="4"/>
                    <a:pt x="0" y="8"/>
                  </a:cubicBezTo>
                  <a:lnTo>
                    <a:pt x="84" y="139"/>
                  </a:lnTo>
                  <a:cubicBezTo>
                    <a:pt x="120" y="116"/>
                    <a:pt x="132" y="68"/>
                    <a:pt x="108" y="32"/>
                  </a:cubicBezTo>
                  <a:cubicBezTo>
                    <a:pt x="93" y="9"/>
                    <a:pt x="68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36"/>
            <p:cNvSpPr/>
            <p:nvPr/>
          </p:nvSpPr>
          <p:spPr>
            <a:xfrm>
              <a:off x="6804544" y="1611518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9" y="1"/>
                  </a:moveTo>
                  <a:cubicBezTo>
                    <a:pt x="75" y="1"/>
                    <a:pt x="61" y="5"/>
                    <a:pt x="48" y="13"/>
                  </a:cubicBezTo>
                  <a:cubicBezTo>
                    <a:pt x="12" y="37"/>
                    <a:pt x="0" y="73"/>
                    <a:pt x="12" y="109"/>
                  </a:cubicBezTo>
                  <a:cubicBezTo>
                    <a:pt x="30" y="136"/>
                    <a:pt x="62" y="149"/>
                    <a:pt x="91" y="149"/>
                  </a:cubicBezTo>
                  <a:cubicBezTo>
                    <a:pt x="101" y="149"/>
                    <a:pt x="111" y="148"/>
                    <a:pt x="120" y="145"/>
                  </a:cubicBezTo>
                  <a:cubicBezTo>
                    <a:pt x="156" y="121"/>
                    <a:pt x="168" y="73"/>
                    <a:pt x="156" y="37"/>
                  </a:cubicBezTo>
                  <a:cubicBezTo>
                    <a:pt x="140" y="14"/>
                    <a:pt x="11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36"/>
            <p:cNvSpPr/>
            <p:nvPr/>
          </p:nvSpPr>
          <p:spPr>
            <a:xfrm>
              <a:off x="6821033" y="1616834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48" y="1"/>
                  </a:moveTo>
                  <a:cubicBezTo>
                    <a:pt x="12" y="13"/>
                    <a:pt x="0" y="61"/>
                    <a:pt x="12" y="96"/>
                  </a:cubicBezTo>
                  <a:cubicBezTo>
                    <a:pt x="30" y="123"/>
                    <a:pt x="62" y="137"/>
                    <a:pt x="91" y="137"/>
                  </a:cubicBezTo>
                  <a:cubicBezTo>
                    <a:pt x="101" y="137"/>
                    <a:pt x="111" y="135"/>
                    <a:pt x="120" y="132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36"/>
            <p:cNvSpPr/>
            <p:nvPr/>
          </p:nvSpPr>
          <p:spPr>
            <a:xfrm>
              <a:off x="6831615" y="1637457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48" y="0"/>
                  </a:moveTo>
                  <a:cubicBezTo>
                    <a:pt x="12" y="12"/>
                    <a:pt x="0" y="60"/>
                    <a:pt x="24" y="96"/>
                  </a:cubicBezTo>
                  <a:cubicBezTo>
                    <a:pt x="33" y="123"/>
                    <a:pt x="62" y="136"/>
                    <a:pt x="92" y="136"/>
                  </a:cubicBezTo>
                  <a:cubicBezTo>
                    <a:pt x="101" y="136"/>
                    <a:pt x="111" y="135"/>
                    <a:pt x="120" y="132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36"/>
            <p:cNvSpPr/>
            <p:nvPr/>
          </p:nvSpPr>
          <p:spPr>
            <a:xfrm>
              <a:off x="6815717" y="1632141"/>
              <a:ext cx="8318" cy="7334"/>
            </a:xfrm>
            <a:custGeom>
              <a:avLst/>
              <a:gdLst/>
              <a:ahLst/>
              <a:cxnLst/>
              <a:rect l="l" t="t" r="r" b="b"/>
              <a:pathLst>
                <a:path w="169" h="149" extrusionOk="0">
                  <a:moveTo>
                    <a:pt x="93" y="0"/>
                  </a:moveTo>
                  <a:cubicBezTo>
                    <a:pt x="80" y="0"/>
                    <a:pt x="69" y="4"/>
                    <a:pt x="60" y="13"/>
                  </a:cubicBezTo>
                  <a:cubicBezTo>
                    <a:pt x="25" y="25"/>
                    <a:pt x="1" y="72"/>
                    <a:pt x="25" y="108"/>
                  </a:cubicBezTo>
                  <a:cubicBezTo>
                    <a:pt x="42" y="135"/>
                    <a:pt x="74" y="149"/>
                    <a:pt x="104" y="149"/>
                  </a:cubicBezTo>
                  <a:cubicBezTo>
                    <a:pt x="113" y="149"/>
                    <a:pt x="123" y="147"/>
                    <a:pt x="132" y="144"/>
                  </a:cubicBezTo>
                  <a:cubicBezTo>
                    <a:pt x="156" y="120"/>
                    <a:pt x="168" y="72"/>
                    <a:pt x="156" y="36"/>
                  </a:cubicBezTo>
                  <a:cubicBezTo>
                    <a:pt x="141" y="13"/>
                    <a:pt x="11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36"/>
            <p:cNvSpPr/>
            <p:nvPr/>
          </p:nvSpPr>
          <p:spPr>
            <a:xfrm>
              <a:off x="6827481" y="1652715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86" y="1"/>
                  </a:moveTo>
                  <a:cubicBezTo>
                    <a:pt x="74" y="1"/>
                    <a:pt x="61" y="5"/>
                    <a:pt x="49" y="13"/>
                  </a:cubicBezTo>
                  <a:cubicBezTo>
                    <a:pt x="13" y="25"/>
                    <a:pt x="1" y="73"/>
                    <a:pt x="25" y="109"/>
                  </a:cubicBezTo>
                  <a:cubicBezTo>
                    <a:pt x="40" y="132"/>
                    <a:pt x="61" y="145"/>
                    <a:pt x="83" y="145"/>
                  </a:cubicBezTo>
                  <a:cubicBezTo>
                    <a:pt x="95" y="145"/>
                    <a:pt x="108" y="141"/>
                    <a:pt x="120" y="133"/>
                  </a:cubicBezTo>
                  <a:cubicBezTo>
                    <a:pt x="156" y="121"/>
                    <a:pt x="168" y="73"/>
                    <a:pt x="144" y="37"/>
                  </a:cubicBezTo>
                  <a:cubicBezTo>
                    <a:pt x="129" y="14"/>
                    <a:pt x="108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6"/>
            <p:cNvSpPr/>
            <p:nvPr/>
          </p:nvSpPr>
          <p:spPr>
            <a:xfrm>
              <a:off x="6839244" y="1673337"/>
              <a:ext cx="7728" cy="7137"/>
            </a:xfrm>
            <a:custGeom>
              <a:avLst/>
              <a:gdLst/>
              <a:ahLst/>
              <a:cxnLst/>
              <a:rect l="l" t="t" r="r" b="b"/>
              <a:pathLst>
                <a:path w="157" h="145" extrusionOk="0">
                  <a:moveTo>
                    <a:pt x="77" y="0"/>
                  </a:moveTo>
                  <a:cubicBezTo>
                    <a:pt x="64" y="0"/>
                    <a:pt x="49" y="4"/>
                    <a:pt x="37" y="13"/>
                  </a:cubicBezTo>
                  <a:cubicBezTo>
                    <a:pt x="13" y="24"/>
                    <a:pt x="1" y="72"/>
                    <a:pt x="25" y="108"/>
                  </a:cubicBezTo>
                  <a:cubicBezTo>
                    <a:pt x="33" y="131"/>
                    <a:pt x="55" y="145"/>
                    <a:pt x="77" y="145"/>
                  </a:cubicBezTo>
                  <a:cubicBezTo>
                    <a:pt x="89" y="145"/>
                    <a:pt x="100" y="141"/>
                    <a:pt x="109" y="132"/>
                  </a:cubicBezTo>
                  <a:cubicBezTo>
                    <a:pt x="144" y="120"/>
                    <a:pt x="156" y="72"/>
                    <a:pt x="132" y="36"/>
                  </a:cubicBezTo>
                  <a:cubicBezTo>
                    <a:pt x="125" y="13"/>
                    <a:pt x="102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6"/>
            <p:cNvSpPr/>
            <p:nvPr/>
          </p:nvSpPr>
          <p:spPr>
            <a:xfrm>
              <a:off x="6842788" y="1658030"/>
              <a:ext cx="5365" cy="6743"/>
            </a:xfrm>
            <a:custGeom>
              <a:avLst/>
              <a:gdLst/>
              <a:ahLst/>
              <a:cxnLst/>
              <a:rect l="l" t="t" r="r" b="b"/>
              <a:pathLst>
                <a:path w="109" h="137" extrusionOk="0">
                  <a:moveTo>
                    <a:pt x="48" y="1"/>
                  </a:moveTo>
                  <a:cubicBezTo>
                    <a:pt x="13" y="13"/>
                    <a:pt x="1" y="60"/>
                    <a:pt x="13" y="96"/>
                  </a:cubicBezTo>
                  <a:cubicBezTo>
                    <a:pt x="31" y="123"/>
                    <a:pt x="62" y="137"/>
                    <a:pt x="87" y="137"/>
                  </a:cubicBezTo>
                  <a:cubicBezTo>
                    <a:pt x="95" y="137"/>
                    <a:pt x="102" y="135"/>
                    <a:pt x="108" y="132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6"/>
            <p:cNvSpPr/>
            <p:nvPr/>
          </p:nvSpPr>
          <p:spPr>
            <a:xfrm>
              <a:off x="6825709" y="1668022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41" y="0"/>
                  </a:moveTo>
                  <a:cubicBezTo>
                    <a:pt x="28" y="0"/>
                    <a:pt x="14" y="4"/>
                    <a:pt x="1" y="13"/>
                  </a:cubicBezTo>
                  <a:lnTo>
                    <a:pt x="85" y="132"/>
                  </a:lnTo>
                  <a:cubicBezTo>
                    <a:pt x="109" y="121"/>
                    <a:pt x="120" y="73"/>
                    <a:pt x="97" y="37"/>
                  </a:cubicBezTo>
                  <a:cubicBezTo>
                    <a:pt x="89" y="14"/>
                    <a:pt x="6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6"/>
            <p:cNvSpPr/>
            <p:nvPr/>
          </p:nvSpPr>
          <p:spPr>
            <a:xfrm>
              <a:off x="6813945" y="1647989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42" y="1"/>
                  </a:moveTo>
                  <a:cubicBezTo>
                    <a:pt x="28" y="1"/>
                    <a:pt x="13" y="5"/>
                    <a:pt x="1" y="13"/>
                  </a:cubicBezTo>
                  <a:lnTo>
                    <a:pt x="84" y="133"/>
                  </a:lnTo>
                  <a:cubicBezTo>
                    <a:pt x="108" y="121"/>
                    <a:pt x="120" y="73"/>
                    <a:pt x="108" y="37"/>
                  </a:cubicBezTo>
                  <a:cubicBezTo>
                    <a:pt x="93" y="14"/>
                    <a:pt x="6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36"/>
            <p:cNvSpPr/>
            <p:nvPr/>
          </p:nvSpPr>
          <p:spPr>
            <a:xfrm>
              <a:off x="6802182" y="1628006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42" y="0"/>
                  </a:moveTo>
                  <a:cubicBezTo>
                    <a:pt x="28" y="0"/>
                    <a:pt x="13" y="4"/>
                    <a:pt x="1" y="13"/>
                  </a:cubicBezTo>
                  <a:lnTo>
                    <a:pt x="72" y="132"/>
                  </a:lnTo>
                  <a:cubicBezTo>
                    <a:pt x="108" y="109"/>
                    <a:pt x="120" y="73"/>
                    <a:pt x="108" y="37"/>
                  </a:cubicBezTo>
                  <a:cubicBezTo>
                    <a:pt x="93" y="14"/>
                    <a:pt x="67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36"/>
            <p:cNvSpPr/>
            <p:nvPr/>
          </p:nvSpPr>
          <p:spPr>
            <a:xfrm>
              <a:off x="6826299" y="1600148"/>
              <a:ext cx="8318" cy="7334"/>
            </a:xfrm>
            <a:custGeom>
              <a:avLst/>
              <a:gdLst/>
              <a:ahLst/>
              <a:cxnLst/>
              <a:rect l="l" t="t" r="r" b="b"/>
              <a:pathLst>
                <a:path w="169" h="149" extrusionOk="0">
                  <a:moveTo>
                    <a:pt x="77" y="0"/>
                  </a:moveTo>
                  <a:cubicBezTo>
                    <a:pt x="67" y="0"/>
                    <a:pt x="58" y="2"/>
                    <a:pt x="49" y="5"/>
                  </a:cubicBezTo>
                  <a:cubicBezTo>
                    <a:pt x="13" y="29"/>
                    <a:pt x="1" y="77"/>
                    <a:pt x="13" y="113"/>
                  </a:cubicBezTo>
                  <a:cubicBezTo>
                    <a:pt x="28" y="136"/>
                    <a:pt x="54" y="149"/>
                    <a:pt x="79" y="149"/>
                  </a:cubicBezTo>
                  <a:cubicBezTo>
                    <a:pt x="94" y="149"/>
                    <a:pt x="108" y="145"/>
                    <a:pt x="120" y="136"/>
                  </a:cubicBezTo>
                  <a:cubicBezTo>
                    <a:pt x="156" y="125"/>
                    <a:pt x="168" y="77"/>
                    <a:pt x="156" y="41"/>
                  </a:cubicBezTo>
                  <a:cubicBezTo>
                    <a:pt x="138" y="14"/>
                    <a:pt x="107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36"/>
            <p:cNvSpPr/>
            <p:nvPr/>
          </p:nvSpPr>
          <p:spPr>
            <a:xfrm>
              <a:off x="6842197" y="1606251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60" y="1"/>
                  </a:moveTo>
                  <a:cubicBezTo>
                    <a:pt x="25" y="12"/>
                    <a:pt x="1" y="60"/>
                    <a:pt x="25" y="96"/>
                  </a:cubicBezTo>
                  <a:cubicBezTo>
                    <a:pt x="34" y="123"/>
                    <a:pt x="63" y="137"/>
                    <a:pt x="92" y="137"/>
                  </a:cubicBezTo>
                  <a:cubicBezTo>
                    <a:pt x="102" y="137"/>
                    <a:pt x="111" y="135"/>
                    <a:pt x="120" y="132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36"/>
            <p:cNvSpPr/>
            <p:nvPr/>
          </p:nvSpPr>
          <p:spPr>
            <a:xfrm>
              <a:off x="6852189" y="1627416"/>
              <a:ext cx="5365" cy="6743"/>
            </a:xfrm>
            <a:custGeom>
              <a:avLst/>
              <a:gdLst/>
              <a:ahLst/>
              <a:cxnLst/>
              <a:rect l="l" t="t" r="r" b="b"/>
              <a:pathLst>
                <a:path w="109" h="137" extrusionOk="0">
                  <a:moveTo>
                    <a:pt x="49" y="1"/>
                  </a:moveTo>
                  <a:cubicBezTo>
                    <a:pt x="13" y="13"/>
                    <a:pt x="1" y="61"/>
                    <a:pt x="13" y="97"/>
                  </a:cubicBezTo>
                  <a:cubicBezTo>
                    <a:pt x="31" y="124"/>
                    <a:pt x="55" y="137"/>
                    <a:pt x="82" y="137"/>
                  </a:cubicBezTo>
                  <a:cubicBezTo>
                    <a:pt x="91" y="137"/>
                    <a:pt x="100" y="135"/>
                    <a:pt x="109" y="132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6"/>
            <p:cNvSpPr/>
            <p:nvPr/>
          </p:nvSpPr>
          <p:spPr>
            <a:xfrm>
              <a:off x="6836931" y="1621313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76" y="1"/>
                  </a:moveTo>
                  <a:cubicBezTo>
                    <a:pt x="67" y="1"/>
                    <a:pt x="57" y="2"/>
                    <a:pt x="48" y="5"/>
                  </a:cubicBezTo>
                  <a:cubicBezTo>
                    <a:pt x="12" y="29"/>
                    <a:pt x="0" y="65"/>
                    <a:pt x="12" y="101"/>
                  </a:cubicBezTo>
                  <a:cubicBezTo>
                    <a:pt x="28" y="133"/>
                    <a:pt x="49" y="149"/>
                    <a:pt x="72" y="149"/>
                  </a:cubicBezTo>
                  <a:cubicBezTo>
                    <a:pt x="84" y="149"/>
                    <a:pt x="96" y="145"/>
                    <a:pt x="108" y="137"/>
                  </a:cubicBezTo>
                  <a:cubicBezTo>
                    <a:pt x="144" y="125"/>
                    <a:pt x="167" y="77"/>
                    <a:pt x="144" y="41"/>
                  </a:cubicBezTo>
                  <a:cubicBezTo>
                    <a:pt x="135" y="14"/>
                    <a:pt x="105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6"/>
            <p:cNvSpPr/>
            <p:nvPr/>
          </p:nvSpPr>
          <p:spPr>
            <a:xfrm>
              <a:off x="6846922" y="1642526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24" y="17"/>
                    <a:pt x="0" y="65"/>
                    <a:pt x="24" y="100"/>
                  </a:cubicBezTo>
                  <a:cubicBezTo>
                    <a:pt x="41" y="126"/>
                    <a:pt x="65" y="146"/>
                    <a:pt x="90" y="146"/>
                  </a:cubicBezTo>
                  <a:cubicBezTo>
                    <a:pt x="100" y="146"/>
                    <a:pt x="110" y="143"/>
                    <a:pt x="120" y="136"/>
                  </a:cubicBezTo>
                  <a:cubicBezTo>
                    <a:pt x="156" y="124"/>
                    <a:pt x="168" y="77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6"/>
            <p:cNvSpPr/>
            <p:nvPr/>
          </p:nvSpPr>
          <p:spPr>
            <a:xfrm>
              <a:off x="6857504" y="1663444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8" y="1"/>
                  </a:moveTo>
                  <a:cubicBezTo>
                    <a:pt x="68" y="1"/>
                    <a:pt x="58" y="4"/>
                    <a:pt x="48" y="10"/>
                  </a:cubicBezTo>
                  <a:cubicBezTo>
                    <a:pt x="13" y="22"/>
                    <a:pt x="1" y="70"/>
                    <a:pt x="24" y="106"/>
                  </a:cubicBezTo>
                  <a:cubicBezTo>
                    <a:pt x="33" y="133"/>
                    <a:pt x="63" y="146"/>
                    <a:pt x="87" y="146"/>
                  </a:cubicBezTo>
                  <a:cubicBezTo>
                    <a:pt x="95" y="146"/>
                    <a:pt x="102" y="145"/>
                    <a:pt x="108" y="142"/>
                  </a:cubicBezTo>
                  <a:cubicBezTo>
                    <a:pt x="144" y="130"/>
                    <a:pt x="156" y="82"/>
                    <a:pt x="144" y="46"/>
                  </a:cubicBezTo>
                  <a:cubicBezTo>
                    <a:pt x="127" y="20"/>
                    <a:pt x="103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6"/>
            <p:cNvSpPr/>
            <p:nvPr/>
          </p:nvSpPr>
          <p:spPr>
            <a:xfrm>
              <a:off x="6862229" y="1648629"/>
              <a:ext cx="5316" cy="6743"/>
            </a:xfrm>
            <a:custGeom>
              <a:avLst/>
              <a:gdLst/>
              <a:ahLst/>
              <a:cxnLst/>
              <a:rect l="l" t="t" r="r" b="b"/>
              <a:pathLst>
                <a:path w="108" h="137" extrusionOk="0">
                  <a:moveTo>
                    <a:pt x="48" y="0"/>
                  </a:moveTo>
                  <a:cubicBezTo>
                    <a:pt x="12" y="12"/>
                    <a:pt x="0" y="48"/>
                    <a:pt x="12" y="96"/>
                  </a:cubicBezTo>
                  <a:cubicBezTo>
                    <a:pt x="30" y="123"/>
                    <a:pt x="55" y="136"/>
                    <a:pt x="81" y="136"/>
                  </a:cubicBezTo>
                  <a:cubicBezTo>
                    <a:pt x="90" y="136"/>
                    <a:pt x="99" y="135"/>
                    <a:pt x="108" y="132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36"/>
            <p:cNvSpPr/>
            <p:nvPr/>
          </p:nvSpPr>
          <p:spPr>
            <a:xfrm>
              <a:off x="6845150" y="1657587"/>
              <a:ext cx="5365" cy="6989"/>
            </a:xfrm>
            <a:custGeom>
              <a:avLst/>
              <a:gdLst/>
              <a:ahLst/>
              <a:cxnLst/>
              <a:rect l="l" t="t" r="r" b="b"/>
              <a:pathLst>
                <a:path w="109" h="142" extrusionOk="0">
                  <a:moveTo>
                    <a:pt x="25" y="0"/>
                  </a:moveTo>
                  <a:cubicBezTo>
                    <a:pt x="16" y="0"/>
                    <a:pt x="7" y="3"/>
                    <a:pt x="0" y="10"/>
                  </a:cubicBezTo>
                  <a:lnTo>
                    <a:pt x="60" y="141"/>
                  </a:lnTo>
                  <a:cubicBezTo>
                    <a:pt x="96" y="117"/>
                    <a:pt x="108" y="81"/>
                    <a:pt x="84" y="46"/>
                  </a:cubicBezTo>
                  <a:cubicBezTo>
                    <a:pt x="76" y="20"/>
                    <a:pt x="4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6"/>
            <p:cNvSpPr/>
            <p:nvPr/>
          </p:nvSpPr>
          <p:spPr>
            <a:xfrm>
              <a:off x="6833978" y="1636817"/>
              <a:ext cx="5906" cy="7137"/>
            </a:xfrm>
            <a:custGeom>
              <a:avLst/>
              <a:gdLst/>
              <a:ahLst/>
              <a:cxnLst/>
              <a:rect l="l" t="t" r="r" b="b"/>
              <a:pathLst>
                <a:path w="120" h="145" extrusionOk="0">
                  <a:moveTo>
                    <a:pt x="41" y="1"/>
                  </a:moveTo>
                  <a:cubicBezTo>
                    <a:pt x="27" y="1"/>
                    <a:pt x="13" y="5"/>
                    <a:pt x="0" y="13"/>
                  </a:cubicBezTo>
                  <a:lnTo>
                    <a:pt x="72" y="145"/>
                  </a:lnTo>
                  <a:cubicBezTo>
                    <a:pt x="108" y="121"/>
                    <a:pt x="120" y="85"/>
                    <a:pt x="96" y="37"/>
                  </a:cubicBezTo>
                  <a:cubicBezTo>
                    <a:pt x="88" y="14"/>
                    <a:pt x="6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6"/>
            <p:cNvSpPr/>
            <p:nvPr/>
          </p:nvSpPr>
          <p:spPr>
            <a:xfrm>
              <a:off x="6823395" y="1616243"/>
              <a:ext cx="5906" cy="7137"/>
            </a:xfrm>
            <a:custGeom>
              <a:avLst/>
              <a:gdLst/>
              <a:ahLst/>
              <a:cxnLst/>
              <a:rect l="l" t="t" r="r" b="b"/>
              <a:pathLst>
                <a:path w="120" h="145" extrusionOk="0">
                  <a:moveTo>
                    <a:pt x="41" y="0"/>
                  </a:moveTo>
                  <a:cubicBezTo>
                    <a:pt x="27" y="0"/>
                    <a:pt x="13" y="4"/>
                    <a:pt x="0" y="13"/>
                  </a:cubicBezTo>
                  <a:lnTo>
                    <a:pt x="72" y="144"/>
                  </a:lnTo>
                  <a:cubicBezTo>
                    <a:pt x="108" y="120"/>
                    <a:pt x="120" y="73"/>
                    <a:pt x="96" y="37"/>
                  </a:cubicBezTo>
                  <a:cubicBezTo>
                    <a:pt x="88" y="13"/>
                    <a:pt x="65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36"/>
            <p:cNvSpPr/>
            <p:nvPr/>
          </p:nvSpPr>
          <p:spPr>
            <a:xfrm>
              <a:off x="6848694" y="1589911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5" y="0"/>
                  </a:moveTo>
                  <a:cubicBezTo>
                    <a:pt x="74" y="0"/>
                    <a:pt x="61" y="3"/>
                    <a:pt x="48" y="10"/>
                  </a:cubicBezTo>
                  <a:cubicBezTo>
                    <a:pt x="12" y="22"/>
                    <a:pt x="0" y="69"/>
                    <a:pt x="12" y="105"/>
                  </a:cubicBezTo>
                  <a:cubicBezTo>
                    <a:pt x="21" y="132"/>
                    <a:pt x="50" y="146"/>
                    <a:pt x="79" y="146"/>
                  </a:cubicBezTo>
                  <a:cubicBezTo>
                    <a:pt x="89" y="146"/>
                    <a:pt x="99" y="144"/>
                    <a:pt x="108" y="141"/>
                  </a:cubicBezTo>
                  <a:cubicBezTo>
                    <a:pt x="144" y="129"/>
                    <a:pt x="168" y="81"/>
                    <a:pt x="156" y="46"/>
                  </a:cubicBezTo>
                  <a:cubicBezTo>
                    <a:pt x="138" y="20"/>
                    <a:pt x="115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36"/>
            <p:cNvSpPr/>
            <p:nvPr/>
          </p:nvSpPr>
          <p:spPr>
            <a:xfrm>
              <a:off x="6864001" y="1596260"/>
              <a:ext cx="5906" cy="7334"/>
            </a:xfrm>
            <a:custGeom>
              <a:avLst/>
              <a:gdLst/>
              <a:ahLst/>
              <a:cxnLst/>
              <a:rect l="l" t="t" r="r" b="b"/>
              <a:pathLst>
                <a:path w="120" h="149" extrusionOk="0">
                  <a:moveTo>
                    <a:pt x="60" y="0"/>
                  </a:moveTo>
                  <a:cubicBezTo>
                    <a:pt x="24" y="24"/>
                    <a:pt x="0" y="60"/>
                    <a:pt x="24" y="108"/>
                  </a:cubicBezTo>
                  <a:cubicBezTo>
                    <a:pt x="33" y="135"/>
                    <a:pt x="62" y="148"/>
                    <a:pt x="91" y="148"/>
                  </a:cubicBezTo>
                  <a:cubicBezTo>
                    <a:pt x="101" y="148"/>
                    <a:pt x="111" y="147"/>
                    <a:pt x="120" y="144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6"/>
            <p:cNvSpPr/>
            <p:nvPr/>
          </p:nvSpPr>
          <p:spPr>
            <a:xfrm>
              <a:off x="6872812" y="1618015"/>
              <a:ext cx="5365" cy="7285"/>
            </a:xfrm>
            <a:custGeom>
              <a:avLst/>
              <a:gdLst/>
              <a:ahLst/>
              <a:cxnLst/>
              <a:rect l="l" t="t" r="r" b="b"/>
              <a:pathLst>
                <a:path w="109" h="148" extrusionOk="0">
                  <a:moveTo>
                    <a:pt x="60" y="1"/>
                  </a:moveTo>
                  <a:cubicBezTo>
                    <a:pt x="24" y="25"/>
                    <a:pt x="0" y="60"/>
                    <a:pt x="24" y="96"/>
                  </a:cubicBezTo>
                  <a:cubicBezTo>
                    <a:pt x="34" y="126"/>
                    <a:pt x="60" y="147"/>
                    <a:pt x="89" y="147"/>
                  </a:cubicBezTo>
                  <a:cubicBezTo>
                    <a:pt x="95" y="147"/>
                    <a:pt x="102" y="146"/>
                    <a:pt x="108" y="144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6"/>
            <p:cNvSpPr/>
            <p:nvPr/>
          </p:nvSpPr>
          <p:spPr>
            <a:xfrm>
              <a:off x="6858095" y="1611666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0" y="0"/>
                  </a:moveTo>
                  <a:cubicBezTo>
                    <a:pt x="69" y="0"/>
                    <a:pt x="58" y="3"/>
                    <a:pt x="48" y="10"/>
                  </a:cubicBezTo>
                  <a:cubicBezTo>
                    <a:pt x="12" y="22"/>
                    <a:pt x="1" y="58"/>
                    <a:pt x="12" y="106"/>
                  </a:cubicBezTo>
                  <a:cubicBezTo>
                    <a:pt x="21" y="133"/>
                    <a:pt x="51" y="146"/>
                    <a:pt x="80" y="146"/>
                  </a:cubicBezTo>
                  <a:cubicBezTo>
                    <a:pt x="89" y="146"/>
                    <a:pt x="99" y="145"/>
                    <a:pt x="108" y="142"/>
                  </a:cubicBezTo>
                  <a:cubicBezTo>
                    <a:pt x="144" y="130"/>
                    <a:pt x="156" y="82"/>
                    <a:pt x="144" y="46"/>
                  </a:cubicBezTo>
                  <a:cubicBezTo>
                    <a:pt x="135" y="20"/>
                    <a:pt x="108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6"/>
            <p:cNvSpPr/>
            <p:nvPr/>
          </p:nvSpPr>
          <p:spPr>
            <a:xfrm>
              <a:off x="6867496" y="1633174"/>
              <a:ext cx="7728" cy="7432"/>
            </a:xfrm>
            <a:custGeom>
              <a:avLst/>
              <a:gdLst/>
              <a:ahLst/>
              <a:cxnLst/>
              <a:rect l="l" t="t" r="r" b="b"/>
              <a:pathLst>
                <a:path w="157" h="151" extrusionOk="0">
                  <a:moveTo>
                    <a:pt x="68" y="0"/>
                  </a:moveTo>
                  <a:cubicBezTo>
                    <a:pt x="61" y="0"/>
                    <a:pt x="55" y="1"/>
                    <a:pt x="49" y="4"/>
                  </a:cubicBezTo>
                  <a:cubicBezTo>
                    <a:pt x="13" y="27"/>
                    <a:pt x="1" y="63"/>
                    <a:pt x="13" y="99"/>
                  </a:cubicBezTo>
                  <a:cubicBezTo>
                    <a:pt x="23" y="129"/>
                    <a:pt x="57" y="150"/>
                    <a:pt x="89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23"/>
                    <a:pt x="156" y="87"/>
                    <a:pt x="144" y="51"/>
                  </a:cubicBezTo>
                  <a:cubicBezTo>
                    <a:pt x="125" y="22"/>
                    <a:pt x="97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6"/>
            <p:cNvSpPr/>
            <p:nvPr/>
          </p:nvSpPr>
          <p:spPr>
            <a:xfrm>
              <a:off x="6876946" y="1654880"/>
              <a:ext cx="7088" cy="7235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68" y="1"/>
                  </a:moveTo>
                  <a:cubicBezTo>
                    <a:pt x="61" y="1"/>
                    <a:pt x="54" y="2"/>
                    <a:pt x="48" y="5"/>
                  </a:cubicBezTo>
                  <a:cubicBezTo>
                    <a:pt x="12" y="17"/>
                    <a:pt x="0" y="65"/>
                    <a:pt x="12" y="101"/>
                  </a:cubicBezTo>
                  <a:cubicBezTo>
                    <a:pt x="21" y="126"/>
                    <a:pt x="48" y="146"/>
                    <a:pt x="71" y="146"/>
                  </a:cubicBezTo>
                  <a:cubicBezTo>
                    <a:pt x="81" y="146"/>
                    <a:pt x="89" y="143"/>
                    <a:pt x="96" y="136"/>
                  </a:cubicBezTo>
                  <a:cubicBezTo>
                    <a:pt x="132" y="124"/>
                    <a:pt x="144" y="89"/>
                    <a:pt x="132" y="53"/>
                  </a:cubicBezTo>
                  <a:cubicBezTo>
                    <a:pt x="123" y="16"/>
                    <a:pt x="92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6"/>
            <p:cNvSpPr/>
            <p:nvPr/>
          </p:nvSpPr>
          <p:spPr>
            <a:xfrm>
              <a:off x="6881622" y="1639819"/>
              <a:ext cx="5365" cy="7235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61" y="0"/>
                  </a:moveTo>
                  <a:cubicBezTo>
                    <a:pt x="25" y="12"/>
                    <a:pt x="1" y="60"/>
                    <a:pt x="25" y="96"/>
                  </a:cubicBezTo>
                  <a:cubicBezTo>
                    <a:pt x="35" y="125"/>
                    <a:pt x="61" y="147"/>
                    <a:pt x="89" y="147"/>
                  </a:cubicBezTo>
                  <a:cubicBezTo>
                    <a:pt x="96" y="147"/>
                    <a:pt x="102" y="146"/>
                    <a:pt x="108" y="144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6"/>
            <p:cNvSpPr/>
            <p:nvPr/>
          </p:nvSpPr>
          <p:spPr>
            <a:xfrm>
              <a:off x="6864592" y="1648137"/>
              <a:ext cx="5316" cy="6989"/>
            </a:xfrm>
            <a:custGeom>
              <a:avLst/>
              <a:gdLst/>
              <a:ahLst/>
              <a:cxnLst/>
              <a:rect l="l" t="t" r="r" b="b"/>
              <a:pathLst>
                <a:path w="108" h="142" extrusionOk="0">
                  <a:moveTo>
                    <a:pt x="30" y="1"/>
                  </a:moveTo>
                  <a:cubicBezTo>
                    <a:pt x="20" y="1"/>
                    <a:pt x="10" y="4"/>
                    <a:pt x="0" y="10"/>
                  </a:cubicBezTo>
                  <a:lnTo>
                    <a:pt x="60" y="142"/>
                  </a:lnTo>
                  <a:cubicBezTo>
                    <a:pt x="96" y="130"/>
                    <a:pt x="108" y="82"/>
                    <a:pt x="84" y="46"/>
                  </a:cubicBezTo>
                  <a:cubicBezTo>
                    <a:pt x="75" y="20"/>
                    <a:pt x="54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6"/>
            <p:cNvSpPr/>
            <p:nvPr/>
          </p:nvSpPr>
          <p:spPr>
            <a:xfrm>
              <a:off x="6854551" y="1626973"/>
              <a:ext cx="5956" cy="6989"/>
            </a:xfrm>
            <a:custGeom>
              <a:avLst/>
              <a:gdLst/>
              <a:ahLst/>
              <a:cxnLst/>
              <a:rect l="l" t="t" r="r" b="b"/>
              <a:pathLst>
                <a:path w="121" h="142" extrusionOk="0">
                  <a:moveTo>
                    <a:pt x="33" y="0"/>
                  </a:moveTo>
                  <a:cubicBezTo>
                    <a:pt x="22" y="0"/>
                    <a:pt x="11" y="3"/>
                    <a:pt x="1" y="10"/>
                  </a:cubicBezTo>
                  <a:lnTo>
                    <a:pt x="61" y="141"/>
                  </a:lnTo>
                  <a:cubicBezTo>
                    <a:pt x="96" y="118"/>
                    <a:pt x="120" y="82"/>
                    <a:pt x="96" y="46"/>
                  </a:cubicBezTo>
                  <a:cubicBezTo>
                    <a:pt x="88" y="20"/>
                    <a:pt x="6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6"/>
            <p:cNvSpPr/>
            <p:nvPr/>
          </p:nvSpPr>
          <p:spPr>
            <a:xfrm>
              <a:off x="6845150" y="1605759"/>
              <a:ext cx="5365" cy="7038"/>
            </a:xfrm>
            <a:custGeom>
              <a:avLst/>
              <a:gdLst/>
              <a:ahLst/>
              <a:cxnLst/>
              <a:rect l="l" t="t" r="r" b="b"/>
              <a:pathLst>
                <a:path w="109" h="143" extrusionOk="0">
                  <a:moveTo>
                    <a:pt x="32" y="1"/>
                  </a:moveTo>
                  <a:cubicBezTo>
                    <a:pt x="21" y="1"/>
                    <a:pt x="10" y="4"/>
                    <a:pt x="0" y="11"/>
                  </a:cubicBezTo>
                  <a:lnTo>
                    <a:pt x="60" y="142"/>
                  </a:lnTo>
                  <a:cubicBezTo>
                    <a:pt x="96" y="118"/>
                    <a:pt x="108" y="82"/>
                    <a:pt x="96" y="46"/>
                  </a:cubicBezTo>
                  <a:cubicBezTo>
                    <a:pt x="88" y="21"/>
                    <a:pt x="6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6"/>
            <p:cNvSpPr/>
            <p:nvPr/>
          </p:nvSpPr>
          <p:spPr>
            <a:xfrm>
              <a:off x="6871040" y="1580805"/>
              <a:ext cx="8860" cy="7481"/>
            </a:xfrm>
            <a:custGeom>
              <a:avLst/>
              <a:gdLst/>
              <a:ahLst/>
              <a:cxnLst/>
              <a:rect l="l" t="t" r="r" b="b"/>
              <a:pathLst>
                <a:path w="180" h="152" extrusionOk="0">
                  <a:moveTo>
                    <a:pt x="85" y="0"/>
                  </a:moveTo>
                  <a:cubicBezTo>
                    <a:pt x="77" y="0"/>
                    <a:pt x="69" y="1"/>
                    <a:pt x="60" y="3"/>
                  </a:cubicBezTo>
                  <a:cubicBezTo>
                    <a:pt x="24" y="27"/>
                    <a:pt x="1" y="63"/>
                    <a:pt x="24" y="99"/>
                  </a:cubicBezTo>
                  <a:cubicBezTo>
                    <a:pt x="34" y="136"/>
                    <a:pt x="57" y="151"/>
                    <a:pt x="88" y="151"/>
                  </a:cubicBezTo>
                  <a:cubicBezTo>
                    <a:pt x="98" y="151"/>
                    <a:pt x="109" y="150"/>
                    <a:pt x="120" y="147"/>
                  </a:cubicBezTo>
                  <a:cubicBezTo>
                    <a:pt x="156" y="135"/>
                    <a:pt x="180" y="87"/>
                    <a:pt x="168" y="51"/>
                  </a:cubicBezTo>
                  <a:cubicBezTo>
                    <a:pt x="148" y="22"/>
                    <a:pt x="12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6"/>
            <p:cNvSpPr/>
            <p:nvPr/>
          </p:nvSpPr>
          <p:spPr>
            <a:xfrm>
              <a:off x="6886938" y="1587991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60" y="1"/>
                  </a:moveTo>
                  <a:cubicBezTo>
                    <a:pt x="12" y="25"/>
                    <a:pt x="0" y="61"/>
                    <a:pt x="12" y="97"/>
                  </a:cubicBezTo>
                  <a:cubicBezTo>
                    <a:pt x="22" y="126"/>
                    <a:pt x="48" y="147"/>
                    <a:pt x="84" y="147"/>
                  </a:cubicBezTo>
                  <a:cubicBezTo>
                    <a:pt x="91" y="147"/>
                    <a:pt x="100" y="146"/>
                    <a:pt x="108" y="144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36"/>
            <p:cNvSpPr/>
            <p:nvPr/>
          </p:nvSpPr>
          <p:spPr>
            <a:xfrm>
              <a:off x="6894567" y="1610386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49" y="0"/>
                  </a:moveTo>
                  <a:cubicBezTo>
                    <a:pt x="13" y="12"/>
                    <a:pt x="1" y="48"/>
                    <a:pt x="13" y="96"/>
                  </a:cubicBezTo>
                  <a:cubicBezTo>
                    <a:pt x="23" y="125"/>
                    <a:pt x="49" y="147"/>
                    <a:pt x="78" y="147"/>
                  </a:cubicBezTo>
                  <a:cubicBezTo>
                    <a:pt x="84" y="147"/>
                    <a:pt x="90" y="146"/>
                    <a:pt x="96" y="144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36"/>
            <p:cNvSpPr/>
            <p:nvPr/>
          </p:nvSpPr>
          <p:spPr>
            <a:xfrm>
              <a:off x="6879259" y="1603101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89" y="0"/>
                  </a:moveTo>
                  <a:cubicBezTo>
                    <a:pt x="79" y="0"/>
                    <a:pt x="70" y="2"/>
                    <a:pt x="61" y="5"/>
                  </a:cubicBezTo>
                  <a:cubicBezTo>
                    <a:pt x="25" y="17"/>
                    <a:pt x="1" y="65"/>
                    <a:pt x="25" y="100"/>
                  </a:cubicBezTo>
                  <a:cubicBezTo>
                    <a:pt x="33" y="126"/>
                    <a:pt x="55" y="146"/>
                    <a:pt x="79" y="146"/>
                  </a:cubicBezTo>
                  <a:cubicBezTo>
                    <a:pt x="89" y="146"/>
                    <a:pt x="99" y="143"/>
                    <a:pt x="109" y="136"/>
                  </a:cubicBezTo>
                  <a:cubicBezTo>
                    <a:pt x="156" y="124"/>
                    <a:pt x="168" y="88"/>
                    <a:pt x="156" y="41"/>
                  </a:cubicBezTo>
                  <a:cubicBezTo>
                    <a:pt x="147" y="14"/>
                    <a:pt x="11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6"/>
            <p:cNvSpPr/>
            <p:nvPr/>
          </p:nvSpPr>
          <p:spPr>
            <a:xfrm>
              <a:off x="6888119" y="1624955"/>
              <a:ext cx="7678" cy="7383"/>
            </a:xfrm>
            <a:custGeom>
              <a:avLst/>
              <a:gdLst/>
              <a:ahLst/>
              <a:cxnLst/>
              <a:rect l="l" t="t" r="r" b="b"/>
              <a:pathLst>
                <a:path w="156" h="150" extrusionOk="0">
                  <a:moveTo>
                    <a:pt x="67" y="0"/>
                  </a:moveTo>
                  <a:cubicBezTo>
                    <a:pt x="61" y="0"/>
                    <a:pt x="54" y="1"/>
                    <a:pt x="48" y="3"/>
                  </a:cubicBezTo>
                  <a:cubicBezTo>
                    <a:pt x="12" y="15"/>
                    <a:pt x="0" y="63"/>
                    <a:pt x="12" y="99"/>
                  </a:cubicBezTo>
                  <a:cubicBezTo>
                    <a:pt x="22" y="128"/>
                    <a:pt x="48" y="150"/>
                    <a:pt x="77" y="150"/>
                  </a:cubicBezTo>
                  <a:cubicBezTo>
                    <a:pt x="83" y="150"/>
                    <a:pt x="90" y="149"/>
                    <a:pt x="96" y="147"/>
                  </a:cubicBezTo>
                  <a:cubicBezTo>
                    <a:pt x="132" y="135"/>
                    <a:pt x="156" y="87"/>
                    <a:pt x="144" y="51"/>
                  </a:cubicBezTo>
                  <a:cubicBezTo>
                    <a:pt x="124" y="21"/>
                    <a:pt x="96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6"/>
            <p:cNvSpPr/>
            <p:nvPr/>
          </p:nvSpPr>
          <p:spPr>
            <a:xfrm>
              <a:off x="6896338" y="1647300"/>
              <a:ext cx="7137" cy="7137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67" y="0"/>
                  </a:moveTo>
                  <a:cubicBezTo>
                    <a:pt x="61" y="0"/>
                    <a:pt x="55" y="1"/>
                    <a:pt x="49" y="3"/>
                  </a:cubicBezTo>
                  <a:cubicBezTo>
                    <a:pt x="13" y="15"/>
                    <a:pt x="1" y="51"/>
                    <a:pt x="13" y="99"/>
                  </a:cubicBezTo>
                  <a:cubicBezTo>
                    <a:pt x="21" y="125"/>
                    <a:pt x="42" y="145"/>
                    <a:pt x="67" y="145"/>
                  </a:cubicBezTo>
                  <a:cubicBezTo>
                    <a:pt x="76" y="145"/>
                    <a:pt x="86" y="142"/>
                    <a:pt x="96" y="135"/>
                  </a:cubicBezTo>
                  <a:cubicBezTo>
                    <a:pt x="132" y="123"/>
                    <a:pt x="144" y="87"/>
                    <a:pt x="132" y="51"/>
                  </a:cubicBezTo>
                  <a:cubicBezTo>
                    <a:pt x="122" y="22"/>
                    <a:pt x="96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6"/>
            <p:cNvSpPr/>
            <p:nvPr/>
          </p:nvSpPr>
          <p:spPr>
            <a:xfrm>
              <a:off x="6902245" y="1632141"/>
              <a:ext cx="4725" cy="7285"/>
            </a:xfrm>
            <a:custGeom>
              <a:avLst/>
              <a:gdLst/>
              <a:ahLst/>
              <a:cxnLst/>
              <a:rect l="l" t="t" r="r" b="b"/>
              <a:pathLst>
                <a:path w="96" h="148" extrusionOk="0">
                  <a:moveTo>
                    <a:pt x="48" y="1"/>
                  </a:moveTo>
                  <a:cubicBezTo>
                    <a:pt x="12" y="13"/>
                    <a:pt x="0" y="60"/>
                    <a:pt x="12" y="96"/>
                  </a:cubicBezTo>
                  <a:cubicBezTo>
                    <a:pt x="22" y="126"/>
                    <a:pt x="48" y="147"/>
                    <a:pt x="77" y="147"/>
                  </a:cubicBezTo>
                  <a:cubicBezTo>
                    <a:pt x="83" y="147"/>
                    <a:pt x="90" y="146"/>
                    <a:pt x="96" y="144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6"/>
            <p:cNvSpPr/>
            <p:nvPr/>
          </p:nvSpPr>
          <p:spPr>
            <a:xfrm>
              <a:off x="6883984" y="1639622"/>
              <a:ext cx="5365" cy="6694"/>
            </a:xfrm>
            <a:custGeom>
              <a:avLst/>
              <a:gdLst/>
              <a:ahLst/>
              <a:cxnLst/>
              <a:rect l="l" t="t" r="r" b="b"/>
              <a:pathLst>
                <a:path w="109" h="136" extrusionOk="0">
                  <a:moveTo>
                    <a:pt x="27" y="1"/>
                  </a:moveTo>
                  <a:cubicBezTo>
                    <a:pt x="22" y="1"/>
                    <a:pt x="17" y="2"/>
                    <a:pt x="13" y="4"/>
                  </a:cubicBezTo>
                  <a:lnTo>
                    <a:pt x="1" y="4"/>
                  </a:lnTo>
                  <a:lnTo>
                    <a:pt x="60" y="136"/>
                  </a:lnTo>
                  <a:cubicBezTo>
                    <a:pt x="96" y="124"/>
                    <a:pt x="108" y="88"/>
                    <a:pt x="96" y="52"/>
                  </a:cubicBezTo>
                  <a:cubicBezTo>
                    <a:pt x="86" y="22"/>
                    <a:pt x="5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6"/>
            <p:cNvSpPr/>
            <p:nvPr/>
          </p:nvSpPr>
          <p:spPr>
            <a:xfrm>
              <a:off x="6875765" y="1617867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19" y="1"/>
                  </a:moveTo>
                  <a:cubicBezTo>
                    <a:pt x="13" y="1"/>
                    <a:pt x="7" y="2"/>
                    <a:pt x="0" y="4"/>
                  </a:cubicBezTo>
                  <a:lnTo>
                    <a:pt x="48" y="147"/>
                  </a:lnTo>
                  <a:cubicBezTo>
                    <a:pt x="84" y="123"/>
                    <a:pt x="108" y="87"/>
                    <a:pt x="96" y="51"/>
                  </a:cubicBezTo>
                  <a:cubicBezTo>
                    <a:pt x="76" y="22"/>
                    <a:pt x="4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6"/>
            <p:cNvSpPr/>
            <p:nvPr/>
          </p:nvSpPr>
          <p:spPr>
            <a:xfrm>
              <a:off x="6866905" y="1596112"/>
              <a:ext cx="5956" cy="7235"/>
            </a:xfrm>
            <a:custGeom>
              <a:avLst/>
              <a:gdLst/>
              <a:ahLst/>
              <a:cxnLst/>
              <a:rect l="l" t="t" r="r" b="b"/>
              <a:pathLst>
                <a:path w="121" h="147" extrusionOk="0">
                  <a:moveTo>
                    <a:pt x="25" y="0"/>
                  </a:moveTo>
                  <a:cubicBezTo>
                    <a:pt x="17" y="0"/>
                    <a:pt x="9" y="1"/>
                    <a:pt x="1" y="3"/>
                  </a:cubicBezTo>
                  <a:lnTo>
                    <a:pt x="61" y="147"/>
                  </a:lnTo>
                  <a:cubicBezTo>
                    <a:pt x="97" y="135"/>
                    <a:pt x="120" y="87"/>
                    <a:pt x="97" y="51"/>
                  </a:cubicBezTo>
                  <a:cubicBezTo>
                    <a:pt x="87" y="22"/>
                    <a:pt x="61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6"/>
            <p:cNvSpPr/>
            <p:nvPr/>
          </p:nvSpPr>
          <p:spPr>
            <a:xfrm>
              <a:off x="6894567" y="1573127"/>
              <a:ext cx="8318" cy="7432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5" y="1"/>
                  </a:moveTo>
                  <a:cubicBezTo>
                    <a:pt x="77" y="1"/>
                    <a:pt x="69" y="2"/>
                    <a:pt x="61" y="4"/>
                  </a:cubicBezTo>
                  <a:cubicBezTo>
                    <a:pt x="25" y="16"/>
                    <a:pt x="1" y="52"/>
                    <a:pt x="13" y="100"/>
                  </a:cubicBezTo>
                  <a:cubicBezTo>
                    <a:pt x="23" y="129"/>
                    <a:pt x="49" y="151"/>
                    <a:pt x="84" y="151"/>
                  </a:cubicBezTo>
                  <a:cubicBezTo>
                    <a:pt x="92" y="151"/>
                    <a:pt x="100" y="150"/>
                    <a:pt x="108" y="147"/>
                  </a:cubicBezTo>
                  <a:cubicBezTo>
                    <a:pt x="144" y="135"/>
                    <a:pt x="168" y="88"/>
                    <a:pt x="156" y="52"/>
                  </a:cubicBezTo>
                  <a:cubicBezTo>
                    <a:pt x="146" y="22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36"/>
            <p:cNvSpPr/>
            <p:nvPr/>
          </p:nvSpPr>
          <p:spPr>
            <a:xfrm>
              <a:off x="6909874" y="1580953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60" y="0"/>
                  </a:moveTo>
                  <a:cubicBezTo>
                    <a:pt x="25" y="12"/>
                    <a:pt x="1" y="60"/>
                    <a:pt x="13" y="96"/>
                  </a:cubicBezTo>
                  <a:cubicBezTo>
                    <a:pt x="13" y="126"/>
                    <a:pt x="45" y="147"/>
                    <a:pt x="76" y="147"/>
                  </a:cubicBezTo>
                  <a:cubicBezTo>
                    <a:pt x="83" y="147"/>
                    <a:pt x="90" y="146"/>
                    <a:pt x="96" y="144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6"/>
            <p:cNvSpPr/>
            <p:nvPr/>
          </p:nvSpPr>
          <p:spPr>
            <a:xfrm>
              <a:off x="6916371" y="1603298"/>
              <a:ext cx="4725" cy="7285"/>
            </a:xfrm>
            <a:custGeom>
              <a:avLst/>
              <a:gdLst/>
              <a:ahLst/>
              <a:cxnLst/>
              <a:rect l="l" t="t" r="r" b="b"/>
              <a:pathLst>
                <a:path w="96" h="148" extrusionOk="0">
                  <a:moveTo>
                    <a:pt x="60" y="1"/>
                  </a:moveTo>
                  <a:cubicBezTo>
                    <a:pt x="12" y="13"/>
                    <a:pt x="0" y="61"/>
                    <a:pt x="12" y="96"/>
                  </a:cubicBezTo>
                  <a:cubicBezTo>
                    <a:pt x="12" y="126"/>
                    <a:pt x="45" y="147"/>
                    <a:pt x="76" y="147"/>
                  </a:cubicBezTo>
                  <a:cubicBezTo>
                    <a:pt x="83" y="147"/>
                    <a:pt x="89" y="146"/>
                    <a:pt x="96" y="144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36"/>
            <p:cNvSpPr/>
            <p:nvPr/>
          </p:nvSpPr>
          <p:spPr>
            <a:xfrm>
              <a:off x="6901654" y="1595522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0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24" y="15"/>
                    <a:pt x="0" y="51"/>
                    <a:pt x="12" y="99"/>
                  </a:cubicBezTo>
                  <a:cubicBezTo>
                    <a:pt x="22" y="128"/>
                    <a:pt x="48" y="150"/>
                    <a:pt x="84" y="150"/>
                  </a:cubicBezTo>
                  <a:cubicBezTo>
                    <a:pt x="91" y="150"/>
                    <a:pt x="99" y="149"/>
                    <a:pt x="108" y="147"/>
                  </a:cubicBezTo>
                  <a:cubicBezTo>
                    <a:pt x="144" y="135"/>
                    <a:pt x="168" y="87"/>
                    <a:pt x="156" y="51"/>
                  </a:cubicBezTo>
                  <a:cubicBezTo>
                    <a:pt x="146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6"/>
            <p:cNvSpPr/>
            <p:nvPr/>
          </p:nvSpPr>
          <p:spPr>
            <a:xfrm>
              <a:off x="6908693" y="1617867"/>
              <a:ext cx="7728" cy="7432"/>
            </a:xfrm>
            <a:custGeom>
              <a:avLst/>
              <a:gdLst/>
              <a:ahLst/>
              <a:cxnLst/>
              <a:rect l="l" t="t" r="r" b="b"/>
              <a:pathLst>
                <a:path w="157" h="151" extrusionOk="0">
                  <a:moveTo>
                    <a:pt x="79" y="1"/>
                  </a:moveTo>
                  <a:cubicBezTo>
                    <a:pt x="73" y="1"/>
                    <a:pt x="67" y="2"/>
                    <a:pt x="61" y="4"/>
                  </a:cubicBezTo>
                  <a:cubicBezTo>
                    <a:pt x="25" y="16"/>
                    <a:pt x="1" y="63"/>
                    <a:pt x="13" y="99"/>
                  </a:cubicBezTo>
                  <a:cubicBezTo>
                    <a:pt x="23" y="129"/>
                    <a:pt x="49" y="150"/>
                    <a:pt x="77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32" y="135"/>
                    <a:pt x="156" y="99"/>
                    <a:pt x="144" y="51"/>
                  </a:cubicBezTo>
                  <a:cubicBezTo>
                    <a:pt x="134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6"/>
            <p:cNvSpPr/>
            <p:nvPr/>
          </p:nvSpPr>
          <p:spPr>
            <a:xfrm>
              <a:off x="6915780" y="1640213"/>
              <a:ext cx="7678" cy="7432"/>
            </a:xfrm>
            <a:custGeom>
              <a:avLst/>
              <a:gdLst/>
              <a:ahLst/>
              <a:cxnLst/>
              <a:rect l="l" t="t" r="r" b="b"/>
              <a:pathLst>
                <a:path w="156" h="151" extrusionOk="0">
                  <a:moveTo>
                    <a:pt x="78" y="1"/>
                  </a:moveTo>
                  <a:cubicBezTo>
                    <a:pt x="72" y="1"/>
                    <a:pt x="66" y="2"/>
                    <a:pt x="60" y="4"/>
                  </a:cubicBezTo>
                  <a:cubicBezTo>
                    <a:pt x="24" y="16"/>
                    <a:pt x="0" y="64"/>
                    <a:pt x="12" y="100"/>
                  </a:cubicBezTo>
                  <a:cubicBezTo>
                    <a:pt x="22" y="129"/>
                    <a:pt x="48" y="151"/>
                    <a:pt x="77" y="151"/>
                  </a:cubicBezTo>
                  <a:cubicBezTo>
                    <a:pt x="83" y="151"/>
                    <a:pt x="90" y="150"/>
                    <a:pt x="96" y="147"/>
                  </a:cubicBezTo>
                  <a:cubicBezTo>
                    <a:pt x="132" y="136"/>
                    <a:pt x="156" y="100"/>
                    <a:pt x="144" y="64"/>
                  </a:cubicBezTo>
                  <a:cubicBezTo>
                    <a:pt x="134" y="24"/>
                    <a:pt x="108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6"/>
            <p:cNvSpPr/>
            <p:nvPr/>
          </p:nvSpPr>
          <p:spPr>
            <a:xfrm>
              <a:off x="6922818" y="1626284"/>
              <a:ext cx="4774" cy="6645"/>
            </a:xfrm>
            <a:custGeom>
              <a:avLst/>
              <a:gdLst/>
              <a:ahLst/>
              <a:cxnLst/>
              <a:rect l="l" t="t" r="r" b="b"/>
              <a:pathLst>
                <a:path w="97" h="135" extrusionOk="0">
                  <a:moveTo>
                    <a:pt x="49" y="0"/>
                  </a:moveTo>
                  <a:cubicBezTo>
                    <a:pt x="13" y="0"/>
                    <a:pt x="1" y="48"/>
                    <a:pt x="13" y="84"/>
                  </a:cubicBezTo>
                  <a:cubicBezTo>
                    <a:pt x="13" y="113"/>
                    <a:pt x="45" y="135"/>
                    <a:pt x="77" y="135"/>
                  </a:cubicBezTo>
                  <a:cubicBezTo>
                    <a:pt x="83" y="135"/>
                    <a:pt x="90" y="134"/>
                    <a:pt x="96" y="132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6"/>
            <p:cNvSpPr/>
            <p:nvPr/>
          </p:nvSpPr>
          <p:spPr>
            <a:xfrm>
              <a:off x="6904607" y="1631993"/>
              <a:ext cx="4725" cy="7285"/>
            </a:xfrm>
            <a:custGeom>
              <a:avLst/>
              <a:gdLst/>
              <a:ahLst/>
              <a:cxnLst/>
              <a:rect l="l" t="t" r="r" b="b"/>
              <a:pathLst>
                <a:path w="96" h="148" extrusionOk="0">
                  <a:moveTo>
                    <a:pt x="18" y="1"/>
                  </a:moveTo>
                  <a:cubicBezTo>
                    <a:pt x="12" y="1"/>
                    <a:pt x="6" y="2"/>
                    <a:pt x="0" y="4"/>
                  </a:cubicBezTo>
                  <a:lnTo>
                    <a:pt x="48" y="147"/>
                  </a:lnTo>
                  <a:cubicBezTo>
                    <a:pt x="84" y="135"/>
                    <a:pt x="96" y="99"/>
                    <a:pt x="84" y="63"/>
                  </a:cubicBezTo>
                  <a:cubicBezTo>
                    <a:pt x="74" y="24"/>
                    <a:pt x="48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6"/>
            <p:cNvSpPr/>
            <p:nvPr/>
          </p:nvSpPr>
          <p:spPr>
            <a:xfrm>
              <a:off x="6896929" y="1610238"/>
              <a:ext cx="5365" cy="7235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25" y="0"/>
                  </a:moveTo>
                  <a:cubicBezTo>
                    <a:pt x="17" y="0"/>
                    <a:pt x="9" y="1"/>
                    <a:pt x="1" y="3"/>
                  </a:cubicBezTo>
                  <a:lnTo>
                    <a:pt x="48" y="147"/>
                  </a:lnTo>
                  <a:cubicBezTo>
                    <a:pt x="84" y="135"/>
                    <a:pt x="108" y="87"/>
                    <a:pt x="96" y="51"/>
                  </a:cubicBezTo>
                  <a:cubicBezTo>
                    <a:pt x="86" y="22"/>
                    <a:pt x="60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6"/>
            <p:cNvSpPr/>
            <p:nvPr/>
          </p:nvSpPr>
          <p:spPr>
            <a:xfrm>
              <a:off x="6889891" y="1587843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20" y="1"/>
                  </a:moveTo>
                  <a:cubicBezTo>
                    <a:pt x="13" y="1"/>
                    <a:pt x="7" y="2"/>
                    <a:pt x="0" y="4"/>
                  </a:cubicBezTo>
                  <a:lnTo>
                    <a:pt x="48" y="147"/>
                  </a:lnTo>
                  <a:cubicBezTo>
                    <a:pt x="84" y="135"/>
                    <a:pt x="108" y="100"/>
                    <a:pt x="96" y="52"/>
                  </a:cubicBezTo>
                  <a:cubicBezTo>
                    <a:pt x="86" y="22"/>
                    <a:pt x="52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6"/>
            <p:cNvSpPr/>
            <p:nvPr/>
          </p:nvSpPr>
          <p:spPr>
            <a:xfrm>
              <a:off x="6918143" y="1566679"/>
              <a:ext cx="8269" cy="6842"/>
            </a:xfrm>
            <a:custGeom>
              <a:avLst/>
              <a:gdLst/>
              <a:ahLst/>
              <a:cxnLst/>
              <a:rect l="l" t="t" r="r" b="b"/>
              <a:pathLst>
                <a:path w="168" h="139" extrusionOk="0">
                  <a:moveTo>
                    <a:pt x="92" y="0"/>
                  </a:moveTo>
                  <a:cubicBezTo>
                    <a:pt x="85" y="0"/>
                    <a:pt x="78" y="1"/>
                    <a:pt x="72" y="3"/>
                  </a:cubicBezTo>
                  <a:cubicBezTo>
                    <a:pt x="24" y="3"/>
                    <a:pt x="0" y="51"/>
                    <a:pt x="12" y="87"/>
                  </a:cubicBezTo>
                  <a:cubicBezTo>
                    <a:pt x="22" y="117"/>
                    <a:pt x="48" y="138"/>
                    <a:pt x="83" y="138"/>
                  </a:cubicBezTo>
                  <a:cubicBezTo>
                    <a:pt x="91" y="138"/>
                    <a:pt x="99" y="137"/>
                    <a:pt x="108" y="135"/>
                  </a:cubicBezTo>
                  <a:cubicBezTo>
                    <a:pt x="144" y="135"/>
                    <a:pt x="167" y="87"/>
                    <a:pt x="156" y="51"/>
                  </a:cubicBezTo>
                  <a:cubicBezTo>
                    <a:pt x="156" y="22"/>
                    <a:pt x="12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6"/>
            <p:cNvSpPr/>
            <p:nvPr/>
          </p:nvSpPr>
          <p:spPr>
            <a:xfrm>
              <a:off x="6932810" y="1575046"/>
              <a:ext cx="4774" cy="7285"/>
            </a:xfrm>
            <a:custGeom>
              <a:avLst/>
              <a:gdLst/>
              <a:ahLst/>
              <a:cxnLst/>
              <a:rect l="l" t="t" r="r" b="b"/>
              <a:pathLst>
                <a:path w="97" h="148" extrusionOk="0">
                  <a:moveTo>
                    <a:pt x="73" y="1"/>
                  </a:moveTo>
                  <a:cubicBezTo>
                    <a:pt x="25" y="13"/>
                    <a:pt x="1" y="49"/>
                    <a:pt x="13" y="96"/>
                  </a:cubicBezTo>
                  <a:cubicBezTo>
                    <a:pt x="23" y="126"/>
                    <a:pt x="49" y="147"/>
                    <a:pt x="78" y="147"/>
                  </a:cubicBezTo>
                  <a:cubicBezTo>
                    <a:pt x="84" y="147"/>
                    <a:pt x="90" y="146"/>
                    <a:pt x="97" y="144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6"/>
            <p:cNvSpPr/>
            <p:nvPr/>
          </p:nvSpPr>
          <p:spPr>
            <a:xfrm>
              <a:off x="6938126" y="1598032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60" y="0"/>
                  </a:moveTo>
                  <a:cubicBezTo>
                    <a:pt x="25" y="12"/>
                    <a:pt x="1" y="48"/>
                    <a:pt x="13" y="84"/>
                  </a:cubicBezTo>
                  <a:cubicBezTo>
                    <a:pt x="22" y="123"/>
                    <a:pt x="49" y="147"/>
                    <a:pt x="78" y="147"/>
                  </a:cubicBezTo>
                  <a:cubicBezTo>
                    <a:pt x="84" y="147"/>
                    <a:pt x="90" y="146"/>
                    <a:pt x="96" y="144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6"/>
            <p:cNvSpPr/>
            <p:nvPr/>
          </p:nvSpPr>
          <p:spPr>
            <a:xfrm>
              <a:off x="6924000" y="1589025"/>
              <a:ext cx="8318" cy="7432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4" y="1"/>
                  </a:moveTo>
                  <a:cubicBezTo>
                    <a:pt x="76" y="1"/>
                    <a:pt x="69" y="2"/>
                    <a:pt x="60" y="4"/>
                  </a:cubicBezTo>
                  <a:cubicBezTo>
                    <a:pt x="25" y="16"/>
                    <a:pt x="1" y="52"/>
                    <a:pt x="13" y="99"/>
                  </a:cubicBezTo>
                  <a:cubicBezTo>
                    <a:pt x="22" y="129"/>
                    <a:pt x="48" y="150"/>
                    <a:pt x="77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44" y="135"/>
                    <a:pt x="168" y="99"/>
                    <a:pt x="156" y="64"/>
                  </a:cubicBezTo>
                  <a:cubicBezTo>
                    <a:pt x="146" y="24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6"/>
            <p:cNvSpPr/>
            <p:nvPr/>
          </p:nvSpPr>
          <p:spPr>
            <a:xfrm>
              <a:off x="6929906" y="1612010"/>
              <a:ext cx="7678" cy="7383"/>
            </a:xfrm>
            <a:custGeom>
              <a:avLst/>
              <a:gdLst/>
              <a:ahLst/>
              <a:cxnLst/>
              <a:rect l="l" t="t" r="r" b="b"/>
              <a:pathLst>
                <a:path w="156" h="150" extrusionOk="0">
                  <a:moveTo>
                    <a:pt x="79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24" y="15"/>
                    <a:pt x="0" y="51"/>
                    <a:pt x="12" y="87"/>
                  </a:cubicBezTo>
                  <a:cubicBezTo>
                    <a:pt x="22" y="126"/>
                    <a:pt x="48" y="150"/>
                    <a:pt x="78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32" y="135"/>
                    <a:pt x="156" y="99"/>
                    <a:pt x="144" y="63"/>
                  </a:cubicBezTo>
                  <a:cubicBezTo>
                    <a:pt x="144" y="23"/>
                    <a:pt x="111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6"/>
            <p:cNvSpPr/>
            <p:nvPr/>
          </p:nvSpPr>
          <p:spPr>
            <a:xfrm>
              <a:off x="6935763" y="1634946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9" y="0"/>
                  </a:moveTo>
                  <a:cubicBezTo>
                    <a:pt x="73" y="0"/>
                    <a:pt x="67" y="1"/>
                    <a:pt x="61" y="3"/>
                  </a:cubicBezTo>
                  <a:cubicBezTo>
                    <a:pt x="25" y="15"/>
                    <a:pt x="1" y="51"/>
                    <a:pt x="13" y="87"/>
                  </a:cubicBezTo>
                  <a:cubicBezTo>
                    <a:pt x="25" y="123"/>
                    <a:pt x="61" y="147"/>
                    <a:pt x="96" y="147"/>
                  </a:cubicBezTo>
                  <a:cubicBezTo>
                    <a:pt x="132" y="135"/>
                    <a:pt x="156" y="99"/>
                    <a:pt x="144" y="51"/>
                  </a:cubicBezTo>
                  <a:cubicBezTo>
                    <a:pt x="134" y="22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6"/>
            <p:cNvSpPr/>
            <p:nvPr/>
          </p:nvSpPr>
          <p:spPr>
            <a:xfrm>
              <a:off x="6943441" y="1620377"/>
              <a:ext cx="4725" cy="7678"/>
            </a:xfrm>
            <a:custGeom>
              <a:avLst/>
              <a:gdLst/>
              <a:ahLst/>
              <a:cxnLst/>
              <a:rect l="l" t="t" r="r" b="b"/>
              <a:pathLst>
                <a:path w="96" h="156" extrusionOk="0">
                  <a:moveTo>
                    <a:pt x="60" y="0"/>
                  </a:moveTo>
                  <a:cubicBezTo>
                    <a:pt x="24" y="12"/>
                    <a:pt x="0" y="48"/>
                    <a:pt x="12" y="96"/>
                  </a:cubicBezTo>
                  <a:cubicBezTo>
                    <a:pt x="24" y="132"/>
                    <a:pt x="60" y="156"/>
                    <a:pt x="96" y="156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6"/>
            <p:cNvSpPr/>
            <p:nvPr/>
          </p:nvSpPr>
          <p:spPr>
            <a:xfrm>
              <a:off x="6925181" y="1626087"/>
              <a:ext cx="4774" cy="6694"/>
            </a:xfrm>
            <a:custGeom>
              <a:avLst/>
              <a:gdLst/>
              <a:ahLst/>
              <a:cxnLst/>
              <a:rect l="l" t="t" r="r" b="b"/>
              <a:pathLst>
                <a:path w="97" h="136" extrusionOk="0">
                  <a:moveTo>
                    <a:pt x="19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48" y="136"/>
                  </a:lnTo>
                  <a:cubicBezTo>
                    <a:pt x="84" y="136"/>
                    <a:pt x="96" y="88"/>
                    <a:pt x="84" y="52"/>
                  </a:cubicBezTo>
                  <a:cubicBezTo>
                    <a:pt x="74" y="22"/>
                    <a:pt x="4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6"/>
            <p:cNvSpPr/>
            <p:nvPr/>
          </p:nvSpPr>
          <p:spPr>
            <a:xfrm>
              <a:off x="6919275" y="1603298"/>
              <a:ext cx="4774" cy="7137"/>
            </a:xfrm>
            <a:custGeom>
              <a:avLst/>
              <a:gdLst/>
              <a:ahLst/>
              <a:cxnLst/>
              <a:rect l="l" t="t" r="r" b="b"/>
              <a:pathLst>
                <a:path w="97" h="145" extrusionOk="0">
                  <a:moveTo>
                    <a:pt x="1" y="1"/>
                  </a:moveTo>
                  <a:lnTo>
                    <a:pt x="37" y="144"/>
                  </a:lnTo>
                  <a:cubicBezTo>
                    <a:pt x="73" y="132"/>
                    <a:pt x="97" y="96"/>
                    <a:pt x="85" y="61"/>
                  </a:cubicBezTo>
                  <a:cubicBezTo>
                    <a:pt x="73" y="13"/>
                    <a:pt x="37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6"/>
            <p:cNvSpPr/>
            <p:nvPr/>
          </p:nvSpPr>
          <p:spPr>
            <a:xfrm>
              <a:off x="6912827" y="1580805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20" y="0"/>
                  </a:moveTo>
                  <a:cubicBezTo>
                    <a:pt x="13" y="0"/>
                    <a:pt x="7" y="1"/>
                    <a:pt x="0" y="3"/>
                  </a:cubicBezTo>
                  <a:lnTo>
                    <a:pt x="36" y="147"/>
                  </a:lnTo>
                  <a:cubicBezTo>
                    <a:pt x="72" y="135"/>
                    <a:pt x="96" y="99"/>
                    <a:pt x="96" y="63"/>
                  </a:cubicBezTo>
                  <a:cubicBezTo>
                    <a:pt x="86" y="24"/>
                    <a:pt x="52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6"/>
            <p:cNvSpPr/>
            <p:nvPr/>
          </p:nvSpPr>
          <p:spPr>
            <a:xfrm>
              <a:off x="6942260" y="1560920"/>
              <a:ext cx="8269" cy="7285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72" y="1"/>
                  </a:moveTo>
                  <a:cubicBezTo>
                    <a:pt x="24" y="13"/>
                    <a:pt x="0" y="49"/>
                    <a:pt x="12" y="97"/>
                  </a:cubicBezTo>
                  <a:cubicBezTo>
                    <a:pt x="12" y="126"/>
                    <a:pt x="45" y="147"/>
                    <a:pt x="76" y="147"/>
                  </a:cubicBezTo>
                  <a:cubicBezTo>
                    <a:pt x="83" y="147"/>
                    <a:pt x="90" y="146"/>
                    <a:pt x="96" y="144"/>
                  </a:cubicBezTo>
                  <a:cubicBezTo>
                    <a:pt x="144" y="144"/>
                    <a:pt x="168" y="97"/>
                    <a:pt x="156" y="61"/>
                  </a:cubicBezTo>
                  <a:cubicBezTo>
                    <a:pt x="156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6"/>
            <p:cNvSpPr/>
            <p:nvPr/>
          </p:nvSpPr>
          <p:spPr>
            <a:xfrm>
              <a:off x="6956386" y="1570371"/>
              <a:ext cx="4725" cy="7678"/>
            </a:xfrm>
            <a:custGeom>
              <a:avLst/>
              <a:gdLst/>
              <a:ahLst/>
              <a:cxnLst/>
              <a:rect l="l" t="t" r="r" b="b"/>
              <a:pathLst>
                <a:path w="96" h="156" extrusionOk="0">
                  <a:moveTo>
                    <a:pt x="72" y="0"/>
                  </a:moveTo>
                  <a:cubicBezTo>
                    <a:pt x="24" y="12"/>
                    <a:pt x="0" y="48"/>
                    <a:pt x="12" y="96"/>
                  </a:cubicBezTo>
                  <a:cubicBezTo>
                    <a:pt x="12" y="132"/>
                    <a:pt x="48" y="156"/>
                    <a:pt x="96" y="156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6"/>
            <p:cNvSpPr/>
            <p:nvPr/>
          </p:nvSpPr>
          <p:spPr>
            <a:xfrm>
              <a:off x="6960471" y="1593307"/>
              <a:ext cx="4184" cy="7678"/>
            </a:xfrm>
            <a:custGeom>
              <a:avLst/>
              <a:gdLst/>
              <a:ahLst/>
              <a:cxnLst/>
              <a:rect l="l" t="t" r="r" b="b"/>
              <a:pathLst>
                <a:path w="85" h="156" extrusionOk="0">
                  <a:moveTo>
                    <a:pt x="61" y="0"/>
                  </a:moveTo>
                  <a:cubicBezTo>
                    <a:pt x="25" y="12"/>
                    <a:pt x="1" y="48"/>
                    <a:pt x="13" y="84"/>
                  </a:cubicBezTo>
                  <a:cubicBezTo>
                    <a:pt x="13" y="132"/>
                    <a:pt x="49" y="156"/>
                    <a:pt x="85" y="156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6"/>
            <p:cNvSpPr/>
            <p:nvPr/>
          </p:nvSpPr>
          <p:spPr>
            <a:xfrm>
              <a:off x="6946936" y="1583906"/>
              <a:ext cx="7728" cy="7678"/>
            </a:xfrm>
            <a:custGeom>
              <a:avLst/>
              <a:gdLst/>
              <a:ahLst/>
              <a:cxnLst/>
              <a:rect l="l" t="t" r="r" b="b"/>
              <a:pathLst>
                <a:path w="157" h="156" extrusionOk="0">
                  <a:moveTo>
                    <a:pt x="61" y="0"/>
                  </a:moveTo>
                  <a:cubicBezTo>
                    <a:pt x="25" y="12"/>
                    <a:pt x="1" y="48"/>
                    <a:pt x="13" y="96"/>
                  </a:cubicBezTo>
                  <a:cubicBezTo>
                    <a:pt x="13" y="132"/>
                    <a:pt x="61" y="156"/>
                    <a:pt x="97" y="156"/>
                  </a:cubicBezTo>
                  <a:cubicBezTo>
                    <a:pt x="132" y="144"/>
                    <a:pt x="156" y="108"/>
                    <a:pt x="156" y="60"/>
                  </a:cubicBezTo>
                  <a:cubicBezTo>
                    <a:pt x="144" y="24"/>
                    <a:pt x="10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6"/>
            <p:cNvSpPr/>
            <p:nvPr/>
          </p:nvSpPr>
          <p:spPr>
            <a:xfrm>
              <a:off x="6951661" y="1607285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9" y="0"/>
                  </a:moveTo>
                  <a:cubicBezTo>
                    <a:pt x="73" y="0"/>
                    <a:pt x="67" y="1"/>
                    <a:pt x="60" y="3"/>
                  </a:cubicBezTo>
                  <a:cubicBezTo>
                    <a:pt x="25" y="3"/>
                    <a:pt x="1" y="51"/>
                    <a:pt x="13" y="87"/>
                  </a:cubicBezTo>
                  <a:cubicBezTo>
                    <a:pt x="13" y="123"/>
                    <a:pt x="48" y="147"/>
                    <a:pt x="96" y="147"/>
                  </a:cubicBezTo>
                  <a:cubicBezTo>
                    <a:pt x="132" y="135"/>
                    <a:pt x="156" y="99"/>
                    <a:pt x="144" y="63"/>
                  </a:cubicBezTo>
                  <a:cubicBezTo>
                    <a:pt x="134" y="24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6"/>
            <p:cNvSpPr/>
            <p:nvPr/>
          </p:nvSpPr>
          <p:spPr>
            <a:xfrm>
              <a:off x="6956386" y="1630271"/>
              <a:ext cx="7088" cy="7334"/>
            </a:xfrm>
            <a:custGeom>
              <a:avLst/>
              <a:gdLst/>
              <a:ahLst/>
              <a:cxnLst/>
              <a:rect l="l" t="t" r="r" b="b"/>
              <a:pathLst>
                <a:path w="144" h="149" extrusionOk="0">
                  <a:moveTo>
                    <a:pt x="74" y="0"/>
                  </a:moveTo>
                  <a:cubicBezTo>
                    <a:pt x="70" y="0"/>
                    <a:pt x="65" y="1"/>
                    <a:pt x="60" y="3"/>
                  </a:cubicBezTo>
                  <a:cubicBezTo>
                    <a:pt x="24" y="15"/>
                    <a:pt x="0" y="51"/>
                    <a:pt x="12" y="86"/>
                  </a:cubicBezTo>
                  <a:cubicBezTo>
                    <a:pt x="12" y="118"/>
                    <a:pt x="39" y="149"/>
                    <a:pt x="70" y="149"/>
                  </a:cubicBezTo>
                  <a:cubicBezTo>
                    <a:pt x="74" y="149"/>
                    <a:pt x="79" y="148"/>
                    <a:pt x="84" y="146"/>
                  </a:cubicBezTo>
                  <a:cubicBezTo>
                    <a:pt x="120" y="134"/>
                    <a:pt x="144" y="98"/>
                    <a:pt x="132" y="63"/>
                  </a:cubicBezTo>
                  <a:cubicBezTo>
                    <a:pt x="132" y="31"/>
                    <a:pt x="105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6"/>
            <p:cNvSpPr/>
            <p:nvPr/>
          </p:nvSpPr>
          <p:spPr>
            <a:xfrm>
              <a:off x="6964606" y="1616243"/>
              <a:ext cx="4184" cy="7728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60" y="1"/>
                  </a:moveTo>
                  <a:cubicBezTo>
                    <a:pt x="25" y="13"/>
                    <a:pt x="1" y="49"/>
                    <a:pt x="13" y="84"/>
                  </a:cubicBezTo>
                  <a:cubicBezTo>
                    <a:pt x="13" y="132"/>
                    <a:pt x="48" y="156"/>
                    <a:pt x="84" y="156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6"/>
            <p:cNvSpPr/>
            <p:nvPr/>
          </p:nvSpPr>
          <p:spPr>
            <a:xfrm>
              <a:off x="6946345" y="1620377"/>
              <a:ext cx="4184" cy="7678"/>
            </a:xfrm>
            <a:custGeom>
              <a:avLst/>
              <a:gdLst/>
              <a:ahLst/>
              <a:cxnLst/>
              <a:rect l="l" t="t" r="r" b="b"/>
              <a:pathLst>
                <a:path w="85" h="156" extrusionOk="0">
                  <a:moveTo>
                    <a:pt x="1" y="0"/>
                  </a:moveTo>
                  <a:lnTo>
                    <a:pt x="37" y="156"/>
                  </a:lnTo>
                  <a:cubicBezTo>
                    <a:pt x="73" y="144"/>
                    <a:pt x="85" y="108"/>
                    <a:pt x="85" y="60"/>
                  </a:cubicBezTo>
                  <a:cubicBezTo>
                    <a:pt x="73" y="24"/>
                    <a:pt x="37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6"/>
            <p:cNvSpPr/>
            <p:nvPr/>
          </p:nvSpPr>
          <p:spPr>
            <a:xfrm>
              <a:off x="6941079" y="1597884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20" y="0"/>
                  </a:moveTo>
                  <a:cubicBezTo>
                    <a:pt x="13" y="0"/>
                    <a:pt x="7" y="1"/>
                    <a:pt x="0" y="3"/>
                  </a:cubicBezTo>
                  <a:lnTo>
                    <a:pt x="36" y="147"/>
                  </a:lnTo>
                  <a:cubicBezTo>
                    <a:pt x="72" y="135"/>
                    <a:pt x="96" y="99"/>
                    <a:pt x="84" y="63"/>
                  </a:cubicBezTo>
                  <a:cubicBezTo>
                    <a:pt x="84" y="23"/>
                    <a:pt x="51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6"/>
            <p:cNvSpPr/>
            <p:nvPr/>
          </p:nvSpPr>
          <p:spPr>
            <a:xfrm>
              <a:off x="6936354" y="1575046"/>
              <a:ext cx="4774" cy="7137"/>
            </a:xfrm>
            <a:custGeom>
              <a:avLst/>
              <a:gdLst/>
              <a:ahLst/>
              <a:cxnLst/>
              <a:rect l="l" t="t" r="r" b="b"/>
              <a:pathLst>
                <a:path w="97" h="145" extrusionOk="0">
                  <a:moveTo>
                    <a:pt x="1" y="1"/>
                  </a:moveTo>
                  <a:lnTo>
                    <a:pt x="25" y="144"/>
                  </a:lnTo>
                  <a:cubicBezTo>
                    <a:pt x="72" y="144"/>
                    <a:pt x="96" y="96"/>
                    <a:pt x="84" y="61"/>
                  </a:cubicBezTo>
                  <a:cubicBezTo>
                    <a:pt x="72" y="25"/>
                    <a:pt x="37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36"/>
            <p:cNvSpPr/>
            <p:nvPr/>
          </p:nvSpPr>
          <p:spPr>
            <a:xfrm>
              <a:off x="6966378" y="1556835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2" y="0"/>
                  </a:moveTo>
                  <a:cubicBezTo>
                    <a:pt x="36" y="12"/>
                    <a:pt x="1" y="48"/>
                    <a:pt x="12" y="84"/>
                  </a:cubicBezTo>
                  <a:cubicBezTo>
                    <a:pt x="12" y="123"/>
                    <a:pt x="37" y="147"/>
                    <a:pt x="73" y="147"/>
                  </a:cubicBezTo>
                  <a:cubicBezTo>
                    <a:pt x="80" y="147"/>
                    <a:pt x="88" y="146"/>
                    <a:pt x="96" y="144"/>
                  </a:cubicBezTo>
                  <a:cubicBezTo>
                    <a:pt x="132" y="144"/>
                    <a:pt x="168" y="108"/>
                    <a:pt x="156" y="60"/>
                  </a:cubicBez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36"/>
            <p:cNvSpPr/>
            <p:nvPr/>
          </p:nvSpPr>
          <p:spPr>
            <a:xfrm>
              <a:off x="6979913" y="1567417"/>
              <a:ext cx="4774" cy="7088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72" y="0"/>
                  </a:moveTo>
                  <a:cubicBezTo>
                    <a:pt x="36" y="0"/>
                    <a:pt x="1" y="36"/>
                    <a:pt x="12" y="84"/>
                  </a:cubicBezTo>
                  <a:cubicBezTo>
                    <a:pt x="12" y="120"/>
                    <a:pt x="48" y="144"/>
                    <a:pt x="96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6"/>
            <p:cNvSpPr/>
            <p:nvPr/>
          </p:nvSpPr>
          <p:spPr>
            <a:xfrm>
              <a:off x="6982866" y="1590354"/>
              <a:ext cx="4134" cy="7235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72" y="1"/>
                  </a:moveTo>
                  <a:cubicBezTo>
                    <a:pt x="36" y="1"/>
                    <a:pt x="0" y="37"/>
                    <a:pt x="12" y="84"/>
                  </a:cubicBezTo>
                  <a:cubicBezTo>
                    <a:pt x="12" y="115"/>
                    <a:pt x="39" y="147"/>
                    <a:pt x="70" y="147"/>
                  </a:cubicBezTo>
                  <a:cubicBezTo>
                    <a:pt x="74" y="147"/>
                    <a:pt x="79" y="146"/>
                    <a:pt x="84" y="144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6"/>
            <p:cNvSpPr/>
            <p:nvPr/>
          </p:nvSpPr>
          <p:spPr>
            <a:xfrm>
              <a:off x="6969921" y="1580264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86" y="0"/>
                  </a:moveTo>
                  <a:cubicBezTo>
                    <a:pt x="82" y="0"/>
                    <a:pt x="77" y="1"/>
                    <a:pt x="72" y="2"/>
                  </a:cubicBezTo>
                  <a:cubicBezTo>
                    <a:pt x="24" y="2"/>
                    <a:pt x="0" y="38"/>
                    <a:pt x="12" y="86"/>
                  </a:cubicBezTo>
                  <a:cubicBezTo>
                    <a:pt x="12" y="122"/>
                    <a:pt x="48" y="146"/>
                    <a:pt x="96" y="146"/>
                  </a:cubicBezTo>
                  <a:cubicBezTo>
                    <a:pt x="132" y="146"/>
                    <a:pt x="156" y="98"/>
                    <a:pt x="156" y="62"/>
                  </a:cubicBezTo>
                  <a:cubicBezTo>
                    <a:pt x="145" y="31"/>
                    <a:pt x="11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6"/>
            <p:cNvSpPr/>
            <p:nvPr/>
          </p:nvSpPr>
          <p:spPr>
            <a:xfrm>
              <a:off x="6973416" y="1603298"/>
              <a:ext cx="7137" cy="7728"/>
            </a:xfrm>
            <a:custGeom>
              <a:avLst/>
              <a:gdLst/>
              <a:ahLst/>
              <a:cxnLst/>
              <a:rect l="l" t="t" r="r" b="b"/>
              <a:pathLst>
                <a:path w="145" h="157" extrusionOk="0">
                  <a:moveTo>
                    <a:pt x="61" y="1"/>
                  </a:moveTo>
                  <a:cubicBezTo>
                    <a:pt x="25" y="13"/>
                    <a:pt x="1" y="49"/>
                    <a:pt x="13" y="84"/>
                  </a:cubicBezTo>
                  <a:cubicBezTo>
                    <a:pt x="13" y="132"/>
                    <a:pt x="49" y="156"/>
                    <a:pt x="85" y="156"/>
                  </a:cubicBezTo>
                  <a:cubicBezTo>
                    <a:pt x="121" y="144"/>
                    <a:pt x="144" y="108"/>
                    <a:pt x="144" y="72"/>
                  </a:cubicBezTo>
                  <a:cubicBezTo>
                    <a:pt x="144" y="25"/>
                    <a:pt x="10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6"/>
            <p:cNvSpPr/>
            <p:nvPr/>
          </p:nvSpPr>
          <p:spPr>
            <a:xfrm>
              <a:off x="6976960" y="1626874"/>
              <a:ext cx="7137" cy="7088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61" y="0"/>
                  </a:moveTo>
                  <a:cubicBezTo>
                    <a:pt x="25" y="0"/>
                    <a:pt x="1" y="36"/>
                    <a:pt x="13" y="84"/>
                  </a:cubicBezTo>
                  <a:cubicBezTo>
                    <a:pt x="13" y="120"/>
                    <a:pt x="49" y="143"/>
                    <a:pt x="84" y="143"/>
                  </a:cubicBezTo>
                  <a:cubicBezTo>
                    <a:pt x="120" y="143"/>
                    <a:pt x="144" y="108"/>
                    <a:pt x="132" y="60"/>
                  </a:cubicBezTo>
                  <a:cubicBezTo>
                    <a:pt x="132" y="24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6"/>
            <p:cNvSpPr/>
            <p:nvPr/>
          </p:nvSpPr>
          <p:spPr>
            <a:xfrm>
              <a:off x="6985819" y="1613339"/>
              <a:ext cx="4134" cy="7186"/>
            </a:xfrm>
            <a:custGeom>
              <a:avLst/>
              <a:gdLst/>
              <a:ahLst/>
              <a:cxnLst/>
              <a:rect l="l" t="t" r="r" b="b"/>
              <a:pathLst>
                <a:path w="84" h="146" extrusionOk="0">
                  <a:moveTo>
                    <a:pt x="60" y="0"/>
                  </a:moveTo>
                  <a:cubicBezTo>
                    <a:pt x="24" y="12"/>
                    <a:pt x="0" y="48"/>
                    <a:pt x="12" y="84"/>
                  </a:cubicBezTo>
                  <a:cubicBezTo>
                    <a:pt x="12" y="115"/>
                    <a:pt x="39" y="146"/>
                    <a:pt x="69" y="146"/>
                  </a:cubicBezTo>
                  <a:cubicBezTo>
                    <a:pt x="74" y="146"/>
                    <a:pt x="79" y="145"/>
                    <a:pt x="84" y="143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6"/>
            <p:cNvSpPr/>
            <p:nvPr/>
          </p:nvSpPr>
          <p:spPr>
            <a:xfrm>
              <a:off x="6967559" y="1616243"/>
              <a:ext cx="4184" cy="7728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0" y="1"/>
                  </a:moveTo>
                  <a:lnTo>
                    <a:pt x="24" y="156"/>
                  </a:lnTo>
                  <a:cubicBezTo>
                    <a:pt x="60" y="144"/>
                    <a:pt x="84" y="108"/>
                    <a:pt x="84" y="73"/>
                  </a:cubicBezTo>
                  <a:cubicBezTo>
                    <a:pt x="72" y="25"/>
                    <a:pt x="3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6"/>
            <p:cNvSpPr/>
            <p:nvPr/>
          </p:nvSpPr>
          <p:spPr>
            <a:xfrm>
              <a:off x="6963424" y="1593307"/>
              <a:ext cx="4774" cy="7678"/>
            </a:xfrm>
            <a:custGeom>
              <a:avLst/>
              <a:gdLst/>
              <a:ahLst/>
              <a:cxnLst/>
              <a:rect l="l" t="t" r="r" b="b"/>
              <a:pathLst>
                <a:path w="97" h="156" extrusionOk="0">
                  <a:moveTo>
                    <a:pt x="1" y="0"/>
                  </a:moveTo>
                  <a:lnTo>
                    <a:pt x="25" y="156"/>
                  </a:lnTo>
                  <a:cubicBezTo>
                    <a:pt x="72" y="144"/>
                    <a:pt x="96" y="108"/>
                    <a:pt x="84" y="72"/>
                  </a:cubicBezTo>
                  <a:cubicBezTo>
                    <a:pt x="84" y="24"/>
                    <a:pt x="49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36"/>
            <p:cNvSpPr/>
            <p:nvPr/>
          </p:nvSpPr>
          <p:spPr>
            <a:xfrm>
              <a:off x="6959881" y="1570371"/>
              <a:ext cx="4774" cy="7678"/>
            </a:xfrm>
            <a:custGeom>
              <a:avLst/>
              <a:gdLst/>
              <a:ahLst/>
              <a:cxnLst/>
              <a:rect l="l" t="t" r="r" b="b"/>
              <a:pathLst>
                <a:path w="97" h="156" extrusionOk="0">
                  <a:moveTo>
                    <a:pt x="1" y="0"/>
                  </a:moveTo>
                  <a:lnTo>
                    <a:pt x="25" y="156"/>
                  </a:lnTo>
                  <a:cubicBezTo>
                    <a:pt x="61" y="144"/>
                    <a:pt x="97" y="108"/>
                    <a:pt x="85" y="60"/>
                  </a:cubicBezTo>
                  <a:cubicBezTo>
                    <a:pt x="73" y="24"/>
                    <a:pt x="37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36"/>
            <p:cNvSpPr/>
            <p:nvPr/>
          </p:nvSpPr>
          <p:spPr>
            <a:xfrm>
              <a:off x="6988723" y="1613339"/>
              <a:ext cx="4184" cy="7088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1" y="0"/>
                  </a:moveTo>
                  <a:lnTo>
                    <a:pt x="25" y="143"/>
                  </a:lnTo>
                  <a:cubicBezTo>
                    <a:pt x="61" y="143"/>
                    <a:pt x="85" y="108"/>
                    <a:pt x="85" y="72"/>
                  </a:cubicBezTo>
                  <a:cubicBezTo>
                    <a:pt x="73" y="24"/>
                    <a:pt x="49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36"/>
            <p:cNvSpPr/>
            <p:nvPr/>
          </p:nvSpPr>
          <p:spPr>
            <a:xfrm>
              <a:off x="6986410" y="1590255"/>
              <a:ext cx="4134" cy="7235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14" y="0"/>
                  </a:moveTo>
                  <a:cubicBezTo>
                    <a:pt x="10" y="0"/>
                    <a:pt x="5" y="1"/>
                    <a:pt x="0" y="3"/>
                  </a:cubicBezTo>
                  <a:lnTo>
                    <a:pt x="12" y="146"/>
                  </a:lnTo>
                  <a:cubicBezTo>
                    <a:pt x="60" y="146"/>
                    <a:pt x="84" y="110"/>
                    <a:pt x="84" y="62"/>
                  </a:cubicBezTo>
                  <a:cubicBezTo>
                    <a:pt x="73" y="31"/>
                    <a:pt x="45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6"/>
            <p:cNvSpPr/>
            <p:nvPr/>
          </p:nvSpPr>
          <p:spPr>
            <a:xfrm>
              <a:off x="6983457" y="1567319"/>
              <a:ext cx="4725" cy="7186"/>
            </a:xfrm>
            <a:custGeom>
              <a:avLst/>
              <a:gdLst/>
              <a:ahLst/>
              <a:cxnLst/>
              <a:rect l="l" t="t" r="r" b="b"/>
              <a:pathLst>
                <a:path w="96" h="146" extrusionOk="0">
                  <a:moveTo>
                    <a:pt x="19" y="0"/>
                  </a:moveTo>
                  <a:cubicBezTo>
                    <a:pt x="13" y="0"/>
                    <a:pt x="7" y="1"/>
                    <a:pt x="0" y="2"/>
                  </a:cubicBezTo>
                  <a:lnTo>
                    <a:pt x="24" y="146"/>
                  </a:lnTo>
                  <a:cubicBezTo>
                    <a:pt x="60" y="134"/>
                    <a:pt x="96" y="98"/>
                    <a:pt x="84" y="62"/>
                  </a:cubicBezTo>
                  <a:cubicBezTo>
                    <a:pt x="84" y="31"/>
                    <a:pt x="5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6"/>
            <p:cNvSpPr/>
            <p:nvPr/>
          </p:nvSpPr>
          <p:spPr>
            <a:xfrm>
              <a:off x="6994039" y="1577409"/>
              <a:ext cx="7088" cy="7235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15"/>
                    <a:pt x="27" y="146"/>
                    <a:pt x="66" y="146"/>
                  </a:cubicBezTo>
                  <a:cubicBezTo>
                    <a:pt x="72" y="146"/>
                    <a:pt x="78" y="146"/>
                    <a:pt x="84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6"/>
            <p:cNvSpPr/>
            <p:nvPr/>
          </p:nvSpPr>
          <p:spPr>
            <a:xfrm>
              <a:off x="6995811" y="1600936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2" y="1"/>
                  </a:moveTo>
                  <a:cubicBezTo>
                    <a:pt x="36" y="1"/>
                    <a:pt x="0" y="37"/>
                    <a:pt x="12" y="85"/>
                  </a:cubicBezTo>
                  <a:cubicBezTo>
                    <a:pt x="12" y="116"/>
                    <a:pt x="39" y="147"/>
                    <a:pt x="70" y="147"/>
                  </a:cubicBezTo>
                  <a:cubicBezTo>
                    <a:pt x="74" y="147"/>
                    <a:pt x="79" y="146"/>
                    <a:pt x="84" y="144"/>
                  </a:cubicBezTo>
                  <a:cubicBezTo>
                    <a:pt x="120" y="144"/>
                    <a:pt x="156" y="109"/>
                    <a:pt x="144" y="73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6"/>
            <p:cNvSpPr/>
            <p:nvPr/>
          </p:nvSpPr>
          <p:spPr>
            <a:xfrm>
              <a:off x="6346116" y="1264768"/>
              <a:ext cx="6497" cy="5513"/>
            </a:xfrm>
            <a:custGeom>
              <a:avLst/>
              <a:gdLst/>
              <a:ahLst/>
              <a:cxnLst/>
              <a:rect l="l" t="t" r="r" b="b"/>
              <a:pathLst>
                <a:path w="132" h="112" extrusionOk="0">
                  <a:moveTo>
                    <a:pt x="89" y="1"/>
                  </a:moveTo>
                  <a:cubicBezTo>
                    <a:pt x="72" y="1"/>
                    <a:pt x="54" y="10"/>
                    <a:pt x="36" y="28"/>
                  </a:cubicBezTo>
                  <a:cubicBezTo>
                    <a:pt x="12" y="52"/>
                    <a:pt x="0" y="87"/>
                    <a:pt x="12" y="111"/>
                  </a:cubicBezTo>
                  <a:lnTo>
                    <a:pt x="132" y="28"/>
                  </a:lnTo>
                  <a:cubicBezTo>
                    <a:pt x="120" y="10"/>
                    <a:pt x="10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6"/>
            <p:cNvSpPr/>
            <p:nvPr/>
          </p:nvSpPr>
          <p:spPr>
            <a:xfrm>
              <a:off x="6364376" y="1250346"/>
              <a:ext cx="6497" cy="5808"/>
            </a:xfrm>
            <a:custGeom>
              <a:avLst/>
              <a:gdLst/>
              <a:ahLst/>
              <a:cxnLst/>
              <a:rect l="l" t="t" r="r" b="b"/>
              <a:pathLst>
                <a:path w="132" h="118" extrusionOk="0">
                  <a:moveTo>
                    <a:pt x="75" y="0"/>
                  </a:moveTo>
                  <a:cubicBezTo>
                    <a:pt x="60" y="0"/>
                    <a:pt x="46" y="7"/>
                    <a:pt x="36" y="22"/>
                  </a:cubicBezTo>
                  <a:cubicBezTo>
                    <a:pt x="0" y="46"/>
                    <a:pt x="0" y="93"/>
                    <a:pt x="24" y="117"/>
                  </a:cubicBezTo>
                  <a:lnTo>
                    <a:pt x="132" y="34"/>
                  </a:lnTo>
                  <a:cubicBezTo>
                    <a:pt x="118" y="13"/>
                    <a:pt x="96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6"/>
            <p:cNvSpPr/>
            <p:nvPr/>
          </p:nvSpPr>
          <p:spPr>
            <a:xfrm>
              <a:off x="6382587" y="1235482"/>
              <a:ext cx="7137" cy="6546"/>
            </a:xfrm>
            <a:custGeom>
              <a:avLst/>
              <a:gdLst/>
              <a:ahLst/>
              <a:cxnLst/>
              <a:rect l="l" t="t" r="r" b="b"/>
              <a:pathLst>
                <a:path w="145" h="133" extrusionOk="0">
                  <a:moveTo>
                    <a:pt x="64" y="1"/>
                  </a:moveTo>
                  <a:cubicBezTo>
                    <a:pt x="50" y="1"/>
                    <a:pt x="37" y="5"/>
                    <a:pt x="25" y="13"/>
                  </a:cubicBezTo>
                  <a:cubicBezTo>
                    <a:pt x="1" y="49"/>
                    <a:pt x="1" y="97"/>
                    <a:pt x="25" y="132"/>
                  </a:cubicBezTo>
                  <a:lnTo>
                    <a:pt x="144" y="49"/>
                  </a:lnTo>
                  <a:cubicBezTo>
                    <a:pt x="120" y="17"/>
                    <a:pt x="91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6"/>
            <p:cNvSpPr/>
            <p:nvPr/>
          </p:nvSpPr>
          <p:spPr>
            <a:xfrm>
              <a:off x="6364376" y="1232628"/>
              <a:ext cx="8269" cy="7875"/>
            </a:xfrm>
            <a:custGeom>
              <a:avLst/>
              <a:gdLst/>
              <a:ahLst/>
              <a:cxnLst/>
              <a:rect l="l" t="t" r="r" b="b"/>
              <a:pathLst>
                <a:path w="168" h="160" extrusionOk="0">
                  <a:moveTo>
                    <a:pt x="78" y="0"/>
                  </a:moveTo>
                  <a:cubicBezTo>
                    <a:pt x="59" y="0"/>
                    <a:pt x="40" y="7"/>
                    <a:pt x="24" y="23"/>
                  </a:cubicBezTo>
                  <a:cubicBezTo>
                    <a:pt x="0" y="47"/>
                    <a:pt x="0" y="95"/>
                    <a:pt x="36" y="131"/>
                  </a:cubicBezTo>
                  <a:cubicBezTo>
                    <a:pt x="49" y="150"/>
                    <a:pt x="69" y="159"/>
                    <a:pt x="91" y="159"/>
                  </a:cubicBezTo>
                  <a:cubicBezTo>
                    <a:pt x="109" y="159"/>
                    <a:pt x="127" y="153"/>
                    <a:pt x="144" y="143"/>
                  </a:cubicBezTo>
                  <a:cubicBezTo>
                    <a:pt x="167" y="119"/>
                    <a:pt x="167" y="59"/>
                    <a:pt x="144" y="23"/>
                  </a:cubicBezTo>
                  <a:cubicBezTo>
                    <a:pt x="124" y="10"/>
                    <a:pt x="101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6"/>
            <p:cNvSpPr/>
            <p:nvPr/>
          </p:nvSpPr>
          <p:spPr>
            <a:xfrm>
              <a:off x="6347887" y="1249313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8" y="1"/>
                  </a:moveTo>
                  <a:cubicBezTo>
                    <a:pt x="60" y="1"/>
                    <a:pt x="42" y="7"/>
                    <a:pt x="24" y="19"/>
                  </a:cubicBezTo>
                  <a:cubicBezTo>
                    <a:pt x="0" y="55"/>
                    <a:pt x="0" y="91"/>
                    <a:pt x="24" y="126"/>
                  </a:cubicBezTo>
                  <a:cubicBezTo>
                    <a:pt x="35" y="137"/>
                    <a:pt x="48" y="143"/>
                    <a:pt x="63" y="143"/>
                  </a:cubicBezTo>
                  <a:cubicBezTo>
                    <a:pt x="80" y="143"/>
                    <a:pt x="100" y="134"/>
                    <a:pt x="120" y="114"/>
                  </a:cubicBezTo>
                  <a:cubicBezTo>
                    <a:pt x="144" y="91"/>
                    <a:pt x="156" y="43"/>
                    <a:pt x="132" y="19"/>
                  </a:cubicBezTo>
                  <a:cubicBezTo>
                    <a:pt x="114" y="7"/>
                    <a:pt x="96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36"/>
            <p:cNvSpPr/>
            <p:nvPr/>
          </p:nvSpPr>
          <p:spPr>
            <a:xfrm>
              <a:off x="6400257" y="1240355"/>
              <a:ext cx="8860" cy="8712"/>
            </a:xfrm>
            <a:custGeom>
              <a:avLst/>
              <a:gdLst/>
              <a:ahLst/>
              <a:cxnLst/>
              <a:rect l="l" t="t" r="r" b="b"/>
              <a:pathLst>
                <a:path w="180" h="177" extrusionOk="0">
                  <a:moveTo>
                    <a:pt x="67" y="0"/>
                  </a:moveTo>
                  <a:cubicBezTo>
                    <a:pt x="56" y="0"/>
                    <a:pt x="46" y="3"/>
                    <a:pt x="36" y="10"/>
                  </a:cubicBezTo>
                  <a:cubicBezTo>
                    <a:pt x="0" y="33"/>
                    <a:pt x="0" y="93"/>
                    <a:pt x="24" y="129"/>
                  </a:cubicBezTo>
                  <a:cubicBezTo>
                    <a:pt x="48" y="161"/>
                    <a:pt x="77" y="177"/>
                    <a:pt x="105" y="177"/>
                  </a:cubicBezTo>
                  <a:cubicBezTo>
                    <a:pt x="119" y="177"/>
                    <a:pt x="132" y="173"/>
                    <a:pt x="144" y="165"/>
                  </a:cubicBezTo>
                  <a:cubicBezTo>
                    <a:pt x="180" y="153"/>
                    <a:pt x="180" y="93"/>
                    <a:pt x="156" y="57"/>
                  </a:cubicBezTo>
                  <a:cubicBezTo>
                    <a:pt x="130" y="22"/>
                    <a:pt x="9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36"/>
            <p:cNvSpPr/>
            <p:nvPr/>
          </p:nvSpPr>
          <p:spPr>
            <a:xfrm>
              <a:off x="6397304" y="1259058"/>
              <a:ext cx="7728" cy="5906"/>
            </a:xfrm>
            <a:custGeom>
              <a:avLst/>
              <a:gdLst/>
              <a:ahLst/>
              <a:cxnLst/>
              <a:rect l="l" t="t" r="r" b="b"/>
              <a:pathLst>
                <a:path w="157" h="120" extrusionOk="0">
                  <a:moveTo>
                    <a:pt x="87" y="0"/>
                  </a:moveTo>
                  <a:cubicBezTo>
                    <a:pt x="74" y="0"/>
                    <a:pt x="60" y="4"/>
                    <a:pt x="48" y="12"/>
                  </a:cubicBezTo>
                  <a:cubicBezTo>
                    <a:pt x="13" y="24"/>
                    <a:pt x="1" y="72"/>
                    <a:pt x="25" y="120"/>
                  </a:cubicBezTo>
                  <a:lnTo>
                    <a:pt x="156" y="48"/>
                  </a:lnTo>
                  <a:cubicBezTo>
                    <a:pt x="140" y="16"/>
                    <a:pt x="114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36"/>
            <p:cNvSpPr/>
            <p:nvPr/>
          </p:nvSpPr>
          <p:spPr>
            <a:xfrm>
              <a:off x="6376730" y="1270182"/>
              <a:ext cx="7678" cy="5365"/>
            </a:xfrm>
            <a:custGeom>
              <a:avLst/>
              <a:gdLst/>
              <a:ahLst/>
              <a:cxnLst/>
              <a:rect l="l" t="t" r="r" b="b"/>
              <a:pathLst>
                <a:path w="156" h="109" extrusionOk="0">
                  <a:moveTo>
                    <a:pt x="89" y="1"/>
                  </a:moveTo>
                  <a:cubicBezTo>
                    <a:pt x="75" y="1"/>
                    <a:pt x="61" y="5"/>
                    <a:pt x="48" y="13"/>
                  </a:cubicBezTo>
                  <a:cubicBezTo>
                    <a:pt x="12" y="37"/>
                    <a:pt x="0" y="73"/>
                    <a:pt x="24" y="109"/>
                  </a:cubicBezTo>
                  <a:lnTo>
                    <a:pt x="156" y="37"/>
                  </a:lnTo>
                  <a:cubicBezTo>
                    <a:pt x="140" y="14"/>
                    <a:pt x="11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36"/>
            <p:cNvSpPr/>
            <p:nvPr/>
          </p:nvSpPr>
          <p:spPr>
            <a:xfrm>
              <a:off x="6380815" y="1253743"/>
              <a:ext cx="8318" cy="7728"/>
            </a:xfrm>
            <a:custGeom>
              <a:avLst/>
              <a:gdLst/>
              <a:ahLst/>
              <a:cxnLst/>
              <a:rect l="l" t="t" r="r" b="b"/>
              <a:pathLst>
                <a:path w="169" h="157" extrusionOk="0">
                  <a:moveTo>
                    <a:pt x="78" y="0"/>
                  </a:moveTo>
                  <a:cubicBezTo>
                    <a:pt x="64" y="0"/>
                    <a:pt x="49" y="4"/>
                    <a:pt x="37" y="13"/>
                  </a:cubicBezTo>
                  <a:cubicBezTo>
                    <a:pt x="1" y="36"/>
                    <a:pt x="1" y="84"/>
                    <a:pt x="25" y="120"/>
                  </a:cubicBezTo>
                  <a:cubicBezTo>
                    <a:pt x="40" y="143"/>
                    <a:pt x="61" y="156"/>
                    <a:pt x="83" y="156"/>
                  </a:cubicBezTo>
                  <a:cubicBezTo>
                    <a:pt x="95" y="156"/>
                    <a:pt x="108" y="153"/>
                    <a:pt x="120" y="144"/>
                  </a:cubicBezTo>
                  <a:cubicBezTo>
                    <a:pt x="156" y="120"/>
                    <a:pt x="168" y="72"/>
                    <a:pt x="144" y="36"/>
                  </a:cubicBezTo>
                  <a:cubicBezTo>
                    <a:pt x="129" y="13"/>
                    <a:pt x="103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36"/>
            <p:cNvSpPr/>
            <p:nvPr/>
          </p:nvSpPr>
          <p:spPr>
            <a:xfrm>
              <a:off x="6360832" y="1266638"/>
              <a:ext cx="8269" cy="6792"/>
            </a:xfrm>
            <a:custGeom>
              <a:avLst/>
              <a:gdLst/>
              <a:ahLst/>
              <a:cxnLst/>
              <a:rect l="l" t="t" r="r" b="b"/>
              <a:pathLst>
                <a:path w="168" h="138" extrusionOk="0">
                  <a:moveTo>
                    <a:pt x="89" y="1"/>
                  </a:moveTo>
                  <a:cubicBezTo>
                    <a:pt x="76" y="1"/>
                    <a:pt x="62" y="4"/>
                    <a:pt x="48" y="14"/>
                  </a:cubicBezTo>
                  <a:cubicBezTo>
                    <a:pt x="12" y="37"/>
                    <a:pt x="0" y="73"/>
                    <a:pt x="24" y="109"/>
                  </a:cubicBezTo>
                  <a:cubicBezTo>
                    <a:pt x="42" y="127"/>
                    <a:pt x="66" y="138"/>
                    <a:pt x="91" y="138"/>
                  </a:cubicBezTo>
                  <a:cubicBezTo>
                    <a:pt x="101" y="138"/>
                    <a:pt x="110" y="136"/>
                    <a:pt x="120" y="133"/>
                  </a:cubicBezTo>
                  <a:cubicBezTo>
                    <a:pt x="156" y="109"/>
                    <a:pt x="168" y="61"/>
                    <a:pt x="144" y="26"/>
                  </a:cubicBezTo>
                  <a:cubicBezTo>
                    <a:pt x="129" y="11"/>
                    <a:pt x="11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6"/>
            <p:cNvSpPr/>
            <p:nvPr/>
          </p:nvSpPr>
          <p:spPr>
            <a:xfrm>
              <a:off x="6341391" y="1279583"/>
              <a:ext cx="7728" cy="6054"/>
            </a:xfrm>
            <a:custGeom>
              <a:avLst/>
              <a:gdLst/>
              <a:ahLst/>
              <a:cxnLst/>
              <a:rect l="l" t="t" r="r" b="b"/>
              <a:pathLst>
                <a:path w="157" h="123" extrusionOk="0">
                  <a:moveTo>
                    <a:pt x="88" y="1"/>
                  </a:moveTo>
                  <a:cubicBezTo>
                    <a:pt x="76" y="1"/>
                    <a:pt x="62" y="4"/>
                    <a:pt x="49" y="14"/>
                  </a:cubicBezTo>
                  <a:cubicBezTo>
                    <a:pt x="13" y="38"/>
                    <a:pt x="1" y="73"/>
                    <a:pt x="13" y="97"/>
                  </a:cubicBezTo>
                  <a:cubicBezTo>
                    <a:pt x="20" y="112"/>
                    <a:pt x="41" y="122"/>
                    <a:pt x="65" y="122"/>
                  </a:cubicBezTo>
                  <a:cubicBezTo>
                    <a:pt x="79" y="122"/>
                    <a:pt x="95" y="118"/>
                    <a:pt x="108" y="109"/>
                  </a:cubicBezTo>
                  <a:cubicBezTo>
                    <a:pt x="144" y="85"/>
                    <a:pt x="156" y="49"/>
                    <a:pt x="132" y="26"/>
                  </a:cubicBezTo>
                  <a:cubicBezTo>
                    <a:pt x="125" y="11"/>
                    <a:pt x="10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6"/>
            <p:cNvSpPr/>
            <p:nvPr/>
          </p:nvSpPr>
          <p:spPr>
            <a:xfrm>
              <a:off x="6356107" y="1281404"/>
              <a:ext cx="7728" cy="5365"/>
            </a:xfrm>
            <a:custGeom>
              <a:avLst/>
              <a:gdLst/>
              <a:ahLst/>
              <a:cxnLst/>
              <a:rect l="l" t="t" r="r" b="b"/>
              <a:pathLst>
                <a:path w="157" h="109" extrusionOk="0">
                  <a:moveTo>
                    <a:pt x="98" y="0"/>
                  </a:moveTo>
                  <a:cubicBezTo>
                    <a:pt x="86" y="0"/>
                    <a:pt x="73" y="4"/>
                    <a:pt x="60" y="12"/>
                  </a:cubicBezTo>
                  <a:cubicBezTo>
                    <a:pt x="25" y="36"/>
                    <a:pt x="1" y="72"/>
                    <a:pt x="25" y="108"/>
                  </a:cubicBezTo>
                  <a:lnTo>
                    <a:pt x="156" y="36"/>
                  </a:lnTo>
                  <a:cubicBezTo>
                    <a:pt x="141" y="13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6"/>
            <p:cNvSpPr/>
            <p:nvPr/>
          </p:nvSpPr>
          <p:spPr>
            <a:xfrm>
              <a:off x="6346706" y="1266097"/>
              <a:ext cx="7088" cy="5414"/>
            </a:xfrm>
            <a:custGeom>
              <a:avLst/>
              <a:gdLst/>
              <a:ahLst/>
              <a:cxnLst/>
              <a:rect l="l" t="t" r="r" b="b"/>
              <a:pathLst>
                <a:path w="144" h="110" extrusionOk="0">
                  <a:moveTo>
                    <a:pt x="120" y="1"/>
                  </a:moveTo>
                  <a:lnTo>
                    <a:pt x="0" y="84"/>
                  </a:lnTo>
                  <a:cubicBezTo>
                    <a:pt x="15" y="99"/>
                    <a:pt x="34" y="109"/>
                    <a:pt x="56" y="109"/>
                  </a:cubicBezTo>
                  <a:cubicBezTo>
                    <a:pt x="69" y="109"/>
                    <a:pt x="82" y="105"/>
                    <a:pt x="96" y="96"/>
                  </a:cubicBezTo>
                  <a:cubicBezTo>
                    <a:pt x="132" y="72"/>
                    <a:pt x="144" y="25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6"/>
            <p:cNvSpPr/>
            <p:nvPr/>
          </p:nvSpPr>
          <p:spPr>
            <a:xfrm>
              <a:off x="6365508" y="1251971"/>
              <a:ext cx="7137" cy="5611"/>
            </a:xfrm>
            <a:custGeom>
              <a:avLst/>
              <a:gdLst/>
              <a:ahLst/>
              <a:cxnLst/>
              <a:rect l="l" t="t" r="r" b="b"/>
              <a:pathLst>
                <a:path w="145" h="114" extrusionOk="0">
                  <a:moveTo>
                    <a:pt x="109" y="1"/>
                  </a:moveTo>
                  <a:lnTo>
                    <a:pt x="1" y="84"/>
                  </a:lnTo>
                  <a:cubicBezTo>
                    <a:pt x="14" y="104"/>
                    <a:pt x="35" y="113"/>
                    <a:pt x="54" y="113"/>
                  </a:cubicBezTo>
                  <a:cubicBezTo>
                    <a:pt x="70" y="113"/>
                    <a:pt x="86" y="107"/>
                    <a:pt x="97" y="96"/>
                  </a:cubicBezTo>
                  <a:cubicBezTo>
                    <a:pt x="132" y="72"/>
                    <a:pt x="144" y="37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6"/>
            <p:cNvSpPr/>
            <p:nvPr/>
          </p:nvSpPr>
          <p:spPr>
            <a:xfrm>
              <a:off x="6383768" y="1237845"/>
              <a:ext cx="7137" cy="5956"/>
            </a:xfrm>
            <a:custGeom>
              <a:avLst/>
              <a:gdLst/>
              <a:ahLst/>
              <a:cxnLst/>
              <a:rect l="l" t="t" r="r" b="b"/>
              <a:pathLst>
                <a:path w="145" h="121" extrusionOk="0">
                  <a:moveTo>
                    <a:pt x="120" y="1"/>
                  </a:moveTo>
                  <a:lnTo>
                    <a:pt x="1" y="84"/>
                  </a:lnTo>
                  <a:cubicBezTo>
                    <a:pt x="16" y="108"/>
                    <a:pt x="46" y="121"/>
                    <a:pt x="72" y="121"/>
                  </a:cubicBezTo>
                  <a:cubicBezTo>
                    <a:pt x="87" y="121"/>
                    <a:pt x="100" y="117"/>
                    <a:pt x="108" y="108"/>
                  </a:cubicBezTo>
                  <a:cubicBezTo>
                    <a:pt x="144" y="84"/>
                    <a:pt x="144" y="37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6"/>
            <p:cNvSpPr/>
            <p:nvPr/>
          </p:nvSpPr>
          <p:spPr>
            <a:xfrm>
              <a:off x="6413792" y="1266244"/>
              <a:ext cx="8860" cy="8614"/>
            </a:xfrm>
            <a:custGeom>
              <a:avLst/>
              <a:gdLst/>
              <a:ahLst/>
              <a:cxnLst/>
              <a:rect l="l" t="t" r="r" b="b"/>
              <a:pathLst>
                <a:path w="180" h="175" extrusionOk="0">
                  <a:moveTo>
                    <a:pt x="91" y="0"/>
                  </a:moveTo>
                  <a:cubicBezTo>
                    <a:pt x="80" y="0"/>
                    <a:pt x="70" y="3"/>
                    <a:pt x="60" y="10"/>
                  </a:cubicBezTo>
                  <a:cubicBezTo>
                    <a:pt x="12" y="22"/>
                    <a:pt x="0" y="69"/>
                    <a:pt x="24" y="117"/>
                  </a:cubicBezTo>
                  <a:cubicBezTo>
                    <a:pt x="42" y="152"/>
                    <a:pt x="66" y="174"/>
                    <a:pt x="96" y="174"/>
                  </a:cubicBezTo>
                  <a:cubicBezTo>
                    <a:pt x="107" y="174"/>
                    <a:pt x="119" y="171"/>
                    <a:pt x="132" y="165"/>
                  </a:cubicBezTo>
                  <a:cubicBezTo>
                    <a:pt x="168" y="153"/>
                    <a:pt x="180" y="105"/>
                    <a:pt x="156" y="57"/>
                  </a:cubicBezTo>
                  <a:cubicBezTo>
                    <a:pt x="147" y="22"/>
                    <a:pt x="119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6"/>
            <p:cNvSpPr/>
            <p:nvPr/>
          </p:nvSpPr>
          <p:spPr>
            <a:xfrm>
              <a:off x="6407886" y="1283619"/>
              <a:ext cx="7728" cy="5463"/>
            </a:xfrm>
            <a:custGeom>
              <a:avLst/>
              <a:gdLst/>
              <a:ahLst/>
              <a:cxnLst/>
              <a:rect l="l" t="t" r="r" b="b"/>
              <a:pathLst>
                <a:path w="157" h="111" extrusionOk="0">
                  <a:moveTo>
                    <a:pt x="80" y="0"/>
                  </a:moveTo>
                  <a:cubicBezTo>
                    <a:pt x="73" y="0"/>
                    <a:pt x="67" y="1"/>
                    <a:pt x="61" y="3"/>
                  </a:cubicBezTo>
                  <a:cubicBezTo>
                    <a:pt x="25" y="15"/>
                    <a:pt x="1" y="63"/>
                    <a:pt x="25" y="111"/>
                  </a:cubicBezTo>
                  <a:lnTo>
                    <a:pt x="156" y="63"/>
                  </a:lnTo>
                  <a:cubicBezTo>
                    <a:pt x="146" y="24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6"/>
            <p:cNvSpPr/>
            <p:nvPr/>
          </p:nvSpPr>
          <p:spPr>
            <a:xfrm>
              <a:off x="6386131" y="1291838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80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24" y="28"/>
                    <a:pt x="0" y="64"/>
                    <a:pt x="24" y="99"/>
                  </a:cubicBezTo>
                  <a:lnTo>
                    <a:pt x="156" y="52"/>
                  </a:lnTo>
                  <a:cubicBezTo>
                    <a:pt x="146" y="22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6"/>
            <p:cNvSpPr/>
            <p:nvPr/>
          </p:nvSpPr>
          <p:spPr>
            <a:xfrm>
              <a:off x="6392579" y="1276236"/>
              <a:ext cx="8318" cy="7728"/>
            </a:xfrm>
            <a:custGeom>
              <a:avLst/>
              <a:gdLst/>
              <a:ahLst/>
              <a:cxnLst/>
              <a:rect l="l" t="t" r="r" b="b"/>
              <a:pathLst>
                <a:path w="169" h="157" extrusionOk="0">
                  <a:moveTo>
                    <a:pt x="81" y="0"/>
                  </a:moveTo>
                  <a:cubicBezTo>
                    <a:pt x="70" y="0"/>
                    <a:pt x="59" y="3"/>
                    <a:pt x="49" y="10"/>
                  </a:cubicBezTo>
                  <a:cubicBezTo>
                    <a:pt x="13" y="22"/>
                    <a:pt x="1" y="70"/>
                    <a:pt x="13" y="106"/>
                  </a:cubicBezTo>
                  <a:cubicBezTo>
                    <a:pt x="33" y="135"/>
                    <a:pt x="60" y="156"/>
                    <a:pt x="96" y="156"/>
                  </a:cubicBezTo>
                  <a:cubicBezTo>
                    <a:pt x="104" y="156"/>
                    <a:pt x="112" y="155"/>
                    <a:pt x="121" y="153"/>
                  </a:cubicBezTo>
                  <a:cubicBezTo>
                    <a:pt x="156" y="129"/>
                    <a:pt x="168" y="94"/>
                    <a:pt x="156" y="46"/>
                  </a:cubicBezTo>
                  <a:cubicBezTo>
                    <a:pt x="139" y="20"/>
                    <a:pt x="109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6"/>
            <p:cNvSpPr/>
            <p:nvPr/>
          </p:nvSpPr>
          <p:spPr>
            <a:xfrm>
              <a:off x="6370824" y="1285883"/>
              <a:ext cx="8269" cy="6989"/>
            </a:xfrm>
            <a:custGeom>
              <a:avLst/>
              <a:gdLst/>
              <a:ahLst/>
              <a:cxnLst/>
              <a:rect l="l" t="t" r="r" b="b"/>
              <a:pathLst>
                <a:path w="168" h="142" extrusionOk="0">
                  <a:moveTo>
                    <a:pt x="89" y="1"/>
                  </a:moveTo>
                  <a:cubicBezTo>
                    <a:pt x="79" y="1"/>
                    <a:pt x="69" y="2"/>
                    <a:pt x="60" y="5"/>
                  </a:cubicBezTo>
                  <a:cubicBezTo>
                    <a:pt x="24" y="29"/>
                    <a:pt x="1" y="65"/>
                    <a:pt x="24" y="101"/>
                  </a:cubicBezTo>
                  <a:cubicBezTo>
                    <a:pt x="33" y="128"/>
                    <a:pt x="63" y="141"/>
                    <a:pt x="92" y="141"/>
                  </a:cubicBezTo>
                  <a:cubicBezTo>
                    <a:pt x="101" y="141"/>
                    <a:pt x="111" y="140"/>
                    <a:pt x="120" y="137"/>
                  </a:cubicBezTo>
                  <a:cubicBezTo>
                    <a:pt x="156" y="125"/>
                    <a:pt x="168" y="77"/>
                    <a:pt x="156" y="41"/>
                  </a:cubicBezTo>
                  <a:cubicBezTo>
                    <a:pt x="147" y="14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6"/>
            <p:cNvSpPr/>
            <p:nvPr/>
          </p:nvSpPr>
          <p:spPr>
            <a:xfrm>
              <a:off x="6349659" y="1295874"/>
              <a:ext cx="8269" cy="5808"/>
            </a:xfrm>
            <a:custGeom>
              <a:avLst/>
              <a:gdLst/>
              <a:ahLst/>
              <a:cxnLst/>
              <a:rect l="l" t="t" r="r" b="b"/>
              <a:pathLst>
                <a:path w="168" h="118" extrusionOk="0">
                  <a:moveTo>
                    <a:pt x="88" y="1"/>
                  </a:moveTo>
                  <a:cubicBezTo>
                    <a:pt x="79" y="1"/>
                    <a:pt x="70" y="2"/>
                    <a:pt x="60" y="5"/>
                  </a:cubicBezTo>
                  <a:cubicBezTo>
                    <a:pt x="24" y="17"/>
                    <a:pt x="0" y="65"/>
                    <a:pt x="12" y="89"/>
                  </a:cubicBezTo>
                  <a:cubicBezTo>
                    <a:pt x="21" y="107"/>
                    <a:pt x="49" y="118"/>
                    <a:pt x="77" y="118"/>
                  </a:cubicBezTo>
                  <a:cubicBezTo>
                    <a:pt x="88" y="118"/>
                    <a:pt x="98" y="116"/>
                    <a:pt x="108" y="113"/>
                  </a:cubicBezTo>
                  <a:cubicBezTo>
                    <a:pt x="144" y="101"/>
                    <a:pt x="168" y="65"/>
                    <a:pt x="144" y="29"/>
                  </a:cubicBezTo>
                  <a:cubicBezTo>
                    <a:pt x="135" y="12"/>
                    <a:pt x="11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>
              <a:off x="6364376" y="1300353"/>
              <a:ext cx="7678" cy="462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92" y="0"/>
                  </a:moveTo>
                  <a:cubicBezTo>
                    <a:pt x="81" y="0"/>
                    <a:pt x="70" y="3"/>
                    <a:pt x="60" y="10"/>
                  </a:cubicBezTo>
                  <a:cubicBezTo>
                    <a:pt x="24" y="22"/>
                    <a:pt x="0" y="58"/>
                    <a:pt x="12" y="94"/>
                  </a:cubicBezTo>
                  <a:lnTo>
                    <a:pt x="155" y="46"/>
                  </a:lnTo>
                  <a:cubicBezTo>
                    <a:pt x="147" y="20"/>
                    <a:pt x="12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>
              <a:off x="6357288" y="1283176"/>
              <a:ext cx="7137" cy="4824"/>
            </a:xfrm>
            <a:custGeom>
              <a:avLst/>
              <a:gdLst/>
              <a:ahLst/>
              <a:cxnLst/>
              <a:rect l="l" t="t" r="r" b="b"/>
              <a:pathLst>
                <a:path w="145" h="98" extrusionOk="0">
                  <a:moveTo>
                    <a:pt x="132" y="0"/>
                  </a:moveTo>
                  <a:lnTo>
                    <a:pt x="1" y="72"/>
                  </a:lnTo>
                  <a:cubicBezTo>
                    <a:pt x="8" y="87"/>
                    <a:pt x="24" y="97"/>
                    <a:pt x="47" y="97"/>
                  </a:cubicBezTo>
                  <a:cubicBezTo>
                    <a:pt x="61" y="97"/>
                    <a:pt x="78" y="93"/>
                    <a:pt x="96" y="84"/>
                  </a:cubicBezTo>
                  <a:cubicBezTo>
                    <a:pt x="132" y="72"/>
                    <a:pt x="144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>
              <a:off x="6377911" y="1272003"/>
              <a:ext cx="7088" cy="5562"/>
            </a:xfrm>
            <a:custGeom>
              <a:avLst/>
              <a:gdLst/>
              <a:ahLst/>
              <a:cxnLst/>
              <a:rect l="l" t="t" r="r" b="b"/>
              <a:pathLst>
                <a:path w="144" h="113" extrusionOk="0">
                  <a:moveTo>
                    <a:pt x="132" y="0"/>
                  </a:moveTo>
                  <a:lnTo>
                    <a:pt x="0" y="72"/>
                  </a:lnTo>
                  <a:cubicBezTo>
                    <a:pt x="9" y="99"/>
                    <a:pt x="38" y="112"/>
                    <a:pt x="67" y="112"/>
                  </a:cubicBezTo>
                  <a:cubicBezTo>
                    <a:pt x="77" y="112"/>
                    <a:pt x="87" y="111"/>
                    <a:pt x="96" y="108"/>
                  </a:cubicBezTo>
                  <a:cubicBezTo>
                    <a:pt x="132" y="84"/>
                    <a:pt x="144" y="48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>
              <a:off x="6398485" y="1261421"/>
              <a:ext cx="7088" cy="5808"/>
            </a:xfrm>
            <a:custGeom>
              <a:avLst/>
              <a:gdLst/>
              <a:ahLst/>
              <a:cxnLst/>
              <a:rect l="l" t="t" r="r" b="b"/>
              <a:pathLst>
                <a:path w="144" h="118" extrusionOk="0">
                  <a:moveTo>
                    <a:pt x="132" y="0"/>
                  </a:moveTo>
                  <a:lnTo>
                    <a:pt x="1" y="72"/>
                  </a:lnTo>
                  <a:cubicBezTo>
                    <a:pt x="9" y="98"/>
                    <a:pt x="36" y="117"/>
                    <a:pt x="64" y="117"/>
                  </a:cubicBezTo>
                  <a:cubicBezTo>
                    <a:pt x="75" y="117"/>
                    <a:pt x="86" y="114"/>
                    <a:pt x="96" y="108"/>
                  </a:cubicBezTo>
                  <a:cubicBezTo>
                    <a:pt x="132" y="96"/>
                    <a:pt x="144" y="48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>
              <a:off x="6423784" y="1292429"/>
              <a:ext cx="8318" cy="8564"/>
            </a:xfrm>
            <a:custGeom>
              <a:avLst/>
              <a:gdLst/>
              <a:ahLst/>
              <a:cxnLst/>
              <a:rect l="l" t="t" r="r" b="b"/>
              <a:pathLst>
                <a:path w="169" h="174" extrusionOk="0">
                  <a:moveTo>
                    <a:pt x="80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111"/>
                  </a:cubicBezTo>
                  <a:cubicBezTo>
                    <a:pt x="23" y="142"/>
                    <a:pt x="60" y="173"/>
                    <a:pt x="93" y="173"/>
                  </a:cubicBezTo>
                  <a:cubicBezTo>
                    <a:pt x="98" y="173"/>
                    <a:pt x="103" y="173"/>
                    <a:pt x="108" y="171"/>
                  </a:cubicBezTo>
                  <a:cubicBezTo>
                    <a:pt x="144" y="159"/>
                    <a:pt x="168" y="111"/>
                    <a:pt x="156" y="63"/>
                  </a:cubicBezTo>
                  <a:cubicBezTo>
                    <a:pt x="146" y="24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>
              <a:off x="6416155" y="1308376"/>
              <a:ext cx="7088" cy="4873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75" y="0"/>
                  </a:moveTo>
                  <a:cubicBezTo>
                    <a:pt x="70" y="0"/>
                    <a:pt x="65" y="1"/>
                    <a:pt x="60" y="3"/>
                  </a:cubicBezTo>
                  <a:cubicBezTo>
                    <a:pt x="12" y="14"/>
                    <a:pt x="0" y="62"/>
                    <a:pt x="12" y="98"/>
                  </a:cubicBezTo>
                  <a:lnTo>
                    <a:pt x="144" y="62"/>
                  </a:lnTo>
                  <a:cubicBezTo>
                    <a:pt x="144" y="31"/>
                    <a:pt x="108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>
              <a:off x="6393169" y="1314775"/>
              <a:ext cx="7728" cy="4331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92" y="1"/>
                  </a:moveTo>
                  <a:cubicBezTo>
                    <a:pt x="85" y="1"/>
                    <a:pt x="79" y="2"/>
                    <a:pt x="73" y="4"/>
                  </a:cubicBezTo>
                  <a:cubicBezTo>
                    <a:pt x="25" y="16"/>
                    <a:pt x="1" y="52"/>
                    <a:pt x="13" y="88"/>
                  </a:cubicBezTo>
                  <a:lnTo>
                    <a:pt x="156" y="52"/>
                  </a:lnTo>
                  <a:cubicBezTo>
                    <a:pt x="146" y="22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>
              <a:off x="6401438" y="1299517"/>
              <a:ext cx="8269" cy="7974"/>
            </a:xfrm>
            <a:custGeom>
              <a:avLst/>
              <a:gdLst/>
              <a:ahLst/>
              <a:cxnLst/>
              <a:rect l="l" t="t" r="r" b="b"/>
              <a:pathLst>
                <a:path w="168" h="162" extrusionOk="0">
                  <a:moveTo>
                    <a:pt x="78" y="0"/>
                  </a:moveTo>
                  <a:cubicBezTo>
                    <a:pt x="72" y="0"/>
                    <a:pt x="66" y="1"/>
                    <a:pt x="60" y="3"/>
                  </a:cubicBezTo>
                  <a:cubicBezTo>
                    <a:pt x="12" y="15"/>
                    <a:pt x="0" y="63"/>
                    <a:pt x="12" y="99"/>
                  </a:cubicBezTo>
                  <a:cubicBezTo>
                    <a:pt x="22" y="138"/>
                    <a:pt x="48" y="162"/>
                    <a:pt x="84" y="162"/>
                  </a:cubicBezTo>
                  <a:cubicBezTo>
                    <a:pt x="92" y="162"/>
                    <a:pt x="100" y="161"/>
                    <a:pt x="108" y="159"/>
                  </a:cubicBezTo>
                  <a:cubicBezTo>
                    <a:pt x="144" y="147"/>
                    <a:pt x="168" y="99"/>
                    <a:pt x="156" y="63"/>
                  </a:cubicBezTo>
                  <a:cubicBezTo>
                    <a:pt x="136" y="23"/>
                    <a:pt x="10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>
              <a:off x="6379043" y="1306801"/>
              <a:ext cx="7728" cy="7186"/>
            </a:xfrm>
            <a:custGeom>
              <a:avLst/>
              <a:gdLst/>
              <a:ahLst/>
              <a:cxnLst/>
              <a:rect l="l" t="t" r="r" b="b"/>
              <a:pathLst>
                <a:path w="157" h="146" extrusionOk="0">
                  <a:moveTo>
                    <a:pt x="90" y="1"/>
                  </a:moveTo>
                  <a:cubicBezTo>
                    <a:pt x="81" y="1"/>
                    <a:pt x="71" y="4"/>
                    <a:pt x="61" y="11"/>
                  </a:cubicBezTo>
                  <a:cubicBezTo>
                    <a:pt x="13" y="23"/>
                    <a:pt x="1" y="58"/>
                    <a:pt x="1" y="94"/>
                  </a:cubicBezTo>
                  <a:cubicBezTo>
                    <a:pt x="11" y="124"/>
                    <a:pt x="45" y="145"/>
                    <a:pt x="77" y="145"/>
                  </a:cubicBezTo>
                  <a:cubicBezTo>
                    <a:pt x="84" y="145"/>
                    <a:pt x="90" y="144"/>
                    <a:pt x="97" y="142"/>
                  </a:cubicBezTo>
                  <a:cubicBezTo>
                    <a:pt x="132" y="130"/>
                    <a:pt x="156" y="94"/>
                    <a:pt x="144" y="46"/>
                  </a:cubicBezTo>
                  <a:cubicBezTo>
                    <a:pt x="136" y="21"/>
                    <a:pt x="11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>
              <a:off x="6356107" y="1314135"/>
              <a:ext cx="8318" cy="6300"/>
            </a:xfrm>
            <a:custGeom>
              <a:avLst/>
              <a:gdLst/>
              <a:ahLst/>
              <a:cxnLst/>
              <a:rect l="l" t="t" r="r" b="b"/>
              <a:pathLst>
                <a:path w="169" h="128" extrusionOk="0">
                  <a:moveTo>
                    <a:pt x="99" y="1"/>
                  </a:moveTo>
                  <a:cubicBezTo>
                    <a:pt x="90" y="1"/>
                    <a:pt x="81" y="2"/>
                    <a:pt x="72" y="5"/>
                  </a:cubicBezTo>
                  <a:cubicBezTo>
                    <a:pt x="25" y="17"/>
                    <a:pt x="1" y="53"/>
                    <a:pt x="13" y="89"/>
                  </a:cubicBezTo>
                  <a:cubicBezTo>
                    <a:pt x="22" y="108"/>
                    <a:pt x="48" y="128"/>
                    <a:pt x="83" y="128"/>
                  </a:cubicBezTo>
                  <a:cubicBezTo>
                    <a:pt x="91" y="128"/>
                    <a:pt x="99" y="127"/>
                    <a:pt x="108" y="125"/>
                  </a:cubicBezTo>
                  <a:cubicBezTo>
                    <a:pt x="144" y="113"/>
                    <a:pt x="168" y="77"/>
                    <a:pt x="156" y="41"/>
                  </a:cubicBezTo>
                  <a:cubicBezTo>
                    <a:pt x="147" y="14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>
              <a:off x="6370824" y="1320681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85" y="1"/>
                  </a:moveTo>
                  <a:cubicBezTo>
                    <a:pt x="77" y="1"/>
                    <a:pt x="69" y="1"/>
                    <a:pt x="60" y="4"/>
                  </a:cubicBezTo>
                  <a:cubicBezTo>
                    <a:pt x="24" y="16"/>
                    <a:pt x="1" y="51"/>
                    <a:pt x="13" y="87"/>
                  </a:cubicBezTo>
                  <a:lnTo>
                    <a:pt x="156" y="51"/>
                  </a:lnTo>
                  <a:cubicBezTo>
                    <a:pt x="146" y="22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>
              <a:off x="6364917" y="1302568"/>
              <a:ext cx="7728" cy="4430"/>
            </a:xfrm>
            <a:custGeom>
              <a:avLst/>
              <a:gdLst/>
              <a:ahLst/>
              <a:cxnLst/>
              <a:rect l="l" t="t" r="r" b="b"/>
              <a:pathLst>
                <a:path w="157" h="90" extrusionOk="0">
                  <a:moveTo>
                    <a:pt x="144" y="1"/>
                  </a:moveTo>
                  <a:lnTo>
                    <a:pt x="1" y="49"/>
                  </a:lnTo>
                  <a:cubicBezTo>
                    <a:pt x="10" y="76"/>
                    <a:pt x="39" y="89"/>
                    <a:pt x="68" y="89"/>
                  </a:cubicBezTo>
                  <a:cubicBezTo>
                    <a:pt x="78" y="89"/>
                    <a:pt x="88" y="88"/>
                    <a:pt x="97" y="85"/>
                  </a:cubicBezTo>
                  <a:cubicBezTo>
                    <a:pt x="133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>
              <a:off x="6387312" y="1294349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132" y="1"/>
                  </a:moveTo>
                  <a:lnTo>
                    <a:pt x="0" y="48"/>
                  </a:lnTo>
                  <a:cubicBezTo>
                    <a:pt x="10" y="78"/>
                    <a:pt x="36" y="99"/>
                    <a:pt x="65" y="99"/>
                  </a:cubicBezTo>
                  <a:cubicBezTo>
                    <a:pt x="71" y="99"/>
                    <a:pt x="78" y="98"/>
                    <a:pt x="84" y="96"/>
                  </a:cubicBezTo>
                  <a:cubicBezTo>
                    <a:pt x="132" y="84"/>
                    <a:pt x="144" y="36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6"/>
            <p:cNvSpPr/>
            <p:nvPr/>
          </p:nvSpPr>
          <p:spPr>
            <a:xfrm>
              <a:off x="6409067" y="1286720"/>
              <a:ext cx="7728" cy="4873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132" y="0"/>
                  </a:moveTo>
                  <a:lnTo>
                    <a:pt x="1" y="48"/>
                  </a:lnTo>
                  <a:cubicBezTo>
                    <a:pt x="11" y="77"/>
                    <a:pt x="45" y="99"/>
                    <a:pt x="76" y="99"/>
                  </a:cubicBezTo>
                  <a:cubicBezTo>
                    <a:pt x="83" y="99"/>
                    <a:pt x="90" y="98"/>
                    <a:pt x="96" y="96"/>
                  </a:cubicBezTo>
                  <a:cubicBezTo>
                    <a:pt x="132" y="84"/>
                    <a:pt x="156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6"/>
            <p:cNvSpPr/>
            <p:nvPr/>
          </p:nvSpPr>
          <p:spPr>
            <a:xfrm>
              <a:off x="6430281" y="1318318"/>
              <a:ext cx="8269" cy="7974"/>
            </a:xfrm>
            <a:custGeom>
              <a:avLst/>
              <a:gdLst/>
              <a:ahLst/>
              <a:cxnLst/>
              <a:rect l="l" t="t" r="r" b="b"/>
              <a:pathLst>
                <a:path w="168" h="162" extrusionOk="0">
                  <a:moveTo>
                    <a:pt x="90" y="1"/>
                  </a:moveTo>
                  <a:cubicBezTo>
                    <a:pt x="84" y="1"/>
                    <a:pt x="78" y="2"/>
                    <a:pt x="72" y="4"/>
                  </a:cubicBezTo>
                  <a:cubicBezTo>
                    <a:pt x="24" y="16"/>
                    <a:pt x="0" y="52"/>
                    <a:pt x="12" y="99"/>
                  </a:cubicBezTo>
                  <a:cubicBezTo>
                    <a:pt x="22" y="131"/>
                    <a:pt x="51" y="162"/>
                    <a:pt x="89" y="162"/>
                  </a:cubicBezTo>
                  <a:cubicBezTo>
                    <a:pt x="95" y="162"/>
                    <a:pt x="101" y="161"/>
                    <a:pt x="108" y="159"/>
                  </a:cubicBezTo>
                  <a:cubicBezTo>
                    <a:pt x="144" y="147"/>
                    <a:pt x="168" y="111"/>
                    <a:pt x="156" y="64"/>
                  </a:cubicBezTo>
                  <a:cubicBezTo>
                    <a:pt x="146" y="24"/>
                    <a:pt x="119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6"/>
            <p:cNvSpPr/>
            <p:nvPr/>
          </p:nvSpPr>
          <p:spPr>
            <a:xfrm>
              <a:off x="6421421" y="1333183"/>
              <a:ext cx="7728" cy="4774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61" y="1"/>
                  </a:moveTo>
                  <a:cubicBezTo>
                    <a:pt x="25" y="13"/>
                    <a:pt x="1" y="49"/>
                    <a:pt x="13" y="96"/>
                  </a:cubicBezTo>
                  <a:lnTo>
                    <a:pt x="156" y="72"/>
                  </a:lnTo>
                  <a:cubicBezTo>
                    <a:pt x="144" y="25"/>
                    <a:pt x="10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6"/>
            <p:cNvSpPr/>
            <p:nvPr/>
          </p:nvSpPr>
          <p:spPr>
            <a:xfrm>
              <a:off x="6398485" y="1337760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91" y="0"/>
                  </a:moveTo>
                  <a:cubicBezTo>
                    <a:pt x="85" y="0"/>
                    <a:pt x="78" y="1"/>
                    <a:pt x="72" y="3"/>
                  </a:cubicBezTo>
                  <a:cubicBezTo>
                    <a:pt x="24" y="15"/>
                    <a:pt x="1" y="51"/>
                    <a:pt x="12" y="87"/>
                  </a:cubicBezTo>
                  <a:lnTo>
                    <a:pt x="156" y="63"/>
                  </a:lnTo>
                  <a:cubicBezTo>
                    <a:pt x="146" y="24"/>
                    <a:pt x="12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6"/>
            <p:cNvSpPr/>
            <p:nvPr/>
          </p:nvSpPr>
          <p:spPr>
            <a:xfrm>
              <a:off x="6407295" y="1323634"/>
              <a:ext cx="8318" cy="7383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91" y="0"/>
                  </a:moveTo>
                  <a:cubicBezTo>
                    <a:pt x="85" y="0"/>
                    <a:pt x="79" y="1"/>
                    <a:pt x="73" y="3"/>
                  </a:cubicBezTo>
                  <a:cubicBezTo>
                    <a:pt x="25" y="15"/>
                    <a:pt x="1" y="51"/>
                    <a:pt x="13" y="87"/>
                  </a:cubicBezTo>
                  <a:cubicBezTo>
                    <a:pt x="23" y="127"/>
                    <a:pt x="49" y="150"/>
                    <a:pt x="78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44" y="147"/>
                    <a:pt x="168" y="99"/>
                    <a:pt x="156" y="63"/>
                  </a:cubicBezTo>
                  <a:cubicBezTo>
                    <a:pt x="146" y="24"/>
                    <a:pt x="12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6"/>
            <p:cNvSpPr/>
            <p:nvPr/>
          </p:nvSpPr>
          <p:spPr>
            <a:xfrm>
              <a:off x="6384359" y="1328901"/>
              <a:ext cx="8269" cy="6842"/>
            </a:xfrm>
            <a:custGeom>
              <a:avLst/>
              <a:gdLst/>
              <a:ahLst/>
              <a:cxnLst/>
              <a:rect l="l" t="t" r="r" b="b"/>
              <a:pathLst>
                <a:path w="168" h="139" extrusionOk="0">
                  <a:moveTo>
                    <a:pt x="91" y="1"/>
                  </a:moveTo>
                  <a:cubicBezTo>
                    <a:pt x="85" y="1"/>
                    <a:pt x="79" y="2"/>
                    <a:pt x="72" y="4"/>
                  </a:cubicBezTo>
                  <a:cubicBezTo>
                    <a:pt x="24" y="4"/>
                    <a:pt x="1" y="52"/>
                    <a:pt x="13" y="88"/>
                  </a:cubicBezTo>
                  <a:cubicBezTo>
                    <a:pt x="22" y="117"/>
                    <a:pt x="48" y="139"/>
                    <a:pt x="77" y="139"/>
                  </a:cubicBezTo>
                  <a:cubicBezTo>
                    <a:pt x="83" y="139"/>
                    <a:pt x="90" y="138"/>
                    <a:pt x="96" y="136"/>
                  </a:cubicBezTo>
                  <a:cubicBezTo>
                    <a:pt x="144" y="136"/>
                    <a:pt x="168" y="100"/>
                    <a:pt x="156" y="52"/>
                  </a:cubicBezTo>
                  <a:cubicBezTo>
                    <a:pt x="146" y="22"/>
                    <a:pt x="120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6"/>
            <p:cNvSpPr/>
            <p:nvPr/>
          </p:nvSpPr>
          <p:spPr>
            <a:xfrm>
              <a:off x="6361423" y="1334216"/>
              <a:ext cx="8269" cy="6694"/>
            </a:xfrm>
            <a:custGeom>
              <a:avLst/>
              <a:gdLst/>
              <a:ahLst/>
              <a:cxnLst/>
              <a:rect l="l" t="t" r="r" b="b"/>
              <a:pathLst>
                <a:path w="168" h="136" extrusionOk="0">
                  <a:moveTo>
                    <a:pt x="91" y="1"/>
                  </a:moveTo>
                  <a:cubicBezTo>
                    <a:pt x="85" y="1"/>
                    <a:pt x="78" y="1"/>
                    <a:pt x="72" y="4"/>
                  </a:cubicBezTo>
                  <a:cubicBezTo>
                    <a:pt x="24" y="4"/>
                    <a:pt x="0" y="39"/>
                    <a:pt x="12" y="75"/>
                  </a:cubicBezTo>
                  <a:cubicBezTo>
                    <a:pt x="24" y="111"/>
                    <a:pt x="60" y="135"/>
                    <a:pt x="96" y="135"/>
                  </a:cubicBezTo>
                  <a:cubicBezTo>
                    <a:pt x="144" y="123"/>
                    <a:pt x="168" y="87"/>
                    <a:pt x="156" y="51"/>
                  </a:cubicBezTo>
                  <a:cubicBezTo>
                    <a:pt x="146" y="22"/>
                    <a:pt x="120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6"/>
            <p:cNvSpPr/>
            <p:nvPr/>
          </p:nvSpPr>
          <p:spPr>
            <a:xfrm>
              <a:off x="6375549" y="1342436"/>
              <a:ext cx="7678" cy="3741"/>
            </a:xfrm>
            <a:custGeom>
              <a:avLst/>
              <a:gdLst/>
              <a:ahLst/>
              <a:cxnLst/>
              <a:rect l="l" t="t" r="r" b="b"/>
              <a:pathLst>
                <a:path w="156" h="76" extrusionOk="0">
                  <a:moveTo>
                    <a:pt x="91" y="1"/>
                  </a:moveTo>
                  <a:cubicBezTo>
                    <a:pt x="85" y="1"/>
                    <a:pt x="78" y="2"/>
                    <a:pt x="72" y="4"/>
                  </a:cubicBezTo>
                  <a:cubicBezTo>
                    <a:pt x="24" y="4"/>
                    <a:pt x="0" y="40"/>
                    <a:pt x="12" y="76"/>
                  </a:cubicBezTo>
                  <a:lnTo>
                    <a:pt x="156" y="52"/>
                  </a:lnTo>
                  <a:cubicBezTo>
                    <a:pt x="146" y="22"/>
                    <a:pt x="120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6"/>
            <p:cNvSpPr/>
            <p:nvPr/>
          </p:nvSpPr>
          <p:spPr>
            <a:xfrm>
              <a:off x="6371414" y="1323191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44" y="0"/>
                  </a:moveTo>
                  <a:lnTo>
                    <a:pt x="1" y="36"/>
                  </a:lnTo>
                  <a:cubicBezTo>
                    <a:pt x="10" y="66"/>
                    <a:pt x="36" y="87"/>
                    <a:pt x="65" y="87"/>
                  </a:cubicBezTo>
                  <a:cubicBezTo>
                    <a:pt x="71" y="87"/>
                    <a:pt x="78" y="86"/>
                    <a:pt x="84" y="84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6"/>
            <p:cNvSpPr/>
            <p:nvPr/>
          </p:nvSpPr>
          <p:spPr>
            <a:xfrm>
              <a:off x="6393760" y="1317285"/>
              <a:ext cx="7728" cy="4873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144" y="1"/>
                  </a:moveTo>
                  <a:lnTo>
                    <a:pt x="1" y="37"/>
                  </a:lnTo>
                  <a:cubicBezTo>
                    <a:pt x="11" y="68"/>
                    <a:pt x="39" y="99"/>
                    <a:pt x="78" y="99"/>
                  </a:cubicBezTo>
                  <a:cubicBezTo>
                    <a:pt x="84" y="99"/>
                    <a:pt x="90" y="98"/>
                    <a:pt x="97" y="97"/>
                  </a:cubicBezTo>
                  <a:cubicBezTo>
                    <a:pt x="132" y="85"/>
                    <a:pt x="156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6"/>
            <p:cNvSpPr/>
            <p:nvPr/>
          </p:nvSpPr>
          <p:spPr>
            <a:xfrm>
              <a:off x="6416745" y="1311428"/>
              <a:ext cx="7088" cy="4873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132" y="0"/>
                  </a:moveTo>
                  <a:lnTo>
                    <a:pt x="0" y="36"/>
                  </a:lnTo>
                  <a:cubicBezTo>
                    <a:pt x="0" y="76"/>
                    <a:pt x="33" y="99"/>
                    <a:pt x="65" y="99"/>
                  </a:cubicBezTo>
                  <a:cubicBezTo>
                    <a:pt x="71" y="99"/>
                    <a:pt x="78" y="98"/>
                    <a:pt x="84" y="96"/>
                  </a:cubicBezTo>
                  <a:cubicBezTo>
                    <a:pt x="120" y="96"/>
                    <a:pt x="144" y="48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6"/>
            <p:cNvSpPr/>
            <p:nvPr/>
          </p:nvSpPr>
          <p:spPr>
            <a:xfrm>
              <a:off x="6435547" y="1343666"/>
              <a:ext cx="7728" cy="7826"/>
            </a:xfrm>
            <a:custGeom>
              <a:avLst/>
              <a:gdLst/>
              <a:ahLst/>
              <a:cxnLst/>
              <a:rect l="l" t="t" r="r" b="b"/>
              <a:pathLst>
                <a:path w="157" h="159" extrusionOk="0">
                  <a:moveTo>
                    <a:pt x="75" y="1"/>
                  </a:moveTo>
                  <a:cubicBezTo>
                    <a:pt x="70" y="1"/>
                    <a:pt x="65" y="1"/>
                    <a:pt x="61" y="3"/>
                  </a:cubicBezTo>
                  <a:cubicBezTo>
                    <a:pt x="25" y="3"/>
                    <a:pt x="1" y="51"/>
                    <a:pt x="1" y="87"/>
                  </a:cubicBezTo>
                  <a:cubicBezTo>
                    <a:pt x="13" y="134"/>
                    <a:pt x="49" y="158"/>
                    <a:pt x="84" y="158"/>
                  </a:cubicBezTo>
                  <a:cubicBezTo>
                    <a:pt x="132" y="146"/>
                    <a:pt x="156" y="111"/>
                    <a:pt x="144" y="63"/>
                  </a:cubicBezTo>
                  <a:cubicBezTo>
                    <a:pt x="144" y="32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6"/>
            <p:cNvSpPr/>
            <p:nvPr/>
          </p:nvSpPr>
          <p:spPr>
            <a:xfrm>
              <a:off x="6425556" y="1357792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87" y="1"/>
                  </a:moveTo>
                  <a:cubicBezTo>
                    <a:pt x="82" y="1"/>
                    <a:pt x="77" y="1"/>
                    <a:pt x="72" y="3"/>
                  </a:cubicBezTo>
                  <a:cubicBezTo>
                    <a:pt x="24" y="3"/>
                    <a:pt x="0" y="51"/>
                    <a:pt x="0" y="87"/>
                  </a:cubicBezTo>
                  <a:lnTo>
                    <a:pt x="156" y="63"/>
                  </a:lnTo>
                  <a:cubicBezTo>
                    <a:pt x="146" y="32"/>
                    <a:pt x="117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6"/>
            <p:cNvSpPr/>
            <p:nvPr/>
          </p:nvSpPr>
          <p:spPr>
            <a:xfrm>
              <a:off x="6402619" y="1361287"/>
              <a:ext cx="7088" cy="4331"/>
            </a:xfrm>
            <a:custGeom>
              <a:avLst/>
              <a:gdLst/>
              <a:ahLst/>
              <a:cxnLst/>
              <a:rect l="l" t="t" r="r" b="b"/>
              <a:pathLst>
                <a:path w="144" h="88" extrusionOk="0">
                  <a:moveTo>
                    <a:pt x="83" y="1"/>
                  </a:moveTo>
                  <a:cubicBezTo>
                    <a:pt x="76" y="1"/>
                    <a:pt x="68" y="2"/>
                    <a:pt x="60" y="4"/>
                  </a:cubicBezTo>
                  <a:cubicBezTo>
                    <a:pt x="24" y="4"/>
                    <a:pt x="0" y="39"/>
                    <a:pt x="0" y="87"/>
                  </a:cubicBezTo>
                  <a:lnTo>
                    <a:pt x="144" y="63"/>
                  </a:lnTo>
                  <a:cubicBezTo>
                    <a:pt x="144" y="24"/>
                    <a:pt x="119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6"/>
            <p:cNvSpPr/>
            <p:nvPr/>
          </p:nvSpPr>
          <p:spPr>
            <a:xfrm>
              <a:off x="6412020" y="1347309"/>
              <a:ext cx="7678" cy="7728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72" y="1"/>
                  </a:moveTo>
                  <a:cubicBezTo>
                    <a:pt x="24" y="13"/>
                    <a:pt x="0" y="48"/>
                    <a:pt x="12" y="96"/>
                  </a:cubicBezTo>
                  <a:cubicBezTo>
                    <a:pt x="12" y="132"/>
                    <a:pt x="48" y="156"/>
                    <a:pt x="96" y="156"/>
                  </a:cubicBezTo>
                  <a:cubicBezTo>
                    <a:pt x="132" y="144"/>
                    <a:pt x="156" y="108"/>
                    <a:pt x="156" y="72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6"/>
            <p:cNvSpPr/>
            <p:nvPr/>
          </p:nvSpPr>
          <p:spPr>
            <a:xfrm>
              <a:off x="6389084" y="1351345"/>
              <a:ext cx="7678" cy="7334"/>
            </a:xfrm>
            <a:custGeom>
              <a:avLst/>
              <a:gdLst/>
              <a:ahLst/>
              <a:cxnLst/>
              <a:rect l="l" t="t" r="r" b="b"/>
              <a:pathLst>
                <a:path w="156" h="149" extrusionOk="0">
                  <a:moveTo>
                    <a:pt x="79" y="0"/>
                  </a:moveTo>
                  <a:cubicBezTo>
                    <a:pt x="73" y="0"/>
                    <a:pt x="66" y="1"/>
                    <a:pt x="60" y="2"/>
                  </a:cubicBezTo>
                  <a:cubicBezTo>
                    <a:pt x="24" y="14"/>
                    <a:pt x="0" y="50"/>
                    <a:pt x="0" y="86"/>
                  </a:cubicBezTo>
                  <a:cubicBezTo>
                    <a:pt x="11" y="117"/>
                    <a:pt x="39" y="148"/>
                    <a:pt x="70" y="148"/>
                  </a:cubicBezTo>
                  <a:cubicBezTo>
                    <a:pt x="74" y="148"/>
                    <a:pt x="79" y="147"/>
                    <a:pt x="84" y="146"/>
                  </a:cubicBezTo>
                  <a:cubicBezTo>
                    <a:pt x="132" y="146"/>
                    <a:pt x="156" y="98"/>
                    <a:pt x="144" y="62"/>
                  </a:cubicBezTo>
                  <a:cubicBezTo>
                    <a:pt x="144" y="31"/>
                    <a:pt x="117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6"/>
            <p:cNvSpPr/>
            <p:nvPr/>
          </p:nvSpPr>
          <p:spPr>
            <a:xfrm>
              <a:off x="6365508" y="1355381"/>
              <a:ext cx="7728" cy="6842"/>
            </a:xfrm>
            <a:custGeom>
              <a:avLst/>
              <a:gdLst/>
              <a:ahLst/>
              <a:cxnLst/>
              <a:rect l="l" t="t" r="r" b="b"/>
              <a:pathLst>
                <a:path w="157" h="139" extrusionOk="0">
                  <a:moveTo>
                    <a:pt x="92" y="1"/>
                  </a:moveTo>
                  <a:cubicBezTo>
                    <a:pt x="85" y="1"/>
                    <a:pt x="79" y="2"/>
                    <a:pt x="73" y="4"/>
                  </a:cubicBezTo>
                  <a:cubicBezTo>
                    <a:pt x="37" y="4"/>
                    <a:pt x="1" y="40"/>
                    <a:pt x="13" y="76"/>
                  </a:cubicBezTo>
                  <a:cubicBezTo>
                    <a:pt x="13" y="115"/>
                    <a:pt x="38" y="139"/>
                    <a:pt x="73" y="139"/>
                  </a:cubicBezTo>
                  <a:cubicBezTo>
                    <a:pt x="81" y="139"/>
                    <a:pt x="88" y="138"/>
                    <a:pt x="97" y="136"/>
                  </a:cubicBezTo>
                  <a:cubicBezTo>
                    <a:pt x="132" y="136"/>
                    <a:pt x="156" y="100"/>
                    <a:pt x="156" y="52"/>
                  </a:cubicBezTo>
                  <a:cubicBezTo>
                    <a:pt x="147" y="22"/>
                    <a:pt x="121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6"/>
            <p:cNvSpPr/>
            <p:nvPr/>
          </p:nvSpPr>
          <p:spPr>
            <a:xfrm>
              <a:off x="6379043" y="1364388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0"/>
                  </a:moveTo>
                  <a:cubicBezTo>
                    <a:pt x="37" y="12"/>
                    <a:pt x="1" y="48"/>
                    <a:pt x="13" y="84"/>
                  </a:cubicBezTo>
                  <a:lnTo>
                    <a:pt x="156" y="72"/>
                  </a:lnTo>
                  <a:cubicBezTo>
                    <a:pt x="156" y="24"/>
                    <a:pt x="121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6"/>
            <p:cNvSpPr/>
            <p:nvPr/>
          </p:nvSpPr>
          <p:spPr>
            <a:xfrm>
              <a:off x="6376139" y="1344946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44" y="1"/>
                  </a:moveTo>
                  <a:lnTo>
                    <a:pt x="0" y="25"/>
                  </a:lnTo>
                  <a:cubicBezTo>
                    <a:pt x="0" y="64"/>
                    <a:pt x="33" y="88"/>
                    <a:pt x="65" y="88"/>
                  </a:cubicBezTo>
                  <a:cubicBezTo>
                    <a:pt x="71" y="88"/>
                    <a:pt x="78" y="87"/>
                    <a:pt x="84" y="85"/>
                  </a:cubicBezTo>
                  <a:cubicBezTo>
                    <a:pt x="120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6"/>
            <p:cNvSpPr/>
            <p:nvPr/>
          </p:nvSpPr>
          <p:spPr>
            <a:xfrm>
              <a:off x="6399076" y="1340861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144" y="0"/>
                  </a:moveTo>
                  <a:lnTo>
                    <a:pt x="0" y="24"/>
                  </a:lnTo>
                  <a:cubicBezTo>
                    <a:pt x="0" y="55"/>
                    <a:pt x="36" y="86"/>
                    <a:pt x="69" y="86"/>
                  </a:cubicBezTo>
                  <a:cubicBezTo>
                    <a:pt x="74" y="86"/>
                    <a:pt x="79" y="85"/>
                    <a:pt x="84" y="84"/>
                  </a:cubicBezTo>
                  <a:cubicBezTo>
                    <a:pt x="120" y="84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6"/>
            <p:cNvSpPr/>
            <p:nvPr/>
          </p:nvSpPr>
          <p:spPr>
            <a:xfrm>
              <a:off x="6422012" y="1336726"/>
              <a:ext cx="7137" cy="4282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144" y="0"/>
                  </a:moveTo>
                  <a:lnTo>
                    <a:pt x="1" y="24"/>
                  </a:lnTo>
                  <a:cubicBezTo>
                    <a:pt x="1" y="55"/>
                    <a:pt x="37" y="86"/>
                    <a:pt x="70" y="86"/>
                  </a:cubicBezTo>
                  <a:cubicBezTo>
                    <a:pt x="75" y="86"/>
                    <a:pt x="80" y="86"/>
                    <a:pt x="84" y="84"/>
                  </a:cubicBezTo>
                  <a:cubicBezTo>
                    <a:pt x="120" y="84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6"/>
            <p:cNvSpPr/>
            <p:nvPr/>
          </p:nvSpPr>
          <p:spPr>
            <a:xfrm>
              <a:off x="6439091" y="1368374"/>
              <a:ext cx="7678" cy="7334"/>
            </a:xfrm>
            <a:custGeom>
              <a:avLst/>
              <a:gdLst/>
              <a:ahLst/>
              <a:cxnLst/>
              <a:rect l="l" t="t" r="r" b="b"/>
              <a:pathLst>
                <a:path w="156" h="149" extrusionOk="0">
                  <a:moveTo>
                    <a:pt x="79" y="1"/>
                  </a:moveTo>
                  <a:cubicBezTo>
                    <a:pt x="73" y="1"/>
                    <a:pt x="67" y="1"/>
                    <a:pt x="60" y="3"/>
                  </a:cubicBezTo>
                  <a:cubicBezTo>
                    <a:pt x="24" y="3"/>
                    <a:pt x="0" y="39"/>
                    <a:pt x="0" y="87"/>
                  </a:cubicBezTo>
                  <a:cubicBezTo>
                    <a:pt x="11" y="118"/>
                    <a:pt x="39" y="149"/>
                    <a:pt x="70" y="149"/>
                  </a:cubicBezTo>
                  <a:cubicBezTo>
                    <a:pt x="75" y="149"/>
                    <a:pt x="79" y="148"/>
                    <a:pt x="84" y="147"/>
                  </a:cubicBezTo>
                  <a:cubicBezTo>
                    <a:pt x="120" y="147"/>
                    <a:pt x="156" y="111"/>
                    <a:pt x="144" y="63"/>
                  </a:cubicBezTo>
                  <a:cubicBezTo>
                    <a:pt x="144" y="32"/>
                    <a:pt x="11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6"/>
            <p:cNvSpPr/>
            <p:nvPr/>
          </p:nvSpPr>
          <p:spPr>
            <a:xfrm>
              <a:off x="6428509" y="1381910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87" y="1"/>
                  </a:moveTo>
                  <a:cubicBezTo>
                    <a:pt x="82" y="1"/>
                    <a:pt x="77" y="1"/>
                    <a:pt x="72" y="3"/>
                  </a:cubicBezTo>
                  <a:cubicBezTo>
                    <a:pt x="36" y="3"/>
                    <a:pt x="0" y="39"/>
                    <a:pt x="12" y="87"/>
                  </a:cubicBezTo>
                  <a:lnTo>
                    <a:pt x="156" y="63"/>
                  </a:lnTo>
                  <a:cubicBezTo>
                    <a:pt x="156" y="32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6"/>
            <p:cNvSpPr/>
            <p:nvPr/>
          </p:nvSpPr>
          <p:spPr>
            <a:xfrm>
              <a:off x="6405523" y="1384863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87" y="1"/>
                  </a:moveTo>
                  <a:cubicBezTo>
                    <a:pt x="82" y="1"/>
                    <a:pt x="78" y="1"/>
                    <a:pt x="73" y="3"/>
                  </a:cubicBezTo>
                  <a:cubicBezTo>
                    <a:pt x="25" y="3"/>
                    <a:pt x="1" y="39"/>
                    <a:pt x="1" y="75"/>
                  </a:cubicBezTo>
                  <a:lnTo>
                    <a:pt x="156" y="63"/>
                  </a:lnTo>
                  <a:cubicBezTo>
                    <a:pt x="146" y="32"/>
                    <a:pt x="118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6"/>
            <p:cNvSpPr/>
            <p:nvPr/>
          </p:nvSpPr>
          <p:spPr>
            <a:xfrm>
              <a:off x="6415564" y="1371328"/>
              <a:ext cx="7678" cy="7334"/>
            </a:xfrm>
            <a:custGeom>
              <a:avLst/>
              <a:gdLst/>
              <a:ahLst/>
              <a:cxnLst/>
              <a:rect l="l" t="t" r="r" b="b"/>
              <a:pathLst>
                <a:path w="156" h="149" extrusionOk="0">
                  <a:moveTo>
                    <a:pt x="86" y="1"/>
                  </a:moveTo>
                  <a:cubicBezTo>
                    <a:pt x="82" y="1"/>
                    <a:pt x="77" y="1"/>
                    <a:pt x="72" y="3"/>
                  </a:cubicBezTo>
                  <a:cubicBezTo>
                    <a:pt x="24" y="3"/>
                    <a:pt x="0" y="39"/>
                    <a:pt x="0" y="87"/>
                  </a:cubicBezTo>
                  <a:cubicBezTo>
                    <a:pt x="11" y="118"/>
                    <a:pt x="39" y="149"/>
                    <a:pt x="70" y="149"/>
                  </a:cubicBezTo>
                  <a:cubicBezTo>
                    <a:pt x="74" y="149"/>
                    <a:pt x="79" y="148"/>
                    <a:pt x="84" y="146"/>
                  </a:cubicBezTo>
                  <a:cubicBezTo>
                    <a:pt x="132" y="146"/>
                    <a:pt x="156" y="110"/>
                    <a:pt x="156" y="63"/>
                  </a:cubicBezTo>
                  <a:cubicBezTo>
                    <a:pt x="145" y="32"/>
                    <a:pt x="11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6"/>
            <p:cNvSpPr/>
            <p:nvPr/>
          </p:nvSpPr>
          <p:spPr>
            <a:xfrm>
              <a:off x="6391988" y="1374379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3" y="1"/>
                  </a:moveTo>
                  <a:cubicBezTo>
                    <a:pt x="37" y="13"/>
                    <a:pt x="1" y="48"/>
                    <a:pt x="13" y="84"/>
                  </a:cubicBezTo>
                  <a:cubicBezTo>
                    <a:pt x="13" y="115"/>
                    <a:pt x="40" y="146"/>
                    <a:pt x="78" y="146"/>
                  </a:cubicBezTo>
                  <a:cubicBezTo>
                    <a:pt x="84" y="146"/>
                    <a:pt x="90" y="146"/>
                    <a:pt x="97" y="144"/>
                  </a:cubicBezTo>
                  <a:cubicBezTo>
                    <a:pt x="133" y="144"/>
                    <a:pt x="168" y="108"/>
                    <a:pt x="156" y="60"/>
                  </a:cubicBezTo>
                  <a:cubicBezTo>
                    <a:pt x="156" y="25"/>
                    <a:pt x="121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6"/>
            <p:cNvSpPr/>
            <p:nvPr/>
          </p:nvSpPr>
          <p:spPr>
            <a:xfrm>
              <a:off x="6369052" y="1377775"/>
              <a:ext cx="7728" cy="6792"/>
            </a:xfrm>
            <a:custGeom>
              <a:avLst/>
              <a:gdLst/>
              <a:ahLst/>
              <a:cxnLst/>
              <a:rect l="l" t="t" r="r" b="b"/>
              <a:pathLst>
                <a:path w="157" h="138" extrusionOk="0">
                  <a:moveTo>
                    <a:pt x="91" y="0"/>
                  </a:moveTo>
                  <a:cubicBezTo>
                    <a:pt x="85" y="0"/>
                    <a:pt x="79" y="1"/>
                    <a:pt x="72" y="3"/>
                  </a:cubicBezTo>
                  <a:cubicBezTo>
                    <a:pt x="25" y="3"/>
                    <a:pt x="1" y="39"/>
                    <a:pt x="1" y="75"/>
                  </a:cubicBezTo>
                  <a:cubicBezTo>
                    <a:pt x="11" y="115"/>
                    <a:pt x="37" y="138"/>
                    <a:pt x="66" y="138"/>
                  </a:cubicBezTo>
                  <a:cubicBezTo>
                    <a:pt x="72" y="138"/>
                    <a:pt x="78" y="137"/>
                    <a:pt x="84" y="135"/>
                  </a:cubicBezTo>
                  <a:cubicBezTo>
                    <a:pt x="120" y="135"/>
                    <a:pt x="156" y="99"/>
                    <a:pt x="144" y="63"/>
                  </a:cubicBezTo>
                  <a:cubicBezTo>
                    <a:pt x="144" y="24"/>
                    <a:pt x="12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6"/>
            <p:cNvSpPr/>
            <p:nvPr/>
          </p:nvSpPr>
          <p:spPr>
            <a:xfrm>
              <a:off x="6382587" y="1387324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60" y="1"/>
                  </a:moveTo>
                  <a:cubicBezTo>
                    <a:pt x="25" y="13"/>
                    <a:pt x="1" y="49"/>
                    <a:pt x="1" y="84"/>
                  </a:cubicBezTo>
                  <a:lnTo>
                    <a:pt x="144" y="72"/>
                  </a:lnTo>
                  <a:cubicBezTo>
                    <a:pt x="144" y="25"/>
                    <a:pt x="10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6"/>
            <p:cNvSpPr/>
            <p:nvPr/>
          </p:nvSpPr>
          <p:spPr>
            <a:xfrm>
              <a:off x="6379634" y="1367931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52"/>
                    <a:pt x="34" y="75"/>
                    <a:pt x="65" y="75"/>
                  </a:cubicBezTo>
                  <a:cubicBezTo>
                    <a:pt x="72" y="75"/>
                    <a:pt x="78" y="74"/>
                    <a:pt x="85" y="72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6"/>
            <p:cNvSpPr/>
            <p:nvPr/>
          </p:nvSpPr>
          <p:spPr>
            <a:xfrm>
              <a:off x="6402619" y="1364388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44" y="0"/>
                  </a:moveTo>
                  <a:lnTo>
                    <a:pt x="0" y="24"/>
                  </a:lnTo>
                  <a:cubicBezTo>
                    <a:pt x="12" y="60"/>
                    <a:pt x="48" y="84"/>
                    <a:pt x="84" y="84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6"/>
            <p:cNvSpPr/>
            <p:nvPr/>
          </p:nvSpPr>
          <p:spPr>
            <a:xfrm>
              <a:off x="6425556" y="1360844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56" y="1"/>
                  </a:moveTo>
                  <a:lnTo>
                    <a:pt x="0" y="25"/>
                  </a:lnTo>
                  <a:cubicBezTo>
                    <a:pt x="11" y="56"/>
                    <a:pt x="39" y="87"/>
                    <a:pt x="70" y="87"/>
                  </a:cubicBezTo>
                  <a:cubicBezTo>
                    <a:pt x="75" y="87"/>
                    <a:pt x="79" y="86"/>
                    <a:pt x="84" y="84"/>
                  </a:cubicBezTo>
                  <a:cubicBezTo>
                    <a:pt x="132" y="84"/>
                    <a:pt x="156" y="48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6"/>
            <p:cNvSpPr/>
            <p:nvPr/>
          </p:nvSpPr>
          <p:spPr>
            <a:xfrm>
              <a:off x="6442044" y="1392640"/>
              <a:ext cx="7678" cy="7678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60" y="0"/>
                  </a:moveTo>
                  <a:cubicBezTo>
                    <a:pt x="24" y="0"/>
                    <a:pt x="0" y="36"/>
                    <a:pt x="0" y="84"/>
                  </a:cubicBezTo>
                  <a:cubicBezTo>
                    <a:pt x="0" y="132"/>
                    <a:pt x="36" y="156"/>
                    <a:pt x="84" y="156"/>
                  </a:cubicBezTo>
                  <a:cubicBezTo>
                    <a:pt x="120" y="144"/>
                    <a:pt x="156" y="108"/>
                    <a:pt x="144" y="72"/>
                  </a:cubicBezTo>
                  <a:cubicBezTo>
                    <a:pt x="144" y="24"/>
                    <a:pt x="10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6"/>
            <p:cNvSpPr/>
            <p:nvPr/>
          </p:nvSpPr>
          <p:spPr>
            <a:xfrm>
              <a:off x="6431462" y="1406027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86" y="1"/>
                  </a:moveTo>
                  <a:cubicBezTo>
                    <a:pt x="81" y="1"/>
                    <a:pt x="77" y="2"/>
                    <a:pt x="72" y="3"/>
                  </a:cubicBezTo>
                  <a:cubicBezTo>
                    <a:pt x="24" y="3"/>
                    <a:pt x="0" y="39"/>
                    <a:pt x="0" y="87"/>
                  </a:cubicBezTo>
                  <a:lnTo>
                    <a:pt x="144" y="63"/>
                  </a:lnTo>
                  <a:cubicBezTo>
                    <a:pt x="144" y="32"/>
                    <a:pt x="11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6"/>
            <p:cNvSpPr/>
            <p:nvPr/>
          </p:nvSpPr>
          <p:spPr>
            <a:xfrm>
              <a:off x="6407886" y="1408390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91" y="1"/>
                  </a:moveTo>
                  <a:cubicBezTo>
                    <a:pt x="85" y="1"/>
                    <a:pt x="79" y="2"/>
                    <a:pt x="73" y="3"/>
                  </a:cubicBezTo>
                  <a:cubicBezTo>
                    <a:pt x="37" y="3"/>
                    <a:pt x="1" y="39"/>
                    <a:pt x="13" y="75"/>
                  </a:cubicBezTo>
                  <a:lnTo>
                    <a:pt x="156" y="63"/>
                  </a:lnTo>
                  <a:cubicBezTo>
                    <a:pt x="156" y="32"/>
                    <a:pt x="12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6"/>
            <p:cNvSpPr/>
            <p:nvPr/>
          </p:nvSpPr>
          <p:spPr>
            <a:xfrm>
              <a:off x="6418517" y="1395002"/>
              <a:ext cx="7678" cy="7678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24" y="12"/>
                    <a:pt x="0" y="48"/>
                    <a:pt x="0" y="84"/>
                  </a:cubicBezTo>
                  <a:cubicBezTo>
                    <a:pt x="12" y="132"/>
                    <a:pt x="48" y="156"/>
                    <a:pt x="84" y="156"/>
                  </a:cubicBezTo>
                  <a:cubicBezTo>
                    <a:pt x="120" y="144"/>
                    <a:pt x="155" y="108"/>
                    <a:pt x="155" y="72"/>
                  </a:cubicBezTo>
                  <a:cubicBezTo>
                    <a:pt x="143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6"/>
            <p:cNvSpPr/>
            <p:nvPr/>
          </p:nvSpPr>
          <p:spPr>
            <a:xfrm>
              <a:off x="6394941" y="1397808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7" y="1"/>
                  </a:moveTo>
                  <a:cubicBezTo>
                    <a:pt x="82" y="1"/>
                    <a:pt x="77" y="1"/>
                    <a:pt x="73" y="3"/>
                  </a:cubicBezTo>
                  <a:cubicBezTo>
                    <a:pt x="37" y="3"/>
                    <a:pt x="1" y="39"/>
                    <a:pt x="13" y="75"/>
                  </a:cubicBezTo>
                  <a:cubicBezTo>
                    <a:pt x="13" y="122"/>
                    <a:pt x="49" y="146"/>
                    <a:pt x="84" y="146"/>
                  </a:cubicBezTo>
                  <a:cubicBezTo>
                    <a:pt x="132" y="146"/>
                    <a:pt x="156" y="99"/>
                    <a:pt x="156" y="63"/>
                  </a:cubicBezTo>
                  <a:cubicBezTo>
                    <a:pt x="146" y="32"/>
                    <a:pt x="118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6"/>
            <p:cNvSpPr/>
            <p:nvPr/>
          </p:nvSpPr>
          <p:spPr>
            <a:xfrm>
              <a:off x="6371414" y="1400269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72" y="1"/>
                  </a:moveTo>
                  <a:cubicBezTo>
                    <a:pt x="36" y="1"/>
                    <a:pt x="1" y="37"/>
                    <a:pt x="12" y="84"/>
                  </a:cubicBezTo>
                  <a:cubicBezTo>
                    <a:pt x="12" y="120"/>
                    <a:pt x="48" y="144"/>
                    <a:pt x="96" y="144"/>
                  </a:cubicBezTo>
                  <a:cubicBezTo>
                    <a:pt x="132" y="144"/>
                    <a:pt x="156" y="108"/>
                    <a:pt x="156" y="61"/>
                  </a:cubicBez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6"/>
            <p:cNvSpPr/>
            <p:nvPr/>
          </p:nvSpPr>
          <p:spPr>
            <a:xfrm>
              <a:off x="6384950" y="1410309"/>
              <a:ext cx="7088" cy="4134"/>
            </a:xfrm>
            <a:custGeom>
              <a:avLst/>
              <a:gdLst/>
              <a:ahLst/>
              <a:cxnLst/>
              <a:rect l="l" t="t" r="r" b="b"/>
              <a:pathLst>
                <a:path w="144" h="84" extrusionOk="0">
                  <a:moveTo>
                    <a:pt x="72" y="0"/>
                  </a:moveTo>
                  <a:cubicBezTo>
                    <a:pt x="24" y="12"/>
                    <a:pt x="1" y="48"/>
                    <a:pt x="1" y="84"/>
                  </a:cubicBezTo>
                  <a:lnTo>
                    <a:pt x="144" y="72"/>
                  </a:ln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6"/>
            <p:cNvSpPr/>
            <p:nvPr/>
          </p:nvSpPr>
          <p:spPr>
            <a:xfrm>
              <a:off x="6382587" y="1390868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43"/>
                    <a:pt x="28" y="75"/>
                    <a:pt x="66" y="75"/>
                  </a:cubicBezTo>
                  <a:cubicBezTo>
                    <a:pt x="72" y="75"/>
                    <a:pt x="78" y="74"/>
                    <a:pt x="84" y="72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6"/>
            <p:cNvSpPr/>
            <p:nvPr/>
          </p:nvSpPr>
          <p:spPr>
            <a:xfrm>
              <a:off x="6405523" y="1387915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56" y="1"/>
                  </a:moveTo>
                  <a:lnTo>
                    <a:pt x="1" y="13"/>
                  </a:lnTo>
                  <a:cubicBezTo>
                    <a:pt x="13" y="60"/>
                    <a:pt x="49" y="84"/>
                    <a:pt x="85" y="84"/>
                  </a:cubicBezTo>
                  <a:cubicBezTo>
                    <a:pt x="132" y="72"/>
                    <a:pt x="156" y="37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6"/>
            <p:cNvSpPr/>
            <p:nvPr/>
          </p:nvSpPr>
          <p:spPr>
            <a:xfrm>
              <a:off x="6429099" y="1384961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144" y="1"/>
                  </a:moveTo>
                  <a:lnTo>
                    <a:pt x="0" y="25"/>
                  </a:lnTo>
                  <a:cubicBezTo>
                    <a:pt x="0" y="56"/>
                    <a:pt x="27" y="87"/>
                    <a:pt x="65" y="87"/>
                  </a:cubicBezTo>
                  <a:cubicBezTo>
                    <a:pt x="71" y="87"/>
                    <a:pt x="78" y="86"/>
                    <a:pt x="84" y="85"/>
                  </a:cubicBezTo>
                  <a:cubicBezTo>
                    <a:pt x="120" y="85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6"/>
            <p:cNvSpPr/>
            <p:nvPr/>
          </p:nvSpPr>
          <p:spPr>
            <a:xfrm>
              <a:off x="6444407" y="1416757"/>
              <a:ext cx="7088" cy="7826"/>
            </a:xfrm>
            <a:custGeom>
              <a:avLst/>
              <a:gdLst/>
              <a:ahLst/>
              <a:cxnLst/>
              <a:rect l="l" t="t" r="r" b="b"/>
              <a:pathLst>
                <a:path w="144" h="159" extrusionOk="0">
                  <a:moveTo>
                    <a:pt x="60" y="1"/>
                  </a:moveTo>
                  <a:cubicBezTo>
                    <a:pt x="24" y="12"/>
                    <a:pt x="0" y="48"/>
                    <a:pt x="0" y="84"/>
                  </a:cubicBezTo>
                  <a:cubicBezTo>
                    <a:pt x="0" y="126"/>
                    <a:pt x="27" y="158"/>
                    <a:pt x="66" y="158"/>
                  </a:cubicBezTo>
                  <a:cubicBezTo>
                    <a:pt x="71" y="158"/>
                    <a:pt x="78" y="158"/>
                    <a:pt x="84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6"/>
                    <a:pt x="10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6"/>
            <p:cNvSpPr/>
            <p:nvPr/>
          </p:nvSpPr>
          <p:spPr>
            <a:xfrm>
              <a:off x="6433185" y="1430292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1"/>
                  </a:moveTo>
                  <a:cubicBezTo>
                    <a:pt x="37" y="1"/>
                    <a:pt x="1" y="36"/>
                    <a:pt x="1" y="84"/>
                  </a:cubicBezTo>
                  <a:lnTo>
                    <a:pt x="156" y="72"/>
                  </a:lnTo>
                  <a:cubicBezTo>
                    <a:pt x="144" y="24"/>
                    <a:pt x="109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6"/>
            <p:cNvSpPr/>
            <p:nvPr/>
          </p:nvSpPr>
          <p:spPr>
            <a:xfrm>
              <a:off x="6410248" y="1431966"/>
              <a:ext cx="7137" cy="3692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87" y="0"/>
                  </a:moveTo>
                  <a:cubicBezTo>
                    <a:pt x="82" y="0"/>
                    <a:pt x="77" y="1"/>
                    <a:pt x="72" y="2"/>
                  </a:cubicBezTo>
                  <a:cubicBezTo>
                    <a:pt x="25" y="2"/>
                    <a:pt x="1" y="38"/>
                    <a:pt x="1" y="74"/>
                  </a:cubicBezTo>
                  <a:lnTo>
                    <a:pt x="144" y="62"/>
                  </a:lnTo>
                  <a:cubicBezTo>
                    <a:pt x="144" y="31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6"/>
            <p:cNvSpPr/>
            <p:nvPr/>
          </p:nvSpPr>
          <p:spPr>
            <a:xfrm>
              <a:off x="6420831" y="1419120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3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5"/>
                    <a:pt x="28" y="146"/>
                    <a:pt x="66" y="146"/>
                  </a:cubicBezTo>
                  <a:cubicBezTo>
                    <a:pt x="72" y="146"/>
                    <a:pt x="78" y="145"/>
                    <a:pt x="85" y="144"/>
                  </a:cubicBezTo>
                  <a:cubicBezTo>
                    <a:pt x="120" y="144"/>
                    <a:pt x="156" y="108"/>
                    <a:pt x="144" y="72"/>
                  </a:cubicBezTo>
                  <a:cubicBezTo>
                    <a:pt x="144" y="24"/>
                    <a:pt x="10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6"/>
            <p:cNvSpPr/>
            <p:nvPr/>
          </p:nvSpPr>
          <p:spPr>
            <a:xfrm>
              <a:off x="6397304" y="1420891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2" y="0"/>
                  </a:moveTo>
                  <a:cubicBezTo>
                    <a:pt x="25" y="12"/>
                    <a:pt x="1" y="36"/>
                    <a:pt x="1" y="84"/>
                  </a:cubicBezTo>
                  <a:cubicBezTo>
                    <a:pt x="1" y="115"/>
                    <a:pt x="27" y="146"/>
                    <a:pt x="66" y="146"/>
                  </a:cubicBezTo>
                  <a:cubicBezTo>
                    <a:pt x="72" y="146"/>
                    <a:pt x="78" y="145"/>
                    <a:pt x="84" y="144"/>
                  </a:cubicBezTo>
                  <a:cubicBezTo>
                    <a:pt x="120" y="144"/>
                    <a:pt x="156" y="108"/>
                    <a:pt x="144" y="72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6"/>
            <p:cNvSpPr/>
            <p:nvPr/>
          </p:nvSpPr>
          <p:spPr>
            <a:xfrm>
              <a:off x="6373777" y="1423106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6" y="1"/>
                  </a:moveTo>
                  <a:cubicBezTo>
                    <a:pt x="82" y="1"/>
                    <a:pt x="77" y="1"/>
                    <a:pt x="72" y="3"/>
                  </a:cubicBezTo>
                  <a:cubicBezTo>
                    <a:pt x="36" y="3"/>
                    <a:pt x="0" y="39"/>
                    <a:pt x="0" y="75"/>
                  </a:cubicBezTo>
                  <a:cubicBezTo>
                    <a:pt x="12" y="111"/>
                    <a:pt x="48" y="147"/>
                    <a:pt x="84" y="147"/>
                  </a:cubicBezTo>
                  <a:cubicBezTo>
                    <a:pt x="120" y="135"/>
                    <a:pt x="156" y="99"/>
                    <a:pt x="156" y="63"/>
                  </a:cubicBezTo>
                  <a:cubicBezTo>
                    <a:pt x="145" y="32"/>
                    <a:pt x="11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6"/>
            <p:cNvSpPr/>
            <p:nvPr/>
          </p:nvSpPr>
          <p:spPr>
            <a:xfrm>
              <a:off x="6386722" y="1433246"/>
              <a:ext cx="7678" cy="4134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72" y="0"/>
                  </a:moveTo>
                  <a:cubicBezTo>
                    <a:pt x="36" y="12"/>
                    <a:pt x="0" y="48"/>
                    <a:pt x="0" y="84"/>
                  </a:cubicBezTo>
                  <a:lnTo>
                    <a:pt x="156" y="72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6"/>
            <p:cNvSpPr/>
            <p:nvPr/>
          </p:nvSpPr>
          <p:spPr>
            <a:xfrm>
              <a:off x="6384950" y="1413804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144" y="1"/>
                  </a:moveTo>
                  <a:lnTo>
                    <a:pt x="1" y="13"/>
                  </a:lnTo>
                  <a:cubicBezTo>
                    <a:pt x="1" y="44"/>
                    <a:pt x="27" y="75"/>
                    <a:pt x="66" y="75"/>
                  </a:cubicBezTo>
                  <a:cubicBezTo>
                    <a:pt x="72" y="75"/>
                    <a:pt x="78" y="74"/>
                    <a:pt x="84" y="72"/>
                  </a:cubicBezTo>
                  <a:cubicBezTo>
                    <a:pt x="120" y="72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6"/>
            <p:cNvSpPr/>
            <p:nvPr/>
          </p:nvSpPr>
          <p:spPr>
            <a:xfrm>
              <a:off x="6408476" y="1411441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44" y="1"/>
                  </a:moveTo>
                  <a:lnTo>
                    <a:pt x="1" y="13"/>
                  </a:lnTo>
                  <a:cubicBezTo>
                    <a:pt x="1" y="61"/>
                    <a:pt x="37" y="85"/>
                    <a:pt x="72" y="85"/>
                  </a:cubicBezTo>
                  <a:cubicBezTo>
                    <a:pt x="120" y="85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6"/>
            <p:cNvSpPr/>
            <p:nvPr/>
          </p:nvSpPr>
          <p:spPr>
            <a:xfrm>
              <a:off x="6431462" y="1409128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44" y="0"/>
                  </a:moveTo>
                  <a:lnTo>
                    <a:pt x="0" y="24"/>
                  </a:lnTo>
                  <a:cubicBezTo>
                    <a:pt x="0" y="55"/>
                    <a:pt x="27" y="86"/>
                    <a:pt x="65" y="86"/>
                  </a:cubicBezTo>
                  <a:cubicBezTo>
                    <a:pt x="71" y="86"/>
                    <a:pt x="77" y="85"/>
                    <a:pt x="84" y="84"/>
                  </a:cubicBezTo>
                  <a:cubicBezTo>
                    <a:pt x="120" y="84"/>
                    <a:pt x="155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6"/>
            <p:cNvSpPr/>
            <p:nvPr/>
          </p:nvSpPr>
          <p:spPr>
            <a:xfrm>
              <a:off x="6446129" y="1441465"/>
              <a:ext cx="7137" cy="7728"/>
            </a:xfrm>
            <a:custGeom>
              <a:avLst/>
              <a:gdLst/>
              <a:ahLst/>
              <a:cxnLst/>
              <a:rect l="l" t="t" r="r" b="b"/>
              <a:pathLst>
                <a:path w="145" h="157" extrusionOk="0">
                  <a:moveTo>
                    <a:pt x="61" y="1"/>
                  </a:moveTo>
                  <a:cubicBezTo>
                    <a:pt x="25" y="1"/>
                    <a:pt x="1" y="37"/>
                    <a:pt x="1" y="84"/>
                  </a:cubicBezTo>
                  <a:cubicBezTo>
                    <a:pt x="1" y="120"/>
                    <a:pt x="37" y="156"/>
                    <a:pt x="73" y="156"/>
                  </a:cubicBezTo>
                  <a:cubicBezTo>
                    <a:pt x="121" y="156"/>
                    <a:pt x="144" y="120"/>
                    <a:pt x="144" y="72"/>
                  </a:cubicBezTo>
                  <a:cubicBezTo>
                    <a:pt x="144" y="37"/>
                    <a:pt x="10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6"/>
            <p:cNvSpPr/>
            <p:nvPr/>
          </p:nvSpPr>
          <p:spPr>
            <a:xfrm>
              <a:off x="6434366" y="1454410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1"/>
                  </a:moveTo>
                  <a:cubicBezTo>
                    <a:pt x="37" y="1"/>
                    <a:pt x="1" y="37"/>
                    <a:pt x="13" y="84"/>
                  </a:cubicBezTo>
                  <a:lnTo>
                    <a:pt x="156" y="72"/>
                  </a:lnTo>
                  <a:cubicBezTo>
                    <a:pt x="156" y="37"/>
                    <a:pt x="12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6"/>
            <p:cNvSpPr/>
            <p:nvPr/>
          </p:nvSpPr>
          <p:spPr>
            <a:xfrm>
              <a:off x="6411430" y="1455591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72" y="1"/>
                  </a:moveTo>
                  <a:cubicBezTo>
                    <a:pt x="36" y="1"/>
                    <a:pt x="1" y="37"/>
                    <a:pt x="1" y="72"/>
                  </a:cubicBezTo>
                  <a:lnTo>
                    <a:pt x="144" y="72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6"/>
            <p:cNvSpPr/>
            <p:nvPr/>
          </p:nvSpPr>
          <p:spPr>
            <a:xfrm>
              <a:off x="6422602" y="1443139"/>
              <a:ext cx="7137" cy="7235"/>
            </a:xfrm>
            <a:custGeom>
              <a:avLst/>
              <a:gdLst/>
              <a:ahLst/>
              <a:cxnLst/>
              <a:rect l="l" t="t" r="r" b="b"/>
              <a:pathLst>
                <a:path w="145" h="147" extrusionOk="0">
                  <a:moveTo>
                    <a:pt x="87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25" y="3"/>
                    <a:pt x="1" y="38"/>
                    <a:pt x="1" y="74"/>
                  </a:cubicBezTo>
                  <a:cubicBezTo>
                    <a:pt x="1" y="122"/>
                    <a:pt x="37" y="146"/>
                    <a:pt x="72" y="146"/>
                  </a:cubicBezTo>
                  <a:cubicBezTo>
                    <a:pt x="120" y="146"/>
                    <a:pt x="144" y="110"/>
                    <a:pt x="144" y="62"/>
                  </a:cubicBezTo>
                  <a:cubicBezTo>
                    <a:pt x="144" y="31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6"/>
            <p:cNvSpPr/>
            <p:nvPr/>
          </p:nvSpPr>
          <p:spPr>
            <a:xfrm>
              <a:off x="6399076" y="1444418"/>
              <a:ext cx="7088" cy="7088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6"/>
            <p:cNvSpPr/>
            <p:nvPr/>
          </p:nvSpPr>
          <p:spPr>
            <a:xfrm>
              <a:off x="6375549" y="1445600"/>
              <a:ext cx="7088" cy="7088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6"/>
            <p:cNvSpPr/>
            <p:nvPr/>
          </p:nvSpPr>
          <p:spPr>
            <a:xfrm>
              <a:off x="6387903" y="1456772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72" y="1"/>
                  </a:moveTo>
                  <a:cubicBezTo>
                    <a:pt x="36" y="1"/>
                    <a:pt x="0" y="36"/>
                    <a:pt x="0" y="72"/>
                  </a:cubicBezTo>
                  <a:lnTo>
                    <a:pt x="156" y="60"/>
                  </a:lnTo>
                  <a:cubicBezTo>
                    <a:pt x="156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6"/>
            <p:cNvSpPr/>
            <p:nvPr/>
          </p:nvSpPr>
          <p:spPr>
            <a:xfrm>
              <a:off x="6386722" y="1436789"/>
              <a:ext cx="7678" cy="4134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156" y="0"/>
                  </a:moveTo>
                  <a:lnTo>
                    <a:pt x="0" y="12"/>
                  </a:lnTo>
                  <a:cubicBezTo>
                    <a:pt x="12" y="48"/>
                    <a:pt x="36" y="84"/>
                    <a:pt x="84" y="84"/>
                  </a:cubicBezTo>
                  <a:cubicBezTo>
                    <a:pt x="120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6"/>
            <p:cNvSpPr/>
            <p:nvPr/>
          </p:nvSpPr>
          <p:spPr>
            <a:xfrm>
              <a:off x="6410248" y="1435017"/>
              <a:ext cx="7137" cy="4134"/>
            </a:xfrm>
            <a:custGeom>
              <a:avLst/>
              <a:gdLst/>
              <a:ahLst/>
              <a:cxnLst/>
              <a:rect l="l" t="t" r="r" b="b"/>
              <a:pathLst>
                <a:path w="145" h="84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60"/>
                    <a:pt x="36" y="84"/>
                    <a:pt x="72" y="84"/>
                  </a:cubicBezTo>
                  <a:cubicBezTo>
                    <a:pt x="120" y="84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6"/>
            <p:cNvSpPr/>
            <p:nvPr/>
          </p:nvSpPr>
          <p:spPr>
            <a:xfrm>
              <a:off x="6433185" y="1433836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56" y="0"/>
                  </a:moveTo>
                  <a:lnTo>
                    <a:pt x="1" y="12"/>
                  </a:lnTo>
                  <a:cubicBezTo>
                    <a:pt x="11" y="43"/>
                    <a:pt x="31" y="74"/>
                    <a:pt x="67" y="74"/>
                  </a:cubicBezTo>
                  <a:cubicBezTo>
                    <a:pt x="72" y="74"/>
                    <a:pt x="78" y="74"/>
                    <a:pt x="85" y="72"/>
                  </a:cubicBezTo>
                  <a:cubicBezTo>
                    <a:pt x="120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6"/>
            <p:cNvSpPr/>
            <p:nvPr/>
          </p:nvSpPr>
          <p:spPr>
            <a:xfrm>
              <a:off x="6446720" y="1466173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73" y="1"/>
                  </a:moveTo>
                  <a:cubicBezTo>
                    <a:pt x="37" y="1"/>
                    <a:pt x="1" y="37"/>
                    <a:pt x="1" y="73"/>
                  </a:cubicBezTo>
                  <a:cubicBezTo>
                    <a:pt x="13" y="120"/>
                    <a:pt x="37" y="156"/>
                    <a:pt x="85" y="156"/>
                  </a:cubicBezTo>
                  <a:cubicBezTo>
                    <a:pt x="120" y="156"/>
                    <a:pt x="156" y="120"/>
                    <a:pt x="156" y="73"/>
                  </a:cubicBezTo>
                  <a:cubicBezTo>
                    <a:pt x="156" y="25"/>
                    <a:pt x="12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6"/>
            <p:cNvSpPr/>
            <p:nvPr/>
          </p:nvSpPr>
          <p:spPr>
            <a:xfrm>
              <a:off x="6435547" y="1478527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2" y="1"/>
                  </a:moveTo>
                  <a:cubicBezTo>
                    <a:pt x="25" y="1"/>
                    <a:pt x="1" y="37"/>
                    <a:pt x="1" y="85"/>
                  </a:cubicBezTo>
                  <a:lnTo>
                    <a:pt x="144" y="73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6"/>
            <p:cNvSpPr/>
            <p:nvPr/>
          </p:nvSpPr>
          <p:spPr>
            <a:xfrm>
              <a:off x="6412020" y="1479118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72" y="1"/>
                  </a:moveTo>
                  <a:cubicBezTo>
                    <a:pt x="36" y="1"/>
                    <a:pt x="0" y="37"/>
                    <a:pt x="0" y="73"/>
                  </a:cubicBezTo>
                  <a:lnTo>
                    <a:pt x="156" y="73"/>
                  </a:lnTo>
                  <a:cubicBezTo>
                    <a:pt x="156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6"/>
            <p:cNvSpPr/>
            <p:nvPr/>
          </p:nvSpPr>
          <p:spPr>
            <a:xfrm>
              <a:off x="6423193" y="1466764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84" y="1"/>
                  </a:moveTo>
                  <a:cubicBezTo>
                    <a:pt x="37" y="1"/>
                    <a:pt x="1" y="37"/>
                    <a:pt x="13" y="85"/>
                  </a:cubicBezTo>
                  <a:cubicBezTo>
                    <a:pt x="13" y="120"/>
                    <a:pt x="37" y="156"/>
                    <a:pt x="84" y="156"/>
                  </a:cubicBezTo>
                  <a:cubicBezTo>
                    <a:pt x="120" y="156"/>
                    <a:pt x="156" y="120"/>
                    <a:pt x="156" y="73"/>
                  </a:cubicBez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6"/>
            <p:cNvSpPr/>
            <p:nvPr/>
          </p:nvSpPr>
          <p:spPr>
            <a:xfrm>
              <a:off x="6399666" y="1467847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98" y="0"/>
                  </a:moveTo>
                  <a:cubicBezTo>
                    <a:pt x="94" y="0"/>
                    <a:pt x="89" y="1"/>
                    <a:pt x="84" y="3"/>
                  </a:cubicBezTo>
                  <a:cubicBezTo>
                    <a:pt x="36" y="3"/>
                    <a:pt x="0" y="39"/>
                    <a:pt x="12" y="74"/>
                  </a:cubicBezTo>
                  <a:cubicBezTo>
                    <a:pt x="12" y="110"/>
                    <a:pt x="48" y="146"/>
                    <a:pt x="84" y="146"/>
                  </a:cubicBezTo>
                  <a:cubicBezTo>
                    <a:pt x="120" y="146"/>
                    <a:pt x="156" y="110"/>
                    <a:pt x="156" y="74"/>
                  </a:cubicBezTo>
                  <a:cubicBezTo>
                    <a:pt x="156" y="33"/>
                    <a:pt x="129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6"/>
            <p:cNvSpPr/>
            <p:nvPr/>
          </p:nvSpPr>
          <p:spPr>
            <a:xfrm>
              <a:off x="6376730" y="1468536"/>
              <a:ext cx="7088" cy="7137"/>
            </a:xfrm>
            <a:custGeom>
              <a:avLst/>
              <a:gdLst/>
              <a:ahLst/>
              <a:cxnLst/>
              <a:rect l="l" t="t" r="r" b="b"/>
              <a:pathLst>
                <a:path w="144" h="145" extrusionOk="0">
                  <a:moveTo>
                    <a:pt x="72" y="1"/>
                  </a:moveTo>
                  <a:cubicBezTo>
                    <a:pt x="24" y="1"/>
                    <a:pt x="0" y="37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08" y="144"/>
                    <a:pt x="144" y="108"/>
                    <a:pt x="144" y="72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6"/>
            <p:cNvSpPr/>
            <p:nvPr/>
          </p:nvSpPr>
          <p:spPr>
            <a:xfrm>
              <a:off x="6389084" y="1479709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1"/>
                  </a:moveTo>
                  <a:cubicBezTo>
                    <a:pt x="24" y="1"/>
                    <a:pt x="0" y="37"/>
                    <a:pt x="0" y="73"/>
                  </a:cubicBezTo>
                  <a:lnTo>
                    <a:pt x="144" y="73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6"/>
            <p:cNvSpPr/>
            <p:nvPr/>
          </p:nvSpPr>
          <p:spPr>
            <a:xfrm>
              <a:off x="6387903" y="1459726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56" y="0"/>
                  </a:moveTo>
                  <a:lnTo>
                    <a:pt x="0" y="12"/>
                  </a:lnTo>
                  <a:cubicBezTo>
                    <a:pt x="12" y="48"/>
                    <a:pt x="36" y="84"/>
                    <a:pt x="84" y="84"/>
                  </a:cubicBezTo>
                  <a:cubicBezTo>
                    <a:pt x="120" y="84"/>
                    <a:pt x="156" y="48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6"/>
            <p:cNvSpPr/>
            <p:nvPr/>
          </p:nvSpPr>
          <p:spPr>
            <a:xfrm>
              <a:off x="6411430" y="1459135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1" y="0"/>
                  </a:moveTo>
                  <a:cubicBezTo>
                    <a:pt x="1" y="48"/>
                    <a:pt x="36" y="72"/>
                    <a:pt x="72" y="72"/>
                  </a:cubicBezTo>
                  <a:cubicBezTo>
                    <a:pt x="120" y="72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6"/>
            <p:cNvSpPr/>
            <p:nvPr/>
          </p:nvSpPr>
          <p:spPr>
            <a:xfrm>
              <a:off x="6434956" y="1457954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48"/>
                    <a:pt x="37" y="84"/>
                    <a:pt x="73" y="84"/>
                  </a:cubicBezTo>
                  <a:cubicBezTo>
                    <a:pt x="108" y="84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6"/>
            <p:cNvSpPr/>
            <p:nvPr/>
          </p:nvSpPr>
          <p:spPr>
            <a:xfrm>
              <a:off x="6389084" y="1483252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0" y="1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108" y="72"/>
                    <a:pt x="144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6"/>
            <p:cNvSpPr/>
            <p:nvPr/>
          </p:nvSpPr>
          <p:spPr>
            <a:xfrm>
              <a:off x="6412020" y="1482662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0" y="1"/>
                  </a:moveTo>
                  <a:cubicBezTo>
                    <a:pt x="0" y="42"/>
                    <a:pt x="28" y="75"/>
                    <a:pt x="66" y="75"/>
                  </a:cubicBezTo>
                  <a:cubicBezTo>
                    <a:pt x="72" y="75"/>
                    <a:pt x="78" y="74"/>
                    <a:pt x="84" y="72"/>
                  </a:cubicBezTo>
                  <a:cubicBezTo>
                    <a:pt x="120" y="72"/>
                    <a:pt x="156" y="48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6"/>
            <p:cNvSpPr/>
            <p:nvPr/>
          </p:nvSpPr>
          <p:spPr>
            <a:xfrm>
              <a:off x="6435547" y="1482071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44" y="1"/>
                  </a:moveTo>
                  <a:lnTo>
                    <a:pt x="1" y="13"/>
                  </a:lnTo>
                  <a:cubicBezTo>
                    <a:pt x="1" y="49"/>
                    <a:pt x="37" y="84"/>
                    <a:pt x="72" y="84"/>
                  </a:cubicBezTo>
                  <a:cubicBezTo>
                    <a:pt x="120" y="84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6"/>
            <p:cNvSpPr/>
            <p:nvPr/>
          </p:nvSpPr>
          <p:spPr>
            <a:xfrm>
              <a:off x="6423784" y="1491521"/>
              <a:ext cx="7728" cy="7678"/>
            </a:xfrm>
            <a:custGeom>
              <a:avLst/>
              <a:gdLst/>
              <a:ahLst/>
              <a:cxnLst/>
              <a:rect l="l" t="t" r="r" b="b"/>
              <a:pathLst>
                <a:path w="157" h="156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20"/>
                    <a:pt x="36" y="155"/>
                    <a:pt x="72" y="155"/>
                  </a:cubicBezTo>
                  <a:cubicBezTo>
                    <a:pt x="120" y="155"/>
                    <a:pt x="156" y="120"/>
                    <a:pt x="156" y="72"/>
                  </a:cubicBezTo>
                  <a:cubicBezTo>
                    <a:pt x="156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6"/>
            <p:cNvSpPr/>
            <p:nvPr/>
          </p:nvSpPr>
          <p:spPr>
            <a:xfrm>
              <a:off x="6400257" y="1491521"/>
              <a:ext cx="7678" cy="7678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84" y="155"/>
                  </a:cubicBezTo>
                  <a:cubicBezTo>
                    <a:pt x="120" y="155"/>
                    <a:pt x="156" y="120"/>
                    <a:pt x="156" y="84"/>
                  </a:cubicBezTo>
                  <a:cubicBezTo>
                    <a:pt x="156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6"/>
            <p:cNvSpPr/>
            <p:nvPr/>
          </p:nvSpPr>
          <p:spPr>
            <a:xfrm>
              <a:off x="7211785" y="1698193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0"/>
                  </a:moveTo>
                  <a:cubicBezTo>
                    <a:pt x="36" y="0"/>
                    <a:pt x="9" y="20"/>
                    <a:pt x="0" y="46"/>
                  </a:cubicBezTo>
                  <a:lnTo>
                    <a:pt x="132" y="105"/>
                  </a:lnTo>
                  <a:cubicBezTo>
                    <a:pt x="144" y="69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6"/>
            <p:cNvSpPr/>
            <p:nvPr/>
          </p:nvSpPr>
          <p:spPr>
            <a:xfrm>
              <a:off x="7232359" y="1708185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71" y="0"/>
                  </a:moveTo>
                  <a:cubicBezTo>
                    <a:pt x="42" y="0"/>
                    <a:pt x="18" y="20"/>
                    <a:pt x="1" y="46"/>
                  </a:cubicBezTo>
                  <a:lnTo>
                    <a:pt x="144" y="106"/>
                  </a:lnTo>
                  <a:cubicBezTo>
                    <a:pt x="156" y="70"/>
                    <a:pt x="144" y="22"/>
                    <a:pt x="108" y="10"/>
                  </a:cubicBezTo>
                  <a:cubicBezTo>
                    <a:pt x="95" y="3"/>
                    <a:pt x="83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6"/>
            <p:cNvSpPr/>
            <p:nvPr/>
          </p:nvSpPr>
          <p:spPr>
            <a:xfrm>
              <a:off x="7253572" y="1718029"/>
              <a:ext cx="7678" cy="5365"/>
            </a:xfrm>
            <a:custGeom>
              <a:avLst/>
              <a:gdLst/>
              <a:ahLst/>
              <a:cxnLst/>
              <a:rect l="l" t="t" r="r" b="b"/>
              <a:pathLst>
                <a:path w="156" h="109" extrusionOk="0">
                  <a:moveTo>
                    <a:pt x="58" y="1"/>
                  </a:moveTo>
                  <a:cubicBezTo>
                    <a:pt x="36" y="1"/>
                    <a:pt x="16" y="14"/>
                    <a:pt x="0" y="37"/>
                  </a:cubicBezTo>
                  <a:lnTo>
                    <a:pt x="132" y="109"/>
                  </a:lnTo>
                  <a:cubicBezTo>
                    <a:pt x="156" y="73"/>
                    <a:pt x="132" y="25"/>
                    <a:pt x="96" y="13"/>
                  </a:cubicBezTo>
                  <a:cubicBezTo>
                    <a:pt x="83" y="5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6"/>
            <p:cNvSpPr/>
            <p:nvPr/>
          </p:nvSpPr>
          <p:spPr>
            <a:xfrm>
              <a:off x="7247666" y="1702131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71" y="1"/>
                  </a:moveTo>
                  <a:cubicBezTo>
                    <a:pt x="49" y="1"/>
                    <a:pt x="28" y="14"/>
                    <a:pt x="13" y="37"/>
                  </a:cubicBezTo>
                  <a:cubicBezTo>
                    <a:pt x="1" y="73"/>
                    <a:pt x="13" y="121"/>
                    <a:pt x="49" y="133"/>
                  </a:cubicBezTo>
                  <a:cubicBezTo>
                    <a:pt x="61" y="141"/>
                    <a:pt x="75" y="145"/>
                    <a:pt x="89" y="145"/>
                  </a:cubicBezTo>
                  <a:cubicBezTo>
                    <a:pt x="114" y="145"/>
                    <a:pt x="136" y="132"/>
                    <a:pt x="144" y="109"/>
                  </a:cubicBezTo>
                  <a:cubicBezTo>
                    <a:pt x="168" y="73"/>
                    <a:pt x="144" y="25"/>
                    <a:pt x="108" y="13"/>
                  </a:cubicBezTo>
                  <a:cubicBezTo>
                    <a:pt x="96" y="5"/>
                    <a:pt x="83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6"/>
            <p:cNvSpPr/>
            <p:nvPr/>
          </p:nvSpPr>
          <p:spPr>
            <a:xfrm>
              <a:off x="7226502" y="1691942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79" y="1"/>
                  </a:moveTo>
                  <a:cubicBezTo>
                    <a:pt x="50" y="1"/>
                    <a:pt x="21" y="14"/>
                    <a:pt x="12" y="41"/>
                  </a:cubicBezTo>
                  <a:cubicBezTo>
                    <a:pt x="0" y="77"/>
                    <a:pt x="12" y="125"/>
                    <a:pt x="48" y="137"/>
                  </a:cubicBezTo>
                  <a:cubicBezTo>
                    <a:pt x="61" y="145"/>
                    <a:pt x="75" y="149"/>
                    <a:pt x="89" y="149"/>
                  </a:cubicBezTo>
                  <a:cubicBezTo>
                    <a:pt x="113" y="149"/>
                    <a:pt x="136" y="136"/>
                    <a:pt x="144" y="113"/>
                  </a:cubicBezTo>
                  <a:cubicBezTo>
                    <a:pt x="168" y="77"/>
                    <a:pt x="144" y="29"/>
                    <a:pt x="108" y="5"/>
                  </a:cubicBezTo>
                  <a:cubicBezTo>
                    <a:pt x="99" y="2"/>
                    <a:pt x="89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6"/>
            <p:cNvSpPr/>
            <p:nvPr/>
          </p:nvSpPr>
          <p:spPr>
            <a:xfrm>
              <a:off x="7258839" y="1733483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9" y="0"/>
                  </a:moveTo>
                  <a:cubicBezTo>
                    <a:pt x="54" y="0"/>
                    <a:pt x="30" y="20"/>
                    <a:pt x="13" y="46"/>
                  </a:cubicBezTo>
                  <a:cubicBezTo>
                    <a:pt x="1" y="82"/>
                    <a:pt x="13" y="118"/>
                    <a:pt x="49" y="142"/>
                  </a:cubicBezTo>
                  <a:cubicBezTo>
                    <a:pt x="58" y="145"/>
                    <a:pt x="67" y="146"/>
                    <a:pt x="77" y="146"/>
                  </a:cubicBezTo>
                  <a:cubicBezTo>
                    <a:pt x="106" y="146"/>
                    <a:pt x="135" y="133"/>
                    <a:pt x="144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3"/>
                    <a:pt x="8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6"/>
            <p:cNvSpPr/>
            <p:nvPr/>
          </p:nvSpPr>
          <p:spPr>
            <a:xfrm>
              <a:off x="7244122" y="1739045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68" y="0"/>
                  </a:moveTo>
                  <a:cubicBezTo>
                    <a:pt x="39" y="0"/>
                    <a:pt x="10" y="14"/>
                    <a:pt x="1" y="41"/>
                  </a:cubicBezTo>
                  <a:lnTo>
                    <a:pt x="132" y="100"/>
                  </a:lnTo>
                  <a:cubicBezTo>
                    <a:pt x="144" y="64"/>
                    <a:pt x="132" y="17"/>
                    <a:pt x="97" y="5"/>
                  </a:cubicBezTo>
                  <a:cubicBezTo>
                    <a:pt x="88" y="2"/>
                    <a:pt x="7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6"/>
            <p:cNvSpPr/>
            <p:nvPr/>
          </p:nvSpPr>
          <p:spPr>
            <a:xfrm>
              <a:off x="7222958" y="1729005"/>
              <a:ext cx="7088" cy="5020"/>
            </a:xfrm>
            <a:custGeom>
              <a:avLst/>
              <a:gdLst/>
              <a:ahLst/>
              <a:cxnLst/>
              <a:rect l="l" t="t" r="r" b="b"/>
              <a:pathLst>
                <a:path w="144" h="102" extrusionOk="0">
                  <a:moveTo>
                    <a:pt x="68" y="1"/>
                  </a:moveTo>
                  <a:cubicBezTo>
                    <a:pt x="39" y="1"/>
                    <a:pt x="9" y="14"/>
                    <a:pt x="1" y="41"/>
                  </a:cubicBezTo>
                  <a:lnTo>
                    <a:pt x="132" y="101"/>
                  </a:lnTo>
                  <a:cubicBezTo>
                    <a:pt x="144" y="65"/>
                    <a:pt x="132" y="29"/>
                    <a:pt x="96" y="5"/>
                  </a:cubicBezTo>
                  <a:cubicBezTo>
                    <a:pt x="87" y="2"/>
                    <a:pt x="77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6"/>
            <p:cNvSpPr/>
            <p:nvPr/>
          </p:nvSpPr>
          <p:spPr>
            <a:xfrm>
              <a:off x="7237675" y="1723492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6" y="0"/>
                  </a:moveTo>
                  <a:cubicBezTo>
                    <a:pt x="48" y="0"/>
                    <a:pt x="21" y="20"/>
                    <a:pt x="12" y="46"/>
                  </a:cubicBezTo>
                  <a:cubicBezTo>
                    <a:pt x="0" y="82"/>
                    <a:pt x="12" y="117"/>
                    <a:pt x="48" y="141"/>
                  </a:cubicBezTo>
                  <a:cubicBezTo>
                    <a:pt x="57" y="144"/>
                    <a:pt x="67" y="146"/>
                    <a:pt x="77" y="146"/>
                  </a:cubicBezTo>
                  <a:cubicBezTo>
                    <a:pt x="106" y="146"/>
                    <a:pt x="135" y="132"/>
                    <a:pt x="144" y="105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3"/>
                    <a:pt x="87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6"/>
            <p:cNvSpPr/>
            <p:nvPr/>
          </p:nvSpPr>
          <p:spPr>
            <a:xfrm>
              <a:off x="7215920" y="1713451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8" y="1"/>
                  </a:moveTo>
                  <a:cubicBezTo>
                    <a:pt x="60" y="1"/>
                    <a:pt x="33" y="21"/>
                    <a:pt x="24" y="46"/>
                  </a:cubicBezTo>
                  <a:cubicBezTo>
                    <a:pt x="0" y="82"/>
                    <a:pt x="24" y="118"/>
                    <a:pt x="60" y="142"/>
                  </a:cubicBezTo>
                  <a:cubicBezTo>
                    <a:pt x="69" y="145"/>
                    <a:pt x="79" y="147"/>
                    <a:pt x="88" y="147"/>
                  </a:cubicBezTo>
                  <a:cubicBezTo>
                    <a:pt x="117" y="147"/>
                    <a:pt x="147" y="133"/>
                    <a:pt x="155" y="106"/>
                  </a:cubicBezTo>
                  <a:cubicBezTo>
                    <a:pt x="167" y="70"/>
                    <a:pt x="155" y="23"/>
                    <a:pt x="120" y="11"/>
                  </a:cubicBezTo>
                  <a:cubicBezTo>
                    <a:pt x="110" y="4"/>
                    <a:pt x="99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6"/>
            <p:cNvSpPr/>
            <p:nvPr/>
          </p:nvSpPr>
          <p:spPr>
            <a:xfrm>
              <a:off x="7194706" y="1703460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8" y="1"/>
                  </a:moveTo>
                  <a:cubicBezTo>
                    <a:pt x="60" y="1"/>
                    <a:pt x="33" y="20"/>
                    <a:pt x="25" y="46"/>
                  </a:cubicBezTo>
                  <a:cubicBezTo>
                    <a:pt x="1" y="82"/>
                    <a:pt x="25" y="118"/>
                    <a:pt x="60" y="142"/>
                  </a:cubicBezTo>
                  <a:cubicBezTo>
                    <a:pt x="69" y="145"/>
                    <a:pt x="78" y="146"/>
                    <a:pt x="87" y="146"/>
                  </a:cubicBezTo>
                  <a:cubicBezTo>
                    <a:pt x="113" y="146"/>
                    <a:pt x="138" y="133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4"/>
                    <a:pt x="99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6"/>
            <p:cNvSpPr/>
            <p:nvPr/>
          </p:nvSpPr>
          <p:spPr>
            <a:xfrm>
              <a:off x="7201794" y="1719013"/>
              <a:ext cx="7088" cy="5562"/>
            </a:xfrm>
            <a:custGeom>
              <a:avLst/>
              <a:gdLst/>
              <a:ahLst/>
              <a:cxnLst/>
              <a:rect l="l" t="t" r="r" b="b"/>
              <a:pathLst>
                <a:path w="144" h="113" extrusionOk="0">
                  <a:moveTo>
                    <a:pt x="67" y="1"/>
                  </a:moveTo>
                  <a:cubicBezTo>
                    <a:pt x="38" y="1"/>
                    <a:pt x="9" y="14"/>
                    <a:pt x="0" y="41"/>
                  </a:cubicBezTo>
                  <a:lnTo>
                    <a:pt x="132" y="113"/>
                  </a:lnTo>
                  <a:cubicBezTo>
                    <a:pt x="144" y="65"/>
                    <a:pt x="132" y="29"/>
                    <a:pt x="96" y="5"/>
                  </a:cubicBezTo>
                  <a:cubicBezTo>
                    <a:pt x="87" y="2"/>
                    <a:pt x="77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6"/>
            <p:cNvSpPr/>
            <p:nvPr/>
          </p:nvSpPr>
          <p:spPr>
            <a:xfrm>
              <a:off x="7210604" y="1700408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6"/>
            <p:cNvSpPr/>
            <p:nvPr/>
          </p:nvSpPr>
          <p:spPr>
            <a:xfrm>
              <a:off x="7231768" y="1709809"/>
              <a:ext cx="7728" cy="5562"/>
            </a:xfrm>
            <a:custGeom>
              <a:avLst/>
              <a:gdLst/>
              <a:ahLst/>
              <a:cxnLst/>
              <a:rect l="l" t="t" r="r" b="b"/>
              <a:pathLst>
                <a:path w="157" h="113" extrusionOk="0">
                  <a:moveTo>
                    <a:pt x="13" y="1"/>
                  </a:moveTo>
                  <a:cubicBezTo>
                    <a:pt x="1" y="37"/>
                    <a:pt x="13" y="85"/>
                    <a:pt x="49" y="108"/>
                  </a:cubicBezTo>
                  <a:cubicBezTo>
                    <a:pt x="61" y="111"/>
                    <a:pt x="72" y="113"/>
                    <a:pt x="82" y="113"/>
                  </a:cubicBezTo>
                  <a:cubicBezTo>
                    <a:pt x="114" y="113"/>
                    <a:pt x="138" y="100"/>
                    <a:pt x="156" y="73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6"/>
            <p:cNvSpPr/>
            <p:nvPr/>
          </p:nvSpPr>
          <p:spPr>
            <a:xfrm>
              <a:off x="7252982" y="1719850"/>
              <a:ext cx="7088" cy="5365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84"/>
                    <a:pt x="48" y="96"/>
                  </a:cubicBezTo>
                  <a:cubicBezTo>
                    <a:pt x="61" y="104"/>
                    <a:pt x="75" y="108"/>
                    <a:pt x="89" y="108"/>
                  </a:cubicBezTo>
                  <a:cubicBezTo>
                    <a:pt x="113" y="108"/>
                    <a:pt x="136" y="95"/>
                    <a:pt x="144" y="72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6"/>
            <p:cNvSpPr/>
            <p:nvPr/>
          </p:nvSpPr>
          <p:spPr>
            <a:xfrm>
              <a:off x="7248847" y="1754352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2" y="0"/>
                  </a:moveTo>
                  <a:cubicBezTo>
                    <a:pt x="63" y="0"/>
                    <a:pt x="33" y="14"/>
                    <a:pt x="25" y="40"/>
                  </a:cubicBezTo>
                  <a:cubicBezTo>
                    <a:pt x="1" y="76"/>
                    <a:pt x="25" y="124"/>
                    <a:pt x="60" y="136"/>
                  </a:cubicBezTo>
                  <a:cubicBezTo>
                    <a:pt x="70" y="143"/>
                    <a:pt x="80" y="146"/>
                    <a:pt x="90" y="146"/>
                  </a:cubicBezTo>
                  <a:cubicBezTo>
                    <a:pt x="115" y="146"/>
                    <a:pt x="139" y="126"/>
                    <a:pt x="156" y="100"/>
                  </a:cubicBezTo>
                  <a:cubicBezTo>
                    <a:pt x="168" y="64"/>
                    <a:pt x="156" y="28"/>
                    <a:pt x="120" y="5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6"/>
            <p:cNvSpPr/>
            <p:nvPr/>
          </p:nvSpPr>
          <p:spPr>
            <a:xfrm>
              <a:off x="7234131" y="1759619"/>
              <a:ext cx="7728" cy="5562"/>
            </a:xfrm>
            <a:custGeom>
              <a:avLst/>
              <a:gdLst/>
              <a:ahLst/>
              <a:cxnLst/>
              <a:rect l="l" t="t" r="r" b="b"/>
              <a:pathLst>
                <a:path w="157" h="113" extrusionOk="0">
                  <a:moveTo>
                    <a:pt x="68" y="1"/>
                  </a:moveTo>
                  <a:cubicBezTo>
                    <a:pt x="39" y="1"/>
                    <a:pt x="10" y="14"/>
                    <a:pt x="1" y="41"/>
                  </a:cubicBezTo>
                  <a:lnTo>
                    <a:pt x="132" y="113"/>
                  </a:lnTo>
                  <a:cubicBezTo>
                    <a:pt x="156" y="77"/>
                    <a:pt x="132" y="29"/>
                    <a:pt x="96" y="5"/>
                  </a:cubicBezTo>
                  <a:cubicBezTo>
                    <a:pt x="87" y="2"/>
                    <a:pt x="7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6"/>
            <p:cNvSpPr/>
            <p:nvPr/>
          </p:nvSpPr>
          <p:spPr>
            <a:xfrm>
              <a:off x="7212966" y="1749972"/>
              <a:ext cx="7678" cy="5217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6" y="0"/>
                  </a:moveTo>
                  <a:cubicBezTo>
                    <a:pt x="41" y="0"/>
                    <a:pt x="18" y="20"/>
                    <a:pt x="0" y="46"/>
                  </a:cubicBezTo>
                  <a:lnTo>
                    <a:pt x="132" y="106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3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6"/>
            <p:cNvSpPr/>
            <p:nvPr/>
          </p:nvSpPr>
          <p:spPr>
            <a:xfrm>
              <a:off x="7227683" y="1744312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6" y="1"/>
                  </a:moveTo>
                  <a:cubicBezTo>
                    <a:pt x="55" y="1"/>
                    <a:pt x="30" y="14"/>
                    <a:pt x="12" y="41"/>
                  </a:cubicBezTo>
                  <a:cubicBezTo>
                    <a:pt x="0" y="77"/>
                    <a:pt x="12" y="125"/>
                    <a:pt x="48" y="137"/>
                  </a:cubicBezTo>
                  <a:cubicBezTo>
                    <a:pt x="61" y="144"/>
                    <a:pt x="74" y="146"/>
                    <a:pt x="85" y="146"/>
                  </a:cubicBezTo>
                  <a:cubicBezTo>
                    <a:pt x="115" y="146"/>
                    <a:pt x="138" y="127"/>
                    <a:pt x="156" y="101"/>
                  </a:cubicBezTo>
                  <a:cubicBezTo>
                    <a:pt x="168" y="65"/>
                    <a:pt x="156" y="29"/>
                    <a:pt x="120" y="5"/>
                  </a:cubicBezTo>
                  <a:cubicBezTo>
                    <a:pt x="108" y="2"/>
                    <a:pt x="9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6"/>
            <p:cNvSpPr/>
            <p:nvPr/>
          </p:nvSpPr>
          <p:spPr>
            <a:xfrm>
              <a:off x="7206470" y="1734320"/>
              <a:ext cx="8318" cy="7334"/>
            </a:xfrm>
            <a:custGeom>
              <a:avLst/>
              <a:gdLst/>
              <a:ahLst/>
              <a:cxnLst/>
              <a:rect l="l" t="t" r="r" b="b"/>
              <a:pathLst>
                <a:path w="169" h="149" extrusionOk="0">
                  <a:moveTo>
                    <a:pt x="82" y="1"/>
                  </a:moveTo>
                  <a:cubicBezTo>
                    <a:pt x="55" y="1"/>
                    <a:pt x="31" y="14"/>
                    <a:pt x="13" y="41"/>
                  </a:cubicBezTo>
                  <a:cubicBezTo>
                    <a:pt x="1" y="77"/>
                    <a:pt x="13" y="125"/>
                    <a:pt x="49" y="137"/>
                  </a:cubicBezTo>
                  <a:cubicBezTo>
                    <a:pt x="61" y="145"/>
                    <a:pt x="75" y="149"/>
                    <a:pt x="89" y="149"/>
                  </a:cubicBezTo>
                  <a:cubicBezTo>
                    <a:pt x="114" y="149"/>
                    <a:pt x="137" y="136"/>
                    <a:pt x="144" y="113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99" y="2"/>
                    <a:pt x="9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6"/>
            <p:cNvSpPr/>
            <p:nvPr/>
          </p:nvSpPr>
          <p:spPr>
            <a:xfrm>
              <a:off x="7184715" y="1724526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79" y="0"/>
                  </a:moveTo>
                  <a:cubicBezTo>
                    <a:pt x="55" y="0"/>
                    <a:pt x="32" y="13"/>
                    <a:pt x="24" y="37"/>
                  </a:cubicBezTo>
                  <a:cubicBezTo>
                    <a:pt x="0" y="84"/>
                    <a:pt x="24" y="120"/>
                    <a:pt x="60" y="144"/>
                  </a:cubicBezTo>
                  <a:cubicBezTo>
                    <a:pt x="69" y="147"/>
                    <a:pt x="79" y="149"/>
                    <a:pt x="89" y="149"/>
                  </a:cubicBezTo>
                  <a:cubicBezTo>
                    <a:pt x="118" y="149"/>
                    <a:pt x="147" y="135"/>
                    <a:pt x="156" y="108"/>
                  </a:cubicBezTo>
                  <a:cubicBezTo>
                    <a:pt x="168" y="73"/>
                    <a:pt x="156" y="25"/>
                    <a:pt x="120" y="13"/>
                  </a:cubicBezTo>
                  <a:cubicBezTo>
                    <a:pt x="107" y="4"/>
                    <a:pt x="93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6"/>
            <p:cNvSpPr/>
            <p:nvPr/>
          </p:nvSpPr>
          <p:spPr>
            <a:xfrm>
              <a:off x="7191753" y="1740227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0"/>
                  </a:moveTo>
                  <a:cubicBezTo>
                    <a:pt x="43" y="0"/>
                    <a:pt x="19" y="14"/>
                    <a:pt x="1" y="40"/>
                  </a:cubicBezTo>
                  <a:lnTo>
                    <a:pt x="132" y="100"/>
                  </a:lnTo>
                  <a:cubicBezTo>
                    <a:pt x="156" y="64"/>
                    <a:pt x="132" y="29"/>
                    <a:pt x="96" y="5"/>
                  </a:cubicBezTo>
                  <a:cubicBezTo>
                    <a:pt x="88" y="2"/>
                    <a:pt x="79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6"/>
            <p:cNvSpPr/>
            <p:nvPr/>
          </p:nvSpPr>
          <p:spPr>
            <a:xfrm>
              <a:off x="7200612" y="1721031"/>
              <a:ext cx="7678" cy="5365"/>
            </a:xfrm>
            <a:custGeom>
              <a:avLst/>
              <a:gdLst/>
              <a:ahLst/>
              <a:cxnLst/>
              <a:rect l="l" t="t" r="r" b="b"/>
              <a:pathLst>
                <a:path w="156" h="109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84"/>
                    <a:pt x="60" y="96"/>
                  </a:cubicBezTo>
                  <a:cubicBezTo>
                    <a:pt x="73" y="104"/>
                    <a:pt x="87" y="108"/>
                    <a:pt x="100" y="108"/>
                  </a:cubicBezTo>
                  <a:cubicBezTo>
                    <a:pt x="125" y="108"/>
                    <a:pt x="148" y="95"/>
                    <a:pt x="156" y="7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6"/>
            <p:cNvSpPr/>
            <p:nvPr/>
          </p:nvSpPr>
          <p:spPr>
            <a:xfrm>
              <a:off x="7221777" y="1731022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25" y="0"/>
                  </a:moveTo>
                  <a:cubicBezTo>
                    <a:pt x="1" y="36"/>
                    <a:pt x="25" y="84"/>
                    <a:pt x="60" y="96"/>
                  </a:cubicBezTo>
                  <a:cubicBezTo>
                    <a:pt x="70" y="103"/>
                    <a:pt x="80" y="106"/>
                    <a:pt x="90" y="106"/>
                  </a:cubicBezTo>
                  <a:cubicBezTo>
                    <a:pt x="115" y="106"/>
                    <a:pt x="139" y="86"/>
                    <a:pt x="156" y="6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6"/>
            <p:cNvSpPr/>
            <p:nvPr/>
          </p:nvSpPr>
          <p:spPr>
            <a:xfrm>
              <a:off x="7242990" y="174101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5" y="6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6"/>
            <p:cNvSpPr/>
            <p:nvPr/>
          </p:nvSpPr>
          <p:spPr>
            <a:xfrm>
              <a:off x="7239446" y="1775271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8" y="0"/>
                  </a:moveTo>
                  <a:cubicBezTo>
                    <a:pt x="53" y="0"/>
                    <a:pt x="29" y="20"/>
                    <a:pt x="12" y="46"/>
                  </a:cubicBezTo>
                  <a:cubicBezTo>
                    <a:pt x="0" y="82"/>
                    <a:pt x="12" y="118"/>
                    <a:pt x="48" y="142"/>
                  </a:cubicBezTo>
                  <a:cubicBezTo>
                    <a:pt x="57" y="145"/>
                    <a:pt x="67" y="146"/>
                    <a:pt x="77" y="146"/>
                  </a:cubicBezTo>
                  <a:cubicBezTo>
                    <a:pt x="106" y="146"/>
                    <a:pt x="135" y="133"/>
                    <a:pt x="144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6"/>
            <p:cNvSpPr/>
            <p:nvPr/>
          </p:nvSpPr>
          <p:spPr>
            <a:xfrm>
              <a:off x="7224730" y="1780832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68" y="0"/>
                  </a:moveTo>
                  <a:cubicBezTo>
                    <a:pt x="39" y="0"/>
                    <a:pt x="9" y="14"/>
                    <a:pt x="0" y="40"/>
                  </a:cubicBezTo>
                  <a:lnTo>
                    <a:pt x="132" y="100"/>
                  </a:lnTo>
                  <a:cubicBezTo>
                    <a:pt x="144" y="64"/>
                    <a:pt x="132" y="29"/>
                    <a:pt x="96" y="5"/>
                  </a:cubicBezTo>
                  <a:cubicBezTo>
                    <a:pt x="87" y="2"/>
                    <a:pt x="77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6"/>
            <p:cNvSpPr/>
            <p:nvPr/>
          </p:nvSpPr>
          <p:spPr>
            <a:xfrm>
              <a:off x="7203516" y="1770989"/>
              <a:ext cx="7137" cy="5365"/>
            </a:xfrm>
            <a:custGeom>
              <a:avLst/>
              <a:gdLst/>
              <a:ahLst/>
              <a:cxnLst/>
              <a:rect l="l" t="t" r="r" b="b"/>
              <a:pathLst>
                <a:path w="145" h="109" extrusionOk="0">
                  <a:moveTo>
                    <a:pt x="56" y="1"/>
                  </a:moveTo>
                  <a:cubicBezTo>
                    <a:pt x="31" y="1"/>
                    <a:pt x="9" y="14"/>
                    <a:pt x="1" y="37"/>
                  </a:cubicBezTo>
                  <a:lnTo>
                    <a:pt x="132" y="109"/>
                  </a:lnTo>
                  <a:cubicBezTo>
                    <a:pt x="144" y="73"/>
                    <a:pt x="132" y="25"/>
                    <a:pt x="97" y="13"/>
                  </a:cubicBezTo>
                  <a:cubicBezTo>
                    <a:pt x="84" y="5"/>
                    <a:pt x="70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6"/>
            <p:cNvSpPr/>
            <p:nvPr/>
          </p:nvSpPr>
          <p:spPr>
            <a:xfrm>
              <a:off x="7217642" y="1765279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89" y="0"/>
                  </a:moveTo>
                  <a:cubicBezTo>
                    <a:pt x="61" y="0"/>
                    <a:pt x="33" y="20"/>
                    <a:pt x="25" y="46"/>
                  </a:cubicBezTo>
                  <a:cubicBezTo>
                    <a:pt x="1" y="81"/>
                    <a:pt x="25" y="117"/>
                    <a:pt x="61" y="141"/>
                  </a:cubicBezTo>
                  <a:cubicBezTo>
                    <a:pt x="70" y="144"/>
                    <a:pt x="79" y="146"/>
                    <a:pt x="89" y="146"/>
                  </a:cubicBezTo>
                  <a:cubicBezTo>
                    <a:pt x="118" y="146"/>
                    <a:pt x="147" y="132"/>
                    <a:pt x="156" y="105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3"/>
                    <a:pt x="10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6"/>
            <p:cNvSpPr/>
            <p:nvPr/>
          </p:nvSpPr>
          <p:spPr>
            <a:xfrm>
              <a:off x="7196478" y="1755534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2" y="0"/>
                  </a:moveTo>
                  <a:cubicBezTo>
                    <a:pt x="63" y="0"/>
                    <a:pt x="33" y="13"/>
                    <a:pt x="24" y="40"/>
                  </a:cubicBezTo>
                  <a:cubicBezTo>
                    <a:pt x="0" y="76"/>
                    <a:pt x="24" y="124"/>
                    <a:pt x="60" y="136"/>
                  </a:cubicBezTo>
                  <a:cubicBezTo>
                    <a:pt x="70" y="143"/>
                    <a:pt x="80" y="146"/>
                    <a:pt x="90" y="146"/>
                  </a:cubicBezTo>
                  <a:cubicBezTo>
                    <a:pt x="115" y="146"/>
                    <a:pt x="139" y="126"/>
                    <a:pt x="156" y="100"/>
                  </a:cubicBezTo>
                  <a:cubicBezTo>
                    <a:pt x="168" y="64"/>
                    <a:pt x="156" y="28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6"/>
            <p:cNvSpPr/>
            <p:nvPr/>
          </p:nvSpPr>
          <p:spPr>
            <a:xfrm>
              <a:off x="7175314" y="1745493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81" y="1"/>
                  </a:moveTo>
                  <a:cubicBezTo>
                    <a:pt x="55" y="1"/>
                    <a:pt x="30" y="14"/>
                    <a:pt x="12" y="41"/>
                  </a:cubicBezTo>
                  <a:cubicBezTo>
                    <a:pt x="0" y="77"/>
                    <a:pt x="12" y="125"/>
                    <a:pt x="48" y="137"/>
                  </a:cubicBezTo>
                  <a:cubicBezTo>
                    <a:pt x="60" y="145"/>
                    <a:pt x="73" y="149"/>
                    <a:pt x="86" y="149"/>
                  </a:cubicBezTo>
                  <a:cubicBezTo>
                    <a:pt x="112" y="149"/>
                    <a:pt x="136" y="133"/>
                    <a:pt x="144" y="101"/>
                  </a:cubicBezTo>
                  <a:cubicBezTo>
                    <a:pt x="167" y="65"/>
                    <a:pt x="155" y="29"/>
                    <a:pt x="108" y="5"/>
                  </a:cubicBezTo>
                  <a:cubicBezTo>
                    <a:pt x="99" y="2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6"/>
            <p:cNvSpPr/>
            <p:nvPr/>
          </p:nvSpPr>
          <p:spPr>
            <a:xfrm>
              <a:off x="7182352" y="1761391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68" y="1"/>
                  </a:moveTo>
                  <a:cubicBezTo>
                    <a:pt x="39" y="1"/>
                    <a:pt x="9" y="14"/>
                    <a:pt x="1" y="41"/>
                  </a:cubicBezTo>
                  <a:lnTo>
                    <a:pt x="132" y="101"/>
                  </a:lnTo>
                  <a:cubicBezTo>
                    <a:pt x="144" y="65"/>
                    <a:pt x="132" y="17"/>
                    <a:pt x="96" y="5"/>
                  </a:cubicBezTo>
                  <a:cubicBezTo>
                    <a:pt x="87" y="2"/>
                    <a:pt x="77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6"/>
            <p:cNvSpPr/>
            <p:nvPr/>
          </p:nvSpPr>
          <p:spPr>
            <a:xfrm>
              <a:off x="7191162" y="1742195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13" y="0"/>
                  </a:moveTo>
                  <a:cubicBezTo>
                    <a:pt x="1" y="36"/>
                    <a:pt x="13" y="84"/>
                    <a:pt x="49" y="96"/>
                  </a:cubicBezTo>
                  <a:cubicBezTo>
                    <a:pt x="59" y="103"/>
                    <a:pt x="70" y="106"/>
                    <a:pt x="81" y="106"/>
                  </a:cubicBezTo>
                  <a:cubicBezTo>
                    <a:pt x="108" y="106"/>
                    <a:pt x="136" y="86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6"/>
            <p:cNvSpPr/>
            <p:nvPr/>
          </p:nvSpPr>
          <p:spPr>
            <a:xfrm>
              <a:off x="7212376" y="1752187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12" y="72"/>
                    <a:pt x="48" y="96"/>
                  </a:cubicBezTo>
                  <a:cubicBezTo>
                    <a:pt x="57" y="99"/>
                    <a:pt x="67" y="101"/>
                    <a:pt x="77" y="101"/>
                  </a:cubicBezTo>
                  <a:cubicBezTo>
                    <a:pt x="106" y="101"/>
                    <a:pt x="135" y="87"/>
                    <a:pt x="144" y="6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6"/>
            <p:cNvSpPr/>
            <p:nvPr/>
          </p:nvSpPr>
          <p:spPr>
            <a:xfrm>
              <a:off x="7233540" y="1761637"/>
              <a:ext cx="7137" cy="5365"/>
            </a:xfrm>
            <a:custGeom>
              <a:avLst/>
              <a:gdLst/>
              <a:ahLst/>
              <a:cxnLst/>
              <a:rect l="l" t="t" r="r" b="b"/>
              <a:pathLst>
                <a:path w="145" h="109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84"/>
                    <a:pt x="49" y="96"/>
                  </a:cubicBezTo>
                  <a:cubicBezTo>
                    <a:pt x="61" y="104"/>
                    <a:pt x="75" y="108"/>
                    <a:pt x="89" y="108"/>
                  </a:cubicBezTo>
                  <a:cubicBezTo>
                    <a:pt x="114" y="108"/>
                    <a:pt x="136" y="95"/>
                    <a:pt x="144" y="72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6"/>
            <p:cNvSpPr/>
            <p:nvPr/>
          </p:nvSpPr>
          <p:spPr>
            <a:xfrm>
              <a:off x="7229455" y="1796140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1" y="0"/>
                  </a:moveTo>
                  <a:cubicBezTo>
                    <a:pt x="62" y="0"/>
                    <a:pt x="33" y="13"/>
                    <a:pt x="24" y="40"/>
                  </a:cubicBezTo>
                  <a:cubicBezTo>
                    <a:pt x="0" y="76"/>
                    <a:pt x="24" y="124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5" y="100"/>
                  </a:cubicBezTo>
                  <a:cubicBezTo>
                    <a:pt x="167" y="64"/>
                    <a:pt x="155" y="28"/>
                    <a:pt x="120" y="4"/>
                  </a:cubicBezTo>
                  <a:cubicBezTo>
                    <a:pt x="111" y="1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6"/>
            <p:cNvSpPr/>
            <p:nvPr/>
          </p:nvSpPr>
          <p:spPr>
            <a:xfrm>
              <a:off x="7214738" y="1801751"/>
              <a:ext cx="7678" cy="5217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6" y="0"/>
                  </a:moveTo>
                  <a:cubicBezTo>
                    <a:pt x="41" y="0"/>
                    <a:pt x="17" y="20"/>
                    <a:pt x="0" y="46"/>
                  </a:cubicBezTo>
                  <a:lnTo>
                    <a:pt x="132" y="106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3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6"/>
            <p:cNvSpPr/>
            <p:nvPr/>
          </p:nvSpPr>
          <p:spPr>
            <a:xfrm>
              <a:off x="7193525" y="1792005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0"/>
                  </a:moveTo>
                  <a:cubicBezTo>
                    <a:pt x="43" y="0"/>
                    <a:pt x="19" y="14"/>
                    <a:pt x="1" y="41"/>
                  </a:cubicBezTo>
                  <a:lnTo>
                    <a:pt x="132" y="100"/>
                  </a:lnTo>
                  <a:cubicBezTo>
                    <a:pt x="156" y="65"/>
                    <a:pt x="132" y="29"/>
                    <a:pt x="96" y="5"/>
                  </a:cubicBezTo>
                  <a:cubicBezTo>
                    <a:pt x="87" y="2"/>
                    <a:pt x="78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6"/>
            <p:cNvSpPr/>
            <p:nvPr/>
          </p:nvSpPr>
          <p:spPr>
            <a:xfrm>
              <a:off x="7208241" y="1786345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76" y="0"/>
                  </a:moveTo>
                  <a:cubicBezTo>
                    <a:pt x="50" y="0"/>
                    <a:pt x="29" y="16"/>
                    <a:pt x="13" y="48"/>
                  </a:cubicBezTo>
                  <a:cubicBezTo>
                    <a:pt x="1" y="84"/>
                    <a:pt x="13" y="120"/>
                    <a:pt x="48" y="144"/>
                  </a:cubicBezTo>
                  <a:cubicBezTo>
                    <a:pt x="60" y="147"/>
                    <a:pt x="72" y="148"/>
                    <a:pt x="82" y="148"/>
                  </a:cubicBezTo>
                  <a:cubicBezTo>
                    <a:pt x="113" y="148"/>
                    <a:pt x="138" y="135"/>
                    <a:pt x="156" y="108"/>
                  </a:cubicBezTo>
                  <a:cubicBezTo>
                    <a:pt x="168" y="72"/>
                    <a:pt x="156" y="24"/>
                    <a:pt x="120" y="12"/>
                  </a:cubicBezTo>
                  <a:cubicBezTo>
                    <a:pt x="104" y="4"/>
                    <a:pt x="90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6"/>
            <p:cNvSpPr/>
            <p:nvPr/>
          </p:nvSpPr>
          <p:spPr>
            <a:xfrm>
              <a:off x="7187077" y="1776452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6" y="0"/>
                  </a:moveTo>
                  <a:cubicBezTo>
                    <a:pt x="48" y="0"/>
                    <a:pt x="21" y="20"/>
                    <a:pt x="12" y="46"/>
                  </a:cubicBezTo>
                  <a:cubicBezTo>
                    <a:pt x="0" y="82"/>
                    <a:pt x="12" y="129"/>
                    <a:pt x="48" y="141"/>
                  </a:cubicBezTo>
                  <a:cubicBezTo>
                    <a:pt x="57" y="144"/>
                    <a:pt x="67" y="146"/>
                    <a:pt x="76" y="146"/>
                  </a:cubicBezTo>
                  <a:cubicBezTo>
                    <a:pt x="106" y="146"/>
                    <a:pt x="135" y="132"/>
                    <a:pt x="144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3"/>
                    <a:pt x="87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6"/>
            <p:cNvSpPr/>
            <p:nvPr/>
          </p:nvSpPr>
          <p:spPr>
            <a:xfrm>
              <a:off x="7165273" y="1766707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92" y="0"/>
                  </a:moveTo>
                  <a:cubicBezTo>
                    <a:pt x="63" y="0"/>
                    <a:pt x="34" y="14"/>
                    <a:pt x="25" y="41"/>
                  </a:cubicBezTo>
                  <a:cubicBezTo>
                    <a:pt x="1" y="76"/>
                    <a:pt x="25" y="124"/>
                    <a:pt x="61" y="136"/>
                  </a:cubicBezTo>
                  <a:cubicBezTo>
                    <a:pt x="71" y="143"/>
                    <a:pt x="82" y="146"/>
                    <a:pt x="92" y="146"/>
                  </a:cubicBezTo>
                  <a:cubicBezTo>
                    <a:pt x="120" y="146"/>
                    <a:pt x="148" y="126"/>
                    <a:pt x="156" y="100"/>
                  </a:cubicBezTo>
                  <a:cubicBezTo>
                    <a:pt x="168" y="64"/>
                    <a:pt x="156" y="29"/>
                    <a:pt x="120" y="5"/>
                  </a:cubicBezTo>
                  <a:cubicBezTo>
                    <a:pt x="111" y="2"/>
                    <a:pt x="10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6"/>
            <p:cNvSpPr/>
            <p:nvPr/>
          </p:nvSpPr>
          <p:spPr>
            <a:xfrm>
              <a:off x="7172361" y="1782309"/>
              <a:ext cx="7678" cy="5267"/>
            </a:xfrm>
            <a:custGeom>
              <a:avLst/>
              <a:gdLst/>
              <a:ahLst/>
              <a:cxnLst/>
              <a:rect l="l" t="t" r="r" b="b"/>
              <a:pathLst>
                <a:path w="156" h="107" extrusionOk="0">
                  <a:moveTo>
                    <a:pt x="66" y="1"/>
                  </a:moveTo>
                  <a:cubicBezTo>
                    <a:pt x="41" y="1"/>
                    <a:pt x="18" y="21"/>
                    <a:pt x="0" y="46"/>
                  </a:cubicBezTo>
                  <a:lnTo>
                    <a:pt x="132" y="106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4"/>
                    <a:pt x="76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6"/>
            <p:cNvSpPr/>
            <p:nvPr/>
          </p:nvSpPr>
          <p:spPr>
            <a:xfrm>
              <a:off x="7181171" y="1763360"/>
              <a:ext cx="7728" cy="5020"/>
            </a:xfrm>
            <a:custGeom>
              <a:avLst/>
              <a:gdLst/>
              <a:ahLst/>
              <a:cxnLst/>
              <a:rect l="l" t="t" r="r" b="b"/>
              <a:pathLst>
                <a:path w="157" h="102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7"/>
                    <a:pt x="25" y="85"/>
                    <a:pt x="60" y="97"/>
                  </a:cubicBezTo>
                  <a:cubicBezTo>
                    <a:pt x="69" y="100"/>
                    <a:pt x="78" y="101"/>
                    <a:pt x="87" y="101"/>
                  </a:cubicBezTo>
                  <a:cubicBezTo>
                    <a:pt x="113" y="101"/>
                    <a:pt x="138" y="88"/>
                    <a:pt x="156" y="61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6"/>
            <p:cNvSpPr/>
            <p:nvPr/>
          </p:nvSpPr>
          <p:spPr>
            <a:xfrm>
              <a:off x="7202384" y="1772810"/>
              <a:ext cx="7678" cy="5562"/>
            </a:xfrm>
            <a:custGeom>
              <a:avLst/>
              <a:gdLst/>
              <a:ahLst/>
              <a:cxnLst/>
              <a:rect l="l" t="t" r="r" b="b"/>
              <a:pathLst>
                <a:path w="156" h="113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84"/>
                    <a:pt x="60" y="108"/>
                  </a:cubicBezTo>
                  <a:cubicBezTo>
                    <a:pt x="69" y="111"/>
                    <a:pt x="78" y="112"/>
                    <a:pt x="87" y="112"/>
                  </a:cubicBezTo>
                  <a:cubicBezTo>
                    <a:pt x="113" y="112"/>
                    <a:pt x="138" y="99"/>
                    <a:pt x="155" y="7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6"/>
            <p:cNvSpPr/>
            <p:nvPr/>
          </p:nvSpPr>
          <p:spPr>
            <a:xfrm>
              <a:off x="7223549" y="1782801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84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6"/>
            <p:cNvSpPr/>
            <p:nvPr/>
          </p:nvSpPr>
          <p:spPr>
            <a:xfrm>
              <a:off x="7220005" y="1817058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83" y="0"/>
                  </a:moveTo>
                  <a:cubicBezTo>
                    <a:pt x="53" y="0"/>
                    <a:pt x="30" y="20"/>
                    <a:pt x="13" y="46"/>
                  </a:cubicBezTo>
                  <a:cubicBezTo>
                    <a:pt x="1" y="82"/>
                    <a:pt x="13" y="118"/>
                    <a:pt x="61" y="141"/>
                  </a:cubicBezTo>
                  <a:cubicBezTo>
                    <a:pt x="69" y="144"/>
                    <a:pt x="78" y="146"/>
                    <a:pt x="87" y="146"/>
                  </a:cubicBezTo>
                  <a:cubicBezTo>
                    <a:pt x="114" y="146"/>
                    <a:pt x="138" y="132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07" y="3"/>
                    <a:pt x="9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6"/>
            <p:cNvSpPr/>
            <p:nvPr/>
          </p:nvSpPr>
          <p:spPr>
            <a:xfrm>
              <a:off x="7205288" y="1822620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68" y="0"/>
                  </a:moveTo>
                  <a:cubicBezTo>
                    <a:pt x="39" y="0"/>
                    <a:pt x="10" y="13"/>
                    <a:pt x="1" y="40"/>
                  </a:cubicBezTo>
                  <a:lnTo>
                    <a:pt x="132" y="100"/>
                  </a:lnTo>
                  <a:cubicBezTo>
                    <a:pt x="156" y="64"/>
                    <a:pt x="132" y="28"/>
                    <a:pt x="96" y="5"/>
                  </a:cubicBezTo>
                  <a:cubicBezTo>
                    <a:pt x="88" y="2"/>
                    <a:pt x="7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6"/>
            <p:cNvSpPr/>
            <p:nvPr/>
          </p:nvSpPr>
          <p:spPr>
            <a:xfrm>
              <a:off x="7184124" y="1813170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8" y="1"/>
                  </a:moveTo>
                  <a:cubicBezTo>
                    <a:pt x="39" y="1"/>
                    <a:pt x="9" y="14"/>
                    <a:pt x="0" y="41"/>
                  </a:cubicBezTo>
                  <a:lnTo>
                    <a:pt x="132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7" y="2"/>
                    <a:pt x="77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6"/>
            <p:cNvSpPr/>
            <p:nvPr/>
          </p:nvSpPr>
          <p:spPr>
            <a:xfrm>
              <a:off x="7198841" y="1807312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0" y="0"/>
                  </a:moveTo>
                  <a:cubicBezTo>
                    <a:pt x="50" y="0"/>
                    <a:pt x="21" y="14"/>
                    <a:pt x="12" y="41"/>
                  </a:cubicBezTo>
                  <a:cubicBezTo>
                    <a:pt x="0" y="76"/>
                    <a:pt x="12" y="124"/>
                    <a:pt x="48" y="136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6"/>
                    <a:pt x="144" y="100"/>
                  </a:cubicBezTo>
                  <a:cubicBezTo>
                    <a:pt x="168" y="64"/>
                    <a:pt x="144" y="29"/>
                    <a:pt x="108" y="5"/>
                  </a:cubicBezTo>
                  <a:cubicBezTo>
                    <a:pt x="99" y="2"/>
                    <a:pt x="89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6"/>
            <p:cNvSpPr/>
            <p:nvPr/>
          </p:nvSpPr>
          <p:spPr>
            <a:xfrm>
              <a:off x="7177036" y="1797616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89" y="1"/>
                  </a:moveTo>
                  <a:cubicBezTo>
                    <a:pt x="61" y="1"/>
                    <a:pt x="33" y="20"/>
                    <a:pt x="25" y="46"/>
                  </a:cubicBezTo>
                  <a:cubicBezTo>
                    <a:pt x="1" y="82"/>
                    <a:pt x="25" y="118"/>
                    <a:pt x="61" y="142"/>
                  </a:cubicBezTo>
                  <a:cubicBezTo>
                    <a:pt x="70" y="145"/>
                    <a:pt x="79" y="146"/>
                    <a:pt x="89" y="146"/>
                  </a:cubicBezTo>
                  <a:cubicBezTo>
                    <a:pt x="118" y="146"/>
                    <a:pt x="147" y="133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4"/>
                    <a:pt x="10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6"/>
            <p:cNvSpPr/>
            <p:nvPr/>
          </p:nvSpPr>
          <p:spPr>
            <a:xfrm>
              <a:off x="7155872" y="1787871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1" y="1"/>
                  </a:moveTo>
                  <a:cubicBezTo>
                    <a:pt x="55" y="1"/>
                    <a:pt x="30" y="14"/>
                    <a:pt x="12" y="41"/>
                  </a:cubicBezTo>
                  <a:cubicBezTo>
                    <a:pt x="0" y="77"/>
                    <a:pt x="12" y="125"/>
                    <a:pt x="48" y="137"/>
                  </a:cubicBezTo>
                  <a:cubicBezTo>
                    <a:pt x="62" y="143"/>
                    <a:pt x="74" y="146"/>
                    <a:pt x="86" y="146"/>
                  </a:cubicBezTo>
                  <a:cubicBezTo>
                    <a:pt x="115" y="146"/>
                    <a:pt x="139" y="127"/>
                    <a:pt x="156" y="101"/>
                  </a:cubicBezTo>
                  <a:cubicBezTo>
                    <a:pt x="168" y="65"/>
                    <a:pt x="156" y="29"/>
                    <a:pt x="108" y="5"/>
                  </a:cubicBezTo>
                  <a:cubicBezTo>
                    <a:pt x="99" y="2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6"/>
            <p:cNvSpPr/>
            <p:nvPr/>
          </p:nvSpPr>
          <p:spPr>
            <a:xfrm>
              <a:off x="7162910" y="1803523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65" y="0"/>
                  </a:moveTo>
                  <a:cubicBezTo>
                    <a:pt x="37" y="0"/>
                    <a:pt x="10" y="20"/>
                    <a:pt x="1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7" y="10"/>
                  </a:cubicBezTo>
                  <a:cubicBezTo>
                    <a:pt x="87" y="3"/>
                    <a:pt x="76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6"/>
            <p:cNvSpPr/>
            <p:nvPr/>
          </p:nvSpPr>
          <p:spPr>
            <a:xfrm>
              <a:off x="7171770" y="1784573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72"/>
                    <a:pt x="48" y="96"/>
                  </a:cubicBezTo>
                  <a:cubicBezTo>
                    <a:pt x="57" y="99"/>
                    <a:pt x="67" y="100"/>
                    <a:pt x="77" y="100"/>
                  </a:cubicBezTo>
                  <a:cubicBezTo>
                    <a:pt x="106" y="100"/>
                    <a:pt x="135" y="87"/>
                    <a:pt x="144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6"/>
            <p:cNvSpPr/>
            <p:nvPr/>
          </p:nvSpPr>
          <p:spPr>
            <a:xfrm>
              <a:off x="7192934" y="1793974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13" y="84"/>
                    <a:pt x="49" y="96"/>
                  </a:cubicBezTo>
                  <a:cubicBezTo>
                    <a:pt x="59" y="103"/>
                    <a:pt x="70" y="106"/>
                    <a:pt x="80" y="106"/>
                  </a:cubicBezTo>
                  <a:cubicBezTo>
                    <a:pt x="108" y="106"/>
                    <a:pt x="136" y="86"/>
                    <a:pt x="144" y="60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6"/>
            <p:cNvSpPr/>
            <p:nvPr/>
          </p:nvSpPr>
          <p:spPr>
            <a:xfrm>
              <a:off x="7214148" y="1803966"/>
              <a:ext cx="7088" cy="5020"/>
            </a:xfrm>
            <a:custGeom>
              <a:avLst/>
              <a:gdLst/>
              <a:ahLst/>
              <a:cxnLst/>
              <a:rect l="l" t="t" r="r" b="b"/>
              <a:pathLst>
                <a:path w="144" h="102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12" y="73"/>
                    <a:pt x="48" y="97"/>
                  </a:cubicBezTo>
                  <a:cubicBezTo>
                    <a:pt x="57" y="100"/>
                    <a:pt x="67" y="101"/>
                    <a:pt x="76" y="101"/>
                  </a:cubicBezTo>
                  <a:cubicBezTo>
                    <a:pt x="106" y="101"/>
                    <a:pt x="135" y="88"/>
                    <a:pt x="144" y="6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6"/>
            <p:cNvSpPr/>
            <p:nvPr/>
          </p:nvSpPr>
          <p:spPr>
            <a:xfrm>
              <a:off x="7210604" y="1838075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70" y="1"/>
                  </a:moveTo>
                  <a:cubicBezTo>
                    <a:pt x="48" y="1"/>
                    <a:pt x="28" y="14"/>
                    <a:pt x="12" y="37"/>
                  </a:cubicBezTo>
                  <a:cubicBezTo>
                    <a:pt x="0" y="85"/>
                    <a:pt x="12" y="121"/>
                    <a:pt x="48" y="145"/>
                  </a:cubicBezTo>
                  <a:cubicBezTo>
                    <a:pt x="60" y="148"/>
                    <a:pt x="71" y="149"/>
                    <a:pt x="82" y="149"/>
                  </a:cubicBezTo>
                  <a:cubicBezTo>
                    <a:pt x="113" y="149"/>
                    <a:pt x="138" y="136"/>
                    <a:pt x="156" y="109"/>
                  </a:cubicBezTo>
                  <a:cubicBezTo>
                    <a:pt x="168" y="73"/>
                    <a:pt x="156" y="25"/>
                    <a:pt x="108" y="13"/>
                  </a:cubicBezTo>
                  <a:cubicBezTo>
                    <a:pt x="95" y="5"/>
                    <a:pt x="83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6"/>
            <p:cNvSpPr/>
            <p:nvPr/>
          </p:nvSpPr>
          <p:spPr>
            <a:xfrm>
              <a:off x="7195887" y="1843784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68" y="0"/>
                  </a:moveTo>
                  <a:cubicBezTo>
                    <a:pt x="39" y="0"/>
                    <a:pt x="9" y="14"/>
                    <a:pt x="1" y="41"/>
                  </a:cubicBezTo>
                  <a:lnTo>
                    <a:pt x="132" y="101"/>
                  </a:lnTo>
                  <a:cubicBezTo>
                    <a:pt x="144" y="65"/>
                    <a:pt x="132" y="17"/>
                    <a:pt x="96" y="5"/>
                  </a:cubicBezTo>
                  <a:cubicBezTo>
                    <a:pt x="87" y="2"/>
                    <a:pt x="77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6"/>
            <p:cNvSpPr/>
            <p:nvPr/>
          </p:nvSpPr>
          <p:spPr>
            <a:xfrm>
              <a:off x="7174723" y="1834137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0"/>
                  </a:moveTo>
                  <a:cubicBezTo>
                    <a:pt x="36" y="0"/>
                    <a:pt x="9" y="20"/>
                    <a:pt x="0" y="46"/>
                  </a:cubicBezTo>
                  <a:lnTo>
                    <a:pt x="132" y="105"/>
                  </a:lnTo>
                  <a:cubicBezTo>
                    <a:pt x="144" y="69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6"/>
            <p:cNvSpPr/>
            <p:nvPr/>
          </p:nvSpPr>
          <p:spPr>
            <a:xfrm>
              <a:off x="7188849" y="1828477"/>
              <a:ext cx="8269" cy="6989"/>
            </a:xfrm>
            <a:custGeom>
              <a:avLst/>
              <a:gdLst/>
              <a:ahLst/>
              <a:cxnLst/>
              <a:rect l="l" t="t" r="r" b="b"/>
              <a:pathLst>
                <a:path w="168" h="142" extrusionOk="0">
                  <a:moveTo>
                    <a:pt x="91" y="1"/>
                  </a:moveTo>
                  <a:cubicBezTo>
                    <a:pt x="62" y="1"/>
                    <a:pt x="33" y="14"/>
                    <a:pt x="24" y="41"/>
                  </a:cubicBezTo>
                  <a:cubicBezTo>
                    <a:pt x="0" y="77"/>
                    <a:pt x="24" y="125"/>
                    <a:pt x="60" y="137"/>
                  </a:cubicBezTo>
                  <a:cubicBezTo>
                    <a:pt x="69" y="140"/>
                    <a:pt x="79" y="141"/>
                    <a:pt x="88" y="141"/>
                  </a:cubicBezTo>
                  <a:cubicBezTo>
                    <a:pt x="117" y="141"/>
                    <a:pt x="147" y="128"/>
                    <a:pt x="155" y="101"/>
                  </a:cubicBezTo>
                  <a:cubicBezTo>
                    <a:pt x="167" y="65"/>
                    <a:pt x="155" y="17"/>
                    <a:pt x="120" y="5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6"/>
            <p:cNvSpPr/>
            <p:nvPr/>
          </p:nvSpPr>
          <p:spPr>
            <a:xfrm>
              <a:off x="7167635" y="1818682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76" y="1"/>
                  </a:moveTo>
                  <a:cubicBezTo>
                    <a:pt x="50" y="1"/>
                    <a:pt x="29" y="17"/>
                    <a:pt x="13" y="49"/>
                  </a:cubicBezTo>
                  <a:cubicBezTo>
                    <a:pt x="1" y="85"/>
                    <a:pt x="13" y="120"/>
                    <a:pt x="60" y="144"/>
                  </a:cubicBezTo>
                  <a:cubicBezTo>
                    <a:pt x="69" y="147"/>
                    <a:pt x="78" y="149"/>
                    <a:pt x="87" y="149"/>
                  </a:cubicBezTo>
                  <a:cubicBezTo>
                    <a:pt x="113" y="149"/>
                    <a:pt x="138" y="135"/>
                    <a:pt x="156" y="108"/>
                  </a:cubicBezTo>
                  <a:cubicBezTo>
                    <a:pt x="168" y="73"/>
                    <a:pt x="156" y="25"/>
                    <a:pt x="120" y="13"/>
                  </a:cubicBezTo>
                  <a:cubicBezTo>
                    <a:pt x="104" y="5"/>
                    <a:pt x="90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6"/>
            <p:cNvSpPr/>
            <p:nvPr/>
          </p:nvSpPr>
          <p:spPr>
            <a:xfrm>
              <a:off x="7146471" y="1809084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9" y="0"/>
                  </a:moveTo>
                  <a:cubicBezTo>
                    <a:pt x="50" y="0"/>
                    <a:pt x="21" y="13"/>
                    <a:pt x="12" y="40"/>
                  </a:cubicBezTo>
                  <a:cubicBezTo>
                    <a:pt x="0" y="76"/>
                    <a:pt x="12" y="124"/>
                    <a:pt x="48" y="136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6"/>
                    <a:pt x="144" y="100"/>
                  </a:cubicBezTo>
                  <a:cubicBezTo>
                    <a:pt x="168" y="64"/>
                    <a:pt x="144" y="16"/>
                    <a:pt x="108" y="5"/>
                  </a:cubicBezTo>
                  <a:cubicBezTo>
                    <a:pt x="99" y="2"/>
                    <a:pt x="89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6"/>
            <p:cNvSpPr/>
            <p:nvPr/>
          </p:nvSpPr>
          <p:spPr>
            <a:xfrm>
              <a:off x="7153510" y="1824687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65" y="1"/>
                  </a:moveTo>
                  <a:cubicBezTo>
                    <a:pt x="37" y="1"/>
                    <a:pt x="9" y="20"/>
                    <a:pt x="1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4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6"/>
            <p:cNvSpPr/>
            <p:nvPr/>
          </p:nvSpPr>
          <p:spPr>
            <a:xfrm>
              <a:off x="7161778" y="1805737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7"/>
                    <a:pt x="24" y="73"/>
                    <a:pt x="60" y="96"/>
                  </a:cubicBezTo>
                  <a:cubicBezTo>
                    <a:pt x="69" y="99"/>
                    <a:pt x="79" y="101"/>
                    <a:pt x="88" y="101"/>
                  </a:cubicBezTo>
                  <a:cubicBezTo>
                    <a:pt x="117" y="101"/>
                    <a:pt x="147" y="87"/>
                    <a:pt x="155" y="61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6"/>
            <p:cNvSpPr/>
            <p:nvPr/>
          </p:nvSpPr>
          <p:spPr>
            <a:xfrm>
              <a:off x="7183533" y="1815188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84"/>
                    <a:pt x="48" y="96"/>
                  </a:cubicBezTo>
                  <a:cubicBezTo>
                    <a:pt x="57" y="99"/>
                    <a:pt x="67" y="100"/>
                    <a:pt x="77" y="100"/>
                  </a:cubicBezTo>
                  <a:cubicBezTo>
                    <a:pt x="106" y="100"/>
                    <a:pt x="135" y="87"/>
                    <a:pt x="144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6"/>
            <p:cNvSpPr/>
            <p:nvPr/>
          </p:nvSpPr>
          <p:spPr>
            <a:xfrm>
              <a:off x="7204698" y="1824588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13" y="0"/>
                  </a:moveTo>
                  <a:cubicBezTo>
                    <a:pt x="1" y="36"/>
                    <a:pt x="13" y="84"/>
                    <a:pt x="49" y="96"/>
                  </a:cubicBezTo>
                  <a:cubicBezTo>
                    <a:pt x="59" y="103"/>
                    <a:pt x="70" y="106"/>
                    <a:pt x="81" y="106"/>
                  </a:cubicBezTo>
                  <a:cubicBezTo>
                    <a:pt x="108" y="106"/>
                    <a:pt x="136" y="86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6"/>
            <p:cNvSpPr/>
            <p:nvPr/>
          </p:nvSpPr>
          <p:spPr>
            <a:xfrm>
              <a:off x="7201203" y="1859091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1" y="0"/>
                  </a:moveTo>
                  <a:cubicBezTo>
                    <a:pt x="55" y="0"/>
                    <a:pt x="30" y="14"/>
                    <a:pt x="12" y="41"/>
                  </a:cubicBezTo>
                  <a:cubicBezTo>
                    <a:pt x="0" y="77"/>
                    <a:pt x="12" y="124"/>
                    <a:pt x="48" y="136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6"/>
                    <a:pt x="144" y="100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6"/>
            <p:cNvSpPr/>
            <p:nvPr/>
          </p:nvSpPr>
          <p:spPr>
            <a:xfrm>
              <a:off x="7186486" y="1864702"/>
              <a:ext cx="7088" cy="5267"/>
            </a:xfrm>
            <a:custGeom>
              <a:avLst/>
              <a:gdLst/>
              <a:ahLst/>
              <a:cxnLst/>
              <a:rect l="l" t="t" r="r" b="b"/>
              <a:pathLst>
                <a:path w="144" h="107" extrusionOk="0">
                  <a:moveTo>
                    <a:pt x="64" y="1"/>
                  </a:moveTo>
                  <a:cubicBezTo>
                    <a:pt x="36" y="1"/>
                    <a:pt x="9" y="20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4"/>
                    <a:pt x="7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6"/>
            <p:cNvSpPr/>
            <p:nvPr/>
          </p:nvSpPr>
          <p:spPr>
            <a:xfrm>
              <a:off x="7165273" y="1855301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65" y="0"/>
                  </a:moveTo>
                  <a:cubicBezTo>
                    <a:pt x="37" y="0"/>
                    <a:pt x="9" y="20"/>
                    <a:pt x="1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3"/>
                    <a:pt x="75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6"/>
            <p:cNvSpPr/>
            <p:nvPr/>
          </p:nvSpPr>
          <p:spPr>
            <a:xfrm>
              <a:off x="7179399" y="1849395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89" y="1"/>
                  </a:moveTo>
                  <a:cubicBezTo>
                    <a:pt x="61" y="1"/>
                    <a:pt x="33" y="21"/>
                    <a:pt x="25" y="46"/>
                  </a:cubicBezTo>
                  <a:cubicBezTo>
                    <a:pt x="1" y="82"/>
                    <a:pt x="25" y="118"/>
                    <a:pt x="61" y="142"/>
                  </a:cubicBezTo>
                  <a:cubicBezTo>
                    <a:pt x="69" y="145"/>
                    <a:pt x="79" y="147"/>
                    <a:pt x="89" y="147"/>
                  </a:cubicBezTo>
                  <a:cubicBezTo>
                    <a:pt x="118" y="147"/>
                    <a:pt x="147" y="133"/>
                    <a:pt x="156" y="106"/>
                  </a:cubicBezTo>
                  <a:cubicBezTo>
                    <a:pt x="168" y="70"/>
                    <a:pt x="156" y="22"/>
                    <a:pt x="120" y="11"/>
                  </a:cubicBezTo>
                  <a:cubicBezTo>
                    <a:pt x="110" y="4"/>
                    <a:pt x="99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6"/>
            <p:cNvSpPr/>
            <p:nvPr/>
          </p:nvSpPr>
          <p:spPr>
            <a:xfrm>
              <a:off x="7158235" y="1839650"/>
              <a:ext cx="8269" cy="7580"/>
            </a:xfrm>
            <a:custGeom>
              <a:avLst/>
              <a:gdLst/>
              <a:ahLst/>
              <a:cxnLst/>
              <a:rect l="l" t="t" r="r" b="b"/>
              <a:pathLst>
                <a:path w="168" h="154" extrusionOk="0">
                  <a:moveTo>
                    <a:pt x="81" y="1"/>
                  </a:moveTo>
                  <a:cubicBezTo>
                    <a:pt x="55" y="1"/>
                    <a:pt x="30" y="14"/>
                    <a:pt x="12" y="41"/>
                  </a:cubicBezTo>
                  <a:cubicBezTo>
                    <a:pt x="0" y="89"/>
                    <a:pt x="12" y="125"/>
                    <a:pt x="48" y="149"/>
                  </a:cubicBezTo>
                  <a:cubicBezTo>
                    <a:pt x="60" y="152"/>
                    <a:pt x="71" y="153"/>
                    <a:pt x="82" y="153"/>
                  </a:cubicBezTo>
                  <a:cubicBezTo>
                    <a:pt x="113" y="153"/>
                    <a:pt x="138" y="140"/>
                    <a:pt x="156" y="113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99" y="2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6"/>
            <p:cNvSpPr/>
            <p:nvPr/>
          </p:nvSpPr>
          <p:spPr>
            <a:xfrm>
              <a:off x="7136430" y="1830249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2" y="0"/>
                  </a:moveTo>
                  <a:cubicBezTo>
                    <a:pt x="63" y="0"/>
                    <a:pt x="34" y="14"/>
                    <a:pt x="25" y="41"/>
                  </a:cubicBezTo>
                  <a:cubicBezTo>
                    <a:pt x="1" y="77"/>
                    <a:pt x="25" y="125"/>
                    <a:pt x="61" y="136"/>
                  </a:cubicBezTo>
                  <a:cubicBezTo>
                    <a:pt x="71" y="143"/>
                    <a:pt x="82" y="146"/>
                    <a:pt x="93" y="146"/>
                  </a:cubicBezTo>
                  <a:cubicBezTo>
                    <a:pt x="120" y="146"/>
                    <a:pt x="148" y="126"/>
                    <a:pt x="156" y="101"/>
                  </a:cubicBezTo>
                  <a:cubicBezTo>
                    <a:pt x="168" y="65"/>
                    <a:pt x="156" y="17"/>
                    <a:pt x="120" y="5"/>
                  </a:cubicBezTo>
                  <a:cubicBezTo>
                    <a:pt x="112" y="2"/>
                    <a:pt x="10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6"/>
            <p:cNvSpPr/>
            <p:nvPr/>
          </p:nvSpPr>
          <p:spPr>
            <a:xfrm>
              <a:off x="7143518" y="1845900"/>
              <a:ext cx="7678" cy="5217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71" y="0"/>
                  </a:moveTo>
                  <a:cubicBezTo>
                    <a:pt x="41" y="0"/>
                    <a:pt x="18" y="20"/>
                    <a:pt x="0" y="46"/>
                  </a:cubicBezTo>
                  <a:lnTo>
                    <a:pt x="144" y="105"/>
                  </a:lnTo>
                  <a:cubicBezTo>
                    <a:pt x="156" y="70"/>
                    <a:pt x="144" y="22"/>
                    <a:pt x="108" y="10"/>
                  </a:cubicBezTo>
                  <a:cubicBezTo>
                    <a:pt x="95" y="3"/>
                    <a:pt x="82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6"/>
            <p:cNvSpPr/>
            <p:nvPr/>
          </p:nvSpPr>
          <p:spPr>
            <a:xfrm>
              <a:off x="7152328" y="1826951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25" y="0"/>
                  </a:moveTo>
                  <a:lnTo>
                    <a:pt x="25" y="0"/>
                  </a:lnTo>
                  <a:cubicBezTo>
                    <a:pt x="1" y="36"/>
                    <a:pt x="25" y="72"/>
                    <a:pt x="61" y="96"/>
                  </a:cubicBezTo>
                  <a:cubicBezTo>
                    <a:pt x="69" y="99"/>
                    <a:pt x="78" y="100"/>
                    <a:pt x="87" y="100"/>
                  </a:cubicBezTo>
                  <a:cubicBezTo>
                    <a:pt x="114" y="100"/>
                    <a:pt x="138" y="87"/>
                    <a:pt x="156" y="6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6"/>
            <p:cNvSpPr/>
            <p:nvPr/>
          </p:nvSpPr>
          <p:spPr>
            <a:xfrm>
              <a:off x="7173542" y="1836352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cubicBezTo>
                    <a:pt x="0" y="36"/>
                    <a:pt x="24" y="72"/>
                    <a:pt x="60" y="96"/>
                  </a:cubicBezTo>
                  <a:cubicBezTo>
                    <a:pt x="69" y="99"/>
                    <a:pt x="79" y="101"/>
                    <a:pt x="88" y="101"/>
                  </a:cubicBezTo>
                  <a:cubicBezTo>
                    <a:pt x="118" y="101"/>
                    <a:pt x="147" y="87"/>
                    <a:pt x="156" y="6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6"/>
            <p:cNvSpPr/>
            <p:nvPr/>
          </p:nvSpPr>
          <p:spPr>
            <a:xfrm>
              <a:off x="7194706" y="1845753"/>
              <a:ext cx="7728" cy="5267"/>
            </a:xfrm>
            <a:custGeom>
              <a:avLst/>
              <a:gdLst/>
              <a:ahLst/>
              <a:cxnLst/>
              <a:rect l="l" t="t" r="r" b="b"/>
              <a:pathLst>
                <a:path w="157" h="107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7"/>
                    <a:pt x="25" y="85"/>
                    <a:pt x="60" y="96"/>
                  </a:cubicBezTo>
                  <a:cubicBezTo>
                    <a:pt x="70" y="103"/>
                    <a:pt x="81" y="106"/>
                    <a:pt x="92" y="106"/>
                  </a:cubicBezTo>
                  <a:cubicBezTo>
                    <a:pt x="120" y="106"/>
                    <a:pt x="147" y="86"/>
                    <a:pt x="156" y="61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6"/>
            <p:cNvSpPr/>
            <p:nvPr/>
          </p:nvSpPr>
          <p:spPr>
            <a:xfrm>
              <a:off x="7191753" y="1880256"/>
              <a:ext cx="8318" cy="6989"/>
            </a:xfrm>
            <a:custGeom>
              <a:avLst/>
              <a:gdLst/>
              <a:ahLst/>
              <a:cxnLst/>
              <a:rect l="l" t="t" r="r" b="b"/>
              <a:pathLst>
                <a:path w="169" h="142" extrusionOk="0">
                  <a:moveTo>
                    <a:pt x="82" y="1"/>
                  </a:moveTo>
                  <a:cubicBezTo>
                    <a:pt x="55" y="1"/>
                    <a:pt x="31" y="14"/>
                    <a:pt x="13" y="41"/>
                  </a:cubicBezTo>
                  <a:cubicBezTo>
                    <a:pt x="1" y="77"/>
                    <a:pt x="13" y="125"/>
                    <a:pt x="49" y="137"/>
                  </a:cubicBezTo>
                  <a:cubicBezTo>
                    <a:pt x="61" y="140"/>
                    <a:pt x="72" y="141"/>
                    <a:pt x="82" y="141"/>
                  </a:cubicBezTo>
                  <a:cubicBezTo>
                    <a:pt x="114" y="141"/>
                    <a:pt x="138" y="128"/>
                    <a:pt x="156" y="101"/>
                  </a:cubicBezTo>
                  <a:cubicBezTo>
                    <a:pt x="168" y="65"/>
                    <a:pt x="144" y="17"/>
                    <a:pt x="108" y="5"/>
                  </a:cubicBezTo>
                  <a:cubicBezTo>
                    <a:pt x="99" y="2"/>
                    <a:pt x="9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6"/>
            <p:cNvSpPr/>
            <p:nvPr/>
          </p:nvSpPr>
          <p:spPr>
            <a:xfrm>
              <a:off x="7177036" y="1885916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65" y="0"/>
                  </a:moveTo>
                  <a:cubicBezTo>
                    <a:pt x="37" y="0"/>
                    <a:pt x="10" y="20"/>
                    <a:pt x="1" y="46"/>
                  </a:cubicBezTo>
                  <a:lnTo>
                    <a:pt x="132" y="105"/>
                  </a:lnTo>
                  <a:cubicBezTo>
                    <a:pt x="144" y="70"/>
                    <a:pt x="132" y="22"/>
                    <a:pt x="97" y="10"/>
                  </a:cubicBezTo>
                  <a:cubicBezTo>
                    <a:pt x="87" y="3"/>
                    <a:pt x="76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6"/>
            <p:cNvSpPr/>
            <p:nvPr/>
          </p:nvSpPr>
          <p:spPr>
            <a:xfrm>
              <a:off x="7155872" y="1876466"/>
              <a:ext cx="7088" cy="5267"/>
            </a:xfrm>
            <a:custGeom>
              <a:avLst/>
              <a:gdLst/>
              <a:ahLst/>
              <a:cxnLst/>
              <a:rect l="l" t="t" r="r" b="b"/>
              <a:pathLst>
                <a:path w="144" h="107" extrusionOk="0">
                  <a:moveTo>
                    <a:pt x="64" y="1"/>
                  </a:moveTo>
                  <a:cubicBezTo>
                    <a:pt x="36" y="1"/>
                    <a:pt x="9" y="21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1"/>
                  </a:cubicBezTo>
                  <a:cubicBezTo>
                    <a:pt x="86" y="4"/>
                    <a:pt x="7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6"/>
            <p:cNvSpPr/>
            <p:nvPr/>
          </p:nvSpPr>
          <p:spPr>
            <a:xfrm>
              <a:off x="7169998" y="1870609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8" y="0"/>
                  </a:moveTo>
                  <a:cubicBezTo>
                    <a:pt x="60" y="0"/>
                    <a:pt x="33" y="20"/>
                    <a:pt x="24" y="46"/>
                  </a:cubicBezTo>
                  <a:cubicBezTo>
                    <a:pt x="0" y="82"/>
                    <a:pt x="24" y="118"/>
                    <a:pt x="60" y="141"/>
                  </a:cubicBezTo>
                  <a:cubicBezTo>
                    <a:pt x="69" y="144"/>
                    <a:pt x="79" y="146"/>
                    <a:pt x="89" y="146"/>
                  </a:cubicBezTo>
                  <a:cubicBezTo>
                    <a:pt x="118" y="146"/>
                    <a:pt x="147" y="133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3"/>
                    <a:pt x="99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6"/>
            <p:cNvSpPr/>
            <p:nvPr/>
          </p:nvSpPr>
          <p:spPr>
            <a:xfrm>
              <a:off x="7148834" y="1860863"/>
              <a:ext cx="8269" cy="7531"/>
            </a:xfrm>
            <a:custGeom>
              <a:avLst/>
              <a:gdLst/>
              <a:ahLst/>
              <a:cxnLst/>
              <a:rect l="l" t="t" r="r" b="b"/>
              <a:pathLst>
                <a:path w="168" h="153" extrusionOk="0">
                  <a:moveTo>
                    <a:pt x="81" y="0"/>
                  </a:moveTo>
                  <a:cubicBezTo>
                    <a:pt x="55" y="0"/>
                    <a:pt x="30" y="14"/>
                    <a:pt x="12" y="41"/>
                  </a:cubicBezTo>
                  <a:cubicBezTo>
                    <a:pt x="0" y="88"/>
                    <a:pt x="12" y="124"/>
                    <a:pt x="48" y="148"/>
                  </a:cubicBezTo>
                  <a:cubicBezTo>
                    <a:pt x="56" y="151"/>
                    <a:pt x="65" y="152"/>
                    <a:pt x="75" y="152"/>
                  </a:cubicBezTo>
                  <a:cubicBezTo>
                    <a:pt x="104" y="152"/>
                    <a:pt x="134" y="137"/>
                    <a:pt x="143" y="100"/>
                  </a:cubicBezTo>
                  <a:cubicBezTo>
                    <a:pt x="167" y="64"/>
                    <a:pt x="143" y="29"/>
                    <a:pt x="108" y="5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6"/>
            <p:cNvSpPr/>
            <p:nvPr/>
          </p:nvSpPr>
          <p:spPr>
            <a:xfrm>
              <a:off x="7127030" y="1851413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2" y="1"/>
                  </a:moveTo>
                  <a:cubicBezTo>
                    <a:pt x="63" y="1"/>
                    <a:pt x="33" y="14"/>
                    <a:pt x="25" y="41"/>
                  </a:cubicBezTo>
                  <a:cubicBezTo>
                    <a:pt x="1" y="77"/>
                    <a:pt x="25" y="125"/>
                    <a:pt x="60" y="137"/>
                  </a:cubicBezTo>
                  <a:cubicBezTo>
                    <a:pt x="70" y="144"/>
                    <a:pt x="81" y="147"/>
                    <a:pt x="92" y="147"/>
                  </a:cubicBezTo>
                  <a:cubicBezTo>
                    <a:pt x="120" y="147"/>
                    <a:pt x="147" y="127"/>
                    <a:pt x="156" y="101"/>
                  </a:cubicBezTo>
                  <a:cubicBezTo>
                    <a:pt x="168" y="65"/>
                    <a:pt x="156" y="29"/>
                    <a:pt x="120" y="5"/>
                  </a:cubicBezTo>
                  <a:cubicBezTo>
                    <a:pt x="111" y="2"/>
                    <a:pt x="10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6"/>
            <p:cNvSpPr/>
            <p:nvPr/>
          </p:nvSpPr>
          <p:spPr>
            <a:xfrm>
              <a:off x="7134117" y="1867065"/>
              <a:ext cx="7678" cy="5217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70" y="1"/>
                  </a:moveTo>
                  <a:cubicBezTo>
                    <a:pt x="41" y="1"/>
                    <a:pt x="17" y="20"/>
                    <a:pt x="0" y="46"/>
                  </a:cubicBezTo>
                  <a:lnTo>
                    <a:pt x="144" y="106"/>
                  </a:lnTo>
                  <a:cubicBezTo>
                    <a:pt x="156" y="70"/>
                    <a:pt x="144" y="22"/>
                    <a:pt x="108" y="10"/>
                  </a:cubicBezTo>
                  <a:cubicBezTo>
                    <a:pt x="94" y="4"/>
                    <a:pt x="82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6"/>
            <p:cNvSpPr/>
            <p:nvPr/>
          </p:nvSpPr>
          <p:spPr>
            <a:xfrm>
              <a:off x="7142927" y="1848115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24" y="72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6"/>
            <p:cNvSpPr/>
            <p:nvPr/>
          </p:nvSpPr>
          <p:spPr>
            <a:xfrm>
              <a:off x="7164092" y="1857516"/>
              <a:ext cx="7728" cy="5020"/>
            </a:xfrm>
            <a:custGeom>
              <a:avLst/>
              <a:gdLst/>
              <a:ahLst/>
              <a:cxnLst/>
              <a:rect l="l" t="t" r="r" b="b"/>
              <a:pathLst>
                <a:path w="157" h="102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7"/>
                    <a:pt x="25" y="73"/>
                    <a:pt x="61" y="97"/>
                  </a:cubicBezTo>
                  <a:cubicBezTo>
                    <a:pt x="70" y="100"/>
                    <a:pt x="79" y="101"/>
                    <a:pt x="89" y="101"/>
                  </a:cubicBezTo>
                  <a:cubicBezTo>
                    <a:pt x="118" y="101"/>
                    <a:pt x="147" y="88"/>
                    <a:pt x="156" y="61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6"/>
            <p:cNvSpPr/>
            <p:nvPr/>
          </p:nvSpPr>
          <p:spPr>
            <a:xfrm>
              <a:off x="7185305" y="1866966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0"/>
                  </a:moveTo>
                  <a:cubicBezTo>
                    <a:pt x="0" y="36"/>
                    <a:pt x="24" y="84"/>
                    <a:pt x="60" y="96"/>
                  </a:cubicBezTo>
                  <a:cubicBezTo>
                    <a:pt x="69" y="99"/>
                    <a:pt x="79" y="100"/>
                    <a:pt x="88" y="100"/>
                  </a:cubicBezTo>
                  <a:cubicBezTo>
                    <a:pt x="118" y="100"/>
                    <a:pt x="147" y="87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6"/>
            <p:cNvSpPr/>
            <p:nvPr/>
          </p:nvSpPr>
          <p:spPr>
            <a:xfrm>
              <a:off x="7182352" y="1901223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8" y="0"/>
                  </a:moveTo>
                  <a:cubicBezTo>
                    <a:pt x="53" y="0"/>
                    <a:pt x="30" y="20"/>
                    <a:pt x="12" y="46"/>
                  </a:cubicBezTo>
                  <a:cubicBezTo>
                    <a:pt x="1" y="81"/>
                    <a:pt x="12" y="117"/>
                    <a:pt x="60" y="141"/>
                  </a:cubicBezTo>
                  <a:cubicBezTo>
                    <a:pt x="69" y="144"/>
                    <a:pt x="78" y="146"/>
                    <a:pt x="87" y="146"/>
                  </a:cubicBezTo>
                  <a:cubicBezTo>
                    <a:pt x="113" y="146"/>
                    <a:pt x="138" y="132"/>
                    <a:pt x="156" y="105"/>
                  </a:cubicBezTo>
                  <a:cubicBezTo>
                    <a:pt x="168" y="69"/>
                    <a:pt x="156" y="22"/>
                    <a:pt x="108" y="10"/>
                  </a:cubicBez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6"/>
            <p:cNvSpPr/>
            <p:nvPr/>
          </p:nvSpPr>
          <p:spPr>
            <a:xfrm>
              <a:off x="7167635" y="1907080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64" y="1"/>
                  </a:moveTo>
                  <a:cubicBezTo>
                    <a:pt x="36" y="1"/>
                    <a:pt x="9" y="20"/>
                    <a:pt x="1" y="46"/>
                  </a:cubicBezTo>
                  <a:lnTo>
                    <a:pt x="132" y="106"/>
                  </a:lnTo>
                  <a:cubicBezTo>
                    <a:pt x="156" y="58"/>
                    <a:pt x="132" y="22"/>
                    <a:pt x="96" y="10"/>
                  </a:cubicBezTo>
                  <a:cubicBezTo>
                    <a:pt x="86" y="4"/>
                    <a:pt x="7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6"/>
            <p:cNvSpPr/>
            <p:nvPr/>
          </p:nvSpPr>
          <p:spPr>
            <a:xfrm>
              <a:off x="7146471" y="1897679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0"/>
                  </a:moveTo>
                  <a:cubicBezTo>
                    <a:pt x="36" y="0"/>
                    <a:pt x="9" y="20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6"/>
            <p:cNvSpPr/>
            <p:nvPr/>
          </p:nvSpPr>
          <p:spPr>
            <a:xfrm>
              <a:off x="7160597" y="1891773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8" y="1"/>
                  </a:moveTo>
                  <a:cubicBezTo>
                    <a:pt x="60" y="1"/>
                    <a:pt x="33" y="20"/>
                    <a:pt x="24" y="46"/>
                  </a:cubicBezTo>
                  <a:cubicBezTo>
                    <a:pt x="0" y="82"/>
                    <a:pt x="24" y="118"/>
                    <a:pt x="60" y="142"/>
                  </a:cubicBezTo>
                  <a:cubicBezTo>
                    <a:pt x="69" y="145"/>
                    <a:pt x="79" y="146"/>
                    <a:pt x="88" y="146"/>
                  </a:cubicBezTo>
                  <a:cubicBezTo>
                    <a:pt x="117" y="146"/>
                    <a:pt x="147" y="133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4"/>
                    <a:pt x="99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6"/>
            <p:cNvSpPr/>
            <p:nvPr/>
          </p:nvSpPr>
          <p:spPr>
            <a:xfrm>
              <a:off x="7139384" y="1882027"/>
              <a:ext cx="8318" cy="7531"/>
            </a:xfrm>
            <a:custGeom>
              <a:avLst/>
              <a:gdLst/>
              <a:ahLst/>
              <a:cxnLst/>
              <a:rect l="l" t="t" r="r" b="b"/>
              <a:pathLst>
                <a:path w="169" h="153" extrusionOk="0">
                  <a:moveTo>
                    <a:pt x="82" y="1"/>
                  </a:moveTo>
                  <a:cubicBezTo>
                    <a:pt x="55" y="1"/>
                    <a:pt x="31" y="14"/>
                    <a:pt x="13" y="41"/>
                  </a:cubicBezTo>
                  <a:cubicBezTo>
                    <a:pt x="1" y="89"/>
                    <a:pt x="13" y="125"/>
                    <a:pt x="49" y="149"/>
                  </a:cubicBezTo>
                  <a:cubicBezTo>
                    <a:pt x="60" y="151"/>
                    <a:pt x="70" y="153"/>
                    <a:pt x="80" y="153"/>
                  </a:cubicBezTo>
                  <a:cubicBezTo>
                    <a:pt x="113" y="153"/>
                    <a:pt x="138" y="137"/>
                    <a:pt x="156" y="101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99" y="2"/>
                    <a:pt x="9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6"/>
            <p:cNvSpPr/>
            <p:nvPr/>
          </p:nvSpPr>
          <p:spPr>
            <a:xfrm>
              <a:off x="7117629" y="1872627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1" y="0"/>
                  </a:moveTo>
                  <a:cubicBezTo>
                    <a:pt x="62" y="0"/>
                    <a:pt x="33" y="14"/>
                    <a:pt x="24" y="41"/>
                  </a:cubicBezTo>
                  <a:cubicBezTo>
                    <a:pt x="0" y="77"/>
                    <a:pt x="24" y="124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6" y="100"/>
                  </a:cubicBezTo>
                  <a:cubicBezTo>
                    <a:pt x="168" y="65"/>
                    <a:pt x="156" y="29"/>
                    <a:pt x="120" y="5"/>
                  </a:cubicBezTo>
                  <a:cubicBezTo>
                    <a:pt x="111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6"/>
            <p:cNvSpPr/>
            <p:nvPr/>
          </p:nvSpPr>
          <p:spPr>
            <a:xfrm>
              <a:off x="7124667" y="1888278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71" y="0"/>
                  </a:moveTo>
                  <a:cubicBezTo>
                    <a:pt x="41" y="0"/>
                    <a:pt x="18" y="20"/>
                    <a:pt x="1" y="46"/>
                  </a:cubicBezTo>
                  <a:lnTo>
                    <a:pt x="144" y="105"/>
                  </a:lnTo>
                  <a:cubicBezTo>
                    <a:pt x="156" y="69"/>
                    <a:pt x="144" y="22"/>
                    <a:pt x="108" y="10"/>
                  </a:cubicBezTo>
                  <a:cubicBezTo>
                    <a:pt x="95" y="3"/>
                    <a:pt x="83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6"/>
            <p:cNvSpPr/>
            <p:nvPr/>
          </p:nvSpPr>
          <p:spPr>
            <a:xfrm>
              <a:off x="7133526" y="1869329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9" y="99"/>
                    <a:pt x="78" y="100"/>
                    <a:pt x="87" y="100"/>
                  </a:cubicBezTo>
                  <a:cubicBezTo>
                    <a:pt x="113" y="100"/>
                    <a:pt x="138" y="87"/>
                    <a:pt x="156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6"/>
            <p:cNvSpPr/>
            <p:nvPr/>
          </p:nvSpPr>
          <p:spPr>
            <a:xfrm>
              <a:off x="7154691" y="1878730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24" y="0"/>
                  </a:moveTo>
                  <a:cubicBezTo>
                    <a:pt x="1" y="36"/>
                    <a:pt x="24" y="72"/>
                    <a:pt x="60" y="96"/>
                  </a:cubicBezTo>
                  <a:cubicBezTo>
                    <a:pt x="69" y="99"/>
                    <a:pt x="79" y="101"/>
                    <a:pt x="89" y="101"/>
                  </a:cubicBezTo>
                  <a:cubicBezTo>
                    <a:pt x="118" y="101"/>
                    <a:pt x="147" y="87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6"/>
            <p:cNvSpPr/>
            <p:nvPr/>
          </p:nvSpPr>
          <p:spPr>
            <a:xfrm>
              <a:off x="7175904" y="1888131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7"/>
                    <a:pt x="24" y="72"/>
                    <a:pt x="60" y="96"/>
                  </a:cubicBezTo>
                  <a:cubicBezTo>
                    <a:pt x="69" y="99"/>
                    <a:pt x="78" y="101"/>
                    <a:pt x="88" y="101"/>
                  </a:cubicBezTo>
                  <a:cubicBezTo>
                    <a:pt x="117" y="101"/>
                    <a:pt x="146" y="87"/>
                    <a:pt x="155" y="6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6"/>
            <p:cNvSpPr/>
            <p:nvPr/>
          </p:nvSpPr>
          <p:spPr>
            <a:xfrm>
              <a:off x="7172951" y="1922387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8" y="1"/>
                  </a:moveTo>
                  <a:cubicBezTo>
                    <a:pt x="60" y="1"/>
                    <a:pt x="33" y="20"/>
                    <a:pt x="24" y="46"/>
                  </a:cubicBezTo>
                  <a:cubicBezTo>
                    <a:pt x="0" y="82"/>
                    <a:pt x="24" y="118"/>
                    <a:pt x="60" y="142"/>
                  </a:cubicBezTo>
                  <a:cubicBezTo>
                    <a:pt x="69" y="145"/>
                    <a:pt x="79" y="146"/>
                    <a:pt x="88" y="146"/>
                  </a:cubicBezTo>
                  <a:cubicBezTo>
                    <a:pt x="118" y="146"/>
                    <a:pt x="147" y="133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3"/>
                    <a:pt x="99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6"/>
            <p:cNvSpPr/>
            <p:nvPr/>
          </p:nvSpPr>
          <p:spPr>
            <a:xfrm>
              <a:off x="7158235" y="1927949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71" y="0"/>
                  </a:moveTo>
                  <a:cubicBezTo>
                    <a:pt x="44" y="0"/>
                    <a:pt x="19" y="16"/>
                    <a:pt x="0" y="53"/>
                  </a:cubicBezTo>
                  <a:lnTo>
                    <a:pt x="144" y="100"/>
                  </a:lnTo>
                  <a:cubicBezTo>
                    <a:pt x="156" y="65"/>
                    <a:pt x="132" y="29"/>
                    <a:pt x="96" y="5"/>
                  </a:cubicBezTo>
                  <a:cubicBezTo>
                    <a:pt x="87" y="2"/>
                    <a:pt x="79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6"/>
            <p:cNvSpPr/>
            <p:nvPr/>
          </p:nvSpPr>
          <p:spPr>
            <a:xfrm>
              <a:off x="7137021" y="1918843"/>
              <a:ext cx="7728" cy="5267"/>
            </a:xfrm>
            <a:custGeom>
              <a:avLst/>
              <a:gdLst/>
              <a:ahLst/>
              <a:cxnLst/>
              <a:rect l="l" t="t" r="r" b="b"/>
              <a:pathLst>
                <a:path w="157" h="107" extrusionOk="0">
                  <a:moveTo>
                    <a:pt x="65" y="1"/>
                  </a:moveTo>
                  <a:cubicBezTo>
                    <a:pt x="37" y="1"/>
                    <a:pt x="9" y="20"/>
                    <a:pt x="1" y="46"/>
                  </a:cubicBezTo>
                  <a:lnTo>
                    <a:pt x="132" y="106"/>
                  </a:lnTo>
                  <a:cubicBezTo>
                    <a:pt x="156" y="70"/>
                    <a:pt x="132" y="22"/>
                    <a:pt x="97" y="10"/>
                  </a:cubicBezTo>
                  <a:cubicBezTo>
                    <a:pt x="87" y="4"/>
                    <a:pt x="76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6"/>
            <p:cNvSpPr/>
            <p:nvPr/>
          </p:nvSpPr>
          <p:spPr>
            <a:xfrm>
              <a:off x="7151738" y="1912642"/>
              <a:ext cx="8318" cy="7531"/>
            </a:xfrm>
            <a:custGeom>
              <a:avLst/>
              <a:gdLst/>
              <a:ahLst/>
              <a:cxnLst/>
              <a:rect l="l" t="t" r="r" b="b"/>
              <a:pathLst>
                <a:path w="169" h="153" extrusionOk="0">
                  <a:moveTo>
                    <a:pt x="82" y="1"/>
                  </a:moveTo>
                  <a:cubicBezTo>
                    <a:pt x="52" y="1"/>
                    <a:pt x="22" y="16"/>
                    <a:pt x="13" y="53"/>
                  </a:cubicBezTo>
                  <a:cubicBezTo>
                    <a:pt x="1" y="89"/>
                    <a:pt x="13" y="124"/>
                    <a:pt x="49" y="148"/>
                  </a:cubicBezTo>
                  <a:cubicBezTo>
                    <a:pt x="58" y="151"/>
                    <a:pt x="67" y="153"/>
                    <a:pt x="77" y="153"/>
                  </a:cubicBezTo>
                  <a:cubicBezTo>
                    <a:pt x="106" y="153"/>
                    <a:pt x="135" y="139"/>
                    <a:pt x="144" y="112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100" y="2"/>
                    <a:pt x="9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6"/>
            <p:cNvSpPr/>
            <p:nvPr/>
          </p:nvSpPr>
          <p:spPr>
            <a:xfrm>
              <a:off x="7129983" y="1903241"/>
              <a:ext cx="8269" cy="7531"/>
            </a:xfrm>
            <a:custGeom>
              <a:avLst/>
              <a:gdLst/>
              <a:ahLst/>
              <a:cxnLst/>
              <a:rect l="l" t="t" r="r" b="b"/>
              <a:pathLst>
                <a:path w="168" h="153" extrusionOk="0">
                  <a:moveTo>
                    <a:pt x="83" y="0"/>
                  </a:moveTo>
                  <a:cubicBezTo>
                    <a:pt x="56" y="0"/>
                    <a:pt x="31" y="16"/>
                    <a:pt x="12" y="52"/>
                  </a:cubicBezTo>
                  <a:cubicBezTo>
                    <a:pt x="0" y="88"/>
                    <a:pt x="12" y="124"/>
                    <a:pt x="60" y="148"/>
                  </a:cubicBezTo>
                  <a:cubicBezTo>
                    <a:pt x="69" y="151"/>
                    <a:pt x="77" y="152"/>
                    <a:pt x="85" y="152"/>
                  </a:cubicBezTo>
                  <a:cubicBezTo>
                    <a:pt x="112" y="152"/>
                    <a:pt x="138" y="137"/>
                    <a:pt x="156" y="100"/>
                  </a:cubicBezTo>
                  <a:cubicBezTo>
                    <a:pt x="168" y="64"/>
                    <a:pt x="156" y="28"/>
                    <a:pt x="108" y="5"/>
                  </a:cubicBezTo>
                  <a:cubicBezTo>
                    <a:pt x="100" y="2"/>
                    <a:pt x="91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6"/>
            <p:cNvSpPr/>
            <p:nvPr/>
          </p:nvSpPr>
          <p:spPr>
            <a:xfrm>
              <a:off x="7108228" y="1893791"/>
              <a:ext cx="8269" cy="7580"/>
            </a:xfrm>
            <a:custGeom>
              <a:avLst/>
              <a:gdLst/>
              <a:ahLst/>
              <a:cxnLst/>
              <a:rect l="l" t="t" r="r" b="b"/>
              <a:pathLst>
                <a:path w="168" h="154" extrusionOk="0">
                  <a:moveTo>
                    <a:pt x="93" y="1"/>
                  </a:moveTo>
                  <a:cubicBezTo>
                    <a:pt x="63" y="1"/>
                    <a:pt x="33" y="17"/>
                    <a:pt x="24" y="53"/>
                  </a:cubicBezTo>
                  <a:cubicBezTo>
                    <a:pt x="0" y="89"/>
                    <a:pt x="24" y="125"/>
                    <a:pt x="60" y="149"/>
                  </a:cubicBezTo>
                  <a:cubicBezTo>
                    <a:pt x="68" y="152"/>
                    <a:pt x="77" y="153"/>
                    <a:pt x="87" y="153"/>
                  </a:cubicBezTo>
                  <a:cubicBezTo>
                    <a:pt x="116" y="153"/>
                    <a:pt x="146" y="137"/>
                    <a:pt x="155" y="101"/>
                  </a:cubicBezTo>
                  <a:cubicBezTo>
                    <a:pt x="167" y="65"/>
                    <a:pt x="155" y="29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6"/>
            <p:cNvSpPr/>
            <p:nvPr/>
          </p:nvSpPr>
          <p:spPr>
            <a:xfrm>
              <a:off x="7115857" y="1909443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0"/>
                  </a:moveTo>
                  <a:cubicBezTo>
                    <a:pt x="36" y="0"/>
                    <a:pt x="9" y="20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6"/>
            <p:cNvSpPr/>
            <p:nvPr/>
          </p:nvSpPr>
          <p:spPr>
            <a:xfrm>
              <a:off x="7124076" y="1890493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6"/>
                    <a:pt x="25" y="72"/>
                    <a:pt x="61" y="96"/>
                  </a:cubicBezTo>
                  <a:cubicBezTo>
                    <a:pt x="70" y="99"/>
                    <a:pt x="79" y="101"/>
                    <a:pt x="87" y="101"/>
                  </a:cubicBezTo>
                  <a:cubicBezTo>
                    <a:pt x="114" y="101"/>
                    <a:pt x="138" y="87"/>
                    <a:pt x="156" y="60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6"/>
            <p:cNvSpPr/>
            <p:nvPr/>
          </p:nvSpPr>
          <p:spPr>
            <a:xfrm>
              <a:off x="7145290" y="189989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cubicBezTo>
                    <a:pt x="0" y="37"/>
                    <a:pt x="24" y="73"/>
                    <a:pt x="60" y="96"/>
                  </a:cubicBezTo>
                  <a:cubicBezTo>
                    <a:pt x="69" y="99"/>
                    <a:pt x="79" y="101"/>
                    <a:pt x="88" y="101"/>
                  </a:cubicBezTo>
                  <a:cubicBezTo>
                    <a:pt x="118" y="101"/>
                    <a:pt x="147" y="88"/>
                    <a:pt x="156" y="61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6"/>
            <p:cNvSpPr/>
            <p:nvPr/>
          </p:nvSpPr>
          <p:spPr>
            <a:xfrm>
              <a:off x="7167045" y="1909344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72"/>
                    <a:pt x="48" y="96"/>
                  </a:cubicBezTo>
                  <a:cubicBezTo>
                    <a:pt x="57" y="99"/>
                    <a:pt x="67" y="100"/>
                    <a:pt x="77" y="100"/>
                  </a:cubicBezTo>
                  <a:cubicBezTo>
                    <a:pt x="106" y="100"/>
                    <a:pt x="135" y="87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6"/>
            <p:cNvSpPr/>
            <p:nvPr/>
          </p:nvSpPr>
          <p:spPr>
            <a:xfrm>
              <a:off x="7164092" y="1943305"/>
              <a:ext cx="8318" cy="7481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89" y="1"/>
                  </a:moveTo>
                  <a:cubicBezTo>
                    <a:pt x="57" y="1"/>
                    <a:pt x="23" y="22"/>
                    <a:pt x="13" y="51"/>
                  </a:cubicBezTo>
                  <a:cubicBezTo>
                    <a:pt x="1" y="87"/>
                    <a:pt x="13" y="123"/>
                    <a:pt x="49" y="147"/>
                  </a:cubicBezTo>
                  <a:cubicBezTo>
                    <a:pt x="58" y="150"/>
                    <a:pt x="67" y="152"/>
                    <a:pt x="77" y="152"/>
                  </a:cubicBezTo>
                  <a:cubicBezTo>
                    <a:pt x="106" y="152"/>
                    <a:pt x="135" y="138"/>
                    <a:pt x="144" y="111"/>
                  </a:cubicBezTo>
                  <a:cubicBezTo>
                    <a:pt x="168" y="63"/>
                    <a:pt x="144" y="28"/>
                    <a:pt x="108" y="4"/>
                  </a:cubicBezTo>
                  <a:cubicBezTo>
                    <a:pt x="102" y="1"/>
                    <a:pt x="9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6"/>
            <p:cNvSpPr/>
            <p:nvPr/>
          </p:nvSpPr>
          <p:spPr>
            <a:xfrm>
              <a:off x="7149375" y="1949458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65" y="1"/>
                  </a:moveTo>
                  <a:cubicBezTo>
                    <a:pt x="37" y="1"/>
                    <a:pt x="10" y="20"/>
                    <a:pt x="1" y="46"/>
                  </a:cubicBezTo>
                  <a:lnTo>
                    <a:pt x="132" y="106"/>
                  </a:lnTo>
                  <a:cubicBezTo>
                    <a:pt x="144" y="58"/>
                    <a:pt x="132" y="22"/>
                    <a:pt x="97" y="10"/>
                  </a:cubicBezTo>
                  <a:cubicBezTo>
                    <a:pt x="87" y="3"/>
                    <a:pt x="76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6"/>
            <p:cNvSpPr/>
            <p:nvPr/>
          </p:nvSpPr>
          <p:spPr>
            <a:xfrm>
              <a:off x="7127620" y="1940057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66" y="0"/>
                  </a:moveTo>
                  <a:cubicBezTo>
                    <a:pt x="41" y="0"/>
                    <a:pt x="18" y="20"/>
                    <a:pt x="1" y="46"/>
                  </a:cubicBezTo>
                  <a:lnTo>
                    <a:pt x="144" y="105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3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6"/>
            <p:cNvSpPr/>
            <p:nvPr/>
          </p:nvSpPr>
          <p:spPr>
            <a:xfrm>
              <a:off x="7142337" y="1934151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8" y="1"/>
                  </a:moveTo>
                  <a:cubicBezTo>
                    <a:pt x="53" y="1"/>
                    <a:pt x="30" y="20"/>
                    <a:pt x="12" y="46"/>
                  </a:cubicBezTo>
                  <a:cubicBezTo>
                    <a:pt x="0" y="82"/>
                    <a:pt x="12" y="118"/>
                    <a:pt x="60" y="142"/>
                  </a:cubicBezTo>
                  <a:cubicBezTo>
                    <a:pt x="69" y="145"/>
                    <a:pt x="78" y="146"/>
                    <a:pt x="87" y="146"/>
                  </a:cubicBezTo>
                  <a:cubicBezTo>
                    <a:pt x="113" y="146"/>
                    <a:pt x="138" y="133"/>
                    <a:pt x="156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4"/>
                    <a:pt x="88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6"/>
            <p:cNvSpPr/>
            <p:nvPr/>
          </p:nvSpPr>
          <p:spPr>
            <a:xfrm>
              <a:off x="7120582" y="1924750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8" y="0"/>
                  </a:moveTo>
                  <a:cubicBezTo>
                    <a:pt x="60" y="0"/>
                    <a:pt x="33" y="20"/>
                    <a:pt x="24" y="46"/>
                  </a:cubicBezTo>
                  <a:cubicBezTo>
                    <a:pt x="0" y="82"/>
                    <a:pt x="24" y="118"/>
                    <a:pt x="60" y="141"/>
                  </a:cubicBezTo>
                  <a:cubicBezTo>
                    <a:pt x="69" y="144"/>
                    <a:pt x="79" y="146"/>
                    <a:pt x="88" y="146"/>
                  </a:cubicBezTo>
                  <a:cubicBezTo>
                    <a:pt x="117" y="146"/>
                    <a:pt x="147" y="133"/>
                    <a:pt x="156" y="106"/>
                  </a:cubicBezTo>
                  <a:cubicBezTo>
                    <a:pt x="167" y="70"/>
                    <a:pt x="156" y="22"/>
                    <a:pt x="120" y="10"/>
                  </a:cubicBezTo>
                  <a:cubicBezTo>
                    <a:pt x="110" y="3"/>
                    <a:pt x="99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6"/>
            <p:cNvSpPr/>
            <p:nvPr/>
          </p:nvSpPr>
          <p:spPr>
            <a:xfrm>
              <a:off x="7099368" y="1915349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76" y="0"/>
                  </a:moveTo>
                  <a:cubicBezTo>
                    <a:pt x="48" y="0"/>
                    <a:pt x="21" y="20"/>
                    <a:pt x="13" y="46"/>
                  </a:cubicBezTo>
                  <a:cubicBezTo>
                    <a:pt x="1" y="81"/>
                    <a:pt x="13" y="117"/>
                    <a:pt x="48" y="141"/>
                  </a:cubicBezTo>
                  <a:cubicBezTo>
                    <a:pt x="57" y="144"/>
                    <a:pt x="67" y="146"/>
                    <a:pt x="77" y="146"/>
                  </a:cubicBezTo>
                  <a:cubicBezTo>
                    <a:pt x="106" y="146"/>
                    <a:pt x="135" y="132"/>
                    <a:pt x="144" y="105"/>
                  </a:cubicBezTo>
                  <a:cubicBezTo>
                    <a:pt x="168" y="69"/>
                    <a:pt x="144" y="22"/>
                    <a:pt x="108" y="10"/>
                  </a:cubicBezTo>
                  <a:cubicBezTo>
                    <a:pt x="98" y="3"/>
                    <a:pt x="87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6"/>
            <p:cNvSpPr/>
            <p:nvPr/>
          </p:nvSpPr>
          <p:spPr>
            <a:xfrm>
              <a:off x="7106456" y="1930902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7" y="0"/>
                  </a:moveTo>
                  <a:cubicBezTo>
                    <a:pt x="38" y="0"/>
                    <a:pt x="9" y="13"/>
                    <a:pt x="0" y="40"/>
                  </a:cubicBezTo>
                  <a:lnTo>
                    <a:pt x="132" y="100"/>
                  </a:lnTo>
                  <a:cubicBezTo>
                    <a:pt x="156" y="64"/>
                    <a:pt x="132" y="16"/>
                    <a:pt x="96" y="5"/>
                  </a:cubicBezTo>
                  <a:cubicBezTo>
                    <a:pt x="87" y="2"/>
                    <a:pt x="7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6"/>
            <p:cNvSpPr/>
            <p:nvPr/>
          </p:nvSpPr>
          <p:spPr>
            <a:xfrm>
              <a:off x="7114675" y="1911657"/>
              <a:ext cx="7678" cy="5020"/>
            </a:xfrm>
            <a:custGeom>
              <a:avLst/>
              <a:gdLst/>
              <a:ahLst/>
              <a:cxnLst/>
              <a:rect l="l" t="t" r="r" b="b"/>
              <a:pathLst>
                <a:path w="156" h="102" extrusionOk="0">
                  <a:moveTo>
                    <a:pt x="24" y="1"/>
                  </a:moveTo>
                  <a:cubicBezTo>
                    <a:pt x="1" y="37"/>
                    <a:pt x="24" y="85"/>
                    <a:pt x="60" y="97"/>
                  </a:cubicBezTo>
                  <a:cubicBezTo>
                    <a:pt x="69" y="100"/>
                    <a:pt x="79" y="101"/>
                    <a:pt x="89" y="101"/>
                  </a:cubicBezTo>
                  <a:cubicBezTo>
                    <a:pt x="118" y="101"/>
                    <a:pt x="147" y="88"/>
                    <a:pt x="156" y="61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6"/>
            <p:cNvSpPr/>
            <p:nvPr/>
          </p:nvSpPr>
          <p:spPr>
            <a:xfrm>
              <a:off x="7136430" y="1921108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13" y="0"/>
                  </a:moveTo>
                  <a:cubicBezTo>
                    <a:pt x="1" y="36"/>
                    <a:pt x="13" y="72"/>
                    <a:pt x="49" y="96"/>
                  </a:cubicBezTo>
                  <a:cubicBezTo>
                    <a:pt x="58" y="99"/>
                    <a:pt x="67" y="100"/>
                    <a:pt x="77" y="100"/>
                  </a:cubicBezTo>
                  <a:cubicBezTo>
                    <a:pt x="106" y="100"/>
                    <a:pt x="135" y="87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6"/>
            <p:cNvSpPr/>
            <p:nvPr/>
          </p:nvSpPr>
          <p:spPr>
            <a:xfrm>
              <a:off x="7157644" y="1930508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1"/>
                  </a:moveTo>
                  <a:cubicBezTo>
                    <a:pt x="0" y="36"/>
                    <a:pt x="12" y="72"/>
                    <a:pt x="48" y="96"/>
                  </a:cubicBezTo>
                  <a:cubicBezTo>
                    <a:pt x="59" y="99"/>
                    <a:pt x="70" y="101"/>
                    <a:pt x="80" y="101"/>
                  </a:cubicBezTo>
                  <a:cubicBezTo>
                    <a:pt x="112" y="101"/>
                    <a:pt x="138" y="85"/>
                    <a:pt x="156" y="48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6"/>
            <p:cNvSpPr/>
            <p:nvPr/>
          </p:nvSpPr>
          <p:spPr>
            <a:xfrm>
              <a:off x="7154691" y="1964421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1" y="1"/>
                  </a:moveTo>
                  <a:cubicBezTo>
                    <a:pt x="55" y="1"/>
                    <a:pt x="30" y="14"/>
                    <a:pt x="13" y="41"/>
                  </a:cubicBezTo>
                  <a:cubicBezTo>
                    <a:pt x="1" y="89"/>
                    <a:pt x="24" y="125"/>
                    <a:pt x="60" y="137"/>
                  </a:cubicBezTo>
                  <a:cubicBezTo>
                    <a:pt x="70" y="143"/>
                    <a:pt x="80" y="146"/>
                    <a:pt x="90" y="146"/>
                  </a:cubicBezTo>
                  <a:cubicBezTo>
                    <a:pt x="115" y="146"/>
                    <a:pt x="139" y="127"/>
                    <a:pt x="156" y="101"/>
                  </a:cubicBezTo>
                  <a:cubicBezTo>
                    <a:pt x="168" y="65"/>
                    <a:pt x="156" y="29"/>
                    <a:pt x="108" y="5"/>
                  </a:cubicBezTo>
                  <a:cubicBezTo>
                    <a:pt x="99" y="2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6"/>
            <p:cNvSpPr/>
            <p:nvPr/>
          </p:nvSpPr>
          <p:spPr>
            <a:xfrm>
              <a:off x="7139974" y="1970327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0"/>
                  </a:moveTo>
                  <a:cubicBezTo>
                    <a:pt x="40" y="0"/>
                    <a:pt x="10" y="16"/>
                    <a:pt x="1" y="52"/>
                  </a:cubicBezTo>
                  <a:lnTo>
                    <a:pt x="132" y="100"/>
                  </a:lnTo>
                  <a:cubicBezTo>
                    <a:pt x="156" y="64"/>
                    <a:pt x="132" y="29"/>
                    <a:pt x="96" y="5"/>
                  </a:cubicBezTo>
                  <a:cubicBezTo>
                    <a:pt x="88" y="2"/>
                    <a:pt x="79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6"/>
            <p:cNvSpPr/>
            <p:nvPr/>
          </p:nvSpPr>
          <p:spPr>
            <a:xfrm>
              <a:off x="7118810" y="1961221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1"/>
                  </a:moveTo>
                  <a:cubicBezTo>
                    <a:pt x="36" y="1"/>
                    <a:pt x="9" y="20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4"/>
                    <a:pt x="7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6"/>
            <p:cNvSpPr/>
            <p:nvPr/>
          </p:nvSpPr>
          <p:spPr>
            <a:xfrm>
              <a:off x="7132936" y="1955364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8" y="0"/>
                  </a:moveTo>
                  <a:cubicBezTo>
                    <a:pt x="60" y="0"/>
                    <a:pt x="33" y="20"/>
                    <a:pt x="24" y="46"/>
                  </a:cubicBezTo>
                  <a:cubicBezTo>
                    <a:pt x="0" y="81"/>
                    <a:pt x="24" y="117"/>
                    <a:pt x="60" y="141"/>
                  </a:cubicBezTo>
                  <a:cubicBezTo>
                    <a:pt x="69" y="144"/>
                    <a:pt x="79" y="146"/>
                    <a:pt x="88" y="146"/>
                  </a:cubicBezTo>
                  <a:cubicBezTo>
                    <a:pt x="118" y="146"/>
                    <a:pt x="147" y="132"/>
                    <a:pt x="156" y="105"/>
                  </a:cubicBezTo>
                  <a:cubicBezTo>
                    <a:pt x="168" y="58"/>
                    <a:pt x="156" y="22"/>
                    <a:pt x="120" y="10"/>
                  </a:cubicBezTo>
                  <a:cubicBezTo>
                    <a:pt x="110" y="3"/>
                    <a:pt x="99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6"/>
            <p:cNvSpPr/>
            <p:nvPr/>
          </p:nvSpPr>
          <p:spPr>
            <a:xfrm>
              <a:off x="7111722" y="1945914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7" y="1"/>
                  </a:moveTo>
                  <a:cubicBezTo>
                    <a:pt x="49" y="1"/>
                    <a:pt x="21" y="20"/>
                    <a:pt x="13" y="46"/>
                  </a:cubicBezTo>
                  <a:cubicBezTo>
                    <a:pt x="1" y="82"/>
                    <a:pt x="13" y="118"/>
                    <a:pt x="49" y="142"/>
                  </a:cubicBezTo>
                  <a:cubicBezTo>
                    <a:pt x="58" y="145"/>
                    <a:pt x="67" y="146"/>
                    <a:pt x="77" y="146"/>
                  </a:cubicBezTo>
                  <a:cubicBezTo>
                    <a:pt x="106" y="146"/>
                    <a:pt x="135" y="133"/>
                    <a:pt x="144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4"/>
                    <a:pt x="87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6"/>
            <p:cNvSpPr/>
            <p:nvPr/>
          </p:nvSpPr>
          <p:spPr>
            <a:xfrm>
              <a:off x="7089967" y="1936513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8" y="0"/>
                  </a:moveTo>
                  <a:cubicBezTo>
                    <a:pt x="53" y="0"/>
                    <a:pt x="30" y="20"/>
                    <a:pt x="12" y="46"/>
                  </a:cubicBezTo>
                  <a:cubicBezTo>
                    <a:pt x="0" y="82"/>
                    <a:pt x="12" y="130"/>
                    <a:pt x="60" y="142"/>
                  </a:cubicBezTo>
                  <a:cubicBezTo>
                    <a:pt x="69" y="145"/>
                    <a:pt x="78" y="146"/>
                    <a:pt x="87" y="146"/>
                  </a:cubicBezTo>
                  <a:cubicBezTo>
                    <a:pt x="113" y="146"/>
                    <a:pt x="138" y="133"/>
                    <a:pt x="156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6"/>
            <p:cNvSpPr/>
            <p:nvPr/>
          </p:nvSpPr>
          <p:spPr>
            <a:xfrm>
              <a:off x="7097006" y="1952067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0"/>
                  </a:moveTo>
                  <a:cubicBezTo>
                    <a:pt x="43" y="0"/>
                    <a:pt x="19" y="14"/>
                    <a:pt x="1" y="41"/>
                  </a:cubicBezTo>
                  <a:lnTo>
                    <a:pt x="144" y="101"/>
                  </a:lnTo>
                  <a:cubicBezTo>
                    <a:pt x="156" y="65"/>
                    <a:pt x="144" y="17"/>
                    <a:pt x="96" y="5"/>
                  </a:cubicBezTo>
                  <a:cubicBezTo>
                    <a:pt x="88" y="2"/>
                    <a:pt x="79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6"/>
            <p:cNvSpPr/>
            <p:nvPr/>
          </p:nvSpPr>
          <p:spPr>
            <a:xfrm>
              <a:off x="7105865" y="1932871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84"/>
                    <a:pt x="48" y="96"/>
                  </a:cubicBezTo>
                  <a:cubicBezTo>
                    <a:pt x="57" y="99"/>
                    <a:pt x="67" y="101"/>
                    <a:pt x="76" y="101"/>
                  </a:cubicBezTo>
                  <a:cubicBezTo>
                    <a:pt x="106" y="101"/>
                    <a:pt x="135" y="87"/>
                    <a:pt x="144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6"/>
            <p:cNvSpPr/>
            <p:nvPr/>
          </p:nvSpPr>
          <p:spPr>
            <a:xfrm>
              <a:off x="7127030" y="1942272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13" y="72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6"/>
            <p:cNvSpPr/>
            <p:nvPr/>
          </p:nvSpPr>
          <p:spPr>
            <a:xfrm>
              <a:off x="7148243" y="1951722"/>
              <a:ext cx="7678" cy="462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72"/>
                    <a:pt x="60" y="84"/>
                  </a:cubicBezTo>
                  <a:cubicBezTo>
                    <a:pt x="70" y="90"/>
                    <a:pt x="81" y="93"/>
                    <a:pt x="92" y="93"/>
                  </a:cubicBezTo>
                  <a:cubicBezTo>
                    <a:pt x="120" y="93"/>
                    <a:pt x="147" y="74"/>
                    <a:pt x="155" y="48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6"/>
            <p:cNvSpPr/>
            <p:nvPr/>
          </p:nvSpPr>
          <p:spPr>
            <a:xfrm>
              <a:off x="7145881" y="1985634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9" y="0"/>
                  </a:moveTo>
                  <a:cubicBezTo>
                    <a:pt x="50" y="0"/>
                    <a:pt x="21" y="13"/>
                    <a:pt x="12" y="40"/>
                  </a:cubicBezTo>
                  <a:cubicBezTo>
                    <a:pt x="0" y="88"/>
                    <a:pt x="12" y="124"/>
                    <a:pt x="48" y="136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6"/>
                    <a:pt x="144" y="100"/>
                  </a:cubicBezTo>
                  <a:cubicBezTo>
                    <a:pt x="168" y="64"/>
                    <a:pt x="144" y="28"/>
                    <a:pt x="108" y="4"/>
                  </a:cubicBezTo>
                  <a:cubicBezTo>
                    <a:pt x="99" y="1"/>
                    <a:pt x="89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6"/>
            <p:cNvSpPr/>
            <p:nvPr/>
          </p:nvSpPr>
          <p:spPr>
            <a:xfrm>
              <a:off x="7131164" y="1991540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lnTo>
                    <a:pt x="132" y="100"/>
                  </a:lnTo>
                  <a:cubicBezTo>
                    <a:pt x="144" y="64"/>
                    <a:pt x="132" y="28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6"/>
            <p:cNvSpPr/>
            <p:nvPr/>
          </p:nvSpPr>
          <p:spPr>
            <a:xfrm>
              <a:off x="7109360" y="1982681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0"/>
                  </a:moveTo>
                  <a:cubicBezTo>
                    <a:pt x="44" y="0"/>
                    <a:pt x="19" y="14"/>
                    <a:pt x="1" y="41"/>
                  </a:cubicBezTo>
                  <a:lnTo>
                    <a:pt x="144" y="100"/>
                  </a:lnTo>
                  <a:cubicBezTo>
                    <a:pt x="156" y="64"/>
                    <a:pt x="132" y="17"/>
                    <a:pt x="97" y="5"/>
                  </a:cubicBezTo>
                  <a:cubicBezTo>
                    <a:pt x="88" y="2"/>
                    <a:pt x="79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6"/>
            <p:cNvSpPr/>
            <p:nvPr/>
          </p:nvSpPr>
          <p:spPr>
            <a:xfrm>
              <a:off x="7124076" y="1976529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9" y="1"/>
                  </a:moveTo>
                  <a:cubicBezTo>
                    <a:pt x="53" y="1"/>
                    <a:pt x="30" y="20"/>
                    <a:pt x="13" y="46"/>
                  </a:cubicBezTo>
                  <a:cubicBezTo>
                    <a:pt x="1" y="82"/>
                    <a:pt x="13" y="118"/>
                    <a:pt x="49" y="142"/>
                  </a:cubicBezTo>
                  <a:cubicBezTo>
                    <a:pt x="61" y="145"/>
                    <a:pt x="72" y="146"/>
                    <a:pt x="82" y="146"/>
                  </a:cubicBezTo>
                  <a:cubicBezTo>
                    <a:pt x="114" y="146"/>
                    <a:pt x="138" y="133"/>
                    <a:pt x="156" y="106"/>
                  </a:cubicBezTo>
                  <a:cubicBezTo>
                    <a:pt x="168" y="58"/>
                    <a:pt x="144" y="22"/>
                    <a:pt x="108" y="10"/>
                  </a:cubicBezTo>
                  <a:cubicBezTo>
                    <a:pt x="98" y="3"/>
                    <a:pt x="8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6"/>
            <p:cNvSpPr/>
            <p:nvPr/>
          </p:nvSpPr>
          <p:spPr>
            <a:xfrm>
              <a:off x="7102321" y="1967374"/>
              <a:ext cx="8269" cy="6940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86" y="0"/>
                  </a:moveTo>
                  <a:cubicBezTo>
                    <a:pt x="55" y="0"/>
                    <a:pt x="30" y="14"/>
                    <a:pt x="12" y="41"/>
                  </a:cubicBezTo>
                  <a:cubicBezTo>
                    <a:pt x="0" y="77"/>
                    <a:pt x="24" y="124"/>
                    <a:pt x="60" y="136"/>
                  </a:cubicBezTo>
                  <a:cubicBezTo>
                    <a:pt x="69" y="139"/>
                    <a:pt x="78" y="141"/>
                    <a:pt x="87" y="141"/>
                  </a:cubicBezTo>
                  <a:cubicBezTo>
                    <a:pt x="113" y="141"/>
                    <a:pt x="138" y="127"/>
                    <a:pt x="156" y="100"/>
                  </a:cubicBezTo>
                  <a:cubicBezTo>
                    <a:pt x="168" y="65"/>
                    <a:pt x="156" y="17"/>
                    <a:pt x="120" y="5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6"/>
            <p:cNvSpPr/>
            <p:nvPr/>
          </p:nvSpPr>
          <p:spPr>
            <a:xfrm>
              <a:off x="7080566" y="1957973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1" y="0"/>
                  </a:moveTo>
                  <a:cubicBezTo>
                    <a:pt x="62" y="0"/>
                    <a:pt x="33" y="13"/>
                    <a:pt x="24" y="40"/>
                  </a:cubicBezTo>
                  <a:cubicBezTo>
                    <a:pt x="0" y="76"/>
                    <a:pt x="24" y="124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5" y="100"/>
                  </a:cubicBezTo>
                  <a:cubicBezTo>
                    <a:pt x="167" y="64"/>
                    <a:pt x="155" y="16"/>
                    <a:pt x="120" y="5"/>
                  </a:cubicBezTo>
                  <a:cubicBezTo>
                    <a:pt x="111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6"/>
            <p:cNvSpPr/>
            <p:nvPr/>
          </p:nvSpPr>
          <p:spPr>
            <a:xfrm>
              <a:off x="7088195" y="1973280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9" y="0"/>
                  </a:moveTo>
                  <a:cubicBezTo>
                    <a:pt x="40" y="0"/>
                    <a:pt x="10" y="16"/>
                    <a:pt x="0" y="52"/>
                  </a:cubicBezTo>
                  <a:lnTo>
                    <a:pt x="132" y="100"/>
                  </a:lnTo>
                  <a:cubicBezTo>
                    <a:pt x="156" y="64"/>
                    <a:pt x="132" y="28"/>
                    <a:pt x="96" y="4"/>
                  </a:cubicBezTo>
                  <a:cubicBezTo>
                    <a:pt x="88" y="2"/>
                    <a:pt x="79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6"/>
            <p:cNvSpPr/>
            <p:nvPr/>
          </p:nvSpPr>
          <p:spPr>
            <a:xfrm>
              <a:off x="7096415" y="1954035"/>
              <a:ext cx="7728" cy="5267"/>
            </a:xfrm>
            <a:custGeom>
              <a:avLst/>
              <a:gdLst/>
              <a:ahLst/>
              <a:cxnLst/>
              <a:rect l="l" t="t" r="r" b="b"/>
              <a:pathLst>
                <a:path w="157" h="107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13" y="85"/>
                    <a:pt x="61" y="96"/>
                  </a:cubicBezTo>
                  <a:cubicBezTo>
                    <a:pt x="71" y="103"/>
                    <a:pt x="81" y="106"/>
                    <a:pt x="90" y="106"/>
                  </a:cubicBezTo>
                  <a:cubicBezTo>
                    <a:pt x="116" y="106"/>
                    <a:pt x="139" y="86"/>
                    <a:pt x="156" y="61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6"/>
            <p:cNvSpPr/>
            <p:nvPr/>
          </p:nvSpPr>
          <p:spPr>
            <a:xfrm>
              <a:off x="7117629" y="1963485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84"/>
                    <a:pt x="60" y="96"/>
                  </a:cubicBezTo>
                  <a:cubicBezTo>
                    <a:pt x="69" y="99"/>
                    <a:pt x="79" y="100"/>
                    <a:pt x="88" y="100"/>
                  </a:cubicBezTo>
                  <a:cubicBezTo>
                    <a:pt x="118" y="100"/>
                    <a:pt x="147" y="87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6"/>
            <p:cNvSpPr/>
            <p:nvPr/>
          </p:nvSpPr>
          <p:spPr>
            <a:xfrm>
              <a:off x="7139384" y="1972886"/>
              <a:ext cx="7137" cy="4627"/>
            </a:xfrm>
            <a:custGeom>
              <a:avLst/>
              <a:gdLst/>
              <a:ahLst/>
              <a:cxnLst/>
              <a:rect l="l" t="t" r="r" b="b"/>
              <a:pathLst>
                <a:path w="145" h="94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72"/>
                    <a:pt x="49" y="84"/>
                  </a:cubicBezTo>
                  <a:cubicBezTo>
                    <a:pt x="59" y="91"/>
                    <a:pt x="69" y="94"/>
                    <a:pt x="80" y="94"/>
                  </a:cubicBezTo>
                  <a:cubicBezTo>
                    <a:pt x="108" y="94"/>
                    <a:pt x="136" y="74"/>
                    <a:pt x="144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6"/>
            <p:cNvSpPr/>
            <p:nvPr/>
          </p:nvSpPr>
          <p:spPr>
            <a:xfrm>
              <a:off x="7136430" y="2006798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2" y="0"/>
                  </a:moveTo>
                  <a:cubicBezTo>
                    <a:pt x="63" y="0"/>
                    <a:pt x="34" y="14"/>
                    <a:pt x="25" y="41"/>
                  </a:cubicBezTo>
                  <a:cubicBezTo>
                    <a:pt x="1" y="89"/>
                    <a:pt x="25" y="124"/>
                    <a:pt x="61" y="136"/>
                  </a:cubicBezTo>
                  <a:cubicBezTo>
                    <a:pt x="71" y="143"/>
                    <a:pt x="82" y="146"/>
                    <a:pt x="93" y="146"/>
                  </a:cubicBezTo>
                  <a:cubicBezTo>
                    <a:pt x="120" y="146"/>
                    <a:pt x="148" y="126"/>
                    <a:pt x="156" y="101"/>
                  </a:cubicBezTo>
                  <a:cubicBezTo>
                    <a:pt x="168" y="65"/>
                    <a:pt x="156" y="29"/>
                    <a:pt x="120" y="5"/>
                  </a:cubicBezTo>
                  <a:cubicBezTo>
                    <a:pt x="112" y="2"/>
                    <a:pt x="10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6"/>
            <p:cNvSpPr/>
            <p:nvPr/>
          </p:nvSpPr>
          <p:spPr>
            <a:xfrm>
              <a:off x="7121763" y="2013000"/>
              <a:ext cx="7678" cy="4676"/>
            </a:xfrm>
            <a:custGeom>
              <a:avLst/>
              <a:gdLst/>
              <a:ahLst/>
              <a:cxnLst/>
              <a:rect l="l" t="t" r="r" b="b"/>
              <a:pathLst>
                <a:path w="156" h="95" extrusionOk="0">
                  <a:moveTo>
                    <a:pt x="66" y="1"/>
                  </a:moveTo>
                  <a:cubicBezTo>
                    <a:pt x="41" y="1"/>
                    <a:pt x="17" y="20"/>
                    <a:pt x="0" y="46"/>
                  </a:cubicBezTo>
                  <a:lnTo>
                    <a:pt x="143" y="94"/>
                  </a:lnTo>
                  <a:cubicBezTo>
                    <a:pt x="155" y="58"/>
                    <a:pt x="143" y="22"/>
                    <a:pt x="96" y="10"/>
                  </a:cubicBezTo>
                  <a:cubicBezTo>
                    <a:pt x="86" y="4"/>
                    <a:pt x="76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6"/>
            <p:cNvSpPr/>
            <p:nvPr/>
          </p:nvSpPr>
          <p:spPr>
            <a:xfrm>
              <a:off x="7100550" y="2003845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68" y="1"/>
                  </a:moveTo>
                  <a:cubicBezTo>
                    <a:pt x="39" y="1"/>
                    <a:pt x="10" y="14"/>
                    <a:pt x="1" y="41"/>
                  </a:cubicBezTo>
                  <a:lnTo>
                    <a:pt x="132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7" y="2"/>
                    <a:pt x="7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6"/>
            <p:cNvSpPr/>
            <p:nvPr/>
          </p:nvSpPr>
          <p:spPr>
            <a:xfrm>
              <a:off x="7115266" y="1997693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6" y="1"/>
                  </a:moveTo>
                  <a:cubicBezTo>
                    <a:pt x="48" y="1"/>
                    <a:pt x="21" y="21"/>
                    <a:pt x="12" y="46"/>
                  </a:cubicBezTo>
                  <a:cubicBezTo>
                    <a:pt x="0" y="82"/>
                    <a:pt x="12" y="130"/>
                    <a:pt x="48" y="142"/>
                  </a:cubicBezTo>
                  <a:cubicBezTo>
                    <a:pt x="57" y="145"/>
                    <a:pt x="67" y="147"/>
                    <a:pt x="77" y="147"/>
                  </a:cubicBezTo>
                  <a:cubicBezTo>
                    <a:pt x="106" y="147"/>
                    <a:pt x="135" y="133"/>
                    <a:pt x="144" y="106"/>
                  </a:cubicBezTo>
                  <a:cubicBezTo>
                    <a:pt x="156" y="70"/>
                    <a:pt x="144" y="23"/>
                    <a:pt x="108" y="11"/>
                  </a:cubicBezTo>
                  <a:cubicBezTo>
                    <a:pt x="98" y="4"/>
                    <a:pt x="87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6"/>
            <p:cNvSpPr/>
            <p:nvPr/>
          </p:nvSpPr>
          <p:spPr>
            <a:xfrm>
              <a:off x="7093511" y="1988538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9" y="1"/>
                  </a:moveTo>
                  <a:cubicBezTo>
                    <a:pt x="50" y="1"/>
                    <a:pt x="21" y="14"/>
                    <a:pt x="12" y="41"/>
                  </a:cubicBezTo>
                  <a:cubicBezTo>
                    <a:pt x="0" y="77"/>
                    <a:pt x="12" y="125"/>
                    <a:pt x="48" y="137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7"/>
                    <a:pt x="144" y="101"/>
                  </a:cubicBezTo>
                  <a:cubicBezTo>
                    <a:pt x="167" y="65"/>
                    <a:pt x="144" y="17"/>
                    <a:pt x="108" y="5"/>
                  </a:cubicBezTo>
                  <a:cubicBezTo>
                    <a:pt x="99" y="2"/>
                    <a:pt x="89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6"/>
            <p:cNvSpPr/>
            <p:nvPr/>
          </p:nvSpPr>
          <p:spPr>
            <a:xfrm>
              <a:off x="7071707" y="1979186"/>
              <a:ext cx="8318" cy="7481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89" y="1"/>
                  </a:moveTo>
                  <a:cubicBezTo>
                    <a:pt x="60" y="1"/>
                    <a:pt x="32" y="22"/>
                    <a:pt x="13" y="52"/>
                  </a:cubicBezTo>
                  <a:cubicBezTo>
                    <a:pt x="1" y="88"/>
                    <a:pt x="13" y="124"/>
                    <a:pt x="60" y="147"/>
                  </a:cubicBezTo>
                  <a:cubicBezTo>
                    <a:pt x="69" y="150"/>
                    <a:pt x="77" y="152"/>
                    <a:pt x="86" y="152"/>
                  </a:cubicBezTo>
                  <a:cubicBezTo>
                    <a:pt x="113" y="152"/>
                    <a:pt x="138" y="136"/>
                    <a:pt x="156" y="100"/>
                  </a:cubicBezTo>
                  <a:cubicBezTo>
                    <a:pt x="168" y="64"/>
                    <a:pt x="144" y="28"/>
                    <a:pt x="108" y="4"/>
                  </a:cubicBezTo>
                  <a:cubicBezTo>
                    <a:pt x="102" y="2"/>
                    <a:pt x="9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6"/>
            <p:cNvSpPr/>
            <p:nvPr/>
          </p:nvSpPr>
          <p:spPr>
            <a:xfrm>
              <a:off x="7078795" y="1994789"/>
              <a:ext cx="7678" cy="5217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6" y="0"/>
                  </a:moveTo>
                  <a:cubicBezTo>
                    <a:pt x="41" y="0"/>
                    <a:pt x="17" y="20"/>
                    <a:pt x="0" y="46"/>
                  </a:cubicBezTo>
                  <a:lnTo>
                    <a:pt x="144" y="105"/>
                  </a:lnTo>
                  <a:cubicBezTo>
                    <a:pt x="156" y="70"/>
                    <a:pt x="144" y="22"/>
                    <a:pt x="96" y="10"/>
                  </a:cubicBezTo>
                  <a:cubicBezTo>
                    <a:pt x="86" y="3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6"/>
            <p:cNvSpPr/>
            <p:nvPr/>
          </p:nvSpPr>
          <p:spPr>
            <a:xfrm>
              <a:off x="7087605" y="1975839"/>
              <a:ext cx="7137" cy="4873"/>
            </a:xfrm>
            <a:custGeom>
              <a:avLst/>
              <a:gdLst/>
              <a:ahLst/>
              <a:cxnLst/>
              <a:rect l="l" t="t" r="r" b="b"/>
              <a:pathLst>
                <a:path w="145" h="99" extrusionOk="0">
                  <a:moveTo>
                    <a:pt x="12" y="0"/>
                  </a:moveTo>
                  <a:lnTo>
                    <a:pt x="12" y="0"/>
                  </a:lnTo>
                  <a:cubicBezTo>
                    <a:pt x="1" y="36"/>
                    <a:pt x="12" y="72"/>
                    <a:pt x="48" y="96"/>
                  </a:cubicBezTo>
                  <a:cubicBezTo>
                    <a:pt x="55" y="98"/>
                    <a:pt x="61" y="99"/>
                    <a:pt x="68" y="99"/>
                  </a:cubicBezTo>
                  <a:cubicBezTo>
                    <a:pt x="100" y="99"/>
                    <a:pt x="134" y="78"/>
                    <a:pt x="144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6"/>
            <p:cNvSpPr/>
            <p:nvPr/>
          </p:nvSpPr>
          <p:spPr>
            <a:xfrm>
              <a:off x="7108769" y="1984650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cubicBezTo>
                    <a:pt x="1" y="36"/>
                    <a:pt x="13" y="84"/>
                    <a:pt x="61" y="96"/>
                  </a:cubicBezTo>
                  <a:cubicBezTo>
                    <a:pt x="70" y="99"/>
                    <a:pt x="79" y="101"/>
                    <a:pt x="87" y="101"/>
                  </a:cubicBezTo>
                  <a:cubicBezTo>
                    <a:pt x="114" y="101"/>
                    <a:pt x="138" y="87"/>
                    <a:pt x="156" y="60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6"/>
            <p:cNvSpPr/>
            <p:nvPr/>
          </p:nvSpPr>
          <p:spPr>
            <a:xfrm>
              <a:off x="7129983" y="1994051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7"/>
                    <a:pt x="24" y="73"/>
                    <a:pt x="60" y="97"/>
                  </a:cubicBezTo>
                  <a:cubicBezTo>
                    <a:pt x="67" y="99"/>
                    <a:pt x="73" y="100"/>
                    <a:pt x="80" y="100"/>
                  </a:cubicBezTo>
                  <a:cubicBezTo>
                    <a:pt x="112" y="100"/>
                    <a:pt x="146" y="78"/>
                    <a:pt x="156" y="49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6"/>
            <p:cNvSpPr/>
            <p:nvPr/>
          </p:nvSpPr>
          <p:spPr>
            <a:xfrm>
              <a:off x="7127620" y="2028012"/>
              <a:ext cx="8269" cy="7432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3" y="0"/>
                  </a:moveTo>
                  <a:cubicBezTo>
                    <a:pt x="56" y="0"/>
                    <a:pt x="31" y="16"/>
                    <a:pt x="13" y="52"/>
                  </a:cubicBezTo>
                  <a:cubicBezTo>
                    <a:pt x="1" y="88"/>
                    <a:pt x="24" y="124"/>
                    <a:pt x="60" y="148"/>
                  </a:cubicBezTo>
                  <a:cubicBezTo>
                    <a:pt x="67" y="150"/>
                    <a:pt x="73" y="151"/>
                    <a:pt x="79" y="151"/>
                  </a:cubicBezTo>
                  <a:cubicBezTo>
                    <a:pt x="109" y="151"/>
                    <a:pt x="136" y="130"/>
                    <a:pt x="156" y="100"/>
                  </a:cubicBezTo>
                  <a:cubicBezTo>
                    <a:pt x="168" y="64"/>
                    <a:pt x="156" y="28"/>
                    <a:pt x="108" y="4"/>
                  </a:cubicBezTo>
                  <a:cubicBezTo>
                    <a:pt x="100" y="2"/>
                    <a:pt x="91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6"/>
            <p:cNvSpPr/>
            <p:nvPr/>
          </p:nvSpPr>
          <p:spPr>
            <a:xfrm>
              <a:off x="7112904" y="2034214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65" y="0"/>
                  </a:moveTo>
                  <a:cubicBezTo>
                    <a:pt x="37" y="0"/>
                    <a:pt x="9" y="20"/>
                    <a:pt x="1" y="46"/>
                  </a:cubicBezTo>
                  <a:lnTo>
                    <a:pt x="144" y="106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3"/>
                    <a:pt x="75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6"/>
            <p:cNvSpPr/>
            <p:nvPr/>
          </p:nvSpPr>
          <p:spPr>
            <a:xfrm>
              <a:off x="7091739" y="2025059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69" y="0"/>
                  </a:moveTo>
                  <a:cubicBezTo>
                    <a:pt x="39" y="0"/>
                    <a:pt x="9" y="16"/>
                    <a:pt x="0" y="52"/>
                  </a:cubicBezTo>
                  <a:lnTo>
                    <a:pt x="132" y="100"/>
                  </a:lnTo>
                  <a:cubicBezTo>
                    <a:pt x="144" y="64"/>
                    <a:pt x="132" y="28"/>
                    <a:pt x="96" y="5"/>
                  </a:cubicBezTo>
                  <a:cubicBezTo>
                    <a:pt x="87" y="2"/>
                    <a:pt x="78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6"/>
            <p:cNvSpPr/>
            <p:nvPr/>
          </p:nvSpPr>
          <p:spPr>
            <a:xfrm>
              <a:off x="7105865" y="2019152"/>
              <a:ext cx="8269" cy="6940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86" y="1"/>
                  </a:moveTo>
                  <a:cubicBezTo>
                    <a:pt x="55" y="1"/>
                    <a:pt x="33" y="14"/>
                    <a:pt x="24" y="41"/>
                  </a:cubicBezTo>
                  <a:cubicBezTo>
                    <a:pt x="0" y="77"/>
                    <a:pt x="24" y="125"/>
                    <a:pt x="60" y="137"/>
                  </a:cubicBezTo>
                  <a:cubicBezTo>
                    <a:pt x="69" y="140"/>
                    <a:pt x="79" y="141"/>
                    <a:pt x="88" y="141"/>
                  </a:cubicBezTo>
                  <a:cubicBezTo>
                    <a:pt x="118" y="141"/>
                    <a:pt x="147" y="128"/>
                    <a:pt x="156" y="101"/>
                  </a:cubicBezTo>
                  <a:cubicBezTo>
                    <a:pt x="168" y="65"/>
                    <a:pt x="156" y="17"/>
                    <a:pt x="120" y="5"/>
                  </a:cubicBezTo>
                  <a:cubicBezTo>
                    <a:pt x="108" y="2"/>
                    <a:pt x="9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6"/>
            <p:cNvSpPr/>
            <p:nvPr/>
          </p:nvSpPr>
          <p:spPr>
            <a:xfrm>
              <a:off x="7084061" y="2009752"/>
              <a:ext cx="8318" cy="7481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94" y="0"/>
                  </a:moveTo>
                  <a:cubicBezTo>
                    <a:pt x="64" y="0"/>
                    <a:pt x="34" y="16"/>
                    <a:pt x="25" y="53"/>
                  </a:cubicBezTo>
                  <a:cubicBezTo>
                    <a:pt x="1" y="88"/>
                    <a:pt x="25" y="124"/>
                    <a:pt x="61" y="148"/>
                  </a:cubicBezTo>
                  <a:cubicBezTo>
                    <a:pt x="67" y="150"/>
                    <a:pt x="74" y="151"/>
                    <a:pt x="80" y="151"/>
                  </a:cubicBezTo>
                  <a:cubicBezTo>
                    <a:pt x="112" y="151"/>
                    <a:pt x="146" y="130"/>
                    <a:pt x="156" y="100"/>
                  </a:cubicBezTo>
                  <a:cubicBezTo>
                    <a:pt x="168" y="64"/>
                    <a:pt x="156" y="29"/>
                    <a:pt x="120" y="5"/>
                  </a:cubicBezTo>
                  <a:cubicBezTo>
                    <a:pt x="112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6"/>
            <p:cNvSpPr/>
            <p:nvPr/>
          </p:nvSpPr>
          <p:spPr>
            <a:xfrm>
              <a:off x="7062897" y="2000646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6" y="1"/>
                  </a:moveTo>
                  <a:cubicBezTo>
                    <a:pt x="48" y="1"/>
                    <a:pt x="21" y="20"/>
                    <a:pt x="12" y="46"/>
                  </a:cubicBezTo>
                  <a:cubicBezTo>
                    <a:pt x="0" y="82"/>
                    <a:pt x="12" y="130"/>
                    <a:pt x="48" y="142"/>
                  </a:cubicBezTo>
                  <a:cubicBezTo>
                    <a:pt x="57" y="145"/>
                    <a:pt x="67" y="146"/>
                    <a:pt x="77" y="146"/>
                  </a:cubicBezTo>
                  <a:cubicBezTo>
                    <a:pt x="106" y="146"/>
                    <a:pt x="135" y="133"/>
                    <a:pt x="144" y="106"/>
                  </a:cubicBezTo>
                  <a:cubicBezTo>
                    <a:pt x="156" y="70"/>
                    <a:pt x="144" y="22"/>
                    <a:pt x="108" y="10"/>
                  </a:cubicBezTo>
                  <a:cubicBezTo>
                    <a:pt x="98" y="4"/>
                    <a:pt x="87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6"/>
            <p:cNvSpPr/>
            <p:nvPr/>
          </p:nvSpPr>
          <p:spPr>
            <a:xfrm>
              <a:off x="7069935" y="2016199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68" y="1"/>
                  </a:moveTo>
                  <a:cubicBezTo>
                    <a:pt x="39" y="1"/>
                    <a:pt x="10" y="14"/>
                    <a:pt x="1" y="41"/>
                  </a:cubicBezTo>
                  <a:lnTo>
                    <a:pt x="144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8" y="2"/>
                    <a:pt x="7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6"/>
            <p:cNvSpPr/>
            <p:nvPr/>
          </p:nvSpPr>
          <p:spPr>
            <a:xfrm>
              <a:off x="7078204" y="199700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24" y="84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6"/>
            <p:cNvSpPr/>
            <p:nvPr/>
          </p:nvSpPr>
          <p:spPr>
            <a:xfrm>
              <a:off x="7099959" y="2005863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84"/>
                    <a:pt x="48" y="96"/>
                  </a:cubicBezTo>
                  <a:cubicBezTo>
                    <a:pt x="58" y="102"/>
                    <a:pt x="69" y="105"/>
                    <a:pt x="80" y="105"/>
                  </a:cubicBezTo>
                  <a:cubicBezTo>
                    <a:pt x="108" y="105"/>
                    <a:pt x="135" y="86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6"/>
            <p:cNvSpPr/>
            <p:nvPr/>
          </p:nvSpPr>
          <p:spPr>
            <a:xfrm>
              <a:off x="7121172" y="201526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0"/>
                  </a:moveTo>
                  <a:cubicBezTo>
                    <a:pt x="0" y="36"/>
                    <a:pt x="24" y="72"/>
                    <a:pt x="60" y="96"/>
                  </a:cubicBezTo>
                  <a:cubicBezTo>
                    <a:pt x="68" y="99"/>
                    <a:pt x="77" y="100"/>
                    <a:pt x="85" y="100"/>
                  </a:cubicBezTo>
                  <a:cubicBezTo>
                    <a:pt x="112" y="100"/>
                    <a:pt x="137" y="85"/>
                    <a:pt x="155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6"/>
            <p:cNvSpPr/>
            <p:nvPr/>
          </p:nvSpPr>
          <p:spPr>
            <a:xfrm>
              <a:off x="7118810" y="2049225"/>
              <a:ext cx="8269" cy="7432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87"/>
                    <a:pt x="12" y="123"/>
                    <a:pt x="60" y="147"/>
                  </a:cubicBezTo>
                  <a:cubicBezTo>
                    <a:pt x="66" y="149"/>
                    <a:pt x="73" y="150"/>
                    <a:pt x="79" y="150"/>
                  </a:cubicBezTo>
                  <a:cubicBezTo>
                    <a:pt x="108" y="150"/>
                    <a:pt x="136" y="129"/>
                    <a:pt x="156" y="99"/>
                  </a:cubicBezTo>
                  <a:cubicBezTo>
                    <a:pt x="168" y="64"/>
                    <a:pt x="144" y="28"/>
                    <a:pt x="108" y="4"/>
                  </a:cubicBezTo>
                  <a:cubicBezTo>
                    <a:pt x="101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6"/>
            <p:cNvSpPr/>
            <p:nvPr/>
          </p:nvSpPr>
          <p:spPr>
            <a:xfrm>
              <a:off x="7104093" y="205562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8" y="1"/>
                  </a:moveTo>
                  <a:cubicBezTo>
                    <a:pt x="38" y="1"/>
                    <a:pt x="9" y="14"/>
                    <a:pt x="0" y="41"/>
                  </a:cubicBezTo>
                  <a:lnTo>
                    <a:pt x="132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7" y="2"/>
                    <a:pt x="77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6"/>
            <p:cNvSpPr/>
            <p:nvPr/>
          </p:nvSpPr>
          <p:spPr>
            <a:xfrm>
              <a:off x="7082289" y="2046568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71" y="0"/>
                  </a:moveTo>
                  <a:cubicBezTo>
                    <a:pt x="42" y="0"/>
                    <a:pt x="18" y="20"/>
                    <a:pt x="1" y="46"/>
                  </a:cubicBezTo>
                  <a:lnTo>
                    <a:pt x="144" y="106"/>
                  </a:lnTo>
                  <a:cubicBezTo>
                    <a:pt x="156" y="58"/>
                    <a:pt x="144" y="22"/>
                    <a:pt x="109" y="10"/>
                  </a:cubicBezTo>
                  <a:cubicBezTo>
                    <a:pt x="95" y="3"/>
                    <a:pt x="83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6"/>
            <p:cNvSpPr/>
            <p:nvPr/>
          </p:nvSpPr>
          <p:spPr>
            <a:xfrm>
              <a:off x="7097006" y="2040317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82" y="1"/>
                  </a:moveTo>
                  <a:cubicBezTo>
                    <a:pt x="55" y="1"/>
                    <a:pt x="31" y="14"/>
                    <a:pt x="13" y="41"/>
                  </a:cubicBezTo>
                  <a:cubicBezTo>
                    <a:pt x="1" y="77"/>
                    <a:pt x="25" y="125"/>
                    <a:pt x="61" y="137"/>
                  </a:cubicBezTo>
                  <a:cubicBezTo>
                    <a:pt x="71" y="144"/>
                    <a:pt x="81" y="147"/>
                    <a:pt x="90" y="147"/>
                  </a:cubicBezTo>
                  <a:cubicBezTo>
                    <a:pt x="116" y="147"/>
                    <a:pt x="139" y="127"/>
                    <a:pt x="156" y="101"/>
                  </a:cubicBezTo>
                  <a:cubicBezTo>
                    <a:pt x="168" y="65"/>
                    <a:pt x="144" y="17"/>
                    <a:pt x="108" y="5"/>
                  </a:cubicBezTo>
                  <a:cubicBezTo>
                    <a:pt x="99" y="2"/>
                    <a:pt x="9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6"/>
            <p:cNvSpPr/>
            <p:nvPr/>
          </p:nvSpPr>
          <p:spPr>
            <a:xfrm>
              <a:off x="7075251" y="2031260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8" y="0"/>
                  </a:moveTo>
                  <a:cubicBezTo>
                    <a:pt x="53" y="0"/>
                    <a:pt x="30" y="20"/>
                    <a:pt x="12" y="46"/>
                  </a:cubicBezTo>
                  <a:cubicBezTo>
                    <a:pt x="0" y="82"/>
                    <a:pt x="24" y="130"/>
                    <a:pt x="60" y="142"/>
                  </a:cubicBezTo>
                  <a:cubicBezTo>
                    <a:pt x="69" y="145"/>
                    <a:pt x="79" y="146"/>
                    <a:pt x="89" y="146"/>
                  </a:cubicBezTo>
                  <a:cubicBezTo>
                    <a:pt x="118" y="146"/>
                    <a:pt x="147" y="133"/>
                    <a:pt x="156" y="106"/>
                  </a:cubicBezTo>
                  <a:cubicBezTo>
                    <a:pt x="168" y="70"/>
                    <a:pt x="156" y="22"/>
                    <a:pt x="108" y="10"/>
                  </a:cubicBez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6"/>
            <p:cNvSpPr/>
            <p:nvPr/>
          </p:nvSpPr>
          <p:spPr>
            <a:xfrm>
              <a:off x="7053496" y="2022106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6" y="0"/>
                  </a:moveTo>
                  <a:cubicBezTo>
                    <a:pt x="55" y="0"/>
                    <a:pt x="33" y="14"/>
                    <a:pt x="24" y="41"/>
                  </a:cubicBezTo>
                  <a:cubicBezTo>
                    <a:pt x="0" y="88"/>
                    <a:pt x="24" y="124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5" y="100"/>
                  </a:cubicBezTo>
                  <a:cubicBezTo>
                    <a:pt x="167" y="65"/>
                    <a:pt x="155" y="29"/>
                    <a:pt x="120" y="5"/>
                  </a:cubicBezTo>
                  <a:cubicBezTo>
                    <a:pt x="108" y="2"/>
                    <a:pt x="9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6"/>
            <p:cNvSpPr/>
            <p:nvPr/>
          </p:nvSpPr>
          <p:spPr>
            <a:xfrm>
              <a:off x="7061125" y="2037462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4" y="1"/>
                    <a:pt x="10" y="22"/>
                    <a:pt x="0" y="51"/>
                  </a:cubicBezTo>
                  <a:lnTo>
                    <a:pt x="132" y="99"/>
                  </a:lnTo>
                  <a:cubicBezTo>
                    <a:pt x="156" y="63"/>
                    <a:pt x="132" y="28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6"/>
            <p:cNvSpPr/>
            <p:nvPr/>
          </p:nvSpPr>
          <p:spPr>
            <a:xfrm>
              <a:off x="7069344" y="2018217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13" y="0"/>
                  </a:moveTo>
                  <a:cubicBezTo>
                    <a:pt x="1" y="36"/>
                    <a:pt x="13" y="84"/>
                    <a:pt x="49" y="96"/>
                  </a:cubicBezTo>
                  <a:cubicBezTo>
                    <a:pt x="62" y="102"/>
                    <a:pt x="74" y="105"/>
                    <a:pt x="86" y="105"/>
                  </a:cubicBezTo>
                  <a:cubicBezTo>
                    <a:pt x="115" y="105"/>
                    <a:pt x="136" y="86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6"/>
            <p:cNvSpPr/>
            <p:nvPr/>
          </p:nvSpPr>
          <p:spPr>
            <a:xfrm>
              <a:off x="7090558" y="2027618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7112313" y="2036428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cubicBezTo>
                    <a:pt x="1" y="37"/>
                    <a:pt x="13" y="72"/>
                    <a:pt x="49" y="96"/>
                  </a:cubicBezTo>
                  <a:cubicBezTo>
                    <a:pt x="60" y="99"/>
                    <a:pt x="72" y="101"/>
                    <a:pt x="82" y="101"/>
                  </a:cubicBezTo>
                  <a:cubicBezTo>
                    <a:pt x="114" y="101"/>
                    <a:pt x="138" y="87"/>
                    <a:pt x="156" y="61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7109950" y="2070685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7" y="1"/>
                  </a:moveTo>
                  <a:cubicBezTo>
                    <a:pt x="49" y="1"/>
                    <a:pt x="21" y="20"/>
                    <a:pt x="13" y="46"/>
                  </a:cubicBezTo>
                  <a:cubicBezTo>
                    <a:pt x="1" y="82"/>
                    <a:pt x="13" y="118"/>
                    <a:pt x="61" y="142"/>
                  </a:cubicBezTo>
                  <a:cubicBezTo>
                    <a:pt x="70" y="145"/>
                    <a:pt x="79" y="146"/>
                    <a:pt x="87" y="146"/>
                  </a:cubicBezTo>
                  <a:cubicBezTo>
                    <a:pt x="114" y="146"/>
                    <a:pt x="138" y="133"/>
                    <a:pt x="156" y="106"/>
                  </a:cubicBezTo>
                  <a:cubicBezTo>
                    <a:pt x="168" y="58"/>
                    <a:pt x="144" y="22"/>
                    <a:pt x="108" y="10"/>
                  </a:cubicBezTo>
                  <a:cubicBezTo>
                    <a:pt x="98" y="4"/>
                    <a:pt x="8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7095234" y="2076838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68" y="0"/>
                  </a:moveTo>
                  <a:cubicBezTo>
                    <a:pt x="39" y="0"/>
                    <a:pt x="10" y="14"/>
                    <a:pt x="1" y="41"/>
                  </a:cubicBezTo>
                  <a:lnTo>
                    <a:pt x="132" y="100"/>
                  </a:lnTo>
                  <a:cubicBezTo>
                    <a:pt x="156" y="65"/>
                    <a:pt x="132" y="17"/>
                    <a:pt x="97" y="5"/>
                  </a:cubicBezTo>
                  <a:cubicBezTo>
                    <a:pt x="88" y="2"/>
                    <a:pt x="7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7073479" y="2067978"/>
              <a:ext cx="7728" cy="5020"/>
            </a:xfrm>
            <a:custGeom>
              <a:avLst/>
              <a:gdLst/>
              <a:ahLst/>
              <a:cxnLst/>
              <a:rect l="l" t="t" r="r" b="b"/>
              <a:pathLst>
                <a:path w="157" h="102" extrusionOk="0">
                  <a:moveTo>
                    <a:pt x="70" y="1"/>
                  </a:moveTo>
                  <a:cubicBezTo>
                    <a:pt x="43" y="1"/>
                    <a:pt x="19" y="14"/>
                    <a:pt x="1" y="41"/>
                  </a:cubicBezTo>
                  <a:lnTo>
                    <a:pt x="144" y="101"/>
                  </a:lnTo>
                  <a:cubicBezTo>
                    <a:pt x="156" y="65"/>
                    <a:pt x="144" y="17"/>
                    <a:pt x="96" y="5"/>
                  </a:cubicBezTo>
                  <a:cubicBezTo>
                    <a:pt x="87" y="2"/>
                    <a:pt x="78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7088195" y="2061530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3" y="1"/>
                  </a:moveTo>
                  <a:cubicBezTo>
                    <a:pt x="56" y="1"/>
                    <a:pt x="31" y="16"/>
                    <a:pt x="12" y="53"/>
                  </a:cubicBezTo>
                  <a:cubicBezTo>
                    <a:pt x="0" y="89"/>
                    <a:pt x="12" y="124"/>
                    <a:pt x="60" y="136"/>
                  </a:cubicBezTo>
                  <a:cubicBezTo>
                    <a:pt x="70" y="143"/>
                    <a:pt x="80" y="146"/>
                    <a:pt x="90" y="146"/>
                  </a:cubicBezTo>
                  <a:cubicBezTo>
                    <a:pt x="115" y="146"/>
                    <a:pt x="139" y="126"/>
                    <a:pt x="156" y="101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100" y="2"/>
                    <a:pt x="9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6"/>
            <p:cNvSpPr/>
            <p:nvPr/>
          </p:nvSpPr>
          <p:spPr>
            <a:xfrm>
              <a:off x="7066441" y="2052720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1" y="0"/>
                  </a:moveTo>
                  <a:cubicBezTo>
                    <a:pt x="55" y="0"/>
                    <a:pt x="30" y="13"/>
                    <a:pt x="12" y="40"/>
                  </a:cubicBezTo>
                  <a:cubicBezTo>
                    <a:pt x="0" y="76"/>
                    <a:pt x="24" y="124"/>
                    <a:pt x="60" y="136"/>
                  </a:cubicBezTo>
                  <a:cubicBezTo>
                    <a:pt x="70" y="143"/>
                    <a:pt x="80" y="146"/>
                    <a:pt x="90" y="146"/>
                  </a:cubicBezTo>
                  <a:cubicBezTo>
                    <a:pt x="115" y="146"/>
                    <a:pt x="138" y="126"/>
                    <a:pt x="156" y="100"/>
                  </a:cubicBezTo>
                  <a:cubicBezTo>
                    <a:pt x="167" y="64"/>
                    <a:pt x="144" y="16"/>
                    <a:pt x="108" y="5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6"/>
            <p:cNvSpPr/>
            <p:nvPr/>
          </p:nvSpPr>
          <p:spPr>
            <a:xfrm>
              <a:off x="7044636" y="2043614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9" y="1"/>
                  </a:moveTo>
                  <a:cubicBezTo>
                    <a:pt x="53" y="1"/>
                    <a:pt x="30" y="20"/>
                    <a:pt x="13" y="46"/>
                  </a:cubicBezTo>
                  <a:cubicBezTo>
                    <a:pt x="1" y="82"/>
                    <a:pt x="25" y="130"/>
                    <a:pt x="60" y="142"/>
                  </a:cubicBezTo>
                  <a:cubicBezTo>
                    <a:pt x="69" y="145"/>
                    <a:pt x="78" y="146"/>
                    <a:pt x="87" y="146"/>
                  </a:cubicBezTo>
                  <a:cubicBezTo>
                    <a:pt x="114" y="146"/>
                    <a:pt x="138" y="133"/>
                    <a:pt x="156" y="106"/>
                  </a:cubicBezTo>
                  <a:cubicBezTo>
                    <a:pt x="168" y="70"/>
                    <a:pt x="156" y="22"/>
                    <a:pt x="108" y="10"/>
                  </a:cubicBezTo>
                  <a:cubicBezTo>
                    <a:pt x="98" y="4"/>
                    <a:pt x="8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7052315" y="2059168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7" y="1"/>
                  </a:moveTo>
                  <a:cubicBezTo>
                    <a:pt x="38" y="1"/>
                    <a:pt x="9" y="14"/>
                    <a:pt x="0" y="41"/>
                  </a:cubicBezTo>
                  <a:lnTo>
                    <a:pt x="132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7" y="2"/>
                    <a:pt x="77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7060534" y="2039972"/>
              <a:ext cx="7137" cy="4922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12" y="0"/>
                  </a:moveTo>
                  <a:cubicBezTo>
                    <a:pt x="1" y="36"/>
                    <a:pt x="12" y="72"/>
                    <a:pt x="48" y="96"/>
                  </a:cubicBezTo>
                  <a:cubicBezTo>
                    <a:pt x="55" y="98"/>
                    <a:pt x="61" y="99"/>
                    <a:pt x="68" y="99"/>
                  </a:cubicBezTo>
                  <a:cubicBezTo>
                    <a:pt x="100" y="99"/>
                    <a:pt x="134" y="78"/>
                    <a:pt x="144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7081699" y="2048783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73"/>
                    <a:pt x="61" y="96"/>
                  </a:cubicBezTo>
                  <a:cubicBezTo>
                    <a:pt x="70" y="99"/>
                    <a:pt x="79" y="101"/>
                    <a:pt x="89" y="101"/>
                  </a:cubicBezTo>
                  <a:cubicBezTo>
                    <a:pt x="118" y="101"/>
                    <a:pt x="147" y="88"/>
                    <a:pt x="156" y="61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7103503" y="2057642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0"/>
                  </a:moveTo>
                  <a:cubicBezTo>
                    <a:pt x="0" y="36"/>
                    <a:pt x="12" y="84"/>
                    <a:pt x="48" y="96"/>
                  </a:cubicBezTo>
                  <a:cubicBezTo>
                    <a:pt x="60" y="99"/>
                    <a:pt x="71" y="100"/>
                    <a:pt x="82" y="100"/>
                  </a:cubicBezTo>
                  <a:cubicBezTo>
                    <a:pt x="112" y="100"/>
                    <a:pt x="135" y="87"/>
                    <a:pt x="144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6"/>
            <p:cNvSpPr/>
            <p:nvPr/>
          </p:nvSpPr>
          <p:spPr>
            <a:xfrm>
              <a:off x="7101140" y="2091849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8" y="1"/>
                  </a:moveTo>
                  <a:cubicBezTo>
                    <a:pt x="53" y="1"/>
                    <a:pt x="30" y="21"/>
                    <a:pt x="12" y="46"/>
                  </a:cubicBezTo>
                  <a:cubicBezTo>
                    <a:pt x="1" y="82"/>
                    <a:pt x="24" y="118"/>
                    <a:pt x="60" y="142"/>
                  </a:cubicBezTo>
                  <a:cubicBezTo>
                    <a:pt x="67" y="144"/>
                    <a:pt x="73" y="145"/>
                    <a:pt x="80" y="145"/>
                  </a:cubicBezTo>
                  <a:cubicBezTo>
                    <a:pt x="112" y="145"/>
                    <a:pt x="146" y="124"/>
                    <a:pt x="156" y="94"/>
                  </a:cubicBezTo>
                  <a:cubicBezTo>
                    <a:pt x="168" y="58"/>
                    <a:pt x="156" y="23"/>
                    <a:pt x="108" y="11"/>
                  </a:cubicBezTo>
                  <a:cubicBezTo>
                    <a:pt x="98" y="4"/>
                    <a:pt x="88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6"/>
            <p:cNvSpPr/>
            <p:nvPr/>
          </p:nvSpPr>
          <p:spPr>
            <a:xfrm>
              <a:off x="7087014" y="2098002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58" y="1"/>
                  </a:moveTo>
                  <a:cubicBezTo>
                    <a:pt x="32" y="1"/>
                    <a:pt x="10" y="14"/>
                    <a:pt x="1" y="41"/>
                  </a:cubicBezTo>
                  <a:lnTo>
                    <a:pt x="132" y="101"/>
                  </a:lnTo>
                  <a:cubicBezTo>
                    <a:pt x="144" y="65"/>
                    <a:pt x="132" y="17"/>
                    <a:pt x="84" y="5"/>
                  </a:cubicBezTo>
                  <a:cubicBezTo>
                    <a:pt x="75" y="2"/>
                    <a:pt x="6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7065259" y="2089241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lnTo>
                    <a:pt x="132" y="99"/>
                  </a:lnTo>
                  <a:cubicBezTo>
                    <a:pt x="144" y="64"/>
                    <a:pt x="132" y="28"/>
                    <a:pt x="96" y="4"/>
                  </a:cubicBezTo>
                  <a:cubicBezTo>
                    <a:pt x="89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7079385" y="2083039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8" y="1"/>
                  </a:moveTo>
                  <a:cubicBezTo>
                    <a:pt x="53" y="1"/>
                    <a:pt x="29" y="20"/>
                    <a:pt x="12" y="46"/>
                  </a:cubicBezTo>
                  <a:cubicBezTo>
                    <a:pt x="0" y="82"/>
                    <a:pt x="24" y="118"/>
                    <a:pt x="60" y="142"/>
                  </a:cubicBezTo>
                  <a:cubicBezTo>
                    <a:pt x="68" y="145"/>
                    <a:pt x="78" y="146"/>
                    <a:pt x="87" y="146"/>
                  </a:cubicBezTo>
                  <a:cubicBezTo>
                    <a:pt x="116" y="146"/>
                    <a:pt x="146" y="131"/>
                    <a:pt x="156" y="94"/>
                  </a:cubicBezTo>
                  <a:cubicBezTo>
                    <a:pt x="168" y="58"/>
                    <a:pt x="156" y="22"/>
                    <a:pt x="108" y="10"/>
                  </a:cubicBezTo>
                  <a:cubicBezTo>
                    <a:pt x="98" y="4"/>
                    <a:pt x="88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7057581" y="2074229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79" y="0"/>
                  </a:moveTo>
                  <a:cubicBezTo>
                    <a:pt x="53" y="0"/>
                    <a:pt x="30" y="20"/>
                    <a:pt x="13" y="46"/>
                  </a:cubicBezTo>
                  <a:cubicBezTo>
                    <a:pt x="1" y="82"/>
                    <a:pt x="25" y="129"/>
                    <a:pt x="61" y="141"/>
                  </a:cubicBezTo>
                  <a:cubicBezTo>
                    <a:pt x="69" y="144"/>
                    <a:pt x="78" y="146"/>
                    <a:pt x="87" y="146"/>
                  </a:cubicBezTo>
                  <a:cubicBezTo>
                    <a:pt x="117" y="146"/>
                    <a:pt x="147" y="130"/>
                    <a:pt x="156" y="94"/>
                  </a:cubicBezTo>
                  <a:cubicBezTo>
                    <a:pt x="168" y="58"/>
                    <a:pt x="144" y="22"/>
                    <a:pt x="108" y="10"/>
                  </a:cubicBezTo>
                  <a:cubicBezTo>
                    <a:pt x="98" y="3"/>
                    <a:pt x="8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7035826" y="2065123"/>
              <a:ext cx="8269" cy="7481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89" y="1"/>
                  </a:moveTo>
                  <a:cubicBezTo>
                    <a:pt x="60" y="1"/>
                    <a:pt x="32" y="22"/>
                    <a:pt x="12" y="51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9" y="150"/>
                    <a:pt x="78" y="152"/>
                    <a:pt x="87" y="152"/>
                  </a:cubicBezTo>
                  <a:cubicBezTo>
                    <a:pt x="113" y="152"/>
                    <a:pt x="138" y="138"/>
                    <a:pt x="156" y="111"/>
                  </a:cubicBezTo>
                  <a:cubicBezTo>
                    <a:pt x="168" y="63"/>
                    <a:pt x="144" y="28"/>
                    <a:pt x="108" y="4"/>
                  </a:cubicBezTo>
                  <a:cubicBezTo>
                    <a:pt x="102" y="1"/>
                    <a:pt x="9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7043455" y="2080677"/>
              <a:ext cx="7728" cy="5267"/>
            </a:xfrm>
            <a:custGeom>
              <a:avLst/>
              <a:gdLst/>
              <a:ahLst/>
              <a:cxnLst/>
              <a:rect l="l" t="t" r="r" b="b"/>
              <a:pathLst>
                <a:path w="157" h="107" extrusionOk="0">
                  <a:moveTo>
                    <a:pt x="65" y="1"/>
                  </a:moveTo>
                  <a:cubicBezTo>
                    <a:pt x="37" y="1"/>
                    <a:pt x="9" y="20"/>
                    <a:pt x="1" y="46"/>
                  </a:cubicBezTo>
                  <a:lnTo>
                    <a:pt x="132" y="106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4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6"/>
            <p:cNvSpPr/>
            <p:nvPr/>
          </p:nvSpPr>
          <p:spPr>
            <a:xfrm>
              <a:off x="7051724" y="2061137"/>
              <a:ext cx="7088" cy="5020"/>
            </a:xfrm>
            <a:custGeom>
              <a:avLst/>
              <a:gdLst/>
              <a:ahLst/>
              <a:cxnLst/>
              <a:rect l="l" t="t" r="r" b="b"/>
              <a:pathLst>
                <a:path w="144" h="102" extrusionOk="0">
                  <a:moveTo>
                    <a:pt x="12" y="1"/>
                  </a:moveTo>
                  <a:cubicBezTo>
                    <a:pt x="0" y="37"/>
                    <a:pt x="12" y="85"/>
                    <a:pt x="48" y="97"/>
                  </a:cubicBezTo>
                  <a:cubicBezTo>
                    <a:pt x="57" y="100"/>
                    <a:pt x="67" y="101"/>
                    <a:pt x="76" y="101"/>
                  </a:cubicBezTo>
                  <a:cubicBezTo>
                    <a:pt x="106" y="101"/>
                    <a:pt x="135" y="88"/>
                    <a:pt x="144" y="6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6"/>
            <p:cNvSpPr/>
            <p:nvPr/>
          </p:nvSpPr>
          <p:spPr>
            <a:xfrm>
              <a:off x="7072888" y="2069996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5" y="84"/>
                    <a:pt x="60" y="96"/>
                  </a:cubicBezTo>
                  <a:cubicBezTo>
                    <a:pt x="69" y="99"/>
                    <a:pt x="79" y="100"/>
                    <a:pt x="89" y="100"/>
                  </a:cubicBezTo>
                  <a:cubicBezTo>
                    <a:pt x="118" y="100"/>
                    <a:pt x="147" y="87"/>
                    <a:pt x="156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6"/>
            <p:cNvSpPr/>
            <p:nvPr/>
          </p:nvSpPr>
          <p:spPr>
            <a:xfrm>
              <a:off x="7094692" y="2078806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1"/>
                  </a:moveTo>
                  <a:cubicBezTo>
                    <a:pt x="0" y="36"/>
                    <a:pt x="12" y="84"/>
                    <a:pt x="60" y="96"/>
                  </a:cubicBezTo>
                  <a:cubicBezTo>
                    <a:pt x="69" y="99"/>
                    <a:pt x="78" y="101"/>
                    <a:pt x="86" y="101"/>
                  </a:cubicBezTo>
                  <a:cubicBezTo>
                    <a:pt x="112" y="101"/>
                    <a:pt x="135" y="87"/>
                    <a:pt x="143" y="60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6"/>
            <p:cNvSpPr/>
            <p:nvPr/>
          </p:nvSpPr>
          <p:spPr>
            <a:xfrm>
              <a:off x="7092921" y="2112768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88"/>
                    <a:pt x="24" y="124"/>
                    <a:pt x="60" y="136"/>
                  </a:cubicBezTo>
                  <a:cubicBezTo>
                    <a:pt x="70" y="142"/>
                    <a:pt x="81" y="145"/>
                    <a:pt x="92" y="145"/>
                  </a:cubicBezTo>
                  <a:cubicBezTo>
                    <a:pt x="120" y="145"/>
                    <a:pt x="147" y="126"/>
                    <a:pt x="156" y="100"/>
                  </a:cubicBezTo>
                  <a:cubicBezTo>
                    <a:pt x="168" y="64"/>
                    <a:pt x="144" y="28"/>
                    <a:pt x="108" y="4"/>
                  </a:cubicBezTo>
                  <a:cubicBezTo>
                    <a:pt x="101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6"/>
            <p:cNvSpPr/>
            <p:nvPr/>
          </p:nvSpPr>
          <p:spPr>
            <a:xfrm>
              <a:off x="7078795" y="2119215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57" y="0"/>
                  </a:moveTo>
                  <a:cubicBezTo>
                    <a:pt x="32" y="0"/>
                    <a:pt x="9" y="14"/>
                    <a:pt x="0" y="40"/>
                  </a:cubicBezTo>
                  <a:lnTo>
                    <a:pt x="132" y="100"/>
                  </a:lnTo>
                  <a:cubicBezTo>
                    <a:pt x="144" y="64"/>
                    <a:pt x="132" y="17"/>
                    <a:pt x="84" y="5"/>
                  </a:cubicBezTo>
                  <a:cubicBezTo>
                    <a:pt x="75" y="2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6"/>
            <p:cNvSpPr/>
            <p:nvPr/>
          </p:nvSpPr>
          <p:spPr>
            <a:xfrm>
              <a:off x="7056990" y="2110947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59" y="1"/>
                  </a:moveTo>
                  <a:cubicBezTo>
                    <a:pt x="33" y="1"/>
                    <a:pt x="10" y="17"/>
                    <a:pt x="1" y="53"/>
                  </a:cubicBezTo>
                  <a:lnTo>
                    <a:pt x="132" y="101"/>
                  </a:lnTo>
                  <a:cubicBezTo>
                    <a:pt x="144" y="65"/>
                    <a:pt x="132" y="17"/>
                    <a:pt x="84" y="5"/>
                  </a:cubicBezTo>
                  <a:cubicBezTo>
                    <a:pt x="76" y="2"/>
                    <a:pt x="68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6"/>
            <p:cNvSpPr/>
            <p:nvPr/>
          </p:nvSpPr>
          <p:spPr>
            <a:xfrm>
              <a:off x="7071116" y="2104499"/>
              <a:ext cx="8318" cy="6940"/>
            </a:xfrm>
            <a:custGeom>
              <a:avLst/>
              <a:gdLst/>
              <a:ahLst/>
              <a:cxnLst/>
              <a:rect l="l" t="t" r="r" b="b"/>
              <a:pathLst>
                <a:path w="169" h="141" extrusionOk="0">
                  <a:moveTo>
                    <a:pt x="80" y="0"/>
                  </a:moveTo>
                  <a:cubicBezTo>
                    <a:pt x="51" y="0"/>
                    <a:pt x="22" y="14"/>
                    <a:pt x="13" y="41"/>
                  </a:cubicBezTo>
                  <a:cubicBezTo>
                    <a:pt x="1" y="76"/>
                    <a:pt x="13" y="124"/>
                    <a:pt x="61" y="136"/>
                  </a:cubicBezTo>
                  <a:cubicBezTo>
                    <a:pt x="70" y="139"/>
                    <a:pt x="78" y="141"/>
                    <a:pt x="87" y="141"/>
                  </a:cubicBezTo>
                  <a:cubicBezTo>
                    <a:pt x="114" y="141"/>
                    <a:pt x="138" y="127"/>
                    <a:pt x="156" y="100"/>
                  </a:cubicBezTo>
                  <a:cubicBezTo>
                    <a:pt x="168" y="64"/>
                    <a:pt x="144" y="17"/>
                    <a:pt x="108" y="5"/>
                  </a:cubicBezTo>
                  <a:cubicBezTo>
                    <a:pt x="99" y="2"/>
                    <a:pt x="90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6"/>
            <p:cNvSpPr/>
            <p:nvPr/>
          </p:nvSpPr>
          <p:spPr>
            <a:xfrm>
              <a:off x="7048771" y="2095738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100" y="0"/>
                  </a:moveTo>
                  <a:cubicBezTo>
                    <a:pt x="68" y="0"/>
                    <a:pt x="34" y="22"/>
                    <a:pt x="24" y="51"/>
                  </a:cubicBezTo>
                  <a:cubicBezTo>
                    <a:pt x="0" y="87"/>
                    <a:pt x="24" y="123"/>
                    <a:pt x="60" y="147"/>
                  </a:cubicBezTo>
                  <a:cubicBezTo>
                    <a:pt x="67" y="149"/>
                    <a:pt x="73" y="150"/>
                    <a:pt x="80" y="150"/>
                  </a:cubicBezTo>
                  <a:cubicBezTo>
                    <a:pt x="112" y="150"/>
                    <a:pt x="146" y="129"/>
                    <a:pt x="156" y="99"/>
                  </a:cubicBezTo>
                  <a:cubicBezTo>
                    <a:pt x="168" y="63"/>
                    <a:pt x="156" y="27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6"/>
            <p:cNvSpPr/>
            <p:nvPr/>
          </p:nvSpPr>
          <p:spPr>
            <a:xfrm>
              <a:off x="7027016" y="2087420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1" y="0"/>
                  </a:moveTo>
                  <a:cubicBezTo>
                    <a:pt x="55" y="0"/>
                    <a:pt x="30" y="14"/>
                    <a:pt x="12" y="41"/>
                  </a:cubicBezTo>
                  <a:cubicBezTo>
                    <a:pt x="0" y="89"/>
                    <a:pt x="24" y="125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5" y="101"/>
                  </a:cubicBezTo>
                  <a:cubicBezTo>
                    <a:pt x="167" y="65"/>
                    <a:pt x="155" y="17"/>
                    <a:pt x="108" y="5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6"/>
            <p:cNvSpPr/>
            <p:nvPr/>
          </p:nvSpPr>
          <p:spPr>
            <a:xfrm>
              <a:off x="7034645" y="2102727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71" y="1"/>
                  </a:moveTo>
                  <a:cubicBezTo>
                    <a:pt x="44" y="1"/>
                    <a:pt x="19" y="16"/>
                    <a:pt x="0" y="53"/>
                  </a:cubicBezTo>
                  <a:lnTo>
                    <a:pt x="144" y="100"/>
                  </a:lnTo>
                  <a:cubicBezTo>
                    <a:pt x="156" y="65"/>
                    <a:pt x="144" y="17"/>
                    <a:pt x="96" y="5"/>
                  </a:cubicBezTo>
                  <a:cubicBezTo>
                    <a:pt x="88" y="2"/>
                    <a:pt x="79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6"/>
            <p:cNvSpPr/>
            <p:nvPr/>
          </p:nvSpPr>
          <p:spPr>
            <a:xfrm>
              <a:off x="7042864" y="2082941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13" y="0"/>
                  </a:moveTo>
                  <a:cubicBezTo>
                    <a:pt x="1" y="36"/>
                    <a:pt x="13" y="84"/>
                    <a:pt x="49" y="96"/>
                  </a:cubicBezTo>
                  <a:cubicBezTo>
                    <a:pt x="61" y="99"/>
                    <a:pt x="72" y="100"/>
                    <a:pt x="82" y="100"/>
                  </a:cubicBezTo>
                  <a:cubicBezTo>
                    <a:pt x="113" y="100"/>
                    <a:pt x="135" y="87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6"/>
            <p:cNvSpPr/>
            <p:nvPr/>
          </p:nvSpPr>
          <p:spPr>
            <a:xfrm>
              <a:off x="7064078" y="2091751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7"/>
                    <a:pt x="24" y="72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6"/>
            <p:cNvSpPr/>
            <p:nvPr/>
          </p:nvSpPr>
          <p:spPr>
            <a:xfrm>
              <a:off x="7085833" y="2100020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25" y="0"/>
                  </a:moveTo>
                  <a:lnTo>
                    <a:pt x="25" y="0"/>
                  </a:lnTo>
                  <a:cubicBezTo>
                    <a:pt x="1" y="36"/>
                    <a:pt x="25" y="84"/>
                    <a:pt x="60" y="96"/>
                  </a:cubicBezTo>
                  <a:cubicBezTo>
                    <a:pt x="69" y="99"/>
                    <a:pt x="79" y="100"/>
                    <a:pt x="89" y="100"/>
                  </a:cubicBezTo>
                  <a:cubicBezTo>
                    <a:pt x="118" y="100"/>
                    <a:pt x="147" y="87"/>
                    <a:pt x="156" y="6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6"/>
            <p:cNvSpPr/>
            <p:nvPr/>
          </p:nvSpPr>
          <p:spPr>
            <a:xfrm>
              <a:off x="7085242" y="2133932"/>
              <a:ext cx="8318" cy="6940"/>
            </a:xfrm>
            <a:custGeom>
              <a:avLst/>
              <a:gdLst/>
              <a:ahLst/>
              <a:cxnLst/>
              <a:rect l="l" t="t" r="r" b="b"/>
              <a:pathLst>
                <a:path w="169" h="141" extrusionOk="0">
                  <a:moveTo>
                    <a:pt x="75" y="0"/>
                  </a:moveTo>
                  <a:cubicBezTo>
                    <a:pt x="44" y="0"/>
                    <a:pt x="22" y="13"/>
                    <a:pt x="13" y="40"/>
                  </a:cubicBezTo>
                  <a:cubicBezTo>
                    <a:pt x="1" y="76"/>
                    <a:pt x="25" y="124"/>
                    <a:pt x="60" y="136"/>
                  </a:cubicBezTo>
                  <a:cubicBezTo>
                    <a:pt x="69" y="139"/>
                    <a:pt x="78" y="141"/>
                    <a:pt x="87" y="141"/>
                  </a:cubicBezTo>
                  <a:cubicBezTo>
                    <a:pt x="114" y="141"/>
                    <a:pt x="138" y="127"/>
                    <a:pt x="156" y="100"/>
                  </a:cubicBezTo>
                  <a:cubicBezTo>
                    <a:pt x="168" y="64"/>
                    <a:pt x="144" y="16"/>
                    <a:pt x="108" y="5"/>
                  </a:cubicBezTo>
                  <a:cubicBezTo>
                    <a:pt x="96" y="2"/>
                    <a:pt x="85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6"/>
            <p:cNvSpPr/>
            <p:nvPr/>
          </p:nvSpPr>
          <p:spPr>
            <a:xfrm>
              <a:off x="7070526" y="2140429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7" y="1"/>
                  </a:moveTo>
                  <a:cubicBezTo>
                    <a:pt x="48" y="1"/>
                    <a:pt x="20" y="22"/>
                    <a:pt x="1" y="52"/>
                  </a:cubicBezTo>
                  <a:lnTo>
                    <a:pt x="144" y="100"/>
                  </a:lnTo>
                  <a:cubicBezTo>
                    <a:pt x="156" y="64"/>
                    <a:pt x="132" y="16"/>
                    <a:pt x="96" y="4"/>
                  </a:cubicBezTo>
                  <a:cubicBezTo>
                    <a:pt x="90" y="2"/>
                    <a:pt x="84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6"/>
            <p:cNvSpPr/>
            <p:nvPr/>
          </p:nvSpPr>
          <p:spPr>
            <a:xfrm>
              <a:off x="7048771" y="2132751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9" y="0"/>
                  </a:moveTo>
                  <a:cubicBezTo>
                    <a:pt x="40" y="0"/>
                    <a:pt x="10" y="16"/>
                    <a:pt x="0" y="52"/>
                  </a:cubicBezTo>
                  <a:lnTo>
                    <a:pt x="144" y="100"/>
                  </a:lnTo>
                  <a:cubicBezTo>
                    <a:pt x="156" y="64"/>
                    <a:pt x="132" y="17"/>
                    <a:pt x="96" y="5"/>
                  </a:cubicBezTo>
                  <a:cubicBezTo>
                    <a:pt x="88" y="2"/>
                    <a:pt x="78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6"/>
            <p:cNvSpPr/>
            <p:nvPr/>
          </p:nvSpPr>
          <p:spPr>
            <a:xfrm>
              <a:off x="7062897" y="2125762"/>
              <a:ext cx="8269" cy="7137"/>
            </a:xfrm>
            <a:custGeom>
              <a:avLst/>
              <a:gdLst/>
              <a:ahLst/>
              <a:cxnLst/>
              <a:rect l="l" t="t" r="r" b="b"/>
              <a:pathLst>
                <a:path w="168" h="145" extrusionOk="0">
                  <a:moveTo>
                    <a:pt x="88" y="0"/>
                  </a:moveTo>
                  <a:cubicBezTo>
                    <a:pt x="56" y="0"/>
                    <a:pt x="22" y="21"/>
                    <a:pt x="12" y="51"/>
                  </a:cubicBezTo>
                  <a:cubicBezTo>
                    <a:pt x="0" y="87"/>
                    <a:pt x="24" y="123"/>
                    <a:pt x="60" y="135"/>
                  </a:cubicBezTo>
                  <a:cubicBezTo>
                    <a:pt x="70" y="141"/>
                    <a:pt x="81" y="144"/>
                    <a:pt x="92" y="144"/>
                  </a:cubicBezTo>
                  <a:cubicBezTo>
                    <a:pt x="120" y="144"/>
                    <a:pt x="147" y="125"/>
                    <a:pt x="156" y="99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102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6"/>
            <p:cNvSpPr/>
            <p:nvPr/>
          </p:nvSpPr>
          <p:spPr>
            <a:xfrm>
              <a:off x="7041093" y="2117493"/>
              <a:ext cx="7728" cy="7481"/>
            </a:xfrm>
            <a:custGeom>
              <a:avLst/>
              <a:gdLst/>
              <a:ahLst/>
              <a:cxnLst/>
              <a:rect l="l" t="t" r="r" b="b"/>
              <a:pathLst>
                <a:path w="157" h="152" extrusionOk="0">
                  <a:moveTo>
                    <a:pt x="84" y="1"/>
                  </a:moveTo>
                  <a:cubicBezTo>
                    <a:pt x="49" y="1"/>
                    <a:pt x="23" y="22"/>
                    <a:pt x="13" y="52"/>
                  </a:cubicBezTo>
                  <a:cubicBezTo>
                    <a:pt x="1" y="87"/>
                    <a:pt x="13" y="135"/>
                    <a:pt x="49" y="147"/>
                  </a:cubicBezTo>
                  <a:cubicBezTo>
                    <a:pt x="60" y="150"/>
                    <a:pt x="71" y="152"/>
                    <a:pt x="81" y="152"/>
                  </a:cubicBezTo>
                  <a:cubicBezTo>
                    <a:pt x="112" y="152"/>
                    <a:pt x="135" y="136"/>
                    <a:pt x="144" y="99"/>
                  </a:cubicBezTo>
                  <a:cubicBezTo>
                    <a:pt x="156" y="64"/>
                    <a:pt x="144" y="28"/>
                    <a:pt x="109" y="4"/>
                  </a:cubicBez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6"/>
            <p:cNvSpPr/>
            <p:nvPr/>
          </p:nvSpPr>
          <p:spPr>
            <a:xfrm>
              <a:off x="7018747" y="2109519"/>
              <a:ext cx="8318" cy="7728"/>
            </a:xfrm>
            <a:custGeom>
              <a:avLst/>
              <a:gdLst/>
              <a:ahLst/>
              <a:cxnLst/>
              <a:rect l="l" t="t" r="r" b="b"/>
              <a:pathLst>
                <a:path w="169" h="157" extrusionOk="0">
                  <a:moveTo>
                    <a:pt x="78" y="1"/>
                  </a:moveTo>
                  <a:cubicBezTo>
                    <a:pt x="49" y="1"/>
                    <a:pt x="21" y="23"/>
                    <a:pt x="13" y="58"/>
                  </a:cubicBezTo>
                  <a:cubicBezTo>
                    <a:pt x="1" y="94"/>
                    <a:pt x="25" y="130"/>
                    <a:pt x="60" y="154"/>
                  </a:cubicBezTo>
                  <a:cubicBezTo>
                    <a:pt x="67" y="156"/>
                    <a:pt x="73" y="157"/>
                    <a:pt x="80" y="157"/>
                  </a:cubicBezTo>
                  <a:cubicBezTo>
                    <a:pt x="112" y="157"/>
                    <a:pt x="146" y="135"/>
                    <a:pt x="156" y="106"/>
                  </a:cubicBezTo>
                  <a:cubicBezTo>
                    <a:pt x="168" y="58"/>
                    <a:pt x="144" y="22"/>
                    <a:pt x="108" y="10"/>
                  </a:cubicBezTo>
                  <a:cubicBezTo>
                    <a:pt x="99" y="4"/>
                    <a:pt x="88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6"/>
            <p:cNvSpPr/>
            <p:nvPr/>
          </p:nvSpPr>
          <p:spPr>
            <a:xfrm>
              <a:off x="7027016" y="2125072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64" y="1"/>
                  </a:moveTo>
                  <a:cubicBezTo>
                    <a:pt x="32" y="1"/>
                    <a:pt x="9" y="16"/>
                    <a:pt x="0" y="53"/>
                  </a:cubicBezTo>
                  <a:lnTo>
                    <a:pt x="132" y="101"/>
                  </a:lnTo>
                  <a:cubicBezTo>
                    <a:pt x="143" y="53"/>
                    <a:pt x="132" y="17"/>
                    <a:pt x="96" y="5"/>
                  </a:cubicBezTo>
                  <a:cubicBezTo>
                    <a:pt x="84" y="2"/>
                    <a:pt x="7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6"/>
            <p:cNvSpPr/>
            <p:nvPr/>
          </p:nvSpPr>
          <p:spPr>
            <a:xfrm>
              <a:off x="7034054" y="2105286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24" y="72"/>
                    <a:pt x="60" y="96"/>
                  </a:cubicBezTo>
                  <a:cubicBezTo>
                    <a:pt x="67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6"/>
            <p:cNvSpPr/>
            <p:nvPr/>
          </p:nvSpPr>
          <p:spPr>
            <a:xfrm>
              <a:off x="7055809" y="2113555"/>
              <a:ext cx="7728" cy="4627"/>
            </a:xfrm>
            <a:custGeom>
              <a:avLst/>
              <a:gdLst/>
              <a:ahLst/>
              <a:cxnLst/>
              <a:rect l="l" t="t" r="r" b="b"/>
              <a:pathLst>
                <a:path w="157" h="94" extrusionOk="0">
                  <a:moveTo>
                    <a:pt x="25" y="0"/>
                  </a:moveTo>
                  <a:cubicBezTo>
                    <a:pt x="1" y="36"/>
                    <a:pt x="25" y="72"/>
                    <a:pt x="61" y="84"/>
                  </a:cubicBezTo>
                  <a:cubicBezTo>
                    <a:pt x="71" y="90"/>
                    <a:pt x="82" y="93"/>
                    <a:pt x="92" y="93"/>
                  </a:cubicBezTo>
                  <a:cubicBezTo>
                    <a:pt x="120" y="93"/>
                    <a:pt x="148" y="74"/>
                    <a:pt x="156" y="48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6"/>
            <p:cNvSpPr/>
            <p:nvPr/>
          </p:nvSpPr>
          <p:spPr>
            <a:xfrm>
              <a:off x="7077613" y="212118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48"/>
                    <a:pt x="24" y="84"/>
                    <a:pt x="60" y="96"/>
                  </a:cubicBezTo>
                  <a:cubicBezTo>
                    <a:pt x="69" y="99"/>
                    <a:pt x="79" y="101"/>
                    <a:pt x="88" y="101"/>
                  </a:cubicBezTo>
                  <a:cubicBezTo>
                    <a:pt x="118" y="101"/>
                    <a:pt x="147" y="87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6"/>
            <p:cNvSpPr/>
            <p:nvPr/>
          </p:nvSpPr>
          <p:spPr>
            <a:xfrm>
              <a:off x="7078204" y="2154555"/>
              <a:ext cx="7678" cy="6891"/>
            </a:xfrm>
            <a:custGeom>
              <a:avLst/>
              <a:gdLst/>
              <a:ahLst/>
              <a:cxnLst/>
              <a:rect l="l" t="t" r="r" b="b"/>
              <a:pathLst>
                <a:path w="156" h="140" extrusionOk="0">
                  <a:moveTo>
                    <a:pt x="77" y="1"/>
                  </a:moveTo>
                  <a:cubicBezTo>
                    <a:pt x="48" y="1"/>
                    <a:pt x="22" y="22"/>
                    <a:pt x="12" y="52"/>
                  </a:cubicBezTo>
                  <a:cubicBezTo>
                    <a:pt x="0" y="88"/>
                    <a:pt x="12" y="124"/>
                    <a:pt x="60" y="136"/>
                  </a:cubicBezTo>
                  <a:cubicBezTo>
                    <a:pt x="69" y="139"/>
                    <a:pt x="78" y="140"/>
                    <a:pt x="87" y="140"/>
                  </a:cubicBezTo>
                  <a:cubicBezTo>
                    <a:pt x="112" y="140"/>
                    <a:pt x="135" y="127"/>
                    <a:pt x="144" y="100"/>
                  </a:cubicBezTo>
                  <a:cubicBezTo>
                    <a:pt x="156" y="64"/>
                    <a:pt x="132" y="28"/>
                    <a:pt x="96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6"/>
            <p:cNvSpPr/>
            <p:nvPr/>
          </p:nvSpPr>
          <p:spPr>
            <a:xfrm>
              <a:off x="7064078" y="2161642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64" y="0"/>
                  </a:moveTo>
                  <a:cubicBezTo>
                    <a:pt x="33" y="0"/>
                    <a:pt x="0" y="22"/>
                    <a:pt x="0" y="51"/>
                  </a:cubicBezTo>
                  <a:lnTo>
                    <a:pt x="132" y="99"/>
                  </a:lnTo>
                  <a:cubicBezTo>
                    <a:pt x="144" y="63"/>
                    <a:pt x="120" y="15"/>
                    <a:pt x="84" y="3"/>
                  </a:cubicBezTo>
                  <a:cubicBezTo>
                    <a:pt x="78" y="1"/>
                    <a:pt x="71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6"/>
            <p:cNvSpPr/>
            <p:nvPr/>
          </p:nvSpPr>
          <p:spPr>
            <a:xfrm>
              <a:off x="7041683" y="2154555"/>
              <a:ext cx="7137" cy="4922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66" y="1"/>
                  </a:moveTo>
                  <a:cubicBezTo>
                    <a:pt x="37" y="1"/>
                    <a:pt x="11" y="22"/>
                    <a:pt x="1" y="52"/>
                  </a:cubicBezTo>
                  <a:lnTo>
                    <a:pt x="144" y="100"/>
                  </a:lnTo>
                  <a:cubicBezTo>
                    <a:pt x="144" y="64"/>
                    <a:pt x="132" y="16"/>
                    <a:pt x="85" y="4"/>
                  </a:cubicBez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6"/>
            <p:cNvSpPr/>
            <p:nvPr/>
          </p:nvSpPr>
          <p:spPr>
            <a:xfrm>
              <a:off x="7055809" y="2147467"/>
              <a:ext cx="7728" cy="6891"/>
            </a:xfrm>
            <a:custGeom>
              <a:avLst/>
              <a:gdLst/>
              <a:ahLst/>
              <a:cxnLst/>
              <a:rect l="l" t="t" r="r" b="b"/>
              <a:pathLst>
                <a:path w="157" h="140" extrusionOk="0">
                  <a:moveTo>
                    <a:pt x="71" y="0"/>
                  </a:moveTo>
                  <a:cubicBezTo>
                    <a:pt x="45" y="0"/>
                    <a:pt x="22" y="16"/>
                    <a:pt x="13" y="52"/>
                  </a:cubicBezTo>
                  <a:cubicBezTo>
                    <a:pt x="1" y="88"/>
                    <a:pt x="13" y="124"/>
                    <a:pt x="61" y="136"/>
                  </a:cubicBezTo>
                  <a:cubicBezTo>
                    <a:pt x="67" y="138"/>
                    <a:pt x="73" y="139"/>
                    <a:pt x="80" y="139"/>
                  </a:cubicBezTo>
                  <a:cubicBezTo>
                    <a:pt x="108" y="139"/>
                    <a:pt x="135" y="118"/>
                    <a:pt x="144" y="88"/>
                  </a:cubicBezTo>
                  <a:cubicBezTo>
                    <a:pt x="156" y="52"/>
                    <a:pt x="144" y="16"/>
                    <a:pt x="97" y="5"/>
                  </a:cubicBezTo>
                  <a:cubicBezTo>
                    <a:pt x="88" y="2"/>
                    <a:pt x="80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6"/>
            <p:cNvSpPr/>
            <p:nvPr/>
          </p:nvSpPr>
          <p:spPr>
            <a:xfrm>
              <a:off x="7033464" y="2139838"/>
              <a:ext cx="7678" cy="7432"/>
            </a:xfrm>
            <a:custGeom>
              <a:avLst/>
              <a:gdLst/>
              <a:ahLst/>
              <a:cxnLst/>
              <a:rect l="l" t="t" r="r" b="b"/>
              <a:pathLst>
                <a:path w="156" h="151" extrusionOk="0">
                  <a:moveTo>
                    <a:pt x="77" y="1"/>
                  </a:moveTo>
                  <a:cubicBezTo>
                    <a:pt x="48" y="1"/>
                    <a:pt x="22" y="22"/>
                    <a:pt x="12" y="52"/>
                  </a:cubicBezTo>
                  <a:cubicBezTo>
                    <a:pt x="1" y="88"/>
                    <a:pt x="12" y="136"/>
                    <a:pt x="60" y="148"/>
                  </a:cubicBezTo>
                  <a:cubicBezTo>
                    <a:pt x="67" y="150"/>
                    <a:pt x="73" y="151"/>
                    <a:pt x="79" y="151"/>
                  </a:cubicBezTo>
                  <a:cubicBezTo>
                    <a:pt x="108" y="151"/>
                    <a:pt x="134" y="129"/>
                    <a:pt x="144" y="100"/>
                  </a:cubicBezTo>
                  <a:cubicBezTo>
                    <a:pt x="156" y="64"/>
                    <a:pt x="144" y="16"/>
                    <a:pt x="96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6"/>
            <p:cNvSpPr/>
            <p:nvPr/>
          </p:nvSpPr>
          <p:spPr>
            <a:xfrm>
              <a:off x="7011118" y="2132209"/>
              <a:ext cx="7678" cy="7481"/>
            </a:xfrm>
            <a:custGeom>
              <a:avLst/>
              <a:gdLst/>
              <a:ahLst/>
              <a:cxnLst/>
              <a:rect l="l" t="t" r="r" b="b"/>
              <a:pathLst>
                <a:path w="156" h="152" extrusionOk="0">
                  <a:moveTo>
                    <a:pt x="84" y="1"/>
                  </a:moveTo>
                  <a:cubicBezTo>
                    <a:pt x="48" y="1"/>
                    <a:pt x="22" y="22"/>
                    <a:pt x="12" y="51"/>
                  </a:cubicBezTo>
                  <a:cubicBezTo>
                    <a:pt x="0" y="99"/>
                    <a:pt x="12" y="135"/>
                    <a:pt x="60" y="147"/>
                  </a:cubicBezTo>
                  <a:cubicBezTo>
                    <a:pt x="68" y="150"/>
                    <a:pt x="77" y="151"/>
                    <a:pt x="85" y="151"/>
                  </a:cubicBezTo>
                  <a:cubicBezTo>
                    <a:pt x="111" y="151"/>
                    <a:pt x="135" y="136"/>
                    <a:pt x="144" y="99"/>
                  </a:cubicBezTo>
                  <a:cubicBezTo>
                    <a:pt x="156" y="63"/>
                    <a:pt x="144" y="16"/>
                    <a:pt x="108" y="4"/>
                  </a:cubicBezTo>
                  <a:cubicBezTo>
                    <a:pt x="99" y="2"/>
                    <a:pt x="9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6"/>
            <p:cNvSpPr/>
            <p:nvPr/>
          </p:nvSpPr>
          <p:spPr>
            <a:xfrm>
              <a:off x="7019338" y="2147516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2" y="0"/>
                  </a:moveTo>
                  <a:cubicBezTo>
                    <a:pt x="36" y="0"/>
                    <a:pt x="10" y="22"/>
                    <a:pt x="1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6" y="4"/>
                  </a:cubicBezTo>
                  <a:cubicBezTo>
                    <a:pt x="88" y="1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6"/>
            <p:cNvSpPr/>
            <p:nvPr/>
          </p:nvSpPr>
          <p:spPr>
            <a:xfrm>
              <a:off x="7026425" y="2127681"/>
              <a:ext cx="7088" cy="4873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72"/>
                    <a:pt x="48" y="96"/>
                  </a:cubicBezTo>
                  <a:cubicBezTo>
                    <a:pt x="56" y="98"/>
                    <a:pt x="64" y="99"/>
                    <a:pt x="72" y="99"/>
                  </a:cubicBezTo>
                  <a:cubicBezTo>
                    <a:pt x="108" y="99"/>
                    <a:pt x="134" y="77"/>
                    <a:pt x="144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6"/>
            <p:cNvSpPr/>
            <p:nvPr/>
          </p:nvSpPr>
          <p:spPr>
            <a:xfrm>
              <a:off x="7048180" y="2135310"/>
              <a:ext cx="7678" cy="4381"/>
            </a:xfrm>
            <a:custGeom>
              <a:avLst/>
              <a:gdLst/>
              <a:ahLst/>
              <a:cxnLst/>
              <a:rect l="l" t="t" r="r" b="b"/>
              <a:pathLst>
                <a:path w="156" h="8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60" y="84"/>
                  </a:cubicBezTo>
                  <a:cubicBezTo>
                    <a:pt x="69" y="87"/>
                    <a:pt x="79" y="89"/>
                    <a:pt x="89" y="89"/>
                  </a:cubicBezTo>
                  <a:cubicBezTo>
                    <a:pt x="118" y="89"/>
                    <a:pt x="147" y="75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6"/>
            <p:cNvSpPr/>
            <p:nvPr/>
          </p:nvSpPr>
          <p:spPr>
            <a:xfrm>
              <a:off x="7069935" y="2142939"/>
              <a:ext cx="7728" cy="4430"/>
            </a:xfrm>
            <a:custGeom>
              <a:avLst/>
              <a:gdLst/>
              <a:ahLst/>
              <a:cxnLst/>
              <a:rect l="l" t="t" r="r" b="b"/>
              <a:pathLst>
                <a:path w="157" h="90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73"/>
                    <a:pt x="61" y="85"/>
                  </a:cubicBezTo>
                  <a:cubicBezTo>
                    <a:pt x="73" y="88"/>
                    <a:pt x="84" y="89"/>
                    <a:pt x="94" y="89"/>
                  </a:cubicBezTo>
                  <a:cubicBezTo>
                    <a:pt x="125" y="89"/>
                    <a:pt x="147" y="76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6"/>
            <p:cNvSpPr/>
            <p:nvPr/>
          </p:nvSpPr>
          <p:spPr>
            <a:xfrm>
              <a:off x="7071116" y="2175768"/>
              <a:ext cx="8318" cy="6842"/>
            </a:xfrm>
            <a:custGeom>
              <a:avLst/>
              <a:gdLst/>
              <a:ahLst/>
              <a:cxnLst/>
              <a:rect l="l" t="t" r="r" b="b"/>
              <a:pathLst>
                <a:path w="169" h="139" extrusionOk="0">
                  <a:moveTo>
                    <a:pt x="88" y="0"/>
                  </a:moveTo>
                  <a:cubicBezTo>
                    <a:pt x="57" y="0"/>
                    <a:pt x="23" y="22"/>
                    <a:pt x="13" y="51"/>
                  </a:cubicBezTo>
                  <a:cubicBezTo>
                    <a:pt x="1" y="87"/>
                    <a:pt x="25" y="123"/>
                    <a:pt x="72" y="135"/>
                  </a:cubicBezTo>
                  <a:cubicBezTo>
                    <a:pt x="79" y="137"/>
                    <a:pt x="85" y="138"/>
                    <a:pt x="91" y="138"/>
                  </a:cubicBezTo>
                  <a:cubicBezTo>
                    <a:pt x="120" y="138"/>
                    <a:pt x="146" y="117"/>
                    <a:pt x="156" y="87"/>
                  </a:cubicBezTo>
                  <a:cubicBezTo>
                    <a:pt x="168" y="51"/>
                    <a:pt x="144" y="15"/>
                    <a:pt x="108" y="3"/>
                  </a:cubicBezTo>
                  <a:cubicBezTo>
                    <a:pt x="102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6"/>
            <p:cNvSpPr/>
            <p:nvPr/>
          </p:nvSpPr>
          <p:spPr>
            <a:xfrm>
              <a:off x="7057581" y="2182954"/>
              <a:ext cx="7728" cy="4774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84" y="1"/>
                  </a:moveTo>
                  <a:cubicBezTo>
                    <a:pt x="49" y="1"/>
                    <a:pt x="13" y="13"/>
                    <a:pt x="1" y="49"/>
                  </a:cubicBezTo>
                  <a:lnTo>
                    <a:pt x="144" y="97"/>
                  </a:lnTo>
                  <a:cubicBezTo>
                    <a:pt x="156" y="61"/>
                    <a:pt x="132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6"/>
            <p:cNvSpPr/>
            <p:nvPr/>
          </p:nvSpPr>
          <p:spPr>
            <a:xfrm>
              <a:off x="7035235" y="2176950"/>
              <a:ext cx="7088" cy="4331"/>
            </a:xfrm>
            <a:custGeom>
              <a:avLst/>
              <a:gdLst/>
              <a:ahLst/>
              <a:cxnLst/>
              <a:rect l="l" t="t" r="r" b="b"/>
              <a:pathLst>
                <a:path w="144" h="88" extrusionOk="0">
                  <a:moveTo>
                    <a:pt x="65" y="0"/>
                  </a:moveTo>
                  <a:cubicBezTo>
                    <a:pt x="36" y="0"/>
                    <a:pt x="10" y="22"/>
                    <a:pt x="0" y="51"/>
                  </a:cubicBezTo>
                  <a:lnTo>
                    <a:pt x="144" y="87"/>
                  </a:lnTo>
                  <a:cubicBezTo>
                    <a:pt x="144" y="51"/>
                    <a:pt x="132" y="15"/>
                    <a:pt x="84" y="3"/>
                  </a:cubicBezTo>
                  <a:cubicBezTo>
                    <a:pt x="78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6"/>
            <p:cNvSpPr/>
            <p:nvPr/>
          </p:nvSpPr>
          <p:spPr>
            <a:xfrm>
              <a:off x="7048771" y="2169222"/>
              <a:ext cx="8269" cy="6891"/>
            </a:xfrm>
            <a:custGeom>
              <a:avLst/>
              <a:gdLst/>
              <a:ahLst/>
              <a:cxnLst/>
              <a:rect l="l" t="t" r="r" b="b"/>
              <a:pathLst>
                <a:path w="168" h="140" extrusionOk="0">
                  <a:moveTo>
                    <a:pt x="76" y="1"/>
                  </a:moveTo>
                  <a:cubicBezTo>
                    <a:pt x="45" y="1"/>
                    <a:pt x="21" y="16"/>
                    <a:pt x="12" y="53"/>
                  </a:cubicBezTo>
                  <a:cubicBezTo>
                    <a:pt x="0" y="89"/>
                    <a:pt x="24" y="124"/>
                    <a:pt x="60" y="136"/>
                  </a:cubicBezTo>
                  <a:cubicBezTo>
                    <a:pt x="69" y="139"/>
                    <a:pt x="77" y="140"/>
                    <a:pt x="84" y="140"/>
                  </a:cubicBezTo>
                  <a:cubicBezTo>
                    <a:pt x="120" y="140"/>
                    <a:pt x="146" y="118"/>
                    <a:pt x="156" y="89"/>
                  </a:cubicBezTo>
                  <a:cubicBezTo>
                    <a:pt x="168" y="53"/>
                    <a:pt x="144" y="17"/>
                    <a:pt x="108" y="5"/>
                  </a:cubicBezTo>
                  <a:cubicBezTo>
                    <a:pt x="97" y="2"/>
                    <a:pt x="86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6"/>
            <p:cNvSpPr/>
            <p:nvPr/>
          </p:nvSpPr>
          <p:spPr>
            <a:xfrm>
              <a:off x="7026425" y="2162233"/>
              <a:ext cx="7678" cy="7432"/>
            </a:xfrm>
            <a:custGeom>
              <a:avLst/>
              <a:gdLst/>
              <a:ahLst/>
              <a:cxnLst/>
              <a:rect l="l" t="t" r="r" b="b"/>
              <a:pathLst>
                <a:path w="156" h="151" extrusionOk="0">
                  <a:moveTo>
                    <a:pt x="77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0" y="99"/>
                    <a:pt x="24" y="135"/>
                    <a:pt x="60" y="147"/>
                  </a:cubicBezTo>
                  <a:cubicBezTo>
                    <a:pt x="66" y="149"/>
                    <a:pt x="73" y="150"/>
                    <a:pt x="80" y="150"/>
                  </a:cubicBezTo>
                  <a:cubicBezTo>
                    <a:pt x="111" y="150"/>
                    <a:pt x="144" y="129"/>
                    <a:pt x="144" y="99"/>
                  </a:cubicBezTo>
                  <a:cubicBezTo>
                    <a:pt x="155" y="63"/>
                    <a:pt x="144" y="15"/>
                    <a:pt x="96" y="3"/>
                  </a:cubicBezTo>
                  <a:cubicBezTo>
                    <a:pt x="89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6"/>
            <p:cNvSpPr/>
            <p:nvPr/>
          </p:nvSpPr>
          <p:spPr>
            <a:xfrm>
              <a:off x="7003440" y="2155736"/>
              <a:ext cx="8318" cy="7432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8" y="1"/>
                  </a:moveTo>
                  <a:cubicBezTo>
                    <a:pt x="57" y="1"/>
                    <a:pt x="23" y="22"/>
                    <a:pt x="13" y="52"/>
                  </a:cubicBezTo>
                  <a:cubicBezTo>
                    <a:pt x="1" y="100"/>
                    <a:pt x="25" y="135"/>
                    <a:pt x="61" y="147"/>
                  </a:cubicBezTo>
                  <a:cubicBezTo>
                    <a:pt x="69" y="150"/>
                    <a:pt x="77" y="151"/>
                    <a:pt x="85" y="151"/>
                  </a:cubicBezTo>
                  <a:cubicBezTo>
                    <a:pt x="120" y="151"/>
                    <a:pt x="146" y="129"/>
                    <a:pt x="156" y="100"/>
                  </a:cubicBezTo>
                  <a:cubicBezTo>
                    <a:pt x="168" y="52"/>
                    <a:pt x="144" y="16"/>
                    <a:pt x="108" y="4"/>
                  </a:cubicBezTo>
                  <a:cubicBezTo>
                    <a:pt x="102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6"/>
            <p:cNvSpPr/>
            <p:nvPr/>
          </p:nvSpPr>
          <p:spPr>
            <a:xfrm>
              <a:off x="7012299" y="2170453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5" y="1"/>
                    <a:pt x="10" y="24"/>
                    <a:pt x="0" y="64"/>
                  </a:cubicBezTo>
                  <a:lnTo>
                    <a:pt x="144" y="99"/>
                  </a:lnTo>
                  <a:cubicBezTo>
                    <a:pt x="156" y="64"/>
                    <a:pt x="132" y="16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6"/>
            <p:cNvSpPr/>
            <p:nvPr/>
          </p:nvSpPr>
          <p:spPr>
            <a:xfrm>
              <a:off x="7018747" y="2150027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48"/>
                    <a:pt x="25" y="84"/>
                    <a:pt x="60" y="96"/>
                  </a:cubicBezTo>
                  <a:cubicBezTo>
                    <a:pt x="67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6"/>
            <p:cNvSpPr/>
            <p:nvPr/>
          </p:nvSpPr>
          <p:spPr>
            <a:xfrm>
              <a:off x="7041093" y="2157065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85"/>
                    <a:pt x="61" y="96"/>
                  </a:cubicBezTo>
                  <a:cubicBezTo>
                    <a:pt x="67" y="99"/>
                    <a:pt x="74" y="100"/>
                    <a:pt x="81" y="100"/>
                  </a:cubicBezTo>
                  <a:cubicBezTo>
                    <a:pt x="112" y="100"/>
                    <a:pt x="147" y="78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6"/>
            <p:cNvSpPr/>
            <p:nvPr/>
          </p:nvSpPr>
          <p:spPr>
            <a:xfrm>
              <a:off x="7063487" y="2164153"/>
              <a:ext cx="7088" cy="4381"/>
            </a:xfrm>
            <a:custGeom>
              <a:avLst/>
              <a:gdLst/>
              <a:ahLst/>
              <a:cxnLst/>
              <a:rect l="l" t="t" r="r" b="b"/>
              <a:pathLst>
                <a:path w="144" h="89" extrusionOk="0">
                  <a:moveTo>
                    <a:pt x="12" y="0"/>
                  </a:moveTo>
                  <a:cubicBezTo>
                    <a:pt x="0" y="36"/>
                    <a:pt x="12" y="72"/>
                    <a:pt x="60" y="84"/>
                  </a:cubicBezTo>
                  <a:cubicBezTo>
                    <a:pt x="69" y="87"/>
                    <a:pt x="78" y="88"/>
                    <a:pt x="87" y="88"/>
                  </a:cubicBezTo>
                  <a:cubicBezTo>
                    <a:pt x="112" y="88"/>
                    <a:pt x="135" y="75"/>
                    <a:pt x="144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6"/>
            <p:cNvSpPr/>
            <p:nvPr/>
          </p:nvSpPr>
          <p:spPr>
            <a:xfrm>
              <a:off x="7065850" y="2196490"/>
              <a:ext cx="8269" cy="6694"/>
            </a:xfrm>
            <a:custGeom>
              <a:avLst/>
              <a:gdLst/>
              <a:ahLst/>
              <a:cxnLst/>
              <a:rect l="l" t="t" r="r" b="b"/>
              <a:pathLst>
                <a:path w="168" h="136" extrusionOk="0">
                  <a:moveTo>
                    <a:pt x="96" y="1"/>
                  </a:moveTo>
                  <a:cubicBezTo>
                    <a:pt x="60" y="1"/>
                    <a:pt x="24" y="13"/>
                    <a:pt x="12" y="49"/>
                  </a:cubicBezTo>
                  <a:cubicBezTo>
                    <a:pt x="0" y="97"/>
                    <a:pt x="24" y="132"/>
                    <a:pt x="60" y="132"/>
                  </a:cubicBezTo>
                  <a:cubicBezTo>
                    <a:pt x="68" y="135"/>
                    <a:pt x="76" y="136"/>
                    <a:pt x="84" y="136"/>
                  </a:cubicBezTo>
                  <a:cubicBezTo>
                    <a:pt x="120" y="136"/>
                    <a:pt x="146" y="114"/>
                    <a:pt x="156" y="85"/>
                  </a:cubicBezTo>
                  <a:cubicBezTo>
                    <a:pt x="168" y="49"/>
                    <a:pt x="132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6"/>
            <p:cNvSpPr/>
            <p:nvPr/>
          </p:nvSpPr>
          <p:spPr>
            <a:xfrm>
              <a:off x="7052315" y="2204611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64" y="0"/>
                  </a:moveTo>
                  <a:cubicBezTo>
                    <a:pt x="33" y="0"/>
                    <a:pt x="0" y="22"/>
                    <a:pt x="0" y="51"/>
                  </a:cubicBezTo>
                  <a:lnTo>
                    <a:pt x="144" y="87"/>
                  </a:lnTo>
                  <a:cubicBezTo>
                    <a:pt x="156" y="51"/>
                    <a:pt x="132" y="15"/>
                    <a:pt x="84" y="3"/>
                  </a:cubicBezTo>
                  <a:cubicBezTo>
                    <a:pt x="77" y="1"/>
                    <a:pt x="71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6"/>
            <p:cNvSpPr/>
            <p:nvPr/>
          </p:nvSpPr>
          <p:spPr>
            <a:xfrm>
              <a:off x="7029329" y="2199295"/>
              <a:ext cx="7728" cy="4331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73" y="1"/>
                  </a:moveTo>
                  <a:cubicBezTo>
                    <a:pt x="37" y="1"/>
                    <a:pt x="11" y="24"/>
                    <a:pt x="1" y="63"/>
                  </a:cubicBezTo>
                  <a:lnTo>
                    <a:pt x="144" y="87"/>
                  </a:lnTo>
                  <a:cubicBezTo>
                    <a:pt x="156" y="52"/>
                    <a:pt x="132" y="16"/>
                    <a:pt x="96" y="4"/>
                  </a:cubicBezTo>
                  <a:cubicBezTo>
                    <a:pt x="88" y="2"/>
                    <a:pt x="8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6"/>
            <p:cNvSpPr/>
            <p:nvPr/>
          </p:nvSpPr>
          <p:spPr>
            <a:xfrm>
              <a:off x="7042864" y="2191076"/>
              <a:ext cx="8318" cy="6792"/>
            </a:xfrm>
            <a:custGeom>
              <a:avLst/>
              <a:gdLst/>
              <a:ahLst/>
              <a:cxnLst/>
              <a:rect l="l" t="t" r="r" b="b"/>
              <a:pathLst>
                <a:path w="169" h="138" extrusionOk="0">
                  <a:moveTo>
                    <a:pt x="78" y="0"/>
                  </a:moveTo>
                  <a:cubicBezTo>
                    <a:pt x="49" y="0"/>
                    <a:pt x="23" y="22"/>
                    <a:pt x="13" y="51"/>
                  </a:cubicBezTo>
                  <a:cubicBezTo>
                    <a:pt x="1" y="87"/>
                    <a:pt x="25" y="123"/>
                    <a:pt x="73" y="135"/>
                  </a:cubicBezTo>
                  <a:cubicBezTo>
                    <a:pt x="79" y="137"/>
                    <a:pt x="85" y="138"/>
                    <a:pt x="92" y="138"/>
                  </a:cubicBezTo>
                  <a:cubicBezTo>
                    <a:pt x="120" y="138"/>
                    <a:pt x="146" y="117"/>
                    <a:pt x="156" y="87"/>
                  </a:cubicBezTo>
                  <a:cubicBezTo>
                    <a:pt x="168" y="51"/>
                    <a:pt x="144" y="15"/>
                    <a:pt x="96" y="3"/>
                  </a:cubicBez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6"/>
            <p:cNvSpPr/>
            <p:nvPr/>
          </p:nvSpPr>
          <p:spPr>
            <a:xfrm>
              <a:off x="7019928" y="2185169"/>
              <a:ext cx="8269" cy="7432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4" y="1"/>
                  </a:moveTo>
                  <a:cubicBezTo>
                    <a:pt x="48" y="1"/>
                    <a:pt x="22" y="22"/>
                    <a:pt x="12" y="52"/>
                  </a:cubicBezTo>
                  <a:cubicBezTo>
                    <a:pt x="1" y="99"/>
                    <a:pt x="24" y="135"/>
                    <a:pt x="72" y="147"/>
                  </a:cubicBezTo>
                  <a:cubicBezTo>
                    <a:pt x="78" y="149"/>
                    <a:pt x="85" y="150"/>
                    <a:pt x="91" y="150"/>
                  </a:cubicBezTo>
                  <a:cubicBezTo>
                    <a:pt x="120" y="150"/>
                    <a:pt x="146" y="127"/>
                    <a:pt x="156" y="87"/>
                  </a:cubicBezTo>
                  <a:cubicBezTo>
                    <a:pt x="168" y="52"/>
                    <a:pt x="144" y="16"/>
                    <a:pt x="108" y="4"/>
                  </a:cubicBez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6"/>
            <p:cNvSpPr/>
            <p:nvPr/>
          </p:nvSpPr>
          <p:spPr>
            <a:xfrm>
              <a:off x="6997583" y="2179312"/>
              <a:ext cx="7678" cy="7924"/>
            </a:xfrm>
            <a:custGeom>
              <a:avLst/>
              <a:gdLst/>
              <a:ahLst/>
              <a:cxnLst/>
              <a:rect l="l" t="t" r="r" b="b"/>
              <a:pathLst>
                <a:path w="156" h="161" extrusionOk="0">
                  <a:moveTo>
                    <a:pt x="77" y="0"/>
                  </a:moveTo>
                  <a:cubicBezTo>
                    <a:pt x="45" y="0"/>
                    <a:pt x="10" y="23"/>
                    <a:pt x="0" y="63"/>
                  </a:cubicBezTo>
                  <a:cubicBezTo>
                    <a:pt x="0" y="99"/>
                    <a:pt x="12" y="147"/>
                    <a:pt x="60" y="159"/>
                  </a:cubicBezTo>
                  <a:cubicBezTo>
                    <a:pt x="65" y="160"/>
                    <a:pt x="70" y="161"/>
                    <a:pt x="75" y="161"/>
                  </a:cubicBezTo>
                  <a:cubicBezTo>
                    <a:pt x="108" y="161"/>
                    <a:pt x="144" y="130"/>
                    <a:pt x="144" y="99"/>
                  </a:cubicBezTo>
                  <a:cubicBezTo>
                    <a:pt x="156" y="51"/>
                    <a:pt x="132" y="15"/>
                    <a:pt x="96" y="3"/>
                  </a:cubicBezTo>
                  <a:cubicBezTo>
                    <a:pt x="90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6"/>
            <p:cNvSpPr/>
            <p:nvPr/>
          </p:nvSpPr>
          <p:spPr>
            <a:xfrm>
              <a:off x="7006984" y="2194029"/>
              <a:ext cx="7088" cy="4873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69" y="1"/>
                  </a:moveTo>
                  <a:cubicBezTo>
                    <a:pt x="36" y="1"/>
                    <a:pt x="0" y="32"/>
                    <a:pt x="0" y="63"/>
                  </a:cubicBezTo>
                  <a:lnTo>
                    <a:pt x="144" y="99"/>
                  </a:lnTo>
                  <a:cubicBezTo>
                    <a:pt x="144" y="51"/>
                    <a:pt x="120" y="15"/>
                    <a:pt x="84" y="3"/>
                  </a:cubicBezTo>
                  <a:cubicBezTo>
                    <a:pt x="79" y="1"/>
                    <a:pt x="74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6"/>
            <p:cNvSpPr/>
            <p:nvPr/>
          </p:nvSpPr>
          <p:spPr>
            <a:xfrm>
              <a:off x="7012299" y="2173554"/>
              <a:ext cx="7088" cy="4774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0" y="1"/>
                  </a:moveTo>
                  <a:cubicBezTo>
                    <a:pt x="0" y="36"/>
                    <a:pt x="12" y="84"/>
                    <a:pt x="60" y="96"/>
                  </a:cubicBezTo>
                  <a:cubicBezTo>
                    <a:pt x="96" y="96"/>
                    <a:pt x="132" y="72"/>
                    <a:pt x="144" y="3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6"/>
            <p:cNvSpPr/>
            <p:nvPr/>
          </p:nvSpPr>
          <p:spPr>
            <a:xfrm>
              <a:off x="7034645" y="2179460"/>
              <a:ext cx="7678" cy="4725"/>
            </a:xfrm>
            <a:custGeom>
              <a:avLst/>
              <a:gdLst/>
              <a:ahLst/>
              <a:cxnLst/>
              <a:rect l="l" t="t" r="r" b="b"/>
              <a:pathLst>
                <a:path w="156" h="96" extrusionOk="0">
                  <a:moveTo>
                    <a:pt x="12" y="0"/>
                  </a:moveTo>
                  <a:cubicBezTo>
                    <a:pt x="0" y="36"/>
                    <a:pt x="24" y="84"/>
                    <a:pt x="60" y="96"/>
                  </a:cubicBezTo>
                  <a:cubicBezTo>
                    <a:pt x="96" y="96"/>
                    <a:pt x="144" y="84"/>
                    <a:pt x="156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6"/>
            <p:cNvSpPr/>
            <p:nvPr/>
          </p:nvSpPr>
          <p:spPr>
            <a:xfrm>
              <a:off x="7056990" y="2185317"/>
              <a:ext cx="7728" cy="4774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49"/>
                    <a:pt x="25" y="84"/>
                    <a:pt x="61" y="96"/>
                  </a:cubicBezTo>
                  <a:cubicBezTo>
                    <a:pt x="108" y="96"/>
                    <a:pt x="144" y="84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6"/>
            <p:cNvSpPr/>
            <p:nvPr/>
          </p:nvSpPr>
          <p:spPr>
            <a:xfrm>
              <a:off x="7061125" y="2217556"/>
              <a:ext cx="8269" cy="664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77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0" y="87"/>
                    <a:pt x="36" y="123"/>
                    <a:pt x="72" y="135"/>
                  </a:cubicBezTo>
                  <a:cubicBezTo>
                    <a:pt x="108" y="135"/>
                    <a:pt x="144" y="123"/>
                    <a:pt x="156" y="87"/>
                  </a:cubicBezTo>
                  <a:cubicBezTo>
                    <a:pt x="168" y="51"/>
                    <a:pt x="132" y="15"/>
                    <a:pt x="96" y="3"/>
                  </a:cubicBezTo>
                  <a:cubicBezTo>
                    <a:pt x="90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6"/>
            <p:cNvSpPr/>
            <p:nvPr/>
          </p:nvSpPr>
          <p:spPr>
            <a:xfrm>
              <a:off x="7048180" y="2225923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0" y="25"/>
                    <a:pt x="0" y="61"/>
                  </a:cubicBezTo>
                  <a:lnTo>
                    <a:pt x="144" y="84"/>
                  </a:lnTo>
                  <a:cubicBezTo>
                    <a:pt x="156" y="49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6"/>
            <p:cNvSpPr/>
            <p:nvPr/>
          </p:nvSpPr>
          <p:spPr>
            <a:xfrm>
              <a:off x="7025244" y="2222231"/>
              <a:ext cx="7678" cy="3741"/>
            </a:xfrm>
            <a:custGeom>
              <a:avLst/>
              <a:gdLst/>
              <a:ahLst/>
              <a:cxnLst/>
              <a:rect l="l" t="t" r="r" b="b"/>
              <a:pathLst>
                <a:path w="156" h="76" extrusionOk="0">
                  <a:moveTo>
                    <a:pt x="65" y="1"/>
                  </a:moveTo>
                  <a:cubicBezTo>
                    <a:pt x="33" y="1"/>
                    <a:pt x="0" y="24"/>
                    <a:pt x="0" y="64"/>
                  </a:cubicBezTo>
                  <a:lnTo>
                    <a:pt x="144" y="76"/>
                  </a:lnTo>
                  <a:cubicBezTo>
                    <a:pt x="156" y="40"/>
                    <a:pt x="120" y="4"/>
                    <a:pt x="84" y="4"/>
                  </a:cubicBezTo>
                  <a:cubicBezTo>
                    <a:pt x="78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6"/>
            <p:cNvSpPr/>
            <p:nvPr/>
          </p:nvSpPr>
          <p:spPr>
            <a:xfrm>
              <a:off x="7038189" y="2212831"/>
              <a:ext cx="7678" cy="7285"/>
            </a:xfrm>
            <a:custGeom>
              <a:avLst/>
              <a:gdLst/>
              <a:ahLst/>
              <a:cxnLst/>
              <a:rect l="l" t="t" r="r" b="b"/>
              <a:pathLst>
                <a:path w="156" h="148" extrusionOk="0">
                  <a:moveTo>
                    <a:pt x="77" y="1"/>
                  </a:moveTo>
                  <a:cubicBezTo>
                    <a:pt x="45" y="1"/>
                    <a:pt x="12" y="24"/>
                    <a:pt x="12" y="63"/>
                  </a:cubicBezTo>
                  <a:cubicBezTo>
                    <a:pt x="0" y="99"/>
                    <a:pt x="24" y="135"/>
                    <a:pt x="72" y="147"/>
                  </a:cubicBezTo>
                  <a:cubicBezTo>
                    <a:pt x="108" y="147"/>
                    <a:pt x="144" y="123"/>
                    <a:pt x="156" y="87"/>
                  </a:cubicBezTo>
                  <a:cubicBezTo>
                    <a:pt x="156" y="52"/>
                    <a:pt x="132" y="16"/>
                    <a:pt x="96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6"/>
            <p:cNvSpPr/>
            <p:nvPr/>
          </p:nvSpPr>
          <p:spPr>
            <a:xfrm>
              <a:off x="7015203" y="2208302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97" y="0"/>
                  </a:moveTo>
                  <a:cubicBezTo>
                    <a:pt x="49" y="0"/>
                    <a:pt x="13" y="24"/>
                    <a:pt x="1" y="60"/>
                  </a:cubicBezTo>
                  <a:cubicBezTo>
                    <a:pt x="1" y="108"/>
                    <a:pt x="25" y="144"/>
                    <a:pt x="61" y="144"/>
                  </a:cubicBezTo>
                  <a:cubicBezTo>
                    <a:pt x="69" y="146"/>
                    <a:pt x="77" y="147"/>
                    <a:pt x="84" y="147"/>
                  </a:cubicBezTo>
                  <a:cubicBezTo>
                    <a:pt x="120" y="147"/>
                    <a:pt x="146" y="123"/>
                    <a:pt x="156" y="84"/>
                  </a:cubicBezTo>
                  <a:cubicBezTo>
                    <a:pt x="156" y="48"/>
                    <a:pt x="132" y="12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6"/>
            <p:cNvSpPr/>
            <p:nvPr/>
          </p:nvSpPr>
          <p:spPr>
            <a:xfrm>
              <a:off x="6991676" y="2203577"/>
              <a:ext cx="8318" cy="7826"/>
            </a:xfrm>
            <a:custGeom>
              <a:avLst/>
              <a:gdLst/>
              <a:ahLst/>
              <a:cxnLst/>
              <a:rect l="l" t="t" r="r" b="b"/>
              <a:pathLst>
                <a:path w="169" h="159" extrusionOk="0">
                  <a:moveTo>
                    <a:pt x="108" y="0"/>
                  </a:moveTo>
                  <a:cubicBezTo>
                    <a:pt x="60" y="0"/>
                    <a:pt x="25" y="24"/>
                    <a:pt x="13" y="72"/>
                  </a:cubicBezTo>
                  <a:cubicBezTo>
                    <a:pt x="1" y="108"/>
                    <a:pt x="36" y="156"/>
                    <a:pt x="72" y="156"/>
                  </a:cubicBezTo>
                  <a:cubicBezTo>
                    <a:pt x="77" y="157"/>
                    <a:pt x="82" y="158"/>
                    <a:pt x="87" y="158"/>
                  </a:cubicBezTo>
                  <a:cubicBezTo>
                    <a:pt x="120" y="158"/>
                    <a:pt x="156" y="127"/>
                    <a:pt x="156" y="96"/>
                  </a:cubicBezTo>
                  <a:cubicBezTo>
                    <a:pt x="168" y="48"/>
                    <a:pt x="144" y="12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6"/>
            <p:cNvSpPr/>
            <p:nvPr/>
          </p:nvSpPr>
          <p:spPr>
            <a:xfrm>
              <a:off x="7002258" y="2218146"/>
              <a:ext cx="7728" cy="4282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70" y="1"/>
                  </a:moveTo>
                  <a:cubicBezTo>
                    <a:pt x="37" y="1"/>
                    <a:pt x="1" y="32"/>
                    <a:pt x="1" y="63"/>
                  </a:cubicBezTo>
                  <a:lnTo>
                    <a:pt x="144" y="87"/>
                  </a:lnTo>
                  <a:cubicBezTo>
                    <a:pt x="156" y="51"/>
                    <a:pt x="120" y="3"/>
                    <a:pt x="85" y="3"/>
                  </a:cubicBezTo>
                  <a:cubicBezTo>
                    <a:pt x="80" y="2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6"/>
            <p:cNvSpPr/>
            <p:nvPr/>
          </p:nvSpPr>
          <p:spPr>
            <a:xfrm>
              <a:off x="7006393" y="2197080"/>
              <a:ext cx="7678" cy="4774"/>
            </a:xfrm>
            <a:custGeom>
              <a:avLst/>
              <a:gdLst/>
              <a:ahLst/>
              <a:cxnLst/>
              <a:rect l="l" t="t" r="r" b="b"/>
              <a:pathLst>
                <a:path w="156" h="97" extrusionOk="0">
                  <a:moveTo>
                    <a:pt x="12" y="1"/>
                  </a:moveTo>
                  <a:lnTo>
                    <a:pt x="12" y="1"/>
                  </a:lnTo>
                  <a:cubicBezTo>
                    <a:pt x="1" y="49"/>
                    <a:pt x="24" y="85"/>
                    <a:pt x="60" y="97"/>
                  </a:cubicBezTo>
                  <a:cubicBezTo>
                    <a:pt x="108" y="97"/>
                    <a:pt x="144" y="73"/>
                    <a:pt x="156" y="37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6"/>
            <p:cNvSpPr/>
            <p:nvPr/>
          </p:nvSpPr>
          <p:spPr>
            <a:xfrm>
              <a:off x="7029329" y="2202396"/>
              <a:ext cx="7137" cy="4282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1" y="0"/>
                  </a:moveTo>
                  <a:cubicBezTo>
                    <a:pt x="1" y="36"/>
                    <a:pt x="25" y="72"/>
                    <a:pt x="61" y="84"/>
                  </a:cubicBezTo>
                  <a:cubicBezTo>
                    <a:pt x="65" y="86"/>
                    <a:pt x="70" y="87"/>
                    <a:pt x="76" y="87"/>
                  </a:cubicBezTo>
                  <a:cubicBezTo>
                    <a:pt x="108" y="87"/>
                    <a:pt x="144" y="55"/>
                    <a:pt x="144" y="2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6"/>
            <p:cNvSpPr/>
            <p:nvPr/>
          </p:nvSpPr>
          <p:spPr>
            <a:xfrm>
              <a:off x="7051724" y="2207121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72" y="84"/>
                  </a:cubicBezTo>
                  <a:cubicBezTo>
                    <a:pt x="78" y="86"/>
                    <a:pt x="85" y="87"/>
                    <a:pt x="91" y="87"/>
                  </a:cubicBezTo>
                  <a:cubicBezTo>
                    <a:pt x="120" y="87"/>
                    <a:pt x="146" y="66"/>
                    <a:pt x="156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6"/>
            <p:cNvSpPr/>
            <p:nvPr/>
          </p:nvSpPr>
          <p:spPr>
            <a:xfrm>
              <a:off x="7058172" y="2238277"/>
              <a:ext cx="7728" cy="6645"/>
            </a:xfrm>
            <a:custGeom>
              <a:avLst/>
              <a:gdLst/>
              <a:ahLst/>
              <a:cxnLst/>
              <a:rect l="l" t="t" r="r" b="b"/>
              <a:pathLst>
                <a:path w="157" h="135" extrusionOk="0">
                  <a:moveTo>
                    <a:pt x="84" y="1"/>
                  </a:moveTo>
                  <a:cubicBezTo>
                    <a:pt x="49" y="1"/>
                    <a:pt x="13" y="25"/>
                    <a:pt x="1" y="61"/>
                  </a:cubicBezTo>
                  <a:cubicBezTo>
                    <a:pt x="1" y="96"/>
                    <a:pt x="25" y="132"/>
                    <a:pt x="72" y="132"/>
                  </a:cubicBezTo>
                  <a:cubicBezTo>
                    <a:pt x="77" y="134"/>
                    <a:pt x="82" y="135"/>
                    <a:pt x="87" y="135"/>
                  </a:cubicBezTo>
                  <a:cubicBezTo>
                    <a:pt x="117" y="135"/>
                    <a:pt x="144" y="104"/>
                    <a:pt x="144" y="73"/>
                  </a:cubicBezTo>
                  <a:cubicBezTo>
                    <a:pt x="156" y="49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6"/>
            <p:cNvSpPr/>
            <p:nvPr/>
          </p:nvSpPr>
          <p:spPr>
            <a:xfrm>
              <a:off x="7045227" y="2247579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66" y="1"/>
                  </a:moveTo>
                  <a:cubicBezTo>
                    <a:pt x="28" y="1"/>
                    <a:pt x="1" y="32"/>
                    <a:pt x="1" y="63"/>
                  </a:cubicBezTo>
                  <a:lnTo>
                    <a:pt x="144" y="75"/>
                  </a:lnTo>
                  <a:cubicBezTo>
                    <a:pt x="156" y="39"/>
                    <a:pt x="120" y="3"/>
                    <a:pt x="84" y="3"/>
                  </a:cubicBez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6"/>
            <p:cNvSpPr/>
            <p:nvPr/>
          </p:nvSpPr>
          <p:spPr>
            <a:xfrm>
              <a:off x="7022291" y="2244774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lnTo>
                    <a:pt x="144" y="84"/>
                  </a:lnTo>
                  <a:cubicBezTo>
                    <a:pt x="144" y="48"/>
                    <a:pt x="120" y="12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6"/>
            <p:cNvSpPr/>
            <p:nvPr/>
          </p:nvSpPr>
          <p:spPr>
            <a:xfrm>
              <a:off x="7034645" y="2235225"/>
              <a:ext cx="7678" cy="6743"/>
            </a:xfrm>
            <a:custGeom>
              <a:avLst/>
              <a:gdLst/>
              <a:ahLst/>
              <a:cxnLst/>
              <a:rect l="l" t="t" r="r" b="b"/>
              <a:pathLst>
                <a:path w="156" h="137" extrusionOk="0">
                  <a:moveTo>
                    <a:pt x="66" y="0"/>
                  </a:moveTo>
                  <a:cubicBezTo>
                    <a:pt x="37" y="0"/>
                    <a:pt x="12" y="23"/>
                    <a:pt x="12" y="63"/>
                  </a:cubicBezTo>
                  <a:cubicBezTo>
                    <a:pt x="0" y="99"/>
                    <a:pt x="36" y="135"/>
                    <a:pt x="72" y="135"/>
                  </a:cubicBezTo>
                  <a:cubicBezTo>
                    <a:pt x="77" y="136"/>
                    <a:pt x="82" y="137"/>
                    <a:pt x="87" y="137"/>
                  </a:cubicBezTo>
                  <a:cubicBezTo>
                    <a:pt x="117" y="137"/>
                    <a:pt x="146" y="106"/>
                    <a:pt x="156" y="75"/>
                  </a:cubicBezTo>
                  <a:cubicBezTo>
                    <a:pt x="156" y="39"/>
                    <a:pt x="132" y="3"/>
                    <a:pt x="84" y="3"/>
                  </a:cubicBezTo>
                  <a:cubicBezTo>
                    <a:pt x="78" y="1"/>
                    <a:pt x="7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6"/>
            <p:cNvSpPr/>
            <p:nvPr/>
          </p:nvSpPr>
          <p:spPr>
            <a:xfrm>
              <a:off x="7011118" y="2231829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96" y="0"/>
                  </a:moveTo>
                  <a:cubicBezTo>
                    <a:pt x="48" y="0"/>
                    <a:pt x="12" y="24"/>
                    <a:pt x="12" y="60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78" y="145"/>
                    <a:pt x="85" y="146"/>
                    <a:pt x="90" y="146"/>
                  </a:cubicBezTo>
                  <a:cubicBezTo>
                    <a:pt x="129" y="146"/>
                    <a:pt x="156" y="115"/>
                    <a:pt x="156" y="84"/>
                  </a:cubicBezTo>
                  <a:cubicBezTo>
                    <a:pt x="168" y="48"/>
                    <a:pt x="132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6"/>
            <p:cNvSpPr/>
            <p:nvPr/>
          </p:nvSpPr>
          <p:spPr>
            <a:xfrm>
              <a:off x="6988133" y="2228285"/>
              <a:ext cx="7728" cy="8269"/>
            </a:xfrm>
            <a:custGeom>
              <a:avLst/>
              <a:gdLst/>
              <a:ahLst/>
              <a:cxnLst/>
              <a:rect l="l" t="t" r="r" b="b"/>
              <a:pathLst>
                <a:path w="157" h="168" extrusionOk="0">
                  <a:moveTo>
                    <a:pt x="85" y="1"/>
                  </a:moveTo>
                  <a:cubicBezTo>
                    <a:pt x="49" y="1"/>
                    <a:pt x="13" y="36"/>
                    <a:pt x="1" y="72"/>
                  </a:cubicBezTo>
                  <a:cubicBezTo>
                    <a:pt x="1" y="120"/>
                    <a:pt x="25" y="156"/>
                    <a:pt x="73" y="168"/>
                  </a:cubicBezTo>
                  <a:cubicBezTo>
                    <a:pt x="108" y="168"/>
                    <a:pt x="144" y="132"/>
                    <a:pt x="144" y="96"/>
                  </a:cubicBezTo>
                  <a:cubicBezTo>
                    <a:pt x="156" y="48"/>
                    <a:pt x="132" y="13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6"/>
            <p:cNvSpPr/>
            <p:nvPr/>
          </p:nvSpPr>
          <p:spPr>
            <a:xfrm>
              <a:off x="6998764" y="2242411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12" y="24"/>
                    <a:pt x="0" y="72"/>
                  </a:cubicBezTo>
                  <a:lnTo>
                    <a:pt x="144" y="84"/>
                  </a:lnTo>
                  <a:cubicBezTo>
                    <a:pt x="156" y="48"/>
                    <a:pt x="120" y="12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6"/>
            <p:cNvSpPr/>
            <p:nvPr/>
          </p:nvSpPr>
          <p:spPr>
            <a:xfrm>
              <a:off x="7001668" y="2221247"/>
              <a:ext cx="7728" cy="4282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48"/>
                    <a:pt x="25" y="84"/>
                    <a:pt x="73" y="84"/>
                  </a:cubicBezTo>
                  <a:cubicBezTo>
                    <a:pt x="79" y="86"/>
                    <a:pt x="85" y="87"/>
                    <a:pt x="91" y="87"/>
                  </a:cubicBezTo>
                  <a:cubicBezTo>
                    <a:pt x="120" y="87"/>
                    <a:pt x="146" y="64"/>
                    <a:pt x="156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6"/>
            <p:cNvSpPr/>
            <p:nvPr/>
          </p:nvSpPr>
          <p:spPr>
            <a:xfrm>
              <a:off x="7024653" y="2225332"/>
              <a:ext cx="7678" cy="3741"/>
            </a:xfrm>
            <a:custGeom>
              <a:avLst/>
              <a:gdLst/>
              <a:ahLst/>
              <a:cxnLst/>
              <a:rect l="l" t="t" r="r" b="b"/>
              <a:pathLst>
                <a:path w="156" h="76" extrusionOk="0">
                  <a:moveTo>
                    <a:pt x="12" y="1"/>
                  </a:moveTo>
                  <a:cubicBezTo>
                    <a:pt x="0" y="37"/>
                    <a:pt x="36" y="73"/>
                    <a:pt x="72" y="73"/>
                  </a:cubicBezTo>
                  <a:cubicBezTo>
                    <a:pt x="78" y="75"/>
                    <a:pt x="85" y="76"/>
                    <a:pt x="91" y="76"/>
                  </a:cubicBezTo>
                  <a:cubicBezTo>
                    <a:pt x="120" y="76"/>
                    <a:pt x="146" y="54"/>
                    <a:pt x="156" y="25"/>
                  </a:cubicBezTo>
                  <a:lnTo>
                    <a:pt x="156" y="1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6"/>
            <p:cNvSpPr/>
            <p:nvPr/>
          </p:nvSpPr>
          <p:spPr>
            <a:xfrm>
              <a:off x="7047590" y="2228876"/>
              <a:ext cx="7678" cy="3741"/>
            </a:xfrm>
            <a:custGeom>
              <a:avLst/>
              <a:gdLst/>
              <a:ahLst/>
              <a:cxnLst/>
              <a:rect l="l" t="t" r="r" b="b"/>
              <a:pathLst>
                <a:path w="156" h="76" extrusionOk="0">
                  <a:moveTo>
                    <a:pt x="12" y="1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79" y="74"/>
                    <a:pt x="85" y="75"/>
                    <a:pt x="92" y="75"/>
                  </a:cubicBezTo>
                  <a:cubicBezTo>
                    <a:pt x="124" y="75"/>
                    <a:pt x="156" y="54"/>
                    <a:pt x="156" y="24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6"/>
            <p:cNvSpPr/>
            <p:nvPr/>
          </p:nvSpPr>
          <p:spPr>
            <a:xfrm>
              <a:off x="7056400" y="2258900"/>
              <a:ext cx="7137" cy="6497"/>
            </a:xfrm>
            <a:custGeom>
              <a:avLst/>
              <a:gdLst/>
              <a:ahLst/>
              <a:cxnLst/>
              <a:rect l="l" t="t" r="r" b="b"/>
              <a:pathLst>
                <a:path w="145" h="132" extrusionOk="0">
                  <a:moveTo>
                    <a:pt x="73" y="0"/>
                  </a:moveTo>
                  <a:cubicBezTo>
                    <a:pt x="37" y="0"/>
                    <a:pt x="1" y="24"/>
                    <a:pt x="1" y="60"/>
                  </a:cubicBezTo>
                  <a:cubicBezTo>
                    <a:pt x="1" y="96"/>
                    <a:pt x="25" y="132"/>
                    <a:pt x="61" y="132"/>
                  </a:cubicBezTo>
                  <a:cubicBezTo>
                    <a:pt x="108" y="132"/>
                    <a:pt x="144" y="108"/>
                    <a:pt x="144" y="72"/>
                  </a:cubicBezTo>
                  <a:cubicBezTo>
                    <a:pt x="144" y="36"/>
                    <a:pt x="120" y="12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6"/>
            <p:cNvSpPr/>
            <p:nvPr/>
          </p:nvSpPr>
          <p:spPr>
            <a:xfrm>
              <a:off x="7044046" y="2268891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72" y="1"/>
                  </a:moveTo>
                  <a:cubicBezTo>
                    <a:pt x="37" y="1"/>
                    <a:pt x="1" y="24"/>
                    <a:pt x="1" y="72"/>
                  </a:cubicBezTo>
                  <a:lnTo>
                    <a:pt x="144" y="72"/>
                  </a:lnTo>
                  <a:cubicBezTo>
                    <a:pt x="144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6"/>
            <p:cNvSpPr/>
            <p:nvPr/>
          </p:nvSpPr>
          <p:spPr>
            <a:xfrm>
              <a:off x="7020519" y="2268202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58" y="0"/>
                  </a:moveTo>
                  <a:cubicBezTo>
                    <a:pt x="28" y="0"/>
                    <a:pt x="0" y="33"/>
                    <a:pt x="0" y="74"/>
                  </a:cubicBezTo>
                  <a:lnTo>
                    <a:pt x="156" y="74"/>
                  </a:lnTo>
                  <a:cubicBezTo>
                    <a:pt x="156" y="38"/>
                    <a:pt x="120" y="3"/>
                    <a:pt x="72" y="3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6"/>
            <p:cNvSpPr/>
            <p:nvPr/>
          </p:nvSpPr>
          <p:spPr>
            <a:xfrm>
              <a:off x="7032873" y="2257128"/>
              <a:ext cx="7137" cy="7088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08"/>
                    <a:pt x="24" y="144"/>
                    <a:pt x="72" y="144"/>
                  </a:cubicBezTo>
                  <a:cubicBezTo>
                    <a:pt x="108" y="144"/>
                    <a:pt x="144" y="120"/>
                    <a:pt x="144" y="84"/>
                  </a:cubicBezTo>
                  <a:cubicBezTo>
                    <a:pt x="144" y="36"/>
                    <a:pt x="120" y="12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6"/>
            <p:cNvSpPr/>
            <p:nvPr/>
          </p:nvSpPr>
          <p:spPr>
            <a:xfrm>
              <a:off x="7009346" y="2255356"/>
              <a:ext cx="7088" cy="7678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84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24" y="156"/>
                    <a:pt x="72" y="156"/>
                  </a:cubicBezTo>
                  <a:cubicBezTo>
                    <a:pt x="108" y="156"/>
                    <a:pt x="144" y="132"/>
                    <a:pt x="144" y="84"/>
                  </a:cubicBezTo>
                  <a:cubicBezTo>
                    <a:pt x="144" y="48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6"/>
            <p:cNvSpPr/>
            <p:nvPr/>
          </p:nvSpPr>
          <p:spPr>
            <a:xfrm>
              <a:off x="6985819" y="2254076"/>
              <a:ext cx="7678" cy="7826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66" y="0"/>
                  </a:moveTo>
                  <a:cubicBezTo>
                    <a:pt x="27" y="0"/>
                    <a:pt x="0" y="33"/>
                    <a:pt x="0" y="74"/>
                  </a:cubicBezTo>
                  <a:cubicBezTo>
                    <a:pt x="0" y="122"/>
                    <a:pt x="24" y="158"/>
                    <a:pt x="72" y="158"/>
                  </a:cubicBezTo>
                  <a:cubicBezTo>
                    <a:pt x="108" y="158"/>
                    <a:pt x="144" y="122"/>
                    <a:pt x="144" y="86"/>
                  </a:cubicBezTo>
                  <a:cubicBezTo>
                    <a:pt x="155" y="39"/>
                    <a:pt x="120" y="3"/>
                    <a:pt x="84" y="3"/>
                  </a:cubicBezTo>
                  <a:cubicBezTo>
                    <a:pt x="77" y="1"/>
                    <a:pt x="7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6"/>
            <p:cNvSpPr/>
            <p:nvPr/>
          </p:nvSpPr>
          <p:spPr>
            <a:xfrm>
              <a:off x="6997583" y="2267119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lnTo>
                    <a:pt x="144" y="84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6"/>
            <p:cNvSpPr/>
            <p:nvPr/>
          </p:nvSpPr>
          <p:spPr>
            <a:xfrm>
              <a:off x="6998764" y="2245955"/>
              <a:ext cx="7088" cy="4134"/>
            </a:xfrm>
            <a:custGeom>
              <a:avLst/>
              <a:gdLst/>
              <a:ahLst/>
              <a:cxnLst/>
              <a:rect l="l" t="t" r="r" b="b"/>
              <a:pathLst>
                <a:path w="144" h="84" extrusionOk="0">
                  <a:moveTo>
                    <a:pt x="0" y="0"/>
                  </a:moveTo>
                  <a:cubicBezTo>
                    <a:pt x="0" y="48"/>
                    <a:pt x="24" y="84"/>
                    <a:pt x="72" y="84"/>
                  </a:cubicBezTo>
                  <a:cubicBezTo>
                    <a:pt x="108" y="84"/>
                    <a:pt x="144" y="60"/>
                    <a:pt x="144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6"/>
            <p:cNvSpPr/>
            <p:nvPr/>
          </p:nvSpPr>
          <p:spPr>
            <a:xfrm>
              <a:off x="7021700" y="2248318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12" y="0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79" y="73"/>
                    <a:pt x="85" y="74"/>
                    <a:pt x="90" y="74"/>
                  </a:cubicBezTo>
                  <a:cubicBezTo>
                    <a:pt x="126" y="74"/>
                    <a:pt x="145" y="43"/>
                    <a:pt x="156" y="12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6"/>
            <p:cNvSpPr/>
            <p:nvPr/>
          </p:nvSpPr>
          <p:spPr>
            <a:xfrm>
              <a:off x="7045227" y="2250631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1" y="1"/>
                  </a:moveTo>
                  <a:cubicBezTo>
                    <a:pt x="1" y="37"/>
                    <a:pt x="25" y="73"/>
                    <a:pt x="72" y="73"/>
                  </a:cubicBezTo>
                  <a:cubicBezTo>
                    <a:pt x="108" y="73"/>
                    <a:pt x="144" y="49"/>
                    <a:pt x="144" y="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6"/>
            <p:cNvSpPr/>
            <p:nvPr/>
          </p:nvSpPr>
          <p:spPr>
            <a:xfrm>
              <a:off x="7055809" y="2279474"/>
              <a:ext cx="7137" cy="6546"/>
            </a:xfrm>
            <a:custGeom>
              <a:avLst/>
              <a:gdLst/>
              <a:ahLst/>
              <a:cxnLst/>
              <a:rect l="l" t="t" r="r" b="b"/>
              <a:pathLst>
                <a:path w="145" h="133" extrusionOk="0">
                  <a:moveTo>
                    <a:pt x="73" y="1"/>
                  </a:moveTo>
                  <a:cubicBezTo>
                    <a:pt x="25" y="1"/>
                    <a:pt x="1" y="37"/>
                    <a:pt x="1" y="73"/>
                  </a:cubicBezTo>
                  <a:cubicBezTo>
                    <a:pt x="1" y="108"/>
                    <a:pt x="37" y="132"/>
                    <a:pt x="73" y="132"/>
                  </a:cubicBezTo>
                  <a:cubicBezTo>
                    <a:pt x="108" y="132"/>
                    <a:pt x="144" y="96"/>
                    <a:pt x="144" y="61"/>
                  </a:cubicBezTo>
                  <a:cubicBezTo>
                    <a:pt x="144" y="37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6"/>
            <p:cNvSpPr/>
            <p:nvPr/>
          </p:nvSpPr>
          <p:spPr>
            <a:xfrm>
              <a:off x="7044046" y="2290105"/>
              <a:ext cx="7137" cy="3544"/>
            </a:xfrm>
            <a:custGeom>
              <a:avLst/>
              <a:gdLst/>
              <a:ahLst/>
              <a:cxnLst/>
              <a:rect l="l" t="t" r="r" b="b"/>
              <a:pathLst>
                <a:path w="145" h="72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lnTo>
                    <a:pt x="144" y="72"/>
                  </a:ln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6"/>
            <p:cNvSpPr/>
            <p:nvPr/>
          </p:nvSpPr>
          <p:spPr>
            <a:xfrm>
              <a:off x="7021110" y="2291237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1"/>
                  </a:moveTo>
                  <a:cubicBezTo>
                    <a:pt x="24" y="1"/>
                    <a:pt x="0" y="37"/>
                    <a:pt x="0" y="73"/>
                  </a:cubicBezTo>
                  <a:lnTo>
                    <a:pt x="144" y="73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6"/>
            <p:cNvSpPr/>
            <p:nvPr/>
          </p:nvSpPr>
          <p:spPr>
            <a:xfrm>
              <a:off x="7032282" y="2279474"/>
              <a:ext cx="7137" cy="7137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72" y="1"/>
                  </a:moveTo>
                  <a:cubicBezTo>
                    <a:pt x="36" y="1"/>
                    <a:pt x="1" y="37"/>
                    <a:pt x="1" y="73"/>
                  </a:cubicBezTo>
                  <a:cubicBezTo>
                    <a:pt x="1" y="108"/>
                    <a:pt x="36" y="144"/>
                    <a:pt x="72" y="144"/>
                  </a:cubicBezTo>
                  <a:cubicBezTo>
                    <a:pt x="108" y="144"/>
                    <a:pt x="144" y="108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6"/>
            <p:cNvSpPr/>
            <p:nvPr/>
          </p:nvSpPr>
          <p:spPr>
            <a:xfrm>
              <a:off x="7008755" y="2279474"/>
              <a:ext cx="7088" cy="7728"/>
            </a:xfrm>
            <a:custGeom>
              <a:avLst/>
              <a:gdLst/>
              <a:ahLst/>
              <a:cxnLst/>
              <a:rect l="l" t="t" r="r" b="b"/>
              <a:pathLst>
                <a:path w="144" h="157" extrusionOk="0">
                  <a:moveTo>
                    <a:pt x="72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20" y="156"/>
                    <a:pt x="144" y="120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6"/>
            <p:cNvSpPr/>
            <p:nvPr/>
          </p:nvSpPr>
          <p:spPr>
            <a:xfrm>
              <a:off x="6985229" y="2279474"/>
              <a:ext cx="7088" cy="8318"/>
            </a:xfrm>
            <a:custGeom>
              <a:avLst/>
              <a:gdLst/>
              <a:ahLst/>
              <a:cxnLst/>
              <a:rect l="l" t="t" r="r" b="b"/>
              <a:pathLst>
                <a:path w="144" h="169" extrusionOk="0">
                  <a:moveTo>
                    <a:pt x="72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32"/>
                    <a:pt x="36" y="168"/>
                    <a:pt x="72" y="168"/>
                  </a:cubicBezTo>
                  <a:cubicBezTo>
                    <a:pt x="120" y="168"/>
                    <a:pt x="144" y="132"/>
                    <a:pt x="144" y="84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6"/>
            <p:cNvSpPr/>
            <p:nvPr/>
          </p:nvSpPr>
          <p:spPr>
            <a:xfrm>
              <a:off x="6997583" y="2291828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1"/>
                  </a:moveTo>
                  <a:cubicBezTo>
                    <a:pt x="36" y="13"/>
                    <a:pt x="0" y="49"/>
                    <a:pt x="0" y="85"/>
                  </a:cubicBezTo>
                  <a:lnTo>
                    <a:pt x="144" y="85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6"/>
            <p:cNvSpPr/>
            <p:nvPr/>
          </p:nvSpPr>
          <p:spPr>
            <a:xfrm>
              <a:off x="6997583" y="2270663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0" y="0"/>
                  </a:moveTo>
                  <a:cubicBezTo>
                    <a:pt x="0" y="48"/>
                    <a:pt x="24" y="84"/>
                    <a:pt x="72" y="84"/>
                  </a:cubicBezTo>
                  <a:cubicBezTo>
                    <a:pt x="108" y="84"/>
                    <a:pt x="144" y="48"/>
                    <a:pt x="144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6"/>
            <p:cNvSpPr/>
            <p:nvPr/>
          </p:nvSpPr>
          <p:spPr>
            <a:xfrm>
              <a:off x="7020519" y="2271845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0" y="0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120" y="72"/>
                    <a:pt x="144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6"/>
            <p:cNvSpPr/>
            <p:nvPr/>
          </p:nvSpPr>
          <p:spPr>
            <a:xfrm>
              <a:off x="7044046" y="2272435"/>
              <a:ext cx="7137" cy="3002"/>
            </a:xfrm>
            <a:custGeom>
              <a:avLst/>
              <a:gdLst/>
              <a:ahLst/>
              <a:cxnLst/>
              <a:rect l="l" t="t" r="r" b="b"/>
              <a:pathLst>
                <a:path w="145" h="61" extrusionOk="0">
                  <a:moveTo>
                    <a:pt x="1" y="0"/>
                  </a:moveTo>
                  <a:cubicBezTo>
                    <a:pt x="1" y="36"/>
                    <a:pt x="25" y="60"/>
                    <a:pt x="72" y="60"/>
                  </a:cubicBezTo>
                  <a:cubicBezTo>
                    <a:pt x="108" y="60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6"/>
            <p:cNvSpPr/>
            <p:nvPr/>
          </p:nvSpPr>
          <p:spPr>
            <a:xfrm>
              <a:off x="6997583" y="2295962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0" y="1"/>
                  </a:moveTo>
                  <a:cubicBezTo>
                    <a:pt x="0" y="48"/>
                    <a:pt x="36" y="84"/>
                    <a:pt x="84" y="84"/>
                  </a:cubicBezTo>
                  <a:cubicBezTo>
                    <a:pt x="120" y="72"/>
                    <a:pt x="156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6"/>
            <p:cNvSpPr/>
            <p:nvPr/>
          </p:nvSpPr>
          <p:spPr>
            <a:xfrm>
              <a:off x="7021110" y="2294781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0" y="1"/>
                  </a:moveTo>
                  <a:cubicBezTo>
                    <a:pt x="0" y="48"/>
                    <a:pt x="36" y="72"/>
                    <a:pt x="72" y="72"/>
                  </a:cubicBezTo>
                  <a:cubicBezTo>
                    <a:pt x="108" y="72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6"/>
            <p:cNvSpPr/>
            <p:nvPr/>
          </p:nvSpPr>
          <p:spPr>
            <a:xfrm>
              <a:off x="7044046" y="2293599"/>
              <a:ext cx="7728" cy="3101"/>
            </a:xfrm>
            <a:custGeom>
              <a:avLst/>
              <a:gdLst/>
              <a:ahLst/>
              <a:cxnLst/>
              <a:rect l="l" t="t" r="r" b="b"/>
              <a:pathLst>
                <a:path w="157" h="63" extrusionOk="0">
                  <a:moveTo>
                    <a:pt x="1" y="1"/>
                  </a:moveTo>
                  <a:cubicBezTo>
                    <a:pt x="1" y="32"/>
                    <a:pt x="28" y="63"/>
                    <a:pt x="66" y="63"/>
                  </a:cubicBezTo>
                  <a:cubicBezTo>
                    <a:pt x="72" y="63"/>
                    <a:pt x="78" y="62"/>
                    <a:pt x="84" y="61"/>
                  </a:cubicBezTo>
                  <a:cubicBezTo>
                    <a:pt x="120" y="61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6"/>
            <p:cNvSpPr/>
            <p:nvPr/>
          </p:nvSpPr>
          <p:spPr>
            <a:xfrm>
              <a:off x="7033464" y="2302459"/>
              <a:ext cx="7678" cy="6645"/>
            </a:xfrm>
            <a:custGeom>
              <a:avLst/>
              <a:gdLst/>
              <a:ahLst/>
              <a:cxnLst/>
              <a:rect l="l" t="t" r="r" b="b"/>
              <a:pathLst>
                <a:path w="156" h="135" extrusionOk="0">
                  <a:moveTo>
                    <a:pt x="72" y="0"/>
                  </a:moveTo>
                  <a:cubicBezTo>
                    <a:pt x="24" y="0"/>
                    <a:pt x="1" y="36"/>
                    <a:pt x="1" y="72"/>
                  </a:cubicBezTo>
                  <a:cubicBezTo>
                    <a:pt x="1" y="111"/>
                    <a:pt x="25" y="135"/>
                    <a:pt x="61" y="135"/>
                  </a:cubicBezTo>
                  <a:cubicBezTo>
                    <a:pt x="68" y="135"/>
                    <a:pt x="76" y="134"/>
                    <a:pt x="84" y="132"/>
                  </a:cubicBezTo>
                  <a:cubicBezTo>
                    <a:pt x="120" y="132"/>
                    <a:pt x="156" y="96"/>
                    <a:pt x="144" y="60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6"/>
            <p:cNvSpPr/>
            <p:nvPr/>
          </p:nvSpPr>
          <p:spPr>
            <a:xfrm>
              <a:off x="7009937" y="2304182"/>
              <a:ext cx="7678" cy="7728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72" y="1"/>
                  </a:moveTo>
                  <a:cubicBezTo>
                    <a:pt x="24" y="13"/>
                    <a:pt x="0" y="49"/>
                    <a:pt x="0" y="85"/>
                  </a:cubicBezTo>
                  <a:cubicBezTo>
                    <a:pt x="12" y="132"/>
                    <a:pt x="48" y="156"/>
                    <a:pt x="84" y="156"/>
                  </a:cubicBezTo>
                  <a:cubicBezTo>
                    <a:pt x="120" y="144"/>
                    <a:pt x="156" y="109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CaixaDeTexto 3">
            <a:extLst>
              <a:ext uri="{FF2B5EF4-FFF2-40B4-BE49-F238E27FC236}">
                <a16:creationId xmlns:a16="http://schemas.microsoft.com/office/drawing/2014/main" id="{90CB109F-D108-ED27-9E53-883252BB82CE}"/>
              </a:ext>
            </a:extLst>
          </p:cNvPr>
          <p:cNvSpPr txBox="1"/>
          <p:nvPr/>
        </p:nvSpPr>
        <p:spPr>
          <a:xfrm>
            <a:off x="1131752" y="2371699"/>
            <a:ext cx="3520550" cy="15064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PT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3CB0375-E332-46EF-32EF-B73B4739980D}"/>
              </a:ext>
            </a:extLst>
          </p:cNvPr>
          <p:cNvSpPr txBox="1"/>
          <p:nvPr/>
        </p:nvSpPr>
        <p:spPr>
          <a:xfrm>
            <a:off x="1947387" y="2737903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PT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B2DF45F-DA1A-E65B-3614-E007EC1D1AC3}"/>
              </a:ext>
            </a:extLst>
          </p:cNvPr>
          <p:cNvSpPr txBox="1"/>
          <p:nvPr/>
        </p:nvSpPr>
        <p:spPr>
          <a:xfrm>
            <a:off x="1131751" y="2371699"/>
            <a:ext cx="3858854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PT" sz="1600">
                <a:solidFill>
                  <a:schemeClr val="dk1"/>
                </a:solidFill>
                <a:latin typeface="Merriweather Sans"/>
                <a:sym typeface="Merriweather Sans"/>
              </a:rPr>
              <a:t>Este projeto foi criado com o objetivo de criar uma base dados a fim de gerir toda a informação relativamente a uma clínica veterinária, </a:t>
            </a:r>
            <a:r>
              <a:rPr lang="pt-PT" sz="1600" err="1">
                <a:solidFill>
                  <a:schemeClr val="dk1"/>
                </a:solidFill>
                <a:latin typeface="Merriweather Sans"/>
                <a:sym typeface="Merriweather Sans"/>
              </a:rPr>
              <a:t>VetCare</a:t>
            </a:r>
            <a:r>
              <a:rPr lang="pt-PT" sz="1600">
                <a:solidFill>
                  <a:schemeClr val="dk1"/>
                </a:solidFill>
                <a:latin typeface="Merriweather Sans"/>
                <a:sym typeface="Merriweather Sans"/>
              </a:rPr>
              <a:t>.</a:t>
            </a:r>
          </a:p>
          <a:p>
            <a:pPr algn="just"/>
            <a:endParaRPr lang="pt-PT">
              <a:solidFill>
                <a:schemeClr val="dk1"/>
              </a:solidFill>
              <a:latin typeface="Merriweather Sans"/>
              <a:sym typeface="Merriweather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p36"/>
          <p:cNvSpPr txBox="1">
            <a:spLocks noGrp="1"/>
          </p:cNvSpPr>
          <p:nvPr>
            <p:ph type="title"/>
          </p:nvPr>
        </p:nvSpPr>
        <p:spPr>
          <a:xfrm>
            <a:off x="1110473" y="745472"/>
            <a:ext cx="366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Use-cases</a:t>
            </a:r>
            <a:endParaRPr/>
          </a:p>
        </p:txBody>
      </p:sp>
      <p:grpSp>
        <p:nvGrpSpPr>
          <p:cNvPr id="1860" name="Google Shape;1860;p36"/>
          <p:cNvGrpSpPr/>
          <p:nvPr/>
        </p:nvGrpSpPr>
        <p:grpSpPr>
          <a:xfrm>
            <a:off x="6164778" y="1031822"/>
            <a:ext cx="2549369" cy="3101953"/>
            <a:chOff x="5360400" y="1018425"/>
            <a:chExt cx="2549369" cy="3101953"/>
          </a:xfrm>
        </p:grpSpPr>
        <p:sp>
          <p:nvSpPr>
            <p:cNvPr id="1861" name="Google Shape;1861;p36"/>
            <p:cNvSpPr/>
            <p:nvPr/>
          </p:nvSpPr>
          <p:spPr>
            <a:xfrm>
              <a:off x="6509770" y="1788708"/>
              <a:ext cx="188316" cy="113354"/>
            </a:xfrm>
            <a:custGeom>
              <a:avLst/>
              <a:gdLst/>
              <a:ahLst/>
              <a:cxnLst/>
              <a:rect l="l" t="t" r="r" b="b"/>
              <a:pathLst>
                <a:path w="3826" h="2303" extrusionOk="0">
                  <a:moveTo>
                    <a:pt x="2701" y="586"/>
                  </a:moveTo>
                  <a:cubicBezTo>
                    <a:pt x="2725" y="586"/>
                    <a:pt x="2749" y="586"/>
                    <a:pt x="2773" y="598"/>
                  </a:cubicBezTo>
                  <a:cubicBezTo>
                    <a:pt x="2809" y="610"/>
                    <a:pt x="2857" y="634"/>
                    <a:pt x="2881" y="670"/>
                  </a:cubicBezTo>
                  <a:cubicBezTo>
                    <a:pt x="2917" y="705"/>
                    <a:pt x="2941" y="741"/>
                    <a:pt x="2953" y="789"/>
                  </a:cubicBezTo>
                  <a:cubicBezTo>
                    <a:pt x="2964" y="849"/>
                    <a:pt x="2964" y="897"/>
                    <a:pt x="2953" y="945"/>
                  </a:cubicBezTo>
                  <a:cubicBezTo>
                    <a:pt x="2953" y="957"/>
                    <a:pt x="2953" y="969"/>
                    <a:pt x="2953" y="980"/>
                  </a:cubicBezTo>
                  <a:cubicBezTo>
                    <a:pt x="2941" y="1004"/>
                    <a:pt x="2929" y="1028"/>
                    <a:pt x="2917" y="1052"/>
                  </a:cubicBezTo>
                  <a:cubicBezTo>
                    <a:pt x="2905" y="1076"/>
                    <a:pt x="2881" y="1100"/>
                    <a:pt x="2845" y="1124"/>
                  </a:cubicBezTo>
                  <a:cubicBezTo>
                    <a:pt x="2821" y="1148"/>
                    <a:pt x="2797" y="1172"/>
                    <a:pt x="2761" y="1184"/>
                  </a:cubicBezTo>
                  <a:cubicBezTo>
                    <a:pt x="2713" y="1208"/>
                    <a:pt x="2678" y="1220"/>
                    <a:pt x="2630" y="1220"/>
                  </a:cubicBezTo>
                  <a:lnTo>
                    <a:pt x="2606" y="1220"/>
                  </a:lnTo>
                  <a:cubicBezTo>
                    <a:pt x="2582" y="1220"/>
                    <a:pt x="2558" y="1220"/>
                    <a:pt x="2534" y="1208"/>
                  </a:cubicBezTo>
                  <a:cubicBezTo>
                    <a:pt x="2498" y="1196"/>
                    <a:pt x="2450" y="1172"/>
                    <a:pt x="2426" y="1136"/>
                  </a:cubicBezTo>
                  <a:cubicBezTo>
                    <a:pt x="2403" y="1112"/>
                    <a:pt x="2391" y="1088"/>
                    <a:pt x="2379" y="1064"/>
                  </a:cubicBezTo>
                  <a:cubicBezTo>
                    <a:pt x="2379" y="1052"/>
                    <a:pt x="2367" y="1052"/>
                    <a:pt x="2355" y="1040"/>
                  </a:cubicBezTo>
                  <a:cubicBezTo>
                    <a:pt x="2343" y="1004"/>
                    <a:pt x="2343" y="992"/>
                    <a:pt x="2331" y="957"/>
                  </a:cubicBezTo>
                  <a:cubicBezTo>
                    <a:pt x="2331" y="921"/>
                    <a:pt x="2331" y="873"/>
                    <a:pt x="2343" y="837"/>
                  </a:cubicBezTo>
                  <a:cubicBezTo>
                    <a:pt x="2367" y="777"/>
                    <a:pt x="2403" y="717"/>
                    <a:pt x="2462" y="682"/>
                  </a:cubicBezTo>
                  <a:cubicBezTo>
                    <a:pt x="2462" y="682"/>
                    <a:pt x="2462" y="682"/>
                    <a:pt x="2462" y="670"/>
                  </a:cubicBezTo>
                  <a:cubicBezTo>
                    <a:pt x="2486" y="646"/>
                    <a:pt x="2510" y="634"/>
                    <a:pt x="2546" y="622"/>
                  </a:cubicBezTo>
                  <a:cubicBezTo>
                    <a:pt x="2558" y="610"/>
                    <a:pt x="2558" y="610"/>
                    <a:pt x="2570" y="610"/>
                  </a:cubicBezTo>
                  <a:cubicBezTo>
                    <a:pt x="2606" y="598"/>
                    <a:pt x="2630" y="586"/>
                    <a:pt x="2678" y="586"/>
                  </a:cubicBezTo>
                  <a:close/>
                  <a:moveTo>
                    <a:pt x="1494" y="335"/>
                  </a:moveTo>
                  <a:lnTo>
                    <a:pt x="1494" y="335"/>
                  </a:lnTo>
                  <a:cubicBezTo>
                    <a:pt x="1434" y="430"/>
                    <a:pt x="1374" y="526"/>
                    <a:pt x="1338" y="634"/>
                  </a:cubicBezTo>
                  <a:cubicBezTo>
                    <a:pt x="1231" y="921"/>
                    <a:pt x="1255" y="1232"/>
                    <a:pt x="1386" y="1507"/>
                  </a:cubicBezTo>
                  <a:cubicBezTo>
                    <a:pt x="1526" y="1797"/>
                    <a:pt x="1800" y="1918"/>
                    <a:pt x="2089" y="1918"/>
                  </a:cubicBezTo>
                  <a:cubicBezTo>
                    <a:pt x="2396" y="1918"/>
                    <a:pt x="2720" y="1782"/>
                    <a:pt x="2917" y="1566"/>
                  </a:cubicBezTo>
                  <a:cubicBezTo>
                    <a:pt x="3108" y="1363"/>
                    <a:pt x="3228" y="1088"/>
                    <a:pt x="3228" y="813"/>
                  </a:cubicBezTo>
                  <a:cubicBezTo>
                    <a:pt x="3371" y="969"/>
                    <a:pt x="3479" y="1148"/>
                    <a:pt x="3562" y="1327"/>
                  </a:cubicBezTo>
                  <a:cubicBezTo>
                    <a:pt x="3289" y="1833"/>
                    <a:pt x="2743" y="2082"/>
                    <a:pt x="2184" y="2082"/>
                  </a:cubicBezTo>
                  <a:cubicBezTo>
                    <a:pt x="2081" y="2082"/>
                    <a:pt x="1978" y="2073"/>
                    <a:pt x="1876" y="2057"/>
                  </a:cubicBezTo>
                  <a:cubicBezTo>
                    <a:pt x="1566" y="1997"/>
                    <a:pt x="1267" y="1865"/>
                    <a:pt x="1087" y="1590"/>
                  </a:cubicBezTo>
                  <a:cubicBezTo>
                    <a:pt x="932" y="1351"/>
                    <a:pt x="872" y="1052"/>
                    <a:pt x="944" y="777"/>
                  </a:cubicBezTo>
                  <a:cubicBezTo>
                    <a:pt x="944" y="753"/>
                    <a:pt x="944" y="729"/>
                    <a:pt x="944" y="717"/>
                  </a:cubicBezTo>
                  <a:cubicBezTo>
                    <a:pt x="1111" y="562"/>
                    <a:pt x="1291" y="430"/>
                    <a:pt x="1494" y="335"/>
                  </a:cubicBezTo>
                  <a:close/>
                  <a:moveTo>
                    <a:pt x="2044" y="0"/>
                  </a:moveTo>
                  <a:cubicBezTo>
                    <a:pt x="1135" y="0"/>
                    <a:pt x="537" y="765"/>
                    <a:pt x="59" y="1435"/>
                  </a:cubicBezTo>
                  <a:cubicBezTo>
                    <a:pt x="0" y="1511"/>
                    <a:pt x="78" y="1592"/>
                    <a:pt x="158" y="1592"/>
                  </a:cubicBezTo>
                  <a:cubicBezTo>
                    <a:pt x="191" y="1592"/>
                    <a:pt x="226" y="1578"/>
                    <a:pt x="250" y="1542"/>
                  </a:cubicBezTo>
                  <a:cubicBezTo>
                    <a:pt x="382" y="1363"/>
                    <a:pt x="525" y="1160"/>
                    <a:pt x="693" y="980"/>
                  </a:cubicBezTo>
                  <a:lnTo>
                    <a:pt x="693" y="980"/>
                  </a:lnTo>
                  <a:cubicBezTo>
                    <a:pt x="681" y="1220"/>
                    <a:pt x="753" y="1471"/>
                    <a:pt x="884" y="1686"/>
                  </a:cubicBezTo>
                  <a:cubicBezTo>
                    <a:pt x="1087" y="2009"/>
                    <a:pt x="1410" y="2188"/>
                    <a:pt x="1769" y="2260"/>
                  </a:cubicBezTo>
                  <a:cubicBezTo>
                    <a:pt x="1910" y="2288"/>
                    <a:pt x="2053" y="2303"/>
                    <a:pt x="2196" y="2303"/>
                  </a:cubicBezTo>
                  <a:cubicBezTo>
                    <a:pt x="2827" y="2303"/>
                    <a:pt x="3442" y="2020"/>
                    <a:pt x="3754" y="1435"/>
                  </a:cubicBezTo>
                  <a:cubicBezTo>
                    <a:pt x="3801" y="1423"/>
                    <a:pt x="3825" y="1375"/>
                    <a:pt x="3801" y="1315"/>
                  </a:cubicBezTo>
                  <a:cubicBezTo>
                    <a:pt x="3514" y="610"/>
                    <a:pt x="2833" y="0"/>
                    <a:pt x="2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6"/>
            <p:cNvSpPr/>
            <p:nvPr/>
          </p:nvSpPr>
          <p:spPr>
            <a:xfrm>
              <a:off x="6290202" y="1661574"/>
              <a:ext cx="121278" cy="180736"/>
            </a:xfrm>
            <a:custGeom>
              <a:avLst/>
              <a:gdLst/>
              <a:ahLst/>
              <a:cxnLst/>
              <a:rect l="l" t="t" r="r" b="b"/>
              <a:pathLst>
                <a:path w="2464" h="3672" extrusionOk="0">
                  <a:moveTo>
                    <a:pt x="1686" y="730"/>
                  </a:moveTo>
                  <a:cubicBezTo>
                    <a:pt x="1698" y="742"/>
                    <a:pt x="1710" y="742"/>
                    <a:pt x="1710" y="742"/>
                  </a:cubicBezTo>
                  <a:cubicBezTo>
                    <a:pt x="1746" y="754"/>
                    <a:pt x="1782" y="766"/>
                    <a:pt x="1806" y="790"/>
                  </a:cubicBezTo>
                  <a:cubicBezTo>
                    <a:pt x="1830" y="802"/>
                    <a:pt x="1866" y="825"/>
                    <a:pt x="1878" y="849"/>
                  </a:cubicBezTo>
                  <a:cubicBezTo>
                    <a:pt x="1914" y="885"/>
                    <a:pt x="1937" y="921"/>
                    <a:pt x="1949" y="969"/>
                  </a:cubicBezTo>
                  <a:cubicBezTo>
                    <a:pt x="1961" y="1005"/>
                    <a:pt x="1961" y="1053"/>
                    <a:pt x="1949" y="1100"/>
                  </a:cubicBezTo>
                  <a:cubicBezTo>
                    <a:pt x="1926" y="1184"/>
                    <a:pt x="1842" y="1256"/>
                    <a:pt x="1770" y="1292"/>
                  </a:cubicBezTo>
                  <a:cubicBezTo>
                    <a:pt x="1746" y="1304"/>
                    <a:pt x="1710" y="1316"/>
                    <a:pt x="1686" y="1316"/>
                  </a:cubicBezTo>
                  <a:lnTo>
                    <a:pt x="1627" y="1316"/>
                  </a:lnTo>
                  <a:cubicBezTo>
                    <a:pt x="1555" y="1316"/>
                    <a:pt x="1483" y="1292"/>
                    <a:pt x="1435" y="1244"/>
                  </a:cubicBezTo>
                  <a:cubicBezTo>
                    <a:pt x="1399" y="1208"/>
                    <a:pt x="1376" y="1172"/>
                    <a:pt x="1364" y="1124"/>
                  </a:cubicBezTo>
                  <a:cubicBezTo>
                    <a:pt x="1352" y="1100"/>
                    <a:pt x="1352" y="1077"/>
                    <a:pt x="1352" y="1053"/>
                  </a:cubicBezTo>
                  <a:cubicBezTo>
                    <a:pt x="1352" y="1041"/>
                    <a:pt x="1352" y="1029"/>
                    <a:pt x="1352" y="1005"/>
                  </a:cubicBezTo>
                  <a:cubicBezTo>
                    <a:pt x="1352" y="957"/>
                    <a:pt x="1364" y="909"/>
                    <a:pt x="1399" y="861"/>
                  </a:cubicBezTo>
                  <a:cubicBezTo>
                    <a:pt x="1411" y="825"/>
                    <a:pt x="1447" y="790"/>
                    <a:pt x="1483" y="766"/>
                  </a:cubicBezTo>
                  <a:cubicBezTo>
                    <a:pt x="1531" y="742"/>
                    <a:pt x="1567" y="730"/>
                    <a:pt x="1615" y="730"/>
                  </a:cubicBezTo>
                  <a:close/>
                  <a:moveTo>
                    <a:pt x="725" y="227"/>
                  </a:moveTo>
                  <a:cubicBezTo>
                    <a:pt x="762" y="227"/>
                    <a:pt x="800" y="228"/>
                    <a:pt x="837" y="228"/>
                  </a:cubicBezTo>
                  <a:cubicBezTo>
                    <a:pt x="622" y="419"/>
                    <a:pt x="503" y="694"/>
                    <a:pt x="455" y="981"/>
                  </a:cubicBezTo>
                  <a:cubicBezTo>
                    <a:pt x="431" y="1184"/>
                    <a:pt x="455" y="1387"/>
                    <a:pt x="551" y="1567"/>
                  </a:cubicBezTo>
                  <a:cubicBezTo>
                    <a:pt x="658" y="1746"/>
                    <a:pt x="826" y="1866"/>
                    <a:pt x="1017" y="1925"/>
                  </a:cubicBezTo>
                  <a:cubicBezTo>
                    <a:pt x="1099" y="1947"/>
                    <a:pt x="1179" y="1957"/>
                    <a:pt x="1258" y="1957"/>
                  </a:cubicBezTo>
                  <a:cubicBezTo>
                    <a:pt x="1573" y="1957"/>
                    <a:pt x="1864" y="1798"/>
                    <a:pt x="2093" y="1579"/>
                  </a:cubicBezTo>
                  <a:cubicBezTo>
                    <a:pt x="2117" y="1555"/>
                    <a:pt x="2129" y="1543"/>
                    <a:pt x="2153" y="1519"/>
                  </a:cubicBezTo>
                  <a:lnTo>
                    <a:pt x="2153" y="1519"/>
                  </a:lnTo>
                  <a:cubicBezTo>
                    <a:pt x="2141" y="1722"/>
                    <a:pt x="2081" y="1913"/>
                    <a:pt x="2021" y="2105"/>
                  </a:cubicBezTo>
                  <a:cubicBezTo>
                    <a:pt x="2009" y="2105"/>
                    <a:pt x="1997" y="2105"/>
                    <a:pt x="1985" y="2117"/>
                  </a:cubicBezTo>
                  <a:cubicBezTo>
                    <a:pt x="1765" y="2179"/>
                    <a:pt x="1544" y="2214"/>
                    <a:pt x="1318" y="2214"/>
                  </a:cubicBezTo>
                  <a:cubicBezTo>
                    <a:pt x="1238" y="2214"/>
                    <a:pt x="1158" y="2210"/>
                    <a:pt x="1077" y="2200"/>
                  </a:cubicBezTo>
                  <a:cubicBezTo>
                    <a:pt x="802" y="2177"/>
                    <a:pt x="551" y="2093"/>
                    <a:pt x="407" y="1842"/>
                  </a:cubicBezTo>
                  <a:cubicBezTo>
                    <a:pt x="252" y="1591"/>
                    <a:pt x="228" y="1292"/>
                    <a:pt x="240" y="1005"/>
                  </a:cubicBezTo>
                  <a:cubicBezTo>
                    <a:pt x="252" y="754"/>
                    <a:pt x="276" y="467"/>
                    <a:pt x="455" y="275"/>
                  </a:cubicBezTo>
                  <a:cubicBezTo>
                    <a:pt x="540" y="233"/>
                    <a:pt x="632" y="227"/>
                    <a:pt x="725" y="227"/>
                  </a:cubicBezTo>
                  <a:close/>
                  <a:moveTo>
                    <a:pt x="718" y="0"/>
                  </a:moveTo>
                  <a:cubicBezTo>
                    <a:pt x="515" y="12"/>
                    <a:pt x="323" y="48"/>
                    <a:pt x="180" y="192"/>
                  </a:cubicBezTo>
                  <a:cubicBezTo>
                    <a:pt x="144" y="240"/>
                    <a:pt x="144" y="275"/>
                    <a:pt x="168" y="311"/>
                  </a:cubicBezTo>
                  <a:cubicBezTo>
                    <a:pt x="60" y="515"/>
                    <a:pt x="36" y="742"/>
                    <a:pt x="24" y="969"/>
                  </a:cubicBezTo>
                  <a:cubicBezTo>
                    <a:pt x="1" y="1304"/>
                    <a:pt x="24" y="1662"/>
                    <a:pt x="204" y="1961"/>
                  </a:cubicBezTo>
                  <a:cubicBezTo>
                    <a:pt x="383" y="2236"/>
                    <a:pt x="658" y="2368"/>
                    <a:pt x="969" y="2416"/>
                  </a:cubicBezTo>
                  <a:cubicBezTo>
                    <a:pt x="1080" y="2432"/>
                    <a:pt x="1189" y="2440"/>
                    <a:pt x="1298" y="2440"/>
                  </a:cubicBezTo>
                  <a:cubicBezTo>
                    <a:pt x="1505" y="2440"/>
                    <a:pt x="1709" y="2411"/>
                    <a:pt x="1914" y="2356"/>
                  </a:cubicBezTo>
                  <a:lnTo>
                    <a:pt x="1914" y="2356"/>
                  </a:lnTo>
                  <a:cubicBezTo>
                    <a:pt x="1746" y="2750"/>
                    <a:pt x="1531" y="3145"/>
                    <a:pt x="1256" y="3468"/>
                  </a:cubicBezTo>
                  <a:cubicBezTo>
                    <a:pt x="1183" y="3559"/>
                    <a:pt x="1256" y="3671"/>
                    <a:pt x="1338" y="3671"/>
                  </a:cubicBezTo>
                  <a:cubicBezTo>
                    <a:pt x="1363" y="3671"/>
                    <a:pt x="1389" y="3661"/>
                    <a:pt x="1411" y="3635"/>
                  </a:cubicBezTo>
                  <a:cubicBezTo>
                    <a:pt x="1746" y="3241"/>
                    <a:pt x="1997" y="2774"/>
                    <a:pt x="2177" y="2296"/>
                  </a:cubicBezTo>
                  <a:cubicBezTo>
                    <a:pt x="2368" y="1854"/>
                    <a:pt x="2464" y="1352"/>
                    <a:pt x="2296" y="873"/>
                  </a:cubicBezTo>
                  <a:cubicBezTo>
                    <a:pt x="2153" y="455"/>
                    <a:pt x="1842" y="144"/>
                    <a:pt x="1399" y="48"/>
                  </a:cubicBezTo>
                  <a:cubicBezTo>
                    <a:pt x="1184" y="12"/>
                    <a:pt x="945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6"/>
            <p:cNvSpPr/>
            <p:nvPr/>
          </p:nvSpPr>
          <p:spPr>
            <a:xfrm>
              <a:off x="6309644" y="1904028"/>
              <a:ext cx="150367" cy="160703"/>
            </a:xfrm>
            <a:custGeom>
              <a:avLst/>
              <a:gdLst/>
              <a:ahLst/>
              <a:cxnLst/>
              <a:rect l="l" t="t" r="r" b="b"/>
              <a:pathLst>
                <a:path w="3055" h="3265" extrusionOk="0">
                  <a:moveTo>
                    <a:pt x="1208" y="252"/>
                  </a:moveTo>
                  <a:cubicBezTo>
                    <a:pt x="1471" y="287"/>
                    <a:pt x="1734" y="371"/>
                    <a:pt x="1973" y="491"/>
                  </a:cubicBezTo>
                  <a:cubicBezTo>
                    <a:pt x="2128" y="562"/>
                    <a:pt x="2284" y="670"/>
                    <a:pt x="2427" y="778"/>
                  </a:cubicBezTo>
                  <a:cubicBezTo>
                    <a:pt x="2487" y="826"/>
                    <a:pt x="2547" y="873"/>
                    <a:pt x="2595" y="921"/>
                  </a:cubicBezTo>
                  <a:cubicBezTo>
                    <a:pt x="2547" y="921"/>
                    <a:pt x="2499" y="909"/>
                    <a:pt x="2451" y="909"/>
                  </a:cubicBezTo>
                  <a:cubicBezTo>
                    <a:pt x="2403" y="861"/>
                    <a:pt x="2338" y="837"/>
                    <a:pt x="2270" y="837"/>
                  </a:cubicBezTo>
                  <a:cubicBezTo>
                    <a:pt x="2203" y="837"/>
                    <a:pt x="2134" y="861"/>
                    <a:pt x="2080" y="909"/>
                  </a:cubicBezTo>
                  <a:cubicBezTo>
                    <a:pt x="2057" y="933"/>
                    <a:pt x="2045" y="969"/>
                    <a:pt x="2057" y="1005"/>
                  </a:cubicBezTo>
                  <a:cubicBezTo>
                    <a:pt x="1997" y="1017"/>
                    <a:pt x="1949" y="1041"/>
                    <a:pt x="1889" y="1065"/>
                  </a:cubicBezTo>
                  <a:cubicBezTo>
                    <a:pt x="1806" y="1101"/>
                    <a:pt x="1722" y="1136"/>
                    <a:pt x="1650" y="1184"/>
                  </a:cubicBezTo>
                  <a:cubicBezTo>
                    <a:pt x="1614" y="1208"/>
                    <a:pt x="1578" y="1232"/>
                    <a:pt x="1542" y="1256"/>
                  </a:cubicBezTo>
                  <a:cubicBezTo>
                    <a:pt x="1507" y="1292"/>
                    <a:pt x="1459" y="1328"/>
                    <a:pt x="1423" y="1352"/>
                  </a:cubicBezTo>
                  <a:cubicBezTo>
                    <a:pt x="1414" y="1354"/>
                    <a:pt x="1408" y="1356"/>
                    <a:pt x="1403" y="1356"/>
                  </a:cubicBezTo>
                  <a:cubicBezTo>
                    <a:pt x="1387" y="1356"/>
                    <a:pt x="1387" y="1340"/>
                    <a:pt x="1387" y="1304"/>
                  </a:cubicBezTo>
                  <a:cubicBezTo>
                    <a:pt x="1375" y="1268"/>
                    <a:pt x="1387" y="1220"/>
                    <a:pt x="1387" y="1172"/>
                  </a:cubicBezTo>
                  <a:cubicBezTo>
                    <a:pt x="1399" y="1065"/>
                    <a:pt x="1399" y="969"/>
                    <a:pt x="1387" y="873"/>
                  </a:cubicBezTo>
                  <a:cubicBezTo>
                    <a:pt x="1375" y="826"/>
                    <a:pt x="1375" y="790"/>
                    <a:pt x="1363" y="754"/>
                  </a:cubicBezTo>
                  <a:cubicBezTo>
                    <a:pt x="1375" y="742"/>
                    <a:pt x="1375" y="730"/>
                    <a:pt x="1375" y="718"/>
                  </a:cubicBezTo>
                  <a:cubicBezTo>
                    <a:pt x="1411" y="527"/>
                    <a:pt x="1327" y="371"/>
                    <a:pt x="1208" y="252"/>
                  </a:cubicBezTo>
                  <a:close/>
                  <a:moveTo>
                    <a:pt x="897" y="1"/>
                  </a:moveTo>
                  <a:cubicBezTo>
                    <a:pt x="861" y="1"/>
                    <a:pt x="837" y="12"/>
                    <a:pt x="813" y="24"/>
                  </a:cubicBezTo>
                  <a:cubicBezTo>
                    <a:pt x="741" y="48"/>
                    <a:pt x="694" y="180"/>
                    <a:pt x="789" y="228"/>
                  </a:cubicBezTo>
                  <a:cubicBezTo>
                    <a:pt x="861" y="264"/>
                    <a:pt x="945" y="311"/>
                    <a:pt x="1016" y="371"/>
                  </a:cubicBezTo>
                  <a:cubicBezTo>
                    <a:pt x="1028" y="491"/>
                    <a:pt x="1064" y="586"/>
                    <a:pt x="1124" y="670"/>
                  </a:cubicBezTo>
                  <a:cubicBezTo>
                    <a:pt x="1148" y="802"/>
                    <a:pt x="1172" y="933"/>
                    <a:pt x="1172" y="1065"/>
                  </a:cubicBezTo>
                  <a:cubicBezTo>
                    <a:pt x="1172" y="1196"/>
                    <a:pt x="1136" y="1387"/>
                    <a:pt x="1220" y="1495"/>
                  </a:cubicBezTo>
                  <a:cubicBezTo>
                    <a:pt x="1208" y="1507"/>
                    <a:pt x="1196" y="1531"/>
                    <a:pt x="1196" y="1543"/>
                  </a:cubicBezTo>
                  <a:cubicBezTo>
                    <a:pt x="1136" y="1662"/>
                    <a:pt x="1088" y="1782"/>
                    <a:pt x="1040" y="1902"/>
                  </a:cubicBezTo>
                  <a:cubicBezTo>
                    <a:pt x="1016" y="1949"/>
                    <a:pt x="1004" y="1997"/>
                    <a:pt x="969" y="2033"/>
                  </a:cubicBezTo>
                  <a:cubicBezTo>
                    <a:pt x="933" y="2057"/>
                    <a:pt x="885" y="2069"/>
                    <a:pt x="849" y="2081"/>
                  </a:cubicBezTo>
                  <a:cubicBezTo>
                    <a:pt x="741" y="2105"/>
                    <a:pt x="622" y="2105"/>
                    <a:pt x="502" y="2129"/>
                  </a:cubicBezTo>
                  <a:cubicBezTo>
                    <a:pt x="371" y="2141"/>
                    <a:pt x="239" y="2153"/>
                    <a:pt x="108" y="2177"/>
                  </a:cubicBezTo>
                  <a:cubicBezTo>
                    <a:pt x="48" y="2177"/>
                    <a:pt x="0" y="2224"/>
                    <a:pt x="0" y="2284"/>
                  </a:cubicBezTo>
                  <a:cubicBezTo>
                    <a:pt x="0" y="2339"/>
                    <a:pt x="40" y="2393"/>
                    <a:pt x="92" y="2393"/>
                  </a:cubicBezTo>
                  <a:cubicBezTo>
                    <a:pt x="97" y="2393"/>
                    <a:pt x="102" y="2393"/>
                    <a:pt x="108" y="2392"/>
                  </a:cubicBezTo>
                  <a:cubicBezTo>
                    <a:pt x="263" y="2380"/>
                    <a:pt x="407" y="2356"/>
                    <a:pt x="550" y="2344"/>
                  </a:cubicBezTo>
                  <a:cubicBezTo>
                    <a:pt x="670" y="2332"/>
                    <a:pt x="789" y="2320"/>
                    <a:pt x="897" y="2296"/>
                  </a:cubicBezTo>
                  <a:cubicBezTo>
                    <a:pt x="909" y="2296"/>
                    <a:pt x="909" y="2308"/>
                    <a:pt x="921" y="2308"/>
                  </a:cubicBezTo>
                  <a:cubicBezTo>
                    <a:pt x="1112" y="2392"/>
                    <a:pt x="1291" y="2487"/>
                    <a:pt x="1447" y="2643"/>
                  </a:cubicBezTo>
                  <a:cubicBezTo>
                    <a:pt x="1578" y="2774"/>
                    <a:pt x="1674" y="2966"/>
                    <a:pt x="1698" y="3157"/>
                  </a:cubicBezTo>
                  <a:cubicBezTo>
                    <a:pt x="1698" y="3217"/>
                    <a:pt x="1746" y="3265"/>
                    <a:pt x="1806" y="3265"/>
                  </a:cubicBezTo>
                  <a:cubicBezTo>
                    <a:pt x="1865" y="3265"/>
                    <a:pt x="1925" y="3217"/>
                    <a:pt x="1925" y="3157"/>
                  </a:cubicBezTo>
                  <a:cubicBezTo>
                    <a:pt x="1889" y="2918"/>
                    <a:pt x="1794" y="2691"/>
                    <a:pt x="1626" y="2499"/>
                  </a:cubicBezTo>
                  <a:cubicBezTo>
                    <a:pt x="1483" y="2356"/>
                    <a:pt x="1315" y="2260"/>
                    <a:pt x="1136" y="2165"/>
                  </a:cubicBezTo>
                  <a:cubicBezTo>
                    <a:pt x="1172" y="2129"/>
                    <a:pt x="1208" y="2081"/>
                    <a:pt x="1232" y="2021"/>
                  </a:cubicBezTo>
                  <a:cubicBezTo>
                    <a:pt x="1291" y="1890"/>
                    <a:pt x="1351" y="1746"/>
                    <a:pt x="1411" y="1603"/>
                  </a:cubicBezTo>
                  <a:cubicBezTo>
                    <a:pt x="1411" y="1591"/>
                    <a:pt x="1411" y="1591"/>
                    <a:pt x="1411" y="1579"/>
                  </a:cubicBezTo>
                  <a:cubicBezTo>
                    <a:pt x="1459" y="1579"/>
                    <a:pt x="1519" y="1555"/>
                    <a:pt x="1566" y="1519"/>
                  </a:cubicBezTo>
                  <a:cubicBezTo>
                    <a:pt x="1650" y="1459"/>
                    <a:pt x="1722" y="1399"/>
                    <a:pt x="1817" y="1352"/>
                  </a:cubicBezTo>
                  <a:cubicBezTo>
                    <a:pt x="1997" y="1244"/>
                    <a:pt x="2200" y="1172"/>
                    <a:pt x="2415" y="1148"/>
                  </a:cubicBezTo>
                  <a:cubicBezTo>
                    <a:pt x="2439" y="1148"/>
                    <a:pt x="2451" y="1148"/>
                    <a:pt x="2475" y="1136"/>
                  </a:cubicBezTo>
                  <a:lnTo>
                    <a:pt x="2798" y="1172"/>
                  </a:lnTo>
                  <a:cubicBezTo>
                    <a:pt x="2822" y="1172"/>
                    <a:pt x="2834" y="1172"/>
                    <a:pt x="2858" y="1160"/>
                  </a:cubicBezTo>
                  <a:cubicBezTo>
                    <a:pt x="2876" y="1175"/>
                    <a:pt x="2895" y="1181"/>
                    <a:pt x="2912" y="1181"/>
                  </a:cubicBezTo>
                  <a:cubicBezTo>
                    <a:pt x="2996" y="1181"/>
                    <a:pt x="3054" y="1038"/>
                    <a:pt x="2965" y="969"/>
                  </a:cubicBezTo>
                  <a:cubicBezTo>
                    <a:pt x="2882" y="909"/>
                    <a:pt x="2822" y="826"/>
                    <a:pt x="2750" y="754"/>
                  </a:cubicBezTo>
                  <a:cubicBezTo>
                    <a:pt x="2678" y="694"/>
                    <a:pt x="2607" y="634"/>
                    <a:pt x="2535" y="574"/>
                  </a:cubicBezTo>
                  <a:cubicBezTo>
                    <a:pt x="2367" y="455"/>
                    <a:pt x="2200" y="347"/>
                    <a:pt x="2021" y="264"/>
                  </a:cubicBezTo>
                  <a:cubicBezTo>
                    <a:pt x="1662" y="96"/>
                    <a:pt x="1291" y="12"/>
                    <a:pt x="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6"/>
            <p:cNvSpPr/>
            <p:nvPr/>
          </p:nvSpPr>
          <p:spPr>
            <a:xfrm>
              <a:off x="6233748" y="2037167"/>
              <a:ext cx="221342" cy="87267"/>
            </a:xfrm>
            <a:custGeom>
              <a:avLst/>
              <a:gdLst/>
              <a:ahLst/>
              <a:cxnLst/>
              <a:rect l="l" t="t" r="r" b="b"/>
              <a:pathLst>
                <a:path w="4497" h="1773" extrusionOk="0">
                  <a:moveTo>
                    <a:pt x="159" y="1"/>
                  </a:moveTo>
                  <a:cubicBezTo>
                    <a:pt x="79" y="1"/>
                    <a:pt x="0" y="77"/>
                    <a:pt x="59" y="153"/>
                  </a:cubicBezTo>
                  <a:cubicBezTo>
                    <a:pt x="846" y="1177"/>
                    <a:pt x="2099" y="1772"/>
                    <a:pt x="3371" y="1772"/>
                  </a:cubicBezTo>
                  <a:cubicBezTo>
                    <a:pt x="3704" y="1772"/>
                    <a:pt x="4037" y="1732"/>
                    <a:pt x="4364" y="1648"/>
                  </a:cubicBezTo>
                  <a:cubicBezTo>
                    <a:pt x="4496" y="1615"/>
                    <a:pt x="4455" y="1428"/>
                    <a:pt x="4335" y="1428"/>
                  </a:cubicBezTo>
                  <a:cubicBezTo>
                    <a:pt x="4325" y="1428"/>
                    <a:pt x="4315" y="1430"/>
                    <a:pt x="4304" y="1432"/>
                  </a:cubicBezTo>
                  <a:cubicBezTo>
                    <a:pt x="3996" y="1513"/>
                    <a:pt x="3680" y="1551"/>
                    <a:pt x="3364" y="1551"/>
                  </a:cubicBezTo>
                  <a:cubicBezTo>
                    <a:pt x="2174" y="1551"/>
                    <a:pt x="988" y="1000"/>
                    <a:pt x="251" y="46"/>
                  </a:cubicBezTo>
                  <a:cubicBezTo>
                    <a:pt x="226" y="14"/>
                    <a:pt x="193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6"/>
            <p:cNvSpPr/>
            <p:nvPr/>
          </p:nvSpPr>
          <p:spPr>
            <a:xfrm>
              <a:off x="6448196" y="2040563"/>
              <a:ext cx="112763" cy="154255"/>
            </a:xfrm>
            <a:custGeom>
              <a:avLst/>
              <a:gdLst/>
              <a:ahLst/>
              <a:cxnLst/>
              <a:rect l="l" t="t" r="r" b="b"/>
              <a:pathLst>
                <a:path w="2291" h="3134" extrusionOk="0">
                  <a:moveTo>
                    <a:pt x="172" y="1"/>
                  </a:moveTo>
                  <a:cubicBezTo>
                    <a:pt x="66" y="1"/>
                    <a:pt x="0" y="152"/>
                    <a:pt x="114" y="204"/>
                  </a:cubicBezTo>
                  <a:cubicBezTo>
                    <a:pt x="1214" y="706"/>
                    <a:pt x="1992" y="1818"/>
                    <a:pt x="2063" y="3025"/>
                  </a:cubicBezTo>
                  <a:cubicBezTo>
                    <a:pt x="2069" y="3097"/>
                    <a:pt x="2126" y="3133"/>
                    <a:pt x="2181" y="3133"/>
                  </a:cubicBezTo>
                  <a:cubicBezTo>
                    <a:pt x="2237" y="3133"/>
                    <a:pt x="2290" y="3097"/>
                    <a:pt x="2290" y="3025"/>
                  </a:cubicBezTo>
                  <a:cubicBezTo>
                    <a:pt x="2207" y="1746"/>
                    <a:pt x="1394" y="550"/>
                    <a:pt x="222" y="12"/>
                  </a:cubicBezTo>
                  <a:cubicBezTo>
                    <a:pt x="205" y="4"/>
                    <a:pt x="188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6"/>
            <p:cNvSpPr/>
            <p:nvPr/>
          </p:nvSpPr>
          <p:spPr>
            <a:xfrm>
              <a:off x="6466162" y="2022893"/>
              <a:ext cx="150416" cy="115618"/>
            </a:xfrm>
            <a:custGeom>
              <a:avLst/>
              <a:gdLst/>
              <a:ahLst/>
              <a:cxnLst/>
              <a:rect l="l" t="t" r="r" b="b"/>
              <a:pathLst>
                <a:path w="3056" h="2349" extrusionOk="0">
                  <a:moveTo>
                    <a:pt x="133" y="0"/>
                  </a:moveTo>
                  <a:cubicBezTo>
                    <a:pt x="1" y="0"/>
                    <a:pt x="4" y="216"/>
                    <a:pt x="144" y="216"/>
                  </a:cubicBezTo>
                  <a:cubicBezTo>
                    <a:pt x="467" y="228"/>
                    <a:pt x="766" y="359"/>
                    <a:pt x="1041" y="515"/>
                  </a:cubicBezTo>
                  <a:cubicBezTo>
                    <a:pt x="1292" y="646"/>
                    <a:pt x="1531" y="814"/>
                    <a:pt x="1758" y="993"/>
                  </a:cubicBezTo>
                  <a:cubicBezTo>
                    <a:pt x="2189" y="1364"/>
                    <a:pt x="2547" y="1794"/>
                    <a:pt x="2810" y="2296"/>
                  </a:cubicBezTo>
                  <a:cubicBezTo>
                    <a:pt x="2832" y="2333"/>
                    <a:pt x="2865" y="2348"/>
                    <a:pt x="2899" y="2348"/>
                  </a:cubicBezTo>
                  <a:cubicBezTo>
                    <a:pt x="2975" y="2348"/>
                    <a:pt x="3055" y="2268"/>
                    <a:pt x="3014" y="2177"/>
                  </a:cubicBezTo>
                  <a:cubicBezTo>
                    <a:pt x="2715" y="1651"/>
                    <a:pt x="2320" y="1161"/>
                    <a:pt x="1842" y="778"/>
                  </a:cubicBezTo>
                  <a:cubicBezTo>
                    <a:pt x="1375" y="407"/>
                    <a:pt x="766" y="1"/>
                    <a:pt x="144" y="1"/>
                  </a:cubicBezTo>
                  <a:cubicBezTo>
                    <a:pt x="140" y="0"/>
                    <a:pt x="137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6"/>
            <p:cNvSpPr/>
            <p:nvPr/>
          </p:nvSpPr>
          <p:spPr>
            <a:xfrm>
              <a:off x="6482059" y="1995035"/>
              <a:ext cx="189349" cy="121475"/>
            </a:xfrm>
            <a:custGeom>
              <a:avLst/>
              <a:gdLst/>
              <a:ahLst/>
              <a:cxnLst/>
              <a:rect l="l" t="t" r="r" b="b"/>
              <a:pathLst>
                <a:path w="3847" h="2468" extrusionOk="0">
                  <a:moveTo>
                    <a:pt x="318" y="1"/>
                  </a:moveTo>
                  <a:cubicBezTo>
                    <a:pt x="260" y="1"/>
                    <a:pt x="202" y="2"/>
                    <a:pt x="144" y="5"/>
                  </a:cubicBezTo>
                  <a:cubicBezTo>
                    <a:pt x="0" y="17"/>
                    <a:pt x="0" y="232"/>
                    <a:pt x="144" y="232"/>
                  </a:cubicBezTo>
                  <a:cubicBezTo>
                    <a:pt x="202" y="229"/>
                    <a:pt x="259" y="228"/>
                    <a:pt x="316" y="228"/>
                  </a:cubicBezTo>
                  <a:cubicBezTo>
                    <a:pt x="1755" y="228"/>
                    <a:pt x="3048" y="1086"/>
                    <a:pt x="3611" y="2408"/>
                  </a:cubicBezTo>
                  <a:cubicBezTo>
                    <a:pt x="3630" y="2450"/>
                    <a:pt x="3663" y="2468"/>
                    <a:pt x="3697" y="2468"/>
                  </a:cubicBezTo>
                  <a:cubicBezTo>
                    <a:pt x="3769" y="2468"/>
                    <a:pt x="3847" y="2390"/>
                    <a:pt x="3814" y="2300"/>
                  </a:cubicBezTo>
                  <a:cubicBezTo>
                    <a:pt x="3216" y="896"/>
                    <a:pt x="1829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6"/>
            <p:cNvSpPr/>
            <p:nvPr/>
          </p:nvSpPr>
          <p:spPr>
            <a:xfrm>
              <a:off x="6211058" y="2861000"/>
              <a:ext cx="138505" cy="170941"/>
            </a:xfrm>
            <a:custGeom>
              <a:avLst/>
              <a:gdLst/>
              <a:ahLst/>
              <a:cxnLst/>
              <a:rect l="l" t="t" r="r" b="b"/>
              <a:pathLst>
                <a:path w="2814" h="3473" extrusionOk="0">
                  <a:moveTo>
                    <a:pt x="601" y="0"/>
                  </a:moveTo>
                  <a:cubicBezTo>
                    <a:pt x="558" y="0"/>
                    <a:pt x="518" y="25"/>
                    <a:pt x="509" y="83"/>
                  </a:cubicBezTo>
                  <a:cubicBezTo>
                    <a:pt x="401" y="692"/>
                    <a:pt x="234" y="1278"/>
                    <a:pt x="30" y="1864"/>
                  </a:cubicBezTo>
                  <a:cubicBezTo>
                    <a:pt x="1" y="1943"/>
                    <a:pt x="76" y="2005"/>
                    <a:pt x="144" y="2005"/>
                  </a:cubicBezTo>
                  <a:cubicBezTo>
                    <a:pt x="158" y="2005"/>
                    <a:pt x="173" y="2002"/>
                    <a:pt x="186" y="1996"/>
                  </a:cubicBezTo>
                  <a:cubicBezTo>
                    <a:pt x="449" y="1852"/>
                    <a:pt x="700" y="1685"/>
                    <a:pt x="951" y="1505"/>
                  </a:cubicBezTo>
                  <a:lnTo>
                    <a:pt x="951" y="1505"/>
                  </a:lnTo>
                  <a:cubicBezTo>
                    <a:pt x="903" y="2079"/>
                    <a:pt x="999" y="2653"/>
                    <a:pt x="1226" y="3179"/>
                  </a:cubicBezTo>
                  <a:cubicBezTo>
                    <a:pt x="1242" y="3221"/>
                    <a:pt x="1280" y="3240"/>
                    <a:pt x="1320" y="3240"/>
                  </a:cubicBezTo>
                  <a:cubicBezTo>
                    <a:pt x="1370" y="3240"/>
                    <a:pt x="1422" y="3209"/>
                    <a:pt x="1429" y="3155"/>
                  </a:cubicBezTo>
                  <a:cubicBezTo>
                    <a:pt x="1513" y="2785"/>
                    <a:pt x="1680" y="2438"/>
                    <a:pt x="1907" y="2139"/>
                  </a:cubicBezTo>
                  <a:cubicBezTo>
                    <a:pt x="1943" y="2641"/>
                    <a:pt x="2182" y="3119"/>
                    <a:pt x="2565" y="3442"/>
                  </a:cubicBezTo>
                  <a:cubicBezTo>
                    <a:pt x="2589" y="3463"/>
                    <a:pt x="2615" y="3472"/>
                    <a:pt x="2641" y="3472"/>
                  </a:cubicBezTo>
                  <a:cubicBezTo>
                    <a:pt x="2733" y="3472"/>
                    <a:pt x="2814" y="3361"/>
                    <a:pt x="2720" y="3287"/>
                  </a:cubicBezTo>
                  <a:cubicBezTo>
                    <a:pt x="2302" y="2928"/>
                    <a:pt x="2087" y="2390"/>
                    <a:pt x="2135" y="1840"/>
                  </a:cubicBezTo>
                  <a:cubicBezTo>
                    <a:pt x="2143" y="1776"/>
                    <a:pt x="2087" y="1734"/>
                    <a:pt x="2027" y="1734"/>
                  </a:cubicBezTo>
                  <a:cubicBezTo>
                    <a:pt x="1998" y="1734"/>
                    <a:pt x="1967" y="1744"/>
                    <a:pt x="1943" y="1768"/>
                  </a:cubicBezTo>
                  <a:cubicBezTo>
                    <a:pt x="1656" y="2055"/>
                    <a:pt x="1441" y="2390"/>
                    <a:pt x="1310" y="2773"/>
                  </a:cubicBezTo>
                  <a:cubicBezTo>
                    <a:pt x="1154" y="2294"/>
                    <a:pt x="1118" y="1792"/>
                    <a:pt x="1190" y="1290"/>
                  </a:cubicBezTo>
                  <a:cubicBezTo>
                    <a:pt x="1207" y="1213"/>
                    <a:pt x="1150" y="1154"/>
                    <a:pt x="1085" y="1154"/>
                  </a:cubicBezTo>
                  <a:cubicBezTo>
                    <a:pt x="1060" y="1154"/>
                    <a:pt x="1034" y="1162"/>
                    <a:pt x="1011" y="1183"/>
                  </a:cubicBezTo>
                  <a:cubicBezTo>
                    <a:pt x="795" y="1350"/>
                    <a:pt x="568" y="1505"/>
                    <a:pt x="341" y="1649"/>
                  </a:cubicBezTo>
                  <a:cubicBezTo>
                    <a:pt x="497" y="1159"/>
                    <a:pt x="628" y="644"/>
                    <a:pt x="724" y="142"/>
                  </a:cubicBezTo>
                  <a:cubicBezTo>
                    <a:pt x="738" y="56"/>
                    <a:pt x="666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6"/>
            <p:cNvSpPr/>
            <p:nvPr/>
          </p:nvSpPr>
          <p:spPr>
            <a:xfrm>
              <a:off x="6123792" y="2345280"/>
              <a:ext cx="117636" cy="63198"/>
            </a:xfrm>
            <a:custGeom>
              <a:avLst/>
              <a:gdLst/>
              <a:ahLst/>
              <a:cxnLst/>
              <a:rect l="l" t="t" r="r" b="b"/>
              <a:pathLst>
                <a:path w="2390" h="1284" extrusionOk="0">
                  <a:moveTo>
                    <a:pt x="748" y="1"/>
                  </a:moveTo>
                  <a:cubicBezTo>
                    <a:pt x="714" y="1"/>
                    <a:pt x="680" y="15"/>
                    <a:pt x="655" y="51"/>
                  </a:cubicBezTo>
                  <a:cubicBezTo>
                    <a:pt x="464" y="302"/>
                    <a:pt x="273" y="529"/>
                    <a:pt x="58" y="756"/>
                  </a:cubicBezTo>
                  <a:cubicBezTo>
                    <a:pt x="0" y="825"/>
                    <a:pt x="31" y="948"/>
                    <a:pt x="128" y="948"/>
                  </a:cubicBezTo>
                  <a:cubicBezTo>
                    <a:pt x="132" y="948"/>
                    <a:pt x="137" y="948"/>
                    <a:pt x="141" y="947"/>
                  </a:cubicBezTo>
                  <a:cubicBezTo>
                    <a:pt x="440" y="912"/>
                    <a:pt x="727" y="828"/>
                    <a:pt x="978" y="684"/>
                  </a:cubicBezTo>
                  <a:lnTo>
                    <a:pt x="978" y="684"/>
                  </a:lnTo>
                  <a:cubicBezTo>
                    <a:pt x="871" y="828"/>
                    <a:pt x="739" y="971"/>
                    <a:pt x="596" y="1091"/>
                  </a:cubicBezTo>
                  <a:cubicBezTo>
                    <a:pt x="504" y="1160"/>
                    <a:pt x="599" y="1283"/>
                    <a:pt x="691" y="1283"/>
                  </a:cubicBezTo>
                  <a:cubicBezTo>
                    <a:pt x="695" y="1283"/>
                    <a:pt x="699" y="1283"/>
                    <a:pt x="703" y="1282"/>
                  </a:cubicBezTo>
                  <a:cubicBezTo>
                    <a:pt x="1313" y="1163"/>
                    <a:pt x="1863" y="876"/>
                    <a:pt x="2305" y="445"/>
                  </a:cubicBezTo>
                  <a:cubicBezTo>
                    <a:pt x="2389" y="371"/>
                    <a:pt x="2313" y="260"/>
                    <a:pt x="2225" y="260"/>
                  </a:cubicBezTo>
                  <a:cubicBezTo>
                    <a:pt x="2200" y="260"/>
                    <a:pt x="2174" y="269"/>
                    <a:pt x="2150" y="290"/>
                  </a:cubicBezTo>
                  <a:cubicBezTo>
                    <a:pt x="1839" y="589"/>
                    <a:pt x="1457" y="816"/>
                    <a:pt x="1050" y="959"/>
                  </a:cubicBezTo>
                  <a:cubicBezTo>
                    <a:pt x="1217" y="768"/>
                    <a:pt x="1361" y="553"/>
                    <a:pt x="1468" y="326"/>
                  </a:cubicBezTo>
                  <a:cubicBezTo>
                    <a:pt x="1513" y="246"/>
                    <a:pt x="1452" y="159"/>
                    <a:pt x="1378" y="159"/>
                  </a:cubicBezTo>
                  <a:cubicBezTo>
                    <a:pt x="1353" y="159"/>
                    <a:pt x="1326" y="170"/>
                    <a:pt x="1301" y="194"/>
                  </a:cubicBezTo>
                  <a:cubicBezTo>
                    <a:pt x="1050" y="421"/>
                    <a:pt x="751" y="577"/>
                    <a:pt x="440" y="672"/>
                  </a:cubicBezTo>
                  <a:cubicBezTo>
                    <a:pt x="584" y="505"/>
                    <a:pt x="715" y="338"/>
                    <a:pt x="847" y="158"/>
                  </a:cubicBezTo>
                  <a:cubicBezTo>
                    <a:pt x="906" y="83"/>
                    <a:pt x="828" y="1"/>
                    <a:pt x="7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6"/>
            <p:cNvSpPr/>
            <p:nvPr/>
          </p:nvSpPr>
          <p:spPr>
            <a:xfrm>
              <a:off x="6387509" y="2306938"/>
              <a:ext cx="74470" cy="63641"/>
            </a:xfrm>
            <a:custGeom>
              <a:avLst/>
              <a:gdLst/>
              <a:ahLst/>
              <a:cxnLst/>
              <a:rect l="l" t="t" r="r" b="b"/>
              <a:pathLst>
                <a:path w="1513" h="1293" extrusionOk="0">
                  <a:moveTo>
                    <a:pt x="619" y="0"/>
                  </a:moveTo>
                  <a:cubicBezTo>
                    <a:pt x="584" y="0"/>
                    <a:pt x="548" y="16"/>
                    <a:pt x="522" y="53"/>
                  </a:cubicBezTo>
                  <a:cubicBezTo>
                    <a:pt x="367" y="304"/>
                    <a:pt x="212" y="567"/>
                    <a:pt x="44" y="818"/>
                  </a:cubicBezTo>
                  <a:cubicBezTo>
                    <a:pt x="1" y="893"/>
                    <a:pt x="65" y="989"/>
                    <a:pt x="148" y="989"/>
                  </a:cubicBezTo>
                  <a:cubicBezTo>
                    <a:pt x="157" y="989"/>
                    <a:pt x="166" y="987"/>
                    <a:pt x="176" y="985"/>
                  </a:cubicBezTo>
                  <a:cubicBezTo>
                    <a:pt x="427" y="890"/>
                    <a:pt x="666" y="758"/>
                    <a:pt x="869" y="579"/>
                  </a:cubicBezTo>
                  <a:cubicBezTo>
                    <a:pt x="905" y="806"/>
                    <a:pt x="977" y="1033"/>
                    <a:pt x="1096" y="1236"/>
                  </a:cubicBezTo>
                  <a:cubicBezTo>
                    <a:pt x="1118" y="1274"/>
                    <a:pt x="1156" y="1292"/>
                    <a:pt x="1194" y="1292"/>
                  </a:cubicBezTo>
                  <a:cubicBezTo>
                    <a:pt x="1241" y="1292"/>
                    <a:pt x="1286" y="1265"/>
                    <a:pt x="1300" y="1212"/>
                  </a:cubicBezTo>
                  <a:cubicBezTo>
                    <a:pt x="1359" y="949"/>
                    <a:pt x="1419" y="686"/>
                    <a:pt x="1491" y="435"/>
                  </a:cubicBezTo>
                  <a:cubicBezTo>
                    <a:pt x="1512" y="349"/>
                    <a:pt x="1444" y="293"/>
                    <a:pt x="1377" y="293"/>
                  </a:cubicBezTo>
                  <a:cubicBezTo>
                    <a:pt x="1333" y="293"/>
                    <a:pt x="1290" y="318"/>
                    <a:pt x="1276" y="375"/>
                  </a:cubicBezTo>
                  <a:cubicBezTo>
                    <a:pt x="1240" y="519"/>
                    <a:pt x="1192" y="674"/>
                    <a:pt x="1156" y="830"/>
                  </a:cubicBezTo>
                  <a:cubicBezTo>
                    <a:pt x="1108" y="674"/>
                    <a:pt x="1072" y="495"/>
                    <a:pt x="1084" y="328"/>
                  </a:cubicBezTo>
                  <a:cubicBezTo>
                    <a:pt x="1084" y="261"/>
                    <a:pt x="1021" y="212"/>
                    <a:pt x="963" y="212"/>
                  </a:cubicBezTo>
                  <a:cubicBezTo>
                    <a:pt x="937" y="212"/>
                    <a:pt x="911" y="222"/>
                    <a:pt x="893" y="244"/>
                  </a:cubicBezTo>
                  <a:cubicBezTo>
                    <a:pt x="762" y="387"/>
                    <a:pt x="606" y="519"/>
                    <a:pt x="439" y="615"/>
                  </a:cubicBezTo>
                  <a:cubicBezTo>
                    <a:pt x="534" y="459"/>
                    <a:pt x="630" y="316"/>
                    <a:pt x="714" y="160"/>
                  </a:cubicBezTo>
                  <a:cubicBezTo>
                    <a:pt x="772" y="77"/>
                    <a:pt x="698" y="0"/>
                    <a:pt x="6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6"/>
            <p:cNvSpPr/>
            <p:nvPr/>
          </p:nvSpPr>
          <p:spPr>
            <a:xfrm>
              <a:off x="6627995" y="2516661"/>
              <a:ext cx="53010" cy="62657"/>
            </a:xfrm>
            <a:custGeom>
              <a:avLst/>
              <a:gdLst/>
              <a:ahLst/>
              <a:cxnLst/>
              <a:rect l="l" t="t" r="r" b="b"/>
              <a:pathLst>
                <a:path w="1077" h="1273" extrusionOk="0">
                  <a:moveTo>
                    <a:pt x="574" y="0"/>
                  </a:moveTo>
                  <a:cubicBezTo>
                    <a:pt x="515" y="0"/>
                    <a:pt x="455" y="60"/>
                    <a:pt x="467" y="120"/>
                  </a:cubicBezTo>
                  <a:cubicBezTo>
                    <a:pt x="479" y="407"/>
                    <a:pt x="562" y="694"/>
                    <a:pt x="694" y="957"/>
                  </a:cubicBezTo>
                  <a:cubicBezTo>
                    <a:pt x="515" y="873"/>
                    <a:pt x="347" y="742"/>
                    <a:pt x="228" y="586"/>
                  </a:cubicBezTo>
                  <a:cubicBezTo>
                    <a:pt x="203" y="546"/>
                    <a:pt x="168" y="521"/>
                    <a:pt x="129" y="521"/>
                  </a:cubicBezTo>
                  <a:cubicBezTo>
                    <a:pt x="111" y="521"/>
                    <a:pt x="91" y="527"/>
                    <a:pt x="72" y="538"/>
                  </a:cubicBezTo>
                  <a:cubicBezTo>
                    <a:pt x="24" y="574"/>
                    <a:pt x="1" y="646"/>
                    <a:pt x="36" y="694"/>
                  </a:cubicBezTo>
                  <a:cubicBezTo>
                    <a:pt x="252" y="993"/>
                    <a:pt x="562" y="1196"/>
                    <a:pt x="933" y="1268"/>
                  </a:cubicBezTo>
                  <a:cubicBezTo>
                    <a:pt x="942" y="1271"/>
                    <a:pt x="952" y="1272"/>
                    <a:pt x="962" y="1272"/>
                  </a:cubicBezTo>
                  <a:cubicBezTo>
                    <a:pt x="991" y="1272"/>
                    <a:pt x="1023" y="1259"/>
                    <a:pt x="1041" y="1232"/>
                  </a:cubicBezTo>
                  <a:cubicBezTo>
                    <a:pt x="1065" y="1196"/>
                    <a:pt x="1077" y="1136"/>
                    <a:pt x="1053" y="1100"/>
                  </a:cubicBezTo>
                  <a:cubicBezTo>
                    <a:pt x="837" y="813"/>
                    <a:pt x="706" y="479"/>
                    <a:pt x="682" y="120"/>
                  </a:cubicBezTo>
                  <a:cubicBezTo>
                    <a:pt x="682" y="60"/>
                    <a:pt x="634" y="0"/>
                    <a:pt x="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6"/>
            <p:cNvSpPr/>
            <p:nvPr/>
          </p:nvSpPr>
          <p:spPr>
            <a:xfrm>
              <a:off x="7100550" y="2591376"/>
              <a:ext cx="22395" cy="25742"/>
            </a:xfrm>
            <a:custGeom>
              <a:avLst/>
              <a:gdLst/>
              <a:ahLst/>
              <a:cxnLst/>
              <a:rect l="l" t="t" r="r" b="b"/>
              <a:pathLst>
                <a:path w="455" h="523" extrusionOk="0">
                  <a:moveTo>
                    <a:pt x="108" y="1"/>
                  </a:moveTo>
                  <a:cubicBezTo>
                    <a:pt x="84" y="1"/>
                    <a:pt x="48" y="25"/>
                    <a:pt x="24" y="37"/>
                  </a:cubicBezTo>
                  <a:cubicBezTo>
                    <a:pt x="13" y="61"/>
                    <a:pt x="1" y="84"/>
                    <a:pt x="1" y="120"/>
                  </a:cubicBezTo>
                  <a:cubicBezTo>
                    <a:pt x="1" y="144"/>
                    <a:pt x="13" y="180"/>
                    <a:pt x="24" y="192"/>
                  </a:cubicBezTo>
                  <a:cubicBezTo>
                    <a:pt x="48" y="216"/>
                    <a:pt x="72" y="228"/>
                    <a:pt x="108" y="228"/>
                  </a:cubicBezTo>
                  <a:lnTo>
                    <a:pt x="84" y="228"/>
                  </a:lnTo>
                  <a:cubicBezTo>
                    <a:pt x="108" y="228"/>
                    <a:pt x="120" y="228"/>
                    <a:pt x="132" y="240"/>
                  </a:cubicBezTo>
                  <a:cubicBezTo>
                    <a:pt x="144" y="240"/>
                    <a:pt x="156" y="252"/>
                    <a:pt x="168" y="252"/>
                  </a:cubicBezTo>
                  <a:cubicBezTo>
                    <a:pt x="180" y="264"/>
                    <a:pt x="180" y="276"/>
                    <a:pt x="192" y="288"/>
                  </a:cubicBezTo>
                  <a:cubicBezTo>
                    <a:pt x="204" y="300"/>
                    <a:pt x="216" y="312"/>
                    <a:pt x="216" y="324"/>
                  </a:cubicBezTo>
                  <a:cubicBezTo>
                    <a:pt x="216" y="336"/>
                    <a:pt x="228" y="347"/>
                    <a:pt x="228" y="359"/>
                  </a:cubicBezTo>
                  <a:cubicBezTo>
                    <a:pt x="228" y="371"/>
                    <a:pt x="228" y="383"/>
                    <a:pt x="228" y="407"/>
                  </a:cubicBezTo>
                  <a:cubicBezTo>
                    <a:pt x="228" y="411"/>
                    <a:pt x="228" y="415"/>
                    <a:pt x="228" y="419"/>
                  </a:cubicBezTo>
                  <a:cubicBezTo>
                    <a:pt x="228" y="443"/>
                    <a:pt x="228" y="455"/>
                    <a:pt x="240" y="467"/>
                  </a:cubicBezTo>
                  <a:cubicBezTo>
                    <a:pt x="252" y="491"/>
                    <a:pt x="288" y="515"/>
                    <a:pt x="311" y="515"/>
                  </a:cubicBezTo>
                  <a:cubicBezTo>
                    <a:pt x="321" y="520"/>
                    <a:pt x="333" y="523"/>
                    <a:pt x="346" y="523"/>
                  </a:cubicBezTo>
                  <a:cubicBezTo>
                    <a:pt x="363" y="523"/>
                    <a:pt x="381" y="517"/>
                    <a:pt x="395" y="503"/>
                  </a:cubicBezTo>
                  <a:cubicBezTo>
                    <a:pt x="419" y="491"/>
                    <a:pt x="443" y="467"/>
                    <a:pt x="443" y="443"/>
                  </a:cubicBezTo>
                  <a:cubicBezTo>
                    <a:pt x="455" y="407"/>
                    <a:pt x="455" y="383"/>
                    <a:pt x="455" y="359"/>
                  </a:cubicBezTo>
                  <a:cubicBezTo>
                    <a:pt x="455" y="336"/>
                    <a:pt x="443" y="300"/>
                    <a:pt x="443" y="276"/>
                  </a:cubicBezTo>
                  <a:cubicBezTo>
                    <a:pt x="419" y="228"/>
                    <a:pt x="395" y="180"/>
                    <a:pt x="359" y="144"/>
                  </a:cubicBezTo>
                  <a:cubicBezTo>
                    <a:pt x="335" y="108"/>
                    <a:pt x="299" y="72"/>
                    <a:pt x="264" y="49"/>
                  </a:cubicBezTo>
                  <a:cubicBezTo>
                    <a:pt x="216" y="25"/>
                    <a:pt x="168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6"/>
            <p:cNvSpPr/>
            <p:nvPr/>
          </p:nvSpPr>
          <p:spPr>
            <a:xfrm>
              <a:off x="7109950" y="2557464"/>
              <a:ext cx="28301" cy="30812"/>
            </a:xfrm>
            <a:custGeom>
              <a:avLst/>
              <a:gdLst/>
              <a:ahLst/>
              <a:cxnLst/>
              <a:rect l="l" t="t" r="r" b="b"/>
              <a:pathLst>
                <a:path w="575" h="626" extrusionOk="0">
                  <a:moveTo>
                    <a:pt x="134" y="0"/>
                  </a:moveTo>
                  <a:cubicBezTo>
                    <a:pt x="117" y="0"/>
                    <a:pt x="99" y="6"/>
                    <a:pt x="85" y="20"/>
                  </a:cubicBezTo>
                  <a:cubicBezTo>
                    <a:pt x="37" y="44"/>
                    <a:pt x="1" y="116"/>
                    <a:pt x="49" y="164"/>
                  </a:cubicBezTo>
                  <a:cubicBezTo>
                    <a:pt x="144" y="307"/>
                    <a:pt x="240" y="439"/>
                    <a:pt x="348" y="570"/>
                  </a:cubicBezTo>
                  <a:cubicBezTo>
                    <a:pt x="360" y="594"/>
                    <a:pt x="383" y="618"/>
                    <a:pt x="407" y="618"/>
                  </a:cubicBezTo>
                  <a:cubicBezTo>
                    <a:pt x="422" y="623"/>
                    <a:pt x="437" y="626"/>
                    <a:pt x="451" y="626"/>
                  </a:cubicBezTo>
                  <a:cubicBezTo>
                    <a:pt x="471" y="626"/>
                    <a:pt x="489" y="620"/>
                    <a:pt x="503" y="606"/>
                  </a:cubicBezTo>
                  <a:cubicBezTo>
                    <a:pt x="539" y="582"/>
                    <a:pt x="575" y="510"/>
                    <a:pt x="539" y="463"/>
                  </a:cubicBezTo>
                  <a:cubicBezTo>
                    <a:pt x="443" y="319"/>
                    <a:pt x="336" y="188"/>
                    <a:pt x="240" y="56"/>
                  </a:cubicBezTo>
                  <a:cubicBezTo>
                    <a:pt x="216" y="32"/>
                    <a:pt x="204" y="8"/>
                    <a:pt x="168" y="8"/>
                  </a:cubicBezTo>
                  <a:cubicBezTo>
                    <a:pt x="158" y="3"/>
                    <a:pt x="14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6"/>
            <p:cNvSpPr/>
            <p:nvPr/>
          </p:nvSpPr>
          <p:spPr>
            <a:xfrm>
              <a:off x="7097596" y="2508393"/>
              <a:ext cx="19491" cy="19491"/>
            </a:xfrm>
            <a:custGeom>
              <a:avLst/>
              <a:gdLst/>
              <a:ahLst/>
              <a:cxnLst/>
              <a:rect l="l" t="t" r="r" b="b"/>
              <a:pathLst>
                <a:path w="396" h="396" extrusionOk="0">
                  <a:moveTo>
                    <a:pt x="108" y="1"/>
                  </a:moveTo>
                  <a:cubicBezTo>
                    <a:pt x="84" y="1"/>
                    <a:pt x="49" y="13"/>
                    <a:pt x="37" y="25"/>
                  </a:cubicBezTo>
                  <a:cubicBezTo>
                    <a:pt x="13" y="49"/>
                    <a:pt x="1" y="73"/>
                    <a:pt x="1" y="108"/>
                  </a:cubicBezTo>
                  <a:cubicBezTo>
                    <a:pt x="1" y="132"/>
                    <a:pt x="13" y="168"/>
                    <a:pt x="37" y="192"/>
                  </a:cubicBezTo>
                  <a:lnTo>
                    <a:pt x="204" y="360"/>
                  </a:lnTo>
                  <a:cubicBezTo>
                    <a:pt x="228" y="383"/>
                    <a:pt x="252" y="395"/>
                    <a:pt x="288" y="395"/>
                  </a:cubicBezTo>
                  <a:cubicBezTo>
                    <a:pt x="312" y="395"/>
                    <a:pt x="348" y="383"/>
                    <a:pt x="359" y="360"/>
                  </a:cubicBezTo>
                  <a:cubicBezTo>
                    <a:pt x="383" y="336"/>
                    <a:pt x="395" y="312"/>
                    <a:pt x="395" y="288"/>
                  </a:cubicBezTo>
                  <a:cubicBezTo>
                    <a:pt x="395" y="252"/>
                    <a:pt x="383" y="228"/>
                    <a:pt x="359" y="204"/>
                  </a:cubicBezTo>
                  <a:lnTo>
                    <a:pt x="192" y="25"/>
                  </a:lnTo>
                  <a:cubicBezTo>
                    <a:pt x="168" y="13"/>
                    <a:pt x="14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6"/>
            <p:cNvSpPr/>
            <p:nvPr/>
          </p:nvSpPr>
          <p:spPr>
            <a:xfrm>
              <a:off x="7134117" y="2617315"/>
              <a:ext cx="15898" cy="28400"/>
            </a:xfrm>
            <a:custGeom>
              <a:avLst/>
              <a:gdLst/>
              <a:ahLst/>
              <a:cxnLst/>
              <a:rect l="l" t="t" r="r" b="b"/>
              <a:pathLst>
                <a:path w="323" h="577" extrusionOk="0">
                  <a:moveTo>
                    <a:pt x="125" y="0"/>
                  </a:moveTo>
                  <a:cubicBezTo>
                    <a:pt x="106" y="0"/>
                    <a:pt x="87" y="4"/>
                    <a:pt x="72" y="12"/>
                  </a:cubicBezTo>
                  <a:cubicBezTo>
                    <a:pt x="24" y="48"/>
                    <a:pt x="0" y="119"/>
                    <a:pt x="36" y="167"/>
                  </a:cubicBezTo>
                  <a:cubicBezTo>
                    <a:pt x="36" y="179"/>
                    <a:pt x="48" y="191"/>
                    <a:pt x="48" y="203"/>
                  </a:cubicBezTo>
                  <a:cubicBezTo>
                    <a:pt x="60" y="239"/>
                    <a:pt x="72" y="275"/>
                    <a:pt x="84" y="311"/>
                  </a:cubicBezTo>
                  <a:cubicBezTo>
                    <a:pt x="84" y="347"/>
                    <a:pt x="84" y="382"/>
                    <a:pt x="84" y="418"/>
                  </a:cubicBezTo>
                  <a:cubicBezTo>
                    <a:pt x="72" y="430"/>
                    <a:pt x="72" y="430"/>
                    <a:pt x="72" y="430"/>
                  </a:cubicBezTo>
                  <a:cubicBezTo>
                    <a:pt x="72" y="466"/>
                    <a:pt x="72" y="490"/>
                    <a:pt x="84" y="526"/>
                  </a:cubicBezTo>
                  <a:cubicBezTo>
                    <a:pt x="96" y="550"/>
                    <a:pt x="132" y="562"/>
                    <a:pt x="156" y="574"/>
                  </a:cubicBezTo>
                  <a:cubicBezTo>
                    <a:pt x="165" y="576"/>
                    <a:pt x="175" y="577"/>
                    <a:pt x="184" y="577"/>
                  </a:cubicBezTo>
                  <a:cubicBezTo>
                    <a:pt x="233" y="577"/>
                    <a:pt x="277" y="550"/>
                    <a:pt x="287" y="490"/>
                  </a:cubicBezTo>
                  <a:cubicBezTo>
                    <a:pt x="323" y="347"/>
                    <a:pt x="299" y="191"/>
                    <a:pt x="227" y="60"/>
                  </a:cubicBezTo>
                  <a:cubicBezTo>
                    <a:pt x="211" y="19"/>
                    <a:pt x="167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6"/>
            <p:cNvSpPr/>
            <p:nvPr/>
          </p:nvSpPr>
          <p:spPr>
            <a:xfrm>
              <a:off x="6326674" y="1374675"/>
              <a:ext cx="80672" cy="124379"/>
            </a:xfrm>
            <a:custGeom>
              <a:avLst/>
              <a:gdLst/>
              <a:ahLst/>
              <a:cxnLst/>
              <a:rect l="l" t="t" r="r" b="b"/>
              <a:pathLst>
                <a:path w="1639" h="2527" extrusionOk="0">
                  <a:moveTo>
                    <a:pt x="289" y="1"/>
                  </a:moveTo>
                  <a:cubicBezTo>
                    <a:pt x="254" y="1"/>
                    <a:pt x="217" y="3"/>
                    <a:pt x="180" y="7"/>
                  </a:cubicBezTo>
                  <a:cubicBezTo>
                    <a:pt x="85" y="19"/>
                    <a:pt x="37" y="126"/>
                    <a:pt x="108" y="198"/>
                  </a:cubicBezTo>
                  <a:cubicBezTo>
                    <a:pt x="360" y="473"/>
                    <a:pt x="587" y="772"/>
                    <a:pt x="790" y="1095"/>
                  </a:cubicBezTo>
                  <a:cubicBezTo>
                    <a:pt x="698" y="1066"/>
                    <a:pt x="602" y="1050"/>
                    <a:pt x="505" y="1050"/>
                  </a:cubicBezTo>
                  <a:cubicBezTo>
                    <a:pt x="363" y="1050"/>
                    <a:pt x="220" y="1083"/>
                    <a:pt x="85" y="1154"/>
                  </a:cubicBezTo>
                  <a:cubicBezTo>
                    <a:pt x="1" y="1202"/>
                    <a:pt x="25" y="1334"/>
                    <a:pt x="120" y="1358"/>
                  </a:cubicBezTo>
                  <a:cubicBezTo>
                    <a:pt x="395" y="1429"/>
                    <a:pt x="658" y="1597"/>
                    <a:pt x="814" y="1836"/>
                  </a:cubicBezTo>
                  <a:cubicBezTo>
                    <a:pt x="969" y="2063"/>
                    <a:pt x="1053" y="2326"/>
                    <a:pt x="1280" y="2506"/>
                  </a:cubicBezTo>
                  <a:cubicBezTo>
                    <a:pt x="1301" y="2520"/>
                    <a:pt x="1321" y="2526"/>
                    <a:pt x="1340" y="2526"/>
                  </a:cubicBezTo>
                  <a:cubicBezTo>
                    <a:pt x="1430" y="2526"/>
                    <a:pt x="1489" y="2381"/>
                    <a:pt x="1400" y="2302"/>
                  </a:cubicBezTo>
                  <a:cubicBezTo>
                    <a:pt x="1173" y="2135"/>
                    <a:pt x="1089" y="1800"/>
                    <a:pt x="910" y="1585"/>
                  </a:cubicBezTo>
                  <a:cubicBezTo>
                    <a:pt x="802" y="1453"/>
                    <a:pt x="658" y="1358"/>
                    <a:pt x="515" y="1274"/>
                  </a:cubicBezTo>
                  <a:cubicBezTo>
                    <a:pt x="706" y="1274"/>
                    <a:pt x="910" y="1346"/>
                    <a:pt x="1041" y="1501"/>
                  </a:cubicBezTo>
                  <a:cubicBezTo>
                    <a:pt x="1064" y="1521"/>
                    <a:pt x="1089" y="1529"/>
                    <a:pt x="1113" y="1529"/>
                  </a:cubicBezTo>
                  <a:cubicBezTo>
                    <a:pt x="1193" y="1529"/>
                    <a:pt x="1266" y="1440"/>
                    <a:pt x="1220" y="1358"/>
                  </a:cubicBezTo>
                  <a:cubicBezTo>
                    <a:pt x="993" y="963"/>
                    <a:pt x="730" y="592"/>
                    <a:pt x="431" y="246"/>
                  </a:cubicBezTo>
                  <a:lnTo>
                    <a:pt x="431" y="246"/>
                  </a:lnTo>
                  <a:cubicBezTo>
                    <a:pt x="862" y="329"/>
                    <a:pt x="1161" y="760"/>
                    <a:pt x="1388" y="1119"/>
                  </a:cubicBezTo>
                  <a:cubicBezTo>
                    <a:pt x="1409" y="1154"/>
                    <a:pt x="1441" y="1168"/>
                    <a:pt x="1474" y="1168"/>
                  </a:cubicBezTo>
                  <a:cubicBezTo>
                    <a:pt x="1554" y="1168"/>
                    <a:pt x="1638" y="1084"/>
                    <a:pt x="1579" y="999"/>
                  </a:cubicBezTo>
                  <a:cubicBezTo>
                    <a:pt x="1286" y="548"/>
                    <a:pt x="886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6"/>
            <p:cNvSpPr/>
            <p:nvPr/>
          </p:nvSpPr>
          <p:spPr>
            <a:xfrm>
              <a:off x="6785890" y="1659556"/>
              <a:ext cx="142738" cy="85594"/>
            </a:xfrm>
            <a:custGeom>
              <a:avLst/>
              <a:gdLst/>
              <a:ahLst/>
              <a:cxnLst/>
              <a:rect l="l" t="t" r="r" b="b"/>
              <a:pathLst>
                <a:path w="2900" h="1739" extrusionOk="0">
                  <a:moveTo>
                    <a:pt x="1267" y="1"/>
                  </a:moveTo>
                  <a:cubicBezTo>
                    <a:pt x="963" y="1"/>
                    <a:pt x="663" y="70"/>
                    <a:pt x="379" y="245"/>
                  </a:cubicBezTo>
                  <a:cubicBezTo>
                    <a:pt x="278" y="305"/>
                    <a:pt x="340" y="452"/>
                    <a:pt x="441" y="452"/>
                  </a:cubicBezTo>
                  <a:cubicBezTo>
                    <a:pt x="459" y="452"/>
                    <a:pt x="479" y="447"/>
                    <a:pt x="499" y="436"/>
                  </a:cubicBezTo>
                  <a:cubicBezTo>
                    <a:pt x="744" y="285"/>
                    <a:pt x="1006" y="226"/>
                    <a:pt x="1270" y="226"/>
                  </a:cubicBezTo>
                  <a:cubicBezTo>
                    <a:pt x="1573" y="226"/>
                    <a:pt x="1880" y="304"/>
                    <a:pt x="2173" y="412"/>
                  </a:cubicBezTo>
                  <a:cubicBezTo>
                    <a:pt x="1456" y="448"/>
                    <a:pt x="750" y="711"/>
                    <a:pt x="93" y="1010"/>
                  </a:cubicBezTo>
                  <a:cubicBezTo>
                    <a:pt x="0" y="1056"/>
                    <a:pt x="42" y="1214"/>
                    <a:pt x="141" y="1214"/>
                  </a:cubicBezTo>
                  <a:cubicBezTo>
                    <a:pt x="145" y="1214"/>
                    <a:pt x="149" y="1214"/>
                    <a:pt x="152" y="1213"/>
                  </a:cubicBezTo>
                  <a:cubicBezTo>
                    <a:pt x="236" y="1204"/>
                    <a:pt x="319" y="1200"/>
                    <a:pt x="401" y="1200"/>
                  </a:cubicBezTo>
                  <a:cubicBezTo>
                    <a:pt x="648" y="1200"/>
                    <a:pt x="888" y="1240"/>
                    <a:pt x="1121" y="1321"/>
                  </a:cubicBezTo>
                  <a:cubicBezTo>
                    <a:pt x="834" y="1345"/>
                    <a:pt x="535" y="1416"/>
                    <a:pt x="260" y="1536"/>
                  </a:cubicBezTo>
                  <a:cubicBezTo>
                    <a:pt x="146" y="1588"/>
                    <a:pt x="212" y="1739"/>
                    <a:pt x="317" y="1739"/>
                  </a:cubicBezTo>
                  <a:cubicBezTo>
                    <a:pt x="333" y="1739"/>
                    <a:pt x="350" y="1735"/>
                    <a:pt x="368" y="1727"/>
                  </a:cubicBezTo>
                  <a:cubicBezTo>
                    <a:pt x="675" y="1601"/>
                    <a:pt x="997" y="1542"/>
                    <a:pt x="1322" y="1542"/>
                  </a:cubicBezTo>
                  <a:cubicBezTo>
                    <a:pt x="1426" y="1542"/>
                    <a:pt x="1530" y="1548"/>
                    <a:pt x="1635" y="1560"/>
                  </a:cubicBezTo>
                  <a:cubicBezTo>
                    <a:pt x="1639" y="1560"/>
                    <a:pt x="1643" y="1561"/>
                    <a:pt x="1647" y="1561"/>
                  </a:cubicBezTo>
                  <a:cubicBezTo>
                    <a:pt x="1756" y="1561"/>
                    <a:pt x="1776" y="1403"/>
                    <a:pt x="1695" y="1357"/>
                  </a:cubicBezTo>
                  <a:cubicBezTo>
                    <a:pt x="1384" y="1153"/>
                    <a:pt x="1049" y="1034"/>
                    <a:pt x="690" y="998"/>
                  </a:cubicBezTo>
                  <a:cubicBezTo>
                    <a:pt x="1221" y="786"/>
                    <a:pt x="1774" y="636"/>
                    <a:pt x="2338" y="636"/>
                  </a:cubicBezTo>
                  <a:cubicBezTo>
                    <a:pt x="2474" y="636"/>
                    <a:pt x="2610" y="645"/>
                    <a:pt x="2747" y="663"/>
                  </a:cubicBezTo>
                  <a:cubicBezTo>
                    <a:pt x="2751" y="664"/>
                    <a:pt x="2754" y="664"/>
                    <a:pt x="2758" y="664"/>
                  </a:cubicBezTo>
                  <a:cubicBezTo>
                    <a:pt x="2869" y="664"/>
                    <a:pt x="2899" y="494"/>
                    <a:pt x="2807" y="448"/>
                  </a:cubicBezTo>
                  <a:cubicBezTo>
                    <a:pt x="2335" y="212"/>
                    <a:pt x="1797" y="1"/>
                    <a:pt x="1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6"/>
            <p:cNvSpPr/>
            <p:nvPr/>
          </p:nvSpPr>
          <p:spPr>
            <a:xfrm>
              <a:off x="6144858" y="2120594"/>
              <a:ext cx="49" cy="640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2"/>
                  </a:moveTo>
                  <a:cubicBezTo>
                    <a:pt x="0" y="12"/>
                    <a:pt x="0" y="1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2"/>
                    <a:pt x="0" y="12"/>
                    <a:pt x="0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6"/>
            <p:cNvSpPr/>
            <p:nvPr/>
          </p:nvSpPr>
          <p:spPr>
            <a:xfrm>
              <a:off x="6131913" y="2094704"/>
              <a:ext cx="30615" cy="34306"/>
            </a:xfrm>
            <a:custGeom>
              <a:avLst/>
              <a:gdLst/>
              <a:ahLst/>
              <a:cxnLst/>
              <a:rect l="l" t="t" r="r" b="b"/>
              <a:pathLst>
                <a:path w="622" h="697" extrusionOk="0">
                  <a:moveTo>
                    <a:pt x="493" y="0"/>
                  </a:moveTo>
                  <a:cubicBezTo>
                    <a:pt x="476" y="0"/>
                    <a:pt x="459" y="4"/>
                    <a:pt x="443" y="12"/>
                  </a:cubicBezTo>
                  <a:cubicBezTo>
                    <a:pt x="239" y="132"/>
                    <a:pt x="84" y="335"/>
                    <a:pt x="12" y="562"/>
                  </a:cubicBezTo>
                  <a:cubicBezTo>
                    <a:pt x="0" y="610"/>
                    <a:pt x="36" y="682"/>
                    <a:pt x="96" y="694"/>
                  </a:cubicBezTo>
                  <a:cubicBezTo>
                    <a:pt x="106" y="696"/>
                    <a:pt x="116" y="697"/>
                    <a:pt x="126" y="697"/>
                  </a:cubicBezTo>
                  <a:cubicBezTo>
                    <a:pt x="174" y="697"/>
                    <a:pt x="217" y="672"/>
                    <a:pt x="227" y="622"/>
                  </a:cubicBezTo>
                  <a:cubicBezTo>
                    <a:pt x="239" y="598"/>
                    <a:pt x="251" y="574"/>
                    <a:pt x="251" y="550"/>
                  </a:cubicBezTo>
                  <a:cubicBezTo>
                    <a:pt x="251" y="550"/>
                    <a:pt x="251" y="538"/>
                    <a:pt x="263" y="538"/>
                  </a:cubicBezTo>
                  <a:cubicBezTo>
                    <a:pt x="263" y="527"/>
                    <a:pt x="263" y="527"/>
                    <a:pt x="263" y="527"/>
                  </a:cubicBezTo>
                  <a:cubicBezTo>
                    <a:pt x="263" y="515"/>
                    <a:pt x="275" y="503"/>
                    <a:pt x="275" y="503"/>
                  </a:cubicBezTo>
                  <a:cubicBezTo>
                    <a:pt x="287" y="479"/>
                    <a:pt x="299" y="455"/>
                    <a:pt x="311" y="431"/>
                  </a:cubicBezTo>
                  <a:cubicBezTo>
                    <a:pt x="323" y="419"/>
                    <a:pt x="323" y="419"/>
                    <a:pt x="335" y="407"/>
                  </a:cubicBezTo>
                  <a:cubicBezTo>
                    <a:pt x="335" y="395"/>
                    <a:pt x="347" y="395"/>
                    <a:pt x="347" y="383"/>
                  </a:cubicBezTo>
                  <a:cubicBezTo>
                    <a:pt x="371" y="359"/>
                    <a:pt x="407" y="323"/>
                    <a:pt x="443" y="287"/>
                  </a:cubicBezTo>
                  <a:cubicBezTo>
                    <a:pt x="467" y="287"/>
                    <a:pt x="502" y="275"/>
                    <a:pt x="514" y="263"/>
                  </a:cubicBezTo>
                  <a:cubicBezTo>
                    <a:pt x="538" y="240"/>
                    <a:pt x="562" y="216"/>
                    <a:pt x="574" y="192"/>
                  </a:cubicBezTo>
                  <a:cubicBezTo>
                    <a:pt x="610" y="156"/>
                    <a:pt x="622" y="96"/>
                    <a:pt x="586" y="48"/>
                  </a:cubicBezTo>
                  <a:cubicBezTo>
                    <a:pt x="562" y="16"/>
                    <a:pt x="528" y="0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6"/>
            <p:cNvSpPr/>
            <p:nvPr/>
          </p:nvSpPr>
          <p:spPr>
            <a:xfrm>
              <a:off x="6153668" y="2132948"/>
              <a:ext cx="49" cy="640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"/>
                    <a:pt x="1" y="1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6"/>
            <p:cNvSpPr/>
            <p:nvPr/>
          </p:nvSpPr>
          <p:spPr>
            <a:xfrm>
              <a:off x="6140133" y="2110307"/>
              <a:ext cx="25939" cy="34011"/>
            </a:xfrm>
            <a:custGeom>
              <a:avLst/>
              <a:gdLst/>
              <a:ahLst/>
              <a:cxnLst/>
              <a:rect l="l" t="t" r="r" b="b"/>
              <a:pathLst>
                <a:path w="527" h="691" extrusionOk="0">
                  <a:moveTo>
                    <a:pt x="413" y="1"/>
                  </a:moveTo>
                  <a:cubicBezTo>
                    <a:pt x="394" y="1"/>
                    <a:pt x="375" y="6"/>
                    <a:pt x="359" y="18"/>
                  </a:cubicBezTo>
                  <a:cubicBezTo>
                    <a:pt x="180" y="150"/>
                    <a:pt x="60" y="329"/>
                    <a:pt x="13" y="544"/>
                  </a:cubicBezTo>
                  <a:cubicBezTo>
                    <a:pt x="1" y="604"/>
                    <a:pt x="36" y="676"/>
                    <a:pt x="96" y="688"/>
                  </a:cubicBezTo>
                  <a:cubicBezTo>
                    <a:pt x="104" y="690"/>
                    <a:pt x="112" y="691"/>
                    <a:pt x="121" y="691"/>
                  </a:cubicBezTo>
                  <a:cubicBezTo>
                    <a:pt x="166" y="691"/>
                    <a:pt x="218" y="664"/>
                    <a:pt x="228" y="604"/>
                  </a:cubicBezTo>
                  <a:cubicBezTo>
                    <a:pt x="240" y="568"/>
                    <a:pt x="252" y="520"/>
                    <a:pt x="264" y="485"/>
                  </a:cubicBezTo>
                  <a:cubicBezTo>
                    <a:pt x="264" y="485"/>
                    <a:pt x="264" y="473"/>
                    <a:pt x="276" y="473"/>
                  </a:cubicBezTo>
                  <a:cubicBezTo>
                    <a:pt x="276" y="461"/>
                    <a:pt x="276" y="461"/>
                    <a:pt x="276" y="461"/>
                  </a:cubicBezTo>
                  <a:cubicBezTo>
                    <a:pt x="276" y="461"/>
                    <a:pt x="288" y="449"/>
                    <a:pt x="288" y="437"/>
                  </a:cubicBezTo>
                  <a:cubicBezTo>
                    <a:pt x="300" y="413"/>
                    <a:pt x="311" y="401"/>
                    <a:pt x="323" y="377"/>
                  </a:cubicBezTo>
                  <a:cubicBezTo>
                    <a:pt x="335" y="365"/>
                    <a:pt x="347" y="341"/>
                    <a:pt x="359" y="329"/>
                  </a:cubicBezTo>
                  <a:cubicBezTo>
                    <a:pt x="359" y="317"/>
                    <a:pt x="359" y="317"/>
                    <a:pt x="359" y="317"/>
                  </a:cubicBezTo>
                  <a:cubicBezTo>
                    <a:pt x="371" y="305"/>
                    <a:pt x="383" y="293"/>
                    <a:pt x="383" y="293"/>
                  </a:cubicBezTo>
                  <a:cubicBezTo>
                    <a:pt x="407" y="269"/>
                    <a:pt x="419" y="257"/>
                    <a:pt x="431" y="245"/>
                  </a:cubicBezTo>
                  <a:cubicBezTo>
                    <a:pt x="443" y="233"/>
                    <a:pt x="455" y="221"/>
                    <a:pt x="467" y="221"/>
                  </a:cubicBezTo>
                  <a:cubicBezTo>
                    <a:pt x="467" y="221"/>
                    <a:pt x="467" y="210"/>
                    <a:pt x="479" y="210"/>
                  </a:cubicBezTo>
                  <a:cubicBezTo>
                    <a:pt x="503" y="198"/>
                    <a:pt x="515" y="174"/>
                    <a:pt x="527" y="138"/>
                  </a:cubicBezTo>
                  <a:cubicBezTo>
                    <a:pt x="527" y="114"/>
                    <a:pt x="527" y="78"/>
                    <a:pt x="515" y="54"/>
                  </a:cubicBezTo>
                  <a:cubicBezTo>
                    <a:pt x="491" y="22"/>
                    <a:pt x="451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6"/>
            <p:cNvSpPr/>
            <p:nvPr/>
          </p:nvSpPr>
          <p:spPr>
            <a:xfrm>
              <a:off x="6162774" y="2120594"/>
              <a:ext cx="345" cy="492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7"/>
                    <a:pt x="1" y="9"/>
                    <a:pt x="2" y="9"/>
                  </a:cubicBezTo>
                  <a:cubicBezTo>
                    <a:pt x="4" y="9"/>
                    <a:pt x="7" y="7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6"/>
            <p:cNvSpPr/>
            <p:nvPr/>
          </p:nvSpPr>
          <p:spPr>
            <a:xfrm>
              <a:off x="6156621" y="2124728"/>
              <a:ext cx="20623" cy="22986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311" y="0"/>
                  </a:moveTo>
                  <a:cubicBezTo>
                    <a:pt x="275" y="0"/>
                    <a:pt x="251" y="12"/>
                    <a:pt x="228" y="36"/>
                  </a:cubicBezTo>
                  <a:cubicBezTo>
                    <a:pt x="156" y="120"/>
                    <a:pt x="96" y="192"/>
                    <a:pt x="24" y="275"/>
                  </a:cubicBezTo>
                  <a:cubicBezTo>
                    <a:pt x="12" y="299"/>
                    <a:pt x="0" y="323"/>
                    <a:pt x="0" y="359"/>
                  </a:cubicBezTo>
                  <a:cubicBezTo>
                    <a:pt x="0" y="383"/>
                    <a:pt x="12" y="419"/>
                    <a:pt x="24" y="443"/>
                  </a:cubicBezTo>
                  <a:cubicBezTo>
                    <a:pt x="48" y="455"/>
                    <a:pt x="84" y="467"/>
                    <a:pt x="108" y="467"/>
                  </a:cubicBezTo>
                  <a:cubicBezTo>
                    <a:pt x="132" y="467"/>
                    <a:pt x="168" y="455"/>
                    <a:pt x="192" y="443"/>
                  </a:cubicBezTo>
                  <a:cubicBezTo>
                    <a:pt x="251" y="359"/>
                    <a:pt x="323" y="275"/>
                    <a:pt x="383" y="192"/>
                  </a:cubicBezTo>
                  <a:cubicBezTo>
                    <a:pt x="407" y="168"/>
                    <a:pt x="419" y="144"/>
                    <a:pt x="419" y="108"/>
                  </a:cubicBezTo>
                  <a:cubicBezTo>
                    <a:pt x="419" y="84"/>
                    <a:pt x="407" y="48"/>
                    <a:pt x="383" y="36"/>
                  </a:cubicBezTo>
                  <a:cubicBezTo>
                    <a:pt x="359" y="12"/>
                    <a:pt x="335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6"/>
            <p:cNvSpPr/>
            <p:nvPr/>
          </p:nvSpPr>
          <p:spPr>
            <a:xfrm>
              <a:off x="6120740" y="2168828"/>
              <a:ext cx="12994" cy="15947"/>
            </a:xfrm>
            <a:custGeom>
              <a:avLst/>
              <a:gdLst/>
              <a:ahLst/>
              <a:cxnLst/>
              <a:rect l="l" t="t" r="r" b="b"/>
              <a:pathLst>
                <a:path w="264" h="324" extrusionOk="0">
                  <a:moveTo>
                    <a:pt x="155" y="1"/>
                  </a:moveTo>
                  <a:cubicBezTo>
                    <a:pt x="132" y="1"/>
                    <a:pt x="108" y="1"/>
                    <a:pt x="96" y="13"/>
                  </a:cubicBezTo>
                  <a:cubicBezTo>
                    <a:pt x="84" y="25"/>
                    <a:pt x="84" y="25"/>
                    <a:pt x="72" y="37"/>
                  </a:cubicBezTo>
                  <a:cubicBezTo>
                    <a:pt x="60" y="49"/>
                    <a:pt x="48" y="61"/>
                    <a:pt x="48" y="85"/>
                  </a:cubicBezTo>
                  <a:cubicBezTo>
                    <a:pt x="36" y="121"/>
                    <a:pt x="24" y="156"/>
                    <a:pt x="12" y="180"/>
                  </a:cubicBezTo>
                  <a:cubicBezTo>
                    <a:pt x="0" y="204"/>
                    <a:pt x="0" y="216"/>
                    <a:pt x="0" y="228"/>
                  </a:cubicBezTo>
                  <a:cubicBezTo>
                    <a:pt x="12" y="240"/>
                    <a:pt x="12" y="264"/>
                    <a:pt x="24" y="276"/>
                  </a:cubicBezTo>
                  <a:cubicBezTo>
                    <a:pt x="24" y="288"/>
                    <a:pt x="36" y="300"/>
                    <a:pt x="48" y="300"/>
                  </a:cubicBezTo>
                  <a:cubicBezTo>
                    <a:pt x="60" y="312"/>
                    <a:pt x="72" y="324"/>
                    <a:pt x="84" y="324"/>
                  </a:cubicBezTo>
                  <a:lnTo>
                    <a:pt x="120" y="324"/>
                  </a:lnTo>
                  <a:cubicBezTo>
                    <a:pt x="132" y="324"/>
                    <a:pt x="155" y="324"/>
                    <a:pt x="167" y="312"/>
                  </a:cubicBezTo>
                  <a:cubicBezTo>
                    <a:pt x="179" y="312"/>
                    <a:pt x="191" y="300"/>
                    <a:pt x="191" y="300"/>
                  </a:cubicBezTo>
                  <a:cubicBezTo>
                    <a:pt x="203" y="276"/>
                    <a:pt x="215" y="264"/>
                    <a:pt x="227" y="240"/>
                  </a:cubicBezTo>
                  <a:cubicBezTo>
                    <a:pt x="239" y="216"/>
                    <a:pt x="251" y="180"/>
                    <a:pt x="263" y="144"/>
                  </a:cubicBezTo>
                  <a:cubicBezTo>
                    <a:pt x="263" y="132"/>
                    <a:pt x="263" y="109"/>
                    <a:pt x="263" y="97"/>
                  </a:cubicBezTo>
                  <a:cubicBezTo>
                    <a:pt x="263" y="85"/>
                    <a:pt x="251" y="73"/>
                    <a:pt x="251" y="61"/>
                  </a:cubicBezTo>
                  <a:cubicBezTo>
                    <a:pt x="239" y="37"/>
                    <a:pt x="227" y="37"/>
                    <a:pt x="215" y="25"/>
                  </a:cubicBezTo>
                  <a:cubicBezTo>
                    <a:pt x="203" y="13"/>
                    <a:pt x="191" y="13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6"/>
            <p:cNvSpPr/>
            <p:nvPr/>
          </p:nvSpPr>
          <p:spPr>
            <a:xfrm>
              <a:off x="6785693" y="2143530"/>
              <a:ext cx="13585" cy="33027"/>
            </a:xfrm>
            <a:custGeom>
              <a:avLst/>
              <a:gdLst/>
              <a:ahLst/>
              <a:cxnLst/>
              <a:rect l="l" t="t" r="r" b="b"/>
              <a:pathLst>
                <a:path w="276" h="671" extrusionOk="0">
                  <a:moveTo>
                    <a:pt x="120" y="1"/>
                  </a:moveTo>
                  <a:cubicBezTo>
                    <a:pt x="61" y="1"/>
                    <a:pt x="1" y="49"/>
                    <a:pt x="13" y="108"/>
                  </a:cubicBezTo>
                  <a:cubicBezTo>
                    <a:pt x="25" y="264"/>
                    <a:pt x="37" y="407"/>
                    <a:pt x="49" y="563"/>
                  </a:cubicBezTo>
                  <a:cubicBezTo>
                    <a:pt x="49" y="611"/>
                    <a:pt x="97" y="670"/>
                    <a:pt x="156" y="670"/>
                  </a:cubicBezTo>
                  <a:cubicBezTo>
                    <a:pt x="216" y="670"/>
                    <a:pt x="276" y="623"/>
                    <a:pt x="276" y="563"/>
                  </a:cubicBezTo>
                  <a:cubicBezTo>
                    <a:pt x="264" y="407"/>
                    <a:pt x="240" y="264"/>
                    <a:pt x="228" y="108"/>
                  </a:cubicBezTo>
                  <a:cubicBezTo>
                    <a:pt x="228" y="49"/>
                    <a:pt x="180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6"/>
            <p:cNvSpPr/>
            <p:nvPr/>
          </p:nvSpPr>
          <p:spPr>
            <a:xfrm>
              <a:off x="6791009" y="2112965"/>
              <a:ext cx="17719" cy="28252"/>
            </a:xfrm>
            <a:custGeom>
              <a:avLst/>
              <a:gdLst/>
              <a:ahLst/>
              <a:cxnLst/>
              <a:rect l="l" t="t" r="r" b="b"/>
              <a:pathLst>
                <a:path w="360" h="574" extrusionOk="0">
                  <a:moveTo>
                    <a:pt x="120" y="0"/>
                  </a:moveTo>
                  <a:cubicBezTo>
                    <a:pt x="84" y="0"/>
                    <a:pt x="60" y="12"/>
                    <a:pt x="36" y="36"/>
                  </a:cubicBezTo>
                  <a:cubicBezTo>
                    <a:pt x="12" y="60"/>
                    <a:pt x="0" y="84"/>
                    <a:pt x="0" y="108"/>
                  </a:cubicBezTo>
                  <a:cubicBezTo>
                    <a:pt x="0" y="138"/>
                    <a:pt x="9" y="159"/>
                    <a:pt x="25" y="179"/>
                  </a:cubicBezTo>
                  <a:lnTo>
                    <a:pt x="25" y="179"/>
                  </a:lnTo>
                  <a:cubicBezTo>
                    <a:pt x="25" y="179"/>
                    <a:pt x="25" y="179"/>
                    <a:pt x="24" y="179"/>
                  </a:cubicBezTo>
                  <a:cubicBezTo>
                    <a:pt x="60" y="215"/>
                    <a:pt x="84" y="251"/>
                    <a:pt x="96" y="299"/>
                  </a:cubicBezTo>
                  <a:cubicBezTo>
                    <a:pt x="108" y="335"/>
                    <a:pt x="120" y="371"/>
                    <a:pt x="132" y="407"/>
                  </a:cubicBezTo>
                  <a:cubicBezTo>
                    <a:pt x="132" y="419"/>
                    <a:pt x="132" y="442"/>
                    <a:pt x="132" y="454"/>
                  </a:cubicBezTo>
                  <a:cubicBezTo>
                    <a:pt x="132" y="514"/>
                    <a:pt x="180" y="574"/>
                    <a:pt x="240" y="574"/>
                  </a:cubicBezTo>
                  <a:cubicBezTo>
                    <a:pt x="299" y="562"/>
                    <a:pt x="359" y="526"/>
                    <a:pt x="359" y="454"/>
                  </a:cubicBezTo>
                  <a:cubicBezTo>
                    <a:pt x="347" y="383"/>
                    <a:pt x="335" y="311"/>
                    <a:pt x="311" y="239"/>
                  </a:cubicBezTo>
                  <a:cubicBezTo>
                    <a:pt x="287" y="167"/>
                    <a:pt x="252" y="96"/>
                    <a:pt x="192" y="36"/>
                  </a:cubicBezTo>
                  <a:cubicBezTo>
                    <a:pt x="180" y="12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6"/>
            <p:cNvSpPr/>
            <p:nvPr/>
          </p:nvSpPr>
          <p:spPr>
            <a:xfrm>
              <a:off x="6801001" y="2165334"/>
              <a:ext cx="12994" cy="21214"/>
            </a:xfrm>
            <a:custGeom>
              <a:avLst/>
              <a:gdLst/>
              <a:ahLst/>
              <a:cxnLst/>
              <a:rect l="l" t="t" r="r" b="b"/>
              <a:pathLst>
                <a:path w="264" h="431" extrusionOk="0">
                  <a:moveTo>
                    <a:pt x="120" y="0"/>
                  </a:moveTo>
                  <a:cubicBezTo>
                    <a:pt x="84" y="12"/>
                    <a:pt x="61" y="36"/>
                    <a:pt x="49" y="60"/>
                  </a:cubicBezTo>
                  <a:cubicBezTo>
                    <a:pt x="25" y="96"/>
                    <a:pt x="13" y="144"/>
                    <a:pt x="1" y="192"/>
                  </a:cubicBezTo>
                  <a:cubicBezTo>
                    <a:pt x="1" y="215"/>
                    <a:pt x="1" y="239"/>
                    <a:pt x="1" y="263"/>
                  </a:cubicBezTo>
                  <a:cubicBezTo>
                    <a:pt x="1" y="299"/>
                    <a:pt x="1" y="323"/>
                    <a:pt x="13" y="347"/>
                  </a:cubicBezTo>
                  <a:cubicBezTo>
                    <a:pt x="13" y="371"/>
                    <a:pt x="37" y="407"/>
                    <a:pt x="61" y="419"/>
                  </a:cubicBezTo>
                  <a:cubicBezTo>
                    <a:pt x="84" y="431"/>
                    <a:pt x="120" y="431"/>
                    <a:pt x="144" y="431"/>
                  </a:cubicBezTo>
                  <a:cubicBezTo>
                    <a:pt x="168" y="419"/>
                    <a:pt x="204" y="407"/>
                    <a:pt x="216" y="371"/>
                  </a:cubicBezTo>
                  <a:cubicBezTo>
                    <a:pt x="228" y="347"/>
                    <a:pt x="228" y="323"/>
                    <a:pt x="228" y="299"/>
                  </a:cubicBezTo>
                  <a:cubicBezTo>
                    <a:pt x="228" y="275"/>
                    <a:pt x="228" y="251"/>
                    <a:pt x="228" y="227"/>
                  </a:cubicBezTo>
                  <a:cubicBezTo>
                    <a:pt x="228" y="215"/>
                    <a:pt x="228" y="192"/>
                    <a:pt x="240" y="180"/>
                  </a:cubicBezTo>
                  <a:cubicBezTo>
                    <a:pt x="240" y="180"/>
                    <a:pt x="240" y="168"/>
                    <a:pt x="240" y="168"/>
                  </a:cubicBezTo>
                  <a:cubicBezTo>
                    <a:pt x="264" y="144"/>
                    <a:pt x="264" y="108"/>
                    <a:pt x="252" y="84"/>
                  </a:cubicBezTo>
                  <a:cubicBezTo>
                    <a:pt x="252" y="60"/>
                    <a:pt x="228" y="24"/>
                    <a:pt x="204" y="12"/>
                  </a:cubicBezTo>
                  <a:cubicBezTo>
                    <a:pt x="180" y="0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6"/>
            <p:cNvSpPr/>
            <p:nvPr/>
          </p:nvSpPr>
          <p:spPr>
            <a:xfrm>
              <a:off x="6927544" y="2033475"/>
              <a:ext cx="18753" cy="53551"/>
            </a:xfrm>
            <a:custGeom>
              <a:avLst/>
              <a:gdLst/>
              <a:ahLst/>
              <a:cxnLst/>
              <a:rect l="l" t="t" r="r" b="b"/>
              <a:pathLst>
                <a:path w="381" h="1088" extrusionOk="0">
                  <a:moveTo>
                    <a:pt x="108" y="1"/>
                  </a:moveTo>
                  <a:cubicBezTo>
                    <a:pt x="48" y="1"/>
                    <a:pt x="0" y="61"/>
                    <a:pt x="0" y="121"/>
                  </a:cubicBezTo>
                  <a:cubicBezTo>
                    <a:pt x="12" y="419"/>
                    <a:pt x="60" y="718"/>
                    <a:pt x="132" y="1005"/>
                  </a:cubicBezTo>
                  <a:cubicBezTo>
                    <a:pt x="151" y="1063"/>
                    <a:pt x="197" y="1088"/>
                    <a:pt x="243" y="1088"/>
                  </a:cubicBezTo>
                  <a:cubicBezTo>
                    <a:pt x="312" y="1088"/>
                    <a:pt x="381" y="1032"/>
                    <a:pt x="359" y="946"/>
                  </a:cubicBezTo>
                  <a:cubicBezTo>
                    <a:pt x="275" y="682"/>
                    <a:pt x="228" y="396"/>
                    <a:pt x="228" y="121"/>
                  </a:cubicBezTo>
                  <a:cubicBezTo>
                    <a:pt x="228" y="61"/>
                    <a:pt x="180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6"/>
            <p:cNvSpPr/>
            <p:nvPr/>
          </p:nvSpPr>
          <p:spPr>
            <a:xfrm>
              <a:off x="6942851" y="1999858"/>
              <a:ext cx="16538" cy="39967"/>
            </a:xfrm>
            <a:custGeom>
              <a:avLst/>
              <a:gdLst/>
              <a:ahLst/>
              <a:cxnLst/>
              <a:rect l="l" t="t" r="r" b="b"/>
              <a:pathLst>
                <a:path w="336" h="812" extrusionOk="0">
                  <a:moveTo>
                    <a:pt x="180" y="0"/>
                  </a:moveTo>
                  <a:cubicBezTo>
                    <a:pt x="129" y="0"/>
                    <a:pt x="82" y="34"/>
                    <a:pt x="72" y="86"/>
                  </a:cubicBezTo>
                  <a:cubicBezTo>
                    <a:pt x="0" y="313"/>
                    <a:pt x="24" y="540"/>
                    <a:pt x="120" y="756"/>
                  </a:cubicBezTo>
                  <a:cubicBezTo>
                    <a:pt x="135" y="793"/>
                    <a:pt x="173" y="812"/>
                    <a:pt x="211" y="812"/>
                  </a:cubicBezTo>
                  <a:cubicBezTo>
                    <a:pt x="234" y="812"/>
                    <a:pt x="257" y="805"/>
                    <a:pt x="275" y="792"/>
                  </a:cubicBezTo>
                  <a:cubicBezTo>
                    <a:pt x="323" y="756"/>
                    <a:pt x="335" y="696"/>
                    <a:pt x="311" y="648"/>
                  </a:cubicBezTo>
                  <a:cubicBezTo>
                    <a:pt x="311" y="636"/>
                    <a:pt x="311" y="636"/>
                    <a:pt x="311" y="636"/>
                  </a:cubicBezTo>
                  <a:cubicBezTo>
                    <a:pt x="311" y="636"/>
                    <a:pt x="299" y="624"/>
                    <a:pt x="299" y="624"/>
                  </a:cubicBezTo>
                  <a:cubicBezTo>
                    <a:pt x="299" y="612"/>
                    <a:pt x="299" y="600"/>
                    <a:pt x="287" y="600"/>
                  </a:cubicBezTo>
                  <a:cubicBezTo>
                    <a:pt x="287" y="576"/>
                    <a:pt x="275" y="552"/>
                    <a:pt x="275" y="529"/>
                  </a:cubicBezTo>
                  <a:cubicBezTo>
                    <a:pt x="263" y="505"/>
                    <a:pt x="263" y="481"/>
                    <a:pt x="263" y="457"/>
                  </a:cubicBezTo>
                  <a:cubicBezTo>
                    <a:pt x="263" y="445"/>
                    <a:pt x="251" y="445"/>
                    <a:pt x="251" y="445"/>
                  </a:cubicBezTo>
                  <a:cubicBezTo>
                    <a:pt x="251" y="433"/>
                    <a:pt x="251" y="421"/>
                    <a:pt x="251" y="409"/>
                  </a:cubicBezTo>
                  <a:cubicBezTo>
                    <a:pt x="251" y="361"/>
                    <a:pt x="251" y="313"/>
                    <a:pt x="251" y="265"/>
                  </a:cubicBezTo>
                  <a:cubicBezTo>
                    <a:pt x="263" y="254"/>
                    <a:pt x="251" y="254"/>
                    <a:pt x="263" y="254"/>
                  </a:cubicBezTo>
                  <a:cubicBezTo>
                    <a:pt x="263" y="242"/>
                    <a:pt x="263" y="230"/>
                    <a:pt x="263" y="218"/>
                  </a:cubicBezTo>
                  <a:cubicBezTo>
                    <a:pt x="275" y="194"/>
                    <a:pt x="275" y="170"/>
                    <a:pt x="287" y="146"/>
                  </a:cubicBezTo>
                  <a:cubicBezTo>
                    <a:pt x="299" y="86"/>
                    <a:pt x="263" y="14"/>
                    <a:pt x="204" y="2"/>
                  </a:cubicBezTo>
                  <a:cubicBezTo>
                    <a:pt x="196" y="1"/>
                    <a:pt x="188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6"/>
            <p:cNvSpPr/>
            <p:nvPr/>
          </p:nvSpPr>
          <p:spPr>
            <a:xfrm>
              <a:off x="6954614" y="2062318"/>
              <a:ext cx="17719" cy="29729"/>
            </a:xfrm>
            <a:custGeom>
              <a:avLst/>
              <a:gdLst/>
              <a:ahLst/>
              <a:cxnLst/>
              <a:rect l="l" t="t" r="r" b="b"/>
              <a:pathLst>
                <a:path w="360" h="604" extrusionOk="0">
                  <a:moveTo>
                    <a:pt x="108" y="1"/>
                  </a:moveTo>
                  <a:cubicBezTo>
                    <a:pt x="48" y="1"/>
                    <a:pt x="0" y="49"/>
                    <a:pt x="0" y="120"/>
                  </a:cubicBezTo>
                  <a:cubicBezTo>
                    <a:pt x="0" y="264"/>
                    <a:pt x="36" y="419"/>
                    <a:pt x="120" y="551"/>
                  </a:cubicBezTo>
                  <a:cubicBezTo>
                    <a:pt x="144" y="575"/>
                    <a:pt x="168" y="587"/>
                    <a:pt x="192" y="599"/>
                  </a:cubicBezTo>
                  <a:cubicBezTo>
                    <a:pt x="199" y="602"/>
                    <a:pt x="207" y="604"/>
                    <a:pt x="215" y="604"/>
                  </a:cubicBezTo>
                  <a:cubicBezTo>
                    <a:pt x="236" y="604"/>
                    <a:pt x="258" y="595"/>
                    <a:pt x="275" y="587"/>
                  </a:cubicBezTo>
                  <a:cubicBezTo>
                    <a:pt x="323" y="551"/>
                    <a:pt x="359" y="479"/>
                    <a:pt x="323" y="431"/>
                  </a:cubicBezTo>
                  <a:cubicBezTo>
                    <a:pt x="299" y="395"/>
                    <a:pt x="275" y="371"/>
                    <a:pt x="263" y="336"/>
                  </a:cubicBezTo>
                  <a:cubicBezTo>
                    <a:pt x="251" y="288"/>
                    <a:pt x="240" y="240"/>
                    <a:pt x="228" y="192"/>
                  </a:cubicBezTo>
                  <a:cubicBezTo>
                    <a:pt x="228" y="168"/>
                    <a:pt x="228" y="144"/>
                    <a:pt x="228" y="120"/>
                  </a:cubicBezTo>
                  <a:cubicBezTo>
                    <a:pt x="228" y="61"/>
                    <a:pt x="168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6"/>
            <p:cNvSpPr/>
            <p:nvPr/>
          </p:nvSpPr>
          <p:spPr>
            <a:xfrm>
              <a:off x="7214148" y="1716207"/>
              <a:ext cx="21214" cy="50254"/>
            </a:xfrm>
            <a:custGeom>
              <a:avLst/>
              <a:gdLst/>
              <a:ahLst/>
              <a:cxnLst/>
              <a:rect l="l" t="t" r="r" b="b"/>
              <a:pathLst>
                <a:path w="431" h="1021" extrusionOk="0">
                  <a:moveTo>
                    <a:pt x="323" y="0"/>
                  </a:moveTo>
                  <a:cubicBezTo>
                    <a:pt x="270" y="0"/>
                    <a:pt x="214" y="34"/>
                    <a:pt x="203" y="86"/>
                  </a:cubicBezTo>
                  <a:cubicBezTo>
                    <a:pt x="144" y="349"/>
                    <a:pt x="72" y="612"/>
                    <a:pt x="12" y="875"/>
                  </a:cubicBezTo>
                  <a:cubicBezTo>
                    <a:pt x="0" y="935"/>
                    <a:pt x="36" y="995"/>
                    <a:pt x="96" y="1019"/>
                  </a:cubicBezTo>
                  <a:cubicBezTo>
                    <a:pt x="102" y="1020"/>
                    <a:pt x="109" y="1021"/>
                    <a:pt x="115" y="1021"/>
                  </a:cubicBezTo>
                  <a:cubicBezTo>
                    <a:pt x="161" y="1021"/>
                    <a:pt x="217" y="987"/>
                    <a:pt x="227" y="935"/>
                  </a:cubicBezTo>
                  <a:cubicBezTo>
                    <a:pt x="299" y="672"/>
                    <a:pt x="359" y="409"/>
                    <a:pt x="419" y="146"/>
                  </a:cubicBezTo>
                  <a:cubicBezTo>
                    <a:pt x="431" y="86"/>
                    <a:pt x="407" y="26"/>
                    <a:pt x="347" y="2"/>
                  </a:cubicBezTo>
                  <a:cubicBezTo>
                    <a:pt x="339" y="1"/>
                    <a:pt x="331" y="0"/>
                    <a:pt x="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6"/>
            <p:cNvSpPr/>
            <p:nvPr/>
          </p:nvSpPr>
          <p:spPr>
            <a:xfrm>
              <a:off x="7234131" y="1729841"/>
              <a:ext cx="21854" cy="34749"/>
            </a:xfrm>
            <a:custGeom>
              <a:avLst/>
              <a:gdLst/>
              <a:ahLst/>
              <a:cxnLst/>
              <a:rect l="l" t="t" r="r" b="b"/>
              <a:pathLst>
                <a:path w="444" h="706" extrusionOk="0">
                  <a:moveTo>
                    <a:pt x="359" y="0"/>
                  </a:moveTo>
                  <a:cubicBezTo>
                    <a:pt x="324" y="0"/>
                    <a:pt x="300" y="0"/>
                    <a:pt x="276" y="12"/>
                  </a:cubicBezTo>
                  <a:cubicBezTo>
                    <a:pt x="240" y="36"/>
                    <a:pt x="228" y="48"/>
                    <a:pt x="216" y="84"/>
                  </a:cubicBezTo>
                  <a:cubicBezTo>
                    <a:pt x="156" y="240"/>
                    <a:pt x="84" y="407"/>
                    <a:pt x="13" y="562"/>
                  </a:cubicBezTo>
                  <a:cubicBezTo>
                    <a:pt x="1" y="586"/>
                    <a:pt x="13" y="622"/>
                    <a:pt x="25" y="646"/>
                  </a:cubicBezTo>
                  <a:cubicBezTo>
                    <a:pt x="37" y="670"/>
                    <a:pt x="72" y="694"/>
                    <a:pt x="96" y="706"/>
                  </a:cubicBezTo>
                  <a:cubicBezTo>
                    <a:pt x="120" y="706"/>
                    <a:pt x="156" y="706"/>
                    <a:pt x="180" y="694"/>
                  </a:cubicBezTo>
                  <a:cubicBezTo>
                    <a:pt x="204" y="670"/>
                    <a:pt x="216" y="646"/>
                    <a:pt x="228" y="622"/>
                  </a:cubicBezTo>
                  <a:cubicBezTo>
                    <a:pt x="300" y="467"/>
                    <a:pt x="371" y="299"/>
                    <a:pt x="431" y="144"/>
                  </a:cubicBezTo>
                  <a:cubicBezTo>
                    <a:pt x="443" y="120"/>
                    <a:pt x="431" y="72"/>
                    <a:pt x="419" y="60"/>
                  </a:cubicBezTo>
                  <a:cubicBezTo>
                    <a:pt x="407" y="36"/>
                    <a:pt x="383" y="12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6"/>
            <p:cNvSpPr/>
            <p:nvPr/>
          </p:nvSpPr>
          <p:spPr>
            <a:xfrm>
              <a:off x="7192344" y="1718078"/>
              <a:ext cx="12994" cy="17916"/>
            </a:xfrm>
            <a:custGeom>
              <a:avLst/>
              <a:gdLst/>
              <a:ahLst/>
              <a:cxnLst/>
              <a:rect l="l" t="t" r="r" b="b"/>
              <a:pathLst>
                <a:path w="264" h="364" extrusionOk="0">
                  <a:moveTo>
                    <a:pt x="180" y="0"/>
                  </a:moveTo>
                  <a:cubicBezTo>
                    <a:pt x="156" y="0"/>
                    <a:pt x="120" y="0"/>
                    <a:pt x="96" y="12"/>
                  </a:cubicBezTo>
                  <a:cubicBezTo>
                    <a:pt x="73" y="36"/>
                    <a:pt x="49" y="60"/>
                    <a:pt x="49" y="84"/>
                  </a:cubicBezTo>
                  <a:cubicBezTo>
                    <a:pt x="37" y="132"/>
                    <a:pt x="25" y="180"/>
                    <a:pt x="13" y="215"/>
                  </a:cubicBezTo>
                  <a:cubicBezTo>
                    <a:pt x="1" y="251"/>
                    <a:pt x="13" y="287"/>
                    <a:pt x="25" y="311"/>
                  </a:cubicBezTo>
                  <a:cubicBezTo>
                    <a:pt x="25" y="323"/>
                    <a:pt x="37" y="335"/>
                    <a:pt x="49" y="335"/>
                  </a:cubicBezTo>
                  <a:cubicBezTo>
                    <a:pt x="61" y="347"/>
                    <a:pt x="73" y="359"/>
                    <a:pt x="84" y="359"/>
                  </a:cubicBezTo>
                  <a:cubicBezTo>
                    <a:pt x="95" y="362"/>
                    <a:pt x="105" y="364"/>
                    <a:pt x="116" y="364"/>
                  </a:cubicBezTo>
                  <a:cubicBezTo>
                    <a:pt x="140" y="364"/>
                    <a:pt x="163" y="355"/>
                    <a:pt x="180" y="347"/>
                  </a:cubicBezTo>
                  <a:cubicBezTo>
                    <a:pt x="204" y="335"/>
                    <a:pt x="216" y="311"/>
                    <a:pt x="228" y="275"/>
                  </a:cubicBezTo>
                  <a:cubicBezTo>
                    <a:pt x="240" y="239"/>
                    <a:pt x="252" y="192"/>
                    <a:pt x="264" y="144"/>
                  </a:cubicBezTo>
                  <a:cubicBezTo>
                    <a:pt x="264" y="120"/>
                    <a:pt x="264" y="84"/>
                    <a:pt x="252" y="60"/>
                  </a:cubicBezTo>
                  <a:cubicBezTo>
                    <a:pt x="240" y="48"/>
                    <a:pt x="240" y="36"/>
                    <a:pt x="216" y="24"/>
                  </a:cubicBezTo>
                  <a:cubicBezTo>
                    <a:pt x="216" y="12"/>
                    <a:pt x="204" y="12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6"/>
            <p:cNvSpPr/>
            <p:nvPr/>
          </p:nvSpPr>
          <p:spPr>
            <a:xfrm>
              <a:off x="6852779" y="3014417"/>
              <a:ext cx="13585" cy="34848"/>
            </a:xfrm>
            <a:custGeom>
              <a:avLst/>
              <a:gdLst/>
              <a:ahLst/>
              <a:cxnLst/>
              <a:rect l="l" t="t" r="r" b="b"/>
              <a:pathLst>
                <a:path w="276" h="708" extrusionOk="0">
                  <a:moveTo>
                    <a:pt x="108" y="0"/>
                  </a:moveTo>
                  <a:cubicBezTo>
                    <a:pt x="100" y="0"/>
                    <a:pt x="92" y="1"/>
                    <a:pt x="85" y="2"/>
                  </a:cubicBezTo>
                  <a:cubicBezTo>
                    <a:pt x="25" y="26"/>
                    <a:pt x="1" y="86"/>
                    <a:pt x="13" y="146"/>
                  </a:cubicBezTo>
                  <a:cubicBezTo>
                    <a:pt x="13" y="158"/>
                    <a:pt x="13" y="182"/>
                    <a:pt x="25" y="206"/>
                  </a:cubicBezTo>
                  <a:cubicBezTo>
                    <a:pt x="25" y="218"/>
                    <a:pt x="25" y="230"/>
                    <a:pt x="25" y="230"/>
                  </a:cubicBezTo>
                  <a:cubicBezTo>
                    <a:pt x="25" y="238"/>
                    <a:pt x="31" y="252"/>
                    <a:pt x="30" y="252"/>
                  </a:cubicBezTo>
                  <a:cubicBezTo>
                    <a:pt x="30" y="252"/>
                    <a:pt x="29" y="249"/>
                    <a:pt x="25" y="242"/>
                  </a:cubicBezTo>
                  <a:lnTo>
                    <a:pt x="25" y="242"/>
                  </a:lnTo>
                  <a:cubicBezTo>
                    <a:pt x="37" y="277"/>
                    <a:pt x="37" y="313"/>
                    <a:pt x="37" y="361"/>
                  </a:cubicBezTo>
                  <a:cubicBezTo>
                    <a:pt x="49" y="433"/>
                    <a:pt x="49" y="517"/>
                    <a:pt x="49" y="588"/>
                  </a:cubicBezTo>
                  <a:cubicBezTo>
                    <a:pt x="49" y="648"/>
                    <a:pt x="97" y="708"/>
                    <a:pt x="156" y="708"/>
                  </a:cubicBezTo>
                  <a:cubicBezTo>
                    <a:pt x="228" y="696"/>
                    <a:pt x="276" y="660"/>
                    <a:pt x="276" y="588"/>
                  </a:cubicBezTo>
                  <a:cubicBezTo>
                    <a:pt x="276" y="421"/>
                    <a:pt x="252" y="254"/>
                    <a:pt x="228" y="86"/>
                  </a:cubicBezTo>
                  <a:cubicBezTo>
                    <a:pt x="218" y="34"/>
                    <a:pt x="162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6"/>
            <p:cNvSpPr/>
            <p:nvPr/>
          </p:nvSpPr>
          <p:spPr>
            <a:xfrm>
              <a:off x="6866315" y="2994138"/>
              <a:ext cx="17719" cy="29581"/>
            </a:xfrm>
            <a:custGeom>
              <a:avLst/>
              <a:gdLst/>
              <a:ahLst/>
              <a:cxnLst/>
              <a:rect l="l" t="t" r="r" b="b"/>
              <a:pathLst>
                <a:path w="360" h="601" extrusionOk="0">
                  <a:moveTo>
                    <a:pt x="136" y="0"/>
                  </a:moveTo>
                  <a:cubicBezTo>
                    <a:pt x="123" y="0"/>
                    <a:pt x="109" y="3"/>
                    <a:pt x="97" y="8"/>
                  </a:cubicBezTo>
                  <a:cubicBezTo>
                    <a:pt x="49" y="20"/>
                    <a:pt x="1" y="80"/>
                    <a:pt x="25" y="139"/>
                  </a:cubicBezTo>
                  <a:cubicBezTo>
                    <a:pt x="61" y="271"/>
                    <a:pt x="97" y="391"/>
                    <a:pt x="132" y="522"/>
                  </a:cubicBezTo>
                  <a:cubicBezTo>
                    <a:pt x="142" y="561"/>
                    <a:pt x="192" y="600"/>
                    <a:pt x="236" y="600"/>
                  </a:cubicBezTo>
                  <a:cubicBezTo>
                    <a:pt x="246" y="600"/>
                    <a:pt x="255" y="598"/>
                    <a:pt x="264" y="594"/>
                  </a:cubicBezTo>
                  <a:cubicBezTo>
                    <a:pt x="324" y="582"/>
                    <a:pt x="360" y="522"/>
                    <a:pt x="348" y="462"/>
                  </a:cubicBezTo>
                  <a:cubicBezTo>
                    <a:pt x="312" y="331"/>
                    <a:pt x="276" y="211"/>
                    <a:pt x="240" y="80"/>
                  </a:cubicBezTo>
                  <a:cubicBezTo>
                    <a:pt x="231" y="33"/>
                    <a:pt x="184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6"/>
            <p:cNvSpPr/>
            <p:nvPr/>
          </p:nvSpPr>
          <p:spPr>
            <a:xfrm>
              <a:off x="6836931" y="2975435"/>
              <a:ext cx="17670" cy="26431"/>
            </a:xfrm>
            <a:custGeom>
              <a:avLst/>
              <a:gdLst/>
              <a:ahLst/>
              <a:cxnLst/>
              <a:rect l="l" t="t" r="r" b="b"/>
              <a:pathLst>
                <a:path w="359" h="537" extrusionOk="0">
                  <a:moveTo>
                    <a:pt x="112" y="0"/>
                  </a:moveTo>
                  <a:cubicBezTo>
                    <a:pt x="88" y="0"/>
                    <a:pt x="65" y="9"/>
                    <a:pt x="48" y="17"/>
                  </a:cubicBezTo>
                  <a:cubicBezTo>
                    <a:pt x="24" y="29"/>
                    <a:pt x="12" y="53"/>
                    <a:pt x="0" y="77"/>
                  </a:cubicBezTo>
                  <a:cubicBezTo>
                    <a:pt x="0" y="113"/>
                    <a:pt x="0" y="149"/>
                    <a:pt x="12" y="173"/>
                  </a:cubicBezTo>
                  <a:cubicBezTo>
                    <a:pt x="48" y="209"/>
                    <a:pt x="72" y="256"/>
                    <a:pt x="96" y="304"/>
                  </a:cubicBezTo>
                  <a:cubicBezTo>
                    <a:pt x="108" y="352"/>
                    <a:pt x="120" y="400"/>
                    <a:pt x="132" y="460"/>
                  </a:cubicBezTo>
                  <a:cubicBezTo>
                    <a:pt x="132" y="484"/>
                    <a:pt x="167" y="508"/>
                    <a:pt x="179" y="519"/>
                  </a:cubicBezTo>
                  <a:cubicBezTo>
                    <a:pt x="196" y="528"/>
                    <a:pt x="219" y="536"/>
                    <a:pt x="244" y="536"/>
                  </a:cubicBezTo>
                  <a:cubicBezTo>
                    <a:pt x="254" y="536"/>
                    <a:pt x="265" y="535"/>
                    <a:pt x="275" y="531"/>
                  </a:cubicBezTo>
                  <a:cubicBezTo>
                    <a:pt x="299" y="519"/>
                    <a:pt x="323" y="508"/>
                    <a:pt x="335" y="484"/>
                  </a:cubicBezTo>
                  <a:cubicBezTo>
                    <a:pt x="347" y="448"/>
                    <a:pt x="359" y="424"/>
                    <a:pt x="347" y="400"/>
                  </a:cubicBezTo>
                  <a:cubicBezTo>
                    <a:pt x="323" y="268"/>
                    <a:pt x="275" y="161"/>
                    <a:pt x="203" y="53"/>
                  </a:cubicBezTo>
                  <a:cubicBezTo>
                    <a:pt x="191" y="29"/>
                    <a:pt x="167" y="17"/>
                    <a:pt x="144" y="5"/>
                  </a:cubicBezTo>
                  <a:cubicBezTo>
                    <a:pt x="133" y="2"/>
                    <a:pt x="123" y="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6"/>
            <p:cNvSpPr/>
            <p:nvPr/>
          </p:nvSpPr>
          <p:spPr>
            <a:xfrm>
              <a:off x="6292565" y="3341725"/>
              <a:ext cx="17129" cy="33273"/>
            </a:xfrm>
            <a:custGeom>
              <a:avLst/>
              <a:gdLst/>
              <a:ahLst/>
              <a:cxnLst/>
              <a:rect l="l" t="t" r="r" b="b"/>
              <a:pathLst>
                <a:path w="348" h="676" extrusionOk="0">
                  <a:moveTo>
                    <a:pt x="120" y="0"/>
                  </a:moveTo>
                  <a:cubicBezTo>
                    <a:pt x="60" y="0"/>
                    <a:pt x="12" y="48"/>
                    <a:pt x="12" y="120"/>
                  </a:cubicBezTo>
                  <a:cubicBezTo>
                    <a:pt x="0" y="287"/>
                    <a:pt x="48" y="467"/>
                    <a:pt x="120" y="622"/>
                  </a:cubicBezTo>
                  <a:cubicBezTo>
                    <a:pt x="136" y="654"/>
                    <a:pt x="178" y="675"/>
                    <a:pt x="219" y="675"/>
                  </a:cubicBezTo>
                  <a:cubicBezTo>
                    <a:pt x="239" y="675"/>
                    <a:pt x="259" y="670"/>
                    <a:pt x="275" y="658"/>
                  </a:cubicBezTo>
                  <a:cubicBezTo>
                    <a:pt x="335" y="622"/>
                    <a:pt x="347" y="562"/>
                    <a:pt x="311" y="502"/>
                  </a:cubicBezTo>
                  <a:cubicBezTo>
                    <a:pt x="311" y="491"/>
                    <a:pt x="299" y="467"/>
                    <a:pt x="299" y="455"/>
                  </a:cubicBezTo>
                  <a:cubicBezTo>
                    <a:pt x="287" y="455"/>
                    <a:pt x="287" y="455"/>
                    <a:pt x="287" y="443"/>
                  </a:cubicBezTo>
                  <a:cubicBezTo>
                    <a:pt x="287" y="443"/>
                    <a:pt x="287" y="431"/>
                    <a:pt x="275" y="419"/>
                  </a:cubicBezTo>
                  <a:cubicBezTo>
                    <a:pt x="263" y="383"/>
                    <a:pt x="263" y="347"/>
                    <a:pt x="251" y="311"/>
                  </a:cubicBezTo>
                  <a:cubicBezTo>
                    <a:pt x="251" y="299"/>
                    <a:pt x="239" y="275"/>
                    <a:pt x="239" y="263"/>
                  </a:cubicBezTo>
                  <a:cubicBezTo>
                    <a:pt x="239" y="251"/>
                    <a:pt x="239" y="239"/>
                    <a:pt x="239" y="227"/>
                  </a:cubicBezTo>
                  <a:cubicBezTo>
                    <a:pt x="239" y="192"/>
                    <a:pt x="239" y="156"/>
                    <a:pt x="239" y="120"/>
                  </a:cubicBezTo>
                  <a:cubicBezTo>
                    <a:pt x="239" y="60"/>
                    <a:pt x="180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6"/>
            <p:cNvSpPr/>
            <p:nvPr/>
          </p:nvSpPr>
          <p:spPr>
            <a:xfrm>
              <a:off x="6314320" y="3337000"/>
              <a:ext cx="12994" cy="25939"/>
            </a:xfrm>
            <a:custGeom>
              <a:avLst/>
              <a:gdLst/>
              <a:ahLst/>
              <a:cxnLst/>
              <a:rect l="l" t="t" r="r" b="b"/>
              <a:pathLst>
                <a:path w="264" h="527" extrusionOk="0">
                  <a:moveTo>
                    <a:pt x="120" y="1"/>
                  </a:moveTo>
                  <a:cubicBezTo>
                    <a:pt x="96" y="1"/>
                    <a:pt x="61" y="13"/>
                    <a:pt x="37" y="25"/>
                  </a:cubicBezTo>
                  <a:cubicBezTo>
                    <a:pt x="25" y="48"/>
                    <a:pt x="1" y="84"/>
                    <a:pt x="13" y="108"/>
                  </a:cubicBezTo>
                  <a:cubicBezTo>
                    <a:pt x="25" y="216"/>
                    <a:pt x="25" y="312"/>
                    <a:pt x="37" y="419"/>
                  </a:cubicBezTo>
                  <a:cubicBezTo>
                    <a:pt x="49" y="443"/>
                    <a:pt x="49" y="479"/>
                    <a:pt x="72" y="503"/>
                  </a:cubicBezTo>
                  <a:cubicBezTo>
                    <a:pt x="96" y="515"/>
                    <a:pt x="120" y="527"/>
                    <a:pt x="156" y="527"/>
                  </a:cubicBezTo>
                  <a:cubicBezTo>
                    <a:pt x="180" y="527"/>
                    <a:pt x="216" y="515"/>
                    <a:pt x="228" y="503"/>
                  </a:cubicBezTo>
                  <a:cubicBezTo>
                    <a:pt x="252" y="479"/>
                    <a:pt x="264" y="443"/>
                    <a:pt x="264" y="419"/>
                  </a:cubicBezTo>
                  <a:cubicBezTo>
                    <a:pt x="252" y="312"/>
                    <a:pt x="240" y="216"/>
                    <a:pt x="228" y="108"/>
                  </a:cubicBezTo>
                  <a:cubicBezTo>
                    <a:pt x="228" y="84"/>
                    <a:pt x="216" y="48"/>
                    <a:pt x="204" y="25"/>
                  </a:cubicBezTo>
                  <a:cubicBezTo>
                    <a:pt x="180" y="13"/>
                    <a:pt x="14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6"/>
            <p:cNvSpPr/>
            <p:nvPr/>
          </p:nvSpPr>
          <p:spPr>
            <a:xfrm>
              <a:off x="6290202" y="3292752"/>
              <a:ext cx="16538" cy="31353"/>
            </a:xfrm>
            <a:custGeom>
              <a:avLst/>
              <a:gdLst/>
              <a:ahLst/>
              <a:cxnLst/>
              <a:rect l="l" t="t" r="r" b="b"/>
              <a:pathLst>
                <a:path w="336" h="637" extrusionOk="0">
                  <a:moveTo>
                    <a:pt x="169" y="1"/>
                  </a:moveTo>
                  <a:cubicBezTo>
                    <a:pt x="117" y="1"/>
                    <a:pt x="69" y="35"/>
                    <a:pt x="48" y="87"/>
                  </a:cubicBezTo>
                  <a:cubicBezTo>
                    <a:pt x="1" y="254"/>
                    <a:pt x="24" y="433"/>
                    <a:pt x="108" y="577"/>
                  </a:cubicBezTo>
                  <a:cubicBezTo>
                    <a:pt x="133" y="618"/>
                    <a:pt x="174" y="636"/>
                    <a:pt x="213" y="636"/>
                  </a:cubicBezTo>
                  <a:cubicBezTo>
                    <a:pt x="231" y="636"/>
                    <a:pt x="248" y="632"/>
                    <a:pt x="264" y="625"/>
                  </a:cubicBezTo>
                  <a:cubicBezTo>
                    <a:pt x="311" y="589"/>
                    <a:pt x="335" y="529"/>
                    <a:pt x="311" y="469"/>
                  </a:cubicBezTo>
                  <a:cubicBezTo>
                    <a:pt x="299" y="457"/>
                    <a:pt x="299" y="457"/>
                    <a:pt x="287" y="445"/>
                  </a:cubicBezTo>
                  <a:cubicBezTo>
                    <a:pt x="287" y="433"/>
                    <a:pt x="287" y="421"/>
                    <a:pt x="287" y="421"/>
                  </a:cubicBezTo>
                  <a:cubicBezTo>
                    <a:pt x="276" y="409"/>
                    <a:pt x="276" y="409"/>
                    <a:pt x="276" y="397"/>
                  </a:cubicBezTo>
                  <a:cubicBezTo>
                    <a:pt x="264" y="374"/>
                    <a:pt x="264" y="362"/>
                    <a:pt x="264" y="350"/>
                  </a:cubicBezTo>
                  <a:cubicBezTo>
                    <a:pt x="264" y="338"/>
                    <a:pt x="252" y="326"/>
                    <a:pt x="252" y="326"/>
                  </a:cubicBezTo>
                  <a:cubicBezTo>
                    <a:pt x="252" y="290"/>
                    <a:pt x="252" y="254"/>
                    <a:pt x="252" y="218"/>
                  </a:cubicBezTo>
                  <a:cubicBezTo>
                    <a:pt x="252" y="218"/>
                    <a:pt x="252" y="218"/>
                    <a:pt x="252" y="206"/>
                  </a:cubicBezTo>
                  <a:cubicBezTo>
                    <a:pt x="252" y="206"/>
                    <a:pt x="252" y="206"/>
                    <a:pt x="252" y="194"/>
                  </a:cubicBezTo>
                  <a:cubicBezTo>
                    <a:pt x="264" y="182"/>
                    <a:pt x="264" y="158"/>
                    <a:pt x="276" y="146"/>
                  </a:cubicBezTo>
                  <a:cubicBezTo>
                    <a:pt x="287" y="87"/>
                    <a:pt x="252" y="15"/>
                    <a:pt x="192" y="3"/>
                  </a:cubicBezTo>
                  <a:cubicBezTo>
                    <a:pt x="184" y="1"/>
                    <a:pt x="176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6"/>
            <p:cNvSpPr/>
            <p:nvPr/>
          </p:nvSpPr>
          <p:spPr>
            <a:xfrm>
              <a:off x="6333762" y="3294622"/>
              <a:ext cx="12403" cy="15947"/>
            </a:xfrm>
            <a:custGeom>
              <a:avLst/>
              <a:gdLst/>
              <a:ahLst/>
              <a:cxnLst/>
              <a:rect l="l" t="t" r="r" b="b"/>
              <a:pathLst>
                <a:path w="252" h="324" extrusionOk="0">
                  <a:moveTo>
                    <a:pt x="84" y="1"/>
                  </a:moveTo>
                  <a:cubicBezTo>
                    <a:pt x="72" y="13"/>
                    <a:pt x="60" y="13"/>
                    <a:pt x="48" y="13"/>
                  </a:cubicBezTo>
                  <a:cubicBezTo>
                    <a:pt x="36" y="25"/>
                    <a:pt x="24" y="37"/>
                    <a:pt x="12" y="61"/>
                  </a:cubicBezTo>
                  <a:cubicBezTo>
                    <a:pt x="12" y="61"/>
                    <a:pt x="0" y="73"/>
                    <a:pt x="0" y="84"/>
                  </a:cubicBezTo>
                  <a:cubicBezTo>
                    <a:pt x="0" y="96"/>
                    <a:pt x="0" y="120"/>
                    <a:pt x="0" y="144"/>
                  </a:cubicBezTo>
                  <a:cubicBezTo>
                    <a:pt x="12" y="180"/>
                    <a:pt x="24" y="216"/>
                    <a:pt x="36" y="240"/>
                  </a:cubicBezTo>
                  <a:cubicBezTo>
                    <a:pt x="36" y="264"/>
                    <a:pt x="48" y="276"/>
                    <a:pt x="60" y="288"/>
                  </a:cubicBezTo>
                  <a:cubicBezTo>
                    <a:pt x="60" y="300"/>
                    <a:pt x="72" y="300"/>
                    <a:pt x="84" y="312"/>
                  </a:cubicBezTo>
                  <a:cubicBezTo>
                    <a:pt x="96" y="324"/>
                    <a:pt x="108" y="324"/>
                    <a:pt x="132" y="324"/>
                  </a:cubicBezTo>
                  <a:lnTo>
                    <a:pt x="168" y="324"/>
                  </a:lnTo>
                  <a:cubicBezTo>
                    <a:pt x="180" y="324"/>
                    <a:pt x="192" y="312"/>
                    <a:pt x="204" y="312"/>
                  </a:cubicBezTo>
                  <a:cubicBezTo>
                    <a:pt x="216" y="300"/>
                    <a:pt x="227" y="288"/>
                    <a:pt x="239" y="276"/>
                  </a:cubicBezTo>
                  <a:cubicBezTo>
                    <a:pt x="239" y="264"/>
                    <a:pt x="251" y="252"/>
                    <a:pt x="251" y="240"/>
                  </a:cubicBezTo>
                  <a:cubicBezTo>
                    <a:pt x="251" y="228"/>
                    <a:pt x="251" y="204"/>
                    <a:pt x="251" y="180"/>
                  </a:cubicBezTo>
                  <a:cubicBezTo>
                    <a:pt x="239" y="156"/>
                    <a:pt x="227" y="120"/>
                    <a:pt x="216" y="84"/>
                  </a:cubicBezTo>
                  <a:cubicBezTo>
                    <a:pt x="216" y="73"/>
                    <a:pt x="204" y="61"/>
                    <a:pt x="192" y="49"/>
                  </a:cubicBezTo>
                  <a:cubicBezTo>
                    <a:pt x="192" y="37"/>
                    <a:pt x="180" y="25"/>
                    <a:pt x="168" y="13"/>
                  </a:cubicBezTo>
                  <a:cubicBezTo>
                    <a:pt x="156" y="13"/>
                    <a:pt x="14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6"/>
            <p:cNvSpPr/>
            <p:nvPr/>
          </p:nvSpPr>
          <p:spPr>
            <a:xfrm>
              <a:off x="6388493" y="3147949"/>
              <a:ext cx="29483" cy="26087"/>
            </a:xfrm>
            <a:custGeom>
              <a:avLst/>
              <a:gdLst/>
              <a:ahLst/>
              <a:cxnLst/>
              <a:rect l="l" t="t" r="r" b="b"/>
              <a:pathLst>
                <a:path w="599" h="530" extrusionOk="0">
                  <a:moveTo>
                    <a:pt x="121" y="1"/>
                  </a:moveTo>
                  <a:cubicBezTo>
                    <a:pt x="93" y="1"/>
                    <a:pt x="66" y="10"/>
                    <a:pt x="48" y="28"/>
                  </a:cubicBezTo>
                  <a:cubicBezTo>
                    <a:pt x="12" y="75"/>
                    <a:pt x="0" y="147"/>
                    <a:pt x="48" y="195"/>
                  </a:cubicBezTo>
                  <a:lnTo>
                    <a:pt x="395" y="494"/>
                  </a:lnTo>
                  <a:cubicBezTo>
                    <a:pt x="413" y="518"/>
                    <a:pt x="440" y="530"/>
                    <a:pt x="468" y="530"/>
                  </a:cubicBezTo>
                  <a:cubicBezTo>
                    <a:pt x="496" y="530"/>
                    <a:pt x="526" y="518"/>
                    <a:pt x="550" y="494"/>
                  </a:cubicBezTo>
                  <a:cubicBezTo>
                    <a:pt x="586" y="458"/>
                    <a:pt x="598" y="386"/>
                    <a:pt x="550" y="338"/>
                  </a:cubicBezTo>
                  <a:lnTo>
                    <a:pt x="204" y="28"/>
                  </a:lnTo>
                  <a:cubicBezTo>
                    <a:pt x="180" y="10"/>
                    <a:pt x="150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6"/>
            <p:cNvSpPr/>
            <p:nvPr/>
          </p:nvSpPr>
          <p:spPr>
            <a:xfrm>
              <a:off x="6406114" y="3127523"/>
              <a:ext cx="24807" cy="22986"/>
            </a:xfrm>
            <a:custGeom>
              <a:avLst/>
              <a:gdLst/>
              <a:ahLst/>
              <a:cxnLst/>
              <a:rect l="l" t="t" r="r" b="b"/>
              <a:pathLst>
                <a:path w="504" h="467" extrusionOk="0">
                  <a:moveTo>
                    <a:pt x="144" y="0"/>
                  </a:moveTo>
                  <a:cubicBezTo>
                    <a:pt x="120" y="0"/>
                    <a:pt x="85" y="0"/>
                    <a:pt x="61" y="12"/>
                  </a:cubicBezTo>
                  <a:cubicBezTo>
                    <a:pt x="37" y="36"/>
                    <a:pt x="13" y="48"/>
                    <a:pt x="1" y="84"/>
                  </a:cubicBezTo>
                  <a:cubicBezTo>
                    <a:pt x="1" y="108"/>
                    <a:pt x="1" y="144"/>
                    <a:pt x="13" y="168"/>
                  </a:cubicBezTo>
                  <a:cubicBezTo>
                    <a:pt x="85" y="311"/>
                    <a:pt x="216" y="407"/>
                    <a:pt x="360" y="466"/>
                  </a:cubicBezTo>
                  <a:cubicBezTo>
                    <a:pt x="384" y="466"/>
                    <a:pt x="419" y="466"/>
                    <a:pt x="443" y="454"/>
                  </a:cubicBezTo>
                  <a:cubicBezTo>
                    <a:pt x="467" y="431"/>
                    <a:pt x="491" y="407"/>
                    <a:pt x="491" y="383"/>
                  </a:cubicBezTo>
                  <a:cubicBezTo>
                    <a:pt x="503" y="359"/>
                    <a:pt x="503" y="323"/>
                    <a:pt x="479" y="299"/>
                  </a:cubicBezTo>
                  <a:cubicBezTo>
                    <a:pt x="467" y="275"/>
                    <a:pt x="443" y="251"/>
                    <a:pt x="419" y="239"/>
                  </a:cubicBezTo>
                  <a:lnTo>
                    <a:pt x="407" y="239"/>
                  </a:lnTo>
                  <a:cubicBezTo>
                    <a:pt x="372" y="227"/>
                    <a:pt x="348" y="203"/>
                    <a:pt x="324" y="191"/>
                  </a:cubicBezTo>
                  <a:cubicBezTo>
                    <a:pt x="300" y="168"/>
                    <a:pt x="276" y="144"/>
                    <a:pt x="252" y="120"/>
                  </a:cubicBezTo>
                  <a:cubicBezTo>
                    <a:pt x="240" y="96"/>
                    <a:pt x="228" y="84"/>
                    <a:pt x="216" y="60"/>
                  </a:cubicBezTo>
                  <a:cubicBezTo>
                    <a:pt x="204" y="36"/>
                    <a:pt x="168" y="12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6"/>
            <p:cNvSpPr/>
            <p:nvPr/>
          </p:nvSpPr>
          <p:spPr>
            <a:xfrm>
              <a:off x="6659200" y="3456455"/>
              <a:ext cx="11222" cy="36570"/>
            </a:xfrm>
            <a:custGeom>
              <a:avLst/>
              <a:gdLst/>
              <a:ahLst/>
              <a:cxnLst/>
              <a:rect l="l" t="t" r="r" b="b"/>
              <a:pathLst>
                <a:path w="228" h="743" extrusionOk="0">
                  <a:moveTo>
                    <a:pt x="120" y="1"/>
                  </a:moveTo>
                  <a:cubicBezTo>
                    <a:pt x="60" y="13"/>
                    <a:pt x="0" y="49"/>
                    <a:pt x="0" y="120"/>
                  </a:cubicBezTo>
                  <a:lnTo>
                    <a:pt x="0" y="635"/>
                  </a:lnTo>
                  <a:cubicBezTo>
                    <a:pt x="0" y="694"/>
                    <a:pt x="60" y="742"/>
                    <a:pt x="120" y="742"/>
                  </a:cubicBezTo>
                  <a:cubicBezTo>
                    <a:pt x="180" y="742"/>
                    <a:pt x="227" y="694"/>
                    <a:pt x="227" y="635"/>
                  </a:cubicBezTo>
                  <a:lnTo>
                    <a:pt x="227" y="120"/>
                  </a:lnTo>
                  <a:cubicBezTo>
                    <a:pt x="227" y="61"/>
                    <a:pt x="180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6"/>
            <p:cNvSpPr/>
            <p:nvPr/>
          </p:nvSpPr>
          <p:spPr>
            <a:xfrm>
              <a:off x="6635624" y="3456455"/>
              <a:ext cx="11271" cy="26530"/>
            </a:xfrm>
            <a:custGeom>
              <a:avLst/>
              <a:gdLst/>
              <a:ahLst/>
              <a:cxnLst/>
              <a:rect l="l" t="t" r="r" b="b"/>
              <a:pathLst>
                <a:path w="229" h="539" extrusionOk="0">
                  <a:moveTo>
                    <a:pt x="109" y="1"/>
                  </a:moveTo>
                  <a:cubicBezTo>
                    <a:pt x="49" y="13"/>
                    <a:pt x="1" y="49"/>
                    <a:pt x="1" y="120"/>
                  </a:cubicBezTo>
                  <a:lnTo>
                    <a:pt x="1" y="419"/>
                  </a:lnTo>
                  <a:cubicBezTo>
                    <a:pt x="1" y="479"/>
                    <a:pt x="49" y="539"/>
                    <a:pt x="109" y="539"/>
                  </a:cubicBezTo>
                  <a:cubicBezTo>
                    <a:pt x="180" y="539"/>
                    <a:pt x="228" y="491"/>
                    <a:pt x="228" y="419"/>
                  </a:cubicBezTo>
                  <a:lnTo>
                    <a:pt x="228" y="120"/>
                  </a:lnTo>
                  <a:cubicBezTo>
                    <a:pt x="228" y="61"/>
                    <a:pt x="180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6"/>
            <p:cNvSpPr/>
            <p:nvPr/>
          </p:nvSpPr>
          <p:spPr>
            <a:xfrm>
              <a:off x="6679773" y="3405858"/>
              <a:ext cx="10632" cy="16538"/>
            </a:xfrm>
            <a:custGeom>
              <a:avLst/>
              <a:gdLst/>
              <a:ahLst/>
              <a:cxnLst/>
              <a:rect l="l" t="t" r="r" b="b"/>
              <a:pathLst>
                <a:path w="216" h="336" extrusionOk="0">
                  <a:moveTo>
                    <a:pt x="108" y="1"/>
                  </a:moveTo>
                  <a:cubicBezTo>
                    <a:pt x="96" y="1"/>
                    <a:pt x="84" y="1"/>
                    <a:pt x="84" y="13"/>
                  </a:cubicBezTo>
                  <a:cubicBezTo>
                    <a:pt x="60" y="13"/>
                    <a:pt x="49" y="24"/>
                    <a:pt x="25" y="36"/>
                  </a:cubicBezTo>
                  <a:cubicBezTo>
                    <a:pt x="25" y="48"/>
                    <a:pt x="13" y="48"/>
                    <a:pt x="13" y="60"/>
                  </a:cubicBezTo>
                  <a:cubicBezTo>
                    <a:pt x="1" y="72"/>
                    <a:pt x="1" y="96"/>
                    <a:pt x="1" y="120"/>
                  </a:cubicBezTo>
                  <a:lnTo>
                    <a:pt x="1" y="216"/>
                  </a:lnTo>
                  <a:cubicBezTo>
                    <a:pt x="1" y="240"/>
                    <a:pt x="1" y="252"/>
                    <a:pt x="1" y="264"/>
                  </a:cubicBezTo>
                  <a:cubicBezTo>
                    <a:pt x="13" y="276"/>
                    <a:pt x="25" y="288"/>
                    <a:pt x="25" y="299"/>
                  </a:cubicBezTo>
                  <a:cubicBezTo>
                    <a:pt x="37" y="311"/>
                    <a:pt x="49" y="311"/>
                    <a:pt x="60" y="323"/>
                  </a:cubicBezTo>
                  <a:cubicBezTo>
                    <a:pt x="84" y="323"/>
                    <a:pt x="96" y="335"/>
                    <a:pt x="108" y="335"/>
                  </a:cubicBezTo>
                  <a:cubicBezTo>
                    <a:pt x="120" y="323"/>
                    <a:pt x="132" y="323"/>
                    <a:pt x="144" y="323"/>
                  </a:cubicBezTo>
                  <a:cubicBezTo>
                    <a:pt x="156" y="323"/>
                    <a:pt x="180" y="311"/>
                    <a:pt x="192" y="299"/>
                  </a:cubicBezTo>
                  <a:cubicBezTo>
                    <a:pt x="192" y="288"/>
                    <a:pt x="204" y="288"/>
                    <a:pt x="204" y="276"/>
                  </a:cubicBezTo>
                  <a:cubicBezTo>
                    <a:pt x="216" y="252"/>
                    <a:pt x="216" y="240"/>
                    <a:pt x="216" y="216"/>
                  </a:cubicBezTo>
                  <a:lnTo>
                    <a:pt x="216" y="120"/>
                  </a:lnTo>
                  <a:cubicBezTo>
                    <a:pt x="216" y="96"/>
                    <a:pt x="216" y="84"/>
                    <a:pt x="216" y="72"/>
                  </a:cubicBezTo>
                  <a:cubicBezTo>
                    <a:pt x="204" y="60"/>
                    <a:pt x="204" y="48"/>
                    <a:pt x="192" y="36"/>
                  </a:cubicBezTo>
                  <a:cubicBezTo>
                    <a:pt x="180" y="24"/>
                    <a:pt x="168" y="13"/>
                    <a:pt x="156" y="13"/>
                  </a:cubicBezTo>
                  <a:cubicBezTo>
                    <a:pt x="144" y="1"/>
                    <a:pt x="120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6"/>
            <p:cNvSpPr/>
            <p:nvPr/>
          </p:nvSpPr>
          <p:spPr>
            <a:xfrm>
              <a:off x="7058172" y="3576551"/>
              <a:ext cx="15947" cy="27809"/>
            </a:xfrm>
            <a:custGeom>
              <a:avLst/>
              <a:gdLst/>
              <a:ahLst/>
              <a:cxnLst/>
              <a:rect l="l" t="t" r="r" b="b"/>
              <a:pathLst>
                <a:path w="324" h="565" extrusionOk="0">
                  <a:moveTo>
                    <a:pt x="131" y="0"/>
                  </a:moveTo>
                  <a:cubicBezTo>
                    <a:pt x="112" y="0"/>
                    <a:pt x="91" y="4"/>
                    <a:pt x="72" y="12"/>
                  </a:cubicBezTo>
                  <a:cubicBezTo>
                    <a:pt x="25" y="48"/>
                    <a:pt x="1" y="120"/>
                    <a:pt x="37" y="167"/>
                  </a:cubicBezTo>
                  <a:cubicBezTo>
                    <a:pt x="37" y="179"/>
                    <a:pt x="49" y="179"/>
                    <a:pt x="49" y="191"/>
                  </a:cubicBezTo>
                  <a:cubicBezTo>
                    <a:pt x="60" y="215"/>
                    <a:pt x="60" y="251"/>
                    <a:pt x="72" y="275"/>
                  </a:cubicBezTo>
                  <a:cubicBezTo>
                    <a:pt x="72" y="311"/>
                    <a:pt x="72" y="335"/>
                    <a:pt x="72" y="371"/>
                  </a:cubicBezTo>
                  <a:cubicBezTo>
                    <a:pt x="72" y="383"/>
                    <a:pt x="60" y="406"/>
                    <a:pt x="60" y="418"/>
                  </a:cubicBezTo>
                  <a:cubicBezTo>
                    <a:pt x="37" y="478"/>
                    <a:pt x="84" y="550"/>
                    <a:pt x="132" y="562"/>
                  </a:cubicBezTo>
                  <a:cubicBezTo>
                    <a:pt x="140" y="563"/>
                    <a:pt x="148" y="564"/>
                    <a:pt x="155" y="564"/>
                  </a:cubicBezTo>
                  <a:cubicBezTo>
                    <a:pt x="207" y="564"/>
                    <a:pt x="255" y="530"/>
                    <a:pt x="276" y="478"/>
                  </a:cubicBezTo>
                  <a:cubicBezTo>
                    <a:pt x="324" y="347"/>
                    <a:pt x="300" y="191"/>
                    <a:pt x="228" y="60"/>
                  </a:cubicBezTo>
                  <a:cubicBezTo>
                    <a:pt x="212" y="19"/>
                    <a:pt x="173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6"/>
            <p:cNvSpPr/>
            <p:nvPr/>
          </p:nvSpPr>
          <p:spPr>
            <a:xfrm>
              <a:off x="7057581" y="3539193"/>
              <a:ext cx="14175" cy="28203"/>
            </a:xfrm>
            <a:custGeom>
              <a:avLst/>
              <a:gdLst/>
              <a:ahLst/>
              <a:cxnLst/>
              <a:rect l="l" t="t" r="r" b="b"/>
              <a:pathLst>
                <a:path w="288" h="573" extrusionOk="0">
                  <a:moveTo>
                    <a:pt x="108" y="1"/>
                  </a:moveTo>
                  <a:cubicBezTo>
                    <a:pt x="99" y="1"/>
                    <a:pt x="91" y="2"/>
                    <a:pt x="84" y="6"/>
                  </a:cubicBezTo>
                  <a:cubicBezTo>
                    <a:pt x="61" y="18"/>
                    <a:pt x="37" y="30"/>
                    <a:pt x="25" y="54"/>
                  </a:cubicBezTo>
                  <a:cubicBezTo>
                    <a:pt x="1" y="89"/>
                    <a:pt x="1" y="113"/>
                    <a:pt x="13" y="149"/>
                  </a:cubicBezTo>
                  <a:cubicBezTo>
                    <a:pt x="25" y="257"/>
                    <a:pt x="49" y="376"/>
                    <a:pt x="61" y="484"/>
                  </a:cubicBezTo>
                  <a:cubicBezTo>
                    <a:pt x="72" y="520"/>
                    <a:pt x="96" y="544"/>
                    <a:pt x="120" y="556"/>
                  </a:cubicBezTo>
                  <a:cubicBezTo>
                    <a:pt x="137" y="564"/>
                    <a:pt x="160" y="573"/>
                    <a:pt x="181" y="573"/>
                  </a:cubicBezTo>
                  <a:cubicBezTo>
                    <a:pt x="189" y="573"/>
                    <a:pt x="197" y="571"/>
                    <a:pt x="204" y="568"/>
                  </a:cubicBezTo>
                  <a:cubicBezTo>
                    <a:pt x="228" y="556"/>
                    <a:pt x="252" y="544"/>
                    <a:pt x="264" y="520"/>
                  </a:cubicBezTo>
                  <a:cubicBezTo>
                    <a:pt x="288" y="484"/>
                    <a:pt x="288" y="460"/>
                    <a:pt x="276" y="436"/>
                  </a:cubicBezTo>
                  <a:cubicBezTo>
                    <a:pt x="264" y="317"/>
                    <a:pt x="240" y="197"/>
                    <a:pt x="228" y="89"/>
                  </a:cubicBezTo>
                  <a:cubicBezTo>
                    <a:pt x="216" y="54"/>
                    <a:pt x="192" y="30"/>
                    <a:pt x="168" y="18"/>
                  </a:cubicBezTo>
                  <a:cubicBezTo>
                    <a:pt x="151" y="9"/>
                    <a:pt x="128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6"/>
            <p:cNvSpPr/>
            <p:nvPr/>
          </p:nvSpPr>
          <p:spPr>
            <a:xfrm>
              <a:off x="7089377" y="3154790"/>
              <a:ext cx="14766" cy="29532"/>
            </a:xfrm>
            <a:custGeom>
              <a:avLst/>
              <a:gdLst/>
              <a:ahLst/>
              <a:cxnLst/>
              <a:rect l="l" t="t" r="r" b="b"/>
              <a:pathLst>
                <a:path w="300" h="600" extrusionOk="0">
                  <a:moveTo>
                    <a:pt x="134" y="0"/>
                  </a:moveTo>
                  <a:cubicBezTo>
                    <a:pt x="116" y="0"/>
                    <a:pt x="98" y="6"/>
                    <a:pt x="84" y="20"/>
                  </a:cubicBezTo>
                  <a:cubicBezTo>
                    <a:pt x="60" y="32"/>
                    <a:pt x="36" y="56"/>
                    <a:pt x="36" y="80"/>
                  </a:cubicBezTo>
                  <a:cubicBezTo>
                    <a:pt x="24" y="116"/>
                    <a:pt x="36" y="140"/>
                    <a:pt x="48" y="164"/>
                  </a:cubicBezTo>
                  <a:cubicBezTo>
                    <a:pt x="48" y="164"/>
                    <a:pt x="36" y="152"/>
                    <a:pt x="36" y="152"/>
                  </a:cubicBezTo>
                  <a:lnTo>
                    <a:pt x="36" y="152"/>
                  </a:lnTo>
                  <a:cubicBezTo>
                    <a:pt x="48" y="175"/>
                    <a:pt x="60" y="211"/>
                    <a:pt x="60" y="235"/>
                  </a:cubicBezTo>
                  <a:cubicBezTo>
                    <a:pt x="60" y="271"/>
                    <a:pt x="60" y="295"/>
                    <a:pt x="60" y="331"/>
                  </a:cubicBezTo>
                  <a:cubicBezTo>
                    <a:pt x="60" y="355"/>
                    <a:pt x="48" y="379"/>
                    <a:pt x="36" y="415"/>
                  </a:cubicBezTo>
                  <a:cubicBezTo>
                    <a:pt x="36" y="415"/>
                    <a:pt x="36" y="427"/>
                    <a:pt x="24" y="427"/>
                  </a:cubicBezTo>
                  <a:cubicBezTo>
                    <a:pt x="0" y="486"/>
                    <a:pt x="12" y="558"/>
                    <a:pt x="72" y="582"/>
                  </a:cubicBezTo>
                  <a:cubicBezTo>
                    <a:pt x="88" y="594"/>
                    <a:pt x="107" y="599"/>
                    <a:pt x="126" y="599"/>
                  </a:cubicBezTo>
                  <a:cubicBezTo>
                    <a:pt x="164" y="599"/>
                    <a:pt x="204" y="578"/>
                    <a:pt x="228" y="546"/>
                  </a:cubicBezTo>
                  <a:cubicBezTo>
                    <a:pt x="263" y="474"/>
                    <a:pt x="287" y="391"/>
                    <a:pt x="287" y="307"/>
                  </a:cubicBezTo>
                  <a:cubicBezTo>
                    <a:pt x="299" y="211"/>
                    <a:pt x="275" y="128"/>
                    <a:pt x="240" y="56"/>
                  </a:cubicBezTo>
                  <a:cubicBezTo>
                    <a:pt x="228" y="32"/>
                    <a:pt x="192" y="8"/>
                    <a:pt x="168" y="8"/>
                  </a:cubicBezTo>
                  <a:cubicBezTo>
                    <a:pt x="158" y="3"/>
                    <a:pt x="14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6"/>
            <p:cNvSpPr/>
            <p:nvPr/>
          </p:nvSpPr>
          <p:spPr>
            <a:xfrm>
              <a:off x="7071116" y="3133970"/>
              <a:ext cx="11222" cy="28301"/>
            </a:xfrm>
            <a:custGeom>
              <a:avLst/>
              <a:gdLst/>
              <a:ahLst/>
              <a:cxnLst/>
              <a:rect l="l" t="t" r="r" b="b"/>
              <a:pathLst>
                <a:path w="228" h="575" extrusionOk="0">
                  <a:moveTo>
                    <a:pt x="108" y="1"/>
                  </a:moveTo>
                  <a:cubicBezTo>
                    <a:pt x="49" y="13"/>
                    <a:pt x="1" y="60"/>
                    <a:pt x="1" y="120"/>
                  </a:cubicBezTo>
                  <a:lnTo>
                    <a:pt x="1" y="467"/>
                  </a:lnTo>
                  <a:cubicBezTo>
                    <a:pt x="1" y="515"/>
                    <a:pt x="49" y="575"/>
                    <a:pt x="108" y="575"/>
                  </a:cubicBezTo>
                  <a:cubicBezTo>
                    <a:pt x="180" y="575"/>
                    <a:pt x="228" y="527"/>
                    <a:pt x="228" y="467"/>
                  </a:cubicBezTo>
                  <a:lnTo>
                    <a:pt x="228" y="120"/>
                  </a:lnTo>
                  <a:cubicBezTo>
                    <a:pt x="228" y="60"/>
                    <a:pt x="180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6"/>
            <p:cNvSpPr/>
            <p:nvPr/>
          </p:nvSpPr>
          <p:spPr>
            <a:xfrm>
              <a:off x="7069344" y="3075153"/>
              <a:ext cx="19491" cy="32977"/>
            </a:xfrm>
            <a:custGeom>
              <a:avLst/>
              <a:gdLst/>
              <a:ahLst/>
              <a:cxnLst/>
              <a:rect l="l" t="t" r="r" b="b"/>
              <a:pathLst>
                <a:path w="396" h="670" extrusionOk="0">
                  <a:moveTo>
                    <a:pt x="114" y="0"/>
                  </a:moveTo>
                  <a:cubicBezTo>
                    <a:pt x="85" y="0"/>
                    <a:pt x="55" y="12"/>
                    <a:pt x="37" y="36"/>
                  </a:cubicBezTo>
                  <a:cubicBezTo>
                    <a:pt x="1" y="84"/>
                    <a:pt x="1" y="143"/>
                    <a:pt x="37" y="191"/>
                  </a:cubicBezTo>
                  <a:cubicBezTo>
                    <a:pt x="49" y="191"/>
                    <a:pt x="49" y="203"/>
                    <a:pt x="61" y="215"/>
                  </a:cubicBezTo>
                  <a:cubicBezTo>
                    <a:pt x="73" y="239"/>
                    <a:pt x="85" y="251"/>
                    <a:pt x="97" y="263"/>
                  </a:cubicBezTo>
                  <a:cubicBezTo>
                    <a:pt x="108" y="287"/>
                    <a:pt x="120" y="299"/>
                    <a:pt x="120" y="323"/>
                  </a:cubicBezTo>
                  <a:lnTo>
                    <a:pt x="132" y="335"/>
                  </a:lnTo>
                  <a:cubicBezTo>
                    <a:pt x="132" y="342"/>
                    <a:pt x="132" y="347"/>
                    <a:pt x="132" y="347"/>
                  </a:cubicBezTo>
                  <a:cubicBezTo>
                    <a:pt x="144" y="383"/>
                    <a:pt x="156" y="430"/>
                    <a:pt x="168" y="466"/>
                  </a:cubicBezTo>
                  <a:cubicBezTo>
                    <a:pt x="168" y="466"/>
                    <a:pt x="168" y="466"/>
                    <a:pt x="168" y="478"/>
                  </a:cubicBezTo>
                  <a:cubicBezTo>
                    <a:pt x="168" y="478"/>
                    <a:pt x="168" y="490"/>
                    <a:pt x="168" y="502"/>
                  </a:cubicBezTo>
                  <a:cubicBezTo>
                    <a:pt x="168" y="514"/>
                    <a:pt x="168" y="538"/>
                    <a:pt x="168" y="562"/>
                  </a:cubicBezTo>
                  <a:cubicBezTo>
                    <a:pt x="168" y="622"/>
                    <a:pt x="228" y="670"/>
                    <a:pt x="288" y="670"/>
                  </a:cubicBezTo>
                  <a:cubicBezTo>
                    <a:pt x="348" y="670"/>
                    <a:pt x="395" y="622"/>
                    <a:pt x="395" y="562"/>
                  </a:cubicBezTo>
                  <a:cubicBezTo>
                    <a:pt x="395" y="359"/>
                    <a:pt x="324" y="179"/>
                    <a:pt x="192" y="36"/>
                  </a:cubicBezTo>
                  <a:cubicBezTo>
                    <a:pt x="174" y="12"/>
                    <a:pt x="144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6"/>
            <p:cNvSpPr/>
            <p:nvPr/>
          </p:nvSpPr>
          <p:spPr>
            <a:xfrm>
              <a:off x="7092330" y="3066638"/>
              <a:ext cx="17079" cy="31501"/>
            </a:xfrm>
            <a:custGeom>
              <a:avLst/>
              <a:gdLst/>
              <a:ahLst/>
              <a:cxnLst/>
              <a:rect l="l" t="t" r="r" b="b"/>
              <a:pathLst>
                <a:path w="347" h="640" extrusionOk="0">
                  <a:moveTo>
                    <a:pt x="126" y="0"/>
                  </a:moveTo>
                  <a:cubicBezTo>
                    <a:pt x="106" y="0"/>
                    <a:pt x="88" y="6"/>
                    <a:pt x="72" y="18"/>
                  </a:cubicBezTo>
                  <a:cubicBezTo>
                    <a:pt x="24" y="53"/>
                    <a:pt x="0" y="113"/>
                    <a:pt x="36" y="173"/>
                  </a:cubicBezTo>
                  <a:cubicBezTo>
                    <a:pt x="36" y="185"/>
                    <a:pt x="48" y="197"/>
                    <a:pt x="60" y="221"/>
                  </a:cubicBezTo>
                  <a:cubicBezTo>
                    <a:pt x="60" y="221"/>
                    <a:pt x="60" y="221"/>
                    <a:pt x="60" y="233"/>
                  </a:cubicBezTo>
                  <a:cubicBezTo>
                    <a:pt x="60" y="233"/>
                    <a:pt x="60" y="245"/>
                    <a:pt x="72" y="245"/>
                  </a:cubicBezTo>
                  <a:cubicBezTo>
                    <a:pt x="84" y="281"/>
                    <a:pt x="96" y="305"/>
                    <a:pt x="96" y="340"/>
                  </a:cubicBezTo>
                  <a:cubicBezTo>
                    <a:pt x="108" y="364"/>
                    <a:pt x="108" y="376"/>
                    <a:pt x="108" y="400"/>
                  </a:cubicBezTo>
                  <a:cubicBezTo>
                    <a:pt x="108" y="400"/>
                    <a:pt x="108" y="412"/>
                    <a:pt x="108" y="412"/>
                  </a:cubicBezTo>
                  <a:cubicBezTo>
                    <a:pt x="108" y="424"/>
                    <a:pt x="120" y="424"/>
                    <a:pt x="120" y="424"/>
                  </a:cubicBezTo>
                  <a:cubicBezTo>
                    <a:pt x="120" y="460"/>
                    <a:pt x="120" y="496"/>
                    <a:pt x="120" y="532"/>
                  </a:cubicBezTo>
                  <a:cubicBezTo>
                    <a:pt x="120" y="580"/>
                    <a:pt x="168" y="639"/>
                    <a:pt x="227" y="639"/>
                  </a:cubicBezTo>
                  <a:cubicBezTo>
                    <a:pt x="299" y="639"/>
                    <a:pt x="347" y="591"/>
                    <a:pt x="347" y="532"/>
                  </a:cubicBezTo>
                  <a:cubicBezTo>
                    <a:pt x="347" y="364"/>
                    <a:pt x="299" y="197"/>
                    <a:pt x="227" y="53"/>
                  </a:cubicBezTo>
                  <a:cubicBezTo>
                    <a:pt x="203" y="22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6"/>
            <p:cNvSpPr/>
            <p:nvPr/>
          </p:nvSpPr>
          <p:spPr>
            <a:xfrm>
              <a:off x="6879850" y="3424561"/>
              <a:ext cx="15357" cy="29729"/>
            </a:xfrm>
            <a:custGeom>
              <a:avLst/>
              <a:gdLst/>
              <a:ahLst/>
              <a:cxnLst/>
              <a:rect l="l" t="t" r="r" b="b"/>
              <a:pathLst>
                <a:path w="312" h="604" extrusionOk="0">
                  <a:moveTo>
                    <a:pt x="108" y="1"/>
                  </a:moveTo>
                  <a:cubicBezTo>
                    <a:pt x="100" y="1"/>
                    <a:pt x="92" y="2"/>
                    <a:pt x="85" y="3"/>
                  </a:cubicBezTo>
                  <a:cubicBezTo>
                    <a:pt x="25" y="27"/>
                    <a:pt x="1" y="87"/>
                    <a:pt x="13" y="147"/>
                  </a:cubicBezTo>
                  <a:cubicBezTo>
                    <a:pt x="37" y="266"/>
                    <a:pt x="61" y="398"/>
                    <a:pt x="85" y="517"/>
                  </a:cubicBezTo>
                  <a:cubicBezTo>
                    <a:pt x="95" y="569"/>
                    <a:pt x="151" y="603"/>
                    <a:pt x="197" y="603"/>
                  </a:cubicBezTo>
                  <a:cubicBezTo>
                    <a:pt x="203" y="603"/>
                    <a:pt x="210" y="603"/>
                    <a:pt x="216" y="601"/>
                  </a:cubicBezTo>
                  <a:cubicBezTo>
                    <a:pt x="276" y="577"/>
                    <a:pt x="312" y="517"/>
                    <a:pt x="300" y="458"/>
                  </a:cubicBezTo>
                  <a:cubicBezTo>
                    <a:pt x="276" y="338"/>
                    <a:pt x="252" y="206"/>
                    <a:pt x="228" y="87"/>
                  </a:cubicBezTo>
                  <a:cubicBezTo>
                    <a:pt x="218" y="35"/>
                    <a:pt x="162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6"/>
            <p:cNvSpPr/>
            <p:nvPr/>
          </p:nvSpPr>
          <p:spPr>
            <a:xfrm>
              <a:off x="6875174" y="3488842"/>
              <a:ext cx="11222" cy="12403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84" y="0"/>
                  </a:moveTo>
                  <a:cubicBezTo>
                    <a:pt x="72" y="12"/>
                    <a:pt x="48" y="12"/>
                    <a:pt x="36" y="36"/>
                  </a:cubicBezTo>
                  <a:cubicBezTo>
                    <a:pt x="36" y="36"/>
                    <a:pt x="24" y="48"/>
                    <a:pt x="24" y="48"/>
                  </a:cubicBezTo>
                  <a:cubicBezTo>
                    <a:pt x="12" y="72"/>
                    <a:pt x="0" y="84"/>
                    <a:pt x="0" y="108"/>
                  </a:cubicBezTo>
                  <a:lnTo>
                    <a:pt x="0" y="144"/>
                  </a:lnTo>
                  <a:cubicBezTo>
                    <a:pt x="0" y="156"/>
                    <a:pt x="12" y="180"/>
                    <a:pt x="12" y="192"/>
                  </a:cubicBezTo>
                  <a:cubicBezTo>
                    <a:pt x="24" y="204"/>
                    <a:pt x="24" y="216"/>
                    <a:pt x="36" y="228"/>
                  </a:cubicBezTo>
                  <a:cubicBezTo>
                    <a:pt x="48" y="240"/>
                    <a:pt x="60" y="240"/>
                    <a:pt x="72" y="252"/>
                  </a:cubicBezTo>
                  <a:lnTo>
                    <a:pt x="144" y="252"/>
                  </a:lnTo>
                  <a:cubicBezTo>
                    <a:pt x="168" y="252"/>
                    <a:pt x="180" y="240"/>
                    <a:pt x="192" y="228"/>
                  </a:cubicBezTo>
                  <a:cubicBezTo>
                    <a:pt x="204" y="216"/>
                    <a:pt x="204" y="204"/>
                    <a:pt x="215" y="204"/>
                  </a:cubicBezTo>
                  <a:cubicBezTo>
                    <a:pt x="227" y="180"/>
                    <a:pt x="227" y="168"/>
                    <a:pt x="227" y="144"/>
                  </a:cubicBezTo>
                  <a:lnTo>
                    <a:pt x="227" y="108"/>
                  </a:lnTo>
                  <a:cubicBezTo>
                    <a:pt x="227" y="96"/>
                    <a:pt x="227" y="84"/>
                    <a:pt x="215" y="72"/>
                  </a:cubicBezTo>
                  <a:cubicBezTo>
                    <a:pt x="215" y="48"/>
                    <a:pt x="204" y="36"/>
                    <a:pt x="192" y="36"/>
                  </a:cubicBezTo>
                  <a:cubicBezTo>
                    <a:pt x="192" y="24"/>
                    <a:pt x="180" y="12"/>
                    <a:pt x="156" y="12"/>
                  </a:cubicBezTo>
                  <a:cubicBezTo>
                    <a:pt x="144" y="0"/>
                    <a:pt x="132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6"/>
            <p:cNvSpPr/>
            <p:nvPr/>
          </p:nvSpPr>
          <p:spPr>
            <a:xfrm>
              <a:off x="6912236" y="3491795"/>
              <a:ext cx="11222" cy="18261"/>
            </a:xfrm>
            <a:custGeom>
              <a:avLst/>
              <a:gdLst/>
              <a:ahLst/>
              <a:cxnLst/>
              <a:rect l="l" t="t" r="r" b="b"/>
              <a:pathLst>
                <a:path w="228" h="371" extrusionOk="0">
                  <a:moveTo>
                    <a:pt x="120" y="0"/>
                  </a:moveTo>
                  <a:cubicBezTo>
                    <a:pt x="84" y="12"/>
                    <a:pt x="60" y="12"/>
                    <a:pt x="36" y="36"/>
                  </a:cubicBezTo>
                  <a:cubicBezTo>
                    <a:pt x="24" y="60"/>
                    <a:pt x="1" y="84"/>
                    <a:pt x="1" y="120"/>
                  </a:cubicBezTo>
                  <a:lnTo>
                    <a:pt x="1" y="251"/>
                  </a:lnTo>
                  <a:cubicBezTo>
                    <a:pt x="1" y="287"/>
                    <a:pt x="24" y="311"/>
                    <a:pt x="36" y="335"/>
                  </a:cubicBezTo>
                  <a:cubicBezTo>
                    <a:pt x="48" y="347"/>
                    <a:pt x="60" y="359"/>
                    <a:pt x="72" y="359"/>
                  </a:cubicBezTo>
                  <a:cubicBezTo>
                    <a:pt x="84" y="359"/>
                    <a:pt x="108" y="371"/>
                    <a:pt x="120" y="371"/>
                  </a:cubicBezTo>
                  <a:cubicBezTo>
                    <a:pt x="144" y="371"/>
                    <a:pt x="180" y="359"/>
                    <a:pt x="192" y="335"/>
                  </a:cubicBezTo>
                  <a:cubicBezTo>
                    <a:pt x="216" y="311"/>
                    <a:pt x="228" y="287"/>
                    <a:pt x="228" y="251"/>
                  </a:cubicBezTo>
                  <a:lnTo>
                    <a:pt x="228" y="120"/>
                  </a:lnTo>
                  <a:cubicBezTo>
                    <a:pt x="228" y="84"/>
                    <a:pt x="216" y="60"/>
                    <a:pt x="192" y="36"/>
                  </a:cubicBezTo>
                  <a:cubicBezTo>
                    <a:pt x="192" y="24"/>
                    <a:pt x="180" y="24"/>
                    <a:pt x="156" y="12"/>
                  </a:cubicBezTo>
                  <a:cubicBezTo>
                    <a:pt x="144" y="12"/>
                    <a:pt x="132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6"/>
            <p:cNvSpPr/>
            <p:nvPr/>
          </p:nvSpPr>
          <p:spPr>
            <a:xfrm>
              <a:off x="6053654" y="1018425"/>
              <a:ext cx="1312353" cy="2918598"/>
            </a:xfrm>
            <a:custGeom>
              <a:avLst/>
              <a:gdLst/>
              <a:ahLst/>
              <a:cxnLst/>
              <a:rect l="l" t="t" r="r" b="b"/>
              <a:pathLst>
                <a:path w="26663" h="59297" extrusionOk="0">
                  <a:moveTo>
                    <a:pt x="9410" y="47132"/>
                  </a:moveTo>
                  <a:cubicBezTo>
                    <a:pt x="9792" y="47550"/>
                    <a:pt x="10259" y="47897"/>
                    <a:pt x="10773" y="48136"/>
                  </a:cubicBezTo>
                  <a:cubicBezTo>
                    <a:pt x="10773" y="48148"/>
                    <a:pt x="10773" y="48160"/>
                    <a:pt x="10773" y="48160"/>
                  </a:cubicBezTo>
                  <a:cubicBezTo>
                    <a:pt x="10845" y="48913"/>
                    <a:pt x="10916" y="49666"/>
                    <a:pt x="10976" y="50420"/>
                  </a:cubicBezTo>
                  <a:cubicBezTo>
                    <a:pt x="11012" y="51053"/>
                    <a:pt x="11000" y="51711"/>
                    <a:pt x="10665" y="52261"/>
                  </a:cubicBezTo>
                  <a:cubicBezTo>
                    <a:pt x="10486" y="52345"/>
                    <a:pt x="10306" y="52416"/>
                    <a:pt x="10139" y="52524"/>
                  </a:cubicBezTo>
                  <a:cubicBezTo>
                    <a:pt x="10031" y="52596"/>
                    <a:pt x="9948" y="52667"/>
                    <a:pt x="9864" y="52763"/>
                  </a:cubicBezTo>
                  <a:cubicBezTo>
                    <a:pt x="9768" y="50886"/>
                    <a:pt x="9517" y="48997"/>
                    <a:pt x="9410" y="47132"/>
                  </a:cubicBezTo>
                  <a:close/>
                  <a:moveTo>
                    <a:pt x="16081" y="50539"/>
                  </a:moveTo>
                  <a:cubicBezTo>
                    <a:pt x="16189" y="50790"/>
                    <a:pt x="16285" y="51053"/>
                    <a:pt x="16356" y="51316"/>
                  </a:cubicBezTo>
                  <a:cubicBezTo>
                    <a:pt x="16584" y="52141"/>
                    <a:pt x="16631" y="53002"/>
                    <a:pt x="16476" y="53839"/>
                  </a:cubicBezTo>
                  <a:cubicBezTo>
                    <a:pt x="16476" y="53851"/>
                    <a:pt x="16476" y="53863"/>
                    <a:pt x="16476" y="53875"/>
                  </a:cubicBezTo>
                  <a:cubicBezTo>
                    <a:pt x="16189" y="53923"/>
                    <a:pt x="15914" y="54030"/>
                    <a:pt x="15663" y="54198"/>
                  </a:cubicBezTo>
                  <a:cubicBezTo>
                    <a:pt x="15639" y="53289"/>
                    <a:pt x="15747" y="52380"/>
                    <a:pt x="15902" y="51472"/>
                  </a:cubicBezTo>
                  <a:cubicBezTo>
                    <a:pt x="15962" y="51161"/>
                    <a:pt x="16022" y="50850"/>
                    <a:pt x="16081" y="50539"/>
                  </a:cubicBezTo>
                  <a:close/>
                  <a:moveTo>
                    <a:pt x="11323" y="43329"/>
                  </a:moveTo>
                  <a:cubicBezTo>
                    <a:pt x="11359" y="46737"/>
                    <a:pt x="11442" y="50145"/>
                    <a:pt x="11562" y="53552"/>
                  </a:cubicBezTo>
                  <a:cubicBezTo>
                    <a:pt x="11574" y="53911"/>
                    <a:pt x="11586" y="54270"/>
                    <a:pt x="11598" y="54628"/>
                  </a:cubicBezTo>
                  <a:cubicBezTo>
                    <a:pt x="11586" y="54622"/>
                    <a:pt x="11574" y="54619"/>
                    <a:pt x="11560" y="54619"/>
                  </a:cubicBezTo>
                  <a:cubicBezTo>
                    <a:pt x="11547" y="54619"/>
                    <a:pt x="11532" y="54622"/>
                    <a:pt x="11514" y="54628"/>
                  </a:cubicBezTo>
                  <a:cubicBezTo>
                    <a:pt x="11454" y="54652"/>
                    <a:pt x="11406" y="54676"/>
                    <a:pt x="11347" y="54700"/>
                  </a:cubicBezTo>
                  <a:cubicBezTo>
                    <a:pt x="11120" y="54305"/>
                    <a:pt x="11108" y="53815"/>
                    <a:pt x="11311" y="53409"/>
                  </a:cubicBezTo>
                  <a:cubicBezTo>
                    <a:pt x="11360" y="53320"/>
                    <a:pt x="11287" y="53241"/>
                    <a:pt x="11213" y="53241"/>
                  </a:cubicBezTo>
                  <a:cubicBezTo>
                    <a:pt x="11178" y="53241"/>
                    <a:pt x="11143" y="53259"/>
                    <a:pt x="11120" y="53301"/>
                  </a:cubicBezTo>
                  <a:cubicBezTo>
                    <a:pt x="10892" y="53755"/>
                    <a:pt x="10892" y="54305"/>
                    <a:pt x="11120" y="54760"/>
                  </a:cubicBezTo>
                  <a:cubicBezTo>
                    <a:pt x="10991" y="54785"/>
                    <a:pt x="10860" y="54797"/>
                    <a:pt x="10728" y="54797"/>
                  </a:cubicBezTo>
                  <a:cubicBezTo>
                    <a:pt x="10615" y="54797"/>
                    <a:pt x="10501" y="54788"/>
                    <a:pt x="10390" y="54772"/>
                  </a:cubicBezTo>
                  <a:cubicBezTo>
                    <a:pt x="10390" y="54760"/>
                    <a:pt x="10390" y="54748"/>
                    <a:pt x="10378" y="54748"/>
                  </a:cubicBezTo>
                  <a:cubicBezTo>
                    <a:pt x="10091" y="54329"/>
                    <a:pt x="10115" y="53732"/>
                    <a:pt x="10462" y="53349"/>
                  </a:cubicBezTo>
                  <a:cubicBezTo>
                    <a:pt x="10535" y="53267"/>
                    <a:pt x="10462" y="53157"/>
                    <a:pt x="10381" y="53157"/>
                  </a:cubicBezTo>
                  <a:cubicBezTo>
                    <a:pt x="10355" y="53157"/>
                    <a:pt x="10329" y="53168"/>
                    <a:pt x="10306" y="53194"/>
                  </a:cubicBezTo>
                  <a:cubicBezTo>
                    <a:pt x="9936" y="53588"/>
                    <a:pt x="9852" y="54210"/>
                    <a:pt x="10091" y="54688"/>
                  </a:cubicBezTo>
                  <a:cubicBezTo>
                    <a:pt x="10055" y="54676"/>
                    <a:pt x="10020" y="54664"/>
                    <a:pt x="9984" y="54652"/>
                  </a:cubicBezTo>
                  <a:cubicBezTo>
                    <a:pt x="9973" y="54649"/>
                    <a:pt x="9964" y="54647"/>
                    <a:pt x="9955" y="54647"/>
                  </a:cubicBezTo>
                  <a:cubicBezTo>
                    <a:pt x="9933" y="54647"/>
                    <a:pt x="9913" y="54656"/>
                    <a:pt x="9888" y="54664"/>
                  </a:cubicBezTo>
                  <a:cubicBezTo>
                    <a:pt x="9900" y="54150"/>
                    <a:pt x="9900" y="53624"/>
                    <a:pt x="9876" y="53110"/>
                  </a:cubicBezTo>
                  <a:cubicBezTo>
                    <a:pt x="9984" y="52942"/>
                    <a:pt x="10115" y="52811"/>
                    <a:pt x="10271" y="52703"/>
                  </a:cubicBezTo>
                  <a:cubicBezTo>
                    <a:pt x="10402" y="52620"/>
                    <a:pt x="10558" y="52560"/>
                    <a:pt x="10701" y="52488"/>
                  </a:cubicBezTo>
                  <a:cubicBezTo>
                    <a:pt x="10710" y="52491"/>
                    <a:pt x="10719" y="52492"/>
                    <a:pt x="10728" y="52492"/>
                  </a:cubicBezTo>
                  <a:cubicBezTo>
                    <a:pt x="10759" y="52492"/>
                    <a:pt x="10793" y="52477"/>
                    <a:pt x="10821" y="52440"/>
                  </a:cubicBezTo>
                  <a:cubicBezTo>
                    <a:pt x="11191" y="51890"/>
                    <a:pt x="11239" y="51197"/>
                    <a:pt x="11203" y="50551"/>
                  </a:cubicBezTo>
                  <a:cubicBezTo>
                    <a:pt x="11155" y="49774"/>
                    <a:pt x="11072" y="48997"/>
                    <a:pt x="11000" y="48220"/>
                  </a:cubicBezTo>
                  <a:cubicBezTo>
                    <a:pt x="11036" y="48208"/>
                    <a:pt x="11060" y="48196"/>
                    <a:pt x="11072" y="48172"/>
                  </a:cubicBezTo>
                  <a:cubicBezTo>
                    <a:pt x="11108" y="48124"/>
                    <a:pt x="11084" y="48040"/>
                    <a:pt x="11036" y="48016"/>
                  </a:cubicBezTo>
                  <a:cubicBezTo>
                    <a:pt x="10390" y="47741"/>
                    <a:pt x="9828" y="47311"/>
                    <a:pt x="9398" y="46761"/>
                  </a:cubicBezTo>
                  <a:cubicBezTo>
                    <a:pt x="9398" y="46689"/>
                    <a:pt x="9386" y="46617"/>
                    <a:pt x="9386" y="46546"/>
                  </a:cubicBezTo>
                  <a:cubicBezTo>
                    <a:pt x="9350" y="45482"/>
                    <a:pt x="9374" y="44417"/>
                    <a:pt x="9505" y="43353"/>
                  </a:cubicBezTo>
                  <a:cubicBezTo>
                    <a:pt x="9791" y="43410"/>
                    <a:pt x="10081" y="43440"/>
                    <a:pt x="10372" y="43440"/>
                  </a:cubicBezTo>
                  <a:cubicBezTo>
                    <a:pt x="10691" y="43440"/>
                    <a:pt x="11010" y="43404"/>
                    <a:pt x="11323" y="43329"/>
                  </a:cubicBezTo>
                  <a:close/>
                  <a:moveTo>
                    <a:pt x="22114" y="239"/>
                  </a:moveTo>
                  <a:cubicBezTo>
                    <a:pt x="22341" y="239"/>
                    <a:pt x="22577" y="302"/>
                    <a:pt x="22789" y="405"/>
                  </a:cubicBezTo>
                  <a:cubicBezTo>
                    <a:pt x="23351" y="669"/>
                    <a:pt x="23781" y="1159"/>
                    <a:pt x="24140" y="1661"/>
                  </a:cubicBezTo>
                  <a:cubicBezTo>
                    <a:pt x="24977" y="2809"/>
                    <a:pt x="25419" y="4196"/>
                    <a:pt x="25790" y="5559"/>
                  </a:cubicBezTo>
                  <a:cubicBezTo>
                    <a:pt x="25804" y="5607"/>
                    <a:pt x="25854" y="5640"/>
                    <a:pt x="25903" y="5640"/>
                  </a:cubicBezTo>
                  <a:cubicBezTo>
                    <a:pt x="25939" y="5640"/>
                    <a:pt x="25973" y="5623"/>
                    <a:pt x="25993" y="5583"/>
                  </a:cubicBezTo>
                  <a:cubicBezTo>
                    <a:pt x="26029" y="5511"/>
                    <a:pt x="26065" y="5427"/>
                    <a:pt x="26101" y="5355"/>
                  </a:cubicBezTo>
                  <a:cubicBezTo>
                    <a:pt x="26221" y="5905"/>
                    <a:pt x="26268" y="6455"/>
                    <a:pt x="26268" y="7005"/>
                  </a:cubicBezTo>
                  <a:cubicBezTo>
                    <a:pt x="26268" y="9146"/>
                    <a:pt x="25551" y="11262"/>
                    <a:pt x="24858" y="13259"/>
                  </a:cubicBezTo>
                  <a:cubicBezTo>
                    <a:pt x="24858" y="13271"/>
                    <a:pt x="24846" y="13283"/>
                    <a:pt x="24846" y="13295"/>
                  </a:cubicBezTo>
                  <a:cubicBezTo>
                    <a:pt x="24846" y="13307"/>
                    <a:pt x="24846" y="13307"/>
                    <a:pt x="24846" y="13307"/>
                  </a:cubicBezTo>
                  <a:cubicBezTo>
                    <a:pt x="24846" y="13319"/>
                    <a:pt x="24834" y="13330"/>
                    <a:pt x="24834" y="13342"/>
                  </a:cubicBezTo>
                  <a:cubicBezTo>
                    <a:pt x="24827" y="13413"/>
                    <a:pt x="24879" y="13449"/>
                    <a:pt x="24936" y="13449"/>
                  </a:cubicBezTo>
                  <a:cubicBezTo>
                    <a:pt x="24985" y="13449"/>
                    <a:pt x="25039" y="13422"/>
                    <a:pt x="25061" y="13366"/>
                  </a:cubicBezTo>
                  <a:cubicBezTo>
                    <a:pt x="25061" y="13366"/>
                    <a:pt x="25061" y="13354"/>
                    <a:pt x="25061" y="13354"/>
                  </a:cubicBezTo>
                  <a:cubicBezTo>
                    <a:pt x="25061" y="13414"/>
                    <a:pt x="25097" y="13462"/>
                    <a:pt x="25097" y="13534"/>
                  </a:cubicBezTo>
                  <a:cubicBezTo>
                    <a:pt x="25085" y="13594"/>
                    <a:pt x="25049" y="13665"/>
                    <a:pt x="25037" y="13725"/>
                  </a:cubicBezTo>
                  <a:cubicBezTo>
                    <a:pt x="25001" y="13845"/>
                    <a:pt x="24953" y="13952"/>
                    <a:pt x="24917" y="14072"/>
                  </a:cubicBezTo>
                  <a:cubicBezTo>
                    <a:pt x="24834" y="14347"/>
                    <a:pt x="24738" y="14622"/>
                    <a:pt x="24654" y="14897"/>
                  </a:cubicBezTo>
                  <a:cubicBezTo>
                    <a:pt x="24475" y="15423"/>
                    <a:pt x="24296" y="15949"/>
                    <a:pt x="24116" y="16463"/>
                  </a:cubicBezTo>
                  <a:cubicBezTo>
                    <a:pt x="23746" y="17515"/>
                    <a:pt x="23363" y="18555"/>
                    <a:pt x="22968" y="19584"/>
                  </a:cubicBezTo>
                  <a:cubicBezTo>
                    <a:pt x="22574" y="20624"/>
                    <a:pt x="22167" y="21652"/>
                    <a:pt x="21737" y="22669"/>
                  </a:cubicBezTo>
                  <a:cubicBezTo>
                    <a:pt x="21330" y="23661"/>
                    <a:pt x="20864" y="24641"/>
                    <a:pt x="20673" y="25694"/>
                  </a:cubicBezTo>
                  <a:cubicBezTo>
                    <a:pt x="20505" y="26542"/>
                    <a:pt x="20541" y="27451"/>
                    <a:pt x="20912" y="28240"/>
                  </a:cubicBezTo>
                  <a:cubicBezTo>
                    <a:pt x="20888" y="28216"/>
                    <a:pt x="20864" y="28192"/>
                    <a:pt x="20840" y="28169"/>
                  </a:cubicBezTo>
                  <a:cubicBezTo>
                    <a:pt x="20817" y="28139"/>
                    <a:pt x="20790" y="28127"/>
                    <a:pt x="20764" y="28127"/>
                  </a:cubicBezTo>
                  <a:cubicBezTo>
                    <a:pt x="20684" y="28127"/>
                    <a:pt x="20612" y="28243"/>
                    <a:pt x="20685" y="28324"/>
                  </a:cubicBezTo>
                  <a:cubicBezTo>
                    <a:pt x="21151" y="28862"/>
                    <a:pt x="21653" y="29388"/>
                    <a:pt x="22072" y="29950"/>
                  </a:cubicBezTo>
                  <a:cubicBezTo>
                    <a:pt x="22514" y="30536"/>
                    <a:pt x="22717" y="31182"/>
                    <a:pt x="22777" y="31911"/>
                  </a:cubicBezTo>
                  <a:cubicBezTo>
                    <a:pt x="22909" y="33394"/>
                    <a:pt x="22705" y="34888"/>
                    <a:pt x="22490" y="36359"/>
                  </a:cubicBezTo>
                  <a:cubicBezTo>
                    <a:pt x="22490" y="36407"/>
                    <a:pt x="22502" y="36430"/>
                    <a:pt x="22538" y="36466"/>
                  </a:cubicBezTo>
                  <a:cubicBezTo>
                    <a:pt x="22454" y="37208"/>
                    <a:pt x="22371" y="37961"/>
                    <a:pt x="22167" y="38678"/>
                  </a:cubicBezTo>
                  <a:cubicBezTo>
                    <a:pt x="22048" y="39109"/>
                    <a:pt x="21880" y="39503"/>
                    <a:pt x="21653" y="39874"/>
                  </a:cubicBezTo>
                  <a:cubicBezTo>
                    <a:pt x="21629" y="39898"/>
                    <a:pt x="21593" y="39994"/>
                    <a:pt x="21581" y="40005"/>
                  </a:cubicBezTo>
                  <a:cubicBezTo>
                    <a:pt x="21605" y="40113"/>
                    <a:pt x="21629" y="40316"/>
                    <a:pt x="21641" y="40316"/>
                  </a:cubicBezTo>
                  <a:cubicBezTo>
                    <a:pt x="21821" y="42194"/>
                    <a:pt x="21821" y="44095"/>
                    <a:pt x="21629" y="45984"/>
                  </a:cubicBezTo>
                  <a:cubicBezTo>
                    <a:pt x="21534" y="46988"/>
                    <a:pt x="21330" y="47969"/>
                    <a:pt x="21187" y="48973"/>
                  </a:cubicBezTo>
                  <a:cubicBezTo>
                    <a:pt x="21127" y="49439"/>
                    <a:pt x="21103" y="49917"/>
                    <a:pt x="21139" y="50396"/>
                  </a:cubicBezTo>
                  <a:cubicBezTo>
                    <a:pt x="21175" y="50886"/>
                    <a:pt x="21247" y="51376"/>
                    <a:pt x="21175" y="51854"/>
                  </a:cubicBezTo>
                  <a:cubicBezTo>
                    <a:pt x="21103" y="52404"/>
                    <a:pt x="20876" y="52930"/>
                    <a:pt x="20685" y="53445"/>
                  </a:cubicBezTo>
                  <a:cubicBezTo>
                    <a:pt x="20493" y="53959"/>
                    <a:pt x="20302" y="54473"/>
                    <a:pt x="20123" y="54987"/>
                  </a:cubicBezTo>
                  <a:cubicBezTo>
                    <a:pt x="20063" y="54999"/>
                    <a:pt x="20015" y="55035"/>
                    <a:pt x="20015" y="55095"/>
                  </a:cubicBezTo>
                  <a:cubicBezTo>
                    <a:pt x="19991" y="55441"/>
                    <a:pt x="19943" y="55800"/>
                    <a:pt x="19764" y="56111"/>
                  </a:cubicBezTo>
                  <a:cubicBezTo>
                    <a:pt x="19573" y="56422"/>
                    <a:pt x="19238" y="56589"/>
                    <a:pt x="18891" y="56697"/>
                  </a:cubicBezTo>
                  <a:cubicBezTo>
                    <a:pt x="18676" y="56769"/>
                    <a:pt x="18461" y="56816"/>
                    <a:pt x="18234" y="56864"/>
                  </a:cubicBezTo>
                  <a:cubicBezTo>
                    <a:pt x="18006" y="56314"/>
                    <a:pt x="17971" y="55692"/>
                    <a:pt x="18150" y="55130"/>
                  </a:cubicBezTo>
                  <a:cubicBezTo>
                    <a:pt x="18171" y="55044"/>
                    <a:pt x="18103" y="54988"/>
                    <a:pt x="18036" y="54988"/>
                  </a:cubicBezTo>
                  <a:cubicBezTo>
                    <a:pt x="17992" y="54988"/>
                    <a:pt x="17949" y="55013"/>
                    <a:pt x="17935" y="55071"/>
                  </a:cubicBezTo>
                  <a:cubicBezTo>
                    <a:pt x="17743" y="55669"/>
                    <a:pt x="17779" y="56314"/>
                    <a:pt x="18018" y="56900"/>
                  </a:cubicBezTo>
                  <a:cubicBezTo>
                    <a:pt x="17540" y="56984"/>
                    <a:pt x="17050" y="57020"/>
                    <a:pt x="16584" y="57044"/>
                  </a:cubicBezTo>
                  <a:cubicBezTo>
                    <a:pt x="16596" y="57020"/>
                    <a:pt x="16608" y="56996"/>
                    <a:pt x="16596" y="56948"/>
                  </a:cubicBezTo>
                  <a:cubicBezTo>
                    <a:pt x="16404" y="56338"/>
                    <a:pt x="16416" y="55680"/>
                    <a:pt x="16631" y="55071"/>
                  </a:cubicBezTo>
                  <a:cubicBezTo>
                    <a:pt x="16661" y="54991"/>
                    <a:pt x="16592" y="54937"/>
                    <a:pt x="16524" y="54937"/>
                  </a:cubicBezTo>
                  <a:cubicBezTo>
                    <a:pt x="16479" y="54937"/>
                    <a:pt x="16435" y="54959"/>
                    <a:pt x="16416" y="55011"/>
                  </a:cubicBezTo>
                  <a:cubicBezTo>
                    <a:pt x="16225" y="55549"/>
                    <a:pt x="16189" y="56135"/>
                    <a:pt x="16297" y="56697"/>
                  </a:cubicBezTo>
                  <a:cubicBezTo>
                    <a:pt x="16249" y="56589"/>
                    <a:pt x="16153" y="56434"/>
                    <a:pt x="16046" y="56338"/>
                  </a:cubicBezTo>
                  <a:cubicBezTo>
                    <a:pt x="16046" y="56326"/>
                    <a:pt x="16046" y="56314"/>
                    <a:pt x="16034" y="56290"/>
                  </a:cubicBezTo>
                  <a:cubicBezTo>
                    <a:pt x="15830" y="55692"/>
                    <a:pt x="15723" y="55083"/>
                    <a:pt x="15675" y="54473"/>
                  </a:cubicBezTo>
                  <a:cubicBezTo>
                    <a:pt x="15998" y="54209"/>
                    <a:pt x="16406" y="54066"/>
                    <a:pt x="16813" y="54066"/>
                  </a:cubicBezTo>
                  <a:cubicBezTo>
                    <a:pt x="16978" y="54066"/>
                    <a:pt x="17142" y="54090"/>
                    <a:pt x="17301" y="54138"/>
                  </a:cubicBezTo>
                  <a:cubicBezTo>
                    <a:pt x="17312" y="54141"/>
                    <a:pt x="17322" y="54142"/>
                    <a:pt x="17332" y="54142"/>
                  </a:cubicBezTo>
                  <a:cubicBezTo>
                    <a:pt x="17452" y="54142"/>
                    <a:pt x="17493" y="53956"/>
                    <a:pt x="17361" y="53923"/>
                  </a:cubicBezTo>
                  <a:cubicBezTo>
                    <a:pt x="17192" y="53867"/>
                    <a:pt x="17023" y="53847"/>
                    <a:pt x="16848" y="53847"/>
                  </a:cubicBezTo>
                  <a:cubicBezTo>
                    <a:pt x="16800" y="53847"/>
                    <a:pt x="16752" y="53849"/>
                    <a:pt x="16703" y="53851"/>
                  </a:cubicBezTo>
                  <a:cubicBezTo>
                    <a:pt x="16859" y="52954"/>
                    <a:pt x="16799" y="52046"/>
                    <a:pt x="16560" y="51197"/>
                  </a:cubicBezTo>
                  <a:cubicBezTo>
                    <a:pt x="16464" y="50850"/>
                    <a:pt x="16333" y="50515"/>
                    <a:pt x="16165" y="50192"/>
                  </a:cubicBezTo>
                  <a:cubicBezTo>
                    <a:pt x="16165" y="50180"/>
                    <a:pt x="16165" y="50180"/>
                    <a:pt x="16153" y="50169"/>
                  </a:cubicBezTo>
                  <a:cubicBezTo>
                    <a:pt x="16237" y="49798"/>
                    <a:pt x="16309" y="49427"/>
                    <a:pt x="16380" y="49069"/>
                  </a:cubicBezTo>
                  <a:cubicBezTo>
                    <a:pt x="16548" y="48220"/>
                    <a:pt x="16691" y="47383"/>
                    <a:pt x="16835" y="46534"/>
                  </a:cubicBezTo>
                  <a:cubicBezTo>
                    <a:pt x="16847" y="46540"/>
                    <a:pt x="16862" y="46543"/>
                    <a:pt x="16877" y="46543"/>
                  </a:cubicBezTo>
                  <a:cubicBezTo>
                    <a:pt x="16892" y="46543"/>
                    <a:pt x="16906" y="46540"/>
                    <a:pt x="16918" y="46534"/>
                  </a:cubicBezTo>
                  <a:cubicBezTo>
                    <a:pt x="16978" y="46498"/>
                    <a:pt x="17038" y="46474"/>
                    <a:pt x="17086" y="46438"/>
                  </a:cubicBezTo>
                  <a:cubicBezTo>
                    <a:pt x="18150" y="45852"/>
                    <a:pt x="18628" y="44704"/>
                    <a:pt x="19142" y="43640"/>
                  </a:cubicBezTo>
                  <a:cubicBezTo>
                    <a:pt x="19142" y="43616"/>
                    <a:pt x="19154" y="43604"/>
                    <a:pt x="19154" y="43580"/>
                  </a:cubicBezTo>
                  <a:cubicBezTo>
                    <a:pt x="19154" y="43521"/>
                    <a:pt x="19094" y="43473"/>
                    <a:pt x="19035" y="43473"/>
                  </a:cubicBezTo>
                  <a:cubicBezTo>
                    <a:pt x="18987" y="43473"/>
                    <a:pt x="18939" y="43509"/>
                    <a:pt x="18927" y="43557"/>
                  </a:cubicBezTo>
                  <a:cubicBezTo>
                    <a:pt x="18855" y="43712"/>
                    <a:pt x="18604" y="44250"/>
                    <a:pt x="18461" y="44537"/>
                  </a:cubicBezTo>
                  <a:cubicBezTo>
                    <a:pt x="18126" y="45159"/>
                    <a:pt x="17720" y="45769"/>
                    <a:pt x="17122" y="46151"/>
                  </a:cubicBezTo>
                  <a:lnTo>
                    <a:pt x="17122" y="46151"/>
                  </a:lnTo>
                  <a:lnTo>
                    <a:pt x="17122" y="46151"/>
                  </a:lnTo>
                  <a:cubicBezTo>
                    <a:pt x="17038" y="46211"/>
                    <a:pt x="16954" y="46259"/>
                    <a:pt x="16871" y="46295"/>
                  </a:cubicBezTo>
                  <a:cubicBezTo>
                    <a:pt x="16966" y="45673"/>
                    <a:pt x="17062" y="45039"/>
                    <a:pt x="17146" y="44405"/>
                  </a:cubicBezTo>
                  <a:cubicBezTo>
                    <a:pt x="17265" y="43449"/>
                    <a:pt x="17349" y="42480"/>
                    <a:pt x="17409" y="41512"/>
                  </a:cubicBezTo>
                  <a:cubicBezTo>
                    <a:pt x="17480" y="40089"/>
                    <a:pt x="17480" y="38654"/>
                    <a:pt x="17361" y="37220"/>
                  </a:cubicBezTo>
                  <a:cubicBezTo>
                    <a:pt x="17355" y="37148"/>
                    <a:pt x="17295" y="37112"/>
                    <a:pt x="17238" y="37112"/>
                  </a:cubicBezTo>
                  <a:cubicBezTo>
                    <a:pt x="17181" y="37112"/>
                    <a:pt x="17128" y="37148"/>
                    <a:pt x="17134" y="37220"/>
                  </a:cubicBezTo>
                  <a:cubicBezTo>
                    <a:pt x="17337" y="39575"/>
                    <a:pt x="17217" y="41930"/>
                    <a:pt x="16930" y="44262"/>
                  </a:cubicBezTo>
                  <a:cubicBezTo>
                    <a:pt x="16906" y="44489"/>
                    <a:pt x="16883" y="44704"/>
                    <a:pt x="16847" y="44932"/>
                  </a:cubicBezTo>
                  <a:cubicBezTo>
                    <a:pt x="16679" y="46211"/>
                    <a:pt x="16452" y="47478"/>
                    <a:pt x="16213" y="48758"/>
                  </a:cubicBezTo>
                  <a:cubicBezTo>
                    <a:pt x="16034" y="49666"/>
                    <a:pt x="15842" y="50575"/>
                    <a:pt x="15687" y="51484"/>
                  </a:cubicBezTo>
                  <a:cubicBezTo>
                    <a:pt x="15639" y="51783"/>
                    <a:pt x="15591" y="52082"/>
                    <a:pt x="15543" y="52380"/>
                  </a:cubicBezTo>
                  <a:cubicBezTo>
                    <a:pt x="15460" y="53050"/>
                    <a:pt x="15424" y="53720"/>
                    <a:pt x="15460" y="54377"/>
                  </a:cubicBezTo>
                  <a:cubicBezTo>
                    <a:pt x="15436" y="54413"/>
                    <a:pt x="15448" y="54437"/>
                    <a:pt x="15460" y="54461"/>
                  </a:cubicBezTo>
                  <a:cubicBezTo>
                    <a:pt x="15496" y="55083"/>
                    <a:pt x="15603" y="55692"/>
                    <a:pt x="15806" y="56290"/>
                  </a:cubicBezTo>
                  <a:cubicBezTo>
                    <a:pt x="15795" y="56302"/>
                    <a:pt x="15783" y="56302"/>
                    <a:pt x="15759" y="56314"/>
                  </a:cubicBezTo>
                  <a:cubicBezTo>
                    <a:pt x="15670" y="56383"/>
                    <a:pt x="15728" y="56526"/>
                    <a:pt x="15818" y="56526"/>
                  </a:cubicBezTo>
                  <a:cubicBezTo>
                    <a:pt x="15837" y="56526"/>
                    <a:pt x="15858" y="56520"/>
                    <a:pt x="15878" y="56505"/>
                  </a:cubicBezTo>
                  <a:cubicBezTo>
                    <a:pt x="15882" y="56503"/>
                    <a:pt x="15885" y="56502"/>
                    <a:pt x="15889" y="56502"/>
                  </a:cubicBezTo>
                  <a:cubicBezTo>
                    <a:pt x="15971" y="56502"/>
                    <a:pt x="16178" y="56951"/>
                    <a:pt x="16189" y="57008"/>
                  </a:cubicBezTo>
                  <a:cubicBezTo>
                    <a:pt x="16261" y="57223"/>
                    <a:pt x="16297" y="57450"/>
                    <a:pt x="16297" y="57677"/>
                  </a:cubicBezTo>
                  <a:cubicBezTo>
                    <a:pt x="16297" y="58096"/>
                    <a:pt x="16189" y="58526"/>
                    <a:pt x="15962" y="58885"/>
                  </a:cubicBezTo>
                  <a:cubicBezTo>
                    <a:pt x="15818" y="58909"/>
                    <a:pt x="15675" y="58909"/>
                    <a:pt x="15531" y="58921"/>
                  </a:cubicBezTo>
                  <a:cubicBezTo>
                    <a:pt x="15830" y="58191"/>
                    <a:pt x="15818" y="57366"/>
                    <a:pt x="15496" y="56649"/>
                  </a:cubicBezTo>
                  <a:cubicBezTo>
                    <a:pt x="15476" y="56607"/>
                    <a:pt x="15444" y="56589"/>
                    <a:pt x="15410" y="56589"/>
                  </a:cubicBezTo>
                  <a:cubicBezTo>
                    <a:pt x="15339" y="56589"/>
                    <a:pt x="15264" y="56667"/>
                    <a:pt x="15304" y="56757"/>
                  </a:cubicBezTo>
                  <a:cubicBezTo>
                    <a:pt x="15615" y="57450"/>
                    <a:pt x="15603" y="58263"/>
                    <a:pt x="15268" y="58945"/>
                  </a:cubicBezTo>
                  <a:cubicBezTo>
                    <a:pt x="14958" y="58969"/>
                    <a:pt x="14635" y="58992"/>
                    <a:pt x="14312" y="59016"/>
                  </a:cubicBezTo>
                  <a:lnTo>
                    <a:pt x="14312" y="59004"/>
                  </a:lnTo>
                  <a:cubicBezTo>
                    <a:pt x="14109" y="58299"/>
                    <a:pt x="14145" y="57570"/>
                    <a:pt x="14192" y="56852"/>
                  </a:cubicBezTo>
                  <a:cubicBezTo>
                    <a:pt x="14192" y="56780"/>
                    <a:pt x="14139" y="56745"/>
                    <a:pt x="14083" y="56745"/>
                  </a:cubicBezTo>
                  <a:cubicBezTo>
                    <a:pt x="14028" y="56745"/>
                    <a:pt x="13971" y="56780"/>
                    <a:pt x="13965" y="56852"/>
                  </a:cubicBezTo>
                  <a:cubicBezTo>
                    <a:pt x="13929" y="57582"/>
                    <a:pt x="13893" y="58311"/>
                    <a:pt x="14085" y="59016"/>
                  </a:cubicBezTo>
                  <a:cubicBezTo>
                    <a:pt x="13714" y="59040"/>
                    <a:pt x="13343" y="59052"/>
                    <a:pt x="12973" y="59064"/>
                  </a:cubicBezTo>
                  <a:cubicBezTo>
                    <a:pt x="12758" y="58789"/>
                    <a:pt x="12638" y="58442"/>
                    <a:pt x="12650" y="58096"/>
                  </a:cubicBezTo>
                  <a:cubicBezTo>
                    <a:pt x="12674" y="57713"/>
                    <a:pt x="12793" y="57307"/>
                    <a:pt x="12901" y="56936"/>
                  </a:cubicBezTo>
                  <a:cubicBezTo>
                    <a:pt x="12923" y="56850"/>
                    <a:pt x="12849" y="56794"/>
                    <a:pt x="12780" y="56794"/>
                  </a:cubicBezTo>
                  <a:cubicBezTo>
                    <a:pt x="12733" y="56794"/>
                    <a:pt x="12688" y="56819"/>
                    <a:pt x="12674" y="56876"/>
                  </a:cubicBezTo>
                  <a:cubicBezTo>
                    <a:pt x="12626" y="57103"/>
                    <a:pt x="12566" y="57330"/>
                    <a:pt x="12518" y="57546"/>
                  </a:cubicBezTo>
                  <a:cubicBezTo>
                    <a:pt x="12471" y="57761"/>
                    <a:pt x="12423" y="57964"/>
                    <a:pt x="12423" y="58167"/>
                  </a:cubicBezTo>
                  <a:cubicBezTo>
                    <a:pt x="12423" y="58490"/>
                    <a:pt x="12530" y="58801"/>
                    <a:pt x="12698" y="59064"/>
                  </a:cubicBezTo>
                  <a:lnTo>
                    <a:pt x="12506" y="59064"/>
                  </a:lnTo>
                  <a:cubicBezTo>
                    <a:pt x="12444" y="59067"/>
                    <a:pt x="12380" y="59069"/>
                    <a:pt x="12317" y="59069"/>
                  </a:cubicBezTo>
                  <a:cubicBezTo>
                    <a:pt x="12126" y="59069"/>
                    <a:pt x="11936" y="59049"/>
                    <a:pt x="11765" y="58969"/>
                  </a:cubicBezTo>
                  <a:cubicBezTo>
                    <a:pt x="11502" y="58849"/>
                    <a:pt x="11371" y="58562"/>
                    <a:pt x="11275" y="58299"/>
                  </a:cubicBezTo>
                  <a:cubicBezTo>
                    <a:pt x="11108" y="57809"/>
                    <a:pt x="11143" y="57175"/>
                    <a:pt x="11658" y="56912"/>
                  </a:cubicBezTo>
                  <a:cubicBezTo>
                    <a:pt x="11670" y="56900"/>
                    <a:pt x="11681" y="56888"/>
                    <a:pt x="11693" y="56876"/>
                  </a:cubicBezTo>
                  <a:cubicBezTo>
                    <a:pt x="11693" y="56888"/>
                    <a:pt x="11693" y="56900"/>
                    <a:pt x="11693" y="56912"/>
                  </a:cubicBezTo>
                  <a:cubicBezTo>
                    <a:pt x="11699" y="56984"/>
                    <a:pt x="11756" y="57020"/>
                    <a:pt x="11812" y="57020"/>
                  </a:cubicBezTo>
                  <a:cubicBezTo>
                    <a:pt x="11867" y="57020"/>
                    <a:pt x="11921" y="56984"/>
                    <a:pt x="11921" y="56912"/>
                  </a:cubicBezTo>
                  <a:cubicBezTo>
                    <a:pt x="11741" y="52930"/>
                    <a:pt x="11622" y="48961"/>
                    <a:pt x="11562" y="44979"/>
                  </a:cubicBezTo>
                  <a:cubicBezTo>
                    <a:pt x="11550" y="43867"/>
                    <a:pt x="11538" y="42744"/>
                    <a:pt x="11526" y="41620"/>
                  </a:cubicBezTo>
                  <a:cubicBezTo>
                    <a:pt x="11526" y="41548"/>
                    <a:pt x="11469" y="41512"/>
                    <a:pt x="11414" y="41512"/>
                  </a:cubicBezTo>
                  <a:cubicBezTo>
                    <a:pt x="11359" y="41512"/>
                    <a:pt x="11305" y="41548"/>
                    <a:pt x="11311" y="41620"/>
                  </a:cubicBezTo>
                  <a:cubicBezTo>
                    <a:pt x="11311" y="42122"/>
                    <a:pt x="11311" y="42612"/>
                    <a:pt x="11323" y="43102"/>
                  </a:cubicBezTo>
                  <a:cubicBezTo>
                    <a:pt x="11008" y="43180"/>
                    <a:pt x="10687" y="43218"/>
                    <a:pt x="10367" y="43218"/>
                  </a:cubicBezTo>
                  <a:cubicBezTo>
                    <a:pt x="9167" y="43218"/>
                    <a:pt x="7984" y="42688"/>
                    <a:pt x="7210" y="41763"/>
                  </a:cubicBezTo>
                  <a:cubicBezTo>
                    <a:pt x="7186" y="41734"/>
                    <a:pt x="7159" y="41722"/>
                    <a:pt x="7133" y="41722"/>
                  </a:cubicBezTo>
                  <a:cubicBezTo>
                    <a:pt x="7053" y="41722"/>
                    <a:pt x="6982" y="41837"/>
                    <a:pt x="7054" y="41919"/>
                  </a:cubicBezTo>
                  <a:cubicBezTo>
                    <a:pt x="7628" y="42612"/>
                    <a:pt x="8429" y="43078"/>
                    <a:pt x="9290" y="43305"/>
                  </a:cubicBezTo>
                  <a:cubicBezTo>
                    <a:pt x="9147" y="44429"/>
                    <a:pt x="9123" y="45565"/>
                    <a:pt x="9171" y="46689"/>
                  </a:cubicBezTo>
                  <a:cubicBezTo>
                    <a:pt x="9135" y="46725"/>
                    <a:pt x="9123" y="46773"/>
                    <a:pt x="9159" y="46821"/>
                  </a:cubicBezTo>
                  <a:cubicBezTo>
                    <a:pt x="9159" y="46833"/>
                    <a:pt x="9171" y="46833"/>
                    <a:pt x="9183" y="46845"/>
                  </a:cubicBezTo>
                  <a:cubicBezTo>
                    <a:pt x="9278" y="48913"/>
                    <a:pt x="9565" y="50982"/>
                    <a:pt x="9649" y="53062"/>
                  </a:cubicBezTo>
                  <a:cubicBezTo>
                    <a:pt x="9649" y="53062"/>
                    <a:pt x="9649" y="53074"/>
                    <a:pt x="9649" y="53086"/>
                  </a:cubicBezTo>
                  <a:cubicBezTo>
                    <a:pt x="9685" y="53672"/>
                    <a:pt x="9685" y="54270"/>
                    <a:pt x="9673" y="54867"/>
                  </a:cubicBezTo>
                  <a:cubicBezTo>
                    <a:pt x="9637" y="55944"/>
                    <a:pt x="9505" y="57020"/>
                    <a:pt x="9230" y="58072"/>
                  </a:cubicBezTo>
                  <a:cubicBezTo>
                    <a:pt x="8967" y="58132"/>
                    <a:pt x="8716" y="58191"/>
                    <a:pt x="8453" y="58251"/>
                  </a:cubicBezTo>
                  <a:cubicBezTo>
                    <a:pt x="8429" y="58215"/>
                    <a:pt x="8381" y="58203"/>
                    <a:pt x="8334" y="58203"/>
                  </a:cubicBezTo>
                  <a:cubicBezTo>
                    <a:pt x="8334" y="58203"/>
                    <a:pt x="8334" y="58203"/>
                    <a:pt x="8322" y="58191"/>
                  </a:cubicBezTo>
                  <a:cubicBezTo>
                    <a:pt x="8310" y="58179"/>
                    <a:pt x="8298" y="58167"/>
                    <a:pt x="8274" y="58144"/>
                  </a:cubicBezTo>
                  <a:cubicBezTo>
                    <a:pt x="8250" y="58108"/>
                    <a:pt x="8226" y="58072"/>
                    <a:pt x="8202" y="58036"/>
                  </a:cubicBezTo>
                  <a:cubicBezTo>
                    <a:pt x="8154" y="57964"/>
                    <a:pt x="8106" y="57892"/>
                    <a:pt x="8071" y="57809"/>
                  </a:cubicBezTo>
                  <a:cubicBezTo>
                    <a:pt x="7999" y="57653"/>
                    <a:pt x="7963" y="57474"/>
                    <a:pt x="7963" y="57295"/>
                  </a:cubicBezTo>
                  <a:cubicBezTo>
                    <a:pt x="7963" y="56948"/>
                    <a:pt x="8106" y="56601"/>
                    <a:pt x="8358" y="56350"/>
                  </a:cubicBezTo>
                  <a:cubicBezTo>
                    <a:pt x="8441" y="56276"/>
                    <a:pt x="8360" y="56160"/>
                    <a:pt x="8275" y="56160"/>
                  </a:cubicBezTo>
                  <a:cubicBezTo>
                    <a:pt x="8250" y="56160"/>
                    <a:pt x="8224" y="56170"/>
                    <a:pt x="8202" y="56195"/>
                  </a:cubicBezTo>
                  <a:cubicBezTo>
                    <a:pt x="7855" y="56541"/>
                    <a:pt x="7688" y="57044"/>
                    <a:pt x="7760" y="57534"/>
                  </a:cubicBezTo>
                  <a:cubicBezTo>
                    <a:pt x="7796" y="57773"/>
                    <a:pt x="7903" y="58012"/>
                    <a:pt x="8047" y="58203"/>
                  </a:cubicBezTo>
                  <a:cubicBezTo>
                    <a:pt x="8071" y="58239"/>
                    <a:pt x="8095" y="58275"/>
                    <a:pt x="8130" y="58323"/>
                  </a:cubicBezTo>
                  <a:cubicBezTo>
                    <a:pt x="7867" y="58371"/>
                    <a:pt x="7592" y="58407"/>
                    <a:pt x="7329" y="58419"/>
                  </a:cubicBezTo>
                  <a:cubicBezTo>
                    <a:pt x="7251" y="58423"/>
                    <a:pt x="7169" y="58426"/>
                    <a:pt x="7085" y="58426"/>
                  </a:cubicBezTo>
                  <a:cubicBezTo>
                    <a:pt x="6941" y="58426"/>
                    <a:pt x="6792" y="58417"/>
                    <a:pt x="6648" y="58395"/>
                  </a:cubicBezTo>
                  <a:cubicBezTo>
                    <a:pt x="6639" y="58349"/>
                    <a:pt x="6595" y="58311"/>
                    <a:pt x="6543" y="58311"/>
                  </a:cubicBezTo>
                  <a:cubicBezTo>
                    <a:pt x="6527" y="58311"/>
                    <a:pt x="6509" y="58314"/>
                    <a:pt x="6492" y="58323"/>
                  </a:cubicBezTo>
                  <a:cubicBezTo>
                    <a:pt x="6516" y="58311"/>
                    <a:pt x="6492" y="58311"/>
                    <a:pt x="6492" y="58287"/>
                  </a:cubicBezTo>
                  <a:cubicBezTo>
                    <a:pt x="6480" y="58275"/>
                    <a:pt x="6468" y="58251"/>
                    <a:pt x="6457" y="58239"/>
                  </a:cubicBezTo>
                  <a:cubicBezTo>
                    <a:pt x="6433" y="58191"/>
                    <a:pt x="6409" y="58155"/>
                    <a:pt x="6385" y="58120"/>
                  </a:cubicBezTo>
                  <a:cubicBezTo>
                    <a:pt x="6337" y="58024"/>
                    <a:pt x="6313" y="57940"/>
                    <a:pt x="6289" y="57845"/>
                  </a:cubicBezTo>
                  <a:cubicBezTo>
                    <a:pt x="6241" y="57665"/>
                    <a:pt x="6229" y="57462"/>
                    <a:pt x="6253" y="57271"/>
                  </a:cubicBezTo>
                  <a:cubicBezTo>
                    <a:pt x="6313" y="56912"/>
                    <a:pt x="6516" y="56601"/>
                    <a:pt x="6803" y="56374"/>
                  </a:cubicBezTo>
                  <a:cubicBezTo>
                    <a:pt x="6888" y="56308"/>
                    <a:pt x="6809" y="56190"/>
                    <a:pt x="6719" y="56190"/>
                  </a:cubicBezTo>
                  <a:cubicBezTo>
                    <a:pt x="6695" y="56190"/>
                    <a:pt x="6671" y="56198"/>
                    <a:pt x="6648" y="56219"/>
                  </a:cubicBezTo>
                  <a:cubicBezTo>
                    <a:pt x="6265" y="56505"/>
                    <a:pt x="6038" y="56960"/>
                    <a:pt x="6014" y="57426"/>
                  </a:cubicBezTo>
                  <a:cubicBezTo>
                    <a:pt x="6002" y="57665"/>
                    <a:pt x="6050" y="57916"/>
                    <a:pt x="6146" y="58132"/>
                  </a:cubicBezTo>
                  <a:cubicBezTo>
                    <a:pt x="6170" y="58179"/>
                    <a:pt x="6193" y="58239"/>
                    <a:pt x="6229" y="58311"/>
                  </a:cubicBezTo>
                  <a:cubicBezTo>
                    <a:pt x="5978" y="58227"/>
                    <a:pt x="5739" y="58096"/>
                    <a:pt x="5548" y="57892"/>
                  </a:cubicBezTo>
                  <a:cubicBezTo>
                    <a:pt x="5093" y="57402"/>
                    <a:pt x="5093" y="56661"/>
                    <a:pt x="5500" y="56135"/>
                  </a:cubicBezTo>
                  <a:cubicBezTo>
                    <a:pt x="5572" y="56039"/>
                    <a:pt x="5715" y="55967"/>
                    <a:pt x="5763" y="55860"/>
                  </a:cubicBezTo>
                  <a:cubicBezTo>
                    <a:pt x="5787" y="55800"/>
                    <a:pt x="5763" y="55704"/>
                    <a:pt x="5775" y="55645"/>
                  </a:cubicBezTo>
                  <a:cubicBezTo>
                    <a:pt x="5775" y="55537"/>
                    <a:pt x="5775" y="55429"/>
                    <a:pt x="5787" y="55322"/>
                  </a:cubicBezTo>
                  <a:cubicBezTo>
                    <a:pt x="5787" y="54963"/>
                    <a:pt x="5787" y="54592"/>
                    <a:pt x="5775" y="54234"/>
                  </a:cubicBezTo>
                  <a:cubicBezTo>
                    <a:pt x="5679" y="51257"/>
                    <a:pt x="4914" y="48351"/>
                    <a:pt x="4280" y="45458"/>
                  </a:cubicBezTo>
                  <a:cubicBezTo>
                    <a:pt x="3970" y="44047"/>
                    <a:pt x="3635" y="42648"/>
                    <a:pt x="3216" y="41273"/>
                  </a:cubicBezTo>
                  <a:cubicBezTo>
                    <a:pt x="2822" y="39934"/>
                    <a:pt x="2391" y="38619"/>
                    <a:pt x="1973" y="37291"/>
                  </a:cubicBezTo>
                  <a:cubicBezTo>
                    <a:pt x="1184" y="34828"/>
                    <a:pt x="418" y="32294"/>
                    <a:pt x="263" y="29699"/>
                  </a:cubicBezTo>
                  <a:cubicBezTo>
                    <a:pt x="227" y="28958"/>
                    <a:pt x="239" y="28216"/>
                    <a:pt x="263" y="27475"/>
                  </a:cubicBezTo>
                  <a:cubicBezTo>
                    <a:pt x="299" y="26734"/>
                    <a:pt x="335" y="26004"/>
                    <a:pt x="442" y="25263"/>
                  </a:cubicBezTo>
                  <a:cubicBezTo>
                    <a:pt x="550" y="24546"/>
                    <a:pt x="729" y="23840"/>
                    <a:pt x="992" y="23159"/>
                  </a:cubicBezTo>
                  <a:cubicBezTo>
                    <a:pt x="1255" y="22477"/>
                    <a:pt x="1602" y="21820"/>
                    <a:pt x="1961" y="21186"/>
                  </a:cubicBezTo>
                  <a:cubicBezTo>
                    <a:pt x="2140" y="20887"/>
                    <a:pt x="2308" y="20588"/>
                    <a:pt x="2487" y="20289"/>
                  </a:cubicBezTo>
                  <a:cubicBezTo>
                    <a:pt x="2535" y="20217"/>
                    <a:pt x="2487" y="20146"/>
                    <a:pt x="2415" y="20122"/>
                  </a:cubicBezTo>
                  <a:cubicBezTo>
                    <a:pt x="2913" y="19837"/>
                    <a:pt x="3437" y="19619"/>
                    <a:pt x="3988" y="19619"/>
                  </a:cubicBezTo>
                  <a:cubicBezTo>
                    <a:pt x="4178" y="19619"/>
                    <a:pt x="4371" y="19645"/>
                    <a:pt x="4567" y="19703"/>
                  </a:cubicBezTo>
                  <a:cubicBezTo>
                    <a:pt x="4578" y="19706"/>
                    <a:pt x="4589" y="19707"/>
                    <a:pt x="4599" y="19707"/>
                  </a:cubicBezTo>
                  <a:cubicBezTo>
                    <a:pt x="4719" y="19707"/>
                    <a:pt x="4760" y="19521"/>
                    <a:pt x="4627" y="19488"/>
                  </a:cubicBezTo>
                  <a:cubicBezTo>
                    <a:pt x="4414" y="19423"/>
                    <a:pt x="4203" y="19394"/>
                    <a:pt x="3995" y="19394"/>
                  </a:cubicBezTo>
                  <a:cubicBezTo>
                    <a:pt x="3399" y="19394"/>
                    <a:pt x="2828" y="19632"/>
                    <a:pt x="2296" y="19942"/>
                  </a:cubicBezTo>
                  <a:cubicBezTo>
                    <a:pt x="2152" y="19536"/>
                    <a:pt x="2045" y="19117"/>
                    <a:pt x="1985" y="18711"/>
                  </a:cubicBezTo>
                  <a:cubicBezTo>
                    <a:pt x="2259" y="18656"/>
                    <a:pt x="2536" y="18629"/>
                    <a:pt x="2813" y="18629"/>
                  </a:cubicBezTo>
                  <a:cubicBezTo>
                    <a:pt x="3441" y="18629"/>
                    <a:pt x="4066" y="18768"/>
                    <a:pt x="4639" y="19034"/>
                  </a:cubicBezTo>
                  <a:cubicBezTo>
                    <a:pt x="4658" y="19044"/>
                    <a:pt x="4677" y="19049"/>
                    <a:pt x="4696" y="19049"/>
                  </a:cubicBezTo>
                  <a:cubicBezTo>
                    <a:pt x="4800" y="19049"/>
                    <a:pt x="4871" y="18893"/>
                    <a:pt x="4759" y="18842"/>
                  </a:cubicBezTo>
                  <a:cubicBezTo>
                    <a:pt x="4142" y="18555"/>
                    <a:pt x="3466" y="18405"/>
                    <a:pt x="2789" y="18405"/>
                  </a:cubicBezTo>
                  <a:cubicBezTo>
                    <a:pt x="2507" y="18405"/>
                    <a:pt x="2226" y="18431"/>
                    <a:pt x="1949" y="18484"/>
                  </a:cubicBezTo>
                  <a:cubicBezTo>
                    <a:pt x="1913" y="18101"/>
                    <a:pt x="1901" y="17730"/>
                    <a:pt x="1913" y="17348"/>
                  </a:cubicBezTo>
                  <a:lnTo>
                    <a:pt x="1949" y="17348"/>
                  </a:lnTo>
                  <a:cubicBezTo>
                    <a:pt x="2052" y="17315"/>
                    <a:pt x="2159" y="17301"/>
                    <a:pt x="2267" y="17301"/>
                  </a:cubicBezTo>
                  <a:cubicBezTo>
                    <a:pt x="2677" y="17301"/>
                    <a:pt x="3113" y="17503"/>
                    <a:pt x="3443" y="17683"/>
                  </a:cubicBezTo>
                  <a:cubicBezTo>
                    <a:pt x="3886" y="17934"/>
                    <a:pt x="4280" y="18245"/>
                    <a:pt x="4675" y="18567"/>
                  </a:cubicBezTo>
                  <a:cubicBezTo>
                    <a:pt x="4699" y="18589"/>
                    <a:pt x="4725" y="18597"/>
                    <a:pt x="4750" y="18597"/>
                  </a:cubicBezTo>
                  <a:cubicBezTo>
                    <a:pt x="4838" y="18597"/>
                    <a:pt x="4914" y="18487"/>
                    <a:pt x="4830" y="18412"/>
                  </a:cubicBezTo>
                  <a:cubicBezTo>
                    <a:pt x="4400" y="18053"/>
                    <a:pt x="3970" y="17707"/>
                    <a:pt x="3467" y="17444"/>
                  </a:cubicBezTo>
                  <a:cubicBezTo>
                    <a:pt x="3121" y="17256"/>
                    <a:pt x="2686" y="17076"/>
                    <a:pt x="2266" y="17076"/>
                  </a:cubicBezTo>
                  <a:cubicBezTo>
                    <a:pt x="2151" y="17076"/>
                    <a:pt x="2036" y="17090"/>
                    <a:pt x="1925" y="17121"/>
                  </a:cubicBezTo>
                  <a:cubicBezTo>
                    <a:pt x="2045" y="15519"/>
                    <a:pt x="2618" y="13940"/>
                    <a:pt x="3324" y="12517"/>
                  </a:cubicBezTo>
                  <a:cubicBezTo>
                    <a:pt x="3659" y="11836"/>
                    <a:pt x="4017" y="11166"/>
                    <a:pt x="4388" y="10509"/>
                  </a:cubicBezTo>
                  <a:cubicBezTo>
                    <a:pt x="4400" y="10461"/>
                    <a:pt x="4400" y="10425"/>
                    <a:pt x="4376" y="10389"/>
                  </a:cubicBezTo>
                  <a:cubicBezTo>
                    <a:pt x="4460" y="9409"/>
                    <a:pt x="4603" y="8440"/>
                    <a:pt x="4807" y="7484"/>
                  </a:cubicBezTo>
                  <a:cubicBezTo>
                    <a:pt x="4914" y="7005"/>
                    <a:pt x="5034" y="6515"/>
                    <a:pt x="5165" y="6049"/>
                  </a:cubicBezTo>
                  <a:cubicBezTo>
                    <a:pt x="5297" y="5607"/>
                    <a:pt x="5404" y="5152"/>
                    <a:pt x="5596" y="4746"/>
                  </a:cubicBezTo>
                  <a:cubicBezTo>
                    <a:pt x="5715" y="4507"/>
                    <a:pt x="5883" y="4255"/>
                    <a:pt x="6098" y="4088"/>
                  </a:cubicBezTo>
                  <a:lnTo>
                    <a:pt x="6146" y="4088"/>
                  </a:lnTo>
                  <a:cubicBezTo>
                    <a:pt x="6183" y="4083"/>
                    <a:pt x="6219" y="4080"/>
                    <a:pt x="6255" y="4080"/>
                  </a:cubicBezTo>
                  <a:cubicBezTo>
                    <a:pt x="6762" y="4080"/>
                    <a:pt x="7065" y="4620"/>
                    <a:pt x="7222" y="5045"/>
                  </a:cubicBezTo>
                  <a:cubicBezTo>
                    <a:pt x="7401" y="5559"/>
                    <a:pt x="7545" y="6085"/>
                    <a:pt x="7652" y="6611"/>
                  </a:cubicBezTo>
                  <a:cubicBezTo>
                    <a:pt x="7903" y="7711"/>
                    <a:pt x="8011" y="8823"/>
                    <a:pt x="7939" y="9947"/>
                  </a:cubicBezTo>
                  <a:cubicBezTo>
                    <a:pt x="7933" y="10019"/>
                    <a:pt x="7987" y="10054"/>
                    <a:pt x="8044" y="10054"/>
                  </a:cubicBezTo>
                  <a:cubicBezTo>
                    <a:pt x="8101" y="10054"/>
                    <a:pt x="8160" y="10019"/>
                    <a:pt x="8166" y="9947"/>
                  </a:cubicBezTo>
                  <a:cubicBezTo>
                    <a:pt x="8238" y="8691"/>
                    <a:pt x="8095" y="7436"/>
                    <a:pt x="7796" y="6216"/>
                  </a:cubicBezTo>
                  <a:cubicBezTo>
                    <a:pt x="7652" y="5654"/>
                    <a:pt x="7521" y="5045"/>
                    <a:pt x="7246" y="4542"/>
                  </a:cubicBezTo>
                  <a:cubicBezTo>
                    <a:pt x="7090" y="4255"/>
                    <a:pt x="6839" y="4016"/>
                    <a:pt x="6540" y="3909"/>
                  </a:cubicBezTo>
                  <a:lnTo>
                    <a:pt x="6552" y="3909"/>
                  </a:lnTo>
                  <a:cubicBezTo>
                    <a:pt x="6559" y="3909"/>
                    <a:pt x="6566" y="3908"/>
                    <a:pt x="6573" y="3908"/>
                  </a:cubicBezTo>
                  <a:cubicBezTo>
                    <a:pt x="6969" y="3908"/>
                    <a:pt x="7261" y="4237"/>
                    <a:pt x="7461" y="4530"/>
                  </a:cubicBezTo>
                  <a:cubicBezTo>
                    <a:pt x="7951" y="5272"/>
                    <a:pt x="8286" y="6169"/>
                    <a:pt x="8537" y="7017"/>
                  </a:cubicBezTo>
                  <a:cubicBezTo>
                    <a:pt x="8836" y="8034"/>
                    <a:pt x="9003" y="9086"/>
                    <a:pt x="9027" y="10150"/>
                  </a:cubicBezTo>
                  <a:cubicBezTo>
                    <a:pt x="9027" y="10222"/>
                    <a:pt x="9084" y="10258"/>
                    <a:pt x="9141" y="10258"/>
                  </a:cubicBezTo>
                  <a:cubicBezTo>
                    <a:pt x="9198" y="10258"/>
                    <a:pt x="9254" y="10222"/>
                    <a:pt x="9254" y="10150"/>
                  </a:cubicBezTo>
                  <a:cubicBezTo>
                    <a:pt x="9242" y="9971"/>
                    <a:pt x="9242" y="9791"/>
                    <a:pt x="9230" y="9612"/>
                  </a:cubicBezTo>
                  <a:lnTo>
                    <a:pt x="9230" y="9612"/>
                  </a:lnTo>
                  <a:cubicBezTo>
                    <a:pt x="10163" y="9744"/>
                    <a:pt x="10904" y="10365"/>
                    <a:pt x="11681" y="10844"/>
                  </a:cubicBezTo>
                  <a:cubicBezTo>
                    <a:pt x="12064" y="11071"/>
                    <a:pt x="12447" y="11226"/>
                    <a:pt x="12865" y="11382"/>
                  </a:cubicBezTo>
                  <a:cubicBezTo>
                    <a:pt x="13260" y="11525"/>
                    <a:pt x="13666" y="11692"/>
                    <a:pt x="13917" y="12039"/>
                  </a:cubicBezTo>
                  <a:cubicBezTo>
                    <a:pt x="13810" y="12087"/>
                    <a:pt x="13714" y="12135"/>
                    <a:pt x="13606" y="12195"/>
                  </a:cubicBezTo>
                  <a:cubicBezTo>
                    <a:pt x="13495" y="12255"/>
                    <a:pt x="13555" y="12402"/>
                    <a:pt x="13656" y="12402"/>
                  </a:cubicBezTo>
                  <a:cubicBezTo>
                    <a:pt x="13674" y="12402"/>
                    <a:pt x="13694" y="12397"/>
                    <a:pt x="13714" y="12386"/>
                  </a:cubicBezTo>
                  <a:cubicBezTo>
                    <a:pt x="14683" y="11896"/>
                    <a:pt x="15675" y="11477"/>
                    <a:pt x="16715" y="11142"/>
                  </a:cubicBezTo>
                  <a:cubicBezTo>
                    <a:pt x="16759" y="11132"/>
                    <a:pt x="16812" y="11121"/>
                    <a:pt x="16867" y="11101"/>
                  </a:cubicBezTo>
                  <a:lnTo>
                    <a:pt x="16867" y="11101"/>
                  </a:lnTo>
                  <a:cubicBezTo>
                    <a:pt x="15809" y="11507"/>
                    <a:pt x="14822" y="12079"/>
                    <a:pt x="13929" y="12792"/>
                  </a:cubicBezTo>
                  <a:cubicBezTo>
                    <a:pt x="13843" y="12859"/>
                    <a:pt x="13925" y="12972"/>
                    <a:pt x="14016" y="12972"/>
                  </a:cubicBezTo>
                  <a:cubicBezTo>
                    <a:pt x="14039" y="12972"/>
                    <a:pt x="14063" y="12965"/>
                    <a:pt x="14085" y="12948"/>
                  </a:cubicBezTo>
                  <a:cubicBezTo>
                    <a:pt x="15639" y="11704"/>
                    <a:pt x="17540" y="10903"/>
                    <a:pt x="19525" y="10664"/>
                  </a:cubicBezTo>
                  <a:cubicBezTo>
                    <a:pt x="19537" y="10664"/>
                    <a:pt x="19549" y="10652"/>
                    <a:pt x="19561" y="10652"/>
                  </a:cubicBezTo>
                  <a:cubicBezTo>
                    <a:pt x="19609" y="10676"/>
                    <a:pt x="19656" y="10700"/>
                    <a:pt x="19692" y="10736"/>
                  </a:cubicBezTo>
                  <a:cubicBezTo>
                    <a:pt x="20051" y="11047"/>
                    <a:pt x="19896" y="11633"/>
                    <a:pt x="19764" y="12015"/>
                  </a:cubicBezTo>
                  <a:cubicBezTo>
                    <a:pt x="19597" y="12482"/>
                    <a:pt x="19393" y="12948"/>
                    <a:pt x="19154" y="13390"/>
                  </a:cubicBezTo>
                  <a:cubicBezTo>
                    <a:pt x="18903" y="13845"/>
                    <a:pt x="18616" y="14275"/>
                    <a:pt x="18281" y="14682"/>
                  </a:cubicBezTo>
                  <a:cubicBezTo>
                    <a:pt x="17971" y="15076"/>
                    <a:pt x="17612" y="15423"/>
                    <a:pt x="17277" y="15805"/>
                  </a:cubicBezTo>
                  <a:cubicBezTo>
                    <a:pt x="16930" y="16200"/>
                    <a:pt x="16643" y="16630"/>
                    <a:pt x="16392" y="17097"/>
                  </a:cubicBezTo>
                  <a:cubicBezTo>
                    <a:pt x="16141" y="17563"/>
                    <a:pt x="15890" y="18053"/>
                    <a:pt x="15460" y="18376"/>
                  </a:cubicBezTo>
                  <a:cubicBezTo>
                    <a:pt x="15424" y="18400"/>
                    <a:pt x="15412" y="18448"/>
                    <a:pt x="15412" y="18496"/>
                  </a:cubicBezTo>
                  <a:cubicBezTo>
                    <a:pt x="15364" y="18496"/>
                    <a:pt x="15316" y="18532"/>
                    <a:pt x="15316" y="18591"/>
                  </a:cubicBezTo>
                  <a:cubicBezTo>
                    <a:pt x="15041" y="20815"/>
                    <a:pt x="13905" y="22884"/>
                    <a:pt x="12184" y="24319"/>
                  </a:cubicBezTo>
                  <a:cubicBezTo>
                    <a:pt x="12099" y="24385"/>
                    <a:pt x="12178" y="24503"/>
                    <a:pt x="12273" y="24503"/>
                  </a:cubicBezTo>
                  <a:cubicBezTo>
                    <a:pt x="12299" y="24503"/>
                    <a:pt x="12326" y="24494"/>
                    <a:pt x="12351" y="24474"/>
                  </a:cubicBezTo>
                  <a:cubicBezTo>
                    <a:pt x="13630" y="23398"/>
                    <a:pt x="14575" y="21987"/>
                    <a:pt x="15113" y="20421"/>
                  </a:cubicBezTo>
                  <a:cubicBezTo>
                    <a:pt x="16201" y="22669"/>
                    <a:pt x="15663" y="25227"/>
                    <a:pt x="15161" y="27547"/>
                  </a:cubicBezTo>
                  <a:cubicBezTo>
                    <a:pt x="15139" y="27633"/>
                    <a:pt x="15208" y="27689"/>
                    <a:pt x="15274" y="27689"/>
                  </a:cubicBezTo>
                  <a:cubicBezTo>
                    <a:pt x="15319" y="27689"/>
                    <a:pt x="15362" y="27664"/>
                    <a:pt x="15376" y="27607"/>
                  </a:cubicBezTo>
                  <a:cubicBezTo>
                    <a:pt x="15806" y="25634"/>
                    <a:pt x="16237" y="23517"/>
                    <a:pt x="15747" y="21545"/>
                  </a:cubicBezTo>
                  <a:lnTo>
                    <a:pt x="15747" y="21545"/>
                  </a:lnTo>
                  <a:cubicBezTo>
                    <a:pt x="16046" y="21820"/>
                    <a:pt x="16404" y="21999"/>
                    <a:pt x="16739" y="22214"/>
                  </a:cubicBezTo>
                  <a:cubicBezTo>
                    <a:pt x="17193" y="22501"/>
                    <a:pt x="17516" y="22884"/>
                    <a:pt x="17779" y="23350"/>
                  </a:cubicBezTo>
                  <a:cubicBezTo>
                    <a:pt x="18281" y="24223"/>
                    <a:pt x="18556" y="25251"/>
                    <a:pt x="19346" y="25921"/>
                  </a:cubicBezTo>
                  <a:cubicBezTo>
                    <a:pt x="19369" y="25942"/>
                    <a:pt x="19395" y="25951"/>
                    <a:pt x="19420" y="25951"/>
                  </a:cubicBezTo>
                  <a:cubicBezTo>
                    <a:pt x="19509" y="25951"/>
                    <a:pt x="19585" y="25840"/>
                    <a:pt x="19501" y="25765"/>
                  </a:cubicBezTo>
                  <a:cubicBezTo>
                    <a:pt x="18712" y="25096"/>
                    <a:pt x="18449" y="24055"/>
                    <a:pt x="17947" y="23183"/>
                  </a:cubicBezTo>
                  <a:cubicBezTo>
                    <a:pt x="17791" y="22920"/>
                    <a:pt x="17612" y="22657"/>
                    <a:pt x="17385" y="22441"/>
                  </a:cubicBezTo>
                  <a:cubicBezTo>
                    <a:pt x="17409" y="22429"/>
                    <a:pt x="17409" y="22405"/>
                    <a:pt x="17409" y="22370"/>
                  </a:cubicBezTo>
                  <a:cubicBezTo>
                    <a:pt x="17325" y="20959"/>
                    <a:pt x="17516" y="19560"/>
                    <a:pt x="17971" y="18221"/>
                  </a:cubicBezTo>
                  <a:cubicBezTo>
                    <a:pt x="17995" y="18352"/>
                    <a:pt x="18030" y="18472"/>
                    <a:pt x="18078" y="18591"/>
                  </a:cubicBezTo>
                  <a:cubicBezTo>
                    <a:pt x="18100" y="18647"/>
                    <a:pt x="18148" y="18674"/>
                    <a:pt x="18195" y="18674"/>
                  </a:cubicBezTo>
                  <a:cubicBezTo>
                    <a:pt x="18248" y="18674"/>
                    <a:pt x="18299" y="18638"/>
                    <a:pt x="18305" y="18567"/>
                  </a:cubicBezTo>
                  <a:cubicBezTo>
                    <a:pt x="18533" y="16308"/>
                    <a:pt x="20529" y="14765"/>
                    <a:pt x="21318" y="12733"/>
                  </a:cubicBezTo>
                  <a:cubicBezTo>
                    <a:pt x="21438" y="12422"/>
                    <a:pt x="21522" y="12099"/>
                    <a:pt x="21569" y="11764"/>
                  </a:cubicBezTo>
                  <a:cubicBezTo>
                    <a:pt x="21589" y="11772"/>
                    <a:pt x="21611" y="11776"/>
                    <a:pt x="21631" y="11776"/>
                  </a:cubicBezTo>
                  <a:cubicBezTo>
                    <a:pt x="21672" y="11776"/>
                    <a:pt x="21709" y="11760"/>
                    <a:pt x="21725" y="11728"/>
                  </a:cubicBezTo>
                  <a:cubicBezTo>
                    <a:pt x="22167" y="10867"/>
                    <a:pt x="22478" y="9947"/>
                    <a:pt x="22646" y="9002"/>
                  </a:cubicBezTo>
                  <a:cubicBezTo>
                    <a:pt x="22909" y="7460"/>
                    <a:pt x="22813" y="5858"/>
                    <a:pt x="22323" y="4375"/>
                  </a:cubicBezTo>
                  <a:cubicBezTo>
                    <a:pt x="22131" y="3765"/>
                    <a:pt x="21856" y="3191"/>
                    <a:pt x="21558" y="2629"/>
                  </a:cubicBezTo>
                  <a:cubicBezTo>
                    <a:pt x="21259" y="2067"/>
                    <a:pt x="20972" y="1386"/>
                    <a:pt x="21259" y="764"/>
                  </a:cubicBezTo>
                  <a:cubicBezTo>
                    <a:pt x="21440" y="387"/>
                    <a:pt x="21766" y="239"/>
                    <a:pt x="22114" y="239"/>
                  </a:cubicBezTo>
                  <a:close/>
                  <a:moveTo>
                    <a:pt x="22107" y="1"/>
                  </a:moveTo>
                  <a:cubicBezTo>
                    <a:pt x="21982" y="1"/>
                    <a:pt x="21858" y="18"/>
                    <a:pt x="21737" y="59"/>
                  </a:cubicBezTo>
                  <a:cubicBezTo>
                    <a:pt x="21199" y="238"/>
                    <a:pt x="20924" y="776"/>
                    <a:pt x="20924" y="1326"/>
                  </a:cubicBezTo>
                  <a:cubicBezTo>
                    <a:pt x="20912" y="2008"/>
                    <a:pt x="21294" y="2594"/>
                    <a:pt x="21593" y="3179"/>
                  </a:cubicBezTo>
                  <a:cubicBezTo>
                    <a:pt x="22215" y="4399"/>
                    <a:pt x="22538" y="5774"/>
                    <a:pt x="22562" y="7137"/>
                  </a:cubicBezTo>
                  <a:cubicBezTo>
                    <a:pt x="22574" y="7388"/>
                    <a:pt x="22562" y="7639"/>
                    <a:pt x="22550" y="7890"/>
                  </a:cubicBezTo>
                  <a:cubicBezTo>
                    <a:pt x="22478" y="9074"/>
                    <a:pt x="22191" y="10246"/>
                    <a:pt x="21677" y="11310"/>
                  </a:cubicBezTo>
                  <a:lnTo>
                    <a:pt x="21605" y="10903"/>
                  </a:lnTo>
                  <a:cubicBezTo>
                    <a:pt x="21600" y="10851"/>
                    <a:pt x="21555" y="10826"/>
                    <a:pt x="21508" y="10826"/>
                  </a:cubicBezTo>
                  <a:cubicBezTo>
                    <a:pt x="21448" y="10826"/>
                    <a:pt x="21383" y="10866"/>
                    <a:pt x="21390" y="10939"/>
                  </a:cubicBezTo>
                  <a:cubicBezTo>
                    <a:pt x="21534" y="13271"/>
                    <a:pt x="19513" y="14933"/>
                    <a:pt x="18580" y="16870"/>
                  </a:cubicBezTo>
                  <a:cubicBezTo>
                    <a:pt x="18401" y="17240"/>
                    <a:pt x="18258" y="17611"/>
                    <a:pt x="18174" y="18005"/>
                  </a:cubicBezTo>
                  <a:cubicBezTo>
                    <a:pt x="18162" y="17898"/>
                    <a:pt x="18162" y="17790"/>
                    <a:pt x="18174" y="17695"/>
                  </a:cubicBezTo>
                  <a:cubicBezTo>
                    <a:pt x="18174" y="17618"/>
                    <a:pt x="18122" y="17582"/>
                    <a:pt x="18067" y="17582"/>
                  </a:cubicBezTo>
                  <a:cubicBezTo>
                    <a:pt x="18019" y="17582"/>
                    <a:pt x="17969" y="17609"/>
                    <a:pt x="17947" y="17659"/>
                  </a:cubicBezTo>
                  <a:cubicBezTo>
                    <a:pt x="17361" y="19117"/>
                    <a:pt x="17098" y="20684"/>
                    <a:pt x="17181" y="22250"/>
                  </a:cubicBezTo>
                  <a:cubicBezTo>
                    <a:pt x="17122" y="22202"/>
                    <a:pt x="17062" y="22154"/>
                    <a:pt x="17002" y="22119"/>
                  </a:cubicBezTo>
                  <a:cubicBezTo>
                    <a:pt x="16548" y="21808"/>
                    <a:pt x="16010" y="21604"/>
                    <a:pt x="15699" y="21138"/>
                  </a:cubicBezTo>
                  <a:cubicBezTo>
                    <a:pt x="15675" y="21114"/>
                    <a:pt x="15651" y="21102"/>
                    <a:pt x="15627" y="21090"/>
                  </a:cubicBezTo>
                  <a:cubicBezTo>
                    <a:pt x="15531" y="20803"/>
                    <a:pt x="15424" y="20528"/>
                    <a:pt x="15280" y="20253"/>
                  </a:cubicBezTo>
                  <a:cubicBezTo>
                    <a:pt x="15256" y="20205"/>
                    <a:pt x="15221" y="20194"/>
                    <a:pt x="15185" y="20194"/>
                  </a:cubicBezTo>
                  <a:cubicBezTo>
                    <a:pt x="15352" y="19679"/>
                    <a:pt x="15472" y="19141"/>
                    <a:pt x="15531" y="18591"/>
                  </a:cubicBezTo>
                  <a:cubicBezTo>
                    <a:pt x="15543" y="18591"/>
                    <a:pt x="15531" y="18591"/>
                    <a:pt x="15531" y="18579"/>
                  </a:cubicBezTo>
                  <a:cubicBezTo>
                    <a:pt x="15555" y="18579"/>
                    <a:pt x="15567" y="18579"/>
                    <a:pt x="15579" y="18567"/>
                  </a:cubicBezTo>
                  <a:cubicBezTo>
                    <a:pt x="15962" y="18280"/>
                    <a:pt x="16213" y="17886"/>
                    <a:pt x="16440" y="17467"/>
                  </a:cubicBezTo>
                  <a:cubicBezTo>
                    <a:pt x="16703" y="17001"/>
                    <a:pt x="16942" y="16547"/>
                    <a:pt x="17289" y="16140"/>
                  </a:cubicBezTo>
                  <a:cubicBezTo>
                    <a:pt x="17648" y="15698"/>
                    <a:pt x="18066" y="15303"/>
                    <a:pt x="18425" y="14873"/>
                  </a:cubicBezTo>
                  <a:cubicBezTo>
                    <a:pt x="18760" y="14454"/>
                    <a:pt x="19071" y="14000"/>
                    <a:pt x="19334" y="13522"/>
                  </a:cubicBezTo>
                  <a:cubicBezTo>
                    <a:pt x="19585" y="13067"/>
                    <a:pt x="19812" y="12577"/>
                    <a:pt x="19979" y="12075"/>
                  </a:cubicBezTo>
                  <a:cubicBezTo>
                    <a:pt x="20111" y="11680"/>
                    <a:pt x="20230" y="11190"/>
                    <a:pt x="20027" y="10796"/>
                  </a:cubicBezTo>
                  <a:cubicBezTo>
                    <a:pt x="19847" y="10464"/>
                    <a:pt x="19501" y="10358"/>
                    <a:pt x="19152" y="10358"/>
                  </a:cubicBezTo>
                  <a:cubicBezTo>
                    <a:pt x="19060" y="10358"/>
                    <a:pt x="18968" y="10365"/>
                    <a:pt x="18879" y="10377"/>
                  </a:cubicBezTo>
                  <a:cubicBezTo>
                    <a:pt x="18341" y="10449"/>
                    <a:pt x="17803" y="10604"/>
                    <a:pt x="17277" y="10748"/>
                  </a:cubicBezTo>
                  <a:cubicBezTo>
                    <a:pt x="16189" y="11047"/>
                    <a:pt x="15137" y="11453"/>
                    <a:pt x="14133" y="11932"/>
                  </a:cubicBezTo>
                  <a:cubicBezTo>
                    <a:pt x="13893" y="11609"/>
                    <a:pt x="13547" y="11417"/>
                    <a:pt x="13176" y="11262"/>
                  </a:cubicBezTo>
                  <a:cubicBezTo>
                    <a:pt x="12722" y="11083"/>
                    <a:pt x="12267" y="10927"/>
                    <a:pt x="11849" y="10676"/>
                  </a:cubicBezTo>
                  <a:cubicBezTo>
                    <a:pt x="11024" y="10198"/>
                    <a:pt x="10259" y="9528"/>
                    <a:pt x="9290" y="9397"/>
                  </a:cubicBezTo>
                  <a:cubicBezTo>
                    <a:pt x="9254" y="9397"/>
                    <a:pt x="9230" y="9397"/>
                    <a:pt x="9218" y="9409"/>
                  </a:cubicBezTo>
                  <a:cubicBezTo>
                    <a:pt x="9147" y="8632"/>
                    <a:pt x="9015" y="7866"/>
                    <a:pt x="8800" y="7125"/>
                  </a:cubicBezTo>
                  <a:cubicBezTo>
                    <a:pt x="8668" y="6635"/>
                    <a:pt x="8489" y="6157"/>
                    <a:pt x="8298" y="5690"/>
                  </a:cubicBezTo>
                  <a:cubicBezTo>
                    <a:pt x="8106" y="5248"/>
                    <a:pt x="7915" y="4794"/>
                    <a:pt x="7640" y="4399"/>
                  </a:cubicBezTo>
                  <a:cubicBezTo>
                    <a:pt x="7437" y="4100"/>
                    <a:pt x="7162" y="3789"/>
                    <a:pt x="6791" y="3705"/>
                  </a:cubicBezTo>
                  <a:cubicBezTo>
                    <a:pt x="6729" y="3693"/>
                    <a:pt x="6668" y="3687"/>
                    <a:pt x="6608" y="3687"/>
                  </a:cubicBezTo>
                  <a:cubicBezTo>
                    <a:pt x="6259" y="3687"/>
                    <a:pt x="5939" y="3881"/>
                    <a:pt x="5715" y="4136"/>
                  </a:cubicBezTo>
                  <a:cubicBezTo>
                    <a:pt x="5452" y="4459"/>
                    <a:pt x="5297" y="4853"/>
                    <a:pt x="5177" y="5248"/>
                  </a:cubicBezTo>
                  <a:cubicBezTo>
                    <a:pt x="5010" y="5762"/>
                    <a:pt x="4866" y="6288"/>
                    <a:pt x="4735" y="6802"/>
                  </a:cubicBezTo>
                  <a:cubicBezTo>
                    <a:pt x="4448" y="7986"/>
                    <a:pt x="4257" y="9194"/>
                    <a:pt x="4149" y="10401"/>
                  </a:cubicBezTo>
                  <a:cubicBezTo>
                    <a:pt x="4149" y="10413"/>
                    <a:pt x="4149" y="10437"/>
                    <a:pt x="4161" y="10449"/>
                  </a:cubicBezTo>
                  <a:cubicBezTo>
                    <a:pt x="2893" y="12769"/>
                    <a:pt x="1578" y="15244"/>
                    <a:pt x="1686" y="17958"/>
                  </a:cubicBezTo>
                  <a:cubicBezTo>
                    <a:pt x="1698" y="18149"/>
                    <a:pt x="1710" y="18340"/>
                    <a:pt x="1734" y="18532"/>
                  </a:cubicBezTo>
                  <a:cubicBezTo>
                    <a:pt x="1698" y="18544"/>
                    <a:pt x="1650" y="18555"/>
                    <a:pt x="1614" y="18567"/>
                  </a:cubicBezTo>
                  <a:cubicBezTo>
                    <a:pt x="1482" y="18601"/>
                    <a:pt x="1522" y="18787"/>
                    <a:pt x="1643" y="18787"/>
                  </a:cubicBezTo>
                  <a:cubicBezTo>
                    <a:pt x="1652" y="18787"/>
                    <a:pt x="1663" y="18785"/>
                    <a:pt x="1674" y="18783"/>
                  </a:cubicBezTo>
                  <a:cubicBezTo>
                    <a:pt x="1698" y="18771"/>
                    <a:pt x="1734" y="18771"/>
                    <a:pt x="1770" y="18759"/>
                  </a:cubicBezTo>
                  <a:cubicBezTo>
                    <a:pt x="1829" y="19201"/>
                    <a:pt x="1937" y="19632"/>
                    <a:pt x="2104" y="20050"/>
                  </a:cubicBezTo>
                  <a:cubicBezTo>
                    <a:pt x="1913" y="20170"/>
                    <a:pt x="1734" y="20289"/>
                    <a:pt x="1566" y="20397"/>
                  </a:cubicBezTo>
                  <a:cubicBezTo>
                    <a:pt x="1465" y="20468"/>
                    <a:pt x="1527" y="20616"/>
                    <a:pt x="1621" y="20616"/>
                  </a:cubicBezTo>
                  <a:cubicBezTo>
                    <a:pt x="1638" y="20616"/>
                    <a:pt x="1656" y="20611"/>
                    <a:pt x="1674" y="20600"/>
                  </a:cubicBezTo>
                  <a:cubicBezTo>
                    <a:pt x="1865" y="20469"/>
                    <a:pt x="2068" y="20337"/>
                    <a:pt x="2272" y="20205"/>
                  </a:cubicBezTo>
                  <a:lnTo>
                    <a:pt x="2272" y="20205"/>
                  </a:lnTo>
                  <a:cubicBezTo>
                    <a:pt x="1542" y="21449"/>
                    <a:pt x="801" y="22716"/>
                    <a:pt x="442" y="24127"/>
                  </a:cubicBezTo>
                  <a:cubicBezTo>
                    <a:pt x="72" y="25574"/>
                    <a:pt x="24" y="27116"/>
                    <a:pt x="12" y="28611"/>
                  </a:cubicBezTo>
                  <a:cubicBezTo>
                    <a:pt x="0" y="31313"/>
                    <a:pt x="693" y="33932"/>
                    <a:pt x="1483" y="36502"/>
                  </a:cubicBezTo>
                  <a:cubicBezTo>
                    <a:pt x="2343" y="39264"/>
                    <a:pt x="3312" y="42002"/>
                    <a:pt x="3922" y="44836"/>
                  </a:cubicBezTo>
                  <a:cubicBezTo>
                    <a:pt x="4567" y="47849"/>
                    <a:pt x="5392" y="50850"/>
                    <a:pt x="5536" y="53947"/>
                  </a:cubicBezTo>
                  <a:cubicBezTo>
                    <a:pt x="5560" y="54329"/>
                    <a:pt x="5572" y="54712"/>
                    <a:pt x="5560" y="55107"/>
                  </a:cubicBezTo>
                  <a:cubicBezTo>
                    <a:pt x="5560" y="55298"/>
                    <a:pt x="5560" y="55489"/>
                    <a:pt x="5548" y="55680"/>
                  </a:cubicBezTo>
                  <a:cubicBezTo>
                    <a:pt x="5536" y="55824"/>
                    <a:pt x="5404" y="55896"/>
                    <a:pt x="5321" y="56003"/>
                  </a:cubicBezTo>
                  <a:cubicBezTo>
                    <a:pt x="4962" y="56470"/>
                    <a:pt x="4866" y="57091"/>
                    <a:pt x="5105" y="57629"/>
                  </a:cubicBezTo>
                  <a:cubicBezTo>
                    <a:pt x="5470" y="58421"/>
                    <a:pt x="6277" y="58643"/>
                    <a:pt x="7096" y="58643"/>
                  </a:cubicBezTo>
                  <a:cubicBezTo>
                    <a:pt x="7540" y="58643"/>
                    <a:pt x="7987" y="58578"/>
                    <a:pt x="8370" y="58502"/>
                  </a:cubicBezTo>
                  <a:cubicBezTo>
                    <a:pt x="8692" y="58430"/>
                    <a:pt x="9027" y="58347"/>
                    <a:pt x="9350" y="58275"/>
                  </a:cubicBezTo>
                  <a:cubicBezTo>
                    <a:pt x="9386" y="58263"/>
                    <a:pt x="9422" y="58227"/>
                    <a:pt x="9434" y="58191"/>
                  </a:cubicBezTo>
                  <a:cubicBezTo>
                    <a:pt x="9721" y="57091"/>
                    <a:pt x="9852" y="55967"/>
                    <a:pt x="9888" y="54844"/>
                  </a:cubicBezTo>
                  <a:cubicBezTo>
                    <a:pt x="9900" y="54855"/>
                    <a:pt x="9912" y="54867"/>
                    <a:pt x="9924" y="54867"/>
                  </a:cubicBezTo>
                  <a:cubicBezTo>
                    <a:pt x="10176" y="54974"/>
                    <a:pt x="10446" y="55025"/>
                    <a:pt x="10716" y="55025"/>
                  </a:cubicBezTo>
                  <a:cubicBezTo>
                    <a:pt x="11023" y="55025"/>
                    <a:pt x="11330" y="54959"/>
                    <a:pt x="11610" y="54832"/>
                  </a:cubicBezTo>
                  <a:cubicBezTo>
                    <a:pt x="11634" y="55477"/>
                    <a:pt x="11658" y="56123"/>
                    <a:pt x="11693" y="56757"/>
                  </a:cubicBezTo>
                  <a:cubicBezTo>
                    <a:pt x="11668" y="56731"/>
                    <a:pt x="11631" y="56706"/>
                    <a:pt x="11590" y="56706"/>
                  </a:cubicBezTo>
                  <a:cubicBezTo>
                    <a:pt x="11573" y="56706"/>
                    <a:pt x="11556" y="56710"/>
                    <a:pt x="11538" y="56721"/>
                  </a:cubicBezTo>
                  <a:cubicBezTo>
                    <a:pt x="11060" y="56972"/>
                    <a:pt x="10892" y="57522"/>
                    <a:pt x="10976" y="58036"/>
                  </a:cubicBezTo>
                  <a:cubicBezTo>
                    <a:pt x="11072" y="58574"/>
                    <a:pt x="11359" y="59148"/>
                    <a:pt x="11933" y="59255"/>
                  </a:cubicBezTo>
                  <a:cubicBezTo>
                    <a:pt x="12099" y="59289"/>
                    <a:pt x="12268" y="59296"/>
                    <a:pt x="12438" y="59296"/>
                  </a:cubicBezTo>
                  <a:cubicBezTo>
                    <a:pt x="12573" y="59296"/>
                    <a:pt x="12708" y="59291"/>
                    <a:pt x="12841" y="59291"/>
                  </a:cubicBezTo>
                  <a:cubicBezTo>
                    <a:pt x="13188" y="59279"/>
                    <a:pt x="13535" y="59267"/>
                    <a:pt x="13881" y="59255"/>
                  </a:cubicBezTo>
                  <a:cubicBezTo>
                    <a:pt x="14599" y="59232"/>
                    <a:pt x="15304" y="59172"/>
                    <a:pt x="16022" y="59112"/>
                  </a:cubicBezTo>
                  <a:cubicBezTo>
                    <a:pt x="16034" y="59112"/>
                    <a:pt x="16034" y="59100"/>
                    <a:pt x="16046" y="59100"/>
                  </a:cubicBezTo>
                  <a:cubicBezTo>
                    <a:pt x="16058" y="59100"/>
                    <a:pt x="16070" y="59100"/>
                    <a:pt x="16070" y="59088"/>
                  </a:cubicBezTo>
                  <a:cubicBezTo>
                    <a:pt x="16093" y="59088"/>
                    <a:pt x="16105" y="59076"/>
                    <a:pt x="16117" y="59052"/>
                  </a:cubicBezTo>
                  <a:cubicBezTo>
                    <a:pt x="16428" y="58598"/>
                    <a:pt x="16560" y="58024"/>
                    <a:pt x="16512" y="57474"/>
                  </a:cubicBezTo>
                  <a:cubicBezTo>
                    <a:pt x="16512" y="57414"/>
                    <a:pt x="16500" y="57342"/>
                    <a:pt x="16488" y="57271"/>
                  </a:cubicBezTo>
                  <a:cubicBezTo>
                    <a:pt x="16966" y="57259"/>
                    <a:pt x="17433" y="57211"/>
                    <a:pt x="17899" y="57139"/>
                  </a:cubicBezTo>
                  <a:cubicBezTo>
                    <a:pt x="18329" y="57067"/>
                    <a:pt x="18772" y="56996"/>
                    <a:pt x="19166" y="56840"/>
                  </a:cubicBezTo>
                  <a:cubicBezTo>
                    <a:pt x="19501" y="56709"/>
                    <a:pt x="19800" y="56505"/>
                    <a:pt x="19979" y="56195"/>
                  </a:cubicBezTo>
                  <a:cubicBezTo>
                    <a:pt x="20147" y="55896"/>
                    <a:pt x="20206" y="55537"/>
                    <a:pt x="20230" y="55190"/>
                  </a:cubicBezTo>
                  <a:cubicBezTo>
                    <a:pt x="20266" y="55190"/>
                    <a:pt x="20290" y="55166"/>
                    <a:pt x="20302" y="55119"/>
                  </a:cubicBezTo>
                  <a:cubicBezTo>
                    <a:pt x="20481" y="54640"/>
                    <a:pt x="20661" y="54162"/>
                    <a:pt x="20840" y="53672"/>
                  </a:cubicBezTo>
                  <a:cubicBezTo>
                    <a:pt x="21008" y="53205"/>
                    <a:pt x="21211" y="52739"/>
                    <a:pt x="21330" y="52249"/>
                  </a:cubicBezTo>
                  <a:cubicBezTo>
                    <a:pt x="21558" y="51304"/>
                    <a:pt x="21283" y="50348"/>
                    <a:pt x="21366" y="49391"/>
                  </a:cubicBezTo>
                  <a:cubicBezTo>
                    <a:pt x="21462" y="48387"/>
                    <a:pt x="21701" y="47383"/>
                    <a:pt x="21809" y="46378"/>
                  </a:cubicBezTo>
                  <a:cubicBezTo>
                    <a:pt x="21928" y="45386"/>
                    <a:pt x="21988" y="44394"/>
                    <a:pt x="22000" y="43389"/>
                  </a:cubicBezTo>
                  <a:cubicBezTo>
                    <a:pt x="22012" y="42265"/>
                    <a:pt x="21964" y="41141"/>
                    <a:pt x="21833" y="40017"/>
                  </a:cubicBezTo>
                  <a:cubicBezTo>
                    <a:pt x="22024" y="39707"/>
                    <a:pt x="22179" y="39372"/>
                    <a:pt x="22299" y="39013"/>
                  </a:cubicBezTo>
                  <a:cubicBezTo>
                    <a:pt x="22586" y="38152"/>
                    <a:pt x="22681" y="37244"/>
                    <a:pt x="22765" y="36347"/>
                  </a:cubicBezTo>
                  <a:cubicBezTo>
                    <a:pt x="22777" y="36311"/>
                    <a:pt x="22753" y="36275"/>
                    <a:pt x="22729" y="36263"/>
                  </a:cubicBezTo>
                  <a:cubicBezTo>
                    <a:pt x="22897" y="35115"/>
                    <a:pt x="23052" y="33967"/>
                    <a:pt x="23040" y="32820"/>
                  </a:cubicBezTo>
                  <a:cubicBezTo>
                    <a:pt x="23040" y="32234"/>
                    <a:pt x="23016" y="31636"/>
                    <a:pt x="22873" y="31074"/>
                  </a:cubicBezTo>
                  <a:cubicBezTo>
                    <a:pt x="22741" y="30560"/>
                    <a:pt x="22478" y="30105"/>
                    <a:pt x="22155" y="29687"/>
                  </a:cubicBezTo>
                  <a:cubicBezTo>
                    <a:pt x="21880" y="29352"/>
                    <a:pt x="21593" y="29017"/>
                    <a:pt x="21306" y="28695"/>
                  </a:cubicBezTo>
                  <a:cubicBezTo>
                    <a:pt x="21354" y="28659"/>
                    <a:pt x="21378" y="28599"/>
                    <a:pt x="21342" y="28551"/>
                  </a:cubicBezTo>
                  <a:cubicBezTo>
                    <a:pt x="20027" y="26590"/>
                    <a:pt x="21378" y="24151"/>
                    <a:pt x="22155" y="22262"/>
                  </a:cubicBezTo>
                  <a:cubicBezTo>
                    <a:pt x="23052" y="20062"/>
                    <a:pt x="23889" y="17826"/>
                    <a:pt x="24654" y="15566"/>
                  </a:cubicBezTo>
                  <a:cubicBezTo>
                    <a:pt x="24869" y="14933"/>
                    <a:pt x="25109" y="14299"/>
                    <a:pt x="25288" y="13653"/>
                  </a:cubicBezTo>
                  <a:cubicBezTo>
                    <a:pt x="25348" y="13474"/>
                    <a:pt x="25384" y="13223"/>
                    <a:pt x="25168" y="13139"/>
                  </a:cubicBezTo>
                  <a:lnTo>
                    <a:pt x="25133" y="13139"/>
                  </a:lnTo>
                  <a:cubicBezTo>
                    <a:pt x="25910" y="10927"/>
                    <a:pt x="26663" y="8572"/>
                    <a:pt x="26460" y="6216"/>
                  </a:cubicBezTo>
                  <a:cubicBezTo>
                    <a:pt x="26424" y="5810"/>
                    <a:pt x="26352" y="5391"/>
                    <a:pt x="26256" y="4973"/>
                  </a:cubicBezTo>
                  <a:cubicBezTo>
                    <a:pt x="26243" y="4925"/>
                    <a:pt x="26190" y="4897"/>
                    <a:pt x="26141" y="4897"/>
                  </a:cubicBezTo>
                  <a:cubicBezTo>
                    <a:pt x="26104" y="4897"/>
                    <a:pt x="26069" y="4913"/>
                    <a:pt x="26053" y="4949"/>
                  </a:cubicBezTo>
                  <a:lnTo>
                    <a:pt x="25922" y="5212"/>
                  </a:lnTo>
                  <a:cubicBezTo>
                    <a:pt x="25599" y="4052"/>
                    <a:pt x="25216" y="2880"/>
                    <a:pt x="24559" y="1864"/>
                  </a:cubicBezTo>
                  <a:cubicBezTo>
                    <a:pt x="24224" y="1338"/>
                    <a:pt x="23817" y="824"/>
                    <a:pt x="23315" y="465"/>
                  </a:cubicBezTo>
                  <a:cubicBezTo>
                    <a:pt x="22981" y="215"/>
                    <a:pt x="22540" y="1"/>
                    <a:pt x="2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6"/>
            <p:cNvSpPr/>
            <p:nvPr/>
          </p:nvSpPr>
          <p:spPr>
            <a:xfrm>
              <a:off x="6919865" y="3827225"/>
              <a:ext cx="536793" cy="11222"/>
            </a:xfrm>
            <a:custGeom>
              <a:avLst/>
              <a:gdLst/>
              <a:ahLst/>
              <a:cxnLst/>
              <a:rect l="l" t="t" r="r" b="b"/>
              <a:pathLst>
                <a:path w="10906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lnTo>
                    <a:pt x="10762" y="228"/>
                  </a:lnTo>
                  <a:cubicBezTo>
                    <a:pt x="10905" y="228"/>
                    <a:pt x="10905" y="0"/>
                    <a:pt x="10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6"/>
            <p:cNvSpPr/>
            <p:nvPr/>
          </p:nvSpPr>
          <p:spPr>
            <a:xfrm>
              <a:off x="7550759" y="3822500"/>
              <a:ext cx="359011" cy="10632"/>
            </a:xfrm>
            <a:custGeom>
              <a:avLst/>
              <a:gdLst/>
              <a:ahLst/>
              <a:cxnLst/>
              <a:rect l="l" t="t" r="r" b="b"/>
              <a:pathLst>
                <a:path w="7294" h="216" extrusionOk="0">
                  <a:moveTo>
                    <a:pt x="144" y="1"/>
                  </a:moveTo>
                  <a:cubicBezTo>
                    <a:pt x="0" y="1"/>
                    <a:pt x="0" y="216"/>
                    <a:pt x="144" y="216"/>
                  </a:cubicBezTo>
                  <a:lnTo>
                    <a:pt x="7150" y="216"/>
                  </a:lnTo>
                  <a:cubicBezTo>
                    <a:pt x="7294" y="216"/>
                    <a:pt x="7294" y="1"/>
                    <a:pt x="7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6"/>
            <p:cNvSpPr/>
            <p:nvPr/>
          </p:nvSpPr>
          <p:spPr>
            <a:xfrm>
              <a:off x="5826458" y="3856658"/>
              <a:ext cx="452627" cy="11222"/>
            </a:xfrm>
            <a:custGeom>
              <a:avLst/>
              <a:gdLst/>
              <a:ahLst/>
              <a:cxnLst/>
              <a:rect l="l" t="t" r="r" b="b"/>
              <a:pathLst>
                <a:path w="9196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lnTo>
                    <a:pt x="9052" y="227"/>
                  </a:lnTo>
                  <a:cubicBezTo>
                    <a:pt x="9195" y="227"/>
                    <a:pt x="9195" y="0"/>
                    <a:pt x="9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6"/>
            <p:cNvSpPr/>
            <p:nvPr/>
          </p:nvSpPr>
          <p:spPr>
            <a:xfrm>
              <a:off x="5408044" y="3861924"/>
              <a:ext cx="290201" cy="10681"/>
            </a:xfrm>
            <a:custGeom>
              <a:avLst/>
              <a:gdLst/>
              <a:ahLst/>
              <a:cxnLst/>
              <a:rect l="l" t="t" r="r" b="b"/>
              <a:pathLst>
                <a:path w="5896" h="217" extrusionOk="0">
                  <a:moveTo>
                    <a:pt x="144" y="1"/>
                  </a:moveTo>
                  <a:cubicBezTo>
                    <a:pt x="1" y="1"/>
                    <a:pt x="1" y="216"/>
                    <a:pt x="144" y="216"/>
                  </a:cubicBezTo>
                  <a:lnTo>
                    <a:pt x="5752" y="216"/>
                  </a:lnTo>
                  <a:cubicBezTo>
                    <a:pt x="5895" y="216"/>
                    <a:pt x="5895" y="1"/>
                    <a:pt x="57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6"/>
            <p:cNvSpPr/>
            <p:nvPr/>
          </p:nvSpPr>
          <p:spPr>
            <a:xfrm>
              <a:off x="6895748" y="3970207"/>
              <a:ext cx="393169" cy="10681"/>
            </a:xfrm>
            <a:custGeom>
              <a:avLst/>
              <a:gdLst/>
              <a:ahLst/>
              <a:cxnLst/>
              <a:rect l="l" t="t" r="r" b="b"/>
              <a:pathLst>
                <a:path w="7988" h="217" extrusionOk="0">
                  <a:moveTo>
                    <a:pt x="144" y="1"/>
                  </a:moveTo>
                  <a:cubicBezTo>
                    <a:pt x="1" y="1"/>
                    <a:pt x="1" y="216"/>
                    <a:pt x="144" y="216"/>
                  </a:cubicBezTo>
                  <a:lnTo>
                    <a:pt x="7844" y="216"/>
                  </a:lnTo>
                  <a:cubicBezTo>
                    <a:pt x="7988" y="216"/>
                    <a:pt x="7988" y="1"/>
                    <a:pt x="7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6"/>
            <p:cNvSpPr/>
            <p:nvPr/>
          </p:nvSpPr>
          <p:spPr>
            <a:xfrm>
              <a:off x="5777632" y="3979657"/>
              <a:ext cx="580304" cy="11222"/>
            </a:xfrm>
            <a:custGeom>
              <a:avLst/>
              <a:gdLst/>
              <a:ahLst/>
              <a:cxnLst/>
              <a:rect l="l" t="t" r="r" b="b"/>
              <a:pathLst>
                <a:path w="11790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lnTo>
                    <a:pt x="11646" y="227"/>
                  </a:lnTo>
                  <a:cubicBezTo>
                    <a:pt x="11790" y="227"/>
                    <a:pt x="11790" y="0"/>
                    <a:pt x="11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6"/>
            <p:cNvSpPr/>
            <p:nvPr/>
          </p:nvSpPr>
          <p:spPr>
            <a:xfrm>
              <a:off x="5867064" y="3681880"/>
              <a:ext cx="201310" cy="183837"/>
            </a:xfrm>
            <a:custGeom>
              <a:avLst/>
              <a:gdLst/>
              <a:ahLst/>
              <a:cxnLst/>
              <a:rect l="l" t="t" r="r" b="b"/>
              <a:pathLst>
                <a:path w="4090" h="3735" extrusionOk="0">
                  <a:moveTo>
                    <a:pt x="2249" y="0"/>
                  </a:moveTo>
                  <a:cubicBezTo>
                    <a:pt x="2069" y="0"/>
                    <a:pt x="1938" y="180"/>
                    <a:pt x="1842" y="311"/>
                  </a:cubicBezTo>
                  <a:cubicBezTo>
                    <a:pt x="1723" y="490"/>
                    <a:pt x="1627" y="694"/>
                    <a:pt x="1567" y="897"/>
                  </a:cubicBezTo>
                  <a:cubicBezTo>
                    <a:pt x="1447" y="1293"/>
                    <a:pt x="1448" y="1703"/>
                    <a:pt x="1471" y="2110"/>
                  </a:cubicBezTo>
                  <a:lnTo>
                    <a:pt x="1471" y="2110"/>
                  </a:lnTo>
                  <a:cubicBezTo>
                    <a:pt x="1298" y="1902"/>
                    <a:pt x="1112" y="1705"/>
                    <a:pt x="909" y="1519"/>
                  </a:cubicBezTo>
                  <a:cubicBezTo>
                    <a:pt x="795" y="1415"/>
                    <a:pt x="658" y="1279"/>
                    <a:pt x="499" y="1279"/>
                  </a:cubicBezTo>
                  <a:cubicBezTo>
                    <a:pt x="492" y="1279"/>
                    <a:pt x="486" y="1279"/>
                    <a:pt x="479" y="1280"/>
                  </a:cubicBezTo>
                  <a:cubicBezTo>
                    <a:pt x="336" y="1291"/>
                    <a:pt x="216" y="1387"/>
                    <a:pt x="156" y="1507"/>
                  </a:cubicBezTo>
                  <a:cubicBezTo>
                    <a:pt x="1" y="1818"/>
                    <a:pt x="144" y="2284"/>
                    <a:pt x="240" y="2583"/>
                  </a:cubicBezTo>
                  <a:cubicBezTo>
                    <a:pt x="359" y="2977"/>
                    <a:pt x="539" y="3348"/>
                    <a:pt x="766" y="3683"/>
                  </a:cubicBezTo>
                  <a:cubicBezTo>
                    <a:pt x="792" y="3720"/>
                    <a:pt x="828" y="3735"/>
                    <a:pt x="863" y="3735"/>
                  </a:cubicBezTo>
                  <a:cubicBezTo>
                    <a:pt x="943" y="3735"/>
                    <a:pt x="1019" y="3658"/>
                    <a:pt x="969" y="3575"/>
                  </a:cubicBezTo>
                  <a:cubicBezTo>
                    <a:pt x="634" y="3085"/>
                    <a:pt x="395" y="2535"/>
                    <a:pt x="336" y="1949"/>
                  </a:cubicBezTo>
                  <a:cubicBezTo>
                    <a:pt x="315" y="1816"/>
                    <a:pt x="312" y="1516"/>
                    <a:pt x="478" y="1516"/>
                  </a:cubicBezTo>
                  <a:cubicBezTo>
                    <a:pt x="505" y="1516"/>
                    <a:pt x="537" y="1524"/>
                    <a:pt x="575" y="1543"/>
                  </a:cubicBezTo>
                  <a:cubicBezTo>
                    <a:pt x="706" y="1590"/>
                    <a:pt x="826" y="1746"/>
                    <a:pt x="909" y="1841"/>
                  </a:cubicBezTo>
                  <a:cubicBezTo>
                    <a:pt x="1137" y="2057"/>
                    <a:pt x="1328" y="2284"/>
                    <a:pt x="1507" y="2535"/>
                  </a:cubicBezTo>
                  <a:cubicBezTo>
                    <a:pt x="1532" y="2564"/>
                    <a:pt x="1573" y="2579"/>
                    <a:pt x="1614" y="2579"/>
                  </a:cubicBezTo>
                  <a:cubicBezTo>
                    <a:pt x="1673" y="2579"/>
                    <a:pt x="1730" y="2546"/>
                    <a:pt x="1723" y="2475"/>
                  </a:cubicBezTo>
                  <a:cubicBezTo>
                    <a:pt x="1687" y="2057"/>
                    <a:pt x="1651" y="1638"/>
                    <a:pt x="1723" y="1220"/>
                  </a:cubicBezTo>
                  <a:cubicBezTo>
                    <a:pt x="1746" y="1040"/>
                    <a:pt x="1806" y="849"/>
                    <a:pt x="1890" y="682"/>
                  </a:cubicBezTo>
                  <a:cubicBezTo>
                    <a:pt x="1935" y="568"/>
                    <a:pt x="2089" y="249"/>
                    <a:pt x="2238" y="249"/>
                  </a:cubicBezTo>
                  <a:cubicBezTo>
                    <a:pt x="2245" y="249"/>
                    <a:pt x="2253" y="250"/>
                    <a:pt x="2261" y="251"/>
                  </a:cubicBezTo>
                  <a:cubicBezTo>
                    <a:pt x="2416" y="275"/>
                    <a:pt x="2464" y="574"/>
                    <a:pt x="2488" y="706"/>
                  </a:cubicBezTo>
                  <a:cubicBezTo>
                    <a:pt x="2524" y="933"/>
                    <a:pt x="2536" y="1160"/>
                    <a:pt x="2559" y="1375"/>
                  </a:cubicBezTo>
                  <a:cubicBezTo>
                    <a:pt x="2607" y="1818"/>
                    <a:pt x="2631" y="2260"/>
                    <a:pt x="2643" y="2714"/>
                  </a:cubicBezTo>
                  <a:cubicBezTo>
                    <a:pt x="2643" y="2781"/>
                    <a:pt x="2703" y="2822"/>
                    <a:pt x="2760" y="2822"/>
                  </a:cubicBezTo>
                  <a:cubicBezTo>
                    <a:pt x="2805" y="2822"/>
                    <a:pt x="2848" y="2796"/>
                    <a:pt x="2858" y="2738"/>
                  </a:cubicBezTo>
                  <a:cubicBezTo>
                    <a:pt x="2860" y="2730"/>
                    <a:pt x="2862" y="2722"/>
                    <a:pt x="2864" y="2713"/>
                  </a:cubicBezTo>
                  <a:lnTo>
                    <a:pt x="2864" y="2713"/>
                  </a:lnTo>
                  <a:cubicBezTo>
                    <a:pt x="2866" y="2714"/>
                    <a:pt x="2868" y="2714"/>
                    <a:pt x="2870" y="2714"/>
                  </a:cubicBezTo>
                  <a:cubicBezTo>
                    <a:pt x="2870" y="2706"/>
                    <a:pt x="2870" y="2698"/>
                    <a:pt x="2869" y="2690"/>
                  </a:cubicBezTo>
                  <a:lnTo>
                    <a:pt x="2869" y="2690"/>
                  </a:lnTo>
                  <a:cubicBezTo>
                    <a:pt x="2920" y="2481"/>
                    <a:pt x="3014" y="2285"/>
                    <a:pt x="3169" y="2140"/>
                  </a:cubicBezTo>
                  <a:cubicBezTo>
                    <a:pt x="3270" y="2039"/>
                    <a:pt x="3428" y="1942"/>
                    <a:pt x="3569" y="1942"/>
                  </a:cubicBezTo>
                  <a:cubicBezTo>
                    <a:pt x="3661" y="1942"/>
                    <a:pt x="3746" y="1984"/>
                    <a:pt x="3803" y="2093"/>
                  </a:cubicBezTo>
                  <a:cubicBezTo>
                    <a:pt x="3899" y="2296"/>
                    <a:pt x="3851" y="2547"/>
                    <a:pt x="3803" y="2750"/>
                  </a:cubicBezTo>
                  <a:cubicBezTo>
                    <a:pt x="3755" y="3013"/>
                    <a:pt x="3671" y="3276"/>
                    <a:pt x="3564" y="3527"/>
                  </a:cubicBezTo>
                  <a:cubicBezTo>
                    <a:pt x="3523" y="3610"/>
                    <a:pt x="3601" y="3692"/>
                    <a:pt x="3673" y="3692"/>
                  </a:cubicBezTo>
                  <a:cubicBezTo>
                    <a:pt x="3705" y="3692"/>
                    <a:pt x="3737" y="3676"/>
                    <a:pt x="3755" y="3635"/>
                  </a:cubicBezTo>
                  <a:cubicBezTo>
                    <a:pt x="3911" y="3288"/>
                    <a:pt x="4018" y="2930"/>
                    <a:pt x="4066" y="2559"/>
                  </a:cubicBezTo>
                  <a:cubicBezTo>
                    <a:pt x="4090" y="2296"/>
                    <a:pt x="4078" y="1985"/>
                    <a:pt x="3863" y="1818"/>
                  </a:cubicBezTo>
                  <a:cubicBezTo>
                    <a:pt x="3773" y="1747"/>
                    <a:pt x="3671" y="1717"/>
                    <a:pt x="3566" y="1717"/>
                  </a:cubicBezTo>
                  <a:cubicBezTo>
                    <a:pt x="3406" y="1717"/>
                    <a:pt x="3240" y="1788"/>
                    <a:pt x="3109" y="1889"/>
                  </a:cubicBezTo>
                  <a:cubicBezTo>
                    <a:pt x="3006" y="1972"/>
                    <a:pt x="2917" y="2076"/>
                    <a:pt x="2845" y="2191"/>
                  </a:cubicBezTo>
                  <a:lnTo>
                    <a:pt x="2845" y="2191"/>
                  </a:lnTo>
                  <a:cubicBezTo>
                    <a:pt x="2822" y="1785"/>
                    <a:pt x="2789" y="1383"/>
                    <a:pt x="2739" y="981"/>
                  </a:cubicBezTo>
                  <a:cubicBezTo>
                    <a:pt x="2715" y="682"/>
                    <a:pt x="2667" y="12"/>
                    <a:pt x="2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6"/>
            <p:cNvSpPr/>
            <p:nvPr/>
          </p:nvSpPr>
          <p:spPr>
            <a:xfrm>
              <a:off x="7122304" y="3711362"/>
              <a:ext cx="133682" cy="126102"/>
            </a:xfrm>
            <a:custGeom>
              <a:avLst/>
              <a:gdLst/>
              <a:ahLst/>
              <a:cxnLst/>
              <a:rect l="l" t="t" r="r" b="b"/>
              <a:pathLst>
                <a:path w="2716" h="2562" extrusionOk="0">
                  <a:moveTo>
                    <a:pt x="2149" y="0"/>
                  </a:moveTo>
                  <a:cubicBezTo>
                    <a:pt x="1908" y="0"/>
                    <a:pt x="1676" y="176"/>
                    <a:pt x="1567" y="394"/>
                  </a:cubicBezTo>
                  <a:cubicBezTo>
                    <a:pt x="1435" y="668"/>
                    <a:pt x="1433" y="994"/>
                    <a:pt x="1436" y="1306"/>
                  </a:cubicBezTo>
                  <a:lnTo>
                    <a:pt x="1436" y="1306"/>
                  </a:lnTo>
                  <a:cubicBezTo>
                    <a:pt x="1380" y="1236"/>
                    <a:pt x="1324" y="1166"/>
                    <a:pt x="1268" y="1099"/>
                  </a:cubicBezTo>
                  <a:cubicBezTo>
                    <a:pt x="1173" y="979"/>
                    <a:pt x="1065" y="860"/>
                    <a:pt x="934" y="764"/>
                  </a:cubicBezTo>
                  <a:cubicBezTo>
                    <a:pt x="824" y="685"/>
                    <a:pt x="687" y="637"/>
                    <a:pt x="552" y="637"/>
                  </a:cubicBezTo>
                  <a:cubicBezTo>
                    <a:pt x="421" y="637"/>
                    <a:pt x="292" y="682"/>
                    <a:pt x="192" y="788"/>
                  </a:cubicBezTo>
                  <a:cubicBezTo>
                    <a:pt x="1" y="1003"/>
                    <a:pt x="49" y="1314"/>
                    <a:pt x="156" y="1553"/>
                  </a:cubicBezTo>
                  <a:cubicBezTo>
                    <a:pt x="324" y="1888"/>
                    <a:pt x="539" y="2199"/>
                    <a:pt x="730" y="2510"/>
                  </a:cubicBezTo>
                  <a:cubicBezTo>
                    <a:pt x="752" y="2546"/>
                    <a:pt x="785" y="2562"/>
                    <a:pt x="818" y="2562"/>
                  </a:cubicBezTo>
                  <a:cubicBezTo>
                    <a:pt x="894" y="2562"/>
                    <a:pt x="971" y="2482"/>
                    <a:pt x="922" y="2390"/>
                  </a:cubicBezTo>
                  <a:cubicBezTo>
                    <a:pt x="766" y="2151"/>
                    <a:pt x="623" y="1900"/>
                    <a:pt x="467" y="1649"/>
                  </a:cubicBezTo>
                  <a:cubicBezTo>
                    <a:pt x="360" y="1458"/>
                    <a:pt x="192" y="1195"/>
                    <a:pt x="336" y="979"/>
                  </a:cubicBezTo>
                  <a:cubicBezTo>
                    <a:pt x="388" y="892"/>
                    <a:pt x="461" y="859"/>
                    <a:pt x="539" y="859"/>
                  </a:cubicBezTo>
                  <a:cubicBezTo>
                    <a:pt x="676" y="859"/>
                    <a:pt x="830" y="960"/>
                    <a:pt x="922" y="1051"/>
                  </a:cubicBezTo>
                  <a:cubicBezTo>
                    <a:pt x="1125" y="1242"/>
                    <a:pt x="1292" y="1482"/>
                    <a:pt x="1472" y="1709"/>
                  </a:cubicBezTo>
                  <a:cubicBezTo>
                    <a:pt x="1490" y="1731"/>
                    <a:pt x="1515" y="1740"/>
                    <a:pt x="1541" y="1740"/>
                  </a:cubicBezTo>
                  <a:cubicBezTo>
                    <a:pt x="1600" y="1740"/>
                    <a:pt x="1663" y="1691"/>
                    <a:pt x="1663" y="1625"/>
                  </a:cubicBezTo>
                  <a:cubicBezTo>
                    <a:pt x="1663" y="1290"/>
                    <a:pt x="1627" y="920"/>
                    <a:pt x="1723" y="609"/>
                  </a:cubicBezTo>
                  <a:cubicBezTo>
                    <a:pt x="1771" y="465"/>
                    <a:pt x="1854" y="334"/>
                    <a:pt x="1986" y="262"/>
                  </a:cubicBezTo>
                  <a:cubicBezTo>
                    <a:pt x="2036" y="239"/>
                    <a:pt x="2088" y="227"/>
                    <a:pt x="2138" y="227"/>
                  </a:cubicBezTo>
                  <a:cubicBezTo>
                    <a:pt x="2220" y="227"/>
                    <a:pt x="2297" y="260"/>
                    <a:pt x="2356" y="334"/>
                  </a:cubicBezTo>
                  <a:cubicBezTo>
                    <a:pt x="2428" y="441"/>
                    <a:pt x="2452" y="585"/>
                    <a:pt x="2464" y="704"/>
                  </a:cubicBezTo>
                  <a:cubicBezTo>
                    <a:pt x="2476" y="884"/>
                    <a:pt x="2476" y="1063"/>
                    <a:pt x="2476" y="1231"/>
                  </a:cubicBezTo>
                  <a:cubicBezTo>
                    <a:pt x="2476" y="1613"/>
                    <a:pt x="2452" y="1996"/>
                    <a:pt x="2404" y="2366"/>
                  </a:cubicBezTo>
                  <a:cubicBezTo>
                    <a:pt x="2398" y="2438"/>
                    <a:pt x="2449" y="2474"/>
                    <a:pt x="2504" y="2474"/>
                  </a:cubicBezTo>
                  <a:cubicBezTo>
                    <a:pt x="2560" y="2474"/>
                    <a:pt x="2619" y="2438"/>
                    <a:pt x="2631" y="2366"/>
                  </a:cubicBezTo>
                  <a:cubicBezTo>
                    <a:pt x="2691" y="1912"/>
                    <a:pt x="2715" y="1446"/>
                    <a:pt x="2703" y="979"/>
                  </a:cubicBezTo>
                  <a:cubicBezTo>
                    <a:pt x="2691" y="669"/>
                    <a:pt x="2691" y="238"/>
                    <a:pt x="2380" y="59"/>
                  </a:cubicBezTo>
                  <a:cubicBezTo>
                    <a:pt x="2305" y="18"/>
                    <a:pt x="2227" y="0"/>
                    <a:pt x="2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6"/>
            <p:cNvSpPr/>
            <p:nvPr/>
          </p:nvSpPr>
          <p:spPr>
            <a:xfrm>
              <a:off x="7457193" y="3934227"/>
              <a:ext cx="226018" cy="186150"/>
            </a:xfrm>
            <a:custGeom>
              <a:avLst/>
              <a:gdLst/>
              <a:ahLst/>
              <a:cxnLst/>
              <a:rect l="l" t="t" r="r" b="b"/>
              <a:pathLst>
                <a:path w="4592" h="3782" extrusionOk="0">
                  <a:moveTo>
                    <a:pt x="2231" y="0"/>
                  </a:moveTo>
                  <a:cubicBezTo>
                    <a:pt x="2026" y="0"/>
                    <a:pt x="1882" y="167"/>
                    <a:pt x="1770" y="313"/>
                  </a:cubicBezTo>
                  <a:cubicBezTo>
                    <a:pt x="1602" y="529"/>
                    <a:pt x="1495" y="792"/>
                    <a:pt x="1435" y="1055"/>
                  </a:cubicBezTo>
                  <a:cubicBezTo>
                    <a:pt x="1345" y="1423"/>
                    <a:pt x="1349" y="1805"/>
                    <a:pt x="1397" y="2184"/>
                  </a:cubicBezTo>
                  <a:lnTo>
                    <a:pt x="1397" y="2184"/>
                  </a:lnTo>
                  <a:cubicBezTo>
                    <a:pt x="1161" y="1836"/>
                    <a:pt x="848" y="1479"/>
                    <a:pt x="557" y="1479"/>
                  </a:cubicBezTo>
                  <a:cubicBezTo>
                    <a:pt x="437" y="1479"/>
                    <a:pt x="321" y="1540"/>
                    <a:pt x="215" y="1688"/>
                  </a:cubicBezTo>
                  <a:cubicBezTo>
                    <a:pt x="0" y="1987"/>
                    <a:pt x="168" y="2406"/>
                    <a:pt x="287" y="2705"/>
                  </a:cubicBezTo>
                  <a:cubicBezTo>
                    <a:pt x="455" y="3099"/>
                    <a:pt x="682" y="3446"/>
                    <a:pt x="969" y="3745"/>
                  </a:cubicBezTo>
                  <a:cubicBezTo>
                    <a:pt x="991" y="3771"/>
                    <a:pt x="1018" y="3781"/>
                    <a:pt x="1043" y="3781"/>
                  </a:cubicBezTo>
                  <a:cubicBezTo>
                    <a:pt x="1124" y="3781"/>
                    <a:pt x="1197" y="3671"/>
                    <a:pt x="1124" y="3589"/>
                  </a:cubicBezTo>
                  <a:cubicBezTo>
                    <a:pt x="921" y="3362"/>
                    <a:pt x="742" y="3111"/>
                    <a:pt x="598" y="2836"/>
                  </a:cubicBezTo>
                  <a:cubicBezTo>
                    <a:pt x="478" y="2597"/>
                    <a:pt x="287" y="2238"/>
                    <a:pt x="347" y="1963"/>
                  </a:cubicBezTo>
                  <a:cubicBezTo>
                    <a:pt x="366" y="1824"/>
                    <a:pt x="463" y="1721"/>
                    <a:pt x="585" y="1721"/>
                  </a:cubicBezTo>
                  <a:cubicBezTo>
                    <a:pt x="619" y="1721"/>
                    <a:pt x="656" y="1729"/>
                    <a:pt x="694" y="1748"/>
                  </a:cubicBezTo>
                  <a:cubicBezTo>
                    <a:pt x="825" y="1808"/>
                    <a:pt x="933" y="1939"/>
                    <a:pt x="1017" y="2059"/>
                  </a:cubicBezTo>
                  <a:cubicBezTo>
                    <a:pt x="1213" y="2291"/>
                    <a:pt x="1388" y="2567"/>
                    <a:pt x="1518" y="2845"/>
                  </a:cubicBezTo>
                  <a:lnTo>
                    <a:pt x="1518" y="2845"/>
                  </a:lnTo>
                  <a:cubicBezTo>
                    <a:pt x="1518" y="2846"/>
                    <a:pt x="1518" y="2847"/>
                    <a:pt x="1519" y="2848"/>
                  </a:cubicBezTo>
                  <a:cubicBezTo>
                    <a:pt x="1519" y="2848"/>
                    <a:pt x="1519" y="2848"/>
                    <a:pt x="1519" y="2848"/>
                  </a:cubicBezTo>
                  <a:lnTo>
                    <a:pt x="1519" y="2848"/>
                  </a:lnTo>
                  <a:cubicBezTo>
                    <a:pt x="1523" y="2856"/>
                    <a:pt x="1527" y="2864"/>
                    <a:pt x="1531" y="2872"/>
                  </a:cubicBezTo>
                  <a:cubicBezTo>
                    <a:pt x="1551" y="2913"/>
                    <a:pt x="1586" y="2930"/>
                    <a:pt x="1621" y="2930"/>
                  </a:cubicBezTo>
                  <a:cubicBezTo>
                    <a:pt x="1689" y="2930"/>
                    <a:pt x="1762" y="2867"/>
                    <a:pt x="1746" y="2788"/>
                  </a:cubicBezTo>
                  <a:cubicBezTo>
                    <a:pt x="1626" y="2298"/>
                    <a:pt x="1543" y="1784"/>
                    <a:pt x="1614" y="1282"/>
                  </a:cubicBezTo>
                  <a:cubicBezTo>
                    <a:pt x="1646" y="1104"/>
                    <a:pt x="1916" y="220"/>
                    <a:pt x="2215" y="220"/>
                  </a:cubicBezTo>
                  <a:cubicBezTo>
                    <a:pt x="2258" y="220"/>
                    <a:pt x="2301" y="237"/>
                    <a:pt x="2344" y="278"/>
                  </a:cubicBezTo>
                  <a:cubicBezTo>
                    <a:pt x="2499" y="421"/>
                    <a:pt x="2535" y="696"/>
                    <a:pt x="2583" y="887"/>
                  </a:cubicBezTo>
                  <a:cubicBezTo>
                    <a:pt x="2655" y="1126"/>
                    <a:pt x="2702" y="1366"/>
                    <a:pt x="2738" y="1617"/>
                  </a:cubicBezTo>
                  <a:cubicBezTo>
                    <a:pt x="2822" y="2131"/>
                    <a:pt x="2846" y="2645"/>
                    <a:pt x="2822" y="3159"/>
                  </a:cubicBezTo>
                  <a:cubicBezTo>
                    <a:pt x="2822" y="3235"/>
                    <a:pt x="2874" y="3271"/>
                    <a:pt x="2928" y="3271"/>
                  </a:cubicBezTo>
                  <a:cubicBezTo>
                    <a:pt x="2984" y="3271"/>
                    <a:pt x="3043" y="3232"/>
                    <a:pt x="3049" y="3159"/>
                  </a:cubicBezTo>
                  <a:cubicBezTo>
                    <a:pt x="3085" y="2860"/>
                    <a:pt x="3181" y="2573"/>
                    <a:pt x="3336" y="2310"/>
                  </a:cubicBezTo>
                  <a:cubicBezTo>
                    <a:pt x="3491" y="2071"/>
                    <a:pt x="3743" y="1784"/>
                    <a:pt x="4030" y="1676"/>
                  </a:cubicBezTo>
                  <a:cubicBezTo>
                    <a:pt x="4066" y="1664"/>
                    <a:pt x="4099" y="1658"/>
                    <a:pt x="4128" y="1658"/>
                  </a:cubicBezTo>
                  <a:cubicBezTo>
                    <a:pt x="4424" y="1658"/>
                    <a:pt x="4362" y="2271"/>
                    <a:pt x="4340" y="2478"/>
                  </a:cubicBezTo>
                  <a:cubicBezTo>
                    <a:pt x="4316" y="2836"/>
                    <a:pt x="4221" y="3195"/>
                    <a:pt x="4065" y="3530"/>
                  </a:cubicBezTo>
                  <a:cubicBezTo>
                    <a:pt x="4025" y="3619"/>
                    <a:pt x="4100" y="3697"/>
                    <a:pt x="4171" y="3697"/>
                  </a:cubicBezTo>
                  <a:cubicBezTo>
                    <a:pt x="4205" y="3697"/>
                    <a:pt x="4237" y="3680"/>
                    <a:pt x="4257" y="3637"/>
                  </a:cubicBezTo>
                  <a:cubicBezTo>
                    <a:pt x="4448" y="3219"/>
                    <a:pt x="4568" y="2776"/>
                    <a:pt x="4580" y="2310"/>
                  </a:cubicBezTo>
                  <a:cubicBezTo>
                    <a:pt x="4580" y="2011"/>
                    <a:pt x="4591" y="1449"/>
                    <a:pt x="4173" y="1425"/>
                  </a:cubicBezTo>
                  <a:cubicBezTo>
                    <a:pt x="4162" y="1425"/>
                    <a:pt x="4151" y="1424"/>
                    <a:pt x="4141" y="1424"/>
                  </a:cubicBezTo>
                  <a:cubicBezTo>
                    <a:pt x="3793" y="1424"/>
                    <a:pt x="3450" y="1792"/>
                    <a:pt x="3252" y="2047"/>
                  </a:cubicBezTo>
                  <a:cubicBezTo>
                    <a:pt x="3174" y="2151"/>
                    <a:pt x="3107" y="2260"/>
                    <a:pt x="3051" y="2373"/>
                  </a:cubicBezTo>
                  <a:lnTo>
                    <a:pt x="3051" y="2373"/>
                  </a:lnTo>
                  <a:cubicBezTo>
                    <a:pt x="3032" y="1992"/>
                    <a:pt x="2984" y="1615"/>
                    <a:pt x="2906" y="1246"/>
                  </a:cubicBezTo>
                  <a:cubicBezTo>
                    <a:pt x="2846" y="947"/>
                    <a:pt x="2774" y="648"/>
                    <a:pt x="2655" y="373"/>
                  </a:cubicBezTo>
                  <a:cubicBezTo>
                    <a:pt x="2583" y="206"/>
                    <a:pt x="2463" y="26"/>
                    <a:pt x="2272" y="3"/>
                  </a:cubicBezTo>
                  <a:cubicBezTo>
                    <a:pt x="2258" y="1"/>
                    <a:pt x="2245" y="0"/>
                    <a:pt x="2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6"/>
            <p:cNvSpPr/>
            <p:nvPr/>
          </p:nvSpPr>
          <p:spPr>
            <a:xfrm>
              <a:off x="5360400" y="3961052"/>
              <a:ext cx="142443" cy="151499"/>
            </a:xfrm>
            <a:custGeom>
              <a:avLst/>
              <a:gdLst/>
              <a:ahLst/>
              <a:cxnLst/>
              <a:rect l="l" t="t" r="r" b="b"/>
              <a:pathLst>
                <a:path w="2894" h="3078" extrusionOk="0">
                  <a:moveTo>
                    <a:pt x="2410" y="0"/>
                  </a:moveTo>
                  <a:cubicBezTo>
                    <a:pt x="2155" y="0"/>
                    <a:pt x="1877" y="364"/>
                    <a:pt x="1782" y="546"/>
                  </a:cubicBezTo>
                  <a:cubicBezTo>
                    <a:pt x="1618" y="855"/>
                    <a:pt x="1572" y="1196"/>
                    <a:pt x="1560" y="1536"/>
                  </a:cubicBezTo>
                  <a:lnTo>
                    <a:pt x="1560" y="1536"/>
                  </a:lnTo>
                  <a:cubicBezTo>
                    <a:pt x="1394" y="1272"/>
                    <a:pt x="1210" y="1020"/>
                    <a:pt x="969" y="821"/>
                  </a:cubicBezTo>
                  <a:cubicBezTo>
                    <a:pt x="829" y="712"/>
                    <a:pt x="624" y="618"/>
                    <a:pt x="441" y="618"/>
                  </a:cubicBezTo>
                  <a:cubicBezTo>
                    <a:pt x="279" y="618"/>
                    <a:pt x="133" y="691"/>
                    <a:pt x="60" y="892"/>
                  </a:cubicBezTo>
                  <a:cubicBezTo>
                    <a:pt x="0" y="1072"/>
                    <a:pt x="36" y="1275"/>
                    <a:pt x="72" y="1466"/>
                  </a:cubicBezTo>
                  <a:cubicBezTo>
                    <a:pt x="96" y="1669"/>
                    <a:pt x="144" y="1873"/>
                    <a:pt x="215" y="2076"/>
                  </a:cubicBezTo>
                  <a:cubicBezTo>
                    <a:pt x="335" y="2459"/>
                    <a:pt x="550" y="2805"/>
                    <a:pt x="873" y="3056"/>
                  </a:cubicBezTo>
                  <a:cubicBezTo>
                    <a:pt x="892" y="3071"/>
                    <a:pt x="910" y="3077"/>
                    <a:pt x="928" y="3077"/>
                  </a:cubicBezTo>
                  <a:cubicBezTo>
                    <a:pt x="1015" y="3077"/>
                    <a:pt x="1080" y="2932"/>
                    <a:pt x="981" y="2853"/>
                  </a:cubicBezTo>
                  <a:cubicBezTo>
                    <a:pt x="730" y="2662"/>
                    <a:pt x="550" y="2375"/>
                    <a:pt x="443" y="2076"/>
                  </a:cubicBezTo>
                  <a:cubicBezTo>
                    <a:pt x="347" y="1777"/>
                    <a:pt x="263" y="1430"/>
                    <a:pt x="251" y="1119"/>
                  </a:cubicBezTo>
                  <a:cubicBezTo>
                    <a:pt x="251" y="955"/>
                    <a:pt x="322" y="835"/>
                    <a:pt x="471" y="835"/>
                  </a:cubicBezTo>
                  <a:cubicBezTo>
                    <a:pt x="496" y="835"/>
                    <a:pt x="522" y="838"/>
                    <a:pt x="550" y="844"/>
                  </a:cubicBezTo>
                  <a:cubicBezTo>
                    <a:pt x="706" y="892"/>
                    <a:pt x="849" y="1012"/>
                    <a:pt x="957" y="1119"/>
                  </a:cubicBezTo>
                  <a:cubicBezTo>
                    <a:pt x="1208" y="1371"/>
                    <a:pt x="1387" y="1681"/>
                    <a:pt x="1567" y="1992"/>
                  </a:cubicBezTo>
                  <a:cubicBezTo>
                    <a:pt x="1590" y="2030"/>
                    <a:pt x="1628" y="2047"/>
                    <a:pt x="1666" y="2047"/>
                  </a:cubicBezTo>
                  <a:cubicBezTo>
                    <a:pt x="1724" y="2047"/>
                    <a:pt x="1782" y="2005"/>
                    <a:pt x="1782" y="1933"/>
                  </a:cubicBezTo>
                  <a:cubicBezTo>
                    <a:pt x="1782" y="1550"/>
                    <a:pt x="1770" y="1155"/>
                    <a:pt x="1913" y="785"/>
                  </a:cubicBezTo>
                  <a:cubicBezTo>
                    <a:pt x="1973" y="641"/>
                    <a:pt x="2057" y="486"/>
                    <a:pt x="2176" y="378"/>
                  </a:cubicBezTo>
                  <a:cubicBezTo>
                    <a:pt x="2232" y="322"/>
                    <a:pt x="2309" y="246"/>
                    <a:pt x="2387" y="246"/>
                  </a:cubicBezTo>
                  <a:cubicBezTo>
                    <a:pt x="2393" y="246"/>
                    <a:pt x="2398" y="246"/>
                    <a:pt x="2404" y="247"/>
                  </a:cubicBezTo>
                  <a:cubicBezTo>
                    <a:pt x="2499" y="247"/>
                    <a:pt x="2523" y="378"/>
                    <a:pt x="2547" y="462"/>
                  </a:cubicBezTo>
                  <a:cubicBezTo>
                    <a:pt x="2774" y="1191"/>
                    <a:pt x="2643" y="1980"/>
                    <a:pt x="2523" y="2734"/>
                  </a:cubicBezTo>
                  <a:cubicBezTo>
                    <a:pt x="2509" y="2814"/>
                    <a:pt x="2582" y="2867"/>
                    <a:pt x="2648" y="2867"/>
                  </a:cubicBezTo>
                  <a:cubicBezTo>
                    <a:pt x="2690" y="2867"/>
                    <a:pt x="2729" y="2845"/>
                    <a:pt x="2738" y="2793"/>
                  </a:cubicBezTo>
                  <a:cubicBezTo>
                    <a:pt x="2810" y="2303"/>
                    <a:pt x="2894" y="1825"/>
                    <a:pt x="2894" y="1335"/>
                  </a:cubicBezTo>
                  <a:cubicBezTo>
                    <a:pt x="2894" y="1096"/>
                    <a:pt x="2870" y="868"/>
                    <a:pt x="2822" y="641"/>
                  </a:cubicBezTo>
                  <a:cubicBezTo>
                    <a:pt x="2786" y="462"/>
                    <a:pt x="2738" y="223"/>
                    <a:pt x="2595" y="79"/>
                  </a:cubicBezTo>
                  <a:cubicBezTo>
                    <a:pt x="2537" y="24"/>
                    <a:pt x="2474" y="0"/>
                    <a:pt x="2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6"/>
            <p:cNvSpPr/>
            <p:nvPr/>
          </p:nvSpPr>
          <p:spPr>
            <a:xfrm>
              <a:off x="5546843" y="3590430"/>
              <a:ext cx="95191" cy="276863"/>
            </a:xfrm>
            <a:custGeom>
              <a:avLst/>
              <a:gdLst/>
              <a:ahLst/>
              <a:cxnLst/>
              <a:rect l="l" t="t" r="r" b="b"/>
              <a:pathLst>
                <a:path w="1934" h="5625" extrusionOk="0">
                  <a:moveTo>
                    <a:pt x="152" y="1"/>
                  </a:moveTo>
                  <a:cubicBezTo>
                    <a:pt x="77" y="1"/>
                    <a:pt x="1" y="78"/>
                    <a:pt x="50" y="160"/>
                  </a:cubicBezTo>
                  <a:cubicBezTo>
                    <a:pt x="995" y="1798"/>
                    <a:pt x="1569" y="3628"/>
                    <a:pt x="1700" y="5517"/>
                  </a:cubicBezTo>
                  <a:cubicBezTo>
                    <a:pt x="1706" y="5589"/>
                    <a:pt x="1766" y="5624"/>
                    <a:pt x="1823" y="5624"/>
                  </a:cubicBezTo>
                  <a:cubicBezTo>
                    <a:pt x="1880" y="5624"/>
                    <a:pt x="1933" y="5589"/>
                    <a:pt x="1927" y="5517"/>
                  </a:cubicBezTo>
                  <a:cubicBezTo>
                    <a:pt x="1784" y="3592"/>
                    <a:pt x="1210" y="1715"/>
                    <a:pt x="242" y="53"/>
                  </a:cubicBezTo>
                  <a:cubicBezTo>
                    <a:pt x="220" y="16"/>
                    <a:pt x="186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6"/>
            <p:cNvSpPr/>
            <p:nvPr/>
          </p:nvSpPr>
          <p:spPr>
            <a:xfrm>
              <a:off x="5546351" y="3619470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6"/>
            <p:cNvSpPr/>
            <p:nvPr/>
          </p:nvSpPr>
          <p:spPr>
            <a:xfrm>
              <a:off x="5518099" y="3623604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cubicBezTo>
                    <a:pt x="288" y="228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6"/>
            <p:cNvSpPr/>
            <p:nvPr/>
          </p:nvSpPr>
          <p:spPr>
            <a:xfrm>
              <a:off x="5491619" y="3619470"/>
              <a:ext cx="12994" cy="11222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08" y="1"/>
                  </a:moveTo>
                  <a:cubicBezTo>
                    <a:pt x="96" y="1"/>
                    <a:pt x="84" y="1"/>
                    <a:pt x="72" y="13"/>
                  </a:cubicBezTo>
                  <a:cubicBezTo>
                    <a:pt x="60" y="13"/>
                    <a:pt x="48" y="25"/>
                    <a:pt x="36" y="37"/>
                  </a:cubicBezTo>
                  <a:cubicBezTo>
                    <a:pt x="24" y="49"/>
                    <a:pt x="13" y="61"/>
                    <a:pt x="13" y="73"/>
                  </a:cubicBezTo>
                  <a:cubicBezTo>
                    <a:pt x="1" y="84"/>
                    <a:pt x="1" y="96"/>
                    <a:pt x="1" y="120"/>
                  </a:cubicBezTo>
                  <a:cubicBezTo>
                    <a:pt x="1" y="120"/>
                    <a:pt x="1" y="132"/>
                    <a:pt x="1" y="144"/>
                  </a:cubicBezTo>
                  <a:cubicBezTo>
                    <a:pt x="13" y="168"/>
                    <a:pt x="24" y="180"/>
                    <a:pt x="36" y="192"/>
                  </a:cubicBezTo>
                  <a:cubicBezTo>
                    <a:pt x="36" y="204"/>
                    <a:pt x="48" y="204"/>
                    <a:pt x="60" y="216"/>
                  </a:cubicBezTo>
                  <a:cubicBezTo>
                    <a:pt x="72" y="216"/>
                    <a:pt x="96" y="228"/>
                    <a:pt x="108" y="228"/>
                  </a:cubicBezTo>
                  <a:lnTo>
                    <a:pt x="156" y="228"/>
                  </a:lnTo>
                  <a:cubicBezTo>
                    <a:pt x="168" y="228"/>
                    <a:pt x="180" y="228"/>
                    <a:pt x="192" y="216"/>
                  </a:cubicBezTo>
                  <a:cubicBezTo>
                    <a:pt x="216" y="216"/>
                    <a:pt x="228" y="204"/>
                    <a:pt x="228" y="192"/>
                  </a:cubicBezTo>
                  <a:cubicBezTo>
                    <a:pt x="240" y="180"/>
                    <a:pt x="252" y="168"/>
                    <a:pt x="252" y="156"/>
                  </a:cubicBezTo>
                  <a:cubicBezTo>
                    <a:pt x="264" y="144"/>
                    <a:pt x="264" y="132"/>
                    <a:pt x="264" y="108"/>
                  </a:cubicBezTo>
                  <a:cubicBezTo>
                    <a:pt x="264" y="108"/>
                    <a:pt x="264" y="96"/>
                    <a:pt x="264" y="84"/>
                  </a:cubicBezTo>
                  <a:cubicBezTo>
                    <a:pt x="252" y="61"/>
                    <a:pt x="252" y="49"/>
                    <a:pt x="228" y="37"/>
                  </a:cubicBezTo>
                  <a:cubicBezTo>
                    <a:pt x="228" y="25"/>
                    <a:pt x="216" y="25"/>
                    <a:pt x="204" y="13"/>
                  </a:cubicBezTo>
                  <a:cubicBezTo>
                    <a:pt x="192" y="13"/>
                    <a:pt x="168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6"/>
            <p:cNvSpPr/>
            <p:nvPr/>
          </p:nvSpPr>
          <p:spPr>
            <a:xfrm>
              <a:off x="5465729" y="3597715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6"/>
                    <a:pt x="144" y="216"/>
                  </a:cubicBezTo>
                  <a:cubicBezTo>
                    <a:pt x="287" y="216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6"/>
            <p:cNvSpPr/>
            <p:nvPr/>
          </p:nvSpPr>
          <p:spPr>
            <a:xfrm>
              <a:off x="5459823" y="3565329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6"/>
            <p:cNvSpPr/>
            <p:nvPr/>
          </p:nvSpPr>
          <p:spPr>
            <a:xfrm>
              <a:off x="5473949" y="3532991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6"/>
            <p:cNvSpPr/>
            <p:nvPr/>
          </p:nvSpPr>
          <p:spPr>
            <a:xfrm>
              <a:off x="5502201" y="3515322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cubicBezTo>
                    <a:pt x="288" y="228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6"/>
            <p:cNvSpPr/>
            <p:nvPr/>
          </p:nvSpPr>
          <p:spPr>
            <a:xfrm>
              <a:off x="5540444" y="3505330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1" y="0"/>
                    <a:pt x="1" y="215"/>
                    <a:pt x="144" y="215"/>
                  </a:cubicBezTo>
                  <a:cubicBezTo>
                    <a:pt x="288" y="215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6"/>
            <p:cNvSpPr/>
            <p:nvPr/>
          </p:nvSpPr>
          <p:spPr>
            <a:xfrm>
              <a:off x="5562248" y="3519456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5"/>
                    <a:pt x="144" y="215"/>
                  </a:cubicBezTo>
                  <a:cubicBezTo>
                    <a:pt x="287" y="215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6"/>
            <p:cNvSpPr/>
            <p:nvPr/>
          </p:nvSpPr>
          <p:spPr>
            <a:xfrm>
              <a:off x="5584594" y="3543574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1" y="0"/>
                    <a:pt x="1" y="216"/>
                    <a:pt x="144" y="216"/>
                  </a:cubicBezTo>
                  <a:cubicBezTo>
                    <a:pt x="288" y="216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6"/>
            <p:cNvSpPr/>
            <p:nvPr/>
          </p:nvSpPr>
          <p:spPr>
            <a:xfrm>
              <a:off x="5588138" y="3565329"/>
              <a:ext cx="14766" cy="11222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99" y="228"/>
                    <a:pt x="299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6"/>
            <p:cNvSpPr/>
            <p:nvPr/>
          </p:nvSpPr>
          <p:spPr>
            <a:xfrm>
              <a:off x="5586366" y="3581226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6"/>
            <p:cNvSpPr/>
            <p:nvPr/>
          </p:nvSpPr>
          <p:spPr>
            <a:xfrm>
              <a:off x="5529862" y="3605344"/>
              <a:ext cx="14766" cy="11222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56" y="1"/>
                  </a:moveTo>
                  <a:cubicBezTo>
                    <a:pt x="1" y="1"/>
                    <a:pt x="1" y="228"/>
                    <a:pt x="156" y="228"/>
                  </a:cubicBezTo>
                  <a:cubicBezTo>
                    <a:pt x="300" y="228"/>
                    <a:pt x="300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6"/>
            <p:cNvSpPr/>
            <p:nvPr/>
          </p:nvSpPr>
          <p:spPr>
            <a:xfrm>
              <a:off x="5503973" y="3599487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6"/>
            <p:cNvSpPr/>
            <p:nvPr/>
          </p:nvSpPr>
          <p:spPr>
            <a:xfrm>
              <a:off x="5483990" y="3587723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5"/>
                    <a:pt x="144" y="215"/>
                  </a:cubicBezTo>
                  <a:cubicBezTo>
                    <a:pt x="287" y="215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6"/>
            <p:cNvSpPr/>
            <p:nvPr/>
          </p:nvSpPr>
          <p:spPr>
            <a:xfrm>
              <a:off x="5488075" y="3561243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6"/>
            <p:cNvSpPr/>
            <p:nvPr/>
          </p:nvSpPr>
          <p:spPr>
            <a:xfrm>
              <a:off x="5508107" y="3541211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6"/>
            <p:cNvSpPr/>
            <p:nvPr/>
          </p:nvSpPr>
          <p:spPr>
            <a:xfrm>
              <a:off x="5536359" y="3537077"/>
              <a:ext cx="14175" cy="11271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6"/>
            <p:cNvSpPr/>
            <p:nvPr/>
          </p:nvSpPr>
          <p:spPr>
            <a:xfrm>
              <a:off x="5558114" y="3545346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6"/>
            <p:cNvSpPr/>
            <p:nvPr/>
          </p:nvSpPr>
          <p:spPr>
            <a:xfrm>
              <a:off x="5566383" y="3563557"/>
              <a:ext cx="14126" cy="10681"/>
            </a:xfrm>
            <a:custGeom>
              <a:avLst/>
              <a:gdLst/>
              <a:ahLst/>
              <a:cxnLst/>
              <a:rect l="l" t="t" r="r" b="b"/>
              <a:pathLst>
                <a:path w="287" h="217" extrusionOk="0">
                  <a:moveTo>
                    <a:pt x="144" y="1"/>
                  </a:moveTo>
                  <a:cubicBezTo>
                    <a:pt x="0" y="1"/>
                    <a:pt x="0" y="216"/>
                    <a:pt x="144" y="216"/>
                  </a:cubicBezTo>
                  <a:cubicBezTo>
                    <a:pt x="287" y="216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6"/>
            <p:cNvSpPr/>
            <p:nvPr/>
          </p:nvSpPr>
          <p:spPr>
            <a:xfrm>
              <a:off x="5528090" y="3561243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6"/>
            <p:cNvSpPr/>
            <p:nvPr/>
          </p:nvSpPr>
          <p:spPr>
            <a:xfrm>
              <a:off x="5513964" y="3581226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6"/>
            <p:cNvSpPr/>
            <p:nvPr/>
          </p:nvSpPr>
          <p:spPr>
            <a:xfrm>
              <a:off x="7564885" y="3535748"/>
              <a:ext cx="74273" cy="290890"/>
            </a:xfrm>
            <a:custGeom>
              <a:avLst/>
              <a:gdLst/>
              <a:ahLst/>
              <a:cxnLst/>
              <a:rect l="l" t="t" r="r" b="b"/>
              <a:pathLst>
                <a:path w="1509" h="5910" extrusionOk="0">
                  <a:moveTo>
                    <a:pt x="1356" y="0"/>
                  </a:moveTo>
                  <a:cubicBezTo>
                    <a:pt x="1322" y="0"/>
                    <a:pt x="1289" y="15"/>
                    <a:pt x="1268" y="52"/>
                  </a:cubicBezTo>
                  <a:cubicBezTo>
                    <a:pt x="275" y="1797"/>
                    <a:pt x="0" y="3890"/>
                    <a:pt x="478" y="5827"/>
                  </a:cubicBezTo>
                  <a:cubicBezTo>
                    <a:pt x="493" y="5884"/>
                    <a:pt x="536" y="5909"/>
                    <a:pt x="580" y="5909"/>
                  </a:cubicBezTo>
                  <a:cubicBezTo>
                    <a:pt x="646" y="5909"/>
                    <a:pt x="715" y="5853"/>
                    <a:pt x="694" y="5767"/>
                  </a:cubicBezTo>
                  <a:cubicBezTo>
                    <a:pt x="227" y="3890"/>
                    <a:pt x="502" y="1857"/>
                    <a:pt x="1459" y="171"/>
                  </a:cubicBezTo>
                  <a:cubicBezTo>
                    <a:pt x="1509" y="80"/>
                    <a:pt x="1432" y="0"/>
                    <a:pt x="1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6"/>
            <p:cNvSpPr/>
            <p:nvPr/>
          </p:nvSpPr>
          <p:spPr>
            <a:xfrm>
              <a:off x="7589593" y="3561834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87" y="227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6"/>
            <p:cNvSpPr/>
            <p:nvPr/>
          </p:nvSpPr>
          <p:spPr>
            <a:xfrm>
              <a:off x="7570151" y="3551203"/>
              <a:ext cx="14766" cy="11222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56" y="1"/>
                  </a:moveTo>
                  <a:cubicBezTo>
                    <a:pt x="13" y="1"/>
                    <a:pt x="1" y="228"/>
                    <a:pt x="156" y="228"/>
                  </a:cubicBezTo>
                  <a:cubicBezTo>
                    <a:pt x="300" y="228"/>
                    <a:pt x="300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6"/>
            <p:cNvSpPr/>
            <p:nvPr/>
          </p:nvSpPr>
          <p:spPr>
            <a:xfrm>
              <a:off x="7561932" y="3528857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6"/>
                    <a:pt x="144" y="216"/>
                  </a:cubicBezTo>
                  <a:cubicBezTo>
                    <a:pt x="287" y="216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6"/>
            <p:cNvSpPr/>
            <p:nvPr/>
          </p:nvSpPr>
          <p:spPr>
            <a:xfrm>
              <a:off x="7567247" y="3505921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87" y="227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6"/>
            <p:cNvSpPr/>
            <p:nvPr/>
          </p:nvSpPr>
          <p:spPr>
            <a:xfrm>
              <a:off x="7577239" y="3485298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1"/>
                  </a:moveTo>
                  <a:cubicBezTo>
                    <a:pt x="0" y="1"/>
                    <a:pt x="0" y="216"/>
                    <a:pt x="144" y="216"/>
                  </a:cubicBezTo>
                  <a:cubicBezTo>
                    <a:pt x="287" y="216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6"/>
            <p:cNvSpPr/>
            <p:nvPr/>
          </p:nvSpPr>
          <p:spPr>
            <a:xfrm>
              <a:off x="7598403" y="3476488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cubicBezTo>
                    <a:pt x="288" y="228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6"/>
            <p:cNvSpPr/>
            <p:nvPr/>
          </p:nvSpPr>
          <p:spPr>
            <a:xfrm>
              <a:off x="7615482" y="3474716"/>
              <a:ext cx="12994" cy="11222"/>
            </a:xfrm>
            <a:custGeom>
              <a:avLst/>
              <a:gdLst/>
              <a:ahLst/>
              <a:cxnLst/>
              <a:rect l="l" t="t" r="r" b="b"/>
              <a:pathLst>
                <a:path w="264" h="228" extrusionOk="0">
                  <a:moveTo>
                    <a:pt x="120" y="0"/>
                  </a:moveTo>
                  <a:cubicBezTo>
                    <a:pt x="96" y="0"/>
                    <a:pt x="84" y="0"/>
                    <a:pt x="72" y="12"/>
                  </a:cubicBezTo>
                  <a:cubicBezTo>
                    <a:pt x="60" y="12"/>
                    <a:pt x="48" y="24"/>
                    <a:pt x="36" y="36"/>
                  </a:cubicBezTo>
                  <a:cubicBezTo>
                    <a:pt x="24" y="36"/>
                    <a:pt x="12" y="48"/>
                    <a:pt x="12" y="72"/>
                  </a:cubicBezTo>
                  <a:cubicBezTo>
                    <a:pt x="0" y="84"/>
                    <a:pt x="0" y="96"/>
                    <a:pt x="0" y="108"/>
                  </a:cubicBezTo>
                  <a:cubicBezTo>
                    <a:pt x="0" y="120"/>
                    <a:pt x="0" y="132"/>
                    <a:pt x="0" y="144"/>
                  </a:cubicBezTo>
                  <a:cubicBezTo>
                    <a:pt x="12" y="156"/>
                    <a:pt x="24" y="180"/>
                    <a:pt x="36" y="192"/>
                  </a:cubicBezTo>
                  <a:cubicBezTo>
                    <a:pt x="48" y="192"/>
                    <a:pt x="48" y="204"/>
                    <a:pt x="60" y="204"/>
                  </a:cubicBezTo>
                  <a:cubicBezTo>
                    <a:pt x="72" y="216"/>
                    <a:pt x="96" y="228"/>
                    <a:pt x="120" y="228"/>
                  </a:cubicBezTo>
                  <a:lnTo>
                    <a:pt x="156" y="228"/>
                  </a:lnTo>
                  <a:cubicBezTo>
                    <a:pt x="168" y="228"/>
                    <a:pt x="180" y="216"/>
                    <a:pt x="192" y="216"/>
                  </a:cubicBezTo>
                  <a:cubicBezTo>
                    <a:pt x="204" y="204"/>
                    <a:pt x="216" y="204"/>
                    <a:pt x="228" y="192"/>
                  </a:cubicBezTo>
                  <a:cubicBezTo>
                    <a:pt x="240" y="180"/>
                    <a:pt x="252" y="168"/>
                    <a:pt x="252" y="156"/>
                  </a:cubicBezTo>
                  <a:cubicBezTo>
                    <a:pt x="264" y="144"/>
                    <a:pt x="264" y="120"/>
                    <a:pt x="264" y="108"/>
                  </a:cubicBezTo>
                  <a:cubicBezTo>
                    <a:pt x="264" y="96"/>
                    <a:pt x="264" y="96"/>
                    <a:pt x="264" y="84"/>
                  </a:cubicBezTo>
                  <a:cubicBezTo>
                    <a:pt x="252" y="60"/>
                    <a:pt x="240" y="48"/>
                    <a:pt x="228" y="36"/>
                  </a:cubicBezTo>
                  <a:cubicBezTo>
                    <a:pt x="216" y="24"/>
                    <a:pt x="216" y="24"/>
                    <a:pt x="204" y="12"/>
                  </a:cubicBezTo>
                  <a:cubicBezTo>
                    <a:pt x="192" y="0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6"/>
            <p:cNvSpPr/>
            <p:nvPr/>
          </p:nvSpPr>
          <p:spPr>
            <a:xfrm>
              <a:off x="7636646" y="3474716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cubicBezTo>
                    <a:pt x="288" y="228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6"/>
            <p:cNvSpPr/>
            <p:nvPr/>
          </p:nvSpPr>
          <p:spPr>
            <a:xfrm>
              <a:off x="7662585" y="3490023"/>
              <a:ext cx="14126" cy="11222"/>
            </a:xfrm>
            <a:custGeom>
              <a:avLst/>
              <a:gdLst/>
              <a:ahLst/>
              <a:cxnLst/>
              <a:rect l="l" t="t" r="r" b="b"/>
              <a:pathLst>
                <a:path w="287" h="228" extrusionOk="0">
                  <a:moveTo>
                    <a:pt x="143" y="0"/>
                  </a:moveTo>
                  <a:cubicBezTo>
                    <a:pt x="0" y="0"/>
                    <a:pt x="0" y="228"/>
                    <a:pt x="143" y="228"/>
                  </a:cubicBezTo>
                  <a:cubicBezTo>
                    <a:pt x="287" y="228"/>
                    <a:pt x="287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6"/>
            <p:cNvSpPr/>
            <p:nvPr/>
          </p:nvSpPr>
          <p:spPr>
            <a:xfrm>
              <a:off x="7680206" y="3505921"/>
              <a:ext cx="12403" cy="12994"/>
            </a:xfrm>
            <a:custGeom>
              <a:avLst/>
              <a:gdLst/>
              <a:ahLst/>
              <a:cxnLst/>
              <a:rect l="l" t="t" r="r" b="b"/>
              <a:pathLst>
                <a:path w="252" h="264" extrusionOk="0">
                  <a:moveTo>
                    <a:pt x="108" y="0"/>
                  </a:moveTo>
                  <a:cubicBezTo>
                    <a:pt x="96" y="0"/>
                    <a:pt x="84" y="0"/>
                    <a:pt x="60" y="12"/>
                  </a:cubicBezTo>
                  <a:cubicBezTo>
                    <a:pt x="49" y="12"/>
                    <a:pt x="37" y="24"/>
                    <a:pt x="25" y="36"/>
                  </a:cubicBezTo>
                  <a:cubicBezTo>
                    <a:pt x="25" y="36"/>
                    <a:pt x="13" y="48"/>
                    <a:pt x="13" y="60"/>
                  </a:cubicBezTo>
                  <a:cubicBezTo>
                    <a:pt x="1" y="72"/>
                    <a:pt x="1" y="96"/>
                    <a:pt x="1" y="108"/>
                  </a:cubicBezTo>
                  <a:cubicBezTo>
                    <a:pt x="1" y="120"/>
                    <a:pt x="1" y="132"/>
                    <a:pt x="1" y="144"/>
                  </a:cubicBezTo>
                  <a:cubicBezTo>
                    <a:pt x="1" y="168"/>
                    <a:pt x="13" y="180"/>
                    <a:pt x="25" y="191"/>
                  </a:cubicBezTo>
                  <a:lnTo>
                    <a:pt x="60" y="227"/>
                  </a:lnTo>
                  <a:cubicBezTo>
                    <a:pt x="72" y="239"/>
                    <a:pt x="84" y="251"/>
                    <a:pt x="96" y="251"/>
                  </a:cubicBezTo>
                  <a:cubicBezTo>
                    <a:pt x="108" y="263"/>
                    <a:pt x="132" y="263"/>
                    <a:pt x="144" y="263"/>
                  </a:cubicBezTo>
                  <a:cubicBezTo>
                    <a:pt x="156" y="263"/>
                    <a:pt x="168" y="263"/>
                    <a:pt x="192" y="251"/>
                  </a:cubicBezTo>
                  <a:cubicBezTo>
                    <a:pt x="204" y="251"/>
                    <a:pt x="216" y="239"/>
                    <a:pt x="228" y="227"/>
                  </a:cubicBezTo>
                  <a:cubicBezTo>
                    <a:pt x="228" y="215"/>
                    <a:pt x="240" y="215"/>
                    <a:pt x="240" y="203"/>
                  </a:cubicBezTo>
                  <a:cubicBezTo>
                    <a:pt x="252" y="191"/>
                    <a:pt x="252" y="168"/>
                    <a:pt x="252" y="144"/>
                  </a:cubicBezTo>
                  <a:cubicBezTo>
                    <a:pt x="252" y="144"/>
                    <a:pt x="252" y="132"/>
                    <a:pt x="252" y="120"/>
                  </a:cubicBezTo>
                  <a:cubicBezTo>
                    <a:pt x="252" y="96"/>
                    <a:pt x="240" y="84"/>
                    <a:pt x="228" y="72"/>
                  </a:cubicBezTo>
                  <a:lnTo>
                    <a:pt x="192" y="36"/>
                  </a:lnTo>
                  <a:cubicBezTo>
                    <a:pt x="180" y="24"/>
                    <a:pt x="168" y="12"/>
                    <a:pt x="156" y="12"/>
                  </a:cubicBezTo>
                  <a:cubicBezTo>
                    <a:pt x="144" y="0"/>
                    <a:pt x="120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6"/>
            <p:cNvSpPr/>
            <p:nvPr/>
          </p:nvSpPr>
          <p:spPr>
            <a:xfrm>
              <a:off x="7681977" y="3537077"/>
              <a:ext cx="14175" cy="11271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6"/>
            <p:cNvSpPr/>
            <p:nvPr/>
          </p:nvSpPr>
          <p:spPr>
            <a:xfrm>
              <a:off x="7676662" y="3551203"/>
              <a:ext cx="13043" cy="12994"/>
            </a:xfrm>
            <a:custGeom>
              <a:avLst/>
              <a:gdLst/>
              <a:ahLst/>
              <a:cxnLst/>
              <a:rect l="l" t="t" r="r" b="b"/>
              <a:pathLst>
                <a:path w="265" h="264" extrusionOk="0">
                  <a:moveTo>
                    <a:pt x="121" y="1"/>
                  </a:moveTo>
                  <a:cubicBezTo>
                    <a:pt x="97" y="13"/>
                    <a:pt x="85" y="25"/>
                    <a:pt x="61" y="37"/>
                  </a:cubicBezTo>
                  <a:lnTo>
                    <a:pt x="25" y="73"/>
                  </a:lnTo>
                  <a:cubicBezTo>
                    <a:pt x="25" y="85"/>
                    <a:pt x="13" y="96"/>
                    <a:pt x="13" y="108"/>
                  </a:cubicBezTo>
                  <a:cubicBezTo>
                    <a:pt x="1" y="120"/>
                    <a:pt x="1" y="132"/>
                    <a:pt x="1" y="144"/>
                  </a:cubicBezTo>
                  <a:cubicBezTo>
                    <a:pt x="1" y="168"/>
                    <a:pt x="1" y="180"/>
                    <a:pt x="13" y="192"/>
                  </a:cubicBezTo>
                  <a:cubicBezTo>
                    <a:pt x="13" y="204"/>
                    <a:pt x="25" y="216"/>
                    <a:pt x="25" y="228"/>
                  </a:cubicBezTo>
                  <a:cubicBezTo>
                    <a:pt x="37" y="228"/>
                    <a:pt x="49" y="240"/>
                    <a:pt x="49" y="240"/>
                  </a:cubicBezTo>
                  <a:cubicBezTo>
                    <a:pt x="73" y="252"/>
                    <a:pt x="85" y="264"/>
                    <a:pt x="109" y="264"/>
                  </a:cubicBezTo>
                  <a:cubicBezTo>
                    <a:pt x="121" y="264"/>
                    <a:pt x="132" y="264"/>
                    <a:pt x="144" y="252"/>
                  </a:cubicBezTo>
                  <a:cubicBezTo>
                    <a:pt x="156" y="252"/>
                    <a:pt x="180" y="240"/>
                    <a:pt x="192" y="228"/>
                  </a:cubicBezTo>
                  <a:lnTo>
                    <a:pt x="228" y="192"/>
                  </a:lnTo>
                  <a:cubicBezTo>
                    <a:pt x="240" y="180"/>
                    <a:pt x="240" y="168"/>
                    <a:pt x="252" y="156"/>
                  </a:cubicBezTo>
                  <a:cubicBezTo>
                    <a:pt x="252" y="144"/>
                    <a:pt x="264" y="132"/>
                    <a:pt x="252" y="108"/>
                  </a:cubicBezTo>
                  <a:cubicBezTo>
                    <a:pt x="264" y="96"/>
                    <a:pt x="252" y="85"/>
                    <a:pt x="252" y="73"/>
                  </a:cubicBezTo>
                  <a:cubicBezTo>
                    <a:pt x="240" y="61"/>
                    <a:pt x="240" y="49"/>
                    <a:pt x="228" y="37"/>
                  </a:cubicBezTo>
                  <a:cubicBezTo>
                    <a:pt x="216" y="25"/>
                    <a:pt x="204" y="25"/>
                    <a:pt x="204" y="13"/>
                  </a:cubicBezTo>
                  <a:cubicBezTo>
                    <a:pt x="180" y="1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6"/>
            <p:cNvSpPr/>
            <p:nvPr/>
          </p:nvSpPr>
          <p:spPr>
            <a:xfrm>
              <a:off x="7659041" y="3563557"/>
              <a:ext cx="14766" cy="10681"/>
            </a:xfrm>
            <a:custGeom>
              <a:avLst/>
              <a:gdLst/>
              <a:ahLst/>
              <a:cxnLst/>
              <a:rect l="l" t="t" r="r" b="b"/>
              <a:pathLst>
                <a:path w="300" h="217" extrusionOk="0">
                  <a:moveTo>
                    <a:pt x="144" y="1"/>
                  </a:moveTo>
                  <a:cubicBezTo>
                    <a:pt x="0" y="1"/>
                    <a:pt x="0" y="216"/>
                    <a:pt x="144" y="216"/>
                  </a:cubicBezTo>
                  <a:cubicBezTo>
                    <a:pt x="299" y="216"/>
                    <a:pt x="299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6"/>
            <p:cNvSpPr/>
            <p:nvPr/>
          </p:nvSpPr>
          <p:spPr>
            <a:xfrm>
              <a:off x="7638418" y="3570644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1" y="0"/>
                    <a:pt x="1" y="216"/>
                    <a:pt x="144" y="216"/>
                  </a:cubicBezTo>
                  <a:cubicBezTo>
                    <a:pt x="288" y="216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6"/>
            <p:cNvSpPr/>
            <p:nvPr/>
          </p:nvSpPr>
          <p:spPr>
            <a:xfrm>
              <a:off x="7622521" y="3567100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1"/>
                  </a:moveTo>
                  <a:cubicBezTo>
                    <a:pt x="1" y="1"/>
                    <a:pt x="1" y="216"/>
                    <a:pt x="144" y="216"/>
                  </a:cubicBezTo>
                  <a:cubicBezTo>
                    <a:pt x="288" y="216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6"/>
            <p:cNvSpPr/>
            <p:nvPr/>
          </p:nvSpPr>
          <p:spPr>
            <a:xfrm>
              <a:off x="7641962" y="3551203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6"/>
            <p:cNvSpPr/>
            <p:nvPr/>
          </p:nvSpPr>
          <p:spPr>
            <a:xfrm>
              <a:off x="7657269" y="3544164"/>
              <a:ext cx="14766" cy="11222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56" y="0"/>
                  </a:moveTo>
                  <a:cubicBezTo>
                    <a:pt x="0" y="0"/>
                    <a:pt x="0" y="228"/>
                    <a:pt x="156" y="228"/>
                  </a:cubicBezTo>
                  <a:cubicBezTo>
                    <a:pt x="299" y="228"/>
                    <a:pt x="299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6"/>
            <p:cNvSpPr/>
            <p:nvPr/>
          </p:nvSpPr>
          <p:spPr>
            <a:xfrm>
              <a:off x="7655497" y="3525313"/>
              <a:ext cx="14766" cy="10632"/>
            </a:xfrm>
            <a:custGeom>
              <a:avLst/>
              <a:gdLst/>
              <a:ahLst/>
              <a:cxnLst/>
              <a:rect l="l" t="t" r="r" b="b"/>
              <a:pathLst>
                <a:path w="300" h="216" extrusionOk="0">
                  <a:moveTo>
                    <a:pt x="156" y="1"/>
                  </a:moveTo>
                  <a:cubicBezTo>
                    <a:pt x="12" y="1"/>
                    <a:pt x="1" y="216"/>
                    <a:pt x="156" y="216"/>
                  </a:cubicBezTo>
                  <a:cubicBezTo>
                    <a:pt x="299" y="216"/>
                    <a:pt x="299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6"/>
            <p:cNvSpPr/>
            <p:nvPr/>
          </p:nvSpPr>
          <p:spPr>
            <a:xfrm>
              <a:off x="7645506" y="3507693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87" y="227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6"/>
            <p:cNvSpPr/>
            <p:nvPr/>
          </p:nvSpPr>
          <p:spPr>
            <a:xfrm>
              <a:off x="7622521" y="3497061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6"/>
            <p:cNvSpPr/>
            <p:nvPr/>
          </p:nvSpPr>
          <p:spPr>
            <a:xfrm>
              <a:off x="7598403" y="3502377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cubicBezTo>
                    <a:pt x="288" y="228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6"/>
            <p:cNvSpPr/>
            <p:nvPr/>
          </p:nvSpPr>
          <p:spPr>
            <a:xfrm>
              <a:off x="7589593" y="3521819"/>
              <a:ext cx="14175" cy="10632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5"/>
                    <a:pt x="144" y="215"/>
                  </a:cubicBezTo>
                  <a:cubicBezTo>
                    <a:pt x="287" y="215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6"/>
            <p:cNvSpPr/>
            <p:nvPr/>
          </p:nvSpPr>
          <p:spPr>
            <a:xfrm>
              <a:off x="7593137" y="3542392"/>
              <a:ext cx="14175" cy="11222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8"/>
                    <a:pt x="144" y="228"/>
                  </a:cubicBezTo>
                  <a:cubicBezTo>
                    <a:pt x="287" y="228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6"/>
            <p:cNvSpPr/>
            <p:nvPr/>
          </p:nvSpPr>
          <p:spPr>
            <a:xfrm>
              <a:off x="7619026" y="3520047"/>
              <a:ext cx="14766" cy="11222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87" y="227"/>
                    <a:pt x="299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6"/>
            <p:cNvSpPr/>
            <p:nvPr/>
          </p:nvSpPr>
          <p:spPr>
            <a:xfrm>
              <a:off x="7636646" y="3523541"/>
              <a:ext cx="14175" cy="10681"/>
            </a:xfrm>
            <a:custGeom>
              <a:avLst/>
              <a:gdLst/>
              <a:ahLst/>
              <a:cxnLst/>
              <a:rect l="l" t="t" r="r" b="b"/>
              <a:pathLst>
                <a:path w="288" h="217" extrusionOk="0">
                  <a:moveTo>
                    <a:pt x="144" y="1"/>
                  </a:moveTo>
                  <a:cubicBezTo>
                    <a:pt x="1" y="1"/>
                    <a:pt x="1" y="216"/>
                    <a:pt x="144" y="216"/>
                  </a:cubicBezTo>
                  <a:cubicBezTo>
                    <a:pt x="288" y="216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6"/>
            <p:cNvSpPr/>
            <p:nvPr/>
          </p:nvSpPr>
          <p:spPr>
            <a:xfrm>
              <a:off x="6545602" y="3171623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84" y="1"/>
                  </a:moveTo>
                  <a:cubicBezTo>
                    <a:pt x="48" y="1"/>
                    <a:pt x="13" y="25"/>
                    <a:pt x="1" y="73"/>
                  </a:cubicBezTo>
                  <a:lnTo>
                    <a:pt x="156" y="85"/>
                  </a:ln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6"/>
            <p:cNvSpPr/>
            <p:nvPr/>
          </p:nvSpPr>
          <p:spPr>
            <a:xfrm>
              <a:off x="6569128" y="3173395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3" y="1"/>
                  </a:moveTo>
                  <a:cubicBezTo>
                    <a:pt x="37" y="1"/>
                    <a:pt x="1" y="25"/>
                    <a:pt x="1" y="72"/>
                  </a:cubicBezTo>
                  <a:lnTo>
                    <a:pt x="144" y="84"/>
                  </a:lnTo>
                  <a:cubicBezTo>
                    <a:pt x="144" y="37"/>
                    <a:pt x="12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6"/>
            <p:cNvSpPr/>
            <p:nvPr/>
          </p:nvSpPr>
          <p:spPr>
            <a:xfrm>
              <a:off x="6592114" y="3175167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12" y="25"/>
                    <a:pt x="0" y="72"/>
                  </a:cubicBezTo>
                  <a:lnTo>
                    <a:pt x="156" y="84"/>
                  </a:lnTo>
                  <a:cubicBezTo>
                    <a:pt x="156" y="36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6"/>
            <p:cNvSpPr/>
            <p:nvPr/>
          </p:nvSpPr>
          <p:spPr>
            <a:xfrm>
              <a:off x="6581482" y="3162124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0" y="0"/>
                  </a:moveTo>
                  <a:cubicBezTo>
                    <a:pt x="40" y="0"/>
                    <a:pt x="11" y="31"/>
                    <a:pt x="1" y="62"/>
                  </a:cubicBezTo>
                  <a:cubicBezTo>
                    <a:pt x="1" y="110"/>
                    <a:pt x="25" y="146"/>
                    <a:pt x="73" y="146"/>
                  </a:cubicBezTo>
                  <a:cubicBezTo>
                    <a:pt x="109" y="146"/>
                    <a:pt x="144" y="122"/>
                    <a:pt x="156" y="74"/>
                  </a:cubicBezTo>
                  <a:cubicBezTo>
                    <a:pt x="156" y="38"/>
                    <a:pt x="121" y="3"/>
                    <a:pt x="85" y="3"/>
                  </a:cubicBezTo>
                  <a:cubicBezTo>
                    <a:pt x="80" y="1"/>
                    <a:pt x="7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6"/>
            <p:cNvSpPr/>
            <p:nvPr/>
          </p:nvSpPr>
          <p:spPr>
            <a:xfrm>
              <a:off x="6557956" y="3159860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84" y="1"/>
                  </a:moveTo>
                  <a:cubicBezTo>
                    <a:pt x="49" y="1"/>
                    <a:pt x="13" y="25"/>
                    <a:pt x="1" y="72"/>
                  </a:cubicBezTo>
                  <a:cubicBezTo>
                    <a:pt x="1" y="108"/>
                    <a:pt x="37" y="144"/>
                    <a:pt x="72" y="156"/>
                  </a:cubicBezTo>
                  <a:cubicBezTo>
                    <a:pt x="108" y="156"/>
                    <a:pt x="144" y="120"/>
                    <a:pt x="156" y="84"/>
                  </a:cubicBezTo>
                  <a:cubicBezTo>
                    <a:pt x="156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6"/>
            <p:cNvSpPr/>
            <p:nvPr/>
          </p:nvSpPr>
          <p:spPr>
            <a:xfrm>
              <a:off x="6603287" y="3187521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84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08" y="144"/>
                    <a:pt x="144" y="120"/>
                    <a:pt x="156" y="72"/>
                  </a:cubicBez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6"/>
            <p:cNvSpPr/>
            <p:nvPr/>
          </p:nvSpPr>
          <p:spPr>
            <a:xfrm>
              <a:off x="6590933" y="3198595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58" y="1"/>
                  </a:moveTo>
                  <a:cubicBezTo>
                    <a:pt x="27" y="1"/>
                    <a:pt x="0" y="32"/>
                    <a:pt x="0" y="63"/>
                  </a:cubicBezTo>
                  <a:lnTo>
                    <a:pt x="144" y="75"/>
                  </a:lnTo>
                  <a:cubicBezTo>
                    <a:pt x="156" y="39"/>
                    <a:pt x="120" y="3"/>
                    <a:pt x="72" y="3"/>
                  </a:cubicBezTo>
                  <a:cubicBezTo>
                    <a:pt x="67" y="1"/>
                    <a:pt x="6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6"/>
            <p:cNvSpPr/>
            <p:nvPr/>
          </p:nvSpPr>
          <p:spPr>
            <a:xfrm>
              <a:off x="6567947" y="3197414"/>
              <a:ext cx="7137" cy="3692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59" y="1"/>
                  </a:moveTo>
                  <a:cubicBezTo>
                    <a:pt x="28" y="1"/>
                    <a:pt x="1" y="33"/>
                    <a:pt x="1" y="75"/>
                  </a:cubicBezTo>
                  <a:lnTo>
                    <a:pt x="144" y="75"/>
                  </a:lnTo>
                  <a:cubicBezTo>
                    <a:pt x="144" y="39"/>
                    <a:pt x="109" y="3"/>
                    <a:pt x="73" y="3"/>
                  </a:cubicBezTo>
                  <a:cubicBezTo>
                    <a:pt x="68" y="1"/>
                    <a:pt x="63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6"/>
            <p:cNvSpPr/>
            <p:nvPr/>
          </p:nvSpPr>
          <p:spPr>
            <a:xfrm>
              <a:off x="6579760" y="3186241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65" y="0"/>
                  </a:moveTo>
                  <a:cubicBezTo>
                    <a:pt x="27" y="0"/>
                    <a:pt x="0" y="32"/>
                    <a:pt x="0" y="63"/>
                  </a:cubicBezTo>
                  <a:cubicBezTo>
                    <a:pt x="0" y="110"/>
                    <a:pt x="36" y="146"/>
                    <a:pt x="72" y="146"/>
                  </a:cubicBezTo>
                  <a:cubicBezTo>
                    <a:pt x="120" y="146"/>
                    <a:pt x="144" y="110"/>
                    <a:pt x="156" y="75"/>
                  </a:cubicBezTo>
                  <a:cubicBezTo>
                    <a:pt x="156" y="39"/>
                    <a:pt x="120" y="3"/>
                    <a:pt x="84" y="3"/>
                  </a:cubicBezTo>
                  <a:cubicBezTo>
                    <a:pt x="77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6"/>
            <p:cNvSpPr/>
            <p:nvPr/>
          </p:nvSpPr>
          <p:spPr>
            <a:xfrm>
              <a:off x="6556184" y="3184568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85" y="1"/>
                  </a:moveTo>
                  <a:cubicBezTo>
                    <a:pt x="49" y="1"/>
                    <a:pt x="13" y="37"/>
                    <a:pt x="1" y="73"/>
                  </a:cubicBezTo>
                  <a:cubicBezTo>
                    <a:pt x="1" y="120"/>
                    <a:pt x="37" y="156"/>
                    <a:pt x="73" y="156"/>
                  </a:cubicBezTo>
                  <a:cubicBezTo>
                    <a:pt x="120" y="156"/>
                    <a:pt x="156" y="120"/>
                    <a:pt x="156" y="85"/>
                  </a:cubicBezTo>
                  <a:cubicBezTo>
                    <a:pt x="156" y="37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6"/>
            <p:cNvSpPr/>
            <p:nvPr/>
          </p:nvSpPr>
          <p:spPr>
            <a:xfrm>
              <a:off x="6532657" y="3183288"/>
              <a:ext cx="7728" cy="7826"/>
            </a:xfrm>
            <a:custGeom>
              <a:avLst/>
              <a:gdLst/>
              <a:ahLst/>
              <a:cxnLst/>
              <a:rect l="l" t="t" r="r" b="b"/>
              <a:pathLst>
                <a:path w="157" h="159" extrusionOk="0">
                  <a:moveTo>
                    <a:pt x="70" y="1"/>
                  </a:moveTo>
                  <a:cubicBezTo>
                    <a:pt x="39" y="1"/>
                    <a:pt x="11" y="33"/>
                    <a:pt x="1" y="75"/>
                  </a:cubicBezTo>
                  <a:cubicBezTo>
                    <a:pt x="1" y="111"/>
                    <a:pt x="36" y="146"/>
                    <a:pt x="72" y="158"/>
                  </a:cubicBezTo>
                  <a:cubicBezTo>
                    <a:pt x="120" y="158"/>
                    <a:pt x="156" y="123"/>
                    <a:pt x="156" y="75"/>
                  </a:cubicBezTo>
                  <a:cubicBezTo>
                    <a:pt x="156" y="39"/>
                    <a:pt x="120" y="3"/>
                    <a:pt x="84" y="3"/>
                  </a:cubicBezTo>
                  <a:cubicBezTo>
                    <a:pt x="80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6"/>
            <p:cNvSpPr/>
            <p:nvPr/>
          </p:nvSpPr>
          <p:spPr>
            <a:xfrm>
              <a:off x="6544420" y="3196380"/>
              <a:ext cx="7137" cy="3544"/>
            </a:xfrm>
            <a:custGeom>
              <a:avLst/>
              <a:gdLst/>
              <a:ahLst/>
              <a:cxnLst/>
              <a:rect l="l" t="t" r="r" b="b"/>
              <a:pathLst>
                <a:path w="145" h="72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lnTo>
                    <a:pt x="144" y="72"/>
                  </a:ln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6"/>
            <p:cNvSpPr/>
            <p:nvPr/>
          </p:nvSpPr>
          <p:spPr>
            <a:xfrm>
              <a:off x="6545602" y="3175167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" y="1"/>
                  </a:moveTo>
                  <a:cubicBezTo>
                    <a:pt x="1" y="48"/>
                    <a:pt x="36" y="84"/>
                    <a:pt x="72" y="84"/>
                  </a:cubicBezTo>
                  <a:cubicBezTo>
                    <a:pt x="108" y="84"/>
                    <a:pt x="144" y="48"/>
                    <a:pt x="156" y="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6"/>
            <p:cNvSpPr/>
            <p:nvPr/>
          </p:nvSpPr>
          <p:spPr>
            <a:xfrm>
              <a:off x="6569128" y="3176939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" y="0"/>
                  </a:moveTo>
                  <a:cubicBezTo>
                    <a:pt x="1" y="36"/>
                    <a:pt x="25" y="72"/>
                    <a:pt x="73" y="84"/>
                  </a:cubicBezTo>
                  <a:cubicBezTo>
                    <a:pt x="108" y="84"/>
                    <a:pt x="144" y="48"/>
                    <a:pt x="144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6"/>
            <p:cNvSpPr/>
            <p:nvPr/>
          </p:nvSpPr>
          <p:spPr>
            <a:xfrm>
              <a:off x="6592114" y="3178711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0" y="0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77" y="74"/>
                    <a:pt x="82" y="74"/>
                    <a:pt x="86" y="74"/>
                  </a:cubicBezTo>
                  <a:cubicBezTo>
                    <a:pt x="117" y="74"/>
                    <a:pt x="145" y="43"/>
                    <a:pt x="156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6"/>
            <p:cNvSpPr/>
            <p:nvPr/>
          </p:nvSpPr>
          <p:spPr>
            <a:xfrm>
              <a:off x="6602105" y="3210506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0"/>
                  </a:moveTo>
                  <a:cubicBezTo>
                    <a:pt x="36" y="0"/>
                    <a:pt x="12" y="24"/>
                    <a:pt x="12" y="72"/>
                  </a:cubicBezTo>
                  <a:cubicBezTo>
                    <a:pt x="0" y="108"/>
                    <a:pt x="36" y="143"/>
                    <a:pt x="84" y="143"/>
                  </a:cubicBezTo>
                  <a:cubicBezTo>
                    <a:pt x="120" y="143"/>
                    <a:pt x="156" y="108"/>
                    <a:pt x="156" y="72"/>
                  </a:cubicBezTo>
                  <a:cubicBezTo>
                    <a:pt x="156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6"/>
            <p:cNvSpPr/>
            <p:nvPr/>
          </p:nvSpPr>
          <p:spPr>
            <a:xfrm>
              <a:off x="6590342" y="3221679"/>
              <a:ext cx="7088" cy="3544"/>
            </a:xfrm>
            <a:custGeom>
              <a:avLst/>
              <a:gdLst/>
              <a:ahLst/>
              <a:cxnLst/>
              <a:rect l="l" t="t" r="r" b="b"/>
              <a:pathLst>
                <a:path w="144" h="72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lnTo>
                    <a:pt x="144" y="72"/>
                  </a:ln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6"/>
            <p:cNvSpPr/>
            <p:nvPr/>
          </p:nvSpPr>
          <p:spPr>
            <a:xfrm>
              <a:off x="6566815" y="3221089"/>
              <a:ext cx="7678" cy="4134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84" y="0"/>
                  </a:moveTo>
                  <a:cubicBezTo>
                    <a:pt x="36" y="0"/>
                    <a:pt x="0" y="36"/>
                    <a:pt x="0" y="72"/>
                  </a:cubicBezTo>
                  <a:lnTo>
                    <a:pt x="155" y="84"/>
                  </a:lnTo>
                  <a:cubicBezTo>
                    <a:pt x="155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6"/>
            <p:cNvSpPr/>
            <p:nvPr/>
          </p:nvSpPr>
          <p:spPr>
            <a:xfrm>
              <a:off x="6578578" y="3209768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66" y="1"/>
                  </a:moveTo>
                  <a:cubicBezTo>
                    <a:pt x="30" y="1"/>
                    <a:pt x="12" y="33"/>
                    <a:pt x="12" y="75"/>
                  </a:cubicBezTo>
                  <a:cubicBezTo>
                    <a:pt x="0" y="111"/>
                    <a:pt x="36" y="147"/>
                    <a:pt x="84" y="147"/>
                  </a:cubicBezTo>
                  <a:cubicBezTo>
                    <a:pt x="120" y="147"/>
                    <a:pt x="156" y="111"/>
                    <a:pt x="156" y="75"/>
                  </a:cubicBezTo>
                  <a:cubicBezTo>
                    <a:pt x="156" y="27"/>
                    <a:pt x="120" y="3"/>
                    <a:pt x="84" y="3"/>
                  </a:cubicBezTo>
                  <a:cubicBezTo>
                    <a:pt x="78" y="1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6"/>
            <p:cNvSpPr/>
            <p:nvPr/>
          </p:nvSpPr>
          <p:spPr>
            <a:xfrm>
              <a:off x="6555593" y="3208735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20"/>
                    <a:pt x="25" y="156"/>
                    <a:pt x="73" y="156"/>
                  </a:cubicBezTo>
                  <a:cubicBezTo>
                    <a:pt x="108" y="156"/>
                    <a:pt x="144" y="120"/>
                    <a:pt x="144" y="84"/>
                  </a:cubicBezTo>
                  <a:cubicBezTo>
                    <a:pt x="144" y="36"/>
                    <a:pt x="10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6"/>
            <p:cNvSpPr/>
            <p:nvPr/>
          </p:nvSpPr>
          <p:spPr>
            <a:xfrm>
              <a:off x="6532066" y="3208144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08" y="156"/>
                    <a:pt x="144" y="120"/>
                    <a:pt x="144" y="84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6"/>
            <p:cNvSpPr/>
            <p:nvPr/>
          </p:nvSpPr>
          <p:spPr>
            <a:xfrm>
              <a:off x="6543830" y="3220941"/>
              <a:ext cx="7137" cy="3692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58" y="1"/>
                  </a:moveTo>
                  <a:cubicBezTo>
                    <a:pt x="28" y="1"/>
                    <a:pt x="1" y="33"/>
                    <a:pt x="1" y="75"/>
                  </a:cubicBezTo>
                  <a:lnTo>
                    <a:pt x="144" y="75"/>
                  </a:lnTo>
                  <a:cubicBezTo>
                    <a:pt x="144" y="39"/>
                    <a:pt x="108" y="3"/>
                    <a:pt x="72" y="3"/>
                  </a:cubicBezTo>
                  <a:cubicBezTo>
                    <a:pt x="68" y="2"/>
                    <a:pt x="6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6"/>
            <p:cNvSpPr/>
            <p:nvPr/>
          </p:nvSpPr>
          <p:spPr>
            <a:xfrm>
              <a:off x="6544420" y="3199875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" y="1"/>
                  </a:moveTo>
                  <a:cubicBezTo>
                    <a:pt x="1" y="49"/>
                    <a:pt x="25" y="84"/>
                    <a:pt x="72" y="84"/>
                  </a:cubicBezTo>
                  <a:cubicBezTo>
                    <a:pt x="108" y="84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6"/>
            <p:cNvSpPr/>
            <p:nvPr/>
          </p:nvSpPr>
          <p:spPr>
            <a:xfrm>
              <a:off x="6567406" y="3201056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12" y="1"/>
                  </a:moveTo>
                  <a:cubicBezTo>
                    <a:pt x="0" y="37"/>
                    <a:pt x="36" y="72"/>
                    <a:pt x="72" y="72"/>
                  </a:cubicBezTo>
                  <a:cubicBezTo>
                    <a:pt x="120" y="72"/>
                    <a:pt x="155" y="49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6"/>
            <p:cNvSpPr/>
            <p:nvPr/>
          </p:nvSpPr>
          <p:spPr>
            <a:xfrm>
              <a:off x="6590933" y="3201647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0" y="1"/>
                  </a:moveTo>
                  <a:cubicBezTo>
                    <a:pt x="0" y="48"/>
                    <a:pt x="36" y="84"/>
                    <a:pt x="72" y="84"/>
                  </a:cubicBezTo>
                  <a:cubicBezTo>
                    <a:pt x="108" y="84"/>
                    <a:pt x="144" y="48"/>
                    <a:pt x="144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6"/>
            <p:cNvSpPr/>
            <p:nvPr/>
          </p:nvSpPr>
          <p:spPr>
            <a:xfrm>
              <a:off x="6602105" y="3233443"/>
              <a:ext cx="7088" cy="7088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6"/>
            <p:cNvSpPr/>
            <p:nvPr/>
          </p:nvSpPr>
          <p:spPr>
            <a:xfrm>
              <a:off x="6590342" y="3244615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lnTo>
                    <a:pt x="144" y="72"/>
                  </a:ln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6"/>
            <p:cNvSpPr/>
            <p:nvPr/>
          </p:nvSpPr>
          <p:spPr>
            <a:xfrm>
              <a:off x="6566815" y="3245206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84" y="0"/>
                  </a:moveTo>
                  <a:cubicBezTo>
                    <a:pt x="36" y="0"/>
                    <a:pt x="0" y="36"/>
                    <a:pt x="0" y="72"/>
                  </a:cubicBezTo>
                  <a:lnTo>
                    <a:pt x="155" y="72"/>
                  </a:lnTo>
                  <a:cubicBezTo>
                    <a:pt x="155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6"/>
            <p:cNvSpPr/>
            <p:nvPr/>
          </p:nvSpPr>
          <p:spPr>
            <a:xfrm>
              <a:off x="6578578" y="3233443"/>
              <a:ext cx="7088" cy="7088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6"/>
            <p:cNvSpPr/>
            <p:nvPr/>
          </p:nvSpPr>
          <p:spPr>
            <a:xfrm>
              <a:off x="6555002" y="3232852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3" y="0"/>
                  </a:moveTo>
                  <a:cubicBezTo>
                    <a:pt x="37" y="0"/>
                    <a:pt x="1" y="36"/>
                    <a:pt x="1" y="84"/>
                  </a:cubicBezTo>
                  <a:cubicBezTo>
                    <a:pt x="1" y="120"/>
                    <a:pt x="37" y="156"/>
                    <a:pt x="73" y="156"/>
                  </a:cubicBezTo>
                  <a:cubicBezTo>
                    <a:pt x="120" y="156"/>
                    <a:pt x="144" y="120"/>
                    <a:pt x="144" y="84"/>
                  </a:cubicBezTo>
                  <a:cubicBezTo>
                    <a:pt x="144" y="36"/>
                    <a:pt x="120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6"/>
            <p:cNvSpPr/>
            <p:nvPr/>
          </p:nvSpPr>
          <p:spPr>
            <a:xfrm>
              <a:off x="6531476" y="3232852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2" y="0"/>
                  </a:moveTo>
                  <a:cubicBezTo>
                    <a:pt x="37" y="0"/>
                    <a:pt x="1" y="36"/>
                    <a:pt x="1" y="84"/>
                  </a:cubicBezTo>
                  <a:cubicBezTo>
                    <a:pt x="1" y="132"/>
                    <a:pt x="37" y="156"/>
                    <a:pt x="72" y="156"/>
                  </a:cubicBezTo>
                  <a:cubicBezTo>
                    <a:pt x="120" y="156"/>
                    <a:pt x="144" y="120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6"/>
            <p:cNvSpPr/>
            <p:nvPr/>
          </p:nvSpPr>
          <p:spPr>
            <a:xfrm>
              <a:off x="6543830" y="3245206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2" y="0"/>
                  </a:moveTo>
                  <a:cubicBezTo>
                    <a:pt x="37" y="0"/>
                    <a:pt x="1" y="36"/>
                    <a:pt x="1" y="84"/>
                  </a:cubicBezTo>
                  <a:lnTo>
                    <a:pt x="144" y="84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6"/>
            <p:cNvSpPr/>
            <p:nvPr/>
          </p:nvSpPr>
          <p:spPr>
            <a:xfrm>
              <a:off x="6543830" y="3224583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1" y="1"/>
                  </a:moveTo>
                  <a:cubicBezTo>
                    <a:pt x="1" y="49"/>
                    <a:pt x="37" y="73"/>
                    <a:pt x="72" y="73"/>
                  </a:cubicBezTo>
                  <a:cubicBezTo>
                    <a:pt x="108" y="73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6"/>
            <p:cNvSpPr/>
            <p:nvPr/>
          </p:nvSpPr>
          <p:spPr>
            <a:xfrm>
              <a:off x="6566815" y="3224583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0" y="1"/>
                  </a:moveTo>
                  <a:cubicBezTo>
                    <a:pt x="0" y="49"/>
                    <a:pt x="36" y="85"/>
                    <a:pt x="84" y="85"/>
                  </a:cubicBezTo>
                  <a:cubicBezTo>
                    <a:pt x="120" y="85"/>
                    <a:pt x="155" y="49"/>
                    <a:pt x="155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6"/>
            <p:cNvSpPr/>
            <p:nvPr/>
          </p:nvSpPr>
          <p:spPr>
            <a:xfrm>
              <a:off x="6590342" y="3225174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0" y="1"/>
                  </a:moveTo>
                  <a:cubicBezTo>
                    <a:pt x="0" y="37"/>
                    <a:pt x="36" y="73"/>
                    <a:pt x="72" y="73"/>
                  </a:cubicBezTo>
                  <a:cubicBezTo>
                    <a:pt x="108" y="73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6"/>
            <p:cNvSpPr/>
            <p:nvPr/>
          </p:nvSpPr>
          <p:spPr>
            <a:xfrm>
              <a:off x="6602696" y="3255788"/>
              <a:ext cx="7088" cy="7235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15"/>
                    <a:pt x="27" y="146"/>
                    <a:pt x="58" y="146"/>
                  </a:cubicBezTo>
                  <a:cubicBezTo>
                    <a:pt x="63" y="146"/>
                    <a:pt x="67" y="146"/>
                    <a:pt x="72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6"/>
            <p:cNvSpPr/>
            <p:nvPr/>
          </p:nvSpPr>
          <p:spPr>
            <a:xfrm>
              <a:off x="6590933" y="3268142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lnTo>
                    <a:pt x="156" y="61"/>
                  </a:ln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6"/>
            <p:cNvSpPr/>
            <p:nvPr/>
          </p:nvSpPr>
          <p:spPr>
            <a:xfrm>
              <a:off x="6567947" y="3268733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3" y="1"/>
                  </a:moveTo>
                  <a:cubicBezTo>
                    <a:pt x="25" y="13"/>
                    <a:pt x="1" y="37"/>
                    <a:pt x="1" y="84"/>
                  </a:cubicBezTo>
                  <a:lnTo>
                    <a:pt x="144" y="72"/>
                  </a:lnTo>
                  <a:cubicBezTo>
                    <a:pt x="144" y="37"/>
                    <a:pt x="109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6"/>
            <p:cNvSpPr/>
            <p:nvPr/>
          </p:nvSpPr>
          <p:spPr>
            <a:xfrm>
              <a:off x="6579169" y="3256871"/>
              <a:ext cx="7088" cy="7235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86" y="0"/>
                  </a:moveTo>
                  <a:cubicBezTo>
                    <a:pt x="81" y="0"/>
                    <a:pt x="77" y="1"/>
                    <a:pt x="72" y="3"/>
                  </a:cubicBezTo>
                  <a:cubicBezTo>
                    <a:pt x="24" y="3"/>
                    <a:pt x="0" y="26"/>
                    <a:pt x="0" y="74"/>
                  </a:cubicBezTo>
                  <a:cubicBezTo>
                    <a:pt x="0" y="110"/>
                    <a:pt x="36" y="146"/>
                    <a:pt x="72" y="146"/>
                  </a:cubicBezTo>
                  <a:cubicBezTo>
                    <a:pt x="120" y="146"/>
                    <a:pt x="144" y="110"/>
                    <a:pt x="144" y="62"/>
                  </a:cubicBezTo>
                  <a:cubicBezTo>
                    <a:pt x="144" y="31"/>
                    <a:pt x="11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6"/>
            <p:cNvSpPr/>
            <p:nvPr/>
          </p:nvSpPr>
          <p:spPr>
            <a:xfrm>
              <a:off x="6555593" y="3257560"/>
              <a:ext cx="7137" cy="7088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3" y="1"/>
                  </a:moveTo>
                  <a:cubicBezTo>
                    <a:pt x="25" y="1"/>
                    <a:pt x="1" y="36"/>
                    <a:pt x="1" y="72"/>
                  </a:cubicBezTo>
                  <a:cubicBezTo>
                    <a:pt x="1" y="120"/>
                    <a:pt x="37" y="144"/>
                    <a:pt x="73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4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6"/>
            <p:cNvSpPr/>
            <p:nvPr/>
          </p:nvSpPr>
          <p:spPr>
            <a:xfrm>
              <a:off x="6532066" y="3258151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2" y="0"/>
                  </a:moveTo>
                  <a:cubicBezTo>
                    <a:pt x="25" y="0"/>
                    <a:pt x="1" y="36"/>
                    <a:pt x="1" y="72"/>
                  </a:cubicBezTo>
                  <a:cubicBezTo>
                    <a:pt x="1" y="120"/>
                    <a:pt x="36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6"/>
            <p:cNvSpPr/>
            <p:nvPr/>
          </p:nvSpPr>
          <p:spPr>
            <a:xfrm>
              <a:off x="6544420" y="3269914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2" y="1"/>
                  </a:moveTo>
                  <a:cubicBezTo>
                    <a:pt x="37" y="1"/>
                    <a:pt x="1" y="36"/>
                    <a:pt x="1" y="84"/>
                  </a:cubicBezTo>
                  <a:lnTo>
                    <a:pt x="156" y="72"/>
                  </a:lnTo>
                  <a:cubicBezTo>
                    <a:pt x="144" y="36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6"/>
            <p:cNvSpPr/>
            <p:nvPr/>
          </p:nvSpPr>
          <p:spPr>
            <a:xfrm>
              <a:off x="6543830" y="3249340"/>
              <a:ext cx="7137" cy="3544"/>
            </a:xfrm>
            <a:custGeom>
              <a:avLst/>
              <a:gdLst/>
              <a:ahLst/>
              <a:cxnLst/>
              <a:rect l="l" t="t" r="r" b="b"/>
              <a:pathLst>
                <a:path w="145" h="72" extrusionOk="0">
                  <a:moveTo>
                    <a:pt x="1" y="0"/>
                  </a:moveTo>
                  <a:cubicBezTo>
                    <a:pt x="1" y="36"/>
                    <a:pt x="37" y="72"/>
                    <a:pt x="72" y="72"/>
                  </a:cubicBezTo>
                  <a:cubicBezTo>
                    <a:pt x="120" y="72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6"/>
            <p:cNvSpPr/>
            <p:nvPr/>
          </p:nvSpPr>
          <p:spPr>
            <a:xfrm>
              <a:off x="6566815" y="3248750"/>
              <a:ext cx="7678" cy="3544"/>
            </a:xfrm>
            <a:custGeom>
              <a:avLst/>
              <a:gdLst/>
              <a:ahLst/>
              <a:cxnLst/>
              <a:rect l="l" t="t" r="r" b="b"/>
              <a:pathLst>
                <a:path w="156" h="72" extrusionOk="0">
                  <a:moveTo>
                    <a:pt x="0" y="0"/>
                  </a:moveTo>
                  <a:cubicBezTo>
                    <a:pt x="12" y="48"/>
                    <a:pt x="36" y="72"/>
                    <a:pt x="84" y="72"/>
                  </a:cubicBezTo>
                  <a:cubicBezTo>
                    <a:pt x="120" y="72"/>
                    <a:pt x="155" y="36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6"/>
            <p:cNvSpPr/>
            <p:nvPr/>
          </p:nvSpPr>
          <p:spPr>
            <a:xfrm>
              <a:off x="6590342" y="3248159"/>
              <a:ext cx="7088" cy="3692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144" y="0"/>
                  </a:moveTo>
                  <a:lnTo>
                    <a:pt x="0" y="12"/>
                  </a:lnTo>
                  <a:cubicBezTo>
                    <a:pt x="0" y="43"/>
                    <a:pt x="27" y="74"/>
                    <a:pt x="58" y="74"/>
                  </a:cubicBezTo>
                  <a:cubicBezTo>
                    <a:pt x="62" y="74"/>
                    <a:pt x="67" y="74"/>
                    <a:pt x="72" y="72"/>
                  </a:cubicBezTo>
                  <a:cubicBezTo>
                    <a:pt x="120" y="72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6"/>
            <p:cNvSpPr/>
            <p:nvPr/>
          </p:nvSpPr>
          <p:spPr>
            <a:xfrm>
              <a:off x="6603287" y="3278724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72" y="1"/>
                  </a:moveTo>
                  <a:cubicBezTo>
                    <a:pt x="36" y="1"/>
                    <a:pt x="0" y="37"/>
                    <a:pt x="12" y="85"/>
                  </a:cubicBezTo>
                  <a:cubicBezTo>
                    <a:pt x="12" y="121"/>
                    <a:pt x="48" y="144"/>
                    <a:pt x="84" y="144"/>
                  </a:cubicBezTo>
                  <a:cubicBezTo>
                    <a:pt x="120" y="144"/>
                    <a:pt x="156" y="109"/>
                    <a:pt x="156" y="73"/>
                  </a:cubicBez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6"/>
            <p:cNvSpPr/>
            <p:nvPr/>
          </p:nvSpPr>
          <p:spPr>
            <a:xfrm>
              <a:off x="6592704" y="3291128"/>
              <a:ext cx="7088" cy="4134"/>
            </a:xfrm>
            <a:custGeom>
              <a:avLst/>
              <a:gdLst/>
              <a:ahLst/>
              <a:cxnLst/>
              <a:rect l="l" t="t" r="r" b="b"/>
              <a:pathLst>
                <a:path w="144" h="84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lnTo>
                    <a:pt x="144" y="72"/>
                  </a:ln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6"/>
            <p:cNvSpPr/>
            <p:nvPr/>
          </p:nvSpPr>
          <p:spPr>
            <a:xfrm>
              <a:off x="6569128" y="3292850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1"/>
                  </a:moveTo>
                  <a:cubicBezTo>
                    <a:pt x="37" y="1"/>
                    <a:pt x="1" y="37"/>
                    <a:pt x="1" y="85"/>
                  </a:cubicBezTo>
                  <a:lnTo>
                    <a:pt x="156" y="73"/>
                  </a:lnTo>
                  <a:cubicBezTo>
                    <a:pt x="144" y="25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6"/>
            <p:cNvSpPr/>
            <p:nvPr/>
          </p:nvSpPr>
          <p:spPr>
            <a:xfrm>
              <a:off x="6579760" y="3279906"/>
              <a:ext cx="7678" cy="7728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72" y="1"/>
                  </a:moveTo>
                  <a:cubicBezTo>
                    <a:pt x="36" y="13"/>
                    <a:pt x="0" y="49"/>
                    <a:pt x="12" y="85"/>
                  </a:cubicBezTo>
                  <a:cubicBezTo>
                    <a:pt x="12" y="120"/>
                    <a:pt x="48" y="156"/>
                    <a:pt x="84" y="156"/>
                  </a:cubicBezTo>
                  <a:cubicBezTo>
                    <a:pt x="132" y="156"/>
                    <a:pt x="156" y="120"/>
                    <a:pt x="156" y="73"/>
                  </a:cubicBezTo>
                  <a:cubicBezTo>
                    <a:pt x="156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6"/>
            <p:cNvSpPr/>
            <p:nvPr/>
          </p:nvSpPr>
          <p:spPr>
            <a:xfrm>
              <a:off x="6556774" y="3281678"/>
              <a:ext cx="7137" cy="7235"/>
            </a:xfrm>
            <a:custGeom>
              <a:avLst/>
              <a:gdLst/>
              <a:ahLst/>
              <a:cxnLst/>
              <a:rect l="l" t="t" r="r" b="b"/>
              <a:pathLst>
                <a:path w="145" h="147" extrusionOk="0">
                  <a:moveTo>
                    <a:pt x="73" y="1"/>
                  </a:moveTo>
                  <a:cubicBezTo>
                    <a:pt x="25" y="1"/>
                    <a:pt x="1" y="37"/>
                    <a:pt x="1" y="84"/>
                  </a:cubicBezTo>
                  <a:cubicBezTo>
                    <a:pt x="1" y="116"/>
                    <a:pt x="28" y="147"/>
                    <a:pt x="58" y="147"/>
                  </a:cubicBezTo>
                  <a:cubicBezTo>
                    <a:pt x="63" y="147"/>
                    <a:pt x="68" y="146"/>
                    <a:pt x="73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5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6"/>
            <p:cNvSpPr/>
            <p:nvPr/>
          </p:nvSpPr>
          <p:spPr>
            <a:xfrm>
              <a:off x="6533247" y="3282859"/>
              <a:ext cx="7137" cy="7728"/>
            </a:xfrm>
            <a:custGeom>
              <a:avLst/>
              <a:gdLst/>
              <a:ahLst/>
              <a:cxnLst/>
              <a:rect l="l" t="t" r="r" b="b"/>
              <a:pathLst>
                <a:path w="145" h="157" extrusionOk="0">
                  <a:moveTo>
                    <a:pt x="72" y="1"/>
                  </a:moveTo>
                  <a:cubicBezTo>
                    <a:pt x="24" y="1"/>
                    <a:pt x="1" y="37"/>
                    <a:pt x="1" y="84"/>
                  </a:cubicBezTo>
                  <a:cubicBezTo>
                    <a:pt x="1" y="132"/>
                    <a:pt x="36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6"/>
            <p:cNvSpPr/>
            <p:nvPr/>
          </p:nvSpPr>
          <p:spPr>
            <a:xfrm>
              <a:off x="6546192" y="3294622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2" y="1"/>
                  </a:moveTo>
                  <a:cubicBezTo>
                    <a:pt x="24" y="1"/>
                    <a:pt x="1" y="37"/>
                    <a:pt x="1" y="84"/>
                  </a:cubicBezTo>
                  <a:lnTo>
                    <a:pt x="144" y="73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6"/>
            <p:cNvSpPr/>
            <p:nvPr/>
          </p:nvSpPr>
          <p:spPr>
            <a:xfrm>
              <a:off x="6544420" y="3273458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56" y="0"/>
                  </a:moveTo>
                  <a:lnTo>
                    <a:pt x="1" y="12"/>
                  </a:lnTo>
                  <a:cubicBezTo>
                    <a:pt x="1" y="48"/>
                    <a:pt x="37" y="84"/>
                    <a:pt x="84" y="84"/>
                  </a:cubicBezTo>
                  <a:cubicBezTo>
                    <a:pt x="120" y="84"/>
                    <a:pt x="156" y="48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6"/>
            <p:cNvSpPr/>
            <p:nvPr/>
          </p:nvSpPr>
          <p:spPr>
            <a:xfrm>
              <a:off x="6567947" y="3272277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48"/>
                    <a:pt x="37" y="84"/>
                    <a:pt x="73" y="84"/>
                  </a:cubicBezTo>
                  <a:cubicBezTo>
                    <a:pt x="121" y="84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6"/>
            <p:cNvSpPr/>
            <p:nvPr/>
          </p:nvSpPr>
          <p:spPr>
            <a:xfrm>
              <a:off x="6590933" y="3271095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56" y="1"/>
                  </a:moveTo>
                  <a:lnTo>
                    <a:pt x="0" y="12"/>
                  </a:lnTo>
                  <a:cubicBezTo>
                    <a:pt x="0" y="48"/>
                    <a:pt x="36" y="84"/>
                    <a:pt x="84" y="84"/>
                  </a:cubicBezTo>
                  <a:cubicBezTo>
                    <a:pt x="120" y="84"/>
                    <a:pt x="156" y="48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6"/>
            <p:cNvSpPr/>
            <p:nvPr/>
          </p:nvSpPr>
          <p:spPr>
            <a:xfrm>
              <a:off x="6605058" y="3301710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36"/>
                    <a:pt x="12" y="72"/>
                  </a:cubicBezTo>
                  <a:cubicBezTo>
                    <a:pt x="12" y="120"/>
                    <a:pt x="48" y="144"/>
                    <a:pt x="84" y="144"/>
                  </a:cubicBezTo>
                  <a:cubicBezTo>
                    <a:pt x="132" y="132"/>
                    <a:pt x="156" y="108"/>
                    <a:pt x="156" y="60"/>
                  </a:cubicBez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6"/>
            <p:cNvSpPr/>
            <p:nvPr/>
          </p:nvSpPr>
          <p:spPr>
            <a:xfrm>
              <a:off x="6594476" y="3314064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72" y="0"/>
                  </a:moveTo>
                  <a:cubicBezTo>
                    <a:pt x="36" y="12"/>
                    <a:pt x="0" y="48"/>
                    <a:pt x="12" y="84"/>
                  </a:cubicBezTo>
                  <a:lnTo>
                    <a:pt x="155" y="72"/>
                  </a:lnTo>
                  <a:cubicBezTo>
                    <a:pt x="143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6"/>
            <p:cNvSpPr/>
            <p:nvPr/>
          </p:nvSpPr>
          <p:spPr>
            <a:xfrm>
              <a:off x="6571491" y="3316426"/>
              <a:ext cx="7137" cy="4134"/>
            </a:xfrm>
            <a:custGeom>
              <a:avLst/>
              <a:gdLst/>
              <a:ahLst/>
              <a:cxnLst/>
              <a:rect l="l" t="t" r="r" b="b"/>
              <a:pathLst>
                <a:path w="145" h="84" extrusionOk="0">
                  <a:moveTo>
                    <a:pt x="72" y="0"/>
                  </a:moveTo>
                  <a:cubicBezTo>
                    <a:pt x="25" y="12"/>
                    <a:pt x="1" y="48"/>
                    <a:pt x="1" y="84"/>
                  </a:cubicBezTo>
                  <a:lnTo>
                    <a:pt x="144" y="72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6"/>
            <p:cNvSpPr/>
            <p:nvPr/>
          </p:nvSpPr>
          <p:spPr>
            <a:xfrm>
              <a:off x="6582073" y="3303482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61" y="0"/>
                  </a:moveTo>
                  <a:cubicBezTo>
                    <a:pt x="25" y="12"/>
                    <a:pt x="1" y="48"/>
                    <a:pt x="1" y="84"/>
                  </a:cubicBezTo>
                  <a:cubicBezTo>
                    <a:pt x="1" y="132"/>
                    <a:pt x="37" y="156"/>
                    <a:pt x="85" y="156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36"/>
                    <a:pt x="10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6"/>
            <p:cNvSpPr/>
            <p:nvPr/>
          </p:nvSpPr>
          <p:spPr>
            <a:xfrm>
              <a:off x="6558546" y="3305795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72" y="1"/>
                  </a:moveTo>
                  <a:cubicBezTo>
                    <a:pt x="25" y="1"/>
                    <a:pt x="1" y="37"/>
                    <a:pt x="1" y="85"/>
                  </a:cubicBezTo>
                  <a:cubicBezTo>
                    <a:pt x="1" y="121"/>
                    <a:pt x="37" y="156"/>
                    <a:pt x="84" y="156"/>
                  </a:cubicBezTo>
                  <a:cubicBezTo>
                    <a:pt x="120" y="144"/>
                    <a:pt x="156" y="109"/>
                    <a:pt x="144" y="73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6"/>
            <p:cNvSpPr/>
            <p:nvPr/>
          </p:nvSpPr>
          <p:spPr>
            <a:xfrm>
              <a:off x="6535019" y="3307567"/>
              <a:ext cx="7678" cy="7826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72" y="1"/>
                  </a:moveTo>
                  <a:cubicBezTo>
                    <a:pt x="24" y="13"/>
                    <a:pt x="0" y="49"/>
                    <a:pt x="0" y="96"/>
                  </a:cubicBezTo>
                  <a:cubicBezTo>
                    <a:pt x="11" y="128"/>
                    <a:pt x="39" y="159"/>
                    <a:pt x="70" y="159"/>
                  </a:cubicBezTo>
                  <a:cubicBezTo>
                    <a:pt x="74" y="159"/>
                    <a:pt x="79" y="158"/>
                    <a:pt x="84" y="156"/>
                  </a:cubicBezTo>
                  <a:cubicBezTo>
                    <a:pt x="120" y="156"/>
                    <a:pt x="156" y="120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6"/>
            <p:cNvSpPr/>
            <p:nvPr/>
          </p:nvSpPr>
          <p:spPr>
            <a:xfrm>
              <a:off x="6547964" y="3318789"/>
              <a:ext cx="7678" cy="4725"/>
            </a:xfrm>
            <a:custGeom>
              <a:avLst/>
              <a:gdLst/>
              <a:ahLst/>
              <a:cxnLst/>
              <a:rect l="l" t="t" r="r" b="b"/>
              <a:pathLst>
                <a:path w="156" h="96" extrusionOk="0">
                  <a:moveTo>
                    <a:pt x="72" y="0"/>
                  </a:moveTo>
                  <a:cubicBezTo>
                    <a:pt x="36" y="12"/>
                    <a:pt x="0" y="48"/>
                    <a:pt x="12" y="96"/>
                  </a:cubicBezTo>
                  <a:lnTo>
                    <a:pt x="156" y="72"/>
                  </a:lnTo>
                  <a:cubicBezTo>
                    <a:pt x="156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6"/>
            <p:cNvSpPr/>
            <p:nvPr/>
          </p:nvSpPr>
          <p:spPr>
            <a:xfrm>
              <a:off x="6546192" y="3298166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44" y="1"/>
                  </a:moveTo>
                  <a:lnTo>
                    <a:pt x="1" y="12"/>
                  </a:lnTo>
                  <a:cubicBezTo>
                    <a:pt x="1" y="48"/>
                    <a:pt x="36" y="84"/>
                    <a:pt x="84" y="84"/>
                  </a:cubicBezTo>
                  <a:cubicBezTo>
                    <a:pt x="120" y="72"/>
                    <a:pt x="144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6"/>
            <p:cNvSpPr/>
            <p:nvPr/>
          </p:nvSpPr>
          <p:spPr>
            <a:xfrm>
              <a:off x="6569128" y="3296394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56" y="1"/>
                  </a:moveTo>
                  <a:lnTo>
                    <a:pt x="1" y="13"/>
                  </a:lnTo>
                  <a:cubicBezTo>
                    <a:pt x="11" y="44"/>
                    <a:pt x="40" y="75"/>
                    <a:pt x="70" y="75"/>
                  </a:cubicBezTo>
                  <a:cubicBezTo>
                    <a:pt x="75" y="75"/>
                    <a:pt x="80" y="74"/>
                    <a:pt x="85" y="72"/>
                  </a:cubicBezTo>
                  <a:cubicBezTo>
                    <a:pt x="120" y="72"/>
                    <a:pt x="156" y="37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6"/>
            <p:cNvSpPr/>
            <p:nvPr/>
          </p:nvSpPr>
          <p:spPr>
            <a:xfrm>
              <a:off x="6592704" y="3294622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144" y="1"/>
                  </a:moveTo>
                  <a:lnTo>
                    <a:pt x="0" y="13"/>
                  </a:lnTo>
                  <a:cubicBezTo>
                    <a:pt x="0" y="49"/>
                    <a:pt x="36" y="73"/>
                    <a:pt x="72" y="73"/>
                  </a:cubicBezTo>
                  <a:cubicBezTo>
                    <a:pt x="120" y="73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6"/>
            <p:cNvSpPr/>
            <p:nvPr/>
          </p:nvSpPr>
          <p:spPr>
            <a:xfrm>
              <a:off x="6607421" y="3324055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2" y="1"/>
                  </a:moveTo>
                  <a:cubicBezTo>
                    <a:pt x="36" y="13"/>
                    <a:pt x="0" y="48"/>
                    <a:pt x="12" y="84"/>
                  </a:cubicBezTo>
                  <a:cubicBezTo>
                    <a:pt x="12" y="115"/>
                    <a:pt x="39" y="146"/>
                    <a:pt x="77" y="146"/>
                  </a:cubicBezTo>
                  <a:cubicBezTo>
                    <a:pt x="83" y="146"/>
                    <a:pt x="89" y="146"/>
                    <a:pt x="96" y="144"/>
                  </a:cubicBezTo>
                  <a:cubicBezTo>
                    <a:pt x="132" y="144"/>
                    <a:pt x="155" y="108"/>
                    <a:pt x="155" y="72"/>
                  </a:cubicBezTo>
                  <a:cubicBezTo>
                    <a:pt x="155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6"/>
            <p:cNvSpPr/>
            <p:nvPr/>
          </p:nvSpPr>
          <p:spPr>
            <a:xfrm>
              <a:off x="6597380" y="3337000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1"/>
                  </a:moveTo>
                  <a:cubicBezTo>
                    <a:pt x="25" y="13"/>
                    <a:pt x="1" y="48"/>
                    <a:pt x="1" y="84"/>
                  </a:cubicBezTo>
                  <a:lnTo>
                    <a:pt x="156" y="72"/>
                  </a:lnTo>
                  <a:cubicBezTo>
                    <a:pt x="144" y="25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6"/>
            <p:cNvSpPr/>
            <p:nvPr/>
          </p:nvSpPr>
          <p:spPr>
            <a:xfrm>
              <a:off x="6574444" y="3340445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79" y="0"/>
                  </a:moveTo>
                  <a:cubicBezTo>
                    <a:pt x="73" y="0"/>
                    <a:pt x="67" y="1"/>
                    <a:pt x="60" y="2"/>
                  </a:cubicBezTo>
                  <a:cubicBezTo>
                    <a:pt x="24" y="2"/>
                    <a:pt x="0" y="38"/>
                    <a:pt x="0" y="86"/>
                  </a:cubicBezTo>
                  <a:lnTo>
                    <a:pt x="144" y="62"/>
                  </a:lnTo>
                  <a:cubicBezTo>
                    <a:pt x="144" y="31"/>
                    <a:pt x="117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6"/>
            <p:cNvSpPr/>
            <p:nvPr/>
          </p:nvSpPr>
          <p:spPr>
            <a:xfrm>
              <a:off x="6584436" y="3327009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61" y="0"/>
                  </a:moveTo>
                  <a:cubicBezTo>
                    <a:pt x="25" y="12"/>
                    <a:pt x="1" y="48"/>
                    <a:pt x="1" y="84"/>
                  </a:cubicBezTo>
                  <a:cubicBezTo>
                    <a:pt x="11" y="115"/>
                    <a:pt x="39" y="146"/>
                    <a:pt x="70" y="146"/>
                  </a:cubicBezTo>
                  <a:cubicBezTo>
                    <a:pt x="75" y="146"/>
                    <a:pt x="80" y="145"/>
                    <a:pt x="84" y="144"/>
                  </a:cubicBezTo>
                  <a:cubicBezTo>
                    <a:pt x="120" y="144"/>
                    <a:pt x="156" y="108"/>
                    <a:pt x="144" y="72"/>
                  </a:cubicBezTo>
                  <a:cubicBezTo>
                    <a:pt x="144" y="24"/>
                    <a:pt x="10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6"/>
            <p:cNvSpPr/>
            <p:nvPr/>
          </p:nvSpPr>
          <p:spPr>
            <a:xfrm>
              <a:off x="6560909" y="3329962"/>
              <a:ext cx="7678" cy="7678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cubicBezTo>
                    <a:pt x="12" y="120"/>
                    <a:pt x="48" y="156"/>
                    <a:pt x="84" y="156"/>
                  </a:cubicBezTo>
                  <a:cubicBezTo>
                    <a:pt x="132" y="144"/>
                    <a:pt x="156" y="108"/>
                    <a:pt x="156" y="60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6"/>
            <p:cNvSpPr/>
            <p:nvPr/>
          </p:nvSpPr>
          <p:spPr>
            <a:xfrm>
              <a:off x="6537382" y="3332767"/>
              <a:ext cx="7678" cy="7826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87" y="1"/>
                  </a:moveTo>
                  <a:cubicBezTo>
                    <a:pt x="82" y="1"/>
                    <a:pt x="77" y="1"/>
                    <a:pt x="72" y="3"/>
                  </a:cubicBezTo>
                  <a:cubicBezTo>
                    <a:pt x="36" y="3"/>
                    <a:pt x="0" y="39"/>
                    <a:pt x="12" y="87"/>
                  </a:cubicBezTo>
                  <a:cubicBezTo>
                    <a:pt x="12" y="123"/>
                    <a:pt x="48" y="158"/>
                    <a:pt x="96" y="158"/>
                  </a:cubicBezTo>
                  <a:cubicBezTo>
                    <a:pt x="132" y="146"/>
                    <a:pt x="156" y="111"/>
                    <a:pt x="156" y="63"/>
                  </a:cubicBezTo>
                  <a:cubicBezTo>
                    <a:pt x="156" y="32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6"/>
            <p:cNvSpPr/>
            <p:nvPr/>
          </p:nvSpPr>
          <p:spPr>
            <a:xfrm>
              <a:off x="6550917" y="3343497"/>
              <a:ext cx="7678" cy="4134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72" y="0"/>
                  </a:moveTo>
                  <a:cubicBezTo>
                    <a:pt x="36" y="0"/>
                    <a:pt x="0" y="48"/>
                    <a:pt x="12" y="84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6"/>
            <p:cNvSpPr/>
            <p:nvPr/>
          </p:nvSpPr>
          <p:spPr>
            <a:xfrm>
              <a:off x="6548555" y="3322284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144" y="1"/>
                  </a:moveTo>
                  <a:lnTo>
                    <a:pt x="0" y="25"/>
                  </a:lnTo>
                  <a:cubicBezTo>
                    <a:pt x="0" y="56"/>
                    <a:pt x="27" y="87"/>
                    <a:pt x="66" y="87"/>
                  </a:cubicBezTo>
                  <a:cubicBezTo>
                    <a:pt x="71" y="87"/>
                    <a:pt x="78" y="86"/>
                    <a:pt x="84" y="84"/>
                  </a:cubicBezTo>
                  <a:cubicBezTo>
                    <a:pt x="120" y="84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6"/>
            <p:cNvSpPr/>
            <p:nvPr/>
          </p:nvSpPr>
          <p:spPr>
            <a:xfrm>
              <a:off x="6571491" y="3319921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44" y="1"/>
                  </a:moveTo>
                  <a:lnTo>
                    <a:pt x="1" y="13"/>
                  </a:lnTo>
                  <a:cubicBezTo>
                    <a:pt x="13" y="61"/>
                    <a:pt x="49" y="85"/>
                    <a:pt x="84" y="85"/>
                  </a:cubicBezTo>
                  <a:cubicBezTo>
                    <a:pt x="120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6"/>
            <p:cNvSpPr/>
            <p:nvPr/>
          </p:nvSpPr>
          <p:spPr>
            <a:xfrm>
              <a:off x="6595018" y="3317608"/>
              <a:ext cx="7137" cy="3692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43"/>
                    <a:pt x="28" y="74"/>
                    <a:pt x="58" y="74"/>
                  </a:cubicBezTo>
                  <a:cubicBezTo>
                    <a:pt x="63" y="74"/>
                    <a:pt x="68" y="73"/>
                    <a:pt x="73" y="72"/>
                  </a:cubicBezTo>
                  <a:cubicBezTo>
                    <a:pt x="121" y="72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6"/>
            <p:cNvSpPr/>
            <p:nvPr/>
          </p:nvSpPr>
          <p:spPr>
            <a:xfrm>
              <a:off x="6551508" y="3346992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44" y="1"/>
                  </a:moveTo>
                  <a:lnTo>
                    <a:pt x="0" y="13"/>
                  </a:lnTo>
                  <a:cubicBezTo>
                    <a:pt x="0" y="61"/>
                    <a:pt x="48" y="85"/>
                    <a:pt x="84" y="85"/>
                  </a:cubicBezTo>
                  <a:cubicBezTo>
                    <a:pt x="120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6"/>
            <p:cNvSpPr/>
            <p:nvPr/>
          </p:nvSpPr>
          <p:spPr>
            <a:xfrm>
              <a:off x="6574444" y="3343497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44" y="0"/>
                  </a:moveTo>
                  <a:lnTo>
                    <a:pt x="0" y="24"/>
                  </a:lnTo>
                  <a:cubicBezTo>
                    <a:pt x="11" y="55"/>
                    <a:pt x="39" y="86"/>
                    <a:pt x="70" y="86"/>
                  </a:cubicBezTo>
                  <a:cubicBezTo>
                    <a:pt x="75" y="86"/>
                    <a:pt x="79" y="85"/>
                    <a:pt x="84" y="84"/>
                  </a:cubicBezTo>
                  <a:cubicBezTo>
                    <a:pt x="132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6"/>
            <p:cNvSpPr/>
            <p:nvPr/>
          </p:nvSpPr>
          <p:spPr>
            <a:xfrm>
              <a:off x="6597380" y="3340544"/>
              <a:ext cx="7728" cy="3741"/>
            </a:xfrm>
            <a:custGeom>
              <a:avLst/>
              <a:gdLst/>
              <a:ahLst/>
              <a:cxnLst/>
              <a:rect l="l" t="t" r="r" b="b"/>
              <a:pathLst>
                <a:path w="157" h="76" extrusionOk="0">
                  <a:moveTo>
                    <a:pt x="156" y="0"/>
                  </a:moveTo>
                  <a:lnTo>
                    <a:pt x="1" y="12"/>
                  </a:lnTo>
                  <a:cubicBezTo>
                    <a:pt x="11" y="52"/>
                    <a:pt x="37" y="75"/>
                    <a:pt x="66" y="75"/>
                  </a:cubicBezTo>
                  <a:cubicBezTo>
                    <a:pt x="72" y="75"/>
                    <a:pt x="78" y="74"/>
                    <a:pt x="84" y="72"/>
                  </a:cubicBezTo>
                  <a:cubicBezTo>
                    <a:pt x="132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6"/>
            <p:cNvSpPr/>
            <p:nvPr/>
          </p:nvSpPr>
          <p:spPr>
            <a:xfrm>
              <a:off x="6587389" y="3351028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87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36" y="3"/>
                    <a:pt x="1" y="50"/>
                    <a:pt x="12" y="86"/>
                  </a:cubicBezTo>
                  <a:cubicBezTo>
                    <a:pt x="12" y="117"/>
                    <a:pt x="48" y="148"/>
                    <a:pt x="81" y="148"/>
                  </a:cubicBezTo>
                  <a:cubicBezTo>
                    <a:pt x="86" y="148"/>
                    <a:pt x="91" y="148"/>
                    <a:pt x="96" y="146"/>
                  </a:cubicBezTo>
                  <a:cubicBezTo>
                    <a:pt x="132" y="146"/>
                    <a:pt x="168" y="98"/>
                    <a:pt x="156" y="62"/>
                  </a:cubicBezTo>
                  <a:cubicBezTo>
                    <a:pt x="146" y="31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6"/>
            <p:cNvSpPr/>
            <p:nvPr/>
          </p:nvSpPr>
          <p:spPr>
            <a:xfrm>
              <a:off x="6564453" y="3354571"/>
              <a:ext cx="7678" cy="7334"/>
            </a:xfrm>
            <a:custGeom>
              <a:avLst/>
              <a:gdLst/>
              <a:ahLst/>
              <a:cxnLst/>
              <a:rect l="l" t="t" r="r" b="b"/>
              <a:pathLst>
                <a:path w="156" h="149" extrusionOk="0">
                  <a:moveTo>
                    <a:pt x="79" y="0"/>
                  </a:moveTo>
                  <a:cubicBezTo>
                    <a:pt x="73" y="0"/>
                    <a:pt x="66" y="1"/>
                    <a:pt x="60" y="2"/>
                  </a:cubicBezTo>
                  <a:cubicBezTo>
                    <a:pt x="24" y="2"/>
                    <a:pt x="0" y="50"/>
                    <a:pt x="0" y="86"/>
                  </a:cubicBezTo>
                  <a:cubicBezTo>
                    <a:pt x="10" y="126"/>
                    <a:pt x="36" y="149"/>
                    <a:pt x="66" y="149"/>
                  </a:cubicBezTo>
                  <a:cubicBezTo>
                    <a:pt x="72" y="149"/>
                    <a:pt x="78" y="148"/>
                    <a:pt x="84" y="146"/>
                  </a:cubicBezTo>
                  <a:cubicBezTo>
                    <a:pt x="132" y="146"/>
                    <a:pt x="156" y="110"/>
                    <a:pt x="156" y="62"/>
                  </a:cubicBezTo>
                  <a:cubicBezTo>
                    <a:pt x="145" y="31"/>
                    <a:pt x="117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6"/>
            <p:cNvSpPr/>
            <p:nvPr/>
          </p:nvSpPr>
          <p:spPr>
            <a:xfrm>
              <a:off x="6991086" y="3180335"/>
              <a:ext cx="7137" cy="4282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65" y="0"/>
                  </a:moveTo>
                  <a:cubicBezTo>
                    <a:pt x="33" y="0"/>
                    <a:pt x="1" y="22"/>
                    <a:pt x="1" y="51"/>
                  </a:cubicBezTo>
                  <a:lnTo>
                    <a:pt x="132" y="87"/>
                  </a:lnTo>
                  <a:cubicBezTo>
                    <a:pt x="144" y="51"/>
                    <a:pt x="120" y="15"/>
                    <a:pt x="84" y="3"/>
                  </a:cubicBezTo>
                  <a:cubicBezTo>
                    <a:pt x="78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6"/>
            <p:cNvSpPr/>
            <p:nvPr/>
          </p:nvSpPr>
          <p:spPr>
            <a:xfrm>
              <a:off x="7013481" y="3186192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65" y="1"/>
                  </a:moveTo>
                  <a:cubicBezTo>
                    <a:pt x="36" y="1"/>
                    <a:pt x="10" y="22"/>
                    <a:pt x="0" y="52"/>
                  </a:cubicBezTo>
                  <a:lnTo>
                    <a:pt x="143" y="99"/>
                  </a:lnTo>
                  <a:cubicBezTo>
                    <a:pt x="143" y="52"/>
                    <a:pt x="132" y="16"/>
                    <a:pt x="84" y="4"/>
                  </a:cubicBezTo>
                  <a:cubicBezTo>
                    <a:pt x="77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6"/>
            <p:cNvSpPr/>
            <p:nvPr/>
          </p:nvSpPr>
          <p:spPr>
            <a:xfrm>
              <a:off x="7035826" y="3192246"/>
              <a:ext cx="7678" cy="4725"/>
            </a:xfrm>
            <a:custGeom>
              <a:avLst/>
              <a:gdLst/>
              <a:ahLst/>
              <a:cxnLst/>
              <a:rect l="l" t="t" r="r" b="b"/>
              <a:pathLst>
                <a:path w="156" h="96" extrusionOk="0">
                  <a:moveTo>
                    <a:pt x="84" y="0"/>
                  </a:moveTo>
                  <a:cubicBezTo>
                    <a:pt x="48" y="0"/>
                    <a:pt x="12" y="24"/>
                    <a:pt x="0" y="60"/>
                  </a:cubicBezTo>
                  <a:lnTo>
                    <a:pt x="144" y="96"/>
                  </a:lnTo>
                  <a:cubicBezTo>
                    <a:pt x="156" y="60"/>
                    <a:pt x="132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6"/>
            <p:cNvSpPr/>
            <p:nvPr/>
          </p:nvSpPr>
          <p:spPr>
            <a:xfrm>
              <a:off x="7027016" y="3177382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3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0" y="87"/>
                    <a:pt x="24" y="135"/>
                    <a:pt x="72" y="147"/>
                  </a:cubicBezTo>
                  <a:cubicBezTo>
                    <a:pt x="78" y="149"/>
                    <a:pt x="84" y="150"/>
                    <a:pt x="90" y="150"/>
                  </a:cubicBezTo>
                  <a:cubicBezTo>
                    <a:pt x="119" y="150"/>
                    <a:pt x="146" y="127"/>
                    <a:pt x="155" y="87"/>
                  </a:cubicBezTo>
                  <a:cubicBezTo>
                    <a:pt x="167" y="51"/>
                    <a:pt x="143" y="3"/>
                    <a:pt x="108" y="3"/>
                  </a:cubicBezTo>
                  <a:cubicBezTo>
                    <a:pt x="99" y="1"/>
                    <a:pt x="91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6"/>
            <p:cNvSpPr/>
            <p:nvPr/>
          </p:nvSpPr>
          <p:spPr>
            <a:xfrm>
              <a:off x="7004621" y="3171475"/>
              <a:ext cx="7728" cy="7432"/>
            </a:xfrm>
            <a:custGeom>
              <a:avLst/>
              <a:gdLst/>
              <a:ahLst/>
              <a:cxnLst/>
              <a:rect l="l" t="t" r="r" b="b"/>
              <a:pathLst>
                <a:path w="157" h="151" extrusionOk="0">
                  <a:moveTo>
                    <a:pt x="72" y="1"/>
                  </a:moveTo>
                  <a:cubicBezTo>
                    <a:pt x="37" y="1"/>
                    <a:pt x="11" y="22"/>
                    <a:pt x="1" y="52"/>
                  </a:cubicBezTo>
                  <a:cubicBezTo>
                    <a:pt x="1" y="100"/>
                    <a:pt x="25" y="135"/>
                    <a:pt x="60" y="147"/>
                  </a:cubicBezTo>
                  <a:cubicBezTo>
                    <a:pt x="67" y="149"/>
                    <a:pt x="73" y="150"/>
                    <a:pt x="80" y="150"/>
                  </a:cubicBezTo>
                  <a:cubicBezTo>
                    <a:pt x="111" y="150"/>
                    <a:pt x="144" y="127"/>
                    <a:pt x="144" y="88"/>
                  </a:cubicBezTo>
                  <a:cubicBezTo>
                    <a:pt x="156" y="52"/>
                    <a:pt x="132" y="16"/>
                    <a:pt x="96" y="4"/>
                  </a:cubicBez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6"/>
            <p:cNvSpPr/>
            <p:nvPr/>
          </p:nvSpPr>
          <p:spPr>
            <a:xfrm>
              <a:off x="7042864" y="3207406"/>
              <a:ext cx="8318" cy="7974"/>
            </a:xfrm>
            <a:custGeom>
              <a:avLst/>
              <a:gdLst/>
              <a:ahLst/>
              <a:cxnLst/>
              <a:rect l="l" t="t" r="r" b="b"/>
              <a:pathLst>
                <a:path w="169" h="162" extrusionOk="0">
                  <a:moveTo>
                    <a:pt x="89" y="0"/>
                  </a:moveTo>
                  <a:cubicBezTo>
                    <a:pt x="57" y="0"/>
                    <a:pt x="23" y="23"/>
                    <a:pt x="13" y="63"/>
                  </a:cubicBezTo>
                  <a:cubicBezTo>
                    <a:pt x="1" y="99"/>
                    <a:pt x="25" y="147"/>
                    <a:pt x="61" y="159"/>
                  </a:cubicBezTo>
                  <a:cubicBezTo>
                    <a:pt x="67" y="161"/>
                    <a:pt x="73" y="162"/>
                    <a:pt x="80" y="162"/>
                  </a:cubicBezTo>
                  <a:cubicBezTo>
                    <a:pt x="112" y="162"/>
                    <a:pt x="146" y="138"/>
                    <a:pt x="156" y="99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102" y="1"/>
                    <a:pt x="9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6"/>
            <p:cNvSpPr/>
            <p:nvPr/>
          </p:nvSpPr>
          <p:spPr>
            <a:xfrm>
              <a:off x="7028148" y="3215625"/>
              <a:ext cx="7728" cy="5513"/>
            </a:xfrm>
            <a:custGeom>
              <a:avLst/>
              <a:gdLst/>
              <a:ahLst/>
              <a:cxnLst/>
              <a:rect l="l" t="t" r="r" b="b"/>
              <a:pathLst>
                <a:path w="157" h="112" extrusionOk="0">
                  <a:moveTo>
                    <a:pt x="78" y="1"/>
                  </a:moveTo>
                  <a:cubicBezTo>
                    <a:pt x="49" y="1"/>
                    <a:pt x="21" y="24"/>
                    <a:pt x="1" y="63"/>
                  </a:cubicBezTo>
                  <a:lnTo>
                    <a:pt x="144" y="111"/>
                  </a:lnTo>
                  <a:cubicBezTo>
                    <a:pt x="156" y="63"/>
                    <a:pt x="144" y="28"/>
                    <a:pt x="97" y="4"/>
                  </a:cubicBezTo>
                  <a:cubicBezTo>
                    <a:pt x="90" y="2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6"/>
            <p:cNvSpPr/>
            <p:nvPr/>
          </p:nvSpPr>
          <p:spPr>
            <a:xfrm>
              <a:off x="7006393" y="3208587"/>
              <a:ext cx="7678" cy="4873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76" y="0"/>
                  </a:moveTo>
                  <a:cubicBezTo>
                    <a:pt x="45" y="0"/>
                    <a:pt x="10" y="21"/>
                    <a:pt x="1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6" y="3"/>
                  </a:cubicBezTo>
                  <a:cubicBezTo>
                    <a:pt x="90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6"/>
            <p:cNvSpPr/>
            <p:nvPr/>
          </p:nvSpPr>
          <p:spPr>
            <a:xfrm>
              <a:off x="7020519" y="3200909"/>
              <a:ext cx="8269" cy="7432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4" y="1"/>
                  </a:moveTo>
                  <a:cubicBezTo>
                    <a:pt x="48" y="1"/>
                    <a:pt x="22" y="22"/>
                    <a:pt x="12" y="52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7" y="149"/>
                    <a:pt x="73" y="150"/>
                    <a:pt x="80" y="150"/>
                  </a:cubicBezTo>
                  <a:cubicBezTo>
                    <a:pt x="112" y="150"/>
                    <a:pt x="146" y="129"/>
                    <a:pt x="156" y="99"/>
                  </a:cubicBezTo>
                  <a:cubicBezTo>
                    <a:pt x="168" y="52"/>
                    <a:pt x="144" y="16"/>
                    <a:pt x="108" y="4"/>
                  </a:cubicBez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6"/>
            <p:cNvSpPr/>
            <p:nvPr/>
          </p:nvSpPr>
          <p:spPr>
            <a:xfrm>
              <a:off x="6998173" y="3193870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77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6" y="149"/>
                    <a:pt x="73" y="150"/>
                    <a:pt x="80" y="150"/>
                  </a:cubicBezTo>
                  <a:cubicBezTo>
                    <a:pt x="112" y="150"/>
                    <a:pt x="146" y="128"/>
                    <a:pt x="156" y="99"/>
                  </a:cubicBezTo>
                  <a:cubicBezTo>
                    <a:pt x="168" y="63"/>
                    <a:pt x="144" y="15"/>
                    <a:pt x="96" y="3"/>
                  </a:cubicBezTo>
                  <a:cubicBezTo>
                    <a:pt x="89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6"/>
            <p:cNvSpPr/>
            <p:nvPr/>
          </p:nvSpPr>
          <p:spPr>
            <a:xfrm>
              <a:off x="6975778" y="3187324"/>
              <a:ext cx="7728" cy="6595"/>
            </a:xfrm>
            <a:custGeom>
              <a:avLst/>
              <a:gdLst/>
              <a:ahLst/>
              <a:cxnLst/>
              <a:rect l="l" t="t" r="r" b="b"/>
              <a:pathLst>
                <a:path w="157" h="134" extrusionOk="0">
                  <a:moveTo>
                    <a:pt x="70" y="0"/>
                  </a:moveTo>
                  <a:cubicBezTo>
                    <a:pt x="44" y="0"/>
                    <a:pt x="22" y="14"/>
                    <a:pt x="13" y="41"/>
                  </a:cubicBezTo>
                  <a:cubicBezTo>
                    <a:pt x="1" y="76"/>
                    <a:pt x="25" y="112"/>
                    <a:pt x="61" y="124"/>
                  </a:cubicBezTo>
                  <a:cubicBezTo>
                    <a:pt x="71" y="131"/>
                    <a:pt x="81" y="134"/>
                    <a:pt x="90" y="134"/>
                  </a:cubicBezTo>
                  <a:cubicBezTo>
                    <a:pt x="115" y="134"/>
                    <a:pt x="136" y="114"/>
                    <a:pt x="144" y="88"/>
                  </a:cubicBezTo>
                  <a:cubicBezTo>
                    <a:pt x="156" y="53"/>
                    <a:pt x="132" y="17"/>
                    <a:pt x="96" y="5"/>
                  </a:cubicBezTo>
                  <a:cubicBezTo>
                    <a:pt x="87" y="2"/>
                    <a:pt x="79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6"/>
            <p:cNvSpPr/>
            <p:nvPr/>
          </p:nvSpPr>
          <p:spPr>
            <a:xfrm>
              <a:off x="6984638" y="3201450"/>
              <a:ext cx="7088" cy="4381"/>
            </a:xfrm>
            <a:custGeom>
              <a:avLst/>
              <a:gdLst/>
              <a:ahLst/>
              <a:cxnLst/>
              <a:rect l="l" t="t" r="r" b="b"/>
              <a:pathLst>
                <a:path w="144" h="89" extrusionOk="0">
                  <a:moveTo>
                    <a:pt x="57" y="0"/>
                  </a:moveTo>
                  <a:cubicBezTo>
                    <a:pt x="32" y="0"/>
                    <a:pt x="9" y="14"/>
                    <a:pt x="0" y="41"/>
                  </a:cubicBezTo>
                  <a:lnTo>
                    <a:pt x="132" y="88"/>
                  </a:lnTo>
                  <a:cubicBezTo>
                    <a:pt x="144" y="52"/>
                    <a:pt x="120" y="17"/>
                    <a:pt x="84" y="5"/>
                  </a:cubicBezTo>
                  <a:cubicBezTo>
                    <a:pt x="75" y="2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6990495" y="3182845"/>
              <a:ext cx="7137" cy="4282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5" y="72"/>
                    <a:pt x="60" y="84"/>
                  </a:cubicBezTo>
                  <a:cubicBezTo>
                    <a:pt x="67" y="86"/>
                    <a:pt x="74" y="87"/>
                    <a:pt x="80" y="87"/>
                  </a:cubicBezTo>
                  <a:cubicBezTo>
                    <a:pt x="112" y="87"/>
                    <a:pt x="144" y="65"/>
                    <a:pt x="144" y="36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7012890" y="3188702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1"/>
                  </a:moveTo>
                  <a:cubicBezTo>
                    <a:pt x="0" y="36"/>
                    <a:pt x="24" y="84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2" y="99"/>
                    <a:pt x="146" y="78"/>
                    <a:pt x="155" y="48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7035235" y="3195199"/>
              <a:ext cx="7678" cy="4873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2" y="0"/>
                  </a:moveTo>
                  <a:cubicBezTo>
                    <a:pt x="0" y="36"/>
                    <a:pt x="24" y="84"/>
                    <a:pt x="60" y="96"/>
                  </a:cubicBezTo>
                  <a:cubicBezTo>
                    <a:pt x="66" y="98"/>
                    <a:pt x="73" y="99"/>
                    <a:pt x="79" y="99"/>
                  </a:cubicBezTo>
                  <a:cubicBezTo>
                    <a:pt x="111" y="99"/>
                    <a:pt x="146" y="76"/>
                    <a:pt x="156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7034645" y="3231523"/>
              <a:ext cx="8269" cy="7974"/>
            </a:xfrm>
            <a:custGeom>
              <a:avLst/>
              <a:gdLst/>
              <a:ahLst/>
              <a:cxnLst/>
              <a:rect l="l" t="t" r="r" b="b"/>
              <a:pathLst>
                <a:path w="168" h="162" extrusionOk="0">
                  <a:moveTo>
                    <a:pt x="89" y="0"/>
                  </a:moveTo>
                  <a:cubicBezTo>
                    <a:pt x="60" y="0"/>
                    <a:pt x="32" y="22"/>
                    <a:pt x="12" y="51"/>
                  </a:cubicBezTo>
                  <a:cubicBezTo>
                    <a:pt x="0" y="99"/>
                    <a:pt x="24" y="135"/>
                    <a:pt x="60" y="159"/>
                  </a:cubicBezTo>
                  <a:cubicBezTo>
                    <a:pt x="67" y="161"/>
                    <a:pt x="73" y="162"/>
                    <a:pt x="80" y="162"/>
                  </a:cubicBezTo>
                  <a:cubicBezTo>
                    <a:pt x="112" y="162"/>
                    <a:pt x="146" y="141"/>
                    <a:pt x="156" y="111"/>
                  </a:cubicBezTo>
                  <a:cubicBezTo>
                    <a:pt x="168" y="63"/>
                    <a:pt x="156" y="15"/>
                    <a:pt x="108" y="3"/>
                  </a:cubicBezTo>
                  <a:cubicBezTo>
                    <a:pt x="102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7019928" y="3239103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9" y="1"/>
                  </a:moveTo>
                  <a:cubicBezTo>
                    <a:pt x="40" y="1"/>
                    <a:pt x="10" y="16"/>
                    <a:pt x="1" y="53"/>
                  </a:cubicBezTo>
                  <a:lnTo>
                    <a:pt x="132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8" y="2"/>
                    <a:pt x="79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6998173" y="3230342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0"/>
                  </a:moveTo>
                  <a:cubicBezTo>
                    <a:pt x="44" y="0"/>
                    <a:pt x="10" y="22"/>
                    <a:pt x="0" y="51"/>
                  </a:cubicBezTo>
                  <a:lnTo>
                    <a:pt x="144" y="99"/>
                  </a:lnTo>
                  <a:cubicBezTo>
                    <a:pt x="156" y="63"/>
                    <a:pt x="132" y="27"/>
                    <a:pt x="96" y="4"/>
                  </a:cubicBezTo>
                  <a:cubicBezTo>
                    <a:pt x="89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7012890" y="3223550"/>
              <a:ext cx="8269" cy="7481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76" y="0"/>
                  </a:moveTo>
                  <a:cubicBezTo>
                    <a:pt x="48" y="0"/>
                    <a:pt x="21" y="20"/>
                    <a:pt x="12" y="46"/>
                  </a:cubicBezTo>
                  <a:cubicBezTo>
                    <a:pt x="0" y="82"/>
                    <a:pt x="12" y="130"/>
                    <a:pt x="48" y="142"/>
                  </a:cubicBezTo>
                  <a:cubicBezTo>
                    <a:pt x="61" y="148"/>
                    <a:pt x="74" y="151"/>
                    <a:pt x="85" y="151"/>
                  </a:cubicBezTo>
                  <a:cubicBezTo>
                    <a:pt x="115" y="151"/>
                    <a:pt x="138" y="132"/>
                    <a:pt x="155" y="106"/>
                  </a:cubicBezTo>
                  <a:cubicBezTo>
                    <a:pt x="167" y="58"/>
                    <a:pt x="144" y="22"/>
                    <a:pt x="108" y="10"/>
                  </a:cubicBezTo>
                  <a:cubicBezTo>
                    <a:pt x="98" y="3"/>
                    <a:pt x="87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6990495" y="3215576"/>
              <a:ext cx="8318" cy="6940"/>
            </a:xfrm>
            <a:custGeom>
              <a:avLst/>
              <a:gdLst/>
              <a:ahLst/>
              <a:cxnLst/>
              <a:rect l="l" t="t" r="r" b="b"/>
              <a:pathLst>
                <a:path w="169" h="141" extrusionOk="0">
                  <a:moveTo>
                    <a:pt x="82" y="0"/>
                  </a:moveTo>
                  <a:cubicBezTo>
                    <a:pt x="56" y="0"/>
                    <a:pt x="34" y="14"/>
                    <a:pt x="25" y="40"/>
                  </a:cubicBezTo>
                  <a:cubicBezTo>
                    <a:pt x="1" y="76"/>
                    <a:pt x="25" y="124"/>
                    <a:pt x="60" y="136"/>
                  </a:cubicBezTo>
                  <a:cubicBezTo>
                    <a:pt x="69" y="139"/>
                    <a:pt x="79" y="141"/>
                    <a:pt x="89" y="141"/>
                  </a:cubicBezTo>
                  <a:cubicBezTo>
                    <a:pt x="118" y="141"/>
                    <a:pt x="147" y="127"/>
                    <a:pt x="156" y="100"/>
                  </a:cubicBezTo>
                  <a:cubicBezTo>
                    <a:pt x="168" y="52"/>
                    <a:pt x="156" y="17"/>
                    <a:pt x="108" y="5"/>
                  </a:cubicBezTo>
                  <a:cubicBezTo>
                    <a:pt x="99" y="2"/>
                    <a:pt x="90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6968740" y="3207307"/>
              <a:ext cx="8269" cy="6891"/>
            </a:xfrm>
            <a:custGeom>
              <a:avLst/>
              <a:gdLst/>
              <a:ahLst/>
              <a:cxnLst/>
              <a:rect l="l" t="t" r="r" b="b"/>
              <a:pathLst>
                <a:path w="168" h="140" extrusionOk="0">
                  <a:moveTo>
                    <a:pt x="80" y="1"/>
                  </a:moveTo>
                  <a:cubicBezTo>
                    <a:pt x="50" y="1"/>
                    <a:pt x="21" y="14"/>
                    <a:pt x="12" y="41"/>
                  </a:cubicBezTo>
                  <a:cubicBezTo>
                    <a:pt x="0" y="77"/>
                    <a:pt x="24" y="113"/>
                    <a:pt x="60" y="137"/>
                  </a:cubicBezTo>
                  <a:cubicBezTo>
                    <a:pt x="67" y="139"/>
                    <a:pt x="74" y="140"/>
                    <a:pt x="81" y="140"/>
                  </a:cubicBezTo>
                  <a:cubicBezTo>
                    <a:pt x="112" y="140"/>
                    <a:pt x="146" y="120"/>
                    <a:pt x="156" y="101"/>
                  </a:cubicBezTo>
                  <a:cubicBezTo>
                    <a:pt x="168" y="65"/>
                    <a:pt x="144" y="17"/>
                    <a:pt x="108" y="5"/>
                  </a:cubicBezTo>
                  <a:cubicBezTo>
                    <a:pt x="99" y="2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6976960" y="3221778"/>
              <a:ext cx="7137" cy="4627"/>
            </a:xfrm>
            <a:custGeom>
              <a:avLst/>
              <a:gdLst/>
              <a:ahLst/>
              <a:cxnLst/>
              <a:rect l="l" t="t" r="r" b="b"/>
              <a:pathLst>
                <a:path w="145" h="94" extrusionOk="0">
                  <a:moveTo>
                    <a:pt x="55" y="1"/>
                  </a:moveTo>
                  <a:cubicBezTo>
                    <a:pt x="30" y="1"/>
                    <a:pt x="9" y="20"/>
                    <a:pt x="1" y="46"/>
                  </a:cubicBezTo>
                  <a:lnTo>
                    <a:pt x="132" y="94"/>
                  </a:lnTo>
                  <a:cubicBezTo>
                    <a:pt x="144" y="58"/>
                    <a:pt x="132" y="22"/>
                    <a:pt x="84" y="10"/>
                  </a:cubicBezTo>
                  <a:cubicBezTo>
                    <a:pt x="74" y="3"/>
                    <a:pt x="6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6983457" y="3203419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8" y="98"/>
                    <a:pt x="77" y="99"/>
                    <a:pt x="84" y="99"/>
                  </a:cubicBezTo>
                  <a:cubicBezTo>
                    <a:pt x="120" y="99"/>
                    <a:pt x="146" y="78"/>
                    <a:pt x="156" y="48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7005802" y="3211048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4" y="73"/>
                    <a:pt x="60" y="97"/>
                  </a:cubicBezTo>
                  <a:cubicBezTo>
                    <a:pt x="67" y="99"/>
                    <a:pt x="73" y="100"/>
                    <a:pt x="80" y="100"/>
                  </a:cubicBezTo>
                  <a:cubicBezTo>
                    <a:pt x="112" y="100"/>
                    <a:pt x="146" y="78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6"/>
            <p:cNvSpPr/>
            <p:nvPr/>
          </p:nvSpPr>
          <p:spPr>
            <a:xfrm>
              <a:off x="7027557" y="3218726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5" y="84"/>
                    <a:pt x="61" y="96"/>
                  </a:cubicBezTo>
                  <a:cubicBezTo>
                    <a:pt x="67" y="98"/>
                    <a:pt x="74" y="99"/>
                    <a:pt x="81" y="99"/>
                  </a:cubicBezTo>
                  <a:cubicBezTo>
                    <a:pt x="112" y="99"/>
                    <a:pt x="147" y="78"/>
                    <a:pt x="156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6"/>
            <p:cNvSpPr/>
            <p:nvPr/>
          </p:nvSpPr>
          <p:spPr>
            <a:xfrm>
              <a:off x="7024653" y="3255345"/>
              <a:ext cx="8860" cy="7777"/>
            </a:xfrm>
            <a:custGeom>
              <a:avLst/>
              <a:gdLst/>
              <a:ahLst/>
              <a:cxnLst/>
              <a:rect l="l" t="t" r="r" b="b"/>
              <a:pathLst>
                <a:path w="180" h="158" extrusionOk="0">
                  <a:moveTo>
                    <a:pt x="88" y="0"/>
                  </a:moveTo>
                  <a:cubicBezTo>
                    <a:pt x="60" y="0"/>
                    <a:pt x="33" y="20"/>
                    <a:pt x="24" y="46"/>
                  </a:cubicBezTo>
                  <a:cubicBezTo>
                    <a:pt x="0" y="93"/>
                    <a:pt x="24" y="129"/>
                    <a:pt x="60" y="153"/>
                  </a:cubicBezTo>
                  <a:cubicBezTo>
                    <a:pt x="68" y="156"/>
                    <a:pt x="78" y="157"/>
                    <a:pt x="87" y="157"/>
                  </a:cubicBezTo>
                  <a:cubicBezTo>
                    <a:pt x="116" y="157"/>
                    <a:pt x="146" y="142"/>
                    <a:pt x="156" y="105"/>
                  </a:cubicBezTo>
                  <a:cubicBezTo>
                    <a:pt x="180" y="69"/>
                    <a:pt x="156" y="22"/>
                    <a:pt x="120" y="10"/>
                  </a:cubicBezTo>
                  <a:cubicBezTo>
                    <a:pt x="110" y="3"/>
                    <a:pt x="99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7009937" y="3261793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1"/>
                  </a:moveTo>
                  <a:cubicBezTo>
                    <a:pt x="36" y="1"/>
                    <a:pt x="9" y="20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4"/>
                    <a:pt x="7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6988723" y="3251654"/>
              <a:ext cx="7728" cy="5365"/>
            </a:xfrm>
            <a:custGeom>
              <a:avLst/>
              <a:gdLst/>
              <a:ahLst/>
              <a:cxnLst/>
              <a:rect l="l" t="t" r="r" b="b"/>
              <a:pathLst>
                <a:path w="157" h="109" extrusionOk="0">
                  <a:moveTo>
                    <a:pt x="59" y="0"/>
                  </a:moveTo>
                  <a:cubicBezTo>
                    <a:pt x="37" y="0"/>
                    <a:pt x="16" y="14"/>
                    <a:pt x="1" y="37"/>
                  </a:cubicBezTo>
                  <a:lnTo>
                    <a:pt x="132" y="109"/>
                  </a:lnTo>
                  <a:cubicBezTo>
                    <a:pt x="156" y="73"/>
                    <a:pt x="132" y="25"/>
                    <a:pt x="96" y="13"/>
                  </a:cubicBezTo>
                  <a:cubicBezTo>
                    <a:pt x="84" y="4"/>
                    <a:pt x="71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7003440" y="3245895"/>
              <a:ext cx="8318" cy="7481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89" y="1"/>
                  </a:moveTo>
                  <a:cubicBezTo>
                    <a:pt x="61" y="1"/>
                    <a:pt x="33" y="20"/>
                    <a:pt x="25" y="46"/>
                  </a:cubicBezTo>
                  <a:cubicBezTo>
                    <a:pt x="1" y="82"/>
                    <a:pt x="13" y="130"/>
                    <a:pt x="61" y="142"/>
                  </a:cubicBezTo>
                  <a:cubicBezTo>
                    <a:pt x="71" y="149"/>
                    <a:pt x="81" y="152"/>
                    <a:pt x="90" y="152"/>
                  </a:cubicBezTo>
                  <a:cubicBezTo>
                    <a:pt x="116" y="152"/>
                    <a:pt x="139" y="132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4"/>
                    <a:pt x="99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6982275" y="3236347"/>
              <a:ext cx="8269" cy="7038"/>
            </a:xfrm>
            <a:custGeom>
              <a:avLst/>
              <a:gdLst/>
              <a:ahLst/>
              <a:cxnLst/>
              <a:rect l="l" t="t" r="r" b="b"/>
              <a:pathLst>
                <a:path w="168" h="143" extrusionOk="0">
                  <a:moveTo>
                    <a:pt x="67" y="1"/>
                  </a:moveTo>
                  <a:cubicBezTo>
                    <a:pt x="43" y="1"/>
                    <a:pt x="20" y="14"/>
                    <a:pt x="12" y="37"/>
                  </a:cubicBezTo>
                  <a:cubicBezTo>
                    <a:pt x="0" y="73"/>
                    <a:pt x="12" y="121"/>
                    <a:pt x="48" y="133"/>
                  </a:cubicBezTo>
                  <a:cubicBezTo>
                    <a:pt x="58" y="139"/>
                    <a:pt x="69" y="142"/>
                    <a:pt x="80" y="142"/>
                  </a:cubicBezTo>
                  <a:cubicBezTo>
                    <a:pt x="108" y="142"/>
                    <a:pt x="135" y="123"/>
                    <a:pt x="144" y="97"/>
                  </a:cubicBezTo>
                  <a:cubicBezTo>
                    <a:pt x="168" y="61"/>
                    <a:pt x="144" y="25"/>
                    <a:pt x="108" y="13"/>
                  </a:cubicBezTo>
                  <a:cubicBezTo>
                    <a:pt x="95" y="5"/>
                    <a:pt x="81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6960471" y="3226749"/>
              <a:ext cx="8318" cy="6743"/>
            </a:xfrm>
            <a:custGeom>
              <a:avLst/>
              <a:gdLst/>
              <a:ahLst/>
              <a:cxnLst/>
              <a:rect l="l" t="t" r="r" b="b"/>
              <a:pathLst>
                <a:path w="169" h="137" extrusionOk="0">
                  <a:moveTo>
                    <a:pt x="82" y="0"/>
                  </a:moveTo>
                  <a:cubicBezTo>
                    <a:pt x="56" y="0"/>
                    <a:pt x="34" y="14"/>
                    <a:pt x="25" y="41"/>
                  </a:cubicBezTo>
                  <a:cubicBezTo>
                    <a:pt x="1" y="77"/>
                    <a:pt x="25" y="112"/>
                    <a:pt x="61" y="124"/>
                  </a:cubicBezTo>
                  <a:cubicBezTo>
                    <a:pt x="73" y="133"/>
                    <a:pt x="88" y="137"/>
                    <a:pt x="101" y="137"/>
                  </a:cubicBezTo>
                  <a:cubicBezTo>
                    <a:pt x="126" y="137"/>
                    <a:pt x="149" y="124"/>
                    <a:pt x="156" y="100"/>
                  </a:cubicBezTo>
                  <a:cubicBezTo>
                    <a:pt x="168" y="65"/>
                    <a:pt x="156" y="29"/>
                    <a:pt x="109" y="5"/>
                  </a:cubicBezTo>
                  <a:cubicBezTo>
                    <a:pt x="100" y="2"/>
                    <a:pt x="91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6968149" y="3241662"/>
              <a:ext cx="7088" cy="4774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56" y="0"/>
                  </a:moveTo>
                  <a:cubicBezTo>
                    <a:pt x="31" y="0"/>
                    <a:pt x="8" y="13"/>
                    <a:pt x="0" y="37"/>
                  </a:cubicBezTo>
                  <a:lnTo>
                    <a:pt x="132" y="96"/>
                  </a:lnTo>
                  <a:cubicBezTo>
                    <a:pt x="144" y="72"/>
                    <a:pt x="132" y="25"/>
                    <a:pt x="96" y="13"/>
                  </a:cubicBezTo>
                  <a:cubicBezTo>
                    <a:pt x="83" y="4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6975778" y="3224042"/>
              <a:ext cx="7728" cy="4627"/>
            </a:xfrm>
            <a:custGeom>
              <a:avLst/>
              <a:gdLst/>
              <a:ahLst/>
              <a:cxnLst/>
              <a:rect l="l" t="t" r="r" b="b"/>
              <a:pathLst>
                <a:path w="157" h="94" extrusionOk="0">
                  <a:moveTo>
                    <a:pt x="25" y="0"/>
                  </a:moveTo>
                  <a:lnTo>
                    <a:pt x="25" y="0"/>
                  </a:lnTo>
                  <a:cubicBezTo>
                    <a:pt x="1" y="36"/>
                    <a:pt x="25" y="72"/>
                    <a:pt x="61" y="84"/>
                  </a:cubicBezTo>
                  <a:cubicBezTo>
                    <a:pt x="71" y="90"/>
                    <a:pt x="82" y="93"/>
                    <a:pt x="92" y="93"/>
                  </a:cubicBezTo>
                  <a:cubicBezTo>
                    <a:pt x="120" y="93"/>
                    <a:pt x="148" y="74"/>
                    <a:pt x="156" y="48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6997583" y="3232852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72"/>
                    <a:pt x="60" y="96"/>
                  </a:cubicBezTo>
                  <a:cubicBezTo>
                    <a:pt x="68" y="99"/>
                    <a:pt x="77" y="100"/>
                    <a:pt x="85" y="100"/>
                  </a:cubicBezTo>
                  <a:cubicBezTo>
                    <a:pt x="112" y="100"/>
                    <a:pt x="137" y="85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7018747" y="3241662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7"/>
                    <a:pt x="25" y="84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7" y="101"/>
                    <a:pt x="147" y="85"/>
                    <a:pt x="156" y="49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7013481" y="3278528"/>
              <a:ext cx="8269" cy="7826"/>
            </a:xfrm>
            <a:custGeom>
              <a:avLst/>
              <a:gdLst/>
              <a:ahLst/>
              <a:cxnLst/>
              <a:rect l="l" t="t" r="r" b="b"/>
              <a:pathLst>
                <a:path w="168" h="159" extrusionOk="0">
                  <a:moveTo>
                    <a:pt x="91" y="0"/>
                  </a:moveTo>
                  <a:cubicBezTo>
                    <a:pt x="62" y="0"/>
                    <a:pt x="33" y="14"/>
                    <a:pt x="24" y="41"/>
                  </a:cubicBezTo>
                  <a:cubicBezTo>
                    <a:pt x="0" y="89"/>
                    <a:pt x="12" y="136"/>
                    <a:pt x="48" y="148"/>
                  </a:cubicBezTo>
                  <a:cubicBezTo>
                    <a:pt x="58" y="155"/>
                    <a:pt x="69" y="158"/>
                    <a:pt x="80" y="158"/>
                  </a:cubicBezTo>
                  <a:cubicBezTo>
                    <a:pt x="109" y="158"/>
                    <a:pt x="138" y="138"/>
                    <a:pt x="155" y="113"/>
                  </a:cubicBezTo>
                  <a:cubicBezTo>
                    <a:pt x="167" y="77"/>
                    <a:pt x="155" y="29"/>
                    <a:pt x="120" y="5"/>
                  </a:cubicBezTo>
                  <a:cubicBezTo>
                    <a:pt x="111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6998173" y="3284040"/>
              <a:ext cx="7088" cy="5365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55" y="0"/>
                  </a:moveTo>
                  <a:cubicBezTo>
                    <a:pt x="31" y="0"/>
                    <a:pt x="8" y="13"/>
                    <a:pt x="0" y="36"/>
                  </a:cubicBezTo>
                  <a:lnTo>
                    <a:pt x="120" y="108"/>
                  </a:lnTo>
                  <a:cubicBezTo>
                    <a:pt x="144" y="72"/>
                    <a:pt x="132" y="24"/>
                    <a:pt x="96" y="13"/>
                  </a:cubicBezTo>
                  <a:cubicBezTo>
                    <a:pt x="83" y="4"/>
                    <a:pt x="69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6977550" y="3272227"/>
              <a:ext cx="7728" cy="5414"/>
            </a:xfrm>
            <a:custGeom>
              <a:avLst/>
              <a:gdLst/>
              <a:ahLst/>
              <a:cxnLst/>
              <a:rect l="l" t="t" r="r" b="b"/>
              <a:pathLst>
                <a:path w="157" h="110" extrusionOk="0">
                  <a:moveTo>
                    <a:pt x="67" y="1"/>
                  </a:moveTo>
                  <a:cubicBezTo>
                    <a:pt x="42" y="1"/>
                    <a:pt x="16" y="14"/>
                    <a:pt x="1" y="37"/>
                  </a:cubicBezTo>
                  <a:lnTo>
                    <a:pt x="132" y="109"/>
                  </a:lnTo>
                  <a:cubicBezTo>
                    <a:pt x="156" y="73"/>
                    <a:pt x="144" y="37"/>
                    <a:pt x="108" y="13"/>
                  </a:cubicBezTo>
                  <a:cubicBezTo>
                    <a:pt x="96" y="5"/>
                    <a:pt x="81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6"/>
            <p:cNvSpPr/>
            <p:nvPr/>
          </p:nvSpPr>
          <p:spPr>
            <a:xfrm>
              <a:off x="6992858" y="3267552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80" y="0"/>
                  </a:moveTo>
                  <a:cubicBezTo>
                    <a:pt x="55" y="0"/>
                    <a:pt x="32" y="13"/>
                    <a:pt x="24" y="37"/>
                  </a:cubicBezTo>
                  <a:cubicBezTo>
                    <a:pt x="1" y="73"/>
                    <a:pt x="12" y="120"/>
                    <a:pt x="48" y="144"/>
                  </a:cubicBezTo>
                  <a:cubicBezTo>
                    <a:pt x="57" y="147"/>
                    <a:pt x="67" y="149"/>
                    <a:pt x="77" y="149"/>
                  </a:cubicBezTo>
                  <a:cubicBezTo>
                    <a:pt x="106" y="149"/>
                    <a:pt x="135" y="135"/>
                    <a:pt x="144" y="108"/>
                  </a:cubicBezTo>
                  <a:cubicBezTo>
                    <a:pt x="168" y="73"/>
                    <a:pt x="156" y="25"/>
                    <a:pt x="120" y="13"/>
                  </a:cubicBezTo>
                  <a:cubicBezTo>
                    <a:pt x="107" y="4"/>
                    <a:pt x="93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6"/>
            <p:cNvSpPr/>
            <p:nvPr/>
          </p:nvSpPr>
          <p:spPr>
            <a:xfrm>
              <a:off x="6972284" y="3256379"/>
              <a:ext cx="8269" cy="7137"/>
            </a:xfrm>
            <a:custGeom>
              <a:avLst/>
              <a:gdLst/>
              <a:ahLst/>
              <a:cxnLst/>
              <a:rect l="l" t="t" r="r" b="b"/>
              <a:pathLst>
                <a:path w="168" h="145" extrusionOk="0">
                  <a:moveTo>
                    <a:pt x="79" y="0"/>
                  </a:moveTo>
                  <a:cubicBezTo>
                    <a:pt x="53" y="0"/>
                    <a:pt x="27" y="13"/>
                    <a:pt x="12" y="36"/>
                  </a:cubicBezTo>
                  <a:cubicBezTo>
                    <a:pt x="0" y="72"/>
                    <a:pt x="12" y="120"/>
                    <a:pt x="48" y="132"/>
                  </a:cubicBezTo>
                  <a:cubicBezTo>
                    <a:pt x="61" y="141"/>
                    <a:pt x="75" y="145"/>
                    <a:pt x="88" y="145"/>
                  </a:cubicBezTo>
                  <a:cubicBezTo>
                    <a:pt x="113" y="145"/>
                    <a:pt x="136" y="131"/>
                    <a:pt x="144" y="108"/>
                  </a:cubicBezTo>
                  <a:cubicBezTo>
                    <a:pt x="167" y="72"/>
                    <a:pt x="156" y="36"/>
                    <a:pt x="120" y="13"/>
                  </a:cubicBezTo>
                  <a:cubicBezTo>
                    <a:pt x="107" y="4"/>
                    <a:pt x="93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6"/>
            <p:cNvSpPr/>
            <p:nvPr/>
          </p:nvSpPr>
          <p:spPr>
            <a:xfrm>
              <a:off x="6951661" y="3245551"/>
              <a:ext cx="7728" cy="6792"/>
            </a:xfrm>
            <a:custGeom>
              <a:avLst/>
              <a:gdLst/>
              <a:ahLst/>
              <a:cxnLst/>
              <a:rect l="l" t="t" r="r" b="b"/>
              <a:pathLst>
                <a:path w="157" h="138" extrusionOk="0">
                  <a:moveTo>
                    <a:pt x="80" y="1"/>
                  </a:moveTo>
                  <a:cubicBezTo>
                    <a:pt x="54" y="1"/>
                    <a:pt x="30" y="12"/>
                    <a:pt x="13" y="29"/>
                  </a:cubicBezTo>
                  <a:cubicBezTo>
                    <a:pt x="1" y="65"/>
                    <a:pt x="13" y="101"/>
                    <a:pt x="48" y="125"/>
                  </a:cubicBezTo>
                  <a:cubicBezTo>
                    <a:pt x="61" y="133"/>
                    <a:pt x="75" y="137"/>
                    <a:pt x="89" y="137"/>
                  </a:cubicBezTo>
                  <a:cubicBezTo>
                    <a:pt x="114" y="137"/>
                    <a:pt x="136" y="124"/>
                    <a:pt x="144" y="101"/>
                  </a:cubicBezTo>
                  <a:cubicBezTo>
                    <a:pt x="156" y="65"/>
                    <a:pt x="144" y="29"/>
                    <a:pt x="108" y="5"/>
                  </a:cubicBezTo>
                  <a:cubicBezTo>
                    <a:pt x="99" y="2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6"/>
            <p:cNvSpPr/>
            <p:nvPr/>
          </p:nvSpPr>
          <p:spPr>
            <a:xfrm>
              <a:off x="6957567" y="3260464"/>
              <a:ext cx="7678" cy="5365"/>
            </a:xfrm>
            <a:custGeom>
              <a:avLst/>
              <a:gdLst/>
              <a:ahLst/>
              <a:cxnLst/>
              <a:rect l="l" t="t" r="r" b="b"/>
              <a:pathLst>
                <a:path w="156" h="109" extrusionOk="0">
                  <a:moveTo>
                    <a:pt x="67" y="1"/>
                  </a:moveTo>
                  <a:cubicBezTo>
                    <a:pt x="41" y="1"/>
                    <a:pt x="16" y="14"/>
                    <a:pt x="0" y="37"/>
                  </a:cubicBezTo>
                  <a:lnTo>
                    <a:pt x="132" y="109"/>
                  </a:lnTo>
                  <a:cubicBezTo>
                    <a:pt x="156" y="73"/>
                    <a:pt x="144" y="37"/>
                    <a:pt x="108" y="13"/>
                  </a:cubicBezTo>
                  <a:cubicBezTo>
                    <a:pt x="95" y="5"/>
                    <a:pt x="81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6"/>
            <p:cNvSpPr/>
            <p:nvPr/>
          </p:nvSpPr>
          <p:spPr>
            <a:xfrm>
              <a:off x="6966968" y="324343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6988133" y="3253426"/>
              <a:ext cx="7137" cy="5562"/>
            </a:xfrm>
            <a:custGeom>
              <a:avLst/>
              <a:gdLst/>
              <a:ahLst/>
              <a:cxnLst/>
              <a:rect l="l" t="t" r="r" b="b"/>
              <a:pathLst>
                <a:path w="145" h="113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13" y="85"/>
                    <a:pt x="49" y="108"/>
                  </a:cubicBezTo>
                  <a:cubicBezTo>
                    <a:pt x="58" y="111"/>
                    <a:pt x="67" y="113"/>
                    <a:pt x="77" y="113"/>
                  </a:cubicBezTo>
                  <a:cubicBezTo>
                    <a:pt x="106" y="113"/>
                    <a:pt x="135" y="99"/>
                    <a:pt x="144" y="73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7008755" y="3264057"/>
              <a:ext cx="7678" cy="5513"/>
            </a:xfrm>
            <a:custGeom>
              <a:avLst/>
              <a:gdLst/>
              <a:ahLst/>
              <a:cxnLst/>
              <a:rect l="l" t="t" r="r" b="b"/>
              <a:pathLst>
                <a:path w="156" h="112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12" y="84"/>
                    <a:pt x="48" y="108"/>
                  </a:cubicBezTo>
                  <a:cubicBezTo>
                    <a:pt x="57" y="110"/>
                    <a:pt x="66" y="112"/>
                    <a:pt x="75" y="112"/>
                  </a:cubicBezTo>
                  <a:cubicBezTo>
                    <a:pt x="105" y="112"/>
                    <a:pt x="138" y="96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6"/>
            <p:cNvSpPr/>
            <p:nvPr/>
          </p:nvSpPr>
          <p:spPr>
            <a:xfrm>
              <a:off x="6999945" y="3301070"/>
              <a:ext cx="8860" cy="7777"/>
            </a:xfrm>
            <a:custGeom>
              <a:avLst/>
              <a:gdLst/>
              <a:ahLst/>
              <a:cxnLst/>
              <a:rect l="l" t="t" r="r" b="b"/>
              <a:pathLst>
                <a:path w="180" h="158" extrusionOk="0">
                  <a:moveTo>
                    <a:pt x="91" y="1"/>
                  </a:moveTo>
                  <a:cubicBezTo>
                    <a:pt x="65" y="1"/>
                    <a:pt x="39" y="14"/>
                    <a:pt x="24" y="37"/>
                  </a:cubicBezTo>
                  <a:cubicBezTo>
                    <a:pt x="0" y="73"/>
                    <a:pt x="12" y="121"/>
                    <a:pt x="48" y="145"/>
                  </a:cubicBezTo>
                  <a:cubicBezTo>
                    <a:pt x="61" y="153"/>
                    <a:pt x="75" y="157"/>
                    <a:pt x="89" y="157"/>
                  </a:cubicBezTo>
                  <a:cubicBezTo>
                    <a:pt x="115" y="157"/>
                    <a:pt x="140" y="144"/>
                    <a:pt x="155" y="121"/>
                  </a:cubicBezTo>
                  <a:cubicBezTo>
                    <a:pt x="179" y="85"/>
                    <a:pt x="167" y="25"/>
                    <a:pt x="132" y="13"/>
                  </a:cubicBezTo>
                  <a:cubicBezTo>
                    <a:pt x="119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6"/>
            <p:cNvSpPr/>
            <p:nvPr/>
          </p:nvSpPr>
          <p:spPr>
            <a:xfrm>
              <a:off x="6984047" y="3305204"/>
              <a:ext cx="7678" cy="5956"/>
            </a:xfrm>
            <a:custGeom>
              <a:avLst/>
              <a:gdLst/>
              <a:ahLst/>
              <a:cxnLst/>
              <a:rect l="l" t="t" r="r" b="b"/>
              <a:pathLst>
                <a:path w="156" h="121" extrusionOk="0">
                  <a:moveTo>
                    <a:pt x="70" y="1"/>
                  </a:moveTo>
                  <a:cubicBezTo>
                    <a:pt x="47" y="1"/>
                    <a:pt x="23" y="14"/>
                    <a:pt x="0" y="37"/>
                  </a:cubicBezTo>
                  <a:lnTo>
                    <a:pt x="120" y="121"/>
                  </a:lnTo>
                  <a:cubicBezTo>
                    <a:pt x="156" y="85"/>
                    <a:pt x="144" y="37"/>
                    <a:pt x="108" y="13"/>
                  </a:cubicBezTo>
                  <a:cubicBezTo>
                    <a:pt x="95" y="4"/>
                    <a:pt x="82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6"/>
            <p:cNvSpPr/>
            <p:nvPr/>
          </p:nvSpPr>
          <p:spPr>
            <a:xfrm>
              <a:off x="6965196" y="3291915"/>
              <a:ext cx="7137" cy="5710"/>
            </a:xfrm>
            <a:custGeom>
              <a:avLst/>
              <a:gdLst/>
              <a:ahLst/>
              <a:cxnLst/>
              <a:rect l="l" t="t" r="r" b="b"/>
              <a:pathLst>
                <a:path w="145" h="116" extrusionOk="0">
                  <a:moveTo>
                    <a:pt x="66" y="1"/>
                  </a:moveTo>
                  <a:cubicBezTo>
                    <a:pt x="41" y="1"/>
                    <a:pt x="16" y="9"/>
                    <a:pt x="1" y="32"/>
                  </a:cubicBezTo>
                  <a:lnTo>
                    <a:pt x="120" y="116"/>
                  </a:lnTo>
                  <a:cubicBezTo>
                    <a:pt x="144" y="80"/>
                    <a:pt x="144" y="32"/>
                    <a:pt x="108" y="8"/>
                  </a:cubicBezTo>
                  <a:cubicBezTo>
                    <a:pt x="95" y="4"/>
                    <a:pt x="80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6"/>
            <p:cNvSpPr/>
            <p:nvPr/>
          </p:nvSpPr>
          <p:spPr>
            <a:xfrm>
              <a:off x="6980504" y="3288421"/>
              <a:ext cx="8269" cy="7481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81" y="0"/>
                  </a:moveTo>
                  <a:cubicBezTo>
                    <a:pt x="59" y="0"/>
                    <a:pt x="40" y="8"/>
                    <a:pt x="24" y="31"/>
                  </a:cubicBezTo>
                  <a:cubicBezTo>
                    <a:pt x="0" y="67"/>
                    <a:pt x="12" y="115"/>
                    <a:pt x="36" y="139"/>
                  </a:cubicBezTo>
                  <a:cubicBezTo>
                    <a:pt x="49" y="147"/>
                    <a:pt x="63" y="151"/>
                    <a:pt x="77" y="151"/>
                  </a:cubicBezTo>
                  <a:cubicBezTo>
                    <a:pt x="103" y="151"/>
                    <a:pt x="128" y="138"/>
                    <a:pt x="144" y="115"/>
                  </a:cubicBezTo>
                  <a:cubicBezTo>
                    <a:pt x="168" y="79"/>
                    <a:pt x="156" y="31"/>
                    <a:pt x="120" y="7"/>
                  </a:cubicBezTo>
                  <a:cubicBezTo>
                    <a:pt x="107" y="3"/>
                    <a:pt x="94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6"/>
            <p:cNvSpPr/>
            <p:nvPr/>
          </p:nvSpPr>
          <p:spPr>
            <a:xfrm>
              <a:off x="6960471" y="3275771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91" y="1"/>
                  </a:moveTo>
                  <a:cubicBezTo>
                    <a:pt x="66" y="1"/>
                    <a:pt x="40" y="14"/>
                    <a:pt x="25" y="37"/>
                  </a:cubicBezTo>
                  <a:cubicBezTo>
                    <a:pt x="1" y="61"/>
                    <a:pt x="13" y="109"/>
                    <a:pt x="49" y="133"/>
                  </a:cubicBezTo>
                  <a:cubicBezTo>
                    <a:pt x="61" y="141"/>
                    <a:pt x="76" y="145"/>
                    <a:pt x="90" y="145"/>
                  </a:cubicBezTo>
                  <a:cubicBezTo>
                    <a:pt x="116" y="145"/>
                    <a:pt x="141" y="132"/>
                    <a:pt x="156" y="109"/>
                  </a:cubicBezTo>
                  <a:cubicBezTo>
                    <a:pt x="168" y="85"/>
                    <a:pt x="156" y="37"/>
                    <a:pt x="132" y="13"/>
                  </a:cubicBezTo>
                  <a:cubicBezTo>
                    <a:pt x="120" y="5"/>
                    <a:pt x="106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6"/>
            <p:cNvSpPr/>
            <p:nvPr/>
          </p:nvSpPr>
          <p:spPr>
            <a:xfrm>
              <a:off x="6941079" y="3263220"/>
              <a:ext cx="8269" cy="6792"/>
            </a:xfrm>
            <a:custGeom>
              <a:avLst/>
              <a:gdLst/>
              <a:ahLst/>
              <a:cxnLst/>
              <a:rect l="l" t="t" r="r" b="b"/>
              <a:pathLst>
                <a:path w="168" h="138" extrusionOk="0">
                  <a:moveTo>
                    <a:pt x="69" y="0"/>
                  </a:moveTo>
                  <a:cubicBezTo>
                    <a:pt x="48" y="0"/>
                    <a:pt x="31" y="9"/>
                    <a:pt x="24" y="29"/>
                  </a:cubicBezTo>
                  <a:cubicBezTo>
                    <a:pt x="0" y="53"/>
                    <a:pt x="12" y="101"/>
                    <a:pt x="48" y="125"/>
                  </a:cubicBezTo>
                  <a:cubicBezTo>
                    <a:pt x="62" y="134"/>
                    <a:pt x="76" y="138"/>
                    <a:pt x="89" y="138"/>
                  </a:cubicBezTo>
                  <a:cubicBezTo>
                    <a:pt x="110" y="138"/>
                    <a:pt x="129" y="127"/>
                    <a:pt x="144" y="113"/>
                  </a:cubicBezTo>
                  <a:cubicBezTo>
                    <a:pt x="168" y="77"/>
                    <a:pt x="156" y="41"/>
                    <a:pt x="120" y="17"/>
                  </a:cubicBezTo>
                  <a:cubicBezTo>
                    <a:pt x="104" y="6"/>
                    <a:pt x="8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6"/>
            <p:cNvSpPr/>
            <p:nvPr/>
          </p:nvSpPr>
          <p:spPr>
            <a:xfrm>
              <a:off x="6946345" y="3278528"/>
              <a:ext cx="7137" cy="5562"/>
            </a:xfrm>
            <a:custGeom>
              <a:avLst/>
              <a:gdLst/>
              <a:ahLst/>
              <a:cxnLst/>
              <a:rect l="l" t="t" r="r" b="b"/>
              <a:pathLst>
                <a:path w="145" h="113" extrusionOk="0">
                  <a:moveTo>
                    <a:pt x="49" y="0"/>
                  </a:moveTo>
                  <a:cubicBezTo>
                    <a:pt x="31" y="0"/>
                    <a:pt x="14" y="9"/>
                    <a:pt x="1" y="29"/>
                  </a:cubicBezTo>
                  <a:lnTo>
                    <a:pt x="121" y="113"/>
                  </a:lnTo>
                  <a:cubicBezTo>
                    <a:pt x="144" y="89"/>
                    <a:pt x="133" y="41"/>
                    <a:pt x="97" y="17"/>
                  </a:cubicBezTo>
                  <a:cubicBezTo>
                    <a:pt x="81" y="6"/>
                    <a:pt x="6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6"/>
            <p:cNvSpPr/>
            <p:nvPr/>
          </p:nvSpPr>
          <p:spPr>
            <a:xfrm>
              <a:off x="6956977" y="3262285"/>
              <a:ext cx="7088" cy="5365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24"/>
                    <a:pt x="12" y="72"/>
                    <a:pt x="48" y="96"/>
                  </a:cubicBezTo>
                  <a:cubicBezTo>
                    <a:pt x="61" y="104"/>
                    <a:pt x="73" y="108"/>
                    <a:pt x="86" y="108"/>
                  </a:cubicBezTo>
                  <a:cubicBezTo>
                    <a:pt x="108" y="108"/>
                    <a:pt x="128" y="95"/>
                    <a:pt x="144" y="72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6"/>
            <p:cNvSpPr/>
            <p:nvPr/>
          </p:nvSpPr>
          <p:spPr>
            <a:xfrm>
              <a:off x="6976960" y="3274049"/>
              <a:ext cx="7137" cy="5365"/>
            </a:xfrm>
            <a:custGeom>
              <a:avLst/>
              <a:gdLst/>
              <a:ahLst/>
              <a:cxnLst/>
              <a:rect l="l" t="t" r="r" b="b"/>
              <a:pathLst>
                <a:path w="145" h="109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84"/>
                    <a:pt x="49" y="96"/>
                  </a:cubicBezTo>
                  <a:cubicBezTo>
                    <a:pt x="61" y="104"/>
                    <a:pt x="74" y="108"/>
                    <a:pt x="86" y="108"/>
                  </a:cubicBezTo>
                  <a:cubicBezTo>
                    <a:pt x="108" y="108"/>
                    <a:pt x="129" y="95"/>
                    <a:pt x="144" y="72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6"/>
            <p:cNvSpPr/>
            <p:nvPr/>
          </p:nvSpPr>
          <p:spPr>
            <a:xfrm>
              <a:off x="6996992" y="3285812"/>
              <a:ext cx="7088" cy="5906"/>
            </a:xfrm>
            <a:custGeom>
              <a:avLst/>
              <a:gdLst/>
              <a:ahLst/>
              <a:cxnLst/>
              <a:rect l="l" t="t" r="r" b="b"/>
              <a:pathLst>
                <a:path w="144" h="120" extrusionOk="0">
                  <a:moveTo>
                    <a:pt x="24" y="0"/>
                  </a:moveTo>
                  <a:cubicBezTo>
                    <a:pt x="0" y="36"/>
                    <a:pt x="12" y="84"/>
                    <a:pt x="36" y="108"/>
                  </a:cubicBezTo>
                  <a:cubicBezTo>
                    <a:pt x="48" y="116"/>
                    <a:pt x="61" y="120"/>
                    <a:pt x="75" y="120"/>
                  </a:cubicBezTo>
                  <a:cubicBezTo>
                    <a:pt x="101" y="120"/>
                    <a:pt x="128" y="104"/>
                    <a:pt x="144" y="7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6"/>
            <p:cNvSpPr/>
            <p:nvPr/>
          </p:nvSpPr>
          <p:spPr>
            <a:xfrm>
              <a:off x="6984638" y="3322431"/>
              <a:ext cx="8860" cy="8023"/>
            </a:xfrm>
            <a:custGeom>
              <a:avLst/>
              <a:gdLst/>
              <a:ahLst/>
              <a:cxnLst/>
              <a:rect l="l" t="t" r="r" b="b"/>
              <a:pathLst>
                <a:path w="180" h="163" extrusionOk="0">
                  <a:moveTo>
                    <a:pt x="95" y="0"/>
                  </a:moveTo>
                  <a:cubicBezTo>
                    <a:pt x="72" y="0"/>
                    <a:pt x="50" y="13"/>
                    <a:pt x="36" y="34"/>
                  </a:cubicBezTo>
                  <a:cubicBezTo>
                    <a:pt x="0" y="69"/>
                    <a:pt x="12" y="117"/>
                    <a:pt x="36" y="141"/>
                  </a:cubicBezTo>
                  <a:cubicBezTo>
                    <a:pt x="51" y="156"/>
                    <a:pt x="68" y="163"/>
                    <a:pt x="85" y="163"/>
                  </a:cubicBezTo>
                  <a:cubicBezTo>
                    <a:pt x="108" y="163"/>
                    <a:pt x="130" y="150"/>
                    <a:pt x="144" y="129"/>
                  </a:cubicBezTo>
                  <a:cubicBezTo>
                    <a:pt x="179" y="93"/>
                    <a:pt x="168" y="46"/>
                    <a:pt x="144" y="22"/>
                  </a:cubicBezTo>
                  <a:cubicBezTo>
                    <a:pt x="129" y="7"/>
                    <a:pt x="111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6"/>
            <p:cNvSpPr/>
            <p:nvPr/>
          </p:nvSpPr>
          <p:spPr>
            <a:xfrm>
              <a:off x="6968740" y="3325187"/>
              <a:ext cx="7088" cy="6005"/>
            </a:xfrm>
            <a:custGeom>
              <a:avLst/>
              <a:gdLst/>
              <a:ahLst/>
              <a:cxnLst/>
              <a:rect l="l" t="t" r="r" b="b"/>
              <a:pathLst>
                <a:path w="144" h="122" extrusionOk="0">
                  <a:moveTo>
                    <a:pt x="72" y="0"/>
                  </a:moveTo>
                  <a:cubicBezTo>
                    <a:pt x="49" y="0"/>
                    <a:pt x="22" y="11"/>
                    <a:pt x="0" y="25"/>
                  </a:cubicBezTo>
                  <a:lnTo>
                    <a:pt x="120" y="121"/>
                  </a:lnTo>
                  <a:cubicBezTo>
                    <a:pt x="144" y="97"/>
                    <a:pt x="144" y="49"/>
                    <a:pt x="108" y="13"/>
                  </a:cubicBezTo>
                  <a:cubicBezTo>
                    <a:pt x="99" y="4"/>
                    <a:pt x="86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6"/>
            <p:cNvSpPr/>
            <p:nvPr/>
          </p:nvSpPr>
          <p:spPr>
            <a:xfrm>
              <a:off x="6951070" y="3310274"/>
              <a:ext cx="7137" cy="6202"/>
            </a:xfrm>
            <a:custGeom>
              <a:avLst/>
              <a:gdLst/>
              <a:ahLst/>
              <a:cxnLst/>
              <a:rect l="l" t="t" r="r" b="b"/>
              <a:pathLst>
                <a:path w="145" h="126" extrusionOk="0">
                  <a:moveTo>
                    <a:pt x="56" y="1"/>
                  </a:moveTo>
                  <a:cubicBezTo>
                    <a:pt x="34" y="1"/>
                    <a:pt x="14" y="10"/>
                    <a:pt x="1" y="30"/>
                  </a:cubicBezTo>
                  <a:lnTo>
                    <a:pt x="108" y="125"/>
                  </a:lnTo>
                  <a:cubicBezTo>
                    <a:pt x="144" y="89"/>
                    <a:pt x="132" y="41"/>
                    <a:pt x="108" y="18"/>
                  </a:cubicBezTo>
                  <a:cubicBezTo>
                    <a:pt x="92" y="7"/>
                    <a:pt x="7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6"/>
            <p:cNvSpPr/>
            <p:nvPr/>
          </p:nvSpPr>
          <p:spPr>
            <a:xfrm>
              <a:off x="6966378" y="3308158"/>
              <a:ext cx="8269" cy="7580"/>
            </a:xfrm>
            <a:custGeom>
              <a:avLst/>
              <a:gdLst/>
              <a:ahLst/>
              <a:cxnLst/>
              <a:rect l="l" t="t" r="r" b="b"/>
              <a:pathLst>
                <a:path w="168" h="154" extrusionOk="0">
                  <a:moveTo>
                    <a:pt x="91" y="0"/>
                  </a:moveTo>
                  <a:cubicBezTo>
                    <a:pt x="65" y="0"/>
                    <a:pt x="40" y="13"/>
                    <a:pt x="24" y="37"/>
                  </a:cubicBezTo>
                  <a:cubicBezTo>
                    <a:pt x="1" y="61"/>
                    <a:pt x="1" y="108"/>
                    <a:pt x="36" y="132"/>
                  </a:cubicBezTo>
                  <a:cubicBezTo>
                    <a:pt x="51" y="147"/>
                    <a:pt x="69" y="154"/>
                    <a:pt x="85" y="154"/>
                  </a:cubicBezTo>
                  <a:cubicBezTo>
                    <a:pt x="108" y="154"/>
                    <a:pt x="130" y="141"/>
                    <a:pt x="144" y="120"/>
                  </a:cubicBezTo>
                  <a:cubicBezTo>
                    <a:pt x="168" y="84"/>
                    <a:pt x="168" y="37"/>
                    <a:pt x="132" y="13"/>
                  </a:cubicBezTo>
                  <a:cubicBezTo>
                    <a:pt x="119" y="4"/>
                    <a:pt x="105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6"/>
            <p:cNvSpPr/>
            <p:nvPr/>
          </p:nvSpPr>
          <p:spPr>
            <a:xfrm>
              <a:off x="6948117" y="3293982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7" y="1"/>
                  </a:moveTo>
                  <a:cubicBezTo>
                    <a:pt x="53" y="1"/>
                    <a:pt x="32" y="11"/>
                    <a:pt x="25" y="26"/>
                  </a:cubicBezTo>
                  <a:cubicBezTo>
                    <a:pt x="1" y="62"/>
                    <a:pt x="1" y="97"/>
                    <a:pt x="37" y="133"/>
                  </a:cubicBezTo>
                  <a:cubicBezTo>
                    <a:pt x="46" y="142"/>
                    <a:pt x="58" y="146"/>
                    <a:pt x="72" y="146"/>
                  </a:cubicBezTo>
                  <a:cubicBezTo>
                    <a:pt x="94" y="146"/>
                    <a:pt x="118" y="136"/>
                    <a:pt x="132" y="121"/>
                  </a:cubicBezTo>
                  <a:cubicBezTo>
                    <a:pt x="156" y="86"/>
                    <a:pt x="156" y="38"/>
                    <a:pt x="120" y="14"/>
                  </a:cubicBezTo>
                  <a:cubicBezTo>
                    <a:pt x="107" y="5"/>
                    <a:pt x="91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6"/>
            <p:cNvSpPr/>
            <p:nvPr/>
          </p:nvSpPr>
          <p:spPr>
            <a:xfrm>
              <a:off x="6929315" y="3279709"/>
              <a:ext cx="8269" cy="6989"/>
            </a:xfrm>
            <a:custGeom>
              <a:avLst/>
              <a:gdLst/>
              <a:ahLst/>
              <a:cxnLst/>
              <a:rect l="l" t="t" r="r" b="b"/>
              <a:pathLst>
                <a:path w="168" h="142" extrusionOk="0">
                  <a:moveTo>
                    <a:pt x="73" y="0"/>
                  </a:moveTo>
                  <a:cubicBezTo>
                    <a:pt x="54" y="0"/>
                    <a:pt x="37" y="9"/>
                    <a:pt x="24" y="29"/>
                  </a:cubicBezTo>
                  <a:cubicBezTo>
                    <a:pt x="0" y="53"/>
                    <a:pt x="12" y="89"/>
                    <a:pt x="48" y="124"/>
                  </a:cubicBezTo>
                  <a:cubicBezTo>
                    <a:pt x="59" y="135"/>
                    <a:pt x="74" y="141"/>
                    <a:pt x="90" y="141"/>
                  </a:cubicBezTo>
                  <a:cubicBezTo>
                    <a:pt x="110" y="141"/>
                    <a:pt x="131" y="132"/>
                    <a:pt x="144" y="112"/>
                  </a:cubicBezTo>
                  <a:cubicBezTo>
                    <a:pt x="168" y="89"/>
                    <a:pt x="156" y="41"/>
                    <a:pt x="120" y="17"/>
                  </a:cubicBezTo>
                  <a:cubicBezTo>
                    <a:pt x="104" y="6"/>
                    <a:pt x="8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6"/>
            <p:cNvSpPr/>
            <p:nvPr/>
          </p:nvSpPr>
          <p:spPr>
            <a:xfrm>
              <a:off x="6933401" y="3295508"/>
              <a:ext cx="6546" cy="5660"/>
            </a:xfrm>
            <a:custGeom>
              <a:avLst/>
              <a:gdLst/>
              <a:ahLst/>
              <a:cxnLst/>
              <a:rect l="l" t="t" r="r" b="b"/>
              <a:pathLst>
                <a:path w="133" h="115" extrusionOk="0">
                  <a:moveTo>
                    <a:pt x="49" y="1"/>
                  </a:moveTo>
                  <a:cubicBezTo>
                    <a:pt x="31" y="1"/>
                    <a:pt x="13" y="7"/>
                    <a:pt x="1" y="19"/>
                  </a:cubicBezTo>
                  <a:lnTo>
                    <a:pt x="109" y="114"/>
                  </a:lnTo>
                  <a:cubicBezTo>
                    <a:pt x="132" y="90"/>
                    <a:pt x="132" y="43"/>
                    <a:pt x="97" y="19"/>
                  </a:cubicBezTo>
                  <a:cubicBezTo>
                    <a:pt x="85" y="7"/>
                    <a:pt x="67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6"/>
            <p:cNvSpPr/>
            <p:nvPr/>
          </p:nvSpPr>
          <p:spPr>
            <a:xfrm>
              <a:off x="6945213" y="3279906"/>
              <a:ext cx="7088" cy="5611"/>
            </a:xfrm>
            <a:custGeom>
              <a:avLst/>
              <a:gdLst/>
              <a:ahLst/>
              <a:cxnLst/>
              <a:rect l="l" t="t" r="r" b="b"/>
              <a:pathLst>
                <a:path w="144" h="114" extrusionOk="0">
                  <a:moveTo>
                    <a:pt x="24" y="1"/>
                  </a:moveTo>
                  <a:cubicBezTo>
                    <a:pt x="0" y="25"/>
                    <a:pt x="12" y="73"/>
                    <a:pt x="48" y="97"/>
                  </a:cubicBezTo>
                  <a:cubicBezTo>
                    <a:pt x="59" y="107"/>
                    <a:pt x="74" y="113"/>
                    <a:pt x="90" y="113"/>
                  </a:cubicBezTo>
                  <a:cubicBezTo>
                    <a:pt x="110" y="113"/>
                    <a:pt x="130" y="104"/>
                    <a:pt x="144" y="85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6"/>
            <p:cNvSpPr/>
            <p:nvPr/>
          </p:nvSpPr>
          <p:spPr>
            <a:xfrm>
              <a:off x="6964015" y="3293441"/>
              <a:ext cx="7137" cy="5611"/>
            </a:xfrm>
            <a:custGeom>
              <a:avLst/>
              <a:gdLst/>
              <a:ahLst/>
              <a:cxnLst/>
              <a:rect l="l" t="t" r="r" b="b"/>
              <a:pathLst>
                <a:path w="145" h="114" extrusionOk="0">
                  <a:moveTo>
                    <a:pt x="25" y="1"/>
                  </a:moveTo>
                  <a:cubicBezTo>
                    <a:pt x="1" y="37"/>
                    <a:pt x="13" y="73"/>
                    <a:pt x="49" y="97"/>
                  </a:cubicBezTo>
                  <a:cubicBezTo>
                    <a:pt x="59" y="107"/>
                    <a:pt x="75" y="113"/>
                    <a:pt x="91" y="113"/>
                  </a:cubicBezTo>
                  <a:cubicBezTo>
                    <a:pt x="111" y="113"/>
                    <a:pt x="131" y="104"/>
                    <a:pt x="144" y="85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6"/>
            <p:cNvSpPr/>
            <p:nvPr/>
          </p:nvSpPr>
          <p:spPr>
            <a:xfrm>
              <a:off x="6982866" y="3306976"/>
              <a:ext cx="7088" cy="5956"/>
            </a:xfrm>
            <a:custGeom>
              <a:avLst/>
              <a:gdLst/>
              <a:ahLst/>
              <a:cxnLst/>
              <a:rect l="l" t="t" r="r" b="b"/>
              <a:pathLst>
                <a:path w="144" h="12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7"/>
                    <a:pt x="12" y="85"/>
                    <a:pt x="48" y="108"/>
                  </a:cubicBezTo>
                  <a:cubicBezTo>
                    <a:pt x="57" y="117"/>
                    <a:pt x="68" y="121"/>
                    <a:pt x="80" y="121"/>
                  </a:cubicBezTo>
                  <a:cubicBezTo>
                    <a:pt x="103" y="121"/>
                    <a:pt x="128" y="108"/>
                    <a:pt x="144" y="85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6"/>
            <p:cNvSpPr/>
            <p:nvPr/>
          </p:nvSpPr>
          <p:spPr>
            <a:xfrm>
              <a:off x="6967559" y="3342660"/>
              <a:ext cx="8269" cy="7875"/>
            </a:xfrm>
            <a:custGeom>
              <a:avLst/>
              <a:gdLst/>
              <a:ahLst/>
              <a:cxnLst/>
              <a:rect l="l" t="t" r="r" b="b"/>
              <a:pathLst>
                <a:path w="168" h="160" extrusionOk="0">
                  <a:moveTo>
                    <a:pt x="92" y="1"/>
                  </a:moveTo>
                  <a:cubicBezTo>
                    <a:pt x="70" y="1"/>
                    <a:pt x="49" y="9"/>
                    <a:pt x="36" y="29"/>
                  </a:cubicBezTo>
                  <a:cubicBezTo>
                    <a:pt x="0" y="65"/>
                    <a:pt x="0" y="113"/>
                    <a:pt x="24" y="137"/>
                  </a:cubicBezTo>
                  <a:cubicBezTo>
                    <a:pt x="41" y="153"/>
                    <a:pt x="59" y="159"/>
                    <a:pt x="78" y="159"/>
                  </a:cubicBezTo>
                  <a:cubicBezTo>
                    <a:pt x="101" y="159"/>
                    <a:pt x="124" y="150"/>
                    <a:pt x="144" y="137"/>
                  </a:cubicBezTo>
                  <a:cubicBezTo>
                    <a:pt x="168" y="101"/>
                    <a:pt x="168" y="53"/>
                    <a:pt x="144" y="17"/>
                  </a:cubicBezTo>
                  <a:cubicBezTo>
                    <a:pt x="128" y="6"/>
                    <a:pt x="109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6"/>
            <p:cNvSpPr/>
            <p:nvPr/>
          </p:nvSpPr>
          <p:spPr>
            <a:xfrm>
              <a:off x="6951661" y="3343842"/>
              <a:ext cx="6546" cy="6743"/>
            </a:xfrm>
            <a:custGeom>
              <a:avLst/>
              <a:gdLst/>
              <a:ahLst/>
              <a:cxnLst/>
              <a:rect l="l" t="t" r="r" b="b"/>
              <a:pathLst>
                <a:path w="133" h="137" extrusionOk="0">
                  <a:moveTo>
                    <a:pt x="61" y="0"/>
                  </a:moveTo>
                  <a:cubicBezTo>
                    <a:pt x="38" y="0"/>
                    <a:pt x="14" y="9"/>
                    <a:pt x="1" y="29"/>
                  </a:cubicBezTo>
                  <a:lnTo>
                    <a:pt x="96" y="137"/>
                  </a:lnTo>
                  <a:cubicBezTo>
                    <a:pt x="132" y="101"/>
                    <a:pt x="132" y="53"/>
                    <a:pt x="108" y="17"/>
                  </a:cubicBezTo>
                  <a:cubicBezTo>
                    <a:pt x="97" y="6"/>
                    <a:pt x="7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6"/>
            <p:cNvSpPr/>
            <p:nvPr/>
          </p:nvSpPr>
          <p:spPr>
            <a:xfrm>
              <a:off x="6935173" y="3327304"/>
              <a:ext cx="6546" cy="6202"/>
            </a:xfrm>
            <a:custGeom>
              <a:avLst/>
              <a:gdLst/>
              <a:ahLst/>
              <a:cxnLst/>
              <a:rect l="l" t="t" r="r" b="b"/>
              <a:pathLst>
                <a:path w="133" h="126" extrusionOk="0">
                  <a:moveTo>
                    <a:pt x="59" y="0"/>
                  </a:moveTo>
                  <a:cubicBezTo>
                    <a:pt x="40" y="0"/>
                    <a:pt x="19" y="6"/>
                    <a:pt x="1" y="18"/>
                  </a:cubicBezTo>
                  <a:lnTo>
                    <a:pt x="108" y="126"/>
                  </a:lnTo>
                  <a:cubicBezTo>
                    <a:pt x="132" y="102"/>
                    <a:pt x="132" y="54"/>
                    <a:pt x="108" y="18"/>
                  </a:cubicBezTo>
                  <a:cubicBezTo>
                    <a:pt x="96" y="6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6"/>
            <p:cNvSpPr/>
            <p:nvPr/>
          </p:nvSpPr>
          <p:spPr>
            <a:xfrm>
              <a:off x="6950480" y="3326762"/>
              <a:ext cx="8318" cy="7580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90" y="1"/>
                  </a:moveTo>
                  <a:cubicBezTo>
                    <a:pt x="70" y="1"/>
                    <a:pt x="50" y="10"/>
                    <a:pt x="37" y="29"/>
                  </a:cubicBezTo>
                  <a:cubicBezTo>
                    <a:pt x="1" y="53"/>
                    <a:pt x="1" y="101"/>
                    <a:pt x="37" y="137"/>
                  </a:cubicBezTo>
                  <a:cubicBezTo>
                    <a:pt x="47" y="148"/>
                    <a:pt x="63" y="154"/>
                    <a:pt x="80" y="154"/>
                  </a:cubicBezTo>
                  <a:cubicBezTo>
                    <a:pt x="101" y="154"/>
                    <a:pt x="124" y="145"/>
                    <a:pt x="144" y="125"/>
                  </a:cubicBezTo>
                  <a:cubicBezTo>
                    <a:pt x="168" y="101"/>
                    <a:pt x="168" y="53"/>
                    <a:pt x="132" y="17"/>
                  </a:cubicBezTo>
                  <a:cubicBezTo>
                    <a:pt x="121" y="7"/>
                    <a:pt x="10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6"/>
            <p:cNvSpPr/>
            <p:nvPr/>
          </p:nvSpPr>
          <p:spPr>
            <a:xfrm>
              <a:off x="6933401" y="3310815"/>
              <a:ext cx="8318" cy="7137"/>
            </a:xfrm>
            <a:custGeom>
              <a:avLst/>
              <a:gdLst/>
              <a:ahLst/>
              <a:cxnLst/>
              <a:rect l="l" t="t" r="r" b="b"/>
              <a:pathLst>
                <a:path w="169" h="145" extrusionOk="0">
                  <a:moveTo>
                    <a:pt x="74" y="1"/>
                  </a:moveTo>
                  <a:cubicBezTo>
                    <a:pt x="55" y="1"/>
                    <a:pt x="37" y="7"/>
                    <a:pt x="25" y="19"/>
                  </a:cubicBezTo>
                  <a:cubicBezTo>
                    <a:pt x="1" y="54"/>
                    <a:pt x="1" y="102"/>
                    <a:pt x="37" y="126"/>
                  </a:cubicBezTo>
                  <a:cubicBezTo>
                    <a:pt x="49" y="138"/>
                    <a:pt x="67" y="144"/>
                    <a:pt x="85" y="144"/>
                  </a:cubicBezTo>
                  <a:cubicBezTo>
                    <a:pt x="103" y="144"/>
                    <a:pt x="121" y="138"/>
                    <a:pt x="132" y="126"/>
                  </a:cubicBezTo>
                  <a:cubicBezTo>
                    <a:pt x="168" y="102"/>
                    <a:pt x="156" y="54"/>
                    <a:pt x="132" y="19"/>
                  </a:cubicBezTo>
                  <a:cubicBezTo>
                    <a:pt x="115" y="7"/>
                    <a:pt x="94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6"/>
            <p:cNvSpPr/>
            <p:nvPr/>
          </p:nvSpPr>
          <p:spPr>
            <a:xfrm>
              <a:off x="6916371" y="3294918"/>
              <a:ext cx="7678" cy="7038"/>
            </a:xfrm>
            <a:custGeom>
              <a:avLst/>
              <a:gdLst/>
              <a:ahLst/>
              <a:cxnLst/>
              <a:rect l="l" t="t" r="r" b="b"/>
              <a:pathLst>
                <a:path w="156" h="143" extrusionOk="0">
                  <a:moveTo>
                    <a:pt x="72" y="1"/>
                  </a:moveTo>
                  <a:cubicBezTo>
                    <a:pt x="54" y="1"/>
                    <a:pt x="36" y="7"/>
                    <a:pt x="24" y="19"/>
                  </a:cubicBezTo>
                  <a:cubicBezTo>
                    <a:pt x="0" y="43"/>
                    <a:pt x="12" y="90"/>
                    <a:pt x="36" y="114"/>
                  </a:cubicBezTo>
                  <a:cubicBezTo>
                    <a:pt x="56" y="134"/>
                    <a:pt x="76" y="143"/>
                    <a:pt x="93" y="143"/>
                  </a:cubicBezTo>
                  <a:cubicBezTo>
                    <a:pt x="108" y="143"/>
                    <a:pt x="121" y="137"/>
                    <a:pt x="132" y="126"/>
                  </a:cubicBezTo>
                  <a:cubicBezTo>
                    <a:pt x="156" y="90"/>
                    <a:pt x="156" y="55"/>
                    <a:pt x="120" y="19"/>
                  </a:cubicBezTo>
                  <a:cubicBezTo>
                    <a:pt x="108" y="7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6"/>
            <p:cNvSpPr/>
            <p:nvPr/>
          </p:nvSpPr>
          <p:spPr>
            <a:xfrm>
              <a:off x="6919275" y="3310815"/>
              <a:ext cx="6546" cy="6251"/>
            </a:xfrm>
            <a:custGeom>
              <a:avLst/>
              <a:gdLst/>
              <a:ahLst/>
              <a:cxnLst/>
              <a:rect l="l" t="t" r="r" b="b"/>
              <a:pathLst>
                <a:path w="133" h="127" extrusionOk="0">
                  <a:moveTo>
                    <a:pt x="49" y="1"/>
                  </a:moveTo>
                  <a:cubicBezTo>
                    <a:pt x="31" y="1"/>
                    <a:pt x="13" y="7"/>
                    <a:pt x="1" y="19"/>
                  </a:cubicBezTo>
                  <a:lnTo>
                    <a:pt x="97" y="126"/>
                  </a:lnTo>
                  <a:cubicBezTo>
                    <a:pt x="133" y="102"/>
                    <a:pt x="121" y="54"/>
                    <a:pt x="97" y="19"/>
                  </a:cubicBezTo>
                  <a:cubicBezTo>
                    <a:pt x="85" y="7"/>
                    <a:pt x="67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6"/>
            <p:cNvSpPr/>
            <p:nvPr/>
          </p:nvSpPr>
          <p:spPr>
            <a:xfrm>
              <a:off x="6932269" y="3296394"/>
              <a:ext cx="6497" cy="5660"/>
            </a:xfrm>
            <a:custGeom>
              <a:avLst/>
              <a:gdLst/>
              <a:ahLst/>
              <a:cxnLst/>
              <a:rect l="l" t="t" r="r" b="b"/>
              <a:pathLst>
                <a:path w="132" h="115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25"/>
                    <a:pt x="12" y="72"/>
                    <a:pt x="36" y="96"/>
                  </a:cubicBezTo>
                  <a:cubicBezTo>
                    <a:pt x="54" y="108"/>
                    <a:pt x="72" y="114"/>
                    <a:pt x="88" y="114"/>
                  </a:cubicBezTo>
                  <a:cubicBezTo>
                    <a:pt x="105" y="114"/>
                    <a:pt x="120" y="108"/>
                    <a:pt x="132" y="96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6"/>
            <p:cNvSpPr/>
            <p:nvPr/>
          </p:nvSpPr>
          <p:spPr>
            <a:xfrm>
              <a:off x="6949889" y="3311701"/>
              <a:ext cx="6546" cy="5857"/>
            </a:xfrm>
            <a:custGeom>
              <a:avLst/>
              <a:gdLst/>
              <a:ahLst/>
              <a:cxnLst/>
              <a:rect l="l" t="t" r="r" b="b"/>
              <a:pathLst>
                <a:path w="133" h="119" extrusionOk="0">
                  <a:moveTo>
                    <a:pt x="25" y="1"/>
                  </a:moveTo>
                  <a:cubicBezTo>
                    <a:pt x="1" y="24"/>
                    <a:pt x="1" y="72"/>
                    <a:pt x="37" y="96"/>
                  </a:cubicBezTo>
                  <a:cubicBezTo>
                    <a:pt x="47" y="112"/>
                    <a:pt x="63" y="119"/>
                    <a:pt x="79" y="119"/>
                  </a:cubicBezTo>
                  <a:cubicBezTo>
                    <a:pt x="99" y="119"/>
                    <a:pt x="119" y="109"/>
                    <a:pt x="132" y="96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6"/>
            <p:cNvSpPr/>
            <p:nvPr/>
          </p:nvSpPr>
          <p:spPr>
            <a:xfrm>
              <a:off x="6967559" y="3326418"/>
              <a:ext cx="7088" cy="6399"/>
            </a:xfrm>
            <a:custGeom>
              <a:avLst/>
              <a:gdLst/>
              <a:ahLst/>
              <a:cxnLst/>
              <a:rect l="l" t="t" r="r" b="b"/>
              <a:pathLst>
                <a:path w="144" h="130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0" y="84"/>
                    <a:pt x="36" y="108"/>
                  </a:cubicBezTo>
                  <a:cubicBezTo>
                    <a:pt x="46" y="123"/>
                    <a:pt x="61" y="130"/>
                    <a:pt x="76" y="130"/>
                  </a:cubicBezTo>
                  <a:cubicBezTo>
                    <a:pt x="98" y="130"/>
                    <a:pt x="123" y="117"/>
                    <a:pt x="144" y="96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6"/>
            <p:cNvSpPr/>
            <p:nvPr/>
          </p:nvSpPr>
          <p:spPr>
            <a:xfrm>
              <a:off x="6948117" y="3361413"/>
              <a:ext cx="8909" cy="7728"/>
            </a:xfrm>
            <a:custGeom>
              <a:avLst/>
              <a:gdLst/>
              <a:ahLst/>
              <a:cxnLst/>
              <a:rect l="l" t="t" r="r" b="b"/>
              <a:pathLst>
                <a:path w="181" h="157" extrusionOk="0">
                  <a:moveTo>
                    <a:pt x="97" y="1"/>
                  </a:moveTo>
                  <a:cubicBezTo>
                    <a:pt x="76" y="1"/>
                    <a:pt x="55" y="7"/>
                    <a:pt x="37" y="19"/>
                  </a:cubicBezTo>
                  <a:cubicBezTo>
                    <a:pt x="13" y="55"/>
                    <a:pt x="1" y="102"/>
                    <a:pt x="25" y="138"/>
                  </a:cubicBezTo>
                  <a:cubicBezTo>
                    <a:pt x="37" y="150"/>
                    <a:pt x="58" y="156"/>
                    <a:pt x="80" y="156"/>
                  </a:cubicBezTo>
                  <a:cubicBezTo>
                    <a:pt x="102" y="156"/>
                    <a:pt x="126" y="150"/>
                    <a:pt x="144" y="138"/>
                  </a:cubicBezTo>
                  <a:cubicBezTo>
                    <a:pt x="168" y="102"/>
                    <a:pt x="180" y="55"/>
                    <a:pt x="156" y="19"/>
                  </a:cubicBezTo>
                  <a:cubicBezTo>
                    <a:pt x="138" y="7"/>
                    <a:pt x="117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6"/>
            <p:cNvSpPr/>
            <p:nvPr/>
          </p:nvSpPr>
          <p:spPr>
            <a:xfrm>
              <a:off x="6932269" y="3360921"/>
              <a:ext cx="7088" cy="6743"/>
            </a:xfrm>
            <a:custGeom>
              <a:avLst/>
              <a:gdLst/>
              <a:ahLst/>
              <a:cxnLst/>
              <a:rect l="l" t="t" r="r" b="b"/>
              <a:pathLst>
                <a:path w="144" h="137" extrusionOk="0">
                  <a:moveTo>
                    <a:pt x="53" y="0"/>
                  </a:moveTo>
                  <a:cubicBezTo>
                    <a:pt x="35" y="0"/>
                    <a:pt x="16" y="6"/>
                    <a:pt x="0" y="17"/>
                  </a:cubicBezTo>
                  <a:lnTo>
                    <a:pt x="96" y="136"/>
                  </a:lnTo>
                  <a:cubicBezTo>
                    <a:pt x="132" y="101"/>
                    <a:pt x="144" y="53"/>
                    <a:pt x="120" y="29"/>
                  </a:cubicBezTo>
                  <a:cubicBezTo>
                    <a:pt x="100" y="9"/>
                    <a:pt x="76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6"/>
            <p:cNvSpPr/>
            <p:nvPr/>
          </p:nvSpPr>
          <p:spPr>
            <a:xfrm>
              <a:off x="6918143" y="3342660"/>
              <a:ext cx="6497" cy="6743"/>
            </a:xfrm>
            <a:custGeom>
              <a:avLst/>
              <a:gdLst/>
              <a:ahLst/>
              <a:cxnLst/>
              <a:rect l="l" t="t" r="r" b="b"/>
              <a:pathLst>
                <a:path w="132" h="137" extrusionOk="0">
                  <a:moveTo>
                    <a:pt x="48" y="1"/>
                  </a:moveTo>
                  <a:cubicBezTo>
                    <a:pt x="32" y="1"/>
                    <a:pt x="16" y="6"/>
                    <a:pt x="0" y="17"/>
                  </a:cubicBezTo>
                  <a:lnTo>
                    <a:pt x="96" y="137"/>
                  </a:lnTo>
                  <a:cubicBezTo>
                    <a:pt x="120" y="113"/>
                    <a:pt x="132" y="65"/>
                    <a:pt x="108" y="29"/>
                  </a:cubicBezTo>
                  <a:cubicBezTo>
                    <a:pt x="88" y="9"/>
                    <a:pt x="6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6"/>
            <p:cNvSpPr/>
            <p:nvPr/>
          </p:nvSpPr>
          <p:spPr>
            <a:xfrm>
              <a:off x="6932810" y="3343842"/>
              <a:ext cx="8318" cy="7580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89" y="0"/>
                  </a:moveTo>
                  <a:cubicBezTo>
                    <a:pt x="72" y="0"/>
                    <a:pt x="53" y="6"/>
                    <a:pt x="37" y="17"/>
                  </a:cubicBezTo>
                  <a:cubicBezTo>
                    <a:pt x="1" y="53"/>
                    <a:pt x="1" y="101"/>
                    <a:pt x="25" y="125"/>
                  </a:cubicBezTo>
                  <a:cubicBezTo>
                    <a:pt x="38" y="144"/>
                    <a:pt x="58" y="153"/>
                    <a:pt x="80" y="153"/>
                  </a:cubicBezTo>
                  <a:cubicBezTo>
                    <a:pt x="98" y="153"/>
                    <a:pt x="116" y="147"/>
                    <a:pt x="133" y="137"/>
                  </a:cubicBezTo>
                  <a:cubicBezTo>
                    <a:pt x="168" y="101"/>
                    <a:pt x="168" y="53"/>
                    <a:pt x="144" y="29"/>
                  </a:cubicBezTo>
                  <a:cubicBezTo>
                    <a:pt x="131" y="9"/>
                    <a:pt x="111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6"/>
            <p:cNvSpPr/>
            <p:nvPr/>
          </p:nvSpPr>
          <p:spPr>
            <a:xfrm>
              <a:off x="6917552" y="3326369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71" y="0"/>
                  </a:moveTo>
                  <a:cubicBezTo>
                    <a:pt x="58" y="0"/>
                    <a:pt x="45" y="4"/>
                    <a:pt x="36" y="13"/>
                  </a:cubicBezTo>
                  <a:cubicBezTo>
                    <a:pt x="0" y="37"/>
                    <a:pt x="0" y="85"/>
                    <a:pt x="24" y="121"/>
                  </a:cubicBezTo>
                  <a:cubicBezTo>
                    <a:pt x="46" y="136"/>
                    <a:pt x="68" y="146"/>
                    <a:pt x="91" y="146"/>
                  </a:cubicBezTo>
                  <a:cubicBezTo>
                    <a:pt x="104" y="146"/>
                    <a:pt x="118" y="142"/>
                    <a:pt x="132" y="133"/>
                  </a:cubicBezTo>
                  <a:cubicBezTo>
                    <a:pt x="156" y="97"/>
                    <a:pt x="156" y="61"/>
                    <a:pt x="132" y="25"/>
                  </a:cubicBezTo>
                  <a:cubicBezTo>
                    <a:pt x="117" y="11"/>
                    <a:pt x="93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6"/>
            <p:cNvSpPr/>
            <p:nvPr/>
          </p:nvSpPr>
          <p:spPr>
            <a:xfrm>
              <a:off x="6902245" y="3308699"/>
              <a:ext cx="7678" cy="6940"/>
            </a:xfrm>
            <a:custGeom>
              <a:avLst/>
              <a:gdLst/>
              <a:ahLst/>
              <a:cxnLst/>
              <a:rect l="l" t="t" r="r" b="b"/>
              <a:pathLst>
                <a:path w="156" h="141" extrusionOk="0">
                  <a:moveTo>
                    <a:pt x="59" y="1"/>
                  </a:moveTo>
                  <a:cubicBezTo>
                    <a:pt x="46" y="1"/>
                    <a:pt x="33" y="5"/>
                    <a:pt x="24" y="14"/>
                  </a:cubicBezTo>
                  <a:cubicBezTo>
                    <a:pt x="0" y="38"/>
                    <a:pt x="0" y="85"/>
                    <a:pt x="36" y="109"/>
                  </a:cubicBezTo>
                  <a:cubicBezTo>
                    <a:pt x="51" y="132"/>
                    <a:pt x="71" y="140"/>
                    <a:pt x="93" y="140"/>
                  </a:cubicBezTo>
                  <a:cubicBezTo>
                    <a:pt x="106" y="140"/>
                    <a:pt x="119" y="138"/>
                    <a:pt x="132" y="133"/>
                  </a:cubicBezTo>
                  <a:cubicBezTo>
                    <a:pt x="156" y="109"/>
                    <a:pt x="156" y="62"/>
                    <a:pt x="120" y="26"/>
                  </a:cubicBezTo>
                  <a:cubicBezTo>
                    <a:pt x="105" y="11"/>
                    <a:pt x="81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6"/>
            <p:cNvSpPr/>
            <p:nvPr/>
          </p:nvSpPr>
          <p:spPr>
            <a:xfrm>
              <a:off x="6903426" y="3324597"/>
              <a:ext cx="6497" cy="6595"/>
            </a:xfrm>
            <a:custGeom>
              <a:avLst/>
              <a:gdLst/>
              <a:ahLst/>
              <a:cxnLst/>
              <a:rect l="l" t="t" r="r" b="b"/>
              <a:pathLst>
                <a:path w="132" h="134" extrusionOk="0">
                  <a:moveTo>
                    <a:pt x="41" y="0"/>
                  </a:moveTo>
                  <a:cubicBezTo>
                    <a:pt x="28" y="0"/>
                    <a:pt x="14" y="4"/>
                    <a:pt x="0" y="14"/>
                  </a:cubicBezTo>
                  <a:lnTo>
                    <a:pt x="96" y="133"/>
                  </a:lnTo>
                  <a:cubicBezTo>
                    <a:pt x="132" y="109"/>
                    <a:pt x="132" y="61"/>
                    <a:pt x="108" y="25"/>
                  </a:cubicBezTo>
                  <a:cubicBezTo>
                    <a:pt x="86" y="11"/>
                    <a:pt x="6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6"/>
            <p:cNvSpPr/>
            <p:nvPr/>
          </p:nvSpPr>
          <p:spPr>
            <a:xfrm>
              <a:off x="6918143" y="3311701"/>
              <a:ext cx="5906" cy="6153"/>
            </a:xfrm>
            <a:custGeom>
              <a:avLst/>
              <a:gdLst/>
              <a:ahLst/>
              <a:cxnLst/>
              <a:rect l="l" t="t" r="r" b="b"/>
              <a:pathLst>
                <a:path w="120" h="125" extrusionOk="0">
                  <a:moveTo>
                    <a:pt x="24" y="1"/>
                  </a:moveTo>
                  <a:cubicBezTo>
                    <a:pt x="0" y="24"/>
                    <a:pt x="0" y="72"/>
                    <a:pt x="24" y="96"/>
                  </a:cubicBezTo>
                  <a:cubicBezTo>
                    <a:pt x="37" y="116"/>
                    <a:pt x="58" y="125"/>
                    <a:pt x="77" y="125"/>
                  </a:cubicBezTo>
                  <a:cubicBezTo>
                    <a:pt x="93" y="125"/>
                    <a:pt x="109" y="119"/>
                    <a:pt x="120" y="108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6"/>
            <p:cNvSpPr/>
            <p:nvPr/>
          </p:nvSpPr>
          <p:spPr>
            <a:xfrm>
              <a:off x="6933991" y="3328190"/>
              <a:ext cx="6546" cy="6202"/>
            </a:xfrm>
            <a:custGeom>
              <a:avLst/>
              <a:gdLst/>
              <a:ahLst/>
              <a:cxnLst/>
              <a:rect l="l" t="t" r="r" b="b"/>
              <a:pathLst>
                <a:path w="133" h="126" extrusionOk="0">
                  <a:moveTo>
                    <a:pt x="25" y="0"/>
                  </a:moveTo>
                  <a:cubicBezTo>
                    <a:pt x="1" y="36"/>
                    <a:pt x="1" y="72"/>
                    <a:pt x="25" y="108"/>
                  </a:cubicBezTo>
                  <a:cubicBezTo>
                    <a:pt x="43" y="120"/>
                    <a:pt x="61" y="126"/>
                    <a:pt x="79" y="126"/>
                  </a:cubicBezTo>
                  <a:cubicBezTo>
                    <a:pt x="97" y="126"/>
                    <a:pt x="114" y="120"/>
                    <a:pt x="132" y="108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6"/>
            <p:cNvSpPr/>
            <p:nvPr/>
          </p:nvSpPr>
          <p:spPr>
            <a:xfrm>
              <a:off x="6949889" y="3345269"/>
              <a:ext cx="6546" cy="6202"/>
            </a:xfrm>
            <a:custGeom>
              <a:avLst/>
              <a:gdLst/>
              <a:ahLst/>
              <a:cxnLst/>
              <a:rect l="l" t="t" r="r" b="b"/>
              <a:pathLst>
                <a:path w="133" h="126" extrusionOk="0">
                  <a:moveTo>
                    <a:pt x="37" y="0"/>
                  </a:moveTo>
                  <a:cubicBezTo>
                    <a:pt x="1" y="24"/>
                    <a:pt x="1" y="72"/>
                    <a:pt x="25" y="108"/>
                  </a:cubicBezTo>
                  <a:cubicBezTo>
                    <a:pt x="43" y="120"/>
                    <a:pt x="63" y="126"/>
                    <a:pt x="83" y="126"/>
                  </a:cubicBezTo>
                  <a:cubicBezTo>
                    <a:pt x="102" y="126"/>
                    <a:pt x="120" y="120"/>
                    <a:pt x="132" y="108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6"/>
            <p:cNvSpPr/>
            <p:nvPr/>
          </p:nvSpPr>
          <p:spPr>
            <a:xfrm>
              <a:off x="6926362" y="3378147"/>
              <a:ext cx="9450" cy="7826"/>
            </a:xfrm>
            <a:custGeom>
              <a:avLst/>
              <a:gdLst/>
              <a:ahLst/>
              <a:cxnLst/>
              <a:rect l="l" t="t" r="r" b="b"/>
              <a:pathLst>
                <a:path w="192" h="159" extrusionOk="0">
                  <a:moveTo>
                    <a:pt x="105" y="1"/>
                  </a:moveTo>
                  <a:cubicBezTo>
                    <a:pt x="89" y="1"/>
                    <a:pt x="74" y="4"/>
                    <a:pt x="60" y="14"/>
                  </a:cubicBezTo>
                  <a:cubicBezTo>
                    <a:pt x="24" y="49"/>
                    <a:pt x="0" y="97"/>
                    <a:pt x="24" y="133"/>
                  </a:cubicBezTo>
                  <a:cubicBezTo>
                    <a:pt x="39" y="148"/>
                    <a:pt x="68" y="158"/>
                    <a:pt x="96" y="158"/>
                  </a:cubicBezTo>
                  <a:cubicBezTo>
                    <a:pt x="113" y="158"/>
                    <a:pt x="130" y="154"/>
                    <a:pt x="144" y="145"/>
                  </a:cubicBezTo>
                  <a:cubicBezTo>
                    <a:pt x="180" y="109"/>
                    <a:pt x="192" y="61"/>
                    <a:pt x="168" y="26"/>
                  </a:cubicBezTo>
                  <a:cubicBezTo>
                    <a:pt x="153" y="11"/>
                    <a:pt x="12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6"/>
            <p:cNvSpPr/>
            <p:nvPr/>
          </p:nvSpPr>
          <p:spPr>
            <a:xfrm>
              <a:off x="6911646" y="3375834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42" y="0"/>
                  </a:moveTo>
                  <a:cubicBezTo>
                    <a:pt x="27" y="0"/>
                    <a:pt x="13" y="4"/>
                    <a:pt x="1" y="13"/>
                  </a:cubicBezTo>
                  <a:lnTo>
                    <a:pt x="72" y="132"/>
                  </a:lnTo>
                  <a:cubicBezTo>
                    <a:pt x="120" y="108"/>
                    <a:pt x="132" y="61"/>
                    <a:pt x="108" y="37"/>
                  </a:cubicBezTo>
                  <a:cubicBezTo>
                    <a:pt x="93" y="13"/>
                    <a:pt x="67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6"/>
            <p:cNvSpPr/>
            <p:nvPr/>
          </p:nvSpPr>
          <p:spPr>
            <a:xfrm>
              <a:off x="6899292" y="3356196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31" y="1"/>
                  </a:moveTo>
                  <a:cubicBezTo>
                    <a:pt x="21" y="1"/>
                    <a:pt x="10" y="2"/>
                    <a:pt x="0" y="5"/>
                  </a:cubicBezTo>
                  <a:lnTo>
                    <a:pt x="84" y="137"/>
                  </a:lnTo>
                  <a:cubicBezTo>
                    <a:pt x="108" y="113"/>
                    <a:pt x="120" y="65"/>
                    <a:pt x="96" y="29"/>
                  </a:cubicBezTo>
                  <a:cubicBezTo>
                    <a:pt x="87" y="12"/>
                    <a:pt x="59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6"/>
            <p:cNvSpPr/>
            <p:nvPr/>
          </p:nvSpPr>
          <p:spPr>
            <a:xfrm>
              <a:off x="6913418" y="3359149"/>
              <a:ext cx="8860" cy="7334"/>
            </a:xfrm>
            <a:custGeom>
              <a:avLst/>
              <a:gdLst/>
              <a:ahLst/>
              <a:cxnLst/>
              <a:rect l="l" t="t" r="r" b="b"/>
              <a:pathLst>
                <a:path w="180" h="149" extrusionOk="0">
                  <a:moveTo>
                    <a:pt x="97" y="0"/>
                  </a:moveTo>
                  <a:cubicBezTo>
                    <a:pt x="80" y="0"/>
                    <a:pt x="64" y="6"/>
                    <a:pt x="48" y="17"/>
                  </a:cubicBezTo>
                  <a:cubicBezTo>
                    <a:pt x="12" y="41"/>
                    <a:pt x="0" y="89"/>
                    <a:pt x="24" y="113"/>
                  </a:cubicBezTo>
                  <a:cubicBezTo>
                    <a:pt x="40" y="136"/>
                    <a:pt x="65" y="149"/>
                    <a:pt x="91" y="149"/>
                  </a:cubicBezTo>
                  <a:cubicBezTo>
                    <a:pt x="105" y="149"/>
                    <a:pt x="119" y="145"/>
                    <a:pt x="132" y="137"/>
                  </a:cubicBezTo>
                  <a:cubicBezTo>
                    <a:pt x="168" y="113"/>
                    <a:pt x="180" y="65"/>
                    <a:pt x="156" y="29"/>
                  </a:cubicBezTo>
                  <a:cubicBezTo>
                    <a:pt x="136" y="9"/>
                    <a:pt x="116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6"/>
            <p:cNvSpPr/>
            <p:nvPr/>
          </p:nvSpPr>
          <p:spPr>
            <a:xfrm>
              <a:off x="6900473" y="3339904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69" y="1"/>
                  </a:moveTo>
                  <a:cubicBezTo>
                    <a:pt x="56" y="1"/>
                    <a:pt x="45" y="5"/>
                    <a:pt x="36" y="13"/>
                  </a:cubicBezTo>
                  <a:cubicBezTo>
                    <a:pt x="0" y="37"/>
                    <a:pt x="0" y="85"/>
                    <a:pt x="12" y="109"/>
                  </a:cubicBezTo>
                  <a:cubicBezTo>
                    <a:pt x="28" y="132"/>
                    <a:pt x="53" y="145"/>
                    <a:pt x="79" y="145"/>
                  </a:cubicBezTo>
                  <a:cubicBezTo>
                    <a:pt x="93" y="145"/>
                    <a:pt x="107" y="141"/>
                    <a:pt x="120" y="133"/>
                  </a:cubicBezTo>
                  <a:cubicBezTo>
                    <a:pt x="144" y="109"/>
                    <a:pt x="156" y="73"/>
                    <a:pt x="132" y="37"/>
                  </a:cubicBezTo>
                  <a:cubicBezTo>
                    <a:pt x="116" y="14"/>
                    <a:pt x="91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6"/>
            <p:cNvSpPr/>
            <p:nvPr/>
          </p:nvSpPr>
          <p:spPr>
            <a:xfrm>
              <a:off x="6886938" y="3320905"/>
              <a:ext cx="7088" cy="6940"/>
            </a:xfrm>
            <a:custGeom>
              <a:avLst/>
              <a:gdLst/>
              <a:ahLst/>
              <a:cxnLst/>
              <a:rect l="l" t="t" r="r" b="b"/>
              <a:pathLst>
                <a:path w="144" h="141" extrusionOk="0">
                  <a:moveTo>
                    <a:pt x="58" y="0"/>
                  </a:moveTo>
                  <a:cubicBezTo>
                    <a:pt x="50" y="0"/>
                    <a:pt x="43" y="2"/>
                    <a:pt x="36" y="5"/>
                  </a:cubicBezTo>
                  <a:cubicBezTo>
                    <a:pt x="0" y="29"/>
                    <a:pt x="0" y="65"/>
                    <a:pt x="24" y="100"/>
                  </a:cubicBezTo>
                  <a:cubicBezTo>
                    <a:pt x="42" y="127"/>
                    <a:pt x="67" y="141"/>
                    <a:pt x="93" y="141"/>
                  </a:cubicBezTo>
                  <a:cubicBezTo>
                    <a:pt x="102" y="141"/>
                    <a:pt x="111" y="139"/>
                    <a:pt x="120" y="136"/>
                  </a:cubicBezTo>
                  <a:cubicBezTo>
                    <a:pt x="144" y="112"/>
                    <a:pt x="144" y="65"/>
                    <a:pt x="120" y="29"/>
                  </a:cubicBezTo>
                  <a:cubicBezTo>
                    <a:pt x="102" y="11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6"/>
            <p:cNvSpPr/>
            <p:nvPr/>
          </p:nvSpPr>
          <p:spPr>
            <a:xfrm>
              <a:off x="6886938" y="3336409"/>
              <a:ext cx="5906" cy="6546"/>
            </a:xfrm>
            <a:custGeom>
              <a:avLst/>
              <a:gdLst/>
              <a:ahLst/>
              <a:cxnLst/>
              <a:rect l="l" t="t" r="r" b="b"/>
              <a:pathLst>
                <a:path w="120" h="133" extrusionOk="0">
                  <a:moveTo>
                    <a:pt x="38" y="0"/>
                  </a:moveTo>
                  <a:cubicBezTo>
                    <a:pt x="26" y="0"/>
                    <a:pt x="13" y="4"/>
                    <a:pt x="0" y="13"/>
                  </a:cubicBezTo>
                  <a:lnTo>
                    <a:pt x="84" y="132"/>
                  </a:lnTo>
                  <a:cubicBezTo>
                    <a:pt x="108" y="120"/>
                    <a:pt x="120" y="72"/>
                    <a:pt x="96" y="37"/>
                  </a:cubicBezTo>
                  <a:cubicBezTo>
                    <a:pt x="81" y="13"/>
                    <a:pt x="6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6"/>
            <p:cNvSpPr/>
            <p:nvPr/>
          </p:nvSpPr>
          <p:spPr>
            <a:xfrm>
              <a:off x="6902245" y="3325237"/>
              <a:ext cx="5906" cy="6300"/>
            </a:xfrm>
            <a:custGeom>
              <a:avLst/>
              <a:gdLst/>
              <a:ahLst/>
              <a:cxnLst/>
              <a:rect l="l" t="t" r="r" b="b"/>
              <a:pathLst>
                <a:path w="120" h="128" extrusionOk="0">
                  <a:moveTo>
                    <a:pt x="24" y="1"/>
                  </a:moveTo>
                  <a:cubicBezTo>
                    <a:pt x="0" y="24"/>
                    <a:pt x="0" y="60"/>
                    <a:pt x="24" y="96"/>
                  </a:cubicBezTo>
                  <a:cubicBezTo>
                    <a:pt x="39" y="119"/>
                    <a:pt x="64" y="127"/>
                    <a:pt x="86" y="127"/>
                  </a:cubicBezTo>
                  <a:cubicBezTo>
                    <a:pt x="99" y="127"/>
                    <a:pt x="111" y="124"/>
                    <a:pt x="120" y="12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6"/>
            <p:cNvSpPr/>
            <p:nvPr/>
          </p:nvSpPr>
          <p:spPr>
            <a:xfrm>
              <a:off x="6916371" y="3343497"/>
              <a:ext cx="6497" cy="654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36" y="0"/>
                  </a:moveTo>
                  <a:cubicBezTo>
                    <a:pt x="0" y="24"/>
                    <a:pt x="0" y="72"/>
                    <a:pt x="24" y="108"/>
                  </a:cubicBezTo>
                  <a:cubicBezTo>
                    <a:pt x="39" y="123"/>
                    <a:pt x="63" y="133"/>
                    <a:pt x="87" y="133"/>
                  </a:cubicBezTo>
                  <a:cubicBezTo>
                    <a:pt x="103" y="133"/>
                    <a:pt x="118" y="129"/>
                    <a:pt x="132" y="120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6"/>
            <p:cNvSpPr/>
            <p:nvPr/>
          </p:nvSpPr>
          <p:spPr>
            <a:xfrm>
              <a:off x="6930497" y="3361708"/>
              <a:ext cx="6497" cy="6792"/>
            </a:xfrm>
            <a:custGeom>
              <a:avLst/>
              <a:gdLst/>
              <a:ahLst/>
              <a:cxnLst/>
              <a:rect l="l" t="t" r="r" b="b"/>
              <a:pathLst>
                <a:path w="132" h="138" extrusionOk="0">
                  <a:moveTo>
                    <a:pt x="36" y="1"/>
                  </a:moveTo>
                  <a:cubicBezTo>
                    <a:pt x="12" y="25"/>
                    <a:pt x="0" y="73"/>
                    <a:pt x="24" y="108"/>
                  </a:cubicBezTo>
                  <a:cubicBezTo>
                    <a:pt x="37" y="128"/>
                    <a:pt x="58" y="137"/>
                    <a:pt x="79" y="137"/>
                  </a:cubicBezTo>
                  <a:cubicBezTo>
                    <a:pt x="97" y="137"/>
                    <a:pt x="116" y="131"/>
                    <a:pt x="132" y="120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6"/>
            <p:cNvSpPr/>
            <p:nvPr/>
          </p:nvSpPr>
          <p:spPr>
            <a:xfrm>
              <a:off x="6885166" y="3337000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36" y="1"/>
                  </a:moveTo>
                  <a:cubicBezTo>
                    <a:pt x="12" y="13"/>
                    <a:pt x="1" y="60"/>
                    <a:pt x="24" y="96"/>
                  </a:cubicBezTo>
                  <a:cubicBezTo>
                    <a:pt x="32" y="119"/>
                    <a:pt x="55" y="133"/>
                    <a:pt x="80" y="133"/>
                  </a:cubicBezTo>
                  <a:cubicBezTo>
                    <a:pt x="93" y="133"/>
                    <a:pt x="107" y="129"/>
                    <a:pt x="120" y="120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6"/>
            <p:cNvSpPr/>
            <p:nvPr/>
          </p:nvSpPr>
          <p:spPr>
            <a:xfrm>
              <a:off x="6896929" y="3356442"/>
              <a:ext cx="6546" cy="7137"/>
            </a:xfrm>
            <a:custGeom>
              <a:avLst/>
              <a:gdLst/>
              <a:ahLst/>
              <a:cxnLst/>
              <a:rect l="l" t="t" r="r" b="b"/>
              <a:pathLst>
                <a:path w="133" h="145" extrusionOk="0">
                  <a:moveTo>
                    <a:pt x="48" y="0"/>
                  </a:moveTo>
                  <a:cubicBezTo>
                    <a:pt x="13" y="24"/>
                    <a:pt x="1" y="72"/>
                    <a:pt x="25" y="108"/>
                  </a:cubicBezTo>
                  <a:cubicBezTo>
                    <a:pt x="40" y="131"/>
                    <a:pt x="65" y="144"/>
                    <a:pt x="91" y="144"/>
                  </a:cubicBezTo>
                  <a:cubicBezTo>
                    <a:pt x="105" y="144"/>
                    <a:pt x="119" y="140"/>
                    <a:pt x="132" y="132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6"/>
            <p:cNvSpPr/>
            <p:nvPr/>
          </p:nvSpPr>
          <p:spPr>
            <a:xfrm>
              <a:off x="6909283" y="3376425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49" y="1"/>
                  </a:moveTo>
                  <a:cubicBezTo>
                    <a:pt x="13" y="25"/>
                    <a:pt x="1" y="72"/>
                    <a:pt x="13" y="108"/>
                  </a:cubicBezTo>
                  <a:cubicBezTo>
                    <a:pt x="26" y="128"/>
                    <a:pt x="46" y="137"/>
                    <a:pt x="68" y="137"/>
                  </a:cubicBezTo>
                  <a:cubicBezTo>
                    <a:pt x="86" y="137"/>
                    <a:pt x="104" y="131"/>
                    <a:pt x="120" y="120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6"/>
            <p:cNvSpPr/>
            <p:nvPr/>
          </p:nvSpPr>
          <p:spPr>
            <a:xfrm>
              <a:off x="6891663" y="3372290"/>
              <a:ext cx="8860" cy="7728"/>
            </a:xfrm>
            <a:custGeom>
              <a:avLst/>
              <a:gdLst/>
              <a:ahLst/>
              <a:cxnLst/>
              <a:rect l="l" t="t" r="r" b="b"/>
              <a:pathLst>
                <a:path w="180" h="157" extrusionOk="0">
                  <a:moveTo>
                    <a:pt x="100" y="1"/>
                  </a:moveTo>
                  <a:cubicBezTo>
                    <a:pt x="87" y="1"/>
                    <a:pt x="73" y="5"/>
                    <a:pt x="60" y="13"/>
                  </a:cubicBezTo>
                  <a:cubicBezTo>
                    <a:pt x="24" y="37"/>
                    <a:pt x="0" y="85"/>
                    <a:pt x="24" y="121"/>
                  </a:cubicBezTo>
                  <a:cubicBezTo>
                    <a:pt x="32" y="144"/>
                    <a:pt x="54" y="157"/>
                    <a:pt x="82" y="157"/>
                  </a:cubicBezTo>
                  <a:cubicBezTo>
                    <a:pt x="98" y="157"/>
                    <a:pt x="115" y="153"/>
                    <a:pt x="132" y="145"/>
                  </a:cubicBezTo>
                  <a:cubicBezTo>
                    <a:pt x="167" y="121"/>
                    <a:pt x="179" y="73"/>
                    <a:pt x="155" y="37"/>
                  </a:cubicBezTo>
                  <a:cubicBezTo>
                    <a:pt x="148" y="14"/>
                    <a:pt x="125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6"/>
            <p:cNvSpPr/>
            <p:nvPr/>
          </p:nvSpPr>
          <p:spPr>
            <a:xfrm>
              <a:off x="6881031" y="3351815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3" y="1"/>
                  </a:moveTo>
                  <a:cubicBezTo>
                    <a:pt x="64" y="1"/>
                    <a:pt x="55" y="4"/>
                    <a:pt x="49" y="11"/>
                  </a:cubicBezTo>
                  <a:cubicBezTo>
                    <a:pt x="13" y="22"/>
                    <a:pt x="1" y="70"/>
                    <a:pt x="25" y="106"/>
                  </a:cubicBezTo>
                  <a:cubicBezTo>
                    <a:pt x="34" y="133"/>
                    <a:pt x="63" y="147"/>
                    <a:pt x="92" y="147"/>
                  </a:cubicBezTo>
                  <a:cubicBezTo>
                    <a:pt x="102" y="147"/>
                    <a:pt x="111" y="145"/>
                    <a:pt x="120" y="142"/>
                  </a:cubicBezTo>
                  <a:cubicBezTo>
                    <a:pt x="144" y="118"/>
                    <a:pt x="156" y="82"/>
                    <a:pt x="144" y="46"/>
                  </a:cubicBezTo>
                  <a:cubicBezTo>
                    <a:pt x="127" y="21"/>
                    <a:pt x="97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6"/>
            <p:cNvSpPr/>
            <p:nvPr/>
          </p:nvSpPr>
          <p:spPr>
            <a:xfrm>
              <a:off x="6941079" y="3651266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0" y="0"/>
                  </a:moveTo>
                  <a:cubicBezTo>
                    <a:pt x="0" y="48"/>
                    <a:pt x="24" y="96"/>
                    <a:pt x="60" y="96"/>
                  </a:cubicBezTo>
                  <a:cubicBezTo>
                    <a:pt x="66" y="98"/>
                    <a:pt x="73" y="99"/>
                    <a:pt x="79" y="99"/>
                  </a:cubicBezTo>
                  <a:cubicBezTo>
                    <a:pt x="111" y="99"/>
                    <a:pt x="146" y="76"/>
                    <a:pt x="156" y="3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6"/>
            <p:cNvSpPr/>
            <p:nvPr/>
          </p:nvSpPr>
          <p:spPr>
            <a:xfrm>
              <a:off x="6918143" y="3646540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2" y="1"/>
                  </a:moveTo>
                  <a:cubicBezTo>
                    <a:pt x="0" y="37"/>
                    <a:pt x="24" y="84"/>
                    <a:pt x="60" y="84"/>
                  </a:cubicBezTo>
                  <a:cubicBezTo>
                    <a:pt x="68" y="87"/>
                    <a:pt x="76" y="88"/>
                    <a:pt x="84" y="88"/>
                  </a:cubicBezTo>
                  <a:cubicBezTo>
                    <a:pt x="120" y="88"/>
                    <a:pt x="146" y="66"/>
                    <a:pt x="156" y="37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6"/>
            <p:cNvSpPr/>
            <p:nvPr/>
          </p:nvSpPr>
          <p:spPr>
            <a:xfrm>
              <a:off x="6895157" y="3641865"/>
              <a:ext cx="7728" cy="4134"/>
            </a:xfrm>
            <a:custGeom>
              <a:avLst/>
              <a:gdLst/>
              <a:ahLst/>
              <a:cxnLst/>
              <a:rect l="l" t="t" r="r" b="b"/>
              <a:pathLst>
                <a:path w="157" h="84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37" y="72"/>
                    <a:pt x="73" y="84"/>
                  </a:cubicBezTo>
                  <a:cubicBezTo>
                    <a:pt x="108" y="84"/>
                    <a:pt x="144" y="60"/>
                    <a:pt x="156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6"/>
            <p:cNvSpPr/>
            <p:nvPr/>
          </p:nvSpPr>
          <p:spPr>
            <a:xfrm>
              <a:off x="6904017" y="3652890"/>
              <a:ext cx="7678" cy="6891"/>
            </a:xfrm>
            <a:custGeom>
              <a:avLst/>
              <a:gdLst/>
              <a:ahLst/>
              <a:cxnLst/>
              <a:rect l="l" t="t" r="r" b="b"/>
              <a:pathLst>
                <a:path w="156" h="140" extrusionOk="0">
                  <a:moveTo>
                    <a:pt x="77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0" y="87"/>
                    <a:pt x="24" y="123"/>
                    <a:pt x="60" y="135"/>
                  </a:cubicBezTo>
                  <a:cubicBezTo>
                    <a:pt x="68" y="138"/>
                    <a:pt x="77" y="139"/>
                    <a:pt x="87" y="139"/>
                  </a:cubicBezTo>
                  <a:cubicBezTo>
                    <a:pt x="116" y="139"/>
                    <a:pt x="146" y="124"/>
                    <a:pt x="156" y="87"/>
                  </a:cubicBezTo>
                  <a:cubicBezTo>
                    <a:pt x="156" y="51"/>
                    <a:pt x="132" y="15"/>
                    <a:pt x="96" y="3"/>
                  </a:cubicBezTo>
                  <a:cubicBezTo>
                    <a:pt x="89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6"/>
            <p:cNvSpPr/>
            <p:nvPr/>
          </p:nvSpPr>
          <p:spPr>
            <a:xfrm>
              <a:off x="6926362" y="3658796"/>
              <a:ext cx="8269" cy="7974"/>
            </a:xfrm>
            <a:custGeom>
              <a:avLst/>
              <a:gdLst/>
              <a:ahLst/>
              <a:cxnLst/>
              <a:rect l="l" t="t" r="r" b="b"/>
              <a:pathLst>
                <a:path w="168" h="162" extrusionOk="0">
                  <a:moveTo>
                    <a:pt x="93" y="1"/>
                  </a:moveTo>
                  <a:cubicBezTo>
                    <a:pt x="60" y="1"/>
                    <a:pt x="23" y="32"/>
                    <a:pt x="12" y="63"/>
                  </a:cubicBezTo>
                  <a:cubicBezTo>
                    <a:pt x="0" y="110"/>
                    <a:pt x="24" y="146"/>
                    <a:pt x="60" y="158"/>
                  </a:cubicBezTo>
                  <a:cubicBezTo>
                    <a:pt x="66" y="160"/>
                    <a:pt x="73" y="161"/>
                    <a:pt x="80" y="161"/>
                  </a:cubicBezTo>
                  <a:cubicBezTo>
                    <a:pt x="111" y="161"/>
                    <a:pt x="146" y="138"/>
                    <a:pt x="156" y="99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103" y="1"/>
                    <a:pt x="98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6"/>
            <p:cNvSpPr/>
            <p:nvPr/>
          </p:nvSpPr>
          <p:spPr>
            <a:xfrm>
              <a:off x="6885756" y="3627148"/>
              <a:ext cx="7678" cy="6497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4" y="0"/>
                  </a:moveTo>
                  <a:cubicBezTo>
                    <a:pt x="48" y="0"/>
                    <a:pt x="12" y="24"/>
                    <a:pt x="0" y="48"/>
                  </a:cubicBezTo>
                  <a:cubicBezTo>
                    <a:pt x="0" y="84"/>
                    <a:pt x="24" y="120"/>
                    <a:pt x="60" y="132"/>
                  </a:cubicBezTo>
                  <a:cubicBezTo>
                    <a:pt x="108" y="132"/>
                    <a:pt x="144" y="108"/>
                    <a:pt x="144" y="72"/>
                  </a:cubicBezTo>
                  <a:cubicBezTo>
                    <a:pt x="156" y="36"/>
                    <a:pt x="120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6"/>
            <p:cNvSpPr/>
            <p:nvPr/>
          </p:nvSpPr>
          <p:spPr>
            <a:xfrm>
              <a:off x="6898701" y="3620651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" y="1"/>
                  </a:moveTo>
                  <a:cubicBezTo>
                    <a:pt x="1" y="37"/>
                    <a:pt x="36" y="72"/>
                    <a:pt x="72" y="84"/>
                  </a:cubicBezTo>
                  <a:cubicBezTo>
                    <a:pt x="108" y="84"/>
                    <a:pt x="144" y="60"/>
                    <a:pt x="156" y="2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6"/>
            <p:cNvSpPr/>
            <p:nvPr/>
          </p:nvSpPr>
          <p:spPr>
            <a:xfrm>
              <a:off x="6921637" y="3623014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48"/>
                    <a:pt x="37" y="84"/>
                    <a:pt x="73" y="84"/>
                  </a:cubicBezTo>
                  <a:cubicBezTo>
                    <a:pt x="120" y="84"/>
                    <a:pt x="156" y="60"/>
                    <a:pt x="156" y="12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6"/>
            <p:cNvSpPr/>
            <p:nvPr/>
          </p:nvSpPr>
          <p:spPr>
            <a:xfrm>
              <a:off x="6908693" y="3630101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96" y="0"/>
                  </a:moveTo>
                  <a:cubicBezTo>
                    <a:pt x="49" y="0"/>
                    <a:pt x="13" y="24"/>
                    <a:pt x="13" y="60"/>
                  </a:cubicBezTo>
                  <a:cubicBezTo>
                    <a:pt x="1" y="108"/>
                    <a:pt x="37" y="143"/>
                    <a:pt x="73" y="143"/>
                  </a:cubicBezTo>
                  <a:cubicBezTo>
                    <a:pt x="79" y="146"/>
                    <a:pt x="85" y="147"/>
                    <a:pt x="91" y="147"/>
                  </a:cubicBezTo>
                  <a:cubicBezTo>
                    <a:pt x="120" y="147"/>
                    <a:pt x="146" y="123"/>
                    <a:pt x="156" y="84"/>
                  </a:cubicBezTo>
                  <a:cubicBezTo>
                    <a:pt x="156" y="48"/>
                    <a:pt x="132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6"/>
            <p:cNvSpPr/>
            <p:nvPr/>
          </p:nvSpPr>
          <p:spPr>
            <a:xfrm>
              <a:off x="6932269" y="3633497"/>
              <a:ext cx="7678" cy="7826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69" y="0"/>
                  </a:moveTo>
                  <a:cubicBezTo>
                    <a:pt x="39" y="0"/>
                    <a:pt x="10" y="31"/>
                    <a:pt x="0" y="63"/>
                  </a:cubicBezTo>
                  <a:cubicBezTo>
                    <a:pt x="0" y="110"/>
                    <a:pt x="24" y="146"/>
                    <a:pt x="60" y="158"/>
                  </a:cubicBezTo>
                  <a:cubicBezTo>
                    <a:pt x="108" y="158"/>
                    <a:pt x="144" y="134"/>
                    <a:pt x="144" y="86"/>
                  </a:cubicBezTo>
                  <a:cubicBezTo>
                    <a:pt x="155" y="39"/>
                    <a:pt x="132" y="3"/>
                    <a:pt x="84" y="3"/>
                  </a:cubicBezTo>
                  <a:cubicBezTo>
                    <a:pt x="79" y="1"/>
                    <a:pt x="74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6"/>
            <p:cNvSpPr/>
            <p:nvPr/>
          </p:nvSpPr>
          <p:spPr>
            <a:xfrm>
              <a:off x="6955205" y="3636451"/>
              <a:ext cx="8269" cy="8515"/>
            </a:xfrm>
            <a:custGeom>
              <a:avLst/>
              <a:gdLst/>
              <a:ahLst/>
              <a:cxnLst/>
              <a:rect l="l" t="t" r="r" b="b"/>
              <a:pathLst>
                <a:path w="168" h="173" extrusionOk="0">
                  <a:moveTo>
                    <a:pt x="81" y="0"/>
                  </a:moveTo>
                  <a:cubicBezTo>
                    <a:pt x="48" y="0"/>
                    <a:pt x="12" y="33"/>
                    <a:pt x="12" y="74"/>
                  </a:cubicBezTo>
                  <a:cubicBezTo>
                    <a:pt x="0" y="122"/>
                    <a:pt x="24" y="170"/>
                    <a:pt x="72" y="170"/>
                  </a:cubicBezTo>
                  <a:cubicBezTo>
                    <a:pt x="77" y="171"/>
                    <a:pt x="81" y="172"/>
                    <a:pt x="86" y="172"/>
                  </a:cubicBezTo>
                  <a:cubicBezTo>
                    <a:pt x="117" y="172"/>
                    <a:pt x="145" y="140"/>
                    <a:pt x="156" y="98"/>
                  </a:cubicBezTo>
                  <a:cubicBezTo>
                    <a:pt x="168" y="50"/>
                    <a:pt x="132" y="3"/>
                    <a:pt x="96" y="3"/>
                  </a:cubicBezTo>
                  <a:cubicBezTo>
                    <a:pt x="91" y="1"/>
                    <a:pt x="86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6"/>
            <p:cNvSpPr/>
            <p:nvPr/>
          </p:nvSpPr>
          <p:spPr>
            <a:xfrm>
              <a:off x="6945213" y="3625376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0" y="0"/>
                  </a:moveTo>
                  <a:cubicBezTo>
                    <a:pt x="0" y="48"/>
                    <a:pt x="24" y="84"/>
                    <a:pt x="72" y="84"/>
                  </a:cubicBezTo>
                  <a:cubicBezTo>
                    <a:pt x="77" y="86"/>
                    <a:pt x="81" y="86"/>
                    <a:pt x="86" y="86"/>
                  </a:cubicBezTo>
                  <a:cubicBezTo>
                    <a:pt x="116" y="86"/>
                    <a:pt x="144" y="54"/>
                    <a:pt x="144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6"/>
            <p:cNvSpPr/>
            <p:nvPr/>
          </p:nvSpPr>
          <p:spPr>
            <a:xfrm>
              <a:off x="6941670" y="3648165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65" y="1"/>
                  </a:moveTo>
                  <a:cubicBezTo>
                    <a:pt x="33" y="1"/>
                    <a:pt x="0" y="24"/>
                    <a:pt x="0" y="63"/>
                  </a:cubicBezTo>
                  <a:lnTo>
                    <a:pt x="144" y="99"/>
                  </a:lnTo>
                  <a:cubicBezTo>
                    <a:pt x="144" y="51"/>
                    <a:pt x="120" y="4"/>
                    <a:pt x="84" y="4"/>
                  </a:cubicBezTo>
                  <a:cubicBezTo>
                    <a:pt x="78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6"/>
            <p:cNvSpPr/>
            <p:nvPr/>
          </p:nvSpPr>
          <p:spPr>
            <a:xfrm>
              <a:off x="6918733" y="3643489"/>
              <a:ext cx="7678" cy="4873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69" y="1"/>
                  </a:moveTo>
                  <a:cubicBezTo>
                    <a:pt x="36" y="1"/>
                    <a:pt x="0" y="32"/>
                    <a:pt x="0" y="63"/>
                  </a:cubicBezTo>
                  <a:lnTo>
                    <a:pt x="144" y="99"/>
                  </a:lnTo>
                  <a:cubicBezTo>
                    <a:pt x="155" y="51"/>
                    <a:pt x="120" y="15"/>
                    <a:pt x="84" y="3"/>
                  </a:cubicBezTo>
                  <a:cubicBezTo>
                    <a:pt x="79" y="1"/>
                    <a:pt x="74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6"/>
            <p:cNvSpPr/>
            <p:nvPr/>
          </p:nvSpPr>
          <p:spPr>
            <a:xfrm>
              <a:off x="6895748" y="3639354"/>
              <a:ext cx="7728" cy="3741"/>
            </a:xfrm>
            <a:custGeom>
              <a:avLst/>
              <a:gdLst/>
              <a:ahLst/>
              <a:cxnLst/>
              <a:rect l="l" t="t" r="r" b="b"/>
              <a:pathLst>
                <a:path w="157" h="76" extrusionOk="0">
                  <a:moveTo>
                    <a:pt x="65" y="0"/>
                  </a:moveTo>
                  <a:cubicBezTo>
                    <a:pt x="37" y="0"/>
                    <a:pt x="11" y="22"/>
                    <a:pt x="1" y="51"/>
                  </a:cubicBezTo>
                  <a:lnTo>
                    <a:pt x="144" y="75"/>
                  </a:lnTo>
                  <a:cubicBezTo>
                    <a:pt x="156" y="39"/>
                    <a:pt x="132" y="3"/>
                    <a:pt x="84" y="3"/>
                  </a:cubicBezTo>
                  <a:cubicBezTo>
                    <a:pt x="78" y="1"/>
                    <a:pt x="7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6"/>
            <p:cNvSpPr/>
            <p:nvPr/>
          </p:nvSpPr>
          <p:spPr>
            <a:xfrm>
              <a:off x="6887528" y="3605935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84" y="1"/>
                  </a:moveTo>
                  <a:cubicBezTo>
                    <a:pt x="48" y="1"/>
                    <a:pt x="12" y="37"/>
                    <a:pt x="12" y="73"/>
                  </a:cubicBezTo>
                  <a:cubicBezTo>
                    <a:pt x="0" y="108"/>
                    <a:pt x="36" y="132"/>
                    <a:pt x="72" y="144"/>
                  </a:cubicBezTo>
                  <a:cubicBezTo>
                    <a:pt x="120" y="144"/>
                    <a:pt x="156" y="120"/>
                    <a:pt x="156" y="73"/>
                  </a:cubicBezTo>
                  <a:cubicBezTo>
                    <a:pt x="156" y="37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6"/>
            <p:cNvSpPr/>
            <p:nvPr/>
          </p:nvSpPr>
          <p:spPr>
            <a:xfrm>
              <a:off x="6899882" y="3598896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12" y="0"/>
                  </a:moveTo>
                  <a:cubicBezTo>
                    <a:pt x="0" y="36"/>
                    <a:pt x="36" y="72"/>
                    <a:pt x="84" y="72"/>
                  </a:cubicBezTo>
                  <a:cubicBezTo>
                    <a:pt x="120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6"/>
            <p:cNvSpPr/>
            <p:nvPr/>
          </p:nvSpPr>
          <p:spPr>
            <a:xfrm>
              <a:off x="6923409" y="3599487"/>
              <a:ext cx="7137" cy="3544"/>
            </a:xfrm>
            <a:custGeom>
              <a:avLst/>
              <a:gdLst/>
              <a:ahLst/>
              <a:cxnLst/>
              <a:rect l="l" t="t" r="r" b="b"/>
              <a:pathLst>
                <a:path w="145" h="72" extrusionOk="0">
                  <a:moveTo>
                    <a:pt x="1" y="0"/>
                  </a:moveTo>
                  <a:cubicBezTo>
                    <a:pt x="1" y="36"/>
                    <a:pt x="37" y="72"/>
                    <a:pt x="72" y="72"/>
                  </a:cubicBezTo>
                  <a:cubicBezTo>
                    <a:pt x="108" y="72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6"/>
            <p:cNvSpPr/>
            <p:nvPr/>
          </p:nvSpPr>
          <p:spPr>
            <a:xfrm>
              <a:off x="6911055" y="3607116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4" y="1"/>
                  </a:moveTo>
                  <a:cubicBezTo>
                    <a:pt x="48" y="1"/>
                    <a:pt x="13" y="37"/>
                    <a:pt x="13" y="72"/>
                  </a:cubicBezTo>
                  <a:cubicBezTo>
                    <a:pt x="1" y="108"/>
                    <a:pt x="36" y="144"/>
                    <a:pt x="72" y="144"/>
                  </a:cubicBezTo>
                  <a:cubicBezTo>
                    <a:pt x="79" y="146"/>
                    <a:pt x="85" y="147"/>
                    <a:pt x="91" y="147"/>
                  </a:cubicBezTo>
                  <a:cubicBezTo>
                    <a:pt x="129" y="147"/>
                    <a:pt x="156" y="115"/>
                    <a:pt x="156" y="84"/>
                  </a:cubicBez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6"/>
            <p:cNvSpPr/>
            <p:nvPr/>
          </p:nvSpPr>
          <p:spPr>
            <a:xfrm>
              <a:off x="6934582" y="3608297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85" y="1"/>
                  </a:moveTo>
                  <a:cubicBezTo>
                    <a:pt x="49" y="1"/>
                    <a:pt x="13" y="36"/>
                    <a:pt x="1" y="72"/>
                  </a:cubicBezTo>
                  <a:cubicBezTo>
                    <a:pt x="1" y="120"/>
                    <a:pt x="37" y="156"/>
                    <a:pt x="73" y="156"/>
                  </a:cubicBezTo>
                  <a:cubicBezTo>
                    <a:pt x="120" y="156"/>
                    <a:pt x="156" y="132"/>
                    <a:pt x="156" y="84"/>
                  </a:cubicBezTo>
                  <a:cubicBezTo>
                    <a:pt x="156" y="36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6"/>
            <p:cNvSpPr/>
            <p:nvPr/>
          </p:nvSpPr>
          <p:spPr>
            <a:xfrm>
              <a:off x="6958158" y="3609478"/>
              <a:ext cx="7678" cy="8269"/>
            </a:xfrm>
            <a:custGeom>
              <a:avLst/>
              <a:gdLst/>
              <a:ahLst/>
              <a:cxnLst/>
              <a:rect l="l" t="t" r="r" b="b"/>
              <a:pathLst>
                <a:path w="156" h="168" extrusionOk="0">
                  <a:moveTo>
                    <a:pt x="84" y="1"/>
                  </a:moveTo>
                  <a:cubicBezTo>
                    <a:pt x="36" y="1"/>
                    <a:pt x="12" y="36"/>
                    <a:pt x="0" y="72"/>
                  </a:cubicBezTo>
                  <a:cubicBezTo>
                    <a:pt x="0" y="120"/>
                    <a:pt x="36" y="168"/>
                    <a:pt x="72" y="168"/>
                  </a:cubicBezTo>
                  <a:cubicBezTo>
                    <a:pt x="108" y="168"/>
                    <a:pt x="144" y="132"/>
                    <a:pt x="156" y="84"/>
                  </a:cubicBezTo>
                  <a:cubicBezTo>
                    <a:pt x="156" y="36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6"/>
            <p:cNvSpPr/>
            <p:nvPr/>
          </p:nvSpPr>
          <p:spPr>
            <a:xfrm>
              <a:off x="6946936" y="3600077"/>
              <a:ext cx="7137" cy="4134"/>
            </a:xfrm>
            <a:custGeom>
              <a:avLst/>
              <a:gdLst/>
              <a:ahLst/>
              <a:cxnLst/>
              <a:rect l="l" t="t" r="r" b="b"/>
              <a:pathLst>
                <a:path w="145" h="84" extrusionOk="0">
                  <a:moveTo>
                    <a:pt x="1" y="0"/>
                  </a:moveTo>
                  <a:cubicBezTo>
                    <a:pt x="1" y="36"/>
                    <a:pt x="25" y="72"/>
                    <a:pt x="73" y="84"/>
                  </a:cubicBezTo>
                  <a:cubicBezTo>
                    <a:pt x="109" y="84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6"/>
            <p:cNvSpPr/>
            <p:nvPr/>
          </p:nvSpPr>
          <p:spPr>
            <a:xfrm>
              <a:off x="6945213" y="3621832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12" y="25"/>
                    <a:pt x="0" y="72"/>
                  </a:cubicBezTo>
                  <a:lnTo>
                    <a:pt x="144" y="84"/>
                  </a:lnTo>
                  <a:cubicBezTo>
                    <a:pt x="156" y="36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6"/>
            <p:cNvSpPr/>
            <p:nvPr/>
          </p:nvSpPr>
          <p:spPr>
            <a:xfrm>
              <a:off x="6922228" y="3619962"/>
              <a:ext cx="7137" cy="3692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58" y="0"/>
                  </a:moveTo>
                  <a:cubicBezTo>
                    <a:pt x="28" y="0"/>
                    <a:pt x="1" y="31"/>
                    <a:pt x="1" y="63"/>
                  </a:cubicBezTo>
                  <a:lnTo>
                    <a:pt x="144" y="74"/>
                  </a:lnTo>
                  <a:cubicBezTo>
                    <a:pt x="144" y="39"/>
                    <a:pt x="120" y="3"/>
                    <a:pt x="73" y="3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6"/>
            <p:cNvSpPr/>
            <p:nvPr/>
          </p:nvSpPr>
          <p:spPr>
            <a:xfrm>
              <a:off x="6898701" y="3617698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12" y="25"/>
                    <a:pt x="1" y="61"/>
                  </a:cubicBezTo>
                  <a:lnTo>
                    <a:pt x="156" y="85"/>
                  </a:lnTo>
                  <a:cubicBezTo>
                    <a:pt x="156" y="37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6"/>
            <p:cNvSpPr/>
            <p:nvPr/>
          </p:nvSpPr>
          <p:spPr>
            <a:xfrm>
              <a:off x="6888709" y="3583589"/>
              <a:ext cx="7088" cy="7088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108" y="144"/>
                    <a:pt x="144" y="120"/>
                    <a:pt x="144" y="72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6"/>
            <p:cNvSpPr/>
            <p:nvPr/>
          </p:nvSpPr>
          <p:spPr>
            <a:xfrm>
              <a:off x="6900473" y="3575369"/>
              <a:ext cx="7088" cy="3692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0"/>
                  </a:moveTo>
                  <a:cubicBezTo>
                    <a:pt x="0" y="42"/>
                    <a:pt x="27" y="74"/>
                    <a:pt x="58" y="74"/>
                  </a:cubicBezTo>
                  <a:cubicBezTo>
                    <a:pt x="63" y="74"/>
                    <a:pt x="67" y="73"/>
                    <a:pt x="72" y="72"/>
                  </a:cubicBezTo>
                  <a:cubicBezTo>
                    <a:pt x="108" y="72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6"/>
            <p:cNvSpPr/>
            <p:nvPr/>
          </p:nvSpPr>
          <p:spPr>
            <a:xfrm>
              <a:off x="6923409" y="3575369"/>
              <a:ext cx="7728" cy="3544"/>
            </a:xfrm>
            <a:custGeom>
              <a:avLst/>
              <a:gdLst/>
              <a:ahLst/>
              <a:cxnLst/>
              <a:rect l="l" t="t" r="r" b="b"/>
              <a:pathLst>
                <a:path w="157" h="72" extrusionOk="0">
                  <a:moveTo>
                    <a:pt x="1" y="0"/>
                  </a:moveTo>
                  <a:cubicBezTo>
                    <a:pt x="1" y="36"/>
                    <a:pt x="37" y="72"/>
                    <a:pt x="84" y="72"/>
                  </a:cubicBezTo>
                  <a:cubicBezTo>
                    <a:pt x="120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6"/>
            <p:cNvSpPr/>
            <p:nvPr/>
          </p:nvSpPr>
          <p:spPr>
            <a:xfrm>
              <a:off x="6912236" y="3583589"/>
              <a:ext cx="7088" cy="7678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72"/>
                  </a:cubicBezTo>
                  <a:cubicBezTo>
                    <a:pt x="1" y="120"/>
                    <a:pt x="24" y="156"/>
                    <a:pt x="72" y="156"/>
                  </a:cubicBezTo>
                  <a:cubicBezTo>
                    <a:pt x="108" y="156"/>
                    <a:pt x="144" y="120"/>
                    <a:pt x="144" y="72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6"/>
            <p:cNvSpPr/>
            <p:nvPr/>
          </p:nvSpPr>
          <p:spPr>
            <a:xfrm>
              <a:off x="6935763" y="3583589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3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20"/>
                    <a:pt x="25" y="156"/>
                    <a:pt x="73" y="156"/>
                  </a:cubicBezTo>
                  <a:cubicBezTo>
                    <a:pt x="108" y="156"/>
                    <a:pt x="144" y="120"/>
                    <a:pt x="144" y="84"/>
                  </a:cubicBezTo>
                  <a:cubicBezTo>
                    <a:pt x="144" y="36"/>
                    <a:pt x="10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6"/>
            <p:cNvSpPr/>
            <p:nvPr/>
          </p:nvSpPr>
          <p:spPr>
            <a:xfrm>
              <a:off x="6959339" y="3583589"/>
              <a:ext cx="7088" cy="7678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cubicBezTo>
                    <a:pt x="0" y="120"/>
                    <a:pt x="24" y="156"/>
                    <a:pt x="72" y="156"/>
                  </a:cubicBezTo>
                  <a:cubicBezTo>
                    <a:pt x="108" y="156"/>
                    <a:pt x="144" y="120"/>
                    <a:pt x="144" y="84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6"/>
            <p:cNvSpPr/>
            <p:nvPr/>
          </p:nvSpPr>
          <p:spPr>
            <a:xfrm>
              <a:off x="6946936" y="3575369"/>
              <a:ext cx="7137" cy="3544"/>
            </a:xfrm>
            <a:custGeom>
              <a:avLst/>
              <a:gdLst/>
              <a:ahLst/>
              <a:cxnLst/>
              <a:rect l="l" t="t" r="r" b="b"/>
              <a:pathLst>
                <a:path w="145" h="72" extrusionOk="0">
                  <a:moveTo>
                    <a:pt x="1" y="0"/>
                  </a:moveTo>
                  <a:cubicBezTo>
                    <a:pt x="1" y="36"/>
                    <a:pt x="37" y="72"/>
                    <a:pt x="73" y="72"/>
                  </a:cubicBezTo>
                  <a:cubicBezTo>
                    <a:pt x="121" y="72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6"/>
            <p:cNvSpPr/>
            <p:nvPr/>
          </p:nvSpPr>
          <p:spPr>
            <a:xfrm>
              <a:off x="6946936" y="3595943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3" y="1"/>
                  </a:moveTo>
                  <a:cubicBezTo>
                    <a:pt x="37" y="1"/>
                    <a:pt x="1" y="36"/>
                    <a:pt x="1" y="84"/>
                  </a:cubicBezTo>
                  <a:lnTo>
                    <a:pt x="144" y="84"/>
                  </a:lnTo>
                  <a:cubicBezTo>
                    <a:pt x="144" y="36"/>
                    <a:pt x="109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6"/>
            <p:cNvSpPr/>
            <p:nvPr/>
          </p:nvSpPr>
          <p:spPr>
            <a:xfrm>
              <a:off x="6923409" y="3595943"/>
              <a:ext cx="7728" cy="3593"/>
            </a:xfrm>
            <a:custGeom>
              <a:avLst/>
              <a:gdLst/>
              <a:ahLst/>
              <a:cxnLst/>
              <a:rect l="l" t="t" r="r" b="b"/>
              <a:pathLst>
                <a:path w="157" h="73" extrusionOk="0">
                  <a:moveTo>
                    <a:pt x="72" y="1"/>
                  </a:moveTo>
                  <a:cubicBezTo>
                    <a:pt x="37" y="1"/>
                    <a:pt x="1" y="24"/>
                    <a:pt x="1" y="72"/>
                  </a:cubicBezTo>
                  <a:lnTo>
                    <a:pt x="144" y="72"/>
                  </a:lnTo>
                  <a:cubicBezTo>
                    <a:pt x="156" y="36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6"/>
            <p:cNvSpPr/>
            <p:nvPr/>
          </p:nvSpPr>
          <p:spPr>
            <a:xfrm>
              <a:off x="6900473" y="3595352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1"/>
                  </a:moveTo>
                  <a:cubicBezTo>
                    <a:pt x="24" y="1"/>
                    <a:pt x="0" y="24"/>
                    <a:pt x="0" y="72"/>
                  </a:cubicBezTo>
                  <a:lnTo>
                    <a:pt x="144" y="72"/>
                  </a:lnTo>
                  <a:cubicBezTo>
                    <a:pt x="144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6"/>
            <p:cNvSpPr/>
            <p:nvPr/>
          </p:nvSpPr>
          <p:spPr>
            <a:xfrm>
              <a:off x="6888119" y="3560505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91" y="1"/>
                  </a:moveTo>
                  <a:cubicBezTo>
                    <a:pt x="85" y="1"/>
                    <a:pt x="78" y="2"/>
                    <a:pt x="72" y="3"/>
                  </a:cubicBezTo>
                  <a:cubicBezTo>
                    <a:pt x="36" y="3"/>
                    <a:pt x="0" y="27"/>
                    <a:pt x="0" y="75"/>
                  </a:cubicBezTo>
                  <a:cubicBezTo>
                    <a:pt x="0" y="111"/>
                    <a:pt x="36" y="147"/>
                    <a:pt x="84" y="147"/>
                  </a:cubicBezTo>
                  <a:cubicBezTo>
                    <a:pt x="120" y="147"/>
                    <a:pt x="156" y="111"/>
                    <a:pt x="156" y="63"/>
                  </a:cubicBezTo>
                  <a:cubicBezTo>
                    <a:pt x="156" y="32"/>
                    <a:pt x="12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6"/>
            <p:cNvSpPr/>
            <p:nvPr/>
          </p:nvSpPr>
          <p:spPr>
            <a:xfrm>
              <a:off x="6899882" y="3551793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0" y="1"/>
                  </a:moveTo>
                  <a:cubicBezTo>
                    <a:pt x="0" y="49"/>
                    <a:pt x="36" y="73"/>
                    <a:pt x="72" y="73"/>
                  </a:cubicBezTo>
                  <a:cubicBezTo>
                    <a:pt x="120" y="73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6"/>
            <p:cNvSpPr/>
            <p:nvPr/>
          </p:nvSpPr>
          <p:spPr>
            <a:xfrm>
              <a:off x="6923409" y="3551203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1" y="1"/>
                  </a:moveTo>
                  <a:cubicBezTo>
                    <a:pt x="1" y="49"/>
                    <a:pt x="25" y="73"/>
                    <a:pt x="72" y="73"/>
                  </a:cubicBezTo>
                  <a:cubicBezTo>
                    <a:pt x="108" y="73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6"/>
            <p:cNvSpPr/>
            <p:nvPr/>
          </p:nvSpPr>
          <p:spPr>
            <a:xfrm>
              <a:off x="6911646" y="3560062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08"/>
                    <a:pt x="36" y="144"/>
                    <a:pt x="84" y="144"/>
                  </a:cubicBezTo>
                  <a:cubicBezTo>
                    <a:pt x="120" y="144"/>
                    <a:pt x="156" y="108"/>
                    <a:pt x="156" y="72"/>
                  </a:cubicBez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6"/>
            <p:cNvSpPr/>
            <p:nvPr/>
          </p:nvSpPr>
          <p:spPr>
            <a:xfrm>
              <a:off x="6935173" y="3559471"/>
              <a:ext cx="7728" cy="7678"/>
            </a:xfrm>
            <a:custGeom>
              <a:avLst/>
              <a:gdLst/>
              <a:ahLst/>
              <a:cxnLst/>
              <a:rect l="l" t="t" r="r" b="b"/>
              <a:pathLst>
                <a:path w="157" h="156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20"/>
                    <a:pt x="37" y="156"/>
                    <a:pt x="73" y="156"/>
                  </a:cubicBezTo>
                  <a:cubicBezTo>
                    <a:pt x="120" y="144"/>
                    <a:pt x="156" y="120"/>
                    <a:pt x="156" y="72"/>
                  </a:cubicBezTo>
                  <a:cubicBezTo>
                    <a:pt x="144" y="24"/>
                    <a:pt x="120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6"/>
            <p:cNvSpPr/>
            <p:nvPr/>
          </p:nvSpPr>
          <p:spPr>
            <a:xfrm>
              <a:off x="6958749" y="3558881"/>
              <a:ext cx="7678" cy="7678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20" y="156"/>
                    <a:pt x="156" y="120"/>
                    <a:pt x="156" y="72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6"/>
            <p:cNvSpPr/>
            <p:nvPr/>
          </p:nvSpPr>
          <p:spPr>
            <a:xfrm>
              <a:off x="6946345" y="3550021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44" y="1"/>
                  </a:moveTo>
                  <a:lnTo>
                    <a:pt x="1" y="13"/>
                  </a:lnTo>
                  <a:cubicBezTo>
                    <a:pt x="1" y="49"/>
                    <a:pt x="37" y="85"/>
                    <a:pt x="73" y="85"/>
                  </a:cubicBezTo>
                  <a:cubicBezTo>
                    <a:pt x="121" y="85"/>
                    <a:pt x="156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6"/>
            <p:cNvSpPr/>
            <p:nvPr/>
          </p:nvSpPr>
          <p:spPr>
            <a:xfrm>
              <a:off x="6946936" y="3571235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3" y="0"/>
                  </a:moveTo>
                  <a:cubicBezTo>
                    <a:pt x="37" y="0"/>
                    <a:pt x="1" y="36"/>
                    <a:pt x="1" y="84"/>
                  </a:cubicBezTo>
                  <a:lnTo>
                    <a:pt x="144" y="84"/>
                  </a:lnTo>
                  <a:cubicBezTo>
                    <a:pt x="144" y="36"/>
                    <a:pt x="109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6"/>
            <p:cNvSpPr/>
            <p:nvPr/>
          </p:nvSpPr>
          <p:spPr>
            <a:xfrm>
              <a:off x="6923409" y="3571826"/>
              <a:ext cx="7728" cy="3593"/>
            </a:xfrm>
            <a:custGeom>
              <a:avLst/>
              <a:gdLst/>
              <a:ahLst/>
              <a:cxnLst/>
              <a:rect l="l" t="t" r="r" b="b"/>
              <a:pathLst>
                <a:path w="157" h="73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6"/>
            <p:cNvSpPr/>
            <p:nvPr/>
          </p:nvSpPr>
          <p:spPr>
            <a:xfrm>
              <a:off x="6900473" y="3571826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lnTo>
                    <a:pt x="144" y="72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6"/>
            <p:cNvSpPr/>
            <p:nvPr/>
          </p:nvSpPr>
          <p:spPr>
            <a:xfrm>
              <a:off x="6887528" y="3537569"/>
              <a:ext cx="7088" cy="6743"/>
            </a:xfrm>
            <a:custGeom>
              <a:avLst/>
              <a:gdLst/>
              <a:ahLst/>
              <a:cxnLst/>
              <a:rect l="l" t="t" r="r" b="b"/>
              <a:pathLst>
                <a:path w="144" h="137" extrusionOk="0">
                  <a:moveTo>
                    <a:pt x="86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24" y="3"/>
                    <a:pt x="0" y="39"/>
                    <a:pt x="0" y="75"/>
                  </a:cubicBezTo>
                  <a:cubicBezTo>
                    <a:pt x="0" y="106"/>
                    <a:pt x="27" y="137"/>
                    <a:pt x="58" y="137"/>
                  </a:cubicBezTo>
                  <a:cubicBezTo>
                    <a:pt x="62" y="137"/>
                    <a:pt x="67" y="136"/>
                    <a:pt x="72" y="134"/>
                  </a:cubicBezTo>
                  <a:cubicBezTo>
                    <a:pt x="120" y="134"/>
                    <a:pt x="144" y="110"/>
                    <a:pt x="144" y="63"/>
                  </a:cubicBezTo>
                  <a:cubicBezTo>
                    <a:pt x="144" y="32"/>
                    <a:pt x="11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6"/>
            <p:cNvSpPr/>
            <p:nvPr/>
          </p:nvSpPr>
          <p:spPr>
            <a:xfrm>
              <a:off x="6898701" y="3528266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144" y="1"/>
                  </a:moveTo>
                  <a:lnTo>
                    <a:pt x="1" y="12"/>
                  </a:lnTo>
                  <a:cubicBezTo>
                    <a:pt x="1" y="60"/>
                    <a:pt x="36" y="84"/>
                    <a:pt x="84" y="84"/>
                  </a:cubicBezTo>
                  <a:cubicBezTo>
                    <a:pt x="120" y="84"/>
                    <a:pt x="144" y="48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6"/>
            <p:cNvSpPr/>
            <p:nvPr/>
          </p:nvSpPr>
          <p:spPr>
            <a:xfrm>
              <a:off x="6921637" y="3527085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" y="1"/>
                  </a:moveTo>
                  <a:cubicBezTo>
                    <a:pt x="11" y="42"/>
                    <a:pt x="40" y="75"/>
                    <a:pt x="70" y="75"/>
                  </a:cubicBezTo>
                  <a:cubicBezTo>
                    <a:pt x="75" y="75"/>
                    <a:pt x="80" y="74"/>
                    <a:pt x="85" y="72"/>
                  </a:cubicBezTo>
                  <a:cubicBezTo>
                    <a:pt x="120" y="72"/>
                    <a:pt x="156" y="36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6"/>
            <p:cNvSpPr/>
            <p:nvPr/>
          </p:nvSpPr>
          <p:spPr>
            <a:xfrm>
              <a:off x="6911055" y="3535895"/>
              <a:ext cx="7137" cy="7728"/>
            </a:xfrm>
            <a:custGeom>
              <a:avLst/>
              <a:gdLst/>
              <a:ahLst/>
              <a:cxnLst/>
              <a:rect l="l" t="t" r="r" b="b"/>
              <a:pathLst>
                <a:path w="145" h="157" extrusionOk="0">
                  <a:moveTo>
                    <a:pt x="72" y="1"/>
                  </a:moveTo>
                  <a:cubicBezTo>
                    <a:pt x="25" y="13"/>
                    <a:pt x="1" y="37"/>
                    <a:pt x="1" y="85"/>
                  </a:cubicBezTo>
                  <a:cubicBezTo>
                    <a:pt x="1" y="121"/>
                    <a:pt x="36" y="156"/>
                    <a:pt x="72" y="156"/>
                  </a:cubicBezTo>
                  <a:cubicBezTo>
                    <a:pt x="120" y="156"/>
                    <a:pt x="144" y="121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6"/>
            <p:cNvSpPr/>
            <p:nvPr/>
          </p:nvSpPr>
          <p:spPr>
            <a:xfrm>
              <a:off x="6934582" y="3534763"/>
              <a:ext cx="7137" cy="7678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3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20"/>
                    <a:pt x="37" y="155"/>
                    <a:pt x="73" y="155"/>
                  </a:cubicBezTo>
                  <a:cubicBezTo>
                    <a:pt x="120" y="155"/>
                    <a:pt x="144" y="120"/>
                    <a:pt x="144" y="72"/>
                  </a:cubicBezTo>
                  <a:cubicBezTo>
                    <a:pt x="144" y="36"/>
                    <a:pt x="10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6"/>
            <p:cNvSpPr/>
            <p:nvPr/>
          </p:nvSpPr>
          <p:spPr>
            <a:xfrm>
              <a:off x="6958158" y="3533582"/>
              <a:ext cx="7088" cy="7678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6"/>
            <p:cNvSpPr/>
            <p:nvPr/>
          </p:nvSpPr>
          <p:spPr>
            <a:xfrm>
              <a:off x="6945213" y="3525313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144" y="1"/>
                  </a:moveTo>
                  <a:lnTo>
                    <a:pt x="0" y="13"/>
                  </a:lnTo>
                  <a:cubicBezTo>
                    <a:pt x="0" y="49"/>
                    <a:pt x="36" y="84"/>
                    <a:pt x="84" y="84"/>
                  </a:cubicBezTo>
                  <a:cubicBezTo>
                    <a:pt x="120" y="84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6"/>
            <p:cNvSpPr/>
            <p:nvPr/>
          </p:nvSpPr>
          <p:spPr>
            <a:xfrm>
              <a:off x="6946345" y="3546527"/>
              <a:ext cx="7137" cy="4134"/>
            </a:xfrm>
            <a:custGeom>
              <a:avLst/>
              <a:gdLst/>
              <a:ahLst/>
              <a:cxnLst/>
              <a:rect l="l" t="t" r="r" b="b"/>
              <a:pathLst>
                <a:path w="145" h="84" extrusionOk="0">
                  <a:moveTo>
                    <a:pt x="73" y="0"/>
                  </a:moveTo>
                  <a:cubicBezTo>
                    <a:pt x="37" y="0"/>
                    <a:pt x="1" y="36"/>
                    <a:pt x="1" y="84"/>
                  </a:cubicBezTo>
                  <a:lnTo>
                    <a:pt x="144" y="72"/>
                  </a:lnTo>
                  <a:cubicBezTo>
                    <a:pt x="144" y="36"/>
                    <a:pt x="109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6"/>
            <p:cNvSpPr/>
            <p:nvPr/>
          </p:nvSpPr>
          <p:spPr>
            <a:xfrm>
              <a:off x="6922818" y="3547708"/>
              <a:ext cx="7728" cy="3544"/>
            </a:xfrm>
            <a:custGeom>
              <a:avLst/>
              <a:gdLst/>
              <a:ahLst/>
              <a:cxnLst/>
              <a:rect l="l" t="t" r="r" b="b"/>
              <a:pathLst>
                <a:path w="157" h="72" extrusionOk="0">
                  <a:moveTo>
                    <a:pt x="72" y="0"/>
                  </a:moveTo>
                  <a:cubicBezTo>
                    <a:pt x="37" y="0"/>
                    <a:pt x="1" y="36"/>
                    <a:pt x="13" y="72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6"/>
            <p:cNvSpPr/>
            <p:nvPr/>
          </p:nvSpPr>
          <p:spPr>
            <a:xfrm>
              <a:off x="6899882" y="3548299"/>
              <a:ext cx="7088" cy="3544"/>
            </a:xfrm>
            <a:custGeom>
              <a:avLst/>
              <a:gdLst/>
              <a:ahLst/>
              <a:cxnLst/>
              <a:rect l="l" t="t" r="r" b="b"/>
              <a:pathLst>
                <a:path w="144" h="72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lnTo>
                    <a:pt x="144" y="72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6"/>
            <p:cNvSpPr/>
            <p:nvPr/>
          </p:nvSpPr>
          <p:spPr>
            <a:xfrm>
              <a:off x="6885756" y="3515223"/>
              <a:ext cx="7678" cy="6743"/>
            </a:xfrm>
            <a:custGeom>
              <a:avLst/>
              <a:gdLst/>
              <a:ahLst/>
              <a:cxnLst/>
              <a:rect l="l" t="t" r="r" b="b"/>
              <a:pathLst>
                <a:path w="156" h="137" extrusionOk="0">
                  <a:moveTo>
                    <a:pt x="87" y="0"/>
                  </a:moveTo>
                  <a:cubicBezTo>
                    <a:pt x="82" y="0"/>
                    <a:pt x="77" y="1"/>
                    <a:pt x="72" y="2"/>
                  </a:cubicBezTo>
                  <a:cubicBezTo>
                    <a:pt x="24" y="2"/>
                    <a:pt x="0" y="38"/>
                    <a:pt x="0" y="74"/>
                  </a:cubicBezTo>
                  <a:cubicBezTo>
                    <a:pt x="11" y="105"/>
                    <a:pt x="39" y="136"/>
                    <a:pt x="70" y="136"/>
                  </a:cubicBezTo>
                  <a:cubicBezTo>
                    <a:pt x="75" y="136"/>
                    <a:pt x="79" y="136"/>
                    <a:pt x="84" y="134"/>
                  </a:cubicBezTo>
                  <a:cubicBezTo>
                    <a:pt x="120" y="134"/>
                    <a:pt x="156" y="98"/>
                    <a:pt x="156" y="62"/>
                  </a:cubicBezTo>
                  <a:cubicBezTo>
                    <a:pt x="146" y="31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6"/>
            <p:cNvSpPr/>
            <p:nvPr/>
          </p:nvSpPr>
          <p:spPr>
            <a:xfrm>
              <a:off x="6896338" y="3505921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1" y="43"/>
                    <a:pt x="39" y="74"/>
                    <a:pt x="70" y="74"/>
                  </a:cubicBezTo>
                  <a:cubicBezTo>
                    <a:pt x="75" y="74"/>
                    <a:pt x="80" y="74"/>
                    <a:pt x="84" y="72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6"/>
            <p:cNvSpPr/>
            <p:nvPr/>
          </p:nvSpPr>
          <p:spPr>
            <a:xfrm>
              <a:off x="6919275" y="3502377"/>
              <a:ext cx="7728" cy="4774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156" y="0"/>
                  </a:moveTo>
                  <a:lnTo>
                    <a:pt x="1" y="24"/>
                  </a:lnTo>
                  <a:cubicBezTo>
                    <a:pt x="13" y="72"/>
                    <a:pt x="49" y="96"/>
                    <a:pt x="85" y="96"/>
                  </a:cubicBezTo>
                  <a:cubicBezTo>
                    <a:pt x="133" y="84"/>
                    <a:pt x="156" y="48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6"/>
            <p:cNvSpPr/>
            <p:nvPr/>
          </p:nvSpPr>
          <p:spPr>
            <a:xfrm>
              <a:off x="6909283" y="3512861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7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25" y="3"/>
                    <a:pt x="1" y="39"/>
                    <a:pt x="1" y="74"/>
                  </a:cubicBezTo>
                  <a:cubicBezTo>
                    <a:pt x="1" y="122"/>
                    <a:pt x="37" y="146"/>
                    <a:pt x="84" y="146"/>
                  </a:cubicBezTo>
                  <a:cubicBezTo>
                    <a:pt x="120" y="134"/>
                    <a:pt x="156" y="98"/>
                    <a:pt x="144" y="62"/>
                  </a:cubicBezTo>
                  <a:cubicBezTo>
                    <a:pt x="144" y="31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6"/>
            <p:cNvSpPr/>
            <p:nvPr/>
          </p:nvSpPr>
          <p:spPr>
            <a:xfrm>
              <a:off x="6932269" y="3510006"/>
              <a:ext cx="7678" cy="7728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72" y="1"/>
                  </a:moveTo>
                  <a:cubicBezTo>
                    <a:pt x="36" y="13"/>
                    <a:pt x="0" y="49"/>
                    <a:pt x="12" y="85"/>
                  </a:cubicBezTo>
                  <a:cubicBezTo>
                    <a:pt x="12" y="132"/>
                    <a:pt x="48" y="156"/>
                    <a:pt x="96" y="156"/>
                  </a:cubicBezTo>
                  <a:cubicBezTo>
                    <a:pt x="132" y="156"/>
                    <a:pt x="155" y="120"/>
                    <a:pt x="155" y="73"/>
                  </a:cubicBezTo>
                  <a:cubicBezTo>
                    <a:pt x="155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6"/>
            <p:cNvSpPr/>
            <p:nvPr/>
          </p:nvSpPr>
          <p:spPr>
            <a:xfrm>
              <a:off x="6955795" y="3507693"/>
              <a:ext cx="7678" cy="8269"/>
            </a:xfrm>
            <a:custGeom>
              <a:avLst/>
              <a:gdLst/>
              <a:ahLst/>
              <a:cxnLst/>
              <a:rect l="l" t="t" r="r" b="b"/>
              <a:pathLst>
                <a:path w="156" h="168" extrusionOk="0">
                  <a:moveTo>
                    <a:pt x="72" y="0"/>
                  </a:moveTo>
                  <a:cubicBezTo>
                    <a:pt x="36" y="0"/>
                    <a:pt x="0" y="48"/>
                    <a:pt x="12" y="84"/>
                  </a:cubicBezTo>
                  <a:cubicBezTo>
                    <a:pt x="12" y="132"/>
                    <a:pt x="48" y="167"/>
                    <a:pt x="84" y="167"/>
                  </a:cubicBezTo>
                  <a:cubicBezTo>
                    <a:pt x="132" y="155"/>
                    <a:pt x="156" y="120"/>
                    <a:pt x="156" y="72"/>
                  </a:cubicBezTo>
                  <a:cubicBezTo>
                    <a:pt x="156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6"/>
            <p:cNvSpPr/>
            <p:nvPr/>
          </p:nvSpPr>
          <p:spPr>
            <a:xfrm>
              <a:off x="6942851" y="3499424"/>
              <a:ext cx="7088" cy="4774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144" y="1"/>
                  </a:moveTo>
                  <a:lnTo>
                    <a:pt x="0" y="25"/>
                  </a:lnTo>
                  <a:cubicBezTo>
                    <a:pt x="0" y="72"/>
                    <a:pt x="36" y="96"/>
                    <a:pt x="84" y="96"/>
                  </a:cubicBezTo>
                  <a:cubicBezTo>
                    <a:pt x="120" y="84"/>
                    <a:pt x="144" y="48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6"/>
            <p:cNvSpPr/>
            <p:nvPr/>
          </p:nvSpPr>
          <p:spPr>
            <a:xfrm>
              <a:off x="6945213" y="3521671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86" y="1"/>
                  </a:moveTo>
                  <a:cubicBezTo>
                    <a:pt x="81" y="1"/>
                    <a:pt x="77" y="1"/>
                    <a:pt x="72" y="3"/>
                  </a:cubicBezTo>
                  <a:cubicBezTo>
                    <a:pt x="24" y="3"/>
                    <a:pt x="0" y="39"/>
                    <a:pt x="0" y="87"/>
                  </a:cubicBezTo>
                  <a:lnTo>
                    <a:pt x="144" y="75"/>
                  </a:lnTo>
                  <a:cubicBezTo>
                    <a:pt x="144" y="33"/>
                    <a:pt x="116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6"/>
            <p:cNvSpPr/>
            <p:nvPr/>
          </p:nvSpPr>
          <p:spPr>
            <a:xfrm>
              <a:off x="6921637" y="3523443"/>
              <a:ext cx="7728" cy="4282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90" y="1"/>
                  </a:moveTo>
                  <a:cubicBezTo>
                    <a:pt x="85" y="1"/>
                    <a:pt x="79" y="1"/>
                    <a:pt x="73" y="3"/>
                  </a:cubicBezTo>
                  <a:cubicBezTo>
                    <a:pt x="37" y="3"/>
                    <a:pt x="1" y="39"/>
                    <a:pt x="1" y="75"/>
                  </a:cubicBezTo>
                  <a:lnTo>
                    <a:pt x="1" y="87"/>
                  </a:lnTo>
                  <a:lnTo>
                    <a:pt x="156" y="75"/>
                  </a:lnTo>
                  <a:cubicBezTo>
                    <a:pt x="146" y="33"/>
                    <a:pt x="12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6"/>
            <p:cNvSpPr/>
            <p:nvPr/>
          </p:nvSpPr>
          <p:spPr>
            <a:xfrm>
              <a:off x="6898701" y="3525313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1"/>
                  </a:moveTo>
                  <a:cubicBezTo>
                    <a:pt x="24" y="1"/>
                    <a:pt x="1" y="37"/>
                    <a:pt x="1" y="72"/>
                  </a:cubicBezTo>
                  <a:lnTo>
                    <a:pt x="144" y="61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6"/>
            <p:cNvSpPr/>
            <p:nvPr/>
          </p:nvSpPr>
          <p:spPr>
            <a:xfrm>
              <a:off x="6882803" y="3493567"/>
              <a:ext cx="7728" cy="7088"/>
            </a:xfrm>
            <a:custGeom>
              <a:avLst/>
              <a:gdLst/>
              <a:ahLst/>
              <a:cxnLst/>
              <a:rect l="l" t="t" r="r" b="b"/>
              <a:pathLst>
                <a:path w="157" h="144" extrusionOk="0">
                  <a:moveTo>
                    <a:pt x="72" y="0"/>
                  </a:moveTo>
                  <a:cubicBezTo>
                    <a:pt x="25" y="12"/>
                    <a:pt x="1" y="48"/>
                    <a:pt x="13" y="84"/>
                  </a:cubicBezTo>
                  <a:cubicBezTo>
                    <a:pt x="13" y="120"/>
                    <a:pt x="49" y="144"/>
                    <a:pt x="84" y="144"/>
                  </a:cubicBezTo>
                  <a:cubicBezTo>
                    <a:pt x="132" y="132"/>
                    <a:pt x="156" y="96"/>
                    <a:pt x="156" y="60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6"/>
            <p:cNvSpPr/>
            <p:nvPr/>
          </p:nvSpPr>
          <p:spPr>
            <a:xfrm>
              <a:off x="6892795" y="3483526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44" y="1"/>
                  </a:moveTo>
                  <a:lnTo>
                    <a:pt x="1" y="25"/>
                  </a:lnTo>
                  <a:cubicBezTo>
                    <a:pt x="13" y="61"/>
                    <a:pt x="49" y="85"/>
                    <a:pt x="85" y="85"/>
                  </a:cubicBezTo>
                  <a:cubicBezTo>
                    <a:pt x="121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6"/>
            <p:cNvSpPr/>
            <p:nvPr/>
          </p:nvSpPr>
          <p:spPr>
            <a:xfrm>
              <a:off x="6915780" y="3478850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44" y="0"/>
                  </a:moveTo>
                  <a:lnTo>
                    <a:pt x="0" y="24"/>
                  </a:lnTo>
                  <a:cubicBezTo>
                    <a:pt x="0" y="64"/>
                    <a:pt x="33" y="87"/>
                    <a:pt x="65" y="87"/>
                  </a:cubicBezTo>
                  <a:cubicBezTo>
                    <a:pt x="71" y="87"/>
                    <a:pt x="78" y="86"/>
                    <a:pt x="84" y="84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6"/>
            <p:cNvSpPr/>
            <p:nvPr/>
          </p:nvSpPr>
          <p:spPr>
            <a:xfrm>
              <a:off x="6905739" y="3489432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3" y="0"/>
                  </a:moveTo>
                  <a:cubicBezTo>
                    <a:pt x="37" y="12"/>
                    <a:pt x="1" y="48"/>
                    <a:pt x="13" y="84"/>
                  </a:cubicBezTo>
                  <a:cubicBezTo>
                    <a:pt x="13" y="124"/>
                    <a:pt x="46" y="147"/>
                    <a:pt x="77" y="147"/>
                  </a:cubicBezTo>
                  <a:cubicBezTo>
                    <a:pt x="84" y="147"/>
                    <a:pt x="90" y="146"/>
                    <a:pt x="97" y="144"/>
                  </a:cubicBezTo>
                  <a:cubicBezTo>
                    <a:pt x="133" y="144"/>
                    <a:pt x="168" y="108"/>
                    <a:pt x="156" y="60"/>
                  </a:cubicBezTo>
                  <a:cubicBezTo>
                    <a:pt x="156" y="24"/>
                    <a:pt x="109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6"/>
            <p:cNvSpPr/>
            <p:nvPr/>
          </p:nvSpPr>
          <p:spPr>
            <a:xfrm>
              <a:off x="6929315" y="3485298"/>
              <a:ext cx="7678" cy="7826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60" y="1"/>
                  </a:moveTo>
                  <a:cubicBezTo>
                    <a:pt x="24" y="13"/>
                    <a:pt x="0" y="49"/>
                    <a:pt x="0" y="96"/>
                  </a:cubicBezTo>
                  <a:cubicBezTo>
                    <a:pt x="11" y="127"/>
                    <a:pt x="39" y="158"/>
                    <a:pt x="70" y="158"/>
                  </a:cubicBezTo>
                  <a:cubicBezTo>
                    <a:pt x="74" y="158"/>
                    <a:pt x="79" y="158"/>
                    <a:pt x="84" y="156"/>
                  </a:cubicBezTo>
                  <a:cubicBezTo>
                    <a:pt x="132" y="156"/>
                    <a:pt x="156" y="108"/>
                    <a:pt x="156" y="72"/>
                  </a:cubicBezTo>
                  <a:cubicBezTo>
                    <a:pt x="144" y="25"/>
                    <a:pt x="10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6"/>
            <p:cNvSpPr/>
            <p:nvPr/>
          </p:nvSpPr>
          <p:spPr>
            <a:xfrm>
              <a:off x="6952252" y="3481213"/>
              <a:ext cx="8269" cy="8367"/>
            </a:xfrm>
            <a:custGeom>
              <a:avLst/>
              <a:gdLst/>
              <a:ahLst/>
              <a:cxnLst/>
              <a:rect l="l" t="t" r="r" b="b"/>
              <a:pathLst>
                <a:path w="168" h="170" extrusionOk="0">
                  <a:moveTo>
                    <a:pt x="72" y="0"/>
                  </a:moveTo>
                  <a:cubicBezTo>
                    <a:pt x="24" y="12"/>
                    <a:pt x="1" y="48"/>
                    <a:pt x="13" y="96"/>
                  </a:cubicBezTo>
                  <a:cubicBezTo>
                    <a:pt x="13" y="137"/>
                    <a:pt x="49" y="170"/>
                    <a:pt x="82" y="170"/>
                  </a:cubicBezTo>
                  <a:cubicBezTo>
                    <a:pt x="87" y="170"/>
                    <a:pt x="91" y="169"/>
                    <a:pt x="96" y="167"/>
                  </a:cubicBezTo>
                  <a:cubicBezTo>
                    <a:pt x="132" y="167"/>
                    <a:pt x="168" y="120"/>
                    <a:pt x="156" y="72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6"/>
            <p:cNvSpPr/>
            <p:nvPr/>
          </p:nvSpPr>
          <p:spPr>
            <a:xfrm>
              <a:off x="6938126" y="3473535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56" y="1"/>
                  </a:moveTo>
                  <a:lnTo>
                    <a:pt x="1" y="36"/>
                  </a:lnTo>
                  <a:cubicBezTo>
                    <a:pt x="10" y="76"/>
                    <a:pt x="37" y="99"/>
                    <a:pt x="73" y="99"/>
                  </a:cubicBezTo>
                  <a:cubicBezTo>
                    <a:pt x="80" y="99"/>
                    <a:pt x="88" y="98"/>
                    <a:pt x="96" y="96"/>
                  </a:cubicBezTo>
                  <a:cubicBezTo>
                    <a:pt x="132" y="96"/>
                    <a:pt x="156" y="48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6"/>
            <p:cNvSpPr/>
            <p:nvPr/>
          </p:nvSpPr>
          <p:spPr>
            <a:xfrm>
              <a:off x="6942260" y="3495880"/>
              <a:ext cx="7678" cy="4774"/>
            </a:xfrm>
            <a:custGeom>
              <a:avLst/>
              <a:gdLst/>
              <a:ahLst/>
              <a:cxnLst/>
              <a:rect l="l" t="t" r="r" b="b"/>
              <a:pathLst>
                <a:path w="156" h="97" extrusionOk="0">
                  <a:moveTo>
                    <a:pt x="72" y="1"/>
                  </a:moveTo>
                  <a:cubicBezTo>
                    <a:pt x="24" y="13"/>
                    <a:pt x="0" y="49"/>
                    <a:pt x="12" y="97"/>
                  </a:cubicBezTo>
                  <a:lnTo>
                    <a:pt x="156" y="73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6"/>
            <p:cNvSpPr/>
            <p:nvPr/>
          </p:nvSpPr>
          <p:spPr>
            <a:xfrm>
              <a:off x="6919275" y="3499424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1"/>
                  </a:moveTo>
                  <a:cubicBezTo>
                    <a:pt x="25" y="13"/>
                    <a:pt x="1" y="48"/>
                    <a:pt x="1" y="84"/>
                  </a:cubicBezTo>
                  <a:lnTo>
                    <a:pt x="156" y="60"/>
                  </a:lnTo>
                  <a:cubicBezTo>
                    <a:pt x="144" y="25"/>
                    <a:pt x="109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6"/>
            <p:cNvSpPr/>
            <p:nvPr/>
          </p:nvSpPr>
          <p:spPr>
            <a:xfrm>
              <a:off x="6896338" y="3502820"/>
              <a:ext cx="7137" cy="3741"/>
            </a:xfrm>
            <a:custGeom>
              <a:avLst/>
              <a:gdLst/>
              <a:ahLst/>
              <a:cxnLst/>
              <a:rect l="l" t="t" r="r" b="b"/>
              <a:pathLst>
                <a:path w="145" h="76" extrusionOk="0">
                  <a:moveTo>
                    <a:pt x="84" y="0"/>
                  </a:moveTo>
                  <a:cubicBezTo>
                    <a:pt x="77" y="0"/>
                    <a:pt x="69" y="1"/>
                    <a:pt x="60" y="3"/>
                  </a:cubicBezTo>
                  <a:cubicBezTo>
                    <a:pt x="25" y="3"/>
                    <a:pt x="1" y="39"/>
                    <a:pt x="1" y="75"/>
                  </a:cubicBezTo>
                  <a:lnTo>
                    <a:pt x="144" y="63"/>
                  </a:lnTo>
                  <a:cubicBezTo>
                    <a:pt x="144" y="24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6"/>
            <p:cNvSpPr/>
            <p:nvPr/>
          </p:nvSpPr>
          <p:spPr>
            <a:xfrm>
              <a:off x="6878127" y="3473338"/>
              <a:ext cx="8269" cy="6300"/>
            </a:xfrm>
            <a:custGeom>
              <a:avLst/>
              <a:gdLst/>
              <a:ahLst/>
              <a:cxnLst/>
              <a:rect l="l" t="t" r="r" b="b"/>
              <a:pathLst>
                <a:path w="168" h="128" extrusionOk="0">
                  <a:moveTo>
                    <a:pt x="98" y="0"/>
                  </a:moveTo>
                  <a:cubicBezTo>
                    <a:pt x="90" y="0"/>
                    <a:pt x="81" y="2"/>
                    <a:pt x="72" y="5"/>
                  </a:cubicBezTo>
                  <a:cubicBezTo>
                    <a:pt x="36" y="17"/>
                    <a:pt x="0" y="52"/>
                    <a:pt x="12" y="88"/>
                  </a:cubicBezTo>
                  <a:cubicBezTo>
                    <a:pt x="22" y="108"/>
                    <a:pt x="47" y="127"/>
                    <a:pt x="83" y="127"/>
                  </a:cubicBezTo>
                  <a:cubicBezTo>
                    <a:pt x="90" y="127"/>
                    <a:pt x="99" y="126"/>
                    <a:pt x="108" y="124"/>
                  </a:cubicBezTo>
                  <a:cubicBezTo>
                    <a:pt x="144" y="112"/>
                    <a:pt x="167" y="76"/>
                    <a:pt x="155" y="40"/>
                  </a:cubicBezTo>
                  <a:cubicBezTo>
                    <a:pt x="146" y="14"/>
                    <a:pt x="124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6"/>
            <p:cNvSpPr/>
            <p:nvPr/>
          </p:nvSpPr>
          <p:spPr>
            <a:xfrm>
              <a:off x="6887528" y="3461771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144" y="0"/>
                  </a:moveTo>
                  <a:lnTo>
                    <a:pt x="0" y="48"/>
                  </a:lnTo>
                  <a:cubicBezTo>
                    <a:pt x="10" y="78"/>
                    <a:pt x="36" y="99"/>
                    <a:pt x="65" y="99"/>
                  </a:cubicBezTo>
                  <a:cubicBezTo>
                    <a:pt x="71" y="99"/>
                    <a:pt x="78" y="98"/>
                    <a:pt x="84" y="96"/>
                  </a:cubicBezTo>
                  <a:cubicBezTo>
                    <a:pt x="132" y="84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6"/>
            <p:cNvSpPr/>
            <p:nvPr/>
          </p:nvSpPr>
          <p:spPr>
            <a:xfrm>
              <a:off x="6909874" y="3454684"/>
              <a:ext cx="7137" cy="4922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132" y="1"/>
                  </a:moveTo>
                  <a:lnTo>
                    <a:pt x="1" y="49"/>
                  </a:lnTo>
                  <a:cubicBezTo>
                    <a:pt x="11" y="78"/>
                    <a:pt x="37" y="100"/>
                    <a:pt x="65" y="100"/>
                  </a:cubicBezTo>
                  <a:cubicBezTo>
                    <a:pt x="72" y="100"/>
                    <a:pt x="78" y="99"/>
                    <a:pt x="84" y="97"/>
                  </a:cubicBezTo>
                  <a:cubicBezTo>
                    <a:pt x="132" y="85"/>
                    <a:pt x="144" y="49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6"/>
            <p:cNvSpPr/>
            <p:nvPr/>
          </p:nvSpPr>
          <p:spPr>
            <a:xfrm>
              <a:off x="6901064" y="3466890"/>
              <a:ext cx="8269" cy="7432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4" y="1"/>
                  </a:moveTo>
                  <a:cubicBezTo>
                    <a:pt x="77" y="1"/>
                    <a:pt x="69" y="2"/>
                    <a:pt x="60" y="4"/>
                  </a:cubicBezTo>
                  <a:cubicBezTo>
                    <a:pt x="24" y="16"/>
                    <a:pt x="0" y="52"/>
                    <a:pt x="12" y="100"/>
                  </a:cubicBezTo>
                  <a:cubicBezTo>
                    <a:pt x="22" y="129"/>
                    <a:pt x="48" y="151"/>
                    <a:pt x="77" y="151"/>
                  </a:cubicBezTo>
                  <a:cubicBezTo>
                    <a:pt x="83" y="151"/>
                    <a:pt x="90" y="150"/>
                    <a:pt x="96" y="148"/>
                  </a:cubicBezTo>
                  <a:cubicBezTo>
                    <a:pt x="144" y="136"/>
                    <a:pt x="168" y="100"/>
                    <a:pt x="156" y="52"/>
                  </a:cubicBezTo>
                  <a:cubicBezTo>
                    <a:pt x="146" y="22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6"/>
            <p:cNvSpPr/>
            <p:nvPr/>
          </p:nvSpPr>
          <p:spPr>
            <a:xfrm>
              <a:off x="6924000" y="3461033"/>
              <a:ext cx="8318" cy="7432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0" y="0"/>
                  </a:moveTo>
                  <a:cubicBezTo>
                    <a:pt x="73" y="0"/>
                    <a:pt x="67" y="1"/>
                    <a:pt x="60" y="3"/>
                  </a:cubicBezTo>
                  <a:cubicBezTo>
                    <a:pt x="25" y="3"/>
                    <a:pt x="1" y="51"/>
                    <a:pt x="13" y="99"/>
                  </a:cubicBezTo>
                  <a:cubicBezTo>
                    <a:pt x="22" y="129"/>
                    <a:pt x="48" y="150"/>
                    <a:pt x="77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44" y="147"/>
                    <a:pt x="168" y="99"/>
                    <a:pt x="156" y="51"/>
                  </a:cubicBezTo>
                  <a:cubicBezTo>
                    <a:pt x="146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6"/>
            <p:cNvSpPr/>
            <p:nvPr/>
          </p:nvSpPr>
          <p:spPr>
            <a:xfrm>
              <a:off x="6946345" y="3454536"/>
              <a:ext cx="8318" cy="8564"/>
            </a:xfrm>
            <a:custGeom>
              <a:avLst/>
              <a:gdLst/>
              <a:ahLst/>
              <a:cxnLst/>
              <a:rect l="l" t="t" r="r" b="b"/>
              <a:pathLst>
                <a:path w="169" h="174" extrusionOk="0">
                  <a:moveTo>
                    <a:pt x="84" y="1"/>
                  </a:moveTo>
                  <a:cubicBezTo>
                    <a:pt x="77" y="1"/>
                    <a:pt x="69" y="2"/>
                    <a:pt x="61" y="4"/>
                  </a:cubicBezTo>
                  <a:cubicBezTo>
                    <a:pt x="25" y="16"/>
                    <a:pt x="1" y="64"/>
                    <a:pt x="13" y="100"/>
                  </a:cubicBezTo>
                  <a:cubicBezTo>
                    <a:pt x="23" y="141"/>
                    <a:pt x="61" y="174"/>
                    <a:pt x="94" y="174"/>
                  </a:cubicBezTo>
                  <a:cubicBezTo>
                    <a:pt x="99" y="174"/>
                    <a:pt x="104" y="173"/>
                    <a:pt x="109" y="171"/>
                  </a:cubicBezTo>
                  <a:cubicBezTo>
                    <a:pt x="144" y="159"/>
                    <a:pt x="168" y="112"/>
                    <a:pt x="156" y="64"/>
                  </a:cubicBezTo>
                  <a:cubicBezTo>
                    <a:pt x="147" y="24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6"/>
            <p:cNvSpPr/>
            <p:nvPr/>
          </p:nvSpPr>
          <p:spPr>
            <a:xfrm>
              <a:off x="6931678" y="3448236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44" y="0"/>
                  </a:moveTo>
                  <a:lnTo>
                    <a:pt x="0" y="36"/>
                  </a:lnTo>
                  <a:cubicBezTo>
                    <a:pt x="10" y="76"/>
                    <a:pt x="44" y="99"/>
                    <a:pt x="76" y="99"/>
                  </a:cubicBezTo>
                  <a:cubicBezTo>
                    <a:pt x="83" y="99"/>
                    <a:pt x="90" y="98"/>
                    <a:pt x="96" y="96"/>
                  </a:cubicBezTo>
                  <a:cubicBezTo>
                    <a:pt x="144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6"/>
            <p:cNvSpPr/>
            <p:nvPr/>
          </p:nvSpPr>
          <p:spPr>
            <a:xfrm>
              <a:off x="6938126" y="3470483"/>
              <a:ext cx="7728" cy="4873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75" y="0"/>
                  </a:moveTo>
                  <a:cubicBezTo>
                    <a:pt x="70" y="0"/>
                    <a:pt x="65" y="1"/>
                    <a:pt x="60" y="3"/>
                  </a:cubicBezTo>
                  <a:cubicBezTo>
                    <a:pt x="25" y="15"/>
                    <a:pt x="1" y="51"/>
                    <a:pt x="1" y="98"/>
                  </a:cubicBezTo>
                  <a:lnTo>
                    <a:pt x="156" y="63"/>
                  </a:lnTo>
                  <a:cubicBezTo>
                    <a:pt x="146" y="32"/>
                    <a:pt x="108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6"/>
            <p:cNvSpPr/>
            <p:nvPr/>
          </p:nvSpPr>
          <p:spPr>
            <a:xfrm>
              <a:off x="6915189" y="3475749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84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3"/>
                    <a:pt x="0" y="51"/>
                    <a:pt x="12" y="87"/>
                  </a:cubicBezTo>
                  <a:lnTo>
                    <a:pt x="156" y="63"/>
                  </a:lnTo>
                  <a:cubicBezTo>
                    <a:pt x="146" y="24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6"/>
            <p:cNvSpPr/>
            <p:nvPr/>
          </p:nvSpPr>
          <p:spPr>
            <a:xfrm>
              <a:off x="6892204" y="3480622"/>
              <a:ext cx="7728" cy="4134"/>
            </a:xfrm>
            <a:custGeom>
              <a:avLst/>
              <a:gdLst/>
              <a:ahLst/>
              <a:cxnLst/>
              <a:rect l="l" t="t" r="r" b="b"/>
              <a:pathLst>
                <a:path w="157" h="84" extrusionOk="0">
                  <a:moveTo>
                    <a:pt x="73" y="0"/>
                  </a:moveTo>
                  <a:cubicBezTo>
                    <a:pt x="25" y="12"/>
                    <a:pt x="1" y="48"/>
                    <a:pt x="13" y="84"/>
                  </a:cubicBezTo>
                  <a:lnTo>
                    <a:pt x="156" y="60"/>
                  </a:lnTo>
                  <a:cubicBezTo>
                    <a:pt x="144" y="24"/>
                    <a:pt x="109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6"/>
            <p:cNvSpPr/>
            <p:nvPr/>
          </p:nvSpPr>
          <p:spPr>
            <a:xfrm>
              <a:off x="6872221" y="3453896"/>
              <a:ext cx="8269" cy="6399"/>
            </a:xfrm>
            <a:custGeom>
              <a:avLst/>
              <a:gdLst/>
              <a:ahLst/>
              <a:cxnLst/>
              <a:rect l="l" t="t" r="r" b="b"/>
              <a:pathLst>
                <a:path w="168" h="130" extrusionOk="0">
                  <a:moveTo>
                    <a:pt x="89" y="1"/>
                  </a:moveTo>
                  <a:cubicBezTo>
                    <a:pt x="79" y="1"/>
                    <a:pt x="69" y="2"/>
                    <a:pt x="60" y="5"/>
                  </a:cubicBezTo>
                  <a:cubicBezTo>
                    <a:pt x="24" y="29"/>
                    <a:pt x="0" y="65"/>
                    <a:pt x="12" y="89"/>
                  </a:cubicBezTo>
                  <a:cubicBezTo>
                    <a:pt x="21" y="116"/>
                    <a:pt x="44" y="129"/>
                    <a:pt x="75" y="129"/>
                  </a:cubicBezTo>
                  <a:cubicBezTo>
                    <a:pt x="85" y="129"/>
                    <a:pt x="96" y="128"/>
                    <a:pt x="108" y="125"/>
                  </a:cubicBezTo>
                  <a:cubicBezTo>
                    <a:pt x="144" y="113"/>
                    <a:pt x="168" y="77"/>
                    <a:pt x="156" y="41"/>
                  </a:cubicBezTo>
                  <a:cubicBezTo>
                    <a:pt x="147" y="14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6"/>
            <p:cNvSpPr/>
            <p:nvPr/>
          </p:nvSpPr>
          <p:spPr>
            <a:xfrm>
              <a:off x="6879850" y="3441739"/>
              <a:ext cx="7728" cy="4824"/>
            </a:xfrm>
            <a:custGeom>
              <a:avLst/>
              <a:gdLst/>
              <a:ahLst/>
              <a:cxnLst/>
              <a:rect l="l" t="t" r="r" b="b"/>
              <a:pathLst>
                <a:path w="157" h="98" extrusionOk="0">
                  <a:moveTo>
                    <a:pt x="144" y="1"/>
                  </a:moveTo>
                  <a:lnTo>
                    <a:pt x="1" y="61"/>
                  </a:lnTo>
                  <a:cubicBezTo>
                    <a:pt x="9" y="84"/>
                    <a:pt x="31" y="97"/>
                    <a:pt x="56" y="97"/>
                  </a:cubicBezTo>
                  <a:cubicBezTo>
                    <a:pt x="70" y="97"/>
                    <a:pt x="84" y="93"/>
                    <a:pt x="97" y="85"/>
                  </a:cubicBezTo>
                  <a:cubicBezTo>
                    <a:pt x="132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6"/>
            <p:cNvSpPr/>
            <p:nvPr/>
          </p:nvSpPr>
          <p:spPr>
            <a:xfrm>
              <a:off x="6901064" y="3431747"/>
              <a:ext cx="7678" cy="5562"/>
            </a:xfrm>
            <a:custGeom>
              <a:avLst/>
              <a:gdLst/>
              <a:ahLst/>
              <a:cxnLst/>
              <a:rect l="l" t="t" r="r" b="b"/>
              <a:pathLst>
                <a:path w="156" h="113" extrusionOk="0">
                  <a:moveTo>
                    <a:pt x="144" y="1"/>
                  </a:moveTo>
                  <a:lnTo>
                    <a:pt x="0" y="72"/>
                  </a:lnTo>
                  <a:cubicBezTo>
                    <a:pt x="18" y="99"/>
                    <a:pt x="43" y="113"/>
                    <a:pt x="69" y="113"/>
                  </a:cubicBezTo>
                  <a:cubicBezTo>
                    <a:pt x="78" y="113"/>
                    <a:pt x="87" y="111"/>
                    <a:pt x="96" y="108"/>
                  </a:cubicBezTo>
                  <a:cubicBezTo>
                    <a:pt x="144" y="84"/>
                    <a:pt x="156" y="48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6"/>
            <p:cNvSpPr/>
            <p:nvPr/>
          </p:nvSpPr>
          <p:spPr>
            <a:xfrm>
              <a:off x="6893976" y="3445135"/>
              <a:ext cx="8318" cy="7432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1" y="1"/>
                  </a:moveTo>
                  <a:cubicBezTo>
                    <a:pt x="74" y="1"/>
                    <a:pt x="67" y="2"/>
                    <a:pt x="61" y="4"/>
                  </a:cubicBezTo>
                  <a:cubicBezTo>
                    <a:pt x="25" y="28"/>
                    <a:pt x="1" y="63"/>
                    <a:pt x="13" y="99"/>
                  </a:cubicBezTo>
                  <a:cubicBezTo>
                    <a:pt x="32" y="129"/>
                    <a:pt x="60" y="150"/>
                    <a:pt x="89" y="150"/>
                  </a:cubicBezTo>
                  <a:cubicBezTo>
                    <a:pt x="96" y="150"/>
                    <a:pt x="102" y="149"/>
                    <a:pt x="108" y="147"/>
                  </a:cubicBezTo>
                  <a:cubicBezTo>
                    <a:pt x="144" y="123"/>
                    <a:pt x="168" y="87"/>
                    <a:pt x="156" y="51"/>
                  </a:cubicBezTo>
                  <a:cubicBezTo>
                    <a:pt x="146" y="22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6"/>
            <p:cNvSpPr/>
            <p:nvPr/>
          </p:nvSpPr>
          <p:spPr>
            <a:xfrm>
              <a:off x="6916371" y="3436571"/>
              <a:ext cx="8269" cy="7728"/>
            </a:xfrm>
            <a:custGeom>
              <a:avLst/>
              <a:gdLst/>
              <a:ahLst/>
              <a:cxnLst/>
              <a:rect l="l" t="t" r="r" b="b"/>
              <a:pathLst>
                <a:path w="168" h="157" extrusionOk="0">
                  <a:moveTo>
                    <a:pt x="79" y="1"/>
                  </a:moveTo>
                  <a:cubicBezTo>
                    <a:pt x="68" y="1"/>
                    <a:pt x="58" y="4"/>
                    <a:pt x="48" y="10"/>
                  </a:cubicBezTo>
                  <a:cubicBezTo>
                    <a:pt x="12" y="22"/>
                    <a:pt x="0" y="70"/>
                    <a:pt x="12" y="106"/>
                  </a:cubicBezTo>
                  <a:cubicBezTo>
                    <a:pt x="22" y="135"/>
                    <a:pt x="56" y="157"/>
                    <a:pt x="88" y="157"/>
                  </a:cubicBezTo>
                  <a:cubicBezTo>
                    <a:pt x="95" y="157"/>
                    <a:pt x="101" y="156"/>
                    <a:pt x="108" y="154"/>
                  </a:cubicBezTo>
                  <a:cubicBezTo>
                    <a:pt x="144" y="142"/>
                    <a:pt x="168" y="94"/>
                    <a:pt x="144" y="58"/>
                  </a:cubicBezTo>
                  <a:cubicBezTo>
                    <a:pt x="135" y="23"/>
                    <a:pt x="10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6"/>
            <p:cNvSpPr/>
            <p:nvPr/>
          </p:nvSpPr>
          <p:spPr>
            <a:xfrm>
              <a:off x="6938126" y="3427859"/>
              <a:ext cx="8269" cy="8810"/>
            </a:xfrm>
            <a:custGeom>
              <a:avLst/>
              <a:gdLst/>
              <a:ahLst/>
              <a:cxnLst/>
              <a:rect l="l" t="t" r="r" b="b"/>
              <a:pathLst>
                <a:path w="168" h="179" extrusionOk="0">
                  <a:moveTo>
                    <a:pt x="79" y="0"/>
                  </a:moveTo>
                  <a:cubicBezTo>
                    <a:pt x="69" y="0"/>
                    <a:pt x="59" y="3"/>
                    <a:pt x="48" y="8"/>
                  </a:cubicBezTo>
                  <a:cubicBezTo>
                    <a:pt x="13" y="20"/>
                    <a:pt x="1" y="68"/>
                    <a:pt x="13" y="116"/>
                  </a:cubicBezTo>
                  <a:cubicBezTo>
                    <a:pt x="32" y="155"/>
                    <a:pt x="60" y="178"/>
                    <a:pt x="97" y="178"/>
                  </a:cubicBezTo>
                  <a:cubicBezTo>
                    <a:pt x="104" y="178"/>
                    <a:pt x="112" y="177"/>
                    <a:pt x="120" y="175"/>
                  </a:cubicBezTo>
                  <a:cubicBezTo>
                    <a:pt x="156" y="151"/>
                    <a:pt x="168" y="104"/>
                    <a:pt x="156" y="56"/>
                  </a:cubicBezTo>
                  <a:cubicBezTo>
                    <a:pt x="138" y="28"/>
                    <a:pt x="112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6"/>
            <p:cNvSpPr/>
            <p:nvPr/>
          </p:nvSpPr>
          <p:spPr>
            <a:xfrm>
              <a:off x="6922228" y="3422346"/>
              <a:ext cx="7728" cy="5808"/>
            </a:xfrm>
            <a:custGeom>
              <a:avLst/>
              <a:gdLst/>
              <a:ahLst/>
              <a:cxnLst/>
              <a:rect l="l" t="t" r="r" b="b"/>
              <a:pathLst>
                <a:path w="157" h="118" extrusionOk="0">
                  <a:moveTo>
                    <a:pt x="144" y="0"/>
                  </a:moveTo>
                  <a:lnTo>
                    <a:pt x="1" y="60"/>
                  </a:lnTo>
                  <a:cubicBezTo>
                    <a:pt x="18" y="95"/>
                    <a:pt x="49" y="117"/>
                    <a:pt x="78" y="117"/>
                  </a:cubicBezTo>
                  <a:cubicBezTo>
                    <a:pt x="88" y="117"/>
                    <a:pt x="99" y="114"/>
                    <a:pt x="108" y="108"/>
                  </a:cubicBezTo>
                  <a:cubicBezTo>
                    <a:pt x="144" y="96"/>
                    <a:pt x="156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6"/>
            <p:cNvSpPr/>
            <p:nvPr/>
          </p:nvSpPr>
          <p:spPr>
            <a:xfrm>
              <a:off x="6931087" y="3445135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9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24" y="16"/>
                    <a:pt x="0" y="63"/>
                    <a:pt x="12" y="99"/>
                  </a:cubicBezTo>
                  <a:lnTo>
                    <a:pt x="156" y="63"/>
                  </a:lnTo>
                  <a:cubicBezTo>
                    <a:pt x="146" y="24"/>
                    <a:pt x="111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6"/>
            <p:cNvSpPr/>
            <p:nvPr/>
          </p:nvSpPr>
          <p:spPr>
            <a:xfrm>
              <a:off x="6909283" y="3452223"/>
              <a:ext cx="7137" cy="4873"/>
            </a:xfrm>
            <a:custGeom>
              <a:avLst/>
              <a:gdLst/>
              <a:ahLst/>
              <a:cxnLst/>
              <a:rect l="l" t="t" r="r" b="b"/>
              <a:pathLst>
                <a:path w="145" h="99" extrusionOk="0">
                  <a:moveTo>
                    <a:pt x="79" y="0"/>
                  </a:moveTo>
                  <a:cubicBezTo>
                    <a:pt x="73" y="0"/>
                    <a:pt x="67" y="1"/>
                    <a:pt x="61" y="3"/>
                  </a:cubicBezTo>
                  <a:cubicBezTo>
                    <a:pt x="13" y="15"/>
                    <a:pt x="1" y="63"/>
                    <a:pt x="13" y="99"/>
                  </a:cubicBezTo>
                  <a:lnTo>
                    <a:pt x="144" y="51"/>
                  </a:lnTo>
                  <a:cubicBezTo>
                    <a:pt x="134" y="21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6"/>
            <p:cNvSpPr/>
            <p:nvPr/>
          </p:nvSpPr>
          <p:spPr>
            <a:xfrm>
              <a:off x="6886938" y="3459802"/>
              <a:ext cx="7678" cy="4381"/>
            </a:xfrm>
            <a:custGeom>
              <a:avLst/>
              <a:gdLst/>
              <a:ahLst/>
              <a:cxnLst/>
              <a:rect l="l" t="t" r="r" b="b"/>
              <a:pathLst>
                <a:path w="156" h="89" extrusionOk="0">
                  <a:moveTo>
                    <a:pt x="89" y="0"/>
                  </a:moveTo>
                  <a:cubicBezTo>
                    <a:pt x="79" y="0"/>
                    <a:pt x="69" y="2"/>
                    <a:pt x="60" y="5"/>
                  </a:cubicBezTo>
                  <a:cubicBezTo>
                    <a:pt x="24" y="17"/>
                    <a:pt x="0" y="52"/>
                    <a:pt x="12" y="88"/>
                  </a:cubicBezTo>
                  <a:lnTo>
                    <a:pt x="156" y="40"/>
                  </a:lnTo>
                  <a:cubicBezTo>
                    <a:pt x="147" y="14"/>
                    <a:pt x="11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6"/>
            <p:cNvSpPr/>
            <p:nvPr/>
          </p:nvSpPr>
          <p:spPr>
            <a:xfrm>
              <a:off x="6921637" y="3419836"/>
              <a:ext cx="7728" cy="5513"/>
            </a:xfrm>
            <a:custGeom>
              <a:avLst/>
              <a:gdLst/>
              <a:ahLst/>
              <a:cxnLst/>
              <a:rect l="l" t="t" r="r" b="b"/>
              <a:pathLst>
                <a:path w="157" h="112" extrusionOk="0">
                  <a:moveTo>
                    <a:pt x="69" y="0"/>
                  </a:moveTo>
                  <a:cubicBezTo>
                    <a:pt x="62" y="0"/>
                    <a:pt x="55" y="1"/>
                    <a:pt x="49" y="4"/>
                  </a:cubicBezTo>
                  <a:cubicBezTo>
                    <a:pt x="13" y="27"/>
                    <a:pt x="1" y="75"/>
                    <a:pt x="13" y="111"/>
                  </a:cubicBezTo>
                  <a:lnTo>
                    <a:pt x="156" y="51"/>
                  </a:lnTo>
                  <a:cubicBezTo>
                    <a:pt x="137" y="22"/>
                    <a:pt x="101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6"/>
            <p:cNvSpPr/>
            <p:nvPr/>
          </p:nvSpPr>
          <p:spPr>
            <a:xfrm>
              <a:off x="6900473" y="3429779"/>
              <a:ext cx="7678" cy="5562"/>
            </a:xfrm>
            <a:custGeom>
              <a:avLst/>
              <a:gdLst/>
              <a:ahLst/>
              <a:cxnLst/>
              <a:rect l="l" t="t" r="r" b="b"/>
              <a:pathLst>
                <a:path w="156" h="113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2" y="29"/>
                    <a:pt x="0" y="65"/>
                    <a:pt x="12" y="112"/>
                  </a:cubicBezTo>
                  <a:lnTo>
                    <a:pt x="156" y="41"/>
                  </a:lnTo>
                  <a:cubicBezTo>
                    <a:pt x="138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>
              <a:off x="6879259" y="3439770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82" y="1"/>
                  </a:moveTo>
                  <a:cubicBezTo>
                    <a:pt x="72" y="1"/>
                    <a:pt x="61" y="2"/>
                    <a:pt x="49" y="5"/>
                  </a:cubicBezTo>
                  <a:cubicBezTo>
                    <a:pt x="13" y="29"/>
                    <a:pt x="1" y="65"/>
                    <a:pt x="13" y="101"/>
                  </a:cubicBezTo>
                  <a:lnTo>
                    <a:pt x="156" y="41"/>
                  </a:lnTo>
                  <a:cubicBezTo>
                    <a:pt x="138" y="14"/>
                    <a:pt x="11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6"/>
            <p:cNvSpPr/>
            <p:nvPr/>
          </p:nvSpPr>
          <p:spPr>
            <a:xfrm>
              <a:off x="6884575" y="3424069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9" y="1"/>
                  </a:moveTo>
                  <a:cubicBezTo>
                    <a:pt x="75" y="1"/>
                    <a:pt x="61" y="5"/>
                    <a:pt x="48" y="13"/>
                  </a:cubicBezTo>
                  <a:cubicBezTo>
                    <a:pt x="13" y="37"/>
                    <a:pt x="1" y="73"/>
                    <a:pt x="24" y="109"/>
                  </a:cubicBezTo>
                  <a:cubicBezTo>
                    <a:pt x="32" y="132"/>
                    <a:pt x="55" y="145"/>
                    <a:pt x="80" y="145"/>
                  </a:cubicBezTo>
                  <a:cubicBezTo>
                    <a:pt x="93" y="145"/>
                    <a:pt x="107" y="141"/>
                    <a:pt x="120" y="133"/>
                  </a:cubicBezTo>
                  <a:cubicBezTo>
                    <a:pt x="156" y="121"/>
                    <a:pt x="168" y="73"/>
                    <a:pt x="144" y="37"/>
                  </a:cubicBezTo>
                  <a:cubicBezTo>
                    <a:pt x="136" y="14"/>
                    <a:pt x="11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6"/>
            <p:cNvSpPr/>
            <p:nvPr/>
          </p:nvSpPr>
          <p:spPr>
            <a:xfrm>
              <a:off x="6905198" y="3412699"/>
              <a:ext cx="8860" cy="7826"/>
            </a:xfrm>
            <a:custGeom>
              <a:avLst/>
              <a:gdLst/>
              <a:ahLst/>
              <a:cxnLst/>
              <a:rect l="l" t="t" r="r" b="b"/>
              <a:pathLst>
                <a:path w="180" h="159" extrusionOk="0">
                  <a:moveTo>
                    <a:pt x="76" y="1"/>
                  </a:moveTo>
                  <a:cubicBezTo>
                    <a:pt x="67" y="1"/>
                    <a:pt x="57" y="2"/>
                    <a:pt x="48" y="5"/>
                  </a:cubicBezTo>
                  <a:cubicBezTo>
                    <a:pt x="12" y="29"/>
                    <a:pt x="0" y="77"/>
                    <a:pt x="24" y="113"/>
                  </a:cubicBezTo>
                  <a:cubicBezTo>
                    <a:pt x="41" y="139"/>
                    <a:pt x="65" y="158"/>
                    <a:pt x="90" y="158"/>
                  </a:cubicBezTo>
                  <a:cubicBezTo>
                    <a:pt x="100" y="158"/>
                    <a:pt x="110" y="155"/>
                    <a:pt x="120" y="149"/>
                  </a:cubicBezTo>
                  <a:cubicBezTo>
                    <a:pt x="155" y="137"/>
                    <a:pt x="179" y="77"/>
                    <a:pt x="155" y="41"/>
                  </a:cubicBezTo>
                  <a:cubicBezTo>
                    <a:pt x="138" y="14"/>
                    <a:pt x="106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6"/>
            <p:cNvSpPr/>
            <p:nvPr/>
          </p:nvSpPr>
          <p:spPr>
            <a:xfrm>
              <a:off x="6177195" y="2076887"/>
              <a:ext cx="6546" cy="6694"/>
            </a:xfrm>
            <a:custGeom>
              <a:avLst/>
              <a:gdLst/>
              <a:ahLst/>
              <a:cxnLst/>
              <a:rect l="l" t="t" r="r" b="b"/>
              <a:pathLst>
                <a:path w="133" h="136" extrusionOk="0">
                  <a:moveTo>
                    <a:pt x="85" y="1"/>
                  </a:moveTo>
                  <a:cubicBezTo>
                    <a:pt x="67" y="1"/>
                    <a:pt x="49" y="10"/>
                    <a:pt x="37" y="28"/>
                  </a:cubicBezTo>
                  <a:cubicBezTo>
                    <a:pt x="1" y="52"/>
                    <a:pt x="1" y="99"/>
                    <a:pt x="37" y="135"/>
                  </a:cubicBezTo>
                  <a:lnTo>
                    <a:pt x="132" y="28"/>
                  </a:lnTo>
                  <a:cubicBezTo>
                    <a:pt x="120" y="10"/>
                    <a:pt x="102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>
              <a:off x="6193683" y="2060398"/>
              <a:ext cx="6546" cy="6694"/>
            </a:xfrm>
            <a:custGeom>
              <a:avLst/>
              <a:gdLst/>
              <a:ahLst/>
              <a:cxnLst/>
              <a:rect l="l" t="t" r="r" b="b"/>
              <a:pathLst>
                <a:path w="133" h="136" extrusionOk="0">
                  <a:moveTo>
                    <a:pt x="84" y="1"/>
                  </a:moveTo>
                  <a:cubicBezTo>
                    <a:pt x="66" y="1"/>
                    <a:pt x="48" y="10"/>
                    <a:pt x="37" y="28"/>
                  </a:cubicBezTo>
                  <a:cubicBezTo>
                    <a:pt x="1" y="52"/>
                    <a:pt x="1" y="100"/>
                    <a:pt x="37" y="135"/>
                  </a:cubicBezTo>
                  <a:lnTo>
                    <a:pt x="132" y="28"/>
                  </a:lnTo>
                  <a:cubicBezTo>
                    <a:pt x="120" y="10"/>
                    <a:pt x="10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6"/>
            <p:cNvSpPr/>
            <p:nvPr/>
          </p:nvSpPr>
          <p:spPr>
            <a:xfrm>
              <a:off x="6210172" y="2044156"/>
              <a:ext cx="6497" cy="5857"/>
            </a:xfrm>
            <a:custGeom>
              <a:avLst/>
              <a:gdLst/>
              <a:ahLst/>
              <a:cxnLst/>
              <a:rect l="l" t="t" r="r" b="b"/>
              <a:pathLst>
                <a:path w="132" h="119" extrusionOk="0">
                  <a:moveTo>
                    <a:pt x="89" y="0"/>
                  </a:moveTo>
                  <a:cubicBezTo>
                    <a:pt x="70" y="0"/>
                    <a:pt x="49" y="10"/>
                    <a:pt x="36" y="23"/>
                  </a:cubicBezTo>
                  <a:cubicBezTo>
                    <a:pt x="12" y="47"/>
                    <a:pt x="0" y="95"/>
                    <a:pt x="36" y="119"/>
                  </a:cubicBezTo>
                  <a:lnTo>
                    <a:pt x="132" y="23"/>
                  </a:lnTo>
                  <a:cubicBezTo>
                    <a:pt x="121" y="7"/>
                    <a:pt x="10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6"/>
            <p:cNvSpPr/>
            <p:nvPr/>
          </p:nvSpPr>
          <p:spPr>
            <a:xfrm>
              <a:off x="6193683" y="2043811"/>
              <a:ext cx="8318" cy="7088"/>
            </a:xfrm>
            <a:custGeom>
              <a:avLst/>
              <a:gdLst/>
              <a:ahLst/>
              <a:cxnLst/>
              <a:rect l="l" t="t" r="r" b="b"/>
              <a:pathLst>
                <a:path w="169" h="144" extrusionOk="0">
                  <a:moveTo>
                    <a:pt x="90" y="0"/>
                  </a:moveTo>
                  <a:cubicBezTo>
                    <a:pt x="72" y="0"/>
                    <a:pt x="54" y="6"/>
                    <a:pt x="37" y="18"/>
                  </a:cubicBezTo>
                  <a:cubicBezTo>
                    <a:pt x="1" y="54"/>
                    <a:pt x="1" y="90"/>
                    <a:pt x="37" y="126"/>
                  </a:cubicBezTo>
                  <a:cubicBezTo>
                    <a:pt x="48" y="138"/>
                    <a:pt x="66" y="144"/>
                    <a:pt x="84" y="144"/>
                  </a:cubicBezTo>
                  <a:cubicBezTo>
                    <a:pt x="102" y="144"/>
                    <a:pt x="120" y="138"/>
                    <a:pt x="132" y="126"/>
                  </a:cubicBezTo>
                  <a:cubicBezTo>
                    <a:pt x="168" y="90"/>
                    <a:pt x="168" y="54"/>
                    <a:pt x="144" y="18"/>
                  </a:cubicBezTo>
                  <a:cubicBezTo>
                    <a:pt x="126" y="6"/>
                    <a:pt x="108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6"/>
            <p:cNvSpPr/>
            <p:nvPr/>
          </p:nvSpPr>
          <p:spPr>
            <a:xfrm>
              <a:off x="6176604" y="2059758"/>
              <a:ext cx="8318" cy="7481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77" y="0"/>
                  </a:moveTo>
                  <a:cubicBezTo>
                    <a:pt x="59" y="0"/>
                    <a:pt x="41" y="6"/>
                    <a:pt x="25" y="17"/>
                  </a:cubicBezTo>
                  <a:cubicBezTo>
                    <a:pt x="1" y="41"/>
                    <a:pt x="1" y="89"/>
                    <a:pt x="25" y="125"/>
                  </a:cubicBezTo>
                  <a:cubicBezTo>
                    <a:pt x="43" y="143"/>
                    <a:pt x="64" y="151"/>
                    <a:pt x="83" y="151"/>
                  </a:cubicBezTo>
                  <a:cubicBezTo>
                    <a:pt x="103" y="151"/>
                    <a:pt x="120" y="143"/>
                    <a:pt x="132" y="125"/>
                  </a:cubicBezTo>
                  <a:cubicBezTo>
                    <a:pt x="168" y="101"/>
                    <a:pt x="168" y="53"/>
                    <a:pt x="132" y="29"/>
                  </a:cubicBezTo>
                  <a:cubicBezTo>
                    <a:pt x="119" y="9"/>
                    <a:pt x="99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6"/>
            <p:cNvSpPr/>
            <p:nvPr/>
          </p:nvSpPr>
          <p:spPr>
            <a:xfrm>
              <a:off x="6226660" y="2042876"/>
              <a:ext cx="7088" cy="6792"/>
            </a:xfrm>
            <a:custGeom>
              <a:avLst/>
              <a:gdLst/>
              <a:ahLst/>
              <a:cxnLst/>
              <a:rect l="l" t="t" r="r" b="b"/>
              <a:pathLst>
                <a:path w="144" h="138" extrusionOk="0">
                  <a:moveTo>
                    <a:pt x="85" y="0"/>
                  </a:moveTo>
                  <a:cubicBezTo>
                    <a:pt x="63" y="0"/>
                    <a:pt x="39" y="10"/>
                    <a:pt x="24" y="25"/>
                  </a:cubicBezTo>
                  <a:cubicBezTo>
                    <a:pt x="0" y="61"/>
                    <a:pt x="0" y="97"/>
                    <a:pt x="24" y="121"/>
                  </a:cubicBezTo>
                  <a:cubicBezTo>
                    <a:pt x="35" y="132"/>
                    <a:pt x="50" y="137"/>
                    <a:pt x="67" y="137"/>
                  </a:cubicBezTo>
                  <a:cubicBezTo>
                    <a:pt x="86" y="137"/>
                    <a:pt x="107" y="129"/>
                    <a:pt x="120" y="109"/>
                  </a:cubicBezTo>
                  <a:cubicBezTo>
                    <a:pt x="144" y="85"/>
                    <a:pt x="144" y="37"/>
                    <a:pt x="120" y="13"/>
                  </a:cubicBezTo>
                  <a:cubicBezTo>
                    <a:pt x="111" y="4"/>
                    <a:pt x="98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6"/>
            <p:cNvSpPr/>
            <p:nvPr/>
          </p:nvSpPr>
          <p:spPr>
            <a:xfrm>
              <a:off x="6226070" y="2058774"/>
              <a:ext cx="6497" cy="654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97" y="0"/>
                  </a:moveTo>
                  <a:cubicBezTo>
                    <a:pt x="75" y="0"/>
                    <a:pt x="51" y="10"/>
                    <a:pt x="36" y="25"/>
                  </a:cubicBezTo>
                  <a:cubicBezTo>
                    <a:pt x="0" y="61"/>
                    <a:pt x="12" y="109"/>
                    <a:pt x="36" y="133"/>
                  </a:cubicBezTo>
                  <a:lnTo>
                    <a:pt x="132" y="13"/>
                  </a:lnTo>
                  <a:cubicBezTo>
                    <a:pt x="123" y="4"/>
                    <a:pt x="110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6"/>
            <p:cNvSpPr/>
            <p:nvPr/>
          </p:nvSpPr>
          <p:spPr>
            <a:xfrm>
              <a:off x="6210762" y="2076247"/>
              <a:ext cx="6497" cy="6743"/>
            </a:xfrm>
            <a:custGeom>
              <a:avLst/>
              <a:gdLst/>
              <a:ahLst/>
              <a:cxnLst/>
              <a:rect l="l" t="t" r="r" b="b"/>
              <a:pathLst>
                <a:path w="132" h="137" extrusionOk="0">
                  <a:moveTo>
                    <a:pt x="90" y="0"/>
                  </a:moveTo>
                  <a:cubicBezTo>
                    <a:pt x="70" y="0"/>
                    <a:pt x="49" y="9"/>
                    <a:pt x="36" y="29"/>
                  </a:cubicBezTo>
                  <a:cubicBezTo>
                    <a:pt x="0" y="65"/>
                    <a:pt x="12" y="112"/>
                    <a:pt x="36" y="136"/>
                  </a:cubicBezTo>
                  <a:lnTo>
                    <a:pt x="132" y="17"/>
                  </a:lnTo>
                  <a:cubicBezTo>
                    <a:pt x="121" y="6"/>
                    <a:pt x="10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6"/>
            <p:cNvSpPr/>
            <p:nvPr/>
          </p:nvSpPr>
          <p:spPr>
            <a:xfrm>
              <a:off x="6210172" y="2060054"/>
              <a:ext cx="8269" cy="7285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89" y="0"/>
                  </a:moveTo>
                  <a:cubicBezTo>
                    <a:pt x="70" y="0"/>
                    <a:pt x="49" y="10"/>
                    <a:pt x="36" y="23"/>
                  </a:cubicBezTo>
                  <a:cubicBezTo>
                    <a:pt x="0" y="59"/>
                    <a:pt x="0" y="95"/>
                    <a:pt x="36" y="131"/>
                  </a:cubicBezTo>
                  <a:cubicBezTo>
                    <a:pt x="47" y="141"/>
                    <a:pt x="63" y="147"/>
                    <a:pt x="79" y="147"/>
                  </a:cubicBezTo>
                  <a:cubicBezTo>
                    <a:pt x="98" y="147"/>
                    <a:pt x="119" y="138"/>
                    <a:pt x="132" y="119"/>
                  </a:cubicBezTo>
                  <a:cubicBezTo>
                    <a:pt x="168" y="95"/>
                    <a:pt x="156" y="47"/>
                    <a:pt x="132" y="23"/>
                  </a:cubicBezTo>
                  <a:cubicBezTo>
                    <a:pt x="121" y="7"/>
                    <a:pt x="10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6"/>
            <p:cNvSpPr/>
            <p:nvPr/>
          </p:nvSpPr>
          <p:spPr>
            <a:xfrm>
              <a:off x="6194274" y="2077330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74" y="1"/>
                  </a:moveTo>
                  <a:cubicBezTo>
                    <a:pt x="54" y="1"/>
                    <a:pt x="36" y="7"/>
                    <a:pt x="25" y="19"/>
                  </a:cubicBezTo>
                  <a:cubicBezTo>
                    <a:pt x="1" y="55"/>
                    <a:pt x="1" y="102"/>
                    <a:pt x="36" y="126"/>
                  </a:cubicBezTo>
                  <a:cubicBezTo>
                    <a:pt x="47" y="142"/>
                    <a:pt x="63" y="149"/>
                    <a:pt x="80" y="149"/>
                  </a:cubicBezTo>
                  <a:cubicBezTo>
                    <a:pt x="101" y="149"/>
                    <a:pt x="124" y="139"/>
                    <a:pt x="144" y="126"/>
                  </a:cubicBezTo>
                  <a:cubicBezTo>
                    <a:pt x="168" y="90"/>
                    <a:pt x="168" y="43"/>
                    <a:pt x="132" y="19"/>
                  </a:cubicBezTo>
                  <a:cubicBezTo>
                    <a:pt x="114" y="7"/>
                    <a:pt x="93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6"/>
            <p:cNvSpPr/>
            <p:nvPr/>
          </p:nvSpPr>
          <p:spPr>
            <a:xfrm>
              <a:off x="6177785" y="2094458"/>
              <a:ext cx="8909" cy="7629"/>
            </a:xfrm>
            <a:custGeom>
              <a:avLst/>
              <a:gdLst/>
              <a:ahLst/>
              <a:cxnLst/>
              <a:rect l="l" t="t" r="r" b="b"/>
              <a:pathLst>
                <a:path w="181" h="155" extrusionOk="0">
                  <a:moveTo>
                    <a:pt x="80" y="1"/>
                  </a:moveTo>
                  <a:cubicBezTo>
                    <a:pt x="63" y="1"/>
                    <a:pt x="47" y="7"/>
                    <a:pt x="37" y="17"/>
                  </a:cubicBezTo>
                  <a:cubicBezTo>
                    <a:pt x="1" y="53"/>
                    <a:pt x="13" y="101"/>
                    <a:pt x="49" y="137"/>
                  </a:cubicBezTo>
                  <a:cubicBezTo>
                    <a:pt x="61" y="149"/>
                    <a:pt x="82" y="155"/>
                    <a:pt x="102" y="155"/>
                  </a:cubicBezTo>
                  <a:cubicBezTo>
                    <a:pt x="123" y="155"/>
                    <a:pt x="144" y="149"/>
                    <a:pt x="156" y="137"/>
                  </a:cubicBezTo>
                  <a:cubicBezTo>
                    <a:pt x="180" y="101"/>
                    <a:pt x="180" y="53"/>
                    <a:pt x="144" y="29"/>
                  </a:cubicBezTo>
                  <a:cubicBezTo>
                    <a:pt x="125" y="10"/>
                    <a:pt x="101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6"/>
            <p:cNvSpPr/>
            <p:nvPr/>
          </p:nvSpPr>
          <p:spPr>
            <a:xfrm>
              <a:off x="6195455" y="2093966"/>
              <a:ext cx="7088" cy="6645"/>
            </a:xfrm>
            <a:custGeom>
              <a:avLst/>
              <a:gdLst/>
              <a:ahLst/>
              <a:cxnLst/>
              <a:rect l="l" t="t" r="r" b="b"/>
              <a:pathLst>
                <a:path w="144" h="135" extrusionOk="0">
                  <a:moveTo>
                    <a:pt x="86" y="0"/>
                  </a:moveTo>
                  <a:cubicBezTo>
                    <a:pt x="66" y="0"/>
                    <a:pt x="48" y="9"/>
                    <a:pt x="36" y="27"/>
                  </a:cubicBezTo>
                  <a:cubicBezTo>
                    <a:pt x="1" y="51"/>
                    <a:pt x="12" y="111"/>
                    <a:pt x="48" y="135"/>
                  </a:cubicBezTo>
                  <a:lnTo>
                    <a:pt x="144" y="27"/>
                  </a:lnTo>
                  <a:cubicBezTo>
                    <a:pt x="126" y="9"/>
                    <a:pt x="105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6"/>
            <p:cNvSpPr/>
            <p:nvPr/>
          </p:nvSpPr>
          <p:spPr>
            <a:xfrm>
              <a:off x="6178967" y="2078216"/>
              <a:ext cx="6546" cy="6251"/>
            </a:xfrm>
            <a:custGeom>
              <a:avLst/>
              <a:gdLst/>
              <a:ahLst/>
              <a:cxnLst/>
              <a:rect l="l" t="t" r="r" b="b"/>
              <a:pathLst>
                <a:path w="133" h="127" extrusionOk="0">
                  <a:moveTo>
                    <a:pt x="96" y="1"/>
                  </a:moveTo>
                  <a:lnTo>
                    <a:pt x="1" y="108"/>
                  </a:lnTo>
                  <a:cubicBezTo>
                    <a:pt x="13" y="120"/>
                    <a:pt x="31" y="126"/>
                    <a:pt x="50" y="126"/>
                  </a:cubicBezTo>
                  <a:cubicBezTo>
                    <a:pt x="69" y="126"/>
                    <a:pt x="90" y="120"/>
                    <a:pt x="108" y="108"/>
                  </a:cubicBezTo>
                  <a:cubicBezTo>
                    <a:pt x="132" y="72"/>
                    <a:pt x="132" y="37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6"/>
            <p:cNvSpPr/>
            <p:nvPr/>
          </p:nvSpPr>
          <p:spPr>
            <a:xfrm>
              <a:off x="6195455" y="2061727"/>
              <a:ext cx="6546" cy="6202"/>
            </a:xfrm>
            <a:custGeom>
              <a:avLst/>
              <a:gdLst/>
              <a:ahLst/>
              <a:cxnLst/>
              <a:rect l="l" t="t" r="r" b="b"/>
              <a:pathLst>
                <a:path w="133" h="126" extrusionOk="0">
                  <a:moveTo>
                    <a:pt x="96" y="1"/>
                  </a:moveTo>
                  <a:lnTo>
                    <a:pt x="1" y="108"/>
                  </a:lnTo>
                  <a:cubicBezTo>
                    <a:pt x="11" y="119"/>
                    <a:pt x="27" y="125"/>
                    <a:pt x="43" y="125"/>
                  </a:cubicBezTo>
                  <a:cubicBezTo>
                    <a:pt x="63" y="125"/>
                    <a:pt x="83" y="116"/>
                    <a:pt x="96" y="97"/>
                  </a:cubicBezTo>
                  <a:cubicBezTo>
                    <a:pt x="132" y="73"/>
                    <a:pt x="132" y="25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6"/>
            <p:cNvSpPr/>
            <p:nvPr/>
          </p:nvSpPr>
          <p:spPr>
            <a:xfrm>
              <a:off x="6211944" y="2045288"/>
              <a:ext cx="5906" cy="6054"/>
            </a:xfrm>
            <a:custGeom>
              <a:avLst/>
              <a:gdLst/>
              <a:ahLst/>
              <a:cxnLst/>
              <a:rect l="l" t="t" r="r" b="b"/>
              <a:pathLst>
                <a:path w="120" h="123" extrusionOk="0">
                  <a:moveTo>
                    <a:pt x="96" y="0"/>
                  </a:moveTo>
                  <a:lnTo>
                    <a:pt x="0" y="96"/>
                  </a:lnTo>
                  <a:cubicBezTo>
                    <a:pt x="12" y="114"/>
                    <a:pt x="27" y="123"/>
                    <a:pt x="44" y="123"/>
                  </a:cubicBezTo>
                  <a:cubicBezTo>
                    <a:pt x="60" y="123"/>
                    <a:pt x="78" y="114"/>
                    <a:pt x="96" y="96"/>
                  </a:cubicBezTo>
                  <a:cubicBezTo>
                    <a:pt x="120" y="72"/>
                    <a:pt x="120" y="2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6"/>
            <p:cNvSpPr/>
            <p:nvPr/>
          </p:nvSpPr>
          <p:spPr>
            <a:xfrm>
              <a:off x="6241967" y="2056412"/>
              <a:ext cx="7678" cy="6792"/>
            </a:xfrm>
            <a:custGeom>
              <a:avLst/>
              <a:gdLst/>
              <a:ahLst/>
              <a:cxnLst/>
              <a:rect l="l" t="t" r="r" b="b"/>
              <a:pathLst>
                <a:path w="156" h="138" extrusionOk="0">
                  <a:moveTo>
                    <a:pt x="91" y="0"/>
                  </a:moveTo>
                  <a:cubicBezTo>
                    <a:pt x="70" y="0"/>
                    <a:pt x="51" y="10"/>
                    <a:pt x="36" y="25"/>
                  </a:cubicBezTo>
                  <a:cubicBezTo>
                    <a:pt x="0" y="61"/>
                    <a:pt x="12" y="109"/>
                    <a:pt x="36" y="121"/>
                  </a:cubicBezTo>
                  <a:cubicBezTo>
                    <a:pt x="47" y="132"/>
                    <a:pt x="62" y="137"/>
                    <a:pt x="78" y="137"/>
                  </a:cubicBezTo>
                  <a:cubicBezTo>
                    <a:pt x="98" y="137"/>
                    <a:pt x="118" y="129"/>
                    <a:pt x="132" y="109"/>
                  </a:cubicBezTo>
                  <a:cubicBezTo>
                    <a:pt x="156" y="73"/>
                    <a:pt x="156" y="37"/>
                    <a:pt x="132" y="13"/>
                  </a:cubicBezTo>
                  <a:cubicBezTo>
                    <a:pt x="118" y="4"/>
                    <a:pt x="104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6"/>
            <p:cNvSpPr/>
            <p:nvPr/>
          </p:nvSpPr>
          <p:spPr>
            <a:xfrm>
              <a:off x="6243100" y="2072309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88" y="0"/>
                  </a:moveTo>
                  <a:cubicBezTo>
                    <a:pt x="64" y="0"/>
                    <a:pt x="40" y="10"/>
                    <a:pt x="25" y="25"/>
                  </a:cubicBezTo>
                  <a:cubicBezTo>
                    <a:pt x="1" y="61"/>
                    <a:pt x="13" y="109"/>
                    <a:pt x="37" y="133"/>
                  </a:cubicBezTo>
                  <a:lnTo>
                    <a:pt x="133" y="13"/>
                  </a:lnTo>
                  <a:cubicBezTo>
                    <a:pt x="119" y="4"/>
                    <a:pt x="103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6"/>
            <p:cNvSpPr/>
            <p:nvPr/>
          </p:nvSpPr>
          <p:spPr>
            <a:xfrm>
              <a:off x="6229564" y="2090914"/>
              <a:ext cx="5956" cy="6792"/>
            </a:xfrm>
            <a:custGeom>
              <a:avLst/>
              <a:gdLst/>
              <a:ahLst/>
              <a:cxnLst/>
              <a:rect l="l" t="t" r="r" b="b"/>
              <a:pathLst>
                <a:path w="121" h="138" extrusionOk="0">
                  <a:moveTo>
                    <a:pt x="73" y="1"/>
                  </a:moveTo>
                  <a:cubicBezTo>
                    <a:pt x="55" y="1"/>
                    <a:pt x="38" y="10"/>
                    <a:pt x="25" y="30"/>
                  </a:cubicBezTo>
                  <a:cubicBezTo>
                    <a:pt x="1" y="65"/>
                    <a:pt x="1" y="113"/>
                    <a:pt x="37" y="137"/>
                  </a:cubicBezTo>
                  <a:lnTo>
                    <a:pt x="121" y="18"/>
                  </a:lnTo>
                  <a:cubicBezTo>
                    <a:pt x="104" y="7"/>
                    <a:pt x="8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6"/>
            <p:cNvSpPr/>
            <p:nvPr/>
          </p:nvSpPr>
          <p:spPr>
            <a:xfrm>
              <a:off x="6227251" y="2074623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91" y="1"/>
                  </a:moveTo>
                  <a:cubicBezTo>
                    <a:pt x="68" y="1"/>
                    <a:pt x="46" y="11"/>
                    <a:pt x="24" y="26"/>
                  </a:cubicBezTo>
                  <a:cubicBezTo>
                    <a:pt x="0" y="62"/>
                    <a:pt x="12" y="110"/>
                    <a:pt x="36" y="133"/>
                  </a:cubicBezTo>
                  <a:cubicBezTo>
                    <a:pt x="50" y="143"/>
                    <a:pt x="65" y="146"/>
                    <a:pt x="80" y="146"/>
                  </a:cubicBezTo>
                  <a:cubicBezTo>
                    <a:pt x="105" y="146"/>
                    <a:pt x="129" y="136"/>
                    <a:pt x="144" y="121"/>
                  </a:cubicBezTo>
                  <a:cubicBezTo>
                    <a:pt x="168" y="86"/>
                    <a:pt x="156" y="38"/>
                    <a:pt x="132" y="14"/>
                  </a:cubicBezTo>
                  <a:cubicBezTo>
                    <a:pt x="118" y="5"/>
                    <a:pt x="104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6"/>
            <p:cNvSpPr/>
            <p:nvPr/>
          </p:nvSpPr>
          <p:spPr>
            <a:xfrm>
              <a:off x="6212534" y="2092981"/>
              <a:ext cx="8269" cy="7285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79" y="1"/>
                  </a:moveTo>
                  <a:cubicBezTo>
                    <a:pt x="58" y="1"/>
                    <a:pt x="37" y="10"/>
                    <a:pt x="24" y="23"/>
                  </a:cubicBezTo>
                  <a:cubicBezTo>
                    <a:pt x="0" y="59"/>
                    <a:pt x="12" y="107"/>
                    <a:pt x="48" y="131"/>
                  </a:cubicBezTo>
                  <a:cubicBezTo>
                    <a:pt x="59" y="142"/>
                    <a:pt x="74" y="148"/>
                    <a:pt x="90" y="148"/>
                  </a:cubicBezTo>
                  <a:cubicBezTo>
                    <a:pt x="110" y="148"/>
                    <a:pt x="131" y="139"/>
                    <a:pt x="144" y="119"/>
                  </a:cubicBezTo>
                  <a:cubicBezTo>
                    <a:pt x="168" y="95"/>
                    <a:pt x="168" y="47"/>
                    <a:pt x="132" y="23"/>
                  </a:cubicBezTo>
                  <a:cubicBezTo>
                    <a:pt x="116" y="7"/>
                    <a:pt x="9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6"/>
            <p:cNvSpPr/>
            <p:nvPr/>
          </p:nvSpPr>
          <p:spPr>
            <a:xfrm>
              <a:off x="6197818" y="2111537"/>
              <a:ext cx="8860" cy="7580"/>
            </a:xfrm>
            <a:custGeom>
              <a:avLst/>
              <a:gdLst/>
              <a:ahLst/>
              <a:cxnLst/>
              <a:rect l="l" t="t" r="r" b="b"/>
              <a:pathLst>
                <a:path w="180" h="154" extrusionOk="0">
                  <a:moveTo>
                    <a:pt x="80" y="0"/>
                  </a:moveTo>
                  <a:cubicBezTo>
                    <a:pt x="58" y="0"/>
                    <a:pt x="37" y="9"/>
                    <a:pt x="24" y="29"/>
                  </a:cubicBezTo>
                  <a:cubicBezTo>
                    <a:pt x="0" y="53"/>
                    <a:pt x="12" y="101"/>
                    <a:pt x="48" y="137"/>
                  </a:cubicBezTo>
                  <a:cubicBezTo>
                    <a:pt x="64" y="147"/>
                    <a:pt x="83" y="153"/>
                    <a:pt x="101" y="153"/>
                  </a:cubicBezTo>
                  <a:cubicBezTo>
                    <a:pt x="122" y="153"/>
                    <a:pt x="143" y="144"/>
                    <a:pt x="156" y="125"/>
                  </a:cubicBezTo>
                  <a:cubicBezTo>
                    <a:pt x="180" y="89"/>
                    <a:pt x="168" y="41"/>
                    <a:pt x="132" y="17"/>
                  </a:cubicBezTo>
                  <a:cubicBezTo>
                    <a:pt x="116" y="6"/>
                    <a:pt x="97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6"/>
            <p:cNvSpPr/>
            <p:nvPr/>
          </p:nvSpPr>
          <p:spPr>
            <a:xfrm>
              <a:off x="6215487" y="2109765"/>
              <a:ext cx="6497" cy="6743"/>
            </a:xfrm>
            <a:custGeom>
              <a:avLst/>
              <a:gdLst/>
              <a:ahLst/>
              <a:cxnLst/>
              <a:rect l="l" t="t" r="r" b="b"/>
              <a:pathLst>
                <a:path w="132" h="137" extrusionOk="0">
                  <a:moveTo>
                    <a:pt x="79" y="1"/>
                  </a:moveTo>
                  <a:cubicBezTo>
                    <a:pt x="58" y="1"/>
                    <a:pt x="37" y="9"/>
                    <a:pt x="24" y="29"/>
                  </a:cubicBezTo>
                  <a:cubicBezTo>
                    <a:pt x="0" y="53"/>
                    <a:pt x="12" y="113"/>
                    <a:pt x="48" y="137"/>
                  </a:cubicBezTo>
                  <a:lnTo>
                    <a:pt x="132" y="17"/>
                  </a:lnTo>
                  <a:cubicBezTo>
                    <a:pt x="115" y="7"/>
                    <a:pt x="9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6"/>
            <p:cNvSpPr/>
            <p:nvPr/>
          </p:nvSpPr>
          <p:spPr>
            <a:xfrm>
              <a:off x="6197818" y="2095295"/>
              <a:ext cx="6497" cy="6153"/>
            </a:xfrm>
            <a:custGeom>
              <a:avLst/>
              <a:gdLst/>
              <a:ahLst/>
              <a:cxnLst/>
              <a:rect l="l" t="t" r="r" b="b"/>
              <a:pathLst>
                <a:path w="132" h="125" extrusionOk="0">
                  <a:moveTo>
                    <a:pt x="96" y="0"/>
                  </a:moveTo>
                  <a:lnTo>
                    <a:pt x="0" y="108"/>
                  </a:lnTo>
                  <a:cubicBezTo>
                    <a:pt x="11" y="119"/>
                    <a:pt x="29" y="125"/>
                    <a:pt x="48" y="125"/>
                  </a:cubicBezTo>
                  <a:cubicBezTo>
                    <a:pt x="71" y="125"/>
                    <a:pt x="95" y="116"/>
                    <a:pt x="108" y="96"/>
                  </a:cubicBezTo>
                  <a:cubicBezTo>
                    <a:pt x="132" y="72"/>
                    <a:pt x="120" y="2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6"/>
            <p:cNvSpPr/>
            <p:nvPr/>
          </p:nvSpPr>
          <p:spPr>
            <a:xfrm>
              <a:off x="6212534" y="2077034"/>
              <a:ext cx="6497" cy="6743"/>
            </a:xfrm>
            <a:custGeom>
              <a:avLst/>
              <a:gdLst/>
              <a:ahLst/>
              <a:cxnLst/>
              <a:rect l="l" t="t" r="r" b="b"/>
              <a:pathLst>
                <a:path w="132" h="137" extrusionOk="0">
                  <a:moveTo>
                    <a:pt x="96" y="1"/>
                  </a:moveTo>
                  <a:lnTo>
                    <a:pt x="0" y="120"/>
                  </a:lnTo>
                  <a:cubicBezTo>
                    <a:pt x="16" y="131"/>
                    <a:pt x="35" y="137"/>
                    <a:pt x="53" y="137"/>
                  </a:cubicBezTo>
                  <a:cubicBezTo>
                    <a:pt x="74" y="137"/>
                    <a:pt x="95" y="128"/>
                    <a:pt x="108" y="108"/>
                  </a:cubicBezTo>
                  <a:cubicBezTo>
                    <a:pt x="132" y="72"/>
                    <a:pt x="132" y="37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6"/>
            <p:cNvSpPr/>
            <p:nvPr/>
          </p:nvSpPr>
          <p:spPr>
            <a:xfrm>
              <a:off x="6227842" y="2059414"/>
              <a:ext cx="6497" cy="654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96" y="0"/>
                  </a:moveTo>
                  <a:lnTo>
                    <a:pt x="0" y="120"/>
                  </a:lnTo>
                  <a:cubicBezTo>
                    <a:pt x="9" y="129"/>
                    <a:pt x="22" y="133"/>
                    <a:pt x="35" y="133"/>
                  </a:cubicBezTo>
                  <a:cubicBezTo>
                    <a:pt x="57" y="133"/>
                    <a:pt x="81" y="122"/>
                    <a:pt x="96" y="108"/>
                  </a:cubicBezTo>
                  <a:cubicBezTo>
                    <a:pt x="132" y="72"/>
                    <a:pt x="120" y="2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6"/>
            <p:cNvSpPr/>
            <p:nvPr/>
          </p:nvSpPr>
          <p:spPr>
            <a:xfrm>
              <a:off x="6258997" y="2068569"/>
              <a:ext cx="7728" cy="6989"/>
            </a:xfrm>
            <a:custGeom>
              <a:avLst/>
              <a:gdLst/>
              <a:ahLst/>
              <a:cxnLst/>
              <a:rect l="l" t="t" r="r" b="b"/>
              <a:pathLst>
                <a:path w="157" h="142" extrusionOk="0">
                  <a:moveTo>
                    <a:pt x="92" y="1"/>
                  </a:moveTo>
                  <a:cubicBezTo>
                    <a:pt x="66" y="1"/>
                    <a:pt x="42" y="12"/>
                    <a:pt x="25" y="29"/>
                  </a:cubicBezTo>
                  <a:cubicBezTo>
                    <a:pt x="1" y="65"/>
                    <a:pt x="1" y="113"/>
                    <a:pt x="37" y="137"/>
                  </a:cubicBezTo>
                  <a:cubicBezTo>
                    <a:pt x="46" y="140"/>
                    <a:pt x="56" y="142"/>
                    <a:pt x="65" y="142"/>
                  </a:cubicBezTo>
                  <a:cubicBezTo>
                    <a:pt x="91" y="142"/>
                    <a:pt x="115" y="130"/>
                    <a:pt x="132" y="113"/>
                  </a:cubicBezTo>
                  <a:cubicBezTo>
                    <a:pt x="156" y="77"/>
                    <a:pt x="144" y="29"/>
                    <a:pt x="120" y="5"/>
                  </a:cubicBezTo>
                  <a:cubicBezTo>
                    <a:pt x="111" y="2"/>
                    <a:pt x="101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6"/>
            <p:cNvSpPr/>
            <p:nvPr/>
          </p:nvSpPr>
          <p:spPr>
            <a:xfrm>
              <a:off x="6261360" y="2084467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93" y="1"/>
                  </a:moveTo>
                  <a:cubicBezTo>
                    <a:pt x="67" y="1"/>
                    <a:pt x="42" y="14"/>
                    <a:pt x="25" y="41"/>
                  </a:cubicBezTo>
                  <a:cubicBezTo>
                    <a:pt x="1" y="65"/>
                    <a:pt x="13" y="113"/>
                    <a:pt x="37" y="137"/>
                  </a:cubicBezTo>
                  <a:lnTo>
                    <a:pt x="120" y="5"/>
                  </a:ln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6"/>
            <p:cNvSpPr/>
            <p:nvPr/>
          </p:nvSpPr>
          <p:spPr>
            <a:xfrm>
              <a:off x="6248415" y="2104105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91" y="0"/>
                  </a:moveTo>
                  <a:cubicBezTo>
                    <a:pt x="65" y="0"/>
                    <a:pt x="40" y="13"/>
                    <a:pt x="25" y="37"/>
                  </a:cubicBezTo>
                  <a:cubicBezTo>
                    <a:pt x="1" y="72"/>
                    <a:pt x="13" y="108"/>
                    <a:pt x="48" y="132"/>
                  </a:cubicBezTo>
                  <a:lnTo>
                    <a:pt x="132" y="13"/>
                  </a:lnTo>
                  <a:cubicBezTo>
                    <a:pt x="119" y="4"/>
                    <a:pt x="105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6"/>
            <p:cNvSpPr/>
            <p:nvPr/>
          </p:nvSpPr>
          <p:spPr>
            <a:xfrm>
              <a:off x="6245462" y="2088010"/>
              <a:ext cx="8318" cy="7334"/>
            </a:xfrm>
            <a:custGeom>
              <a:avLst/>
              <a:gdLst/>
              <a:ahLst/>
              <a:cxnLst/>
              <a:rect l="l" t="t" r="r" b="b"/>
              <a:pathLst>
                <a:path w="169" h="149" extrusionOk="0">
                  <a:moveTo>
                    <a:pt x="80" y="0"/>
                  </a:moveTo>
                  <a:cubicBezTo>
                    <a:pt x="58" y="0"/>
                    <a:pt x="38" y="9"/>
                    <a:pt x="25" y="29"/>
                  </a:cubicBezTo>
                  <a:cubicBezTo>
                    <a:pt x="1" y="65"/>
                    <a:pt x="13" y="113"/>
                    <a:pt x="49" y="136"/>
                  </a:cubicBezTo>
                  <a:cubicBezTo>
                    <a:pt x="57" y="145"/>
                    <a:pt x="69" y="149"/>
                    <a:pt x="81" y="149"/>
                  </a:cubicBezTo>
                  <a:cubicBezTo>
                    <a:pt x="103" y="149"/>
                    <a:pt x="129" y="136"/>
                    <a:pt x="144" y="113"/>
                  </a:cubicBezTo>
                  <a:cubicBezTo>
                    <a:pt x="168" y="77"/>
                    <a:pt x="156" y="29"/>
                    <a:pt x="132" y="17"/>
                  </a:cubicBezTo>
                  <a:cubicBezTo>
                    <a:pt x="116" y="6"/>
                    <a:pt x="98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6"/>
            <p:cNvSpPr/>
            <p:nvPr/>
          </p:nvSpPr>
          <p:spPr>
            <a:xfrm>
              <a:off x="6231927" y="2107403"/>
              <a:ext cx="8909" cy="7383"/>
            </a:xfrm>
            <a:custGeom>
              <a:avLst/>
              <a:gdLst/>
              <a:ahLst/>
              <a:cxnLst/>
              <a:rect l="l" t="t" r="r" b="b"/>
              <a:pathLst>
                <a:path w="181" h="150" extrusionOk="0">
                  <a:moveTo>
                    <a:pt x="80" y="1"/>
                  </a:moveTo>
                  <a:cubicBezTo>
                    <a:pt x="58" y="1"/>
                    <a:pt x="38" y="10"/>
                    <a:pt x="25" y="29"/>
                  </a:cubicBezTo>
                  <a:cubicBezTo>
                    <a:pt x="1" y="65"/>
                    <a:pt x="13" y="113"/>
                    <a:pt x="49" y="137"/>
                  </a:cubicBezTo>
                  <a:cubicBezTo>
                    <a:pt x="61" y="145"/>
                    <a:pt x="76" y="149"/>
                    <a:pt x="90" y="149"/>
                  </a:cubicBezTo>
                  <a:cubicBezTo>
                    <a:pt x="115" y="149"/>
                    <a:pt x="141" y="136"/>
                    <a:pt x="156" y="113"/>
                  </a:cubicBezTo>
                  <a:cubicBezTo>
                    <a:pt x="180" y="89"/>
                    <a:pt x="168" y="41"/>
                    <a:pt x="132" y="17"/>
                  </a:cubicBezTo>
                  <a:cubicBezTo>
                    <a:pt x="116" y="7"/>
                    <a:pt x="98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6"/>
            <p:cNvSpPr/>
            <p:nvPr/>
          </p:nvSpPr>
          <p:spPr>
            <a:xfrm>
              <a:off x="6218982" y="2126844"/>
              <a:ext cx="8909" cy="7580"/>
            </a:xfrm>
            <a:custGeom>
              <a:avLst/>
              <a:gdLst/>
              <a:ahLst/>
              <a:cxnLst/>
              <a:rect l="l" t="t" r="r" b="b"/>
              <a:pathLst>
                <a:path w="181" h="154" extrusionOk="0">
                  <a:moveTo>
                    <a:pt x="80" y="0"/>
                  </a:moveTo>
                  <a:cubicBezTo>
                    <a:pt x="58" y="0"/>
                    <a:pt x="38" y="9"/>
                    <a:pt x="25" y="29"/>
                  </a:cubicBezTo>
                  <a:cubicBezTo>
                    <a:pt x="1" y="65"/>
                    <a:pt x="13" y="113"/>
                    <a:pt x="49" y="137"/>
                  </a:cubicBezTo>
                  <a:cubicBezTo>
                    <a:pt x="65" y="147"/>
                    <a:pt x="83" y="153"/>
                    <a:pt x="101" y="153"/>
                  </a:cubicBezTo>
                  <a:cubicBezTo>
                    <a:pt x="123" y="153"/>
                    <a:pt x="143" y="144"/>
                    <a:pt x="156" y="125"/>
                  </a:cubicBezTo>
                  <a:cubicBezTo>
                    <a:pt x="180" y="89"/>
                    <a:pt x="168" y="41"/>
                    <a:pt x="132" y="17"/>
                  </a:cubicBezTo>
                  <a:cubicBezTo>
                    <a:pt x="116" y="6"/>
                    <a:pt x="98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6"/>
            <p:cNvSpPr/>
            <p:nvPr/>
          </p:nvSpPr>
          <p:spPr>
            <a:xfrm>
              <a:off x="6236061" y="2123793"/>
              <a:ext cx="6546" cy="6842"/>
            </a:xfrm>
            <a:custGeom>
              <a:avLst/>
              <a:gdLst/>
              <a:ahLst/>
              <a:cxnLst/>
              <a:rect l="l" t="t" r="r" b="b"/>
              <a:pathLst>
                <a:path w="133" h="139" extrusionOk="0">
                  <a:moveTo>
                    <a:pt x="90" y="0"/>
                  </a:moveTo>
                  <a:cubicBezTo>
                    <a:pt x="64" y="0"/>
                    <a:pt x="40" y="8"/>
                    <a:pt x="24" y="31"/>
                  </a:cubicBezTo>
                  <a:cubicBezTo>
                    <a:pt x="1" y="67"/>
                    <a:pt x="12" y="115"/>
                    <a:pt x="48" y="139"/>
                  </a:cubicBezTo>
                  <a:lnTo>
                    <a:pt x="132" y="7"/>
                  </a:lnTo>
                  <a:cubicBezTo>
                    <a:pt x="119" y="3"/>
                    <a:pt x="104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6"/>
            <p:cNvSpPr/>
            <p:nvPr/>
          </p:nvSpPr>
          <p:spPr>
            <a:xfrm>
              <a:off x="6217801" y="2110602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85" y="0"/>
                  </a:moveTo>
                  <a:lnTo>
                    <a:pt x="1" y="120"/>
                  </a:lnTo>
                  <a:cubicBezTo>
                    <a:pt x="14" y="128"/>
                    <a:pt x="28" y="132"/>
                    <a:pt x="42" y="132"/>
                  </a:cubicBezTo>
                  <a:cubicBezTo>
                    <a:pt x="68" y="132"/>
                    <a:pt x="93" y="119"/>
                    <a:pt x="108" y="96"/>
                  </a:cubicBezTo>
                  <a:cubicBezTo>
                    <a:pt x="132" y="72"/>
                    <a:pt x="120" y="24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6"/>
            <p:cNvSpPr/>
            <p:nvPr/>
          </p:nvSpPr>
          <p:spPr>
            <a:xfrm>
              <a:off x="6231336" y="2091751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85" y="1"/>
                  </a:moveTo>
                  <a:lnTo>
                    <a:pt x="1" y="120"/>
                  </a:lnTo>
                  <a:cubicBezTo>
                    <a:pt x="14" y="129"/>
                    <a:pt x="28" y="133"/>
                    <a:pt x="42" y="133"/>
                  </a:cubicBezTo>
                  <a:cubicBezTo>
                    <a:pt x="68" y="133"/>
                    <a:pt x="93" y="119"/>
                    <a:pt x="108" y="96"/>
                  </a:cubicBezTo>
                  <a:cubicBezTo>
                    <a:pt x="132" y="60"/>
                    <a:pt x="120" y="25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6"/>
            <p:cNvSpPr/>
            <p:nvPr/>
          </p:nvSpPr>
          <p:spPr>
            <a:xfrm>
              <a:off x="6244871" y="2072949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97" y="0"/>
                  </a:moveTo>
                  <a:lnTo>
                    <a:pt x="1" y="120"/>
                  </a:lnTo>
                  <a:cubicBezTo>
                    <a:pt x="14" y="128"/>
                    <a:pt x="28" y="132"/>
                    <a:pt x="42" y="132"/>
                  </a:cubicBezTo>
                  <a:cubicBezTo>
                    <a:pt x="68" y="132"/>
                    <a:pt x="93" y="119"/>
                    <a:pt x="108" y="96"/>
                  </a:cubicBezTo>
                  <a:cubicBezTo>
                    <a:pt x="132" y="60"/>
                    <a:pt x="120" y="24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6"/>
            <p:cNvSpPr/>
            <p:nvPr/>
          </p:nvSpPr>
          <p:spPr>
            <a:xfrm>
              <a:off x="6276667" y="2079791"/>
              <a:ext cx="7678" cy="6940"/>
            </a:xfrm>
            <a:custGeom>
              <a:avLst/>
              <a:gdLst/>
              <a:ahLst/>
              <a:cxnLst/>
              <a:rect l="l" t="t" r="r" b="b"/>
              <a:pathLst>
                <a:path w="156" h="141" extrusionOk="0">
                  <a:moveTo>
                    <a:pt x="93" y="0"/>
                  </a:moveTo>
                  <a:cubicBezTo>
                    <a:pt x="67" y="0"/>
                    <a:pt x="42" y="13"/>
                    <a:pt x="24" y="40"/>
                  </a:cubicBezTo>
                  <a:cubicBezTo>
                    <a:pt x="1" y="64"/>
                    <a:pt x="12" y="112"/>
                    <a:pt x="36" y="136"/>
                  </a:cubicBezTo>
                  <a:cubicBezTo>
                    <a:pt x="45" y="139"/>
                    <a:pt x="55" y="141"/>
                    <a:pt x="65" y="141"/>
                  </a:cubicBezTo>
                  <a:cubicBezTo>
                    <a:pt x="94" y="141"/>
                    <a:pt x="123" y="127"/>
                    <a:pt x="132" y="100"/>
                  </a:cubicBezTo>
                  <a:cubicBezTo>
                    <a:pt x="156" y="64"/>
                    <a:pt x="144" y="28"/>
                    <a:pt x="120" y="5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6"/>
            <p:cNvSpPr/>
            <p:nvPr/>
          </p:nvSpPr>
          <p:spPr>
            <a:xfrm>
              <a:off x="6280211" y="2095049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91" y="1"/>
                  </a:moveTo>
                  <a:cubicBezTo>
                    <a:pt x="62" y="1"/>
                    <a:pt x="33" y="14"/>
                    <a:pt x="24" y="41"/>
                  </a:cubicBezTo>
                  <a:cubicBezTo>
                    <a:pt x="0" y="77"/>
                    <a:pt x="12" y="125"/>
                    <a:pt x="48" y="137"/>
                  </a:cubicBezTo>
                  <a:lnTo>
                    <a:pt x="120" y="5"/>
                  </a:ln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6"/>
            <p:cNvSpPr/>
            <p:nvPr/>
          </p:nvSpPr>
          <p:spPr>
            <a:xfrm>
              <a:off x="6269038" y="2115672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91" y="0"/>
                  </a:moveTo>
                  <a:cubicBezTo>
                    <a:pt x="62" y="0"/>
                    <a:pt x="33" y="14"/>
                    <a:pt x="24" y="41"/>
                  </a:cubicBezTo>
                  <a:cubicBezTo>
                    <a:pt x="0" y="77"/>
                    <a:pt x="12" y="124"/>
                    <a:pt x="48" y="136"/>
                  </a:cubicBezTo>
                  <a:lnTo>
                    <a:pt x="120" y="5"/>
                  </a:lnTo>
                  <a:cubicBezTo>
                    <a:pt x="111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6"/>
            <p:cNvSpPr/>
            <p:nvPr/>
          </p:nvSpPr>
          <p:spPr>
            <a:xfrm>
              <a:off x="6264904" y="2099971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79" y="1"/>
                  </a:moveTo>
                  <a:cubicBezTo>
                    <a:pt x="53" y="1"/>
                    <a:pt x="28" y="14"/>
                    <a:pt x="12" y="37"/>
                  </a:cubicBezTo>
                  <a:cubicBezTo>
                    <a:pt x="0" y="73"/>
                    <a:pt x="12" y="121"/>
                    <a:pt x="48" y="133"/>
                  </a:cubicBezTo>
                  <a:cubicBezTo>
                    <a:pt x="57" y="141"/>
                    <a:pt x="68" y="145"/>
                    <a:pt x="80" y="145"/>
                  </a:cubicBezTo>
                  <a:cubicBezTo>
                    <a:pt x="103" y="145"/>
                    <a:pt x="128" y="132"/>
                    <a:pt x="144" y="109"/>
                  </a:cubicBezTo>
                  <a:cubicBezTo>
                    <a:pt x="156" y="73"/>
                    <a:pt x="144" y="25"/>
                    <a:pt x="120" y="13"/>
                  </a:cubicBezTo>
                  <a:cubicBezTo>
                    <a:pt x="107" y="5"/>
                    <a:pt x="93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6"/>
            <p:cNvSpPr/>
            <p:nvPr/>
          </p:nvSpPr>
          <p:spPr>
            <a:xfrm>
              <a:off x="6252550" y="2120249"/>
              <a:ext cx="8860" cy="7481"/>
            </a:xfrm>
            <a:custGeom>
              <a:avLst/>
              <a:gdLst/>
              <a:ahLst/>
              <a:cxnLst/>
              <a:rect l="l" t="t" r="r" b="b"/>
              <a:pathLst>
                <a:path w="180" h="152" extrusionOk="0">
                  <a:moveTo>
                    <a:pt x="89" y="0"/>
                  </a:moveTo>
                  <a:cubicBezTo>
                    <a:pt x="64" y="0"/>
                    <a:pt x="39" y="9"/>
                    <a:pt x="24" y="31"/>
                  </a:cubicBezTo>
                  <a:cubicBezTo>
                    <a:pt x="0" y="67"/>
                    <a:pt x="24" y="115"/>
                    <a:pt x="60" y="139"/>
                  </a:cubicBezTo>
                  <a:cubicBezTo>
                    <a:pt x="73" y="148"/>
                    <a:pt x="85" y="151"/>
                    <a:pt x="98" y="151"/>
                  </a:cubicBezTo>
                  <a:cubicBezTo>
                    <a:pt x="120" y="151"/>
                    <a:pt x="140" y="138"/>
                    <a:pt x="156" y="115"/>
                  </a:cubicBezTo>
                  <a:cubicBezTo>
                    <a:pt x="180" y="79"/>
                    <a:pt x="168" y="31"/>
                    <a:pt x="132" y="8"/>
                  </a:cubicBezTo>
                  <a:cubicBezTo>
                    <a:pt x="119" y="3"/>
                    <a:pt x="10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6"/>
            <p:cNvSpPr/>
            <p:nvPr/>
          </p:nvSpPr>
          <p:spPr>
            <a:xfrm>
              <a:off x="6240786" y="2140577"/>
              <a:ext cx="8860" cy="7728"/>
            </a:xfrm>
            <a:custGeom>
              <a:avLst/>
              <a:gdLst/>
              <a:ahLst/>
              <a:cxnLst/>
              <a:rect l="l" t="t" r="r" b="b"/>
              <a:pathLst>
                <a:path w="180" h="157" extrusionOk="0">
                  <a:moveTo>
                    <a:pt x="91" y="1"/>
                  </a:moveTo>
                  <a:cubicBezTo>
                    <a:pt x="65" y="1"/>
                    <a:pt x="40" y="14"/>
                    <a:pt x="24" y="37"/>
                  </a:cubicBezTo>
                  <a:cubicBezTo>
                    <a:pt x="0" y="73"/>
                    <a:pt x="12" y="121"/>
                    <a:pt x="60" y="145"/>
                  </a:cubicBezTo>
                  <a:cubicBezTo>
                    <a:pt x="73" y="153"/>
                    <a:pt x="87" y="157"/>
                    <a:pt x="101" y="157"/>
                  </a:cubicBezTo>
                  <a:cubicBezTo>
                    <a:pt x="127" y="157"/>
                    <a:pt x="152" y="144"/>
                    <a:pt x="168" y="121"/>
                  </a:cubicBezTo>
                  <a:cubicBezTo>
                    <a:pt x="180" y="85"/>
                    <a:pt x="168" y="37"/>
                    <a:pt x="132" y="13"/>
                  </a:cubicBezTo>
                  <a:cubicBezTo>
                    <a:pt x="119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6"/>
            <p:cNvSpPr/>
            <p:nvPr/>
          </p:nvSpPr>
          <p:spPr>
            <a:xfrm>
              <a:off x="6257816" y="2136245"/>
              <a:ext cx="6546" cy="6743"/>
            </a:xfrm>
            <a:custGeom>
              <a:avLst/>
              <a:gdLst/>
              <a:ahLst/>
              <a:cxnLst/>
              <a:rect l="l" t="t" r="r" b="b"/>
              <a:pathLst>
                <a:path w="133" h="137" extrusionOk="0">
                  <a:moveTo>
                    <a:pt x="97" y="1"/>
                  </a:moveTo>
                  <a:cubicBezTo>
                    <a:pt x="63" y="1"/>
                    <a:pt x="34" y="14"/>
                    <a:pt x="25" y="41"/>
                  </a:cubicBezTo>
                  <a:cubicBezTo>
                    <a:pt x="1" y="77"/>
                    <a:pt x="13" y="125"/>
                    <a:pt x="61" y="137"/>
                  </a:cubicBezTo>
                  <a:lnTo>
                    <a:pt x="132" y="5"/>
                  </a:lnTo>
                  <a:cubicBezTo>
                    <a:pt x="120" y="2"/>
                    <a:pt x="109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6"/>
            <p:cNvSpPr/>
            <p:nvPr/>
          </p:nvSpPr>
          <p:spPr>
            <a:xfrm>
              <a:off x="6238424" y="2124137"/>
              <a:ext cx="6497" cy="7137"/>
            </a:xfrm>
            <a:custGeom>
              <a:avLst/>
              <a:gdLst/>
              <a:ahLst/>
              <a:cxnLst/>
              <a:rect l="l" t="t" r="r" b="b"/>
              <a:pathLst>
                <a:path w="132" h="145" extrusionOk="0">
                  <a:moveTo>
                    <a:pt x="84" y="0"/>
                  </a:moveTo>
                  <a:lnTo>
                    <a:pt x="0" y="132"/>
                  </a:lnTo>
                  <a:cubicBezTo>
                    <a:pt x="17" y="140"/>
                    <a:pt x="34" y="144"/>
                    <a:pt x="50" y="144"/>
                  </a:cubicBezTo>
                  <a:cubicBezTo>
                    <a:pt x="78" y="144"/>
                    <a:pt x="100" y="131"/>
                    <a:pt x="108" y="108"/>
                  </a:cubicBezTo>
                  <a:cubicBezTo>
                    <a:pt x="132" y="72"/>
                    <a:pt x="120" y="24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6"/>
            <p:cNvSpPr/>
            <p:nvPr/>
          </p:nvSpPr>
          <p:spPr>
            <a:xfrm>
              <a:off x="6250778" y="2104696"/>
              <a:ext cx="6497" cy="654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84" y="1"/>
                  </a:moveTo>
                  <a:lnTo>
                    <a:pt x="0" y="120"/>
                  </a:lnTo>
                  <a:cubicBezTo>
                    <a:pt x="13" y="129"/>
                    <a:pt x="27" y="133"/>
                    <a:pt x="41" y="133"/>
                  </a:cubicBezTo>
                  <a:cubicBezTo>
                    <a:pt x="67" y="133"/>
                    <a:pt x="93" y="120"/>
                    <a:pt x="108" y="96"/>
                  </a:cubicBezTo>
                  <a:cubicBezTo>
                    <a:pt x="132" y="60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6"/>
            <p:cNvSpPr/>
            <p:nvPr/>
          </p:nvSpPr>
          <p:spPr>
            <a:xfrm>
              <a:off x="6263132" y="2084713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84" y="0"/>
                  </a:moveTo>
                  <a:lnTo>
                    <a:pt x="1" y="132"/>
                  </a:lnTo>
                  <a:cubicBezTo>
                    <a:pt x="9" y="135"/>
                    <a:pt x="19" y="136"/>
                    <a:pt x="29" y="136"/>
                  </a:cubicBezTo>
                  <a:cubicBezTo>
                    <a:pt x="58" y="136"/>
                    <a:pt x="87" y="123"/>
                    <a:pt x="96" y="96"/>
                  </a:cubicBezTo>
                  <a:cubicBezTo>
                    <a:pt x="120" y="60"/>
                    <a:pt x="120" y="24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6"/>
            <p:cNvSpPr/>
            <p:nvPr/>
          </p:nvSpPr>
          <p:spPr>
            <a:xfrm>
              <a:off x="6295518" y="2089536"/>
              <a:ext cx="7088" cy="7186"/>
            </a:xfrm>
            <a:custGeom>
              <a:avLst/>
              <a:gdLst/>
              <a:ahLst/>
              <a:cxnLst/>
              <a:rect l="l" t="t" r="r" b="b"/>
              <a:pathLst>
                <a:path w="144" h="146" extrusionOk="0">
                  <a:moveTo>
                    <a:pt x="78" y="0"/>
                  </a:moveTo>
                  <a:cubicBezTo>
                    <a:pt x="53" y="0"/>
                    <a:pt x="29" y="20"/>
                    <a:pt x="12" y="46"/>
                  </a:cubicBezTo>
                  <a:cubicBezTo>
                    <a:pt x="0" y="82"/>
                    <a:pt x="12" y="117"/>
                    <a:pt x="36" y="141"/>
                  </a:cubicBezTo>
                  <a:cubicBezTo>
                    <a:pt x="45" y="144"/>
                    <a:pt x="54" y="146"/>
                    <a:pt x="63" y="146"/>
                  </a:cubicBezTo>
                  <a:cubicBezTo>
                    <a:pt x="89" y="146"/>
                    <a:pt x="114" y="132"/>
                    <a:pt x="132" y="105"/>
                  </a:cubicBezTo>
                  <a:cubicBezTo>
                    <a:pt x="144" y="70"/>
                    <a:pt x="132" y="22"/>
                    <a:pt x="108" y="10"/>
                  </a:cubicBez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6"/>
            <p:cNvSpPr/>
            <p:nvPr/>
          </p:nvSpPr>
          <p:spPr>
            <a:xfrm>
              <a:off x="6299603" y="2104548"/>
              <a:ext cx="5956" cy="7285"/>
            </a:xfrm>
            <a:custGeom>
              <a:avLst/>
              <a:gdLst/>
              <a:ahLst/>
              <a:cxnLst/>
              <a:rect l="l" t="t" r="r" b="b"/>
              <a:pathLst>
                <a:path w="121" h="148" extrusionOk="0">
                  <a:moveTo>
                    <a:pt x="100" y="1"/>
                  </a:moveTo>
                  <a:cubicBezTo>
                    <a:pt x="69" y="1"/>
                    <a:pt x="35" y="22"/>
                    <a:pt x="25" y="52"/>
                  </a:cubicBezTo>
                  <a:cubicBezTo>
                    <a:pt x="1" y="87"/>
                    <a:pt x="25" y="123"/>
                    <a:pt x="61" y="147"/>
                  </a:cubicBezTo>
                  <a:lnTo>
                    <a:pt x="120" y="4"/>
                  </a:ln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6"/>
            <p:cNvSpPr/>
            <p:nvPr/>
          </p:nvSpPr>
          <p:spPr>
            <a:xfrm>
              <a:off x="6290202" y="2126008"/>
              <a:ext cx="5365" cy="6989"/>
            </a:xfrm>
            <a:custGeom>
              <a:avLst/>
              <a:gdLst/>
              <a:ahLst/>
              <a:cxnLst/>
              <a:rect l="l" t="t" r="r" b="b"/>
              <a:pathLst>
                <a:path w="109" h="142" extrusionOk="0">
                  <a:moveTo>
                    <a:pt x="78" y="0"/>
                  </a:moveTo>
                  <a:cubicBezTo>
                    <a:pt x="53" y="0"/>
                    <a:pt x="30" y="20"/>
                    <a:pt x="12" y="46"/>
                  </a:cubicBezTo>
                  <a:cubicBezTo>
                    <a:pt x="1" y="82"/>
                    <a:pt x="12" y="118"/>
                    <a:pt x="48" y="142"/>
                  </a:cubicBezTo>
                  <a:lnTo>
                    <a:pt x="108" y="10"/>
                  </a:ln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6"/>
            <p:cNvSpPr/>
            <p:nvPr/>
          </p:nvSpPr>
          <p:spPr>
            <a:xfrm>
              <a:off x="6284887" y="2110356"/>
              <a:ext cx="7728" cy="7580"/>
            </a:xfrm>
            <a:custGeom>
              <a:avLst/>
              <a:gdLst/>
              <a:ahLst/>
              <a:cxnLst/>
              <a:rect l="l" t="t" r="r" b="b"/>
              <a:pathLst>
                <a:path w="157" h="154" extrusionOk="0">
                  <a:moveTo>
                    <a:pt x="82" y="1"/>
                  </a:moveTo>
                  <a:cubicBezTo>
                    <a:pt x="55" y="1"/>
                    <a:pt x="31" y="14"/>
                    <a:pt x="13" y="41"/>
                  </a:cubicBezTo>
                  <a:cubicBezTo>
                    <a:pt x="1" y="77"/>
                    <a:pt x="13" y="125"/>
                    <a:pt x="49" y="149"/>
                  </a:cubicBezTo>
                  <a:cubicBezTo>
                    <a:pt x="58" y="152"/>
                    <a:pt x="67" y="153"/>
                    <a:pt x="75" y="153"/>
                  </a:cubicBezTo>
                  <a:cubicBezTo>
                    <a:pt x="102" y="153"/>
                    <a:pt x="126" y="140"/>
                    <a:pt x="144" y="113"/>
                  </a:cubicBezTo>
                  <a:cubicBezTo>
                    <a:pt x="156" y="77"/>
                    <a:pt x="144" y="29"/>
                    <a:pt x="109" y="5"/>
                  </a:cubicBezTo>
                  <a:cubicBezTo>
                    <a:pt x="100" y="2"/>
                    <a:pt x="9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6"/>
            <p:cNvSpPr/>
            <p:nvPr/>
          </p:nvSpPr>
          <p:spPr>
            <a:xfrm>
              <a:off x="6274305" y="2131569"/>
              <a:ext cx="8318" cy="7531"/>
            </a:xfrm>
            <a:custGeom>
              <a:avLst/>
              <a:gdLst/>
              <a:ahLst/>
              <a:cxnLst/>
              <a:rect l="l" t="t" r="r" b="b"/>
              <a:pathLst>
                <a:path w="169" h="153" extrusionOk="0">
                  <a:moveTo>
                    <a:pt x="92" y="0"/>
                  </a:moveTo>
                  <a:cubicBezTo>
                    <a:pt x="62" y="0"/>
                    <a:pt x="31" y="14"/>
                    <a:pt x="13" y="41"/>
                  </a:cubicBezTo>
                  <a:cubicBezTo>
                    <a:pt x="1" y="76"/>
                    <a:pt x="13" y="124"/>
                    <a:pt x="49" y="148"/>
                  </a:cubicBezTo>
                  <a:cubicBezTo>
                    <a:pt x="60" y="151"/>
                    <a:pt x="72" y="153"/>
                    <a:pt x="82" y="153"/>
                  </a:cubicBezTo>
                  <a:cubicBezTo>
                    <a:pt x="114" y="153"/>
                    <a:pt x="138" y="139"/>
                    <a:pt x="156" y="112"/>
                  </a:cubicBezTo>
                  <a:cubicBezTo>
                    <a:pt x="168" y="76"/>
                    <a:pt x="156" y="29"/>
                    <a:pt x="120" y="5"/>
                  </a:cubicBezTo>
                  <a:cubicBezTo>
                    <a:pt x="111" y="2"/>
                    <a:pt x="10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6"/>
            <p:cNvSpPr/>
            <p:nvPr/>
          </p:nvSpPr>
          <p:spPr>
            <a:xfrm>
              <a:off x="6263722" y="2152734"/>
              <a:ext cx="8860" cy="7580"/>
            </a:xfrm>
            <a:custGeom>
              <a:avLst/>
              <a:gdLst/>
              <a:ahLst/>
              <a:cxnLst/>
              <a:rect l="l" t="t" r="r" b="b"/>
              <a:pathLst>
                <a:path w="180" h="154" extrusionOk="0">
                  <a:moveTo>
                    <a:pt x="92" y="1"/>
                  </a:moveTo>
                  <a:cubicBezTo>
                    <a:pt x="62" y="1"/>
                    <a:pt x="33" y="14"/>
                    <a:pt x="24" y="41"/>
                  </a:cubicBezTo>
                  <a:cubicBezTo>
                    <a:pt x="0" y="77"/>
                    <a:pt x="24" y="125"/>
                    <a:pt x="60" y="149"/>
                  </a:cubicBezTo>
                  <a:cubicBezTo>
                    <a:pt x="69" y="152"/>
                    <a:pt x="79" y="153"/>
                    <a:pt x="89" y="153"/>
                  </a:cubicBezTo>
                  <a:cubicBezTo>
                    <a:pt x="119" y="153"/>
                    <a:pt x="150" y="140"/>
                    <a:pt x="168" y="113"/>
                  </a:cubicBezTo>
                  <a:cubicBezTo>
                    <a:pt x="180" y="77"/>
                    <a:pt x="168" y="29"/>
                    <a:pt x="120" y="5"/>
                  </a:cubicBezTo>
                  <a:cubicBezTo>
                    <a:pt x="111" y="2"/>
                    <a:pt x="101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6"/>
            <p:cNvSpPr/>
            <p:nvPr/>
          </p:nvSpPr>
          <p:spPr>
            <a:xfrm>
              <a:off x="6280802" y="2147172"/>
              <a:ext cx="5316" cy="7038"/>
            </a:xfrm>
            <a:custGeom>
              <a:avLst/>
              <a:gdLst/>
              <a:ahLst/>
              <a:cxnLst/>
              <a:rect l="l" t="t" r="r" b="b"/>
              <a:pathLst>
                <a:path w="108" h="143" extrusionOk="0">
                  <a:moveTo>
                    <a:pt x="76" y="1"/>
                  </a:moveTo>
                  <a:cubicBezTo>
                    <a:pt x="48" y="1"/>
                    <a:pt x="21" y="21"/>
                    <a:pt x="12" y="46"/>
                  </a:cubicBezTo>
                  <a:cubicBezTo>
                    <a:pt x="0" y="82"/>
                    <a:pt x="12" y="130"/>
                    <a:pt x="48" y="142"/>
                  </a:cubicBezTo>
                  <a:lnTo>
                    <a:pt x="108" y="11"/>
                  </a:lnTo>
                  <a:cubicBezTo>
                    <a:pt x="98" y="4"/>
                    <a:pt x="87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6"/>
            <p:cNvSpPr/>
            <p:nvPr/>
          </p:nvSpPr>
          <p:spPr>
            <a:xfrm>
              <a:off x="6260769" y="2136491"/>
              <a:ext cx="5956" cy="7137"/>
            </a:xfrm>
            <a:custGeom>
              <a:avLst/>
              <a:gdLst/>
              <a:ahLst/>
              <a:cxnLst/>
              <a:rect l="l" t="t" r="r" b="b"/>
              <a:pathLst>
                <a:path w="121" h="145" extrusionOk="0">
                  <a:moveTo>
                    <a:pt x="72" y="0"/>
                  </a:moveTo>
                  <a:lnTo>
                    <a:pt x="1" y="132"/>
                  </a:lnTo>
                  <a:cubicBezTo>
                    <a:pt x="13" y="140"/>
                    <a:pt x="28" y="144"/>
                    <a:pt x="41" y="144"/>
                  </a:cubicBezTo>
                  <a:cubicBezTo>
                    <a:pt x="66" y="144"/>
                    <a:pt x="89" y="131"/>
                    <a:pt x="96" y="108"/>
                  </a:cubicBezTo>
                  <a:cubicBezTo>
                    <a:pt x="120" y="72"/>
                    <a:pt x="108" y="24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6"/>
            <p:cNvSpPr/>
            <p:nvPr/>
          </p:nvSpPr>
          <p:spPr>
            <a:xfrm>
              <a:off x="6271351" y="2115868"/>
              <a:ext cx="5956" cy="7137"/>
            </a:xfrm>
            <a:custGeom>
              <a:avLst/>
              <a:gdLst/>
              <a:ahLst/>
              <a:cxnLst/>
              <a:rect l="l" t="t" r="r" b="b"/>
              <a:pathLst>
                <a:path w="121" h="145" extrusionOk="0">
                  <a:moveTo>
                    <a:pt x="73" y="1"/>
                  </a:moveTo>
                  <a:lnTo>
                    <a:pt x="1" y="132"/>
                  </a:lnTo>
                  <a:cubicBezTo>
                    <a:pt x="14" y="141"/>
                    <a:pt x="28" y="145"/>
                    <a:pt x="42" y="145"/>
                  </a:cubicBezTo>
                  <a:cubicBezTo>
                    <a:pt x="68" y="145"/>
                    <a:pt x="93" y="132"/>
                    <a:pt x="109" y="108"/>
                  </a:cubicBezTo>
                  <a:cubicBezTo>
                    <a:pt x="120" y="73"/>
                    <a:pt x="109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6"/>
            <p:cNvSpPr/>
            <p:nvPr/>
          </p:nvSpPr>
          <p:spPr>
            <a:xfrm>
              <a:off x="6282573" y="2095295"/>
              <a:ext cx="5316" cy="6989"/>
            </a:xfrm>
            <a:custGeom>
              <a:avLst/>
              <a:gdLst/>
              <a:ahLst/>
              <a:cxnLst/>
              <a:rect l="l" t="t" r="r" b="b"/>
              <a:pathLst>
                <a:path w="108" h="142" extrusionOk="0">
                  <a:moveTo>
                    <a:pt x="72" y="0"/>
                  </a:moveTo>
                  <a:lnTo>
                    <a:pt x="0" y="132"/>
                  </a:lnTo>
                  <a:cubicBezTo>
                    <a:pt x="10" y="139"/>
                    <a:pt x="20" y="142"/>
                    <a:pt x="30" y="142"/>
                  </a:cubicBezTo>
                  <a:cubicBezTo>
                    <a:pt x="55" y="142"/>
                    <a:pt x="78" y="122"/>
                    <a:pt x="96" y="96"/>
                  </a:cubicBezTo>
                  <a:cubicBezTo>
                    <a:pt x="108" y="60"/>
                    <a:pt x="96" y="24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6"/>
            <p:cNvSpPr/>
            <p:nvPr/>
          </p:nvSpPr>
          <p:spPr>
            <a:xfrm>
              <a:off x="6314320" y="2098002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2" y="1"/>
                  </a:moveTo>
                  <a:cubicBezTo>
                    <a:pt x="56" y="1"/>
                    <a:pt x="34" y="14"/>
                    <a:pt x="25" y="41"/>
                  </a:cubicBezTo>
                  <a:cubicBezTo>
                    <a:pt x="1" y="89"/>
                    <a:pt x="13" y="125"/>
                    <a:pt x="49" y="137"/>
                  </a:cubicBezTo>
                  <a:cubicBezTo>
                    <a:pt x="59" y="143"/>
                    <a:pt x="69" y="146"/>
                    <a:pt x="78" y="146"/>
                  </a:cubicBezTo>
                  <a:cubicBezTo>
                    <a:pt x="104" y="146"/>
                    <a:pt x="127" y="127"/>
                    <a:pt x="144" y="101"/>
                  </a:cubicBezTo>
                  <a:cubicBezTo>
                    <a:pt x="156" y="65"/>
                    <a:pt x="144" y="17"/>
                    <a:pt x="108" y="5"/>
                  </a:cubicBezTo>
                  <a:cubicBezTo>
                    <a:pt x="99" y="2"/>
                    <a:pt x="9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6"/>
            <p:cNvSpPr/>
            <p:nvPr/>
          </p:nvSpPr>
          <p:spPr>
            <a:xfrm>
              <a:off x="6320226" y="2112768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88"/>
                    <a:pt x="12" y="136"/>
                    <a:pt x="48" y="148"/>
                  </a:cubicBezTo>
                  <a:lnTo>
                    <a:pt x="108" y="4"/>
                  </a:lnTo>
                  <a:cubicBezTo>
                    <a:pt x="102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6"/>
            <p:cNvSpPr/>
            <p:nvPr/>
          </p:nvSpPr>
          <p:spPr>
            <a:xfrm>
              <a:off x="6311957" y="2134572"/>
              <a:ext cx="5365" cy="7235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89" y="0"/>
                  </a:moveTo>
                  <a:cubicBezTo>
                    <a:pt x="57" y="0"/>
                    <a:pt x="23" y="22"/>
                    <a:pt x="13" y="51"/>
                  </a:cubicBezTo>
                  <a:cubicBezTo>
                    <a:pt x="1" y="87"/>
                    <a:pt x="25" y="135"/>
                    <a:pt x="61" y="147"/>
                  </a:cubicBezTo>
                  <a:lnTo>
                    <a:pt x="109" y="3"/>
                  </a:lnTo>
                  <a:cubicBezTo>
                    <a:pt x="102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6"/>
            <p:cNvSpPr/>
            <p:nvPr/>
          </p:nvSpPr>
          <p:spPr>
            <a:xfrm>
              <a:off x="6305510" y="2119806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80" y="0"/>
                  </a:moveTo>
                  <a:cubicBezTo>
                    <a:pt x="50" y="0"/>
                    <a:pt x="21" y="14"/>
                    <a:pt x="12" y="40"/>
                  </a:cubicBezTo>
                  <a:cubicBezTo>
                    <a:pt x="0" y="76"/>
                    <a:pt x="12" y="124"/>
                    <a:pt x="48" y="136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6"/>
                    <a:pt x="144" y="100"/>
                  </a:cubicBezTo>
                  <a:cubicBezTo>
                    <a:pt x="156" y="64"/>
                    <a:pt x="144" y="17"/>
                    <a:pt x="108" y="5"/>
                  </a:cubicBezTo>
                  <a:cubicBezTo>
                    <a:pt x="99" y="2"/>
                    <a:pt x="89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6"/>
            <p:cNvSpPr/>
            <p:nvPr/>
          </p:nvSpPr>
          <p:spPr>
            <a:xfrm>
              <a:off x="6296699" y="2141561"/>
              <a:ext cx="8269" cy="7481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79" y="0"/>
                  </a:moveTo>
                  <a:cubicBezTo>
                    <a:pt x="50" y="0"/>
                    <a:pt x="21" y="14"/>
                    <a:pt x="12" y="41"/>
                  </a:cubicBezTo>
                  <a:cubicBezTo>
                    <a:pt x="0" y="77"/>
                    <a:pt x="12" y="125"/>
                    <a:pt x="48" y="148"/>
                  </a:cubicBezTo>
                  <a:cubicBezTo>
                    <a:pt x="56" y="151"/>
                    <a:pt x="64" y="152"/>
                    <a:pt x="72" y="152"/>
                  </a:cubicBezTo>
                  <a:cubicBezTo>
                    <a:pt x="108" y="152"/>
                    <a:pt x="136" y="130"/>
                    <a:pt x="155" y="101"/>
                  </a:cubicBezTo>
                  <a:cubicBezTo>
                    <a:pt x="167" y="65"/>
                    <a:pt x="144" y="17"/>
                    <a:pt x="108" y="5"/>
                  </a:cubicBezTo>
                  <a:cubicBezTo>
                    <a:pt x="99" y="2"/>
                    <a:pt x="89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6"/>
            <p:cNvSpPr/>
            <p:nvPr/>
          </p:nvSpPr>
          <p:spPr>
            <a:xfrm>
              <a:off x="6287249" y="2163316"/>
              <a:ext cx="8909" cy="7580"/>
            </a:xfrm>
            <a:custGeom>
              <a:avLst/>
              <a:gdLst/>
              <a:ahLst/>
              <a:cxnLst/>
              <a:rect l="l" t="t" r="r" b="b"/>
              <a:pathLst>
                <a:path w="181" h="154" extrusionOk="0">
                  <a:moveTo>
                    <a:pt x="92" y="1"/>
                  </a:moveTo>
                  <a:cubicBezTo>
                    <a:pt x="63" y="1"/>
                    <a:pt x="34" y="14"/>
                    <a:pt x="25" y="41"/>
                  </a:cubicBezTo>
                  <a:cubicBezTo>
                    <a:pt x="1" y="77"/>
                    <a:pt x="25" y="125"/>
                    <a:pt x="61" y="149"/>
                  </a:cubicBezTo>
                  <a:cubicBezTo>
                    <a:pt x="72" y="152"/>
                    <a:pt x="83" y="153"/>
                    <a:pt x="94" y="153"/>
                  </a:cubicBezTo>
                  <a:cubicBezTo>
                    <a:pt x="129" y="153"/>
                    <a:pt x="159" y="138"/>
                    <a:pt x="168" y="101"/>
                  </a:cubicBezTo>
                  <a:cubicBezTo>
                    <a:pt x="180" y="65"/>
                    <a:pt x="156" y="29"/>
                    <a:pt x="120" y="5"/>
                  </a:cubicBezTo>
                  <a:cubicBezTo>
                    <a:pt x="111" y="2"/>
                    <a:pt x="10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6"/>
            <p:cNvSpPr/>
            <p:nvPr/>
          </p:nvSpPr>
          <p:spPr>
            <a:xfrm>
              <a:off x="6303738" y="2156327"/>
              <a:ext cx="5956" cy="7285"/>
            </a:xfrm>
            <a:custGeom>
              <a:avLst/>
              <a:gdLst/>
              <a:ahLst/>
              <a:cxnLst/>
              <a:rect l="l" t="t" r="r" b="b"/>
              <a:pathLst>
                <a:path w="121" h="148" extrusionOk="0">
                  <a:moveTo>
                    <a:pt x="95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1" y="88"/>
                    <a:pt x="24" y="135"/>
                    <a:pt x="60" y="147"/>
                  </a:cubicBezTo>
                  <a:lnTo>
                    <a:pt x="120" y="4"/>
                  </a:ln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6"/>
            <p:cNvSpPr/>
            <p:nvPr/>
          </p:nvSpPr>
          <p:spPr>
            <a:xfrm>
              <a:off x="6283164" y="2147664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60" y="1"/>
                  </a:moveTo>
                  <a:lnTo>
                    <a:pt x="0" y="132"/>
                  </a:lnTo>
                  <a:cubicBezTo>
                    <a:pt x="12" y="135"/>
                    <a:pt x="24" y="137"/>
                    <a:pt x="35" y="137"/>
                  </a:cubicBezTo>
                  <a:cubicBezTo>
                    <a:pt x="70" y="137"/>
                    <a:pt x="99" y="123"/>
                    <a:pt x="108" y="96"/>
                  </a:cubicBezTo>
                  <a:cubicBezTo>
                    <a:pt x="120" y="60"/>
                    <a:pt x="108" y="12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6"/>
            <p:cNvSpPr/>
            <p:nvPr/>
          </p:nvSpPr>
          <p:spPr>
            <a:xfrm>
              <a:off x="6293156" y="2126500"/>
              <a:ext cx="5316" cy="6743"/>
            </a:xfrm>
            <a:custGeom>
              <a:avLst/>
              <a:gdLst/>
              <a:ahLst/>
              <a:cxnLst/>
              <a:rect l="l" t="t" r="r" b="b"/>
              <a:pathLst>
                <a:path w="108" h="137" extrusionOk="0">
                  <a:moveTo>
                    <a:pt x="48" y="0"/>
                  </a:moveTo>
                  <a:lnTo>
                    <a:pt x="0" y="132"/>
                  </a:lnTo>
                  <a:cubicBezTo>
                    <a:pt x="9" y="135"/>
                    <a:pt x="18" y="136"/>
                    <a:pt x="27" y="136"/>
                  </a:cubicBezTo>
                  <a:cubicBezTo>
                    <a:pt x="53" y="136"/>
                    <a:pt x="78" y="123"/>
                    <a:pt x="96" y="96"/>
                  </a:cubicBezTo>
                  <a:cubicBezTo>
                    <a:pt x="108" y="48"/>
                    <a:pt x="96" y="1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6"/>
            <p:cNvSpPr/>
            <p:nvPr/>
          </p:nvSpPr>
          <p:spPr>
            <a:xfrm>
              <a:off x="6302556" y="2104696"/>
              <a:ext cx="5365" cy="7285"/>
            </a:xfrm>
            <a:custGeom>
              <a:avLst/>
              <a:gdLst/>
              <a:ahLst/>
              <a:cxnLst/>
              <a:rect l="l" t="t" r="r" b="b"/>
              <a:pathLst>
                <a:path w="109" h="148" extrusionOk="0">
                  <a:moveTo>
                    <a:pt x="60" y="1"/>
                  </a:moveTo>
                  <a:lnTo>
                    <a:pt x="1" y="144"/>
                  </a:lnTo>
                  <a:cubicBezTo>
                    <a:pt x="5" y="146"/>
                    <a:pt x="10" y="147"/>
                    <a:pt x="15" y="147"/>
                  </a:cubicBezTo>
                  <a:cubicBezTo>
                    <a:pt x="40" y="147"/>
                    <a:pt x="74" y="126"/>
                    <a:pt x="84" y="96"/>
                  </a:cubicBezTo>
                  <a:cubicBezTo>
                    <a:pt x="108" y="60"/>
                    <a:pt x="84" y="25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6"/>
            <p:cNvSpPr/>
            <p:nvPr/>
          </p:nvSpPr>
          <p:spPr>
            <a:xfrm>
              <a:off x="6334352" y="2105139"/>
              <a:ext cx="7088" cy="7432"/>
            </a:xfrm>
            <a:custGeom>
              <a:avLst/>
              <a:gdLst/>
              <a:ahLst/>
              <a:cxnLst/>
              <a:rect l="l" t="t" r="r" b="b"/>
              <a:pathLst>
                <a:path w="144" h="151" extrusionOk="0">
                  <a:moveTo>
                    <a:pt x="77" y="1"/>
                  </a:moveTo>
                  <a:cubicBezTo>
                    <a:pt x="48" y="1"/>
                    <a:pt x="22" y="22"/>
                    <a:pt x="12" y="51"/>
                  </a:cubicBezTo>
                  <a:cubicBezTo>
                    <a:pt x="0" y="87"/>
                    <a:pt x="12" y="135"/>
                    <a:pt x="48" y="147"/>
                  </a:cubicBezTo>
                  <a:cubicBezTo>
                    <a:pt x="54" y="149"/>
                    <a:pt x="60" y="150"/>
                    <a:pt x="66" y="150"/>
                  </a:cubicBezTo>
                  <a:cubicBezTo>
                    <a:pt x="96" y="150"/>
                    <a:pt x="122" y="127"/>
                    <a:pt x="132" y="87"/>
                  </a:cubicBezTo>
                  <a:cubicBezTo>
                    <a:pt x="144" y="51"/>
                    <a:pt x="132" y="16"/>
                    <a:pt x="96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6"/>
            <p:cNvSpPr/>
            <p:nvPr/>
          </p:nvSpPr>
          <p:spPr>
            <a:xfrm>
              <a:off x="6340800" y="2119265"/>
              <a:ext cx="4774" cy="7285"/>
            </a:xfrm>
            <a:custGeom>
              <a:avLst/>
              <a:gdLst/>
              <a:ahLst/>
              <a:cxnLst/>
              <a:rect l="l" t="t" r="r" b="b"/>
              <a:pathLst>
                <a:path w="97" h="148" extrusionOk="0">
                  <a:moveTo>
                    <a:pt x="78" y="1"/>
                  </a:moveTo>
                  <a:cubicBezTo>
                    <a:pt x="49" y="1"/>
                    <a:pt x="23" y="24"/>
                    <a:pt x="13" y="63"/>
                  </a:cubicBezTo>
                  <a:cubicBezTo>
                    <a:pt x="1" y="99"/>
                    <a:pt x="25" y="135"/>
                    <a:pt x="61" y="147"/>
                  </a:cubicBezTo>
                  <a:lnTo>
                    <a:pt x="96" y="4"/>
                  </a:lnTo>
                  <a:cubicBezTo>
                    <a:pt x="90" y="2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6"/>
            <p:cNvSpPr/>
            <p:nvPr/>
          </p:nvSpPr>
          <p:spPr>
            <a:xfrm>
              <a:off x="6334352" y="2141610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84" y="1"/>
                  </a:moveTo>
                  <a:cubicBezTo>
                    <a:pt x="48" y="1"/>
                    <a:pt x="22" y="24"/>
                    <a:pt x="12" y="64"/>
                  </a:cubicBezTo>
                  <a:cubicBezTo>
                    <a:pt x="0" y="100"/>
                    <a:pt x="24" y="135"/>
                    <a:pt x="60" y="147"/>
                  </a:cubicBezTo>
                  <a:lnTo>
                    <a:pt x="108" y="4"/>
                  </a:ln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6"/>
            <p:cNvSpPr/>
            <p:nvPr/>
          </p:nvSpPr>
          <p:spPr>
            <a:xfrm>
              <a:off x="6326674" y="2127484"/>
              <a:ext cx="7728" cy="7432"/>
            </a:xfrm>
            <a:custGeom>
              <a:avLst/>
              <a:gdLst/>
              <a:ahLst/>
              <a:cxnLst/>
              <a:rect l="l" t="t" r="r" b="b"/>
              <a:pathLst>
                <a:path w="157" h="151" extrusionOk="0">
                  <a:moveTo>
                    <a:pt x="88" y="1"/>
                  </a:moveTo>
                  <a:cubicBezTo>
                    <a:pt x="57" y="1"/>
                    <a:pt x="23" y="22"/>
                    <a:pt x="13" y="52"/>
                  </a:cubicBezTo>
                  <a:cubicBezTo>
                    <a:pt x="1" y="88"/>
                    <a:pt x="25" y="136"/>
                    <a:pt x="61" y="147"/>
                  </a:cubicBezTo>
                  <a:cubicBezTo>
                    <a:pt x="67" y="150"/>
                    <a:pt x="73" y="151"/>
                    <a:pt x="80" y="151"/>
                  </a:cubicBezTo>
                  <a:cubicBezTo>
                    <a:pt x="108" y="151"/>
                    <a:pt x="134" y="129"/>
                    <a:pt x="144" y="100"/>
                  </a:cubicBezTo>
                  <a:cubicBezTo>
                    <a:pt x="156" y="52"/>
                    <a:pt x="144" y="16"/>
                    <a:pt x="108" y="4"/>
                  </a:cubicBezTo>
                  <a:cubicBezTo>
                    <a:pt x="102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6"/>
            <p:cNvSpPr/>
            <p:nvPr/>
          </p:nvSpPr>
          <p:spPr>
            <a:xfrm>
              <a:off x="6319045" y="2149879"/>
              <a:ext cx="8860" cy="7383"/>
            </a:xfrm>
            <a:custGeom>
              <a:avLst/>
              <a:gdLst/>
              <a:ahLst/>
              <a:cxnLst/>
              <a:rect l="l" t="t" r="r" b="b"/>
              <a:pathLst>
                <a:path w="180" h="150" extrusionOk="0">
                  <a:moveTo>
                    <a:pt x="89" y="0"/>
                  </a:moveTo>
                  <a:cubicBezTo>
                    <a:pt x="60" y="0"/>
                    <a:pt x="32" y="22"/>
                    <a:pt x="12" y="51"/>
                  </a:cubicBezTo>
                  <a:cubicBezTo>
                    <a:pt x="0" y="87"/>
                    <a:pt x="24" y="135"/>
                    <a:pt x="72" y="147"/>
                  </a:cubicBezTo>
                  <a:cubicBezTo>
                    <a:pt x="78" y="149"/>
                    <a:pt x="85" y="150"/>
                    <a:pt x="92" y="150"/>
                  </a:cubicBezTo>
                  <a:cubicBezTo>
                    <a:pt x="124" y="150"/>
                    <a:pt x="158" y="129"/>
                    <a:pt x="168" y="99"/>
                  </a:cubicBezTo>
                  <a:cubicBezTo>
                    <a:pt x="180" y="51"/>
                    <a:pt x="156" y="15"/>
                    <a:pt x="108" y="3"/>
                  </a:cubicBezTo>
                  <a:cubicBezTo>
                    <a:pt x="102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6"/>
            <p:cNvSpPr/>
            <p:nvPr/>
          </p:nvSpPr>
          <p:spPr>
            <a:xfrm>
              <a:off x="6311957" y="2172175"/>
              <a:ext cx="8909" cy="7481"/>
            </a:xfrm>
            <a:custGeom>
              <a:avLst/>
              <a:gdLst/>
              <a:ahLst/>
              <a:cxnLst/>
              <a:rect l="l" t="t" r="r" b="b"/>
              <a:pathLst>
                <a:path w="181" h="152" extrusionOk="0">
                  <a:moveTo>
                    <a:pt x="82" y="0"/>
                  </a:moveTo>
                  <a:cubicBezTo>
                    <a:pt x="52" y="0"/>
                    <a:pt x="22" y="16"/>
                    <a:pt x="13" y="53"/>
                  </a:cubicBezTo>
                  <a:cubicBezTo>
                    <a:pt x="1" y="88"/>
                    <a:pt x="25" y="136"/>
                    <a:pt x="61" y="148"/>
                  </a:cubicBezTo>
                  <a:cubicBezTo>
                    <a:pt x="69" y="150"/>
                    <a:pt x="78" y="151"/>
                    <a:pt x="86" y="151"/>
                  </a:cubicBezTo>
                  <a:cubicBezTo>
                    <a:pt x="124" y="151"/>
                    <a:pt x="158" y="130"/>
                    <a:pt x="168" y="100"/>
                  </a:cubicBezTo>
                  <a:cubicBezTo>
                    <a:pt x="180" y="64"/>
                    <a:pt x="156" y="17"/>
                    <a:pt x="109" y="5"/>
                  </a:cubicBezTo>
                  <a:cubicBezTo>
                    <a:pt x="100" y="2"/>
                    <a:pt x="91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6"/>
            <p:cNvSpPr/>
            <p:nvPr/>
          </p:nvSpPr>
          <p:spPr>
            <a:xfrm>
              <a:off x="6327855" y="2164005"/>
              <a:ext cx="5365" cy="7235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85" y="0"/>
                  </a:moveTo>
                  <a:cubicBezTo>
                    <a:pt x="49" y="0"/>
                    <a:pt x="23" y="23"/>
                    <a:pt x="13" y="63"/>
                  </a:cubicBezTo>
                  <a:cubicBezTo>
                    <a:pt x="1" y="99"/>
                    <a:pt x="25" y="135"/>
                    <a:pt x="61" y="147"/>
                  </a:cubicBezTo>
                  <a:lnTo>
                    <a:pt x="108" y="3"/>
                  </a:lnTo>
                  <a:cubicBezTo>
                    <a:pt x="100" y="1"/>
                    <a:pt x="92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6"/>
            <p:cNvSpPr/>
            <p:nvPr/>
          </p:nvSpPr>
          <p:spPr>
            <a:xfrm>
              <a:off x="6306691" y="2156474"/>
              <a:ext cx="5906" cy="7334"/>
            </a:xfrm>
            <a:custGeom>
              <a:avLst/>
              <a:gdLst/>
              <a:ahLst/>
              <a:cxnLst/>
              <a:rect l="l" t="t" r="r" b="b"/>
              <a:pathLst>
                <a:path w="120" h="149" extrusionOk="0">
                  <a:moveTo>
                    <a:pt x="60" y="1"/>
                  </a:moveTo>
                  <a:lnTo>
                    <a:pt x="0" y="144"/>
                  </a:lnTo>
                  <a:cubicBezTo>
                    <a:pt x="12" y="147"/>
                    <a:pt x="23" y="149"/>
                    <a:pt x="34" y="149"/>
                  </a:cubicBezTo>
                  <a:cubicBezTo>
                    <a:pt x="69" y="149"/>
                    <a:pt x="99" y="133"/>
                    <a:pt x="108" y="97"/>
                  </a:cubicBezTo>
                  <a:cubicBezTo>
                    <a:pt x="120" y="61"/>
                    <a:pt x="96" y="25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6"/>
            <p:cNvSpPr/>
            <p:nvPr/>
          </p:nvSpPr>
          <p:spPr>
            <a:xfrm>
              <a:off x="6314911" y="2134719"/>
              <a:ext cx="5365" cy="7285"/>
            </a:xfrm>
            <a:custGeom>
              <a:avLst/>
              <a:gdLst/>
              <a:ahLst/>
              <a:cxnLst/>
              <a:rect l="l" t="t" r="r" b="b"/>
              <a:pathLst>
                <a:path w="109" h="148" extrusionOk="0">
                  <a:moveTo>
                    <a:pt x="49" y="0"/>
                  </a:moveTo>
                  <a:lnTo>
                    <a:pt x="1" y="144"/>
                  </a:lnTo>
                  <a:cubicBezTo>
                    <a:pt x="7" y="146"/>
                    <a:pt x="14" y="147"/>
                    <a:pt x="21" y="147"/>
                  </a:cubicBezTo>
                  <a:cubicBezTo>
                    <a:pt x="52" y="147"/>
                    <a:pt x="86" y="126"/>
                    <a:pt x="96" y="96"/>
                  </a:cubicBezTo>
                  <a:cubicBezTo>
                    <a:pt x="108" y="60"/>
                    <a:pt x="84" y="1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6"/>
            <p:cNvSpPr/>
            <p:nvPr/>
          </p:nvSpPr>
          <p:spPr>
            <a:xfrm>
              <a:off x="6322589" y="2112965"/>
              <a:ext cx="5316" cy="7235"/>
            </a:xfrm>
            <a:custGeom>
              <a:avLst/>
              <a:gdLst/>
              <a:ahLst/>
              <a:cxnLst/>
              <a:rect l="l" t="t" r="r" b="b"/>
              <a:pathLst>
                <a:path w="108" h="147" extrusionOk="0">
                  <a:moveTo>
                    <a:pt x="60" y="0"/>
                  </a:moveTo>
                  <a:lnTo>
                    <a:pt x="0" y="144"/>
                  </a:lnTo>
                  <a:cubicBezTo>
                    <a:pt x="6" y="146"/>
                    <a:pt x="13" y="147"/>
                    <a:pt x="20" y="147"/>
                  </a:cubicBezTo>
                  <a:cubicBezTo>
                    <a:pt x="52" y="147"/>
                    <a:pt x="86" y="125"/>
                    <a:pt x="96" y="96"/>
                  </a:cubicBezTo>
                  <a:cubicBezTo>
                    <a:pt x="108" y="60"/>
                    <a:pt x="84" y="1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6"/>
            <p:cNvSpPr/>
            <p:nvPr/>
          </p:nvSpPr>
          <p:spPr>
            <a:xfrm>
              <a:off x="6354335" y="2111045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7" y="0"/>
                  </a:moveTo>
                  <a:cubicBezTo>
                    <a:pt x="49" y="0"/>
                    <a:pt x="23" y="22"/>
                    <a:pt x="13" y="51"/>
                  </a:cubicBezTo>
                  <a:cubicBezTo>
                    <a:pt x="1" y="87"/>
                    <a:pt x="25" y="135"/>
                    <a:pt x="61" y="147"/>
                  </a:cubicBezTo>
                  <a:cubicBezTo>
                    <a:pt x="96" y="147"/>
                    <a:pt x="132" y="123"/>
                    <a:pt x="144" y="87"/>
                  </a:cubicBezTo>
                  <a:cubicBezTo>
                    <a:pt x="156" y="39"/>
                    <a:pt x="132" y="3"/>
                    <a:pt x="96" y="3"/>
                  </a:cubicBezTo>
                  <a:cubicBezTo>
                    <a:pt x="90" y="1"/>
                    <a:pt x="84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6"/>
            <p:cNvSpPr/>
            <p:nvPr/>
          </p:nvSpPr>
          <p:spPr>
            <a:xfrm>
              <a:off x="6362013" y="2124580"/>
              <a:ext cx="4725" cy="7235"/>
            </a:xfrm>
            <a:custGeom>
              <a:avLst/>
              <a:gdLst/>
              <a:ahLst/>
              <a:cxnLst/>
              <a:rect l="l" t="t" r="r" b="b"/>
              <a:pathLst>
                <a:path w="96" h="147" extrusionOk="0">
                  <a:moveTo>
                    <a:pt x="81" y="1"/>
                  </a:moveTo>
                  <a:cubicBezTo>
                    <a:pt x="51" y="1"/>
                    <a:pt x="23" y="32"/>
                    <a:pt x="12" y="63"/>
                  </a:cubicBezTo>
                  <a:cubicBezTo>
                    <a:pt x="0" y="99"/>
                    <a:pt x="24" y="147"/>
                    <a:pt x="60" y="147"/>
                  </a:cubicBezTo>
                  <a:lnTo>
                    <a:pt x="96" y="3"/>
                  </a:lnTo>
                  <a:cubicBezTo>
                    <a:pt x="91" y="2"/>
                    <a:pt x="8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6"/>
            <p:cNvSpPr/>
            <p:nvPr/>
          </p:nvSpPr>
          <p:spPr>
            <a:xfrm>
              <a:off x="6357288" y="2147516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73" y="0"/>
                  </a:moveTo>
                  <a:cubicBezTo>
                    <a:pt x="37" y="0"/>
                    <a:pt x="10" y="24"/>
                    <a:pt x="1" y="63"/>
                  </a:cubicBezTo>
                  <a:cubicBezTo>
                    <a:pt x="1" y="99"/>
                    <a:pt x="24" y="135"/>
                    <a:pt x="60" y="147"/>
                  </a:cubicBezTo>
                  <a:lnTo>
                    <a:pt x="96" y="4"/>
                  </a:lnTo>
                  <a:cubicBezTo>
                    <a:pt x="88" y="1"/>
                    <a:pt x="80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6"/>
            <p:cNvSpPr/>
            <p:nvPr/>
          </p:nvSpPr>
          <p:spPr>
            <a:xfrm>
              <a:off x="6348478" y="2133538"/>
              <a:ext cx="7678" cy="7285"/>
            </a:xfrm>
            <a:custGeom>
              <a:avLst/>
              <a:gdLst/>
              <a:ahLst/>
              <a:cxnLst/>
              <a:rect l="l" t="t" r="r" b="b"/>
              <a:pathLst>
                <a:path w="156" h="148" extrusionOk="0">
                  <a:moveTo>
                    <a:pt x="96" y="1"/>
                  </a:moveTo>
                  <a:cubicBezTo>
                    <a:pt x="60" y="1"/>
                    <a:pt x="24" y="24"/>
                    <a:pt x="12" y="60"/>
                  </a:cubicBezTo>
                  <a:cubicBezTo>
                    <a:pt x="0" y="96"/>
                    <a:pt x="24" y="144"/>
                    <a:pt x="60" y="144"/>
                  </a:cubicBezTo>
                  <a:cubicBezTo>
                    <a:pt x="66" y="146"/>
                    <a:pt x="73" y="147"/>
                    <a:pt x="80" y="147"/>
                  </a:cubicBezTo>
                  <a:cubicBezTo>
                    <a:pt x="112" y="147"/>
                    <a:pt x="146" y="126"/>
                    <a:pt x="156" y="96"/>
                  </a:cubicBezTo>
                  <a:cubicBezTo>
                    <a:pt x="156" y="48"/>
                    <a:pt x="132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6"/>
            <p:cNvSpPr/>
            <p:nvPr/>
          </p:nvSpPr>
          <p:spPr>
            <a:xfrm>
              <a:off x="6342572" y="2156474"/>
              <a:ext cx="8318" cy="7285"/>
            </a:xfrm>
            <a:custGeom>
              <a:avLst/>
              <a:gdLst/>
              <a:ahLst/>
              <a:cxnLst/>
              <a:rect l="l" t="t" r="r" b="b"/>
              <a:pathLst>
                <a:path w="169" h="148" extrusionOk="0">
                  <a:moveTo>
                    <a:pt x="108" y="1"/>
                  </a:moveTo>
                  <a:cubicBezTo>
                    <a:pt x="60" y="1"/>
                    <a:pt x="25" y="13"/>
                    <a:pt x="13" y="61"/>
                  </a:cubicBezTo>
                  <a:cubicBezTo>
                    <a:pt x="1" y="97"/>
                    <a:pt x="25" y="132"/>
                    <a:pt x="72" y="144"/>
                  </a:cubicBezTo>
                  <a:cubicBezTo>
                    <a:pt x="79" y="146"/>
                    <a:pt x="85" y="147"/>
                    <a:pt x="92" y="147"/>
                  </a:cubicBezTo>
                  <a:cubicBezTo>
                    <a:pt x="124" y="147"/>
                    <a:pt x="156" y="126"/>
                    <a:pt x="156" y="97"/>
                  </a:cubicBezTo>
                  <a:cubicBezTo>
                    <a:pt x="168" y="49"/>
                    <a:pt x="144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6"/>
            <p:cNvSpPr/>
            <p:nvPr/>
          </p:nvSpPr>
          <p:spPr>
            <a:xfrm>
              <a:off x="6336715" y="2179312"/>
              <a:ext cx="8860" cy="7383"/>
            </a:xfrm>
            <a:custGeom>
              <a:avLst/>
              <a:gdLst/>
              <a:ahLst/>
              <a:cxnLst/>
              <a:rect l="l" t="t" r="r" b="b"/>
              <a:pathLst>
                <a:path w="180" h="150" extrusionOk="0">
                  <a:moveTo>
                    <a:pt x="83" y="0"/>
                  </a:moveTo>
                  <a:cubicBezTo>
                    <a:pt x="48" y="0"/>
                    <a:pt x="22" y="21"/>
                    <a:pt x="12" y="51"/>
                  </a:cubicBezTo>
                  <a:cubicBezTo>
                    <a:pt x="0" y="99"/>
                    <a:pt x="24" y="135"/>
                    <a:pt x="72" y="147"/>
                  </a:cubicBezTo>
                  <a:cubicBezTo>
                    <a:pt x="80" y="149"/>
                    <a:pt x="88" y="150"/>
                    <a:pt x="95" y="150"/>
                  </a:cubicBezTo>
                  <a:cubicBezTo>
                    <a:pt x="131" y="150"/>
                    <a:pt x="158" y="126"/>
                    <a:pt x="167" y="87"/>
                  </a:cubicBezTo>
                  <a:cubicBezTo>
                    <a:pt x="179" y="51"/>
                    <a:pt x="156" y="15"/>
                    <a:pt x="108" y="3"/>
                  </a:cubicBezTo>
                  <a:cubicBezTo>
                    <a:pt x="99" y="1"/>
                    <a:pt x="91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6"/>
            <p:cNvSpPr/>
            <p:nvPr/>
          </p:nvSpPr>
          <p:spPr>
            <a:xfrm>
              <a:off x="6351973" y="2170453"/>
              <a:ext cx="5365" cy="7285"/>
            </a:xfrm>
            <a:custGeom>
              <a:avLst/>
              <a:gdLst/>
              <a:ahLst/>
              <a:cxnLst/>
              <a:rect l="l" t="t" r="r" b="b"/>
              <a:pathLst>
                <a:path w="109" h="148" extrusionOk="0">
                  <a:moveTo>
                    <a:pt x="84" y="1"/>
                  </a:moveTo>
                  <a:cubicBezTo>
                    <a:pt x="49" y="1"/>
                    <a:pt x="23" y="22"/>
                    <a:pt x="13" y="52"/>
                  </a:cubicBezTo>
                  <a:cubicBezTo>
                    <a:pt x="1" y="99"/>
                    <a:pt x="25" y="135"/>
                    <a:pt x="73" y="147"/>
                  </a:cubicBezTo>
                  <a:lnTo>
                    <a:pt x="109" y="4"/>
                  </a:ln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6"/>
            <p:cNvSpPr/>
            <p:nvPr/>
          </p:nvSpPr>
          <p:spPr>
            <a:xfrm>
              <a:off x="6330808" y="2164153"/>
              <a:ext cx="5365" cy="7235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48" y="0"/>
                  </a:moveTo>
                  <a:lnTo>
                    <a:pt x="1" y="144"/>
                  </a:lnTo>
                  <a:cubicBezTo>
                    <a:pt x="9" y="146"/>
                    <a:pt x="17" y="147"/>
                    <a:pt x="25" y="147"/>
                  </a:cubicBezTo>
                  <a:cubicBezTo>
                    <a:pt x="60" y="147"/>
                    <a:pt x="86" y="125"/>
                    <a:pt x="96" y="96"/>
                  </a:cubicBezTo>
                  <a:cubicBezTo>
                    <a:pt x="108" y="60"/>
                    <a:pt x="84" y="12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6"/>
            <p:cNvSpPr/>
            <p:nvPr/>
          </p:nvSpPr>
          <p:spPr>
            <a:xfrm>
              <a:off x="6337305" y="2141758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48" y="1"/>
                  </a:moveTo>
                  <a:lnTo>
                    <a:pt x="0" y="144"/>
                  </a:lnTo>
                  <a:cubicBezTo>
                    <a:pt x="6" y="147"/>
                    <a:pt x="13" y="148"/>
                    <a:pt x="20" y="148"/>
                  </a:cubicBezTo>
                  <a:cubicBezTo>
                    <a:pt x="52" y="148"/>
                    <a:pt x="86" y="126"/>
                    <a:pt x="96" y="97"/>
                  </a:cubicBezTo>
                  <a:cubicBezTo>
                    <a:pt x="108" y="61"/>
                    <a:pt x="84" y="1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6"/>
            <p:cNvSpPr/>
            <p:nvPr/>
          </p:nvSpPr>
          <p:spPr>
            <a:xfrm>
              <a:off x="6343753" y="2119412"/>
              <a:ext cx="4774" cy="7285"/>
            </a:xfrm>
            <a:custGeom>
              <a:avLst/>
              <a:gdLst/>
              <a:ahLst/>
              <a:cxnLst/>
              <a:rect l="l" t="t" r="r" b="b"/>
              <a:pathLst>
                <a:path w="97" h="148" extrusionOk="0">
                  <a:moveTo>
                    <a:pt x="36" y="1"/>
                  </a:moveTo>
                  <a:lnTo>
                    <a:pt x="1" y="144"/>
                  </a:lnTo>
                  <a:cubicBezTo>
                    <a:pt x="7" y="146"/>
                    <a:pt x="13" y="147"/>
                    <a:pt x="19" y="147"/>
                  </a:cubicBezTo>
                  <a:cubicBezTo>
                    <a:pt x="48" y="147"/>
                    <a:pt x="74" y="126"/>
                    <a:pt x="84" y="96"/>
                  </a:cubicBezTo>
                  <a:cubicBezTo>
                    <a:pt x="96" y="60"/>
                    <a:pt x="72" y="1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6"/>
            <p:cNvSpPr/>
            <p:nvPr/>
          </p:nvSpPr>
          <p:spPr>
            <a:xfrm>
              <a:off x="6374958" y="2115179"/>
              <a:ext cx="7088" cy="7334"/>
            </a:xfrm>
            <a:custGeom>
              <a:avLst/>
              <a:gdLst/>
              <a:ahLst/>
              <a:cxnLst/>
              <a:rect l="l" t="t" r="r" b="b"/>
              <a:pathLst>
                <a:path w="144" h="149" extrusionOk="0">
                  <a:moveTo>
                    <a:pt x="70" y="1"/>
                  </a:moveTo>
                  <a:cubicBezTo>
                    <a:pt x="39" y="1"/>
                    <a:pt x="12" y="32"/>
                    <a:pt x="12" y="63"/>
                  </a:cubicBezTo>
                  <a:cubicBezTo>
                    <a:pt x="0" y="111"/>
                    <a:pt x="24" y="146"/>
                    <a:pt x="60" y="146"/>
                  </a:cubicBezTo>
                  <a:cubicBezTo>
                    <a:pt x="65" y="148"/>
                    <a:pt x="70" y="149"/>
                    <a:pt x="74" y="149"/>
                  </a:cubicBezTo>
                  <a:cubicBezTo>
                    <a:pt x="105" y="149"/>
                    <a:pt x="133" y="118"/>
                    <a:pt x="144" y="87"/>
                  </a:cubicBezTo>
                  <a:cubicBezTo>
                    <a:pt x="144" y="39"/>
                    <a:pt x="120" y="3"/>
                    <a:pt x="84" y="3"/>
                  </a:cubicBezTo>
                  <a:cubicBezTo>
                    <a:pt x="79" y="1"/>
                    <a:pt x="74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6"/>
            <p:cNvSpPr/>
            <p:nvPr/>
          </p:nvSpPr>
          <p:spPr>
            <a:xfrm>
              <a:off x="6383768" y="2128665"/>
              <a:ext cx="4184" cy="7285"/>
            </a:xfrm>
            <a:custGeom>
              <a:avLst/>
              <a:gdLst/>
              <a:ahLst/>
              <a:cxnLst/>
              <a:rect l="l" t="t" r="r" b="b"/>
              <a:pathLst>
                <a:path w="85" h="148" extrusionOk="0">
                  <a:moveTo>
                    <a:pt x="66" y="1"/>
                  </a:moveTo>
                  <a:cubicBezTo>
                    <a:pt x="37" y="1"/>
                    <a:pt x="10" y="24"/>
                    <a:pt x="1" y="64"/>
                  </a:cubicBezTo>
                  <a:cubicBezTo>
                    <a:pt x="1" y="100"/>
                    <a:pt x="25" y="135"/>
                    <a:pt x="60" y="147"/>
                  </a:cubicBezTo>
                  <a:lnTo>
                    <a:pt x="84" y="4"/>
                  </a:ln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6"/>
            <p:cNvSpPr/>
            <p:nvPr/>
          </p:nvSpPr>
          <p:spPr>
            <a:xfrm>
              <a:off x="6380225" y="2151651"/>
              <a:ext cx="4184" cy="723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70" y="1"/>
                  </a:moveTo>
                  <a:cubicBezTo>
                    <a:pt x="40" y="1"/>
                    <a:pt x="13" y="32"/>
                    <a:pt x="13" y="63"/>
                  </a:cubicBezTo>
                  <a:cubicBezTo>
                    <a:pt x="1" y="99"/>
                    <a:pt x="25" y="135"/>
                    <a:pt x="73" y="147"/>
                  </a:cubicBezTo>
                  <a:lnTo>
                    <a:pt x="85" y="3"/>
                  </a:lnTo>
                  <a:cubicBezTo>
                    <a:pt x="80" y="2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6"/>
            <p:cNvSpPr/>
            <p:nvPr/>
          </p:nvSpPr>
          <p:spPr>
            <a:xfrm>
              <a:off x="6370824" y="2138263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4" y="0"/>
                  </a:moveTo>
                  <a:cubicBezTo>
                    <a:pt x="48" y="0"/>
                    <a:pt x="13" y="24"/>
                    <a:pt x="13" y="60"/>
                  </a:cubicBezTo>
                  <a:cubicBezTo>
                    <a:pt x="1" y="108"/>
                    <a:pt x="24" y="144"/>
                    <a:pt x="60" y="144"/>
                  </a:cubicBezTo>
                  <a:cubicBezTo>
                    <a:pt x="69" y="146"/>
                    <a:pt x="76" y="147"/>
                    <a:pt x="84" y="147"/>
                  </a:cubicBezTo>
                  <a:cubicBezTo>
                    <a:pt x="119" y="147"/>
                    <a:pt x="144" y="124"/>
                    <a:pt x="144" y="84"/>
                  </a:cubicBezTo>
                  <a:cubicBezTo>
                    <a:pt x="156" y="48"/>
                    <a:pt x="132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6"/>
            <p:cNvSpPr/>
            <p:nvPr/>
          </p:nvSpPr>
          <p:spPr>
            <a:xfrm>
              <a:off x="6366099" y="2161642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8" y="0"/>
                  </a:moveTo>
                  <a:cubicBezTo>
                    <a:pt x="49" y="0"/>
                    <a:pt x="23" y="24"/>
                    <a:pt x="13" y="63"/>
                  </a:cubicBezTo>
                  <a:cubicBezTo>
                    <a:pt x="1" y="99"/>
                    <a:pt x="37" y="135"/>
                    <a:pt x="73" y="147"/>
                  </a:cubicBezTo>
                  <a:cubicBezTo>
                    <a:pt x="120" y="147"/>
                    <a:pt x="156" y="123"/>
                    <a:pt x="168" y="87"/>
                  </a:cubicBezTo>
                  <a:cubicBezTo>
                    <a:pt x="168" y="39"/>
                    <a:pt x="144" y="3"/>
                    <a:pt x="97" y="3"/>
                  </a:cubicBez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6"/>
            <p:cNvSpPr/>
            <p:nvPr/>
          </p:nvSpPr>
          <p:spPr>
            <a:xfrm>
              <a:off x="6362013" y="2184628"/>
              <a:ext cx="8860" cy="7334"/>
            </a:xfrm>
            <a:custGeom>
              <a:avLst/>
              <a:gdLst/>
              <a:ahLst/>
              <a:cxnLst/>
              <a:rect l="l" t="t" r="r" b="b"/>
              <a:pathLst>
                <a:path w="180" h="149" extrusionOk="0">
                  <a:moveTo>
                    <a:pt x="89" y="0"/>
                  </a:moveTo>
                  <a:cubicBezTo>
                    <a:pt x="48" y="0"/>
                    <a:pt x="12" y="32"/>
                    <a:pt x="12" y="63"/>
                  </a:cubicBezTo>
                  <a:cubicBezTo>
                    <a:pt x="0" y="98"/>
                    <a:pt x="36" y="146"/>
                    <a:pt x="72" y="146"/>
                  </a:cubicBezTo>
                  <a:cubicBezTo>
                    <a:pt x="78" y="148"/>
                    <a:pt x="85" y="149"/>
                    <a:pt x="91" y="149"/>
                  </a:cubicBezTo>
                  <a:cubicBezTo>
                    <a:pt x="132" y="149"/>
                    <a:pt x="168" y="118"/>
                    <a:pt x="168" y="86"/>
                  </a:cubicBezTo>
                  <a:cubicBezTo>
                    <a:pt x="180" y="51"/>
                    <a:pt x="144" y="15"/>
                    <a:pt x="108" y="3"/>
                  </a:cubicBezTo>
                  <a:cubicBezTo>
                    <a:pt x="101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6"/>
            <p:cNvSpPr/>
            <p:nvPr/>
          </p:nvSpPr>
          <p:spPr>
            <a:xfrm>
              <a:off x="6376730" y="2174636"/>
              <a:ext cx="4725" cy="7186"/>
            </a:xfrm>
            <a:custGeom>
              <a:avLst/>
              <a:gdLst/>
              <a:ahLst/>
              <a:cxnLst/>
              <a:rect l="l" t="t" r="r" b="b"/>
              <a:pathLst>
                <a:path w="96" h="146" extrusionOk="0">
                  <a:moveTo>
                    <a:pt x="77" y="0"/>
                  </a:moveTo>
                  <a:cubicBezTo>
                    <a:pt x="39" y="0"/>
                    <a:pt x="12" y="31"/>
                    <a:pt x="12" y="62"/>
                  </a:cubicBezTo>
                  <a:cubicBezTo>
                    <a:pt x="0" y="98"/>
                    <a:pt x="36" y="146"/>
                    <a:pt x="72" y="146"/>
                  </a:cubicBezTo>
                  <a:lnTo>
                    <a:pt x="96" y="3"/>
                  </a:lnTo>
                  <a:cubicBezTo>
                    <a:pt x="89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6"/>
            <p:cNvSpPr/>
            <p:nvPr/>
          </p:nvSpPr>
          <p:spPr>
            <a:xfrm>
              <a:off x="6355516" y="2170600"/>
              <a:ext cx="4774" cy="7137"/>
            </a:xfrm>
            <a:custGeom>
              <a:avLst/>
              <a:gdLst/>
              <a:ahLst/>
              <a:cxnLst/>
              <a:rect l="l" t="t" r="r" b="b"/>
              <a:pathLst>
                <a:path w="97" h="145" extrusionOk="0">
                  <a:moveTo>
                    <a:pt x="25" y="1"/>
                  </a:moveTo>
                  <a:lnTo>
                    <a:pt x="1" y="144"/>
                  </a:lnTo>
                  <a:cubicBezTo>
                    <a:pt x="49" y="144"/>
                    <a:pt x="84" y="120"/>
                    <a:pt x="96" y="85"/>
                  </a:cubicBezTo>
                  <a:cubicBezTo>
                    <a:pt x="96" y="49"/>
                    <a:pt x="7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6"/>
            <p:cNvSpPr/>
            <p:nvPr/>
          </p:nvSpPr>
          <p:spPr>
            <a:xfrm>
              <a:off x="6360242" y="2147664"/>
              <a:ext cx="4725" cy="7285"/>
            </a:xfrm>
            <a:custGeom>
              <a:avLst/>
              <a:gdLst/>
              <a:ahLst/>
              <a:cxnLst/>
              <a:rect l="l" t="t" r="r" b="b"/>
              <a:pathLst>
                <a:path w="96" h="148" extrusionOk="0">
                  <a:moveTo>
                    <a:pt x="36" y="1"/>
                  </a:moveTo>
                  <a:lnTo>
                    <a:pt x="0" y="144"/>
                  </a:lnTo>
                  <a:cubicBezTo>
                    <a:pt x="9" y="146"/>
                    <a:pt x="16" y="147"/>
                    <a:pt x="24" y="147"/>
                  </a:cubicBezTo>
                  <a:cubicBezTo>
                    <a:pt x="59" y="147"/>
                    <a:pt x="84" y="124"/>
                    <a:pt x="84" y="84"/>
                  </a:cubicBezTo>
                  <a:cubicBezTo>
                    <a:pt x="96" y="48"/>
                    <a:pt x="72" y="12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6"/>
            <p:cNvSpPr/>
            <p:nvPr/>
          </p:nvSpPr>
          <p:spPr>
            <a:xfrm>
              <a:off x="6364917" y="2124728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37" y="0"/>
                  </a:moveTo>
                  <a:lnTo>
                    <a:pt x="1" y="144"/>
                  </a:lnTo>
                  <a:cubicBezTo>
                    <a:pt x="9" y="146"/>
                    <a:pt x="17" y="147"/>
                    <a:pt x="24" y="147"/>
                  </a:cubicBezTo>
                  <a:cubicBezTo>
                    <a:pt x="60" y="147"/>
                    <a:pt x="85" y="124"/>
                    <a:pt x="85" y="84"/>
                  </a:cubicBezTo>
                  <a:cubicBezTo>
                    <a:pt x="97" y="48"/>
                    <a:pt x="73" y="1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6"/>
            <p:cNvSpPr/>
            <p:nvPr/>
          </p:nvSpPr>
          <p:spPr>
            <a:xfrm>
              <a:off x="6396122" y="2118133"/>
              <a:ext cx="6546" cy="7235"/>
            </a:xfrm>
            <a:custGeom>
              <a:avLst/>
              <a:gdLst/>
              <a:ahLst/>
              <a:cxnLst/>
              <a:rect l="l" t="t" r="r" b="b"/>
              <a:pathLst>
                <a:path w="133" h="147" extrusionOk="0">
                  <a:moveTo>
                    <a:pt x="58" y="0"/>
                  </a:moveTo>
                  <a:cubicBezTo>
                    <a:pt x="28" y="0"/>
                    <a:pt x="1" y="31"/>
                    <a:pt x="1" y="62"/>
                  </a:cubicBezTo>
                  <a:cubicBezTo>
                    <a:pt x="1" y="110"/>
                    <a:pt x="25" y="146"/>
                    <a:pt x="60" y="146"/>
                  </a:cubicBezTo>
                  <a:cubicBezTo>
                    <a:pt x="96" y="146"/>
                    <a:pt x="132" y="122"/>
                    <a:pt x="132" y="74"/>
                  </a:cubicBezTo>
                  <a:cubicBezTo>
                    <a:pt x="132" y="39"/>
                    <a:pt x="108" y="3"/>
                    <a:pt x="72" y="3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6"/>
            <p:cNvSpPr/>
            <p:nvPr/>
          </p:nvSpPr>
          <p:spPr>
            <a:xfrm>
              <a:off x="6405523" y="2130585"/>
              <a:ext cx="3593" cy="7728"/>
            </a:xfrm>
            <a:custGeom>
              <a:avLst/>
              <a:gdLst/>
              <a:ahLst/>
              <a:cxnLst/>
              <a:rect l="l" t="t" r="r" b="b"/>
              <a:pathLst>
                <a:path w="73" h="157" extrusionOk="0">
                  <a:moveTo>
                    <a:pt x="73" y="1"/>
                  </a:moveTo>
                  <a:cubicBezTo>
                    <a:pt x="37" y="1"/>
                    <a:pt x="13" y="37"/>
                    <a:pt x="1" y="73"/>
                  </a:cubicBezTo>
                  <a:cubicBezTo>
                    <a:pt x="1" y="108"/>
                    <a:pt x="25" y="144"/>
                    <a:pt x="73" y="156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6"/>
            <p:cNvSpPr/>
            <p:nvPr/>
          </p:nvSpPr>
          <p:spPr>
            <a:xfrm>
              <a:off x="6403801" y="2154161"/>
              <a:ext cx="4134" cy="7088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84" y="0"/>
                  </a:moveTo>
                  <a:cubicBezTo>
                    <a:pt x="36" y="0"/>
                    <a:pt x="0" y="24"/>
                    <a:pt x="0" y="60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6"/>
            <p:cNvSpPr/>
            <p:nvPr/>
          </p:nvSpPr>
          <p:spPr>
            <a:xfrm>
              <a:off x="6393169" y="2141216"/>
              <a:ext cx="7728" cy="7678"/>
            </a:xfrm>
            <a:custGeom>
              <a:avLst/>
              <a:gdLst/>
              <a:ahLst/>
              <a:cxnLst/>
              <a:rect l="l" t="t" r="r" b="b"/>
              <a:pathLst>
                <a:path w="157" h="156" extrusionOk="0">
                  <a:moveTo>
                    <a:pt x="85" y="0"/>
                  </a:moveTo>
                  <a:cubicBezTo>
                    <a:pt x="49" y="0"/>
                    <a:pt x="13" y="36"/>
                    <a:pt x="13" y="72"/>
                  </a:cubicBezTo>
                  <a:cubicBezTo>
                    <a:pt x="1" y="108"/>
                    <a:pt x="25" y="143"/>
                    <a:pt x="73" y="155"/>
                  </a:cubicBezTo>
                  <a:cubicBezTo>
                    <a:pt x="109" y="155"/>
                    <a:pt x="144" y="132"/>
                    <a:pt x="144" y="84"/>
                  </a:cubicBezTo>
                  <a:cubicBezTo>
                    <a:pt x="156" y="48"/>
                    <a:pt x="120" y="12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6"/>
            <p:cNvSpPr/>
            <p:nvPr/>
          </p:nvSpPr>
          <p:spPr>
            <a:xfrm>
              <a:off x="6390856" y="2164743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4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77" y="145"/>
                    <a:pt x="81" y="146"/>
                    <a:pt x="86" y="146"/>
                  </a:cubicBezTo>
                  <a:cubicBezTo>
                    <a:pt x="117" y="146"/>
                    <a:pt x="145" y="115"/>
                    <a:pt x="156" y="84"/>
                  </a:cubicBezTo>
                  <a:cubicBezTo>
                    <a:pt x="156" y="48"/>
                    <a:pt x="120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6"/>
            <p:cNvSpPr/>
            <p:nvPr/>
          </p:nvSpPr>
          <p:spPr>
            <a:xfrm>
              <a:off x="6387903" y="2188270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96" y="1"/>
                  </a:moveTo>
                  <a:cubicBezTo>
                    <a:pt x="48" y="1"/>
                    <a:pt x="12" y="24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78" y="146"/>
                    <a:pt x="85" y="146"/>
                    <a:pt x="91" y="146"/>
                  </a:cubicBezTo>
                  <a:cubicBezTo>
                    <a:pt x="132" y="146"/>
                    <a:pt x="168" y="115"/>
                    <a:pt x="168" y="84"/>
                  </a:cubicBezTo>
                  <a:cubicBezTo>
                    <a:pt x="168" y="36"/>
                    <a:pt x="13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6"/>
            <p:cNvSpPr/>
            <p:nvPr/>
          </p:nvSpPr>
          <p:spPr>
            <a:xfrm>
              <a:off x="6402029" y="2177097"/>
              <a:ext cx="4134" cy="7678"/>
            </a:xfrm>
            <a:custGeom>
              <a:avLst/>
              <a:gdLst/>
              <a:ahLst/>
              <a:cxnLst/>
              <a:rect l="l" t="t" r="r" b="b"/>
              <a:pathLst>
                <a:path w="84" h="156" extrusionOk="0">
                  <a:moveTo>
                    <a:pt x="84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24" y="144"/>
                    <a:pt x="72" y="156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6"/>
            <p:cNvSpPr/>
            <p:nvPr/>
          </p:nvSpPr>
          <p:spPr>
            <a:xfrm>
              <a:off x="6380225" y="2174735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25" y="1"/>
                  </a:moveTo>
                  <a:lnTo>
                    <a:pt x="1" y="144"/>
                  </a:lnTo>
                  <a:cubicBezTo>
                    <a:pt x="7" y="146"/>
                    <a:pt x="13" y="146"/>
                    <a:pt x="19" y="146"/>
                  </a:cubicBezTo>
                  <a:cubicBezTo>
                    <a:pt x="58" y="146"/>
                    <a:pt x="86" y="115"/>
                    <a:pt x="97" y="84"/>
                  </a:cubicBezTo>
                  <a:cubicBezTo>
                    <a:pt x="97" y="48"/>
                    <a:pt x="73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6"/>
            <p:cNvSpPr/>
            <p:nvPr/>
          </p:nvSpPr>
          <p:spPr>
            <a:xfrm>
              <a:off x="6383768" y="2151799"/>
              <a:ext cx="4184" cy="7088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25" y="0"/>
                  </a:moveTo>
                  <a:lnTo>
                    <a:pt x="1" y="144"/>
                  </a:lnTo>
                  <a:cubicBezTo>
                    <a:pt x="36" y="144"/>
                    <a:pt x="72" y="120"/>
                    <a:pt x="84" y="84"/>
                  </a:cubicBezTo>
                  <a:cubicBezTo>
                    <a:pt x="84" y="36"/>
                    <a:pt x="60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6"/>
            <p:cNvSpPr/>
            <p:nvPr/>
          </p:nvSpPr>
          <p:spPr>
            <a:xfrm>
              <a:off x="6386722" y="2128813"/>
              <a:ext cx="4184" cy="7137"/>
            </a:xfrm>
            <a:custGeom>
              <a:avLst/>
              <a:gdLst/>
              <a:ahLst/>
              <a:cxnLst/>
              <a:rect l="l" t="t" r="r" b="b"/>
              <a:pathLst>
                <a:path w="85" h="145" extrusionOk="0">
                  <a:moveTo>
                    <a:pt x="24" y="1"/>
                  </a:moveTo>
                  <a:lnTo>
                    <a:pt x="0" y="144"/>
                  </a:lnTo>
                  <a:cubicBezTo>
                    <a:pt x="36" y="144"/>
                    <a:pt x="72" y="120"/>
                    <a:pt x="84" y="85"/>
                  </a:cubicBezTo>
                  <a:cubicBezTo>
                    <a:pt x="84" y="37"/>
                    <a:pt x="6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6"/>
            <p:cNvSpPr/>
            <p:nvPr/>
          </p:nvSpPr>
          <p:spPr>
            <a:xfrm>
              <a:off x="6416745" y="2119412"/>
              <a:ext cx="7088" cy="7137"/>
            </a:xfrm>
            <a:custGeom>
              <a:avLst/>
              <a:gdLst/>
              <a:ahLst/>
              <a:cxnLst/>
              <a:rect l="l" t="t" r="r" b="b"/>
              <a:pathLst>
                <a:path w="144" h="145" extrusionOk="0">
                  <a:moveTo>
                    <a:pt x="72" y="1"/>
                  </a:moveTo>
                  <a:cubicBezTo>
                    <a:pt x="36" y="1"/>
                    <a:pt x="12" y="36"/>
                    <a:pt x="12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08" y="144"/>
                    <a:pt x="132" y="120"/>
                    <a:pt x="132" y="72"/>
                  </a:cubicBezTo>
                  <a:cubicBezTo>
                    <a:pt x="144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6"/>
            <p:cNvSpPr/>
            <p:nvPr/>
          </p:nvSpPr>
          <p:spPr>
            <a:xfrm>
              <a:off x="6427327" y="2131766"/>
              <a:ext cx="3593" cy="7137"/>
            </a:xfrm>
            <a:custGeom>
              <a:avLst/>
              <a:gdLst/>
              <a:ahLst/>
              <a:cxnLst/>
              <a:rect l="l" t="t" r="r" b="b"/>
              <a:pathLst>
                <a:path w="73" h="145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6"/>
            <p:cNvSpPr/>
            <p:nvPr/>
          </p:nvSpPr>
          <p:spPr>
            <a:xfrm>
              <a:off x="6427327" y="2154752"/>
              <a:ext cx="3593" cy="7678"/>
            </a:xfrm>
            <a:custGeom>
              <a:avLst/>
              <a:gdLst/>
              <a:ahLst/>
              <a:cxnLst/>
              <a:rect l="l" t="t" r="r" b="b"/>
              <a:pathLst>
                <a:path w="73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36" y="143"/>
                    <a:pt x="72" y="155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6"/>
            <p:cNvSpPr/>
            <p:nvPr/>
          </p:nvSpPr>
          <p:spPr>
            <a:xfrm>
              <a:off x="6416155" y="2142939"/>
              <a:ext cx="7088" cy="7137"/>
            </a:xfrm>
            <a:custGeom>
              <a:avLst/>
              <a:gdLst/>
              <a:ahLst/>
              <a:cxnLst/>
              <a:rect l="l" t="t" r="r" b="b"/>
              <a:pathLst>
                <a:path w="144" h="145" extrusionOk="0">
                  <a:moveTo>
                    <a:pt x="72" y="1"/>
                  </a:moveTo>
                  <a:cubicBezTo>
                    <a:pt x="36" y="1"/>
                    <a:pt x="0" y="37"/>
                    <a:pt x="0" y="73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108" y="144"/>
                    <a:pt x="144" y="120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6"/>
            <p:cNvSpPr/>
            <p:nvPr/>
          </p:nvSpPr>
          <p:spPr>
            <a:xfrm>
              <a:off x="6414973" y="2166515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20" y="144"/>
                    <a:pt x="156" y="120"/>
                    <a:pt x="156" y="72"/>
                  </a:cubicBezTo>
                  <a:cubicBezTo>
                    <a:pt x="156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6"/>
            <p:cNvSpPr/>
            <p:nvPr/>
          </p:nvSpPr>
          <p:spPr>
            <a:xfrm>
              <a:off x="6413792" y="2190042"/>
              <a:ext cx="8269" cy="7088"/>
            </a:xfrm>
            <a:custGeom>
              <a:avLst/>
              <a:gdLst/>
              <a:ahLst/>
              <a:cxnLst/>
              <a:rect l="l" t="t" r="r" b="b"/>
              <a:pathLst>
                <a:path w="168" h="144" extrusionOk="0">
                  <a:moveTo>
                    <a:pt x="84" y="0"/>
                  </a:moveTo>
                  <a:cubicBezTo>
                    <a:pt x="48" y="0"/>
                    <a:pt x="0" y="36"/>
                    <a:pt x="0" y="72"/>
                  </a:cubicBezTo>
                  <a:cubicBezTo>
                    <a:pt x="0" y="108"/>
                    <a:pt x="36" y="144"/>
                    <a:pt x="84" y="144"/>
                  </a:cubicBezTo>
                  <a:cubicBezTo>
                    <a:pt x="132" y="144"/>
                    <a:pt x="168" y="120"/>
                    <a:pt x="168" y="72"/>
                  </a:cubicBezTo>
                  <a:cubicBezTo>
                    <a:pt x="168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6"/>
            <p:cNvSpPr/>
            <p:nvPr/>
          </p:nvSpPr>
          <p:spPr>
            <a:xfrm>
              <a:off x="6427327" y="2178279"/>
              <a:ext cx="3593" cy="7088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6"/>
            <p:cNvSpPr/>
            <p:nvPr/>
          </p:nvSpPr>
          <p:spPr>
            <a:xfrm>
              <a:off x="6405523" y="2177097"/>
              <a:ext cx="4184" cy="7678"/>
            </a:xfrm>
            <a:custGeom>
              <a:avLst/>
              <a:gdLst/>
              <a:ahLst/>
              <a:cxnLst/>
              <a:rect l="l" t="t" r="r" b="b"/>
              <a:pathLst>
                <a:path w="85" h="156" extrusionOk="0">
                  <a:moveTo>
                    <a:pt x="13" y="0"/>
                  </a:moveTo>
                  <a:lnTo>
                    <a:pt x="1" y="156"/>
                  </a:lnTo>
                  <a:cubicBezTo>
                    <a:pt x="49" y="156"/>
                    <a:pt x="85" y="120"/>
                    <a:pt x="85" y="84"/>
                  </a:cubicBezTo>
                  <a:cubicBezTo>
                    <a:pt x="85" y="48"/>
                    <a:pt x="61" y="12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6"/>
            <p:cNvSpPr/>
            <p:nvPr/>
          </p:nvSpPr>
          <p:spPr>
            <a:xfrm>
              <a:off x="6407295" y="2154161"/>
              <a:ext cx="4184" cy="7088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13" y="0"/>
                  </a:moveTo>
                  <a:lnTo>
                    <a:pt x="1" y="144"/>
                  </a:lnTo>
                  <a:cubicBezTo>
                    <a:pt x="37" y="144"/>
                    <a:pt x="73" y="120"/>
                    <a:pt x="73" y="84"/>
                  </a:cubicBezTo>
                  <a:cubicBezTo>
                    <a:pt x="85" y="36"/>
                    <a:pt x="4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6"/>
            <p:cNvSpPr/>
            <p:nvPr/>
          </p:nvSpPr>
          <p:spPr>
            <a:xfrm>
              <a:off x="6409067" y="2130585"/>
              <a:ext cx="3593" cy="7728"/>
            </a:xfrm>
            <a:custGeom>
              <a:avLst/>
              <a:gdLst/>
              <a:ahLst/>
              <a:cxnLst/>
              <a:rect l="l" t="t" r="r" b="b"/>
              <a:pathLst>
                <a:path w="73" h="157" extrusionOk="0">
                  <a:moveTo>
                    <a:pt x="1" y="1"/>
                  </a:moveTo>
                  <a:lnTo>
                    <a:pt x="1" y="156"/>
                  </a:lnTo>
                  <a:cubicBezTo>
                    <a:pt x="37" y="156"/>
                    <a:pt x="60" y="120"/>
                    <a:pt x="72" y="84"/>
                  </a:cubicBezTo>
                  <a:cubicBezTo>
                    <a:pt x="72" y="49"/>
                    <a:pt x="37" y="1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6"/>
            <p:cNvSpPr/>
            <p:nvPr/>
          </p:nvSpPr>
          <p:spPr>
            <a:xfrm>
              <a:off x="6437910" y="2119412"/>
              <a:ext cx="6546" cy="7137"/>
            </a:xfrm>
            <a:custGeom>
              <a:avLst/>
              <a:gdLst/>
              <a:ahLst/>
              <a:cxnLst/>
              <a:rect l="l" t="t" r="r" b="b"/>
              <a:pathLst>
                <a:path w="133" h="145" extrusionOk="0">
                  <a:moveTo>
                    <a:pt x="60" y="1"/>
                  </a:moveTo>
                  <a:cubicBezTo>
                    <a:pt x="24" y="1"/>
                    <a:pt x="1" y="36"/>
                    <a:pt x="1" y="72"/>
                  </a:cubicBezTo>
                  <a:cubicBezTo>
                    <a:pt x="1" y="120"/>
                    <a:pt x="36" y="144"/>
                    <a:pt x="72" y="144"/>
                  </a:cubicBezTo>
                  <a:cubicBezTo>
                    <a:pt x="108" y="144"/>
                    <a:pt x="132" y="108"/>
                    <a:pt x="132" y="72"/>
                  </a:cubicBezTo>
                  <a:cubicBezTo>
                    <a:pt x="132" y="25"/>
                    <a:pt x="96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6"/>
            <p:cNvSpPr/>
            <p:nvPr/>
          </p:nvSpPr>
          <p:spPr>
            <a:xfrm>
              <a:off x="6449082" y="2130585"/>
              <a:ext cx="3593" cy="7728"/>
            </a:xfrm>
            <a:custGeom>
              <a:avLst/>
              <a:gdLst/>
              <a:ahLst/>
              <a:cxnLst/>
              <a:rect l="l" t="t" r="r" b="b"/>
              <a:pathLst>
                <a:path w="73" h="157" extrusionOk="0">
                  <a:moveTo>
                    <a:pt x="61" y="1"/>
                  </a:moveTo>
                  <a:cubicBezTo>
                    <a:pt x="25" y="1"/>
                    <a:pt x="1" y="37"/>
                    <a:pt x="1" y="84"/>
                  </a:cubicBezTo>
                  <a:cubicBezTo>
                    <a:pt x="1" y="120"/>
                    <a:pt x="37" y="156"/>
                    <a:pt x="72" y="156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6"/>
            <p:cNvSpPr/>
            <p:nvPr/>
          </p:nvSpPr>
          <p:spPr>
            <a:xfrm>
              <a:off x="6450264" y="2154161"/>
              <a:ext cx="4184" cy="7088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72" y="0"/>
                  </a:moveTo>
                  <a:cubicBezTo>
                    <a:pt x="37" y="0"/>
                    <a:pt x="1" y="36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6"/>
            <p:cNvSpPr/>
            <p:nvPr/>
          </p:nvSpPr>
          <p:spPr>
            <a:xfrm>
              <a:off x="6438500" y="2142939"/>
              <a:ext cx="7137" cy="7137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72" y="1"/>
                  </a:moveTo>
                  <a:cubicBezTo>
                    <a:pt x="36" y="1"/>
                    <a:pt x="1" y="37"/>
                    <a:pt x="1" y="73"/>
                  </a:cubicBezTo>
                  <a:cubicBezTo>
                    <a:pt x="1" y="120"/>
                    <a:pt x="36" y="144"/>
                    <a:pt x="72" y="144"/>
                  </a:cubicBezTo>
                  <a:cubicBezTo>
                    <a:pt x="120" y="144"/>
                    <a:pt x="144" y="108"/>
                    <a:pt x="144" y="73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6"/>
            <p:cNvSpPr/>
            <p:nvPr/>
          </p:nvSpPr>
          <p:spPr>
            <a:xfrm>
              <a:off x="6439091" y="2166515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36" y="144"/>
                    <a:pt x="84" y="144"/>
                  </a:cubicBezTo>
                  <a:cubicBezTo>
                    <a:pt x="132" y="144"/>
                    <a:pt x="156" y="108"/>
                    <a:pt x="156" y="72"/>
                  </a:cubicBez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6"/>
            <p:cNvSpPr/>
            <p:nvPr/>
          </p:nvSpPr>
          <p:spPr>
            <a:xfrm>
              <a:off x="6439682" y="2190042"/>
              <a:ext cx="8269" cy="7088"/>
            </a:xfrm>
            <a:custGeom>
              <a:avLst/>
              <a:gdLst/>
              <a:ahLst/>
              <a:cxnLst/>
              <a:rect l="l" t="t" r="r" b="b"/>
              <a:pathLst>
                <a:path w="168" h="144" extrusionOk="0">
                  <a:moveTo>
                    <a:pt x="84" y="0"/>
                  </a:moveTo>
                  <a:cubicBezTo>
                    <a:pt x="36" y="0"/>
                    <a:pt x="0" y="36"/>
                    <a:pt x="12" y="72"/>
                  </a:cubicBezTo>
                  <a:cubicBezTo>
                    <a:pt x="12" y="120"/>
                    <a:pt x="48" y="144"/>
                    <a:pt x="96" y="144"/>
                  </a:cubicBezTo>
                  <a:cubicBezTo>
                    <a:pt x="132" y="144"/>
                    <a:pt x="168" y="108"/>
                    <a:pt x="168" y="72"/>
                  </a:cubicBezTo>
                  <a:cubicBezTo>
                    <a:pt x="168" y="24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6"/>
            <p:cNvSpPr/>
            <p:nvPr/>
          </p:nvSpPr>
          <p:spPr>
            <a:xfrm>
              <a:off x="6452036" y="2177097"/>
              <a:ext cx="4184" cy="723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1" y="115"/>
                    <a:pt x="39" y="146"/>
                    <a:pt x="70" y="146"/>
                  </a:cubicBezTo>
                  <a:cubicBezTo>
                    <a:pt x="75" y="146"/>
                    <a:pt x="79" y="145"/>
                    <a:pt x="84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6"/>
            <p:cNvSpPr/>
            <p:nvPr/>
          </p:nvSpPr>
          <p:spPr>
            <a:xfrm>
              <a:off x="6430871" y="2178279"/>
              <a:ext cx="4134" cy="7088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0" y="0"/>
                  </a:moveTo>
                  <a:lnTo>
                    <a:pt x="0" y="144"/>
                  </a:lnTo>
                  <a:cubicBezTo>
                    <a:pt x="48" y="144"/>
                    <a:pt x="84" y="108"/>
                    <a:pt x="84" y="72"/>
                  </a:cubicBezTo>
                  <a:cubicBezTo>
                    <a:pt x="84" y="36"/>
                    <a:pt x="48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6"/>
            <p:cNvSpPr/>
            <p:nvPr/>
          </p:nvSpPr>
          <p:spPr>
            <a:xfrm>
              <a:off x="6430871" y="2154752"/>
              <a:ext cx="3544" cy="7678"/>
            </a:xfrm>
            <a:custGeom>
              <a:avLst/>
              <a:gdLst/>
              <a:ahLst/>
              <a:cxnLst/>
              <a:rect l="l" t="t" r="r" b="b"/>
              <a:pathLst>
                <a:path w="72" h="156" extrusionOk="0">
                  <a:moveTo>
                    <a:pt x="0" y="0"/>
                  </a:moveTo>
                  <a:lnTo>
                    <a:pt x="0" y="155"/>
                  </a:lnTo>
                  <a:cubicBezTo>
                    <a:pt x="48" y="155"/>
                    <a:pt x="72" y="120"/>
                    <a:pt x="72" y="72"/>
                  </a:cubicBezTo>
                  <a:cubicBezTo>
                    <a:pt x="72" y="36"/>
                    <a:pt x="36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6"/>
            <p:cNvSpPr/>
            <p:nvPr/>
          </p:nvSpPr>
          <p:spPr>
            <a:xfrm>
              <a:off x="6430871" y="2131766"/>
              <a:ext cx="3544" cy="7137"/>
            </a:xfrm>
            <a:custGeom>
              <a:avLst/>
              <a:gdLst/>
              <a:ahLst/>
              <a:cxnLst/>
              <a:rect l="l" t="t" r="r" b="b"/>
              <a:pathLst>
                <a:path w="72" h="145" extrusionOk="0">
                  <a:moveTo>
                    <a:pt x="0" y="1"/>
                  </a:moveTo>
                  <a:lnTo>
                    <a:pt x="0" y="144"/>
                  </a:lnTo>
                  <a:cubicBezTo>
                    <a:pt x="36" y="144"/>
                    <a:pt x="72" y="108"/>
                    <a:pt x="72" y="72"/>
                  </a:cubicBezTo>
                  <a:cubicBezTo>
                    <a:pt x="72" y="25"/>
                    <a:pt x="3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6"/>
            <p:cNvSpPr/>
            <p:nvPr/>
          </p:nvSpPr>
          <p:spPr>
            <a:xfrm>
              <a:off x="6458533" y="2117640"/>
              <a:ext cx="7088" cy="7235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60" y="1"/>
                  </a:moveTo>
                  <a:cubicBezTo>
                    <a:pt x="24" y="1"/>
                    <a:pt x="0" y="49"/>
                    <a:pt x="0" y="84"/>
                  </a:cubicBezTo>
                  <a:cubicBezTo>
                    <a:pt x="10" y="116"/>
                    <a:pt x="30" y="147"/>
                    <a:pt x="58" y="147"/>
                  </a:cubicBezTo>
                  <a:cubicBezTo>
                    <a:pt x="62" y="147"/>
                    <a:pt x="67" y="146"/>
                    <a:pt x="72" y="144"/>
                  </a:cubicBezTo>
                  <a:cubicBezTo>
                    <a:pt x="108" y="144"/>
                    <a:pt x="144" y="108"/>
                    <a:pt x="132" y="72"/>
                  </a:cubicBezTo>
                  <a:cubicBezTo>
                    <a:pt x="132" y="25"/>
                    <a:pt x="96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6"/>
            <p:cNvSpPr/>
            <p:nvPr/>
          </p:nvSpPr>
          <p:spPr>
            <a:xfrm>
              <a:off x="6470296" y="2128223"/>
              <a:ext cx="4134" cy="7235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60" y="1"/>
                  </a:moveTo>
                  <a:cubicBezTo>
                    <a:pt x="24" y="13"/>
                    <a:pt x="0" y="37"/>
                    <a:pt x="12" y="85"/>
                  </a:cubicBezTo>
                  <a:cubicBezTo>
                    <a:pt x="12" y="116"/>
                    <a:pt x="39" y="147"/>
                    <a:pt x="70" y="147"/>
                  </a:cubicBezTo>
                  <a:cubicBezTo>
                    <a:pt x="74" y="147"/>
                    <a:pt x="79" y="146"/>
                    <a:pt x="84" y="144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6"/>
            <p:cNvSpPr/>
            <p:nvPr/>
          </p:nvSpPr>
          <p:spPr>
            <a:xfrm>
              <a:off x="6473791" y="2151208"/>
              <a:ext cx="4184" cy="723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61" y="0"/>
                  </a:moveTo>
                  <a:cubicBezTo>
                    <a:pt x="25" y="12"/>
                    <a:pt x="1" y="48"/>
                    <a:pt x="1" y="84"/>
                  </a:cubicBezTo>
                  <a:cubicBezTo>
                    <a:pt x="11" y="115"/>
                    <a:pt x="40" y="146"/>
                    <a:pt x="70" y="146"/>
                  </a:cubicBezTo>
                  <a:cubicBezTo>
                    <a:pt x="75" y="146"/>
                    <a:pt x="80" y="145"/>
                    <a:pt x="85" y="144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6"/>
            <p:cNvSpPr/>
            <p:nvPr/>
          </p:nvSpPr>
          <p:spPr>
            <a:xfrm>
              <a:off x="6460846" y="2141069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7" y="1"/>
                  </a:moveTo>
                  <a:cubicBezTo>
                    <a:pt x="82" y="1"/>
                    <a:pt x="77" y="1"/>
                    <a:pt x="73" y="3"/>
                  </a:cubicBezTo>
                  <a:cubicBezTo>
                    <a:pt x="25" y="3"/>
                    <a:pt x="1" y="39"/>
                    <a:pt x="1" y="87"/>
                  </a:cubicBezTo>
                  <a:cubicBezTo>
                    <a:pt x="13" y="123"/>
                    <a:pt x="49" y="146"/>
                    <a:pt x="85" y="146"/>
                  </a:cubicBezTo>
                  <a:cubicBezTo>
                    <a:pt x="120" y="146"/>
                    <a:pt x="156" y="111"/>
                    <a:pt x="144" y="63"/>
                  </a:cubicBezTo>
                  <a:cubicBezTo>
                    <a:pt x="144" y="32"/>
                    <a:pt x="117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6"/>
            <p:cNvSpPr/>
            <p:nvPr/>
          </p:nvSpPr>
          <p:spPr>
            <a:xfrm>
              <a:off x="6463208" y="2164596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1" y="1"/>
                  </a:moveTo>
                  <a:cubicBezTo>
                    <a:pt x="85" y="1"/>
                    <a:pt x="79" y="2"/>
                    <a:pt x="72" y="3"/>
                  </a:cubicBezTo>
                  <a:cubicBezTo>
                    <a:pt x="37" y="3"/>
                    <a:pt x="1" y="39"/>
                    <a:pt x="13" y="75"/>
                  </a:cubicBezTo>
                  <a:cubicBezTo>
                    <a:pt x="13" y="123"/>
                    <a:pt x="49" y="147"/>
                    <a:pt x="96" y="147"/>
                  </a:cubicBezTo>
                  <a:cubicBezTo>
                    <a:pt x="132" y="135"/>
                    <a:pt x="168" y="99"/>
                    <a:pt x="156" y="63"/>
                  </a:cubicBezTo>
                  <a:cubicBezTo>
                    <a:pt x="156" y="32"/>
                    <a:pt x="12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6"/>
            <p:cNvSpPr/>
            <p:nvPr/>
          </p:nvSpPr>
          <p:spPr>
            <a:xfrm>
              <a:off x="6465571" y="2187679"/>
              <a:ext cx="8860" cy="7678"/>
            </a:xfrm>
            <a:custGeom>
              <a:avLst/>
              <a:gdLst/>
              <a:ahLst/>
              <a:cxnLst/>
              <a:rect l="l" t="t" r="r" b="b"/>
              <a:pathLst>
                <a:path w="180" h="156" extrusionOk="0">
                  <a:moveTo>
                    <a:pt x="84" y="1"/>
                  </a:moveTo>
                  <a:cubicBezTo>
                    <a:pt x="36" y="13"/>
                    <a:pt x="1" y="48"/>
                    <a:pt x="12" y="84"/>
                  </a:cubicBezTo>
                  <a:cubicBezTo>
                    <a:pt x="12" y="132"/>
                    <a:pt x="48" y="156"/>
                    <a:pt x="96" y="156"/>
                  </a:cubicBezTo>
                  <a:cubicBezTo>
                    <a:pt x="144" y="144"/>
                    <a:pt x="180" y="108"/>
                    <a:pt x="168" y="72"/>
                  </a:cubicBezTo>
                  <a:cubicBezTo>
                    <a:pt x="168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6"/>
            <p:cNvSpPr/>
            <p:nvPr/>
          </p:nvSpPr>
          <p:spPr>
            <a:xfrm>
              <a:off x="6476744" y="2174144"/>
              <a:ext cx="4774" cy="7285"/>
            </a:xfrm>
            <a:custGeom>
              <a:avLst/>
              <a:gdLst/>
              <a:ahLst/>
              <a:cxnLst/>
              <a:rect l="l" t="t" r="r" b="b"/>
              <a:pathLst>
                <a:path w="97" h="148" extrusionOk="0">
                  <a:moveTo>
                    <a:pt x="84" y="1"/>
                  </a:moveTo>
                  <a:cubicBezTo>
                    <a:pt x="37" y="13"/>
                    <a:pt x="1" y="48"/>
                    <a:pt x="13" y="84"/>
                  </a:cubicBezTo>
                  <a:cubicBezTo>
                    <a:pt x="13" y="124"/>
                    <a:pt x="45" y="147"/>
                    <a:pt x="77" y="147"/>
                  </a:cubicBezTo>
                  <a:cubicBezTo>
                    <a:pt x="84" y="147"/>
                    <a:pt x="90" y="146"/>
                    <a:pt x="96" y="144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6"/>
            <p:cNvSpPr/>
            <p:nvPr/>
          </p:nvSpPr>
          <p:spPr>
            <a:xfrm>
              <a:off x="6455579" y="2177097"/>
              <a:ext cx="4725" cy="7088"/>
            </a:xfrm>
            <a:custGeom>
              <a:avLst/>
              <a:gdLst/>
              <a:ahLst/>
              <a:cxnLst/>
              <a:rect l="l" t="t" r="r" b="b"/>
              <a:pathLst>
                <a:path w="96" h="144" extrusionOk="0">
                  <a:moveTo>
                    <a:pt x="0" y="0"/>
                  </a:moveTo>
                  <a:lnTo>
                    <a:pt x="12" y="144"/>
                  </a:lnTo>
                  <a:cubicBezTo>
                    <a:pt x="60" y="144"/>
                    <a:pt x="96" y="108"/>
                    <a:pt x="84" y="72"/>
                  </a:cubicBezTo>
                  <a:cubicBezTo>
                    <a:pt x="84" y="24"/>
                    <a:pt x="48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6"/>
            <p:cNvSpPr/>
            <p:nvPr/>
          </p:nvSpPr>
          <p:spPr>
            <a:xfrm>
              <a:off x="6453807" y="2154013"/>
              <a:ext cx="4184" cy="723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19" y="1"/>
                  </a:moveTo>
                  <a:cubicBezTo>
                    <a:pt x="13" y="1"/>
                    <a:pt x="7" y="1"/>
                    <a:pt x="0" y="3"/>
                  </a:cubicBezTo>
                  <a:lnTo>
                    <a:pt x="12" y="147"/>
                  </a:lnTo>
                  <a:cubicBezTo>
                    <a:pt x="60" y="147"/>
                    <a:pt x="84" y="111"/>
                    <a:pt x="84" y="63"/>
                  </a:cubicBezTo>
                  <a:cubicBezTo>
                    <a:pt x="84" y="32"/>
                    <a:pt x="57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6"/>
            <p:cNvSpPr/>
            <p:nvPr/>
          </p:nvSpPr>
          <p:spPr>
            <a:xfrm>
              <a:off x="6452036" y="2130585"/>
              <a:ext cx="4184" cy="7728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1" y="1"/>
                  </a:moveTo>
                  <a:lnTo>
                    <a:pt x="12" y="156"/>
                  </a:lnTo>
                  <a:cubicBezTo>
                    <a:pt x="48" y="144"/>
                    <a:pt x="84" y="108"/>
                    <a:pt x="72" y="73"/>
                  </a:cubicBezTo>
                  <a:cubicBezTo>
                    <a:pt x="72" y="25"/>
                    <a:pt x="36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6"/>
            <p:cNvSpPr/>
            <p:nvPr/>
          </p:nvSpPr>
          <p:spPr>
            <a:xfrm>
              <a:off x="6480878" y="2174144"/>
              <a:ext cx="4774" cy="7137"/>
            </a:xfrm>
            <a:custGeom>
              <a:avLst/>
              <a:gdLst/>
              <a:ahLst/>
              <a:cxnLst/>
              <a:rect l="l" t="t" r="r" b="b"/>
              <a:pathLst>
                <a:path w="97" h="145" extrusionOk="0">
                  <a:moveTo>
                    <a:pt x="0" y="1"/>
                  </a:moveTo>
                  <a:lnTo>
                    <a:pt x="12" y="144"/>
                  </a:lnTo>
                  <a:cubicBezTo>
                    <a:pt x="60" y="144"/>
                    <a:pt x="96" y="96"/>
                    <a:pt x="84" y="60"/>
                  </a:cubicBezTo>
                  <a:cubicBezTo>
                    <a:pt x="72" y="24"/>
                    <a:pt x="3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6"/>
            <p:cNvSpPr/>
            <p:nvPr/>
          </p:nvSpPr>
          <p:spPr>
            <a:xfrm>
              <a:off x="6476744" y="2151060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19" y="1"/>
                  </a:moveTo>
                  <a:cubicBezTo>
                    <a:pt x="13" y="1"/>
                    <a:pt x="7" y="2"/>
                    <a:pt x="1" y="3"/>
                  </a:cubicBezTo>
                  <a:lnTo>
                    <a:pt x="25" y="147"/>
                  </a:lnTo>
                  <a:cubicBezTo>
                    <a:pt x="72" y="147"/>
                    <a:pt x="96" y="99"/>
                    <a:pt x="84" y="63"/>
                  </a:cubicBezTo>
                  <a:cubicBezTo>
                    <a:pt x="84" y="32"/>
                    <a:pt x="5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6"/>
            <p:cNvSpPr/>
            <p:nvPr/>
          </p:nvSpPr>
          <p:spPr>
            <a:xfrm>
              <a:off x="6473200" y="2128124"/>
              <a:ext cx="4184" cy="723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15" y="1"/>
                  </a:moveTo>
                  <a:cubicBezTo>
                    <a:pt x="11" y="1"/>
                    <a:pt x="6" y="1"/>
                    <a:pt x="1" y="3"/>
                  </a:cubicBezTo>
                  <a:lnTo>
                    <a:pt x="25" y="146"/>
                  </a:lnTo>
                  <a:cubicBezTo>
                    <a:pt x="61" y="146"/>
                    <a:pt x="85" y="99"/>
                    <a:pt x="85" y="63"/>
                  </a:cubicBezTo>
                  <a:cubicBezTo>
                    <a:pt x="74" y="32"/>
                    <a:pt x="4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36"/>
            <p:cNvSpPr/>
            <p:nvPr/>
          </p:nvSpPr>
          <p:spPr>
            <a:xfrm>
              <a:off x="6483831" y="2137525"/>
              <a:ext cx="7678" cy="7383"/>
            </a:xfrm>
            <a:custGeom>
              <a:avLst/>
              <a:gdLst/>
              <a:ahLst/>
              <a:cxnLst/>
              <a:rect l="l" t="t" r="r" b="b"/>
              <a:pathLst>
                <a:path w="156" h="150" extrusionOk="0">
                  <a:moveTo>
                    <a:pt x="78" y="0"/>
                  </a:moveTo>
                  <a:cubicBezTo>
                    <a:pt x="72" y="0"/>
                    <a:pt x="66" y="1"/>
                    <a:pt x="60" y="3"/>
                  </a:cubicBezTo>
                  <a:cubicBezTo>
                    <a:pt x="24" y="3"/>
                    <a:pt x="0" y="51"/>
                    <a:pt x="0" y="87"/>
                  </a:cubicBezTo>
                  <a:cubicBezTo>
                    <a:pt x="11" y="118"/>
                    <a:pt x="39" y="149"/>
                    <a:pt x="70" y="149"/>
                  </a:cubicBezTo>
                  <a:cubicBezTo>
                    <a:pt x="74" y="149"/>
                    <a:pt x="79" y="148"/>
                    <a:pt x="84" y="147"/>
                  </a:cubicBezTo>
                  <a:cubicBezTo>
                    <a:pt x="132" y="135"/>
                    <a:pt x="156" y="99"/>
                    <a:pt x="144" y="63"/>
                  </a:cubicBezTo>
                  <a:cubicBezTo>
                    <a:pt x="134" y="23"/>
                    <a:pt x="10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36"/>
            <p:cNvSpPr/>
            <p:nvPr/>
          </p:nvSpPr>
          <p:spPr>
            <a:xfrm>
              <a:off x="6487916" y="2160510"/>
              <a:ext cx="8318" cy="7383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87" y="0"/>
                  </a:moveTo>
                  <a:cubicBezTo>
                    <a:pt x="82" y="0"/>
                    <a:pt x="77" y="1"/>
                    <a:pt x="73" y="3"/>
                  </a:cubicBezTo>
                  <a:cubicBezTo>
                    <a:pt x="25" y="15"/>
                    <a:pt x="1" y="50"/>
                    <a:pt x="13" y="86"/>
                  </a:cubicBezTo>
                  <a:cubicBezTo>
                    <a:pt x="13" y="126"/>
                    <a:pt x="46" y="149"/>
                    <a:pt x="77" y="149"/>
                  </a:cubicBezTo>
                  <a:cubicBezTo>
                    <a:pt x="84" y="149"/>
                    <a:pt x="90" y="148"/>
                    <a:pt x="97" y="146"/>
                  </a:cubicBezTo>
                  <a:cubicBezTo>
                    <a:pt x="144" y="146"/>
                    <a:pt x="168" y="98"/>
                    <a:pt x="156" y="62"/>
                  </a:cubicBezTo>
                  <a:cubicBezTo>
                    <a:pt x="146" y="31"/>
                    <a:pt x="118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36"/>
            <p:cNvSpPr/>
            <p:nvPr/>
          </p:nvSpPr>
          <p:spPr>
            <a:xfrm>
              <a:off x="6788056" y="1692188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37" y="0"/>
                  </a:moveTo>
                  <a:cubicBezTo>
                    <a:pt x="13" y="24"/>
                    <a:pt x="1" y="72"/>
                    <a:pt x="25" y="108"/>
                  </a:cubicBezTo>
                  <a:cubicBezTo>
                    <a:pt x="47" y="123"/>
                    <a:pt x="69" y="133"/>
                    <a:pt x="91" y="133"/>
                  </a:cubicBezTo>
                  <a:cubicBezTo>
                    <a:pt x="105" y="133"/>
                    <a:pt x="119" y="129"/>
                    <a:pt x="132" y="120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6"/>
            <p:cNvSpPr/>
            <p:nvPr/>
          </p:nvSpPr>
          <p:spPr>
            <a:xfrm>
              <a:off x="6773930" y="1673928"/>
              <a:ext cx="6546" cy="654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49" y="1"/>
                  </a:moveTo>
                  <a:cubicBezTo>
                    <a:pt x="13" y="24"/>
                    <a:pt x="1" y="72"/>
                    <a:pt x="37" y="96"/>
                  </a:cubicBezTo>
                  <a:cubicBezTo>
                    <a:pt x="52" y="119"/>
                    <a:pt x="72" y="133"/>
                    <a:pt x="95" y="133"/>
                  </a:cubicBezTo>
                  <a:cubicBezTo>
                    <a:pt x="107" y="133"/>
                    <a:pt x="120" y="129"/>
                    <a:pt x="132" y="120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6"/>
            <p:cNvSpPr/>
            <p:nvPr/>
          </p:nvSpPr>
          <p:spPr>
            <a:xfrm>
              <a:off x="6760395" y="1655077"/>
              <a:ext cx="5956" cy="6595"/>
            </a:xfrm>
            <a:custGeom>
              <a:avLst/>
              <a:gdLst/>
              <a:ahLst/>
              <a:cxnLst/>
              <a:rect l="l" t="t" r="r" b="b"/>
              <a:pathLst>
                <a:path w="121" h="134" extrusionOk="0">
                  <a:moveTo>
                    <a:pt x="37" y="1"/>
                  </a:moveTo>
                  <a:cubicBezTo>
                    <a:pt x="1" y="25"/>
                    <a:pt x="1" y="73"/>
                    <a:pt x="25" y="109"/>
                  </a:cubicBezTo>
                  <a:cubicBezTo>
                    <a:pt x="39" y="123"/>
                    <a:pt x="59" y="134"/>
                    <a:pt x="80" y="134"/>
                  </a:cubicBezTo>
                  <a:cubicBezTo>
                    <a:pt x="93" y="134"/>
                    <a:pt x="107" y="130"/>
                    <a:pt x="120" y="120"/>
                  </a:cubicBezTo>
                  <a:lnTo>
                    <a:pt x="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6"/>
            <p:cNvSpPr/>
            <p:nvPr/>
          </p:nvSpPr>
          <p:spPr>
            <a:xfrm>
              <a:off x="6757442" y="1671319"/>
              <a:ext cx="8318" cy="6989"/>
            </a:xfrm>
            <a:custGeom>
              <a:avLst/>
              <a:gdLst/>
              <a:ahLst/>
              <a:cxnLst/>
              <a:rect l="l" t="t" r="r" b="b"/>
              <a:pathLst>
                <a:path w="169" h="142" extrusionOk="0">
                  <a:moveTo>
                    <a:pt x="89" y="1"/>
                  </a:moveTo>
                  <a:cubicBezTo>
                    <a:pt x="71" y="1"/>
                    <a:pt x="53" y="7"/>
                    <a:pt x="37" y="18"/>
                  </a:cubicBezTo>
                  <a:cubicBezTo>
                    <a:pt x="13" y="42"/>
                    <a:pt x="1" y="89"/>
                    <a:pt x="25" y="113"/>
                  </a:cubicBezTo>
                  <a:cubicBezTo>
                    <a:pt x="38" y="133"/>
                    <a:pt x="58" y="142"/>
                    <a:pt x="80" y="142"/>
                  </a:cubicBezTo>
                  <a:cubicBezTo>
                    <a:pt x="98" y="142"/>
                    <a:pt x="116" y="136"/>
                    <a:pt x="132" y="125"/>
                  </a:cubicBezTo>
                  <a:cubicBezTo>
                    <a:pt x="156" y="101"/>
                    <a:pt x="168" y="54"/>
                    <a:pt x="144" y="30"/>
                  </a:cubicBezTo>
                  <a:cubicBezTo>
                    <a:pt x="131" y="10"/>
                    <a:pt x="11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6"/>
            <p:cNvSpPr/>
            <p:nvPr/>
          </p:nvSpPr>
          <p:spPr>
            <a:xfrm>
              <a:off x="6772158" y="1689777"/>
              <a:ext cx="7728" cy="7186"/>
            </a:xfrm>
            <a:custGeom>
              <a:avLst/>
              <a:gdLst/>
              <a:ahLst/>
              <a:cxnLst/>
              <a:rect l="l" t="t" r="r" b="b"/>
              <a:pathLst>
                <a:path w="157" h="146" extrusionOk="0">
                  <a:moveTo>
                    <a:pt x="77" y="0"/>
                  </a:moveTo>
                  <a:cubicBezTo>
                    <a:pt x="64" y="0"/>
                    <a:pt x="50" y="4"/>
                    <a:pt x="37" y="13"/>
                  </a:cubicBezTo>
                  <a:cubicBezTo>
                    <a:pt x="1" y="37"/>
                    <a:pt x="1" y="85"/>
                    <a:pt x="25" y="109"/>
                  </a:cubicBezTo>
                  <a:cubicBezTo>
                    <a:pt x="40" y="132"/>
                    <a:pt x="66" y="145"/>
                    <a:pt x="91" y="145"/>
                  </a:cubicBezTo>
                  <a:cubicBezTo>
                    <a:pt x="105" y="145"/>
                    <a:pt x="120" y="141"/>
                    <a:pt x="132" y="133"/>
                  </a:cubicBezTo>
                  <a:cubicBezTo>
                    <a:pt x="156" y="109"/>
                    <a:pt x="156" y="61"/>
                    <a:pt x="132" y="25"/>
                  </a:cubicBezTo>
                  <a:cubicBezTo>
                    <a:pt x="118" y="10"/>
                    <a:pt x="9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6"/>
            <p:cNvSpPr/>
            <p:nvPr/>
          </p:nvSpPr>
          <p:spPr>
            <a:xfrm>
              <a:off x="6762757" y="1637555"/>
              <a:ext cx="8860" cy="7629"/>
            </a:xfrm>
            <a:custGeom>
              <a:avLst/>
              <a:gdLst/>
              <a:ahLst/>
              <a:cxnLst/>
              <a:rect l="l" t="t" r="r" b="b"/>
              <a:pathLst>
                <a:path w="180" h="155" extrusionOk="0">
                  <a:moveTo>
                    <a:pt x="97" y="0"/>
                  </a:moveTo>
                  <a:cubicBezTo>
                    <a:pt x="81" y="0"/>
                    <a:pt x="63" y="7"/>
                    <a:pt x="48" y="22"/>
                  </a:cubicBezTo>
                  <a:cubicBezTo>
                    <a:pt x="13" y="46"/>
                    <a:pt x="1" y="94"/>
                    <a:pt x="24" y="118"/>
                  </a:cubicBezTo>
                  <a:cubicBezTo>
                    <a:pt x="40" y="141"/>
                    <a:pt x="65" y="154"/>
                    <a:pt x="91" y="154"/>
                  </a:cubicBezTo>
                  <a:cubicBezTo>
                    <a:pt x="105" y="154"/>
                    <a:pt x="119" y="150"/>
                    <a:pt x="132" y="142"/>
                  </a:cubicBezTo>
                  <a:cubicBezTo>
                    <a:pt x="168" y="118"/>
                    <a:pt x="180" y="70"/>
                    <a:pt x="156" y="34"/>
                  </a:cubicBezTo>
                  <a:cubicBezTo>
                    <a:pt x="142" y="13"/>
                    <a:pt x="120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6"/>
            <p:cNvSpPr/>
            <p:nvPr/>
          </p:nvSpPr>
          <p:spPr>
            <a:xfrm>
              <a:off x="6779836" y="1640951"/>
              <a:ext cx="5906" cy="7137"/>
            </a:xfrm>
            <a:custGeom>
              <a:avLst/>
              <a:gdLst/>
              <a:ahLst/>
              <a:cxnLst/>
              <a:rect l="l" t="t" r="r" b="b"/>
              <a:pathLst>
                <a:path w="120" h="145" extrusionOk="0">
                  <a:moveTo>
                    <a:pt x="36" y="1"/>
                  </a:moveTo>
                  <a:cubicBezTo>
                    <a:pt x="12" y="25"/>
                    <a:pt x="0" y="73"/>
                    <a:pt x="24" y="109"/>
                  </a:cubicBezTo>
                  <a:cubicBezTo>
                    <a:pt x="40" y="132"/>
                    <a:pt x="60" y="145"/>
                    <a:pt x="82" y="145"/>
                  </a:cubicBezTo>
                  <a:cubicBezTo>
                    <a:pt x="94" y="145"/>
                    <a:pt x="107" y="141"/>
                    <a:pt x="120" y="132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6"/>
            <p:cNvSpPr/>
            <p:nvPr/>
          </p:nvSpPr>
          <p:spPr>
            <a:xfrm>
              <a:off x="6792781" y="1660393"/>
              <a:ext cx="5906" cy="6891"/>
            </a:xfrm>
            <a:custGeom>
              <a:avLst/>
              <a:gdLst/>
              <a:ahLst/>
              <a:cxnLst/>
              <a:rect l="l" t="t" r="r" b="b"/>
              <a:pathLst>
                <a:path w="120" h="140" extrusionOk="0">
                  <a:moveTo>
                    <a:pt x="36" y="1"/>
                  </a:moveTo>
                  <a:cubicBezTo>
                    <a:pt x="12" y="24"/>
                    <a:pt x="0" y="72"/>
                    <a:pt x="24" y="108"/>
                  </a:cubicBezTo>
                  <a:cubicBezTo>
                    <a:pt x="39" y="131"/>
                    <a:pt x="64" y="139"/>
                    <a:pt x="86" y="139"/>
                  </a:cubicBezTo>
                  <a:cubicBezTo>
                    <a:pt x="99" y="139"/>
                    <a:pt x="111" y="136"/>
                    <a:pt x="120" y="132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6"/>
            <p:cNvSpPr/>
            <p:nvPr/>
          </p:nvSpPr>
          <p:spPr>
            <a:xfrm>
              <a:off x="6776883" y="1656849"/>
              <a:ext cx="7678" cy="7334"/>
            </a:xfrm>
            <a:custGeom>
              <a:avLst/>
              <a:gdLst/>
              <a:ahLst/>
              <a:cxnLst/>
              <a:rect l="l" t="t" r="r" b="b"/>
              <a:pathLst>
                <a:path w="156" h="149" extrusionOk="0">
                  <a:moveTo>
                    <a:pt x="74" y="0"/>
                  </a:moveTo>
                  <a:cubicBezTo>
                    <a:pt x="62" y="0"/>
                    <a:pt x="49" y="4"/>
                    <a:pt x="36" y="13"/>
                  </a:cubicBezTo>
                  <a:cubicBezTo>
                    <a:pt x="1" y="37"/>
                    <a:pt x="1" y="84"/>
                    <a:pt x="24" y="120"/>
                  </a:cubicBezTo>
                  <a:cubicBezTo>
                    <a:pt x="38" y="140"/>
                    <a:pt x="54" y="149"/>
                    <a:pt x="73" y="149"/>
                  </a:cubicBezTo>
                  <a:cubicBezTo>
                    <a:pt x="88" y="149"/>
                    <a:pt x="104" y="143"/>
                    <a:pt x="120" y="132"/>
                  </a:cubicBezTo>
                  <a:cubicBezTo>
                    <a:pt x="156" y="108"/>
                    <a:pt x="156" y="61"/>
                    <a:pt x="132" y="37"/>
                  </a:cubicBezTo>
                  <a:cubicBezTo>
                    <a:pt x="117" y="13"/>
                    <a:pt x="96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6"/>
            <p:cNvSpPr/>
            <p:nvPr/>
          </p:nvSpPr>
          <p:spPr>
            <a:xfrm>
              <a:off x="6790418" y="1676241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74" y="1"/>
                  </a:moveTo>
                  <a:cubicBezTo>
                    <a:pt x="62" y="1"/>
                    <a:pt x="49" y="5"/>
                    <a:pt x="36" y="13"/>
                  </a:cubicBezTo>
                  <a:cubicBezTo>
                    <a:pt x="1" y="37"/>
                    <a:pt x="1" y="85"/>
                    <a:pt x="24" y="109"/>
                  </a:cubicBezTo>
                  <a:cubicBezTo>
                    <a:pt x="40" y="132"/>
                    <a:pt x="65" y="145"/>
                    <a:pt x="88" y="145"/>
                  </a:cubicBezTo>
                  <a:cubicBezTo>
                    <a:pt x="100" y="145"/>
                    <a:pt x="112" y="141"/>
                    <a:pt x="120" y="133"/>
                  </a:cubicBezTo>
                  <a:cubicBezTo>
                    <a:pt x="156" y="109"/>
                    <a:pt x="156" y="61"/>
                    <a:pt x="132" y="37"/>
                  </a:cubicBezTo>
                  <a:cubicBezTo>
                    <a:pt x="117" y="14"/>
                    <a:pt x="96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6"/>
            <p:cNvSpPr/>
            <p:nvPr/>
          </p:nvSpPr>
          <p:spPr>
            <a:xfrm>
              <a:off x="6803954" y="1695634"/>
              <a:ext cx="7678" cy="6940"/>
            </a:xfrm>
            <a:custGeom>
              <a:avLst/>
              <a:gdLst/>
              <a:ahLst/>
              <a:cxnLst/>
              <a:rect l="l" t="t" r="r" b="b"/>
              <a:pathLst>
                <a:path w="156" h="141" extrusionOk="0">
                  <a:moveTo>
                    <a:pt x="72" y="1"/>
                  </a:moveTo>
                  <a:cubicBezTo>
                    <a:pt x="58" y="1"/>
                    <a:pt x="46" y="5"/>
                    <a:pt x="36" y="14"/>
                  </a:cubicBezTo>
                  <a:cubicBezTo>
                    <a:pt x="12" y="26"/>
                    <a:pt x="1" y="74"/>
                    <a:pt x="24" y="110"/>
                  </a:cubicBezTo>
                  <a:cubicBezTo>
                    <a:pt x="40" y="132"/>
                    <a:pt x="64" y="141"/>
                    <a:pt x="87" y="141"/>
                  </a:cubicBezTo>
                  <a:cubicBezTo>
                    <a:pt x="99" y="141"/>
                    <a:pt x="111" y="138"/>
                    <a:pt x="120" y="133"/>
                  </a:cubicBezTo>
                  <a:cubicBezTo>
                    <a:pt x="156" y="110"/>
                    <a:pt x="156" y="62"/>
                    <a:pt x="132" y="26"/>
                  </a:cubicBezTo>
                  <a:cubicBezTo>
                    <a:pt x="117" y="11"/>
                    <a:pt x="93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6"/>
            <p:cNvSpPr/>
            <p:nvPr/>
          </p:nvSpPr>
          <p:spPr>
            <a:xfrm>
              <a:off x="6805726" y="1679834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36" y="0"/>
                  </a:moveTo>
                  <a:cubicBezTo>
                    <a:pt x="12" y="24"/>
                    <a:pt x="0" y="72"/>
                    <a:pt x="24" y="108"/>
                  </a:cubicBezTo>
                  <a:cubicBezTo>
                    <a:pt x="42" y="125"/>
                    <a:pt x="72" y="136"/>
                    <a:pt x="96" y="136"/>
                  </a:cubicBezTo>
                  <a:cubicBezTo>
                    <a:pt x="105" y="136"/>
                    <a:pt x="114" y="135"/>
                    <a:pt x="120" y="13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6"/>
            <p:cNvSpPr/>
            <p:nvPr/>
          </p:nvSpPr>
          <p:spPr>
            <a:xfrm>
              <a:off x="6789828" y="1691844"/>
              <a:ext cx="6546" cy="6251"/>
            </a:xfrm>
            <a:custGeom>
              <a:avLst/>
              <a:gdLst/>
              <a:ahLst/>
              <a:cxnLst/>
              <a:rect l="l" t="t" r="r" b="b"/>
              <a:pathLst>
                <a:path w="133" h="127" extrusionOk="0">
                  <a:moveTo>
                    <a:pt x="43" y="0"/>
                  </a:moveTo>
                  <a:cubicBezTo>
                    <a:pt x="28" y="0"/>
                    <a:pt x="14" y="3"/>
                    <a:pt x="1" y="7"/>
                  </a:cubicBezTo>
                  <a:lnTo>
                    <a:pt x="96" y="127"/>
                  </a:lnTo>
                  <a:cubicBezTo>
                    <a:pt x="120" y="115"/>
                    <a:pt x="132" y="67"/>
                    <a:pt x="108" y="31"/>
                  </a:cubicBezTo>
                  <a:cubicBezTo>
                    <a:pt x="93" y="8"/>
                    <a:pt x="68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6"/>
            <p:cNvSpPr/>
            <p:nvPr/>
          </p:nvSpPr>
          <p:spPr>
            <a:xfrm>
              <a:off x="6776293" y="1673091"/>
              <a:ext cx="5956" cy="6792"/>
            </a:xfrm>
            <a:custGeom>
              <a:avLst/>
              <a:gdLst/>
              <a:ahLst/>
              <a:cxnLst/>
              <a:rect l="l" t="t" r="r" b="b"/>
              <a:pathLst>
                <a:path w="121" h="138" extrusionOk="0">
                  <a:moveTo>
                    <a:pt x="43" y="1"/>
                  </a:moveTo>
                  <a:cubicBezTo>
                    <a:pt x="27" y="1"/>
                    <a:pt x="11" y="7"/>
                    <a:pt x="1" y="18"/>
                  </a:cubicBezTo>
                  <a:lnTo>
                    <a:pt x="84" y="137"/>
                  </a:lnTo>
                  <a:cubicBezTo>
                    <a:pt x="120" y="113"/>
                    <a:pt x="120" y="65"/>
                    <a:pt x="96" y="29"/>
                  </a:cubicBezTo>
                  <a:cubicBezTo>
                    <a:pt x="83" y="10"/>
                    <a:pt x="63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36"/>
            <p:cNvSpPr/>
            <p:nvPr/>
          </p:nvSpPr>
          <p:spPr>
            <a:xfrm>
              <a:off x="6762167" y="1654437"/>
              <a:ext cx="6546" cy="6595"/>
            </a:xfrm>
            <a:custGeom>
              <a:avLst/>
              <a:gdLst/>
              <a:ahLst/>
              <a:cxnLst/>
              <a:rect l="l" t="t" r="r" b="b"/>
              <a:pathLst>
                <a:path w="133" h="134" extrusionOk="0">
                  <a:moveTo>
                    <a:pt x="45" y="1"/>
                  </a:moveTo>
                  <a:cubicBezTo>
                    <a:pt x="30" y="1"/>
                    <a:pt x="14" y="5"/>
                    <a:pt x="1" y="14"/>
                  </a:cubicBezTo>
                  <a:lnTo>
                    <a:pt x="84" y="133"/>
                  </a:lnTo>
                  <a:cubicBezTo>
                    <a:pt x="120" y="110"/>
                    <a:pt x="132" y="62"/>
                    <a:pt x="108" y="26"/>
                  </a:cubicBezTo>
                  <a:cubicBezTo>
                    <a:pt x="93" y="11"/>
                    <a:pt x="70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36"/>
            <p:cNvSpPr/>
            <p:nvPr/>
          </p:nvSpPr>
          <p:spPr>
            <a:xfrm>
              <a:off x="6783380" y="1623872"/>
              <a:ext cx="8269" cy="7481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89" y="1"/>
                  </a:moveTo>
                  <a:cubicBezTo>
                    <a:pt x="75" y="1"/>
                    <a:pt x="61" y="5"/>
                    <a:pt x="48" y="13"/>
                  </a:cubicBezTo>
                  <a:cubicBezTo>
                    <a:pt x="12" y="37"/>
                    <a:pt x="0" y="85"/>
                    <a:pt x="24" y="121"/>
                  </a:cubicBezTo>
                  <a:cubicBezTo>
                    <a:pt x="32" y="144"/>
                    <a:pt x="54" y="152"/>
                    <a:pt x="78" y="152"/>
                  </a:cubicBezTo>
                  <a:cubicBezTo>
                    <a:pt x="92" y="152"/>
                    <a:pt x="106" y="149"/>
                    <a:pt x="120" y="145"/>
                  </a:cubicBezTo>
                  <a:cubicBezTo>
                    <a:pt x="155" y="121"/>
                    <a:pt x="167" y="73"/>
                    <a:pt x="155" y="37"/>
                  </a:cubicBezTo>
                  <a:cubicBezTo>
                    <a:pt x="140" y="14"/>
                    <a:pt x="11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36"/>
            <p:cNvSpPr/>
            <p:nvPr/>
          </p:nvSpPr>
          <p:spPr>
            <a:xfrm>
              <a:off x="6799819" y="1628597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49" y="1"/>
                  </a:moveTo>
                  <a:cubicBezTo>
                    <a:pt x="13" y="13"/>
                    <a:pt x="1" y="61"/>
                    <a:pt x="25" y="97"/>
                  </a:cubicBezTo>
                  <a:cubicBezTo>
                    <a:pt x="40" y="120"/>
                    <a:pt x="61" y="133"/>
                    <a:pt x="83" y="133"/>
                  </a:cubicBezTo>
                  <a:cubicBezTo>
                    <a:pt x="95" y="133"/>
                    <a:pt x="108" y="129"/>
                    <a:pt x="120" y="120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36"/>
            <p:cNvSpPr/>
            <p:nvPr/>
          </p:nvSpPr>
          <p:spPr>
            <a:xfrm>
              <a:off x="6812173" y="1648629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37" y="0"/>
                  </a:moveTo>
                  <a:cubicBezTo>
                    <a:pt x="1" y="12"/>
                    <a:pt x="1" y="60"/>
                    <a:pt x="13" y="96"/>
                  </a:cubicBezTo>
                  <a:cubicBezTo>
                    <a:pt x="28" y="119"/>
                    <a:pt x="54" y="132"/>
                    <a:pt x="79" y="132"/>
                  </a:cubicBezTo>
                  <a:cubicBezTo>
                    <a:pt x="94" y="132"/>
                    <a:pt x="108" y="128"/>
                    <a:pt x="120" y="120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36"/>
            <p:cNvSpPr/>
            <p:nvPr/>
          </p:nvSpPr>
          <p:spPr>
            <a:xfrm>
              <a:off x="6795734" y="1643904"/>
              <a:ext cx="8269" cy="7137"/>
            </a:xfrm>
            <a:custGeom>
              <a:avLst/>
              <a:gdLst/>
              <a:ahLst/>
              <a:cxnLst/>
              <a:rect l="l" t="t" r="r" b="b"/>
              <a:pathLst>
                <a:path w="168" h="145" extrusionOk="0">
                  <a:moveTo>
                    <a:pt x="89" y="0"/>
                  </a:moveTo>
                  <a:cubicBezTo>
                    <a:pt x="75" y="0"/>
                    <a:pt x="61" y="4"/>
                    <a:pt x="48" y="13"/>
                  </a:cubicBezTo>
                  <a:cubicBezTo>
                    <a:pt x="12" y="37"/>
                    <a:pt x="0" y="84"/>
                    <a:pt x="24" y="108"/>
                  </a:cubicBezTo>
                  <a:cubicBezTo>
                    <a:pt x="39" y="132"/>
                    <a:pt x="65" y="145"/>
                    <a:pt x="91" y="145"/>
                  </a:cubicBezTo>
                  <a:cubicBezTo>
                    <a:pt x="105" y="145"/>
                    <a:pt x="119" y="141"/>
                    <a:pt x="132" y="132"/>
                  </a:cubicBezTo>
                  <a:cubicBezTo>
                    <a:pt x="168" y="120"/>
                    <a:pt x="168" y="72"/>
                    <a:pt x="156" y="37"/>
                  </a:cubicBezTo>
                  <a:cubicBezTo>
                    <a:pt x="140" y="13"/>
                    <a:pt x="11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36"/>
            <p:cNvSpPr/>
            <p:nvPr/>
          </p:nvSpPr>
          <p:spPr>
            <a:xfrm>
              <a:off x="6808679" y="1663887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77" y="1"/>
                  </a:moveTo>
                  <a:cubicBezTo>
                    <a:pt x="63" y="1"/>
                    <a:pt x="49" y="5"/>
                    <a:pt x="36" y="13"/>
                  </a:cubicBezTo>
                  <a:cubicBezTo>
                    <a:pt x="12" y="37"/>
                    <a:pt x="0" y="73"/>
                    <a:pt x="24" y="109"/>
                  </a:cubicBezTo>
                  <a:cubicBezTo>
                    <a:pt x="40" y="132"/>
                    <a:pt x="60" y="145"/>
                    <a:pt x="82" y="145"/>
                  </a:cubicBezTo>
                  <a:cubicBezTo>
                    <a:pt x="94" y="145"/>
                    <a:pt x="107" y="141"/>
                    <a:pt x="120" y="133"/>
                  </a:cubicBezTo>
                  <a:cubicBezTo>
                    <a:pt x="156" y="121"/>
                    <a:pt x="156" y="73"/>
                    <a:pt x="144" y="37"/>
                  </a:cubicBezTo>
                  <a:cubicBezTo>
                    <a:pt x="128" y="14"/>
                    <a:pt x="10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6"/>
            <p:cNvSpPr/>
            <p:nvPr/>
          </p:nvSpPr>
          <p:spPr>
            <a:xfrm>
              <a:off x="6821033" y="1683920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80" y="0"/>
                  </a:moveTo>
                  <a:cubicBezTo>
                    <a:pt x="68" y="0"/>
                    <a:pt x="57" y="4"/>
                    <a:pt x="48" y="13"/>
                  </a:cubicBezTo>
                  <a:cubicBezTo>
                    <a:pt x="12" y="25"/>
                    <a:pt x="0" y="73"/>
                    <a:pt x="24" y="108"/>
                  </a:cubicBezTo>
                  <a:cubicBezTo>
                    <a:pt x="40" y="132"/>
                    <a:pt x="65" y="145"/>
                    <a:pt x="88" y="145"/>
                  </a:cubicBezTo>
                  <a:cubicBezTo>
                    <a:pt x="100" y="145"/>
                    <a:pt x="111" y="141"/>
                    <a:pt x="120" y="132"/>
                  </a:cubicBezTo>
                  <a:cubicBezTo>
                    <a:pt x="156" y="120"/>
                    <a:pt x="156" y="73"/>
                    <a:pt x="144" y="37"/>
                  </a:cubicBezTo>
                  <a:cubicBezTo>
                    <a:pt x="128" y="13"/>
                    <a:pt x="103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36"/>
            <p:cNvSpPr/>
            <p:nvPr/>
          </p:nvSpPr>
          <p:spPr>
            <a:xfrm>
              <a:off x="6823986" y="1668612"/>
              <a:ext cx="5906" cy="6546"/>
            </a:xfrm>
            <a:custGeom>
              <a:avLst/>
              <a:gdLst/>
              <a:ahLst/>
              <a:cxnLst/>
              <a:rect l="l" t="t" r="r" b="b"/>
              <a:pathLst>
                <a:path w="120" h="133" extrusionOk="0">
                  <a:moveTo>
                    <a:pt x="36" y="1"/>
                  </a:moveTo>
                  <a:cubicBezTo>
                    <a:pt x="12" y="13"/>
                    <a:pt x="0" y="61"/>
                    <a:pt x="24" y="97"/>
                  </a:cubicBezTo>
                  <a:cubicBezTo>
                    <a:pt x="39" y="120"/>
                    <a:pt x="60" y="133"/>
                    <a:pt x="82" y="133"/>
                  </a:cubicBezTo>
                  <a:cubicBezTo>
                    <a:pt x="94" y="133"/>
                    <a:pt x="107" y="129"/>
                    <a:pt x="120" y="120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36"/>
            <p:cNvSpPr/>
            <p:nvPr/>
          </p:nvSpPr>
          <p:spPr>
            <a:xfrm>
              <a:off x="6807498" y="1679588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31" y="0"/>
                  </a:moveTo>
                  <a:cubicBezTo>
                    <a:pt x="20" y="0"/>
                    <a:pt x="10" y="2"/>
                    <a:pt x="0" y="5"/>
                  </a:cubicBezTo>
                  <a:lnTo>
                    <a:pt x="84" y="137"/>
                  </a:lnTo>
                  <a:cubicBezTo>
                    <a:pt x="120" y="113"/>
                    <a:pt x="120" y="65"/>
                    <a:pt x="96" y="29"/>
                  </a:cubicBezTo>
                  <a:cubicBezTo>
                    <a:pt x="87" y="12"/>
                    <a:pt x="59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36"/>
            <p:cNvSpPr/>
            <p:nvPr/>
          </p:nvSpPr>
          <p:spPr>
            <a:xfrm>
              <a:off x="6794553" y="1660048"/>
              <a:ext cx="6497" cy="6891"/>
            </a:xfrm>
            <a:custGeom>
              <a:avLst/>
              <a:gdLst/>
              <a:ahLst/>
              <a:cxnLst/>
              <a:rect l="l" t="t" r="r" b="b"/>
              <a:pathLst>
                <a:path w="132" h="140" extrusionOk="0">
                  <a:moveTo>
                    <a:pt x="43" y="0"/>
                  </a:moveTo>
                  <a:cubicBezTo>
                    <a:pt x="28" y="0"/>
                    <a:pt x="13" y="3"/>
                    <a:pt x="0" y="8"/>
                  </a:cubicBezTo>
                  <a:lnTo>
                    <a:pt x="84" y="139"/>
                  </a:lnTo>
                  <a:cubicBezTo>
                    <a:pt x="120" y="115"/>
                    <a:pt x="132" y="67"/>
                    <a:pt x="108" y="31"/>
                  </a:cubicBezTo>
                  <a:cubicBezTo>
                    <a:pt x="93" y="9"/>
                    <a:pt x="68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36"/>
            <p:cNvSpPr/>
            <p:nvPr/>
          </p:nvSpPr>
          <p:spPr>
            <a:xfrm>
              <a:off x="6781608" y="1640607"/>
              <a:ext cx="6497" cy="6891"/>
            </a:xfrm>
            <a:custGeom>
              <a:avLst/>
              <a:gdLst/>
              <a:ahLst/>
              <a:cxnLst/>
              <a:rect l="l" t="t" r="r" b="b"/>
              <a:pathLst>
                <a:path w="132" h="140" extrusionOk="0">
                  <a:moveTo>
                    <a:pt x="43" y="1"/>
                  </a:moveTo>
                  <a:cubicBezTo>
                    <a:pt x="28" y="1"/>
                    <a:pt x="13" y="4"/>
                    <a:pt x="0" y="8"/>
                  </a:cubicBezTo>
                  <a:lnTo>
                    <a:pt x="84" y="139"/>
                  </a:lnTo>
                  <a:cubicBezTo>
                    <a:pt x="120" y="116"/>
                    <a:pt x="132" y="68"/>
                    <a:pt x="108" y="32"/>
                  </a:cubicBezTo>
                  <a:cubicBezTo>
                    <a:pt x="93" y="9"/>
                    <a:pt x="68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36"/>
            <p:cNvSpPr/>
            <p:nvPr/>
          </p:nvSpPr>
          <p:spPr>
            <a:xfrm>
              <a:off x="6804544" y="1611518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9" y="1"/>
                  </a:moveTo>
                  <a:cubicBezTo>
                    <a:pt x="75" y="1"/>
                    <a:pt x="61" y="5"/>
                    <a:pt x="48" y="13"/>
                  </a:cubicBezTo>
                  <a:cubicBezTo>
                    <a:pt x="12" y="37"/>
                    <a:pt x="0" y="73"/>
                    <a:pt x="12" y="109"/>
                  </a:cubicBezTo>
                  <a:cubicBezTo>
                    <a:pt x="30" y="136"/>
                    <a:pt x="62" y="149"/>
                    <a:pt x="91" y="149"/>
                  </a:cubicBezTo>
                  <a:cubicBezTo>
                    <a:pt x="101" y="149"/>
                    <a:pt x="111" y="148"/>
                    <a:pt x="120" y="145"/>
                  </a:cubicBezTo>
                  <a:cubicBezTo>
                    <a:pt x="156" y="121"/>
                    <a:pt x="168" y="73"/>
                    <a:pt x="156" y="37"/>
                  </a:cubicBezTo>
                  <a:cubicBezTo>
                    <a:pt x="140" y="14"/>
                    <a:pt x="11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36"/>
            <p:cNvSpPr/>
            <p:nvPr/>
          </p:nvSpPr>
          <p:spPr>
            <a:xfrm>
              <a:off x="6821033" y="1616834"/>
              <a:ext cx="5906" cy="6743"/>
            </a:xfrm>
            <a:custGeom>
              <a:avLst/>
              <a:gdLst/>
              <a:ahLst/>
              <a:cxnLst/>
              <a:rect l="l" t="t" r="r" b="b"/>
              <a:pathLst>
                <a:path w="120" h="137" extrusionOk="0">
                  <a:moveTo>
                    <a:pt x="48" y="1"/>
                  </a:moveTo>
                  <a:cubicBezTo>
                    <a:pt x="12" y="13"/>
                    <a:pt x="0" y="61"/>
                    <a:pt x="12" y="96"/>
                  </a:cubicBezTo>
                  <a:cubicBezTo>
                    <a:pt x="30" y="123"/>
                    <a:pt x="62" y="137"/>
                    <a:pt x="91" y="137"/>
                  </a:cubicBezTo>
                  <a:cubicBezTo>
                    <a:pt x="101" y="137"/>
                    <a:pt x="111" y="135"/>
                    <a:pt x="120" y="132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36"/>
            <p:cNvSpPr/>
            <p:nvPr/>
          </p:nvSpPr>
          <p:spPr>
            <a:xfrm>
              <a:off x="6831615" y="1637457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48" y="0"/>
                  </a:moveTo>
                  <a:cubicBezTo>
                    <a:pt x="12" y="12"/>
                    <a:pt x="0" y="60"/>
                    <a:pt x="24" y="96"/>
                  </a:cubicBezTo>
                  <a:cubicBezTo>
                    <a:pt x="33" y="123"/>
                    <a:pt x="62" y="136"/>
                    <a:pt x="92" y="136"/>
                  </a:cubicBezTo>
                  <a:cubicBezTo>
                    <a:pt x="101" y="136"/>
                    <a:pt x="111" y="135"/>
                    <a:pt x="120" y="132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36"/>
            <p:cNvSpPr/>
            <p:nvPr/>
          </p:nvSpPr>
          <p:spPr>
            <a:xfrm>
              <a:off x="6815717" y="1632141"/>
              <a:ext cx="8318" cy="7334"/>
            </a:xfrm>
            <a:custGeom>
              <a:avLst/>
              <a:gdLst/>
              <a:ahLst/>
              <a:cxnLst/>
              <a:rect l="l" t="t" r="r" b="b"/>
              <a:pathLst>
                <a:path w="169" h="149" extrusionOk="0">
                  <a:moveTo>
                    <a:pt x="93" y="0"/>
                  </a:moveTo>
                  <a:cubicBezTo>
                    <a:pt x="80" y="0"/>
                    <a:pt x="69" y="4"/>
                    <a:pt x="60" y="13"/>
                  </a:cubicBezTo>
                  <a:cubicBezTo>
                    <a:pt x="25" y="25"/>
                    <a:pt x="1" y="72"/>
                    <a:pt x="25" y="108"/>
                  </a:cubicBezTo>
                  <a:cubicBezTo>
                    <a:pt x="42" y="135"/>
                    <a:pt x="74" y="149"/>
                    <a:pt x="104" y="149"/>
                  </a:cubicBezTo>
                  <a:cubicBezTo>
                    <a:pt x="113" y="149"/>
                    <a:pt x="123" y="147"/>
                    <a:pt x="132" y="144"/>
                  </a:cubicBezTo>
                  <a:cubicBezTo>
                    <a:pt x="156" y="120"/>
                    <a:pt x="168" y="72"/>
                    <a:pt x="156" y="36"/>
                  </a:cubicBezTo>
                  <a:cubicBezTo>
                    <a:pt x="141" y="13"/>
                    <a:pt x="11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36"/>
            <p:cNvSpPr/>
            <p:nvPr/>
          </p:nvSpPr>
          <p:spPr>
            <a:xfrm>
              <a:off x="6827481" y="1652715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86" y="1"/>
                  </a:moveTo>
                  <a:cubicBezTo>
                    <a:pt x="74" y="1"/>
                    <a:pt x="61" y="5"/>
                    <a:pt x="49" y="13"/>
                  </a:cubicBezTo>
                  <a:cubicBezTo>
                    <a:pt x="13" y="25"/>
                    <a:pt x="1" y="73"/>
                    <a:pt x="25" y="109"/>
                  </a:cubicBezTo>
                  <a:cubicBezTo>
                    <a:pt x="40" y="132"/>
                    <a:pt x="61" y="145"/>
                    <a:pt x="83" y="145"/>
                  </a:cubicBezTo>
                  <a:cubicBezTo>
                    <a:pt x="95" y="145"/>
                    <a:pt x="108" y="141"/>
                    <a:pt x="120" y="133"/>
                  </a:cubicBezTo>
                  <a:cubicBezTo>
                    <a:pt x="156" y="121"/>
                    <a:pt x="168" y="73"/>
                    <a:pt x="144" y="37"/>
                  </a:cubicBezTo>
                  <a:cubicBezTo>
                    <a:pt x="129" y="14"/>
                    <a:pt x="108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6"/>
            <p:cNvSpPr/>
            <p:nvPr/>
          </p:nvSpPr>
          <p:spPr>
            <a:xfrm>
              <a:off x="6839244" y="1673337"/>
              <a:ext cx="7728" cy="7137"/>
            </a:xfrm>
            <a:custGeom>
              <a:avLst/>
              <a:gdLst/>
              <a:ahLst/>
              <a:cxnLst/>
              <a:rect l="l" t="t" r="r" b="b"/>
              <a:pathLst>
                <a:path w="157" h="145" extrusionOk="0">
                  <a:moveTo>
                    <a:pt x="77" y="0"/>
                  </a:moveTo>
                  <a:cubicBezTo>
                    <a:pt x="64" y="0"/>
                    <a:pt x="49" y="4"/>
                    <a:pt x="37" y="13"/>
                  </a:cubicBezTo>
                  <a:cubicBezTo>
                    <a:pt x="13" y="24"/>
                    <a:pt x="1" y="72"/>
                    <a:pt x="25" y="108"/>
                  </a:cubicBezTo>
                  <a:cubicBezTo>
                    <a:pt x="33" y="131"/>
                    <a:pt x="55" y="145"/>
                    <a:pt x="77" y="145"/>
                  </a:cubicBezTo>
                  <a:cubicBezTo>
                    <a:pt x="89" y="145"/>
                    <a:pt x="100" y="141"/>
                    <a:pt x="109" y="132"/>
                  </a:cubicBezTo>
                  <a:cubicBezTo>
                    <a:pt x="144" y="120"/>
                    <a:pt x="156" y="72"/>
                    <a:pt x="132" y="36"/>
                  </a:cubicBezTo>
                  <a:cubicBezTo>
                    <a:pt x="125" y="13"/>
                    <a:pt x="102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6"/>
            <p:cNvSpPr/>
            <p:nvPr/>
          </p:nvSpPr>
          <p:spPr>
            <a:xfrm>
              <a:off x="6842788" y="1658030"/>
              <a:ext cx="5365" cy="6743"/>
            </a:xfrm>
            <a:custGeom>
              <a:avLst/>
              <a:gdLst/>
              <a:ahLst/>
              <a:cxnLst/>
              <a:rect l="l" t="t" r="r" b="b"/>
              <a:pathLst>
                <a:path w="109" h="137" extrusionOk="0">
                  <a:moveTo>
                    <a:pt x="48" y="1"/>
                  </a:moveTo>
                  <a:cubicBezTo>
                    <a:pt x="13" y="13"/>
                    <a:pt x="1" y="60"/>
                    <a:pt x="13" y="96"/>
                  </a:cubicBezTo>
                  <a:cubicBezTo>
                    <a:pt x="31" y="123"/>
                    <a:pt x="62" y="137"/>
                    <a:pt x="87" y="137"/>
                  </a:cubicBezTo>
                  <a:cubicBezTo>
                    <a:pt x="95" y="137"/>
                    <a:pt x="102" y="135"/>
                    <a:pt x="108" y="132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6"/>
            <p:cNvSpPr/>
            <p:nvPr/>
          </p:nvSpPr>
          <p:spPr>
            <a:xfrm>
              <a:off x="6825709" y="1668022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41" y="0"/>
                  </a:moveTo>
                  <a:cubicBezTo>
                    <a:pt x="28" y="0"/>
                    <a:pt x="14" y="4"/>
                    <a:pt x="1" y="13"/>
                  </a:cubicBezTo>
                  <a:lnTo>
                    <a:pt x="85" y="132"/>
                  </a:lnTo>
                  <a:cubicBezTo>
                    <a:pt x="109" y="121"/>
                    <a:pt x="120" y="73"/>
                    <a:pt x="97" y="37"/>
                  </a:cubicBezTo>
                  <a:cubicBezTo>
                    <a:pt x="89" y="14"/>
                    <a:pt x="6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6"/>
            <p:cNvSpPr/>
            <p:nvPr/>
          </p:nvSpPr>
          <p:spPr>
            <a:xfrm>
              <a:off x="6813945" y="1647989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42" y="1"/>
                  </a:moveTo>
                  <a:cubicBezTo>
                    <a:pt x="28" y="1"/>
                    <a:pt x="13" y="5"/>
                    <a:pt x="1" y="13"/>
                  </a:cubicBezTo>
                  <a:lnTo>
                    <a:pt x="84" y="133"/>
                  </a:lnTo>
                  <a:cubicBezTo>
                    <a:pt x="108" y="121"/>
                    <a:pt x="120" y="73"/>
                    <a:pt x="108" y="37"/>
                  </a:cubicBezTo>
                  <a:cubicBezTo>
                    <a:pt x="93" y="14"/>
                    <a:pt x="68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36"/>
            <p:cNvSpPr/>
            <p:nvPr/>
          </p:nvSpPr>
          <p:spPr>
            <a:xfrm>
              <a:off x="6802182" y="1628006"/>
              <a:ext cx="5956" cy="6546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42" y="0"/>
                  </a:moveTo>
                  <a:cubicBezTo>
                    <a:pt x="28" y="0"/>
                    <a:pt x="13" y="4"/>
                    <a:pt x="1" y="13"/>
                  </a:cubicBezTo>
                  <a:lnTo>
                    <a:pt x="72" y="132"/>
                  </a:lnTo>
                  <a:cubicBezTo>
                    <a:pt x="108" y="109"/>
                    <a:pt x="120" y="73"/>
                    <a:pt x="108" y="37"/>
                  </a:cubicBezTo>
                  <a:cubicBezTo>
                    <a:pt x="93" y="14"/>
                    <a:pt x="67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36"/>
            <p:cNvSpPr/>
            <p:nvPr/>
          </p:nvSpPr>
          <p:spPr>
            <a:xfrm>
              <a:off x="6826299" y="1600148"/>
              <a:ext cx="8318" cy="7334"/>
            </a:xfrm>
            <a:custGeom>
              <a:avLst/>
              <a:gdLst/>
              <a:ahLst/>
              <a:cxnLst/>
              <a:rect l="l" t="t" r="r" b="b"/>
              <a:pathLst>
                <a:path w="169" h="149" extrusionOk="0">
                  <a:moveTo>
                    <a:pt x="77" y="0"/>
                  </a:moveTo>
                  <a:cubicBezTo>
                    <a:pt x="67" y="0"/>
                    <a:pt x="58" y="2"/>
                    <a:pt x="49" y="5"/>
                  </a:cubicBezTo>
                  <a:cubicBezTo>
                    <a:pt x="13" y="29"/>
                    <a:pt x="1" y="77"/>
                    <a:pt x="13" y="113"/>
                  </a:cubicBezTo>
                  <a:cubicBezTo>
                    <a:pt x="28" y="136"/>
                    <a:pt x="54" y="149"/>
                    <a:pt x="79" y="149"/>
                  </a:cubicBezTo>
                  <a:cubicBezTo>
                    <a:pt x="94" y="149"/>
                    <a:pt x="108" y="145"/>
                    <a:pt x="120" y="136"/>
                  </a:cubicBezTo>
                  <a:cubicBezTo>
                    <a:pt x="156" y="125"/>
                    <a:pt x="168" y="77"/>
                    <a:pt x="156" y="41"/>
                  </a:cubicBezTo>
                  <a:cubicBezTo>
                    <a:pt x="138" y="14"/>
                    <a:pt x="107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36"/>
            <p:cNvSpPr/>
            <p:nvPr/>
          </p:nvSpPr>
          <p:spPr>
            <a:xfrm>
              <a:off x="6842197" y="1606251"/>
              <a:ext cx="5956" cy="6743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60" y="1"/>
                  </a:moveTo>
                  <a:cubicBezTo>
                    <a:pt x="25" y="12"/>
                    <a:pt x="1" y="60"/>
                    <a:pt x="25" y="96"/>
                  </a:cubicBezTo>
                  <a:cubicBezTo>
                    <a:pt x="34" y="123"/>
                    <a:pt x="63" y="137"/>
                    <a:pt x="92" y="137"/>
                  </a:cubicBezTo>
                  <a:cubicBezTo>
                    <a:pt x="102" y="137"/>
                    <a:pt x="111" y="135"/>
                    <a:pt x="120" y="132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36"/>
            <p:cNvSpPr/>
            <p:nvPr/>
          </p:nvSpPr>
          <p:spPr>
            <a:xfrm>
              <a:off x="6852189" y="1627416"/>
              <a:ext cx="5365" cy="6743"/>
            </a:xfrm>
            <a:custGeom>
              <a:avLst/>
              <a:gdLst/>
              <a:ahLst/>
              <a:cxnLst/>
              <a:rect l="l" t="t" r="r" b="b"/>
              <a:pathLst>
                <a:path w="109" h="137" extrusionOk="0">
                  <a:moveTo>
                    <a:pt x="49" y="1"/>
                  </a:moveTo>
                  <a:cubicBezTo>
                    <a:pt x="13" y="13"/>
                    <a:pt x="1" y="61"/>
                    <a:pt x="13" y="97"/>
                  </a:cubicBezTo>
                  <a:cubicBezTo>
                    <a:pt x="31" y="124"/>
                    <a:pt x="55" y="137"/>
                    <a:pt x="82" y="137"/>
                  </a:cubicBezTo>
                  <a:cubicBezTo>
                    <a:pt x="91" y="137"/>
                    <a:pt x="100" y="135"/>
                    <a:pt x="109" y="132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6"/>
            <p:cNvSpPr/>
            <p:nvPr/>
          </p:nvSpPr>
          <p:spPr>
            <a:xfrm>
              <a:off x="6836931" y="1621313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76" y="1"/>
                  </a:moveTo>
                  <a:cubicBezTo>
                    <a:pt x="67" y="1"/>
                    <a:pt x="57" y="2"/>
                    <a:pt x="48" y="5"/>
                  </a:cubicBezTo>
                  <a:cubicBezTo>
                    <a:pt x="12" y="29"/>
                    <a:pt x="0" y="65"/>
                    <a:pt x="12" y="101"/>
                  </a:cubicBezTo>
                  <a:cubicBezTo>
                    <a:pt x="28" y="133"/>
                    <a:pt x="49" y="149"/>
                    <a:pt x="72" y="149"/>
                  </a:cubicBezTo>
                  <a:cubicBezTo>
                    <a:pt x="84" y="149"/>
                    <a:pt x="96" y="145"/>
                    <a:pt x="108" y="137"/>
                  </a:cubicBezTo>
                  <a:cubicBezTo>
                    <a:pt x="144" y="125"/>
                    <a:pt x="167" y="77"/>
                    <a:pt x="144" y="41"/>
                  </a:cubicBezTo>
                  <a:cubicBezTo>
                    <a:pt x="135" y="14"/>
                    <a:pt x="105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6"/>
            <p:cNvSpPr/>
            <p:nvPr/>
          </p:nvSpPr>
          <p:spPr>
            <a:xfrm>
              <a:off x="6846922" y="1642526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24" y="17"/>
                    <a:pt x="0" y="65"/>
                    <a:pt x="24" y="100"/>
                  </a:cubicBezTo>
                  <a:cubicBezTo>
                    <a:pt x="41" y="126"/>
                    <a:pt x="65" y="146"/>
                    <a:pt x="90" y="146"/>
                  </a:cubicBezTo>
                  <a:cubicBezTo>
                    <a:pt x="100" y="146"/>
                    <a:pt x="110" y="143"/>
                    <a:pt x="120" y="136"/>
                  </a:cubicBezTo>
                  <a:cubicBezTo>
                    <a:pt x="156" y="124"/>
                    <a:pt x="168" y="77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6"/>
            <p:cNvSpPr/>
            <p:nvPr/>
          </p:nvSpPr>
          <p:spPr>
            <a:xfrm>
              <a:off x="6857504" y="1663444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8" y="1"/>
                  </a:moveTo>
                  <a:cubicBezTo>
                    <a:pt x="68" y="1"/>
                    <a:pt x="58" y="4"/>
                    <a:pt x="48" y="10"/>
                  </a:cubicBezTo>
                  <a:cubicBezTo>
                    <a:pt x="13" y="22"/>
                    <a:pt x="1" y="70"/>
                    <a:pt x="24" y="106"/>
                  </a:cubicBezTo>
                  <a:cubicBezTo>
                    <a:pt x="33" y="133"/>
                    <a:pt x="63" y="146"/>
                    <a:pt x="87" y="146"/>
                  </a:cubicBezTo>
                  <a:cubicBezTo>
                    <a:pt x="95" y="146"/>
                    <a:pt x="102" y="145"/>
                    <a:pt x="108" y="142"/>
                  </a:cubicBezTo>
                  <a:cubicBezTo>
                    <a:pt x="144" y="130"/>
                    <a:pt x="156" y="82"/>
                    <a:pt x="144" y="46"/>
                  </a:cubicBezTo>
                  <a:cubicBezTo>
                    <a:pt x="127" y="20"/>
                    <a:pt x="103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6"/>
            <p:cNvSpPr/>
            <p:nvPr/>
          </p:nvSpPr>
          <p:spPr>
            <a:xfrm>
              <a:off x="6862229" y="1648629"/>
              <a:ext cx="5316" cy="6743"/>
            </a:xfrm>
            <a:custGeom>
              <a:avLst/>
              <a:gdLst/>
              <a:ahLst/>
              <a:cxnLst/>
              <a:rect l="l" t="t" r="r" b="b"/>
              <a:pathLst>
                <a:path w="108" h="137" extrusionOk="0">
                  <a:moveTo>
                    <a:pt x="48" y="0"/>
                  </a:moveTo>
                  <a:cubicBezTo>
                    <a:pt x="12" y="12"/>
                    <a:pt x="0" y="48"/>
                    <a:pt x="12" y="96"/>
                  </a:cubicBezTo>
                  <a:cubicBezTo>
                    <a:pt x="30" y="123"/>
                    <a:pt x="55" y="136"/>
                    <a:pt x="81" y="136"/>
                  </a:cubicBezTo>
                  <a:cubicBezTo>
                    <a:pt x="90" y="136"/>
                    <a:pt x="99" y="135"/>
                    <a:pt x="108" y="132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36"/>
            <p:cNvSpPr/>
            <p:nvPr/>
          </p:nvSpPr>
          <p:spPr>
            <a:xfrm>
              <a:off x="6845150" y="1657587"/>
              <a:ext cx="5365" cy="6989"/>
            </a:xfrm>
            <a:custGeom>
              <a:avLst/>
              <a:gdLst/>
              <a:ahLst/>
              <a:cxnLst/>
              <a:rect l="l" t="t" r="r" b="b"/>
              <a:pathLst>
                <a:path w="109" h="142" extrusionOk="0">
                  <a:moveTo>
                    <a:pt x="25" y="0"/>
                  </a:moveTo>
                  <a:cubicBezTo>
                    <a:pt x="16" y="0"/>
                    <a:pt x="7" y="3"/>
                    <a:pt x="0" y="10"/>
                  </a:cubicBezTo>
                  <a:lnTo>
                    <a:pt x="60" y="141"/>
                  </a:lnTo>
                  <a:cubicBezTo>
                    <a:pt x="96" y="117"/>
                    <a:pt x="108" y="81"/>
                    <a:pt x="84" y="46"/>
                  </a:cubicBezTo>
                  <a:cubicBezTo>
                    <a:pt x="76" y="20"/>
                    <a:pt x="4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6"/>
            <p:cNvSpPr/>
            <p:nvPr/>
          </p:nvSpPr>
          <p:spPr>
            <a:xfrm>
              <a:off x="6833978" y="1636817"/>
              <a:ext cx="5906" cy="7137"/>
            </a:xfrm>
            <a:custGeom>
              <a:avLst/>
              <a:gdLst/>
              <a:ahLst/>
              <a:cxnLst/>
              <a:rect l="l" t="t" r="r" b="b"/>
              <a:pathLst>
                <a:path w="120" h="145" extrusionOk="0">
                  <a:moveTo>
                    <a:pt x="41" y="1"/>
                  </a:moveTo>
                  <a:cubicBezTo>
                    <a:pt x="27" y="1"/>
                    <a:pt x="13" y="5"/>
                    <a:pt x="0" y="13"/>
                  </a:cubicBezTo>
                  <a:lnTo>
                    <a:pt x="72" y="145"/>
                  </a:lnTo>
                  <a:cubicBezTo>
                    <a:pt x="108" y="121"/>
                    <a:pt x="120" y="85"/>
                    <a:pt x="96" y="37"/>
                  </a:cubicBezTo>
                  <a:cubicBezTo>
                    <a:pt x="88" y="14"/>
                    <a:pt x="6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6"/>
            <p:cNvSpPr/>
            <p:nvPr/>
          </p:nvSpPr>
          <p:spPr>
            <a:xfrm>
              <a:off x="6823395" y="1616243"/>
              <a:ext cx="5906" cy="7137"/>
            </a:xfrm>
            <a:custGeom>
              <a:avLst/>
              <a:gdLst/>
              <a:ahLst/>
              <a:cxnLst/>
              <a:rect l="l" t="t" r="r" b="b"/>
              <a:pathLst>
                <a:path w="120" h="145" extrusionOk="0">
                  <a:moveTo>
                    <a:pt x="41" y="0"/>
                  </a:moveTo>
                  <a:cubicBezTo>
                    <a:pt x="27" y="0"/>
                    <a:pt x="13" y="4"/>
                    <a:pt x="0" y="13"/>
                  </a:cubicBezTo>
                  <a:lnTo>
                    <a:pt x="72" y="144"/>
                  </a:lnTo>
                  <a:cubicBezTo>
                    <a:pt x="108" y="120"/>
                    <a:pt x="120" y="73"/>
                    <a:pt x="96" y="37"/>
                  </a:cubicBezTo>
                  <a:cubicBezTo>
                    <a:pt x="88" y="13"/>
                    <a:pt x="65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36"/>
            <p:cNvSpPr/>
            <p:nvPr/>
          </p:nvSpPr>
          <p:spPr>
            <a:xfrm>
              <a:off x="6848694" y="1589911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5" y="0"/>
                  </a:moveTo>
                  <a:cubicBezTo>
                    <a:pt x="74" y="0"/>
                    <a:pt x="61" y="3"/>
                    <a:pt x="48" y="10"/>
                  </a:cubicBezTo>
                  <a:cubicBezTo>
                    <a:pt x="12" y="22"/>
                    <a:pt x="0" y="69"/>
                    <a:pt x="12" y="105"/>
                  </a:cubicBezTo>
                  <a:cubicBezTo>
                    <a:pt x="21" y="132"/>
                    <a:pt x="50" y="146"/>
                    <a:pt x="79" y="146"/>
                  </a:cubicBezTo>
                  <a:cubicBezTo>
                    <a:pt x="89" y="146"/>
                    <a:pt x="99" y="144"/>
                    <a:pt x="108" y="141"/>
                  </a:cubicBezTo>
                  <a:cubicBezTo>
                    <a:pt x="144" y="129"/>
                    <a:pt x="168" y="81"/>
                    <a:pt x="156" y="46"/>
                  </a:cubicBezTo>
                  <a:cubicBezTo>
                    <a:pt x="138" y="20"/>
                    <a:pt x="115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36"/>
            <p:cNvSpPr/>
            <p:nvPr/>
          </p:nvSpPr>
          <p:spPr>
            <a:xfrm>
              <a:off x="6864001" y="1596260"/>
              <a:ext cx="5906" cy="7334"/>
            </a:xfrm>
            <a:custGeom>
              <a:avLst/>
              <a:gdLst/>
              <a:ahLst/>
              <a:cxnLst/>
              <a:rect l="l" t="t" r="r" b="b"/>
              <a:pathLst>
                <a:path w="120" h="149" extrusionOk="0">
                  <a:moveTo>
                    <a:pt x="60" y="0"/>
                  </a:moveTo>
                  <a:cubicBezTo>
                    <a:pt x="24" y="24"/>
                    <a:pt x="0" y="60"/>
                    <a:pt x="24" y="108"/>
                  </a:cubicBezTo>
                  <a:cubicBezTo>
                    <a:pt x="33" y="135"/>
                    <a:pt x="62" y="148"/>
                    <a:pt x="91" y="148"/>
                  </a:cubicBezTo>
                  <a:cubicBezTo>
                    <a:pt x="101" y="148"/>
                    <a:pt x="111" y="147"/>
                    <a:pt x="120" y="144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6"/>
            <p:cNvSpPr/>
            <p:nvPr/>
          </p:nvSpPr>
          <p:spPr>
            <a:xfrm>
              <a:off x="6872812" y="1618015"/>
              <a:ext cx="5365" cy="7285"/>
            </a:xfrm>
            <a:custGeom>
              <a:avLst/>
              <a:gdLst/>
              <a:ahLst/>
              <a:cxnLst/>
              <a:rect l="l" t="t" r="r" b="b"/>
              <a:pathLst>
                <a:path w="109" h="148" extrusionOk="0">
                  <a:moveTo>
                    <a:pt x="60" y="1"/>
                  </a:moveTo>
                  <a:cubicBezTo>
                    <a:pt x="24" y="25"/>
                    <a:pt x="0" y="60"/>
                    <a:pt x="24" y="96"/>
                  </a:cubicBezTo>
                  <a:cubicBezTo>
                    <a:pt x="34" y="126"/>
                    <a:pt x="60" y="147"/>
                    <a:pt x="89" y="147"/>
                  </a:cubicBezTo>
                  <a:cubicBezTo>
                    <a:pt x="95" y="147"/>
                    <a:pt x="102" y="146"/>
                    <a:pt x="108" y="144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6"/>
            <p:cNvSpPr/>
            <p:nvPr/>
          </p:nvSpPr>
          <p:spPr>
            <a:xfrm>
              <a:off x="6858095" y="1611666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0" y="0"/>
                  </a:moveTo>
                  <a:cubicBezTo>
                    <a:pt x="69" y="0"/>
                    <a:pt x="58" y="3"/>
                    <a:pt x="48" y="10"/>
                  </a:cubicBezTo>
                  <a:cubicBezTo>
                    <a:pt x="12" y="22"/>
                    <a:pt x="1" y="58"/>
                    <a:pt x="12" y="106"/>
                  </a:cubicBezTo>
                  <a:cubicBezTo>
                    <a:pt x="21" y="133"/>
                    <a:pt x="51" y="146"/>
                    <a:pt x="80" y="146"/>
                  </a:cubicBezTo>
                  <a:cubicBezTo>
                    <a:pt x="89" y="146"/>
                    <a:pt x="99" y="145"/>
                    <a:pt x="108" y="142"/>
                  </a:cubicBezTo>
                  <a:cubicBezTo>
                    <a:pt x="144" y="130"/>
                    <a:pt x="156" y="82"/>
                    <a:pt x="144" y="46"/>
                  </a:cubicBezTo>
                  <a:cubicBezTo>
                    <a:pt x="135" y="20"/>
                    <a:pt x="108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6"/>
            <p:cNvSpPr/>
            <p:nvPr/>
          </p:nvSpPr>
          <p:spPr>
            <a:xfrm>
              <a:off x="6867496" y="1633174"/>
              <a:ext cx="7728" cy="7432"/>
            </a:xfrm>
            <a:custGeom>
              <a:avLst/>
              <a:gdLst/>
              <a:ahLst/>
              <a:cxnLst/>
              <a:rect l="l" t="t" r="r" b="b"/>
              <a:pathLst>
                <a:path w="157" h="151" extrusionOk="0">
                  <a:moveTo>
                    <a:pt x="68" y="0"/>
                  </a:moveTo>
                  <a:cubicBezTo>
                    <a:pt x="61" y="0"/>
                    <a:pt x="55" y="1"/>
                    <a:pt x="49" y="4"/>
                  </a:cubicBezTo>
                  <a:cubicBezTo>
                    <a:pt x="13" y="27"/>
                    <a:pt x="1" y="63"/>
                    <a:pt x="13" y="99"/>
                  </a:cubicBezTo>
                  <a:cubicBezTo>
                    <a:pt x="23" y="129"/>
                    <a:pt x="57" y="150"/>
                    <a:pt x="89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23"/>
                    <a:pt x="156" y="87"/>
                    <a:pt x="144" y="51"/>
                  </a:cubicBezTo>
                  <a:cubicBezTo>
                    <a:pt x="125" y="22"/>
                    <a:pt x="97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6"/>
            <p:cNvSpPr/>
            <p:nvPr/>
          </p:nvSpPr>
          <p:spPr>
            <a:xfrm>
              <a:off x="6876946" y="1654880"/>
              <a:ext cx="7088" cy="7235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68" y="1"/>
                  </a:moveTo>
                  <a:cubicBezTo>
                    <a:pt x="61" y="1"/>
                    <a:pt x="54" y="2"/>
                    <a:pt x="48" y="5"/>
                  </a:cubicBezTo>
                  <a:cubicBezTo>
                    <a:pt x="12" y="17"/>
                    <a:pt x="0" y="65"/>
                    <a:pt x="12" y="101"/>
                  </a:cubicBezTo>
                  <a:cubicBezTo>
                    <a:pt x="21" y="126"/>
                    <a:pt x="48" y="146"/>
                    <a:pt x="71" y="146"/>
                  </a:cubicBezTo>
                  <a:cubicBezTo>
                    <a:pt x="81" y="146"/>
                    <a:pt x="89" y="143"/>
                    <a:pt x="96" y="136"/>
                  </a:cubicBezTo>
                  <a:cubicBezTo>
                    <a:pt x="132" y="124"/>
                    <a:pt x="144" y="89"/>
                    <a:pt x="132" y="53"/>
                  </a:cubicBezTo>
                  <a:cubicBezTo>
                    <a:pt x="123" y="16"/>
                    <a:pt x="92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6"/>
            <p:cNvSpPr/>
            <p:nvPr/>
          </p:nvSpPr>
          <p:spPr>
            <a:xfrm>
              <a:off x="6881622" y="1639819"/>
              <a:ext cx="5365" cy="7235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61" y="0"/>
                  </a:moveTo>
                  <a:cubicBezTo>
                    <a:pt x="25" y="12"/>
                    <a:pt x="1" y="60"/>
                    <a:pt x="25" y="96"/>
                  </a:cubicBezTo>
                  <a:cubicBezTo>
                    <a:pt x="35" y="125"/>
                    <a:pt x="61" y="147"/>
                    <a:pt x="89" y="147"/>
                  </a:cubicBezTo>
                  <a:cubicBezTo>
                    <a:pt x="96" y="147"/>
                    <a:pt x="102" y="146"/>
                    <a:pt x="108" y="144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6"/>
            <p:cNvSpPr/>
            <p:nvPr/>
          </p:nvSpPr>
          <p:spPr>
            <a:xfrm>
              <a:off x="6864592" y="1648137"/>
              <a:ext cx="5316" cy="6989"/>
            </a:xfrm>
            <a:custGeom>
              <a:avLst/>
              <a:gdLst/>
              <a:ahLst/>
              <a:cxnLst/>
              <a:rect l="l" t="t" r="r" b="b"/>
              <a:pathLst>
                <a:path w="108" h="142" extrusionOk="0">
                  <a:moveTo>
                    <a:pt x="30" y="1"/>
                  </a:moveTo>
                  <a:cubicBezTo>
                    <a:pt x="20" y="1"/>
                    <a:pt x="10" y="4"/>
                    <a:pt x="0" y="10"/>
                  </a:cubicBezTo>
                  <a:lnTo>
                    <a:pt x="60" y="142"/>
                  </a:lnTo>
                  <a:cubicBezTo>
                    <a:pt x="96" y="130"/>
                    <a:pt x="108" y="82"/>
                    <a:pt x="84" y="46"/>
                  </a:cubicBezTo>
                  <a:cubicBezTo>
                    <a:pt x="75" y="20"/>
                    <a:pt x="54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6"/>
            <p:cNvSpPr/>
            <p:nvPr/>
          </p:nvSpPr>
          <p:spPr>
            <a:xfrm>
              <a:off x="6854551" y="1626973"/>
              <a:ext cx="5956" cy="6989"/>
            </a:xfrm>
            <a:custGeom>
              <a:avLst/>
              <a:gdLst/>
              <a:ahLst/>
              <a:cxnLst/>
              <a:rect l="l" t="t" r="r" b="b"/>
              <a:pathLst>
                <a:path w="121" h="142" extrusionOk="0">
                  <a:moveTo>
                    <a:pt x="33" y="0"/>
                  </a:moveTo>
                  <a:cubicBezTo>
                    <a:pt x="22" y="0"/>
                    <a:pt x="11" y="3"/>
                    <a:pt x="1" y="10"/>
                  </a:cubicBezTo>
                  <a:lnTo>
                    <a:pt x="61" y="141"/>
                  </a:lnTo>
                  <a:cubicBezTo>
                    <a:pt x="96" y="118"/>
                    <a:pt x="120" y="82"/>
                    <a:pt x="96" y="46"/>
                  </a:cubicBezTo>
                  <a:cubicBezTo>
                    <a:pt x="88" y="20"/>
                    <a:pt x="6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6"/>
            <p:cNvSpPr/>
            <p:nvPr/>
          </p:nvSpPr>
          <p:spPr>
            <a:xfrm>
              <a:off x="6845150" y="1605759"/>
              <a:ext cx="5365" cy="7038"/>
            </a:xfrm>
            <a:custGeom>
              <a:avLst/>
              <a:gdLst/>
              <a:ahLst/>
              <a:cxnLst/>
              <a:rect l="l" t="t" r="r" b="b"/>
              <a:pathLst>
                <a:path w="109" h="143" extrusionOk="0">
                  <a:moveTo>
                    <a:pt x="32" y="1"/>
                  </a:moveTo>
                  <a:cubicBezTo>
                    <a:pt x="21" y="1"/>
                    <a:pt x="10" y="4"/>
                    <a:pt x="0" y="11"/>
                  </a:cubicBezTo>
                  <a:lnTo>
                    <a:pt x="60" y="142"/>
                  </a:lnTo>
                  <a:cubicBezTo>
                    <a:pt x="96" y="118"/>
                    <a:pt x="108" y="82"/>
                    <a:pt x="96" y="46"/>
                  </a:cubicBezTo>
                  <a:cubicBezTo>
                    <a:pt x="88" y="21"/>
                    <a:pt x="6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6"/>
            <p:cNvSpPr/>
            <p:nvPr/>
          </p:nvSpPr>
          <p:spPr>
            <a:xfrm>
              <a:off x="6871040" y="1580805"/>
              <a:ext cx="8860" cy="7481"/>
            </a:xfrm>
            <a:custGeom>
              <a:avLst/>
              <a:gdLst/>
              <a:ahLst/>
              <a:cxnLst/>
              <a:rect l="l" t="t" r="r" b="b"/>
              <a:pathLst>
                <a:path w="180" h="152" extrusionOk="0">
                  <a:moveTo>
                    <a:pt x="85" y="0"/>
                  </a:moveTo>
                  <a:cubicBezTo>
                    <a:pt x="77" y="0"/>
                    <a:pt x="69" y="1"/>
                    <a:pt x="60" y="3"/>
                  </a:cubicBezTo>
                  <a:cubicBezTo>
                    <a:pt x="24" y="27"/>
                    <a:pt x="1" y="63"/>
                    <a:pt x="24" y="99"/>
                  </a:cubicBezTo>
                  <a:cubicBezTo>
                    <a:pt x="34" y="136"/>
                    <a:pt x="57" y="151"/>
                    <a:pt x="88" y="151"/>
                  </a:cubicBezTo>
                  <a:cubicBezTo>
                    <a:pt x="98" y="151"/>
                    <a:pt x="109" y="150"/>
                    <a:pt x="120" y="147"/>
                  </a:cubicBezTo>
                  <a:cubicBezTo>
                    <a:pt x="156" y="135"/>
                    <a:pt x="180" y="87"/>
                    <a:pt x="168" y="51"/>
                  </a:cubicBezTo>
                  <a:cubicBezTo>
                    <a:pt x="148" y="22"/>
                    <a:pt x="12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6"/>
            <p:cNvSpPr/>
            <p:nvPr/>
          </p:nvSpPr>
          <p:spPr>
            <a:xfrm>
              <a:off x="6886938" y="1587991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60" y="1"/>
                  </a:moveTo>
                  <a:cubicBezTo>
                    <a:pt x="12" y="25"/>
                    <a:pt x="0" y="61"/>
                    <a:pt x="12" y="97"/>
                  </a:cubicBezTo>
                  <a:cubicBezTo>
                    <a:pt x="22" y="126"/>
                    <a:pt x="48" y="147"/>
                    <a:pt x="84" y="147"/>
                  </a:cubicBezTo>
                  <a:cubicBezTo>
                    <a:pt x="91" y="147"/>
                    <a:pt x="100" y="146"/>
                    <a:pt x="108" y="144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36"/>
            <p:cNvSpPr/>
            <p:nvPr/>
          </p:nvSpPr>
          <p:spPr>
            <a:xfrm>
              <a:off x="6894567" y="1610386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49" y="0"/>
                  </a:moveTo>
                  <a:cubicBezTo>
                    <a:pt x="13" y="12"/>
                    <a:pt x="1" y="48"/>
                    <a:pt x="13" y="96"/>
                  </a:cubicBezTo>
                  <a:cubicBezTo>
                    <a:pt x="23" y="125"/>
                    <a:pt x="49" y="147"/>
                    <a:pt x="78" y="147"/>
                  </a:cubicBezTo>
                  <a:cubicBezTo>
                    <a:pt x="84" y="147"/>
                    <a:pt x="90" y="146"/>
                    <a:pt x="96" y="144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36"/>
            <p:cNvSpPr/>
            <p:nvPr/>
          </p:nvSpPr>
          <p:spPr>
            <a:xfrm>
              <a:off x="6879259" y="1603101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89" y="0"/>
                  </a:moveTo>
                  <a:cubicBezTo>
                    <a:pt x="79" y="0"/>
                    <a:pt x="70" y="2"/>
                    <a:pt x="61" y="5"/>
                  </a:cubicBezTo>
                  <a:cubicBezTo>
                    <a:pt x="25" y="17"/>
                    <a:pt x="1" y="65"/>
                    <a:pt x="25" y="100"/>
                  </a:cubicBezTo>
                  <a:cubicBezTo>
                    <a:pt x="33" y="126"/>
                    <a:pt x="55" y="146"/>
                    <a:pt x="79" y="146"/>
                  </a:cubicBezTo>
                  <a:cubicBezTo>
                    <a:pt x="89" y="146"/>
                    <a:pt x="99" y="143"/>
                    <a:pt x="109" y="136"/>
                  </a:cubicBezTo>
                  <a:cubicBezTo>
                    <a:pt x="156" y="124"/>
                    <a:pt x="168" y="88"/>
                    <a:pt x="156" y="41"/>
                  </a:cubicBezTo>
                  <a:cubicBezTo>
                    <a:pt x="147" y="14"/>
                    <a:pt x="11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6"/>
            <p:cNvSpPr/>
            <p:nvPr/>
          </p:nvSpPr>
          <p:spPr>
            <a:xfrm>
              <a:off x="6888119" y="1624955"/>
              <a:ext cx="7678" cy="7383"/>
            </a:xfrm>
            <a:custGeom>
              <a:avLst/>
              <a:gdLst/>
              <a:ahLst/>
              <a:cxnLst/>
              <a:rect l="l" t="t" r="r" b="b"/>
              <a:pathLst>
                <a:path w="156" h="150" extrusionOk="0">
                  <a:moveTo>
                    <a:pt x="67" y="0"/>
                  </a:moveTo>
                  <a:cubicBezTo>
                    <a:pt x="61" y="0"/>
                    <a:pt x="54" y="1"/>
                    <a:pt x="48" y="3"/>
                  </a:cubicBezTo>
                  <a:cubicBezTo>
                    <a:pt x="12" y="15"/>
                    <a:pt x="0" y="63"/>
                    <a:pt x="12" y="99"/>
                  </a:cubicBezTo>
                  <a:cubicBezTo>
                    <a:pt x="22" y="128"/>
                    <a:pt x="48" y="150"/>
                    <a:pt x="77" y="150"/>
                  </a:cubicBezTo>
                  <a:cubicBezTo>
                    <a:pt x="83" y="150"/>
                    <a:pt x="90" y="149"/>
                    <a:pt x="96" y="147"/>
                  </a:cubicBezTo>
                  <a:cubicBezTo>
                    <a:pt x="132" y="135"/>
                    <a:pt x="156" y="87"/>
                    <a:pt x="144" y="51"/>
                  </a:cubicBezTo>
                  <a:cubicBezTo>
                    <a:pt x="124" y="21"/>
                    <a:pt x="96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6"/>
            <p:cNvSpPr/>
            <p:nvPr/>
          </p:nvSpPr>
          <p:spPr>
            <a:xfrm>
              <a:off x="6896338" y="1647300"/>
              <a:ext cx="7137" cy="7137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67" y="0"/>
                  </a:moveTo>
                  <a:cubicBezTo>
                    <a:pt x="61" y="0"/>
                    <a:pt x="55" y="1"/>
                    <a:pt x="49" y="3"/>
                  </a:cubicBezTo>
                  <a:cubicBezTo>
                    <a:pt x="13" y="15"/>
                    <a:pt x="1" y="51"/>
                    <a:pt x="13" y="99"/>
                  </a:cubicBezTo>
                  <a:cubicBezTo>
                    <a:pt x="21" y="125"/>
                    <a:pt x="42" y="145"/>
                    <a:pt x="67" y="145"/>
                  </a:cubicBezTo>
                  <a:cubicBezTo>
                    <a:pt x="76" y="145"/>
                    <a:pt x="86" y="142"/>
                    <a:pt x="96" y="135"/>
                  </a:cubicBezTo>
                  <a:cubicBezTo>
                    <a:pt x="132" y="123"/>
                    <a:pt x="144" y="87"/>
                    <a:pt x="132" y="51"/>
                  </a:cubicBezTo>
                  <a:cubicBezTo>
                    <a:pt x="122" y="22"/>
                    <a:pt x="96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6"/>
            <p:cNvSpPr/>
            <p:nvPr/>
          </p:nvSpPr>
          <p:spPr>
            <a:xfrm>
              <a:off x="6902245" y="1632141"/>
              <a:ext cx="4725" cy="7285"/>
            </a:xfrm>
            <a:custGeom>
              <a:avLst/>
              <a:gdLst/>
              <a:ahLst/>
              <a:cxnLst/>
              <a:rect l="l" t="t" r="r" b="b"/>
              <a:pathLst>
                <a:path w="96" h="148" extrusionOk="0">
                  <a:moveTo>
                    <a:pt x="48" y="1"/>
                  </a:moveTo>
                  <a:cubicBezTo>
                    <a:pt x="12" y="13"/>
                    <a:pt x="0" y="60"/>
                    <a:pt x="12" y="96"/>
                  </a:cubicBezTo>
                  <a:cubicBezTo>
                    <a:pt x="22" y="126"/>
                    <a:pt x="48" y="147"/>
                    <a:pt x="77" y="147"/>
                  </a:cubicBezTo>
                  <a:cubicBezTo>
                    <a:pt x="83" y="147"/>
                    <a:pt x="90" y="146"/>
                    <a:pt x="96" y="144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6"/>
            <p:cNvSpPr/>
            <p:nvPr/>
          </p:nvSpPr>
          <p:spPr>
            <a:xfrm>
              <a:off x="6883984" y="1639622"/>
              <a:ext cx="5365" cy="6694"/>
            </a:xfrm>
            <a:custGeom>
              <a:avLst/>
              <a:gdLst/>
              <a:ahLst/>
              <a:cxnLst/>
              <a:rect l="l" t="t" r="r" b="b"/>
              <a:pathLst>
                <a:path w="109" h="136" extrusionOk="0">
                  <a:moveTo>
                    <a:pt x="27" y="1"/>
                  </a:moveTo>
                  <a:cubicBezTo>
                    <a:pt x="22" y="1"/>
                    <a:pt x="17" y="2"/>
                    <a:pt x="13" y="4"/>
                  </a:cubicBezTo>
                  <a:lnTo>
                    <a:pt x="1" y="4"/>
                  </a:lnTo>
                  <a:lnTo>
                    <a:pt x="60" y="136"/>
                  </a:lnTo>
                  <a:cubicBezTo>
                    <a:pt x="96" y="124"/>
                    <a:pt x="108" y="88"/>
                    <a:pt x="96" y="52"/>
                  </a:cubicBezTo>
                  <a:cubicBezTo>
                    <a:pt x="86" y="22"/>
                    <a:pt x="5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6"/>
            <p:cNvSpPr/>
            <p:nvPr/>
          </p:nvSpPr>
          <p:spPr>
            <a:xfrm>
              <a:off x="6875765" y="1617867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19" y="1"/>
                  </a:moveTo>
                  <a:cubicBezTo>
                    <a:pt x="13" y="1"/>
                    <a:pt x="7" y="2"/>
                    <a:pt x="0" y="4"/>
                  </a:cubicBezTo>
                  <a:lnTo>
                    <a:pt x="48" y="147"/>
                  </a:lnTo>
                  <a:cubicBezTo>
                    <a:pt x="84" y="123"/>
                    <a:pt x="108" y="87"/>
                    <a:pt x="96" y="51"/>
                  </a:cubicBezTo>
                  <a:cubicBezTo>
                    <a:pt x="76" y="22"/>
                    <a:pt x="4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6"/>
            <p:cNvSpPr/>
            <p:nvPr/>
          </p:nvSpPr>
          <p:spPr>
            <a:xfrm>
              <a:off x="6866905" y="1596112"/>
              <a:ext cx="5956" cy="7235"/>
            </a:xfrm>
            <a:custGeom>
              <a:avLst/>
              <a:gdLst/>
              <a:ahLst/>
              <a:cxnLst/>
              <a:rect l="l" t="t" r="r" b="b"/>
              <a:pathLst>
                <a:path w="121" h="147" extrusionOk="0">
                  <a:moveTo>
                    <a:pt x="25" y="0"/>
                  </a:moveTo>
                  <a:cubicBezTo>
                    <a:pt x="17" y="0"/>
                    <a:pt x="9" y="1"/>
                    <a:pt x="1" y="3"/>
                  </a:cubicBezTo>
                  <a:lnTo>
                    <a:pt x="61" y="147"/>
                  </a:lnTo>
                  <a:cubicBezTo>
                    <a:pt x="97" y="135"/>
                    <a:pt x="120" y="87"/>
                    <a:pt x="97" y="51"/>
                  </a:cubicBezTo>
                  <a:cubicBezTo>
                    <a:pt x="87" y="22"/>
                    <a:pt x="61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6"/>
            <p:cNvSpPr/>
            <p:nvPr/>
          </p:nvSpPr>
          <p:spPr>
            <a:xfrm>
              <a:off x="6894567" y="1573127"/>
              <a:ext cx="8318" cy="7432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5" y="1"/>
                  </a:moveTo>
                  <a:cubicBezTo>
                    <a:pt x="77" y="1"/>
                    <a:pt x="69" y="2"/>
                    <a:pt x="61" y="4"/>
                  </a:cubicBezTo>
                  <a:cubicBezTo>
                    <a:pt x="25" y="16"/>
                    <a:pt x="1" y="52"/>
                    <a:pt x="13" y="100"/>
                  </a:cubicBezTo>
                  <a:cubicBezTo>
                    <a:pt x="23" y="129"/>
                    <a:pt x="49" y="151"/>
                    <a:pt x="84" y="151"/>
                  </a:cubicBezTo>
                  <a:cubicBezTo>
                    <a:pt x="92" y="151"/>
                    <a:pt x="100" y="150"/>
                    <a:pt x="108" y="147"/>
                  </a:cubicBezTo>
                  <a:cubicBezTo>
                    <a:pt x="144" y="135"/>
                    <a:pt x="168" y="88"/>
                    <a:pt x="156" y="52"/>
                  </a:cubicBezTo>
                  <a:cubicBezTo>
                    <a:pt x="146" y="22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36"/>
            <p:cNvSpPr/>
            <p:nvPr/>
          </p:nvSpPr>
          <p:spPr>
            <a:xfrm>
              <a:off x="6909874" y="1580953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60" y="0"/>
                  </a:moveTo>
                  <a:cubicBezTo>
                    <a:pt x="25" y="12"/>
                    <a:pt x="1" y="60"/>
                    <a:pt x="13" y="96"/>
                  </a:cubicBezTo>
                  <a:cubicBezTo>
                    <a:pt x="13" y="126"/>
                    <a:pt x="45" y="147"/>
                    <a:pt x="76" y="147"/>
                  </a:cubicBezTo>
                  <a:cubicBezTo>
                    <a:pt x="83" y="147"/>
                    <a:pt x="90" y="146"/>
                    <a:pt x="96" y="144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6"/>
            <p:cNvSpPr/>
            <p:nvPr/>
          </p:nvSpPr>
          <p:spPr>
            <a:xfrm>
              <a:off x="6916371" y="1603298"/>
              <a:ext cx="4725" cy="7285"/>
            </a:xfrm>
            <a:custGeom>
              <a:avLst/>
              <a:gdLst/>
              <a:ahLst/>
              <a:cxnLst/>
              <a:rect l="l" t="t" r="r" b="b"/>
              <a:pathLst>
                <a:path w="96" h="148" extrusionOk="0">
                  <a:moveTo>
                    <a:pt x="60" y="1"/>
                  </a:moveTo>
                  <a:cubicBezTo>
                    <a:pt x="12" y="13"/>
                    <a:pt x="0" y="61"/>
                    <a:pt x="12" y="96"/>
                  </a:cubicBezTo>
                  <a:cubicBezTo>
                    <a:pt x="12" y="126"/>
                    <a:pt x="45" y="147"/>
                    <a:pt x="76" y="147"/>
                  </a:cubicBezTo>
                  <a:cubicBezTo>
                    <a:pt x="83" y="147"/>
                    <a:pt x="89" y="146"/>
                    <a:pt x="96" y="144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36"/>
            <p:cNvSpPr/>
            <p:nvPr/>
          </p:nvSpPr>
          <p:spPr>
            <a:xfrm>
              <a:off x="6901654" y="1595522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0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24" y="15"/>
                    <a:pt x="0" y="51"/>
                    <a:pt x="12" y="99"/>
                  </a:cubicBezTo>
                  <a:cubicBezTo>
                    <a:pt x="22" y="128"/>
                    <a:pt x="48" y="150"/>
                    <a:pt x="84" y="150"/>
                  </a:cubicBezTo>
                  <a:cubicBezTo>
                    <a:pt x="91" y="150"/>
                    <a:pt x="99" y="149"/>
                    <a:pt x="108" y="147"/>
                  </a:cubicBezTo>
                  <a:cubicBezTo>
                    <a:pt x="144" y="135"/>
                    <a:pt x="168" y="87"/>
                    <a:pt x="156" y="51"/>
                  </a:cubicBezTo>
                  <a:cubicBezTo>
                    <a:pt x="146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6"/>
            <p:cNvSpPr/>
            <p:nvPr/>
          </p:nvSpPr>
          <p:spPr>
            <a:xfrm>
              <a:off x="6908693" y="1617867"/>
              <a:ext cx="7728" cy="7432"/>
            </a:xfrm>
            <a:custGeom>
              <a:avLst/>
              <a:gdLst/>
              <a:ahLst/>
              <a:cxnLst/>
              <a:rect l="l" t="t" r="r" b="b"/>
              <a:pathLst>
                <a:path w="157" h="151" extrusionOk="0">
                  <a:moveTo>
                    <a:pt x="79" y="1"/>
                  </a:moveTo>
                  <a:cubicBezTo>
                    <a:pt x="73" y="1"/>
                    <a:pt x="67" y="2"/>
                    <a:pt x="61" y="4"/>
                  </a:cubicBezTo>
                  <a:cubicBezTo>
                    <a:pt x="25" y="16"/>
                    <a:pt x="1" y="63"/>
                    <a:pt x="13" y="99"/>
                  </a:cubicBezTo>
                  <a:cubicBezTo>
                    <a:pt x="23" y="129"/>
                    <a:pt x="49" y="150"/>
                    <a:pt x="77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32" y="135"/>
                    <a:pt x="156" y="99"/>
                    <a:pt x="144" y="51"/>
                  </a:cubicBezTo>
                  <a:cubicBezTo>
                    <a:pt x="134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6"/>
            <p:cNvSpPr/>
            <p:nvPr/>
          </p:nvSpPr>
          <p:spPr>
            <a:xfrm>
              <a:off x="6915780" y="1640213"/>
              <a:ext cx="7678" cy="7432"/>
            </a:xfrm>
            <a:custGeom>
              <a:avLst/>
              <a:gdLst/>
              <a:ahLst/>
              <a:cxnLst/>
              <a:rect l="l" t="t" r="r" b="b"/>
              <a:pathLst>
                <a:path w="156" h="151" extrusionOk="0">
                  <a:moveTo>
                    <a:pt x="78" y="1"/>
                  </a:moveTo>
                  <a:cubicBezTo>
                    <a:pt x="72" y="1"/>
                    <a:pt x="66" y="2"/>
                    <a:pt x="60" y="4"/>
                  </a:cubicBezTo>
                  <a:cubicBezTo>
                    <a:pt x="24" y="16"/>
                    <a:pt x="0" y="64"/>
                    <a:pt x="12" y="100"/>
                  </a:cubicBezTo>
                  <a:cubicBezTo>
                    <a:pt x="22" y="129"/>
                    <a:pt x="48" y="151"/>
                    <a:pt x="77" y="151"/>
                  </a:cubicBezTo>
                  <a:cubicBezTo>
                    <a:pt x="83" y="151"/>
                    <a:pt x="90" y="150"/>
                    <a:pt x="96" y="147"/>
                  </a:cubicBezTo>
                  <a:cubicBezTo>
                    <a:pt x="132" y="136"/>
                    <a:pt x="156" y="100"/>
                    <a:pt x="144" y="64"/>
                  </a:cubicBezTo>
                  <a:cubicBezTo>
                    <a:pt x="134" y="24"/>
                    <a:pt x="108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6"/>
            <p:cNvSpPr/>
            <p:nvPr/>
          </p:nvSpPr>
          <p:spPr>
            <a:xfrm>
              <a:off x="6922818" y="1626284"/>
              <a:ext cx="4774" cy="6645"/>
            </a:xfrm>
            <a:custGeom>
              <a:avLst/>
              <a:gdLst/>
              <a:ahLst/>
              <a:cxnLst/>
              <a:rect l="l" t="t" r="r" b="b"/>
              <a:pathLst>
                <a:path w="97" h="135" extrusionOk="0">
                  <a:moveTo>
                    <a:pt x="49" y="0"/>
                  </a:moveTo>
                  <a:cubicBezTo>
                    <a:pt x="13" y="0"/>
                    <a:pt x="1" y="48"/>
                    <a:pt x="13" y="84"/>
                  </a:cubicBezTo>
                  <a:cubicBezTo>
                    <a:pt x="13" y="113"/>
                    <a:pt x="45" y="135"/>
                    <a:pt x="77" y="135"/>
                  </a:cubicBezTo>
                  <a:cubicBezTo>
                    <a:pt x="83" y="135"/>
                    <a:pt x="90" y="134"/>
                    <a:pt x="96" y="132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6"/>
            <p:cNvSpPr/>
            <p:nvPr/>
          </p:nvSpPr>
          <p:spPr>
            <a:xfrm>
              <a:off x="6904607" y="1631993"/>
              <a:ext cx="4725" cy="7285"/>
            </a:xfrm>
            <a:custGeom>
              <a:avLst/>
              <a:gdLst/>
              <a:ahLst/>
              <a:cxnLst/>
              <a:rect l="l" t="t" r="r" b="b"/>
              <a:pathLst>
                <a:path w="96" h="148" extrusionOk="0">
                  <a:moveTo>
                    <a:pt x="18" y="1"/>
                  </a:moveTo>
                  <a:cubicBezTo>
                    <a:pt x="12" y="1"/>
                    <a:pt x="6" y="2"/>
                    <a:pt x="0" y="4"/>
                  </a:cubicBezTo>
                  <a:lnTo>
                    <a:pt x="48" y="147"/>
                  </a:lnTo>
                  <a:cubicBezTo>
                    <a:pt x="84" y="135"/>
                    <a:pt x="96" y="99"/>
                    <a:pt x="84" y="63"/>
                  </a:cubicBezTo>
                  <a:cubicBezTo>
                    <a:pt x="74" y="24"/>
                    <a:pt x="48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6"/>
            <p:cNvSpPr/>
            <p:nvPr/>
          </p:nvSpPr>
          <p:spPr>
            <a:xfrm>
              <a:off x="6896929" y="1610238"/>
              <a:ext cx="5365" cy="7235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25" y="0"/>
                  </a:moveTo>
                  <a:cubicBezTo>
                    <a:pt x="17" y="0"/>
                    <a:pt x="9" y="1"/>
                    <a:pt x="1" y="3"/>
                  </a:cubicBezTo>
                  <a:lnTo>
                    <a:pt x="48" y="147"/>
                  </a:lnTo>
                  <a:cubicBezTo>
                    <a:pt x="84" y="135"/>
                    <a:pt x="108" y="87"/>
                    <a:pt x="96" y="51"/>
                  </a:cubicBezTo>
                  <a:cubicBezTo>
                    <a:pt x="86" y="22"/>
                    <a:pt x="60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6"/>
            <p:cNvSpPr/>
            <p:nvPr/>
          </p:nvSpPr>
          <p:spPr>
            <a:xfrm>
              <a:off x="6889891" y="1587843"/>
              <a:ext cx="5316" cy="7285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20" y="1"/>
                  </a:moveTo>
                  <a:cubicBezTo>
                    <a:pt x="13" y="1"/>
                    <a:pt x="7" y="2"/>
                    <a:pt x="0" y="4"/>
                  </a:cubicBezTo>
                  <a:lnTo>
                    <a:pt x="48" y="147"/>
                  </a:lnTo>
                  <a:cubicBezTo>
                    <a:pt x="84" y="135"/>
                    <a:pt x="108" y="100"/>
                    <a:pt x="96" y="52"/>
                  </a:cubicBezTo>
                  <a:cubicBezTo>
                    <a:pt x="86" y="22"/>
                    <a:pt x="52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6"/>
            <p:cNvSpPr/>
            <p:nvPr/>
          </p:nvSpPr>
          <p:spPr>
            <a:xfrm>
              <a:off x="6918143" y="1566679"/>
              <a:ext cx="8269" cy="6842"/>
            </a:xfrm>
            <a:custGeom>
              <a:avLst/>
              <a:gdLst/>
              <a:ahLst/>
              <a:cxnLst/>
              <a:rect l="l" t="t" r="r" b="b"/>
              <a:pathLst>
                <a:path w="168" h="139" extrusionOk="0">
                  <a:moveTo>
                    <a:pt x="92" y="0"/>
                  </a:moveTo>
                  <a:cubicBezTo>
                    <a:pt x="85" y="0"/>
                    <a:pt x="78" y="1"/>
                    <a:pt x="72" y="3"/>
                  </a:cubicBezTo>
                  <a:cubicBezTo>
                    <a:pt x="24" y="3"/>
                    <a:pt x="0" y="51"/>
                    <a:pt x="12" y="87"/>
                  </a:cubicBezTo>
                  <a:cubicBezTo>
                    <a:pt x="22" y="117"/>
                    <a:pt x="48" y="138"/>
                    <a:pt x="83" y="138"/>
                  </a:cubicBezTo>
                  <a:cubicBezTo>
                    <a:pt x="91" y="138"/>
                    <a:pt x="99" y="137"/>
                    <a:pt x="108" y="135"/>
                  </a:cubicBezTo>
                  <a:cubicBezTo>
                    <a:pt x="144" y="135"/>
                    <a:pt x="167" y="87"/>
                    <a:pt x="156" y="51"/>
                  </a:cubicBezTo>
                  <a:cubicBezTo>
                    <a:pt x="156" y="22"/>
                    <a:pt x="12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6"/>
            <p:cNvSpPr/>
            <p:nvPr/>
          </p:nvSpPr>
          <p:spPr>
            <a:xfrm>
              <a:off x="6932810" y="1575046"/>
              <a:ext cx="4774" cy="7285"/>
            </a:xfrm>
            <a:custGeom>
              <a:avLst/>
              <a:gdLst/>
              <a:ahLst/>
              <a:cxnLst/>
              <a:rect l="l" t="t" r="r" b="b"/>
              <a:pathLst>
                <a:path w="97" h="148" extrusionOk="0">
                  <a:moveTo>
                    <a:pt x="73" y="1"/>
                  </a:moveTo>
                  <a:cubicBezTo>
                    <a:pt x="25" y="13"/>
                    <a:pt x="1" y="49"/>
                    <a:pt x="13" y="96"/>
                  </a:cubicBezTo>
                  <a:cubicBezTo>
                    <a:pt x="23" y="126"/>
                    <a:pt x="49" y="147"/>
                    <a:pt x="78" y="147"/>
                  </a:cubicBezTo>
                  <a:cubicBezTo>
                    <a:pt x="84" y="147"/>
                    <a:pt x="90" y="146"/>
                    <a:pt x="97" y="144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6"/>
            <p:cNvSpPr/>
            <p:nvPr/>
          </p:nvSpPr>
          <p:spPr>
            <a:xfrm>
              <a:off x="6938126" y="1598032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60" y="0"/>
                  </a:moveTo>
                  <a:cubicBezTo>
                    <a:pt x="25" y="12"/>
                    <a:pt x="1" y="48"/>
                    <a:pt x="13" y="84"/>
                  </a:cubicBezTo>
                  <a:cubicBezTo>
                    <a:pt x="22" y="123"/>
                    <a:pt x="49" y="147"/>
                    <a:pt x="78" y="147"/>
                  </a:cubicBezTo>
                  <a:cubicBezTo>
                    <a:pt x="84" y="147"/>
                    <a:pt x="90" y="146"/>
                    <a:pt x="96" y="144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6"/>
            <p:cNvSpPr/>
            <p:nvPr/>
          </p:nvSpPr>
          <p:spPr>
            <a:xfrm>
              <a:off x="6924000" y="1589025"/>
              <a:ext cx="8318" cy="7432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4" y="1"/>
                  </a:moveTo>
                  <a:cubicBezTo>
                    <a:pt x="76" y="1"/>
                    <a:pt x="69" y="2"/>
                    <a:pt x="60" y="4"/>
                  </a:cubicBezTo>
                  <a:cubicBezTo>
                    <a:pt x="25" y="16"/>
                    <a:pt x="1" y="52"/>
                    <a:pt x="13" y="99"/>
                  </a:cubicBezTo>
                  <a:cubicBezTo>
                    <a:pt x="22" y="129"/>
                    <a:pt x="48" y="150"/>
                    <a:pt x="77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44" y="135"/>
                    <a:pt x="168" y="99"/>
                    <a:pt x="156" y="64"/>
                  </a:cubicBezTo>
                  <a:cubicBezTo>
                    <a:pt x="146" y="24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6"/>
            <p:cNvSpPr/>
            <p:nvPr/>
          </p:nvSpPr>
          <p:spPr>
            <a:xfrm>
              <a:off x="6929906" y="1612010"/>
              <a:ext cx="7678" cy="7383"/>
            </a:xfrm>
            <a:custGeom>
              <a:avLst/>
              <a:gdLst/>
              <a:ahLst/>
              <a:cxnLst/>
              <a:rect l="l" t="t" r="r" b="b"/>
              <a:pathLst>
                <a:path w="156" h="150" extrusionOk="0">
                  <a:moveTo>
                    <a:pt x="79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24" y="15"/>
                    <a:pt x="0" y="51"/>
                    <a:pt x="12" y="87"/>
                  </a:cubicBezTo>
                  <a:cubicBezTo>
                    <a:pt x="22" y="126"/>
                    <a:pt x="48" y="150"/>
                    <a:pt x="78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32" y="135"/>
                    <a:pt x="156" y="99"/>
                    <a:pt x="144" y="63"/>
                  </a:cubicBezTo>
                  <a:cubicBezTo>
                    <a:pt x="144" y="23"/>
                    <a:pt x="111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6"/>
            <p:cNvSpPr/>
            <p:nvPr/>
          </p:nvSpPr>
          <p:spPr>
            <a:xfrm>
              <a:off x="6935763" y="1634946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9" y="0"/>
                  </a:moveTo>
                  <a:cubicBezTo>
                    <a:pt x="73" y="0"/>
                    <a:pt x="67" y="1"/>
                    <a:pt x="61" y="3"/>
                  </a:cubicBezTo>
                  <a:cubicBezTo>
                    <a:pt x="25" y="15"/>
                    <a:pt x="1" y="51"/>
                    <a:pt x="13" y="87"/>
                  </a:cubicBezTo>
                  <a:cubicBezTo>
                    <a:pt x="25" y="123"/>
                    <a:pt x="61" y="147"/>
                    <a:pt x="96" y="147"/>
                  </a:cubicBezTo>
                  <a:cubicBezTo>
                    <a:pt x="132" y="135"/>
                    <a:pt x="156" y="99"/>
                    <a:pt x="144" y="51"/>
                  </a:cubicBezTo>
                  <a:cubicBezTo>
                    <a:pt x="134" y="22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6"/>
            <p:cNvSpPr/>
            <p:nvPr/>
          </p:nvSpPr>
          <p:spPr>
            <a:xfrm>
              <a:off x="6943441" y="1620377"/>
              <a:ext cx="4725" cy="7678"/>
            </a:xfrm>
            <a:custGeom>
              <a:avLst/>
              <a:gdLst/>
              <a:ahLst/>
              <a:cxnLst/>
              <a:rect l="l" t="t" r="r" b="b"/>
              <a:pathLst>
                <a:path w="96" h="156" extrusionOk="0">
                  <a:moveTo>
                    <a:pt x="60" y="0"/>
                  </a:moveTo>
                  <a:cubicBezTo>
                    <a:pt x="24" y="12"/>
                    <a:pt x="0" y="48"/>
                    <a:pt x="12" y="96"/>
                  </a:cubicBezTo>
                  <a:cubicBezTo>
                    <a:pt x="24" y="132"/>
                    <a:pt x="60" y="156"/>
                    <a:pt x="96" y="156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6"/>
            <p:cNvSpPr/>
            <p:nvPr/>
          </p:nvSpPr>
          <p:spPr>
            <a:xfrm>
              <a:off x="6925181" y="1626087"/>
              <a:ext cx="4774" cy="6694"/>
            </a:xfrm>
            <a:custGeom>
              <a:avLst/>
              <a:gdLst/>
              <a:ahLst/>
              <a:cxnLst/>
              <a:rect l="l" t="t" r="r" b="b"/>
              <a:pathLst>
                <a:path w="97" h="136" extrusionOk="0">
                  <a:moveTo>
                    <a:pt x="19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48" y="136"/>
                  </a:lnTo>
                  <a:cubicBezTo>
                    <a:pt x="84" y="136"/>
                    <a:pt x="96" y="88"/>
                    <a:pt x="84" y="52"/>
                  </a:cubicBezTo>
                  <a:cubicBezTo>
                    <a:pt x="74" y="22"/>
                    <a:pt x="4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6"/>
            <p:cNvSpPr/>
            <p:nvPr/>
          </p:nvSpPr>
          <p:spPr>
            <a:xfrm>
              <a:off x="6919275" y="1603298"/>
              <a:ext cx="4774" cy="7137"/>
            </a:xfrm>
            <a:custGeom>
              <a:avLst/>
              <a:gdLst/>
              <a:ahLst/>
              <a:cxnLst/>
              <a:rect l="l" t="t" r="r" b="b"/>
              <a:pathLst>
                <a:path w="97" h="145" extrusionOk="0">
                  <a:moveTo>
                    <a:pt x="1" y="1"/>
                  </a:moveTo>
                  <a:lnTo>
                    <a:pt x="37" y="144"/>
                  </a:lnTo>
                  <a:cubicBezTo>
                    <a:pt x="73" y="132"/>
                    <a:pt x="97" y="96"/>
                    <a:pt x="85" y="61"/>
                  </a:cubicBezTo>
                  <a:cubicBezTo>
                    <a:pt x="73" y="13"/>
                    <a:pt x="37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6"/>
            <p:cNvSpPr/>
            <p:nvPr/>
          </p:nvSpPr>
          <p:spPr>
            <a:xfrm>
              <a:off x="6912827" y="1580805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20" y="0"/>
                  </a:moveTo>
                  <a:cubicBezTo>
                    <a:pt x="13" y="0"/>
                    <a:pt x="7" y="1"/>
                    <a:pt x="0" y="3"/>
                  </a:cubicBezTo>
                  <a:lnTo>
                    <a:pt x="36" y="147"/>
                  </a:lnTo>
                  <a:cubicBezTo>
                    <a:pt x="72" y="135"/>
                    <a:pt x="96" y="99"/>
                    <a:pt x="96" y="63"/>
                  </a:cubicBezTo>
                  <a:cubicBezTo>
                    <a:pt x="86" y="24"/>
                    <a:pt x="52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6"/>
            <p:cNvSpPr/>
            <p:nvPr/>
          </p:nvSpPr>
          <p:spPr>
            <a:xfrm>
              <a:off x="6942260" y="1560920"/>
              <a:ext cx="8269" cy="7285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72" y="1"/>
                  </a:moveTo>
                  <a:cubicBezTo>
                    <a:pt x="24" y="13"/>
                    <a:pt x="0" y="49"/>
                    <a:pt x="12" y="97"/>
                  </a:cubicBezTo>
                  <a:cubicBezTo>
                    <a:pt x="12" y="126"/>
                    <a:pt x="45" y="147"/>
                    <a:pt x="76" y="147"/>
                  </a:cubicBezTo>
                  <a:cubicBezTo>
                    <a:pt x="83" y="147"/>
                    <a:pt x="90" y="146"/>
                    <a:pt x="96" y="144"/>
                  </a:cubicBezTo>
                  <a:cubicBezTo>
                    <a:pt x="144" y="144"/>
                    <a:pt x="168" y="97"/>
                    <a:pt x="156" y="61"/>
                  </a:cubicBezTo>
                  <a:cubicBezTo>
                    <a:pt x="156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6"/>
            <p:cNvSpPr/>
            <p:nvPr/>
          </p:nvSpPr>
          <p:spPr>
            <a:xfrm>
              <a:off x="6956386" y="1570371"/>
              <a:ext cx="4725" cy="7678"/>
            </a:xfrm>
            <a:custGeom>
              <a:avLst/>
              <a:gdLst/>
              <a:ahLst/>
              <a:cxnLst/>
              <a:rect l="l" t="t" r="r" b="b"/>
              <a:pathLst>
                <a:path w="96" h="156" extrusionOk="0">
                  <a:moveTo>
                    <a:pt x="72" y="0"/>
                  </a:moveTo>
                  <a:cubicBezTo>
                    <a:pt x="24" y="12"/>
                    <a:pt x="0" y="48"/>
                    <a:pt x="12" y="96"/>
                  </a:cubicBezTo>
                  <a:cubicBezTo>
                    <a:pt x="12" y="132"/>
                    <a:pt x="48" y="156"/>
                    <a:pt x="96" y="156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6"/>
            <p:cNvSpPr/>
            <p:nvPr/>
          </p:nvSpPr>
          <p:spPr>
            <a:xfrm>
              <a:off x="6960471" y="1593307"/>
              <a:ext cx="4184" cy="7678"/>
            </a:xfrm>
            <a:custGeom>
              <a:avLst/>
              <a:gdLst/>
              <a:ahLst/>
              <a:cxnLst/>
              <a:rect l="l" t="t" r="r" b="b"/>
              <a:pathLst>
                <a:path w="85" h="156" extrusionOk="0">
                  <a:moveTo>
                    <a:pt x="61" y="0"/>
                  </a:moveTo>
                  <a:cubicBezTo>
                    <a:pt x="25" y="12"/>
                    <a:pt x="1" y="48"/>
                    <a:pt x="13" y="84"/>
                  </a:cubicBezTo>
                  <a:cubicBezTo>
                    <a:pt x="13" y="132"/>
                    <a:pt x="49" y="156"/>
                    <a:pt x="85" y="156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6"/>
            <p:cNvSpPr/>
            <p:nvPr/>
          </p:nvSpPr>
          <p:spPr>
            <a:xfrm>
              <a:off x="6946936" y="1583906"/>
              <a:ext cx="7728" cy="7678"/>
            </a:xfrm>
            <a:custGeom>
              <a:avLst/>
              <a:gdLst/>
              <a:ahLst/>
              <a:cxnLst/>
              <a:rect l="l" t="t" r="r" b="b"/>
              <a:pathLst>
                <a:path w="157" h="156" extrusionOk="0">
                  <a:moveTo>
                    <a:pt x="61" y="0"/>
                  </a:moveTo>
                  <a:cubicBezTo>
                    <a:pt x="25" y="12"/>
                    <a:pt x="1" y="48"/>
                    <a:pt x="13" y="96"/>
                  </a:cubicBezTo>
                  <a:cubicBezTo>
                    <a:pt x="13" y="132"/>
                    <a:pt x="61" y="156"/>
                    <a:pt x="97" y="156"/>
                  </a:cubicBezTo>
                  <a:cubicBezTo>
                    <a:pt x="132" y="144"/>
                    <a:pt x="156" y="108"/>
                    <a:pt x="156" y="60"/>
                  </a:cubicBezTo>
                  <a:cubicBezTo>
                    <a:pt x="144" y="24"/>
                    <a:pt x="10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6"/>
            <p:cNvSpPr/>
            <p:nvPr/>
          </p:nvSpPr>
          <p:spPr>
            <a:xfrm>
              <a:off x="6951661" y="1607285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9" y="0"/>
                  </a:moveTo>
                  <a:cubicBezTo>
                    <a:pt x="73" y="0"/>
                    <a:pt x="67" y="1"/>
                    <a:pt x="60" y="3"/>
                  </a:cubicBezTo>
                  <a:cubicBezTo>
                    <a:pt x="25" y="3"/>
                    <a:pt x="1" y="51"/>
                    <a:pt x="13" y="87"/>
                  </a:cubicBezTo>
                  <a:cubicBezTo>
                    <a:pt x="13" y="123"/>
                    <a:pt x="48" y="147"/>
                    <a:pt x="96" y="147"/>
                  </a:cubicBezTo>
                  <a:cubicBezTo>
                    <a:pt x="132" y="135"/>
                    <a:pt x="156" y="99"/>
                    <a:pt x="144" y="63"/>
                  </a:cubicBezTo>
                  <a:cubicBezTo>
                    <a:pt x="134" y="24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6"/>
            <p:cNvSpPr/>
            <p:nvPr/>
          </p:nvSpPr>
          <p:spPr>
            <a:xfrm>
              <a:off x="6956386" y="1630271"/>
              <a:ext cx="7088" cy="7334"/>
            </a:xfrm>
            <a:custGeom>
              <a:avLst/>
              <a:gdLst/>
              <a:ahLst/>
              <a:cxnLst/>
              <a:rect l="l" t="t" r="r" b="b"/>
              <a:pathLst>
                <a:path w="144" h="149" extrusionOk="0">
                  <a:moveTo>
                    <a:pt x="74" y="0"/>
                  </a:moveTo>
                  <a:cubicBezTo>
                    <a:pt x="70" y="0"/>
                    <a:pt x="65" y="1"/>
                    <a:pt x="60" y="3"/>
                  </a:cubicBezTo>
                  <a:cubicBezTo>
                    <a:pt x="24" y="15"/>
                    <a:pt x="0" y="51"/>
                    <a:pt x="12" y="86"/>
                  </a:cubicBezTo>
                  <a:cubicBezTo>
                    <a:pt x="12" y="118"/>
                    <a:pt x="39" y="149"/>
                    <a:pt x="70" y="149"/>
                  </a:cubicBezTo>
                  <a:cubicBezTo>
                    <a:pt x="74" y="149"/>
                    <a:pt x="79" y="148"/>
                    <a:pt x="84" y="146"/>
                  </a:cubicBezTo>
                  <a:cubicBezTo>
                    <a:pt x="120" y="134"/>
                    <a:pt x="144" y="98"/>
                    <a:pt x="132" y="63"/>
                  </a:cubicBezTo>
                  <a:cubicBezTo>
                    <a:pt x="132" y="31"/>
                    <a:pt x="105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6"/>
            <p:cNvSpPr/>
            <p:nvPr/>
          </p:nvSpPr>
          <p:spPr>
            <a:xfrm>
              <a:off x="6964606" y="1616243"/>
              <a:ext cx="4184" cy="7728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60" y="1"/>
                  </a:moveTo>
                  <a:cubicBezTo>
                    <a:pt x="25" y="13"/>
                    <a:pt x="1" y="49"/>
                    <a:pt x="13" y="84"/>
                  </a:cubicBezTo>
                  <a:cubicBezTo>
                    <a:pt x="13" y="132"/>
                    <a:pt x="48" y="156"/>
                    <a:pt x="84" y="156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6"/>
            <p:cNvSpPr/>
            <p:nvPr/>
          </p:nvSpPr>
          <p:spPr>
            <a:xfrm>
              <a:off x="6946345" y="1620377"/>
              <a:ext cx="4184" cy="7678"/>
            </a:xfrm>
            <a:custGeom>
              <a:avLst/>
              <a:gdLst/>
              <a:ahLst/>
              <a:cxnLst/>
              <a:rect l="l" t="t" r="r" b="b"/>
              <a:pathLst>
                <a:path w="85" h="156" extrusionOk="0">
                  <a:moveTo>
                    <a:pt x="1" y="0"/>
                  </a:moveTo>
                  <a:lnTo>
                    <a:pt x="37" y="156"/>
                  </a:lnTo>
                  <a:cubicBezTo>
                    <a:pt x="73" y="144"/>
                    <a:pt x="85" y="108"/>
                    <a:pt x="85" y="60"/>
                  </a:cubicBezTo>
                  <a:cubicBezTo>
                    <a:pt x="73" y="24"/>
                    <a:pt x="37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6"/>
            <p:cNvSpPr/>
            <p:nvPr/>
          </p:nvSpPr>
          <p:spPr>
            <a:xfrm>
              <a:off x="6941079" y="1597884"/>
              <a:ext cx="4774" cy="7235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20" y="0"/>
                  </a:moveTo>
                  <a:cubicBezTo>
                    <a:pt x="13" y="0"/>
                    <a:pt x="7" y="1"/>
                    <a:pt x="0" y="3"/>
                  </a:cubicBezTo>
                  <a:lnTo>
                    <a:pt x="36" y="147"/>
                  </a:lnTo>
                  <a:cubicBezTo>
                    <a:pt x="72" y="135"/>
                    <a:pt x="96" y="99"/>
                    <a:pt x="84" y="63"/>
                  </a:cubicBezTo>
                  <a:cubicBezTo>
                    <a:pt x="84" y="23"/>
                    <a:pt x="51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6"/>
            <p:cNvSpPr/>
            <p:nvPr/>
          </p:nvSpPr>
          <p:spPr>
            <a:xfrm>
              <a:off x="6936354" y="1575046"/>
              <a:ext cx="4774" cy="7137"/>
            </a:xfrm>
            <a:custGeom>
              <a:avLst/>
              <a:gdLst/>
              <a:ahLst/>
              <a:cxnLst/>
              <a:rect l="l" t="t" r="r" b="b"/>
              <a:pathLst>
                <a:path w="97" h="145" extrusionOk="0">
                  <a:moveTo>
                    <a:pt x="1" y="1"/>
                  </a:moveTo>
                  <a:lnTo>
                    <a:pt x="25" y="144"/>
                  </a:lnTo>
                  <a:cubicBezTo>
                    <a:pt x="72" y="144"/>
                    <a:pt x="96" y="96"/>
                    <a:pt x="84" y="61"/>
                  </a:cubicBezTo>
                  <a:cubicBezTo>
                    <a:pt x="72" y="25"/>
                    <a:pt x="37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36"/>
            <p:cNvSpPr/>
            <p:nvPr/>
          </p:nvSpPr>
          <p:spPr>
            <a:xfrm>
              <a:off x="6966378" y="1556835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2" y="0"/>
                  </a:moveTo>
                  <a:cubicBezTo>
                    <a:pt x="36" y="12"/>
                    <a:pt x="1" y="48"/>
                    <a:pt x="12" y="84"/>
                  </a:cubicBezTo>
                  <a:cubicBezTo>
                    <a:pt x="12" y="123"/>
                    <a:pt x="37" y="147"/>
                    <a:pt x="73" y="147"/>
                  </a:cubicBezTo>
                  <a:cubicBezTo>
                    <a:pt x="80" y="147"/>
                    <a:pt x="88" y="146"/>
                    <a:pt x="96" y="144"/>
                  </a:cubicBezTo>
                  <a:cubicBezTo>
                    <a:pt x="132" y="144"/>
                    <a:pt x="168" y="108"/>
                    <a:pt x="156" y="60"/>
                  </a:cubicBez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36"/>
            <p:cNvSpPr/>
            <p:nvPr/>
          </p:nvSpPr>
          <p:spPr>
            <a:xfrm>
              <a:off x="6979913" y="1567417"/>
              <a:ext cx="4774" cy="7088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72" y="0"/>
                  </a:moveTo>
                  <a:cubicBezTo>
                    <a:pt x="36" y="0"/>
                    <a:pt x="1" y="36"/>
                    <a:pt x="12" y="84"/>
                  </a:cubicBezTo>
                  <a:cubicBezTo>
                    <a:pt x="12" y="120"/>
                    <a:pt x="48" y="144"/>
                    <a:pt x="96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6"/>
            <p:cNvSpPr/>
            <p:nvPr/>
          </p:nvSpPr>
          <p:spPr>
            <a:xfrm>
              <a:off x="6982866" y="1590354"/>
              <a:ext cx="4134" cy="7235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72" y="1"/>
                  </a:moveTo>
                  <a:cubicBezTo>
                    <a:pt x="36" y="1"/>
                    <a:pt x="0" y="37"/>
                    <a:pt x="12" y="84"/>
                  </a:cubicBezTo>
                  <a:cubicBezTo>
                    <a:pt x="12" y="115"/>
                    <a:pt x="39" y="147"/>
                    <a:pt x="70" y="147"/>
                  </a:cubicBezTo>
                  <a:cubicBezTo>
                    <a:pt x="74" y="147"/>
                    <a:pt x="79" y="146"/>
                    <a:pt x="84" y="144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6"/>
            <p:cNvSpPr/>
            <p:nvPr/>
          </p:nvSpPr>
          <p:spPr>
            <a:xfrm>
              <a:off x="6969921" y="1580264"/>
              <a:ext cx="7678" cy="7186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86" y="0"/>
                  </a:moveTo>
                  <a:cubicBezTo>
                    <a:pt x="82" y="0"/>
                    <a:pt x="77" y="1"/>
                    <a:pt x="72" y="2"/>
                  </a:cubicBezTo>
                  <a:cubicBezTo>
                    <a:pt x="24" y="2"/>
                    <a:pt x="0" y="38"/>
                    <a:pt x="12" y="86"/>
                  </a:cubicBezTo>
                  <a:cubicBezTo>
                    <a:pt x="12" y="122"/>
                    <a:pt x="48" y="146"/>
                    <a:pt x="96" y="146"/>
                  </a:cubicBezTo>
                  <a:cubicBezTo>
                    <a:pt x="132" y="146"/>
                    <a:pt x="156" y="98"/>
                    <a:pt x="156" y="62"/>
                  </a:cubicBezTo>
                  <a:cubicBezTo>
                    <a:pt x="145" y="31"/>
                    <a:pt x="11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6"/>
            <p:cNvSpPr/>
            <p:nvPr/>
          </p:nvSpPr>
          <p:spPr>
            <a:xfrm>
              <a:off x="6973416" y="1603298"/>
              <a:ext cx="7137" cy="7728"/>
            </a:xfrm>
            <a:custGeom>
              <a:avLst/>
              <a:gdLst/>
              <a:ahLst/>
              <a:cxnLst/>
              <a:rect l="l" t="t" r="r" b="b"/>
              <a:pathLst>
                <a:path w="145" h="157" extrusionOk="0">
                  <a:moveTo>
                    <a:pt x="61" y="1"/>
                  </a:moveTo>
                  <a:cubicBezTo>
                    <a:pt x="25" y="13"/>
                    <a:pt x="1" y="49"/>
                    <a:pt x="13" y="84"/>
                  </a:cubicBezTo>
                  <a:cubicBezTo>
                    <a:pt x="13" y="132"/>
                    <a:pt x="49" y="156"/>
                    <a:pt x="85" y="156"/>
                  </a:cubicBezTo>
                  <a:cubicBezTo>
                    <a:pt x="121" y="144"/>
                    <a:pt x="144" y="108"/>
                    <a:pt x="144" y="72"/>
                  </a:cubicBezTo>
                  <a:cubicBezTo>
                    <a:pt x="144" y="25"/>
                    <a:pt x="10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6"/>
            <p:cNvSpPr/>
            <p:nvPr/>
          </p:nvSpPr>
          <p:spPr>
            <a:xfrm>
              <a:off x="6976960" y="1626874"/>
              <a:ext cx="7137" cy="7088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61" y="0"/>
                  </a:moveTo>
                  <a:cubicBezTo>
                    <a:pt x="25" y="0"/>
                    <a:pt x="1" y="36"/>
                    <a:pt x="13" y="84"/>
                  </a:cubicBezTo>
                  <a:cubicBezTo>
                    <a:pt x="13" y="120"/>
                    <a:pt x="49" y="143"/>
                    <a:pt x="84" y="143"/>
                  </a:cubicBezTo>
                  <a:cubicBezTo>
                    <a:pt x="120" y="143"/>
                    <a:pt x="144" y="108"/>
                    <a:pt x="132" y="60"/>
                  </a:cubicBezTo>
                  <a:cubicBezTo>
                    <a:pt x="132" y="24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6"/>
            <p:cNvSpPr/>
            <p:nvPr/>
          </p:nvSpPr>
          <p:spPr>
            <a:xfrm>
              <a:off x="6985819" y="1613339"/>
              <a:ext cx="4134" cy="7186"/>
            </a:xfrm>
            <a:custGeom>
              <a:avLst/>
              <a:gdLst/>
              <a:ahLst/>
              <a:cxnLst/>
              <a:rect l="l" t="t" r="r" b="b"/>
              <a:pathLst>
                <a:path w="84" h="146" extrusionOk="0">
                  <a:moveTo>
                    <a:pt x="60" y="0"/>
                  </a:moveTo>
                  <a:cubicBezTo>
                    <a:pt x="24" y="12"/>
                    <a:pt x="0" y="48"/>
                    <a:pt x="12" y="84"/>
                  </a:cubicBezTo>
                  <a:cubicBezTo>
                    <a:pt x="12" y="115"/>
                    <a:pt x="39" y="146"/>
                    <a:pt x="69" y="146"/>
                  </a:cubicBezTo>
                  <a:cubicBezTo>
                    <a:pt x="74" y="146"/>
                    <a:pt x="79" y="145"/>
                    <a:pt x="84" y="143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6"/>
            <p:cNvSpPr/>
            <p:nvPr/>
          </p:nvSpPr>
          <p:spPr>
            <a:xfrm>
              <a:off x="6967559" y="1616243"/>
              <a:ext cx="4184" cy="7728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0" y="1"/>
                  </a:moveTo>
                  <a:lnTo>
                    <a:pt x="24" y="156"/>
                  </a:lnTo>
                  <a:cubicBezTo>
                    <a:pt x="60" y="144"/>
                    <a:pt x="84" y="108"/>
                    <a:pt x="84" y="73"/>
                  </a:cubicBezTo>
                  <a:cubicBezTo>
                    <a:pt x="72" y="25"/>
                    <a:pt x="3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6"/>
            <p:cNvSpPr/>
            <p:nvPr/>
          </p:nvSpPr>
          <p:spPr>
            <a:xfrm>
              <a:off x="6963424" y="1593307"/>
              <a:ext cx="4774" cy="7678"/>
            </a:xfrm>
            <a:custGeom>
              <a:avLst/>
              <a:gdLst/>
              <a:ahLst/>
              <a:cxnLst/>
              <a:rect l="l" t="t" r="r" b="b"/>
              <a:pathLst>
                <a:path w="97" h="156" extrusionOk="0">
                  <a:moveTo>
                    <a:pt x="1" y="0"/>
                  </a:moveTo>
                  <a:lnTo>
                    <a:pt x="25" y="156"/>
                  </a:lnTo>
                  <a:cubicBezTo>
                    <a:pt x="72" y="144"/>
                    <a:pt x="96" y="108"/>
                    <a:pt x="84" y="72"/>
                  </a:cubicBezTo>
                  <a:cubicBezTo>
                    <a:pt x="84" y="24"/>
                    <a:pt x="49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36"/>
            <p:cNvSpPr/>
            <p:nvPr/>
          </p:nvSpPr>
          <p:spPr>
            <a:xfrm>
              <a:off x="6959881" y="1570371"/>
              <a:ext cx="4774" cy="7678"/>
            </a:xfrm>
            <a:custGeom>
              <a:avLst/>
              <a:gdLst/>
              <a:ahLst/>
              <a:cxnLst/>
              <a:rect l="l" t="t" r="r" b="b"/>
              <a:pathLst>
                <a:path w="97" h="156" extrusionOk="0">
                  <a:moveTo>
                    <a:pt x="1" y="0"/>
                  </a:moveTo>
                  <a:lnTo>
                    <a:pt x="25" y="156"/>
                  </a:lnTo>
                  <a:cubicBezTo>
                    <a:pt x="61" y="144"/>
                    <a:pt x="97" y="108"/>
                    <a:pt x="85" y="60"/>
                  </a:cubicBezTo>
                  <a:cubicBezTo>
                    <a:pt x="73" y="24"/>
                    <a:pt x="37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36"/>
            <p:cNvSpPr/>
            <p:nvPr/>
          </p:nvSpPr>
          <p:spPr>
            <a:xfrm>
              <a:off x="6988723" y="1613339"/>
              <a:ext cx="4184" cy="7088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1" y="0"/>
                  </a:moveTo>
                  <a:lnTo>
                    <a:pt x="25" y="143"/>
                  </a:lnTo>
                  <a:cubicBezTo>
                    <a:pt x="61" y="143"/>
                    <a:pt x="85" y="108"/>
                    <a:pt x="85" y="72"/>
                  </a:cubicBezTo>
                  <a:cubicBezTo>
                    <a:pt x="73" y="24"/>
                    <a:pt x="49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36"/>
            <p:cNvSpPr/>
            <p:nvPr/>
          </p:nvSpPr>
          <p:spPr>
            <a:xfrm>
              <a:off x="6986410" y="1590255"/>
              <a:ext cx="4134" cy="7235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14" y="0"/>
                  </a:moveTo>
                  <a:cubicBezTo>
                    <a:pt x="10" y="0"/>
                    <a:pt x="5" y="1"/>
                    <a:pt x="0" y="3"/>
                  </a:cubicBezTo>
                  <a:lnTo>
                    <a:pt x="12" y="146"/>
                  </a:lnTo>
                  <a:cubicBezTo>
                    <a:pt x="60" y="146"/>
                    <a:pt x="84" y="110"/>
                    <a:pt x="84" y="62"/>
                  </a:cubicBezTo>
                  <a:cubicBezTo>
                    <a:pt x="73" y="31"/>
                    <a:pt x="45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6"/>
            <p:cNvSpPr/>
            <p:nvPr/>
          </p:nvSpPr>
          <p:spPr>
            <a:xfrm>
              <a:off x="6983457" y="1567319"/>
              <a:ext cx="4725" cy="7186"/>
            </a:xfrm>
            <a:custGeom>
              <a:avLst/>
              <a:gdLst/>
              <a:ahLst/>
              <a:cxnLst/>
              <a:rect l="l" t="t" r="r" b="b"/>
              <a:pathLst>
                <a:path w="96" h="146" extrusionOk="0">
                  <a:moveTo>
                    <a:pt x="19" y="0"/>
                  </a:moveTo>
                  <a:cubicBezTo>
                    <a:pt x="13" y="0"/>
                    <a:pt x="7" y="1"/>
                    <a:pt x="0" y="2"/>
                  </a:cubicBezTo>
                  <a:lnTo>
                    <a:pt x="24" y="146"/>
                  </a:lnTo>
                  <a:cubicBezTo>
                    <a:pt x="60" y="134"/>
                    <a:pt x="96" y="98"/>
                    <a:pt x="84" y="62"/>
                  </a:cubicBezTo>
                  <a:cubicBezTo>
                    <a:pt x="84" y="31"/>
                    <a:pt x="5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6"/>
            <p:cNvSpPr/>
            <p:nvPr/>
          </p:nvSpPr>
          <p:spPr>
            <a:xfrm>
              <a:off x="6994039" y="1577409"/>
              <a:ext cx="7088" cy="7235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15"/>
                    <a:pt x="27" y="146"/>
                    <a:pt x="66" y="146"/>
                  </a:cubicBezTo>
                  <a:cubicBezTo>
                    <a:pt x="72" y="146"/>
                    <a:pt x="78" y="146"/>
                    <a:pt x="84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6"/>
            <p:cNvSpPr/>
            <p:nvPr/>
          </p:nvSpPr>
          <p:spPr>
            <a:xfrm>
              <a:off x="6995811" y="1600936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2" y="1"/>
                  </a:moveTo>
                  <a:cubicBezTo>
                    <a:pt x="36" y="1"/>
                    <a:pt x="0" y="37"/>
                    <a:pt x="12" y="85"/>
                  </a:cubicBezTo>
                  <a:cubicBezTo>
                    <a:pt x="12" y="116"/>
                    <a:pt x="39" y="147"/>
                    <a:pt x="70" y="147"/>
                  </a:cubicBezTo>
                  <a:cubicBezTo>
                    <a:pt x="74" y="147"/>
                    <a:pt x="79" y="146"/>
                    <a:pt x="84" y="144"/>
                  </a:cubicBezTo>
                  <a:cubicBezTo>
                    <a:pt x="120" y="144"/>
                    <a:pt x="156" y="109"/>
                    <a:pt x="144" y="73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6"/>
            <p:cNvSpPr/>
            <p:nvPr/>
          </p:nvSpPr>
          <p:spPr>
            <a:xfrm>
              <a:off x="6346116" y="1264768"/>
              <a:ext cx="6497" cy="5513"/>
            </a:xfrm>
            <a:custGeom>
              <a:avLst/>
              <a:gdLst/>
              <a:ahLst/>
              <a:cxnLst/>
              <a:rect l="l" t="t" r="r" b="b"/>
              <a:pathLst>
                <a:path w="132" h="112" extrusionOk="0">
                  <a:moveTo>
                    <a:pt x="89" y="1"/>
                  </a:moveTo>
                  <a:cubicBezTo>
                    <a:pt x="72" y="1"/>
                    <a:pt x="54" y="10"/>
                    <a:pt x="36" y="28"/>
                  </a:cubicBezTo>
                  <a:cubicBezTo>
                    <a:pt x="12" y="52"/>
                    <a:pt x="0" y="87"/>
                    <a:pt x="12" y="111"/>
                  </a:cubicBezTo>
                  <a:lnTo>
                    <a:pt x="132" y="28"/>
                  </a:lnTo>
                  <a:cubicBezTo>
                    <a:pt x="120" y="10"/>
                    <a:pt x="10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6"/>
            <p:cNvSpPr/>
            <p:nvPr/>
          </p:nvSpPr>
          <p:spPr>
            <a:xfrm>
              <a:off x="6364376" y="1250346"/>
              <a:ext cx="6497" cy="5808"/>
            </a:xfrm>
            <a:custGeom>
              <a:avLst/>
              <a:gdLst/>
              <a:ahLst/>
              <a:cxnLst/>
              <a:rect l="l" t="t" r="r" b="b"/>
              <a:pathLst>
                <a:path w="132" h="118" extrusionOk="0">
                  <a:moveTo>
                    <a:pt x="75" y="0"/>
                  </a:moveTo>
                  <a:cubicBezTo>
                    <a:pt x="60" y="0"/>
                    <a:pt x="46" y="7"/>
                    <a:pt x="36" y="22"/>
                  </a:cubicBezTo>
                  <a:cubicBezTo>
                    <a:pt x="0" y="46"/>
                    <a:pt x="0" y="93"/>
                    <a:pt x="24" y="117"/>
                  </a:cubicBezTo>
                  <a:lnTo>
                    <a:pt x="132" y="34"/>
                  </a:lnTo>
                  <a:cubicBezTo>
                    <a:pt x="118" y="13"/>
                    <a:pt x="96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6"/>
            <p:cNvSpPr/>
            <p:nvPr/>
          </p:nvSpPr>
          <p:spPr>
            <a:xfrm>
              <a:off x="6382587" y="1235482"/>
              <a:ext cx="7137" cy="6546"/>
            </a:xfrm>
            <a:custGeom>
              <a:avLst/>
              <a:gdLst/>
              <a:ahLst/>
              <a:cxnLst/>
              <a:rect l="l" t="t" r="r" b="b"/>
              <a:pathLst>
                <a:path w="145" h="133" extrusionOk="0">
                  <a:moveTo>
                    <a:pt x="64" y="1"/>
                  </a:moveTo>
                  <a:cubicBezTo>
                    <a:pt x="50" y="1"/>
                    <a:pt x="37" y="5"/>
                    <a:pt x="25" y="13"/>
                  </a:cubicBezTo>
                  <a:cubicBezTo>
                    <a:pt x="1" y="49"/>
                    <a:pt x="1" y="97"/>
                    <a:pt x="25" y="132"/>
                  </a:cubicBezTo>
                  <a:lnTo>
                    <a:pt x="144" y="49"/>
                  </a:lnTo>
                  <a:cubicBezTo>
                    <a:pt x="120" y="17"/>
                    <a:pt x="91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6"/>
            <p:cNvSpPr/>
            <p:nvPr/>
          </p:nvSpPr>
          <p:spPr>
            <a:xfrm>
              <a:off x="6364376" y="1232628"/>
              <a:ext cx="8269" cy="7875"/>
            </a:xfrm>
            <a:custGeom>
              <a:avLst/>
              <a:gdLst/>
              <a:ahLst/>
              <a:cxnLst/>
              <a:rect l="l" t="t" r="r" b="b"/>
              <a:pathLst>
                <a:path w="168" h="160" extrusionOk="0">
                  <a:moveTo>
                    <a:pt x="78" y="0"/>
                  </a:moveTo>
                  <a:cubicBezTo>
                    <a:pt x="59" y="0"/>
                    <a:pt x="40" y="7"/>
                    <a:pt x="24" y="23"/>
                  </a:cubicBezTo>
                  <a:cubicBezTo>
                    <a:pt x="0" y="47"/>
                    <a:pt x="0" y="95"/>
                    <a:pt x="36" y="131"/>
                  </a:cubicBezTo>
                  <a:cubicBezTo>
                    <a:pt x="49" y="150"/>
                    <a:pt x="69" y="159"/>
                    <a:pt x="91" y="159"/>
                  </a:cubicBezTo>
                  <a:cubicBezTo>
                    <a:pt x="109" y="159"/>
                    <a:pt x="127" y="153"/>
                    <a:pt x="144" y="143"/>
                  </a:cubicBezTo>
                  <a:cubicBezTo>
                    <a:pt x="167" y="119"/>
                    <a:pt x="167" y="59"/>
                    <a:pt x="144" y="23"/>
                  </a:cubicBezTo>
                  <a:cubicBezTo>
                    <a:pt x="124" y="10"/>
                    <a:pt x="101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6"/>
            <p:cNvSpPr/>
            <p:nvPr/>
          </p:nvSpPr>
          <p:spPr>
            <a:xfrm>
              <a:off x="6347887" y="1249313"/>
              <a:ext cx="7678" cy="7088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8" y="1"/>
                  </a:moveTo>
                  <a:cubicBezTo>
                    <a:pt x="60" y="1"/>
                    <a:pt x="42" y="7"/>
                    <a:pt x="24" y="19"/>
                  </a:cubicBezTo>
                  <a:cubicBezTo>
                    <a:pt x="0" y="55"/>
                    <a:pt x="0" y="91"/>
                    <a:pt x="24" y="126"/>
                  </a:cubicBezTo>
                  <a:cubicBezTo>
                    <a:pt x="35" y="137"/>
                    <a:pt x="48" y="143"/>
                    <a:pt x="63" y="143"/>
                  </a:cubicBezTo>
                  <a:cubicBezTo>
                    <a:pt x="80" y="143"/>
                    <a:pt x="100" y="134"/>
                    <a:pt x="120" y="114"/>
                  </a:cubicBezTo>
                  <a:cubicBezTo>
                    <a:pt x="144" y="91"/>
                    <a:pt x="156" y="43"/>
                    <a:pt x="132" y="19"/>
                  </a:cubicBezTo>
                  <a:cubicBezTo>
                    <a:pt x="114" y="7"/>
                    <a:pt x="96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36"/>
            <p:cNvSpPr/>
            <p:nvPr/>
          </p:nvSpPr>
          <p:spPr>
            <a:xfrm>
              <a:off x="6400257" y="1240355"/>
              <a:ext cx="8860" cy="8712"/>
            </a:xfrm>
            <a:custGeom>
              <a:avLst/>
              <a:gdLst/>
              <a:ahLst/>
              <a:cxnLst/>
              <a:rect l="l" t="t" r="r" b="b"/>
              <a:pathLst>
                <a:path w="180" h="177" extrusionOk="0">
                  <a:moveTo>
                    <a:pt x="67" y="0"/>
                  </a:moveTo>
                  <a:cubicBezTo>
                    <a:pt x="56" y="0"/>
                    <a:pt x="46" y="3"/>
                    <a:pt x="36" y="10"/>
                  </a:cubicBezTo>
                  <a:cubicBezTo>
                    <a:pt x="0" y="33"/>
                    <a:pt x="0" y="93"/>
                    <a:pt x="24" y="129"/>
                  </a:cubicBezTo>
                  <a:cubicBezTo>
                    <a:pt x="48" y="161"/>
                    <a:pt x="77" y="177"/>
                    <a:pt x="105" y="177"/>
                  </a:cubicBezTo>
                  <a:cubicBezTo>
                    <a:pt x="119" y="177"/>
                    <a:pt x="132" y="173"/>
                    <a:pt x="144" y="165"/>
                  </a:cubicBezTo>
                  <a:cubicBezTo>
                    <a:pt x="180" y="153"/>
                    <a:pt x="180" y="93"/>
                    <a:pt x="156" y="57"/>
                  </a:cubicBezTo>
                  <a:cubicBezTo>
                    <a:pt x="130" y="22"/>
                    <a:pt x="9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36"/>
            <p:cNvSpPr/>
            <p:nvPr/>
          </p:nvSpPr>
          <p:spPr>
            <a:xfrm>
              <a:off x="6397304" y="1259058"/>
              <a:ext cx="7728" cy="5906"/>
            </a:xfrm>
            <a:custGeom>
              <a:avLst/>
              <a:gdLst/>
              <a:ahLst/>
              <a:cxnLst/>
              <a:rect l="l" t="t" r="r" b="b"/>
              <a:pathLst>
                <a:path w="157" h="120" extrusionOk="0">
                  <a:moveTo>
                    <a:pt x="87" y="0"/>
                  </a:moveTo>
                  <a:cubicBezTo>
                    <a:pt x="74" y="0"/>
                    <a:pt x="60" y="4"/>
                    <a:pt x="48" y="12"/>
                  </a:cubicBezTo>
                  <a:cubicBezTo>
                    <a:pt x="13" y="24"/>
                    <a:pt x="1" y="72"/>
                    <a:pt x="25" y="120"/>
                  </a:cubicBezTo>
                  <a:lnTo>
                    <a:pt x="156" y="48"/>
                  </a:lnTo>
                  <a:cubicBezTo>
                    <a:pt x="140" y="16"/>
                    <a:pt x="114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36"/>
            <p:cNvSpPr/>
            <p:nvPr/>
          </p:nvSpPr>
          <p:spPr>
            <a:xfrm>
              <a:off x="6376730" y="1270182"/>
              <a:ext cx="7678" cy="5365"/>
            </a:xfrm>
            <a:custGeom>
              <a:avLst/>
              <a:gdLst/>
              <a:ahLst/>
              <a:cxnLst/>
              <a:rect l="l" t="t" r="r" b="b"/>
              <a:pathLst>
                <a:path w="156" h="109" extrusionOk="0">
                  <a:moveTo>
                    <a:pt x="89" y="1"/>
                  </a:moveTo>
                  <a:cubicBezTo>
                    <a:pt x="75" y="1"/>
                    <a:pt x="61" y="5"/>
                    <a:pt x="48" y="13"/>
                  </a:cubicBezTo>
                  <a:cubicBezTo>
                    <a:pt x="12" y="37"/>
                    <a:pt x="0" y="73"/>
                    <a:pt x="24" y="109"/>
                  </a:cubicBezTo>
                  <a:lnTo>
                    <a:pt x="156" y="37"/>
                  </a:lnTo>
                  <a:cubicBezTo>
                    <a:pt x="140" y="14"/>
                    <a:pt x="11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36"/>
            <p:cNvSpPr/>
            <p:nvPr/>
          </p:nvSpPr>
          <p:spPr>
            <a:xfrm>
              <a:off x="6380815" y="1253743"/>
              <a:ext cx="8318" cy="7728"/>
            </a:xfrm>
            <a:custGeom>
              <a:avLst/>
              <a:gdLst/>
              <a:ahLst/>
              <a:cxnLst/>
              <a:rect l="l" t="t" r="r" b="b"/>
              <a:pathLst>
                <a:path w="169" h="157" extrusionOk="0">
                  <a:moveTo>
                    <a:pt x="78" y="0"/>
                  </a:moveTo>
                  <a:cubicBezTo>
                    <a:pt x="64" y="0"/>
                    <a:pt x="49" y="4"/>
                    <a:pt x="37" y="13"/>
                  </a:cubicBezTo>
                  <a:cubicBezTo>
                    <a:pt x="1" y="36"/>
                    <a:pt x="1" y="84"/>
                    <a:pt x="25" y="120"/>
                  </a:cubicBezTo>
                  <a:cubicBezTo>
                    <a:pt x="40" y="143"/>
                    <a:pt x="61" y="156"/>
                    <a:pt x="83" y="156"/>
                  </a:cubicBezTo>
                  <a:cubicBezTo>
                    <a:pt x="95" y="156"/>
                    <a:pt x="108" y="153"/>
                    <a:pt x="120" y="144"/>
                  </a:cubicBezTo>
                  <a:cubicBezTo>
                    <a:pt x="156" y="120"/>
                    <a:pt x="168" y="72"/>
                    <a:pt x="144" y="36"/>
                  </a:cubicBezTo>
                  <a:cubicBezTo>
                    <a:pt x="129" y="13"/>
                    <a:pt x="103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36"/>
            <p:cNvSpPr/>
            <p:nvPr/>
          </p:nvSpPr>
          <p:spPr>
            <a:xfrm>
              <a:off x="6360832" y="1266638"/>
              <a:ext cx="8269" cy="6792"/>
            </a:xfrm>
            <a:custGeom>
              <a:avLst/>
              <a:gdLst/>
              <a:ahLst/>
              <a:cxnLst/>
              <a:rect l="l" t="t" r="r" b="b"/>
              <a:pathLst>
                <a:path w="168" h="138" extrusionOk="0">
                  <a:moveTo>
                    <a:pt x="89" y="1"/>
                  </a:moveTo>
                  <a:cubicBezTo>
                    <a:pt x="76" y="1"/>
                    <a:pt x="62" y="4"/>
                    <a:pt x="48" y="14"/>
                  </a:cubicBezTo>
                  <a:cubicBezTo>
                    <a:pt x="12" y="37"/>
                    <a:pt x="0" y="73"/>
                    <a:pt x="24" y="109"/>
                  </a:cubicBezTo>
                  <a:cubicBezTo>
                    <a:pt x="42" y="127"/>
                    <a:pt x="66" y="138"/>
                    <a:pt x="91" y="138"/>
                  </a:cubicBezTo>
                  <a:cubicBezTo>
                    <a:pt x="101" y="138"/>
                    <a:pt x="110" y="136"/>
                    <a:pt x="120" y="133"/>
                  </a:cubicBezTo>
                  <a:cubicBezTo>
                    <a:pt x="156" y="109"/>
                    <a:pt x="168" y="61"/>
                    <a:pt x="144" y="26"/>
                  </a:cubicBezTo>
                  <a:cubicBezTo>
                    <a:pt x="129" y="11"/>
                    <a:pt x="11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6"/>
            <p:cNvSpPr/>
            <p:nvPr/>
          </p:nvSpPr>
          <p:spPr>
            <a:xfrm>
              <a:off x="6341391" y="1279583"/>
              <a:ext cx="7728" cy="6054"/>
            </a:xfrm>
            <a:custGeom>
              <a:avLst/>
              <a:gdLst/>
              <a:ahLst/>
              <a:cxnLst/>
              <a:rect l="l" t="t" r="r" b="b"/>
              <a:pathLst>
                <a:path w="157" h="123" extrusionOk="0">
                  <a:moveTo>
                    <a:pt x="88" y="1"/>
                  </a:moveTo>
                  <a:cubicBezTo>
                    <a:pt x="76" y="1"/>
                    <a:pt x="62" y="4"/>
                    <a:pt x="49" y="14"/>
                  </a:cubicBezTo>
                  <a:cubicBezTo>
                    <a:pt x="13" y="38"/>
                    <a:pt x="1" y="73"/>
                    <a:pt x="13" y="97"/>
                  </a:cubicBezTo>
                  <a:cubicBezTo>
                    <a:pt x="20" y="112"/>
                    <a:pt x="41" y="122"/>
                    <a:pt x="65" y="122"/>
                  </a:cubicBezTo>
                  <a:cubicBezTo>
                    <a:pt x="79" y="122"/>
                    <a:pt x="95" y="118"/>
                    <a:pt x="108" y="109"/>
                  </a:cubicBezTo>
                  <a:cubicBezTo>
                    <a:pt x="144" y="85"/>
                    <a:pt x="156" y="49"/>
                    <a:pt x="132" y="26"/>
                  </a:cubicBezTo>
                  <a:cubicBezTo>
                    <a:pt x="125" y="11"/>
                    <a:pt x="10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6"/>
            <p:cNvSpPr/>
            <p:nvPr/>
          </p:nvSpPr>
          <p:spPr>
            <a:xfrm>
              <a:off x="6356107" y="1281404"/>
              <a:ext cx="7728" cy="5365"/>
            </a:xfrm>
            <a:custGeom>
              <a:avLst/>
              <a:gdLst/>
              <a:ahLst/>
              <a:cxnLst/>
              <a:rect l="l" t="t" r="r" b="b"/>
              <a:pathLst>
                <a:path w="157" h="109" extrusionOk="0">
                  <a:moveTo>
                    <a:pt x="98" y="0"/>
                  </a:moveTo>
                  <a:cubicBezTo>
                    <a:pt x="86" y="0"/>
                    <a:pt x="73" y="4"/>
                    <a:pt x="60" y="12"/>
                  </a:cubicBezTo>
                  <a:cubicBezTo>
                    <a:pt x="25" y="36"/>
                    <a:pt x="1" y="72"/>
                    <a:pt x="25" y="108"/>
                  </a:cubicBezTo>
                  <a:lnTo>
                    <a:pt x="156" y="36"/>
                  </a:lnTo>
                  <a:cubicBezTo>
                    <a:pt x="141" y="13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6"/>
            <p:cNvSpPr/>
            <p:nvPr/>
          </p:nvSpPr>
          <p:spPr>
            <a:xfrm>
              <a:off x="6346706" y="1266097"/>
              <a:ext cx="7088" cy="5414"/>
            </a:xfrm>
            <a:custGeom>
              <a:avLst/>
              <a:gdLst/>
              <a:ahLst/>
              <a:cxnLst/>
              <a:rect l="l" t="t" r="r" b="b"/>
              <a:pathLst>
                <a:path w="144" h="110" extrusionOk="0">
                  <a:moveTo>
                    <a:pt x="120" y="1"/>
                  </a:moveTo>
                  <a:lnTo>
                    <a:pt x="0" y="84"/>
                  </a:lnTo>
                  <a:cubicBezTo>
                    <a:pt x="15" y="99"/>
                    <a:pt x="34" y="109"/>
                    <a:pt x="56" y="109"/>
                  </a:cubicBezTo>
                  <a:cubicBezTo>
                    <a:pt x="69" y="109"/>
                    <a:pt x="82" y="105"/>
                    <a:pt x="96" y="96"/>
                  </a:cubicBezTo>
                  <a:cubicBezTo>
                    <a:pt x="132" y="72"/>
                    <a:pt x="144" y="25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6"/>
            <p:cNvSpPr/>
            <p:nvPr/>
          </p:nvSpPr>
          <p:spPr>
            <a:xfrm>
              <a:off x="6365508" y="1251971"/>
              <a:ext cx="7137" cy="5611"/>
            </a:xfrm>
            <a:custGeom>
              <a:avLst/>
              <a:gdLst/>
              <a:ahLst/>
              <a:cxnLst/>
              <a:rect l="l" t="t" r="r" b="b"/>
              <a:pathLst>
                <a:path w="145" h="114" extrusionOk="0">
                  <a:moveTo>
                    <a:pt x="109" y="1"/>
                  </a:moveTo>
                  <a:lnTo>
                    <a:pt x="1" y="84"/>
                  </a:lnTo>
                  <a:cubicBezTo>
                    <a:pt x="14" y="104"/>
                    <a:pt x="35" y="113"/>
                    <a:pt x="54" y="113"/>
                  </a:cubicBezTo>
                  <a:cubicBezTo>
                    <a:pt x="70" y="113"/>
                    <a:pt x="86" y="107"/>
                    <a:pt x="97" y="96"/>
                  </a:cubicBezTo>
                  <a:cubicBezTo>
                    <a:pt x="132" y="72"/>
                    <a:pt x="144" y="37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6"/>
            <p:cNvSpPr/>
            <p:nvPr/>
          </p:nvSpPr>
          <p:spPr>
            <a:xfrm>
              <a:off x="6383768" y="1237845"/>
              <a:ext cx="7137" cy="5956"/>
            </a:xfrm>
            <a:custGeom>
              <a:avLst/>
              <a:gdLst/>
              <a:ahLst/>
              <a:cxnLst/>
              <a:rect l="l" t="t" r="r" b="b"/>
              <a:pathLst>
                <a:path w="145" h="121" extrusionOk="0">
                  <a:moveTo>
                    <a:pt x="120" y="1"/>
                  </a:moveTo>
                  <a:lnTo>
                    <a:pt x="1" y="84"/>
                  </a:lnTo>
                  <a:cubicBezTo>
                    <a:pt x="16" y="108"/>
                    <a:pt x="46" y="121"/>
                    <a:pt x="72" y="121"/>
                  </a:cubicBezTo>
                  <a:cubicBezTo>
                    <a:pt x="87" y="121"/>
                    <a:pt x="100" y="117"/>
                    <a:pt x="108" y="108"/>
                  </a:cubicBezTo>
                  <a:cubicBezTo>
                    <a:pt x="144" y="84"/>
                    <a:pt x="144" y="37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6"/>
            <p:cNvSpPr/>
            <p:nvPr/>
          </p:nvSpPr>
          <p:spPr>
            <a:xfrm>
              <a:off x="6413792" y="1266244"/>
              <a:ext cx="8860" cy="8614"/>
            </a:xfrm>
            <a:custGeom>
              <a:avLst/>
              <a:gdLst/>
              <a:ahLst/>
              <a:cxnLst/>
              <a:rect l="l" t="t" r="r" b="b"/>
              <a:pathLst>
                <a:path w="180" h="175" extrusionOk="0">
                  <a:moveTo>
                    <a:pt x="91" y="0"/>
                  </a:moveTo>
                  <a:cubicBezTo>
                    <a:pt x="80" y="0"/>
                    <a:pt x="70" y="3"/>
                    <a:pt x="60" y="10"/>
                  </a:cubicBezTo>
                  <a:cubicBezTo>
                    <a:pt x="12" y="22"/>
                    <a:pt x="0" y="69"/>
                    <a:pt x="24" y="117"/>
                  </a:cubicBezTo>
                  <a:cubicBezTo>
                    <a:pt x="42" y="152"/>
                    <a:pt x="66" y="174"/>
                    <a:pt x="96" y="174"/>
                  </a:cubicBezTo>
                  <a:cubicBezTo>
                    <a:pt x="107" y="174"/>
                    <a:pt x="119" y="171"/>
                    <a:pt x="132" y="165"/>
                  </a:cubicBezTo>
                  <a:cubicBezTo>
                    <a:pt x="168" y="153"/>
                    <a:pt x="180" y="105"/>
                    <a:pt x="156" y="57"/>
                  </a:cubicBezTo>
                  <a:cubicBezTo>
                    <a:pt x="147" y="22"/>
                    <a:pt x="119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6"/>
            <p:cNvSpPr/>
            <p:nvPr/>
          </p:nvSpPr>
          <p:spPr>
            <a:xfrm>
              <a:off x="6407886" y="1283619"/>
              <a:ext cx="7728" cy="5463"/>
            </a:xfrm>
            <a:custGeom>
              <a:avLst/>
              <a:gdLst/>
              <a:ahLst/>
              <a:cxnLst/>
              <a:rect l="l" t="t" r="r" b="b"/>
              <a:pathLst>
                <a:path w="157" h="111" extrusionOk="0">
                  <a:moveTo>
                    <a:pt x="80" y="0"/>
                  </a:moveTo>
                  <a:cubicBezTo>
                    <a:pt x="73" y="0"/>
                    <a:pt x="67" y="1"/>
                    <a:pt x="61" y="3"/>
                  </a:cubicBezTo>
                  <a:cubicBezTo>
                    <a:pt x="25" y="15"/>
                    <a:pt x="1" y="63"/>
                    <a:pt x="25" y="111"/>
                  </a:cubicBezTo>
                  <a:lnTo>
                    <a:pt x="156" y="63"/>
                  </a:lnTo>
                  <a:cubicBezTo>
                    <a:pt x="146" y="24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6"/>
            <p:cNvSpPr/>
            <p:nvPr/>
          </p:nvSpPr>
          <p:spPr>
            <a:xfrm>
              <a:off x="6386131" y="1291838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80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24" y="28"/>
                    <a:pt x="0" y="64"/>
                    <a:pt x="24" y="99"/>
                  </a:cubicBezTo>
                  <a:lnTo>
                    <a:pt x="156" y="52"/>
                  </a:lnTo>
                  <a:cubicBezTo>
                    <a:pt x="146" y="22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6"/>
            <p:cNvSpPr/>
            <p:nvPr/>
          </p:nvSpPr>
          <p:spPr>
            <a:xfrm>
              <a:off x="6392579" y="1276236"/>
              <a:ext cx="8318" cy="7728"/>
            </a:xfrm>
            <a:custGeom>
              <a:avLst/>
              <a:gdLst/>
              <a:ahLst/>
              <a:cxnLst/>
              <a:rect l="l" t="t" r="r" b="b"/>
              <a:pathLst>
                <a:path w="169" h="157" extrusionOk="0">
                  <a:moveTo>
                    <a:pt x="81" y="0"/>
                  </a:moveTo>
                  <a:cubicBezTo>
                    <a:pt x="70" y="0"/>
                    <a:pt x="59" y="3"/>
                    <a:pt x="49" y="10"/>
                  </a:cubicBezTo>
                  <a:cubicBezTo>
                    <a:pt x="13" y="22"/>
                    <a:pt x="1" y="70"/>
                    <a:pt x="13" y="106"/>
                  </a:cubicBezTo>
                  <a:cubicBezTo>
                    <a:pt x="33" y="135"/>
                    <a:pt x="60" y="156"/>
                    <a:pt x="96" y="156"/>
                  </a:cubicBezTo>
                  <a:cubicBezTo>
                    <a:pt x="104" y="156"/>
                    <a:pt x="112" y="155"/>
                    <a:pt x="121" y="153"/>
                  </a:cubicBezTo>
                  <a:cubicBezTo>
                    <a:pt x="156" y="129"/>
                    <a:pt x="168" y="94"/>
                    <a:pt x="156" y="46"/>
                  </a:cubicBezTo>
                  <a:cubicBezTo>
                    <a:pt x="139" y="20"/>
                    <a:pt x="109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6"/>
            <p:cNvSpPr/>
            <p:nvPr/>
          </p:nvSpPr>
          <p:spPr>
            <a:xfrm>
              <a:off x="6370824" y="1285883"/>
              <a:ext cx="8269" cy="6989"/>
            </a:xfrm>
            <a:custGeom>
              <a:avLst/>
              <a:gdLst/>
              <a:ahLst/>
              <a:cxnLst/>
              <a:rect l="l" t="t" r="r" b="b"/>
              <a:pathLst>
                <a:path w="168" h="142" extrusionOk="0">
                  <a:moveTo>
                    <a:pt x="89" y="1"/>
                  </a:moveTo>
                  <a:cubicBezTo>
                    <a:pt x="79" y="1"/>
                    <a:pt x="69" y="2"/>
                    <a:pt x="60" y="5"/>
                  </a:cubicBezTo>
                  <a:cubicBezTo>
                    <a:pt x="24" y="29"/>
                    <a:pt x="1" y="65"/>
                    <a:pt x="24" y="101"/>
                  </a:cubicBezTo>
                  <a:cubicBezTo>
                    <a:pt x="33" y="128"/>
                    <a:pt x="63" y="141"/>
                    <a:pt x="92" y="141"/>
                  </a:cubicBezTo>
                  <a:cubicBezTo>
                    <a:pt x="101" y="141"/>
                    <a:pt x="111" y="140"/>
                    <a:pt x="120" y="137"/>
                  </a:cubicBezTo>
                  <a:cubicBezTo>
                    <a:pt x="156" y="125"/>
                    <a:pt x="168" y="77"/>
                    <a:pt x="156" y="41"/>
                  </a:cubicBezTo>
                  <a:cubicBezTo>
                    <a:pt x="147" y="14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6"/>
            <p:cNvSpPr/>
            <p:nvPr/>
          </p:nvSpPr>
          <p:spPr>
            <a:xfrm>
              <a:off x="6349659" y="1295874"/>
              <a:ext cx="8269" cy="5808"/>
            </a:xfrm>
            <a:custGeom>
              <a:avLst/>
              <a:gdLst/>
              <a:ahLst/>
              <a:cxnLst/>
              <a:rect l="l" t="t" r="r" b="b"/>
              <a:pathLst>
                <a:path w="168" h="118" extrusionOk="0">
                  <a:moveTo>
                    <a:pt x="88" y="1"/>
                  </a:moveTo>
                  <a:cubicBezTo>
                    <a:pt x="79" y="1"/>
                    <a:pt x="70" y="2"/>
                    <a:pt x="60" y="5"/>
                  </a:cubicBezTo>
                  <a:cubicBezTo>
                    <a:pt x="24" y="17"/>
                    <a:pt x="0" y="65"/>
                    <a:pt x="12" y="89"/>
                  </a:cubicBezTo>
                  <a:cubicBezTo>
                    <a:pt x="21" y="107"/>
                    <a:pt x="49" y="118"/>
                    <a:pt x="77" y="118"/>
                  </a:cubicBezTo>
                  <a:cubicBezTo>
                    <a:pt x="88" y="118"/>
                    <a:pt x="98" y="116"/>
                    <a:pt x="108" y="113"/>
                  </a:cubicBezTo>
                  <a:cubicBezTo>
                    <a:pt x="144" y="101"/>
                    <a:pt x="168" y="65"/>
                    <a:pt x="144" y="29"/>
                  </a:cubicBezTo>
                  <a:cubicBezTo>
                    <a:pt x="135" y="12"/>
                    <a:pt x="11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>
              <a:off x="6364376" y="1300353"/>
              <a:ext cx="7678" cy="462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92" y="0"/>
                  </a:moveTo>
                  <a:cubicBezTo>
                    <a:pt x="81" y="0"/>
                    <a:pt x="70" y="3"/>
                    <a:pt x="60" y="10"/>
                  </a:cubicBezTo>
                  <a:cubicBezTo>
                    <a:pt x="24" y="22"/>
                    <a:pt x="0" y="58"/>
                    <a:pt x="12" y="94"/>
                  </a:cubicBezTo>
                  <a:lnTo>
                    <a:pt x="155" y="46"/>
                  </a:lnTo>
                  <a:cubicBezTo>
                    <a:pt x="147" y="20"/>
                    <a:pt x="12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>
              <a:off x="6357288" y="1283176"/>
              <a:ext cx="7137" cy="4824"/>
            </a:xfrm>
            <a:custGeom>
              <a:avLst/>
              <a:gdLst/>
              <a:ahLst/>
              <a:cxnLst/>
              <a:rect l="l" t="t" r="r" b="b"/>
              <a:pathLst>
                <a:path w="145" h="98" extrusionOk="0">
                  <a:moveTo>
                    <a:pt x="132" y="0"/>
                  </a:moveTo>
                  <a:lnTo>
                    <a:pt x="1" y="72"/>
                  </a:lnTo>
                  <a:cubicBezTo>
                    <a:pt x="8" y="87"/>
                    <a:pt x="24" y="97"/>
                    <a:pt x="47" y="97"/>
                  </a:cubicBezTo>
                  <a:cubicBezTo>
                    <a:pt x="61" y="97"/>
                    <a:pt x="78" y="93"/>
                    <a:pt x="96" y="84"/>
                  </a:cubicBezTo>
                  <a:cubicBezTo>
                    <a:pt x="132" y="72"/>
                    <a:pt x="144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>
              <a:off x="6377911" y="1272003"/>
              <a:ext cx="7088" cy="5562"/>
            </a:xfrm>
            <a:custGeom>
              <a:avLst/>
              <a:gdLst/>
              <a:ahLst/>
              <a:cxnLst/>
              <a:rect l="l" t="t" r="r" b="b"/>
              <a:pathLst>
                <a:path w="144" h="113" extrusionOk="0">
                  <a:moveTo>
                    <a:pt x="132" y="0"/>
                  </a:moveTo>
                  <a:lnTo>
                    <a:pt x="0" y="72"/>
                  </a:lnTo>
                  <a:cubicBezTo>
                    <a:pt x="9" y="99"/>
                    <a:pt x="38" y="112"/>
                    <a:pt x="67" y="112"/>
                  </a:cubicBezTo>
                  <a:cubicBezTo>
                    <a:pt x="77" y="112"/>
                    <a:pt x="87" y="111"/>
                    <a:pt x="96" y="108"/>
                  </a:cubicBezTo>
                  <a:cubicBezTo>
                    <a:pt x="132" y="84"/>
                    <a:pt x="144" y="48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>
              <a:off x="6398485" y="1261421"/>
              <a:ext cx="7088" cy="5808"/>
            </a:xfrm>
            <a:custGeom>
              <a:avLst/>
              <a:gdLst/>
              <a:ahLst/>
              <a:cxnLst/>
              <a:rect l="l" t="t" r="r" b="b"/>
              <a:pathLst>
                <a:path w="144" h="118" extrusionOk="0">
                  <a:moveTo>
                    <a:pt x="132" y="0"/>
                  </a:moveTo>
                  <a:lnTo>
                    <a:pt x="1" y="72"/>
                  </a:lnTo>
                  <a:cubicBezTo>
                    <a:pt x="9" y="98"/>
                    <a:pt x="36" y="117"/>
                    <a:pt x="64" y="117"/>
                  </a:cubicBezTo>
                  <a:cubicBezTo>
                    <a:pt x="75" y="117"/>
                    <a:pt x="86" y="114"/>
                    <a:pt x="96" y="108"/>
                  </a:cubicBezTo>
                  <a:cubicBezTo>
                    <a:pt x="132" y="96"/>
                    <a:pt x="144" y="48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>
              <a:off x="6423784" y="1292429"/>
              <a:ext cx="8318" cy="8564"/>
            </a:xfrm>
            <a:custGeom>
              <a:avLst/>
              <a:gdLst/>
              <a:ahLst/>
              <a:cxnLst/>
              <a:rect l="l" t="t" r="r" b="b"/>
              <a:pathLst>
                <a:path w="169" h="174" extrusionOk="0">
                  <a:moveTo>
                    <a:pt x="80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111"/>
                  </a:cubicBezTo>
                  <a:cubicBezTo>
                    <a:pt x="23" y="142"/>
                    <a:pt x="60" y="173"/>
                    <a:pt x="93" y="173"/>
                  </a:cubicBezTo>
                  <a:cubicBezTo>
                    <a:pt x="98" y="173"/>
                    <a:pt x="103" y="173"/>
                    <a:pt x="108" y="171"/>
                  </a:cubicBezTo>
                  <a:cubicBezTo>
                    <a:pt x="144" y="159"/>
                    <a:pt x="168" y="111"/>
                    <a:pt x="156" y="63"/>
                  </a:cubicBezTo>
                  <a:cubicBezTo>
                    <a:pt x="146" y="24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>
              <a:off x="6416155" y="1308376"/>
              <a:ext cx="7088" cy="4873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75" y="0"/>
                  </a:moveTo>
                  <a:cubicBezTo>
                    <a:pt x="70" y="0"/>
                    <a:pt x="65" y="1"/>
                    <a:pt x="60" y="3"/>
                  </a:cubicBezTo>
                  <a:cubicBezTo>
                    <a:pt x="12" y="14"/>
                    <a:pt x="0" y="62"/>
                    <a:pt x="12" y="98"/>
                  </a:cubicBezTo>
                  <a:lnTo>
                    <a:pt x="144" y="62"/>
                  </a:lnTo>
                  <a:cubicBezTo>
                    <a:pt x="144" y="31"/>
                    <a:pt x="108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>
              <a:off x="6393169" y="1314775"/>
              <a:ext cx="7728" cy="4331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92" y="1"/>
                  </a:moveTo>
                  <a:cubicBezTo>
                    <a:pt x="85" y="1"/>
                    <a:pt x="79" y="2"/>
                    <a:pt x="73" y="4"/>
                  </a:cubicBezTo>
                  <a:cubicBezTo>
                    <a:pt x="25" y="16"/>
                    <a:pt x="1" y="52"/>
                    <a:pt x="13" y="88"/>
                  </a:cubicBezTo>
                  <a:lnTo>
                    <a:pt x="156" y="52"/>
                  </a:lnTo>
                  <a:cubicBezTo>
                    <a:pt x="146" y="22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>
              <a:off x="6401438" y="1299517"/>
              <a:ext cx="8269" cy="7974"/>
            </a:xfrm>
            <a:custGeom>
              <a:avLst/>
              <a:gdLst/>
              <a:ahLst/>
              <a:cxnLst/>
              <a:rect l="l" t="t" r="r" b="b"/>
              <a:pathLst>
                <a:path w="168" h="162" extrusionOk="0">
                  <a:moveTo>
                    <a:pt x="78" y="0"/>
                  </a:moveTo>
                  <a:cubicBezTo>
                    <a:pt x="72" y="0"/>
                    <a:pt x="66" y="1"/>
                    <a:pt x="60" y="3"/>
                  </a:cubicBezTo>
                  <a:cubicBezTo>
                    <a:pt x="12" y="15"/>
                    <a:pt x="0" y="63"/>
                    <a:pt x="12" y="99"/>
                  </a:cubicBezTo>
                  <a:cubicBezTo>
                    <a:pt x="22" y="138"/>
                    <a:pt x="48" y="162"/>
                    <a:pt x="84" y="162"/>
                  </a:cubicBezTo>
                  <a:cubicBezTo>
                    <a:pt x="92" y="162"/>
                    <a:pt x="100" y="161"/>
                    <a:pt x="108" y="159"/>
                  </a:cubicBezTo>
                  <a:cubicBezTo>
                    <a:pt x="144" y="147"/>
                    <a:pt x="168" y="99"/>
                    <a:pt x="156" y="63"/>
                  </a:cubicBezTo>
                  <a:cubicBezTo>
                    <a:pt x="136" y="23"/>
                    <a:pt x="10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>
              <a:off x="6379043" y="1306801"/>
              <a:ext cx="7728" cy="7186"/>
            </a:xfrm>
            <a:custGeom>
              <a:avLst/>
              <a:gdLst/>
              <a:ahLst/>
              <a:cxnLst/>
              <a:rect l="l" t="t" r="r" b="b"/>
              <a:pathLst>
                <a:path w="157" h="146" extrusionOk="0">
                  <a:moveTo>
                    <a:pt x="90" y="1"/>
                  </a:moveTo>
                  <a:cubicBezTo>
                    <a:pt x="81" y="1"/>
                    <a:pt x="71" y="4"/>
                    <a:pt x="61" y="11"/>
                  </a:cubicBezTo>
                  <a:cubicBezTo>
                    <a:pt x="13" y="23"/>
                    <a:pt x="1" y="58"/>
                    <a:pt x="1" y="94"/>
                  </a:cubicBezTo>
                  <a:cubicBezTo>
                    <a:pt x="11" y="124"/>
                    <a:pt x="45" y="145"/>
                    <a:pt x="77" y="145"/>
                  </a:cubicBezTo>
                  <a:cubicBezTo>
                    <a:pt x="84" y="145"/>
                    <a:pt x="90" y="144"/>
                    <a:pt x="97" y="142"/>
                  </a:cubicBezTo>
                  <a:cubicBezTo>
                    <a:pt x="132" y="130"/>
                    <a:pt x="156" y="94"/>
                    <a:pt x="144" y="46"/>
                  </a:cubicBezTo>
                  <a:cubicBezTo>
                    <a:pt x="136" y="21"/>
                    <a:pt x="11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>
              <a:off x="6356107" y="1314135"/>
              <a:ext cx="8318" cy="6300"/>
            </a:xfrm>
            <a:custGeom>
              <a:avLst/>
              <a:gdLst/>
              <a:ahLst/>
              <a:cxnLst/>
              <a:rect l="l" t="t" r="r" b="b"/>
              <a:pathLst>
                <a:path w="169" h="128" extrusionOk="0">
                  <a:moveTo>
                    <a:pt x="99" y="1"/>
                  </a:moveTo>
                  <a:cubicBezTo>
                    <a:pt x="90" y="1"/>
                    <a:pt x="81" y="2"/>
                    <a:pt x="72" y="5"/>
                  </a:cubicBezTo>
                  <a:cubicBezTo>
                    <a:pt x="25" y="17"/>
                    <a:pt x="1" y="53"/>
                    <a:pt x="13" y="89"/>
                  </a:cubicBezTo>
                  <a:cubicBezTo>
                    <a:pt x="22" y="108"/>
                    <a:pt x="48" y="128"/>
                    <a:pt x="83" y="128"/>
                  </a:cubicBezTo>
                  <a:cubicBezTo>
                    <a:pt x="91" y="128"/>
                    <a:pt x="99" y="127"/>
                    <a:pt x="108" y="125"/>
                  </a:cubicBezTo>
                  <a:cubicBezTo>
                    <a:pt x="144" y="113"/>
                    <a:pt x="168" y="77"/>
                    <a:pt x="156" y="41"/>
                  </a:cubicBezTo>
                  <a:cubicBezTo>
                    <a:pt x="147" y="14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>
              <a:off x="6370824" y="1320681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85" y="1"/>
                  </a:moveTo>
                  <a:cubicBezTo>
                    <a:pt x="77" y="1"/>
                    <a:pt x="69" y="1"/>
                    <a:pt x="60" y="4"/>
                  </a:cubicBezTo>
                  <a:cubicBezTo>
                    <a:pt x="24" y="16"/>
                    <a:pt x="1" y="51"/>
                    <a:pt x="13" y="87"/>
                  </a:cubicBezTo>
                  <a:lnTo>
                    <a:pt x="156" y="51"/>
                  </a:lnTo>
                  <a:cubicBezTo>
                    <a:pt x="146" y="22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>
              <a:off x="6364917" y="1302568"/>
              <a:ext cx="7728" cy="4430"/>
            </a:xfrm>
            <a:custGeom>
              <a:avLst/>
              <a:gdLst/>
              <a:ahLst/>
              <a:cxnLst/>
              <a:rect l="l" t="t" r="r" b="b"/>
              <a:pathLst>
                <a:path w="157" h="90" extrusionOk="0">
                  <a:moveTo>
                    <a:pt x="144" y="1"/>
                  </a:moveTo>
                  <a:lnTo>
                    <a:pt x="1" y="49"/>
                  </a:lnTo>
                  <a:cubicBezTo>
                    <a:pt x="10" y="76"/>
                    <a:pt x="39" y="89"/>
                    <a:pt x="68" y="89"/>
                  </a:cubicBezTo>
                  <a:cubicBezTo>
                    <a:pt x="78" y="89"/>
                    <a:pt x="88" y="88"/>
                    <a:pt x="97" y="85"/>
                  </a:cubicBezTo>
                  <a:cubicBezTo>
                    <a:pt x="133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>
              <a:off x="6387312" y="1294349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132" y="1"/>
                  </a:moveTo>
                  <a:lnTo>
                    <a:pt x="0" y="48"/>
                  </a:lnTo>
                  <a:cubicBezTo>
                    <a:pt x="10" y="78"/>
                    <a:pt x="36" y="99"/>
                    <a:pt x="65" y="99"/>
                  </a:cubicBezTo>
                  <a:cubicBezTo>
                    <a:pt x="71" y="99"/>
                    <a:pt x="78" y="98"/>
                    <a:pt x="84" y="96"/>
                  </a:cubicBezTo>
                  <a:cubicBezTo>
                    <a:pt x="132" y="84"/>
                    <a:pt x="144" y="36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6"/>
            <p:cNvSpPr/>
            <p:nvPr/>
          </p:nvSpPr>
          <p:spPr>
            <a:xfrm>
              <a:off x="6409067" y="1286720"/>
              <a:ext cx="7728" cy="4873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132" y="0"/>
                  </a:moveTo>
                  <a:lnTo>
                    <a:pt x="1" y="48"/>
                  </a:lnTo>
                  <a:cubicBezTo>
                    <a:pt x="11" y="77"/>
                    <a:pt x="45" y="99"/>
                    <a:pt x="76" y="99"/>
                  </a:cubicBezTo>
                  <a:cubicBezTo>
                    <a:pt x="83" y="99"/>
                    <a:pt x="90" y="98"/>
                    <a:pt x="96" y="96"/>
                  </a:cubicBezTo>
                  <a:cubicBezTo>
                    <a:pt x="132" y="84"/>
                    <a:pt x="156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6"/>
            <p:cNvSpPr/>
            <p:nvPr/>
          </p:nvSpPr>
          <p:spPr>
            <a:xfrm>
              <a:off x="6430281" y="1318318"/>
              <a:ext cx="8269" cy="7974"/>
            </a:xfrm>
            <a:custGeom>
              <a:avLst/>
              <a:gdLst/>
              <a:ahLst/>
              <a:cxnLst/>
              <a:rect l="l" t="t" r="r" b="b"/>
              <a:pathLst>
                <a:path w="168" h="162" extrusionOk="0">
                  <a:moveTo>
                    <a:pt x="90" y="1"/>
                  </a:moveTo>
                  <a:cubicBezTo>
                    <a:pt x="84" y="1"/>
                    <a:pt x="78" y="2"/>
                    <a:pt x="72" y="4"/>
                  </a:cubicBezTo>
                  <a:cubicBezTo>
                    <a:pt x="24" y="16"/>
                    <a:pt x="0" y="52"/>
                    <a:pt x="12" y="99"/>
                  </a:cubicBezTo>
                  <a:cubicBezTo>
                    <a:pt x="22" y="131"/>
                    <a:pt x="51" y="162"/>
                    <a:pt x="89" y="162"/>
                  </a:cubicBezTo>
                  <a:cubicBezTo>
                    <a:pt x="95" y="162"/>
                    <a:pt x="101" y="161"/>
                    <a:pt x="108" y="159"/>
                  </a:cubicBezTo>
                  <a:cubicBezTo>
                    <a:pt x="144" y="147"/>
                    <a:pt x="168" y="111"/>
                    <a:pt x="156" y="64"/>
                  </a:cubicBezTo>
                  <a:cubicBezTo>
                    <a:pt x="146" y="24"/>
                    <a:pt x="119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6"/>
            <p:cNvSpPr/>
            <p:nvPr/>
          </p:nvSpPr>
          <p:spPr>
            <a:xfrm>
              <a:off x="6421421" y="1333183"/>
              <a:ext cx="7728" cy="4774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61" y="1"/>
                  </a:moveTo>
                  <a:cubicBezTo>
                    <a:pt x="25" y="13"/>
                    <a:pt x="1" y="49"/>
                    <a:pt x="13" y="96"/>
                  </a:cubicBezTo>
                  <a:lnTo>
                    <a:pt x="156" y="72"/>
                  </a:lnTo>
                  <a:cubicBezTo>
                    <a:pt x="144" y="25"/>
                    <a:pt x="10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6"/>
            <p:cNvSpPr/>
            <p:nvPr/>
          </p:nvSpPr>
          <p:spPr>
            <a:xfrm>
              <a:off x="6398485" y="1337760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91" y="0"/>
                  </a:moveTo>
                  <a:cubicBezTo>
                    <a:pt x="85" y="0"/>
                    <a:pt x="78" y="1"/>
                    <a:pt x="72" y="3"/>
                  </a:cubicBezTo>
                  <a:cubicBezTo>
                    <a:pt x="24" y="15"/>
                    <a:pt x="1" y="51"/>
                    <a:pt x="12" y="87"/>
                  </a:cubicBezTo>
                  <a:lnTo>
                    <a:pt x="156" y="63"/>
                  </a:lnTo>
                  <a:cubicBezTo>
                    <a:pt x="146" y="24"/>
                    <a:pt x="12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6"/>
            <p:cNvSpPr/>
            <p:nvPr/>
          </p:nvSpPr>
          <p:spPr>
            <a:xfrm>
              <a:off x="6407295" y="1323634"/>
              <a:ext cx="8318" cy="7383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91" y="0"/>
                  </a:moveTo>
                  <a:cubicBezTo>
                    <a:pt x="85" y="0"/>
                    <a:pt x="79" y="1"/>
                    <a:pt x="73" y="3"/>
                  </a:cubicBezTo>
                  <a:cubicBezTo>
                    <a:pt x="25" y="15"/>
                    <a:pt x="1" y="51"/>
                    <a:pt x="13" y="87"/>
                  </a:cubicBezTo>
                  <a:cubicBezTo>
                    <a:pt x="23" y="127"/>
                    <a:pt x="49" y="150"/>
                    <a:pt x="78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44" y="147"/>
                    <a:pt x="168" y="99"/>
                    <a:pt x="156" y="63"/>
                  </a:cubicBezTo>
                  <a:cubicBezTo>
                    <a:pt x="146" y="24"/>
                    <a:pt x="12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6"/>
            <p:cNvSpPr/>
            <p:nvPr/>
          </p:nvSpPr>
          <p:spPr>
            <a:xfrm>
              <a:off x="6384359" y="1328901"/>
              <a:ext cx="8269" cy="6842"/>
            </a:xfrm>
            <a:custGeom>
              <a:avLst/>
              <a:gdLst/>
              <a:ahLst/>
              <a:cxnLst/>
              <a:rect l="l" t="t" r="r" b="b"/>
              <a:pathLst>
                <a:path w="168" h="139" extrusionOk="0">
                  <a:moveTo>
                    <a:pt x="91" y="1"/>
                  </a:moveTo>
                  <a:cubicBezTo>
                    <a:pt x="85" y="1"/>
                    <a:pt x="79" y="2"/>
                    <a:pt x="72" y="4"/>
                  </a:cubicBezTo>
                  <a:cubicBezTo>
                    <a:pt x="24" y="4"/>
                    <a:pt x="1" y="52"/>
                    <a:pt x="13" y="88"/>
                  </a:cubicBezTo>
                  <a:cubicBezTo>
                    <a:pt x="22" y="117"/>
                    <a:pt x="48" y="139"/>
                    <a:pt x="77" y="139"/>
                  </a:cubicBezTo>
                  <a:cubicBezTo>
                    <a:pt x="83" y="139"/>
                    <a:pt x="90" y="138"/>
                    <a:pt x="96" y="136"/>
                  </a:cubicBezTo>
                  <a:cubicBezTo>
                    <a:pt x="144" y="136"/>
                    <a:pt x="168" y="100"/>
                    <a:pt x="156" y="52"/>
                  </a:cubicBezTo>
                  <a:cubicBezTo>
                    <a:pt x="146" y="22"/>
                    <a:pt x="120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6"/>
            <p:cNvSpPr/>
            <p:nvPr/>
          </p:nvSpPr>
          <p:spPr>
            <a:xfrm>
              <a:off x="6361423" y="1334216"/>
              <a:ext cx="8269" cy="6694"/>
            </a:xfrm>
            <a:custGeom>
              <a:avLst/>
              <a:gdLst/>
              <a:ahLst/>
              <a:cxnLst/>
              <a:rect l="l" t="t" r="r" b="b"/>
              <a:pathLst>
                <a:path w="168" h="136" extrusionOk="0">
                  <a:moveTo>
                    <a:pt x="91" y="1"/>
                  </a:moveTo>
                  <a:cubicBezTo>
                    <a:pt x="85" y="1"/>
                    <a:pt x="78" y="1"/>
                    <a:pt x="72" y="4"/>
                  </a:cubicBezTo>
                  <a:cubicBezTo>
                    <a:pt x="24" y="4"/>
                    <a:pt x="0" y="39"/>
                    <a:pt x="12" y="75"/>
                  </a:cubicBezTo>
                  <a:cubicBezTo>
                    <a:pt x="24" y="111"/>
                    <a:pt x="60" y="135"/>
                    <a:pt x="96" y="135"/>
                  </a:cubicBezTo>
                  <a:cubicBezTo>
                    <a:pt x="144" y="123"/>
                    <a:pt x="168" y="87"/>
                    <a:pt x="156" y="51"/>
                  </a:cubicBezTo>
                  <a:cubicBezTo>
                    <a:pt x="146" y="22"/>
                    <a:pt x="120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6"/>
            <p:cNvSpPr/>
            <p:nvPr/>
          </p:nvSpPr>
          <p:spPr>
            <a:xfrm>
              <a:off x="6375549" y="1342436"/>
              <a:ext cx="7678" cy="3741"/>
            </a:xfrm>
            <a:custGeom>
              <a:avLst/>
              <a:gdLst/>
              <a:ahLst/>
              <a:cxnLst/>
              <a:rect l="l" t="t" r="r" b="b"/>
              <a:pathLst>
                <a:path w="156" h="76" extrusionOk="0">
                  <a:moveTo>
                    <a:pt x="91" y="1"/>
                  </a:moveTo>
                  <a:cubicBezTo>
                    <a:pt x="85" y="1"/>
                    <a:pt x="78" y="2"/>
                    <a:pt x="72" y="4"/>
                  </a:cubicBezTo>
                  <a:cubicBezTo>
                    <a:pt x="24" y="4"/>
                    <a:pt x="0" y="40"/>
                    <a:pt x="12" y="76"/>
                  </a:cubicBezTo>
                  <a:lnTo>
                    <a:pt x="156" y="52"/>
                  </a:lnTo>
                  <a:cubicBezTo>
                    <a:pt x="146" y="22"/>
                    <a:pt x="120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6"/>
            <p:cNvSpPr/>
            <p:nvPr/>
          </p:nvSpPr>
          <p:spPr>
            <a:xfrm>
              <a:off x="6371414" y="1323191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44" y="0"/>
                  </a:moveTo>
                  <a:lnTo>
                    <a:pt x="1" y="36"/>
                  </a:lnTo>
                  <a:cubicBezTo>
                    <a:pt x="10" y="66"/>
                    <a:pt x="36" y="87"/>
                    <a:pt x="65" y="87"/>
                  </a:cubicBezTo>
                  <a:cubicBezTo>
                    <a:pt x="71" y="87"/>
                    <a:pt x="78" y="86"/>
                    <a:pt x="84" y="84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6"/>
            <p:cNvSpPr/>
            <p:nvPr/>
          </p:nvSpPr>
          <p:spPr>
            <a:xfrm>
              <a:off x="6393760" y="1317285"/>
              <a:ext cx="7728" cy="4873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144" y="1"/>
                  </a:moveTo>
                  <a:lnTo>
                    <a:pt x="1" y="37"/>
                  </a:lnTo>
                  <a:cubicBezTo>
                    <a:pt x="11" y="68"/>
                    <a:pt x="39" y="99"/>
                    <a:pt x="78" y="99"/>
                  </a:cubicBezTo>
                  <a:cubicBezTo>
                    <a:pt x="84" y="99"/>
                    <a:pt x="90" y="98"/>
                    <a:pt x="97" y="97"/>
                  </a:cubicBezTo>
                  <a:cubicBezTo>
                    <a:pt x="132" y="85"/>
                    <a:pt x="156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6"/>
            <p:cNvSpPr/>
            <p:nvPr/>
          </p:nvSpPr>
          <p:spPr>
            <a:xfrm>
              <a:off x="6416745" y="1311428"/>
              <a:ext cx="7088" cy="4873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132" y="0"/>
                  </a:moveTo>
                  <a:lnTo>
                    <a:pt x="0" y="36"/>
                  </a:lnTo>
                  <a:cubicBezTo>
                    <a:pt x="0" y="76"/>
                    <a:pt x="33" y="99"/>
                    <a:pt x="65" y="99"/>
                  </a:cubicBezTo>
                  <a:cubicBezTo>
                    <a:pt x="71" y="99"/>
                    <a:pt x="78" y="98"/>
                    <a:pt x="84" y="96"/>
                  </a:cubicBezTo>
                  <a:cubicBezTo>
                    <a:pt x="120" y="96"/>
                    <a:pt x="144" y="48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6"/>
            <p:cNvSpPr/>
            <p:nvPr/>
          </p:nvSpPr>
          <p:spPr>
            <a:xfrm>
              <a:off x="6435547" y="1343666"/>
              <a:ext cx="7728" cy="7826"/>
            </a:xfrm>
            <a:custGeom>
              <a:avLst/>
              <a:gdLst/>
              <a:ahLst/>
              <a:cxnLst/>
              <a:rect l="l" t="t" r="r" b="b"/>
              <a:pathLst>
                <a:path w="157" h="159" extrusionOk="0">
                  <a:moveTo>
                    <a:pt x="75" y="1"/>
                  </a:moveTo>
                  <a:cubicBezTo>
                    <a:pt x="70" y="1"/>
                    <a:pt x="65" y="1"/>
                    <a:pt x="61" y="3"/>
                  </a:cubicBezTo>
                  <a:cubicBezTo>
                    <a:pt x="25" y="3"/>
                    <a:pt x="1" y="51"/>
                    <a:pt x="1" y="87"/>
                  </a:cubicBezTo>
                  <a:cubicBezTo>
                    <a:pt x="13" y="134"/>
                    <a:pt x="49" y="158"/>
                    <a:pt x="84" y="158"/>
                  </a:cubicBezTo>
                  <a:cubicBezTo>
                    <a:pt x="132" y="146"/>
                    <a:pt x="156" y="111"/>
                    <a:pt x="144" y="63"/>
                  </a:cubicBezTo>
                  <a:cubicBezTo>
                    <a:pt x="144" y="32"/>
                    <a:pt x="108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6"/>
            <p:cNvSpPr/>
            <p:nvPr/>
          </p:nvSpPr>
          <p:spPr>
            <a:xfrm>
              <a:off x="6425556" y="1357792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87" y="1"/>
                  </a:moveTo>
                  <a:cubicBezTo>
                    <a:pt x="82" y="1"/>
                    <a:pt x="77" y="1"/>
                    <a:pt x="72" y="3"/>
                  </a:cubicBezTo>
                  <a:cubicBezTo>
                    <a:pt x="24" y="3"/>
                    <a:pt x="0" y="51"/>
                    <a:pt x="0" y="87"/>
                  </a:cubicBezTo>
                  <a:lnTo>
                    <a:pt x="156" y="63"/>
                  </a:lnTo>
                  <a:cubicBezTo>
                    <a:pt x="146" y="32"/>
                    <a:pt x="117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6"/>
            <p:cNvSpPr/>
            <p:nvPr/>
          </p:nvSpPr>
          <p:spPr>
            <a:xfrm>
              <a:off x="6402619" y="1361287"/>
              <a:ext cx="7088" cy="4331"/>
            </a:xfrm>
            <a:custGeom>
              <a:avLst/>
              <a:gdLst/>
              <a:ahLst/>
              <a:cxnLst/>
              <a:rect l="l" t="t" r="r" b="b"/>
              <a:pathLst>
                <a:path w="144" h="88" extrusionOk="0">
                  <a:moveTo>
                    <a:pt x="83" y="1"/>
                  </a:moveTo>
                  <a:cubicBezTo>
                    <a:pt x="76" y="1"/>
                    <a:pt x="68" y="2"/>
                    <a:pt x="60" y="4"/>
                  </a:cubicBezTo>
                  <a:cubicBezTo>
                    <a:pt x="24" y="4"/>
                    <a:pt x="0" y="39"/>
                    <a:pt x="0" y="87"/>
                  </a:cubicBezTo>
                  <a:lnTo>
                    <a:pt x="144" y="63"/>
                  </a:lnTo>
                  <a:cubicBezTo>
                    <a:pt x="144" y="24"/>
                    <a:pt x="119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6"/>
            <p:cNvSpPr/>
            <p:nvPr/>
          </p:nvSpPr>
          <p:spPr>
            <a:xfrm>
              <a:off x="6412020" y="1347309"/>
              <a:ext cx="7678" cy="7728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72" y="1"/>
                  </a:moveTo>
                  <a:cubicBezTo>
                    <a:pt x="24" y="13"/>
                    <a:pt x="0" y="48"/>
                    <a:pt x="12" y="96"/>
                  </a:cubicBezTo>
                  <a:cubicBezTo>
                    <a:pt x="12" y="132"/>
                    <a:pt x="48" y="156"/>
                    <a:pt x="96" y="156"/>
                  </a:cubicBezTo>
                  <a:cubicBezTo>
                    <a:pt x="132" y="144"/>
                    <a:pt x="156" y="108"/>
                    <a:pt x="156" y="72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6"/>
            <p:cNvSpPr/>
            <p:nvPr/>
          </p:nvSpPr>
          <p:spPr>
            <a:xfrm>
              <a:off x="6389084" y="1351345"/>
              <a:ext cx="7678" cy="7334"/>
            </a:xfrm>
            <a:custGeom>
              <a:avLst/>
              <a:gdLst/>
              <a:ahLst/>
              <a:cxnLst/>
              <a:rect l="l" t="t" r="r" b="b"/>
              <a:pathLst>
                <a:path w="156" h="149" extrusionOk="0">
                  <a:moveTo>
                    <a:pt x="79" y="0"/>
                  </a:moveTo>
                  <a:cubicBezTo>
                    <a:pt x="73" y="0"/>
                    <a:pt x="66" y="1"/>
                    <a:pt x="60" y="2"/>
                  </a:cubicBezTo>
                  <a:cubicBezTo>
                    <a:pt x="24" y="14"/>
                    <a:pt x="0" y="50"/>
                    <a:pt x="0" y="86"/>
                  </a:cubicBezTo>
                  <a:cubicBezTo>
                    <a:pt x="11" y="117"/>
                    <a:pt x="39" y="148"/>
                    <a:pt x="70" y="148"/>
                  </a:cubicBezTo>
                  <a:cubicBezTo>
                    <a:pt x="74" y="148"/>
                    <a:pt x="79" y="147"/>
                    <a:pt x="84" y="146"/>
                  </a:cubicBezTo>
                  <a:cubicBezTo>
                    <a:pt x="132" y="146"/>
                    <a:pt x="156" y="98"/>
                    <a:pt x="144" y="62"/>
                  </a:cubicBezTo>
                  <a:cubicBezTo>
                    <a:pt x="144" y="31"/>
                    <a:pt x="117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6"/>
            <p:cNvSpPr/>
            <p:nvPr/>
          </p:nvSpPr>
          <p:spPr>
            <a:xfrm>
              <a:off x="6365508" y="1355381"/>
              <a:ext cx="7728" cy="6842"/>
            </a:xfrm>
            <a:custGeom>
              <a:avLst/>
              <a:gdLst/>
              <a:ahLst/>
              <a:cxnLst/>
              <a:rect l="l" t="t" r="r" b="b"/>
              <a:pathLst>
                <a:path w="157" h="139" extrusionOk="0">
                  <a:moveTo>
                    <a:pt x="92" y="1"/>
                  </a:moveTo>
                  <a:cubicBezTo>
                    <a:pt x="85" y="1"/>
                    <a:pt x="79" y="2"/>
                    <a:pt x="73" y="4"/>
                  </a:cubicBezTo>
                  <a:cubicBezTo>
                    <a:pt x="37" y="4"/>
                    <a:pt x="1" y="40"/>
                    <a:pt x="13" y="76"/>
                  </a:cubicBezTo>
                  <a:cubicBezTo>
                    <a:pt x="13" y="115"/>
                    <a:pt x="38" y="139"/>
                    <a:pt x="73" y="139"/>
                  </a:cubicBezTo>
                  <a:cubicBezTo>
                    <a:pt x="81" y="139"/>
                    <a:pt x="88" y="138"/>
                    <a:pt x="97" y="136"/>
                  </a:cubicBezTo>
                  <a:cubicBezTo>
                    <a:pt x="132" y="136"/>
                    <a:pt x="156" y="100"/>
                    <a:pt x="156" y="52"/>
                  </a:cubicBezTo>
                  <a:cubicBezTo>
                    <a:pt x="147" y="22"/>
                    <a:pt x="121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6"/>
            <p:cNvSpPr/>
            <p:nvPr/>
          </p:nvSpPr>
          <p:spPr>
            <a:xfrm>
              <a:off x="6379043" y="1364388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0"/>
                  </a:moveTo>
                  <a:cubicBezTo>
                    <a:pt x="37" y="12"/>
                    <a:pt x="1" y="48"/>
                    <a:pt x="13" y="84"/>
                  </a:cubicBezTo>
                  <a:lnTo>
                    <a:pt x="156" y="72"/>
                  </a:lnTo>
                  <a:cubicBezTo>
                    <a:pt x="156" y="24"/>
                    <a:pt x="121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6"/>
            <p:cNvSpPr/>
            <p:nvPr/>
          </p:nvSpPr>
          <p:spPr>
            <a:xfrm>
              <a:off x="6376139" y="1344946"/>
              <a:ext cx="7678" cy="4331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44" y="1"/>
                  </a:moveTo>
                  <a:lnTo>
                    <a:pt x="0" y="25"/>
                  </a:lnTo>
                  <a:cubicBezTo>
                    <a:pt x="0" y="64"/>
                    <a:pt x="33" y="88"/>
                    <a:pt x="65" y="88"/>
                  </a:cubicBezTo>
                  <a:cubicBezTo>
                    <a:pt x="71" y="88"/>
                    <a:pt x="78" y="87"/>
                    <a:pt x="84" y="85"/>
                  </a:cubicBezTo>
                  <a:cubicBezTo>
                    <a:pt x="120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6"/>
            <p:cNvSpPr/>
            <p:nvPr/>
          </p:nvSpPr>
          <p:spPr>
            <a:xfrm>
              <a:off x="6399076" y="1340861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144" y="0"/>
                  </a:moveTo>
                  <a:lnTo>
                    <a:pt x="0" y="24"/>
                  </a:lnTo>
                  <a:cubicBezTo>
                    <a:pt x="0" y="55"/>
                    <a:pt x="36" y="86"/>
                    <a:pt x="69" y="86"/>
                  </a:cubicBezTo>
                  <a:cubicBezTo>
                    <a:pt x="74" y="86"/>
                    <a:pt x="79" y="85"/>
                    <a:pt x="84" y="84"/>
                  </a:cubicBezTo>
                  <a:cubicBezTo>
                    <a:pt x="120" y="84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6"/>
            <p:cNvSpPr/>
            <p:nvPr/>
          </p:nvSpPr>
          <p:spPr>
            <a:xfrm>
              <a:off x="6422012" y="1336726"/>
              <a:ext cx="7137" cy="4282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144" y="0"/>
                  </a:moveTo>
                  <a:lnTo>
                    <a:pt x="1" y="24"/>
                  </a:lnTo>
                  <a:cubicBezTo>
                    <a:pt x="1" y="55"/>
                    <a:pt x="37" y="86"/>
                    <a:pt x="70" y="86"/>
                  </a:cubicBezTo>
                  <a:cubicBezTo>
                    <a:pt x="75" y="86"/>
                    <a:pt x="80" y="86"/>
                    <a:pt x="84" y="84"/>
                  </a:cubicBezTo>
                  <a:cubicBezTo>
                    <a:pt x="120" y="84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6"/>
            <p:cNvSpPr/>
            <p:nvPr/>
          </p:nvSpPr>
          <p:spPr>
            <a:xfrm>
              <a:off x="6439091" y="1368374"/>
              <a:ext cx="7678" cy="7334"/>
            </a:xfrm>
            <a:custGeom>
              <a:avLst/>
              <a:gdLst/>
              <a:ahLst/>
              <a:cxnLst/>
              <a:rect l="l" t="t" r="r" b="b"/>
              <a:pathLst>
                <a:path w="156" h="149" extrusionOk="0">
                  <a:moveTo>
                    <a:pt x="79" y="1"/>
                  </a:moveTo>
                  <a:cubicBezTo>
                    <a:pt x="73" y="1"/>
                    <a:pt x="67" y="1"/>
                    <a:pt x="60" y="3"/>
                  </a:cubicBezTo>
                  <a:cubicBezTo>
                    <a:pt x="24" y="3"/>
                    <a:pt x="0" y="39"/>
                    <a:pt x="0" y="87"/>
                  </a:cubicBezTo>
                  <a:cubicBezTo>
                    <a:pt x="11" y="118"/>
                    <a:pt x="39" y="149"/>
                    <a:pt x="70" y="149"/>
                  </a:cubicBezTo>
                  <a:cubicBezTo>
                    <a:pt x="75" y="149"/>
                    <a:pt x="79" y="148"/>
                    <a:pt x="84" y="147"/>
                  </a:cubicBezTo>
                  <a:cubicBezTo>
                    <a:pt x="120" y="147"/>
                    <a:pt x="156" y="111"/>
                    <a:pt x="144" y="63"/>
                  </a:cubicBezTo>
                  <a:cubicBezTo>
                    <a:pt x="144" y="32"/>
                    <a:pt x="11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6"/>
            <p:cNvSpPr/>
            <p:nvPr/>
          </p:nvSpPr>
          <p:spPr>
            <a:xfrm>
              <a:off x="6428509" y="1381910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87" y="1"/>
                  </a:moveTo>
                  <a:cubicBezTo>
                    <a:pt x="82" y="1"/>
                    <a:pt x="77" y="1"/>
                    <a:pt x="72" y="3"/>
                  </a:cubicBezTo>
                  <a:cubicBezTo>
                    <a:pt x="36" y="3"/>
                    <a:pt x="0" y="39"/>
                    <a:pt x="12" y="87"/>
                  </a:cubicBezTo>
                  <a:lnTo>
                    <a:pt x="156" y="63"/>
                  </a:lnTo>
                  <a:cubicBezTo>
                    <a:pt x="156" y="32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6"/>
            <p:cNvSpPr/>
            <p:nvPr/>
          </p:nvSpPr>
          <p:spPr>
            <a:xfrm>
              <a:off x="6405523" y="1384863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87" y="1"/>
                  </a:moveTo>
                  <a:cubicBezTo>
                    <a:pt x="82" y="1"/>
                    <a:pt x="78" y="1"/>
                    <a:pt x="73" y="3"/>
                  </a:cubicBezTo>
                  <a:cubicBezTo>
                    <a:pt x="25" y="3"/>
                    <a:pt x="1" y="39"/>
                    <a:pt x="1" y="75"/>
                  </a:cubicBezTo>
                  <a:lnTo>
                    <a:pt x="156" y="63"/>
                  </a:lnTo>
                  <a:cubicBezTo>
                    <a:pt x="146" y="32"/>
                    <a:pt x="118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6"/>
            <p:cNvSpPr/>
            <p:nvPr/>
          </p:nvSpPr>
          <p:spPr>
            <a:xfrm>
              <a:off x="6415564" y="1371328"/>
              <a:ext cx="7678" cy="7334"/>
            </a:xfrm>
            <a:custGeom>
              <a:avLst/>
              <a:gdLst/>
              <a:ahLst/>
              <a:cxnLst/>
              <a:rect l="l" t="t" r="r" b="b"/>
              <a:pathLst>
                <a:path w="156" h="149" extrusionOk="0">
                  <a:moveTo>
                    <a:pt x="86" y="1"/>
                  </a:moveTo>
                  <a:cubicBezTo>
                    <a:pt x="82" y="1"/>
                    <a:pt x="77" y="1"/>
                    <a:pt x="72" y="3"/>
                  </a:cubicBezTo>
                  <a:cubicBezTo>
                    <a:pt x="24" y="3"/>
                    <a:pt x="0" y="39"/>
                    <a:pt x="0" y="87"/>
                  </a:cubicBezTo>
                  <a:cubicBezTo>
                    <a:pt x="11" y="118"/>
                    <a:pt x="39" y="149"/>
                    <a:pt x="70" y="149"/>
                  </a:cubicBezTo>
                  <a:cubicBezTo>
                    <a:pt x="74" y="149"/>
                    <a:pt x="79" y="148"/>
                    <a:pt x="84" y="146"/>
                  </a:cubicBezTo>
                  <a:cubicBezTo>
                    <a:pt x="132" y="146"/>
                    <a:pt x="156" y="110"/>
                    <a:pt x="156" y="63"/>
                  </a:cubicBezTo>
                  <a:cubicBezTo>
                    <a:pt x="145" y="32"/>
                    <a:pt x="11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6"/>
            <p:cNvSpPr/>
            <p:nvPr/>
          </p:nvSpPr>
          <p:spPr>
            <a:xfrm>
              <a:off x="6391988" y="1374379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3" y="1"/>
                  </a:moveTo>
                  <a:cubicBezTo>
                    <a:pt x="37" y="13"/>
                    <a:pt x="1" y="48"/>
                    <a:pt x="13" y="84"/>
                  </a:cubicBezTo>
                  <a:cubicBezTo>
                    <a:pt x="13" y="115"/>
                    <a:pt x="40" y="146"/>
                    <a:pt x="78" y="146"/>
                  </a:cubicBezTo>
                  <a:cubicBezTo>
                    <a:pt x="84" y="146"/>
                    <a:pt x="90" y="146"/>
                    <a:pt x="97" y="144"/>
                  </a:cubicBezTo>
                  <a:cubicBezTo>
                    <a:pt x="133" y="144"/>
                    <a:pt x="168" y="108"/>
                    <a:pt x="156" y="60"/>
                  </a:cubicBezTo>
                  <a:cubicBezTo>
                    <a:pt x="156" y="25"/>
                    <a:pt x="121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6"/>
            <p:cNvSpPr/>
            <p:nvPr/>
          </p:nvSpPr>
          <p:spPr>
            <a:xfrm>
              <a:off x="6369052" y="1377775"/>
              <a:ext cx="7728" cy="6792"/>
            </a:xfrm>
            <a:custGeom>
              <a:avLst/>
              <a:gdLst/>
              <a:ahLst/>
              <a:cxnLst/>
              <a:rect l="l" t="t" r="r" b="b"/>
              <a:pathLst>
                <a:path w="157" h="138" extrusionOk="0">
                  <a:moveTo>
                    <a:pt x="91" y="0"/>
                  </a:moveTo>
                  <a:cubicBezTo>
                    <a:pt x="85" y="0"/>
                    <a:pt x="79" y="1"/>
                    <a:pt x="72" y="3"/>
                  </a:cubicBezTo>
                  <a:cubicBezTo>
                    <a:pt x="25" y="3"/>
                    <a:pt x="1" y="39"/>
                    <a:pt x="1" y="75"/>
                  </a:cubicBezTo>
                  <a:cubicBezTo>
                    <a:pt x="11" y="115"/>
                    <a:pt x="37" y="138"/>
                    <a:pt x="66" y="138"/>
                  </a:cubicBezTo>
                  <a:cubicBezTo>
                    <a:pt x="72" y="138"/>
                    <a:pt x="78" y="137"/>
                    <a:pt x="84" y="135"/>
                  </a:cubicBezTo>
                  <a:cubicBezTo>
                    <a:pt x="120" y="135"/>
                    <a:pt x="156" y="99"/>
                    <a:pt x="144" y="63"/>
                  </a:cubicBezTo>
                  <a:cubicBezTo>
                    <a:pt x="144" y="24"/>
                    <a:pt x="12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6"/>
            <p:cNvSpPr/>
            <p:nvPr/>
          </p:nvSpPr>
          <p:spPr>
            <a:xfrm>
              <a:off x="6382587" y="1387324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60" y="1"/>
                  </a:moveTo>
                  <a:cubicBezTo>
                    <a:pt x="25" y="13"/>
                    <a:pt x="1" y="49"/>
                    <a:pt x="1" y="84"/>
                  </a:cubicBezTo>
                  <a:lnTo>
                    <a:pt x="144" y="72"/>
                  </a:lnTo>
                  <a:cubicBezTo>
                    <a:pt x="144" y="25"/>
                    <a:pt x="10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6"/>
            <p:cNvSpPr/>
            <p:nvPr/>
          </p:nvSpPr>
          <p:spPr>
            <a:xfrm>
              <a:off x="6379634" y="1367931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52"/>
                    <a:pt x="34" y="75"/>
                    <a:pt x="65" y="75"/>
                  </a:cubicBezTo>
                  <a:cubicBezTo>
                    <a:pt x="72" y="75"/>
                    <a:pt x="78" y="74"/>
                    <a:pt x="85" y="72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6"/>
            <p:cNvSpPr/>
            <p:nvPr/>
          </p:nvSpPr>
          <p:spPr>
            <a:xfrm>
              <a:off x="6402619" y="1364388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44" y="0"/>
                  </a:moveTo>
                  <a:lnTo>
                    <a:pt x="0" y="24"/>
                  </a:lnTo>
                  <a:cubicBezTo>
                    <a:pt x="12" y="60"/>
                    <a:pt x="48" y="84"/>
                    <a:pt x="84" y="84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6"/>
            <p:cNvSpPr/>
            <p:nvPr/>
          </p:nvSpPr>
          <p:spPr>
            <a:xfrm>
              <a:off x="6425556" y="1360844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56" y="1"/>
                  </a:moveTo>
                  <a:lnTo>
                    <a:pt x="0" y="25"/>
                  </a:lnTo>
                  <a:cubicBezTo>
                    <a:pt x="11" y="56"/>
                    <a:pt x="39" y="87"/>
                    <a:pt x="70" y="87"/>
                  </a:cubicBezTo>
                  <a:cubicBezTo>
                    <a:pt x="75" y="87"/>
                    <a:pt x="79" y="86"/>
                    <a:pt x="84" y="84"/>
                  </a:cubicBezTo>
                  <a:cubicBezTo>
                    <a:pt x="132" y="84"/>
                    <a:pt x="156" y="48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6"/>
            <p:cNvSpPr/>
            <p:nvPr/>
          </p:nvSpPr>
          <p:spPr>
            <a:xfrm>
              <a:off x="6442044" y="1392640"/>
              <a:ext cx="7678" cy="7678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60" y="0"/>
                  </a:moveTo>
                  <a:cubicBezTo>
                    <a:pt x="24" y="0"/>
                    <a:pt x="0" y="36"/>
                    <a:pt x="0" y="84"/>
                  </a:cubicBezTo>
                  <a:cubicBezTo>
                    <a:pt x="0" y="132"/>
                    <a:pt x="36" y="156"/>
                    <a:pt x="84" y="156"/>
                  </a:cubicBezTo>
                  <a:cubicBezTo>
                    <a:pt x="120" y="144"/>
                    <a:pt x="156" y="108"/>
                    <a:pt x="144" y="72"/>
                  </a:cubicBezTo>
                  <a:cubicBezTo>
                    <a:pt x="144" y="24"/>
                    <a:pt x="10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6"/>
            <p:cNvSpPr/>
            <p:nvPr/>
          </p:nvSpPr>
          <p:spPr>
            <a:xfrm>
              <a:off x="6431462" y="1406027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86" y="1"/>
                  </a:moveTo>
                  <a:cubicBezTo>
                    <a:pt x="81" y="1"/>
                    <a:pt x="77" y="2"/>
                    <a:pt x="72" y="3"/>
                  </a:cubicBezTo>
                  <a:cubicBezTo>
                    <a:pt x="24" y="3"/>
                    <a:pt x="0" y="39"/>
                    <a:pt x="0" y="87"/>
                  </a:cubicBezTo>
                  <a:lnTo>
                    <a:pt x="144" y="63"/>
                  </a:lnTo>
                  <a:cubicBezTo>
                    <a:pt x="144" y="32"/>
                    <a:pt x="11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6"/>
            <p:cNvSpPr/>
            <p:nvPr/>
          </p:nvSpPr>
          <p:spPr>
            <a:xfrm>
              <a:off x="6407886" y="1408390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91" y="1"/>
                  </a:moveTo>
                  <a:cubicBezTo>
                    <a:pt x="85" y="1"/>
                    <a:pt x="79" y="2"/>
                    <a:pt x="73" y="3"/>
                  </a:cubicBezTo>
                  <a:cubicBezTo>
                    <a:pt x="37" y="3"/>
                    <a:pt x="1" y="39"/>
                    <a:pt x="13" y="75"/>
                  </a:cubicBezTo>
                  <a:lnTo>
                    <a:pt x="156" y="63"/>
                  </a:lnTo>
                  <a:cubicBezTo>
                    <a:pt x="156" y="32"/>
                    <a:pt x="12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6"/>
            <p:cNvSpPr/>
            <p:nvPr/>
          </p:nvSpPr>
          <p:spPr>
            <a:xfrm>
              <a:off x="6418517" y="1395002"/>
              <a:ext cx="7678" cy="7678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24" y="12"/>
                    <a:pt x="0" y="48"/>
                    <a:pt x="0" y="84"/>
                  </a:cubicBezTo>
                  <a:cubicBezTo>
                    <a:pt x="12" y="132"/>
                    <a:pt x="48" y="156"/>
                    <a:pt x="84" y="156"/>
                  </a:cubicBezTo>
                  <a:cubicBezTo>
                    <a:pt x="120" y="144"/>
                    <a:pt x="155" y="108"/>
                    <a:pt x="155" y="72"/>
                  </a:cubicBezTo>
                  <a:cubicBezTo>
                    <a:pt x="143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6"/>
            <p:cNvSpPr/>
            <p:nvPr/>
          </p:nvSpPr>
          <p:spPr>
            <a:xfrm>
              <a:off x="6394941" y="1397808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7" y="1"/>
                  </a:moveTo>
                  <a:cubicBezTo>
                    <a:pt x="82" y="1"/>
                    <a:pt x="77" y="1"/>
                    <a:pt x="73" y="3"/>
                  </a:cubicBezTo>
                  <a:cubicBezTo>
                    <a:pt x="37" y="3"/>
                    <a:pt x="1" y="39"/>
                    <a:pt x="13" y="75"/>
                  </a:cubicBezTo>
                  <a:cubicBezTo>
                    <a:pt x="13" y="122"/>
                    <a:pt x="49" y="146"/>
                    <a:pt x="84" y="146"/>
                  </a:cubicBezTo>
                  <a:cubicBezTo>
                    <a:pt x="132" y="146"/>
                    <a:pt x="156" y="99"/>
                    <a:pt x="156" y="63"/>
                  </a:cubicBezTo>
                  <a:cubicBezTo>
                    <a:pt x="146" y="32"/>
                    <a:pt x="118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6"/>
            <p:cNvSpPr/>
            <p:nvPr/>
          </p:nvSpPr>
          <p:spPr>
            <a:xfrm>
              <a:off x="6371414" y="1400269"/>
              <a:ext cx="7678" cy="7137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72" y="1"/>
                  </a:moveTo>
                  <a:cubicBezTo>
                    <a:pt x="36" y="1"/>
                    <a:pt x="1" y="37"/>
                    <a:pt x="12" y="84"/>
                  </a:cubicBezTo>
                  <a:cubicBezTo>
                    <a:pt x="12" y="120"/>
                    <a:pt x="48" y="144"/>
                    <a:pt x="96" y="144"/>
                  </a:cubicBezTo>
                  <a:cubicBezTo>
                    <a:pt x="132" y="144"/>
                    <a:pt x="156" y="108"/>
                    <a:pt x="156" y="61"/>
                  </a:cubicBez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6"/>
            <p:cNvSpPr/>
            <p:nvPr/>
          </p:nvSpPr>
          <p:spPr>
            <a:xfrm>
              <a:off x="6384950" y="1410309"/>
              <a:ext cx="7088" cy="4134"/>
            </a:xfrm>
            <a:custGeom>
              <a:avLst/>
              <a:gdLst/>
              <a:ahLst/>
              <a:cxnLst/>
              <a:rect l="l" t="t" r="r" b="b"/>
              <a:pathLst>
                <a:path w="144" h="84" extrusionOk="0">
                  <a:moveTo>
                    <a:pt x="72" y="0"/>
                  </a:moveTo>
                  <a:cubicBezTo>
                    <a:pt x="24" y="12"/>
                    <a:pt x="1" y="48"/>
                    <a:pt x="1" y="84"/>
                  </a:cubicBezTo>
                  <a:lnTo>
                    <a:pt x="144" y="72"/>
                  </a:ln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6"/>
            <p:cNvSpPr/>
            <p:nvPr/>
          </p:nvSpPr>
          <p:spPr>
            <a:xfrm>
              <a:off x="6382587" y="1390868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43"/>
                    <a:pt x="28" y="75"/>
                    <a:pt x="66" y="75"/>
                  </a:cubicBezTo>
                  <a:cubicBezTo>
                    <a:pt x="72" y="75"/>
                    <a:pt x="78" y="74"/>
                    <a:pt x="84" y="72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6"/>
            <p:cNvSpPr/>
            <p:nvPr/>
          </p:nvSpPr>
          <p:spPr>
            <a:xfrm>
              <a:off x="6405523" y="1387915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56" y="1"/>
                  </a:moveTo>
                  <a:lnTo>
                    <a:pt x="1" y="13"/>
                  </a:lnTo>
                  <a:cubicBezTo>
                    <a:pt x="13" y="60"/>
                    <a:pt x="49" y="84"/>
                    <a:pt x="85" y="84"/>
                  </a:cubicBezTo>
                  <a:cubicBezTo>
                    <a:pt x="132" y="72"/>
                    <a:pt x="156" y="37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6"/>
            <p:cNvSpPr/>
            <p:nvPr/>
          </p:nvSpPr>
          <p:spPr>
            <a:xfrm>
              <a:off x="6429099" y="1384961"/>
              <a:ext cx="7088" cy="4282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144" y="1"/>
                  </a:moveTo>
                  <a:lnTo>
                    <a:pt x="0" y="25"/>
                  </a:lnTo>
                  <a:cubicBezTo>
                    <a:pt x="0" y="56"/>
                    <a:pt x="27" y="87"/>
                    <a:pt x="65" y="87"/>
                  </a:cubicBezTo>
                  <a:cubicBezTo>
                    <a:pt x="71" y="87"/>
                    <a:pt x="78" y="86"/>
                    <a:pt x="84" y="85"/>
                  </a:cubicBezTo>
                  <a:cubicBezTo>
                    <a:pt x="120" y="85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6"/>
            <p:cNvSpPr/>
            <p:nvPr/>
          </p:nvSpPr>
          <p:spPr>
            <a:xfrm>
              <a:off x="6444407" y="1416757"/>
              <a:ext cx="7088" cy="7826"/>
            </a:xfrm>
            <a:custGeom>
              <a:avLst/>
              <a:gdLst/>
              <a:ahLst/>
              <a:cxnLst/>
              <a:rect l="l" t="t" r="r" b="b"/>
              <a:pathLst>
                <a:path w="144" h="159" extrusionOk="0">
                  <a:moveTo>
                    <a:pt x="60" y="1"/>
                  </a:moveTo>
                  <a:cubicBezTo>
                    <a:pt x="24" y="12"/>
                    <a:pt x="0" y="48"/>
                    <a:pt x="0" y="84"/>
                  </a:cubicBezTo>
                  <a:cubicBezTo>
                    <a:pt x="0" y="126"/>
                    <a:pt x="27" y="158"/>
                    <a:pt x="66" y="158"/>
                  </a:cubicBezTo>
                  <a:cubicBezTo>
                    <a:pt x="71" y="158"/>
                    <a:pt x="78" y="158"/>
                    <a:pt x="84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6"/>
                    <a:pt x="10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6"/>
            <p:cNvSpPr/>
            <p:nvPr/>
          </p:nvSpPr>
          <p:spPr>
            <a:xfrm>
              <a:off x="6433185" y="1430292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1"/>
                  </a:moveTo>
                  <a:cubicBezTo>
                    <a:pt x="37" y="1"/>
                    <a:pt x="1" y="36"/>
                    <a:pt x="1" y="84"/>
                  </a:cubicBezTo>
                  <a:lnTo>
                    <a:pt x="156" y="72"/>
                  </a:lnTo>
                  <a:cubicBezTo>
                    <a:pt x="144" y="24"/>
                    <a:pt x="109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6"/>
            <p:cNvSpPr/>
            <p:nvPr/>
          </p:nvSpPr>
          <p:spPr>
            <a:xfrm>
              <a:off x="6410248" y="1431966"/>
              <a:ext cx="7137" cy="3692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87" y="0"/>
                  </a:moveTo>
                  <a:cubicBezTo>
                    <a:pt x="82" y="0"/>
                    <a:pt x="77" y="1"/>
                    <a:pt x="72" y="2"/>
                  </a:cubicBezTo>
                  <a:cubicBezTo>
                    <a:pt x="25" y="2"/>
                    <a:pt x="1" y="38"/>
                    <a:pt x="1" y="74"/>
                  </a:cubicBezTo>
                  <a:lnTo>
                    <a:pt x="144" y="62"/>
                  </a:lnTo>
                  <a:cubicBezTo>
                    <a:pt x="144" y="31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6"/>
            <p:cNvSpPr/>
            <p:nvPr/>
          </p:nvSpPr>
          <p:spPr>
            <a:xfrm>
              <a:off x="6420831" y="1419120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3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5"/>
                    <a:pt x="28" y="146"/>
                    <a:pt x="66" y="146"/>
                  </a:cubicBezTo>
                  <a:cubicBezTo>
                    <a:pt x="72" y="146"/>
                    <a:pt x="78" y="145"/>
                    <a:pt x="85" y="144"/>
                  </a:cubicBezTo>
                  <a:cubicBezTo>
                    <a:pt x="120" y="144"/>
                    <a:pt x="156" y="108"/>
                    <a:pt x="144" y="72"/>
                  </a:cubicBezTo>
                  <a:cubicBezTo>
                    <a:pt x="144" y="24"/>
                    <a:pt x="10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6"/>
            <p:cNvSpPr/>
            <p:nvPr/>
          </p:nvSpPr>
          <p:spPr>
            <a:xfrm>
              <a:off x="6397304" y="1420891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2" y="0"/>
                  </a:moveTo>
                  <a:cubicBezTo>
                    <a:pt x="25" y="12"/>
                    <a:pt x="1" y="36"/>
                    <a:pt x="1" y="84"/>
                  </a:cubicBezTo>
                  <a:cubicBezTo>
                    <a:pt x="1" y="115"/>
                    <a:pt x="27" y="146"/>
                    <a:pt x="66" y="146"/>
                  </a:cubicBezTo>
                  <a:cubicBezTo>
                    <a:pt x="72" y="146"/>
                    <a:pt x="78" y="145"/>
                    <a:pt x="84" y="144"/>
                  </a:cubicBezTo>
                  <a:cubicBezTo>
                    <a:pt x="120" y="144"/>
                    <a:pt x="156" y="108"/>
                    <a:pt x="144" y="72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6"/>
            <p:cNvSpPr/>
            <p:nvPr/>
          </p:nvSpPr>
          <p:spPr>
            <a:xfrm>
              <a:off x="6373777" y="1423106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6" y="1"/>
                  </a:moveTo>
                  <a:cubicBezTo>
                    <a:pt x="82" y="1"/>
                    <a:pt x="77" y="1"/>
                    <a:pt x="72" y="3"/>
                  </a:cubicBezTo>
                  <a:cubicBezTo>
                    <a:pt x="36" y="3"/>
                    <a:pt x="0" y="39"/>
                    <a:pt x="0" y="75"/>
                  </a:cubicBezTo>
                  <a:cubicBezTo>
                    <a:pt x="12" y="111"/>
                    <a:pt x="48" y="147"/>
                    <a:pt x="84" y="147"/>
                  </a:cubicBezTo>
                  <a:cubicBezTo>
                    <a:pt x="120" y="135"/>
                    <a:pt x="156" y="99"/>
                    <a:pt x="156" y="63"/>
                  </a:cubicBezTo>
                  <a:cubicBezTo>
                    <a:pt x="145" y="32"/>
                    <a:pt x="11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6"/>
            <p:cNvSpPr/>
            <p:nvPr/>
          </p:nvSpPr>
          <p:spPr>
            <a:xfrm>
              <a:off x="6386722" y="1433246"/>
              <a:ext cx="7678" cy="4134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72" y="0"/>
                  </a:moveTo>
                  <a:cubicBezTo>
                    <a:pt x="36" y="12"/>
                    <a:pt x="0" y="48"/>
                    <a:pt x="0" y="84"/>
                  </a:cubicBezTo>
                  <a:lnTo>
                    <a:pt x="156" y="72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6"/>
            <p:cNvSpPr/>
            <p:nvPr/>
          </p:nvSpPr>
          <p:spPr>
            <a:xfrm>
              <a:off x="6384950" y="1413804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144" y="1"/>
                  </a:moveTo>
                  <a:lnTo>
                    <a:pt x="1" y="13"/>
                  </a:lnTo>
                  <a:cubicBezTo>
                    <a:pt x="1" y="44"/>
                    <a:pt x="27" y="75"/>
                    <a:pt x="66" y="75"/>
                  </a:cubicBezTo>
                  <a:cubicBezTo>
                    <a:pt x="72" y="75"/>
                    <a:pt x="78" y="74"/>
                    <a:pt x="84" y="72"/>
                  </a:cubicBezTo>
                  <a:cubicBezTo>
                    <a:pt x="120" y="72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6"/>
            <p:cNvSpPr/>
            <p:nvPr/>
          </p:nvSpPr>
          <p:spPr>
            <a:xfrm>
              <a:off x="6408476" y="1411441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44" y="1"/>
                  </a:moveTo>
                  <a:lnTo>
                    <a:pt x="1" y="13"/>
                  </a:lnTo>
                  <a:cubicBezTo>
                    <a:pt x="1" y="61"/>
                    <a:pt x="37" y="85"/>
                    <a:pt x="72" y="85"/>
                  </a:cubicBezTo>
                  <a:cubicBezTo>
                    <a:pt x="120" y="85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6"/>
            <p:cNvSpPr/>
            <p:nvPr/>
          </p:nvSpPr>
          <p:spPr>
            <a:xfrm>
              <a:off x="6431462" y="1409128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44" y="0"/>
                  </a:moveTo>
                  <a:lnTo>
                    <a:pt x="0" y="24"/>
                  </a:lnTo>
                  <a:cubicBezTo>
                    <a:pt x="0" y="55"/>
                    <a:pt x="27" y="86"/>
                    <a:pt x="65" y="86"/>
                  </a:cubicBezTo>
                  <a:cubicBezTo>
                    <a:pt x="71" y="86"/>
                    <a:pt x="77" y="85"/>
                    <a:pt x="84" y="84"/>
                  </a:cubicBezTo>
                  <a:cubicBezTo>
                    <a:pt x="120" y="84"/>
                    <a:pt x="155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6"/>
            <p:cNvSpPr/>
            <p:nvPr/>
          </p:nvSpPr>
          <p:spPr>
            <a:xfrm>
              <a:off x="6446129" y="1441465"/>
              <a:ext cx="7137" cy="7728"/>
            </a:xfrm>
            <a:custGeom>
              <a:avLst/>
              <a:gdLst/>
              <a:ahLst/>
              <a:cxnLst/>
              <a:rect l="l" t="t" r="r" b="b"/>
              <a:pathLst>
                <a:path w="145" h="157" extrusionOk="0">
                  <a:moveTo>
                    <a:pt x="61" y="1"/>
                  </a:moveTo>
                  <a:cubicBezTo>
                    <a:pt x="25" y="1"/>
                    <a:pt x="1" y="37"/>
                    <a:pt x="1" y="84"/>
                  </a:cubicBezTo>
                  <a:cubicBezTo>
                    <a:pt x="1" y="120"/>
                    <a:pt x="37" y="156"/>
                    <a:pt x="73" y="156"/>
                  </a:cubicBezTo>
                  <a:cubicBezTo>
                    <a:pt x="121" y="156"/>
                    <a:pt x="144" y="120"/>
                    <a:pt x="144" y="72"/>
                  </a:cubicBezTo>
                  <a:cubicBezTo>
                    <a:pt x="144" y="37"/>
                    <a:pt x="10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6"/>
            <p:cNvSpPr/>
            <p:nvPr/>
          </p:nvSpPr>
          <p:spPr>
            <a:xfrm>
              <a:off x="6434366" y="1454410"/>
              <a:ext cx="7728" cy="4184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1"/>
                  </a:moveTo>
                  <a:cubicBezTo>
                    <a:pt x="37" y="1"/>
                    <a:pt x="1" y="37"/>
                    <a:pt x="13" y="84"/>
                  </a:cubicBezTo>
                  <a:lnTo>
                    <a:pt x="156" y="72"/>
                  </a:lnTo>
                  <a:cubicBezTo>
                    <a:pt x="156" y="37"/>
                    <a:pt x="12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6"/>
            <p:cNvSpPr/>
            <p:nvPr/>
          </p:nvSpPr>
          <p:spPr>
            <a:xfrm>
              <a:off x="6411430" y="1455591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72" y="1"/>
                  </a:moveTo>
                  <a:cubicBezTo>
                    <a:pt x="36" y="1"/>
                    <a:pt x="1" y="37"/>
                    <a:pt x="1" y="72"/>
                  </a:cubicBezTo>
                  <a:lnTo>
                    <a:pt x="144" y="72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6"/>
            <p:cNvSpPr/>
            <p:nvPr/>
          </p:nvSpPr>
          <p:spPr>
            <a:xfrm>
              <a:off x="6422602" y="1443139"/>
              <a:ext cx="7137" cy="7235"/>
            </a:xfrm>
            <a:custGeom>
              <a:avLst/>
              <a:gdLst/>
              <a:ahLst/>
              <a:cxnLst/>
              <a:rect l="l" t="t" r="r" b="b"/>
              <a:pathLst>
                <a:path w="145" h="147" extrusionOk="0">
                  <a:moveTo>
                    <a:pt x="87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25" y="3"/>
                    <a:pt x="1" y="38"/>
                    <a:pt x="1" y="74"/>
                  </a:cubicBezTo>
                  <a:cubicBezTo>
                    <a:pt x="1" y="122"/>
                    <a:pt x="37" y="146"/>
                    <a:pt x="72" y="146"/>
                  </a:cubicBezTo>
                  <a:cubicBezTo>
                    <a:pt x="120" y="146"/>
                    <a:pt x="144" y="110"/>
                    <a:pt x="144" y="62"/>
                  </a:cubicBezTo>
                  <a:cubicBezTo>
                    <a:pt x="144" y="31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6"/>
            <p:cNvSpPr/>
            <p:nvPr/>
          </p:nvSpPr>
          <p:spPr>
            <a:xfrm>
              <a:off x="6399076" y="1444418"/>
              <a:ext cx="7088" cy="7088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6"/>
            <p:cNvSpPr/>
            <p:nvPr/>
          </p:nvSpPr>
          <p:spPr>
            <a:xfrm>
              <a:off x="6375549" y="1445600"/>
              <a:ext cx="7088" cy="7088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6"/>
            <p:cNvSpPr/>
            <p:nvPr/>
          </p:nvSpPr>
          <p:spPr>
            <a:xfrm>
              <a:off x="6387903" y="1456772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72" y="1"/>
                  </a:moveTo>
                  <a:cubicBezTo>
                    <a:pt x="36" y="1"/>
                    <a:pt x="0" y="36"/>
                    <a:pt x="0" y="72"/>
                  </a:cubicBezTo>
                  <a:lnTo>
                    <a:pt x="156" y="60"/>
                  </a:lnTo>
                  <a:cubicBezTo>
                    <a:pt x="156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6"/>
            <p:cNvSpPr/>
            <p:nvPr/>
          </p:nvSpPr>
          <p:spPr>
            <a:xfrm>
              <a:off x="6386722" y="1436789"/>
              <a:ext cx="7678" cy="4134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156" y="0"/>
                  </a:moveTo>
                  <a:lnTo>
                    <a:pt x="0" y="12"/>
                  </a:lnTo>
                  <a:cubicBezTo>
                    <a:pt x="12" y="48"/>
                    <a:pt x="36" y="84"/>
                    <a:pt x="84" y="84"/>
                  </a:cubicBezTo>
                  <a:cubicBezTo>
                    <a:pt x="120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6"/>
            <p:cNvSpPr/>
            <p:nvPr/>
          </p:nvSpPr>
          <p:spPr>
            <a:xfrm>
              <a:off x="6410248" y="1435017"/>
              <a:ext cx="7137" cy="4134"/>
            </a:xfrm>
            <a:custGeom>
              <a:avLst/>
              <a:gdLst/>
              <a:ahLst/>
              <a:cxnLst/>
              <a:rect l="l" t="t" r="r" b="b"/>
              <a:pathLst>
                <a:path w="145" h="84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60"/>
                    <a:pt x="36" y="84"/>
                    <a:pt x="72" y="84"/>
                  </a:cubicBezTo>
                  <a:cubicBezTo>
                    <a:pt x="120" y="84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6"/>
            <p:cNvSpPr/>
            <p:nvPr/>
          </p:nvSpPr>
          <p:spPr>
            <a:xfrm>
              <a:off x="6433185" y="1433836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56" y="0"/>
                  </a:moveTo>
                  <a:lnTo>
                    <a:pt x="1" y="12"/>
                  </a:lnTo>
                  <a:cubicBezTo>
                    <a:pt x="11" y="43"/>
                    <a:pt x="31" y="74"/>
                    <a:pt x="67" y="74"/>
                  </a:cubicBezTo>
                  <a:cubicBezTo>
                    <a:pt x="72" y="74"/>
                    <a:pt x="78" y="74"/>
                    <a:pt x="85" y="72"/>
                  </a:cubicBezTo>
                  <a:cubicBezTo>
                    <a:pt x="120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6"/>
            <p:cNvSpPr/>
            <p:nvPr/>
          </p:nvSpPr>
          <p:spPr>
            <a:xfrm>
              <a:off x="6446720" y="1466173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73" y="1"/>
                  </a:moveTo>
                  <a:cubicBezTo>
                    <a:pt x="37" y="1"/>
                    <a:pt x="1" y="37"/>
                    <a:pt x="1" y="73"/>
                  </a:cubicBezTo>
                  <a:cubicBezTo>
                    <a:pt x="13" y="120"/>
                    <a:pt x="37" y="156"/>
                    <a:pt x="85" y="156"/>
                  </a:cubicBezTo>
                  <a:cubicBezTo>
                    <a:pt x="120" y="156"/>
                    <a:pt x="156" y="120"/>
                    <a:pt x="156" y="73"/>
                  </a:cubicBezTo>
                  <a:cubicBezTo>
                    <a:pt x="156" y="25"/>
                    <a:pt x="12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6"/>
            <p:cNvSpPr/>
            <p:nvPr/>
          </p:nvSpPr>
          <p:spPr>
            <a:xfrm>
              <a:off x="6435547" y="1478527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2" y="1"/>
                  </a:moveTo>
                  <a:cubicBezTo>
                    <a:pt x="25" y="1"/>
                    <a:pt x="1" y="37"/>
                    <a:pt x="1" y="85"/>
                  </a:cubicBezTo>
                  <a:lnTo>
                    <a:pt x="144" y="73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6"/>
            <p:cNvSpPr/>
            <p:nvPr/>
          </p:nvSpPr>
          <p:spPr>
            <a:xfrm>
              <a:off x="6412020" y="1479118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72" y="1"/>
                  </a:moveTo>
                  <a:cubicBezTo>
                    <a:pt x="36" y="1"/>
                    <a:pt x="0" y="37"/>
                    <a:pt x="0" y="73"/>
                  </a:cubicBezTo>
                  <a:lnTo>
                    <a:pt x="156" y="73"/>
                  </a:lnTo>
                  <a:cubicBezTo>
                    <a:pt x="156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6"/>
            <p:cNvSpPr/>
            <p:nvPr/>
          </p:nvSpPr>
          <p:spPr>
            <a:xfrm>
              <a:off x="6423193" y="1466764"/>
              <a:ext cx="7728" cy="7728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84" y="1"/>
                  </a:moveTo>
                  <a:cubicBezTo>
                    <a:pt x="37" y="1"/>
                    <a:pt x="1" y="37"/>
                    <a:pt x="13" y="85"/>
                  </a:cubicBezTo>
                  <a:cubicBezTo>
                    <a:pt x="13" y="120"/>
                    <a:pt x="37" y="156"/>
                    <a:pt x="84" y="156"/>
                  </a:cubicBezTo>
                  <a:cubicBezTo>
                    <a:pt x="120" y="156"/>
                    <a:pt x="156" y="120"/>
                    <a:pt x="156" y="73"/>
                  </a:cubicBez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6"/>
            <p:cNvSpPr/>
            <p:nvPr/>
          </p:nvSpPr>
          <p:spPr>
            <a:xfrm>
              <a:off x="6399666" y="1467847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98" y="0"/>
                  </a:moveTo>
                  <a:cubicBezTo>
                    <a:pt x="94" y="0"/>
                    <a:pt x="89" y="1"/>
                    <a:pt x="84" y="3"/>
                  </a:cubicBezTo>
                  <a:cubicBezTo>
                    <a:pt x="36" y="3"/>
                    <a:pt x="0" y="39"/>
                    <a:pt x="12" y="74"/>
                  </a:cubicBezTo>
                  <a:cubicBezTo>
                    <a:pt x="12" y="110"/>
                    <a:pt x="48" y="146"/>
                    <a:pt x="84" y="146"/>
                  </a:cubicBezTo>
                  <a:cubicBezTo>
                    <a:pt x="120" y="146"/>
                    <a:pt x="156" y="110"/>
                    <a:pt x="156" y="74"/>
                  </a:cubicBezTo>
                  <a:cubicBezTo>
                    <a:pt x="156" y="33"/>
                    <a:pt x="129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6"/>
            <p:cNvSpPr/>
            <p:nvPr/>
          </p:nvSpPr>
          <p:spPr>
            <a:xfrm>
              <a:off x="6376730" y="1468536"/>
              <a:ext cx="7088" cy="7137"/>
            </a:xfrm>
            <a:custGeom>
              <a:avLst/>
              <a:gdLst/>
              <a:ahLst/>
              <a:cxnLst/>
              <a:rect l="l" t="t" r="r" b="b"/>
              <a:pathLst>
                <a:path w="144" h="145" extrusionOk="0">
                  <a:moveTo>
                    <a:pt x="72" y="1"/>
                  </a:moveTo>
                  <a:cubicBezTo>
                    <a:pt x="24" y="1"/>
                    <a:pt x="0" y="37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08" y="144"/>
                    <a:pt x="144" y="108"/>
                    <a:pt x="144" y="72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6"/>
            <p:cNvSpPr/>
            <p:nvPr/>
          </p:nvSpPr>
          <p:spPr>
            <a:xfrm>
              <a:off x="6389084" y="1479709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1"/>
                  </a:moveTo>
                  <a:cubicBezTo>
                    <a:pt x="24" y="1"/>
                    <a:pt x="0" y="37"/>
                    <a:pt x="0" y="73"/>
                  </a:cubicBezTo>
                  <a:lnTo>
                    <a:pt x="144" y="73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6"/>
            <p:cNvSpPr/>
            <p:nvPr/>
          </p:nvSpPr>
          <p:spPr>
            <a:xfrm>
              <a:off x="6387903" y="1459726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56" y="0"/>
                  </a:moveTo>
                  <a:lnTo>
                    <a:pt x="0" y="12"/>
                  </a:lnTo>
                  <a:cubicBezTo>
                    <a:pt x="12" y="48"/>
                    <a:pt x="36" y="84"/>
                    <a:pt x="84" y="84"/>
                  </a:cubicBezTo>
                  <a:cubicBezTo>
                    <a:pt x="120" y="84"/>
                    <a:pt x="156" y="48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6"/>
            <p:cNvSpPr/>
            <p:nvPr/>
          </p:nvSpPr>
          <p:spPr>
            <a:xfrm>
              <a:off x="6411430" y="1459135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1" y="0"/>
                  </a:moveTo>
                  <a:cubicBezTo>
                    <a:pt x="1" y="48"/>
                    <a:pt x="36" y="72"/>
                    <a:pt x="72" y="72"/>
                  </a:cubicBezTo>
                  <a:cubicBezTo>
                    <a:pt x="120" y="72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6"/>
            <p:cNvSpPr/>
            <p:nvPr/>
          </p:nvSpPr>
          <p:spPr>
            <a:xfrm>
              <a:off x="6434956" y="1457954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44" y="0"/>
                  </a:moveTo>
                  <a:lnTo>
                    <a:pt x="1" y="12"/>
                  </a:lnTo>
                  <a:cubicBezTo>
                    <a:pt x="1" y="48"/>
                    <a:pt x="37" y="84"/>
                    <a:pt x="73" y="84"/>
                  </a:cubicBezTo>
                  <a:cubicBezTo>
                    <a:pt x="108" y="84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6"/>
            <p:cNvSpPr/>
            <p:nvPr/>
          </p:nvSpPr>
          <p:spPr>
            <a:xfrm>
              <a:off x="6389084" y="1483252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0" y="1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108" y="72"/>
                    <a:pt x="144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6"/>
            <p:cNvSpPr/>
            <p:nvPr/>
          </p:nvSpPr>
          <p:spPr>
            <a:xfrm>
              <a:off x="6412020" y="1482662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0" y="1"/>
                  </a:moveTo>
                  <a:cubicBezTo>
                    <a:pt x="0" y="42"/>
                    <a:pt x="28" y="75"/>
                    <a:pt x="66" y="75"/>
                  </a:cubicBezTo>
                  <a:cubicBezTo>
                    <a:pt x="72" y="75"/>
                    <a:pt x="78" y="74"/>
                    <a:pt x="84" y="72"/>
                  </a:cubicBezTo>
                  <a:cubicBezTo>
                    <a:pt x="120" y="72"/>
                    <a:pt x="156" y="48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6"/>
            <p:cNvSpPr/>
            <p:nvPr/>
          </p:nvSpPr>
          <p:spPr>
            <a:xfrm>
              <a:off x="6435547" y="1482071"/>
              <a:ext cx="7137" cy="4184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44" y="1"/>
                  </a:moveTo>
                  <a:lnTo>
                    <a:pt x="1" y="13"/>
                  </a:lnTo>
                  <a:cubicBezTo>
                    <a:pt x="1" y="49"/>
                    <a:pt x="37" y="84"/>
                    <a:pt x="72" y="84"/>
                  </a:cubicBezTo>
                  <a:cubicBezTo>
                    <a:pt x="120" y="84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6"/>
            <p:cNvSpPr/>
            <p:nvPr/>
          </p:nvSpPr>
          <p:spPr>
            <a:xfrm>
              <a:off x="6423784" y="1491521"/>
              <a:ext cx="7728" cy="7678"/>
            </a:xfrm>
            <a:custGeom>
              <a:avLst/>
              <a:gdLst/>
              <a:ahLst/>
              <a:cxnLst/>
              <a:rect l="l" t="t" r="r" b="b"/>
              <a:pathLst>
                <a:path w="157" h="156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20"/>
                    <a:pt x="36" y="155"/>
                    <a:pt x="72" y="155"/>
                  </a:cubicBezTo>
                  <a:cubicBezTo>
                    <a:pt x="120" y="155"/>
                    <a:pt x="156" y="120"/>
                    <a:pt x="156" y="72"/>
                  </a:cubicBezTo>
                  <a:cubicBezTo>
                    <a:pt x="156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6"/>
            <p:cNvSpPr/>
            <p:nvPr/>
          </p:nvSpPr>
          <p:spPr>
            <a:xfrm>
              <a:off x="6400257" y="1491521"/>
              <a:ext cx="7678" cy="7678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84" y="155"/>
                  </a:cubicBezTo>
                  <a:cubicBezTo>
                    <a:pt x="120" y="155"/>
                    <a:pt x="156" y="120"/>
                    <a:pt x="156" y="84"/>
                  </a:cubicBezTo>
                  <a:cubicBezTo>
                    <a:pt x="156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6"/>
            <p:cNvSpPr/>
            <p:nvPr/>
          </p:nvSpPr>
          <p:spPr>
            <a:xfrm>
              <a:off x="7211785" y="1698193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0"/>
                  </a:moveTo>
                  <a:cubicBezTo>
                    <a:pt x="36" y="0"/>
                    <a:pt x="9" y="20"/>
                    <a:pt x="0" y="46"/>
                  </a:cubicBezTo>
                  <a:lnTo>
                    <a:pt x="132" y="105"/>
                  </a:lnTo>
                  <a:cubicBezTo>
                    <a:pt x="144" y="69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6"/>
            <p:cNvSpPr/>
            <p:nvPr/>
          </p:nvSpPr>
          <p:spPr>
            <a:xfrm>
              <a:off x="7232359" y="1708185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71" y="0"/>
                  </a:moveTo>
                  <a:cubicBezTo>
                    <a:pt x="42" y="0"/>
                    <a:pt x="18" y="20"/>
                    <a:pt x="1" y="46"/>
                  </a:cubicBezTo>
                  <a:lnTo>
                    <a:pt x="144" y="106"/>
                  </a:lnTo>
                  <a:cubicBezTo>
                    <a:pt x="156" y="70"/>
                    <a:pt x="144" y="22"/>
                    <a:pt x="108" y="10"/>
                  </a:cubicBezTo>
                  <a:cubicBezTo>
                    <a:pt x="95" y="3"/>
                    <a:pt x="83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6"/>
            <p:cNvSpPr/>
            <p:nvPr/>
          </p:nvSpPr>
          <p:spPr>
            <a:xfrm>
              <a:off x="7253572" y="1718029"/>
              <a:ext cx="7678" cy="5365"/>
            </a:xfrm>
            <a:custGeom>
              <a:avLst/>
              <a:gdLst/>
              <a:ahLst/>
              <a:cxnLst/>
              <a:rect l="l" t="t" r="r" b="b"/>
              <a:pathLst>
                <a:path w="156" h="109" extrusionOk="0">
                  <a:moveTo>
                    <a:pt x="58" y="1"/>
                  </a:moveTo>
                  <a:cubicBezTo>
                    <a:pt x="36" y="1"/>
                    <a:pt x="16" y="14"/>
                    <a:pt x="0" y="37"/>
                  </a:cubicBezTo>
                  <a:lnTo>
                    <a:pt x="132" y="109"/>
                  </a:lnTo>
                  <a:cubicBezTo>
                    <a:pt x="156" y="73"/>
                    <a:pt x="132" y="25"/>
                    <a:pt x="96" y="13"/>
                  </a:cubicBezTo>
                  <a:cubicBezTo>
                    <a:pt x="83" y="5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6"/>
            <p:cNvSpPr/>
            <p:nvPr/>
          </p:nvSpPr>
          <p:spPr>
            <a:xfrm>
              <a:off x="7247666" y="1702131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71" y="1"/>
                  </a:moveTo>
                  <a:cubicBezTo>
                    <a:pt x="49" y="1"/>
                    <a:pt x="28" y="14"/>
                    <a:pt x="13" y="37"/>
                  </a:cubicBezTo>
                  <a:cubicBezTo>
                    <a:pt x="1" y="73"/>
                    <a:pt x="13" y="121"/>
                    <a:pt x="49" y="133"/>
                  </a:cubicBezTo>
                  <a:cubicBezTo>
                    <a:pt x="61" y="141"/>
                    <a:pt x="75" y="145"/>
                    <a:pt x="89" y="145"/>
                  </a:cubicBezTo>
                  <a:cubicBezTo>
                    <a:pt x="114" y="145"/>
                    <a:pt x="136" y="132"/>
                    <a:pt x="144" y="109"/>
                  </a:cubicBezTo>
                  <a:cubicBezTo>
                    <a:pt x="168" y="73"/>
                    <a:pt x="144" y="25"/>
                    <a:pt x="108" y="13"/>
                  </a:cubicBezTo>
                  <a:cubicBezTo>
                    <a:pt x="96" y="5"/>
                    <a:pt x="83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6"/>
            <p:cNvSpPr/>
            <p:nvPr/>
          </p:nvSpPr>
          <p:spPr>
            <a:xfrm>
              <a:off x="7226502" y="1691942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79" y="1"/>
                  </a:moveTo>
                  <a:cubicBezTo>
                    <a:pt x="50" y="1"/>
                    <a:pt x="21" y="14"/>
                    <a:pt x="12" y="41"/>
                  </a:cubicBezTo>
                  <a:cubicBezTo>
                    <a:pt x="0" y="77"/>
                    <a:pt x="12" y="125"/>
                    <a:pt x="48" y="137"/>
                  </a:cubicBezTo>
                  <a:cubicBezTo>
                    <a:pt x="61" y="145"/>
                    <a:pt x="75" y="149"/>
                    <a:pt x="89" y="149"/>
                  </a:cubicBezTo>
                  <a:cubicBezTo>
                    <a:pt x="113" y="149"/>
                    <a:pt x="136" y="136"/>
                    <a:pt x="144" y="113"/>
                  </a:cubicBezTo>
                  <a:cubicBezTo>
                    <a:pt x="168" y="77"/>
                    <a:pt x="144" y="29"/>
                    <a:pt x="108" y="5"/>
                  </a:cubicBezTo>
                  <a:cubicBezTo>
                    <a:pt x="99" y="2"/>
                    <a:pt x="89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6"/>
            <p:cNvSpPr/>
            <p:nvPr/>
          </p:nvSpPr>
          <p:spPr>
            <a:xfrm>
              <a:off x="7258839" y="1733483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9" y="0"/>
                  </a:moveTo>
                  <a:cubicBezTo>
                    <a:pt x="54" y="0"/>
                    <a:pt x="30" y="20"/>
                    <a:pt x="13" y="46"/>
                  </a:cubicBezTo>
                  <a:cubicBezTo>
                    <a:pt x="1" y="82"/>
                    <a:pt x="13" y="118"/>
                    <a:pt x="49" y="142"/>
                  </a:cubicBezTo>
                  <a:cubicBezTo>
                    <a:pt x="58" y="145"/>
                    <a:pt x="67" y="146"/>
                    <a:pt x="77" y="146"/>
                  </a:cubicBezTo>
                  <a:cubicBezTo>
                    <a:pt x="106" y="146"/>
                    <a:pt x="135" y="133"/>
                    <a:pt x="144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3"/>
                    <a:pt x="8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6"/>
            <p:cNvSpPr/>
            <p:nvPr/>
          </p:nvSpPr>
          <p:spPr>
            <a:xfrm>
              <a:off x="7244122" y="1739045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68" y="0"/>
                  </a:moveTo>
                  <a:cubicBezTo>
                    <a:pt x="39" y="0"/>
                    <a:pt x="10" y="14"/>
                    <a:pt x="1" y="41"/>
                  </a:cubicBezTo>
                  <a:lnTo>
                    <a:pt x="132" y="100"/>
                  </a:lnTo>
                  <a:cubicBezTo>
                    <a:pt x="144" y="64"/>
                    <a:pt x="132" y="17"/>
                    <a:pt x="97" y="5"/>
                  </a:cubicBezTo>
                  <a:cubicBezTo>
                    <a:pt x="88" y="2"/>
                    <a:pt x="7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6"/>
            <p:cNvSpPr/>
            <p:nvPr/>
          </p:nvSpPr>
          <p:spPr>
            <a:xfrm>
              <a:off x="7222958" y="1729005"/>
              <a:ext cx="7088" cy="5020"/>
            </a:xfrm>
            <a:custGeom>
              <a:avLst/>
              <a:gdLst/>
              <a:ahLst/>
              <a:cxnLst/>
              <a:rect l="l" t="t" r="r" b="b"/>
              <a:pathLst>
                <a:path w="144" h="102" extrusionOk="0">
                  <a:moveTo>
                    <a:pt x="68" y="1"/>
                  </a:moveTo>
                  <a:cubicBezTo>
                    <a:pt x="39" y="1"/>
                    <a:pt x="9" y="14"/>
                    <a:pt x="1" y="41"/>
                  </a:cubicBezTo>
                  <a:lnTo>
                    <a:pt x="132" y="101"/>
                  </a:lnTo>
                  <a:cubicBezTo>
                    <a:pt x="144" y="65"/>
                    <a:pt x="132" y="29"/>
                    <a:pt x="96" y="5"/>
                  </a:cubicBezTo>
                  <a:cubicBezTo>
                    <a:pt x="87" y="2"/>
                    <a:pt x="77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6"/>
            <p:cNvSpPr/>
            <p:nvPr/>
          </p:nvSpPr>
          <p:spPr>
            <a:xfrm>
              <a:off x="7237675" y="1723492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6" y="0"/>
                  </a:moveTo>
                  <a:cubicBezTo>
                    <a:pt x="48" y="0"/>
                    <a:pt x="21" y="20"/>
                    <a:pt x="12" y="46"/>
                  </a:cubicBezTo>
                  <a:cubicBezTo>
                    <a:pt x="0" y="82"/>
                    <a:pt x="12" y="117"/>
                    <a:pt x="48" y="141"/>
                  </a:cubicBezTo>
                  <a:cubicBezTo>
                    <a:pt x="57" y="144"/>
                    <a:pt x="67" y="146"/>
                    <a:pt x="77" y="146"/>
                  </a:cubicBezTo>
                  <a:cubicBezTo>
                    <a:pt x="106" y="146"/>
                    <a:pt x="135" y="132"/>
                    <a:pt x="144" y="105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3"/>
                    <a:pt x="87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6"/>
            <p:cNvSpPr/>
            <p:nvPr/>
          </p:nvSpPr>
          <p:spPr>
            <a:xfrm>
              <a:off x="7215920" y="1713451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8" y="1"/>
                  </a:moveTo>
                  <a:cubicBezTo>
                    <a:pt x="60" y="1"/>
                    <a:pt x="33" y="21"/>
                    <a:pt x="24" y="46"/>
                  </a:cubicBezTo>
                  <a:cubicBezTo>
                    <a:pt x="0" y="82"/>
                    <a:pt x="24" y="118"/>
                    <a:pt x="60" y="142"/>
                  </a:cubicBezTo>
                  <a:cubicBezTo>
                    <a:pt x="69" y="145"/>
                    <a:pt x="79" y="147"/>
                    <a:pt x="88" y="147"/>
                  </a:cubicBezTo>
                  <a:cubicBezTo>
                    <a:pt x="117" y="147"/>
                    <a:pt x="147" y="133"/>
                    <a:pt x="155" y="106"/>
                  </a:cubicBezTo>
                  <a:cubicBezTo>
                    <a:pt x="167" y="70"/>
                    <a:pt x="155" y="23"/>
                    <a:pt x="120" y="11"/>
                  </a:cubicBezTo>
                  <a:cubicBezTo>
                    <a:pt x="110" y="4"/>
                    <a:pt x="99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6"/>
            <p:cNvSpPr/>
            <p:nvPr/>
          </p:nvSpPr>
          <p:spPr>
            <a:xfrm>
              <a:off x="7194706" y="1703460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8" y="1"/>
                  </a:moveTo>
                  <a:cubicBezTo>
                    <a:pt x="60" y="1"/>
                    <a:pt x="33" y="20"/>
                    <a:pt x="25" y="46"/>
                  </a:cubicBezTo>
                  <a:cubicBezTo>
                    <a:pt x="1" y="82"/>
                    <a:pt x="25" y="118"/>
                    <a:pt x="60" y="142"/>
                  </a:cubicBezTo>
                  <a:cubicBezTo>
                    <a:pt x="69" y="145"/>
                    <a:pt x="78" y="146"/>
                    <a:pt x="87" y="146"/>
                  </a:cubicBezTo>
                  <a:cubicBezTo>
                    <a:pt x="113" y="146"/>
                    <a:pt x="138" y="133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4"/>
                    <a:pt x="99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6"/>
            <p:cNvSpPr/>
            <p:nvPr/>
          </p:nvSpPr>
          <p:spPr>
            <a:xfrm>
              <a:off x="7201794" y="1719013"/>
              <a:ext cx="7088" cy="5562"/>
            </a:xfrm>
            <a:custGeom>
              <a:avLst/>
              <a:gdLst/>
              <a:ahLst/>
              <a:cxnLst/>
              <a:rect l="l" t="t" r="r" b="b"/>
              <a:pathLst>
                <a:path w="144" h="113" extrusionOk="0">
                  <a:moveTo>
                    <a:pt x="67" y="1"/>
                  </a:moveTo>
                  <a:cubicBezTo>
                    <a:pt x="38" y="1"/>
                    <a:pt x="9" y="14"/>
                    <a:pt x="0" y="41"/>
                  </a:cubicBezTo>
                  <a:lnTo>
                    <a:pt x="132" y="113"/>
                  </a:lnTo>
                  <a:cubicBezTo>
                    <a:pt x="144" y="65"/>
                    <a:pt x="132" y="29"/>
                    <a:pt x="96" y="5"/>
                  </a:cubicBezTo>
                  <a:cubicBezTo>
                    <a:pt x="87" y="2"/>
                    <a:pt x="77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6"/>
            <p:cNvSpPr/>
            <p:nvPr/>
          </p:nvSpPr>
          <p:spPr>
            <a:xfrm>
              <a:off x="7210604" y="1700408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6"/>
            <p:cNvSpPr/>
            <p:nvPr/>
          </p:nvSpPr>
          <p:spPr>
            <a:xfrm>
              <a:off x="7231768" y="1709809"/>
              <a:ext cx="7728" cy="5562"/>
            </a:xfrm>
            <a:custGeom>
              <a:avLst/>
              <a:gdLst/>
              <a:ahLst/>
              <a:cxnLst/>
              <a:rect l="l" t="t" r="r" b="b"/>
              <a:pathLst>
                <a:path w="157" h="113" extrusionOk="0">
                  <a:moveTo>
                    <a:pt x="13" y="1"/>
                  </a:moveTo>
                  <a:cubicBezTo>
                    <a:pt x="1" y="37"/>
                    <a:pt x="13" y="85"/>
                    <a:pt x="49" y="108"/>
                  </a:cubicBezTo>
                  <a:cubicBezTo>
                    <a:pt x="61" y="111"/>
                    <a:pt x="72" y="113"/>
                    <a:pt x="82" y="113"/>
                  </a:cubicBezTo>
                  <a:cubicBezTo>
                    <a:pt x="114" y="113"/>
                    <a:pt x="138" y="100"/>
                    <a:pt x="156" y="73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6"/>
            <p:cNvSpPr/>
            <p:nvPr/>
          </p:nvSpPr>
          <p:spPr>
            <a:xfrm>
              <a:off x="7252982" y="1719850"/>
              <a:ext cx="7088" cy="5365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84"/>
                    <a:pt x="48" y="96"/>
                  </a:cubicBezTo>
                  <a:cubicBezTo>
                    <a:pt x="61" y="104"/>
                    <a:pt x="75" y="108"/>
                    <a:pt x="89" y="108"/>
                  </a:cubicBezTo>
                  <a:cubicBezTo>
                    <a:pt x="113" y="108"/>
                    <a:pt x="136" y="95"/>
                    <a:pt x="144" y="72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6"/>
            <p:cNvSpPr/>
            <p:nvPr/>
          </p:nvSpPr>
          <p:spPr>
            <a:xfrm>
              <a:off x="7248847" y="1754352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2" y="0"/>
                  </a:moveTo>
                  <a:cubicBezTo>
                    <a:pt x="63" y="0"/>
                    <a:pt x="33" y="14"/>
                    <a:pt x="25" y="40"/>
                  </a:cubicBezTo>
                  <a:cubicBezTo>
                    <a:pt x="1" y="76"/>
                    <a:pt x="25" y="124"/>
                    <a:pt x="60" y="136"/>
                  </a:cubicBezTo>
                  <a:cubicBezTo>
                    <a:pt x="70" y="143"/>
                    <a:pt x="80" y="146"/>
                    <a:pt x="90" y="146"/>
                  </a:cubicBezTo>
                  <a:cubicBezTo>
                    <a:pt x="115" y="146"/>
                    <a:pt x="139" y="126"/>
                    <a:pt x="156" y="100"/>
                  </a:cubicBezTo>
                  <a:cubicBezTo>
                    <a:pt x="168" y="64"/>
                    <a:pt x="156" y="28"/>
                    <a:pt x="120" y="5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6"/>
            <p:cNvSpPr/>
            <p:nvPr/>
          </p:nvSpPr>
          <p:spPr>
            <a:xfrm>
              <a:off x="7234131" y="1759619"/>
              <a:ext cx="7728" cy="5562"/>
            </a:xfrm>
            <a:custGeom>
              <a:avLst/>
              <a:gdLst/>
              <a:ahLst/>
              <a:cxnLst/>
              <a:rect l="l" t="t" r="r" b="b"/>
              <a:pathLst>
                <a:path w="157" h="113" extrusionOk="0">
                  <a:moveTo>
                    <a:pt x="68" y="1"/>
                  </a:moveTo>
                  <a:cubicBezTo>
                    <a:pt x="39" y="1"/>
                    <a:pt x="10" y="14"/>
                    <a:pt x="1" y="41"/>
                  </a:cubicBezTo>
                  <a:lnTo>
                    <a:pt x="132" y="113"/>
                  </a:lnTo>
                  <a:cubicBezTo>
                    <a:pt x="156" y="77"/>
                    <a:pt x="132" y="29"/>
                    <a:pt x="96" y="5"/>
                  </a:cubicBezTo>
                  <a:cubicBezTo>
                    <a:pt x="87" y="2"/>
                    <a:pt x="7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6"/>
            <p:cNvSpPr/>
            <p:nvPr/>
          </p:nvSpPr>
          <p:spPr>
            <a:xfrm>
              <a:off x="7212966" y="1749972"/>
              <a:ext cx="7678" cy="5217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6" y="0"/>
                  </a:moveTo>
                  <a:cubicBezTo>
                    <a:pt x="41" y="0"/>
                    <a:pt x="18" y="20"/>
                    <a:pt x="0" y="46"/>
                  </a:cubicBezTo>
                  <a:lnTo>
                    <a:pt x="132" y="106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3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6"/>
            <p:cNvSpPr/>
            <p:nvPr/>
          </p:nvSpPr>
          <p:spPr>
            <a:xfrm>
              <a:off x="7227683" y="1744312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6" y="1"/>
                  </a:moveTo>
                  <a:cubicBezTo>
                    <a:pt x="55" y="1"/>
                    <a:pt x="30" y="14"/>
                    <a:pt x="12" y="41"/>
                  </a:cubicBezTo>
                  <a:cubicBezTo>
                    <a:pt x="0" y="77"/>
                    <a:pt x="12" y="125"/>
                    <a:pt x="48" y="137"/>
                  </a:cubicBezTo>
                  <a:cubicBezTo>
                    <a:pt x="61" y="144"/>
                    <a:pt x="74" y="146"/>
                    <a:pt x="85" y="146"/>
                  </a:cubicBezTo>
                  <a:cubicBezTo>
                    <a:pt x="115" y="146"/>
                    <a:pt x="138" y="127"/>
                    <a:pt x="156" y="101"/>
                  </a:cubicBezTo>
                  <a:cubicBezTo>
                    <a:pt x="168" y="65"/>
                    <a:pt x="156" y="29"/>
                    <a:pt x="120" y="5"/>
                  </a:cubicBezTo>
                  <a:cubicBezTo>
                    <a:pt x="108" y="2"/>
                    <a:pt x="9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6"/>
            <p:cNvSpPr/>
            <p:nvPr/>
          </p:nvSpPr>
          <p:spPr>
            <a:xfrm>
              <a:off x="7206470" y="1734320"/>
              <a:ext cx="8318" cy="7334"/>
            </a:xfrm>
            <a:custGeom>
              <a:avLst/>
              <a:gdLst/>
              <a:ahLst/>
              <a:cxnLst/>
              <a:rect l="l" t="t" r="r" b="b"/>
              <a:pathLst>
                <a:path w="169" h="149" extrusionOk="0">
                  <a:moveTo>
                    <a:pt x="82" y="1"/>
                  </a:moveTo>
                  <a:cubicBezTo>
                    <a:pt x="55" y="1"/>
                    <a:pt x="31" y="14"/>
                    <a:pt x="13" y="41"/>
                  </a:cubicBezTo>
                  <a:cubicBezTo>
                    <a:pt x="1" y="77"/>
                    <a:pt x="13" y="125"/>
                    <a:pt x="49" y="137"/>
                  </a:cubicBezTo>
                  <a:cubicBezTo>
                    <a:pt x="61" y="145"/>
                    <a:pt x="75" y="149"/>
                    <a:pt x="89" y="149"/>
                  </a:cubicBezTo>
                  <a:cubicBezTo>
                    <a:pt x="114" y="149"/>
                    <a:pt x="137" y="136"/>
                    <a:pt x="144" y="113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99" y="2"/>
                    <a:pt x="9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6"/>
            <p:cNvSpPr/>
            <p:nvPr/>
          </p:nvSpPr>
          <p:spPr>
            <a:xfrm>
              <a:off x="7184715" y="1724526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79" y="0"/>
                  </a:moveTo>
                  <a:cubicBezTo>
                    <a:pt x="55" y="0"/>
                    <a:pt x="32" y="13"/>
                    <a:pt x="24" y="37"/>
                  </a:cubicBezTo>
                  <a:cubicBezTo>
                    <a:pt x="0" y="84"/>
                    <a:pt x="24" y="120"/>
                    <a:pt x="60" y="144"/>
                  </a:cubicBezTo>
                  <a:cubicBezTo>
                    <a:pt x="69" y="147"/>
                    <a:pt x="79" y="149"/>
                    <a:pt x="89" y="149"/>
                  </a:cubicBezTo>
                  <a:cubicBezTo>
                    <a:pt x="118" y="149"/>
                    <a:pt x="147" y="135"/>
                    <a:pt x="156" y="108"/>
                  </a:cubicBezTo>
                  <a:cubicBezTo>
                    <a:pt x="168" y="73"/>
                    <a:pt x="156" y="25"/>
                    <a:pt x="120" y="13"/>
                  </a:cubicBezTo>
                  <a:cubicBezTo>
                    <a:pt x="107" y="4"/>
                    <a:pt x="93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6"/>
            <p:cNvSpPr/>
            <p:nvPr/>
          </p:nvSpPr>
          <p:spPr>
            <a:xfrm>
              <a:off x="7191753" y="1740227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0"/>
                  </a:moveTo>
                  <a:cubicBezTo>
                    <a:pt x="43" y="0"/>
                    <a:pt x="19" y="14"/>
                    <a:pt x="1" y="40"/>
                  </a:cubicBezTo>
                  <a:lnTo>
                    <a:pt x="132" y="100"/>
                  </a:lnTo>
                  <a:cubicBezTo>
                    <a:pt x="156" y="64"/>
                    <a:pt x="132" y="29"/>
                    <a:pt x="96" y="5"/>
                  </a:cubicBezTo>
                  <a:cubicBezTo>
                    <a:pt x="88" y="2"/>
                    <a:pt x="79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6"/>
            <p:cNvSpPr/>
            <p:nvPr/>
          </p:nvSpPr>
          <p:spPr>
            <a:xfrm>
              <a:off x="7200612" y="1721031"/>
              <a:ext cx="7678" cy="5365"/>
            </a:xfrm>
            <a:custGeom>
              <a:avLst/>
              <a:gdLst/>
              <a:ahLst/>
              <a:cxnLst/>
              <a:rect l="l" t="t" r="r" b="b"/>
              <a:pathLst>
                <a:path w="156" h="109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84"/>
                    <a:pt x="60" y="96"/>
                  </a:cubicBezTo>
                  <a:cubicBezTo>
                    <a:pt x="73" y="104"/>
                    <a:pt x="87" y="108"/>
                    <a:pt x="100" y="108"/>
                  </a:cubicBezTo>
                  <a:cubicBezTo>
                    <a:pt x="125" y="108"/>
                    <a:pt x="148" y="95"/>
                    <a:pt x="156" y="7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6"/>
            <p:cNvSpPr/>
            <p:nvPr/>
          </p:nvSpPr>
          <p:spPr>
            <a:xfrm>
              <a:off x="7221777" y="1731022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25" y="0"/>
                  </a:moveTo>
                  <a:cubicBezTo>
                    <a:pt x="1" y="36"/>
                    <a:pt x="25" y="84"/>
                    <a:pt x="60" y="96"/>
                  </a:cubicBezTo>
                  <a:cubicBezTo>
                    <a:pt x="70" y="103"/>
                    <a:pt x="80" y="106"/>
                    <a:pt x="90" y="106"/>
                  </a:cubicBezTo>
                  <a:cubicBezTo>
                    <a:pt x="115" y="106"/>
                    <a:pt x="139" y="86"/>
                    <a:pt x="156" y="6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6"/>
            <p:cNvSpPr/>
            <p:nvPr/>
          </p:nvSpPr>
          <p:spPr>
            <a:xfrm>
              <a:off x="7242990" y="174101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5" y="6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6"/>
            <p:cNvSpPr/>
            <p:nvPr/>
          </p:nvSpPr>
          <p:spPr>
            <a:xfrm>
              <a:off x="7239446" y="1775271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8" y="0"/>
                  </a:moveTo>
                  <a:cubicBezTo>
                    <a:pt x="53" y="0"/>
                    <a:pt x="29" y="20"/>
                    <a:pt x="12" y="46"/>
                  </a:cubicBezTo>
                  <a:cubicBezTo>
                    <a:pt x="0" y="82"/>
                    <a:pt x="12" y="118"/>
                    <a:pt x="48" y="142"/>
                  </a:cubicBezTo>
                  <a:cubicBezTo>
                    <a:pt x="57" y="145"/>
                    <a:pt x="67" y="146"/>
                    <a:pt x="77" y="146"/>
                  </a:cubicBezTo>
                  <a:cubicBezTo>
                    <a:pt x="106" y="146"/>
                    <a:pt x="135" y="133"/>
                    <a:pt x="144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6"/>
            <p:cNvSpPr/>
            <p:nvPr/>
          </p:nvSpPr>
          <p:spPr>
            <a:xfrm>
              <a:off x="7224730" y="1780832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68" y="0"/>
                  </a:moveTo>
                  <a:cubicBezTo>
                    <a:pt x="39" y="0"/>
                    <a:pt x="9" y="14"/>
                    <a:pt x="0" y="40"/>
                  </a:cubicBezTo>
                  <a:lnTo>
                    <a:pt x="132" y="100"/>
                  </a:lnTo>
                  <a:cubicBezTo>
                    <a:pt x="144" y="64"/>
                    <a:pt x="132" y="29"/>
                    <a:pt x="96" y="5"/>
                  </a:cubicBezTo>
                  <a:cubicBezTo>
                    <a:pt x="87" y="2"/>
                    <a:pt x="77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6"/>
            <p:cNvSpPr/>
            <p:nvPr/>
          </p:nvSpPr>
          <p:spPr>
            <a:xfrm>
              <a:off x="7203516" y="1770989"/>
              <a:ext cx="7137" cy="5365"/>
            </a:xfrm>
            <a:custGeom>
              <a:avLst/>
              <a:gdLst/>
              <a:ahLst/>
              <a:cxnLst/>
              <a:rect l="l" t="t" r="r" b="b"/>
              <a:pathLst>
                <a:path w="145" h="109" extrusionOk="0">
                  <a:moveTo>
                    <a:pt x="56" y="1"/>
                  </a:moveTo>
                  <a:cubicBezTo>
                    <a:pt x="31" y="1"/>
                    <a:pt x="9" y="14"/>
                    <a:pt x="1" y="37"/>
                  </a:cubicBezTo>
                  <a:lnTo>
                    <a:pt x="132" y="109"/>
                  </a:lnTo>
                  <a:cubicBezTo>
                    <a:pt x="144" y="73"/>
                    <a:pt x="132" y="25"/>
                    <a:pt x="97" y="13"/>
                  </a:cubicBezTo>
                  <a:cubicBezTo>
                    <a:pt x="84" y="5"/>
                    <a:pt x="70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6"/>
            <p:cNvSpPr/>
            <p:nvPr/>
          </p:nvSpPr>
          <p:spPr>
            <a:xfrm>
              <a:off x="7217642" y="1765279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89" y="0"/>
                  </a:moveTo>
                  <a:cubicBezTo>
                    <a:pt x="61" y="0"/>
                    <a:pt x="33" y="20"/>
                    <a:pt x="25" y="46"/>
                  </a:cubicBezTo>
                  <a:cubicBezTo>
                    <a:pt x="1" y="81"/>
                    <a:pt x="25" y="117"/>
                    <a:pt x="61" y="141"/>
                  </a:cubicBezTo>
                  <a:cubicBezTo>
                    <a:pt x="70" y="144"/>
                    <a:pt x="79" y="146"/>
                    <a:pt x="89" y="146"/>
                  </a:cubicBezTo>
                  <a:cubicBezTo>
                    <a:pt x="118" y="146"/>
                    <a:pt x="147" y="132"/>
                    <a:pt x="156" y="105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3"/>
                    <a:pt x="10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6"/>
            <p:cNvSpPr/>
            <p:nvPr/>
          </p:nvSpPr>
          <p:spPr>
            <a:xfrm>
              <a:off x="7196478" y="1755534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2" y="0"/>
                  </a:moveTo>
                  <a:cubicBezTo>
                    <a:pt x="63" y="0"/>
                    <a:pt x="33" y="13"/>
                    <a:pt x="24" y="40"/>
                  </a:cubicBezTo>
                  <a:cubicBezTo>
                    <a:pt x="0" y="76"/>
                    <a:pt x="24" y="124"/>
                    <a:pt x="60" y="136"/>
                  </a:cubicBezTo>
                  <a:cubicBezTo>
                    <a:pt x="70" y="143"/>
                    <a:pt x="80" y="146"/>
                    <a:pt x="90" y="146"/>
                  </a:cubicBezTo>
                  <a:cubicBezTo>
                    <a:pt x="115" y="146"/>
                    <a:pt x="139" y="126"/>
                    <a:pt x="156" y="100"/>
                  </a:cubicBezTo>
                  <a:cubicBezTo>
                    <a:pt x="168" y="64"/>
                    <a:pt x="156" y="28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6"/>
            <p:cNvSpPr/>
            <p:nvPr/>
          </p:nvSpPr>
          <p:spPr>
            <a:xfrm>
              <a:off x="7175314" y="1745493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81" y="1"/>
                  </a:moveTo>
                  <a:cubicBezTo>
                    <a:pt x="55" y="1"/>
                    <a:pt x="30" y="14"/>
                    <a:pt x="12" y="41"/>
                  </a:cubicBezTo>
                  <a:cubicBezTo>
                    <a:pt x="0" y="77"/>
                    <a:pt x="12" y="125"/>
                    <a:pt x="48" y="137"/>
                  </a:cubicBezTo>
                  <a:cubicBezTo>
                    <a:pt x="60" y="145"/>
                    <a:pt x="73" y="149"/>
                    <a:pt x="86" y="149"/>
                  </a:cubicBezTo>
                  <a:cubicBezTo>
                    <a:pt x="112" y="149"/>
                    <a:pt x="136" y="133"/>
                    <a:pt x="144" y="101"/>
                  </a:cubicBezTo>
                  <a:cubicBezTo>
                    <a:pt x="167" y="65"/>
                    <a:pt x="155" y="29"/>
                    <a:pt x="108" y="5"/>
                  </a:cubicBezTo>
                  <a:cubicBezTo>
                    <a:pt x="99" y="2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6"/>
            <p:cNvSpPr/>
            <p:nvPr/>
          </p:nvSpPr>
          <p:spPr>
            <a:xfrm>
              <a:off x="7182352" y="1761391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68" y="1"/>
                  </a:moveTo>
                  <a:cubicBezTo>
                    <a:pt x="39" y="1"/>
                    <a:pt x="9" y="14"/>
                    <a:pt x="1" y="41"/>
                  </a:cubicBezTo>
                  <a:lnTo>
                    <a:pt x="132" y="101"/>
                  </a:lnTo>
                  <a:cubicBezTo>
                    <a:pt x="144" y="65"/>
                    <a:pt x="132" y="17"/>
                    <a:pt x="96" y="5"/>
                  </a:cubicBezTo>
                  <a:cubicBezTo>
                    <a:pt x="87" y="2"/>
                    <a:pt x="77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6"/>
            <p:cNvSpPr/>
            <p:nvPr/>
          </p:nvSpPr>
          <p:spPr>
            <a:xfrm>
              <a:off x="7191162" y="1742195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13" y="0"/>
                  </a:moveTo>
                  <a:cubicBezTo>
                    <a:pt x="1" y="36"/>
                    <a:pt x="13" y="84"/>
                    <a:pt x="49" y="96"/>
                  </a:cubicBezTo>
                  <a:cubicBezTo>
                    <a:pt x="59" y="103"/>
                    <a:pt x="70" y="106"/>
                    <a:pt x="81" y="106"/>
                  </a:cubicBezTo>
                  <a:cubicBezTo>
                    <a:pt x="108" y="106"/>
                    <a:pt x="136" y="86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6"/>
            <p:cNvSpPr/>
            <p:nvPr/>
          </p:nvSpPr>
          <p:spPr>
            <a:xfrm>
              <a:off x="7212376" y="1752187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12" y="72"/>
                    <a:pt x="48" y="96"/>
                  </a:cubicBezTo>
                  <a:cubicBezTo>
                    <a:pt x="57" y="99"/>
                    <a:pt x="67" y="101"/>
                    <a:pt x="77" y="101"/>
                  </a:cubicBezTo>
                  <a:cubicBezTo>
                    <a:pt x="106" y="101"/>
                    <a:pt x="135" y="87"/>
                    <a:pt x="144" y="6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6"/>
            <p:cNvSpPr/>
            <p:nvPr/>
          </p:nvSpPr>
          <p:spPr>
            <a:xfrm>
              <a:off x="7233540" y="1761637"/>
              <a:ext cx="7137" cy="5365"/>
            </a:xfrm>
            <a:custGeom>
              <a:avLst/>
              <a:gdLst/>
              <a:ahLst/>
              <a:cxnLst/>
              <a:rect l="l" t="t" r="r" b="b"/>
              <a:pathLst>
                <a:path w="145" h="109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84"/>
                    <a:pt x="49" y="96"/>
                  </a:cubicBezTo>
                  <a:cubicBezTo>
                    <a:pt x="61" y="104"/>
                    <a:pt x="75" y="108"/>
                    <a:pt x="89" y="108"/>
                  </a:cubicBezTo>
                  <a:cubicBezTo>
                    <a:pt x="114" y="108"/>
                    <a:pt x="136" y="95"/>
                    <a:pt x="144" y="72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6"/>
            <p:cNvSpPr/>
            <p:nvPr/>
          </p:nvSpPr>
          <p:spPr>
            <a:xfrm>
              <a:off x="7229455" y="1796140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1" y="0"/>
                  </a:moveTo>
                  <a:cubicBezTo>
                    <a:pt x="62" y="0"/>
                    <a:pt x="33" y="13"/>
                    <a:pt x="24" y="40"/>
                  </a:cubicBezTo>
                  <a:cubicBezTo>
                    <a:pt x="0" y="76"/>
                    <a:pt x="24" y="124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5" y="100"/>
                  </a:cubicBezTo>
                  <a:cubicBezTo>
                    <a:pt x="167" y="64"/>
                    <a:pt x="155" y="28"/>
                    <a:pt x="120" y="4"/>
                  </a:cubicBezTo>
                  <a:cubicBezTo>
                    <a:pt x="111" y="1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6"/>
            <p:cNvSpPr/>
            <p:nvPr/>
          </p:nvSpPr>
          <p:spPr>
            <a:xfrm>
              <a:off x="7214738" y="1801751"/>
              <a:ext cx="7678" cy="5217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6" y="0"/>
                  </a:moveTo>
                  <a:cubicBezTo>
                    <a:pt x="41" y="0"/>
                    <a:pt x="17" y="20"/>
                    <a:pt x="0" y="46"/>
                  </a:cubicBezTo>
                  <a:lnTo>
                    <a:pt x="132" y="106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3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6"/>
            <p:cNvSpPr/>
            <p:nvPr/>
          </p:nvSpPr>
          <p:spPr>
            <a:xfrm>
              <a:off x="7193525" y="1792005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0"/>
                  </a:moveTo>
                  <a:cubicBezTo>
                    <a:pt x="43" y="0"/>
                    <a:pt x="19" y="14"/>
                    <a:pt x="1" y="41"/>
                  </a:cubicBezTo>
                  <a:lnTo>
                    <a:pt x="132" y="100"/>
                  </a:lnTo>
                  <a:cubicBezTo>
                    <a:pt x="156" y="65"/>
                    <a:pt x="132" y="29"/>
                    <a:pt x="96" y="5"/>
                  </a:cubicBezTo>
                  <a:cubicBezTo>
                    <a:pt x="87" y="2"/>
                    <a:pt x="78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6"/>
            <p:cNvSpPr/>
            <p:nvPr/>
          </p:nvSpPr>
          <p:spPr>
            <a:xfrm>
              <a:off x="7208241" y="1786345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76" y="0"/>
                  </a:moveTo>
                  <a:cubicBezTo>
                    <a:pt x="50" y="0"/>
                    <a:pt x="29" y="16"/>
                    <a:pt x="13" y="48"/>
                  </a:cubicBezTo>
                  <a:cubicBezTo>
                    <a:pt x="1" y="84"/>
                    <a:pt x="13" y="120"/>
                    <a:pt x="48" y="144"/>
                  </a:cubicBezTo>
                  <a:cubicBezTo>
                    <a:pt x="60" y="147"/>
                    <a:pt x="72" y="148"/>
                    <a:pt x="82" y="148"/>
                  </a:cubicBezTo>
                  <a:cubicBezTo>
                    <a:pt x="113" y="148"/>
                    <a:pt x="138" y="135"/>
                    <a:pt x="156" y="108"/>
                  </a:cubicBezTo>
                  <a:cubicBezTo>
                    <a:pt x="168" y="72"/>
                    <a:pt x="156" y="24"/>
                    <a:pt x="120" y="12"/>
                  </a:cubicBezTo>
                  <a:cubicBezTo>
                    <a:pt x="104" y="4"/>
                    <a:pt x="90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6"/>
            <p:cNvSpPr/>
            <p:nvPr/>
          </p:nvSpPr>
          <p:spPr>
            <a:xfrm>
              <a:off x="7187077" y="1776452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6" y="0"/>
                  </a:moveTo>
                  <a:cubicBezTo>
                    <a:pt x="48" y="0"/>
                    <a:pt x="21" y="20"/>
                    <a:pt x="12" y="46"/>
                  </a:cubicBezTo>
                  <a:cubicBezTo>
                    <a:pt x="0" y="82"/>
                    <a:pt x="12" y="129"/>
                    <a:pt x="48" y="141"/>
                  </a:cubicBezTo>
                  <a:cubicBezTo>
                    <a:pt x="57" y="144"/>
                    <a:pt x="67" y="146"/>
                    <a:pt x="76" y="146"/>
                  </a:cubicBezTo>
                  <a:cubicBezTo>
                    <a:pt x="106" y="146"/>
                    <a:pt x="135" y="132"/>
                    <a:pt x="144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3"/>
                    <a:pt x="87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6"/>
            <p:cNvSpPr/>
            <p:nvPr/>
          </p:nvSpPr>
          <p:spPr>
            <a:xfrm>
              <a:off x="7165273" y="1766707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92" y="0"/>
                  </a:moveTo>
                  <a:cubicBezTo>
                    <a:pt x="63" y="0"/>
                    <a:pt x="34" y="14"/>
                    <a:pt x="25" y="41"/>
                  </a:cubicBezTo>
                  <a:cubicBezTo>
                    <a:pt x="1" y="76"/>
                    <a:pt x="25" y="124"/>
                    <a:pt x="61" y="136"/>
                  </a:cubicBezTo>
                  <a:cubicBezTo>
                    <a:pt x="71" y="143"/>
                    <a:pt x="82" y="146"/>
                    <a:pt x="92" y="146"/>
                  </a:cubicBezTo>
                  <a:cubicBezTo>
                    <a:pt x="120" y="146"/>
                    <a:pt x="148" y="126"/>
                    <a:pt x="156" y="100"/>
                  </a:cubicBezTo>
                  <a:cubicBezTo>
                    <a:pt x="168" y="64"/>
                    <a:pt x="156" y="29"/>
                    <a:pt x="120" y="5"/>
                  </a:cubicBezTo>
                  <a:cubicBezTo>
                    <a:pt x="111" y="2"/>
                    <a:pt x="10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6"/>
            <p:cNvSpPr/>
            <p:nvPr/>
          </p:nvSpPr>
          <p:spPr>
            <a:xfrm>
              <a:off x="7172361" y="1782309"/>
              <a:ext cx="7678" cy="5267"/>
            </a:xfrm>
            <a:custGeom>
              <a:avLst/>
              <a:gdLst/>
              <a:ahLst/>
              <a:cxnLst/>
              <a:rect l="l" t="t" r="r" b="b"/>
              <a:pathLst>
                <a:path w="156" h="107" extrusionOk="0">
                  <a:moveTo>
                    <a:pt x="66" y="1"/>
                  </a:moveTo>
                  <a:cubicBezTo>
                    <a:pt x="41" y="1"/>
                    <a:pt x="18" y="21"/>
                    <a:pt x="0" y="46"/>
                  </a:cubicBezTo>
                  <a:lnTo>
                    <a:pt x="132" y="106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4"/>
                    <a:pt x="76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6"/>
            <p:cNvSpPr/>
            <p:nvPr/>
          </p:nvSpPr>
          <p:spPr>
            <a:xfrm>
              <a:off x="7181171" y="1763360"/>
              <a:ext cx="7728" cy="5020"/>
            </a:xfrm>
            <a:custGeom>
              <a:avLst/>
              <a:gdLst/>
              <a:ahLst/>
              <a:cxnLst/>
              <a:rect l="l" t="t" r="r" b="b"/>
              <a:pathLst>
                <a:path w="157" h="102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7"/>
                    <a:pt x="25" y="85"/>
                    <a:pt x="60" y="97"/>
                  </a:cubicBezTo>
                  <a:cubicBezTo>
                    <a:pt x="69" y="100"/>
                    <a:pt x="78" y="101"/>
                    <a:pt x="87" y="101"/>
                  </a:cubicBezTo>
                  <a:cubicBezTo>
                    <a:pt x="113" y="101"/>
                    <a:pt x="138" y="88"/>
                    <a:pt x="156" y="61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6"/>
            <p:cNvSpPr/>
            <p:nvPr/>
          </p:nvSpPr>
          <p:spPr>
            <a:xfrm>
              <a:off x="7202384" y="1772810"/>
              <a:ext cx="7678" cy="5562"/>
            </a:xfrm>
            <a:custGeom>
              <a:avLst/>
              <a:gdLst/>
              <a:ahLst/>
              <a:cxnLst/>
              <a:rect l="l" t="t" r="r" b="b"/>
              <a:pathLst>
                <a:path w="156" h="113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84"/>
                    <a:pt x="60" y="108"/>
                  </a:cubicBezTo>
                  <a:cubicBezTo>
                    <a:pt x="69" y="111"/>
                    <a:pt x="78" y="112"/>
                    <a:pt x="87" y="112"/>
                  </a:cubicBezTo>
                  <a:cubicBezTo>
                    <a:pt x="113" y="112"/>
                    <a:pt x="138" y="99"/>
                    <a:pt x="155" y="7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6"/>
            <p:cNvSpPr/>
            <p:nvPr/>
          </p:nvSpPr>
          <p:spPr>
            <a:xfrm>
              <a:off x="7223549" y="1782801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84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6"/>
            <p:cNvSpPr/>
            <p:nvPr/>
          </p:nvSpPr>
          <p:spPr>
            <a:xfrm>
              <a:off x="7220005" y="1817058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83" y="0"/>
                  </a:moveTo>
                  <a:cubicBezTo>
                    <a:pt x="53" y="0"/>
                    <a:pt x="30" y="20"/>
                    <a:pt x="13" y="46"/>
                  </a:cubicBezTo>
                  <a:cubicBezTo>
                    <a:pt x="1" y="82"/>
                    <a:pt x="13" y="118"/>
                    <a:pt x="61" y="141"/>
                  </a:cubicBezTo>
                  <a:cubicBezTo>
                    <a:pt x="69" y="144"/>
                    <a:pt x="78" y="146"/>
                    <a:pt x="87" y="146"/>
                  </a:cubicBezTo>
                  <a:cubicBezTo>
                    <a:pt x="114" y="146"/>
                    <a:pt x="138" y="132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07" y="3"/>
                    <a:pt x="9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6"/>
            <p:cNvSpPr/>
            <p:nvPr/>
          </p:nvSpPr>
          <p:spPr>
            <a:xfrm>
              <a:off x="7205288" y="1822620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68" y="0"/>
                  </a:moveTo>
                  <a:cubicBezTo>
                    <a:pt x="39" y="0"/>
                    <a:pt x="10" y="13"/>
                    <a:pt x="1" y="40"/>
                  </a:cubicBezTo>
                  <a:lnTo>
                    <a:pt x="132" y="100"/>
                  </a:lnTo>
                  <a:cubicBezTo>
                    <a:pt x="156" y="64"/>
                    <a:pt x="132" y="28"/>
                    <a:pt x="96" y="5"/>
                  </a:cubicBezTo>
                  <a:cubicBezTo>
                    <a:pt x="88" y="2"/>
                    <a:pt x="7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6"/>
            <p:cNvSpPr/>
            <p:nvPr/>
          </p:nvSpPr>
          <p:spPr>
            <a:xfrm>
              <a:off x="7184124" y="1813170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8" y="1"/>
                  </a:moveTo>
                  <a:cubicBezTo>
                    <a:pt x="39" y="1"/>
                    <a:pt x="9" y="14"/>
                    <a:pt x="0" y="41"/>
                  </a:cubicBezTo>
                  <a:lnTo>
                    <a:pt x="132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7" y="2"/>
                    <a:pt x="77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6"/>
            <p:cNvSpPr/>
            <p:nvPr/>
          </p:nvSpPr>
          <p:spPr>
            <a:xfrm>
              <a:off x="7198841" y="1807312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0" y="0"/>
                  </a:moveTo>
                  <a:cubicBezTo>
                    <a:pt x="50" y="0"/>
                    <a:pt x="21" y="14"/>
                    <a:pt x="12" y="41"/>
                  </a:cubicBezTo>
                  <a:cubicBezTo>
                    <a:pt x="0" y="76"/>
                    <a:pt x="12" y="124"/>
                    <a:pt x="48" y="136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6"/>
                    <a:pt x="144" y="100"/>
                  </a:cubicBezTo>
                  <a:cubicBezTo>
                    <a:pt x="168" y="64"/>
                    <a:pt x="144" y="29"/>
                    <a:pt x="108" y="5"/>
                  </a:cubicBezTo>
                  <a:cubicBezTo>
                    <a:pt x="99" y="2"/>
                    <a:pt x="89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6"/>
            <p:cNvSpPr/>
            <p:nvPr/>
          </p:nvSpPr>
          <p:spPr>
            <a:xfrm>
              <a:off x="7177036" y="1797616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89" y="1"/>
                  </a:moveTo>
                  <a:cubicBezTo>
                    <a:pt x="61" y="1"/>
                    <a:pt x="33" y="20"/>
                    <a:pt x="25" y="46"/>
                  </a:cubicBezTo>
                  <a:cubicBezTo>
                    <a:pt x="1" y="82"/>
                    <a:pt x="25" y="118"/>
                    <a:pt x="61" y="142"/>
                  </a:cubicBezTo>
                  <a:cubicBezTo>
                    <a:pt x="70" y="145"/>
                    <a:pt x="79" y="146"/>
                    <a:pt x="89" y="146"/>
                  </a:cubicBezTo>
                  <a:cubicBezTo>
                    <a:pt x="118" y="146"/>
                    <a:pt x="147" y="133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4"/>
                    <a:pt x="10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6"/>
            <p:cNvSpPr/>
            <p:nvPr/>
          </p:nvSpPr>
          <p:spPr>
            <a:xfrm>
              <a:off x="7155872" y="1787871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1" y="1"/>
                  </a:moveTo>
                  <a:cubicBezTo>
                    <a:pt x="55" y="1"/>
                    <a:pt x="30" y="14"/>
                    <a:pt x="12" y="41"/>
                  </a:cubicBezTo>
                  <a:cubicBezTo>
                    <a:pt x="0" y="77"/>
                    <a:pt x="12" y="125"/>
                    <a:pt x="48" y="137"/>
                  </a:cubicBezTo>
                  <a:cubicBezTo>
                    <a:pt x="62" y="143"/>
                    <a:pt x="74" y="146"/>
                    <a:pt x="86" y="146"/>
                  </a:cubicBezTo>
                  <a:cubicBezTo>
                    <a:pt x="115" y="146"/>
                    <a:pt x="139" y="127"/>
                    <a:pt x="156" y="101"/>
                  </a:cubicBezTo>
                  <a:cubicBezTo>
                    <a:pt x="168" y="65"/>
                    <a:pt x="156" y="29"/>
                    <a:pt x="108" y="5"/>
                  </a:cubicBezTo>
                  <a:cubicBezTo>
                    <a:pt x="99" y="2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6"/>
            <p:cNvSpPr/>
            <p:nvPr/>
          </p:nvSpPr>
          <p:spPr>
            <a:xfrm>
              <a:off x="7162910" y="1803523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65" y="0"/>
                  </a:moveTo>
                  <a:cubicBezTo>
                    <a:pt x="37" y="0"/>
                    <a:pt x="10" y="20"/>
                    <a:pt x="1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7" y="10"/>
                  </a:cubicBezTo>
                  <a:cubicBezTo>
                    <a:pt x="87" y="3"/>
                    <a:pt x="76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6"/>
            <p:cNvSpPr/>
            <p:nvPr/>
          </p:nvSpPr>
          <p:spPr>
            <a:xfrm>
              <a:off x="7171770" y="1784573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72"/>
                    <a:pt x="48" y="96"/>
                  </a:cubicBezTo>
                  <a:cubicBezTo>
                    <a:pt x="57" y="99"/>
                    <a:pt x="67" y="100"/>
                    <a:pt x="77" y="100"/>
                  </a:cubicBezTo>
                  <a:cubicBezTo>
                    <a:pt x="106" y="100"/>
                    <a:pt x="135" y="87"/>
                    <a:pt x="144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6"/>
            <p:cNvSpPr/>
            <p:nvPr/>
          </p:nvSpPr>
          <p:spPr>
            <a:xfrm>
              <a:off x="7192934" y="1793974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13" y="84"/>
                    <a:pt x="49" y="96"/>
                  </a:cubicBezTo>
                  <a:cubicBezTo>
                    <a:pt x="59" y="103"/>
                    <a:pt x="70" y="106"/>
                    <a:pt x="80" y="106"/>
                  </a:cubicBezTo>
                  <a:cubicBezTo>
                    <a:pt x="108" y="106"/>
                    <a:pt x="136" y="86"/>
                    <a:pt x="144" y="60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6"/>
            <p:cNvSpPr/>
            <p:nvPr/>
          </p:nvSpPr>
          <p:spPr>
            <a:xfrm>
              <a:off x="7214148" y="1803966"/>
              <a:ext cx="7088" cy="5020"/>
            </a:xfrm>
            <a:custGeom>
              <a:avLst/>
              <a:gdLst/>
              <a:ahLst/>
              <a:cxnLst/>
              <a:rect l="l" t="t" r="r" b="b"/>
              <a:pathLst>
                <a:path w="144" h="102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12" y="73"/>
                    <a:pt x="48" y="97"/>
                  </a:cubicBezTo>
                  <a:cubicBezTo>
                    <a:pt x="57" y="100"/>
                    <a:pt x="67" y="101"/>
                    <a:pt x="76" y="101"/>
                  </a:cubicBezTo>
                  <a:cubicBezTo>
                    <a:pt x="106" y="101"/>
                    <a:pt x="135" y="88"/>
                    <a:pt x="144" y="6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6"/>
            <p:cNvSpPr/>
            <p:nvPr/>
          </p:nvSpPr>
          <p:spPr>
            <a:xfrm>
              <a:off x="7210604" y="1838075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70" y="1"/>
                  </a:moveTo>
                  <a:cubicBezTo>
                    <a:pt x="48" y="1"/>
                    <a:pt x="28" y="14"/>
                    <a:pt x="12" y="37"/>
                  </a:cubicBezTo>
                  <a:cubicBezTo>
                    <a:pt x="0" y="85"/>
                    <a:pt x="12" y="121"/>
                    <a:pt x="48" y="145"/>
                  </a:cubicBezTo>
                  <a:cubicBezTo>
                    <a:pt x="60" y="148"/>
                    <a:pt x="71" y="149"/>
                    <a:pt x="82" y="149"/>
                  </a:cubicBezTo>
                  <a:cubicBezTo>
                    <a:pt x="113" y="149"/>
                    <a:pt x="138" y="136"/>
                    <a:pt x="156" y="109"/>
                  </a:cubicBezTo>
                  <a:cubicBezTo>
                    <a:pt x="168" y="73"/>
                    <a:pt x="156" y="25"/>
                    <a:pt x="108" y="13"/>
                  </a:cubicBezTo>
                  <a:cubicBezTo>
                    <a:pt x="95" y="5"/>
                    <a:pt x="83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6"/>
            <p:cNvSpPr/>
            <p:nvPr/>
          </p:nvSpPr>
          <p:spPr>
            <a:xfrm>
              <a:off x="7195887" y="1843784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68" y="0"/>
                  </a:moveTo>
                  <a:cubicBezTo>
                    <a:pt x="39" y="0"/>
                    <a:pt x="9" y="14"/>
                    <a:pt x="1" y="41"/>
                  </a:cubicBezTo>
                  <a:lnTo>
                    <a:pt x="132" y="101"/>
                  </a:lnTo>
                  <a:cubicBezTo>
                    <a:pt x="144" y="65"/>
                    <a:pt x="132" y="17"/>
                    <a:pt x="96" y="5"/>
                  </a:cubicBezTo>
                  <a:cubicBezTo>
                    <a:pt x="87" y="2"/>
                    <a:pt x="77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6"/>
            <p:cNvSpPr/>
            <p:nvPr/>
          </p:nvSpPr>
          <p:spPr>
            <a:xfrm>
              <a:off x="7174723" y="1834137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0"/>
                  </a:moveTo>
                  <a:cubicBezTo>
                    <a:pt x="36" y="0"/>
                    <a:pt x="9" y="20"/>
                    <a:pt x="0" y="46"/>
                  </a:cubicBezTo>
                  <a:lnTo>
                    <a:pt x="132" y="105"/>
                  </a:lnTo>
                  <a:cubicBezTo>
                    <a:pt x="144" y="69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6"/>
            <p:cNvSpPr/>
            <p:nvPr/>
          </p:nvSpPr>
          <p:spPr>
            <a:xfrm>
              <a:off x="7188849" y="1828477"/>
              <a:ext cx="8269" cy="6989"/>
            </a:xfrm>
            <a:custGeom>
              <a:avLst/>
              <a:gdLst/>
              <a:ahLst/>
              <a:cxnLst/>
              <a:rect l="l" t="t" r="r" b="b"/>
              <a:pathLst>
                <a:path w="168" h="142" extrusionOk="0">
                  <a:moveTo>
                    <a:pt x="91" y="1"/>
                  </a:moveTo>
                  <a:cubicBezTo>
                    <a:pt x="62" y="1"/>
                    <a:pt x="33" y="14"/>
                    <a:pt x="24" y="41"/>
                  </a:cubicBezTo>
                  <a:cubicBezTo>
                    <a:pt x="0" y="77"/>
                    <a:pt x="24" y="125"/>
                    <a:pt x="60" y="137"/>
                  </a:cubicBezTo>
                  <a:cubicBezTo>
                    <a:pt x="69" y="140"/>
                    <a:pt x="79" y="141"/>
                    <a:pt x="88" y="141"/>
                  </a:cubicBezTo>
                  <a:cubicBezTo>
                    <a:pt x="117" y="141"/>
                    <a:pt x="147" y="128"/>
                    <a:pt x="155" y="101"/>
                  </a:cubicBezTo>
                  <a:cubicBezTo>
                    <a:pt x="167" y="65"/>
                    <a:pt x="155" y="17"/>
                    <a:pt x="120" y="5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6"/>
            <p:cNvSpPr/>
            <p:nvPr/>
          </p:nvSpPr>
          <p:spPr>
            <a:xfrm>
              <a:off x="7167635" y="1818682"/>
              <a:ext cx="8269" cy="7334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76" y="1"/>
                  </a:moveTo>
                  <a:cubicBezTo>
                    <a:pt x="50" y="1"/>
                    <a:pt x="29" y="17"/>
                    <a:pt x="13" y="49"/>
                  </a:cubicBezTo>
                  <a:cubicBezTo>
                    <a:pt x="1" y="85"/>
                    <a:pt x="13" y="120"/>
                    <a:pt x="60" y="144"/>
                  </a:cubicBezTo>
                  <a:cubicBezTo>
                    <a:pt x="69" y="147"/>
                    <a:pt x="78" y="149"/>
                    <a:pt x="87" y="149"/>
                  </a:cubicBezTo>
                  <a:cubicBezTo>
                    <a:pt x="113" y="149"/>
                    <a:pt x="138" y="135"/>
                    <a:pt x="156" y="108"/>
                  </a:cubicBezTo>
                  <a:cubicBezTo>
                    <a:pt x="168" y="73"/>
                    <a:pt x="156" y="25"/>
                    <a:pt x="120" y="13"/>
                  </a:cubicBezTo>
                  <a:cubicBezTo>
                    <a:pt x="104" y="5"/>
                    <a:pt x="90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6"/>
            <p:cNvSpPr/>
            <p:nvPr/>
          </p:nvSpPr>
          <p:spPr>
            <a:xfrm>
              <a:off x="7146471" y="1809084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9" y="0"/>
                  </a:moveTo>
                  <a:cubicBezTo>
                    <a:pt x="50" y="0"/>
                    <a:pt x="21" y="13"/>
                    <a:pt x="12" y="40"/>
                  </a:cubicBezTo>
                  <a:cubicBezTo>
                    <a:pt x="0" y="76"/>
                    <a:pt x="12" y="124"/>
                    <a:pt x="48" y="136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6"/>
                    <a:pt x="144" y="100"/>
                  </a:cubicBezTo>
                  <a:cubicBezTo>
                    <a:pt x="168" y="64"/>
                    <a:pt x="144" y="16"/>
                    <a:pt x="108" y="5"/>
                  </a:cubicBezTo>
                  <a:cubicBezTo>
                    <a:pt x="99" y="2"/>
                    <a:pt x="89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6"/>
            <p:cNvSpPr/>
            <p:nvPr/>
          </p:nvSpPr>
          <p:spPr>
            <a:xfrm>
              <a:off x="7153510" y="1824687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65" y="1"/>
                  </a:moveTo>
                  <a:cubicBezTo>
                    <a:pt x="37" y="1"/>
                    <a:pt x="9" y="20"/>
                    <a:pt x="1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4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6"/>
            <p:cNvSpPr/>
            <p:nvPr/>
          </p:nvSpPr>
          <p:spPr>
            <a:xfrm>
              <a:off x="7161778" y="1805737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7"/>
                    <a:pt x="24" y="73"/>
                    <a:pt x="60" y="96"/>
                  </a:cubicBezTo>
                  <a:cubicBezTo>
                    <a:pt x="69" y="99"/>
                    <a:pt x="79" y="101"/>
                    <a:pt x="88" y="101"/>
                  </a:cubicBezTo>
                  <a:cubicBezTo>
                    <a:pt x="117" y="101"/>
                    <a:pt x="147" y="87"/>
                    <a:pt x="155" y="61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6"/>
            <p:cNvSpPr/>
            <p:nvPr/>
          </p:nvSpPr>
          <p:spPr>
            <a:xfrm>
              <a:off x="7183533" y="1815188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84"/>
                    <a:pt x="48" y="96"/>
                  </a:cubicBezTo>
                  <a:cubicBezTo>
                    <a:pt x="57" y="99"/>
                    <a:pt x="67" y="100"/>
                    <a:pt x="77" y="100"/>
                  </a:cubicBezTo>
                  <a:cubicBezTo>
                    <a:pt x="106" y="100"/>
                    <a:pt x="135" y="87"/>
                    <a:pt x="144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6"/>
            <p:cNvSpPr/>
            <p:nvPr/>
          </p:nvSpPr>
          <p:spPr>
            <a:xfrm>
              <a:off x="7204698" y="1824588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13" y="0"/>
                  </a:moveTo>
                  <a:cubicBezTo>
                    <a:pt x="1" y="36"/>
                    <a:pt x="13" y="84"/>
                    <a:pt x="49" y="96"/>
                  </a:cubicBezTo>
                  <a:cubicBezTo>
                    <a:pt x="59" y="103"/>
                    <a:pt x="70" y="106"/>
                    <a:pt x="81" y="106"/>
                  </a:cubicBezTo>
                  <a:cubicBezTo>
                    <a:pt x="108" y="106"/>
                    <a:pt x="136" y="86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6"/>
            <p:cNvSpPr/>
            <p:nvPr/>
          </p:nvSpPr>
          <p:spPr>
            <a:xfrm>
              <a:off x="7201203" y="1859091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1" y="0"/>
                  </a:moveTo>
                  <a:cubicBezTo>
                    <a:pt x="55" y="0"/>
                    <a:pt x="30" y="14"/>
                    <a:pt x="12" y="41"/>
                  </a:cubicBezTo>
                  <a:cubicBezTo>
                    <a:pt x="0" y="77"/>
                    <a:pt x="12" y="124"/>
                    <a:pt x="48" y="136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6"/>
                    <a:pt x="144" y="100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6"/>
            <p:cNvSpPr/>
            <p:nvPr/>
          </p:nvSpPr>
          <p:spPr>
            <a:xfrm>
              <a:off x="7186486" y="1864702"/>
              <a:ext cx="7088" cy="5267"/>
            </a:xfrm>
            <a:custGeom>
              <a:avLst/>
              <a:gdLst/>
              <a:ahLst/>
              <a:cxnLst/>
              <a:rect l="l" t="t" r="r" b="b"/>
              <a:pathLst>
                <a:path w="144" h="107" extrusionOk="0">
                  <a:moveTo>
                    <a:pt x="64" y="1"/>
                  </a:moveTo>
                  <a:cubicBezTo>
                    <a:pt x="36" y="1"/>
                    <a:pt x="9" y="20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4"/>
                    <a:pt x="7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6"/>
            <p:cNvSpPr/>
            <p:nvPr/>
          </p:nvSpPr>
          <p:spPr>
            <a:xfrm>
              <a:off x="7165273" y="1855301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65" y="0"/>
                  </a:moveTo>
                  <a:cubicBezTo>
                    <a:pt x="37" y="0"/>
                    <a:pt x="9" y="20"/>
                    <a:pt x="1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3"/>
                    <a:pt x="75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6"/>
            <p:cNvSpPr/>
            <p:nvPr/>
          </p:nvSpPr>
          <p:spPr>
            <a:xfrm>
              <a:off x="7179399" y="1849395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89" y="1"/>
                  </a:moveTo>
                  <a:cubicBezTo>
                    <a:pt x="61" y="1"/>
                    <a:pt x="33" y="21"/>
                    <a:pt x="25" y="46"/>
                  </a:cubicBezTo>
                  <a:cubicBezTo>
                    <a:pt x="1" y="82"/>
                    <a:pt x="25" y="118"/>
                    <a:pt x="61" y="142"/>
                  </a:cubicBezTo>
                  <a:cubicBezTo>
                    <a:pt x="69" y="145"/>
                    <a:pt x="79" y="147"/>
                    <a:pt x="89" y="147"/>
                  </a:cubicBezTo>
                  <a:cubicBezTo>
                    <a:pt x="118" y="147"/>
                    <a:pt x="147" y="133"/>
                    <a:pt x="156" y="106"/>
                  </a:cubicBezTo>
                  <a:cubicBezTo>
                    <a:pt x="168" y="70"/>
                    <a:pt x="156" y="22"/>
                    <a:pt x="120" y="11"/>
                  </a:cubicBezTo>
                  <a:cubicBezTo>
                    <a:pt x="110" y="4"/>
                    <a:pt x="99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6"/>
            <p:cNvSpPr/>
            <p:nvPr/>
          </p:nvSpPr>
          <p:spPr>
            <a:xfrm>
              <a:off x="7158235" y="1839650"/>
              <a:ext cx="8269" cy="7580"/>
            </a:xfrm>
            <a:custGeom>
              <a:avLst/>
              <a:gdLst/>
              <a:ahLst/>
              <a:cxnLst/>
              <a:rect l="l" t="t" r="r" b="b"/>
              <a:pathLst>
                <a:path w="168" h="154" extrusionOk="0">
                  <a:moveTo>
                    <a:pt x="81" y="1"/>
                  </a:moveTo>
                  <a:cubicBezTo>
                    <a:pt x="55" y="1"/>
                    <a:pt x="30" y="14"/>
                    <a:pt x="12" y="41"/>
                  </a:cubicBezTo>
                  <a:cubicBezTo>
                    <a:pt x="0" y="89"/>
                    <a:pt x="12" y="125"/>
                    <a:pt x="48" y="149"/>
                  </a:cubicBezTo>
                  <a:cubicBezTo>
                    <a:pt x="60" y="152"/>
                    <a:pt x="71" y="153"/>
                    <a:pt x="82" y="153"/>
                  </a:cubicBezTo>
                  <a:cubicBezTo>
                    <a:pt x="113" y="153"/>
                    <a:pt x="138" y="140"/>
                    <a:pt x="156" y="113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99" y="2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6"/>
            <p:cNvSpPr/>
            <p:nvPr/>
          </p:nvSpPr>
          <p:spPr>
            <a:xfrm>
              <a:off x="7136430" y="1830249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2" y="0"/>
                  </a:moveTo>
                  <a:cubicBezTo>
                    <a:pt x="63" y="0"/>
                    <a:pt x="34" y="14"/>
                    <a:pt x="25" y="41"/>
                  </a:cubicBezTo>
                  <a:cubicBezTo>
                    <a:pt x="1" y="77"/>
                    <a:pt x="25" y="125"/>
                    <a:pt x="61" y="136"/>
                  </a:cubicBezTo>
                  <a:cubicBezTo>
                    <a:pt x="71" y="143"/>
                    <a:pt x="82" y="146"/>
                    <a:pt x="93" y="146"/>
                  </a:cubicBezTo>
                  <a:cubicBezTo>
                    <a:pt x="120" y="146"/>
                    <a:pt x="148" y="126"/>
                    <a:pt x="156" y="101"/>
                  </a:cubicBezTo>
                  <a:cubicBezTo>
                    <a:pt x="168" y="65"/>
                    <a:pt x="156" y="17"/>
                    <a:pt x="120" y="5"/>
                  </a:cubicBezTo>
                  <a:cubicBezTo>
                    <a:pt x="112" y="2"/>
                    <a:pt x="10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6"/>
            <p:cNvSpPr/>
            <p:nvPr/>
          </p:nvSpPr>
          <p:spPr>
            <a:xfrm>
              <a:off x="7143518" y="1845900"/>
              <a:ext cx="7678" cy="5217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71" y="0"/>
                  </a:moveTo>
                  <a:cubicBezTo>
                    <a:pt x="41" y="0"/>
                    <a:pt x="18" y="20"/>
                    <a:pt x="0" y="46"/>
                  </a:cubicBezTo>
                  <a:lnTo>
                    <a:pt x="144" y="105"/>
                  </a:lnTo>
                  <a:cubicBezTo>
                    <a:pt x="156" y="70"/>
                    <a:pt x="144" y="22"/>
                    <a:pt x="108" y="10"/>
                  </a:cubicBezTo>
                  <a:cubicBezTo>
                    <a:pt x="95" y="3"/>
                    <a:pt x="82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6"/>
            <p:cNvSpPr/>
            <p:nvPr/>
          </p:nvSpPr>
          <p:spPr>
            <a:xfrm>
              <a:off x="7152328" y="1826951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25" y="0"/>
                  </a:moveTo>
                  <a:lnTo>
                    <a:pt x="25" y="0"/>
                  </a:lnTo>
                  <a:cubicBezTo>
                    <a:pt x="1" y="36"/>
                    <a:pt x="25" y="72"/>
                    <a:pt x="61" y="96"/>
                  </a:cubicBezTo>
                  <a:cubicBezTo>
                    <a:pt x="69" y="99"/>
                    <a:pt x="78" y="100"/>
                    <a:pt x="87" y="100"/>
                  </a:cubicBezTo>
                  <a:cubicBezTo>
                    <a:pt x="114" y="100"/>
                    <a:pt x="138" y="87"/>
                    <a:pt x="156" y="6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6"/>
            <p:cNvSpPr/>
            <p:nvPr/>
          </p:nvSpPr>
          <p:spPr>
            <a:xfrm>
              <a:off x="7173542" y="1836352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cubicBezTo>
                    <a:pt x="0" y="36"/>
                    <a:pt x="24" y="72"/>
                    <a:pt x="60" y="96"/>
                  </a:cubicBezTo>
                  <a:cubicBezTo>
                    <a:pt x="69" y="99"/>
                    <a:pt x="79" y="101"/>
                    <a:pt x="88" y="101"/>
                  </a:cubicBezTo>
                  <a:cubicBezTo>
                    <a:pt x="118" y="101"/>
                    <a:pt x="147" y="87"/>
                    <a:pt x="156" y="6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6"/>
            <p:cNvSpPr/>
            <p:nvPr/>
          </p:nvSpPr>
          <p:spPr>
            <a:xfrm>
              <a:off x="7194706" y="1845753"/>
              <a:ext cx="7728" cy="5267"/>
            </a:xfrm>
            <a:custGeom>
              <a:avLst/>
              <a:gdLst/>
              <a:ahLst/>
              <a:cxnLst/>
              <a:rect l="l" t="t" r="r" b="b"/>
              <a:pathLst>
                <a:path w="157" h="107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7"/>
                    <a:pt x="25" y="85"/>
                    <a:pt x="60" y="96"/>
                  </a:cubicBezTo>
                  <a:cubicBezTo>
                    <a:pt x="70" y="103"/>
                    <a:pt x="81" y="106"/>
                    <a:pt x="92" y="106"/>
                  </a:cubicBezTo>
                  <a:cubicBezTo>
                    <a:pt x="120" y="106"/>
                    <a:pt x="147" y="86"/>
                    <a:pt x="156" y="61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6"/>
            <p:cNvSpPr/>
            <p:nvPr/>
          </p:nvSpPr>
          <p:spPr>
            <a:xfrm>
              <a:off x="7191753" y="1880256"/>
              <a:ext cx="8318" cy="6989"/>
            </a:xfrm>
            <a:custGeom>
              <a:avLst/>
              <a:gdLst/>
              <a:ahLst/>
              <a:cxnLst/>
              <a:rect l="l" t="t" r="r" b="b"/>
              <a:pathLst>
                <a:path w="169" h="142" extrusionOk="0">
                  <a:moveTo>
                    <a:pt x="82" y="1"/>
                  </a:moveTo>
                  <a:cubicBezTo>
                    <a:pt x="55" y="1"/>
                    <a:pt x="31" y="14"/>
                    <a:pt x="13" y="41"/>
                  </a:cubicBezTo>
                  <a:cubicBezTo>
                    <a:pt x="1" y="77"/>
                    <a:pt x="13" y="125"/>
                    <a:pt x="49" y="137"/>
                  </a:cubicBezTo>
                  <a:cubicBezTo>
                    <a:pt x="61" y="140"/>
                    <a:pt x="72" y="141"/>
                    <a:pt x="82" y="141"/>
                  </a:cubicBezTo>
                  <a:cubicBezTo>
                    <a:pt x="114" y="141"/>
                    <a:pt x="138" y="128"/>
                    <a:pt x="156" y="101"/>
                  </a:cubicBezTo>
                  <a:cubicBezTo>
                    <a:pt x="168" y="65"/>
                    <a:pt x="144" y="17"/>
                    <a:pt x="108" y="5"/>
                  </a:cubicBezTo>
                  <a:cubicBezTo>
                    <a:pt x="99" y="2"/>
                    <a:pt x="9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6"/>
            <p:cNvSpPr/>
            <p:nvPr/>
          </p:nvSpPr>
          <p:spPr>
            <a:xfrm>
              <a:off x="7177036" y="1885916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65" y="0"/>
                  </a:moveTo>
                  <a:cubicBezTo>
                    <a:pt x="37" y="0"/>
                    <a:pt x="10" y="20"/>
                    <a:pt x="1" y="46"/>
                  </a:cubicBezTo>
                  <a:lnTo>
                    <a:pt x="132" y="105"/>
                  </a:lnTo>
                  <a:cubicBezTo>
                    <a:pt x="144" y="70"/>
                    <a:pt x="132" y="22"/>
                    <a:pt x="97" y="10"/>
                  </a:cubicBezTo>
                  <a:cubicBezTo>
                    <a:pt x="87" y="3"/>
                    <a:pt x="76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6"/>
            <p:cNvSpPr/>
            <p:nvPr/>
          </p:nvSpPr>
          <p:spPr>
            <a:xfrm>
              <a:off x="7155872" y="1876466"/>
              <a:ext cx="7088" cy="5267"/>
            </a:xfrm>
            <a:custGeom>
              <a:avLst/>
              <a:gdLst/>
              <a:ahLst/>
              <a:cxnLst/>
              <a:rect l="l" t="t" r="r" b="b"/>
              <a:pathLst>
                <a:path w="144" h="107" extrusionOk="0">
                  <a:moveTo>
                    <a:pt x="64" y="1"/>
                  </a:moveTo>
                  <a:cubicBezTo>
                    <a:pt x="36" y="1"/>
                    <a:pt x="9" y="21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1"/>
                  </a:cubicBezTo>
                  <a:cubicBezTo>
                    <a:pt x="86" y="4"/>
                    <a:pt x="7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6"/>
            <p:cNvSpPr/>
            <p:nvPr/>
          </p:nvSpPr>
          <p:spPr>
            <a:xfrm>
              <a:off x="7169998" y="1870609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8" y="0"/>
                  </a:moveTo>
                  <a:cubicBezTo>
                    <a:pt x="60" y="0"/>
                    <a:pt x="33" y="20"/>
                    <a:pt x="24" y="46"/>
                  </a:cubicBezTo>
                  <a:cubicBezTo>
                    <a:pt x="0" y="82"/>
                    <a:pt x="24" y="118"/>
                    <a:pt x="60" y="141"/>
                  </a:cubicBezTo>
                  <a:cubicBezTo>
                    <a:pt x="69" y="144"/>
                    <a:pt x="79" y="146"/>
                    <a:pt x="89" y="146"/>
                  </a:cubicBezTo>
                  <a:cubicBezTo>
                    <a:pt x="118" y="146"/>
                    <a:pt x="147" y="133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3"/>
                    <a:pt x="99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6"/>
            <p:cNvSpPr/>
            <p:nvPr/>
          </p:nvSpPr>
          <p:spPr>
            <a:xfrm>
              <a:off x="7148834" y="1860863"/>
              <a:ext cx="8269" cy="7531"/>
            </a:xfrm>
            <a:custGeom>
              <a:avLst/>
              <a:gdLst/>
              <a:ahLst/>
              <a:cxnLst/>
              <a:rect l="l" t="t" r="r" b="b"/>
              <a:pathLst>
                <a:path w="168" h="153" extrusionOk="0">
                  <a:moveTo>
                    <a:pt x="81" y="0"/>
                  </a:moveTo>
                  <a:cubicBezTo>
                    <a:pt x="55" y="0"/>
                    <a:pt x="30" y="14"/>
                    <a:pt x="12" y="41"/>
                  </a:cubicBezTo>
                  <a:cubicBezTo>
                    <a:pt x="0" y="88"/>
                    <a:pt x="12" y="124"/>
                    <a:pt x="48" y="148"/>
                  </a:cubicBezTo>
                  <a:cubicBezTo>
                    <a:pt x="56" y="151"/>
                    <a:pt x="65" y="152"/>
                    <a:pt x="75" y="152"/>
                  </a:cubicBezTo>
                  <a:cubicBezTo>
                    <a:pt x="104" y="152"/>
                    <a:pt x="134" y="137"/>
                    <a:pt x="143" y="100"/>
                  </a:cubicBezTo>
                  <a:cubicBezTo>
                    <a:pt x="167" y="64"/>
                    <a:pt x="143" y="29"/>
                    <a:pt x="108" y="5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6"/>
            <p:cNvSpPr/>
            <p:nvPr/>
          </p:nvSpPr>
          <p:spPr>
            <a:xfrm>
              <a:off x="7127030" y="1851413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2" y="1"/>
                  </a:moveTo>
                  <a:cubicBezTo>
                    <a:pt x="63" y="1"/>
                    <a:pt x="33" y="14"/>
                    <a:pt x="25" y="41"/>
                  </a:cubicBezTo>
                  <a:cubicBezTo>
                    <a:pt x="1" y="77"/>
                    <a:pt x="25" y="125"/>
                    <a:pt x="60" y="137"/>
                  </a:cubicBezTo>
                  <a:cubicBezTo>
                    <a:pt x="70" y="144"/>
                    <a:pt x="81" y="147"/>
                    <a:pt x="92" y="147"/>
                  </a:cubicBezTo>
                  <a:cubicBezTo>
                    <a:pt x="120" y="147"/>
                    <a:pt x="147" y="127"/>
                    <a:pt x="156" y="101"/>
                  </a:cubicBezTo>
                  <a:cubicBezTo>
                    <a:pt x="168" y="65"/>
                    <a:pt x="156" y="29"/>
                    <a:pt x="120" y="5"/>
                  </a:cubicBezTo>
                  <a:cubicBezTo>
                    <a:pt x="111" y="2"/>
                    <a:pt x="10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6"/>
            <p:cNvSpPr/>
            <p:nvPr/>
          </p:nvSpPr>
          <p:spPr>
            <a:xfrm>
              <a:off x="7134117" y="1867065"/>
              <a:ext cx="7678" cy="5217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70" y="1"/>
                  </a:moveTo>
                  <a:cubicBezTo>
                    <a:pt x="41" y="1"/>
                    <a:pt x="17" y="20"/>
                    <a:pt x="0" y="46"/>
                  </a:cubicBezTo>
                  <a:lnTo>
                    <a:pt x="144" y="106"/>
                  </a:lnTo>
                  <a:cubicBezTo>
                    <a:pt x="156" y="70"/>
                    <a:pt x="144" y="22"/>
                    <a:pt x="108" y="10"/>
                  </a:cubicBezTo>
                  <a:cubicBezTo>
                    <a:pt x="94" y="4"/>
                    <a:pt x="82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6"/>
            <p:cNvSpPr/>
            <p:nvPr/>
          </p:nvSpPr>
          <p:spPr>
            <a:xfrm>
              <a:off x="7142927" y="1848115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24" y="72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6"/>
            <p:cNvSpPr/>
            <p:nvPr/>
          </p:nvSpPr>
          <p:spPr>
            <a:xfrm>
              <a:off x="7164092" y="1857516"/>
              <a:ext cx="7728" cy="5020"/>
            </a:xfrm>
            <a:custGeom>
              <a:avLst/>
              <a:gdLst/>
              <a:ahLst/>
              <a:cxnLst/>
              <a:rect l="l" t="t" r="r" b="b"/>
              <a:pathLst>
                <a:path w="157" h="102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7"/>
                    <a:pt x="25" y="73"/>
                    <a:pt x="61" y="97"/>
                  </a:cubicBezTo>
                  <a:cubicBezTo>
                    <a:pt x="70" y="100"/>
                    <a:pt x="79" y="101"/>
                    <a:pt x="89" y="101"/>
                  </a:cubicBezTo>
                  <a:cubicBezTo>
                    <a:pt x="118" y="101"/>
                    <a:pt x="147" y="88"/>
                    <a:pt x="156" y="61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6"/>
            <p:cNvSpPr/>
            <p:nvPr/>
          </p:nvSpPr>
          <p:spPr>
            <a:xfrm>
              <a:off x="7185305" y="1866966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0"/>
                  </a:moveTo>
                  <a:cubicBezTo>
                    <a:pt x="0" y="36"/>
                    <a:pt x="24" y="84"/>
                    <a:pt x="60" y="96"/>
                  </a:cubicBezTo>
                  <a:cubicBezTo>
                    <a:pt x="69" y="99"/>
                    <a:pt x="79" y="100"/>
                    <a:pt x="88" y="100"/>
                  </a:cubicBezTo>
                  <a:cubicBezTo>
                    <a:pt x="118" y="100"/>
                    <a:pt x="147" y="87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6"/>
            <p:cNvSpPr/>
            <p:nvPr/>
          </p:nvSpPr>
          <p:spPr>
            <a:xfrm>
              <a:off x="7182352" y="1901223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8" y="0"/>
                  </a:moveTo>
                  <a:cubicBezTo>
                    <a:pt x="53" y="0"/>
                    <a:pt x="30" y="20"/>
                    <a:pt x="12" y="46"/>
                  </a:cubicBezTo>
                  <a:cubicBezTo>
                    <a:pt x="1" y="81"/>
                    <a:pt x="12" y="117"/>
                    <a:pt x="60" y="141"/>
                  </a:cubicBezTo>
                  <a:cubicBezTo>
                    <a:pt x="69" y="144"/>
                    <a:pt x="78" y="146"/>
                    <a:pt x="87" y="146"/>
                  </a:cubicBezTo>
                  <a:cubicBezTo>
                    <a:pt x="113" y="146"/>
                    <a:pt x="138" y="132"/>
                    <a:pt x="156" y="105"/>
                  </a:cubicBezTo>
                  <a:cubicBezTo>
                    <a:pt x="168" y="69"/>
                    <a:pt x="156" y="22"/>
                    <a:pt x="108" y="10"/>
                  </a:cubicBez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6"/>
            <p:cNvSpPr/>
            <p:nvPr/>
          </p:nvSpPr>
          <p:spPr>
            <a:xfrm>
              <a:off x="7167635" y="1907080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64" y="1"/>
                  </a:moveTo>
                  <a:cubicBezTo>
                    <a:pt x="36" y="1"/>
                    <a:pt x="9" y="20"/>
                    <a:pt x="1" y="46"/>
                  </a:cubicBezTo>
                  <a:lnTo>
                    <a:pt x="132" y="106"/>
                  </a:lnTo>
                  <a:cubicBezTo>
                    <a:pt x="156" y="58"/>
                    <a:pt x="132" y="22"/>
                    <a:pt x="96" y="10"/>
                  </a:cubicBezTo>
                  <a:cubicBezTo>
                    <a:pt x="86" y="4"/>
                    <a:pt x="7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6"/>
            <p:cNvSpPr/>
            <p:nvPr/>
          </p:nvSpPr>
          <p:spPr>
            <a:xfrm>
              <a:off x="7146471" y="1897679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0"/>
                  </a:moveTo>
                  <a:cubicBezTo>
                    <a:pt x="36" y="0"/>
                    <a:pt x="9" y="20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6"/>
            <p:cNvSpPr/>
            <p:nvPr/>
          </p:nvSpPr>
          <p:spPr>
            <a:xfrm>
              <a:off x="7160597" y="1891773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8" y="1"/>
                  </a:moveTo>
                  <a:cubicBezTo>
                    <a:pt x="60" y="1"/>
                    <a:pt x="33" y="20"/>
                    <a:pt x="24" y="46"/>
                  </a:cubicBezTo>
                  <a:cubicBezTo>
                    <a:pt x="0" y="82"/>
                    <a:pt x="24" y="118"/>
                    <a:pt x="60" y="142"/>
                  </a:cubicBezTo>
                  <a:cubicBezTo>
                    <a:pt x="69" y="145"/>
                    <a:pt x="79" y="146"/>
                    <a:pt x="88" y="146"/>
                  </a:cubicBezTo>
                  <a:cubicBezTo>
                    <a:pt x="117" y="146"/>
                    <a:pt x="147" y="133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4"/>
                    <a:pt x="99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6"/>
            <p:cNvSpPr/>
            <p:nvPr/>
          </p:nvSpPr>
          <p:spPr>
            <a:xfrm>
              <a:off x="7139384" y="1882027"/>
              <a:ext cx="8318" cy="7531"/>
            </a:xfrm>
            <a:custGeom>
              <a:avLst/>
              <a:gdLst/>
              <a:ahLst/>
              <a:cxnLst/>
              <a:rect l="l" t="t" r="r" b="b"/>
              <a:pathLst>
                <a:path w="169" h="153" extrusionOk="0">
                  <a:moveTo>
                    <a:pt x="82" y="1"/>
                  </a:moveTo>
                  <a:cubicBezTo>
                    <a:pt x="55" y="1"/>
                    <a:pt x="31" y="14"/>
                    <a:pt x="13" y="41"/>
                  </a:cubicBezTo>
                  <a:cubicBezTo>
                    <a:pt x="1" y="89"/>
                    <a:pt x="13" y="125"/>
                    <a:pt x="49" y="149"/>
                  </a:cubicBezTo>
                  <a:cubicBezTo>
                    <a:pt x="60" y="151"/>
                    <a:pt x="70" y="153"/>
                    <a:pt x="80" y="153"/>
                  </a:cubicBezTo>
                  <a:cubicBezTo>
                    <a:pt x="113" y="153"/>
                    <a:pt x="138" y="137"/>
                    <a:pt x="156" y="101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99" y="2"/>
                    <a:pt x="9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6"/>
            <p:cNvSpPr/>
            <p:nvPr/>
          </p:nvSpPr>
          <p:spPr>
            <a:xfrm>
              <a:off x="7117629" y="1872627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1" y="0"/>
                  </a:moveTo>
                  <a:cubicBezTo>
                    <a:pt x="62" y="0"/>
                    <a:pt x="33" y="14"/>
                    <a:pt x="24" y="41"/>
                  </a:cubicBezTo>
                  <a:cubicBezTo>
                    <a:pt x="0" y="77"/>
                    <a:pt x="24" y="124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6" y="100"/>
                  </a:cubicBezTo>
                  <a:cubicBezTo>
                    <a:pt x="168" y="65"/>
                    <a:pt x="156" y="29"/>
                    <a:pt x="120" y="5"/>
                  </a:cubicBezTo>
                  <a:cubicBezTo>
                    <a:pt x="111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6"/>
            <p:cNvSpPr/>
            <p:nvPr/>
          </p:nvSpPr>
          <p:spPr>
            <a:xfrm>
              <a:off x="7124667" y="1888278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71" y="0"/>
                  </a:moveTo>
                  <a:cubicBezTo>
                    <a:pt x="41" y="0"/>
                    <a:pt x="18" y="20"/>
                    <a:pt x="1" y="46"/>
                  </a:cubicBezTo>
                  <a:lnTo>
                    <a:pt x="144" y="105"/>
                  </a:lnTo>
                  <a:cubicBezTo>
                    <a:pt x="156" y="69"/>
                    <a:pt x="144" y="22"/>
                    <a:pt x="108" y="10"/>
                  </a:cubicBezTo>
                  <a:cubicBezTo>
                    <a:pt x="95" y="3"/>
                    <a:pt x="83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6"/>
            <p:cNvSpPr/>
            <p:nvPr/>
          </p:nvSpPr>
          <p:spPr>
            <a:xfrm>
              <a:off x="7133526" y="1869329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9" y="99"/>
                    <a:pt x="78" y="100"/>
                    <a:pt x="87" y="100"/>
                  </a:cubicBezTo>
                  <a:cubicBezTo>
                    <a:pt x="113" y="100"/>
                    <a:pt x="138" y="87"/>
                    <a:pt x="156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6"/>
            <p:cNvSpPr/>
            <p:nvPr/>
          </p:nvSpPr>
          <p:spPr>
            <a:xfrm>
              <a:off x="7154691" y="1878730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24" y="0"/>
                  </a:moveTo>
                  <a:cubicBezTo>
                    <a:pt x="1" y="36"/>
                    <a:pt x="24" y="72"/>
                    <a:pt x="60" y="96"/>
                  </a:cubicBezTo>
                  <a:cubicBezTo>
                    <a:pt x="69" y="99"/>
                    <a:pt x="79" y="101"/>
                    <a:pt x="89" y="101"/>
                  </a:cubicBezTo>
                  <a:cubicBezTo>
                    <a:pt x="118" y="101"/>
                    <a:pt x="147" y="87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6"/>
            <p:cNvSpPr/>
            <p:nvPr/>
          </p:nvSpPr>
          <p:spPr>
            <a:xfrm>
              <a:off x="7175904" y="1888131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7"/>
                    <a:pt x="24" y="72"/>
                    <a:pt x="60" y="96"/>
                  </a:cubicBezTo>
                  <a:cubicBezTo>
                    <a:pt x="69" y="99"/>
                    <a:pt x="78" y="101"/>
                    <a:pt x="88" y="101"/>
                  </a:cubicBezTo>
                  <a:cubicBezTo>
                    <a:pt x="117" y="101"/>
                    <a:pt x="146" y="87"/>
                    <a:pt x="155" y="60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6"/>
            <p:cNvSpPr/>
            <p:nvPr/>
          </p:nvSpPr>
          <p:spPr>
            <a:xfrm>
              <a:off x="7172951" y="1922387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8" y="1"/>
                  </a:moveTo>
                  <a:cubicBezTo>
                    <a:pt x="60" y="1"/>
                    <a:pt x="33" y="20"/>
                    <a:pt x="24" y="46"/>
                  </a:cubicBezTo>
                  <a:cubicBezTo>
                    <a:pt x="0" y="82"/>
                    <a:pt x="24" y="118"/>
                    <a:pt x="60" y="142"/>
                  </a:cubicBezTo>
                  <a:cubicBezTo>
                    <a:pt x="69" y="145"/>
                    <a:pt x="79" y="146"/>
                    <a:pt x="88" y="146"/>
                  </a:cubicBezTo>
                  <a:cubicBezTo>
                    <a:pt x="118" y="146"/>
                    <a:pt x="147" y="133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3"/>
                    <a:pt x="99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6"/>
            <p:cNvSpPr/>
            <p:nvPr/>
          </p:nvSpPr>
          <p:spPr>
            <a:xfrm>
              <a:off x="7158235" y="1927949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71" y="0"/>
                  </a:moveTo>
                  <a:cubicBezTo>
                    <a:pt x="44" y="0"/>
                    <a:pt x="19" y="16"/>
                    <a:pt x="0" y="53"/>
                  </a:cubicBezTo>
                  <a:lnTo>
                    <a:pt x="144" y="100"/>
                  </a:lnTo>
                  <a:cubicBezTo>
                    <a:pt x="156" y="65"/>
                    <a:pt x="132" y="29"/>
                    <a:pt x="96" y="5"/>
                  </a:cubicBezTo>
                  <a:cubicBezTo>
                    <a:pt x="87" y="2"/>
                    <a:pt x="79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6"/>
            <p:cNvSpPr/>
            <p:nvPr/>
          </p:nvSpPr>
          <p:spPr>
            <a:xfrm>
              <a:off x="7137021" y="1918843"/>
              <a:ext cx="7728" cy="5267"/>
            </a:xfrm>
            <a:custGeom>
              <a:avLst/>
              <a:gdLst/>
              <a:ahLst/>
              <a:cxnLst/>
              <a:rect l="l" t="t" r="r" b="b"/>
              <a:pathLst>
                <a:path w="157" h="107" extrusionOk="0">
                  <a:moveTo>
                    <a:pt x="65" y="1"/>
                  </a:moveTo>
                  <a:cubicBezTo>
                    <a:pt x="37" y="1"/>
                    <a:pt x="9" y="20"/>
                    <a:pt x="1" y="46"/>
                  </a:cubicBezTo>
                  <a:lnTo>
                    <a:pt x="132" y="106"/>
                  </a:lnTo>
                  <a:cubicBezTo>
                    <a:pt x="156" y="70"/>
                    <a:pt x="132" y="22"/>
                    <a:pt x="97" y="10"/>
                  </a:cubicBezTo>
                  <a:cubicBezTo>
                    <a:pt x="87" y="4"/>
                    <a:pt x="76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6"/>
            <p:cNvSpPr/>
            <p:nvPr/>
          </p:nvSpPr>
          <p:spPr>
            <a:xfrm>
              <a:off x="7151738" y="1912642"/>
              <a:ext cx="8318" cy="7531"/>
            </a:xfrm>
            <a:custGeom>
              <a:avLst/>
              <a:gdLst/>
              <a:ahLst/>
              <a:cxnLst/>
              <a:rect l="l" t="t" r="r" b="b"/>
              <a:pathLst>
                <a:path w="169" h="153" extrusionOk="0">
                  <a:moveTo>
                    <a:pt x="82" y="1"/>
                  </a:moveTo>
                  <a:cubicBezTo>
                    <a:pt x="52" y="1"/>
                    <a:pt x="22" y="16"/>
                    <a:pt x="13" y="53"/>
                  </a:cubicBezTo>
                  <a:cubicBezTo>
                    <a:pt x="1" y="89"/>
                    <a:pt x="13" y="124"/>
                    <a:pt x="49" y="148"/>
                  </a:cubicBezTo>
                  <a:cubicBezTo>
                    <a:pt x="58" y="151"/>
                    <a:pt x="67" y="153"/>
                    <a:pt x="77" y="153"/>
                  </a:cubicBezTo>
                  <a:cubicBezTo>
                    <a:pt x="106" y="153"/>
                    <a:pt x="135" y="139"/>
                    <a:pt x="144" y="112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100" y="2"/>
                    <a:pt x="9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6"/>
            <p:cNvSpPr/>
            <p:nvPr/>
          </p:nvSpPr>
          <p:spPr>
            <a:xfrm>
              <a:off x="7129983" y="1903241"/>
              <a:ext cx="8269" cy="7531"/>
            </a:xfrm>
            <a:custGeom>
              <a:avLst/>
              <a:gdLst/>
              <a:ahLst/>
              <a:cxnLst/>
              <a:rect l="l" t="t" r="r" b="b"/>
              <a:pathLst>
                <a:path w="168" h="153" extrusionOk="0">
                  <a:moveTo>
                    <a:pt x="83" y="0"/>
                  </a:moveTo>
                  <a:cubicBezTo>
                    <a:pt x="56" y="0"/>
                    <a:pt x="31" y="16"/>
                    <a:pt x="12" y="52"/>
                  </a:cubicBezTo>
                  <a:cubicBezTo>
                    <a:pt x="0" y="88"/>
                    <a:pt x="12" y="124"/>
                    <a:pt x="60" y="148"/>
                  </a:cubicBezTo>
                  <a:cubicBezTo>
                    <a:pt x="69" y="151"/>
                    <a:pt x="77" y="152"/>
                    <a:pt x="85" y="152"/>
                  </a:cubicBezTo>
                  <a:cubicBezTo>
                    <a:pt x="112" y="152"/>
                    <a:pt x="138" y="137"/>
                    <a:pt x="156" y="100"/>
                  </a:cubicBezTo>
                  <a:cubicBezTo>
                    <a:pt x="168" y="64"/>
                    <a:pt x="156" y="28"/>
                    <a:pt x="108" y="5"/>
                  </a:cubicBezTo>
                  <a:cubicBezTo>
                    <a:pt x="100" y="2"/>
                    <a:pt x="91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6"/>
            <p:cNvSpPr/>
            <p:nvPr/>
          </p:nvSpPr>
          <p:spPr>
            <a:xfrm>
              <a:off x="7108228" y="1893791"/>
              <a:ext cx="8269" cy="7580"/>
            </a:xfrm>
            <a:custGeom>
              <a:avLst/>
              <a:gdLst/>
              <a:ahLst/>
              <a:cxnLst/>
              <a:rect l="l" t="t" r="r" b="b"/>
              <a:pathLst>
                <a:path w="168" h="154" extrusionOk="0">
                  <a:moveTo>
                    <a:pt x="93" y="1"/>
                  </a:moveTo>
                  <a:cubicBezTo>
                    <a:pt x="63" y="1"/>
                    <a:pt x="33" y="17"/>
                    <a:pt x="24" y="53"/>
                  </a:cubicBezTo>
                  <a:cubicBezTo>
                    <a:pt x="0" y="89"/>
                    <a:pt x="24" y="125"/>
                    <a:pt x="60" y="149"/>
                  </a:cubicBezTo>
                  <a:cubicBezTo>
                    <a:pt x="68" y="152"/>
                    <a:pt x="77" y="153"/>
                    <a:pt x="87" y="153"/>
                  </a:cubicBezTo>
                  <a:cubicBezTo>
                    <a:pt x="116" y="153"/>
                    <a:pt x="146" y="137"/>
                    <a:pt x="155" y="101"/>
                  </a:cubicBezTo>
                  <a:cubicBezTo>
                    <a:pt x="167" y="65"/>
                    <a:pt x="155" y="29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6"/>
            <p:cNvSpPr/>
            <p:nvPr/>
          </p:nvSpPr>
          <p:spPr>
            <a:xfrm>
              <a:off x="7115857" y="1909443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0"/>
                  </a:moveTo>
                  <a:cubicBezTo>
                    <a:pt x="36" y="0"/>
                    <a:pt x="9" y="20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6"/>
            <p:cNvSpPr/>
            <p:nvPr/>
          </p:nvSpPr>
          <p:spPr>
            <a:xfrm>
              <a:off x="7124076" y="1890493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6"/>
                    <a:pt x="25" y="72"/>
                    <a:pt x="61" y="96"/>
                  </a:cubicBezTo>
                  <a:cubicBezTo>
                    <a:pt x="70" y="99"/>
                    <a:pt x="79" y="101"/>
                    <a:pt x="87" y="101"/>
                  </a:cubicBezTo>
                  <a:cubicBezTo>
                    <a:pt x="114" y="101"/>
                    <a:pt x="138" y="87"/>
                    <a:pt x="156" y="60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6"/>
            <p:cNvSpPr/>
            <p:nvPr/>
          </p:nvSpPr>
          <p:spPr>
            <a:xfrm>
              <a:off x="7145290" y="189989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1"/>
                  </a:moveTo>
                  <a:cubicBezTo>
                    <a:pt x="0" y="37"/>
                    <a:pt x="24" y="73"/>
                    <a:pt x="60" y="96"/>
                  </a:cubicBezTo>
                  <a:cubicBezTo>
                    <a:pt x="69" y="99"/>
                    <a:pt x="79" y="101"/>
                    <a:pt x="88" y="101"/>
                  </a:cubicBezTo>
                  <a:cubicBezTo>
                    <a:pt x="118" y="101"/>
                    <a:pt x="147" y="88"/>
                    <a:pt x="156" y="61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6"/>
            <p:cNvSpPr/>
            <p:nvPr/>
          </p:nvSpPr>
          <p:spPr>
            <a:xfrm>
              <a:off x="7167045" y="1909344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72"/>
                    <a:pt x="48" y="96"/>
                  </a:cubicBezTo>
                  <a:cubicBezTo>
                    <a:pt x="57" y="99"/>
                    <a:pt x="67" y="100"/>
                    <a:pt x="77" y="100"/>
                  </a:cubicBezTo>
                  <a:cubicBezTo>
                    <a:pt x="106" y="100"/>
                    <a:pt x="135" y="87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6"/>
            <p:cNvSpPr/>
            <p:nvPr/>
          </p:nvSpPr>
          <p:spPr>
            <a:xfrm>
              <a:off x="7164092" y="1943305"/>
              <a:ext cx="8318" cy="7481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89" y="1"/>
                  </a:moveTo>
                  <a:cubicBezTo>
                    <a:pt x="57" y="1"/>
                    <a:pt x="23" y="22"/>
                    <a:pt x="13" y="51"/>
                  </a:cubicBezTo>
                  <a:cubicBezTo>
                    <a:pt x="1" y="87"/>
                    <a:pt x="13" y="123"/>
                    <a:pt x="49" y="147"/>
                  </a:cubicBezTo>
                  <a:cubicBezTo>
                    <a:pt x="58" y="150"/>
                    <a:pt x="67" y="152"/>
                    <a:pt x="77" y="152"/>
                  </a:cubicBezTo>
                  <a:cubicBezTo>
                    <a:pt x="106" y="152"/>
                    <a:pt x="135" y="138"/>
                    <a:pt x="144" y="111"/>
                  </a:cubicBezTo>
                  <a:cubicBezTo>
                    <a:pt x="168" y="63"/>
                    <a:pt x="144" y="28"/>
                    <a:pt x="108" y="4"/>
                  </a:cubicBezTo>
                  <a:cubicBezTo>
                    <a:pt x="102" y="1"/>
                    <a:pt x="9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6"/>
            <p:cNvSpPr/>
            <p:nvPr/>
          </p:nvSpPr>
          <p:spPr>
            <a:xfrm>
              <a:off x="7149375" y="1949458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65" y="1"/>
                  </a:moveTo>
                  <a:cubicBezTo>
                    <a:pt x="37" y="1"/>
                    <a:pt x="10" y="20"/>
                    <a:pt x="1" y="46"/>
                  </a:cubicBezTo>
                  <a:lnTo>
                    <a:pt x="132" y="106"/>
                  </a:lnTo>
                  <a:cubicBezTo>
                    <a:pt x="144" y="58"/>
                    <a:pt x="132" y="22"/>
                    <a:pt x="97" y="10"/>
                  </a:cubicBezTo>
                  <a:cubicBezTo>
                    <a:pt x="87" y="3"/>
                    <a:pt x="76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6"/>
            <p:cNvSpPr/>
            <p:nvPr/>
          </p:nvSpPr>
          <p:spPr>
            <a:xfrm>
              <a:off x="7127620" y="1940057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66" y="0"/>
                  </a:moveTo>
                  <a:cubicBezTo>
                    <a:pt x="41" y="0"/>
                    <a:pt x="18" y="20"/>
                    <a:pt x="1" y="46"/>
                  </a:cubicBezTo>
                  <a:lnTo>
                    <a:pt x="144" y="105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3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6"/>
            <p:cNvSpPr/>
            <p:nvPr/>
          </p:nvSpPr>
          <p:spPr>
            <a:xfrm>
              <a:off x="7142337" y="1934151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8" y="1"/>
                  </a:moveTo>
                  <a:cubicBezTo>
                    <a:pt x="53" y="1"/>
                    <a:pt x="30" y="20"/>
                    <a:pt x="12" y="46"/>
                  </a:cubicBezTo>
                  <a:cubicBezTo>
                    <a:pt x="0" y="82"/>
                    <a:pt x="12" y="118"/>
                    <a:pt x="60" y="142"/>
                  </a:cubicBezTo>
                  <a:cubicBezTo>
                    <a:pt x="69" y="145"/>
                    <a:pt x="78" y="146"/>
                    <a:pt x="87" y="146"/>
                  </a:cubicBezTo>
                  <a:cubicBezTo>
                    <a:pt x="113" y="146"/>
                    <a:pt x="138" y="133"/>
                    <a:pt x="156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4"/>
                    <a:pt x="88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6"/>
            <p:cNvSpPr/>
            <p:nvPr/>
          </p:nvSpPr>
          <p:spPr>
            <a:xfrm>
              <a:off x="7120582" y="1924750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8" y="0"/>
                  </a:moveTo>
                  <a:cubicBezTo>
                    <a:pt x="60" y="0"/>
                    <a:pt x="33" y="20"/>
                    <a:pt x="24" y="46"/>
                  </a:cubicBezTo>
                  <a:cubicBezTo>
                    <a:pt x="0" y="82"/>
                    <a:pt x="24" y="118"/>
                    <a:pt x="60" y="141"/>
                  </a:cubicBezTo>
                  <a:cubicBezTo>
                    <a:pt x="69" y="144"/>
                    <a:pt x="79" y="146"/>
                    <a:pt x="88" y="146"/>
                  </a:cubicBezTo>
                  <a:cubicBezTo>
                    <a:pt x="117" y="146"/>
                    <a:pt x="147" y="133"/>
                    <a:pt x="156" y="106"/>
                  </a:cubicBezTo>
                  <a:cubicBezTo>
                    <a:pt x="167" y="70"/>
                    <a:pt x="156" y="22"/>
                    <a:pt x="120" y="10"/>
                  </a:cubicBezTo>
                  <a:cubicBezTo>
                    <a:pt x="110" y="3"/>
                    <a:pt x="99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6"/>
            <p:cNvSpPr/>
            <p:nvPr/>
          </p:nvSpPr>
          <p:spPr>
            <a:xfrm>
              <a:off x="7099368" y="1915349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76" y="0"/>
                  </a:moveTo>
                  <a:cubicBezTo>
                    <a:pt x="48" y="0"/>
                    <a:pt x="21" y="20"/>
                    <a:pt x="13" y="46"/>
                  </a:cubicBezTo>
                  <a:cubicBezTo>
                    <a:pt x="1" y="81"/>
                    <a:pt x="13" y="117"/>
                    <a:pt x="48" y="141"/>
                  </a:cubicBezTo>
                  <a:cubicBezTo>
                    <a:pt x="57" y="144"/>
                    <a:pt x="67" y="146"/>
                    <a:pt x="77" y="146"/>
                  </a:cubicBezTo>
                  <a:cubicBezTo>
                    <a:pt x="106" y="146"/>
                    <a:pt x="135" y="132"/>
                    <a:pt x="144" y="105"/>
                  </a:cubicBezTo>
                  <a:cubicBezTo>
                    <a:pt x="168" y="69"/>
                    <a:pt x="144" y="22"/>
                    <a:pt x="108" y="10"/>
                  </a:cubicBezTo>
                  <a:cubicBezTo>
                    <a:pt x="98" y="3"/>
                    <a:pt x="87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6"/>
            <p:cNvSpPr/>
            <p:nvPr/>
          </p:nvSpPr>
          <p:spPr>
            <a:xfrm>
              <a:off x="7106456" y="1930902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7" y="0"/>
                  </a:moveTo>
                  <a:cubicBezTo>
                    <a:pt x="38" y="0"/>
                    <a:pt x="9" y="13"/>
                    <a:pt x="0" y="40"/>
                  </a:cubicBezTo>
                  <a:lnTo>
                    <a:pt x="132" y="100"/>
                  </a:lnTo>
                  <a:cubicBezTo>
                    <a:pt x="156" y="64"/>
                    <a:pt x="132" y="16"/>
                    <a:pt x="96" y="5"/>
                  </a:cubicBezTo>
                  <a:cubicBezTo>
                    <a:pt x="87" y="2"/>
                    <a:pt x="7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6"/>
            <p:cNvSpPr/>
            <p:nvPr/>
          </p:nvSpPr>
          <p:spPr>
            <a:xfrm>
              <a:off x="7114675" y="1911657"/>
              <a:ext cx="7678" cy="5020"/>
            </a:xfrm>
            <a:custGeom>
              <a:avLst/>
              <a:gdLst/>
              <a:ahLst/>
              <a:cxnLst/>
              <a:rect l="l" t="t" r="r" b="b"/>
              <a:pathLst>
                <a:path w="156" h="102" extrusionOk="0">
                  <a:moveTo>
                    <a:pt x="24" y="1"/>
                  </a:moveTo>
                  <a:cubicBezTo>
                    <a:pt x="1" y="37"/>
                    <a:pt x="24" y="85"/>
                    <a:pt x="60" y="97"/>
                  </a:cubicBezTo>
                  <a:cubicBezTo>
                    <a:pt x="69" y="100"/>
                    <a:pt x="79" y="101"/>
                    <a:pt x="89" y="101"/>
                  </a:cubicBezTo>
                  <a:cubicBezTo>
                    <a:pt x="118" y="101"/>
                    <a:pt x="147" y="88"/>
                    <a:pt x="156" y="61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6"/>
            <p:cNvSpPr/>
            <p:nvPr/>
          </p:nvSpPr>
          <p:spPr>
            <a:xfrm>
              <a:off x="7136430" y="1921108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13" y="0"/>
                  </a:moveTo>
                  <a:cubicBezTo>
                    <a:pt x="1" y="36"/>
                    <a:pt x="13" y="72"/>
                    <a:pt x="49" y="96"/>
                  </a:cubicBezTo>
                  <a:cubicBezTo>
                    <a:pt x="58" y="99"/>
                    <a:pt x="67" y="100"/>
                    <a:pt x="77" y="100"/>
                  </a:cubicBezTo>
                  <a:cubicBezTo>
                    <a:pt x="106" y="100"/>
                    <a:pt x="135" y="87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6"/>
            <p:cNvSpPr/>
            <p:nvPr/>
          </p:nvSpPr>
          <p:spPr>
            <a:xfrm>
              <a:off x="7157644" y="1930508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1"/>
                  </a:moveTo>
                  <a:cubicBezTo>
                    <a:pt x="0" y="36"/>
                    <a:pt x="12" y="72"/>
                    <a:pt x="48" y="96"/>
                  </a:cubicBezTo>
                  <a:cubicBezTo>
                    <a:pt x="59" y="99"/>
                    <a:pt x="70" y="101"/>
                    <a:pt x="80" y="101"/>
                  </a:cubicBezTo>
                  <a:cubicBezTo>
                    <a:pt x="112" y="101"/>
                    <a:pt x="138" y="85"/>
                    <a:pt x="156" y="48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6"/>
            <p:cNvSpPr/>
            <p:nvPr/>
          </p:nvSpPr>
          <p:spPr>
            <a:xfrm>
              <a:off x="7154691" y="1964421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1" y="1"/>
                  </a:moveTo>
                  <a:cubicBezTo>
                    <a:pt x="55" y="1"/>
                    <a:pt x="30" y="14"/>
                    <a:pt x="13" y="41"/>
                  </a:cubicBezTo>
                  <a:cubicBezTo>
                    <a:pt x="1" y="89"/>
                    <a:pt x="24" y="125"/>
                    <a:pt x="60" y="137"/>
                  </a:cubicBezTo>
                  <a:cubicBezTo>
                    <a:pt x="70" y="143"/>
                    <a:pt x="80" y="146"/>
                    <a:pt x="90" y="146"/>
                  </a:cubicBezTo>
                  <a:cubicBezTo>
                    <a:pt x="115" y="146"/>
                    <a:pt x="139" y="127"/>
                    <a:pt x="156" y="101"/>
                  </a:cubicBezTo>
                  <a:cubicBezTo>
                    <a:pt x="168" y="65"/>
                    <a:pt x="156" y="29"/>
                    <a:pt x="108" y="5"/>
                  </a:cubicBezTo>
                  <a:cubicBezTo>
                    <a:pt x="99" y="2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6"/>
            <p:cNvSpPr/>
            <p:nvPr/>
          </p:nvSpPr>
          <p:spPr>
            <a:xfrm>
              <a:off x="7139974" y="1970327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0"/>
                  </a:moveTo>
                  <a:cubicBezTo>
                    <a:pt x="40" y="0"/>
                    <a:pt x="10" y="16"/>
                    <a:pt x="1" y="52"/>
                  </a:cubicBezTo>
                  <a:lnTo>
                    <a:pt x="132" y="100"/>
                  </a:lnTo>
                  <a:cubicBezTo>
                    <a:pt x="156" y="64"/>
                    <a:pt x="132" y="29"/>
                    <a:pt x="96" y="5"/>
                  </a:cubicBezTo>
                  <a:cubicBezTo>
                    <a:pt x="88" y="2"/>
                    <a:pt x="79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6"/>
            <p:cNvSpPr/>
            <p:nvPr/>
          </p:nvSpPr>
          <p:spPr>
            <a:xfrm>
              <a:off x="7118810" y="1961221"/>
              <a:ext cx="7088" cy="5217"/>
            </a:xfrm>
            <a:custGeom>
              <a:avLst/>
              <a:gdLst/>
              <a:ahLst/>
              <a:cxnLst/>
              <a:rect l="l" t="t" r="r" b="b"/>
              <a:pathLst>
                <a:path w="144" h="106" extrusionOk="0">
                  <a:moveTo>
                    <a:pt x="64" y="1"/>
                  </a:moveTo>
                  <a:cubicBezTo>
                    <a:pt x="36" y="1"/>
                    <a:pt x="9" y="20"/>
                    <a:pt x="0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4"/>
                    <a:pt x="7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6"/>
            <p:cNvSpPr/>
            <p:nvPr/>
          </p:nvSpPr>
          <p:spPr>
            <a:xfrm>
              <a:off x="7132936" y="1955364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8" y="0"/>
                  </a:moveTo>
                  <a:cubicBezTo>
                    <a:pt x="60" y="0"/>
                    <a:pt x="33" y="20"/>
                    <a:pt x="24" y="46"/>
                  </a:cubicBezTo>
                  <a:cubicBezTo>
                    <a:pt x="0" y="81"/>
                    <a:pt x="24" y="117"/>
                    <a:pt x="60" y="141"/>
                  </a:cubicBezTo>
                  <a:cubicBezTo>
                    <a:pt x="69" y="144"/>
                    <a:pt x="79" y="146"/>
                    <a:pt x="88" y="146"/>
                  </a:cubicBezTo>
                  <a:cubicBezTo>
                    <a:pt x="118" y="146"/>
                    <a:pt x="147" y="132"/>
                    <a:pt x="156" y="105"/>
                  </a:cubicBezTo>
                  <a:cubicBezTo>
                    <a:pt x="168" y="58"/>
                    <a:pt x="156" y="22"/>
                    <a:pt x="120" y="10"/>
                  </a:cubicBezTo>
                  <a:cubicBezTo>
                    <a:pt x="110" y="3"/>
                    <a:pt x="99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6"/>
            <p:cNvSpPr/>
            <p:nvPr/>
          </p:nvSpPr>
          <p:spPr>
            <a:xfrm>
              <a:off x="7111722" y="1945914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7" y="1"/>
                  </a:moveTo>
                  <a:cubicBezTo>
                    <a:pt x="49" y="1"/>
                    <a:pt x="21" y="20"/>
                    <a:pt x="13" y="46"/>
                  </a:cubicBezTo>
                  <a:cubicBezTo>
                    <a:pt x="1" y="82"/>
                    <a:pt x="13" y="118"/>
                    <a:pt x="49" y="142"/>
                  </a:cubicBezTo>
                  <a:cubicBezTo>
                    <a:pt x="58" y="145"/>
                    <a:pt x="67" y="146"/>
                    <a:pt x="77" y="146"/>
                  </a:cubicBezTo>
                  <a:cubicBezTo>
                    <a:pt x="106" y="146"/>
                    <a:pt x="135" y="133"/>
                    <a:pt x="144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4"/>
                    <a:pt x="87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6"/>
            <p:cNvSpPr/>
            <p:nvPr/>
          </p:nvSpPr>
          <p:spPr>
            <a:xfrm>
              <a:off x="7089967" y="1936513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8" y="0"/>
                  </a:moveTo>
                  <a:cubicBezTo>
                    <a:pt x="53" y="0"/>
                    <a:pt x="30" y="20"/>
                    <a:pt x="12" y="46"/>
                  </a:cubicBezTo>
                  <a:cubicBezTo>
                    <a:pt x="0" y="82"/>
                    <a:pt x="12" y="130"/>
                    <a:pt x="60" y="142"/>
                  </a:cubicBezTo>
                  <a:cubicBezTo>
                    <a:pt x="69" y="145"/>
                    <a:pt x="78" y="146"/>
                    <a:pt x="87" y="146"/>
                  </a:cubicBezTo>
                  <a:cubicBezTo>
                    <a:pt x="113" y="146"/>
                    <a:pt x="138" y="133"/>
                    <a:pt x="156" y="106"/>
                  </a:cubicBezTo>
                  <a:cubicBezTo>
                    <a:pt x="168" y="70"/>
                    <a:pt x="144" y="22"/>
                    <a:pt x="108" y="10"/>
                  </a:cubicBez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6"/>
            <p:cNvSpPr/>
            <p:nvPr/>
          </p:nvSpPr>
          <p:spPr>
            <a:xfrm>
              <a:off x="7097006" y="1952067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0"/>
                  </a:moveTo>
                  <a:cubicBezTo>
                    <a:pt x="43" y="0"/>
                    <a:pt x="19" y="14"/>
                    <a:pt x="1" y="41"/>
                  </a:cubicBezTo>
                  <a:lnTo>
                    <a:pt x="144" y="101"/>
                  </a:lnTo>
                  <a:cubicBezTo>
                    <a:pt x="156" y="65"/>
                    <a:pt x="144" y="17"/>
                    <a:pt x="96" y="5"/>
                  </a:cubicBezTo>
                  <a:cubicBezTo>
                    <a:pt x="88" y="2"/>
                    <a:pt x="79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6"/>
            <p:cNvSpPr/>
            <p:nvPr/>
          </p:nvSpPr>
          <p:spPr>
            <a:xfrm>
              <a:off x="7105865" y="1932871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84"/>
                    <a:pt x="48" y="96"/>
                  </a:cubicBezTo>
                  <a:cubicBezTo>
                    <a:pt x="57" y="99"/>
                    <a:pt x="67" y="101"/>
                    <a:pt x="76" y="101"/>
                  </a:cubicBezTo>
                  <a:cubicBezTo>
                    <a:pt x="106" y="101"/>
                    <a:pt x="135" y="87"/>
                    <a:pt x="144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6"/>
            <p:cNvSpPr/>
            <p:nvPr/>
          </p:nvSpPr>
          <p:spPr>
            <a:xfrm>
              <a:off x="7127030" y="1942272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13" y="72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6"/>
            <p:cNvSpPr/>
            <p:nvPr/>
          </p:nvSpPr>
          <p:spPr>
            <a:xfrm>
              <a:off x="7148243" y="1951722"/>
              <a:ext cx="7678" cy="462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72"/>
                    <a:pt x="60" y="84"/>
                  </a:cubicBezTo>
                  <a:cubicBezTo>
                    <a:pt x="70" y="90"/>
                    <a:pt x="81" y="93"/>
                    <a:pt x="92" y="93"/>
                  </a:cubicBezTo>
                  <a:cubicBezTo>
                    <a:pt x="120" y="93"/>
                    <a:pt x="147" y="74"/>
                    <a:pt x="155" y="48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6"/>
            <p:cNvSpPr/>
            <p:nvPr/>
          </p:nvSpPr>
          <p:spPr>
            <a:xfrm>
              <a:off x="7145881" y="1985634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9" y="0"/>
                  </a:moveTo>
                  <a:cubicBezTo>
                    <a:pt x="50" y="0"/>
                    <a:pt x="21" y="13"/>
                    <a:pt x="12" y="40"/>
                  </a:cubicBezTo>
                  <a:cubicBezTo>
                    <a:pt x="0" y="88"/>
                    <a:pt x="12" y="124"/>
                    <a:pt x="48" y="136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6"/>
                    <a:pt x="144" y="100"/>
                  </a:cubicBezTo>
                  <a:cubicBezTo>
                    <a:pt x="168" y="64"/>
                    <a:pt x="144" y="28"/>
                    <a:pt x="108" y="4"/>
                  </a:cubicBezTo>
                  <a:cubicBezTo>
                    <a:pt x="99" y="1"/>
                    <a:pt x="89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6"/>
            <p:cNvSpPr/>
            <p:nvPr/>
          </p:nvSpPr>
          <p:spPr>
            <a:xfrm>
              <a:off x="7131164" y="1991540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lnTo>
                    <a:pt x="132" y="100"/>
                  </a:lnTo>
                  <a:cubicBezTo>
                    <a:pt x="144" y="64"/>
                    <a:pt x="132" y="28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6"/>
            <p:cNvSpPr/>
            <p:nvPr/>
          </p:nvSpPr>
          <p:spPr>
            <a:xfrm>
              <a:off x="7109360" y="1982681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0"/>
                  </a:moveTo>
                  <a:cubicBezTo>
                    <a:pt x="44" y="0"/>
                    <a:pt x="19" y="14"/>
                    <a:pt x="1" y="41"/>
                  </a:cubicBezTo>
                  <a:lnTo>
                    <a:pt x="144" y="100"/>
                  </a:lnTo>
                  <a:cubicBezTo>
                    <a:pt x="156" y="64"/>
                    <a:pt x="132" y="17"/>
                    <a:pt x="97" y="5"/>
                  </a:cubicBezTo>
                  <a:cubicBezTo>
                    <a:pt x="88" y="2"/>
                    <a:pt x="79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6"/>
            <p:cNvSpPr/>
            <p:nvPr/>
          </p:nvSpPr>
          <p:spPr>
            <a:xfrm>
              <a:off x="7124076" y="1976529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9" y="1"/>
                  </a:moveTo>
                  <a:cubicBezTo>
                    <a:pt x="53" y="1"/>
                    <a:pt x="30" y="20"/>
                    <a:pt x="13" y="46"/>
                  </a:cubicBezTo>
                  <a:cubicBezTo>
                    <a:pt x="1" y="82"/>
                    <a:pt x="13" y="118"/>
                    <a:pt x="49" y="142"/>
                  </a:cubicBezTo>
                  <a:cubicBezTo>
                    <a:pt x="61" y="145"/>
                    <a:pt x="72" y="146"/>
                    <a:pt x="82" y="146"/>
                  </a:cubicBezTo>
                  <a:cubicBezTo>
                    <a:pt x="114" y="146"/>
                    <a:pt x="138" y="133"/>
                    <a:pt x="156" y="106"/>
                  </a:cubicBezTo>
                  <a:cubicBezTo>
                    <a:pt x="168" y="58"/>
                    <a:pt x="144" y="22"/>
                    <a:pt x="108" y="10"/>
                  </a:cubicBezTo>
                  <a:cubicBezTo>
                    <a:pt x="98" y="3"/>
                    <a:pt x="8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6"/>
            <p:cNvSpPr/>
            <p:nvPr/>
          </p:nvSpPr>
          <p:spPr>
            <a:xfrm>
              <a:off x="7102321" y="1967374"/>
              <a:ext cx="8269" cy="6940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86" y="0"/>
                  </a:moveTo>
                  <a:cubicBezTo>
                    <a:pt x="55" y="0"/>
                    <a:pt x="30" y="14"/>
                    <a:pt x="12" y="41"/>
                  </a:cubicBezTo>
                  <a:cubicBezTo>
                    <a:pt x="0" y="77"/>
                    <a:pt x="24" y="124"/>
                    <a:pt x="60" y="136"/>
                  </a:cubicBezTo>
                  <a:cubicBezTo>
                    <a:pt x="69" y="139"/>
                    <a:pt x="78" y="141"/>
                    <a:pt x="87" y="141"/>
                  </a:cubicBezTo>
                  <a:cubicBezTo>
                    <a:pt x="113" y="141"/>
                    <a:pt x="138" y="127"/>
                    <a:pt x="156" y="100"/>
                  </a:cubicBezTo>
                  <a:cubicBezTo>
                    <a:pt x="168" y="65"/>
                    <a:pt x="156" y="17"/>
                    <a:pt x="120" y="5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6"/>
            <p:cNvSpPr/>
            <p:nvPr/>
          </p:nvSpPr>
          <p:spPr>
            <a:xfrm>
              <a:off x="7080566" y="1957973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1" y="0"/>
                  </a:moveTo>
                  <a:cubicBezTo>
                    <a:pt x="62" y="0"/>
                    <a:pt x="33" y="13"/>
                    <a:pt x="24" y="40"/>
                  </a:cubicBezTo>
                  <a:cubicBezTo>
                    <a:pt x="0" y="76"/>
                    <a:pt x="24" y="124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5" y="100"/>
                  </a:cubicBezTo>
                  <a:cubicBezTo>
                    <a:pt x="167" y="64"/>
                    <a:pt x="155" y="16"/>
                    <a:pt x="120" y="5"/>
                  </a:cubicBezTo>
                  <a:cubicBezTo>
                    <a:pt x="111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6"/>
            <p:cNvSpPr/>
            <p:nvPr/>
          </p:nvSpPr>
          <p:spPr>
            <a:xfrm>
              <a:off x="7088195" y="1973280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9" y="0"/>
                  </a:moveTo>
                  <a:cubicBezTo>
                    <a:pt x="40" y="0"/>
                    <a:pt x="10" y="16"/>
                    <a:pt x="0" y="52"/>
                  </a:cubicBezTo>
                  <a:lnTo>
                    <a:pt x="132" y="100"/>
                  </a:lnTo>
                  <a:cubicBezTo>
                    <a:pt x="156" y="64"/>
                    <a:pt x="132" y="28"/>
                    <a:pt x="96" y="4"/>
                  </a:cubicBezTo>
                  <a:cubicBezTo>
                    <a:pt x="88" y="2"/>
                    <a:pt x="79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6"/>
            <p:cNvSpPr/>
            <p:nvPr/>
          </p:nvSpPr>
          <p:spPr>
            <a:xfrm>
              <a:off x="7096415" y="1954035"/>
              <a:ext cx="7728" cy="5267"/>
            </a:xfrm>
            <a:custGeom>
              <a:avLst/>
              <a:gdLst/>
              <a:ahLst/>
              <a:cxnLst/>
              <a:rect l="l" t="t" r="r" b="b"/>
              <a:pathLst>
                <a:path w="157" h="107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13" y="85"/>
                    <a:pt x="61" y="96"/>
                  </a:cubicBezTo>
                  <a:cubicBezTo>
                    <a:pt x="71" y="103"/>
                    <a:pt x="81" y="106"/>
                    <a:pt x="90" y="106"/>
                  </a:cubicBezTo>
                  <a:cubicBezTo>
                    <a:pt x="116" y="106"/>
                    <a:pt x="139" y="86"/>
                    <a:pt x="156" y="61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6"/>
            <p:cNvSpPr/>
            <p:nvPr/>
          </p:nvSpPr>
          <p:spPr>
            <a:xfrm>
              <a:off x="7117629" y="1963485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84"/>
                    <a:pt x="60" y="96"/>
                  </a:cubicBezTo>
                  <a:cubicBezTo>
                    <a:pt x="69" y="99"/>
                    <a:pt x="79" y="100"/>
                    <a:pt x="88" y="100"/>
                  </a:cubicBezTo>
                  <a:cubicBezTo>
                    <a:pt x="118" y="100"/>
                    <a:pt x="147" y="87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6"/>
            <p:cNvSpPr/>
            <p:nvPr/>
          </p:nvSpPr>
          <p:spPr>
            <a:xfrm>
              <a:off x="7139384" y="1972886"/>
              <a:ext cx="7137" cy="4627"/>
            </a:xfrm>
            <a:custGeom>
              <a:avLst/>
              <a:gdLst/>
              <a:ahLst/>
              <a:cxnLst/>
              <a:rect l="l" t="t" r="r" b="b"/>
              <a:pathLst>
                <a:path w="145" h="94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72"/>
                    <a:pt x="49" y="84"/>
                  </a:cubicBezTo>
                  <a:cubicBezTo>
                    <a:pt x="59" y="91"/>
                    <a:pt x="69" y="94"/>
                    <a:pt x="80" y="94"/>
                  </a:cubicBezTo>
                  <a:cubicBezTo>
                    <a:pt x="108" y="94"/>
                    <a:pt x="136" y="74"/>
                    <a:pt x="144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6"/>
            <p:cNvSpPr/>
            <p:nvPr/>
          </p:nvSpPr>
          <p:spPr>
            <a:xfrm>
              <a:off x="7136430" y="2006798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2" y="0"/>
                  </a:moveTo>
                  <a:cubicBezTo>
                    <a:pt x="63" y="0"/>
                    <a:pt x="34" y="14"/>
                    <a:pt x="25" y="41"/>
                  </a:cubicBezTo>
                  <a:cubicBezTo>
                    <a:pt x="1" y="89"/>
                    <a:pt x="25" y="124"/>
                    <a:pt x="61" y="136"/>
                  </a:cubicBezTo>
                  <a:cubicBezTo>
                    <a:pt x="71" y="143"/>
                    <a:pt x="82" y="146"/>
                    <a:pt x="93" y="146"/>
                  </a:cubicBezTo>
                  <a:cubicBezTo>
                    <a:pt x="120" y="146"/>
                    <a:pt x="148" y="126"/>
                    <a:pt x="156" y="101"/>
                  </a:cubicBezTo>
                  <a:cubicBezTo>
                    <a:pt x="168" y="65"/>
                    <a:pt x="156" y="29"/>
                    <a:pt x="120" y="5"/>
                  </a:cubicBezTo>
                  <a:cubicBezTo>
                    <a:pt x="112" y="2"/>
                    <a:pt x="10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6"/>
            <p:cNvSpPr/>
            <p:nvPr/>
          </p:nvSpPr>
          <p:spPr>
            <a:xfrm>
              <a:off x="7121763" y="2013000"/>
              <a:ext cx="7678" cy="4676"/>
            </a:xfrm>
            <a:custGeom>
              <a:avLst/>
              <a:gdLst/>
              <a:ahLst/>
              <a:cxnLst/>
              <a:rect l="l" t="t" r="r" b="b"/>
              <a:pathLst>
                <a:path w="156" h="95" extrusionOk="0">
                  <a:moveTo>
                    <a:pt x="66" y="1"/>
                  </a:moveTo>
                  <a:cubicBezTo>
                    <a:pt x="41" y="1"/>
                    <a:pt x="17" y="20"/>
                    <a:pt x="0" y="46"/>
                  </a:cubicBezTo>
                  <a:lnTo>
                    <a:pt x="143" y="94"/>
                  </a:lnTo>
                  <a:cubicBezTo>
                    <a:pt x="155" y="58"/>
                    <a:pt x="143" y="22"/>
                    <a:pt x="96" y="10"/>
                  </a:cubicBezTo>
                  <a:cubicBezTo>
                    <a:pt x="86" y="4"/>
                    <a:pt x="76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6"/>
            <p:cNvSpPr/>
            <p:nvPr/>
          </p:nvSpPr>
          <p:spPr>
            <a:xfrm>
              <a:off x="7100550" y="2003845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68" y="1"/>
                  </a:moveTo>
                  <a:cubicBezTo>
                    <a:pt x="39" y="1"/>
                    <a:pt x="10" y="14"/>
                    <a:pt x="1" y="41"/>
                  </a:cubicBezTo>
                  <a:lnTo>
                    <a:pt x="132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7" y="2"/>
                    <a:pt x="7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6"/>
            <p:cNvSpPr/>
            <p:nvPr/>
          </p:nvSpPr>
          <p:spPr>
            <a:xfrm>
              <a:off x="7115266" y="1997693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6" y="1"/>
                  </a:moveTo>
                  <a:cubicBezTo>
                    <a:pt x="48" y="1"/>
                    <a:pt x="21" y="21"/>
                    <a:pt x="12" y="46"/>
                  </a:cubicBezTo>
                  <a:cubicBezTo>
                    <a:pt x="0" y="82"/>
                    <a:pt x="12" y="130"/>
                    <a:pt x="48" y="142"/>
                  </a:cubicBezTo>
                  <a:cubicBezTo>
                    <a:pt x="57" y="145"/>
                    <a:pt x="67" y="147"/>
                    <a:pt x="77" y="147"/>
                  </a:cubicBezTo>
                  <a:cubicBezTo>
                    <a:pt x="106" y="147"/>
                    <a:pt x="135" y="133"/>
                    <a:pt x="144" y="106"/>
                  </a:cubicBezTo>
                  <a:cubicBezTo>
                    <a:pt x="156" y="70"/>
                    <a:pt x="144" y="23"/>
                    <a:pt x="108" y="11"/>
                  </a:cubicBezTo>
                  <a:cubicBezTo>
                    <a:pt x="98" y="4"/>
                    <a:pt x="87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6"/>
            <p:cNvSpPr/>
            <p:nvPr/>
          </p:nvSpPr>
          <p:spPr>
            <a:xfrm>
              <a:off x="7093511" y="1988538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9" y="1"/>
                  </a:moveTo>
                  <a:cubicBezTo>
                    <a:pt x="50" y="1"/>
                    <a:pt x="21" y="14"/>
                    <a:pt x="12" y="41"/>
                  </a:cubicBezTo>
                  <a:cubicBezTo>
                    <a:pt x="0" y="77"/>
                    <a:pt x="12" y="125"/>
                    <a:pt x="48" y="137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7"/>
                    <a:pt x="144" y="101"/>
                  </a:cubicBezTo>
                  <a:cubicBezTo>
                    <a:pt x="167" y="65"/>
                    <a:pt x="144" y="17"/>
                    <a:pt x="108" y="5"/>
                  </a:cubicBezTo>
                  <a:cubicBezTo>
                    <a:pt x="99" y="2"/>
                    <a:pt x="89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6"/>
            <p:cNvSpPr/>
            <p:nvPr/>
          </p:nvSpPr>
          <p:spPr>
            <a:xfrm>
              <a:off x="7071707" y="1979186"/>
              <a:ext cx="8318" cy="7481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89" y="1"/>
                  </a:moveTo>
                  <a:cubicBezTo>
                    <a:pt x="60" y="1"/>
                    <a:pt x="32" y="22"/>
                    <a:pt x="13" y="52"/>
                  </a:cubicBezTo>
                  <a:cubicBezTo>
                    <a:pt x="1" y="88"/>
                    <a:pt x="13" y="124"/>
                    <a:pt x="60" y="147"/>
                  </a:cubicBezTo>
                  <a:cubicBezTo>
                    <a:pt x="69" y="150"/>
                    <a:pt x="77" y="152"/>
                    <a:pt x="86" y="152"/>
                  </a:cubicBezTo>
                  <a:cubicBezTo>
                    <a:pt x="113" y="152"/>
                    <a:pt x="138" y="136"/>
                    <a:pt x="156" y="100"/>
                  </a:cubicBezTo>
                  <a:cubicBezTo>
                    <a:pt x="168" y="64"/>
                    <a:pt x="144" y="28"/>
                    <a:pt x="108" y="4"/>
                  </a:cubicBezTo>
                  <a:cubicBezTo>
                    <a:pt x="102" y="2"/>
                    <a:pt x="9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6"/>
            <p:cNvSpPr/>
            <p:nvPr/>
          </p:nvSpPr>
          <p:spPr>
            <a:xfrm>
              <a:off x="7078795" y="1994789"/>
              <a:ext cx="7678" cy="5217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6" y="0"/>
                  </a:moveTo>
                  <a:cubicBezTo>
                    <a:pt x="41" y="0"/>
                    <a:pt x="17" y="20"/>
                    <a:pt x="0" y="46"/>
                  </a:cubicBezTo>
                  <a:lnTo>
                    <a:pt x="144" y="105"/>
                  </a:lnTo>
                  <a:cubicBezTo>
                    <a:pt x="156" y="70"/>
                    <a:pt x="144" y="22"/>
                    <a:pt x="96" y="10"/>
                  </a:cubicBezTo>
                  <a:cubicBezTo>
                    <a:pt x="86" y="3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6"/>
            <p:cNvSpPr/>
            <p:nvPr/>
          </p:nvSpPr>
          <p:spPr>
            <a:xfrm>
              <a:off x="7087605" y="1975839"/>
              <a:ext cx="7137" cy="4873"/>
            </a:xfrm>
            <a:custGeom>
              <a:avLst/>
              <a:gdLst/>
              <a:ahLst/>
              <a:cxnLst/>
              <a:rect l="l" t="t" r="r" b="b"/>
              <a:pathLst>
                <a:path w="145" h="99" extrusionOk="0">
                  <a:moveTo>
                    <a:pt x="12" y="0"/>
                  </a:moveTo>
                  <a:lnTo>
                    <a:pt x="12" y="0"/>
                  </a:lnTo>
                  <a:cubicBezTo>
                    <a:pt x="1" y="36"/>
                    <a:pt x="12" y="72"/>
                    <a:pt x="48" y="96"/>
                  </a:cubicBezTo>
                  <a:cubicBezTo>
                    <a:pt x="55" y="98"/>
                    <a:pt x="61" y="99"/>
                    <a:pt x="68" y="99"/>
                  </a:cubicBezTo>
                  <a:cubicBezTo>
                    <a:pt x="100" y="99"/>
                    <a:pt x="134" y="78"/>
                    <a:pt x="144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6"/>
            <p:cNvSpPr/>
            <p:nvPr/>
          </p:nvSpPr>
          <p:spPr>
            <a:xfrm>
              <a:off x="7108769" y="1984650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cubicBezTo>
                    <a:pt x="1" y="36"/>
                    <a:pt x="13" y="84"/>
                    <a:pt x="61" y="96"/>
                  </a:cubicBezTo>
                  <a:cubicBezTo>
                    <a:pt x="70" y="99"/>
                    <a:pt x="79" y="101"/>
                    <a:pt x="87" y="101"/>
                  </a:cubicBezTo>
                  <a:cubicBezTo>
                    <a:pt x="114" y="101"/>
                    <a:pt x="138" y="87"/>
                    <a:pt x="156" y="60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6"/>
            <p:cNvSpPr/>
            <p:nvPr/>
          </p:nvSpPr>
          <p:spPr>
            <a:xfrm>
              <a:off x="7129983" y="1994051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7"/>
                    <a:pt x="24" y="73"/>
                    <a:pt x="60" y="97"/>
                  </a:cubicBezTo>
                  <a:cubicBezTo>
                    <a:pt x="67" y="99"/>
                    <a:pt x="73" y="100"/>
                    <a:pt x="80" y="100"/>
                  </a:cubicBezTo>
                  <a:cubicBezTo>
                    <a:pt x="112" y="100"/>
                    <a:pt x="146" y="78"/>
                    <a:pt x="156" y="49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6"/>
            <p:cNvSpPr/>
            <p:nvPr/>
          </p:nvSpPr>
          <p:spPr>
            <a:xfrm>
              <a:off x="7127620" y="2028012"/>
              <a:ext cx="8269" cy="7432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3" y="0"/>
                  </a:moveTo>
                  <a:cubicBezTo>
                    <a:pt x="56" y="0"/>
                    <a:pt x="31" y="16"/>
                    <a:pt x="13" y="52"/>
                  </a:cubicBezTo>
                  <a:cubicBezTo>
                    <a:pt x="1" y="88"/>
                    <a:pt x="24" y="124"/>
                    <a:pt x="60" y="148"/>
                  </a:cubicBezTo>
                  <a:cubicBezTo>
                    <a:pt x="67" y="150"/>
                    <a:pt x="73" y="151"/>
                    <a:pt x="79" y="151"/>
                  </a:cubicBezTo>
                  <a:cubicBezTo>
                    <a:pt x="109" y="151"/>
                    <a:pt x="136" y="130"/>
                    <a:pt x="156" y="100"/>
                  </a:cubicBezTo>
                  <a:cubicBezTo>
                    <a:pt x="168" y="64"/>
                    <a:pt x="156" y="28"/>
                    <a:pt x="108" y="4"/>
                  </a:cubicBezTo>
                  <a:cubicBezTo>
                    <a:pt x="100" y="2"/>
                    <a:pt x="91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6"/>
            <p:cNvSpPr/>
            <p:nvPr/>
          </p:nvSpPr>
          <p:spPr>
            <a:xfrm>
              <a:off x="7112904" y="2034214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65" y="0"/>
                  </a:moveTo>
                  <a:cubicBezTo>
                    <a:pt x="37" y="0"/>
                    <a:pt x="9" y="20"/>
                    <a:pt x="1" y="46"/>
                  </a:cubicBezTo>
                  <a:lnTo>
                    <a:pt x="144" y="106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3"/>
                    <a:pt x="75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6"/>
            <p:cNvSpPr/>
            <p:nvPr/>
          </p:nvSpPr>
          <p:spPr>
            <a:xfrm>
              <a:off x="7091739" y="2025059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69" y="0"/>
                  </a:moveTo>
                  <a:cubicBezTo>
                    <a:pt x="39" y="0"/>
                    <a:pt x="9" y="16"/>
                    <a:pt x="0" y="52"/>
                  </a:cubicBezTo>
                  <a:lnTo>
                    <a:pt x="132" y="100"/>
                  </a:lnTo>
                  <a:cubicBezTo>
                    <a:pt x="144" y="64"/>
                    <a:pt x="132" y="28"/>
                    <a:pt x="96" y="5"/>
                  </a:cubicBezTo>
                  <a:cubicBezTo>
                    <a:pt x="87" y="2"/>
                    <a:pt x="78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6"/>
            <p:cNvSpPr/>
            <p:nvPr/>
          </p:nvSpPr>
          <p:spPr>
            <a:xfrm>
              <a:off x="7105865" y="2019152"/>
              <a:ext cx="8269" cy="6940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86" y="1"/>
                  </a:moveTo>
                  <a:cubicBezTo>
                    <a:pt x="55" y="1"/>
                    <a:pt x="33" y="14"/>
                    <a:pt x="24" y="41"/>
                  </a:cubicBezTo>
                  <a:cubicBezTo>
                    <a:pt x="0" y="77"/>
                    <a:pt x="24" y="125"/>
                    <a:pt x="60" y="137"/>
                  </a:cubicBezTo>
                  <a:cubicBezTo>
                    <a:pt x="69" y="140"/>
                    <a:pt x="79" y="141"/>
                    <a:pt x="88" y="141"/>
                  </a:cubicBezTo>
                  <a:cubicBezTo>
                    <a:pt x="118" y="141"/>
                    <a:pt x="147" y="128"/>
                    <a:pt x="156" y="101"/>
                  </a:cubicBezTo>
                  <a:cubicBezTo>
                    <a:pt x="168" y="65"/>
                    <a:pt x="156" y="17"/>
                    <a:pt x="120" y="5"/>
                  </a:cubicBezTo>
                  <a:cubicBezTo>
                    <a:pt x="108" y="2"/>
                    <a:pt x="9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6"/>
            <p:cNvSpPr/>
            <p:nvPr/>
          </p:nvSpPr>
          <p:spPr>
            <a:xfrm>
              <a:off x="7084061" y="2009752"/>
              <a:ext cx="8318" cy="7481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94" y="0"/>
                  </a:moveTo>
                  <a:cubicBezTo>
                    <a:pt x="64" y="0"/>
                    <a:pt x="34" y="16"/>
                    <a:pt x="25" y="53"/>
                  </a:cubicBezTo>
                  <a:cubicBezTo>
                    <a:pt x="1" y="88"/>
                    <a:pt x="25" y="124"/>
                    <a:pt x="61" y="148"/>
                  </a:cubicBezTo>
                  <a:cubicBezTo>
                    <a:pt x="67" y="150"/>
                    <a:pt x="74" y="151"/>
                    <a:pt x="80" y="151"/>
                  </a:cubicBezTo>
                  <a:cubicBezTo>
                    <a:pt x="112" y="151"/>
                    <a:pt x="146" y="130"/>
                    <a:pt x="156" y="100"/>
                  </a:cubicBezTo>
                  <a:cubicBezTo>
                    <a:pt x="168" y="64"/>
                    <a:pt x="156" y="29"/>
                    <a:pt x="120" y="5"/>
                  </a:cubicBezTo>
                  <a:cubicBezTo>
                    <a:pt x="112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6"/>
            <p:cNvSpPr/>
            <p:nvPr/>
          </p:nvSpPr>
          <p:spPr>
            <a:xfrm>
              <a:off x="7062897" y="2000646"/>
              <a:ext cx="7678" cy="7235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6" y="1"/>
                  </a:moveTo>
                  <a:cubicBezTo>
                    <a:pt x="48" y="1"/>
                    <a:pt x="21" y="20"/>
                    <a:pt x="12" y="46"/>
                  </a:cubicBezTo>
                  <a:cubicBezTo>
                    <a:pt x="0" y="82"/>
                    <a:pt x="12" y="130"/>
                    <a:pt x="48" y="142"/>
                  </a:cubicBezTo>
                  <a:cubicBezTo>
                    <a:pt x="57" y="145"/>
                    <a:pt x="67" y="146"/>
                    <a:pt x="77" y="146"/>
                  </a:cubicBezTo>
                  <a:cubicBezTo>
                    <a:pt x="106" y="146"/>
                    <a:pt x="135" y="133"/>
                    <a:pt x="144" y="106"/>
                  </a:cubicBezTo>
                  <a:cubicBezTo>
                    <a:pt x="156" y="70"/>
                    <a:pt x="144" y="22"/>
                    <a:pt x="108" y="10"/>
                  </a:cubicBezTo>
                  <a:cubicBezTo>
                    <a:pt x="98" y="4"/>
                    <a:pt x="87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6"/>
            <p:cNvSpPr/>
            <p:nvPr/>
          </p:nvSpPr>
          <p:spPr>
            <a:xfrm>
              <a:off x="7069935" y="2016199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68" y="1"/>
                  </a:moveTo>
                  <a:cubicBezTo>
                    <a:pt x="39" y="1"/>
                    <a:pt x="10" y="14"/>
                    <a:pt x="1" y="41"/>
                  </a:cubicBezTo>
                  <a:lnTo>
                    <a:pt x="144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8" y="2"/>
                    <a:pt x="7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6"/>
            <p:cNvSpPr/>
            <p:nvPr/>
          </p:nvSpPr>
          <p:spPr>
            <a:xfrm>
              <a:off x="7078204" y="199700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24" y="84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6"/>
            <p:cNvSpPr/>
            <p:nvPr/>
          </p:nvSpPr>
          <p:spPr>
            <a:xfrm>
              <a:off x="7099959" y="2005863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84"/>
                    <a:pt x="48" y="96"/>
                  </a:cubicBezTo>
                  <a:cubicBezTo>
                    <a:pt x="58" y="102"/>
                    <a:pt x="69" y="105"/>
                    <a:pt x="80" y="105"/>
                  </a:cubicBezTo>
                  <a:cubicBezTo>
                    <a:pt x="108" y="105"/>
                    <a:pt x="135" y="86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6"/>
            <p:cNvSpPr/>
            <p:nvPr/>
          </p:nvSpPr>
          <p:spPr>
            <a:xfrm>
              <a:off x="7121172" y="201526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0"/>
                  </a:moveTo>
                  <a:cubicBezTo>
                    <a:pt x="0" y="36"/>
                    <a:pt x="24" y="72"/>
                    <a:pt x="60" y="96"/>
                  </a:cubicBezTo>
                  <a:cubicBezTo>
                    <a:pt x="68" y="99"/>
                    <a:pt x="77" y="100"/>
                    <a:pt x="85" y="100"/>
                  </a:cubicBezTo>
                  <a:cubicBezTo>
                    <a:pt x="112" y="100"/>
                    <a:pt x="137" y="85"/>
                    <a:pt x="155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6"/>
            <p:cNvSpPr/>
            <p:nvPr/>
          </p:nvSpPr>
          <p:spPr>
            <a:xfrm>
              <a:off x="7118810" y="2049225"/>
              <a:ext cx="8269" cy="7432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87"/>
                    <a:pt x="12" y="123"/>
                    <a:pt x="60" y="147"/>
                  </a:cubicBezTo>
                  <a:cubicBezTo>
                    <a:pt x="66" y="149"/>
                    <a:pt x="73" y="150"/>
                    <a:pt x="79" y="150"/>
                  </a:cubicBezTo>
                  <a:cubicBezTo>
                    <a:pt x="108" y="150"/>
                    <a:pt x="136" y="129"/>
                    <a:pt x="156" y="99"/>
                  </a:cubicBezTo>
                  <a:cubicBezTo>
                    <a:pt x="168" y="64"/>
                    <a:pt x="144" y="28"/>
                    <a:pt x="108" y="4"/>
                  </a:cubicBezTo>
                  <a:cubicBezTo>
                    <a:pt x="101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6"/>
            <p:cNvSpPr/>
            <p:nvPr/>
          </p:nvSpPr>
          <p:spPr>
            <a:xfrm>
              <a:off x="7104093" y="205562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8" y="1"/>
                  </a:moveTo>
                  <a:cubicBezTo>
                    <a:pt x="38" y="1"/>
                    <a:pt x="9" y="14"/>
                    <a:pt x="0" y="41"/>
                  </a:cubicBezTo>
                  <a:lnTo>
                    <a:pt x="132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7" y="2"/>
                    <a:pt x="77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6"/>
            <p:cNvSpPr/>
            <p:nvPr/>
          </p:nvSpPr>
          <p:spPr>
            <a:xfrm>
              <a:off x="7082289" y="2046568"/>
              <a:ext cx="7728" cy="5217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71" y="0"/>
                  </a:moveTo>
                  <a:cubicBezTo>
                    <a:pt x="42" y="0"/>
                    <a:pt x="18" y="20"/>
                    <a:pt x="1" y="46"/>
                  </a:cubicBezTo>
                  <a:lnTo>
                    <a:pt x="144" y="106"/>
                  </a:lnTo>
                  <a:cubicBezTo>
                    <a:pt x="156" y="58"/>
                    <a:pt x="144" y="22"/>
                    <a:pt x="109" y="10"/>
                  </a:cubicBezTo>
                  <a:cubicBezTo>
                    <a:pt x="95" y="3"/>
                    <a:pt x="83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6"/>
            <p:cNvSpPr/>
            <p:nvPr/>
          </p:nvSpPr>
          <p:spPr>
            <a:xfrm>
              <a:off x="7097006" y="2040317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82" y="1"/>
                  </a:moveTo>
                  <a:cubicBezTo>
                    <a:pt x="55" y="1"/>
                    <a:pt x="31" y="14"/>
                    <a:pt x="13" y="41"/>
                  </a:cubicBezTo>
                  <a:cubicBezTo>
                    <a:pt x="1" y="77"/>
                    <a:pt x="25" y="125"/>
                    <a:pt x="61" y="137"/>
                  </a:cubicBezTo>
                  <a:cubicBezTo>
                    <a:pt x="71" y="144"/>
                    <a:pt x="81" y="147"/>
                    <a:pt x="90" y="147"/>
                  </a:cubicBezTo>
                  <a:cubicBezTo>
                    <a:pt x="116" y="147"/>
                    <a:pt x="139" y="127"/>
                    <a:pt x="156" y="101"/>
                  </a:cubicBezTo>
                  <a:cubicBezTo>
                    <a:pt x="168" y="65"/>
                    <a:pt x="144" y="17"/>
                    <a:pt x="108" y="5"/>
                  </a:cubicBezTo>
                  <a:cubicBezTo>
                    <a:pt x="99" y="2"/>
                    <a:pt x="9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6"/>
            <p:cNvSpPr/>
            <p:nvPr/>
          </p:nvSpPr>
          <p:spPr>
            <a:xfrm>
              <a:off x="7075251" y="2031260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8" y="0"/>
                  </a:moveTo>
                  <a:cubicBezTo>
                    <a:pt x="53" y="0"/>
                    <a:pt x="30" y="20"/>
                    <a:pt x="12" y="46"/>
                  </a:cubicBezTo>
                  <a:cubicBezTo>
                    <a:pt x="0" y="82"/>
                    <a:pt x="24" y="130"/>
                    <a:pt x="60" y="142"/>
                  </a:cubicBezTo>
                  <a:cubicBezTo>
                    <a:pt x="69" y="145"/>
                    <a:pt x="79" y="146"/>
                    <a:pt x="89" y="146"/>
                  </a:cubicBezTo>
                  <a:cubicBezTo>
                    <a:pt x="118" y="146"/>
                    <a:pt x="147" y="133"/>
                    <a:pt x="156" y="106"/>
                  </a:cubicBezTo>
                  <a:cubicBezTo>
                    <a:pt x="168" y="70"/>
                    <a:pt x="156" y="22"/>
                    <a:pt x="108" y="10"/>
                  </a:cubicBezTo>
                  <a:cubicBezTo>
                    <a:pt x="98" y="3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6"/>
            <p:cNvSpPr/>
            <p:nvPr/>
          </p:nvSpPr>
          <p:spPr>
            <a:xfrm>
              <a:off x="7053496" y="2022106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6" y="0"/>
                  </a:moveTo>
                  <a:cubicBezTo>
                    <a:pt x="55" y="0"/>
                    <a:pt x="33" y="14"/>
                    <a:pt x="24" y="41"/>
                  </a:cubicBezTo>
                  <a:cubicBezTo>
                    <a:pt x="0" y="88"/>
                    <a:pt x="24" y="124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5" y="100"/>
                  </a:cubicBezTo>
                  <a:cubicBezTo>
                    <a:pt x="167" y="65"/>
                    <a:pt x="155" y="29"/>
                    <a:pt x="120" y="5"/>
                  </a:cubicBezTo>
                  <a:cubicBezTo>
                    <a:pt x="108" y="2"/>
                    <a:pt x="96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6"/>
            <p:cNvSpPr/>
            <p:nvPr/>
          </p:nvSpPr>
          <p:spPr>
            <a:xfrm>
              <a:off x="7061125" y="2037462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4" y="1"/>
                    <a:pt x="10" y="22"/>
                    <a:pt x="0" y="51"/>
                  </a:cubicBezTo>
                  <a:lnTo>
                    <a:pt x="132" y="99"/>
                  </a:lnTo>
                  <a:cubicBezTo>
                    <a:pt x="156" y="63"/>
                    <a:pt x="132" y="28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6"/>
            <p:cNvSpPr/>
            <p:nvPr/>
          </p:nvSpPr>
          <p:spPr>
            <a:xfrm>
              <a:off x="7069344" y="2018217"/>
              <a:ext cx="7137" cy="5217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13" y="0"/>
                  </a:moveTo>
                  <a:cubicBezTo>
                    <a:pt x="1" y="36"/>
                    <a:pt x="13" y="84"/>
                    <a:pt x="49" y="96"/>
                  </a:cubicBezTo>
                  <a:cubicBezTo>
                    <a:pt x="62" y="102"/>
                    <a:pt x="74" y="105"/>
                    <a:pt x="86" y="105"/>
                  </a:cubicBezTo>
                  <a:cubicBezTo>
                    <a:pt x="115" y="105"/>
                    <a:pt x="136" y="86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6"/>
            <p:cNvSpPr/>
            <p:nvPr/>
          </p:nvSpPr>
          <p:spPr>
            <a:xfrm>
              <a:off x="7090558" y="2027618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7112313" y="2036428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cubicBezTo>
                    <a:pt x="1" y="37"/>
                    <a:pt x="13" y="72"/>
                    <a:pt x="49" y="96"/>
                  </a:cubicBezTo>
                  <a:cubicBezTo>
                    <a:pt x="60" y="99"/>
                    <a:pt x="72" y="101"/>
                    <a:pt x="82" y="101"/>
                  </a:cubicBezTo>
                  <a:cubicBezTo>
                    <a:pt x="114" y="101"/>
                    <a:pt x="138" y="87"/>
                    <a:pt x="156" y="61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7109950" y="2070685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7" y="1"/>
                  </a:moveTo>
                  <a:cubicBezTo>
                    <a:pt x="49" y="1"/>
                    <a:pt x="21" y="20"/>
                    <a:pt x="13" y="46"/>
                  </a:cubicBezTo>
                  <a:cubicBezTo>
                    <a:pt x="1" y="82"/>
                    <a:pt x="13" y="118"/>
                    <a:pt x="61" y="142"/>
                  </a:cubicBezTo>
                  <a:cubicBezTo>
                    <a:pt x="70" y="145"/>
                    <a:pt x="79" y="146"/>
                    <a:pt x="87" y="146"/>
                  </a:cubicBezTo>
                  <a:cubicBezTo>
                    <a:pt x="114" y="146"/>
                    <a:pt x="138" y="133"/>
                    <a:pt x="156" y="106"/>
                  </a:cubicBezTo>
                  <a:cubicBezTo>
                    <a:pt x="168" y="58"/>
                    <a:pt x="144" y="22"/>
                    <a:pt x="108" y="10"/>
                  </a:cubicBezTo>
                  <a:cubicBezTo>
                    <a:pt x="98" y="4"/>
                    <a:pt x="8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7095234" y="2076838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68" y="0"/>
                  </a:moveTo>
                  <a:cubicBezTo>
                    <a:pt x="39" y="0"/>
                    <a:pt x="10" y="14"/>
                    <a:pt x="1" y="41"/>
                  </a:cubicBezTo>
                  <a:lnTo>
                    <a:pt x="132" y="100"/>
                  </a:lnTo>
                  <a:cubicBezTo>
                    <a:pt x="156" y="65"/>
                    <a:pt x="132" y="17"/>
                    <a:pt x="97" y="5"/>
                  </a:cubicBezTo>
                  <a:cubicBezTo>
                    <a:pt x="88" y="2"/>
                    <a:pt x="78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7073479" y="2067978"/>
              <a:ext cx="7728" cy="5020"/>
            </a:xfrm>
            <a:custGeom>
              <a:avLst/>
              <a:gdLst/>
              <a:ahLst/>
              <a:cxnLst/>
              <a:rect l="l" t="t" r="r" b="b"/>
              <a:pathLst>
                <a:path w="157" h="102" extrusionOk="0">
                  <a:moveTo>
                    <a:pt x="70" y="1"/>
                  </a:moveTo>
                  <a:cubicBezTo>
                    <a:pt x="43" y="1"/>
                    <a:pt x="19" y="14"/>
                    <a:pt x="1" y="41"/>
                  </a:cubicBezTo>
                  <a:lnTo>
                    <a:pt x="144" y="101"/>
                  </a:lnTo>
                  <a:cubicBezTo>
                    <a:pt x="156" y="65"/>
                    <a:pt x="144" y="17"/>
                    <a:pt x="96" y="5"/>
                  </a:cubicBezTo>
                  <a:cubicBezTo>
                    <a:pt x="87" y="2"/>
                    <a:pt x="78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7088195" y="2061530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3" y="1"/>
                  </a:moveTo>
                  <a:cubicBezTo>
                    <a:pt x="56" y="1"/>
                    <a:pt x="31" y="16"/>
                    <a:pt x="12" y="53"/>
                  </a:cubicBezTo>
                  <a:cubicBezTo>
                    <a:pt x="0" y="89"/>
                    <a:pt x="12" y="124"/>
                    <a:pt x="60" y="136"/>
                  </a:cubicBezTo>
                  <a:cubicBezTo>
                    <a:pt x="70" y="143"/>
                    <a:pt x="80" y="146"/>
                    <a:pt x="90" y="146"/>
                  </a:cubicBezTo>
                  <a:cubicBezTo>
                    <a:pt x="115" y="146"/>
                    <a:pt x="139" y="126"/>
                    <a:pt x="156" y="101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100" y="2"/>
                    <a:pt x="9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6"/>
            <p:cNvSpPr/>
            <p:nvPr/>
          </p:nvSpPr>
          <p:spPr>
            <a:xfrm>
              <a:off x="7066441" y="2052720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1" y="0"/>
                  </a:moveTo>
                  <a:cubicBezTo>
                    <a:pt x="55" y="0"/>
                    <a:pt x="30" y="13"/>
                    <a:pt x="12" y="40"/>
                  </a:cubicBezTo>
                  <a:cubicBezTo>
                    <a:pt x="0" y="76"/>
                    <a:pt x="24" y="124"/>
                    <a:pt x="60" y="136"/>
                  </a:cubicBezTo>
                  <a:cubicBezTo>
                    <a:pt x="70" y="143"/>
                    <a:pt x="80" y="146"/>
                    <a:pt x="90" y="146"/>
                  </a:cubicBezTo>
                  <a:cubicBezTo>
                    <a:pt x="115" y="146"/>
                    <a:pt x="138" y="126"/>
                    <a:pt x="156" y="100"/>
                  </a:cubicBezTo>
                  <a:cubicBezTo>
                    <a:pt x="167" y="64"/>
                    <a:pt x="144" y="16"/>
                    <a:pt x="108" y="5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6"/>
            <p:cNvSpPr/>
            <p:nvPr/>
          </p:nvSpPr>
          <p:spPr>
            <a:xfrm>
              <a:off x="7044636" y="2043614"/>
              <a:ext cx="8318" cy="7235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9" y="1"/>
                  </a:moveTo>
                  <a:cubicBezTo>
                    <a:pt x="53" y="1"/>
                    <a:pt x="30" y="20"/>
                    <a:pt x="13" y="46"/>
                  </a:cubicBezTo>
                  <a:cubicBezTo>
                    <a:pt x="1" y="82"/>
                    <a:pt x="25" y="130"/>
                    <a:pt x="60" y="142"/>
                  </a:cubicBezTo>
                  <a:cubicBezTo>
                    <a:pt x="69" y="145"/>
                    <a:pt x="78" y="146"/>
                    <a:pt x="87" y="146"/>
                  </a:cubicBezTo>
                  <a:cubicBezTo>
                    <a:pt x="114" y="146"/>
                    <a:pt x="138" y="133"/>
                    <a:pt x="156" y="106"/>
                  </a:cubicBezTo>
                  <a:cubicBezTo>
                    <a:pt x="168" y="70"/>
                    <a:pt x="156" y="22"/>
                    <a:pt x="108" y="10"/>
                  </a:cubicBezTo>
                  <a:cubicBezTo>
                    <a:pt x="98" y="4"/>
                    <a:pt x="8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7052315" y="2059168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7" y="1"/>
                  </a:moveTo>
                  <a:cubicBezTo>
                    <a:pt x="38" y="1"/>
                    <a:pt x="9" y="14"/>
                    <a:pt x="0" y="41"/>
                  </a:cubicBezTo>
                  <a:lnTo>
                    <a:pt x="132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7" y="2"/>
                    <a:pt x="77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7060534" y="2039972"/>
              <a:ext cx="7137" cy="4922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12" y="0"/>
                  </a:moveTo>
                  <a:cubicBezTo>
                    <a:pt x="1" y="36"/>
                    <a:pt x="12" y="72"/>
                    <a:pt x="48" y="96"/>
                  </a:cubicBezTo>
                  <a:cubicBezTo>
                    <a:pt x="55" y="98"/>
                    <a:pt x="61" y="99"/>
                    <a:pt x="68" y="99"/>
                  </a:cubicBezTo>
                  <a:cubicBezTo>
                    <a:pt x="100" y="99"/>
                    <a:pt x="134" y="78"/>
                    <a:pt x="144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7081699" y="2048783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73"/>
                    <a:pt x="61" y="96"/>
                  </a:cubicBezTo>
                  <a:cubicBezTo>
                    <a:pt x="70" y="99"/>
                    <a:pt x="79" y="101"/>
                    <a:pt x="89" y="101"/>
                  </a:cubicBezTo>
                  <a:cubicBezTo>
                    <a:pt x="118" y="101"/>
                    <a:pt x="147" y="88"/>
                    <a:pt x="156" y="61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7103503" y="2057642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0"/>
                  </a:moveTo>
                  <a:cubicBezTo>
                    <a:pt x="0" y="36"/>
                    <a:pt x="12" y="84"/>
                    <a:pt x="48" y="96"/>
                  </a:cubicBezTo>
                  <a:cubicBezTo>
                    <a:pt x="60" y="99"/>
                    <a:pt x="71" y="100"/>
                    <a:pt x="82" y="100"/>
                  </a:cubicBezTo>
                  <a:cubicBezTo>
                    <a:pt x="112" y="100"/>
                    <a:pt x="135" y="87"/>
                    <a:pt x="144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6"/>
            <p:cNvSpPr/>
            <p:nvPr/>
          </p:nvSpPr>
          <p:spPr>
            <a:xfrm>
              <a:off x="7101140" y="2091849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8" y="1"/>
                  </a:moveTo>
                  <a:cubicBezTo>
                    <a:pt x="53" y="1"/>
                    <a:pt x="30" y="21"/>
                    <a:pt x="12" y="46"/>
                  </a:cubicBezTo>
                  <a:cubicBezTo>
                    <a:pt x="1" y="82"/>
                    <a:pt x="24" y="118"/>
                    <a:pt x="60" y="142"/>
                  </a:cubicBezTo>
                  <a:cubicBezTo>
                    <a:pt x="67" y="144"/>
                    <a:pt x="73" y="145"/>
                    <a:pt x="80" y="145"/>
                  </a:cubicBezTo>
                  <a:cubicBezTo>
                    <a:pt x="112" y="145"/>
                    <a:pt x="146" y="124"/>
                    <a:pt x="156" y="94"/>
                  </a:cubicBezTo>
                  <a:cubicBezTo>
                    <a:pt x="168" y="58"/>
                    <a:pt x="156" y="23"/>
                    <a:pt x="108" y="11"/>
                  </a:cubicBezTo>
                  <a:cubicBezTo>
                    <a:pt x="98" y="4"/>
                    <a:pt x="88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6"/>
            <p:cNvSpPr/>
            <p:nvPr/>
          </p:nvSpPr>
          <p:spPr>
            <a:xfrm>
              <a:off x="7087014" y="2098002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58" y="1"/>
                  </a:moveTo>
                  <a:cubicBezTo>
                    <a:pt x="32" y="1"/>
                    <a:pt x="10" y="14"/>
                    <a:pt x="1" y="41"/>
                  </a:cubicBezTo>
                  <a:lnTo>
                    <a:pt x="132" y="101"/>
                  </a:lnTo>
                  <a:cubicBezTo>
                    <a:pt x="144" y="65"/>
                    <a:pt x="132" y="17"/>
                    <a:pt x="84" y="5"/>
                  </a:cubicBezTo>
                  <a:cubicBezTo>
                    <a:pt x="75" y="2"/>
                    <a:pt x="6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7065259" y="2089241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lnTo>
                    <a:pt x="132" y="99"/>
                  </a:lnTo>
                  <a:cubicBezTo>
                    <a:pt x="144" y="64"/>
                    <a:pt x="132" y="28"/>
                    <a:pt x="96" y="4"/>
                  </a:cubicBezTo>
                  <a:cubicBezTo>
                    <a:pt x="89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7079385" y="2083039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8" y="1"/>
                  </a:moveTo>
                  <a:cubicBezTo>
                    <a:pt x="53" y="1"/>
                    <a:pt x="29" y="20"/>
                    <a:pt x="12" y="46"/>
                  </a:cubicBezTo>
                  <a:cubicBezTo>
                    <a:pt x="0" y="82"/>
                    <a:pt x="24" y="118"/>
                    <a:pt x="60" y="142"/>
                  </a:cubicBezTo>
                  <a:cubicBezTo>
                    <a:pt x="68" y="145"/>
                    <a:pt x="78" y="146"/>
                    <a:pt x="87" y="146"/>
                  </a:cubicBezTo>
                  <a:cubicBezTo>
                    <a:pt x="116" y="146"/>
                    <a:pt x="146" y="131"/>
                    <a:pt x="156" y="94"/>
                  </a:cubicBezTo>
                  <a:cubicBezTo>
                    <a:pt x="168" y="58"/>
                    <a:pt x="156" y="22"/>
                    <a:pt x="108" y="10"/>
                  </a:cubicBezTo>
                  <a:cubicBezTo>
                    <a:pt x="98" y="4"/>
                    <a:pt x="88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7057581" y="2074229"/>
              <a:ext cx="8318" cy="7186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79" y="0"/>
                  </a:moveTo>
                  <a:cubicBezTo>
                    <a:pt x="53" y="0"/>
                    <a:pt x="30" y="20"/>
                    <a:pt x="13" y="46"/>
                  </a:cubicBezTo>
                  <a:cubicBezTo>
                    <a:pt x="1" y="82"/>
                    <a:pt x="25" y="129"/>
                    <a:pt x="61" y="141"/>
                  </a:cubicBezTo>
                  <a:cubicBezTo>
                    <a:pt x="69" y="144"/>
                    <a:pt x="78" y="146"/>
                    <a:pt x="87" y="146"/>
                  </a:cubicBezTo>
                  <a:cubicBezTo>
                    <a:pt x="117" y="146"/>
                    <a:pt x="147" y="130"/>
                    <a:pt x="156" y="94"/>
                  </a:cubicBezTo>
                  <a:cubicBezTo>
                    <a:pt x="168" y="58"/>
                    <a:pt x="144" y="22"/>
                    <a:pt x="108" y="10"/>
                  </a:cubicBezTo>
                  <a:cubicBezTo>
                    <a:pt x="98" y="3"/>
                    <a:pt x="8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7035826" y="2065123"/>
              <a:ext cx="8269" cy="7481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89" y="1"/>
                  </a:moveTo>
                  <a:cubicBezTo>
                    <a:pt x="60" y="1"/>
                    <a:pt x="32" y="22"/>
                    <a:pt x="12" y="51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9" y="150"/>
                    <a:pt x="78" y="152"/>
                    <a:pt x="87" y="152"/>
                  </a:cubicBezTo>
                  <a:cubicBezTo>
                    <a:pt x="113" y="152"/>
                    <a:pt x="138" y="138"/>
                    <a:pt x="156" y="111"/>
                  </a:cubicBezTo>
                  <a:cubicBezTo>
                    <a:pt x="168" y="63"/>
                    <a:pt x="144" y="28"/>
                    <a:pt x="108" y="4"/>
                  </a:cubicBezTo>
                  <a:cubicBezTo>
                    <a:pt x="102" y="1"/>
                    <a:pt x="9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7043455" y="2080677"/>
              <a:ext cx="7728" cy="5267"/>
            </a:xfrm>
            <a:custGeom>
              <a:avLst/>
              <a:gdLst/>
              <a:ahLst/>
              <a:cxnLst/>
              <a:rect l="l" t="t" r="r" b="b"/>
              <a:pathLst>
                <a:path w="157" h="107" extrusionOk="0">
                  <a:moveTo>
                    <a:pt x="65" y="1"/>
                  </a:moveTo>
                  <a:cubicBezTo>
                    <a:pt x="37" y="1"/>
                    <a:pt x="9" y="20"/>
                    <a:pt x="1" y="46"/>
                  </a:cubicBezTo>
                  <a:lnTo>
                    <a:pt x="132" y="106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4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6"/>
            <p:cNvSpPr/>
            <p:nvPr/>
          </p:nvSpPr>
          <p:spPr>
            <a:xfrm>
              <a:off x="7051724" y="2061137"/>
              <a:ext cx="7088" cy="5020"/>
            </a:xfrm>
            <a:custGeom>
              <a:avLst/>
              <a:gdLst/>
              <a:ahLst/>
              <a:cxnLst/>
              <a:rect l="l" t="t" r="r" b="b"/>
              <a:pathLst>
                <a:path w="144" h="102" extrusionOk="0">
                  <a:moveTo>
                    <a:pt x="12" y="1"/>
                  </a:moveTo>
                  <a:cubicBezTo>
                    <a:pt x="0" y="37"/>
                    <a:pt x="12" y="85"/>
                    <a:pt x="48" y="97"/>
                  </a:cubicBezTo>
                  <a:cubicBezTo>
                    <a:pt x="57" y="100"/>
                    <a:pt x="67" y="101"/>
                    <a:pt x="76" y="101"/>
                  </a:cubicBezTo>
                  <a:cubicBezTo>
                    <a:pt x="106" y="101"/>
                    <a:pt x="135" y="88"/>
                    <a:pt x="144" y="6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6"/>
            <p:cNvSpPr/>
            <p:nvPr/>
          </p:nvSpPr>
          <p:spPr>
            <a:xfrm>
              <a:off x="7072888" y="2069996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5" y="84"/>
                    <a:pt x="60" y="96"/>
                  </a:cubicBezTo>
                  <a:cubicBezTo>
                    <a:pt x="69" y="99"/>
                    <a:pt x="79" y="100"/>
                    <a:pt x="89" y="100"/>
                  </a:cubicBezTo>
                  <a:cubicBezTo>
                    <a:pt x="118" y="100"/>
                    <a:pt x="147" y="87"/>
                    <a:pt x="156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6"/>
            <p:cNvSpPr/>
            <p:nvPr/>
          </p:nvSpPr>
          <p:spPr>
            <a:xfrm>
              <a:off x="7094692" y="2078806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1"/>
                  </a:moveTo>
                  <a:cubicBezTo>
                    <a:pt x="0" y="36"/>
                    <a:pt x="12" y="84"/>
                    <a:pt x="60" y="96"/>
                  </a:cubicBezTo>
                  <a:cubicBezTo>
                    <a:pt x="69" y="99"/>
                    <a:pt x="78" y="101"/>
                    <a:pt x="86" y="101"/>
                  </a:cubicBezTo>
                  <a:cubicBezTo>
                    <a:pt x="112" y="101"/>
                    <a:pt x="135" y="87"/>
                    <a:pt x="143" y="60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6"/>
            <p:cNvSpPr/>
            <p:nvPr/>
          </p:nvSpPr>
          <p:spPr>
            <a:xfrm>
              <a:off x="7092921" y="2112768"/>
              <a:ext cx="8269" cy="7186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88"/>
                    <a:pt x="24" y="124"/>
                    <a:pt x="60" y="136"/>
                  </a:cubicBezTo>
                  <a:cubicBezTo>
                    <a:pt x="70" y="142"/>
                    <a:pt x="81" y="145"/>
                    <a:pt x="92" y="145"/>
                  </a:cubicBezTo>
                  <a:cubicBezTo>
                    <a:pt x="120" y="145"/>
                    <a:pt x="147" y="126"/>
                    <a:pt x="156" y="100"/>
                  </a:cubicBezTo>
                  <a:cubicBezTo>
                    <a:pt x="168" y="64"/>
                    <a:pt x="144" y="28"/>
                    <a:pt x="108" y="4"/>
                  </a:cubicBezTo>
                  <a:cubicBezTo>
                    <a:pt x="101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6"/>
            <p:cNvSpPr/>
            <p:nvPr/>
          </p:nvSpPr>
          <p:spPr>
            <a:xfrm>
              <a:off x="7078795" y="2119215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57" y="0"/>
                  </a:moveTo>
                  <a:cubicBezTo>
                    <a:pt x="32" y="0"/>
                    <a:pt x="9" y="14"/>
                    <a:pt x="0" y="40"/>
                  </a:cubicBezTo>
                  <a:lnTo>
                    <a:pt x="132" y="100"/>
                  </a:lnTo>
                  <a:cubicBezTo>
                    <a:pt x="144" y="64"/>
                    <a:pt x="132" y="17"/>
                    <a:pt x="84" y="5"/>
                  </a:cubicBezTo>
                  <a:cubicBezTo>
                    <a:pt x="75" y="2"/>
                    <a:pt x="66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6"/>
            <p:cNvSpPr/>
            <p:nvPr/>
          </p:nvSpPr>
          <p:spPr>
            <a:xfrm>
              <a:off x="7056990" y="2110947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59" y="1"/>
                  </a:moveTo>
                  <a:cubicBezTo>
                    <a:pt x="33" y="1"/>
                    <a:pt x="10" y="17"/>
                    <a:pt x="1" y="53"/>
                  </a:cubicBezTo>
                  <a:lnTo>
                    <a:pt x="132" y="101"/>
                  </a:lnTo>
                  <a:cubicBezTo>
                    <a:pt x="144" y="65"/>
                    <a:pt x="132" y="17"/>
                    <a:pt x="84" y="5"/>
                  </a:cubicBezTo>
                  <a:cubicBezTo>
                    <a:pt x="76" y="2"/>
                    <a:pt x="68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6"/>
            <p:cNvSpPr/>
            <p:nvPr/>
          </p:nvSpPr>
          <p:spPr>
            <a:xfrm>
              <a:off x="7071116" y="2104499"/>
              <a:ext cx="8318" cy="6940"/>
            </a:xfrm>
            <a:custGeom>
              <a:avLst/>
              <a:gdLst/>
              <a:ahLst/>
              <a:cxnLst/>
              <a:rect l="l" t="t" r="r" b="b"/>
              <a:pathLst>
                <a:path w="169" h="141" extrusionOk="0">
                  <a:moveTo>
                    <a:pt x="80" y="0"/>
                  </a:moveTo>
                  <a:cubicBezTo>
                    <a:pt x="51" y="0"/>
                    <a:pt x="22" y="14"/>
                    <a:pt x="13" y="41"/>
                  </a:cubicBezTo>
                  <a:cubicBezTo>
                    <a:pt x="1" y="76"/>
                    <a:pt x="13" y="124"/>
                    <a:pt x="61" y="136"/>
                  </a:cubicBezTo>
                  <a:cubicBezTo>
                    <a:pt x="70" y="139"/>
                    <a:pt x="78" y="141"/>
                    <a:pt x="87" y="141"/>
                  </a:cubicBezTo>
                  <a:cubicBezTo>
                    <a:pt x="114" y="141"/>
                    <a:pt x="138" y="127"/>
                    <a:pt x="156" y="100"/>
                  </a:cubicBezTo>
                  <a:cubicBezTo>
                    <a:pt x="168" y="64"/>
                    <a:pt x="144" y="17"/>
                    <a:pt x="108" y="5"/>
                  </a:cubicBezTo>
                  <a:cubicBezTo>
                    <a:pt x="99" y="2"/>
                    <a:pt x="90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6"/>
            <p:cNvSpPr/>
            <p:nvPr/>
          </p:nvSpPr>
          <p:spPr>
            <a:xfrm>
              <a:off x="7048771" y="2095738"/>
              <a:ext cx="8269" cy="7383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100" y="0"/>
                  </a:moveTo>
                  <a:cubicBezTo>
                    <a:pt x="68" y="0"/>
                    <a:pt x="34" y="22"/>
                    <a:pt x="24" y="51"/>
                  </a:cubicBezTo>
                  <a:cubicBezTo>
                    <a:pt x="0" y="87"/>
                    <a:pt x="24" y="123"/>
                    <a:pt x="60" y="147"/>
                  </a:cubicBezTo>
                  <a:cubicBezTo>
                    <a:pt x="67" y="149"/>
                    <a:pt x="73" y="150"/>
                    <a:pt x="80" y="150"/>
                  </a:cubicBezTo>
                  <a:cubicBezTo>
                    <a:pt x="112" y="150"/>
                    <a:pt x="146" y="129"/>
                    <a:pt x="156" y="99"/>
                  </a:cubicBezTo>
                  <a:cubicBezTo>
                    <a:pt x="168" y="63"/>
                    <a:pt x="156" y="27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6"/>
            <p:cNvSpPr/>
            <p:nvPr/>
          </p:nvSpPr>
          <p:spPr>
            <a:xfrm>
              <a:off x="7027016" y="2087420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1" y="0"/>
                  </a:moveTo>
                  <a:cubicBezTo>
                    <a:pt x="55" y="0"/>
                    <a:pt x="30" y="14"/>
                    <a:pt x="12" y="41"/>
                  </a:cubicBezTo>
                  <a:cubicBezTo>
                    <a:pt x="0" y="89"/>
                    <a:pt x="24" y="125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5" y="101"/>
                  </a:cubicBezTo>
                  <a:cubicBezTo>
                    <a:pt x="167" y="65"/>
                    <a:pt x="155" y="17"/>
                    <a:pt x="108" y="5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6"/>
            <p:cNvSpPr/>
            <p:nvPr/>
          </p:nvSpPr>
          <p:spPr>
            <a:xfrm>
              <a:off x="7034645" y="2102727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71" y="1"/>
                  </a:moveTo>
                  <a:cubicBezTo>
                    <a:pt x="44" y="1"/>
                    <a:pt x="19" y="16"/>
                    <a:pt x="0" y="53"/>
                  </a:cubicBezTo>
                  <a:lnTo>
                    <a:pt x="144" y="100"/>
                  </a:lnTo>
                  <a:cubicBezTo>
                    <a:pt x="156" y="65"/>
                    <a:pt x="144" y="17"/>
                    <a:pt x="96" y="5"/>
                  </a:cubicBezTo>
                  <a:cubicBezTo>
                    <a:pt x="88" y="2"/>
                    <a:pt x="79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6"/>
            <p:cNvSpPr/>
            <p:nvPr/>
          </p:nvSpPr>
          <p:spPr>
            <a:xfrm>
              <a:off x="7042864" y="2082941"/>
              <a:ext cx="7137" cy="4971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13" y="0"/>
                  </a:moveTo>
                  <a:cubicBezTo>
                    <a:pt x="1" y="36"/>
                    <a:pt x="13" y="84"/>
                    <a:pt x="49" y="96"/>
                  </a:cubicBezTo>
                  <a:cubicBezTo>
                    <a:pt x="61" y="99"/>
                    <a:pt x="72" y="100"/>
                    <a:pt x="82" y="100"/>
                  </a:cubicBezTo>
                  <a:cubicBezTo>
                    <a:pt x="113" y="100"/>
                    <a:pt x="135" y="87"/>
                    <a:pt x="144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6"/>
            <p:cNvSpPr/>
            <p:nvPr/>
          </p:nvSpPr>
          <p:spPr>
            <a:xfrm>
              <a:off x="7064078" y="2091751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7"/>
                    <a:pt x="24" y="72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6"/>
            <p:cNvSpPr/>
            <p:nvPr/>
          </p:nvSpPr>
          <p:spPr>
            <a:xfrm>
              <a:off x="7085833" y="2100020"/>
              <a:ext cx="7728" cy="4971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25" y="0"/>
                  </a:moveTo>
                  <a:lnTo>
                    <a:pt x="25" y="0"/>
                  </a:lnTo>
                  <a:cubicBezTo>
                    <a:pt x="1" y="36"/>
                    <a:pt x="25" y="84"/>
                    <a:pt x="60" y="96"/>
                  </a:cubicBezTo>
                  <a:cubicBezTo>
                    <a:pt x="69" y="99"/>
                    <a:pt x="79" y="100"/>
                    <a:pt x="89" y="100"/>
                  </a:cubicBezTo>
                  <a:cubicBezTo>
                    <a:pt x="118" y="100"/>
                    <a:pt x="147" y="87"/>
                    <a:pt x="156" y="6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6"/>
            <p:cNvSpPr/>
            <p:nvPr/>
          </p:nvSpPr>
          <p:spPr>
            <a:xfrm>
              <a:off x="7085242" y="2133932"/>
              <a:ext cx="8318" cy="6940"/>
            </a:xfrm>
            <a:custGeom>
              <a:avLst/>
              <a:gdLst/>
              <a:ahLst/>
              <a:cxnLst/>
              <a:rect l="l" t="t" r="r" b="b"/>
              <a:pathLst>
                <a:path w="169" h="141" extrusionOk="0">
                  <a:moveTo>
                    <a:pt x="75" y="0"/>
                  </a:moveTo>
                  <a:cubicBezTo>
                    <a:pt x="44" y="0"/>
                    <a:pt x="22" y="13"/>
                    <a:pt x="13" y="40"/>
                  </a:cubicBezTo>
                  <a:cubicBezTo>
                    <a:pt x="1" y="76"/>
                    <a:pt x="25" y="124"/>
                    <a:pt x="60" y="136"/>
                  </a:cubicBezTo>
                  <a:cubicBezTo>
                    <a:pt x="69" y="139"/>
                    <a:pt x="78" y="141"/>
                    <a:pt x="87" y="141"/>
                  </a:cubicBezTo>
                  <a:cubicBezTo>
                    <a:pt x="114" y="141"/>
                    <a:pt x="138" y="127"/>
                    <a:pt x="156" y="100"/>
                  </a:cubicBezTo>
                  <a:cubicBezTo>
                    <a:pt x="168" y="64"/>
                    <a:pt x="144" y="16"/>
                    <a:pt x="108" y="5"/>
                  </a:cubicBezTo>
                  <a:cubicBezTo>
                    <a:pt x="96" y="2"/>
                    <a:pt x="85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6"/>
            <p:cNvSpPr/>
            <p:nvPr/>
          </p:nvSpPr>
          <p:spPr>
            <a:xfrm>
              <a:off x="7070526" y="2140429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7" y="1"/>
                  </a:moveTo>
                  <a:cubicBezTo>
                    <a:pt x="48" y="1"/>
                    <a:pt x="20" y="22"/>
                    <a:pt x="1" y="52"/>
                  </a:cubicBezTo>
                  <a:lnTo>
                    <a:pt x="144" y="100"/>
                  </a:lnTo>
                  <a:cubicBezTo>
                    <a:pt x="156" y="64"/>
                    <a:pt x="132" y="16"/>
                    <a:pt x="96" y="4"/>
                  </a:cubicBezTo>
                  <a:cubicBezTo>
                    <a:pt x="90" y="2"/>
                    <a:pt x="84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6"/>
            <p:cNvSpPr/>
            <p:nvPr/>
          </p:nvSpPr>
          <p:spPr>
            <a:xfrm>
              <a:off x="7048771" y="2132751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9" y="0"/>
                  </a:moveTo>
                  <a:cubicBezTo>
                    <a:pt x="40" y="0"/>
                    <a:pt x="10" y="16"/>
                    <a:pt x="0" y="52"/>
                  </a:cubicBezTo>
                  <a:lnTo>
                    <a:pt x="144" y="100"/>
                  </a:lnTo>
                  <a:cubicBezTo>
                    <a:pt x="156" y="64"/>
                    <a:pt x="132" y="17"/>
                    <a:pt x="96" y="5"/>
                  </a:cubicBezTo>
                  <a:cubicBezTo>
                    <a:pt x="88" y="2"/>
                    <a:pt x="78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6"/>
            <p:cNvSpPr/>
            <p:nvPr/>
          </p:nvSpPr>
          <p:spPr>
            <a:xfrm>
              <a:off x="7062897" y="2125762"/>
              <a:ext cx="8269" cy="7137"/>
            </a:xfrm>
            <a:custGeom>
              <a:avLst/>
              <a:gdLst/>
              <a:ahLst/>
              <a:cxnLst/>
              <a:rect l="l" t="t" r="r" b="b"/>
              <a:pathLst>
                <a:path w="168" h="145" extrusionOk="0">
                  <a:moveTo>
                    <a:pt x="88" y="0"/>
                  </a:moveTo>
                  <a:cubicBezTo>
                    <a:pt x="56" y="0"/>
                    <a:pt x="22" y="21"/>
                    <a:pt x="12" y="51"/>
                  </a:cubicBezTo>
                  <a:cubicBezTo>
                    <a:pt x="0" y="87"/>
                    <a:pt x="24" y="123"/>
                    <a:pt x="60" y="135"/>
                  </a:cubicBezTo>
                  <a:cubicBezTo>
                    <a:pt x="70" y="141"/>
                    <a:pt x="81" y="144"/>
                    <a:pt x="92" y="144"/>
                  </a:cubicBezTo>
                  <a:cubicBezTo>
                    <a:pt x="120" y="144"/>
                    <a:pt x="147" y="125"/>
                    <a:pt x="156" y="99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102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6"/>
            <p:cNvSpPr/>
            <p:nvPr/>
          </p:nvSpPr>
          <p:spPr>
            <a:xfrm>
              <a:off x="7041093" y="2117493"/>
              <a:ext cx="7728" cy="7481"/>
            </a:xfrm>
            <a:custGeom>
              <a:avLst/>
              <a:gdLst/>
              <a:ahLst/>
              <a:cxnLst/>
              <a:rect l="l" t="t" r="r" b="b"/>
              <a:pathLst>
                <a:path w="157" h="152" extrusionOk="0">
                  <a:moveTo>
                    <a:pt x="84" y="1"/>
                  </a:moveTo>
                  <a:cubicBezTo>
                    <a:pt x="49" y="1"/>
                    <a:pt x="23" y="22"/>
                    <a:pt x="13" y="52"/>
                  </a:cubicBezTo>
                  <a:cubicBezTo>
                    <a:pt x="1" y="87"/>
                    <a:pt x="13" y="135"/>
                    <a:pt x="49" y="147"/>
                  </a:cubicBezTo>
                  <a:cubicBezTo>
                    <a:pt x="60" y="150"/>
                    <a:pt x="71" y="152"/>
                    <a:pt x="81" y="152"/>
                  </a:cubicBezTo>
                  <a:cubicBezTo>
                    <a:pt x="112" y="152"/>
                    <a:pt x="135" y="136"/>
                    <a:pt x="144" y="99"/>
                  </a:cubicBezTo>
                  <a:cubicBezTo>
                    <a:pt x="156" y="64"/>
                    <a:pt x="144" y="28"/>
                    <a:pt x="109" y="4"/>
                  </a:cubicBez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6"/>
            <p:cNvSpPr/>
            <p:nvPr/>
          </p:nvSpPr>
          <p:spPr>
            <a:xfrm>
              <a:off x="7018747" y="2109519"/>
              <a:ext cx="8318" cy="7728"/>
            </a:xfrm>
            <a:custGeom>
              <a:avLst/>
              <a:gdLst/>
              <a:ahLst/>
              <a:cxnLst/>
              <a:rect l="l" t="t" r="r" b="b"/>
              <a:pathLst>
                <a:path w="169" h="157" extrusionOk="0">
                  <a:moveTo>
                    <a:pt x="78" y="1"/>
                  </a:moveTo>
                  <a:cubicBezTo>
                    <a:pt x="49" y="1"/>
                    <a:pt x="21" y="23"/>
                    <a:pt x="13" y="58"/>
                  </a:cubicBezTo>
                  <a:cubicBezTo>
                    <a:pt x="1" y="94"/>
                    <a:pt x="25" y="130"/>
                    <a:pt x="60" y="154"/>
                  </a:cubicBezTo>
                  <a:cubicBezTo>
                    <a:pt x="67" y="156"/>
                    <a:pt x="73" y="157"/>
                    <a:pt x="80" y="157"/>
                  </a:cubicBezTo>
                  <a:cubicBezTo>
                    <a:pt x="112" y="157"/>
                    <a:pt x="146" y="135"/>
                    <a:pt x="156" y="106"/>
                  </a:cubicBezTo>
                  <a:cubicBezTo>
                    <a:pt x="168" y="58"/>
                    <a:pt x="144" y="22"/>
                    <a:pt x="108" y="10"/>
                  </a:cubicBezTo>
                  <a:cubicBezTo>
                    <a:pt x="99" y="4"/>
                    <a:pt x="88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6"/>
            <p:cNvSpPr/>
            <p:nvPr/>
          </p:nvSpPr>
          <p:spPr>
            <a:xfrm>
              <a:off x="7027016" y="2125072"/>
              <a:ext cx="7088" cy="4971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64" y="1"/>
                  </a:moveTo>
                  <a:cubicBezTo>
                    <a:pt x="32" y="1"/>
                    <a:pt x="9" y="16"/>
                    <a:pt x="0" y="53"/>
                  </a:cubicBezTo>
                  <a:lnTo>
                    <a:pt x="132" y="101"/>
                  </a:lnTo>
                  <a:cubicBezTo>
                    <a:pt x="143" y="53"/>
                    <a:pt x="132" y="17"/>
                    <a:pt x="96" y="5"/>
                  </a:cubicBezTo>
                  <a:cubicBezTo>
                    <a:pt x="84" y="2"/>
                    <a:pt x="74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6"/>
            <p:cNvSpPr/>
            <p:nvPr/>
          </p:nvSpPr>
          <p:spPr>
            <a:xfrm>
              <a:off x="7034054" y="2105286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24" y="72"/>
                    <a:pt x="60" y="96"/>
                  </a:cubicBezTo>
                  <a:cubicBezTo>
                    <a:pt x="67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6"/>
            <p:cNvSpPr/>
            <p:nvPr/>
          </p:nvSpPr>
          <p:spPr>
            <a:xfrm>
              <a:off x="7055809" y="2113555"/>
              <a:ext cx="7728" cy="4627"/>
            </a:xfrm>
            <a:custGeom>
              <a:avLst/>
              <a:gdLst/>
              <a:ahLst/>
              <a:cxnLst/>
              <a:rect l="l" t="t" r="r" b="b"/>
              <a:pathLst>
                <a:path w="157" h="94" extrusionOk="0">
                  <a:moveTo>
                    <a:pt x="25" y="0"/>
                  </a:moveTo>
                  <a:cubicBezTo>
                    <a:pt x="1" y="36"/>
                    <a:pt x="25" y="72"/>
                    <a:pt x="61" y="84"/>
                  </a:cubicBezTo>
                  <a:cubicBezTo>
                    <a:pt x="71" y="90"/>
                    <a:pt x="82" y="93"/>
                    <a:pt x="92" y="93"/>
                  </a:cubicBezTo>
                  <a:cubicBezTo>
                    <a:pt x="120" y="93"/>
                    <a:pt x="148" y="74"/>
                    <a:pt x="156" y="48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6"/>
            <p:cNvSpPr/>
            <p:nvPr/>
          </p:nvSpPr>
          <p:spPr>
            <a:xfrm>
              <a:off x="7077613" y="2121184"/>
              <a:ext cx="7678" cy="4971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48"/>
                    <a:pt x="24" y="84"/>
                    <a:pt x="60" y="96"/>
                  </a:cubicBezTo>
                  <a:cubicBezTo>
                    <a:pt x="69" y="99"/>
                    <a:pt x="79" y="101"/>
                    <a:pt x="88" y="101"/>
                  </a:cubicBezTo>
                  <a:cubicBezTo>
                    <a:pt x="118" y="101"/>
                    <a:pt x="147" y="87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6"/>
            <p:cNvSpPr/>
            <p:nvPr/>
          </p:nvSpPr>
          <p:spPr>
            <a:xfrm>
              <a:off x="7078204" y="2154555"/>
              <a:ext cx="7678" cy="6891"/>
            </a:xfrm>
            <a:custGeom>
              <a:avLst/>
              <a:gdLst/>
              <a:ahLst/>
              <a:cxnLst/>
              <a:rect l="l" t="t" r="r" b="b"/>
              <a:pathLst>
                <a:path w="156" h="140" extrusionOk="0">
                  <a:moveTo>
                    <a:pt x="77" y="1"/>
                  </a:moveTo>
                  <a:cubicBezTo>
                    <a:pt x="48" y="1"/>
                    <a:pt x="22" y="22"/>
                    <a:pt x="12" y="52"/>
                  </a:cubicBezTo>
                  <a:cubicBezTo>
                    <a:pt x="0" y="88"/>
                    <a:pt x="12" y="124"/>
                    <a:pt x="60" y="136"/>
                  </a:cubicBezTo>
                  <a:cubicBezTo>
                    <a:pt x="69" y="139"/>
                    <a:pt x="78" y="140"/>
                    <a:pt x="87" y="140"/>
                  </a:cubicBezTo>
                  <a:cubicBezTo>
                    <a:pt x="112" y="140"/>
                    <a:pt x="135" y="127"/>
                    <a:pt x="144" y="100"/>
                  </a:cubicBezTo>
                  <a:cubicBezTo>
                    <a:pt x="156" y="64"/>
                    <a:pt x="132" y="28"/>
                    <a:pt x="96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6"/>
            <p:cNvSpPr/>
            <p:nvPr/>
          </p:nvSpPr>
          <p:spPr>
            <a:xfrm>
              <a:off x="7064078" y="2161642"/>
              <a:ext cx="7088" cy="4922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64" y="0"/>
                  </a:moveTo>
                  <a:cubicBezTo>
                    <a:pt x="33" y="0"/>
                    <a:pt x="0" y="22"/>
                    <a:pt x="0" y="51"/>
                  </a:cubicBezTo>
                  <a:lnTo>
                    <a:pt x="132" y="99"/>
                  </a:lnTo>
                  <a:cubicBezTo>
                    <a:pt x="144" y="63"/>
                    <a:pt x="120" y="15"/>
                    <a:pt x="84" y="3"/>
                  </a:cubicBezTo>
                  <a:cubicBezTo>
                    <a:pt x="78" y="1"/>
                    <a:pt x="71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6"/>
            <p:cNvSpPr/>
            <p:nvPr/>
          </p:nvSpPr>
          <p:spPr>
            <a:xfrm>
              <a:off x="7041683" y="2154555"/>
              <a:ext cx="7137" cy="4922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66" y="1"/>
                  </a:moveTo>
                  <a:cubicBezTo>
                    <a:pt x="37" y="1"/>
                    <a:pt x="11" y="22"/>
                    <a:pt x="1" y="52"/>
                  </a:cubicBezTo>
                  <a:lnTo>
                    <a:pt x="144" y="100"/>
                  </a:lnTo>
                  <a:cubicBezTo>
                    <a:pt x="144" y="64"/>
                    <a:pt x="132" y="16"/>
                    <a:pt x="85" y="4"/>
                  </a:cubicBez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6"/>
            <p:cNvSpPr/>
            <p:nvPr/>
          </p:nvSpPr>
          <p:spPr>
            <a:xfrm>
              <a:off x="7055809" y="2147467"/>
              <a:ext cx="7728" cy="6891"/>
            </a:xfrm>
            <a:custGeom>
              <a:avLst/>
              <a:gdLst/>
              <a:ahLst/>
              <a:cxnLst/>
              <a:rect l="l" t="t" r="r" b="b"/>
              <a:pathLst>
                <a:path w="157" h="140" extrusionOk="0">
                  <a:moveTo>
                    <a:pt x="71" y="0"/>
                  </a:moveTo>
                  <a:cubicBezTo>
                    <a:pt x="45" y="0"/>
                    <a:pt x="22" y="16"/>
                    <a:pt x="13" y="52"/>
                  </a:cubicBezTo>
                  <a:cubicBezTo>
                    <a:pt x="1" y="88"/>
                    <a:pt x="13" y="124"/>
                    <a:pt x="61" y="136"/>
                  </a:cubicBezTo>
                  <a:cubicBezTo>
                    <a:pt x="67" y="138"/>
                    <a:pt x="73" y="139"/>
                    <a:pt x="80" y="139"/>
                  </a:cubicBezTo>
                  <a:cubicBezTo>
                    <a:pt x="108" y="139"/>
                    <a:pt x="135" y="118"/>
                    <a:pt x="144" y="88"/>
                  </a:cubicBezTo>
                  <a:cubicBezTo>
                    <a:pt x="156" y="52"/>
                    <a:pt x="144" y="16"/>
                    <a:pt x="97" y="5"/>
                  </a:cubicBezTo>
                  <a:cubicBezTo>
                    <a:pt x="88" y="2"/>
                    <a:pt x="80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6"/>
            <p:cNvSpPr/>
            <p:nvPr/>
          </p:nvSpPr>
          <p:spPr>
            <a:xfrm>
              <a:off x="7033464" y="2139838"/>
              <a:ext cx="7678" cy="7432"/>
            </a:xfrm>
            <a:custGeom>
              <a:avLst/>
              <a:gdLst/>
              <a:ahLst/>
              <a:cxnLst/>
              <a:rect l="l" t="t" r="r" b="b"/>
              <a:pathLst>
                <a:path w="156" h="151" extrusionOk="0">
                  <a:moveTo>
                    <a:pt x="77" y="1"/>
                  </a:moveTo>
                  <a:cubicBezTo>
                    <a:pt x="48" y="1"/>
                    <a:pt x="22" y="22"/>
                    <a:pt x="12" y="52"/>
                  </a:cubicBezTo>
                  <a:cubicBezTo>
                    <a:pt x="1" y="88"/>
                    <a:pt x="12" y="136"/>
                    <a:pt x="60" y="148"/>
                  </a:cubicBezTo>
                  <a:cubicBezTo>
                    <a:pt x="67" y="150"/>
                    <a:pt x="73" y="151"/>
                    <a:pt x="79" y="151"/>
                  </a:cubicBezTo>
                  <a:cubicBezTo>
                    <a:pt x="108" y="151"/>
                    <a:pt x="134" y="129"/>
                    <a:pt x="144" y="100"/>
                  </a:cubicBezTo>
                  <a:cubicBezTo>
                    <a:pt x="156" y="64"/>
                    <a:pt x="144" y="16"/>
                    <a:pt x="96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6"/>
            <p:cNvSpPr/>
            <p:nvPr/>
          </p:nvSpPr>
          <p:spPr>
            <a:xfrm>
              <a:off x="7011118" y="2132209"/>
              <a:ext cx="7678" cy="7481"/>
            </a:xfrm>
            <a:custGeom>
              <a:avLst/>
              <a:gdLst/>
              <a:ahLst/>
              <a:cxnLst/>
              <a:rect l="l" t="t" r="r" b="b"/>
              <a:pathLst>
                <a:path w="156" h="152" extrusionOk="0">
                  <a:moveTo>
                    <a:pt x="84" y="1"/>
                  </a:moveTo>
                  <a:cubicBezTo>
                    <a:pt x="48" y="1"/>
                    <a:pt x="22" y="22"/>
                    <a:pt x="12" y="51"/>
                  </a:cubicBezTo>
                  <a:cubicBezTo>
                    <a:pt x="0" y="99"/>
                    <a:pt x="12" y="135"/>
                    <a:pt x="60" y="147"/>
                  </a:cubicBezTo>
                  <a:cubicBezTo>
                    <a:pt x="68" y="150"/>
                    <a:pt x="77" y="151"/>
                    <a:pt x="85" y="151"/>
                  </a:cubicBezTo>
                  <a:cubicBezTo>
                    <a:pt x="111" y="151"/>
                    <a:pt x="135" y="136"/>
                    <a:pt x="144" y="99"/>
                  </a:cubicBezTo>
                  <a:cubicBezTo>
                    <a:pt x="156" y="63"/>
                    <a:pt x="144" y="16"/>
                    <a:pt x="108" y="4"/>
                  </a:cubicBezTo>
                  <a:cubicBezTo>
                    <a:pt x="99" y="2"/>
                    <a:pt x="9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6"/>
            <p:cNvSpPr/>
            <p:nvPr/>
          </p:nvSpPr>
          <p:spPr>
            <a:xfrm>
              <a:off x="7019338" y="2147516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2" y="0"/>
                  </a:moveTo>
                  <a:cubicBezTo>
                    <a:pt x="36" y="0"/>
                    <a:pt x="10" y="22"/>
                    <a:pt x="1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6" y="4"/>
                  </a:cubicBezTo>
                  <a:cubicBezTo>
                    <a:pt x="88" y="1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6"/>
            <p:cNvSpPr/>
            <p:nvPr/>
          </p:nvSpPr>
          <p:spPr>
            <a:xfrm>
              <a:off x="7026425" y="2127681"/>
              <a:ext cx="7088" cy="4873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72"/>
                    <a:pt x="48" y="96"/>
                  </a:cubicBezTo>
                  <a:cubicBezTo>
                    <a:pt x="56" y="98"/>
                    <a:pt x="64" y="99"/>
                    <a:pt x="72" y="99"/>
                  </a:cubicBezTo>
                  <a:cubicBezTo>
                    <a:pt x="108" y="99"/>
                    <a:pt x="134" y="77"/>
                    <a:pt x="144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6"/>
            <p:cNvSpPr/>
            <p:nvPr/>
          </p:nvSpPr>
          <p:spPr>
            <a:xfrm>
              <a:off x="7048180" y="2135310"/>
              <a:ext cx="7678" cy="4381"/>
            </a:xfrm>
            <a:custGeom>
              <a:avLst/>
              <a:gdLst/>
              <a:ahLst/>
              <a:cxnLst/>
              <a:rect l="l" t="t" r="r" b="b"/>
              <a:pathLst>
                <a:path w="156" h="8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60" y="84"/>
                  </a:cubicBezTo>
                  <a:cubicBezTo>
                    <a:pt x="69" y="87"/>
                    <a:pt x="79" y="89"/>
                    <a:pt x="89" y="89"/>
                  </a:cubicBezTo>
                  <a:cubicBezTo>
                    <a:pt x="118" y="89"/>
                    <a:pt x="147" y="75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6"/>
            <p:cNvSpPr/>
            <p:nvPr/>
          </p:nvSpPr>
          <p:spPr>
            <a:xfrm>
              <a:off x="7069935" y="2142939"/>
              <a:ext cx="7728" cy="4430"/>
            </a:xfrm>
            <a:custGeom>
              <a:avLst/>
              <a:gdLst/>
              <a:ahLst/>
              <a:cxnLst/>
              <a:rect l="l" t="t" r="r" b="b"/>
              <a:pathLst>
                <a:path w="157" h="90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73"/>
                    <a:pt x="61" y="85"/>
                  </a:cubicBezTo>
                  <a:cubicBezTo>
                    <a:pt x="73" y="88"/>
                    <a:pt x="84" y="89"/>
                    <a:pt x="94" y="89"/>
                  </a:cubicBezTo>
                  <a:cubicBezTo>
                    <a:pt x="125" y="89"/>
                    <a:pt x="147" y="76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6"/>
            <p:cNvSpPr/>
            <p:nvPr/>
          </p:nvSpPr>
          <p:spPr>
            <a:xfrm>
              <a:off x="7071116" y="2175768"/>
              <a:ext cx="8318" cy="6842"/>
            </a:xfrm>
            <a:custGeom>
              <a:avLst/>
              <a:gdLst/>
              <a:ahLst/>
              <a:cxnLst/>
              <a:rect l="l" t="t" r="r" b="b"/>
              <a:pathLst>
                <a:path w="169" h="139" extrusionOk="0">
                  <a:moveTo>
                    <a:pt x="88" y="0"/>
                  </a:moveTo>
                  <a:cubicBezTo>
                    <a:pt x="57" y="0"/>
                    <a:pt x="23" y="22"/>
                    <a:pt x="13" y="51"/>
                  </a:cubicBezTo>
                  <a:cubicBezTo>
                    <a:pt x="1" y="87"/>
                    <a:pt x="25" y="123"/>
                    <a:pt x="72" y="135"/>
                  </a:cubicBezTo>
                  <a:cubicBezTo>
                    <a:pt x="79" y="137"/>
                    <a:pt x="85" y="138"/>
                    <a:pt x="91" y="138"/>
                  </a:cubicBezTo>
                  <a:cubicBezTo>
                    <a:pt x="120" y="138"/>
                    <a:pt x="146" y="117"/>
                    <a:pt x="156" y="87"/>
                  </a:cubicBezTo>
                  <a:cubicBezTo>
                    <a:pt x="168" y="51"/>
                    <a:pt x="144" y="15"/>
                    <a:pt x="108" y="3"/>
                  </a:cubicBezTo>
                  <a:cubicBezTo>
                    <a:pt x="102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6"/>
            <p:cNvSpPr/>
            <p:nvPr/>
          </p:nvSpPr>
          <p:spPr>
            <a:xfrm>
              <a:off x="7057581" y="2182954"/>
              <a:ext cx="7728" cy="4774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84" y="1"/>
                  </a:moveTo>
                  <a:cubicBezTo>
                    <a:pt x="49" y="1"/>
                    <a:pt x="13" y="13"/>
                    <a:pt x="1" y="49"/>
                  </a:cubicBezTo>
                  <a:lnTo>
                    <a:pt x="144" y="97"/>
                  </a:lnTo>
                  <a:cubicBezTo>
                    <a:pt x="156" y="61"/>
                    <a:pt x="132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6"/>
            <p:cNvSpPr/>
            <p:nvPr/>
          </p:nvSpPr>
          <p:spPr>
            <a:xfrm>
              <a:off x="7035235" y="2176950"/>
              <a:ext cx="7088" cy="4331"/>
            </a:xfrm>
            <a:custGeom>
              <a:avLst/>
              <a:gdLst/>
              <a:ahLst/>
              <a:cxnLst/>
              <a:rect l="l" t="t" r="r" b="b"/>
              <a:pathLst>
                <a:path w="144" h="88" extrusionOk="0">
                  <a:moveTo>
                    <a:pt x="65" y="0"/>
                  </a:moveTo>
                  <a:cubicBezTo>
                    <a:pt x="36" y="0"/>
                    <a:pt x="10" y="22"/>
                    <a:pt x="0" y="51"/>
                  </a:cubicBezTo>
                  <a:lnTo>
                    <a:pt x="144" y="87"/>
                  </a:lnTo>
                  <a:cubicBezTo>
                    <a:pt x="144" y="51"/>
                    <a:pt x="132" y="15"/>
                    <a:pt x="84" y="3"/>
                  </a:cubicBezTo>
                  <a:cubicBezTo>
                    <a:pt x="78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6"/>
            <p:cNvSpPr/>
            <p:nvPr/>
          </p:nvSpPr>
          <p:spPr>
            <a:xfrm>
              <a:off x="7048771" y="2169222"/>
              <a:ext cx="8269" cy="6891"/>
            </a:xfrm>
            <a:custGeom>
              <a:avLst/>
              <a:gdLst/>
              <a:ahLst/>
              <a:cxnLst/>
              <a:rect l="l" t="t" r="r" b="b"/>
              <a:pathLst>
                <a:path w="168" h="140" extrusionOk="0">
                  <a:moveTo>
                    <a:pt x="76" y="1"/>
                  </a:moveTo>
                  <a:cubicBezTo>
                    <a:pt x="45" y="1"/>
                    <a:pt x="21" y="16"/>
                    <a:pt x="12" y="53"/>
                  </a:cubicBezTo>
                  <a:cubicBezTo>
                    <a:pt x="0" y="89"/>
                    <a:pt x="24" y="124"/>
                    <a:pt x="60" y="136"/>
                  </a:cubicBezTo>
                  <a:cubicBezTo>
                    <a:pt x="69" y="139"/>
                    <a:pt x="77" y="140"/>
                    <a:pt x="84" y="140"/>
                  </a:cubicBezTo>
                  <a:cubicBezTo>
                    <a:pt x="120" y="140"/>
                    <a:pt x="146" y="118"/>
                    <a:pt x="156" y="89"/>
                  </a:cubicBezTo>
                  <a:cubicBezTo>
                    <a:pt x="168" y="53"/>
                    <a:pt x="144" y="17"/>
                    <a:pt x="108" y="5"/>
                  </a:cubicBezTo>
                  <a:cubicBezTo>
                    <a:pt x="97" y="2"/>
                    <a:pt x="86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6"/>
            <p:cNvSpPr/>
            <p:nvPr/>
          </p:nvSpPr>
          <p:spPr>
            <a:xfrm>
              <a:off x="7026425" y="2162233"/>
              <a:ext cx="7678" cy="7432"/>
            </a:xfrm>
            <a:custGeom>
              <a:avLst/>
              <a:gdLst/>
              <a:ahLst/>
              <a:cxnLst/>
              <a:rect l="l" t="t" r="r" b="b"/>
              <a:pathLst>
                <a:path w="156" h="151" extrusionOk="0">
                  <a:moveTo>
                    <a:pt x="77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0" y="99"/>
                    <a:pt x="24" y="135"/>
                    <a:pt x="60" y="147"/>
                  </a:cubicBezTo>
                  <a:cubicBezTo>
                    <a:pt x="66" y="149"/>
                    <a:pt x="73" y="150"/>
                    <a:pt x="80" y="150"/>
                  </a:cubicBezTo>
                  <a:cubicBezTo>
                    <a:pt x="111" y="150"/>
                    <a:pt x="144" y="129"/>
                    <a:pt x="144" y="99"/>
                  </a:cubicBezTo>
                  <a:cubicBezTo>
                    <a:pt x="155" y="63"/>
                    <a:pt x="144" y="15"/>
                    <a:pt x="96" y="3"/>
                  </a:cubicBezTo>
                  <a:cubicBezTo>
                    <a:pt x="89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6"/>
            <p:cNvSpPr/>
            <p:nvPr/>
          </p:nvSpPr>
          <p:spPr>
            <a:xfrm>
              <a:off x="7003440" y="2155736"/>
              <a:ext cx="8318" cy="7432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8" y="1"/>
                  </a:moveTo>
                  <a:cubicBezTo>
                    <a:pt x="57" y="1"/>
                    <a:pt x="23" y="22"/>
                    <a:pt x="13" y="52"/>
                  </a:cubicBezTo>
                  <a:cubicBezTo>
                    <a:pt x="1" y="100"/>
                    <a:pt x="25" y="135"/>
                    <a:pt x="61" y="147"/>
                  </a:cubicBezTo>
                  <a:cubicBezTo>
                    <a:pt x="69" y="150"/>
                    <a:pt x="77" y="151"/>
                    <a:pt x="85" y="151"/>
                  </a:cubicBezTo>
                  <a:cubicBezTo>
                    <a:pt x="120" y="151"/>
                    <a:pt x="146" y="129"/>
                    <a:pt x="156" y="100"/>
                  </a:cubicBezTo>
                  <a:cubicBezTo>
                    <a:pt x="168" y="52"/>
                    <a:pt x="144" y="16"/>
                    <a:pt x="108" y="4"/>
                  </a:cubicBezTo>
                  <a:cubicBezTo>
                    <a:pt x="102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6"/>
            <p:cNvSpPr/>
            <p:nvPr/>
          </p:nvSpPr>
          <p:spPr>
            <a:xfrm>
              <a:off x="7012299" y="2170453"/>
              <a:ext cx="7678" cy="4922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5" y="1"/>
                    <a:pt x="10" y="24"/>
                    <a:pt x="0" y="64"/>
                  </a:cubicBezTo>
                  <a:lnTo>
                    <a:pt x="144" y="99"/>
                  </a:lnTo>
                  <a:cubicBezTo>
                    <a:pt x="156" y="64"/>
                    <a:pt x="132" y="16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6"/>
            <p:cNvSpPr/>
            <p:nvPr/>
          </p:nvSpPr>
          <p:spPr>
            <a:xfrm>
              <a:off x="7018747" y="2150027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48"/>
                    <a:pt x="25" y="84"/>
                    <a:pt x="60" y="96"/>
                  </a:cubicBezTo>
                  <a:cubicBezTo>
                    <a:pt x="67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6"/>
            <p:cNvSpPr/>
            <p:nvPr/>
          </p:nvSpPr>
          <p:spPr>
            <a:xfrm>
              <a:off x="7041093" y="2157065"/>
              <a:ext cx="7728" cy="4922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85"/>
                    <a:pt x="61" y="96"/>
                  </a:cubicBezTo>
                  <a:cubicBezTo>
                    <a:pt x="67" y="99"/>
                    <a:pt x="74" y="100"/>
                    <a:pt x="81" y="100"/>
                  </a:cubicBezTo>
                  <a:cubicBezTo>
                    <a:pt x="112" y="100"/>
                    <a:pt x="147" y="78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6"/>
            <p:cNvSpPr/>
            <p:nvPr/>
          </p:nvSpPr>
          <p:spPr>
            <a:xfrm>
              <a:off x="7063487" y="2164153"/>
              <a:ext cx="7088" cy="4381"/>
            </a:xfrm>
            <a:custGeom>
              <a:avLst/>
              <a:gdLst/>
              <a:ahLst/>
              <a:cxnLst/>
              <a:rect l="l" t="t" r="r" b="b"/>
              <a:pathLst>
                <a:path w="144" h="89" extrusionOk="0">
                  <a:moveTo>
                    <a:pt x="12" y="0"/>
                  </a:moveTo>
                  <a:cubicBezTo>
                    <a:pt x="0" y="36"/>
                    <a:pt x="12" y="72"/>
                    <a:pt x="60" y="84"/>
                  </a:cubicBezTo>
                  <a:cubicBezTo>
                    <a:pt x="69" y="87"/>
                    <a:pt x="78" y="88"/>
                    <a:pt x="87" y="88"/>
                  </a:cubicBezTo>
                  <a:cubicBezTo>
                    <a:pt x="112" y="88"/>
                    <a:pt x="135" y="75"/>
                    <a:pt x="144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6"/>
            <p:cNvSpPr/>
            <p:nvPr/>
          </p:nvSpPr>
          <p:spPr>
            <a:xfrm>
              <a:off x="7065850" y="2196490"/>
              <a:ext cx="8269" cy="6694"/>
            </a:xfrm>
            <a:custGeom>
              <a:avLst/>
              <a:gdLst/>
              <a:ahLst/>
              <a:cxnLst/>
              <a:rect l="l" t="t" r="r" b="b"/>
              <a:pathLst>
                <a:path w="168" h="136" extrusionOk="0">
                  <a:moveTo>
                    <a:pt x="96" y="1"/>
                  </a:moveTo>
                  <a:cubicBezTo>
                    <a:pt x="60" y="1"/>
                    <a:pt x="24" y="13"/>
                    <a:pt x="12" y="49"/>
                  </a:cubicBezTo>
                  <a:cubicBezTo>
                    <a:pt x="0" y="97"/>
                    <a:pt x="24" y="132"/>
                    <a:pt x="60" y="132"/>
                  </a:cubicBezTo>
                  <a:cubicBezTo>
                    <a:pt x="68" y="135"/>
                    <a:pt x="76" y="136"/>
                    <a:pt x="84" y="136"/>
                  </a:cubicBezTo>
                  <a:cubicBezTo>
                    <a:pt x="120" y="136"/>
                    <a:pt x="146" y="114"/>
                    <a:pt x="156" y="85"/>
                  </a:cubicBezTo>
                  <a:cubicBezTo>
                    <a:pt x="168" y="49"/>
                    <a:pt x="132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6"/>
            <p:cNvSpPr/>
            <p:nvPr/>
          </p:nvSpPr>
          <p:spPr>
            <a:xfrm>
              <a:off x="7052315" y="2204611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64" y="0"/>
                  </a:moveTo>
                  <a:cubicBezTo>
                    <a:pt x="33" y="0"/>
                    <a:pt x="0" y="22"/>
                    <a:pt x="0" y="51"/>
                  </a:cubicBezTo>
                  <a:lnTo>
                    <a:pt x="144" y="87"/>
                  </a:lnTo>
                  <a:cubicBezTo>
                    <a:pt x="156" y="51"/>
                    <a:pt x="132" y="15"/>
                    <a:pt x="84" y="3"/>
                  </a:cubicBezTo>
                  <a:cubicBezTo>
                    <a:pt x="77" y="1"/>
                    <a:pt x="71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6"/>
            <p:cNvSpPr/>
            <p:nvPr/>
          </p:nvSpPr>
          <p:spPr>
            <a:xfrm>
              <a:off x="7029329" y="2199295"/>
              <a:ext cx="7728" cy="4331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73" y="1"/>
                  </a:moveTo>
                  <a:cubicBezTo>
                    <a:pt x="37" y="1"/>
                    <a:pt x="11" y="24"/>
                    <a:pt x="1" y="63"/>
                  </a:cubicBezTo>
                  <a:lnTo>
                    <a:pt x="144" y="87"/>
                  </a:lnTo>
                  <a:cubicBezTo>
                    <a:pt x="156" y="52"/>
                    <a:pt x="132" y="16"/>
                    <a:pt x="96" y="4"/>
                  </a:cubicBezTo>
                  <a:cubicBezTo>
                    <a:pt x="88" y="2"/>
                    <a:pt x="8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6"/>
            <p:cNvSpPr/>
            <p:nvPr/>
          </p:nvSpPr>
          <p:spPr>
            <a:xfrm>
              <a:off x="7042864" y="2191076"/>
              <a:ext cx="8318" cy="6792"/>
            </a:xfrm>
            <a:custGeom>
              <a:avLst/>
              <a:gdLst/>
              <a:ahLst/>
              <a:cxnLst/>
              <a:rect l="l" t="t" r="r" b="b"/>
              <a:pathLst>
                <a:path w="169" h="138" extrusionOk="0">
                  <a:moveTo>
                    <a:pt x="78" y="0"/>
                  </a:moveTo>
                  <a:cubicBezTo>
                    <a:pt x="49" y="0"/>
                    <a:pt x="23" y="22"/>
                    <a:pt x="13" y="51"/>
                  </a:cubicBezTo>
                  <a:cubicBezTo>
                    <a:pt x="1" y="87"/>
                    <a:pt x="25" y="123"/>
                    <a:pt x="73" y="135"/>
                  </a:cubicBezTo>
                  <a:cubicBezTo>
                    <a:pt x="79" y="137"/>
                    <a:pt x="85" y="138"/>
                    <a:pt x="92" y="138"/>
                  </a:cubicBezTo>
                  <a:cubicBezTo>
                    <a:pt x="120" y="138"/>
                    <a:pt x="146" y="117"/>
                    <a:pt x="156" y="87"/>
                  </a:cubicBezTo>
                  <a:cubicBezTo>
                    <a:pt x="168" y="51"/>
                    <a:pt x="144" y="15"/>
                    <a:pt x="96" y="3"/>
                  </a:cubicBez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6"/>
            <p:cNvSpPr/>
            <p:nvPr/>
          </p:nvSpPr>
          <p:spPr>
            <a:xfrm>
              <a:off x="7019928" y="2185169"/>
              <a:ext cx="8269" cy="7432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4" y="1"/>
                  </a:moveTo>
                  <a:cubicBezTo>
                    <a:pt x="48" y="1"/>
                    <a:pt x="22" y="22"/>
                    <a:pt x="12" y="52"/>
                  </a:cubicBezTo>
                  <a:cubicBezTo>
                    <a:pt x="1" y="99"/>
                    <a:pt x="24" y="135"/>
                    <a:pt x="72" y="147"/>
                  </a:cubicBezTo>
                  <a:cubicBezTo>
                    <a:pt x="78" y="149"/>
                    <a:pt x="85" y="150"/>
                    <a:pt x="91" y="150"/>
                  </a:cubicBezTo>
                  <a:cubicBezTo>
                    <a:pt x="120" y="150"/>
                    <a:pt x="146" y="127"/>
                    <a:pt x="156" y="87"/>
                  </a:cubicBezTo>
                  <a:cubicBezTo>
                    <a:pt x="168" y="52"/>
                    <a:pt x="144" y="16"/>
                    <a:pt x="108" y="4"/>
                  </a:cubicBez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6"/>
            <p:cNvSpPr/>
            <p:nvPr/>
          </p:nvSpPr>
          <p:spPr>
            <a:xfrm>
              <a:off x="6997583" y="2179312"/>
              <a:ext cx="7678" cy="7924"/>
            </a:xfrm>
            <a:custGeom>
              <a:avLst/>
              <a:gdLst/>
              <a:ahLst/>
              <a:cxnLst/>
              <a:rect l="l" t="t" r="r" b="b"/>
              <a:pathLst>
                <a:path w="156" h="161" extrusionOk="0">
                  <a:moveTo>
                    <a:pt x="77" y="0"/>
                  </a:moveTo>
                  <a:cubicBezTo>
                    <a:pt x="45" y="0"/>
                    <a:pt x="10" y="23"/>
                    <a:pt x="0" y="63"/>
                  </a:cubicBezTo>
                  <a:cubicBezTo>
                    <a:pt x="0" y="99"/>
                    <a:pt x="12" y="147"/>
                    <a:pt x="60" y="159"/>
                  </a:cubicBezTo>
                  <a:cubicBezTo>
                    <a:pt x="65" y="160"/>
                    <a:pt x="70" y="161"/>
                    <a:pt x="75" y="161"/>
                  </a:cubicBezTo>
                  <a:cubicBezTo>
                    <a:pt x="108" y="161"/>
                    <a:pt x="144" y="130"/>
                    <a:pt x="144" y="99"/>
                  </a:cubicBezTo>
                  <a:cubicBezTo>
                    <a:pt x="156" y="51"/>
                    <a:pt x="132" y="15"/>
                    <a:pt x="96" y="3"/>
                  </a:cubicBezTo>
                  <a:cubicBezTo>
                    <a:pt x="90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6"/>
            <p:cNvSpPr/>
            <p:nvPr/>
          </p:nvSpPr>
          <p:spPr>
            <a:xfrm>
              <a:off x="7006984" y="2194029"/>
              <a:ext cx="7088" cy="4873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69" y="1"/>
                  </a:moveTo>
                  <a:cubicBezTo>
                    <a:pt x="36" y="1"/>
                    <a:pt x="0" y="32"/>
                    <a:pt x="0" y="63"/>
                  </a:cubicBezTo>
                  <a:lnTo>
                    <a:pt x="144" y="99"/>
                  </a:lnTo>
                  <a:cubicBezTo>
                    <a:pt x="144" y="51"/>
                    <a:pt x="120" y="15"/>
                    <a:pt x="84" y="3"/>
                  </a:cubicBezTo>
                  <a:cubicBezTo>
                    <a:pt x="79" y="1"/>
                    <a:pt x="74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6"/>
            <p:cNvSpPr/>
            <p:nvPr/>
          </p:nvSpPr>
          <p:spPr>
            <a:xfrm>
              <a:off x="7012299" y="2173554"/>
              <a:ext cx="7088" cy="4774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0" y="1"/>
                  </a:moveTo>
                  <a:cubicBezTo>
                    <a:pt x="0" y="36"/>
                    <a:pt x="12" y="84"/>
                    <a:pt x="60" y="96"/>
                  </a:cubicBezTo>
                  <a:cubicBezTo>
                    <a:pt x="96" y="96"/>
                    <a:pt x="132" y="72"/>
                    <a:pt x="144" y="3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6"/>
            <p:cNvSpPr/>
            <p:nvPr/>
          </p:nvSpPr>
          <p:spPr>
            <a:xfrm>
              <a:off x="7034645" y="2179460"/>
              <a:ext cx="7678" cy="4725"/>
            </a:xfrm>
            <a:custGeom>
              <a:avLst/>
              <a:gdLst/>
              <a:ahLst/>
              <a:cxnLst/>
              <a:rect l="l" t="t" r="r" b="b"/>
              <a:pathLst>
                <a:path w="156" h="96" extrusionOk="0">
                  <a:moveTo>
                    <a:pt x="12" y="0"/>
                  </a:moveTo>
                  <a:cubicBezTo>
                    <a:pt x="0" y="36"/>
                    <a:pt x="24" y="84"/>
                    <a:pt x="60" y="96"/>
                  </a:cubicBezTo>
                  <a:cubicBezTo>
                    <a:pt x="96" y="96"/>
                    <a:pt x="144" y="84"/>
                    <a:pt x="156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6"/>
            <p:cNvSpPr/>
            <p:nvPr/>
          </p:nvSpPr>
          <p:spPr>
            <a:xfrm>
              <a:off x="7056990" y="2185317"/>
              <a:ext cx="7728" cy="4774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49"/>
                    <a:pt x="25" y="84"/>
                    <a:pt x="61" y="96"/>
                  </a:cubicBezTo>
                  <a:cubicBezTo>
                    <a:pt x="108" y="96"/>
                    <a:pt x="144" y="84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6"/>
            <p:cNvSpPr/>
            <p:nvPr/>
          </p:nvSpPr>
          <p:spPr>
            <a:xfrm>
              <a:off x="7061125" y="2217556"/>
              <a:ext cx="8269" cy="664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77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0" y="87"/>
                    <a:pt x="36" y="123"/>
                    <a:pt x="72" y="135"/>
                  </a:cubicBezTo>
                  <a:cubicBezTo>
                    <a:pt x="108" y="135"/>
                    <a:pt x="144" y="123"/>
                    <a:pt x="156" y="87"/>
                  </a:cubicBezTo>
                  <a:cubicBezTo>
                    <a:pt x="168" y="51"/>
                    <a:pt x="132" y="15"/>
                    <a:pt x="96" y="3"/>
                  </a:cubicBezTo>
                  <a:cubicBezTo>
                    <a:pt x="90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6"/>
            <p:cNvSpPr/>
            <p:nvPr/>
          </p:nvSpPr>
          <p:spPr>
            <a:xfrm>
              <a:off x="7048180" y="2225923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0" y="25"/>
                    <a:pt x="0" y="61"/>
                  </a:cubicBezTo>
                  <a:lnTo>
                    <a:pt x="144" y="84"/>
                  </a:lnTo>
                  <a:cubicBezTo>
                    <a:pt x="156" y="49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6"/>
            <p:cNvSpPr/>
            <p:nvPr/>
          </p:nvSpPr>
          <p:spPr>
            <a:xfrm>
              <a:off x="7025244" y="2222231"/>
              <a:ext cx="7678" cy="3741"/>
            </a:xfrm>
            <a:custGeom>
              <a:avLst/>
              <a:gdLst/>
              <a:ahLst/>
              <a:cxnLst/>
              <a:rect l="l" t="t" r="r" b="b"/>
              <a:pathLst>
                <a:path w="156" h="76" extrusionOk="0">
                  <a:moveTo>
                    <a:pt x="65" y="1"/>
                  </a:moveTo>
                  <a:cubicBezTo>
                    <a:pt x="33" y="1"/>
                    <a:pt x="0" y="24"/>
                    <a:pt x="0" y="64"/>
                  </a:cubicBezTo>
                  <a:lnTo>
                    <a:pt x="144" y="76"/>
                  </a:lnTo>
                  <a:cubicBezTo>
                    <a:pt x="156" y="40"/>
                    <a:pt x="120" y="4"/>
                    <a:pt x="84" y="4"/>
                  </a:cubicBezTo>
                  <a:cubicBezTo>
                    <a:pt x="78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6"/>
            <p:cNvSpPr/>
            <p:nvPr/>
          </p:nvSpPr>
          <p:spPr>
            <a:xfrm>
              <a:off x="7038189" y="2212831"/>
              <a:ext cx="7678" cy="7285"/>
            </a:xfrm>
            <a:custGeom>
              <a:avLst/>
              <a:gdLst/>
              <a:ahLst/>
              <a:cxnLst/>
              <a:rect l="l" t="t" r="r" b="b"/>
              <a:pathLst>
                <a:path w="156" h="148" extrusionOk="0">
                  <a:moveTo>
                    <a:pt x="77" y="1"/>
                  </a:moveTo>
                  <a:cubicBezTo>
                    <a:pt x="45" y="1"/>
                    <a:pt x="12" y="24"/>
                    <a:pt x="12" y="63"/>
                  </a:cubicBezTo>
                  <a:cubicBezTo>
                    <a:pt x="0" y="99"/>
                    <a:pt x="24" y="135"/>
                    <a:pt x="72" y="147"/>
                  </a:cubicBezTo>
                  <a:cubicBezTo>
                    <a:pt x="108" y="147"/>
                    <a:pt x="144" y="123"/>
                    <a:pt x="156" y="87"/>
                  </a:cubicBezTo>
                  <a:cubicBezTo>
                    <a:pt x="156" y="52"/>
                    <a:pt x="132" y="16"/>
                    <a:pt x="96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6"/>
            <p:cNvSpPr/>
            <p:nvPr/>
          </p:nvSpPr>
          <p:spPr>
            <a:xfrm>
              <a:off x="7015203" y="2208302"/>
              <a:ext cx="7728" cy="7235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97" y="0"/>
                  </a:moveTo>
                  <a:cubicBezTo>
                    <a:pt x="49" y="0"/>
                    <a:pt x="13" y="24"/>
                    <a:pt x="1" y="60"/>
                  </a:cubicBezTo>
                  <a:cubicBezTo>
                    <a:pt x="1" y="108"/>
                    <a:pt x="25" y="144"/>
                    <a:pt x="61" y="144"/>
                  </a:cubicBezTo>
                  <a:cubicBezTo>
                    <a:pt x="69" y="146"/>
                    <a:pt x="77" y="147"/>
                    <a:pt x="84" y="147"/>
                  </a:cubicBezTo>
                  <a:cubicBezTo>
                    <a:pt x="120" y="147"/>
                    <a:pt x="146" y="123"/>
                    <a:pt x="156" y="84"/>
                  </a:cubicBezTo>
                  <a:cubicBezTo>
                    <a:pt x="156" y="48"/>
                    <a:pt x="132" y="12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6"/>
            <p:cNvSpPr/>
            <p:nvPr/>
          </p:nvSpPr>
          <p:spPr>
            <a:xfrm>
              <a:off x="6991676" y="2203577"/>
              <a:ext cx="8318" cy="7826"/>
            </a:xfrm>
            <a:custGeom>
              <a:avLst/>
              <a:gdLst/>
              <a:ahLst/>
              <a:cxnLst/>
              <a:rect l="l" t="t" r="r" b="b"/>
              <a:pathLst>
                <a:path w="169" h="159" extrusionOk="0">
                  <a:moveTo>
                    <a:pt x="108" y="0"/>
                  </a:moveTo>
                  <a:cubicBezTo>
                    <a:pt x="60" y="0"/>
                    <a:pt x="25" y="24"/>
                    <a:pt x="13" y="72"/>
                  </a:cubicBezTo>
                  <a:cubicBezTo>
                    <a:pt x="1" y="108"/>
                    <a:pt x="36" y="156"/>
                    <a:pt x="72" y="156"/>
                  </a:cubicBezTo>
                  <a:cubicBezTo>
                    <a:pt x="77" y="157"/>
                    <a:pt x="82" y="158"/>
                    <a:pt x="87" y="158"/>
                  </a:cubicBezTo>
                  <a:cubicBezTo>
                    <a:pt x="120" y="158"/>
                    <a:pt x="156" y="127"/>
                    <a:pt x="156" y="96"/>
                  </a:cubicBezTo>
                  <a:cubicBezTo>
                    <a:pt x="168" y="48"/>
                    <a:pt x="144" y="12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6"/>
            <p:cNvSpPr/>
            <p:nvPr/>
          </p:nvSpPr>
          <p:spPr>
            <a:xfrm>
              <a:off x="7002258" y="2218146"/>
              <a:ext cx="7728" cy="4282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70" y="1"/>
                  </a:moveTo>
                  <a:cubicBezTo>
                    <a:pt x="37" y="1"/>
                    <a:pt x="1" y="32"/>
                    <a:pt x="1" y="63"/>
                  </a:cubicBezTo>
                  <a:lnTo>
                    <a:pt x="144" y="87"/>
                  </a:lnTo>
                  <a:cubicBezTo>
                    <a:pt x="156" y="51"/>
                    <a:pt x="120" y="3"/>
                    <a:pt x="85" y="3"/>
                  </a:cubicBezTo>
                  <a:cubicBezTo>
                    <a:pt x="80" y="2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6"/>
            <p:cNvSpPr/>
            <p:nvPr/>
          </p:nvSpPr>
          <p:spPr>
            <a:xfrm>
              <a:off x="7006393" y="2197080"/>
              <a:ext cx="7678" cy="4774"/>
            </a:xfrm>
            <a:custGeom>
              <a:avLst/>
              <a:gdLst/>
              <a:ahLst/>
              <a:cxnLst/>
              <a:rect l="l" t="t" r="r" b="b"/>
              <a:pathLst>
                <a:path w="156" h="97" extrusionOk="0">
                  <a:moveTo>
                    <a:pt x="12" y="1"/>
                  </a:moveTo>
                  <a:lnTo>
                    <a:pt x="12" y="1"/>
                  </a:lnTo>
                  <a:cubicBezTo>
                    <a:pt x="1" y="49"/>
                    <a:pt x="24" y="85"/>
                    <a:pt x="60" y="97"/>
                  </a:cubicBezTo>
                  <a:cubicBezTo>
                    <a:pt x="108" y="97"/>
                    <a:pt x="144" y="73"/>
                    <a:pt x="156" y="37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6"/>
            <p:cNvSpPr/>
            <p:nvPr/>
          </p:nvSpPr>
          <p:spPr>
            <a:xfrm>
              <a:off x="7029329" y="2202396"/>
              <a:ext cx="7137" cy="4282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1" y="0"/>
                  </a:moveTo>
                  <a:cubicBezTo>
                    <a:pt x="1" y="36"/>
                    <a:pt x="25" y="72"/>
                    <a:pt x="61" y="84"/>
                  </a:cubicBezTo>
                  <a:cubicBezTo>
                    <a:pt x="65" y="86"/>
                    <a:pt x="70" y="87"/>
                    <a:pt x="76" y="87"/>
                  </a:cubicBezTo>
                  <a:cubicBezTo>
                    <a:pt x="108" y="87"/>
                    <a:pt x="144" y="55"/>
                    <a:pt x="144" y="2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6"/>
            <p:cNvSpPr/>
            <p:nvPr/>
          </p:nvSpPr>
          <p:spPr>
            <a:xfrm>
              <a:off x="7051724" y="2207121"/>
              <a:ext cx="7678" cy="4282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72" y="84"/>
                  </a:cubicBezTo>
                  <a:cubicBezTo>
                    <a:pt x="78" y="86"/>
                    <a:pt x="85" y="87"/>
                    <a:pt x="91" y="87"/>
                  </a:cubicBezTo>
                  <a:cubicBezTo>
                    <a:pt x="120" y="87"/>
                    <a:pt x="146" y="66"/>
                    <a:pt x="156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6"/>
            <p:cNvSpPr/>
            <p:nvPr/>
          </p:nvSpPr>
          <p:spPr>
            <a:xfrm>
              <a:off x="7058172" y="2238277"/>
              <a:ext cx="7728" cy="6645"/>
            </a:xfrm>
            <a:custGeom>
              <a:avLst/>
              <a:gdLst/>
              <a:ahLst/>
              <a:cxnLst/>
              <a:rect l="l" t="t" r="r" b="b"/>
              <a:pathLst>
                <a:path w="157" h="135" extrusionOk="0">
                  <a:moveTo>
                    <a:pt x="84" y="1"/>
                  </a:moveTo>
                  <a:cubicBezTo>
                    <a:pt x="49" y="1"/>
                    <a:pt x="13" y="25"/>
                    <a:pt x="1" y="61"/>
                  </a:cubicBezTo>
                  <a:cubicBezTo>
                    <a:pt x="1" y="96"/>
                    <a:pt x="25" y="132"/>
                    <a:pt x="72" y="132"/>
                  </a:cubicBezTo>
                  <a:cubicBezTo>
                    <a:pt x="77" y="134"/>
                    <a:pt x="82" y="135"/>
                    <a:pt x="87" y="135"/>
                  </a:cubicBezTo>
                  <a:cubicBezTo>
                    <a:pt x="117" y="135"/>
                    <a:pt x="144" y="104"/>
                    <a:pt x="144" y="73"/>
                  </a:cubicBezTo>
                  <a:cubicBezTo>
                    <a:pt x="156" y="49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6"/>
            <p:cNvSpPr/>
            <p:nvPr/>
          </p:nvSpPr>
          <p:spPr>
            <a:xfrm>
              <a:off x="7045227" y="2247579"/>
              <a:ext cx="7728" cy="3692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66" y="1"/>
                  </a:moveTo>
                  <a:cubicBezTo>
                    <a:pt x="28" y="1"/>
                    <a:pt x="1" y="32"/>
                    <a:pt x="1" y="63"/>
                  </a:cubicBezTo>
                  <a:lnTo>
                    <a:pt x="144" y="75"/>
                  </a:lnTo>
                  <a:cubicBezTo>
                    <a:pt x="156" y="39"/>
                    <a:pt x="120" y="3"/>
                    <a:pt x="84" y="3"/>
                  </a:cubicBez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6"/>
            <p:cNvSpPr/>
            <p:nvPr/>
          </p:nvSpPr>
          <p:spPr>
            <a:xfrm>
              <a:off x="7022291" y="2244774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lnTo>
                    <a:pt x="144" y="84"/>
                  </a:lnTo>
                  <a:cubicBezTo>
                    <a:pt x="144" y="48"/>
                    <a:pt x="120" y="12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6"/>
            <p:cNvSpPr/>
            <p:nvPr/>
          </p:nvSpPr>
          <p:spPr>
            <a:xfrm>
              <a:off x="7034645" y="2235225"/>
              <a:ext cx="7678" cy="6743"/>
            </a:xfrm>
            <a:custGeom>
              <a:avLst/>
              <a:gdLst/>
              <a:ahLst/>
              <a:cxnLst/>
              <a:rect l="l" t="t" r="r" b="b"/>
              <a:pathLst>
                <a:path w="156" h="137" extrusionOk="0">
                  <a:moveTo>
                    <a:pt x="66" y="0"/>
                  </a:moveTo>
                  <a:cubicBezTo>
                    <a:pt x="37" y="0"/>
                    <a:pt x="12" y="23"/>
                    <a:pt x="12" y="63"/>
                  </a:cubicBezTo>
                  <a:cubicBezTo>
                    <a:pt x="0" y="99"/>
                    <a:pt x="36" y="135"/>
                    <a:pt x="72" y="135"/>
                  </a:cubicBezTo>
                  <a:cubicBezTo>
                    <a:pt x="77" y="136"/>
                    <a:pt x="82" y="137"/>
                    <a:pt x="87" y="137"/>
                  </a:cubicBezTo>
                  <a:cubicBezTo>
                    <a:pt x="117" y="137"/>
                    <a:pt x="146" y="106"/>
                    <a:pt x="156" y="75"/>
                  </a:cubicBezTo>
                  <a:cubicBezTo>
                    <a:pt x="156" y="39"/>
                    <a:pt x="132" y="3"/>
                    <a:pt x="84" y="3"/>
                  </a:cubicBezTo>
                  <a:cubicBezTo>
                    <a:pt x="78" y="1"/>
                    <a:pt x="7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6"/>
            <p:cNvSpPr/>
            <p:nvPr/>
          </p:nvSpPr>
          <p:spPr>
            <a:xfrm>
              <a:off x="7011118" y="2231829"/>
              <a:ext cx="8269" cy="7235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96" y="0"/>
                  </a:moveTo>
                  <a:cubicBezTo>
                    <a:pt x="48" y="0"/>
                    <a:pt x="12" y="24"/>
                    <a:pt x="12" y="60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78" y="145"/>
                    <a:pt x="85" y="146"/>
                    <a:pt x="90" y="146"/>
                  </a:cubicBezTo>
                  <a:cubicBezTo>
                    <a:pt x="129" y="146"/>
                    <a:pt x="156" y="115"/>
                    <a:pt x="156" y="84"/>
                  </a:cubicBezTo>
                  <a:cubicBezTo>
                    <a:pt x="168" y="48"/>
                    <a:pt x="132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6"/>
            <p:cNvSpPr/>
            <p:nvPr/>
          </p:nvSpPr>
          <p:spPr>
            <a:xfrm>
              <a:off x="6988133" y="2228285"/>
              <a:ext cx="7728" cy="8269"/>
            </a:xfrm>
            <a:custGeom>
              <a:avLst/>
              <a:gdLst/>
              <a:ahLst/>
              <a:cxnLst/>
              <a:rect l="l" t="t" r="r" b="b"/>
              <a:pathLst>
                <a:path w="157" h="168" extrusionOk="0">
                  <a:moveTo>
                    <a:pt x="85" y="1"/>
                  </a:moveTo>
                  <a:cubicBezTo>
                    <a:pt x="49" y="1"/>
                    <a:pt x="13" y="36"/>
                    <a:pt x="1" y="72"/>
                  </a:cubicBezTo>
                  <a:cubicBezTo>
                    <a:pt x="1" y="120"/>
                    <a:pt x="25" y="156"/>
                    <a:pt x="73" y="168"/>
                  </a:cubicBezTo>
                  <a:cubicBezTo>
                    <a:pt x="108" y="168"/>
                    <a:pt x="144" y="132"/>
                    <a:pt x="144" y="96"/>
                  </a:cubicBezTo>
                  <a:cubicBezTo>
                    <a:pt x="156" y="48"/>
                    <a:pt x="132" y="13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6"/>
            <p:cNvSpPr/>
            <p:nvPr/>
          </p:nvSpPr>
          <p:spPr>
            <a:xfrm>
              <a:off x="6998764" y="2242411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12" y="24"/>
                    <a:pt x="0" y="72"/>
                  </a:cubicBezTo>
                  <a:lnTo>
                    <a:pt x="144" y="84"/>
                  </a:lnTo>
                  <a:cubicBezTo>
                    <a:pt x="156" y="48"/>
                    <a:pt x="120" y="12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6"/>
            <p:cNvSpPr/>
            <p:nvPr/>
          </p:nvSpPr>
          <p:spPr>
            <a:xfrm>
              <a:off x="7001668" y="2221247"/>
              <a:ext cx="7728" cy="4282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48"/>
                    <a:pt x="25" y="84"/>
                    <a:pt x="73" y="84"/>
                  </a:cubicBezTo>
                  <a:cubicBezTo>
                    <a:pt x="79" y="86"/>
                    <a:pt x="85" y="87"/>
                    <a:pt x="91" y="87"/>
                  </a:cubicBezTo>
                  <a:cubicBezTo>
                    <a:pt x="120" y="87"/>
                    <a:pt x="146" y="64"/>
                    <a:pt x="156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6"/>
            <p:cNvSpPr/>
            <p:nvPr/>
          </p:nvSpPr>
          <p:spPr>
            <a:xfrm>
              <a:off x="7024653" y="2225332"/>
              <a:ext cx="7678" cy="3741"/>
            </a:xfrm>
            <a:custGeom>
              <a:avLst/>
              <a:gdLst/>
              <a:ahLst/>
              <a:cxnLst/>
              <a:rect l="l" t="t" r="r" b="b"/>
              <a:pathLst>
                <a:path w="156" h="76" extrusionOk="0">
                  <a:moveTo>
                    <a:pt x="12" y="1"/>
                  </a:moveTo>
                  <a:cubicBezTo>
                    <a:pt x="0" y="37"/>
                    <a:pt x="36" y="73"/>
                    <a:pt x="72" y="73"/>
                  </a:cubicBezTo>
                  <a:cubicBezTo>
                    <a:pt x="78" y="75"/>
                    <a:pt x="85" y="76"/>
                    <a:pt x="91" y="76"/>
                  </a:cubicBezTo>
                  <a:cubicBezTo>
                    <a:pt x="120" y="76"/>
                    <a:pt x="146" y="54"/>
                    <a:pt x="156" y="25"/>
                  </a:cubicBezTo>
                  <a:lnTo>
                    <a:pt x="156" y="1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6"/>
            <p:cNvSpPr/>
            <p:nvPr/>
          </p:nvSpPr>
          <p:spPr>
            <a:xfrm>
              <a:off x="7047590" y="2228876"/>
              <a:ext cx="7678" cy="3741"/>
            </a:xfrm>
            <a:custGeom>
              <a:avLst/>
              <a:gdLst/>
              <a:ahLst/>
              <a:cxnLst/>
              <a:rect l="l" t="t" r="r" b="b"/>
              <a:pathLst>
                <a:path w="156" h="76" extrusionOk="0">
                  <a:moveTo>
                    <a:pt x="12" y="1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79" y="74"/>
                    <a:pt x="85" y="75"/>
                    <a:pt x="92" y="75"/>
                  </a:cubicBezTo>
                  <a:cubicBezTo>
                    <a:pt x="124" y="75"/>
                    <a:pt x="156" y="54"/>
                    <a:pt x="156" y="24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6"/>
            <p:cNvSpPr/>
            <p:nvPr/>
          </p:nvSpPr>
          <p:spPr>
            <a:xfrm>
              <a:off x="7056400" y="2258900"/>
              <a:ext cx="7137" cy="6497"/>
            </a:xfrm>
            <a:custGeom>
              <a:avLst/>
              <a:gdLst/>
              <a:ahLst/>
              <a:cxnLst/>
              <a:rect l="l" t="t" r="r" b="b"/>
              <a:pathLst>
                <a:path w="145" h="132" extrusionOk="0">
                  <a:moveTo>
                    <a:pt x="73" y="0"/>
                  </a:moveTo>
                  <a:cubicBezTo>
                    <a:pt x="37" y="0"/>
                    <a:pt x="1" y="24"/>
                    <a:pt x="1" y="60"/>
                  </a:cubicBezTo>
                  <a:cubicBezTo>
                    <a:pt x="1" y="96"/>
                    <a:pt x="25" y="132"/>
                    <a:pt x="61" y="132"/>
                  </a:cubicBezTo>
                  <a:cubicBezTo>
                    <a:pt x="108" y="132"/>
                    <a:pt x="144" y="108"/>
                    <a:pt x="144" y="72"/>
                  </a:cubicBezTo>
                  <a:cubicBezTo>
                    <a:pt x="144" y="36"/>
                    <a:pt x="120" y="12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6"/>
            <p:cNvSpPr/>
            <p:nvPr/>
          </p:nvSpPr>
          <p:spPr>
            <a:xfrm>
              <a:off x="7044046" y="2268891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72" y="1"/>
                  </a:moveTo>
                  <a:cubicBezTo>
                    <a:pt x="37" y="1"/>
                    <a:pt x="1" y="24"/>
                    <a:pt x="1" y="72"/>
                  </a:cubicBezTo>
                  <a:lnTo>
                    <a:pt x="144" y="72"/>
                  </a:lnTo>
                  <a:cubicBezTo>
                    <a:pt x="144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6"/>
            <p:cNvSpPr/>
            <p:nvPr/>
          </p:nvSpPr>
          <p:spPr>
            <a:xfrm>
              <a:off x="7020519" y="2268202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58" y="0"/>
                  </a:moveTo>
                  <a:cubicBezTo>
                    <a:pt x="28" y="0"/>
                    <a:pt x="0" y="33"/>
                    <a:pt x="0" y="74"/>
                  </a:cubicBezTo>
                  <a:lnTo>
                    <a:pt x="156" y="74"/>
                  </a:lnTo>
                  <a:cubicBezTo>
                    <a:pt x="156" y="38"/>
                    <a:pt x="120" y="3"/>
                    <a:pt x="72" y="3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6"/>
            <p:cNvSpPr/>
            <p:nvPr/>
          </p:nvSpPr>
          <p:spPr>
            <a:xfrm>
              <a:off x="7032873" y="2257128"/>
              <a:ext cx="7137" cy="7088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08"/>
                    <a:pt x="24" y="144"/>
                    <a:pt x="72" y="144"/>
                  </a:cubicBezTo>
                  <a:cubicBezTo>
                    <a:pt x="108" y="144"/>
                    <a:pt x="144" y="120"/>
                    <a:pt x="144" y="84"/>
                  </a:cubicBezTo>
                  <a:cubicBezTo>
                    <a:pt x="144" y="36"/>
                    <a:pt x="120" y="12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6"/>
            <p:cNvSpPr/>
            <p:nvPr/>
          </p:nvSpPr>
          <p:spPr>
            <a:xfrm>
              <a:off x="7009346" y="2255356"/>
              <a:ext cx="7088" cy="7678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84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24" y="156"/>
                    <a:pt x="72" y="156"/>
                  </a:cubicBezTo>
                  <a:cubicBezTo>
                    <a:pt x="108" y="156"/>
                    <a:pt x="144" y="132"/>
                    <a:pt x="144" y="84"/>
                  </a:cubicBezTo>
                  <a:cubicBezTo>
                    <a:pt x="144" y="48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6"/>
            <p:cNvSpPr/>
            <p:nvPr/>
          </p:nvSpPr>
          <p:spPr>
            <a:xfrm>
              <a:off x="6985819" y="2254076"/>
              <a:ext cx="7678" cy="7826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66" y="0"/>
                  </a:moveTo>
                  <a:cubicBezTo>
                    <a:pt x="27" y="0"/>
                    <a:pt x="0" y="33"/>
                    <a:pt x="0" y="74"/>
                  </a:cubicBezTo>
                  <a:cubicBezTo>
                    <a:pt x="0" y="122"/>
                    <a:pt x="24" y="158"/>
                    <a:pt x="72" y="158"/>
                  </a:cubicBezTo>
                  <a:cubicBezTo>
                    <a:pt x="108" y="158"/>
                    <a:pt x="144" y="122"/>
                    <a:pt x="144" y="86"/>
                  </a:cubicBezTo>
                  <a:cubicBezTo>
                    <a:pt x="155" y="39"/>
                    <a:pt x="120" y="3"/>
                    <a:pt x="84" y="3"/>
                  </a:cubicBezTo>
                  <a:cubicBezTo>
                    <a:pt x="77" y="1"/>
                    <a:pt x="7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6"/>
            <p:cNvSpPr/>
            <p:nvPr/>
          </p:nvSpPr>
          <p:spPr>
            <a:xfrm>
              <a:off x="6997583" y="2267119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lnTo>
                    <a:pt x="144" y="84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6"/>
            <p:cNvSpPr/>
            <p:nvPr/>
          </p:nvSpPr>
          <p:spPr>
            <a:xfrm>
              <a:off x="6998764" y="2245955"/>
              <a:ext cx="7088" cy="4134"/>
            </a:xfrm>
            <a:custGeom>
              <a:avLst/>
              <a:gdLst/>
              <a:ahLst/>
              <a:cxnLst/>
              <a:rect l="l" t="t" r="r" b="b"/>
              <a:pathLst>
                <a:path w="144" h="84" extrusionOk="0">
                  <a:moveTo>
                    <a:pt x="0" y="0"/>
                  </a:moveTo>
                  <a:cubicBezTo>
                    <a:pt x="0" y="48"/>
                    <a:pt x="24" y="84"/>
                    <a:pt x="72" y="84"/>
                  </a:cubicBezTo>
                  <a:cubicBezTo>
                    <a:pt x="108" y="84"/>
                    <a:pt x="144" y="60"/>
                    <a:pt x="144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6"/>
            <p:cNvSpPr/>
            <p:nvPr/>
          </p:nvSpPr>
          <p:spPr>
            <a:xfrm>
              <a:off x="7021700" y="2248318"/>
              <a:ext cx="7678" cy="3692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12" y="0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79" y="73"/>
                    <a:pt x="85" y="74"/>
                    <a:pt x="90" y="74"/>
                  </a:cubicBezTo>
                  <a:cubicBezTo>
                    <a:pt x="126" y="74"/>
                    <a:pt x="145" y="43"/>
                    <a:pt x="156" y="12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6"/>
            <p:cNvSpPr/>
            <p:nvPr/>
          </p:nvSpPr>
          <p:spPr>
            <a:xfrm>
              <a:off x="7045227" y="2250631"/>
              <a:ext cx="7137" cy="359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1" y="1"/>
                  </a:moveTo>
                  <a:cubicBezTo>
                    <a:pt x="1" y="37"/>
                    <a:pt x="25" y="73"/>
                    <a:pt x="72" y="73"/>
                  </a:cubicBezTo>
                  <a:cubicBezTo>
                    <a:pt x="108" y="73"/>
                    <a:pt x="144" y="49"/>
                    <a:pt x="144" y="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6"/>
            <p:cNvSpPr/>
            <p:nvPr/>
          </p:nvSpPr>
          <p:spPr>
            <a:xfrm>
              <a:off x="7055809" y="2279474"/>
              <a:ext cx="7137" cy="6546"/>
            </a:xfrm>
            <a:custGeom>
              <a:avLst/>
              <a:gdLst/>
              <a:ahLst/>
              <a:cxnLst/>
              <a:rect l="l" t="t" r="r" b="b"/>
              <a:pathLst>
                <a:path w="145" h="133" extrusionOk="0">
                  <a:moveTo>
                    <a:pt x="73" y="1"/>
                  </a:moveTo>
                  <a:cubicBezTo>
                    <a:pt x="25" y="1"/>
                    <a:pt x="1" y="37"/>
                    <a:pt x="1" y="73"/>
                  </a:cubicBezTo>
                  <a:cubicBezTo>
                    <a:pt x="1" y="108"/>
                    <a:pt x="37" y="132"/>
                    <a:pt x="73" y="132"/>
                  </a:cubicBezTo>
                  <a:cubicBezTo>
                    <a:pt x="108" y="132"/>
                    <a:pt x="144" y="96"/>
                    <a:pt x="144" y="61"/>
                  </a:cubicBezTo>
                  <a:cubicBezTo>
                    <a:pt x="144" y="37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6"/>
            <p:cNvSpPr/>
            <p:nvPr/>
          </p:nvSpPr>
          <p:spPr>
            <a:xfrm>
              <a:off x="7044046" y="2290105"/>
              <a:ext cx="7137" cy="3544"/>
            </a:xfrm>
            <a:custGeom>
              <a:avLst/>
              <a:gdLst/>
              <a:ahLst/>
              <a:cxnLst/>
              <a:rect l="l" t="t" r="r" b="b"/>
              <a:pathLst>
                <a:path w="145" h="72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lnTo>
                    <a:pt x="144" y="72"/>
                  </a:ln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6"/>
            <p:cNvSpPr/>
            <p:nvPr/>
          </p:nvSpPr>
          <p:spPr>
            <a:xfrm>
              <a:off x="7021110" y="2291237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1"/>
                  </a:moveTo>
                  <a:cubicBezTo>
                    <a:pt x="24" y="1"/>
                    <a:pt x="0" y="37"/>
                    <a:pt x="0" y="73"/>
                  </a:cubicBezTo>
                  <a:lnTo>
                    <a:pt x="144" y="73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6"/>
            <p:cNvSpPr/>
            <p:nvPr/>
          </p:nvSpPr>
          <p:spPr>
            <a:xfrm>
              <a:off x="7032282" y="2279474"/>
              <a:ext cx="7137" cy="7137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72" y="1"/>
                  </a:moveTo>
                  <a:cubicBezTo>
                    <a:pt x="36" y="1"/>
                    <a:pt x="1" y="37"/>
                    <a:pt x="1" y="73"/>
                  </a:cubicBezTo>
                  <a:cubicBezTo>
                    <a:pt x="1" y="108"/>
                    <a:pt x="36" y="144"/>
                    <a:pt x="72" y="144"/>
                  </a:cubicBezTo>
                  <a:cubicBezTo>
                    <a:pt x="108" y="144"/>
                    <a:pt x="144" y="108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6"/>
            <p:cNvSpPr/>
            <p:nvPr/>
          </p:nvSpPr>
          <p:spPr>
            <a:xfrm>
              <a:off x="7008755" y="2279474"/>
              <a:ext cx="7088" cy="7728"/>
            </a:xfrm>
            <a:custGeom>
              <a:avLst/>
              <a:gdLst/>
              <a:ahLst/>
              <a:cxnLst/>
              <a:rect l="l" t="t" r="r" b="b"/>
              <a:pathLst>
                <a:path w="144" h="157" extrusionOk="0">
                  <a:moveTo>
                    <a:pt x="72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20" y="156"/>
                    <a:pt x="144" y="120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6"/>
            <p:cNvSpPr/>
            <p:nvPr/>
          </p:nvSpPr>
          <p:spPr>
            <a:xfrm>
              <a:off x="6985229" y="2279474"/>
              <a:ext cx="7088" cy="8318"/>
            </a:xfrm>
            <a:custGeom>
              <a:avLst/>
              <a:gdLst/>
              <a:ahLst/>
              <a:cxnLst/>
              <a:rect l="l" t="t" r="r" b="b"/>
              <a:pathLst>
                <a:path w="144" h="169" extrusionOk="0">
                  <a:moveTo>
                    <a:pt x="72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32"/>
                    <a:pt x="36" y="168"/>
                    <a:pt x="72" y="168"/>
                  </a:cubicBezTo>
                  <a:cubicBezTo>
                    <a:pt x="120" y="168"/>
                    <a:pt x="144" y="132"/>
                    <a:pt x="144" y="84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6"/>
            <p:cNvSpPr/>
            <p:nvPr/>
          </p:nvSpPr>
          <p:spPr>
            <a:xfrm>
              <a:off x="6997583" y="2291828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1"/>
                  </a:moveTo>
                  <a:cubicBezTo>
                    <a:pt x="36" y="13"/>
                    <a:pt x="0" y="49"/>
                    <a:pt x="0" y="85"/>
                  </a:cubicBezTo>
                  <a:lnTo>
                    <a:pt x="144" y="85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6"/>
            <p:cNvSpPr/>
            <p:nvPr/>
          </p:nvSpPr>
          <p:spPr>
            <a:xfrm>
              <a:off x="6997583" y="2270663"/>
              <a:ext cx="7088" cy="4184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0" y="0"/>
                  </a:moveTo>
                  <a:cubicBezTo>
                    <a:pt x="0" y="48"/>
                    <a:pt x="24" y="84"/>
                    <a:pt x="72" y="84"/>
                  </a:cubicBezTo>
                  <a:cubicBezTo>
                    <a:pt x="108" y="84"/>
                    <a:pt x="144" y="48"/>
                    <a:pt x="144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6"/>
            <p:cNvSpPr/>
            <p:nvPr/>
          </p:nvSpPr>
          <p:spPr>
            <a:xfrm>
              <a:off x="7020519" y="2271845"/>
              <a:ext cx="7678" cy="359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0" y="0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120" y="72"/>
                    <a:pt x="144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6"/>
            <p:cNvSpPr/>
            <p:nvPr/>
          </p:nvSpPr>
          <p:spPr>
            <a:xfrm>
              <a:off x="7044046" y="2272435"/>
              <a:ext cx="7137" cy="3002"/>
            </a:xfrm>
            <a:custGeom>
              <a:avLst/>
              <a:gdLst/>
              <a:ahLst/>
              <a:cxnLst/>
              <a:rect l="l" t="t" r="r" b="b"/>
              <a:pathLst>
                <a:path w="145" h="61" extrusionOk="0">
                  <a:moveTo>
                    <a:pt x="1" y="0"/>
                  </a:moveTo>
                  <a:cubicBezTo>
                    <a:pt x="1" y="36"/>
                    <a:pt x="25" y="60"/>
                    <a:pt x="72" y="60"/>
                  </a:cubicBezTo>
                  <a:cubicBezTo>
                    <a:pt x="108" y="60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6"/>
            <p:cNvSpPr/>
            <p:nvPr/>
          </p:nvSpPr>
          <p:spPr>
            <a:xfrm>
              <a:off x="6997583" y="2295962"/>
              <a:ext cx="7678" cy="4184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0" y="1"/>
                  </a:moveTo>
                  <a:cubicBezTo>
                    <a:pt x="0" y="48"/>
                    <a:pt x="36" y="84"/>
                    <a:pt x="84" y="84"/>
                  </a:cubicBezTo>
                  <a:cubicBezTo>
                    <a:pt x="120" y="72"/>
                    <a:pt x="156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6"/>
            <p:cNvSpPr/>
            <p:nvPr/>
          </p:nvSpPr>
          <p:spPr>
            <a:xfrm>
              <a:off x="7021110" y="2294781"/>
              <a:ext cx="7088" cy="359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0" y="1"/>
                  </a:moveTo>
                  <a:cubicBezTo>
                    <a:pt x="0" y="48"/>
                    <a:pt x="36" y="72"/>
                    <a:pt x="72" y="72"/>
                  </a:cubicBezTo>
                  <a:cubicBezTo>
                    <a:pt x="108" y="72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6"/>
            <p:cNvSpPr/>
            <p:nvPr/>
          </p:nvSpPr>
          <p:spPr>
            <a:xfrm>
              <a:off x="7044046" y="2293599"/>
              <a:ext cx="7728" cy="3101"/>
            </a:xfrm>
            <a:custGeom>
              <a:avLst/>
              <a:gdLst/>
              <a:ahLst/>
              <a:cxnLst/>
              <a:rect l="l" t="t" r="r" b="b"/>
              <a:pathLst>
                <a:path w="157" h="63" extrusionOk="0">
                  <a:moveTo>
                    <a:pt x="1" y="1"/>
                  </a:moveTo>
                  <a:cubicBezTo>
                    <a:pt x="1" y="32"/>
                    <a:pt x="28" y="63"/>
                    <a:pt x="66" y="63"/>
                  </a:cubicBezTo>
                  <a:cubicBezTo>
                    <a:pt x="72" y="63"/>
                    <a:pt x="78" y="62"/>
                    <a:pt x="84" y="61"/>
                  </a:cubicBezTo>
                  <a:cubicBezTo>
                    <a:pt x="120" y="61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6"/>
            <p:cNvSpPr/>
            <p:nvPr/>
          </p:nvSpPr>
          <p:spPr>
            <a:xfrm>
              <a:off x="7033464" y="2302459"/>
              <a:ext cx="7678" cy="6645"/>
            </a:xfrm>
            <a:custGeom>
              <a:avLst/>
              <a:gdLst/>
              <a:ahLst/>
              <a:cxnLst/>
              <a:rect l="l" t="t" r="r" b="b"/>
              <a:pathLst>
                <a:path w="156" h="135" extrusionOk="0">
                  <a:moveTo>
                    <a:pt x="72" y="0"/>
                  </a:moveTo>
                  <a:cubicBezTo>
                    <a:pt x="24" y="0"/>
                    <a:pt x="1" y="36"/>
                    <a:pt x="1" y="72"/>
                  </a:cubicBezTo>
                  <a:cubicBezTo>
                    <a:pt x="1" y="111"/>
                    <a:pt x="25" y="135"/>
                    <a:pt x="61" y="135"/>
                  </a:cubicBezTo>
                  <a:cubicBezTo>
                    <a:pt x="68" y="135"/>
                    <a:pt x="76" y="134"/>
                    <a:pt x="84" y="132"/>
                  </a:cubicBezTo>
                  <a:cubicBezTo>
                    <a:pt x="120" y="132"/>
                    <a:pt x="156" y="96"/>
                    <a:pt x="144" y="60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6"/>
            <p:cNvSpPr/>
            <p:nvPr/>
          </p:nvSpPr>
          <p:spPr>
            <a:xfrm>
              <a:off x="7009937" y="2304182"/>
              <a:ext cx="7678" cy="7728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72" y="1"/>
                  </a:moveTo>
                  <a:cubicBezTo>
                    <a:pt x="24" y="13"/>
                    <a:pt x="0" y="49"/>
                    <a:pt x="0" y="85"/>
                  </a:cubicBezTo>
                  <a:cubicBezTo>
                    <a:pt x="12" y="132"/>
                    <a:pt x="48" y="156"/>
                    <a:pt x="84" y="156"/>
                  </a:cubicBezTo>
                  <a:cubicBezTo>
                    <a:pt x="120" y="144"/>
                    <a:pt x="156" y="109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CB2DF45F-DA1A-E65B-3614-E007EC1D1AC3}"/>
              </a:ext>
            </a:extLst>
          </p:cNvPr>
          <p:cNvSpPr txBox="1"/>
          <p:nvPr/>
        </p:nvSpPr>
        <p:spPr>
          <a:xfrm>
            <a:off x="1110473" y="1465389"/>
            <a:ext cx="5054305" cy="3190617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>
                <a:solidFill>
                  <a:schemeClr val="dk1"/>
                </a:solidFill>
                <a:latin typeface="Merriweather Sans"/>
                <a:sym typeface="Merriweather Sans"/>
              </a:rPr>
              <a:t>Esta base de dados é útil em diferentes casos como:</a:t>
            </a:r>
          </a:p>
          <a:p>
            <a:endParaRPr lang="pt-PT">
              <a:solidFill>
                <a:schemeClr val="dk1"/>
              </a:solidFill>
              <a:latin typeface="Merriweather Sans"/>
              <a:sym typeface="Merriweather Sans"/>
            </a:endParaRPr>
          </a:p>
          <a:p>
            <a:pPr marL="360000" indent="-342900">
              <a:spcAft>
                <a:spcPts val="1000"/>
              </a:spcAft>
              <a:buClr>
                <a:schemeClr val="tx1"/>
              </a:buClr>
              <a:buAutoNum type="arabicPeriod"/>
            </a:pPr>
            <a:r>
              <a:rPr lang="pt-PT">
                <a:solidFill>
                  <a:schemeClr val="dk1"/>
                </a:solidFill>
                <a:latin typeface="Merriweather Sans"/>
                <a:sym typeface="Merriweather Sans"/>
              </a:rPr>
              <a:t>Adicionar um novo paciente à clínica e salvar os seus dados;</a:t>
            </a:r>
          </a:p>
          <a:p>
            <a:pPr marL="360000" indent="-342900">
              <a:spcAft>
                <a:spcPts val="1000"/>
              </a:spcAft>
              <a:buClr>
                <a:schemeClr val="tx1"/>
              </a:buClr>
              <a:buSzPct val="100000"/>
              <a:buAutoNum type="arabicPeriod"/>
            </a:pPr>
            <a:r>
              <a:rPr lang="pt-PT">
                <a:solidFill>
                  <a:schemeClr val="dk1"/>
                </a:solidFill>
                <a:latin typeface="Merriweather Sans"/>
                <a:sym typeface="Merriweather Sans"/>
              </a:rPr>
              <a:t>Obter informação em relação a pacientes antigos/habituais e seus respetivos responsáveis;</a:t>
            </a:r>
          </a:p>
          <a:p>
            <a:pPr marL="360000" indent="-342900">
              <a:spcAft>
                <a:spcPts val="1000"/>
              </a:spcAft>
              <a:buClr>
                <a:schemeClr val="tx1"/>
              </a:buClr>
              <a:buAutoNum type="arabicPeriod"/>
            </a:pPr>
            <a:r>
              <a:rPr lang="pt-PT">
                <a:solidFill>
                  <a:schemeClr val="dk1"/>
                </a:solidFill>
                <a:latin typeface="Merriweather Sans"/>
                <a:sym typeface="Merriweather Sans"/>
              </a:rPr>
              <a:t>Salvar informações sobre os médicos veterinários que estão empregados pela clínica;</a:t>
            </a:r>
          </a:p>
          <a:p>
            <a:pPr marL="360000" indent="-342900">
              <a:spcAft>
                <a:spcPts val="1000"/>
              </a:spcAft>
              <a:buClr>
                <a:schemeClr val="tx1"/>
              </a:buClr>
              <a:buAutoNum type="arabicPeriod"/>
            </a:pPr>
            <a:r>
              <a:rPr lang="pt-PT">
                <a:solidFill>
                  <a:schemeClr val="dk1"/>
                </a:solidFill>
                <a:latin typeface="Merriweather Sans"/>
                <a:sym typeface="Merriweather Sans"/>
              </a:rPr>
              <a:t>Manter informações sobre consultas e cirurgias que tiveram lugar na clínica, assim como as prescrições passadas nas primeiras;</a:t>
            </a:r>
          </a:p>
          <a:p>
            <a:pPr marL="360000" indent="-342900">
              <a:spcAft>
                <a:spcPts val="1000"/>
              </a:spcAft>
              <a:buClr>
                <a:schemeClr val="tx1"/>
              </a:buClr>
              <a:buAutoNum type="arabicPeriod"/>
            </a:pPr>
            <a:r>
              <a:rPr lang="pt-PT">
                <a:solidFill>
                  <a:schemeClr val="dk1"/>
                </a:solidFill>
                <a:latin typeface="Merriweather Sans"/>
                <a:sym typeface="Merriweather Sans"/>
              </a:rPr>
              <a:t>Entre outros, ….</a:t>
            </a:r>
          </a:p>
        </p:txBody>
      </p:sp>
    </p:spTree>
    <p:extLst>
      <p:ext uri="{BB962C8B-B14F-4D97-AF65-F5344CB8AC3E}">
        <p14:creationId xmlns:p14="http://schemas.microsoft.com/office/powerpoint/2010/main" val="2172559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" name="Google Shape;2899;p37"/>
          <p:cNvSpPr txBox="1">
            <a:spLocks noGrp="1"/>
          </p:cNvSpPr>
          <p:nvPr>
            <p:ph type="title"/>
          </p:nvPr>
        </p:nvSpPr>
        <p:spPr>
          <a:xfrm>
            <a:off x="1166654" y="406060"/>
            <a:ext cx="6810692" cy="7651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err="1"/>
              <a:t>Tecnologias</a:t>
            </a:r>
            <a:r>
              <a:rPr lang="en-US" sz="4400"/>
              <a:t> </a:t>
            </a:r>
            <a:r>
              <a:rPr lang="en-US" sz="4400" err="1"/>
              <a:t>utilizadas</a:t>
            </a:r>
            <a:endParaRPr sz="4400"/>
          </a:p>
        </p:txBody>
      </p:sp>
      <p:grpSp>
        <p:nvGrpSpPr>
          <p:cNvPr id="2902" name="Google Shape;2902;p37"/>
          <p:cNvGrpSpPr/>
          <p:nvPr/>
        </p:nvGrpSpPr>
        <p:grpSpPr>
          <a:xfrm>
            <a:off x="3966485" y="3778565"/>
            <a:ext cx="1211029" cy="1222688"/>
            <a:chOff x="2127700" y="1126050"/>
            <a:chExt cx="3858450" cy="3722925"/>
          </a:xfrm>
        </p:grpSpPr>
        <p:sp>
          <p:nvSpPr>
            <p:cNvPr id="2903" name="Google Shape;2903;p37"/>
            <p:cNvSpPr/>
            <p:nvPr/>
          </p:nvSpPr>
          <p:spPr>
            <a:xfrm>
              <a:off x="4975250" y="1627975"/>
              <a:ext cx="168375" cy="142200"/>
            </a:xfrm>
            <a:custGeom>
              <a:avLst/>
              <a:gdLst/>
              <a:ahLst/>
              <a:cxnLst/>
              <a:rect l="l" t="t" r="r" b="b"/>
              <a:pathLst>
                <a:path w="6735" h="5688" extrusionOk="0">
                  <a:moveTo>
                    <a:pt x="3224" y="958"/>
                  </a:moveTo>
                  <a:cubicBezTo>
                    <a:pt x="3479" y="958"/>
                    <a:pt x="3702" y="1022"/>
                    <a:pt x="3926" y="1214"/>
                  </a:cubicBezTo>
                  <a:cubicBezTo>
                    <a:pt x="4085" y="1405"/>
                    <a:pt x="4245" y="1629"/>
                    <a:pt x="4341" y="1852"/>
                  </a:cubicBezTo>
                  <a:cubicBezTo>
                    <a:pt x="4309" y="1884"/>
                    <a:pt x="4309" y="1916"/>
                    <a:pt x="4309" y="1916"/>
                  </a:cubicBezTo>
                  <a:cubicBezTo>
                    <a:pt x="4198" y="2226"/>
                    <a:pt x="3918" y="2413"/>
                    <a:pt x="3618" y="2413"/>
                  </a:cubicBezTo>
                  <a:cubicBezTo>
                    <a:pt x="3486" y="2413"/>
                    <a:pt x="3351" y="2377"/>
                    <a:pt x="3224" y="2299"/>
                  </a:cubicBezTo>
                  <a:cubicBezTo>
                    <a:pt x="2841" y="2043"/>
                    <a:pt x="2809" y="1501"/>
                    <a:pt x="3128" y="1182"/>
                  </a:cubicBezTo>
                  <a:cubicBezTo>
                    <a:pt x="3192" y="1118"/>
                    <a:pt x="3224" y="1022"/>
                    <a:pt x="3224" y="958"/>
                  </a:cubicBezTo>
                  <a:close/>
                  <a:moveTo>
                    <a:pt x="4328" y="596"/>
                  </a:moveTo>
                  <a:cubicBezTo>
                    <a:pt x="4998" y="596"/>
                    <a:pt x="5639" y="811"/>
                    <a:pt x="6032" y="1373"/>
                  </a:cubicBezTo>
                  <a:cubicBezTo>
                    <a:pt x="6032" y="1405"/>
                    <a:pt x="6032" y="1405"/>
                    <a:pt x="6032" y="1437"/>
                  </a:cubicBezTo>
                  <a:cubicBezTo>
                    <a:pt x="6128" y="2139"/>
                    <a:pt x="6160" y="2873"/>
                    <a:pt x="5873" y="3511"/>
                  </a:cubicBezTo>
                  <a:cubicBezTo>
                    <a:pt x="5617" y="4054"/>
                    <a:pt x="5170" y="4437"/>
                    <a:pt x="4660" y="4724"/>
                  </a:cubicBezTo>
                  <a:cubicBezTo>
                    <a:pt x="4167" y="4977"/>
                    <a:pt x="3643" y="5085"/>
                    <a:pt x="3118" y="5085"/>
                  </a:cubicBezTo>
                  <a:cubicBezTo>
                    <a:pt x="2317" y="5085"/>
                    <a:pt x="1511" y="4835"/>
                    <a:pt x="798" y="4469"/>
                  </a:cubicBezTo>
                  <a:cubicBezTo>
                    <a:pt x="734" y="4054"/>
                    <a:pt x="798" y="3607"/>
                    <a:pt x="894" y="3192"/>
                  </a:cubicBezTo>
                  <a:cubicBezTo>
                    <a:pt x="926" y="3448"/>
                    <a:pt x="990" y="3703"/>
                    <a:pt x="1117" y="3926"/>
                  </a:cubicBezTo>
                  <a:cubicBezTo>
                    <a:pt x="1436" y="4469"/>
                    <a:pt x="2011" y="4852"/>
                    <a:pt x="2617" y="4948"/>
                  </a:cubicBezTo>
                  <a:cubicBezTo>
                    <a:pt x="2714" y="4962"/>
                    <a:pt x="2810" y="4969"/>
                    <a:pt x="2904" y="4969"/>
                  </a:cubicBezTo>
                  <a:cubicBezTo>
                    <a:pt x="4085" y="4969"/>
                    <a:pt x="5045" y="3898"/>
                    <a:pt x="5075" y="2746"/>
                  </a:cubicBezTo>
                  <a:cubicBezTo>
                    <a:pt x="5107" y="1916"/>
                    <a:pt x="4724" y="1022"/>
                    <a:pt x="4053" y="607"/>
                  </a:cubicBezTo>
                  <a:cubicBezTo>
                    <a:pt x="4145" y="600"/>
                    <a:pt x="4237" y="596"/>
                    <a:pt x="4328" y="596"/>
                  </a:cubicBezTo>
                  <a:close/>
                  <a:moveTo>
                    <a:pt x="4247" y="0"/>
                  </a:moveTo>
                  <a:cubicBezTo>
                    <a:pt x="3629" y="0"/>
                    <a:pt x="3005" y="145"/>
                    <a:pt x="2490" y="384"/>
                  </a:cubicBezTo>
                  <a:cubicBezTo>
                    <a:pt x="926" y="1118"/>
                    <a:pt x="0" y="2809"/>
                    <a:pt x="192" y="4501"/>
                  </a:cubicBezTo>
                  <a:cubicBezTo>
                    <a:pt x="192" y="4628"/>
                    <a:pt x="256" y="4692"/>
                    <a:pt x="319" y="4724"/>
                  </a:cubicBezTo>
                  <a:cubicBezTo>
                    <a:pt x="319" y="4820"/>
                    <a:pt x="351" y="4916"/>
                    <a:pt x="447" y="4980"/>
                  </a:cubicBezTo>
                  <a:cubicBezTo>
                    <a:pt x="1272" y="5411"/>
                    <a:pt x="2196" y="5688"/>
                    <a:pt x="3102" y="5688"/>
                  </a:cubicBezTo>
                  <a:cubicBezTo>
                    <a:pt x="3739" y="5688"/>
                    <a:pt x="4368" y="5551"/>
                    <a:pt x="4947" y="5235"/>
                  </a:cubicBezTo>
                  <a:cubicBezTo>
                    <a:pt x="5553" y="4916"/>
                    <a:pt x="6064" y="4437"/>
                    <a:pt x="6383" y="3831"/>
                  </a:cubicBezTo>
                  <a:cubicBezTo>
                    <a:pt x="6734" y="3097"/>
                    <a:pt x="6734" y="2267"/>
                    <a:pt x="6639" y="1501"/>
                  </a:cubicBezTo>
                  <a:cubicBezTo>
                    <a:pt x="6702" y="1405"/>
                    <a:pt x="6702" y="1309"/>
                    <a:pt x="6639" y="1214"/>
                  </a:cubicBezTo>
                  <a:cubicBezTo>
                    <a:pt x="6136" y="343"/>
                    <a:pt x="5199" y="0"/>
                    <a:pt x="4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7"/>
            <p:cNvSpPr/>
            <p:nvPr/>
          </p:nvSpPr>
          <p:spPr>
            <a:xfrm>
              <a:off x="4585000" y="1640175"/>
              <a:ext cx="204375" cy="143375"/>
            </a:xfrm>
            <a:custGeom>
              <a:avLst/>
              <a:gdLst/>
              <a:ahLst/>
              <a:cxnLst/>
              <a:rect l="l" t="t" r="r" b="b"/>
              <a:pathLst>
                <a:path w="8175" h="5735" extrusionOk="0">
                  <a:moveTo>
                    <a:pt x="5462" y="949"/>
                  </a:moveTo>
                  <a:cubicBezTo>
                    <a:pt x="5685" y="1045"/>
                    <a:pt x="5908" y="1172"/>
                    <a:pt x="6100" y="1300"/>
                  </a:cubicBezTo>
                  <a:cubicBezTo>
                    <a:pt x="6036" y="1364"/>
                    <a:pt x="6004" y="1428"/>
                    <a:pt x="6004" y="1524"/>
                  </a:cubicBezTo>
                  <a:cubicBezTo>
                    <a:pt x="6036" y="1779"/>
                    <a:pt x="5972" y="2066"/>
                    <a:pt x="5781" y="2258"/>
                  </a:cubicBezTo>
                  <a:cubicBezTo>
                    <a:pt x="5694" y="2329"/>
                    <a:pt x="5595" y="2362"/>
                    <a:pt x="5495" y="2362"/>
                  </a:cubicBezTo>
                  <a:cubicBezTo>
                    <a:pt x="5372" y="2362"/>
                    <a:pt x="5248" y="2313"/>
                    <a:pt x="5142" y="2226"/>
                  </a:cubicBezTo>
                  <a:cubicBezTo>
                    <a:pt x="4951" y="2098"/>
                    <a:pt x="4823" y="1811"/>
                    <a:pt x="4823" y="1555"/>
                  </a:cubicBezTo>
                  <a:cubicBezTo>
                    <a:pt x="4855" y="1364"/>
                    <a:pt x="4983" y="1141"/>
                    <a:pt x="5206" y="1109"/>
                  </a:cubicBezTo>
                  <a:cubicBezTo>
                    <a:pt x="5334" y="1109"/>
                    <a:pt x="5430" y="1045"/>
                    <a:pt x="5462" y="949"/>
                  </a:cubicBezTo>
                  <a:close/>
                  <a:moveTo>
                    <a:pt x="2398" y="853"/>
                  </a:moveTo>
                  <a:cubicBezTo>
                    <a:pt x="2143" y="1268"/>
                    <a:pt x="2015" y="1779"/>
                    <a:pt x="2015" y="2289"/>
                  </a:cubicBezTo>
                  <a:cubicBezTo>
                    <a:pt x="1983" y="3023"/>
                    <a:pt x="2143" y="3758"/>
                    <a:pt x="2717" y="4268"/>
                  </a:cubicBezTo>
                  <a:cubicBezTo>
                    <a:pt x="3163" y="4688"/>
                    <a:pt x="3723" y="4876"/>
                    <a:pt x="4290" y="4876"/>
                  </a:cubicBezTo>
                  <a:cubicBezTo>
                    <a:pt x="5101" y="4876"/>
                    <a:pt x="5925" y="4492"/>
                    <a:pt x="6451" y="3853"/>
                  </a:cubicBezTo>
                  <a:cubicBezTo>
                    <a:pt x="6770" y="3438"/>
                    <a:pt x="6993" y="2992"/>
                    <a:pt x="7089" y="2481"/>
                  </a:cubicBezTo>
                  <a:cubicBezTo>
                    <a:pt x="7345" y="2992"/>
                    <a:pt x="7504" y="3534"/>
                    <a:pt x="7472" y="4077"/>
                  </a:cubicBezTo>
                  <a:cubicBezTo>
                    <a:pt x="6667" y="4721"/>
                    <a:pt x="5645" y="5133"/>
                    <a:pt x="4611" y="5133"/>
                  </a:cubicBezTo>
                  <a:cubicBezTo>
                    <a:pt x="4212" y="5133"/>
                    <a:pt x="3810" y="5072"/>
                    <a:pt x="3419" y="4938"/>
                  </a:cubicBezTo>
                  <a:cubicBezTo>
                    <a:pt x="2079" y="4492"/>
                    <a:pt x="1057" y="3151"/>
                    <a:pt x="1313" y="1683"/>
                  </a:cubicBezTo>
                  <a:cubicBezTo>
                    <a:pt x="1313" y="1587"/>
                    <a:pt x="1281" y="1524"/>
                    <a:pt x="1249" y="1460"/>
                  </a:cubicBezTo>
                  <a:cubicBezTo>
                    <a:pt x="1600" y="1204"/>
                    <a:pt x="1983" y="1013"/>
                    <a:pt x="2398" y="853"/>
                  </a:cubicBezTo>
                  <a:close/>
                  <a:moveTo>
                    <a:pt x="3870" y="0"/>
                  </a:moveTo>
                  <a:cubicBezTo>
                    <a:pt x="2531" y="0"/>
                    <a:pt x="1202" y="585"/>
                    <a:pt x="228" y="1492"/>
                  </a:cubicBezTo>
                  <a:cubicBezTo>
                    <a:pt x="1" y="1693"/>
                    <a:pt x="212" y="2015"/>
                    <a:pt x="453" y="2015"/>
                  </a:cubicBezTo>
                  <a:cubicBezTo>
                    <a:pt x="516" y="2015"/>
                    <a:pt x="582" y="1992"/>
                    <a:pt x="643" y="1938"/>
                  </a:cubicBezTo>
                  <a:cubicBezTo>
                    <a:pt x="643" y="1908"/>
                    <a:pt x="671" y="1907"/>
                    <a:pt x="674" y="1880"/>
                  </a:cubicBezTo>
                  <a:lnTo>
                    <a:pt x="674" y="1880"/>
                  </a:lnTo>
                  <a:cubicBezTo>
                    <a:pt x="581" y="3473"/>
                    <a:pt x="1570" y="4875"/>
                    <a:pt x="3068" y="5449"/>
                  </a:cubicBezTo>
                  <a:cubicBezTo>
                    <a:pt x="3573" y="5645"/>
                    <a:pt x="4091" y="5734"/>
                    <a:pt x="4606" y="5734"/>
                  </a:cubicBezTo>
                  <a:cubicBezTo>
                    <a:pt x="5684" y="5734"/>
                    <a:pt x="6746" y="5342"/>
                    <a:pt x="7632" y="4715"/>
                  </a:cubicBezTo>
                  <a:cubicBezTo>
                    <a:pt x="7678" y="4734"/>
                    <a:pt x="7730" y="4744"/>
                    <a:pt x="7781" y="4744"/>
                  </a:cubicBezTo>
                  <a:cubicBezTo>
                    <a:pt x="7905" y="4744"/>
                    <a:pt x="8024" y="4682"/>
                    <a:pt x="8047" y="4523"/>
                  </a:cubicBezTo>
                  <a:cubicBezTo>
                    <a:pt x="8047" y="4460"/>
                    <a:pt x="8047" y="4428"/>
                    <a:pt x="8047" y="4364"/>
                  </a:cubicBezTo>
                  <a:cubicBezTo>
                    <a:pt x="8079" y="4332"/>
                    <a:pt x="8079" y="4268"/>
                    <a:pt x="8079" y="4204"/>
                  </a:cubicBezTo>
                  <a:cubicBezTo>
                    <a:pt x="8174" y="2513"/>
                    <a:pt x="7057" y="917"/>
                    <a:pt x="5494" y="311"/>
                  </a:cubicBezTo>
                  <a:cubicBezTo>
                    <a:pt x="4966" y="98"/>
                    <a:pt x="4417" y="0"/>
                    <a:pt x="3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7"/>
            <p:cNvSpPr/>
            <p:nvPr/>
          </p:nvSpPr>
          <p:spPr>
            <a:xfrm>
              <a:off x="4869925" y="1875325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7"/>
            <p:cNvSpPr/>
            <p:nvPr/>
          </p:nvSpPr>
          <p:spPr>
            <a:xfrm>
              <a:off x="4809300" y="1836075"/>
              <a:ext cx="181200" cy="195825"/>
            </a:xfrm>
            <a:custGeom>
              <a:avLst/>
              <a:gdLst/>
              <a:ahLst/>
              <a:cxnLst/>
              <a:rect l="l" t="t" r="r" b="b"/>
              <a:pathLst>
                <a:path w="7248" h="7833" extrusionOk="0">
                  <a:moveTo>
                    <a:pt x="4289" y="1"/>
                  </a:moveTo>
                  <a:cubicBezTo>
                    <a:pt x="4200" y="1"/>
                    <a:pt x="4111" y="3"/>
                    <a:pt x="4021" y="7"/>
                  </a:cubicBezTo>
                  <a:cubicBezTo>
                    <a:pt x="3128" y="38"/>
                    <a:pt x="2234" y="262"/>
                    <a:pt x="1404" y="581"/>
                  </a:cubicBezTo>
                  <a:cubicBezTo>
                    <a:pt x="1277" y="645"/>
                    <a:pt x="1213" y="741"/>
                    <a:pt x="1213" y="900"/>
                  </a:cubicBezTo>
                  <a:cubicBezTo>
                    <a:pt x="1181" y="932"/>
                    <a:pt x="1181" y="964"/>
                    <a:pt x="1181" y="996"/>
                  </a:cubicBezTo>
                  <a:cubicBezTo>
                    <a:pt x="1181" y="1475"/>
                    <a:pt x="1500" y="1890"/>
                    <a:pt x="1915" y="2049"/>
                  </a:cubicBezTo>
                  <a:cubicBezTo>
                    <a:pt x="1915" y="2081"/>
                    <a:pt x="1915" y="2081"/>
                    <a:pt x="1915" y="2081"/>
                  </a:cubicBezTo>
                  <a:cubicBezTo>
                    <a:pt x="1947" y="2081"/>
                    <a:pt x="1979" y="2049"/>
                    <a:pt x="2011" y="2049"/>
                  </a:cubicBezTo>
                  <a:cubicBezTo>
                    <a:pt x="2202" y="2049"/>
                    <a:pt x="2489" y="2081"/>
                    <a:pt x="2649" y="2241"/>
                  </a:cubicBezTo>
                  <a:cubicBezTo>
                    <a:pt x="2745" y="2336"/>
                    <a:pt x="2777" y="2464"/>
                    <a:pt x="2777" y="2592"/>
                  </a:cubicBezTo>
                  <a:cubicBezTo>
                    <a:pt x="2745" y="2719"/>
                    <a:pt x="2713" y="2847"/>
                    <a:pt x="2649" y="2943"/>
                  </a:cubicBezTo>
                  <a:cubicBezTo>
                    <a:pt x="2872" y="3166"/>
                    <a:pt x="3160" y="3358"/>
                    <a:pt x="3415" y="3549"/>
                  </a:cubicBezTo>
                  <a:cubicBezTo>
                    <a:pt x="3511" y="3581"/>
                    <a:pt x="3638" y="3645"/>
                    <a:pt x="3734" y="3677"/>
                  </a:cubicBezTo>
                  <a:cubicBezTo>
                    <a:pt x="3734" y="3709"/>
                    <a:pt x="3702" y="3741"/>
                    <a:pt x="3702" y="3741"/>
                  </a:cubicBezTo>
                  <a:cubicBezTo>
                    <a:pt x="3670" y="4124"/>
                    <a:pt x="3638" y="4475"/>
                    <a:pt x="3606" y="4826"/>
                  </a:cubicBezTo>
                  <a:cubicBezTo>
                    <a:pt x="3575" y="4985"/>
                    <a:pt x="3575" y="5145"/>
                    <a:pt x="3543" y="5304"/>
                  </a:cubicBezTo>
                  <a:cubicBezTo>
                    <a:pt x="3543" y="5432"/>
                    <a:pt x="3447" y="5496"/>
                    <a:pt x="3319" y="5560"/>
                  </a:cubicBezTo>
                  <a:cubicBezTo>
                    <a:pt x="2872" y="5815"/>
                    <a:pt x="2394" y="5975"/>
                    <a:pt x="1915" y="6166"/>
                  </a:cubicBezTo>
                  <a:cubicBezTo>
                    <a:pt x="1404" y="6358"/>
                    <a:pt x="926" y="6581"/>
                    <a:pt x="511" y="6900"/>
                  </a:cubicBezTo>
                  <a:cubicBezTo>
                    <a:pt x="287" y="7060"/>
                    <a:pt x="0" y="7315"/>
                    <a:pt x="64" y="7602"/>
                  </a:cubicBezTo>
                  <a:cubicBezTo>
                    <a:pt x="107" y="7759"/>
                    <a:pt x="245" y="7833"/>
                    <a:pt x="384" y="7833"/>
                  </a:cubicBezTo>
                  <a:cubicBezTo>
                    <a:pt x="558" y="7833"/>
                    <a:pt x="734" y="7719"/>
                    <a:pt x="734" y="7506"/>
                  </a:cubicBezTo>
                  <a:cubicBezTo>
                    <a:pt x="990" y="7219"/>
                    <a:pt x="1372" y="7028"/>
                    <a:pt x="1724" y="6868"/>
                  </a:cubicBezTo>
                  <a:cubicBezTo>
                    <a:pt x="2138" y="6677"/>
                    <a:pt x="2585" y="6549"/>
                    <a:pt x="3000" y="6358"/>
                  </a:cubicBezTo>
                  <a:cubicBezTo>
                    <a:pt x="3224" y="6294"/>
                    <a:pt x="3479" y="6166"/>
                    <a:pt x="3702" y="6038"/>
                  </a:cubicBezTo>
                  <a:cubicBezTo>
                    <a:pt x="4309" y="6038"/>
                    <a:pt x="4883" y="6230"/>
                    <a:pt x="5394" y="6549"/>
                  </a:cubicBezTo>
                  <a:cubicBezTo>
                    <a:pt x="5649" y="6741"/>
                    <a:pt x="5872" y="6932"/>
                    <a:pt x="6064" y="7155"/>
                  </a:cubicBezTo>
                  <a:cubicBezTo>
                    <a:pt x="6255" y="7411"/>
                    <a:pt x="6383" y="7730"/>
                    <a:pt x="6734" y="7794"/>
                  </a:cubicBezTo>
                  <a:cubicBezTo>
                    <a:pt x="6763" y="7801"/>
                    <a:pt x="6791" y="7804"/>
                    <a:pt x="6818" y="7804"/>
                  </a:cubicBezTo>
                  <a:cubicBezTo>
                    <a:pt x="7138" y="7804"/>
                    <a:pt x="7247" y="7308"/>
                    <a:pt x="6894" y="7219"/>
                  </a:cubicBezTo>
                  <a:cubicBezTo>
                    <a:pt x="6766" y="7219"/>
                    <a:pt x="6734" y="7092"/>
                    <a:pt x="6670" y="6996"/>
                  </a:cubicBezTo>
                  <a:cubicBezTo>
                    <a:pt x="6575" y="6868"/>
                    <a:pt x="6447" y="6741"/>
                    <a:pt x="6351" y="6613"/>
                  </a:cubicBezTo>
                  <a:cubicBezTo>
                    <a:pt x="6128" y="6358"/>
                    <a:pt x="5840" y="6134"/>
                    <a:pt x="5553" y="5975"/>
                  </a:cubicBezTo>
                  <a:cubicBezTo>
                    <a:pt x="5138" y="5687"/>
                    <a:pt x="4628" y="5528"/>
                    <a:pt x="4149" y="5464"/>
                  </a:cubicBezTo>
                  <a:cubicBezTo>
                    <a:pt x="4181" y="5209"/>
                    <a:pt x="4181" y="4953"/>
                    <a:pt x="4213" y="4698"/>
                  </a:cubicBezTo>
                  <a:cubicBezTo>
                    <a:pt x="4245" y="4411"/>
                    <a:pt x="4277" y="4124"/>
                    <a:pt x="4309" y="3804"/>
                  </a:cubicBezTo>
                  <a:cubicBezTo>
                    <a:pt x="4341" y="3741"/>
                    <a:pt x="4404" y="3645"/>
                    <a:pt x="4500" y="3581"/>
                  </a:cubicBezTo>
                  <a:cubicBezTo>
                    <a:pt x="4596" y="3517"/>
                    <a:pt x="4723" y="3453"/>
                    <a:pt x="4819" y="3358"/>
                  </a:cubicBezTo>
                  <a:cubicBezTo>
                    <a:pt x="4851" y="3358"/>
                    <a:pt x="4883" y="3326"/>
                    <a:pt x="4915" y="3326"/>
                  </a:cubicBezTo>
                  <a:cubicBezTo>
                    <a:pt x="4915" y="3326"/>
                    <a:pt x="4947" y="3294"/>
                    <a:pt x="4947" y="3294"/>
                  </a:cubicBezTo>
                  <a:cubicBezTo>
                    <a:pt x="4979" y="3230"/>
                    <a:pt x="5043" y="3198"/>
                    <a:pt x="5106" y="3166"/>
                  </a:cubicBezTo>
                  <a:cubicBezTo>
                    <a:pt x="5138" y="3102"/>
                    <a:pt x="5170" y="3070"/>
                    <a:pt x="5234" y="3038"/>
                  </a:cubicBezTo>
                  <a:cubicBezTo>
                    <a:pt x="5234" y="3007"/>
                    <a:pt x="5202" y="3007"/>
                    <a:pt x="5202" y="3007"/>
                  </a:cubicBezTo>
                  <a:cubicBezTo>
                    <a:pt x="5138" y="2847"/>
                    <a:pt x="5075" y="2719"/>
                    <a:pt x="5075" y="2560"/>
                  </a:cubicBezTo>
                  <a:cubicBezTo>
                    <a:pt x="5075" y="2304"/>
                    <a:pt x="5202" y="2081"/>
                    <a:pt x="5426" y="1985"/>
                  </a:cubicBezTo>
                  <a:cubicBezTo>
                    <a:pt x="5553" y="1900"/>
                    <a:pt x="5709" y="1858"/>
                    <a:pt x="5865" y="1858"/>
                  </a:cubicBezTo>
                  <a:cubicBezTo>
                    <a:pt x="5943" y="1858"/>
                    <a:pt x="6021" y="1868"/>
                    <a:pt x="6096" y="1890"/>
                  </a:cubicBezTo>
                  <a:cubicBezTo>
                    <a:pt x="6128" y="1858"/>
                    <a:pt x="6128" y="1826"/>
                    <a:pt x="6160" y="1794"/>
                  </a:cubicBezTo>
                  <a:cubicBezTo>
                    <a:pt x="6160" y="1730"/>
                    <a:pt x="6160" y="1698"/>
                    <a:pt x="6160" y="1634"/>
                  </a:cubicBezTo>
                  <a:cubicBezTo>
                    <a:pt x="6160" y="1602"/>
                    <a:pt x="6160" y="1602"/>
                    <a:pt x="6160" y="1570"/>
                  </a:cubicBezTo>
                  <a:cubicBezTo>
                    <a:pt x="6351" y="1347"/>
                    <a:pt x="6511" y="1060"/>
                    <a:pt x="6543" y="741"/>
                  </a:cubicBezTo>
                  <a:cubicBezTo>
                    <a:pt x="6543" y="581"/>
                    <a:pt x="6383" y="453"/>
                    <a:pt x="6223" y="453"/>
                  </a:cubicBezTo>
                  <a:cubicBezTo>
                    <a:pt x="5631" y="115"/>
                    <a:pt x="4965" y="1"/>
                    <a:pt x="4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7"/>
            <p:cNvSpPr/>
            <p:nvPr/>
          </p:nvSpPr>
          <p:spPr>
            <a:xfrm>
              <a:off x="4750800" y="2057775"/>
              <a:ext cx="297450" cy="55175"/>
            </a:xfrm>
            <a:custGeom>
              <a:avLst/>
              <a:gdLst/>
              <a:ahLst/>
              <a:cxnLst/>
              <a:rect l="l" t="t" r="r" b="b"/>
              <a:pathLst>
                <a:path w="11898" h="2207" extrusionOk="0">
                  <a:moveTo>
                    <a:pt x="11483" y="0"/>
                  </a:moveTo>
                  <a:cubicBezTo>
                    <a:pt x="11437" y="0"/>
                    <a:pt x="11389" y="13"/>
                    <a:pt x="11340" y="43"/>
                  </a:cubicBezTo>
                  <a:cubicBezTo>
                    <a:pt x="9617" y="1083"/>
                    <a:pt x="7621" y="1613"/>
                    <a:pt x="5624" y="1613"/>
                  </a:cubicBezTo>
                  <a:cubicBezTo>
                    <a:pt x="3885" y="1613"/>
                    <a:pt x="2145" y="1211"/>
                    <a:pt x="585" y="394"/>
                  </a:cubicBezTo>
                  <a:cubicBezTo>
                    <a:pt x="536" y="364"/>
                    <a:pt x="487" y="351"/>
                    <a:pt x="440" y="351"/>
                  </a:cubicBezTo>
                  <a:cubicBezTo>
                    <a:pt x="184" y="351"/>
                    <a:pt x="0" y="742"/>
                    <a:pt x="298" y="904"/>
                  </a:cubicBezTo>
                  <a:cubicBezTo>
                    <a:pt x="1961" y="1773"/>
                    <a:pt x="3807" y="2206"/>
                    <a:pt x="5651" y="2206"/>
                  </a:cubicBezTo>
                  <a:cubicBezTo>
                    <a:pt x="7735" y="2206"/>
                    <a:pt x="9816" y="1654"/>
                    <a:pt x="11627" y="553"/>
                  </a:cubicBezTo>
                  <a:cubicBezTo>
                    <a:pt x="11897" y="391"/>
                    <a:pt x="11733" y="0"/>
                    <a:pt x="11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7"/>
            <p:cNvSpPr/>
            <p:nvPr/>
          </p:nvSpPr>
          <p:spPr>
            <a:xfrm>
              <a:off x="4502925" y="1921425"/>
              <a:ext cx="242625" cy="72000"/>
            </a:xfrm>
            <a:custGeom>
              <a:avLst/>
              <a:gdLst/>
              <a:ahLst/>
              <a:cxnLst/>
              <a:rect l="l" t="t" r="r" b="b"/>
              <a:pathLst>
                <a:path w="9705" h="2880" extrusionOk="0">
                  <a:moveTo>
                    <a:pt x="7240" y="1"/>
                  </a:moveTo>
                  <a:cubicBezTo>
                    <a:pt x="4729" y="1"/>
                    <a:pt x="2249" y="831"/>
                    <a:pt x="255" y="2401"/>
                  </a:cubicBezTo>
                  <a:cubicBezTo>
                    <a:pt x="1" y="2579"/>
                    <a:pt x="234" y="2880"/>
                    <a:pt x="485" y="2880"/>
                  </a:cubicBezTo>
                  <a:cubicBezTo>
                    <a:pt x="548" y="2880"/>
                    <a:pt x="612" y="2861"/>
                    <a:pt x="670" y="2816"/>
                  </a:cubicBezTo>
                  <a:cubicBezTo>
                    <a:pt x="2540" y="1370"/>
                    <a:pt x="4877" y="586"/>
                    <a:pt x="7225" y="586"/>
                  </a:cubicBezTo>
                  <a:cubicBezTo>
                    <a:pt x="7883" y="586"/>
                    <a:pt x="8542" y="648"/>
                    <a:pt x="9191" y="773"/>
                  </a:cubicBezTo>
                  <a:cubicBezTo>
                    <a:pt x="9221" y="781"/>
                    <a:pt x="9249" y="784"/>
                    <a:pt x="9275" y="784"/>
                  </a:cubicBezTo>
                  <a:cubicBezTo>
                    <a:pt x="9596" y="784"/>
                    <a:pt x="9705" y="287"/>
                    <a:pt x="9351" y="199"/>
                  </a:cubicBezTo>
                  <a:cubicBezTo>
                    <a:pt x="8651" y="66"/>
                    <a:pt x="7944" y="1"/>
                    <a:pt x="7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7"/>
            <p:cNvSpPr/>
            <p:nvPr/>
          </p:nvSpPr>
          <p:spPr>
            <a:xfrm>
              <a:off x="4548250" y="1954175"/>
              <a:ext cx="191950" cy="134475"/>
            </a:xfrm>
            <a:custGeom>
              <a:avLst/>
              <a:gdLst/>
              <a:ahLst/>
              <a:cxnLst/>
              <a:rect l="l" t="t" r="r" b="b"/>
              <a:pathLst>
                <a:path w="7678" h="5379" extrusionOk="0">
                  <a:moveTo>
                    <a:pt x="7213" y="1"/>
                  </a:moveTo>
                  <a:cubicBezTo>
                    <a:pt x="7195" y="1"/>
                    <a:pt x="7175" y="3"/>
                    <a:pt x="7155" y="6"/>
                  </a:cubicBezTo>
                  <a:cubicBezTo>
                    <a:pt x="4187" y="421"/>
                    <a:pt x="1538" y="2304"/>
                    <a:pt x="134" y="4921"/>
                  </a:cubicBezTo>
                  <a:cubicBezTo>
                    <a:pt x="1" y="5165"/>
                    <a:pt x="222" y="5378"/>
                    <a:pt x="424" y="5378"/>
                  </a:cubicBezTo>
                  <a:cubicBezTo>
                    <a:pt x="512" y="5378"/>
                    <a:pt x="596" y="5337"/>
                    <a:pt x="644" y="5240"/>
                  </a:cubicBezTo>
                  <a:cubicBezTo>
                    <a:pt x="1985" y="2719"/>
                    <a:pt x="4506" y="963"/>
                    <a:pt x="7315" y="580"/>
                  </a:cubicBezTo>
                  <a:cubicBezTo>
                    <a:pt x="7677" y="520"/>
                    <a:pt x="7553" y="1"/>
                    <a:pt x="7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7"/>
            <p:cNvSpPr/>
            <p:nvPr/>
          </p:nvSpPr>
          <p:spPr>
            <a:xfrm>
              <a:off x="4630400" y="1994750"/>
              <a:ext cx="126500" cy="136625"/>
            </a:xfrm>
            <a:custGeom>
              <a:avLst/>
              <a:gdLst/>
              <a:ahLst/>
              <a:cxnLst/>
              <a:rect l="l" t="t" r="r" b="b"/>
              <a:pathLst>
                <a:path w="5060" h="5465" extrusionOk="0">
                  <a:moveTo>
                    <a:pt x="4620" y="0"/>
                  </a:moveTo>
                  <a:cubicBezTo>
                    <a:pt x="4573" y="0"/>
                    <a:pt x="4524" y="13"/>
                    <a:pt x="4475" y="42"/>
                  </a:cubicBezTo>
                  <a:cubicBezTo>
                    <a:pt x="2561" y="1223"/>
                    <a:pt x="582" y="2755"/>
                    <a:pt x="39" y="5085"/>
                  </a:cubicBezTo>
                  <a:cubicBezTo>
                    <a:pt x="1" y="5315"/>
                    <a:pt x="192" y="5464"/>
                    <a:pt x="366" y="5464"/>
                  </a:cubicBezTo>
                  <a:cubicBezTo>
                    <a:pt x="481" y="5464"/>
                    <a:pt x="588" y="5398"/>
                    <a:pt x="614" y="5244"/>
                  </a:cubicBezTo>
                  <a:cubicBezTo>
                    <a:pt x="1124" y="3074"/>
                    <a:pt x="2975" y="1670"/>
                    <a:pt x="4763" y="553"/>
                  </a:cubicBezTo>
                  <a:cubicBezTo>
                    <a:pt x="5060" y="391"/>
                    <a:pt x="4877" y="0"/>
                    <a:pt x="4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7"/>
            <p:cNvSpPr/>
            <p:nvPr/>
          </p:nvSpPr>
          <p:spPr>
            <a:xfrm>
              <a:off x="4407900" y="1494100"/>
              <a:ext cx="121450" cy="51750"/>
            </a:xfrm>
            <a:custGeom>
              <a:avLst/>
              <a:gdLst/>
              <a:ahLst/>
              <a:cxnLst/>
              <a:rect l="l" t="t" r="r" b="b"/>
              <a:pathLst>
                <a:path w="4858" h="2070" extrusionOk="0">
                  <a:moveTo>
                    <a:pt x="1250" y="0"/>
                  </a:moveTo>
                  <a:cubicBezTo>
                    <a:pt x="949" y="0"/>
                    <a:pt x="649" y="30"/>
                    <a:pt x="354" y="90"/>
                  </a:cubicBezTo>
                  <a:cubicBezTo>
                    <a:pt x="1" y="178"/>
                    <a:pt x="110" y="675"/>
                    <a:pt x="430" y="675"/>
                  </a:cubicBezTo>
                  <a:cubicBezTo>
                    <a:pt x="457" y="675"/>
                    <a:pt x="485" y="672"/>
                    <a:pt x="514" y="664"/>
                  </a:cubicBezTo>
                  <a:cubicBezTo>
                    <a:pt x="767" y="611"/>
                    <a:pt x="1024" y="586"/>
                    <a:pt x="1280" y="586"/>
                  </a:cubicBezTo>
                  <a:cubicBezTo>
                    <a:pt x="2409" y="586"/>
                    <a:pt x="3519" y="1088"/>
                    <a:pt x="4248" y="1973"/>
                  </a:cubicBezTo>
                  <a:cubicBezTo>
                    <a:pt x="4309" y="2041"/>
                    <a:pt x="4378" y="2070"/>
                    <a:pt x="4446" y="2070"/>
                  </a:cubicBezTo>
                  <a:cubicBezTo>
                    <a:pt x="4663" y="2070"/>
                    <a:pt x="4857" y="1777"/>
                    <a:pt x="4663" y="1558"/>
                  </a:cubicBezTo>
                  <a:cubicBezTo>
                    <a:pt x="3834" y="548"/>
                    <a:pt x="2543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7"/>
            <p:cNvSpPr/>
            <p:nvPr/>
          </p:nvSpPr>
          <p:spPr>
            <a:xfrm>
              <a:off x="4418350" y="1458500"/>
              <a:ext cx="83000" cy="35975"/>
            </a:xfrm>
            <a:custGeom>
              <a:avLst/>
              <a:gdLst/>
              <a:ahLst/>
              <a:cxnLst/>
              <a:rect l="l" t="t" r="r" b="b"/>
              <a:pathLst>
                <a:path w="3320" h="1439" extrusionOk="0">
                  <a:moveTo>
                    <a:pt x="1113" y="1"/>
                  </a:moveTo>
                  <a:cubicBezTo>
                    <a:pt x="822" y="1"/>
                    <a:pt x="532" y="47"/>
                    <a:pt x="255" y="142"/>
                  </a:cubicBezTo>
                  <a:cubicBezTo>
                    <a:pt x="128" y="206"/>
                    <a:pt x="0" y="333"/>
                    <a:pt x="64" y="525"/>
                  </a:cubicBezTo>
                  <a:cubicBezTo>
                    <a:pt x="90" y="629"/>
                    <a:pt x="222" y="733"/>
                    <a:pt x="340" y="733"/>
                  </a:cubicBezTo>
                  <a:cubicBezTo>
                    <a:pt x="366" y="733"/>
                    <a:pt x="392" y="728"/>
                    <a:pt x="415" y="716"/>
                  </a:cubicBezTo>
                  <a:cubicBezTo>
                    <a:pt x="642" y="638"/>
                    <a:pt x="878" y="600"/>
                    <a:pt x="1114" y="600"/>
                  </a:cubicBezTo>
                  <a:cubicBezTo>
                    <a:pt x="1740" y="600"/>
                    <a:pt x="2359" y="868"/>
                    <a:pt x="2777" y="1354"/>
                  </a:cubicBezTo>
                  <a:cubicBezTo>
                    <a:pt x="2821" y="1414"/>
                    <a:pt x="2893" y="1439"/>
                    <a:pt x="2967" y="1439"/>
                  </a:cubicBezTo>
                  <a:cubicBezTo>
                    <a:pt x="3053" y="1439"/>
                    <a:pt x="3140" y="1406"/>
                    <a:pt x="3192" y="1354"/>
                  </a:cubicBezTo>
                  <a:cubicBezTo>
                    <a:pt x="3319" y="1227"/>
                    <a:pt x="3287" y="1067"/>
                    <a:pt x="3192" y="940"/>
                  </a:cubicBezTo>
                  <a:cubicBezTo>
                    <a:pt x="2679" y="334"/>
                    <a:pt x="1896" y="1"/>
                    <a:pt x="1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7"/>
            <p:cNvSpPr/>
            <p:nvPr/>
          </p:nvSpPr>
          <p:spPr>
            <a:xfrm>
              <a:off x="4470200" y="1433300"/>
              <a:ext cx="29550" cy="19175"/>
            </a:xfrm>
            <a:custGeom>
              <a:avLst/>
              <a:gdLst/>
              <a:ahLst/>
              <a:cxnLst/>
              <a:rect l="l" t="t" r="r" b="b"/>
              <a:pathLst>
                <a:path w="1182" h="767" extrusionOk="0">
                  <a:moveTo>
                    <a:pt x="384" y="1"/>
                  </a:moveTo>
                  <a:cubicBezTo>
                    <a:pt x="320" y="1"/>
                    <a:pt x="224" y="1"/>
                    <a:pt x="160" y="33"/>
                  </a:cubicBezTo>
                  <a:cubicBezTo>
                    <a:pt x="96" y="65"/>
                    <a:pt x="33" y="160"/>
                    <a:pt x="33" y="224"/>
                  </a:cubicBezTo>
                  <a:cubicBezTo>
                    <a:pt x="1" y="288"/>
                    <a:pt x="1" y="384"/>
                    <a:pt x="64" y="448"/>
                  </a:cubicBezTo>
                  <a:cubicBezTo>
                    <a:pt x="96" y="511"/>
                    <a:pt x="160" y="575"/>
                    <a:pt x="224" y="575"/>
                  </a:cubicBezTo>
                  <a:cubicBezTo>
                    <a:pt x="415" y="639"/>
                    <a:pt x="607" y="703"/>
                    <a:pt x="798" y="767"/>
                  </a:cubicBezTo>
                  <a:cubicBezTo>
                    <a:pt x="862" y="767"/>
                    <a:pt x="958" y="767"/>
                    <a:pt x="1022" y="735"/>
                  </a:cubicBezTo>
                  <a:cubicBezTo>
                    <a:pt x="1086" y="671"/>
                    <a:pt x="1150" y="607"/>
                    <a:pt x="1181" y="543"/>
                  </a:cubicBezTo>
                  <a:cubicBezTo>
                    <a:pt x="1181" y="480"/>
                    <a:pt x="1181" y="384"/>
                    <a:pt x="1150" y="320"/>
                  </a:cubicBezTo>
                  <a:cubicBezTo>
                    <a:pt x="1086" y="256"/>
                    <a:pt x="1054" y="192"/>
                    <a:pt x="958" y="160"/>
                  </a:cubicBezTo>
                  <a:cubicBezTo>
                    <a:pt x="767" y="128"/>
                    <a:pt x="575" y="65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7"/>
            <p:cNvSpPr/>
            <p:nvPr/>
          </p:nvSpPr>
          <p:spPr>
            <a:xfrm>
              <a:off x="5136275" y="1429250"/>
              <a:ext cx="115850" cy="67375"/>
            </a:xfrm>
            <a:custGeom>
              <a:avLst/>
              <a:gdLst/>
              <a:ahLst/>
              <a:cxnLst/>
              <a:rect l="l" t="t" r="r" b="b"/>
              <a:pathLst>
                <a:path w="4634" h="2695" extrusionOk="0">
                  <a:moveTo>
                    <a:pt x="4084" y="0"/>
                  </a:moveTo>
                  <a:cubicBezTo>
                    <a:pt x="2485" y="0"/>
                    <a:pt x="966" y="880"/>
                    <a:pt x="134" y="2237"/>
                  </a:cubicBezTo>
                  <a:cubicBezTo>
                    <a:pt x="1" y="2481"/>
                    <a:pt x="207" y="2695"/>
                    <a:pt x="409" y="2695"/>
                  </a:cubicBezTo>
                  <a:cubicBezTo>
                    <a:pt x="498" y="2695"/>
                    <a:pt x="586" y="2654"/>
                    <a:pt x="644" y="2556"/>
                  </a:cubicBezTo>
                  <a:cubicBezTo>
                    <a:pt x="1381" y="1360"/>
                    <a:pt x="2707" y="606"/>
                    <a:pt x="4084" y="606"/>
                  </a:cubicBezTo>
                  <a:cubicBezTo>
                    <a:pt x="4139" y="606"/>
                    <a:pt x="4195" y="607"/>
                    <a:pt x="4251" y="610"/>
                  </a:cubicBezTo>
                  <a:cubicBezTo>
                    <a:pt x="4634" y="610"/>
                    <a:pt x="4634" y="3"/>
                    <a:pt x="4251" y="3"/>
                  </a:cubicBezTo>
                  <a:cubicBezTo>
                    <a:pt x="4195" y="1"/>
                    <a:pt x="4139" y="0"/>
                    <a:pt x="4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7"/>
            <p:cNvSpPr/>
            <p:nvPr/>
          </p:nvSpPr>
          <p:spPr>
            <a:xfrm>
              <a:off x="5134025" y="1412400"/>
              <a:ext cx="67825" cy="43475"/>
            </a:xfrm>
            <a:custGeom>
              <a:avLst/>
              <a:gdLst/>
              <a:ahLst/>
              <a:cxnLst/>
              <a:rect l="l" t="t" r="r" b="b"/>
              <a:pathLst>
                <a:path w="2713" h="1739" extrusionOk="0">
                  <a:moveTo>
                    <a:pt x="2360" y="1"/>
                  </a:moveTo>
                  <a:cubicBezTo>
                    <a:pt x="2339" y="1"/>
                    <a:pt x="2319" y="3"/>
                    <a:pt x="2298" y="7"/>
                  </a:cubicBezTo>
                  <a:cubicBezTo>
                    <a:pt x="1468" y="198"/>
                    <a:pt x="702" y="613"/>
                    <a:pt x="128" y="1220"/>
                  </a:cubicBezTo>
                  <a:cubicBezTo>
                    <a:pt x="0" y="1347"/>
                    <a:pt x="0" y="1539"/>
                    <a:pt x="128" y="1667"/>
                  </a:cubicBezTo>
                  <a:cubicBezTo>
                    <a:pt x="176" y="1714"/>
                    <a:pt x="248" y="1738"/>
                    <a:pt x="323" y="1738"/>
                  </a:cubicBezTo>
                  <a:cubicBezTo>
                    <a:pt x="399" y="1738"/>
                    <a:pt x="479" y="1714"/>
                    <a:pt x="543" y="1667"/>
                  </a:cubicBezTo>
                  <a:cubicBezTo>
                    <a:pt x="1053" y="1092"/>
                    <a:pt x="1724" y="741"/>
                    <a:pt x="2458" y="581"/>
                  </a:cubicBezTo>
                  <a:cubicBezTo>
                    <a:pt x="2617" y="550"/>
                    <a:pt x="2713" y="358"/>
                    <a:pt x="2681" y="230"/>
                  </a:cubicBezTo>
                  <a:cubicBezTo>
                    <a:pt x="2626" y="91"/>
                    <a:pt x="2497" y="1"/>
                    <a:pt x="2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7"/>
            <p:cNvSpPr/>
            <p:nvPr/>
          </p:nvSpPr>
          <p:spPr>
            <a:xfrm>
              <a:off x="5138000" y="1386125"/>
              <a:ext cx="75025" cy="25275"/>
            </a:xfrm>
            <a:custGeom>
              <a:avLst/>
              <a:gdLst/>
              <a:ahLst/>
              <a:cxnLst/>
              <a:rect l="l" t="t" r="r" b="b"/>
              <a:pathLst>
                <a:path w="3001" h="1011" extrusionOk="0">
                  <a:moveTo>
                    <a:pt x="2467" y="0"/>
                  </a:moveTo>
                  <a:cubicBezTo>
                    <a:pt x="1720" y="0"/>
                    <a:pt x="975" y="132"/>
                    <a:pt x="256" y="420"/>
                  </a:cubicBezTo>
                  <a:cubicBezTo>
                    <a:pt x="129" y="484"/>
                    <a:pt x="1" y="611"/>
                    <a:pt x="65" y="771"/>
                  </a:cubicBezTo>
                  <a:cubicBezTo>
                    <a:pt x="91" y="902"/>
                    <a:pt x="224" y="1011"/>
                    <a:pt x="342" y="1011"/>
                  </a:cubicBezTo>
                  <a:cubicBezTo>
                    <a:pt x="368" y="1011"/>
                    <a:pt x="393" y="1006"/>
                    <a:pt x="416" y="994"/>
                  </a:cubicBezTo>
                  <a:cubicBezTo>
                    <a:pt x="1076" y="736"/>
                    <a:pt x="1763" y="606"/>
                    <a:pt x="2475" y="606"/>
                  </a:cubicBezTo>
                  <a:cubicBezTo>
                    <a:pt x="2554" y="606"/>
                    <a:pt x="2634" y="608"/>
                    <a:pt x="2714" y="611"/>
                  </a:cubicBezTo>
                  <a:cubicBezTo>
                    <a:pt x="2873" y="611"/>
                    <a:pt x="3001" y="452"/>
                    <a:pt x="3001" y="292"/>
                  </a:cubicBezTo>
                  <a:cubicBezTo>
                    <a:pt x="3001" y="132"/>
                    <a:pt x="2873" y="5"/>
                    <a:pt x="2714" y="5"/>
                  </a:cubicBezTo>
                  <a:cubicBezTo>
                    <a:pt x="2631" y="2"/>
                    <a:pt x="2549" y="0"/>
                    <a:pt x="2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7"/>
            <p:cNvSpPr/>
            <p:nvPr/>
          </p:nvSpPr>
          <p:spPr>
            <a:xfrm>
              <a:off x="4263550" y="2222250"/>
              <a:ext cx="49500" cy="56575"/>
            </a:xfrm>
            <a:custGeom>
              <a:avLst/>
              <a:gdLst/>
              <a:ahLst/>
              <a:cxnLst/>
              <a:rect l="l" t="t" r="r" b="b"/>
              <a:pathLst>
                <a:path w="1980" h="2263" extrusionOk="0">
                  <a:moveTo>
                    <a:pt x="1672" y="0"/>
                  </a:moveTo>
                  <a:cubicBezTo>
                    <a:pt x="1550" y="0"/>
                    <a:pt x="1401" y="91"/>
                    <a:pt x="1373" y="230"/>
                  </a:cubicBezTo>
                  <a:cubicBezTo>
                    <a:pt x="1341" y="325"/>
                    <a:pt x="1341" y="421"/>
                    <a:pt x="1309" y="485"/>
                  </a:cubicBezTo>
                  <a:cubicBezTo>
                    <a:pt x="1277" y="517"/>
                    <a:pt x="1277" y="581"/>
                    <a:pt x="1245" y="613"/>
                  </a:cubicBezTo>
                  <a:cubicBezTo>
                    <a:pt x="1245" y="644"/>
                    <a:pt x="1214" y="676"/>
                    <a:pt x="1214" y="676"/>
                  </a:cubicBezTo>
                  <a:cubicBezTo>
                    <a:pt x="1182" y="772"/>
                    <a:pt x="1150" y="836"/>
                    <a:pt x="1086" y="900"/>
                  </a:cubicBezTo>
                  <a:cubicBezTo>
                    <a:pt x="1054" y="932"/>
                    <a:pt x="1054" y="995"/>
                    <a:pt x="1022" y="1027"/>
                  </a:cubicBezTo>
                  <a:cubicBezTo>
                    <a:pt x="990" y="1027"/>
                    <a:pt x="990" y="1059"/>
                    <a:pt x="990" y="1059"/>
                  </a:cubicBezTo>
                  <a:cubicBezTo>
                    <a:pt x="990" y="1091"/>
                    <a:pt x="990" y="1091"/>
                    <a:pt x="990" y="1091"/>
                  </a:cubicBezTo>
                  <a:lnTo>
                    <a:pt x="958" y="1091"/>
                  </a:lnTo>
                  <a:cubicBezTo>
                    <a:pt x="862" y="1219"/>
                    <a:pt x="735" y="1347"/>
                    <a:pt x="607" y="1442"/>
                  </a:cubicBezTo>
                  <a:cubicBezTo>
                    <a:pt x="607" y="1474"/>
                    <a:pt x="607" y="1474"/>
                    <a:pt x="607" y="1474"/>
                  </a:cubicBezTo>
                  <a:lnTo>
                    <a:pt x="575" y="1474"/>
                  </a:lnTo>
                  <a:cubicBezTo>
                    <a:pt x="575" y="1474"/>
                    <a:pt x="543" y="1506"/>
                    <a:pt x="543" y="1506"/>
                  </a:cubicBezTo>
                  <a:cubicBezTo>
                    <a:pt x="480" y="1538"/>
                    <a:pt x="448" y="1570"/>
                    <a:pt x="416" y="1570"/>
                  </a:cubicBezTo>
                  <a:cubicBezTo>
                    <a:pt x="352" y="1634"/>
                    <a:pt x="256" y="1666"/>
                    <a:pt x="192" y="1698"/>
                  </a:cubicBezTo>
                  <a:cubicBezTo>
                    <a:pt x="33" y="1761"/>
                    <a:pt x="1" y="1985"/>
                    <a:pt x="65" y="2112"/>
                  </a:cubicBezTo>
                  <a:cubicBezTo>
                    <a:pt x="124" y="2212"/>
                    <a:pt x="209" y="2262"/>
                    <a:pt x="303" y="2262"/>
                  </a:cubicBezTo>
                  <a:cubicBezTo>
                    <a:pt x="360" y="2262"/>
                    <a:pt x="420" y="2244"/>
                    <a:pt x="480" y="2208"/>
                  </a:cubicBezTo>
                  <a:cubicBezTo>
                    <a:pt x="1214" y="1889"/>
                    <a:pt x="1788" y="1187"/>
                    <a:pt x="1948" y="389"/>
                  </a:cubicBezTo>
                  <a:cubicBezTo>
                    <a:pt x="1979" y="230"/>
                    <a:pt x="1916" y="70"/>
                    <a:pt x="1724" y="6"/>
                  </a:cubicBezTo>
                  <a:cubicBezTo>
                    <a:pt x="1708" y="2"/>
                    <a:pt x="1690" y="0"/>
                    <a:pt x="16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7"/>
            <p:cNvSpPr/>
            <p:nvPr/>
          </p:nvSpPr>
          <p:spPr>
            <a:xfrm>
              <a:off x="4292275" y="2256725"/>
              <a:ext cx="51100" cy="45025"/>
            </a:xfrm>
            <a:custGeom>
              <a:avLst/>
              <a:gdLst/>
              <a:ahLst/>
              <a:cxnLst/>
              <a:rect l="l" t="t" r="r" b="b"/>
              <a:pathLst>
                <a:path w="2044" h="1801" extrusionOk="0">
                  <a:moveTo>
                    <a:pt x="1699" y="1"/>
                  </a:moveTo>
                  <a:cubicBezTo>
                    <a:pt x="1652" y="1"/>
                    <a:pt x="1605" y="11"/>
                    <a:pt x="1565" y="31"/>
                  </a:cubicBezTo>
                  <a:cubicBezTo>
                    <a:pt x="958" y="351"/>
                    <a:pt x="448" y="797"/>
                    <a:pt x="65" y="1340"/>
                  </a:cubicBezTo>
                  <a:cubicBezTo>
                    <a:pt x="1" y="1468"/>
                    <a:pt x="33" y="1691"/>
                    <a:pt x="192" y="1755"/>
                  </a:cubicBezTo>
                  <a:cubicBezTo>
                    <a:pt x="235" y="1787"/>
                    <a:pt x="284" y="1801"/>
                    <a:pt x="335" y="1801"/>
                  </a:cubicBezTo>
                  <a:cubicBezTo>
                    <a:pt x="437" y="1801"/>
                    <a:pt x="543" y="1744"/>
                    <a:pt x="607" y="1659"/>
                  </a:cubicBezTo>
                  <a:cubicBezTo>
                    <a:pt x="607" y="1627"/>
                    <a:pt x="639" y="1595"/>
                    <a:pt x="671" y="1563"/>
                  </a:cubicBezTo>
                  <a:cubicBezTo>
                    <a:pt x="671" y="1531"/>
                    <a:pt x="671" y="1531"/>
                    <a:pt x="703" y="1499"/>
                  </a:cubicBezTo>
                  <a:cubicBezTo>
                    <a:pt x="735" y="1436"/>
                    <a:pt x="799" y="1404"/>
                    <a:pt x="830" y="1340"/>
                  </a:cubicBezTo>
                  <a:cubicBezTo>
                    <a:pt x="926" y="1244"/>
                    <a:pt x="1054" y="1116"/>
                    <a:pt x="1150" y="1021"/>
                  </a:cubicBezTo>
                  <a:cubicBezTo>
                    <a:pt x="1182" y="989"/>
                    <a:pt x="1213" y="989"/>
                    <a:pt x="1245" y="957"/>
                  </a:cubicBezTo>
                  <a:cubicBezTo>
                    <a:pt x="1245" y="957"/>
                    <a:pt x="1277" y="925"/>
                    <a:pt x="1277" y="925"/>
                  </a:cubicBezTo>
                  <a:cubicBezTo>
                    <a:pt x="1309" y="893"/>
                    <a:pt x="1341" y="861"/>
                    <a:pt x="1373" y="861"/>
                  </a:cubicBezTo>
                  <a:cubicBezTo>
                    <a:pt x="1405" y="829"/>
                    <a:pt x="1437" y="797"/>
                    <a:pt x="1469" y="797"/>
                  </a:cubicBezTo>
                  <a:cubicBezTo>
                    <a:pt x="1596" y="702"/>
                    <a:pt x="1724" y="638"/>
                    <a:pt x="1852" y="574"/>
                  </a:cubicBezTo>
                  <a:cubicBezTo>
                    <a:pt x="2011" y="478"/>
                    <a:pt x="2043" y="287"/>
                    <a:pt x="1947" y="159"/>
                  </a:cubicBezTo>
                  <a:cubicBezTo>
                    <a:pt x="1904" y="50"/>
                    <a:pt x="1801" y="1"/>
                    <a:pt x="1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7"/>
            <p:cNvSpPr/>
            <p:nvPr/>
          </p:nvSpPr>
          <p:spPr>
            <a:xfrm>
              <a:off x="4327375" y="2192875"/>
              <a:ext cx="24775" cy="29875"/>
            </a:xfrm>
            <a:custGeom>
              <a:avLst/>
              <a:gdLst/>
              <a:ahLst/>
              <a:cxnLst/>
              <a:rect l="l" t="t" r="r" b="b"/>
              <a:pathLst>
                <a:path w="991" h="1195" extrusionOk="0">
                  <a:moveTo>
                    <a:pt x="607" y="0"/>
                  </a:moveTo>
                  <a:cubicBezTo>
                    <a:pt x="543" y="32"/>
                    <a:pt x="480" y="96"/>
                    <a:pt x="448" y="160"/>
                  </a:cubicBezTo>
                  <a:cubicBezTo>
                    <a:pt x="320" y="351"/>
                    <a:pt x="161" y="543"/>
                    <a:pt x="33" y="734"/>
                  </a:cubicBezTo>
                  <a:cubicBezTo>
                    <a:pt x="1" y="798"/>
                    <a:pt x="1" y="894"/>
                    <a:pt x="1" y="958"/>
                  </a:cubicBezTo>
                  <a:cubicBezTo>
                    <a:pt x="33" y="1053"/>
                    <a:pt x="97" y="1117"/>
                    <a:pt x="161" y="1149"/>
                  </a:cubicBezTo>
                  <a:cubicBezTo>
                    <a:pt x="206" y="1172"/>
                    <a:pt x="251" y="1194"/>
                    <a:pt x="307" y="1194"/>
                  </a:cubicBezTo>
                  <a:cubicBezTo>
                    <a:pt x="331" y="1194"/>
                    <a:pt x="356" y="1190"/>
                    <a:pt x="384" y="1181"/>
                  </a:cubicBezTo>
                  <a:cubicBezTo>
                    <a:pt x="448" y="1149"/>
                    <a:pt x="512" y="1117"/>
                    <a:pt x="575" y="1053"/>
                  </a:cubicBezTo>
                  <a:cubicBezTo>
                    <a:pt x="703" y="830"/>
                    <a:pt x="831" y="639"/>
                    <a:pt x="958" y="447"/>
                  </a:cubicBezTo>
                  <a:cubicBezTo>
                    <a:pt x="990" y="383"/>
                    <a:pt x="990" y="288"/>
                    <a:pt x="990" y="224"/>
                  </a:cubicBezTo>
                  <a:cubicBezTo>
                    <a:pt x="958" y="160"/>
                    <a:pt x="926" y="64"/>
                    <a:pt x="863" y="32"/>
                  </a:cubicBezTo>
                  <a:cubicBezTo>
                    <a:pt x="767" y="0"/>
                    <a:pt x="703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7"/>
            <p:cNvSpPr/>
            <p:nvPr/>
          </p:nvSpPr>
          <p:spPr>
            <a:xfrm>
              <a:off x="3473675" y="2484100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cubicBezTo>
                    <a:pt x="1" y="0"/>
                    <a:pt x="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7"/>
            <p:cNvSpPr/>
            <p:nvPr/>
          </p:nvSpPr>
          <p:spPr>
            <a:xfrm>
              <a:off x="3429000" y="2468925"/>
              <a:ext cx="55075" cy="44900"/>
            </a:xfrm>
            <a:custGeom>
              <a:avLst/>
              <a:gdLst/>
              <a:ahLst/>
              <a:cxnLst/>
              <a:rect l="l" t="t" r="r" b="b"/>
              <a:pathLst>
                <a:path w="2203" h="1796" extrusionOk="0">
                  <a:moveTo>
                    <a:pt x="1915" y="1"/>
                  </a:moveTo>
                  <a:cubicBezTo>
                    <a:pt x="1054" y="33"/>
                    <a:pt x="288" y="607"/>
                    <a:pt x="64" y="1437"/>
                  </a:cubicBezTo>
                  <a:cubicBezTo>
                    <a:pt x="0" y="1564"/>
                    <a:pt x="96" y="1756"/>
                    <a:pt x="256" y="1788"/>
                  </a:cubicBezTo>
                  <a:cubicBezTo>
                    <a:pt x="282" y="1793"/>
                    <a:pt x="309" y="1796"/>
                    <a:pt x="335" y="1796"/>
                  </a:cubicBezTo>
                  <a:cubicBezTo>
                    <a:pt x="466" y="1796"/>
                    <a:pt x="586" y="1729"/>
                    <a:pt x="639" y="1596"/>
                  </a:cubicBezTo>
                  <a:cubicBezTo>
                    <a:pt x="639" y="1533"/>
                    <a:pt x="671" y="1501"/>
                    <a:pt x="671" y="1469"/>
                  </a:cubicBezTo>
                  <a:cubicBezTo>
                    <a:pt x="671" y="1437"/>
                    <a:pt x="703" y="1437"/>
                    <a:pt x="703" y="1405"/>
                  </a:cubicBezTo>
                  <a:cubicBezTo>
                    <a:pt x="734" y="1341"/>
                    <a:pt x="766" y="1277"/>
                    <a:pt x="830" y="1182"/>
                  </a:cubicBezTo>
                  <a:cubicBezTo>
                    <a:pt x="830" y="1182"/>
                    <a:pt x="862" y="1150"/>
                    <a:pt x="862" y="1150"/>
                  </a:cubicBezTo>
                  <a:cubicBezTo>
                    <a:pt x="862" y="1150"/>
                    <a:pt x="862" y="1150"/>
                    <a:pt x="862" y="1118"/>
                  </a:cubicBezTo>
                  <a:cubicBezTo>
                    <a:pt x="894" y="1118"/>
                    <a:pt x="926" y="1086"/>
                    <a:pt x="958" y="1054"/>
                  </a:cubicBezTo>
                  <a:cubicBezTo>
                    <a:pt x="990" y="1022"/>
                    <a:pt x="1022" y="990"/>
                    <a:pt x="1054" y="958"/>
                  </a:cubicBezTo>
                  <a:cubicBezTo>
                    <a:pt x="1054" y="926"/>
                    <a:pt x="1086" y="926"/>
                    <a:pt x="1086" y="926"/>
                  </a:cubicBezTo>
                  <a:cubicBezTo>
                    <a:pt x="1086" y="926"/>
                    <a:pt x="1117" y="894"/>
                    <a:pt x="1117" y="894"/>
                  </a:cubicBezTo>
                  <a:cubicBezTo>
                    <a:pt x="1117" y="894"/>
                    <a:pt x="1149" y="862"/>
                    <a:pt x="1149" y="862"/>
                  </a:cubicBezTo>
                  <a:cubicBezTo>
                    <a:pt x="1149" y="862"/>
                    <a:pt x="1181" y="862"/>
                    <a:pt x="1181" y="830"/>
                  </a:cubicBezTo>
                  <a:cubicBezTo>
                    <a:pt x="1245" y="799"/>
                    <a:pt x="1277" y="799"/>
                    <a:pt x="1309" y="767"/>
                  </a:cubicBezTo>
                  <a:cubicBezTo>
                    <a:pt x="1341" y="767"/>
                    <a:pt x="1373" y="735"/>
                    <a:pt x="1405" y="703"/>
                  </a:cubicBezTo>
                  <a:lnTo>
                    <a:pt x="1468" y="703"/>
                  </a:lnTo>
                  <a:cubicBezTo>
                    <a:pt x="1532" y="671"/>
                    <a:pt x="1628" y="639"/>
                    <a:pt x="1692" y="607"/>
                  </a:cubicBezTo>
                  <a:lnTo>
                    <a:pt x="1915" y="607"/>
                  </a:lnTo>
                  <a:cubicBezTo>
                    <a:pt x="2075" y="575"/>
                    <a:pt x="2203" y="447"/>
                    <a:pt x="2203" y="288"/>
                  </a:cubicBezTo>
                  <a:cubicBezTo>
                    <a:pt x="2203" y="128"/>
                    <a:pt x="2075" y="1"/>
                    <a:pt x="1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7"/>
            <p:cNvSpPr/>
            <p:nvPr/>
          </p:nvSpPr>
          <p:spPr>
            <a:xfrm>
              <a:off x="3463300" y="2503825"/>
              <a:ext cx="36725" cy="34550"/>
            </a:xfrm>
            <a:custGeom>
              <a:avLst/>
              <a:gdLst/>
              <a:ahLst/>
              <a:cxnLst/>
              <a:rect l="l" t="t" r="r" b="b"/>
              <a:pathLst>
                <a:path w="1469" h="1382" extrusionOk="0">
                  <a:moveTo>
                    <a:pt x="1122" y="1"/>
                  </a:moveTo>
                  <a:cubicBezTo>
                    <a:pt x="1046" y="1"/>
                    <a:pt x="974" y="25"/>
                    <a:pt x="926" y="73"/>
                  </a:cubicBezTo>
                  <a:lnTo>
                    <a:pt x="128" y="871"/>
                  </a:lnTo>
                  <a:cubicBezTo>
                    <a:pt x="1" y="998"/>
                    <a:pt x="1" y="1190"/>
                    <a:pt x="128" y="1285"/>
                  </a:cubicBezTo>
                  <a:cubicBezTo>
                    <a:pt x="192" y="1349"/>
                    <a:pt x="264" y="1381"/>
                    <a:pt x="336" y="1381"/>
                  </a:cubicBezTo>
                  <a:cubicBezTo>
                    <a:pt x="408" y="1381"/>
                    <a:pt x="479" y="1349"/>
                    <a:pt x="543" y="1285"/>
                  </a:cubicBezTo>
                  <a:lnTo>
                    <a:pt x="1341" y="520"/>
                  </a:lnTo>
                  <a:cubicBezTo>
                    <a:pt x="1437" y="392"/>
                    <a:pt x="1469" y="200"/>
                    <a:pt x="1341" y="73"/>
                  </a:cubicBezTo>
                  <a:cubicBezTo>
                    <a:pt x="1277" y="25"/>
                    <a:pt x="1198" y="1"/>
                    <a:pt x="1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7"/>
            <p:cNvSpPr/>
            <p:nvPr/>
          </p:nvSpPr>
          <p:spPr>
            <a:xfrm>
              <a:off x="3493625" y="2454425"/>
              <a:ext cx="40725" cy="34675"/>
            </a:xfrm>
            <a:custGeom>
              <a:avLst/>
              <a:gdLst/>
              <a:ahLst/>
              <a:cxnLst/>
              <a:rect l="l" t="t" r="r" b="b"/>
              <a:pathLst>
                <a:path w="1629" h="1387" extrusionOk="0">
                  <a:moveTo>
                    <a:pt x="1276" y="0"/>
                  </a:moveTo>
                  <a:cubicBezTo>
                    <a:pt x="1255" y="0"/>
                    <a:pt x="1234" y="2"/>
                    <a:pt x="1213" y="6"/>
                  </a:cubicBezTo>
                  <a:cubicBezTo>
                    <a:pt x="735" y="134"/>
                    <a:pt x="288" y="485"/>
                    <a:pt x="64" y="932"/>
                  </a:cubicBezTo>
                  <a:cubicBezTo>
                    <a:pt x="32" y="1027"/>
                    <a:pt x="0" y="1091"/>
                    <a:pt x="32" y="1187"/>
                  </a:cubicBezTo>
                  <a:cubicBezTo>
                    <a:pt x="32" y="1251"/>
                    <a:pt x="96" y="1315"/>
                    <a:pt x="160" y="1347"/>
                  </a:cubicBezTo>
                  <a:cubicBezTo>
                    <a:pt x="210" y="1371"/>
                    <a:pt x="273" y="1387"/>
                    <a:pt x="337" y="1387"/>
                  </a:cubicBezTo>
                  <a:cubicBezTo>
                    <a:pt x="437" y="1387"/>
                    <a:pt x="536" y="1349"/>
                    <a:pt x="575" y="1251"/>
                  </a:cubicBezTo>
                  <a:cubicBezTo>
                    <a:pt x="607" y="1155"/>
                    <a:pt x="671" y="1091"/>
                    <a:pt x="703" y="1027"/>
                  </a:cubicBezTo>
                  <a:cubicBezTo>
                    <a:pt x="766" y="932"/>
                    <a:pt x="862" y="868"/>
                    <a:pt x="926" y="804"/>
                  </a:cubicBezTo>
                  <a:cubicBezTo>
                    <a:pt x="1022" y="740"/>
                    <a:pt x="1117" y="676"/>
                    <a:pt x="1213" y="645"/>
                  </a:cubicBezTo>
                  <a:cubicBezTo>
                    <a:pt x="1277" y="613"/>
                    <a:pt x="1309" y="581"/>
                    <a:pt x="1373" y="581"/>
                  </a:cubicBezTo>
                  <a:cubicBezTo>
                    <a:pt x="1532" y="549"/>
                    <a:pt x="1628" y="357"/>
                    <a:pt x="1564" y="198"/>
                  </a:cubicBezTo>
                  <a:cubicBezTo>
                    <a:pt x="1537" y="87"/>
                    <a:pt x="1413" y="0"/>
                    <a:pt x="1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7"/>
            <p:cNvSpPr/>
            <p:nvPr/>
          </p:nvSpPr>
          <p:spPr>
            <a:xfrm>
              <a:off x="3241500" y="2631975"/>
              <a:ext cx="35125" cy="38850"/>
            </a:xfrm>
            <a:custGeom>
              <a:avLst/>
              <a:gdLst/>
              <a:ahLst/>
              <a:cxnLst/>
              <a:rect l="l" t="t" r="r" b="b"/>
              <a:pathLst>
                <a:path w="1405" h="1554" extrusionOk="0">
                  <a:moveTo>
                    <a:pt x="1074" y="1"/>
                  </a:moveTo>
                  <a:cubicBezTo>
                    <a:pt x="1004" y="1"/>
                    <a:pt x="939" y="26"/>
                    <a:pt x="894" y="85"/>
                  </a:cubicBezTo>
                  <a:cubicBezTo>
                    <a:pt x="607" y="404"/>
                    <a:pt x="352" y="723"/>
                    <a:pt x="64" y="1042"/>
                  </a:cubicBezTo>
                  <a:cubicBezTo>
                    <a:pt x="32" y="1106"/>
                    <a:pt x="1" y="1170"/>
                    <a:pt x="1" y="1266"/>
                  </a:cubicBezTo>
                  <a:cubicBezTo>
                    <a:pt x="1" y="1330"/>
                    <a:pt x="32" y="1425"/>
                    <a:pt x="64" y="1457"/>
                  </a:cubicBezTo>
                  <a:cubicBezTo>
                    <a:pt x="128" y="1521"/>
                    <a:pt x="208" y="1553"/>
                    <a:pt x="288" y="1553"/>
                  </a:cubicBezTo>
                  <a:cubicBezTo>
                    <a:pt x="368" y="1553"/>
                    <a:pt x="447" y="1521"/>
                    <a:pt x="511" y="1457"/>
                  </a:cubicBezTo>
                  <a:cubicBezTo>
                    <a:pt x="767" y="1138"/>
                    <a:pt x="1022" y="819"/>
                    <a:pt x="1309" y="500"/>
                  </a:cubicBezTo>
                  <a:cubicBezTo>
                    <a:pt x="1373" y="436"/>
                    <a:pt x="1405" y="372"/>
                    <a:pt x="1405" y="276"/>
                  </a:cubicBezTo>
                  <a:cubicBezTo>
                    <a:pt x="1405" y="213"/>
                    <a:pt x="1373" y="117"/>
                    <a:pt x="1309" y="85"/>
                  </a:cubicBezTo>
                  <a:cubicBezTo>
                    <a:pt x="1241" y="34"/>
                    <a:pt x="1154" y="1"/>
                    <a:pt x="1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7"/>
            <p:cNvSpPr/>
            <p:nvPr/>
          </p:nvSpPr>
          <p:spPr>
            <a:xfrm>
              <a:off x="4874725" y="3075950"/>
              <a:ext cx="35125" cy="40425"/>
            </a:xfrm>
            <a:custGeom>
              <a:avLst/>
              <a:gdLst/>
              <a:ahLst/>
              <a:cxnLst/>
              <a:rect l="l" t="t" r="r" b="b"/>
              <a:pathLst>
                <a:path w="1405" h="1617" extrusionOk="0">
                  <a:moveTo>
                    <a:pt x="1097" y="0"/>
                  </a:moveTo>
                  <a:cubicBezTo>
                    <a:pt x="975" y="0"/>
                    <a:pt x="826" y="91"/>
                    <a:pt x="798" y="230"/>
                  </a:cubicBezTo>
                  <a:cubicBezTo>
                    <a:pt x="798" y="262"/>
                    <a:pt x="766" y="326"/>
                    <a:pt x="766" y="358"/>
                  </a:cubicBezTo>
                  <a:cubicBezTo>
                    <a:pt x="734" y="390"/>
                    <a:pt x="734" y="421"/>
                    <a:pt x="734" y="453"/>
                  </a:cubicBezTo>
                  <a:cubicBezTo>
                    <a:pt x="670" y="549"/>
                    <a:pt x="638" y="645"/>
                    <a:pt x="575" y="741"/>
                  </a:cubicBezTo>
                  <a:cubicBezTo>
                    <a:pt x="575" y="709"/>
                    <a:pt x="575" y="709"/>
                    <a:pt x="575" y="709"/>
                  </a:cubicBezTo>
                  <a:cubicBezTo>
                    <a:pt x="575" y="741"/>
                    <a:pt x="575" y="741"/>
                    <a:pt x="543" y="741"/>
                  </a:cubicBezTo>
                  <a:cubicBezTo>
                    <a:pt x="543" y="772"/>
                    <a:pt x="511" y="772"/>
                    <a:pt x="511" y="804"/>
                  </a:cubicBezTo>
                  <a:cubicBezTo>
                    <a:pt x="479" y="836"/>
                    <a:pt x="447" y="868"/>
                    <a:pt x="383" y="900"/>
                  </a:cubicBezTo>
                  <a:cubicBezTo>
                    <a:pt x="383" y="932"/>
                    <a:pt x="351" y="932"/>
                    <a:pt x="351" y="964"/>
                  </a:cubicBezTo>
                  <a:lnTo>
                    <a:pt x="319" y="964"/>
                  </a:lnTo>
                  <a:cubicBezTo>
                    <a:pt x="287" y="996"/>
                    <a:pt x="224" y="1028"/>
                    <a:pt x="192" y="1060"/>
                  </a:cubicBezTo>
                  <a:cubicBezTo>
                    <a:pt x="32" y="1124"/>
                    <a:pt x="0" y="1347"/>
                    <a:pt x="64" y="1475"/>
                  </a:cubicBezTo>
                  <a:cubicBezTo>
                    <a:pt x="128" y="1560"/>
                    <a:pt x="234" y="1616"/>
                    <a:pt x="336" y="1616"/>
                  </a:cubicBezTo>
                  <a:cubicBezTo>
                    <a:pt x="387" y="1616"/>
                    <a:pt x="436" y="1602"/>
                    <a:pt x="479" y="1570"/>
                  </a:cubicBezTo>
                  <a:cubicBezTo>
                    <a:pt x="926" y="1315"/>
                    <a:pt x="1277" y="868"/>
                    <a:pt x="1372" y="390"/>
                  </a:cubicBezTo>
                  <a:cubicBezTo>
                    <a:pt x="1404" y="230"/>
                    <a:pt x="1341" y="38"/>
                    <a:pt x="1149" y="7"/>
                  </a:cubicBezTo>
                  <a:cubicBezTo>
                    <a:pt x="1133" y="2"/>
                    <a:pt x="1115" y="0"/>
                    <a:pt x="1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7"/>
            <p:cNvSpPr/>
            <p:nvPr/>
          </p:nvSpPr>
          <p:spPr>
            <a:xfrm>
              <a:off x="4893075" y="3087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4888375" y="3094450"/>
              <a:ext cx="725" cy="375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9" y="1"/>
                  </a:moveTo>
                  <a:cubicBezTo>
                    <a:pt x="7" y="1"/>
                    <a:pt x="0" y="15"/>
                    <a:pt x="7" y="15"/>
                  </a:cubicBezTo>
                  <a:cubicBezTo>
                    <a:pt x="11" y="15"/>
                    <a:pt x="18" y="1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4923375" y="3051400"/>
              <a:ext cx="31950" cy="39850"/>
            </a:xfrm>
            <a:custGeom>
              <a:avLst/>
              <a:gdLst/>
              <a:ahLst/>
              <a:cxnLst/>
              <a:rect l="l" t="t" r="r" b="b"/>
              <a:pathLst>
                <a:path w="1278" h="1594" extrusionOk="0">
                  <a:moveTo>
                    <a:pt x="951" y="0"/>
                  </a:moveTo>
                  <a:cubicBezTo>
                    <a:pt x="847" y="0"/>
                    <a:pt x="737" y="50"/>
                    <a:pt x="671" y="159"/>
                  </a:cubicBezTo>
                  <a:cubicBezTo>
                    <a:pt x="480" y="478"/>
                    <a:pt x="288" y="797"/>
                    <a:pt x="97" y="1148"/>
                  </a:cubicBezTo>
                  <a:cubicBezTo>
                    <a:pt x="1" y="1276"/>
                    <a:pt x="65" y="1467"/>
                    <a:pt x="192" y="1563"/>
                  </a:cubicBezTo>
                  <a:cubicBezTo>
                    <a:pt x="243" y="1583"/>
                    <a:pt x="293" y="1594"/>
                    <a:pt x="342" y="1594"/>
                  </a:cubicBezTo>
                  <a:cubicBezTo>
                    <a:pt x="447" y="1594"/>
                    <a:pt x="542" y="1544"/>
                    <a:pt x="607" y="1435"/>
                  </a:cubicBezTo>
                  <a:cubicBezTo>
                    <a:pt x="799" y="1116"/>
                    <a:pt x="990" y="797"/>
                    <a:pt x="1214" y="446"/>
                  </a:cubicBezTo>
                  <a:cubicBezTo>
                    <a:pt x="1277" y="318"/>
                    <a:pt x="1246" y="127"/>
                    <a:pt x="1086" y="31"/>
                  </a:cubicBezTo>
                  <a:cubicBezTo>
                    <a:pt x="1046" y="11"/>
                    <a:pt x="999" y="0"/>
                    <a:pt x="9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4894675" y="3130350"/>
              <a:ext cx="25550" cy="24775"/>
            </a:xfrm>
            <a:custGeom>
              <a:avLst/>
              <a:gdLst/>
              <a:ahLst/>
              <a:cxnLst/>
              <a:rect l="l" t="t" r="r" b="b"/>
              <a:pathLst>
                <a:path w="1022" h="991" extrusionOk="0">
                  <a:moveTo>
                    <a:pt x="702" y="1"/>
                  </a:moveTo>
                  <a:cubicBezTo>
                    <a:pt x="638" y="1"/>
                    <a:pt x="543" y="33"/>
                    <a:pt x="511" y="96"/>
                  </a:cubicBezTo>
                  <a:cubicBezTo>
                    <a:pt x="351" y="224"/>
                    <a:pt x="223" y="352"/>
                    <a:pt x="96" y="479"/>
                  </a:cubicBezTo>
                  <a:cubicBezTo>
                    <a:pt x="32" y="543"/>
                    <a:pt x="0" y="607"/>
                    <a:pt x="0" y="703"/>
                  </a:cubicBezTo>
                  <a:cubicBezTo>
                    <a:pt x="0" y="735"/>
                    <a:pt x="32" y="767"/>
                    <a:pt x="32" y="799"/>
                  </a:cubicBezTo>
                  <a:cubicBezTo>
                    <a:pt x="64" y="862"/>
                    <a:pt x="64" y="894"/>
                    <a:pt x="96" y="894"/>
                  </a:cubicBezTo>
                  <a:cubicBezTo>
                    <a:pt x="160" y="958"/>
                    <a:pt x="223" y="990"/>
                    <a:pt x="319" y="990"/>
                  </a:cubicBezTo>
                  <a:cubicBezTo>
                    <a:pt x="383" y="990"/>
                    <a:pt x="479" y="958"/>
                    <a:pt x="511" y="894"/>
                  </a:cubicBezTo>
                  <a:lnTo>
                    <a:pt x="926" y="511"/>
                  </a:lnTo>
                  <a:cubicBezTo>
                    <a:pt x="957" y="448"/>
                    <a:pt x="1021" y="384"/>
                    <a:pt x="1021" y="288"/>
                  </a:cubicBezTo>
                  <a:cubicBezTo>
                    <a:pt x="1021" y="256"/>
                    <a:pt x="989" y="224"/>
                    <a:pt x="989" y="192"/>
                  </a:cubicBezTo>
                  <a:cubicBezTo>
                    <a:pt x="957" y="160"/>
                    <a:pt x="957" y="128"/>
                    <a:pt x="926" y="96"/>
                  </a:cubicBezTo>
                  <a:cubicBezTo>
                    <a:pt x="862" y="33"/>
                    <a:pt x="798" y="1"/>
                    <a:pt x="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3853450" y="4191000"/>
              <a:ext cx="49500" cy="45575"/>
            </a:xfrm>
            <a:custGeom>
              <a:avLst/>
              <a:gdLst/>
              <a:ahLst/>
              <a:cxnLst/>
              <a:rect l="l" t="t" r="r" b="b"/>
              <a:pathLst>
                <a:path w="1980" h="1823" extrusionOk="0">
                  <a:moveTo>
                    <a:pt x="1675" y="1"/>
                  </a:moveTo>
                  <a:cubicBezTo>
                    <a:pt x="1601" y="1"/>
                    <a:pt x="1528" y="25"/>
                    <a:pt x="1469" y="85"/>
                  </a:cubicBezTo>
                  <a:cubicBezTo>
                    <a:pt x="1309" y="340"/>
                    <a:pt x="1086" y="563"/>
                    <a:pt x="863" y="755"/>
                  </a:cubicBezTo>
                  <a:cubicBezTo>
                    <a:pt x="799" y="787"/>
                    <a:pt x="767" y="851"/>
                    <a:pt x="703" y="883"/>
                  </a:cubicBezTo>
                  <a:cubicBezTo>
                    <a:pt x="671" y="915"/>
                    <a:pt x="639" y="946"/>
                    <a:pt x="607" y="978"/>
                  </a:cubicBezTo>
                  <a:cubicBezTo>
                    <a:pt x="607" y="978"/>
                    <a:pt x="575" y="978"/>
                    <a:pt x="575" y="1010"/>
                  </a:cubicBezTo>
                  <a:cubicBezTo>
                    <a:pt x="448" y="1106"/>
                    <a:pt x="320" y="1170"/>
                    <a:pt x="192" y="1266"/>
                  </a:cubicBezTo>
                  <a:cubicBezTo>
                    <a:pt x="65" y="1329"/>
                    <a:pt x="1" y="1521"/>
                    <a:pt x="65" y="1680"/>
                  </a:cubicBezTo>
                  <a:cubicBezTo>
                    <a:pt x="128" y="1766"/>
                    <a:pt x="235" y="1822"/>
                    <a:pt x="337" y="1822"/>
                  </a:cubicBezTo>
                  <a:cubicBezTo>
                    <a:pt x="387" y="1822"/>
                    <a:pt x="437" y="1808"/>
                    <a:pt x="480" y="1776"/>
                  </a:cubicBezTo>
                  <a:cubicBezTo>
                    <a:pt x="1022" y="1457"/>
                    <a:pt x="1501" y="1010"/>
                    <a:pt x="1916" y="500"/>
                  </a:cubicBezTo>
                  <a:cubicBezTo>
                    <a:pt x="1948" y="436"/>
                    <a:pt x="1980" y="404"/>
                    <a:pt x="1980" y="308"/>
                  </a:cubicBezTo>
                  <a:cubicBezTo>
                    <a:pt x="1980" y="244"/>
                    <a:pt x="1948" y="149"/>
                    <a:pt x="1916" y="85"/>
                  </a:cubicBezTo>
                  <a:cubicBezTo>
                    <a:pt x="1847" y="33"/>
                    <a:pt x="1761" y="1"/>
                    <a:pt x="1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3863825" y="4224600"/>
              <a:ext cx="45500" cy="36050"/>
            </a:xfrm>
            <a:custGeom>
              <a:avLst/>
              <a:gdLst/>
              <a:ahLst/>
              <a:cxnLst/>
              <a:rect l="l" t="t" r="r" b="b"/>
              <a:pathLst>
                <a:path w="1820" h="1442" extrusionOk="0">
                  <a:moveTo>
                    <a:pt x="1490" y="1"/>
                  </a:moveTo>
                  <a:cubicBezTo>
                    <a:pt x="1462" y="1"/>
                    <a:pt x="1434" y="6"/>
                    <a:pt x="1405" y="17"/>
                  </a:cubicBezTo>
                  <a:cubicBezTo>
                    <a:pt x="894" y="209"/>
                    <a:pt x="416" y="496"/>
                    <a:pt x="96" y="943"/>
                  </a:cubicBezTo>
                  <a:cubicBezTo>
                    <a:pt x="33" y="1007"/>
                    <a:pt x="1" y="1070"/>
                    <a:pt x="1" y="1134"/>
                  </a:cubicBezTo>
                  <a:cubicBezTo>
                    <a:pt x="1" y="1230"/>
                    <a:pt x="33" y="1294"/>
                    <a:pt x="96" y="1358"/>
                  </a:cubicBezTo>
                  <a:cubicBezTo>
                    <a:pt x="148" y="1409"/>
                    <a:pt x="236" y="1442"/>
                    <a:pt x="321" y="1442"/>
                  </a:cubicBezTo>
                  <a:cubicBezTo>
                    <a:pt x="395" y="1442"/>
                    <a:pt x="467" y="1417"/>
                    <a:pt x="511" y="1358"/>
                  </a:cubicBezTo>
                  <a:cubicBezTo>
                    <a:pt x="607" y="1262"/>
                    <a:pt x="671" y="1166"/>
                    <a:pt x="767" y="1102"/>
                  </a:cubicBezTo>
                  <a:cubicBezTo>
                    <a:pt x="799" y="1039"/>
                    <a:pt x="830" y="1007"/>
                    <a:pt x="894" y="975"/>
                  </a:cubicBezTo>
                  <a:cubicBezTo>
                    <a:pt x="894" y="975"/>
                    <a:pt x="926" y="943"/>
                    <a:pt x="926" y="943"/>
                  </a:cubicBezTo>
                  <a:lnTo>
                    <a:pt x="958" y="943"/>
                  </a:lnTo>
                  <a:cubicBezTo>
                    <a:pt x="958" y="911"/>
                    <a:pt x="958" y="911"/>
                    <a:pt x="990" y="911"/>
                  </a:cubicBezTo>
                  <a:cubicBezTo>
                    <a:pt x="1086" y="847"/>
                    <a:pt x="1182" y="783"/>
                    <a:pt x="1277" y="719"/>
                  </a:cubicBezTo>
                  <a:cubicBezTo>
                    <a:pt x="1341" y="688"/>
                    <a:pt x="1373" y="656"/>
                    <a:pt x="1437" y="656"/>
                  </a:cubicBezTo>
                  <a:cubicBezTo>
                    <a:pt x="1437" y="624"/>
                    <a:pt x="1469" y="624"/>
                    <a:pt x="1469" y="624"/>
                  </a:cubicBezTo>
                  <a:cubicBezTo>
                    <a:pt x="1501" y="624"/>
                    <a:pt x="1533" y="624"/>
                    <a:pt x="1565" y="592"/>
                  </a:cubicBezTo>
                  <a:cubicBezTo>
                    <a:pt x="1692" y="560"/>
                    <a:pt x="1820" y="400"/>
                    <a:pt x="1756" y="241"/>
                  </a:cubicBezTo>
                  <a:cubicBezTo>
                    <a:pt x="1730" y="110"/>
                    <a:pt x="1618" y="1"/>
                    <a:pt x="1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7"/>
            <p:cNvSpPr/>
            <p:nvPr/>
          </p:nvSpPr>
          <p:spPr>
            <a:xfrm>
              <a:off x="3902925" y="4161775"/>
              <a:ext cx="30350" cy="29750"/>
            </a:xfrm>
            <a:custGeom>
              <a:avLst/>
              <a:gdLst/>
              <a:ahLst/>
              <a:cxnLst/>
              <a:rect l="l" t="t" r="r" b="b"/>
              <a:pathLst>
                <a:path w="1214" h="1190" extrusionOk="0">
                  <a:moveTo>
                    <a:pt x="946" y="0"/>
                  </a:moveTo>
                  <a:cubicBezTo>
                    <a:pt x="930" y="0"/>
                    <a:pt x="912" y="3"/>
                    <a:pt x="894" y="9"/>
                  </a:cubicBezTo>
                  <a:cubicBezTo>
                    <a:pt x="830" y="9"/>
                    <a:pt x="766" y="9"/>
                    <a:pt x="703" y="73"/>
                  </a:cubicBezTo>
                  <a:cubicBezTo>
                    <a:pt x="511" y="264"/>
                    <a:pt x="288" y="488"/>
                    <a:pt x="96" y="679"/>
                  </a:cubicBezTo>
                  <a:cubicBezTo>
                    <a:pt x="64" y="743"/>
                    <a:pt x="1" y="807"/>
                    <a:pt x="1" y="871"/>
                  </a:cubicBezTo>
                  <a:cubicBezTo>
                    <a:pt x="1" y="966"/>
                    <a:pt x="64" y="1062"/>
                    <a:pt x="96" y="1094"/>
                  </a:cubicBezTo>
                  <a:cubicBezTo>
                    <a:pt x="160" y="1158"/>
                    <a:pt x="224" y="1190"/>
                    <a:pt x="320" y="1190"/>
                  </a:cubicBezTo>
                  <a:cubicBezTo>
                    <a:pt x="383" y="1190"/>
                    <a:pt x="479" y="1158"/>
                    <a:pt x="511" y="1094"/>
                  </a:cubicBezTo>
                  <a:lnTo>
                    <a:pt x="1118" y="520"/>
                  </a:lnTo>
                  <a:cubicBezTo>
                    <a:pt x="1181" y="456"/>
                    <a:pt x="1213" y="360"/>
                    <a:pt x="1213" y="296"/>
                  </a:cubicBezTo>
                  <a:cubicBezTo>
                    <a:pt x="1213" y="232"/>
                    <a:pt x="1181" y="137"/>
                    <a:pt x="1118" y="73"/>
                  </a:cubicBezTo>
                  <a:cubicBezTo>
                    <a:pt x="1066" y="47"/>
                    <a:pt x="1014" y="0"/>
                    <a:pt x="9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7"/>
            <p:cNvSpPr/>
            <p:nvPr/>
          </p:nvSpPr>
          <p:spPr>
            <a:xfrm>
              <a:off x="3784850" y="4250225"/>
              <a:ext cx="35125" cy="30200"/>
            </a:xfrm>
            <a:custGeom>
              <a:avLst/>
              <a:gdLst/>
              <a:ahLst/>
              <a:cxnLst/>
              <a:rect l="l" t="t" r="r" b="b"/>
              <a:pathLst>
                <a:path w="1405" h="1208" extrusionOk="0">
                  <a:moveTo>
                    <a:pt x="1084" y="0"/>
                  </a:moveTo>
                  <a:cubicBezTo>
                    <a:pt x="1062" y="0"/>
                    <a:pt x="1040" y="4"/>
                    <a:pt x="1021" y="14"/>
                  </a:cubicBezTo>
                  <a:cubicBezTo>
                    <a:pt x="926" y="45"/>
                    <a:pt x="862" y="77"/>
                    <a:pt x="830" y="141"/>
                  </a:cubicBezTo>
                  <a:cubicBezTo>
                    <a:pt x="830" y="173"/>
                    <a:pt x="830" y="173"/>
                    <a:pt x="798" y="173"/>
                  </a:cubicBezTo>
                  <a:cubicBezTo>
                    <a:pt x="734" y="269"/>
                    <a:pt x="638" y="365"/>
                    <a:pt x="543" y="428"/>
                  </a:cubicBezTo>
                  <a:cubicBezTo>
                    <a:pt x="479" y="492"/>
                    <a:pt x="383" y="556"/>
                    <a:pt x="256" y="588"/>
                  </a:cubicBezTo>
                  <a:cubicBezTo>
                    <a:pt x="256" y="620"/>
                    <a:pt x="224" y="620"/>
                    <a:pt x="224" y="620"/>
                  </a:cubicBezTo>
                  <a:cubicBezTo>
                    <a:pt x="160" y="652"/>
                    <a:pt x="96" y="684"/>
                    <a:pt x="32" y="748"/>
                  </a:cubicBezTo>
                  <a:cubicBezTo>
                    <a:pt x="0" y="811"/>
                    <a:pt x="0" y="907"/>
                    <a:pt x="0" y="971"/>
                  </a:cubicBezTo>
                  <a:cubicBezTo>
                    <a:pt x="32" y="1067"/>
                    <a:pt x="96" y="1131"/>
                    <a:pt x="160" y="1162"/>
                  </a:cubicBezTo>
                  <a:cubicBezTo>
                    <a:pt x="205" y="1185"/>
                    <a:pt x="266" y="1208"/>
                    <a:pt x="320" y="1208"/>
                  </a:cubicBezTo>
                  <a:cubicBezTo>
                    <a:pt x="343" y="1208"/>
                    <a:pt x="364" y="1204"/>
                    <a:pt x="383" y="1194"/>
                  </a:cubicBezTo>
                  <a:cubicBezTo>
                    <a:pt x="766" y="1067"/>
                    <a:pt x="1117" y="811"/>
                    <a:pt x="1341" y="460"/>
                  </a:cubicBezTo>
                  <a:cubicBezTo>
                    <a:pt x="1373" y="397"/>
                    <a:pt x="1404" y="301"/>
                    <a:pt x="1373" y="237"/>
                  </a:cubicBezTo>
                  <a:cubicBezTo>
                    <a:pt x="1341" y="141"/>
                    <a:pt x="1309" y="77"/>
                    <a:pt x="1245" y="45"/>
                  </a:cubicBezTo>
                  <a:cubicBezTo>
                    <a:pt x="1200" y="23"/>
                    <a:pt x="1139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>
              <a:off x="2708525" y="3796025"/>
              <a:ext cx="35925" cy="80075"/>
            </a:xfrm>
            <a:custGeom>
              <a:avLst/>
              <a:gdLst/>
              <a:ahLst/>
              <a:cxnLst/>
              <a:rect l="l" t="t" r="r" b="b"/>
              <a:pathLst>
                <a:path w="1437" h="3203" extrusionOk="0">
                  <a:moveTo>
                    <a:pt x="684" y="0"/>
                  </a:moveTo>
                  <a:cubicBezTo>
                    <a:pt x="590" y="0"/>
                    <a:pt x="487" y="50"/>
                    <a:pt x="448" y="150"/>
                  </a:cubicBezTo>
                  <a:cubicBezTo>
                    <a:pt x="1" y="1139"/>
                    <a:pt x="192" y="2288"/>
                    <a:pt x="894" y="3118"/>
                  </a:cubicBezTo>
                  <a:cubicBezTo>
                    <a:pt x="939" y="3177"/>
                    <a:pt x="1011" y="3202"/>
                    <a:pt x="1085" y="3202"/>
                  </a:cubicBezTo>
                  <a:cubicBezTo>
                    <a:pt x="1170" y="3202"/>
                    <a:pt x="1258" y="3169"/>
                    <a:pt x="1309" y="3118"/>
                  </a:cubicBezTo>
                  <a:cubicBezTo>
                    <a:pt x="1437" y="2990"/>
                    <a:pt x="1437" y="2799"/>
                    <a:pt x="1309" y="2671"/>
                  </a:cubicBezTo>
                  <a:cubicBezTo>
                    <a:pt x="799" y="2097"/>
                    <a:pt x="639" y="1171"/>
                    <a:pt x="958" y="469"/>
                  </a:cubicBezTo>
                  <a:cubicBezTo>
                    <a:pt x="1022" y="309"/>
                    <a:pt x="990" y="150"/>
                    <a:pt x="831" y="54"/>
                  </a:cubicBezTo>
                  <a:cubicBezTo>
                    <a:pt x="795" y="18"/>
                    <a:pt x="741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>
              <a:off x="2752425" y="3776825"/>
              <a:ext cx="27950" cy="78975"/>
            </a:xfrm>
            <a:custGeom>
              <a:avLst/>
              <a:gdLst/>
              <a:ahLst/>
              <a:cxnLst/>
              <a:rect l="l" t="t" r="r" b="b"/>
              <a:pathLst>
                <a:path w="1118" h="3159" extrusionOk="0">
                  <a:moveTo>
                    <a:pt x="359" y="0"/>
                  </a:moveTo>
                  <a:cubicBezTo>
                    <a:pt x="208" y="0"/>
                    <a:pt x="48" y="104"/>
                    <a:pt x="32" y="312"/>
                  </a:cubicBezTo>
                  <a:cubicBezTo>
                    <a:pt x="0" y="1205"/>
                    <a:pt x="160" y="2099"/>
                    <a:pt x="479" y="2929"/>
                  </a:cubicBezTo>
                  <a:cubicBezTo>
                    <a:pt x="534" y="3067"/>
                    <a:pt x="638" y="3158"/>
                    <a:pt x="770" y="3158"/>
                  </a:cubicBezTo>
                  <a:cubicBezTo>
                    <a:pt x="789" y="3158"/>
                    <a:pt x="809" y="3156"/>
                    <a:pt x="830" y="3152"/>
                  </a:cubicBezTo>
                  <a:cubicBezTo>
                    <a:pt x="989" y="3120"/>
                    <a:pt x="1117" y="2929"/>
                    <a:pt x="1053" y="2769"/>
                  </a:cubicBezTo>
                  <a:cubicBezTo>
                    <a:pt x="766" y="1971"/>
                    <a:pt x="606" y="1141"/>
                    <a:pt x="638" y="312"/>
                  </a:cubicBezTo>
                  <a:cubicBezTo>
                    <a:pt x="654" y="104"/>
                    <a:pt x="511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>
              <a:off x="2724500" y="3702425"/>
              <a:ext cx="14375" cy="49600"/>
            </a:xfrm>
            <a:custGeom>
              <a:avLst/>
              <a:gdLst/>
              <a:ahLst/>
              <a:cxnLst/>
              <a:rect l="l" t="t" r="r" b="b"/>
              <a:pathLst>
                <a:path w="575" h="1984" extrusionOk="0">
                  <a:moveTo>
                    <a:pt x="287" y="0"/>
                  </a:moveTo>
                  <a:cubicBezTo>
                    <a:pt x="128" y="32"/>
                    <a:pt x="0" y="160"/>
                    <a:pt x="0" y="320"/>
                  </a:cubicBezTo>
                  <a:lnTo>
                    <a:pt x="0" y="1692"/>
                  </a:lnTo>
                  <a:cubicBezTo>
                    <a:pt x="0" y="1837"/>
                    <a:pt x="106" y="1983"/>
                    <a:pt x="246" y="1983"/>
                  </a:cubicBezTo>
                  <a:cubicBezTo>
                    <a:pt x="260" y="1983"/>
                    <a:pt x="273" y="1982"/>
                    <a:pt x="287" y="1979"/>
                  </a:cubicBezTo>
                  <a:cubicBezTo>
                    <a:pt x="447" y="1979"/>
                    <a:pt x="575" y="1851"/>
                    <a:pt x="575" y="1692"/>
                  </a:cubicBezTo>
                  <a:lnTo>
                    <a:pt x="575" y="320"/>
                  </a:lnTo>
                  <a:cubicBezTo>
                    <a:pt x="575" y="160"/>
                    <a:pt x="447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>
              <a:off x="2763575" y="3914650"/>
              <a:ext cx="19975" cy="19975"/>
            </a:xfrm>
            <a:custGeom>
              <a:avLst/>
              <a:gdLst/>
              <a:ahLst/>
              <a:cxnLst/>
              <a:rect l="l" t="t" r="r" b="b"/>
              <a:pathLst>
                <a:path w="799" h="799" extrusionOk="0">
                  <a:moveTo>
                    <a:pt x="288" y="1"/>
                  </a:moveTo>
                  <a:cubicBezTo>
                    <a:pt x="256" y="1"/>
                    <a:pt x="224" y="33"/>
                    <a:pt x="192" y="33"/>
                  </a:cubicBezTo>
                  <a:cubicBezTo>
                    <a:pt x="160" y="64"/>
                    <a:pt x="129" y="64"/>
                    <a:pt x="97" y="96"/>
                  </a:cubicBezTo>
                  <a:cubicBezTo>
                    <a:pt x="65" y="128"/>
                    <a:pt x="65" y="128"/>
                    <a:pt x="33" y="160"/>
                  </a:cubicBezTo>
                  <a:cubicBezTo>
                    <a:pt x="1" y="192"/>
                    <a:pt x="1" y="256"/>
                    <a:pt x="1" y="320"/>
                  </a:cubicBezTo>
                  <a:cubicBezTo>
                    <a:pt x="1" y="352"/>
                    <a:pt x="1" y="352"/>
                    <a:pt x="1" y="384"/>
                  </a:cubicBezTo>
                  <a:cubicBezTo>
                    <a:pt x="33" y="447"/>
                    <a:pt x="65" y="479"/>
                    <a:pt x="97" y="511"/>
                  </a:cubicBezTo>
                  <a:lnTo>
                    <a:pt x="288" y="735"/>
                  </a:lnTo>
                  <a:cubicBezTo>
                    <a:pt x="320" y="735"/>
                    <a:pt x="352" y="767"/>
                    <a:pt x="384" y="767"/>
                  </a:cubicBezTo>
                  <a:cubicBezTo>
                    <a:pt x="416" y="798"/>
                    <a:pt x="448" y="798"/>
                    <a:pt x="512" y="798"/>
                  </a:cubicBezTo>
                  <a:cubicBezTo>
                    <a:pt x="543" y="798"/>
                    <a:pt x="575" y="798"/>
                    <a:pt x="607" y="767"/>
                  </a:cubicBezTo>
                  <a:cubicBezTo>
                    <a:pt x="639" y="767"/>
                    <a:pt x="671" y="735"/>
                    <a:pt x="703" y="735"/>
                  </a:cubicBezTo>
                  <a:cubicBezTo>
                    <a:pt x="735" y="703"/>
                    <a:pt x="735" y="671"/>
                    <a:pt x="767" y="671"/>
                  </a:cubicBezTo>
                  <a:cubicBezTo>
                    <a:pt x="799" y="607"/>
                    <a:pt x="799" y="575"/>
                    <a:pt x="799" y="511"/>
                  </a:cubicBezTo>
                  <a:cubicBezTo>
                    <a:pt x="799" y="479"/>
                    <a:pt x="799" y="447"/>
                    <a:pt x="799" y="415"/>
                  </a:cubicBezTo>
                  <a:cubicBezTo>
                    <a:pt x="767" y="384"/>
                    <a:pt x="735" y="320"/>
                    <a:pt x="703" y="288"/>
                  </a:cubicBezTo>
                  <a:lnTo>
                    <a:pt x="512" y="96"/>
                  </a:lnTo>
                  <a:cubicBezTo>
                    <a:pt x="480" y="64"/>
                    <a:pt x="448" y="64"/>
                    <a:pt x="416" y="33"/>
                  </a:cubicBezTo>
                  <a:cubicBezTo>
                    <a:pt x="384" y="33"/>
                    <a:pt x="352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>
              <a:off x="4559550" y="3998425"/>
              <a:ext cx="25575" cy="39650"/>
            </a:xfrm>
            <a:custGeom>
              <a:avLst/>
              <a:gdLst/>
              <a:ahLst/>
              <a:cxnLst/>
              <a:rect l="l" t="t" r="r" b="b"/>
              <a:pathLst>
                <a:path w="1023" h="1586" extrusionOk="0">
                  <a:moveTo>
                    <a:pt x="256" y="1"/>
                  </a:moveTo>
                  <a:cubicBezTo>
                    <a:pt x="192" y="33"/>
                    <a:pt x="97" y="64"/>
                    <a:pt x="65" y="160"/>
                  </a:cubicBezTo>
                  <a:cubicBezTo>
                    <a:pt x="33" y="224"/>
                    <a:pt x="1" y="320"/>
                    <a:pt x="33" y="384"/>
                  </a:cubicBezTo>
                  <a:cubicBezTo>
                    <a:pt x="161" y="703"/>
                    <a:pt x="288" y="1054"/>
                    <a:pt x="448" y="1373"/>
                  </a:cubicBezTo>
                  <a:cubicBezTo>
                    <a:pt x="448" y="1437"/>
                    <a:pt x="512" y="1501"/>
                    <a:pt x="575" y="1533"/>
                  </a:cubicBezTo>
                  <a:cubicBezTo>
                    <a:pt x="613" y="1570"/>
                    <a:pt x="661" y="1585"/>
                    <a:pt x="708" y="1585"/>
                  </a:cubicBezTo>
                  <a:cubicBezTo>
                    <a:pt x="741" y="1585"/>
                    <a:pt x="772" y="1578"/>
                    <a:pt x="799" y="1564"/>
                  </a:cubicBezTo>
                  <a:cubicBezTo>
                    <a:pt x="863" y="1564"/>
                    <a:pt x="958" y="1501"/>
                    <a:pt x="990" y="1437"/>
                  </a:cubicBezTo>
                  <a:cubicBezTo>
                    <a:pt x="1022" y="1373"/>
                    <a:pt x="1022" y="1277"/>
                    <a:pt x="1022" y="1213"/>
                  </a:cubicBezTo>
                  <a:cubicBezTo>
                    <a:pt x="895" y="894"/>
                    <a:pt x="735" y="543"/>
                    <a:pt x="607" y="224"/>
                  </a:cubicBezTo>
                  <a:cubicBezTo>
                    <a:pt x="607" y="160"/>
                    <a:pt x="544" y="96"/>
                    <a:pt x="480" y="33"/>
                  </a:cubicBezTo>
                  <a:cubicBezTo>
                    <a:pt x="416" y="1"/>
                    <a:pt x="320" y="1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>
              <a:off x="4539625" y="3914850"/>
              <a:ext cx="25550" cy="39725"/>
            </a:xfrm>
            <a:custGeom>
              <a:avLst/>
              <a:gdLst/>
              <a:ahLst/>
              <a:cxnLst/>
              <a:rect l="l" t="t" r="r" b="b"/>
              <a:pathLst>
                <a:path w="1022" h="1589" extrusionOk="0">
                  <a:moveTo>
                    <a:pt x="363" y="1"/>
                  </a:moveTo>
                  <a:cubicBezTo>
                    <a:pt x="319" y="1"/>
                    <a:pt x="271" y="9"/>
                    <a:pt x="224" y="25"/>
                  </a:cubicBezTo>
                  <a:cubicBezTo>
                    <a:pt x="160" y="25"/>
                    <a:pt x="96" y="88"/>
                    <a:pt x="64" y="152"/>
                  </a:cubicBezTo>
                  <a:cubicBezTo>
                    <a:pt x="32" y="216"/>
                    <a:pt x="0" y="312"/>
                    <a:pt x="32" y="376"/>
                  </a:cubicBezTo>
                  <a:cubicBezTo>
                    <a:pt x="160" y="695"/>
                    <a:pt x="287" y="1046"/>
                    <a:pt x="415" y="1365"/>
                  </a:cubicBezTo>
                  <a:cubicBezTo>
                    <a:pt x="447" y="1429"/>
                    <a:pt x="479" y="1493"/>
                    <a:pt x="543" y="1556"/>
                  </a:cubicBezTo>
                  <a:cubicBezTo>
                    <a:pt x="607" y="1588"/>
                    <a:pt x="702" y="1588"/>
                    <a:pt x="798" y="1588"/>
                  </a:cubicBezTo>
                  <a:cubicBezTo>
                    <a:pt x="862" y="1556"/>
                    <a:pt x="926" y="1493"/>
                    <a:pt x="958" y="1429"/>
                  </a:cubicBezTo>
                  <a:cubicBezTo>
                    <a:pt x="989" y="1365"/>
                    <a:pt x="1021" y="1269"/>
                    <a:pt x="989" y="1205"/>
                  </a:cubicBezTo>
                  <a:cubicBezTo>
                    <a:pt x="862" y="886"/>
                    <a:pt x="734" y="535"/>
                    <a:pt x="607" y="216"/>
                  </a:cubicBezTo>
                  <a:cubicBezTo>
                    <a:pt x="575" y="152"/>
                    <a:pt x="543" y="88"/>
                    <a:pt x="479" y="25"/>
                  </a:cubicBezTo>
                  <a:cubicBezTo>
                    <a:pt x="447" y="9"/>
                    <a:pt x="407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>
              <a:off x="4529250" y="3964425"/>
              <a:ext cx="21550" cy="34525"/>
            </a:xfrm>
            <a:custGeom>
              <a:avLst/>
              <a:gdLst/>
              <a:ahLst/>
              <a:cxnLst/>
              <a:rect l="l" t="t" r="r" b="b"/>
              <a:pathLst>
                <a:path w="862" h="1381" extrusionOk="0">
                  <a:moveTo>
                    <a:pt x="344" y="0"/>
                  </a:moveTo>
                  <a:cubicBezTo>
                    <a:pt x="313" y="0"/>
                    <a:pt x="283" y="7"/>
                    <a:pt x="256" y="20"/>
                  </a:cubicBezTo>
                  <a:cubicBezTo>
                    <a:pt x="96" y="52"/>
                    <a:pt x="0" y="212"/>
                    <a:pt x="32" y="371"/>
                  </a:cubicBezTo>
                  <a:cubicBezTo>
                    <a:pt x="96" y="627"/>
                    <a:pt x="160" y="914"/>
                    <a:pt x="224" y="1169"/>
                  </a:cubicBezTo>
                  <a:cubicBezTo>
                    <a:pt x="274" y="1295"/>
                    <a:pt x="383" y="1381"/>
                    <a:pt x="505" y="1381"/>
                  </a:cubicBezTo>
                  <a:cubicBezTo>
                    <a:pt x="538" y="1381"/>
                    <a:pt x="573" y="1374"/>
                    <a:pt x="607" y="1361"/>
                  </a:cubicBezTo>
                  <a:cubicBezTo>
                    <a:pt x="766" y="1329"/>
                    <a:pt x="862" y="1169"/>
                    <a:pt x="798" y="1010"/>
                  </a:cubicBezTo>
                  <a:cubicBezTo>
                    <a:pt x="734" y="754"/>
                    <a:pt x="670" y="467"/>
                    <a:pt x="607" y="212"/>
                  </a:cubicBezTo>
                  <a:cubicBezTo>
                    <a:pt x="582" y="86"/>
                    <a:pt x="458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>
              <a:off x="5099700" y="2197500"/>
              <a:ext cx="22375" cy="59725"/>
            </a:xfrm>
            <a:custGeom>
              <a:avLst/>
              <a:gdLst/>
              <a:ahLst/>
              <a:cxnLst/>
              <a:rect l="l" t="t" r="r" b="b"/>
              <a:pathLst>
                <a:path w="895" h="2389" extrusionOk="0">
                  <a:moveTo>
                    <a:pt x="578" y="1"/>
                  </a:moveTo>
                  <a:cubicBezTo>
                    <a:pt x="440" y="1"/>
                    <a:pt x="312" y="91"/>
                    <a:pt x="256" y="230"/>
                  </a:cubicBezTo>
                  <a:cubicBezTo>
                    <a:pt x="65" y="837"/>
                    <a:pt x="1" y="1507"/>
                    <a:pt x="129" y="2177"/>
                  </a:cubicBezTo>
                  <a:cubicBezTo>
                    <a:pt x="154" y="2302"/>
                    <a:pt x="277" y="2388"/>
                    <a:pt x="391" y="2388"/>
                  </a:cubicBezTo>
                  <a:cubicBezTo>
                    <a:pt x="422" y="2388"/>
                    <a:pt x="452" y="2382"/>
                    <a:pt x="480" y="2368"/>
                  </a:cubicBezTo>
                  <a:cubicBezTo>
                    <a:pt x="671" y="2337"/>
                    <a:pt x="735" y="2177"/>
                    <a:pt x="703" y="2017"/>
                  </a:cubicBezTo>
                  <a:cubicBezTo>
                    <a:pt x="671" y="1890"/>
                    <a:pt x="671" y="1794"/>
                    <a:pt x="671" y="1634"/>
                  </a:cubicBezTo>
                  <a:cubicBezTo>
                    <a:pt x="671" y="1475"/>
                    <a:pt x="671" y="1347"/>
                    <a:pt x="671" y="1188"/>
                  </a:cubicBezTo>
                  <a:cubicBezTo>
                    <a:pt x="703" y="932"/>
                    <a:pt x="767" y="645"/>
                    <a:pt x="863" y="390"/>
                  </a:cubicBezTo>
                  <a:cubicBezTo>
                    <a:pt x="895" y="230"/>
                    <a:pt x="799" y="39"/>
                    <a:pt x="639" y="7"/>
                  </a:cubicBezTo>
                  <a:cubicBezTo>
                    <a:pt x="619" y="3"/>
                    <a:pt x="598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>
              <a:off x="5072575" y="2203150"/>
              <a:ext cx="15200" cy="59150"/>
            </a:xfrm>
            <a:custGeom>
              <a:avLst/>
              <a:gdLst/>
              <a:ahLst/>
              <a:cxnLst/>
              <a:rect l="l" t="t" r="r" b="b"/>
              <a:pathLst>
                <a:path w="608" h="2366" extrusionOk="0">
                  <a:moveTo>
                    <a:pt x="330" y="0"/>
                  </a:moveTo>
                  <a:cubicBezTo>
                    <a:pt x="316" y="0"/>
                    <a:pt x="302" y="1"/>
                    <a:pt x="288" y="4"/>
                  </a:cubicBezTo>
                  <a:cubicBezTo>
                    <a:pt x="129" y="4"/>
                    <a:pt x="1" y="132"/>
                    <a:pt x="1" y="291"/>
                  </a:cubicBezTo>
                  <a:lnTo>
                    <a:pt x="1" y="2079"/>
                  </a:lnTo>
                  <a:cubicBezTo>
                    <a:pt x="1" y="2206"/>
                    <a:pt x="129" y="2366"/>
                    <a:pt x="288" y="2366"/>
                  </a:cubicBezTo>
                  <a:cubicBezTo>
                    <a:pt x="480" y="2366"/>
                    <a:pt x="607" y="2238"/>
                    <a:pt x="607" y="2079"/>
                  </a:cubicBezTo>
                  <a:lnTo>
                    <a:pt x="607" y="291"/>
                  </a:lnTo>
                  <a:cubicBezTo>
                    <a:pt x="607" y="146"/>
                    <a:pt x="474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>
              <a:off x="5092525" y="2129050"/>
              <a:ext cx="15200" cy="39225"/>
            </a:xfrm>
            <a:custGeom>
              <a:avLst/>
              <a:gdLst/>
              <a:ahLst/>
              <a:cxnLst/>
              <a:rect l="l" t="t" r="r" b="b"/>
              <a:pathLst>
                <a:path w="608" h="1569" extrusionOk="0">
                  <a:moveTo>
                    <a:pt x="288" y="0"/>
                  </a:moveTo>
                  <a:cubicBezTo>
                    <a:pt x="128" y="0"/>
                    <a:pt x="1" y="128"/>
                    <a:pt x="1" y="287"/>
                  </a:cubicBezTo>
                  <a:lnTo>
                    <a:pt x="1" y="1277"/>
                  </a:lnTo>
                  <a:cubicBezTo>
                    <a:pt x="1" y="1422"/>
                    <a:pt x="107" y="1568"/>
                    <a:pt x="247" y="1568"/>
                  </a:cubicBezTo>
                  <a:cubicBezTo>
                    <a:pt x="260" y="1568"/>
                    <a:pt x="274" y="1567"/>
                    <a:pt x="288" y="1564"/>
                  </a:cubicBezTo>
                  <a:cubicBezTo>
                    <a:pt x="448" y="1564"/>
                    <a:pt x="607" y="1436"/>
                    <a:pt x="607" y="1277"/>
                  </a:cubicBezTo>
                  <a:lnTo>
                    <a:pt x="607" y="287"/>
                  </a:lnTo>
                  <a:cubicBezTo>
                    <a:pt x="607" y="128"/>
                    <a:pt x="448" y="0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>
              <a:off x="5097325" y="2360425"/>
              <a:ext cx="15175" cy="30350"/>
            </a:xfrm>
            <a:custGeom>
              <a:avLst/>
              <a:gdLst/>
              <a:ahLst/>
              <a:cxnLst/>
              <a:rect l="l" t="t" r="r" b="b"/>
              <a:pathLst>
                <a:path w="607" h="1214" extrusionOk="0">
                  <a:moveTo>
                    <a:pt x="287" y="0"/>
                  </a:moveTo>
                  <a:cubicBezTo>
                    <a:pt x="224" y="32"/>
                    <a:pt x="128" y="32"/>
                    <a:pt x="96" y="96"/>
                  </a:cubicBezTo>
                  <a:cubicBezTo>
                    <a:pt x="32" y="160"/>
                    <a:pt x="0" y="224"/>
                    <a:pt x="0" y="319"/>
                  </a:cubicBezTo>
                  <a:lnTo>
                    <a:pt x="0" y="894"/>
                  </a:lnTo>
                  <a:cubicBezTo>
                    <a:pt x="0" y="990"/>
                    <a:pt x="32" y="1054"/>
                    <a:pt x="96" y="1117"/>
                  </a:cubicBezTo>
                  <a:cubicBezTo>
                    <a:pt x="128" y="1181"/>
                    <a:pt x="224" y="1213"/>
                    <a:pt x="287" y="1213"/>
                  </a:cubicBezTo>
                  <a:cubicBezTo>
                    <a:pt x="383" y="1213"/>
                    <a:pt x="447" y="1181"/>
                    <a:pt x="511" y="1117"/>
                  </a:cubicBezTo>
                  <a:cubicBezTo>
                    <a:pt x="575" y="1054"/>
                    <a:pt x="607" y="990"/>
                    <a:pt x="607" y="894"/>
                  </a:cubicBezTo>
                  <a:lnTo>
                    <a:pt x="607" y="319"/>
                  </a:lnTo>
                  <a:cubicBezTo>
                    <a:pt x="607" y="224"/>
                    <a:pt x="575" y="160"/>
                    <a:pt x="511" y="96"/>
                  </a:cubicBezTo>
                  <a:cubicBezTo>
                    <a:pt x="447" y="64"/>
                    <a:pt x="383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>
              <a:off x="4763825" y="1598900"/>
              <a:ext cx="34325" cy="51000"/>
            </a:xfrm>
            <a:custGeom>
              <a:avLst/>
              <a:gdLst/>
              <a:ahLst/>
              <a:cxnLst/>
              <a:rect l="l" t="t" r="r" b="b"/>
              <a:pathLst>
                <a:path w="1373" h="2040" extrusionOk="0">
                  <a:moveTo>
                    <a:pt x="342" y="1"/>
                  </a:moveTo>
                  <a:cubicBezTo>
                    <a:pt x="287" y="1"/>
                    <a:pt x="234" y="15"/>
                    <a:pt x="192" y="47"/>
                  </a:cubicBezTo>
                  <a:cubicBezTo>
                    <a:pt x="64" y="143"/>
                    <a:pt x="0" y="302"/>
                    <a:pt x="96" y="462"/>
                  </a:cubicBezTo>
                  <a:cubicBezTo>
                    <a:pt x="319" y="940"/>
                    <a:pt x="543" y="1419"/>
                    <a:pt x="798" y="1898"/>
                  </a:cubicBezTo>
                  <a:cubicBezTo>
                    <a:pt x="840" y="1983"/>
                    <a:pt x="954" y="2040"/>
                    <a:pt x="1063" y="2040"/>
                  </a:cubicBezTo>
                  <a:cubicBezTo>
                    <a:pt x="1117" y="2040"/>
                    <a:pt x="1170" y="2026"/>
                    <a:pt x="1213" y="1994"/>
                  </a:cubicBezTo>
                  <a:cubicBezTo>
                    <a:pt x="1340" y="1898"/>
                    <a:pt x="1372" y="1738"/>
                    <a:pt x="1309" y="1579"/>
                  </a:cubicBezTo>
                  <a:cubicBezTo>
                    <a:pt x="1085" y="1100"/>
                    <a:pt x="830" y="621"/>
                    <a:pt x="606" y="143"/>
                  </a:cubicBezTo>
                  <a:cubicBezTo>
                    <a:pt x="564" y="58"/>
                    <a:pt x="450" y="1"/>
                    <a:pt x="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>
              <a:off x="4797325" y="1596725"/>
              <a:ext cx="23950" cy="42600"/>
            </a:xfrm>
            <a:custGeom>
              <a:avLst/>
              <a:gdLst/>
              <a:ahLst/>
              <a:cxnLst/>
              <a:rect l="l" t="t" r="r" b="b"/>
              <a:pathLst>
                <a:path w="958" h="1704" extrusionOk="0">
                  <a:moveTo>
                    <a:pt x="308" y="0"/>
                  </a:moveTo>
                  <a:cubicBezTo>
                    <a:pt x="290" y="0"/>
                    <a:pt x="272" y="2"/>
                    <a:pt x="256" y="6"/>
                  </a:cubicBezTo>
                  <a:cubicBezTo>
                    <a:pt x="96" y="70"/>
                    <a:pt x="0" y="230"/>
                    <a:pt x="32" y="389"/>
                  </a:cubicBezTo>
                  <a:cubicBezTo>
                    <a:pt x="96" y="772"/>
                    <a:pt x="224" y="1123"/>
                    <a:pt x="352" y="1474"/>
                  </a:cubicBezTo>
                  <a:cubicBezTo>
                    <a:pt x="379" y="1613"/>
                    <a:pt x="504" y="1704"/>
                    <a:pt x="641" y="1704"/>
                  </a:cubicBezTo>
                  <a:cubicBezTo>
                    <a:pt x="661" y="1704"/>
                    <a:pt x="682" y="1702"/>
                    <a:pt x="703" y="1698"/>
                  </a:cubicBezTo>
                  <a:cubicBezTo>
                    <a:pt x="862" y="1634"/>
                    <a:pt x="958" y="1474"/>
                    <a:pt x="926" y="1315"/>
                  </a:cubicBezTo>
                  <a:cubicBezTo>
                    <a:pt x="798" y="964"/>
                    <a:pt x="671" y="613"/>
                    <a:pt x="607" y="230"/>
                  </a:cubicBezTo>
                  <a:cubicBezTo>
                    <a:pt x="579" y="91"/>
                    <a:pt x="430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7"/>
            <p:cNvSpPr/>
            <p:nvPr/>
          </p:nvSpPr>
          <p:spPr>
            <a:xfrm>
              <a:off x="4960875" y="1601150"/>
              <a:ext cx="33550" cy="52400"/>
            </a:xfrm>
            <a:custGeom>
              <a:avLst/>
              <a:gdLst/>
              <a:ahLst/>
              <a:cxnLst/>
              <a:rect l="l" t="t" r="r" b="b"/>
              <a:pathLst>
                <a:path w="1342" h="2096" extrusionOk="0">
                  <a:moveTo>
                    <a:pt x="989" y="0"/>
                  </a:moveTo>
                  <a:cubicBezTo>
                    <a:pt x="915" y="0"/>
                    <a:pt x="843" y="25"/>
                    <a:pt x="799" y="85"/>
                  </a:cubicBezTo>
                  <a:cubicBezTo>
                    <a:pt x="352" y="563"/>
                    <a:pt x="97" y="1138"/>
                    <a:pt x="33" y="1776"/>
                  </a:cubicBezTo>
                  <a:cubicBezTo>
                    <a:pt x="1" y="1936"/>
                    <a:pt x="160" y="2095"/>
                    <a:pt x="320" y="2095"/>
                  </a:cubicBezTo>
                  <a:cubicBezTo>
                    <a:pt x="512" y="2095"/>
                    <a:pt x="607" y="1968"/>
                    <a:pt x="607" y="1776"/>
                  </a:cubicBezTo>
                  <a:cubicBezTo>
                    <a:pt x="607" y="1806"/>
                    <a:pt x="607" y="1817"/>
                    <a:pt x="608" y="1817"/>
                  </a:cubicBezTo>
                  <a:cubicBezTo>
                    <a:pt x="610" y="1817"/>
                    <a:pt x="617" y="1766"/>
                    <a:pt x="639" y="1744"/>
                  </a:cubicBezTo>
                  <a:cubicBezTo>
                    <a:pt x="639" y="1712"/>
                    <a:pt x="639" y="1680"/>
                    <a:pt x="639" y="1648"/>
                  </a:cubicBezTo>
                  <a:cubicBezTo>
                    <a:pt x="671" y="1585"/>
                    <a:pt x="671" y="1521"/>
                    <a:pt x="703" y="1457"/>
                  </a:cubicBezTo>
                  <a:cubicBezTo>
                    <a:pt x="703" y="1393"/>
                    <a:pt x="735" y="1329"/>
                    <a:pt x="767" y="1265"/>
                  </a:cubicBezTo>
                  <a:cubicBezTo>
                    <a:pt x="767" y="1233"/>
                    <a:pt x="767" y="1233"/>
                    <a:pt x="799" y="1202"/>
                  </a:cubicBezTo>
                  <a:cubicBezTo>
                    <a:pt x="799" y="1170"/>
                    <a:pt x="799" y="1138"/>
                    <a:pt x="799" y="1138"/>
                  </a:cubicBezTo>
                  <a:cubicBezTo>
                    <a:pt x="863" y="1010"/>
                    <a:pt x="926" y="914"/>
                    <a:pt x="990" y="787"/>
                  </a:cubicBezTo>
                  <a:cubicBezTo>
                    <a:pt x="1022" y="755"/>
                    <a:pt x="1022" y="723"/>
                    <a:pt x="1054" y="723"/>
                  </a:cubicBezTo>
                  <a:lnTo>
                    <a:pt x="1086" y="659"/>
                  </a:lnTo>
                  <a:cubicBezTo>
                    <a:pt x="1118" y="659"/>
                    <a:pt x="1118" y="627"/>
                    <a:pt x="1118" y="627"/>
                  </a:cubicBezTo>
                  <a:cubicBezTo>
                    <a:pt x="1118" y="627"/>
                    <a:pt x="1150" y="595"/>
                    <a:pt x="1150" y="595"/>
                  </a:cubicBezTo>
                  <a:cubicBezTo>
                    <a:pt x="1182" y="563"/>
                    <a:pt x="1182" y="531"/>
                    <a:pt x="1214" y="531"/>
                  </a:cubicBezTo>
                  <a:cubicBezTo>
                    <a:pt x="1309" y="404"/>
                    <a:pt x="1341" y="212"/>
                    <a:pt x="1214" y="85"/>
                  </a:cubicBezTo>
                  <a:cubicBezTo>
                    <a:pt x="1162" y="33"/>
                    <a:pt x="1075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7"/>
            <p:cNvSpPr/>
            <p:nvPr/>
          </p:nvSpPr>
          <p:spPr>
            <a:xfrm>
              <a:off x="4938550" y="1592875"/>
              <a:ext cx="23950" cy="33875"/>
            </a:xfrm>
            <a:custGeom>
              <a:avLst/>
              <a:gdLst/>
              <a:ahLst/>
              <a:cxnLst/>
              <a:rect l="l" t="t" r="r" b="b"/>
              <a:pathLst>
                <a:path w="958" h="1355" extrusionOk="0">
                  <a:moveTo>
                    <a:pt x="575" y="1"/>
                  </a:moveTo>
                  <a:cubicBezTo>
                    <a:pt x="511" y="33"/>
                    <a:pt x="415" y="64"/>
                    <a:pt x="383" y="160"/>
                  </a:cubicBezTo>
                  <a:cubicBezTo>
                    <a:pt x="288" y="384"/>
                    <a:pt x="160" y="639"/>
                    <a:pt x="64" y="894"/>
                  </a:cubicBezTo>
                  <a:cubicBezTo>
                    <a:pt x="32" y="958"/>
                    <a:pt x="0" y="1054"/>
                    <a:pt x="32" y="1118"/>
                  </a:cubicBezTo>
                  <a:cubicBezTo>
                    <a:pt x="32" y="1181"/>
                    <a:pt x="96" y="1277"/>
                    <a:pt x="160" y="1309"/>
                  </a:cubicBezTo>
                  <a:cubicBezTo>
                    <a:pt x="205" y="1332"/>
                    <a:pt x="266" y="1354"/>
                    <a:pt x="321" y="1354"/>
                  </a:cubicBezTo>
                  <a:cubicBezTo>
                    <a:pt x="343" y="1354"/>
                    <a:pt x="365" y="1350"/>
                    <a:pt x="383" y="1341"/>
                  </a:cubicBezTo>
                  <a:cubicBezTo>
                    <a:pt x="447" y="1309"/>
                    <a:pt x="543" y="1277"/>
                    <a:pt x="575" y="1181"/>
                  </a:cubicBezTo>
                  <a:cubicBezTo>
                    <a:pt x="670" y="958"/>
                    <a:pt x="798" y="703"/>
                    <a:pt x="926" y="447"/>
                  </a:cubicBezTo>
                  <a:cubicBezTo>
                    <a:pt x="958" y="384"/>
                    <a:pt x="958" y="288"/>
                    <a:pt x="926" y="224"/>
                  </a:cubicBezTo>
                  <a:cubicBezTo>
                    <a:pt x="926" y="160"/>
                    <a:pt x="862" y="64"/>
                    <a:pt x="798" y="33"/>
                  </a:cubicBezTo>
                  <a:cubicBezTo>
                    <a:pt x="734" y="1"/>
                    <a:pt x="639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4874725" y="1534625"/>
              <a:ext cx="15175" cy="21575"/>
            </a:xfrm>
            <a:custGeom>
              <a:avLst/>
              <a:gdLst/>
              <a:ahLst/>
              <a:cxnLst/>
              <a:rect l="l" t="t" r="r" b="b"/>
              <a:pathLst>
                <a:path w="607" h="863" extrusionOk="0">
                  <a:moveTo>
                    <a:pt x="287" y="1"/>
                  </a:moveTo>
                  <a:cubicBezTo>
                    <a:pt x="255" y="1"/>
                    <a:pt x="255" y="1"/>
                    <a:pt x="224" y="33"/>
                  </a:cubicBezTo>
                  <a:cubicBezTo>
                    <a:pt x="160" y="33"/>
                    <a:pt x="128" y="65"/>
                    <a:pt x="96" y="97"/>
                  </a:cubicBezTo>
                  <a:cubicBezTo>
                    <a:pt x="64" y="129"/>
                    <a:pt x="64" y="129"/>
                    <a:pt x="32" y="160"/>
                  </a:cubicBezTo>
                  <a:cubicBezTo>
                    <a:pt x="0" y="192"/>
                    <a:pt x="0" y="256"/>
                    <a:pt x="0" y="320"/>
                  </a:cubicBezTo>
                  <a:lnTo>
                    <a:pt x="0" y="543"/>
                  </a:lnTo>
                  <a:cubicBezTo>
                    <a:pt x="0" y="607"/>
                    <a:pt x="0" y="639"/>
                    <a:pt x="32" y="671"/>
                  </a:cubicBezTo>
                  <a:cubicBezTo>
                    <a:pt x="32" y="703"/>
                    <a:pt x="64" y="735"/>
                    <a:pt x="96" y="767"/>
                  </a:cubicBezTo>
                  <a:cubicBezTo>
                    <a:pt x="128" y="799"/>
                    <a:pt x="160" y="831"/>
                    <a:pt x="192" y="831"/>
                  </a:cubicBezTo>
                  <a:cubicBezTo>
                    <a:pt x="224" y="831"/>
                    <a:pt x="255" y="863"/>
                    <a:pt x="287" y="863"/>
                  </a:cubicBezTo>
                  <a:cubicBezTo>
                    <a:pt x="319" y="863"/>
                    <a:pt x="351" y="831"/>
                    <a:pt x="383" y="831"/>
                  </a:cubicBezTo>
                  <a:cubicBezTo>
                    <a:pt x="415" y="831"/>
                    <a:pt x="479" y="799"/>
                    <a:pt x="511" y="767"/>
                  </a:cubicBezTo>
                  <a:cubicBezTo>
                    <a:pt x="511" y="735"/>
                    <a:pt x="543" y="735"/>
                    <a:pt x="543" y="703"/>
                  </a:cubicBezTo>
                  <a:cubicBezTo>
                    <a:pt x="575" y="671"/>
                    <a:pt x="607" y="607"/>
                    <a:pt x="607" y="543"/>
                  </a:cubicBezTo>
                  <a:lnTo>
                    <a:pt x="607" y="320"/>
                  </a:lnTo>
                  <a:cubicBezTo>
                    <a:pt x="607" y="256"/>
                    <a:pt x="575" y="224"/>
                    <a:pt x="575" y="192"/>
                  </a:cubicBezTo>
                  <a:cubicBezTo>
                    <a:pt x="543" y="160"/>
                    <a:pt x="543" y="129"/>
                    <a:pt x="511" y="97"/>
                  </a:cubicBezTo>
                  <a:cubicBezTo>
                    <a:pt x="479" y="65"/>
                    <a:pt x="447" y="33"/>
                    <a:pt x="415" y="33"/>
                  </a:cubicBezTo>
                  <a:cubicBezTo>
                    <a:pt x="383" y="1"/>
                    <a:pt x="351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2638325" y="1126050"/>
              <a:ext cx="2793325" cy="3443600"/>
            </a:xfrm>
            <a:custGeom>
              <a:avLst/>
              <a:gdLst/>
              <a:ahLst/>
              <a:cxnLst/>
              <a:rect l="l" t="t" r="r" b="b"/>
              <a:pathLst>
                <a:path w="111733" h="137744" extrusionOk="0">
                  <a:moveTo>
                    <a:pt x="53744" y="84896"/>
                  </a:moveTo>
                  <a:cubicBezTo>
                    <a:pt x="56106" y="84896"/>
                    <a:pt x="58595" y="85694"/>
                    <a:pt x="60765" y="87162"/>
                  </a:cubicBezTo>
                  <a:cubicBezTo>
                    <a:pt x="63637" y="89045"/>
                    <a:pt x="65840" y="91981"/>
                    <a:pt x="67116" y="95683"/>
                  </a:cubicBezTo>
                  <a:cubicBezTo>
                    <a:pt x="68074" y="98428"/>
                    <a:pt x="68552" y="101460"/>
                    <a:pt x="68520" y="104715"/>
                  </a:cubicBezTo>
                  <a:cubicBezTo>
                    <a:pt x="68393" y="104938"/>
                    <a:pt x="68297" y="105162"/>
                    <a:pt x="68169" y="105385"/>
                  </a:cubicBezTo>
                  <a:cubicBezTo>
                    <a:pt x="68105" y="105513"/>
                    <a:pt x="68074" y="105672"/>
                    <a:pt x="68010" y="105800"/>
                  </a:cubicBezTo>
                  <a:cubicBezTo>
                    <a:pt x="67978" y="105864"/>
                    <a:pt x="67946" y="105928"/>
                    <a:pt x="67914" y="106023"/>
                  </a:cubicBezTo>
                  <a:cubicBezTo>
                    <a:pt x="67595" y="107204"/>
                    <a:pt x="67084" y="108353"/>
                    <a:pt x="66446" y="109406"/>
                  </a:cubicBezTo>
                  <a:cubicBezTo>
                    <a:pt x="66382" y="108289"/>
                    <a:pt x="66223" y="107140"/>
                    <a:pt x="65999" y="106023"/>
                  </a:cubicBezTo>
                  <a:cubicBezTo>
                    <a:pt x="65935" y="105704"/>
                    <a:pt x="65648" y="105481"/>
                    <a:pt x="65297" y="105481"/>
                  </a:cubicBezTo>
                  <a:cubicBezTo>
                    <a:pt x="64946" y="105481"/>
                    <a:pt x="64659" y="105736"/>
                    <a:pt x="64595" y="106055"/>
                  </a:cubicBezTo>
                  <a:cubicBezTo>
                    <a:pt x="64116" y="108832"/>
                    <a:pt x="62616" y="111385"/>
                    <a:pt x="60510" y="113204"/>
                  </a:cubicBezTo>
                  <a:cubicBezTo>
                    <a:pt x="61595" y="111130"/>
                    <a:pt x="62106" y="108768"/>
                    <a:pt x="61978" y="106406"/>
                  </a:cubicBezTo>
                  <a:cubicBezTo>
                    <a:pt x="61946" y="106087"/>
                    <a:pt x="61723" y="105832"/>
                    <a:pt x="61403" y="105768"/>
                  </a:cubicBezTo>
                  <a:cubicBezTo>
                    <a:pt x="61372" y="105768"/>
                    <a:pt x="61308" y="105736"/>
                    <a:pt x="61244" y="105736"/>
                  </a:cubicBezTo>
                  <a:cubicBezTo>
                    <a:pt x="60989" y="105736"/>
                    <a:pt x="60765" y="105896"/>
                    <a:pt x="60638" y="106119"/>
                  </a:cubicBezTo>
                  <a:cubicBezTo>
                    <a:pt x="60063" y="107077"/>
                    <a:pt x="59457" y="108002"/>
                    <a:pt x="58787" y="108896"/>
                  </a:cubicBezTo>
                  <a:cubicBezTo>
                    <a:pt x="58787" y="108896"/>
                    <a:pt x="58787" y="108896"/>
                    <a:pt x="58787" y="108864"/>
                  </a:cubicBezTo>
                  <a:cubicBezTo>
                    <a:pt x="58787" y="108800"/>
                    <a:pt x="58755" y="108736"/>
                    <a:pt x="58755" y="108672"/>
                  </a:cubicBezTo>
                  <a:cubicBezTo>
                    <a:pt x="59584" y="106247"/>
                    <a:pt x="59904" y="103885"/>
                    <a:pt x="59680" y="101619"/>
                  </a:cubicBezTo>
                  <a:cubicBezTo>
                    <a:pt x="59329" y="97821"/>
                    <a:pt x="57255" y="94534"/>
                    <a:pt x="53170" y="91215"/>
                  </a:cubicBezTo>
                  <a:cubicBezTo>
                    <a:pt x="52499" y="90673"/>
                    <a:pt x="51733" y="90098"/>
                    <a:pt x="50744" y="89396"/>
                  </a:cubicBezTo>
                  <a:cubicBezTo>
                    <a:pt x="50616" y="89300"/>
                    <a:pt x="50489" y="89205"/>
                    <a:pt x="50329" y="89109"/>
                  </a:cubicBezTo>
                  <a:cubicBezTo>
                    <a:pt x="49787" y="88726"/>
                    <a:pt x="49244" y="88343"/>
                    <a:pt x="49053" y="87864"/>
                  </a:cubicBezTo>
                  <a:cubicBezTo>
                    <a:pt x="48893" y="87481"/>
                    <a:pt x="48893" y="87098"/>
                    <a:pt x="49053" y="86747"/>
                  </a:cubicBezTo>
                  <a:cubicBezTo>
                    <a:pt x="49404" y="86013"/>
                    <a:pt x="50297" y="85502"/>
                    <a:pt x="51063" y="85279"/>
                  </a:cubicBezTo>
                  <a:cubicBezTo>
                    <a:pt x="51893" y="85024"/>
                    <a:pt x="52819" y="84896"/>
                    <a:pt x="53744" y="84896"/>
                  </a:cubicBezTo>
                  <a:close/>
                  <a:moveTo>
                    <a:pt x="67786" y="113268"/>
                  </a:moveTo>
                  <a:cubicBezTo>
                    <a:pt x="68584" y="115119"/>
                    <a:pt x="69414" y="117002"/>
                    <a:pt x="70339" y="118821"/>
                  </a:cubicBezTo>
                  <a:cubicBezTo>
                    <a:pt x="71265" y="120672"/>
                    <a:pt x="72382" y="122459"/>
                    <a:pt x="73435" y="124247"/>
                  </a:cubicBezTo>
                  <a:cubicBezTo>
                    <a:pt x="74265" y="125651"/>
                    <a:pt x="74967" y="127055"/>
                    <a:pt x="75446" y="128555"/>
                  </a:cubicBezTo>
                  <a:cubicBezTo>
                    <a:pt x="75414" y="128587"/>
                    <a:pt x="75414" y="128587"/>
                    <a:pt x="75414" y="128587"/>
                  </a:cubicBezTo>
                  <a:cubicBezTo>
                    <a:pt x="74597" y="129404"/>
                    <a:pt x="73412" y="129567"/>
                    <a:pt x="72285" y="129567"/>
                  </a:cubicBezTo>
                  <a:cubicBezTo>
                    <a:pt x="72003" y="129567"/>
                    <a:pt x="71725" y="129557"/>
                    <a:pt x="71456" y="129544"/>
                  </a:cubicBezTo>
                  <a:cubicBezTo>
                    <a:pt x="70659" y="129480"/>
                    <a:pt x="69861" y="129353"/>
                    <a:pt x="69159" y="128938"/>
                  </a:cubicBezTo>
                  <a:cubicBezTo>
                    <a:pt x="68425" y="128459"/>
                    <a:pt x="68105" y="127757"/>
                    <a:pt x="68042" y="126895"/>
                  </a:cubicBezTo>
                  <a:cubicBezTo>
                    <a:pt x="67978" y="126161"/>
                    <a:pt x="68010" y="125427"/>
                    <a:pt x="67882" y="124693"/>
                  </a:cubicBezTo>
                  <a:cubicBezTo>
                    <a:pt x="67754" y="123927"/>
                    <a:pt x="67499" y="123161"/>
                    <a:pt x="67244" y="122395"/>
                  </a:cubicBezTo>
                  <a:cubicBezTo>
                    <a:pt x="66701" y="120832"/>
                    <a:pt x="66127" y="119300"/>
                    <a:pt x="65520" y="117736"/>
                  </a:cubicBezTo>
                  <a:cubicBezTo>
                    <a:pt x="66223" y="116555"/>
                    <a:pt x="66893" y="115342"/>
                    <a:pt x="67467" y="114066"/>
                  </a:cubicBezTo>
                  <a:cubicBezTo>
                    <a:pt x="67563" y="113811"/>
                    <a:pt x="67691" y="113523"/>
                    <a:pt x="67786" y="113268"/>
                  </a:cubicBezTo>
                  <a:close/>
                  <a:moveTo>
                    <a:pt x="87446" y="125268"/>
                  </a:moveTo>
                  <a:cubicBezTo>
                    <a:pt x="87860" y="125300"/>
                    <a:pt x="88275" y="125427"/>
                    <a:pt x="88626" y="125683"/>
                  </a:cubicBezTo>
                  <a:cubicBezTo>
                    <a:pt x="89233" y="126129"/>
                    <a:pt x="89584" y="126864"/>
                    <a:pt x="89775" y="127566"/>
                  </a:cubicBezTo>
                  <a:cubicBezTo>
                    <a:pt x="89967" y="128268"/>
                    <a:pt x="90094" y="129066"/>
                    <a:pt x="89903" y="129800"/>
                  </a:cubicBezTo>
                  <a:cubicBezTo>
                    <a:pt x="89775" y="130246"/>
                    <a:pt x="89456" y="130534"/>
                    <a:pt x="89105" y="130789"/>
                  </a:cubicBezTo>
                  <a:cubicBezTo>
                    <a:pt x="89360" y="130246"/>
                    <a:pt x="89392" y="129608"/>
                    <a:pt x="89297" y="129002"/>
                  </a:cubicBezTo>
                  <a:cubicBezTo>
                    <a:pt x="89201" y="128395"/>
                    <a:pt x="89009" y="127821"/>
                    <a:pt x="88786" y="127278"/>
                  </a:cubicBezTo>
                  <a:cubicBezTo>
                    <a:pt x="88594" y="126832"/>
                    <a:pt x="88403" y="126385"/>
                    <a:pt x="88116" y="125970"/>
                  </a:cubicBezTo>
                  <a:cubicBezTo>
                    <a:pt x="87924" y="125683"/>
                    <a:pt x="87701" y="125459"/>
                    <a:pt x="87446" y="125268"/>
                  </a:cubicBezTo>
                  <a:close/>
                  <a:moveTo>
                    <a:pt x="58946" y="126864"/>
                  </a:moveTo>
                  <a:cubicBezTo>
                    <a:pt x="59106" y="127534"/>
                    <a:pt x="59776" y="127917"/>
                    <a:pt x="60382" y="128204"/>
                  </a:cubicBezTo>
                  <a:cubicBezTo>
                    <a:pt x="61244" y="128683"/>
                    <a:pt x="61531" y="129417"/>
                    <a:pt x="61723" y="130310"/>
                  </a:cubicBezTo>
                  <a:cubicBezTo>
                    <a:pt x="61946" y="131236"/>
                    <a:pt x="62138" y="132257"/>
                    <a:pt x="61244" y="132895"/>
                  </a:cubicBezTo>
                  <a:cubicBezTo>
                    <a:pt x="60797" y="133214"/>
                    <a:pt x="60255" y="133342"/>
                    <a:pt x="59712" y="133438"/>
                  </a:cubicBezTo>
                  <a:cubicBezTo>
                    <a:pt x="60063" y="132991"/>
                    <a:pt x="60318" y="132449"/>
                    <a:pt x="60382" y="131810"/>
                  </a:cubicBezTo>
                  <a:cubicBezTo>
                    <a:pt x="60478" y="130470"/>
                    <a:pt x="59616" y="129289"/>
                    <a:pt x="58340" y="128842"/>
                  </a:cubicBezTo>
                  <a:cubicBezTo>
                    <a:pt x="58307" y="128830"/>
                    <a:pt x="58275" y="128825"/>
                    <a:pt x="58246" y="128825"/>
                  </a:cubicBezTo>
                  <a:cubicBezTo>
                    <a:pt x="57963" y="128825"/>
                    <a:pt x="57862" y="129330"/>
                    <a:pt x="58180" y="129417"/>
                  </a:cubicBezTo>
                  <a:cubicBezTo>
                    <a:pt x="59393" y="129832"/>
                    <a:pt x="60095" y="131140"/>
                    <a:pt x="59648" y="132353"/>
                  </a:cubicBezTo>
                  <a:cubicBezTo>
                    <a:pt x="59201" y="133693"/>
                    <a:pt x="57670" y="134140"/>
                    <a:pt x="56393" y="134236"/>
                  </a:cubicBezTo>
                  <a:cubicBezTo>
                    <a:pt x="55957" y="134256"/>
                    <a:pt x="55522" y="134263"/>
                    <a:pt x="55087" y="134263"/>
                  </a:cubicBezTo>
                  <a:cubicBezTo>
                    <a:pt x="54118" y="134263"/>
                    <a:pt x="53149" y="134226"/>
                    <a:pt x="52180" y="134204"/>
                  </a:cubicBezTo>
                  <a:lnTo>
                    <a:pt x="50010" y="134204"/>
                  </a:lnTo>
                  <a:cubicBezTo>
                    <a:pt x="49670" y="134204"/>
                    <a:pt x="49287" y="134232"/>
                    <a:pt x="48899" y="134232"/>
                  </a:cubicBezTo>
                  <a:cubicBezTo>
                    <a:pt x="48705" y="134232"/>
                    <a:pt x="48510" y="134225"/>
                    <a:pt x="48319" y="134204"/>
                  </a:cubicBezTo>
                  <a:cubicBezTo>
                    <a:pt x="51031" y="133023"/>
                    <a:pt x="53584" y="131555"/>
                    <a:pt x="55882" y="129704"/>
                  </a:cubicBezTo>
                  <a:cubicBezTo>
                    <a:pt x="56967" y="128842"/>
                    <a:pt x="57989" y="127885"/>
                    <a:pt x="58946" y="126864"/>
                  </a:cubicBezTo>
                  <a:close/>
                  <a:moveTo>
                    <a:pt x="109244" y="621"/>
                  </a:moveTo>
                  <a:cubicBezTo>
                    <a:pt x="109334" y="621"/>
                    <a:pt x="109419" y="629"/>
                    <a:pt x="109498" y="642"/>
                  </a:cubicBezTo>
                  <a:cubicBezTo>
                    <a:pt x="109498" y="642"/>
                    <a:pt x="109498" y="674"/>
                    <a:pt x="109498" y="674"/>
                  </a:cubicBezTo>
                  <a:cubicBezTo>
                    <a:pt x="111190" y="3227"/>
                    <a:pt x="110073" y="6387"/>
                    <a:pt x="109052" y="8972"/>
                  </a:cubicBezTo>
                  <a:cubicBezTo>
                    <a:pt x="108509" y="10376"/>
                    <a:pt x="107935" y="11812"/>
                    <a:pt x="107711" y="13312"/>
                  </a:cubicBezTo>
                  <a:cubicBezTo>
                    <a:pt x="107488" y="14748"/>
                    <a:pt x="107998" y="16503"/>
                    <a:pt x="106786" y="17589"/>
                  </a:cubicBezTo>
                  <a:cubicBezTo>
                    <a:pt x="105796" y="18482"/>
                    <a:pt x="104264" y="19184"/>
                    <a:pt x="104520" y="20748"/>
                  </a:cubicBezTo>
                  <a:cubicBezTo>
                    <a:pt x="104545" y="20901"/>
                    <a:pt x="104652" y="20968"/>
                    <a:pt x="104768" y="20968"/>
                  </a:cubicBezTo>
                  <a:cubicBezTo>
                    <a:pt x="104941" y="20968"/>
                    <a:pt x="105132" y="20818"/>
                    <a:pt x="105094" y="20589"/>
                  </a:cubicBezTo>
                  <a:cubicBezTo>
                    <a:pt x="104871" y="19152"/>
                    <a:pt x="106945" y="18482"/>
                    <a:pt x="107647" y="17525"/>
                  </a:cubicBezTo>
                  <a:cubicBezTo>
                    <a:pt x="108541" y="16344"/>
                    <a:pt x="108062" y="14652"/>
                    <a:pt x="108318" y="13280"/>
                  </a:cubicBezTo>
                  <a:cubicBezTo>
                    <a:pt x="108796" y="10312"/>
                    <a:pt x="110552" y="7727"/>
                    <a:pt x="110903" y="4727"/>
                  </a:cubicBezTo>
                  <a:cubicBezTo>
                    <a:pt x="111030" y="3546"/>
                    <a:pt x="110934" y="2365"/>
                    <a:pt x="110488" y="1280"/>
                  </a:cubicBezTo>
                  <a:lnTo>
                    <a:pt x="110488" y="1280"/>
                  </a:lnTo>
                  <a:cubicBezTo>
                    <a:pt x="110871" y="1855"/>
                    <a:pt x="110998" y="2748"/>
                    <a:pt x="111030" y="3450"/>
                  </a:cubicBezTo>
                  <a:cubicBezTo>
                    <a:pt x="111126" y="5142"/>
                    <a:pt x="110998" y="6833"/>
                    <a:pt x="110679" y="8461"/>
                  </a:cubicBezTo>
                  <a:cubicBezTo>
                    <a:pt x="110360" y="10057"/>
                    <a:pt x="109849" y="11525"/>
                    <a:pt x="109275" y="13025"/>
                  </a:cubicBezTo>
                  <a:cubicBezTo>
                    <a:pt x="108988" y="13759"/>
                    <a:pt x="108732" y="14493"/>
                    <a:pt x="108541" y="15259"/>
                  </a:cubicBezTo>
                  <a:cubicBezTo>
                    <a:pt x="108381" y="15929"/>
                    <a:pt x="108349" y="16599"/>
                    <a:pt x="108254" y="17269"/>
                  </a:cubicBezTo>
                  <a:cubicBezTo>
                    <a:pt x="108158" y="17972"/>
                    <a:pt x="107998" y="18706"/>
                    <a:pt x="107552" y="19216"/>
                  </a:cubicBezTo>
                  <a:cubicBezTo>
                    <a:pt x="107105" y="19791"/>
                    <a:pt x="106339" y="19918"/>
                    <a:pt x="105860" y="20461"/>
                  </a:cubicBezTo>
                  <a:cubicBezTo>
                    <a:pt x="105318" y="21067"/>
                    <a:pt x="105190" y="22089"/>
                    <a:pt x="104967" y="22854"/>
                  </a:cubicBezTo>
                  <a:lnTo>
                    <a:pt x="104105" y="25695"/>
                  </a:lnTo>
                  <a:cubicBezTo>
                    <a:pt x="104105" y="25759"/>
                    <a:pt x="104105" y="25791"/>
                    <a:pt x="104105" y="25854"/>
                  </a:cubicBezTo>
                  <a:cubicBezTo>
                    <a:pt x="104041" y="27035"/>
                    <a:pt x="103243" y="27961"/>
                    <a:pt x="102637" y="28950"/>
                  </a:cubicBezTo>
                  <a:cubicBezTo>
                    <a:pt x="101967" y="29971"/>
                    <a:pt x="101615" y="31025"/>
                    <a:pt x="101647" y="32269"/>
                  </a:cubicBezTo>
                  <a:cubicBezTo>
                    <a:pt x="101647" y="32301"/>
                    <a:pt x="101647" y="32333"/>
                    <a:pt x="101647" y="32365"/>
                  </a:cubicBezTo>
                  <a:cubicBezTo>
                    <a:pt x="100443" y="31731"/>
                    <a:pt x="99099" y="31391"/>
                    <a:pt x="97753" y="31391"/>
                  </a:cubicBezTo>
                  <a:cubicBezTo>
                    <a:pt x="97067" y="31391"/>
                    <a:pt x="96380" y="31480"/>
                    <a:pt x="95711" y="31663"/>
                  </a:cubicBezTo>
                  <a:cubicBezTo>
                    <a:pt x="95358" y="31751"/>
                    <a:pt x="95467" y="32248"/>
                    <a:pt x="95787" y="32248"/>
                  </a:cubicBezTo>
                  <a:cubicBezTo>
                    <a:pt x="95814" y="32248"/>
                    <a:pt x="95842" y="32245"/>
                    <a:pt x="95871" y="32237"/>
                  </a:cubicBezTo>
                  <a:cubicBezTo>
                    <a:pt x="96485" y="32076"/>
                    <a:pt x="97118" y="31998"/>
                    <a:pt x="97751" y="31998"/>
                  </a:cubicBezTo>
                  <a:cubicBezTo>
                    <a:pt x="99125" y="31998"/>
                    <a:pt x="100499" y="32368"/>
                    <a:pt x="101679" y="33067"/>
                  </a:cubicBezTo>
                  <a:cubicBezTo>
                    <a:pt x="101711" y="33482"/>
                    <a:pt x="101743" y="33929"/>
                    <a:pt x="101775" y="34344"/>
                  </a:cubicBezTo>
                  <a:cubicBezTo>
                    <a:pt x="101775" y="34439"/>
                    <a:pt x="101743" y="34535"/>
                    <a:pt x="101743" y="34631"/>
                  </a:cubicBezTo>
                  <a:cubicBezTo>
                    <a:pt x="100482" y="33723"/>
                    <a:pt x="98921" y="33213"/>
                    <a:pt x="97345" y="33213"/>
                  </a:cubicBezTo>
                  <a:cubicBezTo>
                    <a:pt x="96927" y="33213"/>
                    <a:pt x="96509" y="33249"/>
                    <a:pt x="96094" y="33322"/>
                  </a:cubicBezTo>
                  <a:cubicBezTo>
                    <a:pt x="95731" y="33383"/>
                    <a:pt x="95856" y="33902"/>
                    <a:pt x="96195" y="33902"/>
                  </a:cubicBezTo>
                  <a:cubicBezTo>
                    <a:pt x="96214" y="33902"/>
                    <a:pt x="96234" y="33900"/>
                    <a:pt x="96254" y="33897"/>
                  </a:cubicBezTo>
                  <a:cubicBezTo>
                    <a:pt x="96611" y="33838"/>
                    <a:pt x="96970" y="33810"/>
                    <a:pt x="97328" y="33810"/>
                  </a:cubicBezTo>
                  <a:cubicBezTo>
                    <a:pt x="98921" y="33810"/>
                    <a:pt x="100486" y="34375"/>
                    <a:pt x="101711" y="35365"/>
                  </a:cubicBezTo>
                  <a:cubicBezTo>
                    <a:pt x="101679" y="35812"/>
                    <a:pt x="101615" y="36227"/>
                    <a:pt x="101520" y="36673"/>
                  </a:cubicBezTo>
                  <a:cubicBezTo>
                    <a:pt x="101488" y="36801"/>
                    <a:pt x="101456" y="36929"/>
                    <a:pt x="101424" y="37056"/>
                  </a:cubicBezTo>
                  <a:cubicBezTo>
                    <a:pt x="100180" y="35783"/>
                    <a:pt x="98415" y="35032"/>
                    <a:pt x="96612" y="35032"/>
                  </a:cubicBezTo>
                  <a:cubicBezTo>
                    <a:pt x="96471" y="35032"/>
                    <a:pt x="96331" y="35037"/>
                    <a:pt x="96190" y="35046"/>
                  </a:cubicBezTo>
                  <a:cubicBezTo>
                    <a:pt x="95817" y="35046"/>
                    <a:pt x="95807" y="35621"/>
                    <a:pt x="96161" y="35621"/>
                  </a:cubicBezTo>
                  <a:cubicBezTo>
                    <a:pt x="96171" y="35621"/>
                    <a:pt x="96180" y="35621"/>
                    <a:pt x="96190" y="35620"/>
                  </a:cubicBezTo>
                  <a:cubicBezTo>
                    <a:pt x="96319" y="35612"/>
                    <a:pt x="96449" y="35607"/>
                    <a:pt x="96578" y="35607"/>
                  </a:cubicBezTo>
                  <a:cubicBezTo>
                    <a:pt x="98365" y="35607"/>
                    <a:pt x="100136" y="36419"/>
                    <a:pt x="101296" y="37758"/>
                  </a:cubicBezTo>
                  <a:cubicBezTo>
                    <a:pt x="101105" y="38780"/>
                    <a:pt x="100945" y="39801"/>
                    <a:pt x="100913" y="40854"/>
                  </a:cubicBezTo>
                  <a:cubicBezTo>
                    <a:pt x="100881" y="42290"/>
                    <a:pt x="100913" y="43758"/>
                    <a:pt x="100786" y="45195"/>
                  </a:cubicBezTo>
                  <a:cubicBezTo>
                    <a:pt x="100658" y="46663"/>
                    <a:pt x="100435" y="48099"/>
                    <a:pt x="100147" y="49535"/>
                  </a:cubicBezTo>
                  <a:cubicBezTo>
                    <a:pt x="99637" y="52375"/>
                    <a:pt x="99030" y="55216"/>
                    <a:pt x="98903" y="58120"/>
                  </a:cubicBezTo>
                  <a:cubicBezTo>
                    <a:pt x="98743" y="61311"/>
                    <a:pt x="99541" y="64599"/>
                    <a:pt x="98743" y="67758"/>
                  </a:cubicBezTo>
                  <a:cubicBezTo>
                    <a:pt x="98679" y="67822"/>
                    <a:pt x="98616" y="67886"/>
                    <a:pt x="98584" y="67981"/>
                  </a:cubicBezTo>
                  <a:cubicBezTo>
                    <a:pt x="97818" y="76917"/>
                    <a:pt x="90701" y="83237"/>
                    <a:pt x="84126" y="88439"/>
                  </a:cubicBezTo>
                  <a:cubicBezTo>
                    <a:pt x="82531" y="89683"/>
                    <a:pt x="80935" y="90992"/>
                    <a:pt x="79850" y="92715"/>
                  </a:cubicBezTo>
                  <a:cubicBezTo>
                    <a:pt x="78765" y="94407"/>
                    <a:pt x="78222" y="96385"/>
                    <a:pt x="77903" y="98364"/>
                  </a:cubicBezTo>
                  <a:cubicBezTo>
                    <a:pt x="77265" y="102672"/>
                    <a:pt x="77393" y="107140"/>
                    <a:pt x="77935" y="111417"/>
                  </a:cubicBezTo>
                  <a:cubicBezTo>
                    <a:pt x="78573" y="116300"/>
                    <a:pt x="79882" y="121055"/>
                    <a:pt x="81861" y="125555"/>
                  </a:cubicBezTo>
                  <a:cubicBezTo>
                    <a:pt x="81781" y="125740"/>
                    <a:pt x="81943" y="125969"/>
                    <a:pt x="82146" y="125969"/>
                  </a:cubicBezTo>
                  <a:cubicBezTo>
                    <a:pt x="82188" y="125969"/>
                    <a:pt x="82232" y="125960"/>
                    <a:pt x="82275" y="125938"/>
                  </a:cubicBezTo>
                  <a:cubicBezTo>
                    <a:pt x="83224" y="125505"/>
                    <a:pt x="84241" y="125278"/>
                    <a:pt x="85288" y="125278"/>
                  </a:cubicBezTo>
                  <a:cubicBezTo>
                    <a:pt x="85474" y="125278"/>
                    <a:pt x="85662" y="125285"/>
                    <a:pt x="85850" y="125300"/>
                  </a:cubicBezTo>
                  <a:cubicBezTo>
                    <a:pt x="86424" y="125332"/>
                    <a:pt x="86935" y="125491"/>
                    <a:pt x="87318" y="125938"/>
                  </a:cubicBezTo>
                  <a:cubicBezTo>
                    <a:pt x="87669" y="126289"/>
                    <a:pt x="87892" y="126768"/>
                    <a:pt x="88116" y="127215"/>
                  </a:cubicBezTo>
                  <a:cubicBezTo>
                    <a:pt x="88563" y="128268"/>
                    <a:pt x="89105" y="129608"/>
                    <a:pt x="88499" y="130693"/>
                  </a:cubicBezTo>
                  <a:cubicBezTo>
                    <a:pt x="88116" y="131363"/>
                    <a:pt x="87414" y="131810"/>
                    <a:pt x="86648" y="131906"/>
                  </a:cubicBezTo>
                  <a:cubicBezTo>
                    <a:pt x="86839" y="131619"/>
                    <a:pt x="86967" y="131300"/>
                    <a:pt x="87094" y="131012"/>
                  </a:cubicBezTo>
                  <a:cubicBezTo>
                    <a:pt x="87382" y="130215"/>
                    <a:pt x="87509" y="129385"/>
                    <a:pt x="87414" y="128555"/>
                  </a:cubicBezTo>
                  <a:cubicBezTo>
                    <a:pt x="87318" y="127821"/>
                    <a:pt x="87031" y="127119"/>
                    <a:pt x="86392" y="126704"/>
                  </a:cubicBezTo>
                  <a:cubicBezTo>
                    <a:pt x="85951" y="126392"/>
                    <a:pt x="85382" y="126271"/>
                    <a:pt x="84842" y="126271"/>
                  </a:cubicBezTo>
                  <a:cubicBezTo>
                    <a:pt x="84718" y="126271"/>
                    <a:pt x="84596" y="126277"/>
                    <a:pt x="84478" y="126289"/>
                  </a:cubicBezTo>
                  <a:cubicBezTo>
                    <a:pt x="83584" y="126353"/>
                    <a:pt x="82722" y="126672"/>
                    <a:pt x="81988" y="127151"/>
                  </a:cubicBezTo>
                  <a:cubicBezTo>
                    <a:pt x="81722" y="127310"/>
                    <a:pt x="81878" y="127714"/>
                    <a:pt x="82122" y="127714"/>
                  </a:cubicBezTo>
                  <a:cubicBezTo>
                    <a:pt x="82170" y="127714"/>
                    <a:pt x="82222" y="127698"/>
                    <a:pt x="82275" y="127661"/>
                  </a:cubicBezTo>
                  <a:cubicBezTo>
                    <a:pt x="82978" y="127246"/>
                    <a:pt x="83775" y="126895"/>
                    <a:pt x="84573" y="126864"/>
                  </a:cubicBezTo>
                  <a:cubicBezTo>
                    <a:pt x="84627" y="126861"/>
                    <a:pt x="84681" y="126860"/>
                    <a:pt x="84735" y="126860"/>
                  </a:cubicBezTo>
                  <a:cubicBezTo>
                    <a:pt x="85359" y="126860"/>
                    <a:pt x="86013" y="127035"/>
                    <a:pt x="86424" y="127534"/>
                  </a:cubicBezTo>
                  <a:cubicBezTo>
                    <a:pt x="86935" y="128172"/>
                    <a:pt x="86903" y="129225"/>
                    <a:pt x="86743" y="130023"/>
                  </a:cubicBezTo>
                  <a:cubicBezTo>
                    <a:pt x="86680" y="130438"/>
                    <a:pt x="86520" y="130821"/>
                    <a:pt x="86329" y="131204"/>
                  </a:cubicBezTo>
                  <a:cubicBezTo>
                    <a:pt x="86169" y="131555"/>
                    <a:pt x="85977" y="131906"/>
                    <a:pt x="85595" y="131970"/>
                  </a:cubicBezTo>
                  <a:cubicBezTo>
                    <a:pt x="85531" y="132002"/>
                    <a:pt x="85467" y="132034"/>
                    <a:pt x="85435" y="132066"/>
                  </a:cubicBezTo>
                  <a:lnTo>
                    <a:pt x="85403" y="132066"/>
                  </a:lnTo>
                  <a:cubicBezTo>
                    <a:pt x="84199" y="132454"/>
                    <a:pt x="82960" y="132594"/>
                    <a:pt x="81707" y="132594"/>
                  </a:cubicBezTo>
                  <a:cubicBezTo>
                    <a:pt x="80900" y="132594"/>
                    <a:pt x="80088" y="132536"/>
                    <a:pt x="79275" y="132449"/>
                  </a:cubicBezTo>
                  <a:cubicBezTo>
                    <a:pt x="78414" y="132321"/>
                    <a:pt x="77424" y="132193"/>
                    <a:pt x="76882" y="131363"/>
                  </a:cubicBezTo>
                  <a:cubicBezTo>
                    <a:pt x="76467" y="130661"/>
                    <a:pt x="76371" y="129832"/>
                    <a:pt x="76212" y="129034"/>
                  </a:cubicBezTo>
                  <a:cubicBezTo>
                    <a:pt x="75797" y="127246"/>
                    <a:pt x="74935" y="125587"/>
                    <a:pt x="74010" y="124023"/>
                  </a:cubicBezTo>
                  <a:cubicBezTo>
                    <a:pt x="72988" y="122300"/>
                    <a:pt x="71935" y="120640"/>
                    <a:pt x="71010" y="118853"/>
                  </a:cubicBezTo>
                  <a:cubicBezTo>
                    <a:pt x="69957" y="116779"/>
                    <a:pt x="69031" y="114640"/>
                    <a:pt x="68105" y="112502"/>
                  </a:cubicBezTo>
                  <a:cubicBezTo>
                    <a:pt x="68105" y="112470"/>
                    <a:pt x="68074" y="112470"/>
                    <a:pt x="68074" y="112438"/>
                  </a:cubicBezTo>
                  <a:cubicBezTo>
                    <a:pt x="68584" y="110938"/>
                    <a:pt x="68871" y="109374"/>
                    <a:pt x="69063" y="107779"/>
                  </a:cubicBezTo>
                  <a:cubicBezTo>
                    <a:pt x="69478" y="103662"/>
                    <a:pt x="69159" y="99353"/>
                    <a:pt x="67786" y="95460"/>
                  </a:cubicBezTo>
                  <a:cubicBezTo>
                    <a:pt x="66542" y="91853"/>
                    <a:pt x="64372" y="88662"/>
                    <a:pt x="61180" y="86556"/>
                  </a:cubicBezTo>
                  <a:cubicBezTo>
                    <a:pt x="59007" y="85107"/>
                    <a:pt x="56356" y="84189"/>
                    <a:pt x="53713" y="84189"/>
                  </a:cubicBezTo>
                  <a:cubicBezTo>
                    <a:pt x="52746" y="84189"/>
                    <a:pt x="51780" y="84312"/>
                    <a:pt x="50840" y="84577"/>
                  </a:cubicBezTo>
                  <a:cubicBezTo>
                    <a:pt x="49372" y="84992"/>
                    <a:pt x="47648" y="86396"/>
                    <a:pt x="48382" y="88119"/>
                  </a:cubicBezTo>
                  <a:cubicBezTo>
                    <a:pt x="48702" y="88981"/>
                    <a:pt x="49627" y="89460"/>
                    <a:pt x="50329" y="89970"/>
                  </a:cubicBezTo>
                  <a:cubicBezTo>
                    <a:pt x="51127" y="90545"/>
                    <a:pt x="51925" y="91151"/>
                    <a:pt x="52723" y="91790"/>
                  </a:cubicBezTo>
                  <a:cubicBezTo>
                    <a:pt x="55850" y="94343"/>
                    <a:pt x="58563" y="97502"/>
                    <a:pt x="58946" y="101683"/>
                  </a:cubicBezTo>
                  <a:cubicBezTo>
                    <a:pt x="59361" y="105800"/>
                    <a:pt x="57893" y="109917"/>
                    <a:pt x="55691" y="113364"/>
                  </a:cubicBezTo>
                  <a:cubicBezTo>
                    <a:pt x="53648" y="116523"/>
                    <a:pt x="50904" y="119204"/>
                    <a:pt x="47808" y="121342"/>
                  </a:cubicBezTo>
                  <a:cubicBezTo>
                    <a:pt x="40627" y="126289"/>
                    <a:pt x="31851" y="128172"/>
                    <a:pt x="23362" y="129321"/>
                  </a:cubicBezTo>
                  <a:cubicBezTo>
                    <a:pt x="22293" y="129476"/>
                    <a:pt x="21210" y="129601"/>
                    <a:pt x="20137" y="129601"/>
                  </a:cubicBezTo>
                  <a:cubicBezTo>
                    <a:pt x="18999" y="129601"/>
                    <a:pt x="17872" y="129460"/>
                    <a:pt x="16787" y="129066"/>
                  </a:cubicBezTo>
                  <a:cubicBezTo>
                    <a:pt x="16741" y="129046"/>
                    <a:pt x="16699" y="129038"/>
                    <a:pt x="16661" y="129038"/>
                  </a:cubicBezTo>
                  <a:cubicBezTo>
                    <a:pt x="16381" y="129038"/>
                    <a:pt x="16319" y="129500"/>
                    <a:pt x="16628" y="129640"/>
                  </a:cubicBezTo>
                  <a:cubicBezTo>
                    <a:pt x="17752" y="130050"/>
                    <a:pt x="18926" y="130191"/>
                    <a:pt x="20110" y="130191"/>
                  </a:cubicBezTo>
                  <a:cubicBezTo>
                    <a:pt x="21045" y="130191"/>
                    <a:pt x="21986" y="130104"/>
                    <a:pt x="22915" y="129991"/>
                  </a:cubicBezTo>
                  <a:cubicBezTo>
                    <a:pt x="25021" y="129736"/>
                    <a:pt x="27159" y="129385"/>
                    <a:pt x="29266" y="129002"/>
                  </a:cubicBezTo>
                  <a:cubicBezTo>
                    <a:pt x="33447" y="128204"/>
                    <a:pt x="37627" y="127087"/>
                    <a:pt x="41553" y="125427"/>
                  </a:cubicBezTo>
                  <a:cubicBezTo>
                    <a:pt x="48319" y="122555"/>
                    <a:pt x="54542" y="117704"/>
                    <a:pt x="57701" y="110938"/>
                  </a:cubicBezTo>
                  <a:cubicBezTo>
                    <a:pt x="57893" y="110523"/>
                    <a:pt x="58084" y="110108"/>
                    <a:pt x="58244" y="109694"/>
                  </a:cubicBezTo>
                  <a:cubicBezTo>
                    <a:pt x="58308" y="109821"/>
                    <a:pt x="58435" y="109917"/>
                    <a:pt x="58627" y="109949"/>
                  </a:cubicBezTo>
                  <a:cubicBezTo>
                    <a:pt x="58662" y="109961"/>
                    <a:pt x="58701" y="109968"/>
                    <a:pt x="58740" y="109968"/>
                  </a:cubicBezTo>
                  <a:cubicBezTo>
                    <a:pt x="58808" y="109968"/>
                    <a:pt x="58874" y="109946"/>
                    <a:pt x="58914" y="109885"/>
                  </a:cubicBezTo>
                  <a:cubicBezTo>
                    <a:pt x="59776" y="108800"/>
                    <a:pt x="60574" y="107651"/>
                    <a:pt x="61244" y="106470"/>
                  </a:cubicBezTo>
                  <a:lnTo>
                    <a:pt x="61244" y="106470"/>
                  </a:lnTo>
                  <a:cubicBezTo>
                    <a:pt x="61435" y="109343"/>
                    <a:pt x="60542" y="112279"/>
                    <a:pt x="58787" y="114576"/>
                  </a:cubicBezTo>
                  <a:cubicBezTo>
                    <a:pt x="58626" y="114790"/>
                    <a:pt x="58756" y="115093"/>
                    <a:pt x="58990" y="115093"/>
                  </a:cubicBezTo>
                  <a:cubicBezTo>
                    <a:pt x="59036" y="115093"/>
                    <a:pt x="59085" y="115081"/>
                    <a:pt x="59138" y="115055"/>
                  </a:cubicBezTo>
                  <a:cubicBezTo>
                    <a:pt x="62393" y="113172"/>
                    <a:pt x="64659" y="109853"/>
                    <a:pt x="65297" y="106183"/>
                  </a:cubicBezTo>
                  <a:cubicBezTo>
                    <a:pt x="65616" y="107683"/>
                    <a:pt x="65776" y="109215"/>
                    <a:pt x="65776" y="110747"/>
                  </a:cubicBezTo>
                  <a:cubicBezTo>
                    <a:pt x="65776" y="110939"/>
                    <a:pt x="65915" y="111039"/>
                    <a:pt x="66060" y="111039"/>
                  </a:cubicBezTo>
                  <a:cubicBezTo>
                    <a:pt x="66156" y="111039"/>
                    <a:pt x="66255" y="110995"/>
                    <a:pt x="66318" y="110906"/>
                  </a:cubicBezTo>
                  <a:cubicBezTo>
                    <a:pt x="67371" y="109470"/>
                    <a:pt x="68137" y="107874"/>
                    <a:pt x="68616" y="106215"/>
                  </a:cubicBezTo>
                  <a:lnTo>
                    <a:pt x="68616" y="106215"/>
                  </a:lnTo>
                  <a:cubicBezTo>
                    <a:pt x="68488" y="108577"/>
                    <a:pt x="68074" y="110906"/>
                    <a:pt x="67212" y="113076"/>
                  </a:cubicBezTo>
                  <a:cubicBezTo>
                    <a:pt x="66637" y="114608"/>
                    <a:pt x="65840" y="116045"/>
                    <a:pt x="64978" y="117481"/>
                  </a:cubicBezTo>
                  <a:cubicBezTo>
                    <a:pt x="64914" y="117513"/>
                    <a:pt x="64882" y="117576"/>
                    <a:pt x="64882" y="117640"/>
                  </a:cubicBezTo>
                  <a:cubicBezTo>
                    <a:pt x="64595" y="118087"/>
                    <a:pt x="64340" y="118534"/>
                    <a:pt x="64052" y="118981"/>
                  </a:cubicBezTo>
                  <a:cubicBezTo>
                    <a:pt x="62903" y="120832"/>
                    <a:pt x="61659" y="122683"/>
                    <a:pt x="60318" y="124406"/>
                  </a:cubicBezTo>
                  <a:cubicBezTo>
                    <a:pt x="57765" y="127598"/>
                    <a:pt x="54638" y="130215"/>
                    <a:pt x="51063" y="132193"/>
                  </a:cubicBezTo>
                  <a:cubicBezTo>
                    <a:pt x="44410" y="135853"/>
                    <a:pt x="36842" y="137128"/>
                    <a:pt x="29320" y="137128"/>
                  </a:cubicBezTo>
                  <a:cubicBezTo>
                    <a:pt x="28183" y="137128"/>
                    <a:pt x="27047" y="137099"/>
                    <a:pt x="25915" y="137044"/>
                  </a:cubicBezTo>
                  <a:cubicBezTo>
                    <a:pt x="21670" y="136853"/>
                    <a:pt x="17202" y="136502"/>
                    <a:pt x="13277" y="134683"/>
                  </a:cubicBezTo>
                  <a:cubicBezTo>
                    <a:pt x="9766" y="133055"/>
                    <a:pt x="7021" y="130183"/>
                    <a:pt x="5139" y="126832"/>
                  </a:cubicBezTo>
                  <a:cubicBezTo>
                    <a:pt x="3032" y="123161"/>
                    <a:pt x="2011" y="118981"/>
                    <a:pt x="1436" y="114800"/>
                  </a:cubicBezTo>
                  <a:cubicBezTo>
                    <a:pt x="862" y="110523"/>
                    <a:pt x="575" y="106183"/>
                    <a:pt x="766" y="101875"/>
                  </a:cubicBezTo>
                  <a:cubicBezTo>
                    <a:pt x="990" y="97694"/>
                    <a:pt x="1756" y="93481"/>
                    <a:pt x="3607" y="89683"/>
                  </a:cubicBezTo>
                  <a:cubicBezTo>
                    <a:pt x="4468" y="87864"/>
                    <a:pt x="5585" y="86205"/>
                    <a:pt x="6766" y="84577"/>
                  </a:cubicBezTo>
                  <a:cubicBezTo>
                    <a:pt x="6862" y="84417"/>
                    <a:pt x="6958" y="84290"/>
                    <a:pt x="7053" y="84130"/>
                  </a:cubicBezTo>
                  <a:cubicBezTo>
                    <a:pt x="8426" y="82247"/>
                    <a:pt x="9830" y="80396"/>
                    <a:pt x="11234" y="78545"/>
                  </a:cubicBezTo>
                  <a:cubicBezTo>
                    <a:pt x="12606" y="76694"/>
                    <a:pt x="14011" y="74843"/>
                    <a:pt x="15383" y="73024"/>
                  </a:cubicBezTo>
                  <a:cubicBezTo>
                    <a:pt x="15543" y="72801"/>
                    <a:pt x="15383" y="72609"/>
                    <a:pt x="15160" y="72577"/>
                  </a:cubicBezTo>
                  <a:cubicBezTo>
                    <a:pt x="18000" y="66545"/>
                    <a:pt x="22021" y="61088"/>
                    <a:pt x="26968" y="56588"/>
                  </a:cubicBezTo>
                  <a:cubicBezTo>
                    <a:pt x="29585" y="54226"/>
                    <a:pt x="32489" y="51992"/>
                    <a:pt x="35681" y="50365"/>
                  </a:cubicBezTo>
                  <a:cubicBezTo>
                    <a:pt x="38521" y="48897"/>
                    <a:pt x="41712" y="48226"/>
                    <a:pt x="44904" y="47875"/>
                  </a:cubicBezTo>
                  <a:cubicBezTo>
                    <a:pt x="45734" y="47812"/>
                    <a:pt x="46531" y="47748"/>
                    <a:pt x="47361" y="47684"/>
                  </a:cubicBezTo>
                  <a:cubicBezTo>
                    <a:pt x="48689" y="47609"/>
                    <a:pt x="50005" y="47578"/>
                    <a:pt x="51323" y="47578"/>
                  </a:cubicBezTo>
                  <a:cubicBezTo>
                    <a:pt x="52255" y="47578"/>
                    <a:pt x="53188" y="47594"/>
                    <a:pt x="54127" y="47620"/>
                  </a:cubicBezTo>
                  <a:cubicBezTo>
                    <a:pt x="55276" y="47620"/>
                    <a:pt x="56425" y="47652"/>
                    <a:pt x="57574" y="47684"/>
                  </a:cubicBezTo>
                  <a:cubicBezTo>
                    <a:pt x="57765" y="47690"/>
                    <a:pt x="57956" y="47694"/>
                    <a:pt x="58145" y="47694"/>
                  </a:cubicBezTo>
                  <a:cubicBezTo>
                    <a:pt x="58934" y="47694"/>
                    <a:pt x="59706" y="47628"/>
                    <a:pt x="60478" y="47397"/>
                  </a:cubicBezTo>
                  <a:cubicBezTo>
                    <a:pt x="60526" y="47445"/>
                    <a:pt x="60590" y="47468"/>
                    <a:pt x="60653" y="47468"/>
                  </a:cubicBezTo>
                  <a:cubicBezTo>
                    <a:pt x="60717" y="47468"/>
                    <a:pt x="60781" y="47445"/>
                    <a:pt x="60829" y="47397"/>
                  </a:cubicBezTo>
                  <a:cubicBezTo>
                    <a:pt x="63701" y="44652"/>
                    <a:pt x="66765" y="42163"/>
                    <a:pt x="70052" y="39961"/>
                  </a:cubicBezTo>
                  <a:cubicBezTo>
                    <a:pt x="71488" y="38971"/>
                    <a:pt x="72669" y="37982"/>
                    <a:pt x="73371" y="36354"/>
                  </a:cubicBezTo>
                  <a:cubicBezTo>
                    <a:pt x="74010" y="34759"/>
                    <a:pt x="74584" y="32780"/>
                    <a:pt x="74105" y="31088"/>
                  </a:cubicBezTo>
                  <a:cubicBezTo>
                    <a:pt x="73595" y="29397"/>
                    <a:pt x="72159" y="28025"/>
                    <a:pt x="72127" y="26205"/>
                  </a:cubicBezTo>
                  <a:cubicBezTo>
                    <a:pt x="72127" y="26046"/>
                    <a:pt x="72031" y="25982"/>
                    <a:pt x="71903" y="25950"/>
                  </a:cubicBezTo>
                  <a:cubicBezTo>
                    <a:pt x="71903" y="25918"/>
                    <a:pt x="71871" y="25918"/>
                    <a:pt x="71871" y="25886"/>
                  </a:cubicBezTo>
                  <a:cubicBezTo>
                    <a:pt x="70850" y="25344"/>
                    <a:pt x="70786" y="23940"/>
                    <a:pt x="70276" y="23046"/>
                  </a:cubicBezTo>
                  <a:cubicBezTo>
                    <a:pt x="69669" y="21961"/>
                    <a:pt x="68457" y="21323"/>
                    <a:pt x="68201" y="20014"/>
                  </a:cubicBezTo>
                  <a:cubicBezTo>
                    <a:pt x="68074" y="19408"/>
                    <a:pt x="68042" y="18769"/>
                    <a:pt x="67850" y="18131"/>
                  </a:cubicBezTo>
                  <a:cubicBezTo>
                    <a:pt x="67627" y="17365"/>
                    <a:pt x="67276" y="16631"/>
                    <a:pt x="66988" y="15897"/>
                  </a:cubicBezTo>
                  <a:cubicBezTo>
                    <a:pt x="66414" y="14525"/>
                    <a:pt x="65903" y="13089"/>
                    <a:pt x="65489" y="11621"/>
                  </a:cubicBezTo>
                  <a:cubicBezTo>
                    <a:pt x="65201" y="10695"/>
                    <a:pt x="64946" y="9770"/>
                    <a:pt x="64754" y="8812"/>
                  </a:cubicBezTo>
                  <a:lnTo>
                    <a:pt x="64754" y="8812"/>
                  </a:lnTo>
                  <a:cubicBezTo>
                    <a:pt x="65265" y="10184"/>
                    <a:pt x="65808" y="11557"/>
                    <a:pt x="66478" y="12833"/>
                  </a:cubicBezTo>
                  <a:cubicBezTo>
                    <a:pt x="66829" y="13535"/>
                    <a:pt x="67212" y="14206"/>
                    <a:pt x="67659" y="14812"/>
                  </a:cubicBezTo>
                  <a:cubicBezTo>
                    <a:pt x="68105" y="15482"/>
                    <a:pt x="68616" y="16089"/>
                    <a:pt x="68967" y="16791"/>
                  </a:cubicBezTo>
                  <a:cubicBezTo>
                    <a:pt x="69350" y="17557"/>
                    <a:pt x="69414" y="18323"/>
                    <a:pt x="69127" y="19120"/>
                  </a:cubicBezTo>
                  <a:cubicBezTo>
                    <a:pt x="68903" y="19663"/>
                    <a:pt x="68935" y="20142"/>
                    <a:pt x="69446" y="20525"/>
                  </a:cubicBezTo>
                  <a:cubicBezTo>
                    <a:pt x="70084" y="21003"/>
                    <a:pt x="70659" y="21354"/>
                    <a:pt x="71042" y="22089"/>
                  </a:cubicBezTo>
                  <a:cubicBezTo>
                    <a:pt x="71425" y="22791"/>
                    <a:pt x="71584" y="23557"/>
                    <a:pt x="71488" y="24323"/>
                  </a:cubicBezTo>
                  <a:cubicBezTo>
                    <a:pt x="71472" y="24514"/>
                    <a:pt x="71616" y="24610"/>
                    <a:pt x="71768" y="24610"/>
                  </a:cubicBezTo>
                  <a:cubicBezTo>
                    <a:pt x="71919" y="24610"/>
                    <a:pt x="72079" y="24514"/>
                    <a:pt x="72095" y="24323"/>
                  </a:cubicBezTo>
                  <a:cubicBezTo>
                    <a:pt x="72222" y="23142"/>
                    <a:pt x="71808" y="21929"/>
                    <a:pt x="71010" y="21003"/>
                  </a:cubicBezTo>
                  <a:cubicBezTo>
                    <a:pt x="70850" y="20812"/>
                    <a:pt x="70659" y="20620"/>
                    <a:pt x="70435" y="20461"/>
                  </a:cubicBezTo>
                  <a:cubicBezTo>
                    <a:pt x="70148" y="20237"/>
                    <a:pt x="69574" y="20046"/>
                    <a:pt x="69574" y="19599"/>
                  </a:cubicBezTo>
                  <a:cubicBezTo>
                    <a:pt x="69605" y="19312"/>
                    <a:pt x="69829" y="18961"/>
                    <a:pt x="69893" y="18642"/>
                  </a:cubicBezTo>
                  <a:cubicBezTo>
                    <a:pt x="69957" y="18323"/>
                    <a:pt x="69925" y="18003"/>
                    <a:pt x="69893" y="17684"/>
                  </a:cubicBezTo>
                  <a:cubicBezTo>
                    <a:pt x="69637" y="16216"/>
                    <a:pt x="68552" y="15131"/>
                    <a:pt x="67786" y="13918"/>
                  </a:cubicBezTo>
                  <a:cubicBezTo>
                    <a:pt x="66957" y="12610"/>
                    <a:pt x="66318" y="11142"/>
                    <a:pt x="65744" y="9706"/>
                  </a:cubicBezTo>
                  <a:cubicBezTo>
                    <a:pt x="65074" y="8046"/>
                    <a:pt x="64244" y="6259"/>
                    <a:pt x="64723" y="4440"/>
                  </a:cubicBezTo>
                  <a:cubicBezTo>
                    <a:pt x="64754" y="4312"/>
                    <a:pt x="64723" y="4216"/>
                    <a:pt x="64627" y="4153"/>
                  </a:cubicBezTo>
                  <a:cubicBezTo>
                    <a:pt x="64818" y="3706"/>
                    <a:pt x="65106" y="3387"/>
                    <a:pt x="65584" y="3195"/>
                  </a:cubicBezTo>
                  <a:cubicBezTo>
                    <a:pt x="65874" y="3081"/>
                    <a:pt x="66167" y="3032"/>
                    <a:pt x="66461" y="3032"/>
                  </a:cubicBezTo>
                  <a:cubicBezTo>
                    <a:pt x="67562" y="3032"/>
                    <a:pt x="68667" y="3719"/>
                    <a:pt x="69574" y="4248"/>
                  </a:cubicBezTo>
                  <a:cubicBezTo>
                    <a:pt x="70722" y="4887"/>
                    <a:pt x="71808" y="5589"/>
                    <a:pt x="72861" y="6387"/>
                  </a:cubicBezTo>
                  <a:cubicBezTo>
                    <a:pt x="75318" y="8206"/>
                    <a:pt x="77520" y="10440"/>
                    <a:pt x="79339" y="12897"/>
                  </a:cubicBezTo>
                  <a:cubicBezTo>
                    <a:pt x="79398" y="12995"/>
                    <a:pt x="79493" y="13033"/>
                    <a:pt x="79586" y="13033"/>
                  </a:cubicBezTo>
                  <a:cubicBezTo>
                    <a:pt x="79646" y="13033"/>
                    <a:pt x="79705" y="13018"/>
                    <a:pt x="79754" y="12993"/>
                  </a:cubicBezTo>
                  <a:lnTo>
                    <a:pt x="79818" y="12993"/>
                  </a:lnTo>
                  <a:cubicBezTo>
                    <a:pt x="83219" y="12257"/>
                    <a:pt x="86681" y="11893"/>
                    <a:pt x="90144" y="11893"/>
                  </a:cubicBezTo>
                  <a:cubicBezTo>
                    <a:pt x="92238" y="11893"/>
                    <a:pt x="94333" y="12026"/>
                    <a:pt x="96413" y="12291"/>
                  </a:cubicBezTo>
                  <a:cubicBezTo>
                    <a:pt x="96427" y="12292"/>
                    <a:pt x="96440" y="12293"/>
                    <a:pt x="96452" y="12293"/>
                  </a:cubicBezTo>
                  <a:cubicBezTo>
                    <a:pt x="96706" y="12293"/>
                    <a:pt x="96759" y="11995"/>
                    <a:pt x="96637" y="11812"/>
                  </a:cubicBezTo>
                  <a:cubicBezTo>
                    <a:pt x="98201" y="9546"/>
                    <a:pt x="99828" y="7344"/>
                    <a:pt x="101775" y="5397"/>
                  </a:cubicBezTo>
                  <a:cubicBezTo>
                    <a:pt x="102764" y="4408"/>
                    <a:pt x="103818" y="3482"/>
                    <a:pt x="104967" y="2685"/>
                  </a:cubicBezTo>
                  <a:cubicBezTo>
                    <a:pt x="106115" y="1887"/>
                    <a:pt x="107456" y="993"/>
                    <a:pt x="108828" y="674"/>
                  </a:cubicBezTo>
                  <a:cubicBezTo>
                    <a:pt x="108978" y="637"/>
                    <a:pt x="109116" y="621"/>
                    <a:pt x="109244" y="621"/>
                  </a:cubicBezTo>
                  <a:close/>
                  <a:moveTo>
                    <a:pt x="109290" y="1"/>
                  </a:moveTo>
                  <a:cubicBezTo>
                    <a:pt x="108149" y="1"/>
                    <a:pt x="106884" y="800"/>
                    <a:pt x="105988" y="1312"/>
                  </a:cubicBezTo>
                  <a:cubicBezTo>
                    <a:pt x="104711" y="2046"/>
                    <a:pt x="103530" y="2940"/>
                    <a:pt x="102445" y="3929"/>
                  </a:cubicBezTo>
                  <a:cubicBezTo>
                    <a:pt x="99956" y="6163"/>
                    <a:pt x="97913" y="8876"/>
                    <a:pt x="96030" y="11652"/>
                  </a:cubicBezTo>
                  <a:cubicBezTo>
                    <a:pt x="94069" y="11423"/>
                    <a:pt x="92099" y="11309"/>
                    <a:pt x="90131" y="11309"/>
                  </a:cubicBezTo>
                  <a:cubicBezTo>
                    <a:pt x="86625" y="11309"/>
                    <a:pt x="83125" y="11671"/>
                    <a:pt x="79690" y="12387"/>
                  </a:cubicBezTo>
                  <a:cubicBezTo>
                    <a:pt x="77999" y="10121"/>
                    <a:pt x="75988" y="8046"/>
                    <a:pt x="73754" y="6323"/>
                  </a:cubicBezTo>
                  <a:cubicBezTo>
                    <a:pt x="72605" y="5429"/>
                    <a:pt x="71393" y="4599"/>
                    <a:pt x="70148" y="3897"/>
                  </a:cubicBezTo>
                  <a:cubicBezTo>
                    <a:pt x="69046" y="3242"/>
                    <a:pt x="67778" y="2448"/>
                    <a:pt x="66447" y="2448"/>
                  </a:cubicBezTo>
                  <a:cubicBezTo>
                    <a:pt x="66351" y="2448"/>
                    <a:pt x="66255" y="2453"/>
                    <a:pt x="66159" y="2461"/>
                  </a:cubicBezTo>
                  <a:cubicBezTo>
                    <a:pt x="62712" y="2780"/>
                    <a:pt x="63829" y="7504"/>
                    <a:pt x="64340" y="9674"/>
                  </a:cubicBezTo>
                  <a:cubicBezTo>
                    <a:pt x="64723" y="11333"/>
                    <a:pt x="65233" y="12961"/>
                    <a:pt x="65840" y="14557"/>
                  </a:cubicBezTo>
                  <a:cubicBezTo>
                    <a:pt x="66382" y="16121"/>
                    <a:pt x="67276" y="17620"/>
                    <a:pt x="67499" y="19248"/>
                  </a:cubicBezTo>
                  <a:cubicBezTo>
                    <a:pt x="67595" y="20046"/>
                    <a:pt x="67691" y="20780"/>
                    <a:pt x="68169" y="21450"/>
                  </a:cubicBezTo>
                  <a:cubicBezTo>
                    <a:pt x="68616" y="22057"/>
                    <a:pt x="69222" y="22535"/>
                    <a:pt x="69637" y="23142"/>
                  </a:cubicBezTo>
                  <a:cubicBezTo>
                    <a:pt x="70339" y="24195"/>
                    <a:pt x="70308" y="25727"/>
                    <a:pt x="71552" y="26397"/>
                  </a:cubicBezTo>
                  <a:cubicBezTo>
                    <a:pt x="71616" y="27833"/>
                    <a:pt x="72478" y="28982"/>
                    <a:pt x="73116" y="30259"/>
                  </a:cubicBezTo>
                  <a:cubicBezTo>
                    <a:pt x="73499" y="31025"/>
                    <a:pt x="73722" y="31822"/>
                    <a:pt x="73659" y="32716"/>
                  </a:cubicBezTo>
                  <a:cubicBezTo>
                    <a:pt x="73595" y="33642"/>
                    <a:pt x="73339" y="34599"/>
                    <a:pt x="73052" y="35493"/>
                  </a:cubicBezTo>
                  <a:cubicBezTo>
                    <a:pt x="72765" y="36354"/>
                    <a:pt x="72350" y="37184"/>
                    <a:pt x="71744" y="37854"/>
                  </a:cubicBezTo>
                  <a:cubicBezTo>
                    <a:pt x="71137" y="38493"/>
                    <a:pt x="70403" y="38971"/>
                    <a:pt x="69669" y="39482"/>
                  </a:cubicBezTo>
                  <a:cubicBezTo>
                    <a:pt x="68169" y="40503"/>
                    <a:pt x="66701" y="41588"/>
                    <a:pt x="65265" y="42737"/>
                  </a:cubicBezTo>
                  <a:cubicBezTo>
                    <a:pt x="63637" y="44014"/>
                    <a:pt x="62106" y="45354"/>
                    <a:pt x="60638" y="46758"/>
                  </a:cubicBezTo>
                  <a:cubicBezTo>
                    <a:pt x="60574" y="46758"/>
                    <a:pt x="60542" y="46758"/>
                    <a:pt x="60478" y="46790"/>
                  </a:cubicBezTo>
                  <a:cubicBezTo>
                    <a:pt x="59732" y="47022"/>
                    <a:pt x="58944" y="47087"/>
                    <a:pt x="58148" y="47087"/>
                  </a:cubicBezTo>
                  <a:cubicBezTo>
                    <a:pt x="57957" y="47087"/>
                    <a:pt x="57765" y="47084"/>
                    <a:pt x="57574" y="47077"/>
                  </a:cubicBezTo>
                  <a:cubicBezTo>
                    <a:pt x="56552" y="47077"/>
                    <a:pt x="55531" y="47046"/>
                    <a:pt x="54510" y="47014"/>
                  </a:cubicBezTo>
                  <a:cubicBezTo>
                    <a:pt x="53489" y="46998"/>
                    <a:pt x="52459" y="46982"/>
                    <a:pt x="51426" y="46982"/>
                  </a:cubicBezTo>
                  <a:cubicBezTo>
                    <a:pt x="50393" y="46982"/>
                    <a:pt x="49356" y="46998"/>
                    <a:pt x="48319" y="47046"/>
                  </a:cubicBezTo>
                  <a:cubicBezTo>
                    <a:pt x="46946" y="47109"/>
                    <a:pt x="45542" y="47205"/>
                    <a:pt x="44138" y="47365"/>
                  </a:cubicBezTo>
                  <a:cubicBezTo>
                    <a:pt x="41553" y="47684"/>
                    <a:pt x="39000" y="48226"/>
                    <a:pt x="36606" y="49248"/>
                  </a:cubicBezTo>
                  <a:cubicBezTo>
                    <a:pt x="33287" y="50684"/>
                    <a:pt x="30287" y="52950"/>
                    <a:pt x="27574" y="55279"/>
                  </a:cubicBezTo>
                  <a:cubicBezTo>
                    <a:pt x="24957" y="57514"/>
                    <a:pt x="22596" y="60035"/>
                    <a:pt x="20489" y="62747"/>
                  </a:cubicBezTo>
                  <a:cubicBezTo>
                    <a:pt x="18096" y="65843"/>
                    <a:pt x="16053" y="69194"/>
                    <a:pt x="14426" y="72737"/>
                  </a:cubicBezTo>
                  <a:cubicBezTo>
                    <a:pt x="14362" y="72896"/>
                    <a:pt x="14426" y="73056"/>
                    <a:pt x="14553" y="73120"/>
                  </a:cubicBezTo>
                  <a:cubicBezTo>
                    <a:pt x="11777" y="76822"/>
                    <a:pt x="8936" y="80492"/>
                    <a:pt x="6256" y="84226"/>
                  </a:cubicBezTo>
                  <a:cubicBezTo>
                    <a:pt x="6256" y="84258"/>
                    <a:pt x="6224" y="84258"/>
                    <a:pt x="6224" y="84290"/>
                  </a:cubicBezTo>
                  <a:cubicBezTo>
                    <a:pt x="4915" y="86077"/>
                    <a:pt x="3702" y="87960"/>
                    <a:pt x="2809" y="90002"/>
                  </a:cubicBezTo>
                  <a:cubicBezTo>
                    <a:pt x="1947" y="91885"/>
                    <a:pt x="1309" y="93896"/>
                    <a:pt x="894" y="95907"/>
                  </a:cubicBezTo>
                  <a:cubicBezTo>
                    <a:pt x="32" y="100087"/>
                    <a:pt x="0" y="104396"/>
                    <a:pt x="256" y="108640"/>
                  </a:cubicBezTo>
                  <a:cubicBezTo>
                    <a:pt x="543" y="113076"/>
                    <a:pt x="1022" y="117576"/>
                    <a:pt x="2362" y="121853"/>
                  </a:cubicBezTo>
                  <a:cubicBezTo>
                    <a:pt x="3511" y="125555"/>
                    <a:pt x="5394" y="129098"/>
                    <a:pt x="8170" y="131842"/>
                  </a:cubicBezTo>
                  <a:cubicBezTo>
                    <a:pt x="11107" y="134746"/>
                    <a:pt x="14872" y="136278"/>
                    <a:pt x="18894" y="136948"/>
                  </a:cubicBezTo>
                  <a:cubicBezTo>
                    <a:pt x="22130" y="137507"/>
                    <a:pt x="25452" y="137743"/>
                    <a:pt x="28747" y="137743"/>
                  </a:cubicBezTo>
                  <a:cubicBezTo>
                    <a:pt x="29968" y="137743"/>
                    <a:pt x="31185" y="137711"/>
                    <a:pt x="32393" y="137651"/>
                  </a:cubicBezTo>
                  <a:cubicBezTo>
                    <a:pt x="36829" y="137459"/>
                    <a:pt x="41266" y="136757"/>
                    <a:pt x="45478" y="135289"/>
                  </a:cubicBezTo>
                  <a:cubicBezTo>
                    <a:pt x="46117" y="135066"/>
                    <a:pt x="46787" y="134842"/>
                    <a:pt x="47425" y="134587"/>
                  </a:cubicBezTo>
                  <a:cubicBezTo>
                    <a:pt x="47851" y="134764"/>
                    <a:pt x="48325" y="134804"/>
                    <a:pt x="48800" y="134804"/>
                  </a:cubicBezTo>
                  <a:cubicBezTo>
                    <a:pt x="49180" y="134804"/>
                    <a:pt x="49560" y="134778"/>
                    <a:pt x="49914" y="134778"/>
                  </a:cubicBezTo>
                  <a:cubicBezTo>
                    <a:pt x="50840" y="134810"/>
                    <a:pt x="51765" y="134810"/>
                    <a:pt x="52659" y="134810"/>
                  </a:cubicBezTo>
                  <a:cubicBezTo>
                    <a:pt x="53505" y="134826"/>
                    <a:pt x="54398" y="134890"/>
                    <a:pt x="55284" y="134890"/>
                  </a:cubicBezTo>
                  <a:cubicBezTo>
                    <a:pt x="56170" y="134890"/>
                    <a:pt x="57047" y="134826"/>
                    <a:pt x="57861" y="134587"/>
                  </a:cubicBezTo>
                  <a:cubicBezTo>
                    <a:pt x="58148" y="134523"/>
                    <a:pt x="58404" y="134395"/>
                    <a:pt x="58659" y="134268"/>
                  </a:cubicBezTo>
                  <a:cubicBezTo>
                    <a:pt x="59648" y="133980"/>
                    <a:pt x="60733" y="133980"/>
                    <a:pt x="61595" y="133374"/>
                  </a:cubicBezTo>
                  <a:cubicBezTo>
                    <a:pt x="62393" y="132800"/>
                    <a:pt x="62616" y="131938"/>
                    <a:pt x="62457" y="131012"/>
                  </a:cubicBezTo>
                  <a:cubicBezTo>
                    <a:pt x="62361" y="130151"/>
                    <a:pt x="62169" y="129161"/>
                    <a:pt x="61627" y="128459"/>
                  </a:cubicBezTo>
                  <a:cubicBezTo>
                    <a:pt x="61340" y="128076"/>
                    <a:pt x="60957" y="127853"/>
                    <a:pt x="60574" y="127629"/>
                  </a:cubicBezTo>
                  <a:cubicBezTo>
                    <a:pt x="60095" y="127406"/>
                    <a:pt x="59457" y="127119"/>
                    <a:pt x="59489" y="126481"/>
                  </a:cubicBezTo>
                  <a:cubicBezTo>
                    <a:pt x="59521" y="126417"/>
                    <a:pt x="59489" y="126353"/>
                    <a:pt x="59457" y="126321"/>
                  </a:cubicBezTo>
                  <a:cubicBezTo>
                    <a:pt x="61212" y="124342"/>
                    <a:pt x="62776" y="122140"/>
                    <a:pt x="64180" y="119906"/>
                  </a:cubicBezTo>
                  <a:cubicBezTo>
                    <a:pt x="64499" y="119396"/>
                    <a:pt x="64818" y="118885"/>
                    <a:pt x="65137" y="118374"/>
                  </a:cubicBezTo>
                  <a:cubicBezTo>
                    <a:pt x="65744" y="120002"/>
                    <a:pt x="66382" y="121630"/>
                    <a:pt x="66893" y="123257"/>
                  </a:cubicBezTo>
                  <a:cubicBezTo>
                    <a:pt x="67180" y="124151"/>
                    <a:pt x="67371" y="125044"/>
                    <a:pt x="67403" y="126002"/>
                  </a:cubicBezTo>
                  <a:cubicBezTo>
                    <a:pt x="67435" y="126768"/>
                    <a:pt x="67435" y="127566"/>
                    <a:pt x="67786" y="128300"/>
                  </a:cubicBezTo>
                  <a:cubicBezTo>
                    <a:pt x="68520" y="129800"/>
                    <a:pt x="70339" y="130087"/>
                    <a:pt x="71808" y="130151"/>
                  </a:cubicBezTo>
                  <a:cubicBezTo>
                    <a:pt x="71940" y="130154"/>
                    <a:pt x="72074" y="130156"/>
                    <a:pt x="72209" y="130156"/>
                  </a:cubicBezTo>
                  <a:cubicBezTo>
                    <a:pt x="73429" y="130156"/>
                    <a:pt x="74685" y="129998"/>
                    <a:pt x="75605" y="129193"/>
                  </a:cubicBezTo>
                  <a:cubicBezTo>
                    <a:pt x="75637" y="129353"/>
                    <a:pt x="75701" y="129544"/>
                    <a:pt x="75733" y="129704"/>
                  </a:cubicBezTo>
                  <a:cubicBezTo>
                    <a:pt x="75893" y="130470"/>
                    <a:pt x="76052" y="131300"/>
                    <a:pt x="76563" y="131906"/>
                  </a:cubicBezTo>
                  <a:cubicBezTo>
                    <a:pt x="77105" y="132576"/>
                    <a:pt x="77903" y="132832"/>
                    <a:pt x="78733" y="132959"/>
                  </a:cubicBezTo>
                  <a:cubicBezTo>
                    <a:pt x="79707" y="133110"/>
                    <a:pt x="80699" y="133202"/>
                    <a:pt x="81688" y="133202"/>
                  </a:cubicBezTo>
                  <a:cubicBezTo>
                    <a:pt x="83000" y="133202"/>
                    <a:pt x="84307" y="133040"/>
                    <a:pt x="85563" y="132640"/>
                  </a:cubicBezTo>
                  <a:cubicBezTo>
                    <a:pt x="85626" y="132608"/>
                    <a:pt x="85658" y="132608"/>
                    <a:pt x="85690" y="132576"/>
                  </a:cubicBezTo>
                  <a:lnTo>
                    <a:pt x="85754" y="132576"/>
                  </a:lnTo>
                  <a:cubicBezTo>
                    <a:pt x="85850" y="132544"/>
                    <a:pt x="85914" y="132512"/>
                    <a:pt x="86009" y="132449"/>
                  </a:cubicBezTo>
                  <a:cubicBezTo>
                    <a:pt x="86041" y="132480"/>
                    <a:pt x="86073" y="132480"/>
                    <a:pt x="86105" y="132512"/>
                  </a:cubicBezTo>
                  <a:cubicBezTo>
                    <a:pt x="86204" y="132524"/>
                    <a:pt x="86302" y="132529"/>
                    <a:pt x="86401" y="132529"/>
                  </a:cubicBezTo>
                  <a:cubicBezTo>
                    <a:pt x="87136" y="132529"/>
                    <a:pt x="87869" y="132225"/>
                    <a:pt x="88403" y="131746"/>
                  </a:cubicBezTo>
                  <a:cubicBezTo>
                    <a:pt x="88467" y="131746"/>
                    <a:pt x="88499" y="131746"/>
                    <a:pt x="88563" y="131715"/>
                  </a:cubicBezTo>
                  <a:cubicBezTo>
                    <a:pt x="89392" y="131363"/>
                    <a:pt x="90158" y="130949"/>
                    <a:pt x="90445" y="130055"/>
                  </a:cubicBezTo>
                  <a:cubicBezTo>
                    <a:pt x="90733" y="129193"/>
                    <a:pt x="90573" y="128140"/>
                    <a:pt x="90318" y="127310"/>
                  </a:cubicBezTo>
                  <a:cubicBezTo>
                    <a:pt x="90094" y="126449"/>
                    <a:pt x="89616" y="125651"/>
                    <a:pt x="88882" y="125140"/>
                  </a:cubicBezTo>
                  <a:cubicBezTo>
                    <a:pt x="88440" y="124846"/>
                    <a:pt x="87902" y="124663"/>
                    <a:pt x="87359" y="124663"/>
                  </a:cubicBezTo>
                  <a:cubicBezTo>
                    <a:pt x="87076" y="124663"/>
                    <a:pt x="86793" y="124712"/>
                    <a:pt x="86520" y="124821"/>
                  </a:cubicBezTo>
                  <a:cubicBezTo>
                    <a:pt x="86265" y="124757"/>
                    <a:pt x="86009" y="124725"/>
                    <a:pt x="85722" y="124693"/>
                  </a:cubicBezTo>
                  <a:cubicBezTo>
                    <a:pt x="85592" y="124686"/>
                    <a:pt x="85462" y="124683"/>
                    <a:pt x="85332" y="124683"/>
                  </a:cubicBezTo>
                  <a:cubicBezTo>
                    <a:pt x="84314" y="124683"/>
                    <a:pt x="83305" y="124900"/>
                    <a:pt x="82371" y="125268"/>
                  </a:cubicBezTo>
                  <a:cubicBezTo>
                    <a:pt x="78893" y="117225"/>
                    <a:pt x="77393" y="108194"/>
                    <a:pt x="78382" y="99449"/>
                  </a:cubicBezTo>
                  <a:cubicBezTo>
                    <a:pt x="78605" y="97375"/>
                    <a:pt x="79052" y="95268"/>
                    <a:pt x="80105" y="93449"/>
                  </a:cubicBezTo>
                  <a:cubicBezTo>
                    <a:pt x="81158" y="91630"/>
                    <a:pt x="82786" y="90258"/>
                    <a:pt x="84414" y="88981"/>
                  </a:cubicBezTo>
                  <a:cubicBezTo>
                    <a:pt x="87733" y="86300"/>
                    <a:pt x="91084" y="83619"/>
                    <a:pt x="93796" y="80268"/>
                  </a:cubicBezTo>
                  <a:cubicBezTo>
                    <a:pt x="96605" y="76822"/>
                    <a:pt x="98711" y="72705"/>
                    <a:pt x="99158" y="68237"/>
                  </a:cubicBezTo>
                  <a:cubicBezTo>
                    <a:pt x="99222" y="68205"/>
                    <a:pt x="99254" y="68141"/>
                    <a:pt x="99286" y="68045"/>
                  </a:cubicBezTo>
                  <a:cubicBezTo>
                    <a:pt x="100052" y="65205"/>
                    <a:pt x="99477" y="62301"/>
                    <a:pt x="99477" y="59428"/>
                  </a:cubicBezTo>
                  <a:cubicBezTo>
                    <a:pt x="99445" y="56460"/>
                    <a:pt x="100020" y="53524"/>
                    <a:pt x="100562" y="50620"/>
                  </a:cubicBezTo>
                  <a:cubicBezTo>
                    <a:pt x="101105" y="47812"/>
                    <a:pt x="101520" y="44971"/>
                    <a:pt x="101520" y="42099"/>
                  </a:cubicBezTo>
                  <a:cubicBezTo>
                    <a:pt x="101520" y="40758"/>
                    <a:pt x="101584" y="39514"/>
                    <a:pt x="101807" y="38237"/>
                  </a:cubicBezTo>
                  <a:cubicBezTo>
                    <a:pt x="102030" y="38205"/>
                    <a:pt x="102222" y="38014"/>
                    <a:pt x="102062" y="37790"/>
                  </a:cubicBezTo>
                  <a:cubicBezTo>
                    <a:pt x="102030" y="37727"/>
                    <a:pt x="101967" y="37663"/>
                    <a:pt x="101935" y="37599"/>
                  </a:cubicBezTo>
                  <a:cubicBezTo>
                    <a:pt x="101935" y="37599"/>
                    <a:pt x="101935" y="37567"/>
                    <a:pt x="101935" y="37567"/>
                  </a:cubicBezTo>
                  <a:cubicBezTo>
                    <a:pt x="102062" y="36961"/>
                    <a:pt x="102158" y="36386"/>
                    <a:pt x="102222" y="35812"/>
                  </a:cubicBezTo>
                  <a:cubicBezTo>
                    <a:pt x="102350" y="35939"/>
                    <a:pt x="102477" y="36067"/>
                    <a:pt x="102573" y="36195"/>
                  </a:cubicBezTo>
                  <a:cubicBezTo>
                    <a:pt x="102634" y="36263"/>
                    <a:pt x="102704" y="36292"/>
                    <a:pt x="102772" y="36292"/>
                  </a:cubicBezTo>
                  <a:cubicBezTo>
                    <a:pt x="102990" y="36292"/>
                    <a:pt x="103190" y="35999"/>
                    <a:pt x="103020" y="35780"/>
                  </a:cubicBezTo>
                  <a:cubicBezTo>
                    <a:pt x="102796" y="35524"/>
                    <a:pt x="102541" y="35301"/>
                    <a:pt x="102318" y="35078"/>
                  </a:cubicBezTo>
                  <a:cubicBezTo>
                    <a:pt x="102350" y="34567"/>
                    <a:pt x="102350" y="34024"/>
                    <a:pt x="102318" y="33482"/>
                  </a:cubicBezTo>
                  <a:lnTo>
                    <a:pt x="102318" y="33482"/>
                  </a:lnTo>
                  <a:cubicBezTo>
                    <a:pt x="102605" y="33705"/>
                    <a:pt x="102892" y="33961"/>
                    <a:pt x="103179" y="34216"/>
                  </a:cubicBezTo>
                  <a:cubicBezTo>
                    <a:pt x="103240" y="34284"/>
                    <a:pt x="103310" y="34313"/>
                    <a:pt x="103378" y="34313"/>
                  </a:cubicBezTo>
                  <a:cubicBezTo>
                    <a:pt x="103594" y="34313"/>
                    <a:pt x="103789" y="34020"/>
                    <a:pt x="103594" y="33801"/>
                  </a:cubicBezTo>
                  <a:cubicBezTo>
                    <a:pt x="103179" y="33386"/>
                    <a:pt x="102732" y="33035"/>
                    <a:pt x="102254" y="32716"/>
                  </a:cubicBezTo>
                  <a:cubicBezTo>
                    <a:pt x="102222" y="32110"/>
                    <a:pt x="102222" y="31503"/>
                    <a:pt x="102350" y="30897"/>
                  </a:cubicBezTo>
                  <a:cubicBezTo>
                    <a:pt x="102509" y="30259"/>
                    <a:pt x="102860" y="29684"/>
                    <a:pt x="103211" y="29110"/>
                  </a:cubicBezTo>
                  <a:cubicBezTo>
                    <a:pt x="103881" y="28088"/>
                    <a:pt x="104647" y="27067"/>
                    <a:pt x="104711" y="25791"/>
                  </a:cubicBezTo>
                  <a:cubicBezTo>
                    <a:pt x="104711" y="25791"/>
                    <a:pt x="104711" y="25791"/>
                    <a:pt x="104711" y="25759"/>
                  </a:cubicBezTo>
                  <a:cubicBezTo>
                    <a:pt x="104967" y="24897"/>
                    <a:pt x="105222" y="24067"/>
                    <a:pt x="105477" y="23206"/>
                  </a:cubicBezTo>
                  <a:lnTo>
                    <a:pt x="105892" y="21865"/>
                  </a:lnTo>
                  <a:cubicBezTo>
                    <a:pt x="106020" y="21386"/>
                    <a:pt x="106147" y="20908"/>
                    <a:pt x="106594" y="20620"/>
                  </a:cubicBezTo>
                  <a:cubicBezTo>
                    <a:pt x="107137" y="20237"/>
                    <a:pt x="107711" y="20046"/>
                    <a:pt x="108094" y="19503"/>
                  </a:cubicBezTo>
                  <a:cubicBezTo>
                    <a:pt x="108477" y="18993"/>
                    <a:pt x="108669" y="18355"/>
                    <a:pt x="108764" y="17716"/>
                  </a:cubicBezTo>
                  <a:cubicBezTo>
                    <a:pt x="108892" y="17046"/>
                    <a:pt x="108924" y="16344"/>
                    <a:pt x="109083" y="15674"/>
                  </a:cubicBezTo>
                  <a:cubicBezTo>
                    <a:pt x="109243" y="14844"/>
                    <a:pt x="109530" y="14046"/>
                    <a:pt x="109817" y="13280"/>
                  </a:cubicBezTo>
                  <a:cubicBezTo>
                    <a:pt x="110424" y="11621"/>
                    <a:pt x="110998" y="9993"/>
                    <a:pt x="111317" y="8270"/>
                  </a:cubicBezTo>
                  <a:cubicBezTo>
                    <a:pt x="111637" y="6578"/>
                    <a:pt x="111732" y="4823"/>
                    <a:pt x="111605" y="3099"/>
                  </a:cubicBezTo>
                  <a:cubicBezTo>
                    <a:pt x="111541" y="1982"/>
                    <a:pt x="111254" y="642"/>
                    <a:pt x="110105" y="163"/>
                  </a:cubicBezTo>
                  <a:cubicBezTo>
                    <a:pt x="109846" y="50"/>
                    <a:pt x="109572" y="1"/>
                    <a:pt x="109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2460400" y="4563325"/>
              <a:ext cx="736450" cy="15175"/>
            </a:xfrm>
            <a:custGeom>
              <a:avLst/>
              <a:gdLst/>
              <a:ahLst/>
              <a:cxnLst/>
              <a:rect l="l" t="t" r="r" b="b"/>
              <a:pathLst>
                <a:path w="29458" h="607" extrusionOk="0">
                  <a:moveTo>
                    <a:pt x="383" y="0"/>
                  </a:moveTo>
                  <a:cubicBezTo>
                    <a:pt x="0" y="0"/>
                    <a:pt x="0" y="606"/>
                    <a:pt x="383" y="606"/>
                  </a:cubicBezTo>
                  <a:lnTo>
                    <a:pt x="29074" y="606"/>
                  </a:lnTo>
                  <a:cubicBezTo>
                    <a:pt x="29457" y="606"/>
                    <a:pt x="29457" y="0"/>
                    <a:pt x="29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2127700" y="4563325"/>
              <a:ext cx="174750" cy="15175"/>
            </a:xfrm>
            <a:custGeom>
              <a:avLst/>
              <a:gdLst/>
              <a:ahLst/>
              <a:cxnLst/>
              <a:rect l="l" t="t" r="r" b="b"/>
              <a:pathLst>
                <a:path w="6990" h="607" extrusionOk="0">
                  <a:moveTo>
                    <a:pt x="383" y="0"/>
                  </a:moveTo>
                  <a:cubicBezTo>
                    <a:pt x="0" y="0"/>
                    <a:pt x="0" y="606"/>
                    <a:pt x="383" y="606"/>
                  </a:cubicBezTo>
                  <a:lnTo>
                    <a:pt x="6606" y="606"/>
                  </a:lnTo>
                  <a:cubicBezTo>
                    <a:pt x="6989" y="606"/>
                    <a:pt x="6989" y="0"/>
                    <a:pt x="6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4518875" y="4449225"/>
              <a:ext cx="913575" cy="15175"/>
            </a:xfrm>
            <a:custGeom>
              <a:avLst/>
              <a:gdLst/>
              <a:ahLst/>
              <a:cxnLst/>
              <a:rect l="l" t="t" r="r" b="b"/>
              <a:pathLst>
                <a:path w="36543" h="607" extrusionOk="0">
                  <a:moveTo>
                    <a:pt x="415" y="0"/>
                  </a:moveTo>
                  <a:cubicBezTo>
                    <a:pt x="0" y="0"/>
                    <a:pt x="0" y="607"/>
                    <a:pt x="415" y="607"/>
                  </a:cubicBezTo>
                  <a:lnTo>
                    <a:pt x="36159" y="607"/>
                  </a:lnTo>
                  <a:cubicBezTo>
                    <a:pt x="36542" y="607"/>
                    <a:pt x="36542" y="0"/>
                    <a:pt x="36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5600775" y="4449225"/>
              <a:ext cx="227400" cy="15175"/>
            </a:xfrm>
            <a:custGeom>
              <a:avLst/>
              <a:gdLst/>
              <a:ahLst/>
              <a:cxnLst/>
              <a:rect l="l" t="t" r="r" b="b"/>
              <a:pathLst>
                <a:path w="9096" h="607" extrusionOk="0">
                  <a:moveTo>
                    <a:pt x="383" y="0"/>
                  </a:moveTo>
                  <a:cubicBezTo>
                    <a:pt x="0" y="0"/>
                    <a:pt x="0" y="607"/>
                    <a:pt x="383" y="607"/>
                  </a:cubicBezTo>
                  <a:lnTo>
                    <a:pt x="8713" y="607"/>
                  </a:lnTo>
                  <a:cubicBezTo>
                    <a:pt x="9096" y="607"/>
                    <a:pt x="9096" y="0"/>
                    <a:pt x="8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4155050" y="4605600"/>
              <a:ext cx="1101075" cy="14375"/>
            </a:xfrm>
            <a:custGeom>
              <a:avLst/>
              <a:gdLst/>
              <a:ahLst/>
              <a:cxnLst/>
              <a:rect l="l" t="t" r="r" b="b"/>
              <a:pathLst>
                <a:path w="44043" h="575" extrusionOk="0">
                  <a:moveTo>
                    <a:pt x="383" y="0"/>
                  </a:moveTo>
                  <a:cubicBezTo>
                    <a:pt x="0" y="0"/>
                    <a:pt x="0" y="575"/>
                    <a:pt x="383" y="575"/>
                  </a:cubicBezTo>
                  <a:lnTo>
                    <a:pt x="43659" y="575"/>
                  </a:lnTo>
                  <a:cubicBezTo>
                    <a:pt x="44042" y="575"/>
                    <a:pt x="44042" y="0"/>
                    <a:pt x="43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3011725" y="4833775"/>
              <a:ext cx="1141750" cy="15200"/>
            </a:xfrm>
            <a:custGeom>
              <a:avLst/>
              <a:gdLst/>
              <a:ahLst/>
              <a:cxnLst/>
              <a:rect l="l" t="t" r="r" b="b"/>
              <a:pathLst>
                <a:path w="45670" h="608" extrusionOk="0">
                  <a:moveTo>
                    <a:pt x="383" y="1"/>
                  </a:moveTo>
                  <a:cubicBezTo>
                    <a:pt x="0" y="1"/>
                    <a:pt x="0" y="607"/>
                    <a:pt x="383" y="607"/>
                  </a:cubicBezTo>
                  <a:lnTo>
                    <a:pt x="45287" y="607"/>
                  </a:lnTo>
                  <a:cubicBezTo>
                    <a:pt x="45670" y="607"/>
                    <a:pt x="45670" y="1"/>
                    <a:pt x="45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5655825" y="4244700"/>
              <a:ext cx="330325" cy="224625"/>
            </a:xfrm>
            <a:custGeom>
              <a:avLst/>
              <a:gdLst/>
              <a:ahLst/>
              <a:cxnLst/>
              <a:rect l="l" t="t" r="r" b="b"/>
              <a:pathLst>
                <a:path w="13213" h="8985" extrusionOk="0">
                  <a:moveTo>
                    <a:pt x="6537" y="1"/>
                  </a:moveTo>
                  <a:cubicBezTo>
                    <a:pt x="6388" y="1"/>
                    <a:pt x="6231" y="33"/>
                    <a:pt x="6064" y="107"/>
                  </a:cubicBezTo>
                  <a:cubicBezTo>
                    <a:pt x="5075" y="522"/>
                    <a:pt x="4341" y="1798"/>
                    <a:pt x="3958" y="2756"/>
                  </a:cubicBezTo>
                  <a:cubicBezTo>
                    <a:pt x="3674" y="3445"/>
                    <a:pt x="3532" y="4173"/>
                    <a:pt x="3507" y="4907"/>
                  </a:cubicBezTo>
                  <a:lnTo>
                    <a:pt x="3507" y="4907"/>
                  </a:lnTo>
                  <a:cubicBezTo>
                    <a:pt x="2967" y="4159"/>
                    <a:pt x="2197" y="3416"/>
                    <a:pt x="1433" y="3416"/>
                  </a:cubicBezTo>
                  <a:cubicBezTo>
                    <a:pt x="1197" y="3416"/>
                    <a:pt x="962" y="3487"/>
                    <a:pt x="734" y="3649"/>
                  </a:cubicBezTo>
                  <a:cubicBezTo>
                    <a:pt x="64" y="4128"/>
                    <a:pt x="0" y="4990"/>
                    <a:pt x="32" y="5724"/>
                  </a:cubicBezTo>
                  <a:cubicBezTo>
                    <a:pt x="64" y="6681"/>
                    <a:pt x="287" y="7607"/>
                    <a:pt x="639" y="8500"/>
                  </a:cubicBezTo>
                  <a:cubicBezTo>
                    <a:pt x="701" y="8638"/>
                    <a:pt x="827" y="8697"/>
                    <a:pt x="950" y="8697"/>
                  </a:cubicBezTo>
                  <a:cubicBezTo>
                    <a:pt x="1140" y="8697"/>
                    <a:pt x="1323" y="8554"/>
                    <a:pt x="1245" y="8341"/>
                  </a:cubicBezTo>
                  <a:cubicBezTo>
                    <a:pt x="990" y="7734"/>
                    <a:pt x="798" y="7096"/>
                    <a:pt x="702" y="6458"/>
                  </a:cubicBezTo>
                  <a:cubicBezTo>
                    <a:pt x="607" y="5820"/>
                    <a:pt x="479" y="4894"/>
                    <a:pt x="862" y="4352"/>
                  </a:cubicBezTo>
                  <a:cubicBezTo>
                    <a:pt x="1029" y="4122"/>
                    <a:pt x="1223" y="4027"/>
                    <a:pt x="1429" y="4027"/>
                  </a:cubicBezTo>
                  <a:cubicBezTo>
                    <a:pt x="2284" y="4027"/>
                    <a:pt x="3349" y="5675"/>
                    <a:pt x="3607" y="6266"/>
                  </a:cubicBezTo>
                  <a:cubicBezTo>
                    <a:pt x="3658" y="6370"/>
                    <a:pt x="3740" y="6413"/>
                    <a:pt x="3825" y="6413"/>
                  </a:cubicBezTo>
                  <a:cubicBezTo>
                    <a:pt x="4002" y="6413"/>
                    <a:pt x="4192" y="6227"/>
                    <a:pt x="4149" y="6011"/>
                  </a:cubicBezTo>
                  <a:cubicBezTo>
                    <a:pt x="3862" y="4192"/>
                    <a:pt x="4500" y="2181"/>
                    <a:pt x="5904" y="937"/>
                  </a:cubicBezTo>
                  <a:cubicBezTo>
                    <a:pt x="6129" y="732"/>
                    <a:pt x="6333" y="646"/>
                    <a:pt x="6517" y="646"/>
                  </a:cubicBezTo>
                  <a:cubicBezTo>
                    <a:pt x="7224" y="646"/>
                    <a:pt x="7642" y="1906"/>
                    <a:pt x="7819" y="2564"/>
                  </a:cubicBezTo>
                  <a:cubicBezTo>
                    <a:pt x="8138" y="3649"/>
                    <a:pt x="8234" y="4766"/>
                    <a:pt x="8138" y="5883"/>
                  </a:cubicBezTo>
                  <a:cubicBezTo>
                    <a:pt x="8117" y="6054"/>
                    <a:pt x="8280" y="6167"/>
                    <a:pt x="8439" y="6167"/>
                  </a:cubicBezTo>
                  <a:cubicBezTo>
                    <a:pt x="8518" y="6167"/>
                    <a:pt x="8596" y="6139"/>
                    <a:pt x="8649" y="6075"/>
                  </a:cubicBezTo>
                  <a:cubicBezTo>
                    <a:pt x="9160" y="5564"/>
                    <a:pt x="9511" y="4894"/>
                    <a:pt x="9989" y="4320"/>
                  </a:cubicBezTo>
                  <a:cubicBezTo>
                    <a:pt x="10318" y="3969"/>
                    <a:pt x="10841" y="3619"/>
                    <a:pt x="11334" y="3619"/>
                  </a:cubicBezTo>
                  <a:cubicBezTo>
                    <a:pt x="11559" y="3619"/>
                    <a:pt x="11778" y="3692"/>
                    <a:pt x="11968" y="3873"/>
                  </a:cubicBezTo>
                  <a:cubicBezTo>
                    <a:pt x="12511" y="4415"/>
                    <a:pt x="12543" y="5469"/>
                    <a:pt x="12543" y="6171"/>
                  </a:cubicBezTo>
                  <a:cubicBezTo>
                    <a:pt x="12543" y="7000"/>
                    <a:pt x="12351" y="7830"/>
                    <a:pt x="12032" y="8628"/>
                  </a:cubicBezTo>
                  <a:cubicBezTo>
                    <a:pt x="11954" y="8842"/>
                    <a:pt x="12136" y="8984"/>
                    <a:pt x="12320" y="8984"/>
                  </a:cubicBezTo>
                  <a:cubicBezTo>
                    <a:pt x="12438" y="8984"/>
                    <a:pt x="12556" y="8925"/>
                    <a:pt x="12606" y="8788"/>
                  </a:cubicBezTo>
                  <a:cubicBezTo>
                    <a:pt x="13021" y="7830"/>
                    <a:pt x="13213" y="6777"/>
                    <a:pt x="13149" y="5724"/>
                  </a:cubicBezTo>
                  <a:cubicBezTo>
                    <a:pt x="13085" y="4894"/>
                    <a:pt x="12957" y="3809"/>
                    <a:pt x="12223" y="3298"/>
                  </a:cubicBezTo>
                  <a:cubicBezTo>
                    <a:pt x="11954" y="3118"/>
                    <a:pt x="11653" y="3042"/>
                    <a:pt x="11350" y="3042"/>
                  </a:cubicBezTo>
                  <a:cubicBezTo>
                    <a:pt x="10901" y="3042"/>
                    <a:pt x="10447" y="3210"/>
                    <a:pt x="10085" y="3458"/>
                  </a:cubicBezTo>
                  <a:cubicBezTo>
                    <a:pt x="9535" y="3854"/>
                    <a:pt x="9167" y="4432"/>
                    <a:pt x="8783" y="4972"/>
                  </a:cubicBezTo>
                  <a:lnTo>
                    <a:pt x="8783" y="4972"/>
                  </a:lnTo>
                  <a:cubicBezTo>
                    <a:pt x="8775" y="3864"/>
                    <a:pt x="8571" y="2754"/>
                    <a:pt x="8170" y="1703"/>
                  </a:cubicBezTo>
                  <a:cubicBezTo>
                    <a:pt x="7900" y="1000"/>
                    <a:pt x="7356" y="1"/>
                    <a:pt x="6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2350300" y="4643760"/>
              <a:ext cx="191500" cy="193125"/>
            </a:xfrm>
            <a:custGeom>
              <a:avLst/>
              <a:gdLst/>
              <a:ahLst/>
              <a:cxnLst/>
              <a:rect l="l" t="t" r="r" b="b"/>
              <a:pathLst>
                <a:path w="7660" h="7725" extrusionOk="0">
                  <a:moveTo>
                    <a:pt x="5428" y="1"/>
                  </a:moveTo>
                  <a:cubicBezTo>
                    <a:pt x="4689" y="1"/>
                    <a:pt x="4052" y="729"/>
                    <a:pt x="3734" y="1438"/>
                  </a:cubicBezTo>
                  <a:cubicBezTo>
                    <a:pt x="3502" y="1934"/>
                    <a:pt x="3375" y="2467"/>
                    <a:pt x="3309" y="3013"/>
                  </a:cubicBezTo>
                  <a:lnTo>
                    <a:pt x="3309" y="3013"/>
                  </a:lnTo>
                  <a:cubicBezTo>
                    <a:pt x="3127" y="2666"/>
                    <a:pt x="2906" y="2339"/>
                    <a:pt x="2649" y="2044"/>
                  </a:cubicBezTo>
                  <a:cubicBezTo>
                    <a:pt x="2362" y="1725"/>
                    <a:pt x="1979" y="1310"/>
                    <a:pt x="1564" y="1214"/>
                  </a:cubicBezTo>
                  <a:cubicBezTo>
                    <a:pt x="1500" y="1196"/>
                    <a:pt x="1437" y="1187"/>
                    <a:pt x="1376" y="1187"/>
                  </a:cubicBezTo>
                  <a:cubicBezTo>
                    <a:pt x="1018" y="1187"/>
                    <a:pt x="729" y="1484"/>
                    <a:pt x="511" y="1757"/>
                  </a:cubicBezTo>
                  <a:cubicBezTo>
                    <a:pt x="0" y="2523"/>
                    <a:pt x="96" y="3544"/>
                    <a:pt x="224" y="4406"/>
                  </a:cubicBezTo>
                  <a:cubicBezTo>
                    <a:pt x="383" y="5427"/>
                    <a:pt x="607" y="6512"/>
                    <a:pt x="1213" y="7374"/>
                  </a:cubicBezTo>
                  <a:cubicBezTo>
                    <a:pt x="1282" y="7472"/>
                    <a:pt x="1381" y="7513"/>
                    <a:pt x="1479" y="7513"/>
                  </a:cubicBezTo>
                  <a:cubicBezTo>
                    <a:pt x="1698" y="7513"/>
                    <a:pt x="1910" y="7307"/>
                    <a:pt x="1756" y="7087"/>
                  </a:cubicBezTo>
                  <a:cubicBezTo>
                    <a:pt x="1277" y="6416"/>
                    <a:pt x="1053" y="5618"/>
                    <a:pt x="894" y="4821"/>
                  </a:cubicBezTo>
                  <a:cubicBezTo>
                    <a:pt x="766" y="4087"/>
                    <a:pt x="607" y="3289"/>
                    <a:pt x="830" y="2555"/>
                  </a:cubicBezTo>
                  <a:cubicBezTo>
                    <a:pt x="862" y="2395"/>
                    <a:pt x="926" y="2204"/>
                    <a:pt x="1053" y="2076"/>
                  </a:cubicBezTo>
                  <a:cubicBezTo>
                    <a:pt x="1155" y="1913"/>
                    <a:pt x="1270" y="1815"/>
                    <a:pt x="1406" y="1815"/>
                  </a:cubicBezTo>
                  <a:cubicBezTo>
                    <a:pt x="1483" y="1815"/>
                    <a:pt x="1567" y="1847"/>
                    <a:pt x="1660" y="1916"/>
                  </a:cubicBezTo>
                  <a:cubicBezTo>
                    <a:pt x="1947" y="2140"/>
                    <a:pt x="2202" y="2427"/>
                    <a:pt x="2426" y="2714"/>
                  </a:cubicBezTo>
                  <a:cubicBezTo>
                    <a:pt x="2835" y="3270"/>
                    <a:pt x="3111" y="3933"/>
                    <a:pt x="3252" y="4630"/>
                  </a:cubicBezTo>
                  <a:lnTo>
                    <a:pt x="3252" y="4630"/>
                  </a:lnTo>
                  <a:cubicBezTo>
                    <a:pt x="3253" y="4672"/>
                    <a:pt x="3254" y="4715"/>
                    <a:pt x="3256" y="4757"/>
                  </a:cubicBezTo>
                  <a:cubicBezTo>
                    <a:pt x="3262" y="4756"/>
                    <a:pt x="3269" y="4755"/>
                    <a:pt x="3276" y="4754"/>
                  </a:cubicBezTo>
                  <a:lnTo>
                    <a:pt x="3276" y="4754"/>
                  </a:lnTo>
                  <a:cubicBezTo>
                    <a:pt x="3280" y="4776"/>
                    <a:pt x="3284" y="4798"/>
                    <a:pt x="3287" y="4821"/>
                  </a:cubicBezTo>
                  <a:cubicBezTo>
                    <a:pt x="3302" y="4976"/>
                    <a:pt x="3421" y="5044"/>
                    <a:pt x="3548" y="5044"/>
                  </a:cubicBezTo>
                  <a:cubicBezTo>
                    <a:pt x="3708" y="5044"/>
                    <a:pt x="3880" y="4935"/>
                    <a:pt x="3862" y="4757"/>
                  </a:cubicBezTo>
                  <a:cubicBezTo>
                    <a:pt x="3861" y="4725"/>
                    <a:pt x="3860" y="4693"/>
                    <a:pt x="3859" y="4662"/>
                  </a:cubicBezTo>
                  <a:lnTo>
                    <a:pt x="3859" y="4662"/>
                  </a:lnTo>
                  <a:cubicBezTo>
                    <a:pt x="3860" y="4661"/>
                    <a:pt x="3861" y="4661"/>
                    <a:pt x="3862" y="4661"/>
                  </a:cubicBezTo>
                  <a:cubicBezTo>
                    <a:pt x="3861" y="4653"/>
                    <a:pt x="3859" y="4646"/>
                    <a:pt x="3858" y="4638"/>
                  </a:cubicBezTo>
                  <a:lnTo>
                    <a:pt x="3858" y="4638"/>
                  </a:lnTo>
                  <a:cubicBezTo>
                    <a:pt x="3831" y="3747"/>
                    <a:pt x="3844" y="2804"/>
                    <a:pt x="4149" y="1948"/>
                  </a:cubicBezTo>
                  <a:cubicBezTo>
                    <a:pt x="4309" y="1533"/>
                    <a:pt x="4564" y="1087"/>
                    <a:pt x="4947" y="799"/>
                  </a:cubicBezTo>
                  <a:cubicBezTo>
                    <a:pt x="5111" y="671"/>
                    <a:pt x="5275" y="615"/>
                    <a:pt x="5434" y="615"/>
                  </a:cubicBezTo>
                  <a:cubicBezTo>
                    <a:pt x="5709" y="615"/>
                    <a:pt x="5969" y="780"/>
                    <a:pt x="6192" y="1023"/>
                  </a:cubicBezTo>
                  <a:cubicBezTo>
                    <a:pt x="6830" y="1821"/>
                    <a:pt x="6958" y="2970"/>
                    <a:pt x="6958" y="3927"/>
                  </a:cubicBezTo>
                  <a:cubicBezTo>
                    <a:pt x="6958" y="5108"/>
                    <a:pt x="6798" y="6289"/>
                    <a:pt x="6926" y="7438"/>
                  </a:cubicBezTo>
                  <a:cubicBezTo>
                    <a:pt x="6958" y="7629"/>
                    <a:pt x="7125" y="7725"/>
                    <a:pt x="7277" y="7725"/>
                  </a:cubicBezTo>
                  <a:cubicBezTo>
                    <a:pt x="7428" y="7725"/>
                    <a:pt x="7564" y="7629"/>
                    <a:pt x="7532" y="7438"/>
                  </a:cubicBezTo>
                  <a:cubicBezTo>
                    <a:pt x="7372" y="6033"/>
                    <a:pt x="7660" y="4629"/>
                    <a:pt x="7532" y="3225"/>
                  </a:cubicBezTo>
                  <a:cubicBezTo>
                    <a:pt x="7436" y="2140"/>
                    <a:pt x="7117" y="831"/>
                    <a:pt x="6128" y="225"/>
                  </a:cubicBezTo>
                  <a:cubicBezTo>
                    <a:pt x="5889" y="68"/>
                    <a:pt x="5654" y="1"/>
                    <a:pt x="5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3602925" y="4654975"/>
              <a:ext cx="315975" cy="189250"/>
            </a:xfrm>
            <a:custGeom>
              <a:avLst/>
              <a:gdLst/>
              <a:ahLst/>
              <a:cxnLst/>
              <a:rect l="l" t="t" r="r" b="b"/>
              <a:pathLst>
                <a:path w="12639" h="7570" extrusionOk="0">
                  <a:moveTo>
                    <a:pt x="6244" y="0"/>
                  </a:moveTo>
                  <a:cubicBezTo>
                    <a:pt x="6205" y="0"/>
                    <a:pt x="6167" y="2"/>
                    <a:pt x="6128" y="4"/>
                  </a:cubicBezTo>
                  <a:cubicBezTo>
                    <a:pt x="5171" y="68"/>
                    <a:pt x="4437" y="898"/>
                    <a:pt x="4054" y="1728"/>
                  </a:cubicBezTo>
                  <a:cubicBezTo>
                    <a:pt x="3670" y="2543"/>
                    <a:pt x="3484" y="3413"/>
                    <a:pt x="3497" y="4310"/>
                  </a:cubicBezTo>
                  <a:lnTo>
                    <a:pt x="3497" y="4310"/>
                  </a:lnTo>
                  <a:cubicBezTo>
                    <a:pt x="2939" y="3744"/>
                    <a:pt x="2171" y="3060"/>
                    <a:pt x="1515" y="3060"/>
                  </a:cubicBezTo>
                  <a:cubicBezTo>
                    <a:pt x="1195" y="3060"/>
                    <a:pt x="901" y="3223"/>
                    <a:pt x="671" y="3642"/>
                  </a:cubicBezTo>
                  <a:cubicBezTo>
                    <a:pt x="1" y="4855"/>
                    <a:pt x="1150" y="6579"/>
                    <a:pt x="1884" y="7472"/>
                  </a:cubicBezTo>
                  <a:cubicBezTo>
                    <a:pt x="1937" y="7541"/>
                    <a:pt x="2003" y="7569"/>
                    <a:pt x="2069" y="7569"/>
                  </a:cubicBezTo>
                  <a:cubicBezTo>
                    <a:pt x="2280" y="7569"/>
                    <a:pt x="2493" y="7276"/>
                    <a:pt x="2299" y="7057"/>
                  </a:cubicBezTo>
                  <a:cubicBezTo>
                    <a:pt x="1724" y="6323"/>
                    <a:pt x="958" y="5174"/>
                    <a:pt x="1118" y="4217"/>
                  </a:cubicBezTo>
                  <a:cubicBezTo>
                    <a:pt x="1172" y="3857"/>
                    <a:pt x="1329" y="3718"/>
                    <a:pt x="1539" y="3718"/>
                  </a:cubicBezTo>
                  <a:cubicBezTo>
                    <a:pt x="2187" y="3718"/>
                    <a:pt x="3350" y="5045"/>
                    <a:pt x="3639" y="5334"/>
                  </a:cubicBezTo>
                  <a:cubicBezTo>
                    <a:pt x="3699" y="5394"/>
                    <a:pt x="3766" y="5420"/>
                    <a:pt x="3832" y="5420"/>
                  </a:cubicBezTo>
                  <a:cubicBezTo>
                    <a:pt x="4009" y="5420"/>
                    <a:pt x="4173" y="5233"/>
                    <a:pt x="4150" y="5047"/>
                  </a:cubicBezTo>
                  <a:cubicBezTo>
                    <a:pt x="3990" y="4025"/>
                    <a:pt x="4118" y="2972"/>
                    <a:pt x="4564" y="2015"/>
                  </a:cubicBezTo>
                  <a:cubicBezTo>
                    <a:pt x="4884" y="1345"/>
                    <a:pt x="5458" y="579"/>
                    <a:pt x="6288" y="579"/>
                  </a:cubicBezTo>
                  <a:cubicBezTo>
                    <a:pt x="7118" y="611"/>
                    <a:pt x="7660" y="1472"/>
                    <a:pt x="7852" y="2174"/>
                  </a:cubicBezTo>
                  <a:cubicBezTo>
                    <a:pt x="8075" y="3164"/>
                    <a:pt x="7915" y="4185"/>
                    <a:pt x="8043" y="5174"/>
                  </a:cubicBezTo>
                  <a:cubicBezTo>
                    <a:pt x="8063" y="5334"/>
                    <a:pt x="8221" y="5469"/>
                    <a:pt x="8367" y="5469"/>
                  </a:cubicBezTo>
                  <a:cubicBezTo>
                    <a:pt x="8455" y="5469"/>
                    <a:pt x="8538" y="5421"/>
                    <a:pt x="8586" y="5302"/>
                  </a:cubicBezTo>
                  <a:cubicBezTo>
                    <a:pt x="8841" y="4791"/>
                    <a:pt x="9192" y="4345"/>
                    <a:pt x="9639" y="3962"/>
                  </a:cubicBezTo>
                  <a:cubicBezTo>
                    <a:pt x="9969" y="3657"/>
                    <a:pt x="10501" y="3312"/>
                    <a:pt x="10994" y="3312"/>
                  </a:cubicBezTo>
                  <a:cubicBezTo>
                    <a:pt x="11120" y="3312"/>
                    <a:pt x="11245" y="3335"/>
                    <a:pt x="11362" y="3387"/>
                  </a:cubicBezTo>
                  <a:cubicBezTo>
                    <a:pt x="11937" y="3674"/>
                    <a:pt x="11969" y="4536"/>
                    <a:pt x="12001" y="5047"/>
                  </a:cubicBezTo>
                  <a:cubicBezTo>
                    <a:pt x="12001" y="5749"/>
                    <a:pt x="11841" y="6451"/>
                    <a:pt x="11522" y="7089"/>
                  </a:cubicBezTo>
                  <a:cubicBezTo>
                    <a:pt x="11414" y="7327"/>
                    <a:pt x="11614" y="7536"/>
                    <a:pt x="11804" y="7536"/>
                  </a:cubicBezTo>
                  <a:cubicBezTo>
                    <a:pt x="11894" y="7536"/>
                    <a:pt x="11981" y="7489"/>
                    <a:pt x="12032" y="7376"/>
                  </a:cubicBezTo>
                  <a:cubicBezTo>
                    <a:pt x="12415" y="6579"/>
                    <a:pt x="12639" y="5685"/>
                    <a:pt x="12575" y="4791"/>
                  </a:cubicBezTo>
                  <a:cubicBezTo>
                    <a:pt x="12543" y="4089"/>
                    <a:pt x="12352" y="3259"/>
                    <a:pt x="11681" y="2876"/>
                  </a:cubicBezTo>
                  <a:cubicBezTo>
                    <a:pt x="11438" y="2746"/>
                    <a:pt x="11188" y="2689"/>
                    <a:pt x="10940" y="2689"/>
                  </a:cubicBezTo>
                  <a:cubicBezTo>
                    <a:pt x="10051" y="2689"/>
                    <a:pt x="9173" y="3421"/>
                    <a:pt x="8588" y="4188"/>
                  </a:cubicBezTo>
                  <a:lnTo>
                    <a:pt x="8588" y="4188"/>
                  </a:lnTo>
                  <a:cubicBezTo>
                    <a:pt x="8572" y="3285"/>
                    <a:pt x="8608" y="2377"/>
                    <a:pt x="8235" y="1536"/>
                  </a:cubicBezTo>
                  <a:cubicBezTo>
                    <a:pt x="7897" y="739"/>
                    <a:pt x="7177" y="0"/>
                    <a:pt x="6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5130825" y="4101525"/>
              <a:ext cx="84725" cy="356400"/>
            </a:xfrm>
            <a:custGeom>
              <a:avLst/>
              <a:gdLst/>
              <a:ahLst/>
              <a:cxnLst/>
              <a:rect l="l" t="t" r="r" b="b"/>
              <a:pathLst>
                <a:path w="3389" h="14256" extrusionOk="0">
                  <a:moveTo>
                    <a:pt x="2968" y="1"/>
                  </a:moveTo>
                  <a:cubicBezTo>
                    <a:pt x="2879" y="1"/>
                    <a:pt x="2794" y="45"/>
                    <a:pt x="2745" y="153"/>
                  </a:cubicBezTo>
                  <a:cubicBezTo>
                    <a:pt x="639" y="4430"/>
                    <a:pt x="1" y="9344"/>
                    <a:pt x="990" y="14036"/>
                  </a:cubicBezTo>
                  <a:cubicBezTo>
                    <a:pt x="1016" y="14189"/>
                    <a:pt x="1123" y="14255"/>
                    <a:pt x="1238" y="14255"/>
                  </a:cubicBezTo>
                  <a:cubicBezTo>
                    <a:pt x="1411" y="14255"/>
                    <a:pt x="1603" y="14106"/>
                    <a:pt x="1564" y="13876"/>
                  </a:cubicBezTo>
                  <a:cubicBezTo>
                    <a:pt x="639" y="9344"/>
                    <a:pt x="1213" y="4589"/>
                    <a:pt x="3256" y="472"/>
                  </a:cubicBezTo>
                  <a:cubicBezTo>
                    <a:pt x="3389" y="229"/>
                    <a:pt x="3169" y="1"/>
                    <a:pt x="2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5152375" y="4114925"/>
              <a:ext cx="19175" cy="15175"/>
            </a:xfrm>
            <a:custGeom>
              <a:avLst/>
              <a:gdLst/>
              <a:ahLst/>
              <a:cxnLst/>
              <a:rect l="l" t="t" r="r" b="b"/>
              <a:pathLst>
                <a:path w="767" h="607" extrusionOk="0">
                  <a:moveTo>
                    <a:pt x="383" y="0"/>
                  </a:moveTo>
                  <a:cubicBezTo>
                    <a:pt x="0" y="0"/>
                    <a:pt x="0" y="606"/>
                    <a:pt x="383" y="606"/>
                  </a:cubicBezTo>
                  <a:cubicBezTo>
                    <a:pt x="766" y="606"/>
                    <a:pt x="766" y="0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5122050" y="4093375"/>
              <a:ext cx="19175" cy="15175"/>
            </a:xfrm>
            <a:custGeom>
              <a:avLst/>
              <a:gdLst/>
              <a:ahLst/>
              <a:cxnLst/>
              <a:rect l="l" t="t" r="r" b="b"/>
              <a:pathLst>
                <a:path w="767" h="607" extrusionOk="0">
                  <a:moveTo>
                    <a:pt x="384" y="0"/>
                  </a:moveTo>
                  <a:cubicBezTo>
                    <a:pt x="1" y="0"/>
                    <a:pt x="1" y="607"/>
                    <a:pt x="384" y="607"/>
                  </a:cubicBezTo>
                  <a:cubicBezTo>
                    <a:pt x="767" y="607"/>
                    <a:pt x="767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5113275" y="4059875"/>
              <a:ext cx="19175" cy="15175"/>
            </a:xfrm>
            <a:custGeom>
              <a:avLst/>
              <a:gdLst/>
              <a:ahLst/>
              <a:cxnLst/>
              <a:rect l="l" t="t" r="r" b="b"/>
              <a:pathLst>
                <a:path w="767" h="607" extrusionOk="0">
                  <a:moveTo>
                    <a:pt x="383" y="0"/>
                  </a:moveTo>
                  <a:cubicBezTo>
                    <a:pt x="1" y="0"/>
                    <a:pt x="1" y="606"/>
                    <a:pt x="383" y="606"/>
                  </a:cubicBezTo>
                  <a:cubicBezTo>
                    <a:pt x="766" y="606"/>
                    <a:pt x="766" y="0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5118850" y="4017575"/>
              <a:ext cx="19975" cy="15175"/>
            </a:xfrm>
            <a:custGeom>
              <a:avLst/>
              <a:gdLst/>
              <a:ahLst/>
              <a:cxnLst/>
              <a:rect l="l" t="t" r="r" b="b"/>
              <a:pathLst>
                <a:path w="799" h="607" extrusionOk="0">
                  <a:moveTo>
                    <a:pt x="384" y="1"/>
                  </a:moveTo>
                  <a:cubicBezTo>
                    <a:pt x="1" y="1"/>
                    <a:pt x="1" y="607"/>
                    <a:pt x="384" y="607"/>
                  </a:cubicBezTo>
                  <a:cubicBezTo>
                    <a:pt x="767" y="607"/>
                    <a:pt x="799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5152375" y="3987250"/>
              <a:ext cx="19175" cy="15200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383" y="1"/>
                  </a:moveTo>
                  <a:cubicBezTo>
                    <a:pt x="0" y="1"/>
                    <a:pt x="0" y="607"/>
                    <a:pt x="383" y="607"/>
                  </a:cubicBezTo>
                  <a:cubicBezTo>
                    <a:pt x="766" y="607"/>
                    <a:pt x="766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5189075" y="3968900"/>
              <a:ext cx="19175" cy="15200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383" y="1"/>
                  </a:moveTo>
                  <a:cubicBezTo>
                    <a:pt x="0" y="1"/>
                    <a:pt x="0" y="607"/>
                    <a:pt x="383" y="607"/>
                  </a:cubicBezTo>
                  <a:cubicBezTo>
                    <a:pt x="766" y="607"/>
                    <a:pt x="766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5228175" y="3972100"/>
              <a:ext cx="19975" cy="15175"/>
            </a:xfrm>
            <a:custGeom>
              <a:avLst/>
              <a:gdLst/>
              <a:ahLst/>
              <a:cxnLst/>
              <a:rect l="l" t="t" r="r" b="b"/>
              <a:pathLst>
                <a:path w="799" h="607" extrusionOk="0">
                  <a:moveTo>
                    <a:pt x="415" y="0"/>
                  </a:moveTo>
                  <a:cubicBezTo>
                    <a:pt x="0" y="0"/>
                    <a:pt x="0" y="607"/>
                    <a:pt x="415" y="607"/>
                  </a:cubicBezTo>
                  <a:cubicBezTo>
                    <a:pt x="798" y="607"/>
                    <a:pt x="798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5271250" y="3993650"/>
              <a:ext cx="19175" cy="14375"/>
            </a:xfrm>
            <a:custGeom>
              <a:avLst/>
              <a:gdLst/>
              <a:ahLst/>
              <a:cxnLst/>
              <a:rect l="l" t="t" r="r" b="b"/>
              <a:pathLst>
                <a:path w="767" h="575" extrusionOk="0">
                  <a:moveTo>
                    <a:pt x="384" y="0"/>
                  </a:moveTo>
                  <a:cubicBezTo>
                    <a:pt x="1" y="0"/>
                    <a:pt x="1" y="575"/>
                    <a:pt x="384" y="575"/>
                  </a:cubicBezTo>
                  <a:cubicBezTo>
                    <a:pt x="767" y="575"/>
                    <a:pt x="767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5291200" y="4026350"/>
              <a:ext cx="15175" cy="18375"/>
            </a:xfrm>
            <a:custGeom>
              <a:avLst/>
              <a:gdLst/>
              <a:ahLst/>
              <a:cxnLst/>
              <a:rect l="l" t="t" r="r" b="b"/>
              <a:pathLst>
                <a:path w="607" h="735" extrusionOk="0">
                  <a:moveTo>
                    <a:pt x="320" y="1"/>
                  </a:moveTo>
                  <a:cubicBezTo>
                    <a:pt x="288" y="1"/>
                    <a:pt x="256" y="33"/>
                    <a:pt x="224" y="33"/>
                  </a:cubicBezTo>
                  <a:cubicBezTo>
                    <a:pt x="192" y="33"/>
                    <a:pt x="128" y="64"/>
                    <a:pt x="96" y="96"/>
                  </a:cubicBezTo>
                  <a:cubicBezTo>
                    <a:pt x="96" y="128"/>
                    <a:pt x="64" y="128"/>
                    <a:pt x="64" y="160"/>
                  </a:cubicBezTo>
                  <a:cubicBezTo>
                    <a:pt x="32" y="192"/>
                    <a:pt x="0" y="256"/>
                    <a:pt x="0" y="320"/>
                  </a:cubicBezTo>
                  <a:lnTo>
                    <a:pt x="0" y="447"/>
                  </a:lnTo>
                  <a:cubicBezTo>
                    <a:pt x="0" y="479"/>
                    <a:pt x="32" y="511"/>
                    <a:pt x="32" y="543"/>
                  </a:cubicBezTo>
                  <a:cubicBezTo>
                    <a:pt x="64" y="575"/>
                    <a:pt x="64" y="607"/>
                    <a:pt x="96" y="639"/>
                  </a:cubicBezTo>
                  <a:cubicBezTo>
                    <a:pt x="128" y="671"/>
                    <a:pt x="160" y="703"/>
                    <a:pt x="192" y="703"/>
                  </a:cubicBezTo>
                  <a:cubicBezTo>
                    <a:pt x="224" y="735"/>
                    <a:pt x="256" y="735"/>
                    <a:pt x="320" y="735"/>
                  </a:cubicBezTo>
                  <a:lnTo>
                    <a:pt x="383" y="735"/>
                  </a:lnTo>
                  <a:cubicBezTo>
                    <a:pt x="447" y="703"/>
                    <a:pt x="479" y="671"/>
                    <a:pt x="511" y="639"/>
                  </a:cubicBezTo>
                  <a:cubicBezTo>
                    <a:pt x="543" y="639"/>
                    <a:pt x="543" y="607"/>
                    <a:pt x="575" y="575"/>
                  </a:cubicBezTo>
                  <a:cubicBezTo>
                    <a:pt x="607" y="543"/>
                    <a:pt x="607" y="479"/>
                    <a:pt x="607" y="447"/>
                  </a:cubicBezTo>
                  <a:lnTo>
                    <a:pt x="607" y="320"/>
                  </a:lnTo>
                  <a:cubicBezTo>
                    <a:pt x="607" y="256"/>
                    <a:pt x="607" y="224"/>
                    <a:pt x="575" y="192"/>
                  </a:cubicBezTo>
                  <a:cubicBezTo>
                    <a:pt x="575" y="160"/>
                    <a:pt x="543" y="128"/>
                    <a:pt x="511" y="96"/>
                  </a:cubicBezTo>
                  <a:cubicBezTo>
                    <a:pt x="479" y="64"/>
                    <a:pt x="447" y="64"/>
                    <a:pt x="415" y="33"/>
                  </a:cubicBezTo>
                  <a:cubicBezTo>
                    <a:pt x="383" y="33"/>
                    <a:pt x="351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5295175" y="4069425"/>
              <a:ext cx="19175" cy="14400"/>
            </a:xfrm>
            <a:custGeom>
              <a:avLst/>
              <a:gdLst/>
              <a:ahLst/>
              <a:cxnLst/>
              <a:rect l="l" t="t" r="r" b="b"/>
              <a:pathLst>
                <a:path w="767" h="576" extrusionOk="0">
                  <a:moveTo>
                    <a:pt x="384" y="1"/>
                  </a:moveTo>
                  <a:cubicBezTo>
                    <a:pt x="1" y="1"/>
                    <a:pt x="1" y="575"/>
                    <a:pt x="384" y="575"/>
                  </a:cubicBezTo>
                  <a:cubicBezTo>
                    <a:pt x="767" y="575"/>
                    <a:pt x="76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5289600" y="4105350"/>
              <a:ext cx="19175" cy="15175"/>
            </a:xfrm>
            <a:custGeom>
              <a:avLst/>
              <a:gdLst/>
              <a:ahLst/>
              <a:cxnLst/>
              <a:rect l="l" t="t" r="r" b="b"/>
              <a:pathLst>
                <a:path w="767" h="607" extrusionOk="0">
                  <a:moveTo>
                    <a:pt x="384" y="0"/>
                  </a:moveTo>
                  <a:cubicBezTo>
                    <a:pt x="1" y="0"/>
                    <a:pt x="1" y="607"/>
                    <a:pt x="384" y="607"/>
                  </a:cubicBezTo>
                  <a:cubicBezTo>
                    <a:pt x="767" y="607"/>
                    <a:pt x="767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5261675" y="4135650"/>
              <a:ext cx="19975" cy="15200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384" y="1"/>
                  </a:moveTo>
                  <a:cubicBezTo>
                    <a:pt x="1" y="1"/>
                    <a:pt x="1" y="607"/>
                    <a:pt x="384" y="607"/>
                  </a:cubicBezTo>
                  <a:cubicBezTo>
                    <a:pt x="767" y="607"/>
                    <a:pt x="798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5228175" y="4135650"/>
              <a:ext cx="19975" cy="15200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415" y="1"/>
                  </a:moveTo>
                  <a:cubicBezTo>
                    <a:pt x="0" y="1"/>
                    <a:pt x="0" y="607"/>
                    <a:pt x="415" y="607"/>
                  </a:cubicBezTo>
                  <a:cubicBezTo>
                    <a:pt x="798" y="607"/>
                    <a:pt x="798" y="1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5249700" y="4102950"/>
              <a:ext cx="19175" cy="14375"/>
            </a:xfrm>
            <a:custGeom>
              <a:avLst/>
              <a:gdLst/>
              <a:ahLst/>
              <a:cxnLst/>
              <a:rect l="l" t="t" r="r" b="b"/>
              <a:pathLst>
                <a:path w="767" h="575" extrusionOk="0">
                  <a:moveTo>
                    <a:pt x="384" y="0"/>
                  </a:moveTo>
                  <a:cubicBezTo>
                    <a:pt x="1" y="0"/>
                    <a:pt x="1" y="575"/>
                    <a:pt x="384" y="575"/>
                  </a:cubicBezTo>
                  <a:cubicBezTo>
                    <a:pt x="767" y="575"/>
                    <a:pt x="767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5261675" y="4081400"/>
              <a:ext cx="19975" cy="15200"/>
            </a:xfrm>
            <a:custGeom>
              <a:avLst/>
              <a:gdLst/>
              <a:ahLst/>
              <a:cxnLst/>
              <a:rect l="l" t="t" r="r" b="b"/>
              <a:pathLst>
                <a:path w="799" h="608" extrusionOk="0">
                  <a:moveTo>
                    <a:pt x="384" y="1"/>
                  </a:moveTo>
                  <a:cubicBezTo>
                    <a:pt x="1" y="1"/>
                    <a:pt x="1" y="607"/>
                    <a:pt x="384" y="607"/>
                  </a:cubicBezTo>
                  <a:cubicBezTo>
                    <a:pt x="767" y="607"/>
                    <a:pt x="798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5264875" y="4047900"/>
              <a:ext cx="19175" cy="15175"/>
            </a:xfrm>
            <a:custGeom>
              <a:avLst/>
              <a:gdLst/>
              <a:ahLst/>
              <a:cxnLst/>
              <a:rect l="l" t="t" r="r" b="b"/>
              <a:pathLst>
                <a:path w="767" h="607" extrusionOk="0">
                  <a:moveTo>
                    <a:pt x="383" y="0"/>
                  </a:moveTo>
                  <a:cubicBezTo>
                    <a:pt x="0" y="0"/>
                    <a:pt x="0" y="607"/>
                    <a:pt x="383" y="607"/>
                  </a:cubicBezTo>
                  <a:cubicBezTo>
                    <a:pt x="766" y="607"/>
                    <a:pt x="766" y="0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5256100" y="4020775"/>
              <a:ext cx="19175" cy="15175"/>
            </a:xfrm>
            <a:custGeom>
              <a:avLst/>
              <a:gdLst/>
              <a:ahLst/>
              <a:cxnLst/>
              <a:rect l="l" t="t" r="r" b="b"/>
              <a:pathLst>
                <a:path w="767" h="607" extrusionOk="0">
                  <a:moveTo>
                    <a:pt x="383" y="0"/>
                  </a:moveTo>
                  <a:cubicBezTo>
                    <a:pt x="0" y="0"/>
                    <a:pt x="0" y="607"/>
                    <a:pt x="383" y="607"/>
                  </a:cubicBezTo>
                  <a:cubicBezTo>
                    <a:pt x="766" y="607"/>
                    <a:pt x="766" y="0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5228175" y="4008800"/>
              <a:ext cx="19975" cy="14375"/>
            </a:xfrm>
            <a:custGeom>
              <a:avLst/>
              <a:gdLst/>
              <a:ahLst/>
              <a:cxnLst/>
              <a:rect l="l" t="t" r="r" b="b"/>
              <a:pathLst>
                <a:path w="799" h="575" extrusionOk="0">
                  <a:moveTo>
                    <a:pt x="415" y="0"/>
                  </a:moveTo>
                  <a:cubicBezTo>
                    <a:pt x="0" y="0"/>
                    <a:pt x="0" y="575"/>
                    <a:pt x="415" y="575"/>
                  </a:cubicBezTo>
                  <a:cubicBezTo>
                    <a:pt x="798" y="575"/>
                    <a:pt x="798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5195450" y="3999225"/>
              <a:ext cx="19175" cy="15175"/>
            </a:xfrm>
            <a:custGeom>
              <a:avLst/>
              <a:gdLst/>
              <a:ahLst/>
              <a:cxnLst/>
              <a:rect l="l" t="t" r="r" b="b"/>
              <a:pathLst>
                <a:path w="767" h="607" extrusionOk="0">
                  <a:moveTo>
                    <a:pt x="384" y="1"/>
                  </a:moveTo>
                  <a:cubicBezTo>
                    <a:pt x="1" y="1"/>
                    <a:pt x="1" y="607"/>
                    <a:pt x="384" y="607"/>
                  </a:cubicBezTo>
                  <a:cubicBezTo>
                    <a:pt x="767" y="607"/>
                    <a:pt x="76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5158750" y="4020775"/>
              <a:ext cx="19175" cy="15175"/>
            </a:xfrm>
            <a:custGeom>
              <a:avLst/>
              <a:gdLst/>
              <a:ahLst/>
              <a:cxnLst/>
              <a:rect l="l" t="t" r="r" b="b"/>
              <a:pathLst>
                <a:path w="767" h="607" extrusionOk="0">
                  <a:moveTo>
                    <a:pt x="384" y="0"/>
                  </a:moveTo>
                  <a:cubicBezTo>
                    <a:pt x="1" y="0"/>
                    <a:pt x="1" y="607"/>
                    <a:pt x="384" y="607"/>
                  </a:cubicBezTo>
                  <a:cubicBezTo>
                    <a:pt x="767" y="607"/>
                    <a:pt x="767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5146775" y="4047900"/>
              <a:ext cx="19175" cy="15175"/>
            </a:xfrm>
            <a:custGeom>
              <a:avLst/>
              <a:gdLst/>
              <a:ahLst/>
              <a:cxnLst/>
              <a:rect l="l" t="t" r="r" b="b"/>
              <a:pathLst>
                <a:path w="767" h="607" extrusionOk="0">
                  <a:moveTo>
                    <a:pt x="384" y="0"/>
                  </a:moveTo>
                  <a:cubicBezTo>
                    <a:pt x="1" y="0"/>
                    <a:pt x="1" y="607"/>
                    <a:pt x="384" y="607"/>
                  </a:cubicBezTo>
                  <a:cubicBezTo>
                    <a:pt x="767" y="607"/>
                    <a:pt x="767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5161950" y="4078225"/>
              <a:ext cx="19175" cy="15175"/>
            </a:xfrm>
            <a:custGeom>
              <a:avLst/>
              <a:gdLst/>
              <a:ahLst/>
              <a:cxnLst/>
              <a:rect l="l" t="t" r="r" b="b"/>
              <a:pathLst>
                <a:path w="767" h="607" extrusionOk="0">
                  <a:moveTo>
                    <a:pt x="383" y="0"/>
                  </a:moveTo>
                  <a:cubicBezTo>
                    <a:pt x="0" y="0"/>
                    <a:pt x="0" y="606"/>
                    <a:pt x="383" y="606"/>
                  </a:cubicBezTo>
                  <a:cubicBezTo>
                    <a:pt x="766" y="606"/>
                    <a:pt x="766" y="0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5180300" y="4047900"/>
              <a:ext cx="19175" cy="15175"/>
            </a:xfrm>
            <a:custGeom>
              <a:avLst/>
              <a:gdLst/>
              <a:ahLst/>
              <a:cxnLst/>
              <a:rect l="l" t="t" r="r" b="b"/>
              <a:pathLst>
                <a:path w="767" h="607" extrusionOk="0">
                  <a:moveTo>
                    <a:pt x="383" y="0"/>
                  </a:moveTo>
                  <a:cubicBezTo>
                    <a:pt x="0" y="0"/>
                    <a:pt x="0" y="607"/>
                    <a:pt x="383" y="607"/>
                  </a:cubicBezTo>
                  <a:cubicBezTo>
                    <a:pt x="766" y="607"/>
                    <a:pt x="766" y="0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5207425" y="4032725"/>
              <a:ext cx="19175" cy="15200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383" y="1"/>
                  </a:moveTo>
                  <a:cubicBezTo>
                    <a:pt x="0" y="1"/>
                    <a:pt x="0" y="607"/>
                    <a:pt x="383" y="607"/>
                  </a:cubicBezTo>
                  <a:cubicBezTo>
                    <a:pt x="766" y="607"/>
                    <a:pt x="766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5231350" y="4051075"/>
              <a:ext cx="19175" cy="15200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384" y="1"/>
                  </a:moveTo>
                  <a:cubicBezTo>
                    <a:pt x="1" y="1"/>
                    <a:pt x="1" y="607"/>
                    <a:pt x="384" y="607"/>
                  </a:cubicBezTo>
                  <a:cubicBezTo>
                    <a:pt x="767" y="607"/>
                    <a:pt x="76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5228175" y="4084600"/>
              <a:ext cx="19975" cy="15175"/>
            </a:xfrm>
            <a:custGeom>
              <a:avLst/>
              <a:gdLst/>
              <a:ahLst/>
              <a:cxnLst/>
              <a:rect l="l" t="t" r="r" b="b"/>
              <a:pathLst>
                <a:path w="799" h="607" extrusionOk="0">
                  <a:moveTo>
                    <a:pt x="415" y="0"/>
                  </a:moveTo>
                  <a:cubicBezTo>
                    <a:pt x="0" y="0"/>
                    <a:pt x="0" y="607"/>
                    <a:pt x="415" y="607"/>
                  </a:cubicBezTo>
                  <a:cubicBezTo>
                    <a:pt x="798" y="607"/>
                    <a:pt x="798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5206625" y="4069425"/>
              <a:ext cx="14375" cy="17600"/>
            </a:xfrm>
            <a:custGeom>
              <a:avLst/>
              <a:gdLst/>
              <a:ahLst/>
              <a:cxnLst/>
              <a:rect l="l" t="t" r="r" b="b"/>
              <a:pathLst>
                <a:path w="575" h="704" extrusionOk="0">
                  <a:moveTo>
                    <a:pt x="224" y="1"/>
                  </a:moveTo>
                  <a:cubicBezTo>
                    <a:pt x="160" y="1"/>
                    <a:pt x="128" y="33"/>
                    <a:pt x="64" y="65"/>
                  </a:cubicBezTo>
                  <a:cubicBezTo>
                    <a:pt x="64" y="97"/>
                    <a:pt x="32" y="129"/>
                    <a:pt x="32" y="129"/>
                  </a:cubicBezTo>
                  <a:cubicBezTo>
                    <a:pt x="0" y="192"/>
                    <a:pt x="0" y="224"/>
                    <a:pt x="0" y="288"/>
                  </a:cubicBezTo>
                  <a:lnTo>
                    <a:pt x="0" y="416"/>
                  </a:lnTo>
                  <a:cubicBezTo>
                    <a:pt x="0" y="448"/>
                    <a:pt x="0" y="480"/>
                    <a:pt x="32" y="544"/>
                  </a:cubicBezTo>
                  <a:cubicBezTo>
                    <a:pt x="32" y="575"/>
                    <a:pt x="64" y="607"/>
                    <a:pt x="64" y="639"/>
                  </a:cubicBezTo>
                  <a:cubicBezTo>
                    <a:pt x="96" y="639"/>
                    <a:pt x="128" y="671"/>
                    <a:pt x="160" y="671"/>
                  </a:cubicBezTo>
                  <a:cubicBezTo>
                    <a:pt x="224" y="703"/>
                    <a:pt x="256" y="703"/>
                    <a:pt x="288" y="703"/>
                  </a:cubicBezTo>
                  <a:lnTo>
                    <a:pt x="383" y="703"/>
                  </a:lnTo>
                  <a:cubicBezTo>
                    <a:pt x="415" y="671"/>
                    <a:pt x="479" y="671"/>
                    <a:pt x="511" y="639"/>
                  </a:cubicBezTo>
                  <a:cubicBezTo>
                    <a:pt x="511" y="607"/>
                    <a:pt x="543" y="575"/>
                    <a:pt x="543" y="575"/>
                  </a:cubicBezTo>
                  <a:cubicBezTo>
                    <a:pt x="575" y="512"/>
                    <a:pt x="575" y="480"/>
                    <a:pt x="575" y="416"/>
                  </a:cubicBezTo>
                  <a:lnTo>
                    <a:pt x="575" y="288"/>
                  </a:lnTo>
                  <a:cubicBezTo>
                    <a:pt x="575" y="256"/>
                    <a:pt x="575" y="224"/>
                    <a:pt x="575" y="161"/>
                  </a:cubicBezTo>
                  <a:cubicBezTo>
                    <a:pt x="543" y="129"/>
                    <a:pt x="543" y="97"/>
                    <a:pt x="511" y="65"/>
                  </a:cubicBezTo>
                  <a:cubicBezTo>
                    <a:pt x="479" y="65"/>
                    <a:pt x="447" y="33"/>
                    <a:pt x="415" y="33"/>
                  </a:cubicBezTo>
                  <a:cubicBezTo>
                    <a:pt x="383" y="1"/>
                    <a:pt x="320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5366200" y="4654075"/>
              <a:ext cx="218625" cy="172525"/>
            </a:xfrm>
            <a:custGeom>
              <a:avLst/>
              <a:gdLst/>
              <a:ahLst/>
              <a:cxnLst/>
              <a:rect l="l" t="t" r="r" b="b"/>
              <a:pathLst>
                <a:path w="8745" h="6901" extrusionOk="0">
                  <a:moveTo>
                    <a:pt x="6654" y="0"/>
                  </a:moveTo>
                  <a:cubicBezTo>
                    <a:pt x="6415" y="0"/>
                    <a:pt x="6176" y="56"/>
                    <a:pt x="5968" y="168"/>
                  </a:cubicBezTo>
                  <a:cubicBezTo>
                    <a:pt x="5490" y="455"/>
                    <a:pt x="5234" y="966"/>
                    <a:pt x="5011" y="1444"/>
                  </a:cubicBezTo>
                  <a:cubicBezTo>
                    <a:pt x="4631" y="2299"/>
                    <a:pt x="4375" y="3189"/>
                    <a:pt x="4229" y="4114"/>
                  </a:cubicBezTo>
                  <a:lnTo>
                    <a:pt x="4229" y="4114"/>
                  </a:lnTo>
                  <a:cubicBezTo>
                    <a:pt x="3920" y="3490"/>
                    <a:pt x="3655" y="2845"/>
                    <a:pt x="3192" y="2338"/>
                  </a:cubicBezTo>
                  <a:cubicBezTo>
                    <a:pt x="2765" y="1885"/>
                    <a:pt x="2138" y="1565"/>
                    <a:pt x="1516" y="1565"/>
                  </a:cubicBezTo>
                  <a:cubicBezTo>
                    <a:pt x="1393" y="1565"/>
                    <a:pt x="1270" y="1578"/>
                    <a:pt x="1149" y="1604"/>
                  </a:cubicBezTo>
                  <a:cubicBezTo>
                    <a:pt x="288" y="1795"/>
                    <a:pt x="0" y="2657"/>
                    <a:pt x="64" y="3455"/>
                  </a:cubicBezTo>
                  <a:cubicBezTo>
                    <a:pt x="160" y="4572"/>
                    <a:pt x="511" y="5657"/>
                    <a:pt x="894" y="6678"/>
                  </a:cubicBezTo>
                  <a:cubicBezTo>
                    <a:pt x="946" y="6834"/>
                    <a:pt x="1077" y="6900"/>
                    <a:pt x="1203" y="6900"/>
                  </a:cubicBezTo>
                  <a:cubicBezTo>
                    <a:pt x="1388" y="6900"/>
                    <a:pt x="1563" y="6759"/>
                    <a:pt x="1468" y="6551"/>
                  </a:cubicBezTo>
                  <a:cubicBezTo>
                    <a:pt x="1149" y="5721"/>
                    <a:pt x="926" y="4891"/>
                    <a:pt x="766" y="4029"/>
                  </a:cubicBezTo>
                  <a:cubicBezTo>
                    <a:pt x="639" y="3359"/>
                    <a:pt x="479" y="2274"/>
                    <a:pt x="1405" y="2178"/>
                  </a:cubicBezTo>
                  <a:cubicBezTo>
                    <a:pt x="1461" y="2173"/>
                    <a:pt x="1516" y="2170"/>
                    <a:pt x="1570" y="2170"/>
                  </a:cubicBezTo>
                  <a:cubicBezTo>
                    <a:pt x="3061" y="2170"/>
                    <a:pt x="3473" y="4255"/>
                    <a:pt x="4181" y="5210"/>
                  </a:cubicBezTo>
                  <a:cubicBezTo>
                    <a:pt x="4245" y="5312"/>
                    <a:pt x="4345" y="5358"/>
                    <a:pt x="4441" y="5358"/>
                  </a:cubicBezTo>
                  <a:cubicBezTo>
                    <a:pt x="4586" y="5358"/>
                    <a:pt x="4724" y="5255"/>
                    <a:pt x="4724" y="5083"/>
                  </a:cubicBezTo>
                  <a:cubicBezTo>
                    <a:pt x="4780" y="4211"/>
                    <a:pt x="5356" y="591"/>
                    <a:pt x="6670" y="591"/>
                  </a:cubicBezTo>
                  <a:cubicBezTo>
                    <a:pt x="6848" y="591"/>
                    <a:pt x="7039" y="658"/>
                    <a:pt x="7245" y="806"/>
                  </a:cubicBezTo>
                  <a:cubicBezTo>
                    <a:pt x="7947" y="1317"/>
                    <a:pt x="8107" y="2402"/>
                    <a:pt x="8107" y="3200"/>
                  </a:cubicBezTo>
                  <a:cubicBezTo>
                    <a:pt x="8075" y="4125"/>
                    <a:pt x="7787" y="4987"/>
                    <a:pt x="7277" y="5721"/>
                  </a:cubicBezTo>
                  <a:cubicBezTo>
                    <a:pt x="7119" y="5947"/>
                    <a:pt x="7328" y="6172"/>
                    <a:pt x="7543" y="6172"/>
                  </a:cubicBezTo>
                  <a:cubicBezTo>
                    <a:pt x="7632" y="6172"/>
                    <a:pt x="7722" y="6134"/>
                    <a:pt x="7787" y="6040"/>
                  </a:cubicBezTo>
                  <a:cubicBezTo>
                    <a:pt x="8426" y="5115"/>
                    <a:pt x="8745" y="3966"/>
                    <a:pt x="8681" y="2817"/>
                  </a:cubicBezTo>
                  <a:cubicBezTo>
                    <a:pt x="8617" y="1859"/>
                    <a:pt x="8298" y="647"/>
                    <a:pt x="7341" y="168"/>
                  </a:cubicBezTo>
                  <a:cubicBezTo>
                    <a:pt x="7133" y="56"/>
                    <a:pt x="6894" y="0"/>
                    <a:pt x="6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2166775" y="4240575"/>
              <a:ext cx="318375" cy="227425"/>
            </a:xfrm>
            <a:custGeom>
              <a:avLst/>
              <a:gdLst/>
              <a:ahLst/>
              <a:cxnLst/>
              <a:rect l="l" t="t" r="r" b="b"/>
              <a:pathLst>
                <a:path w="12735" h="9097" extrusionOk="0">
                  <a:moveTo>
                    <a:pt x="6526" y="1"/>
                  </a:moveTo>
                  <a:cubicBezTo>
                    <a:pt x="5403" y="1"/>
                    <a:pt x="4985" y="1452"/>
                    <a:pt x="4724" y="2378"/>
                  </a:cubicBezTo>
                  <a:cubicBezTo>
                    <a:pt x="4365" y="3610"/>
                    <a:pt x="4191" y="4883"/>
                    <a:pt x="4204" y="6164"/>
                  </a:cubicBezTo>
                  <a:lnTo>
                    <a:pt x="4204" y="6164"/>
                  </a:lnTo>
                  <a:cubicBezTo>
                    <a:pt x="3819" y="5685"/>
                    <a:pt x="3408" y="5233"/>
                    <a:pt x="2969" y="4836"/>
                  </a:cubicBezTo>
                  <a:cubicBezTo>
                    <a:pt x="2649" y="4553"/>
                    <a:pt x="2296" y="4360"/>
                    <a:pt x="1942" y="4360"/>
                  </a:cubicBezTo>
                  <a:cubicBezTo>
                    <a:pt x="1696" y="4360"/>
                    <a:pt x="1449" y="4454"/>
                    <a:pt x="1214" y="4676"/>
                  </a:cubicBezTo>
                  <a:cubicBezTo>
                    <a:pt x="1" y="5889"/>
                    <a:pt x="1629" y="8123"/>
                    <a:pt x="2522" y="9016"/>
                  </a:cubicBezTo>
                  <a:cubicBezTo>
                    <a:pt x="2578" y="9072"/>
                    <a:pt x="2643" y="9096"/>
                    <a:pt x="2708" y="9096"/>
                  </a:cubicBezTo>
                  <a:cubicBezTo>
                    <a:pt x="2938" y="9096"/>
                    <a:pt x="3161" y="8794"/>
                    <a:pt x="2937" y="8570"/>
                  </a:cubicBezTo>
                  <a:cubicBezTo>
                    <a:pt x="2522" y="8155"/>
                    <a:pt x="2171" y="7676"/>
                    <a:pt x="1884" y="7134"/>
                  </a:cubicBezTo>
                  <a:cubicBezTo>
                    <a:pt x="1597" y="6655"/>
                    <a:pt x="1182" y="5825"/>
                    <a:pt x="1533" y="5251"/>
                  </a:cubicBezTo>
                  <a:cubicBezTo>
                    <a:pt x="1652" y="5039"/>
                    <a:pt x="1796" y="4957"/>
                    <a:pt x="1948" y="4957"/>
                  </a:cubicBezTo>
                  <a:cubicBezTo>
                    <a:pt x="2326" y="4957"/>
                    <a:pt x="2760" y="5457"/>
                    <a:pt x="3033" y="5729"/>
                  </a:cubicBezTo>
                  <a:cubicBezTo>
                    <a:pt x="3480" y="6208"/>
                    <a:pt x="3895" y="6719"/>
                    <a:pt x="4278" y="7261"/>
                  </a:cubicBezTo>
                  <a:cubicBezTo>
                    <a:pt x="4342" y="7339"/>
                    <a:pt x="4454" y="7380"/>
                    <a:pt x="4562" y="7380"/>
                  </a:cubicBezTo>
                  <a:cubicBezTo>
                    <a:pt x="4721" y="7380"/>
                    <a:pt x="4871" y="7291"/>
                    <a:pt x="4852" y="7102"/>
                  </a:cubicBezTo>
                  <a:cubicBezTo>
                    <a:pt x="4724" y="5793"/>
                    <a:pt x="4820" y="4485"/>
                    <a:pt x="5107" y="3240"/>
                  </a:cubicBezTo>
                  <a:cubicBezTo>
                    <a:pt x="5303" y="2459"/>
                    <a:pt x="5620" y="629"/>
                    <a:pt x="6571" y="629"/>
                  </a:cubicBezTo>
                  <a:cubicBezTo>
                    <a:pt x="6708" y="629"/>
                    <a:pt x="6858" y="666"/>
                    <a:pt x="7022" y="751"/>
                  </a:cubicBezTo>
                  <a:cubicBezTo>
                    <a:pt x="8043" y="1229"/>
                    <a:pt x="8426" y="2538"/>
                    <a:pt x="8586" y="3559"/>
                  </a:cubicBezTo>
                  <a:cubicBezTo>
                    <a:pt x="8809" y="4740"/>
                    <a:pt x="8746" y="5921"/>
                    <a:pt x="8682" y="7102"/>
                  </a:cubicBezTo>
                  <a:cubicBezTo>
                    <a:pt x="8666" y="7293"/>
                    <a:pt x="8801" y="7389"/>
                    <a:pt x="8945" y="7389"/>
                  </a:cubicBezTo>
                  <a:cubicBezTo>
                    <a:pt x="9089" y="7389"/>
                    <a:pt x="9240" y="7293"/>
                    <a:pt x="9256" y="7102"/>
                  </a:cubicBezTo>
                  <a:cubicBezTo>
                    <a:pt x="9384" y="5985"/>
                    <a:pt x="10086" y="4931"/>
                    <a:pt x="11107" y="4453"/>
                  </a:cubicBezTo>
                  <a:cubicBezTo>
                    <a:pt x="11227" y="4395"/>
                    <a:pt x="11331" y="4369"/>
                    <a:pt x="11420" y="4369"/>
                  </a:cubicBezTo>
                  <a:cubicBezTo>
                    <a:pt x="11978" y="4369"/>
                    <a:pt x="12005" y="5353"/>
                    <a:pt x="12033" y="5793"/>
                  </a:cubicBezTo>
                  <a:cubicBezTo>
                    <a:pt x="12128" y="6495"/>
                    <a:pt x="12128" y="7197"/>
                    <a:pt x="12097" y="7899"/>
                  </a:cubicBezTo>
                  <a:cubicBezTo>
                    <a:pt x="12097" y="8091"/>
                    <a:pt x="12248" y="8187"/>
                    <a:pt x="12400" y="8187"/>
                  </a:cubicBezTo>
                  <a:cubicBezTo>
                    <a:pt x="12551" y="8187"/>
                    <a:pt x="12703" y="8091"/>
                    <a:pt x="12703" y="7899"/>
                  </a:cubicBezTo>
                  <a:cubicBezTo>
                    <a:pt x="12735" y="6910"/>
                    <a:pt x="12703" y="5889"/>
                    <a:pt x="12511" y="4899"/>
                  </a:cubicBezTo>
                  <a:cubicBezTo>
                    <a:pt x="12424" y="4344"/>
                    <a:pt x="12095" y="3735"/>
                    <a:pt x="11476" y="3735"/>
                  </a:cubicBezTo>
                  <a:cubicBezTo>
                    <a:pt x="11419" y="3735"/>
                    <a:pt x="11360" y="3740"/>
                    <a:pt x="11299" y="3751"/>
                  </a:cubicBezTo>
                  <a:cubicBezTo>
                    <a:pt x="10597" y="3878"/>
                    <a:pt x="9926" y="4485"/>
                    <a:pt x="9480" y="5027"/>
                  </a:cubicBezTo>
                  <a:cubicBezTo>
                    <a:pt x="9427" y="5098"/>
                    <a:pt x="9377" y="5171"/>
                    <a:pt x="9329" y="5244"/>
                  </a:cubicBezTo>
                  <a:lnTo>
                    <a:pt x="9329" y="5244"/>
                  </a:lnTo>
                  <a:cubicBezTo>
                    <a:pt x="9324" y="4418"/>
                    <a:pt x="9252" y="3595"/>
                    <a:pt x="9033" y="2793"/>
                  </a:cubicBezTo>
                  <a:cubicBezTo>
                    <a:pt x="8746" y="1676"/>
                    <a:pt x="8107" y="368"/>
                    <a:pt x="6894" y="49"/>
                  </a:cubicBezTo>
                  <a:cubicBezTo>
                    <a:pt x="6764" y="16"/>
                    <a:pt x="6641" y="1"/>
                    <a:pt x="6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37"/>
            <p:cNvSpPr/>
            <p:nvPr/>
          </p:nvSpPr>
          <p:spPr>
            <a:xfrm>
              <a:off x="4293875" y="4053175"/>
              <a:ext cx="9600" cy="6725"/>
            </a:xfrm>
            <a:custGeom>
              <a:avLst/>
              <a:gdLst/>
              <a:ahLst/>
              <a:cxnLst/>
              <a:rect l="l" t="t" r="r" b="b"/>
              <a:pathLst>
                <a:path w="384" h="269" extrusionOk="0">
                  <a:moveTo>
                    <a:pt x="204" y="1"/>
                  </a:moveTo>
                  <a:cubicBezTo>
                    <a:pt x="178" y="1"/>
                    <a:pt x="152" y="5"/>
                    <a:pt x="128" y="13"/>
                  </a:cubicBezTo>
                  <a:cubicBezTo>
                    <a:pt x="32" y="45"/>
                    <a:pt x="1" y="172"/>
                    <a:pt x="32" y="268"/>
                  </a:cubicBezTo>
                  <a:lnTo>
                    <a:pt x="384" y="108"/>
                  </a:lnTo>
                  <a:cubicBezTo>
                    <a:pt x="360" y="37"/>
                    <a:pt x="282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37"/>
            <p:cNvSpPr/>
            <p:nvPr/>
          </p:nvSpPr>
          <p:spPr>
            <a:xfrm>
              <a:off x="4321800" y="4039625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236" y="0"/>
                  </a:moveTo>
                  <a:cubicBezTo>
                    <a:pt x="210" y="0"/>
                    <a:pt x="184" y="4"/>
                    <a:pt x="160" y="12"/>
                  </a:cubicBezTo>
                  <a:cubicBezTo>
                    <a:pt x="64" y="76"/>
                    <a:pt x="1" y="172"/>
                    <a:pt x="64" y="267"/>
                  </a:cubicBezTo>
                  <a:lnTo>
                    <a:pt x="415" y="108"/>
                  </a:lnTo>
                  <a:cubicBezTo>
                    <a:pt x="391" y="36"/>
                    <a:pt x="31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4350525" y="4026050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231" y="1"/>
                  </a:moveTo>
                  <a:cubicBezTo>
                    <a:pt x="208" y="1"/>
                    <a:pt x="184" y="5"/>
                    <a:pt x="160" y="13"/>
                  </a:cubicBezTo>
                  <a:cubicBezTo>
                    <a:pt x="64" y="76"/>
                    <a:pt x="0" y="172"/>
                    <a:pt x="64" y="268"/>
                  </a:cubicBezTo>
                  <a:lnTo>
                    <a:pt x="415" y="108"/>
                  </a:lnTo>
                  <a:cubicBezTo>
                    <a:pt x="367" y="37"/>
                    <a:pt x="302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4329775" y="4018350"/>
              <a:ext cx="11200" cy="9475"/>
            </a:xfrm>
            <a:custGeom>
              <a:avLst/>
              <a:gdLst/>
              <a:ahLst/>
              <a:cxnLst/>
              <a:rect l="l" t="t" r="r" b="b"/>
              <a:pathLst>
                <a:path w="448" h="379" extrusionOk="0">
                  <a:moveTo>
                    <a:pt x="236" y="0"/>
                  </a:moveTo>
                  <a:cubicBezTo>
                    <a:pt x="200" y="0"/>
                    <a:pt x="162" y="11"/>
                    <a:pt x="128" y="33"/>
                  </a:cubicBezTo>
                  <a:cubicBezTo>
                    <a:pt x="33" y="65"/>
                    <a:pt x="1" y="193"/>
                    <a:pt x="33" y="289"/>
                  </a:cubicBezTo>
                  <a:cubicBezTo>
                    <a:pt x="78" y="334"/>
                    <a:pt x="139" y="379"/>
                    <a:pt x="205" y="379"/>
                  </a:cubicBezTo>
                  <a:cubicBezTo>
                    <a:pt x="232" y="379"/>
                    <a:pt x="260" y="371"/>
                    <a:pt x="288" y="353"/>
                  </a:cubicBezTo>
                  <a:cubicBezTo>
                    <a:pt x="384" y="321"/>
                    <a:pt x="447" y="193"/>
                    <a:pt x="384" y="97"/>
                  </a:cubicBezTo>
                  <a:cubicBezTo>
                    <a:pt x="363" y="35"/>
                    <a:pt x="303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4301050" y="4031900"/>
              <a:ext cx="11200" cy="9500"/>
            </a:xfrm>
            <a:custGeom>
              <a:avLst/>
              <a:gdLst/>
              <a:ahLst/>
              <a:cxnLst/>
              <a:rect l="l" t="t" r="r" b="b"/>
              <a:pathLst>
                <a:path w="448" h="380" extrusionOk="0">
                  <a:moveTo>
                    <a:pt x="237" y="1"/>
                  </a:moveTo>
                  <a:cubicBezTo>
                    <a:pt x="200" y="1"/>
                    <a:pt x="162" y="11"/>
                    <a:pt x="128" y="34"/>
                  </a:cubicBezTo>
                  <a:cubicBezTo>
                    <a:pt x="33" y="66"/>
                    <a:pt x="1" y="194"/>
                    <a:pt x="33" y="289"/>
                  </a:cubicBezTo>
                  <a:cubicBezTo>
                    <a:pt x="55" y="334"/>
                    <a:pt x="126" y="380"/>
                    <a:pt x="199" y="380"/>
                  </a:cubicBezTo>
                  <a:cubicBezTo>
                    <a:pt x="229" y="380"/>
                    <a:pt x="260" y="372"/>
                    <a:pt x="288" y="353"/>
                  </a:cubicBezTo>
                  <a:cubicBezTo>
                    <a:pt x="384" y="321"/>
                    <a:pt x="448" y="194"/>
                    <a:pt x="384" y="98"/>
                  </a:cubicBezTo>
                  <a:cubicBezTo>
                    <a:pt x="363" y="36"/>
                    <a:pt x="303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4372075" y="4032900"/>
              <a:ext cx="11175" cy="9725"/>
            </a:xfrm>
            <a:custGeom>
              <a:avLst/>
              <a:gdLst/>
              <a:ahLst/>
              <a:cxnLst/>
              <a:rect l="l" t="t" r="r" b="b"/>
              <a:pathLst>
                <a:path w="447" h="389" extrusionOk="0">
                  <a:moveTo>
                    <a:pt x="213" y="0"/>
                  </a:moveTo>
                  <a:cubicBezTo>
                    <a:pt x="184" y="0"/>
                    <a:pt x="155" y="8"/>
                    <a:pt x="128" y="26"/>
                  </a:cubicBezTo>
                  <a:cubicBezTo>
                    <a:pt x="32" y="58"/>
                    <a:pt x="0" y="185"/>
                    <a:pt x="32" y="281"/>
                  </a:cubicBezTo>
                  <a:cubicBezTo>
                    <a:pt x="56" y="353"/>
                    <a:pt x="134" y="389"/>
                    <a:pt x="212" y="389"/>
                  </a:cubicBezTo>
                  <a:cubicBezTo>
                    <a:pt x="237" y="389"/>
                    <a:pt x="263" y="385"/>
                    <a:pt x="287" y="377"/>
                  </a:cubicBezTo>
                  <a:cubicBezTo>
                    <a:pt x="383" y="313"/>
                    <a:pt x="447" y="217"/>
                    <a:pt x="383" y="122"/>
                  </a:cubicBezTo>
                  <a:cubicBezTo>
                    <a:pt x="360" y="53"/>
                    <a:pt x="287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4364075" y="4053625"/>
              <a:ext cx="9600" cy="7050"/>
            </a:xfrm>
            <a:custGeom>
              <a:avLst/>
              <a:gdLst/>
              <a:ahLst/>
              <a:cxnLst/>
              <a:rect l="l" t="t" r="r" b="b"/>
              <a:pathLst>
                <a:path w="384" h="282" extrusionOk="0">
                  <a:moveTo>
                    <a:pt x="214" y="1"/>
                  </a:moveTo>
                  <a:cubicBezTo>
                    <a:pt x="185" y="1"/>
                    <a:pt x="155" y="9"/>
                    <a:pt x="129" y="27"/>
                  </a:cubicBezTo>
                  <a:cubicBezTo>
                    <a:pt x="33" y="59"/>
                    <a:pt x="1" y="186"/>
                    <a:pt x="33" y="282"/>
                  </a:cubicBezTo>
                  <a:lnTo>
                    <a:pt x="384" y="122"/>
                  </a:lnTo>
                  <a:cubicBezTo>
                    <a:pt x="361" y="53"/>
                    <a:pt x="288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4335375" y="4067175"/>
              <a:ext cx="9600" cy="7075"/>
            </a:xfrm>
            <a:custGeom>
              <a:avLst/>
              <a:gdLst/>
              <a:ahLst/>
              <a:cxnLst/>
              <a:rect l="l" t="t" r="r" b="b"/>
              <a:pathLst>
                <a:path w="384" h="283" extrusionOk="0">
                  <a:moveTo>
                    <a:pt x="217" y="1"/>
                  </a:moveTo>
                  <a:cubicBezTo>
                    <a:pt x="187" y="1"/>
                    <a:pt x="156" y="8"/>
                    <a:pt x="128" y="27"/>
                  </a:cubicBezTo>
                  <a:cubicBezTo>
                    <a:pt x="32" y="59"/>
                    <a:pt x="0" y="187"/>
                    <a:pt x="32" y="282"/>
                  </a:cubicBezTo>
                  <a:lnTo>
                    <a:pt x="383" y="91"/>
                  </a:lnTo>
                  <a:cubicBezTo>
                    <a:pt x="360" y="46"/>
                    <a:pt x="290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4342550" y="4046800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36" y="0"/>
                  </a:moveTo>
                  <a:cubicBezTo>
                    <a:pt x="210" y="0"/>
                    <a:pt x="184" y="4"/>
                    <a:pt x="160" y="12"/>
                  </a:cubicBezTo>
                  <a:cubicBezTo>
                    <a:pt x="64" y="44"/>
                    <a:pt x="0" y="172"/>
                    <a:pt x="64" y="268"/>
                  </a:cubicBezTo>
                  <a:cubicBezTo>
                    <a:pt x="88" y="340"/>
                    <a:pt x="166" y="375"/>
                    <a:pt x="244" y="375"/>
                  </a:cubicBezTo>
                  <a:cubicBezTo>
                    <a:pt x="270" y="375"/>
                    <a:pt x="296" y="371"/>
                    <a:pt x="319" y="363"/>
                  </a:cubicBezTo>
                  <a:cubicBezTo>
                    <a:pt x="415" y="300"/>
                    <a:pt x="447" y="204"/>
                    <a:pt x="415" y="108"/>
                  </a:cubicBezTo>
                  <a:cubicBezTo>
                    <a:pt x="391" y="36"/>
                    <a:pt x="313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4313825" y="4060350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31" y="1"/>
                  </a:moveTo>
                  <a:cubicBezTo>
                    <a:pt x="208" y="1"/>
                    <a:pt x="184" y="5"/>
                    <a:pt x="160" y="13"/>
                  </a:cubicBezTo>
                  <a:cubicBezTo>
                    <a:pt x="64" y="45"/>
                    <a:pt x="0" y="173"/>
                    <a:pt x="64" y="268"/>
                  </a:cubicBezTo>
                  <a:cubicBezTo>
                    <a:pt x="88" y="340"/>
                    <a:pt x="166" y="376"/>
                    <a:pt x="244" y="376"/>
                  </a:cubicBezTo>
                  <a:cubicBezTo>
                    <a:pt x="270" y="376"/>
                    <a:pt x="296" y="372"/>
                    <a:pt x="320" y="364"/>
                  </a:cubicBezTo>
                  <a:cubicBezTo>
                    <a:pt x="415" y="300"/>
                    <a:pt x="447" y="204"/>
                    <a:pt x="415" y="109"/>
                  </a:cubicBezTo>
                  <a:cubicBezTo>
                    <a:pt x="367" y="37"/>
                    <a:pt x="302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4285100" y="4073925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31" y="1"/>
                  </a:moveTo>
                  <a:cubicBezTo>
                    <a:pt x="208" y="1"/>
                    <a:pt x="184" y="5"/>
                    <a:pt x="160" y="12"/>
                  </a:cubicBezTo>
                  <a:cubicBezTo>
                    <a:pt x="32" y="44"/>
                    <a:pt x="0" y="172"/>
                    <a:pt x="32" y="268"/>
                  </a:cubicBezTo>
                  <a:cubicBezTo>
                    <a:pt x="80" y="340"/>
                    <a:pt x="164" y="376"/>
                    <a:pt x="243" y="376"/>
                  </a:cubicBezTo>
                  <a:cubicBezTo>
                    <a:pt x="270" y="376"/>
                    <a:pt x="296" y="372"/>
                    <a:pt x="320" y="364"/>
                  </a:cubicBezTo>
                  <a:cubicBezTo>
                    <a:pt x="415" y="300"/>
                    <a:pt x="447" y="204"/>
                    <a:pt x="415" y="108"/>
                  </a:cubicBezTo>
                  <a:cubicBezTo>
                    <a:pt x="367" y="36"/>
                    <a:pt x="302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4306650" y="4080575"/>
              <a:ext cx="9600" cy="7250"/>
            </a:xfrm>
            <a:custGeom>
              <a:avLst/>
              <a:gdLst/>
              <a:ahLst/>
              <a:cxnLst/>
              <a:rect l="l" t="t" r="r" b="b"/>
              <a:pathLst>
                <a:path w="384" h="290" extrusionOk="0">
                  <a:moveTo>
                    <a:pt x="236" y="1"/>
                  </a:moveTo>
                  <a:cubicBezTo>
                    <a:pt x="200" y="1"/>
                    <a:pt x="162" y="11"/>
                    <a:pt x="128" y="34"/>
                  </a:cubicBezTo>
                  <a:cubicBezTo>
                    <a:pt x="32" y="66"/>
                    <a:pt x="0" y="193"/>
                    <a:pt x="32" y="289"/>
                  </a:cubicBezTo>
                  <a:lnTo>
                    <a:pt x="383" y="98"/>
                  </a:lnTo>
                  <a:cubicBezTo>
                    <a:pt x="363" y="36"/>
                    <a:pt x="302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4294675" y="4055875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352" y="0"/>
                  </a:moveTo>
                  <a:lnTo>
                    <a:pt x="0" y="160"/>
                  </a:lnTo>
                  <a:cubicBezTo>
                    <a:pt x="24" y="232"/>
                    <a:pt x="102" y="268"/>
                    <a:pt x="180" y="268"/>
                  </a:cubicBezTo>
                  <a:cubicBezTo>
                    <a:pt x="206" y="268"/>
                    <a:pt x="232" y="264"/>
                    <a:pt x="256" y="256"/>
                  </a:cubicBezTo>
                  <a:cubicBezTo>
                    <a:pt x="352" y="192"/>
                    <a:pt x="415" y="96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4323400" y="4042300"/>
              <a:ext cx="9600" cy="6725"/>
            </a:xfrm>
            <a:custGeom>
              <a:avLst/>
              <a:gdLst/>
              <a:ahLst/>
              <a:cxnLst/>
              <a:rect l="l" t="t" r="r" b="b"/>
              <a:pathLst>
                <a:path w="384" h="269" extrusionOk="0">
                  <a:moveTo>
                    <a:pt x="351" y="1"/>
                  </a:moveTo>
                  <a:lnTo>
                    <a:pt x="0" y="160"/>
                  </a:lnTo>
                  <a:cubicBezTo>
                    <a:pt x="24" y="232"/>
                    <a:pt x="102" y="268"/>
                    <a:pt x="180" y="268"/>
                  </a:cubicBezTo>
                  <a:cubicBezTo>
                    <a:pt x="206" y="268"/>
                    <a:pt x="232" y="264"/>
                    <a:pt x="256" y="256"/>
                  </a:cubicBezTo>
                  <a:cubicBezTo>
                    <a:pt x="351" y="192"/>
                    <a:pt x="383" y="97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4352125" y="4028750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351" y="0"/>
                  </a:moveTo>
                  <a:lnTo>
                    <a:pt x="0" y="160"/>
                  </a:lnTo>
                  <a:cubicBezTo>
                    <a:pt x="24" y="232"/>
                    <a:pt x="102" y="268"/>
                    <a:pt x="180" y="268"/>
                  </a:cubicBezTo>
                  <a:cubicBezTo>
                    <a:pt x="206" y="268"/>
                    <a:pt x="232" y="264"/>
                    <a:pt x="256" y="256"/>
                  </a:cubicBezTo>
                  <a:cubicBezTo>
                    <a:pt x="351" y="192"/>
                    <a:pt x="383" y="96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4384825" y="4060625"/>
              <a:ext cx="11200" cy="9500"/>
            </a:xfrm>
            <a:custGeom>
              <a:avLst/>
              <a:gdLst/>
              <a:ahLst/>
              <a:cxnLst/>
              <a:rect l="l" t="t" r="r" b="b"/>
              <a:pathLst>
                <a:path w="448" h="380" extrusionOk="0">
                  <a:moveTo>
                    <a:pt x="237" y="1"/>
                  </a:moveTo>
                  <a:cubicBezTo>
                    <a:pt x="200" y="1"/>
                    <a:pt x="162" y="11"/>
                    <a:pt x="128" y="34"/>
                  </a:cubicBezTo>
                  <a:cubicBezTo>
                    <a:pt x="33" y="66"/>
                    <a:pt x="1" y="193"/>
                    <a:pt x="33" y="289"/>
                  </a:cubicBezTo>
                  <a:cubicBezTo>
                    <a:pt x="78" y="334"/>
                    <a:pt x="139" y="379"/>
                    <a:pt x="205" y="379"/>
                  </a:cubicBezTo>
                  <a:cubicBezTo>
                    <a:pt x="232" y="379"/>
                    <a:pt x="260" y="372"/>
                    <a:pt x="288" y="353"/>
                  </a:cubicBezTo>
                  <a:cubicBezTo>
                    <a:pt x="384" y="321"/>
                    <a:pt x="448" y="193"/>
                    <a:pt x="384" y="98"/>
                  </a:cubicBezTo>
                  <a:cubicBezTo>
                    <a:pt x="363" y="36"/>
                    <a:pt x="303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4376850" y="4081375"/>
              <a:ext cx="9600" cy="7225"/>
            </a:xfrm>
            <a:custGeom>
              <a:avLst/>
              <a:gdLst/>
              <a:ahLst/>
              <a:cxnLst/>
              <a:rect l="l" t="t" r="r" b="b"/>
              <a:pathLst>
                <a:path w="384" h="289" extrusionOk="0">
                  <a:moveTo>
                    <a:pt x="236" y="0"/>
                  </a:moveTo>
                  <a:cubicBezTo>
                    <a:pt x="200" y="0"/>
                    <a:pt x="162" y="11"/>
                    <a:pt x="128" y="34"/>
                  </a:cubicBezTo>
                  <a:cubicBezTo>
                    <a:pt x="33" y="66"/>
                    <a:pt x="1" y="193"/>
                    <a:pt x="33" y="289"/>
                  </a:cubicBezTo>
                  <a:lnTo>
                    <a:pt x="384" y="97"/>
                  </a:lnTo>
                  <a:cubicBezTo>
                    <a:pt x="363" y="36"/>
                    <a:pt x="302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7"/>
            <p:cNvSpPr/>
            <p:nvPr/>
          </p:nvSpPr>
          <p:spPr>
            <a:xfrm>
              <a:off x="4348125" y="4094675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218" y="0"/>
                  </a:moveTo>
                  <a:cubicBezTo>
                    <a:pt x="190" y="0"/>
                    <a:pt x="160" y="4"/>
                    <a:pt x="128" y="12"/>
                  </a:cubicBezTo>
                  <a:cubicBezTo>
                    <a:pt x="33" y="76"/>
                    <a:pt x="1" y="172"/>
                    <a:pt x="33" y="268"/>
                  </a:cubicBezTo>
                  <a:lnTo>
                    <a:pt x="416" y="108"/>
                  </a:lnTo>
                  <a:cubicBezTo>
                    <a:pt x="368" y="36"/>
                    <a:pt x="30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37"/>
            <p:cNvSpPr/>
            <p:nvPr/>
          </p:nvSpPr>
          <p:spPr>
            <a:xfrm>
              <a:off x="4356100" y="4074200"/>
              <a:ext cx="11200" cy="9650"/>
            </a:xfrm>
            <a:custGeom>
              <a:avLst/>
              <a:gdLst/>
              <a:ahLst/>
              <a:cxnLst/>
              <a:rect l="l" t="t" r="r" b="b"/>
              <a:pathLst>
                <a:path w="448" h="386" extrusionOk="0">
                  <a:moveTo>
                    <a:pt x="237" y="0"/>
                  </a:moveTo>
                  <a:cubicBezTo>
                    <a:pt x="200" y="0"/>
                    <a:pt x="162" y="11"/>
                    <a:pt x="129" y="33"/>
                  </a:cubicBezTo>
                  <a:cubicBezTo>
                    <a:pt x="33" y="65"/>
                    <a:pt x="1" y="193"/>
                    <a:pt x="33" y="289"/>
                  </a:cubicBezTo>
                  <a:cubicBezTo>
                    <a:pt x="74" y="351"/>
                    <a:pt x="129" y="386"/>
                    <a:pt x="188" y="386"/>
                  </a:cubicBezTo>
                  <a:cubicBezTo>
                    <a:pt x="220" y="386"/>
                    <a:pt x="254" y="375"/>
                    <a:pt x="288" y="353"/>
                  </a:cubicBezTo>
                  <a:cubicBezTo>
                    <a:pt x="384" y="321"/>
                    <a:pt x="448" y="193"/>
                    <a:pt x="384" y="97"/>
                  </a:cubicBezTo>
                  <a:cubicBezTo>
                    <a:pt x="363" y="35"/>
                    <a:pt x="30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37"/>
            <p:cNvSpPr/>
            <p:nvPr/>
          </p:nvSpPr>
          <p:spPr>
            <a:xfrm>
              <a:off x="4327375" y="4087750"/>
              <a:ext cx="11200" cy="9675"/>
            </a:xfrm>
            <a:custGeom>
              <a:avLst/>
              <a:gdLst/>
              <a:ahLst/>
              <a:cxnLst/>
              <a:rect l="l" t="t" r="r" b="b"/>
              <a:pathLst>
                <a:path w="448" h="387" extrusionOk="0">
                  <a:moveTo>
                    <a:pt x="237" y="1"/>
                  </a:moveTo>
                  <a:cubicBezTo>
                    <a:pt x="200" y="1"/>
                    <a:pt x="163" y="11"/>
                    <a:pt x="129" y="34"/>
                  </a:cubicBezTo>
                  <a:cubicBezTo>
                    <a:pt x="33" y="66"/>
                    <a:pt x="1" y="194"/>
                    <a:pt x="33" y="289"/>
                  </a:cubicBezTo>
                  <a:cubicBezTo>
                    <a:pt x="53" y="351"/>
                    <a:pt x="114" y="386"/>
                    <a:pt x="180" y="386"/>
                  </a:cubicBezTo>
                  <a:cubicBezTo>
                    <a:pt x="216" y="386"/>
                    <a:pt x="254" y="376"/>
                    <a:pt x="288" y="353"/>
                  </a:cubicBezTo>
                  <a:cubicBezTo>
                    <a:pt x="384" y="321"/>
                    <a:pt x="448" y="194"/>
                    <a:pt x="384" y="98"/>
                  </a:cubicBezTo>
                  <a:cubicBezTo>
                    <a:pt x="363" y="36"/>
                    <a:pt x="303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37"/>
            <p:cNvSpPr/>
            <p:nvPr/>
          </p:nvSpPr>
          <p:spPr>
            <a:xfrm>
              <a:off x="4297875" y="4101325"/>
              <a:ext cx="11175" cy="9650"/>
            </a:xfrm>
            <a:custGeom>
              <a:avLst/>
              <a:gdLst/>
              <a:ahLst/>
              <a:cxnLst/>
              <a:rect l="l" t="t" r="r" b="b"/>
              <a:pathLst>
                <a:path w="447" h="386" extrusionOk="0">
                  <a:moveTo>
                    <a:pt x="268" y="0"/>
                  </a:moveTo>
                  <a:cubicBezTo>
                    <a:pt x="232" y="0"/>
                    <a:pt x="194" y="11"/>
                    <a:pt x="160" y="33"/>
                  </a:cubicBezTo>
                  <a:cubicBezTo>
                    <a:pt x="64" y="65"/>
                    <a:pt x="0" y="193"/>
                    <a:pt x="64" y="289"/>
                  </a:cubicBezTo>
                  <a:cubicBezTo>
                    <a:pt x="85" y="351"/>
                    <a:pt x="145" y="386"/>
                    <a:pt x="211" y="386"/>
                  </a:cubicBezTo>
                  <a:cubicBezTo>
                    <a:pt x="247" y="386"/>
                    <a:pt x="285" y="375"/>
                    <a:pt x="319" y="353"/>
                  </a:cubicBezTo>
                  <a:cubicBezTo>
                    <a:pt x="415" y="321"/>
                    <a:pt x="447" y="193"/>
                    <a:pt x="415" y="97"/>
                  </a:cubicBezTo>
                  <a:cubicBezTo>
                    <a:pt x="394" y="35"/>
                    <a:pt x="3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7"/>
            <p:cNvSpPr/>
            <p:nvPr/>
          </p:nvSpPr>
          <p:spPr>
            <a:xfrm>
              <a:off x="4319400" y="4108225"/>
              <a:ext cx="10400" cy="6725"/>
            </a:xfrm>
            <a:custGeom>
              <a:avLst/>
              <a:gdLst/>
              <a:ahLst/>
              <a:cxnLst/>
              <a:rect l="l" t="t" r="r" b="b"/>
              <a:pathLst>
                <a:path w="416" h="269" extrusionOk="0">
                  <a:moveTo>
                    <a:pt x="232" y="1"/>
                  </a:moveTo>
                  <a:cubicBezTo>
                    <a:pt x="208" y="1"/>
                    <a:pt x="184" y="5"/>
                    <a:pt x="160" y="13"/>
                  </a:cubicBezTo>
                  <a:cubicBezTo>
                    <a:pt x="65" y="77"/>
                    <a:pt x="1" y="172"/>
                    <a:pt x="65" y="268"/>
                  </a:cubicBezTo>
                  <a:lnTo>
                    <a:pt x="416" y="109"/>
                  </a:lnTo>
                  <a:cubicBezTo>
                    <a:pt x="368" y="37"/>
                    <a:pt x="302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7"/>
            <p:cNvSpPr/>
            <p:nvPr/>
          </p:nvSpPr>
          <p:spPr>
            <a:xfrm>
              <a:off x="4307450" y="4083000"/>
              <a:ext cx="10375" cy="7250"/>
            </a:xfrm>
            <a:custGeom>
              <a:avLst/>
              <a:gdLst/>
              <a:ahLst/>
              <a:cxnLst/>
              <a:rect l="l" t="t" r="r" b="b"/>
              <a:pathLst>
                <a:path w="415" h="290" extrusionOk="0">
                  <a:moveTo>
                    <a:pt x="351" y="1"/>
                  </a:moveTo>
                  <a:lnTo>
                    <a:pt x="0" y="192"/>
                  </a:lnTo>
                  <a:cubicBezTo>
                    <a:pt x="41" y="254"/>
                    <a:pt x="96" y="289"/>
                    <a:pt x="155" y="289"/>
                  </a:cubicBezTo>
                  <a:cubicBezTo>
                    <a:pt x="188" y="289"/>
                    <a:pt x="221" y="278"/>
                    <a:pt x="255" y="256"/>
                  </a:cubicBezTo>
                  <a:cubicBezTo>
                    <a:pt x="351" y="224"/>
                    <a:pt x="415" y="96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7"/>
            <p:cNvSpPr/>
            <p:nvPr/>
          </p:nvSpPr>
          <p:spPr>
            <a:xfrm>
              <a:off x="4336150" y="4069425"/>
              <a:ext cx="10400" cy="7250"/>
            </a:xfrm>
            <a:custGeom>
              <a:avLst/>
              <a:gdLst/>
              <a:ahLst/>
              <a:cxnLst/>
              <a:rect l="l" t="t" r="r" b="b"/>
              <a:pathLst>
                <a:path w="416" h="290" extrusionOk="0">
                  <a:moveTo>
                    <a:pt x="352" y="1"/>
                  </a:moveTo>
                  <a:lnTo>
                    <a:pt x="1" y="192"/>
                  </a:lnTo>
                  <a:cubicBezTo>
                    <a:pt x="42" y="254"/>
                    <a:pt x="97" y="290"/>
                    <a:pt x="156" y="290"/>
                  </a:cubicBezTo>
                  <a:cubicBezTo>
                    <a:pt x="188" y="290"/>
                    <a:pt x="222" y="279"/>
                    <a:pt x="256" y="256"/>
                  </a:cubicBezTo>
                  <a:cubicBezTo>
                    <a:pt x="352" y="224"/>
                    <a:pt x="416" y="97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7"/>
            <p:cNvSpPr/>
            <p:nvPr/>
          </p:nvSpPr>
          <p:spPr>
            <a:xfrm>
              <a:off x="4364875" y="4056675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352" y="0"/>
                  </a:moveTo>
                  <a:lnTo>
                    <a:pt x="1" y="160"/>
                  </a:lnTo>
                  <a:cubicBezTo>
                    <a:pt x="25" y="232"/>
                    <a:pt x="103" y="268"/>
                    <a:pt x="180" y="268"/>
                  </a:cubicBezTo>
                  <a:cubicBezTo>
                    <a:pt x="206" y="268"/>
                    <a:pt x="232" y="264"/>
                    <a:pt x="256" y="256"/>
                  </a:cubicBezTo>
                  <a:cubicBezTo>
                    <a:pt x="352" y="192"/>
                    <a:pt x="384" y="96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7"/>
            <p:cNvSpPr/>
            <p:nvPr/>
          </p:nvSpPr>
          <p:spPr>
            <a:xfrm>
              <a:off x="4397600" y="4088275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31" y="1"/>
                  </a:moveTo>
                  <a:cubicBezTo>
                    <a:pt x="208" y="1"/>
                    <a:pt x="184" y="5"/>
                    <a:pt x="160" y="13"/>
                  </a:cubicBezTo>
                  <a:cubicBezTo>
                    <a:pt x="64" y="77"/>
                    <a:pt x="0" y="173"/>
                    <a:pt x="64" y="268"/>
                  </a:cubicBezTo>
                  <a:cubicBezTo>
                    <a:pt x="88" y="340"/>
                    <a:pt x="166" y="376"/>
                    <a:pt x="244" y="376"/>
                  </a:cubicBezTo>
                  <a:cubicBezTo>
                    <a:pt x="270" y="376"/>
                    <a:pt x="296" y="372"/>
                    <a:pt x="320" y="364"/>
                  </a:cubicBezTo>
                  <a:cubicBezTo>
                    <a:pt x="415" y="300"/>
                    <a:pt x="447" y="204"/>
                    <a:pt x="415" y="109"/>
                  </a:cubicBezTo>
                  <a:cubicBezTo>
                    <a:pt x="367" y="37"/>
                    <a:pt x="302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7"/>
            <p:cNvSpPr/>
            <p:nvPr/>
          </p:nvSpPr>
          <p:spPr>
            <a:xfrm>
              <a:off x="4389625" y="4109025"/>
              <a:ext cx="10400" cy="6725"/>
            </a:xfrm>
            <a:custGeom>
              <a:avLst/>
              <a:gdLst/>
              <a:ahLst/>
              <a:cxnLst/>
              <a:rect l="l" t="t" r="r" b="b"/>
              <a:pathLst>
                <a:path w="416" h="269" extrusionOk="0">
                  <a:moveTo>
                    <a:pt x="231" y="1"/>
                  </a:moveTo>
                  <a:cubicBezTo>
                    <a:pt x="208" y="1"/>
                    <a:pt x="184" y="5"/>
                    <a:pt x="160" y="13"/>
                  </a:cubicBezTo>
                  <a:cubicBezTo>
                    <a:pt x="64" y="77"/>
                    <a:pt x="0" y="172"/>
                    <a:pt x="64" y="268"/>
                  </a:cubicBezTo>
                  <a:lnTo>
                    <a:pt x="415" y="108"/>
                  </a:lnTo>
                  <a:cubicBezTo>
                    <a:pt x="367" y="37"/>
                    <a:pt x="301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7"/>
            <p:cNvSpPr/>
            <p:nvPr/>
          </p:nvSpPr>
          <p:spPr>
            <a:xfrm>
              <a:off x="4360900" y="4122600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231" y="0"/>
                  </a:moveTo>
                  <a:cubicBezTo>
                    <a:pt x="208" y="0"/>
                    <a:pt x="184" y="4"/>
                    <a:pt x="160" y="12"/>
                  </a:cubicBezTo>
                  <a:cubicBezTo>
                    <a:pt x="64" y="44"/>
                    <a:pt x="0" y="172"/>
                    <a:pt x="64" y="268"/>
                  </a:cubicBezTo>
                  <a:lnTo>
                    <a:pt x="415" y="108"/>
                  </a:lnTo>
                  <a:cubicBezTo>
                    <a:pt x="367" y="36"/>
                    <a:pt x="302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7"/>
            <p:cNvSpPr/>
            <p:nvPr/>
          </p:nvSpPr>
          <p:spPr>
            <a:xfrm>
              <a:off x="4368875" y="4101850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31" y="1"/>
                  </a:moveTo>
                  <a:cubicBezTo>
                    <a:pt x="208" y="1"/>
                    <a:pt x="184" y="5"/>
                    <a:pt x="160" y="12"/>
                  </a:cubicBezTo>
                  <a:cubicBezTo>
                    <a:pt x="32" y="76"/>
                    <a:pt x="0" y="172"/>
                    <a:pt x="32" y="268"/>
                  </a:cubicBezTo>
                  <a:cubicBezTo>
                    <a:pt x="80" y="340"/>
                    <a:pt x="146" y="376"/>
                    <a:pt x="230" y="376"/>
                  </a:cubicBezTo>
                  <a:cubicBezTo>
                    <a:pt x="258" y="376"/>
                    <a:pt x="288" y="372"/>
                    <a:pt x="320" y="364"/>
                  </a:cubicBezTo>
                  <a:cubicBezTo>
                    <a:pt x="415" y="300"/>
                    <a:pt x="447" y="204"/>
                    <a:pt x="415" y="108"/>
                  </a:cubicBezTo>
                  <a:cubicBezTo>
                    <a:pt x="367" y="36"/>
                    <a:pt x="302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7"/>
            <p:cNvSpPr/>
            <p:nvPr/>
          </p:nvSpPr>
          <p:spPr>
            <a:xfrm>
              <a:off x="4340150" y="4115425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04" y="0"/>
                  </a:moveTo>
                  <a:cubicBezTo>
                    <a:pt x="178" y="0"/>
                    <a:pt x="152" y="4"/>
                    <a:pt x="128" y="12"/>
                  </a:cubicBezTo>
                  <a:cubicBezTo>
                    <a:pt x="32" y="76"/>
                    <a:pt x="1" y="172"/>
                    <a:pt x="32" y="267"/>
                  </a:cubicBezTo>
                  <a:cubicBezTo>
                    <a:pt x="80" y="339"/>
                    <a:pt x="146" y="375"/>
                    <a:pt x="216" y="375"/>
                  </a:cubicBezTo>
                  <a:cubicBezTo>
                    <a:pt x="240" y="375"/>
                    <a:pt x="264" y="371"/>
                    <a:pt x="288" y="363"/>
                  </a:cubicBezTo>
                  <a:cubicBezTo>
                    <a:pt x="384" y="331"/>
                    <a:pt x="447" y="204"/>
                    <a:pt x="384" y="108"/>
                  </a:cubicBezTo>
                  <a:cubicBezTo>
                    <a:pt x="360" y="36"/>
                    <a:pt x="28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7"/>
            <p:cNvSpPr/>
            <p:nvPr/>
          </p:nvSpPr>
          <p:spPr>
            <a:xfrm>
              <a:off x="4311425" y="4128975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04" y="1"/>
                  </a:moveTo>
                  <a:cubicBezTo>
                    <a:pt x="178" y="1"/>
                    <a:pt x="152" y="5"/>
                    <a:pt x="128" y="13"/>
                  </a:cubicBezTo>
                  <a:cubicBezTo>
                    <a:pt x="33" y="76"/>
                    <a:pt x="1" y="172"/>
                    <a:pt x="33" y="268"/>
                  </a:cubicBezTo>
                  <a:cubicBezTo>
                    <a:pt x="80" y="340"/>
                    <a:pt x="146" y="376"/>
                    <a:pt x="217" y="376"/>
                  </a:cubicBezTo>
                  <a:cubicBezTo>
                    <a:pt x="240" y="376"/>
                    <a:pt x="264" y="372"/>
                    <a:pt x="288" y="364"/>
                  </a:cubicBezTo>
                  <a:cubicBezTo>
                    <a:pt x="384" y="332"/>
                    <a:pt x="447" y="204"/>
                    <a:pt x="384" y="108"/>
                  </a:cubicBezTo>
                  <a:cubicBezTo>
                    <a:pt x="360" y="37"/>
                    <a:pt x="282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7"/>
            <p:cNvSpPr/>
            <p:nvPr/>
          </p:nvSpPr>
          <p:spPr>
            <a:xfrm>
              <a:off x="4332975" y="4135825"/>
              <a:ext cx="9600" cy="7050"/>
            </a:xfrm>
            <a:custGeom>
              <a:avLst/>
              <a:gdLst/>
              <a:ahLst/>
              <a:cxnLst/>
              <a:rect l="l" t="t" r="r" b="b"/>
              <a:pathLst>
                <a:path w="384" h="282" extrusionOk="0">
                  <a:moveTo>
                    <a:pt x="213" y="0"/>
                  </a:moveTo>
                  <a:cubicBezTo>
                    <a:pt x="184" y="0"/>
                    <a:pt x="155" y="8"/>
                    <a:pt x="128" y="26"/>
                  </a:cubicBezTo>
                  <a:cubicBezTo>
                    <a:pt x="32" y="58"/>
                    <a:pt x="0" y="185"/>
                    <a:pt x="32" y="281"/>
                  </a:cubicBezTo>
                  <a:lnTo>
                    <a:pt x="383" y="122"/>
                  </a:lnTo>
                  <a:cubicBezTo>
                    <a:pt x="360" y="53"/>
                    <a:pt x="288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7"/>
            <p:cNvSpPr/>
            <p:nvPr/>
          </p:nvSpPr>
          <p:spPr>
            <a:xfrm>
              <a:off x="4321000" y="4110925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352" y="1"/>
                  </a:moveTo>
                  <a:lnTo>
                    <a:pt x="1" y="160"/>
                  </a:lnTo>
                  <a:cubicBezTo>
                    <a:pt x="25" y="232"/>
                    <a:pt x="102" y="268"/>
                    <a:pt x="180" y="268"/>
                  </a:cubicBezTo>
                  <a:cubicBezTo>
                    <a:pt x="206" y="268"/>
                    <a:pt x="232" y="264"/>
                    <a:pt x="256" y="256"/>
                  </a:cubicBezTo>
                  <a:cubicBezTo>
                    <a:pt x="352" y="192"/>
                    <a:pt x="384" y="96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37"/>
            <p:cNvSpPr/>
            <p:nvPr/>
          </p:nvSpPr>
          <p:spPr>
            <a:xfrm>
              <a:off x="4348925" y="4097350"/>
              <a:ext cx="10400" cy="7050"/>
            </a:xfrm>
            <a:custGeom>
              <a:avLst/>
              <a:gdLst/>
              <a:ahLst/>
              <a:cxnLst/>
              <a:rect l="l" t="t" r="r" b="b"/>
              <a:pathLst>
                <a:path w="416" h="282" extrusionOk="0">
                  <a:moveTo>
                    <a:pt x="384" y="1"/>
                  </a:moveTo>
                  <a:lnTo>
                    <a:pt x="1" y="161"/>
                  </a:lnTo>
                  <a:cubicBezTo>
                    <a:pt x="47" y="230"/>
                    <a:pt x="109" y="282"/>
                    <a:pt x="188" y="282"/>
                  </a:cubicBezTo>
                  <a:cubicBezTo>
                    <a:pt x="219" y="282"/>
                    <a:pt x="252" y="274"/>
                    <a:pt x="288" y="256"/>
                  </a:cubicBezTo>
                  <a:cubicBezTo>
                    <a:pt x="384" y="224"/>
                    <a:pt x="416" y="97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37"/>
            <p:cNvSpPr/>
            <p:nvPr/>
          </p:nvSpPr>
          <p:spPr>
            <a:xfrm>
              <a:off x="4377650" y="4083800"/>
              <a:ext cx="10400" cy="7075"/>
            </a:xfrm>
            <a:custGeom>
              <a:avLst/>
              <a:gdLst/>
              <a:ahLst/>
              <a:cxnLst/>
              <a:rect l="l" t="t" r="r" b="b"/>
              <a:pathLst>
                <a:path w="416" h="283" extrusionOk="0">
                  <a:moveTo>
                    <a:pt x="352" y="0"/>
                  </a:moveTo>
                  <a:lnTo>
                    <a:pt x="1" y="192"/>
                  </a:lnTo>
                  <a:cubicBezTo>
                    <a:pt x="46" y="237"/>
                    <a:pt x="107" y="282"/>
                    <a:pt x="173" y="282"/>
                  </a:cubicBezTo>
                  <a:cubicBezTo>
                    <a:pt x="200" y="282"/>
                    <a:pt x="228" y="274"/>
                    <a:pt x="256" y="256"/>
                  </a:cubicBezTo>
                  <a:cubicBezTo>
                    <a:pt x="352" y="224"/>
                    <a:pt x="415" y="96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37"/>
            <p:cNvSpPr/>
            <p:nvPr/>
          </p:nvSpPr>
          <p:spPr>
            <a:xfrm>
              <a:off x="4411150" y="4115875"/>
              <a:ext cx="10400" cy="9725"/>
            </a:xfrm>
            <a:custGeom>
              <a:avLst/>
              <a:gdLst/>
              <a:ahLst/>
              <a:cxnLst/>
              <a:rect l="l" t="t" r="r" b="b"/>
              <a:pathLst>
                <a:path w="416" h="389" extrusionOk="0">
                  <a:moveTo>
                    <a:pt x="213" y="0"/>
                  </a:moveTo>
                  <a:cubicBezTo>
                    <a:pt x="185" y="0"/>
                    <a:pt x="155" y="8"/>
                    <a:pt x="129" y="26"/>
                  </a:cubicBezTo>
                  <a:cubicBezTo>
                    <a:pt x="33" y="58"/>
                    <a:pt x="1" y="186"/>
                    <a:pt x="33" y="281"/>
                  </a:cubicBezTo>
                  <a:cubicBezTo>
                    <a:pt x="57" y="353"/>
                    <a:pt x="135" y="389"/>
                    <a:pt x="212" y="389"/>
                  </a:cubicBezTo>
                  <a:cubicBezTo>
                    <a:pt x="238" y="389"/>
                    <a:pt x="264" y="385"/>
                    <a:pt x="288" y="377"/>
                  </a:cubicBezTo>
                  <a:cubicBezTo>
                    <a:pt x="384" y="313"/>
                    <a:pt x="416" y="217"/>
                    <a:pt x="384" y="122"/>
                  </a:cubicBezTo>
                  <a:cubicBezTo>
                    <a:pt x="361" y="53"/>
                    <a:pt x="288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37"/>
            <p:cNvSpPr/>
            <p:nvPr/>
          </p:nvSpPr>
          <p:spPr>
            <a:xfrm>
              <a:off x="4402375" y="4136625"/>
              <a:ext cx="10400" cy="7050"/>
            </a:xfrm>
            <a:custGeom>
              <a:avLst/>
              <a:gdLst/>
              <a:ahLst/>
              <a:cxnLst/>
              <a:rect l="l" t="t" r="r" b="b"/>
              <a:pathLst>
                <a:path w="416" h="282" extrusionOk="0">
                  <a:moveTo>
                    <a:pt x="245" y="0"/>
                  </a:moveTo>
                  <a:cubicBezTo>
                    <a:pt x="216" y="0"/>
                    <a:pt x="187" y="8"/>
                    <a:pt x="160" y="26"/>
                  </a:cubicBezTo>
                  <a:cubicBezTo>
                    <a:pt x="65" y="58"/>
                    <a:pt x="1" y="185"/>
                    <a:pt x="65" y="281"/>
                  </a:cubicBezTo>
                  <a:lnTo>
                    <a:pt x="416" y="121"/>
                  </a:lnTo>
                  <a:cubicBezTo>
                    <a:pt x="393" y="52"/>
                    <a:pt x="320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37"/>
            <p:cNvSpPr/>
            <p:nvPr/>
          </p:nvSpPr>
          <p:spPr>
            <a:xfrm>
              <a:off x="4374450" y="4150000"/>
              <a:ext cx="9600" cy="7225"/>
            </a:xfrm>
            <a:custGeom>
              <a:avLst/>
              <a:gdLst/>
              <a:ahLst/>
              <a:cxnLst/>
              <a:rect l="l" t="t" r="r" b="b"/>
              <a:pathLst>
                <a:path w="384" h="289" extrusionOk="0">
                  <a:moveTo>
                    <a:pt x="237" y="0"/>
                  </a:moveTo>
                  <a:cubicBezTo>
                    <a:pt x="200" y="0"/>
                    <a:pt x="162" y="11"/>
                    <a:pt x="129" y="33"/>
                  </a:cubicBezTo>
                  <a:cubicBezTo>
                    <a:pt x="33" y="65"/>
                    <a:pt x="1" y="193"/>
                    <a:pt x="33" y="289"/>
                  </a:cubicBezTo>
                  <a:lnTo>
                    <a:pt x="384" y="97"/>
                  </a:lnTo>
                  <a:cubicBezTo>
                    <a:pt x="363" y="35"/>
                    <a:pt x="30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37"/>
            <p:cNvSpPr/>
            <p:nvPr/>
          </p:nvSpPr>
          <p:spPr>
            <a:xfrm>
              <a:off x="4381650" y="4129425"/>
              <a:ext cx="11175" cy="9750"/>
            </a:xfrm>
            <a:custGeom>
              <a:avLst/>
              <a:gdLst/>
              <a:ahLst/>
              <a:cxnLst/>
              <a:rect l="l" t="t" r="r" b="b"/>
              <a:pathLst>
                <a:path w="447" h="390" extrusionOk="0">
                  <a:moveTo>
                    <a:pt x="245" y="1"/>
                  </a:moveTo>
                  <a:cubicBezTo>
                    <a:pt x="216" y="1"/>
                    <a:pt x="186" y="9"/>
                    <a:pt x="160" y="26"/>
                  </a:cubicBezTo>
                  <a:cubicBezTo>
                    <a:pt x="64" y="58"/>
                    <a:pt x="0" y="186"/>
                    <a:pt x="64" y="282"/>
                  </a:cubicBezTo>
                  <a:cubicBezTo>
                    <a:pt x="88" y="354"/>
                    <a:pt x="166" y="390"/>
                    <a:pt x="243" y="390"/>
                  </a:cubicBezTo>
                  <a:cubicBezTo>
                    <a:pt x="269" y="390"/>
                    <a:pt x="295" y="386"/>
                    <a:pt x="319" y="378"/>
                  </a:cubicBezTo>
                  <a:cubicBezTo>
                    <a:pt x="415" y="314"/>
                    <a:pt x="447" y="218"/>
                    <a:pt x="415" y="122"/>
                  </a:cubicBezTo>
                  <a:cubicBezTo>
                    <a:pt x="392" y="53"/>
                    <a:pt x="319" y="1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37"/>
            <p:cNvSpPr/>
            <p:nvPr/>
          </p:nvSpPr>
          <p:spPr>
            <a:xfrm>
              <a:off x="4352925" y="4143000"/>
              <a:ext cx="11175" cy="9750"/>
            </a:xfrm>
            <a:custGeom>
              <a:avLst/>
              <a:gdLst/>
              <a:ahLst/>
              <a:cxnLst/>
              <a:rect l="l" t="t" r="r" b="b"/>
              <a:pathLst>
                <a:path w="447" h="390" extrusionOk="0">
                  <a:moveTo>
                    <a:pt x="239" y="0"/>
                  </a:moveTo>
                  <a:cubicBezTo>
                    <a:pt x="213" y="0"/>
                    <a:pt x="186" y="8"/>
                    <a:pt x="160" y="26"/>
                  </a:cubicBezTo>
                  <a:cubicBezTo>
                    <a:pt x="64" y="58"/>
                    <a:pt x="0" y="186"/>
                    <a:pt x="64" y="281"/>
                  </a:cubicBezTo>
                  <a:cubicBezTo>
                    <a:pt x="88" y="353"/>
                    <a:pt x="166" y="389"/>
                    <a:pt x="244" y="389"/>
                  </a:cubicBezTo>
                  <a:cubicBezTo>
                    <a:pt x="269" y="389"/>
                    <a:pt x="295" y="385"/>
                    <a:pt x="319" y="377"/>
                  </a:cubicBezTo>
                  <a:cubicBezTo>
                    <a:pt x="415" y="313"/>
                    <a:pt x="447" y="218"/>
                    <a:pt x="415" y="122"/>
                  </a:cubicBezTo>
                  <a:cubicBezTo>
                    <a:pt x="369" y="53"/>
                    <a:pt x="306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37"/>
            <p:cNvSpPr/>
            <p:nvPr/>
          </p:nvSpPr>
          <p:spPr>
            <a:xfrm>
              <a:off x="4324200" y="4156550"/>
              <a:ext cx="11200" cy="9750"/>
            </a:xfrm>
            <a:custGeom>
              <a:avLst/>
              <a:gdLst/>
              <a:ahLst/>
              <a:cxnLst/>
              <a:rect l="l" t="t" r="r" b="b"/>
              <a:pathLst>
                <a:path w="448" h="390" extrusionOk="0">
                  <a:moveTo>
                    <a:pt x="239" y="1"/>
                  </a:moveTo>
                  <a:cubicBezTo>
                    <a:pt x="213" y="1"/>
                    <a:pt x="187" y="9"/>
                    <a:pt x="160" y="27"/>
                  </a:cubicBezTo>
                  <a:cubicBezTo>
                    <a:pt x="32" y="58"/>
                    <a:pt x="0" y="186"/>
                    <a:pt x="32" y="282"/>
                  </a:cubicBezTo>
                  <a:cubicBezTo>
                    <a:pt x="80" y="354"/>
                    <a:pt x="146" y="390"/>
                    <a:pt x="230" y="390"/>
                  </a:cubicBezTo>
                  <a:cubicBezTo>
                    <a:pt x="258" y="390"/>
                    <a:pt x="288" y="386"/>
                    <a:pt x="319" y="378"/>
                  </a:cubicBezTo>
                  <a:cubicBezTo>
                    <a:pt x="415" y="314"/>
                    <a:pt x="447" y="218"/>
                    <a:pt x="415" y="122"/>
                  </a:cubicBezTo>
                  <a:cubicBezTo>
                    <a:pt x="369" y="53"/>
                    <a:pt x="307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37"/>
            <p:cNvSpPr/>
            <p:nvPr/>
          </p:nvSpPr>
          <p:spPr>
            <a:xfrm>
              <a:off x="4345725" y="4163550"/>
              <a:ext cx="9600" cy="7250"/>
            </a:xfrm>
            <a:custGeom>
              <a:avLst/>
              <a:gdLst/>
              <a:ahLst/>
              <a:cxnLst/>
              <a:rect l="l" t="t" r="r" b="b"/>
              <a:pathLst>
                <a:path w="384" h="290" extrusionOk="0">
                  <a:moveTo>
                    <a:pt x="237" y="1"/>
                  </a:moveTo>
                  <a:cubicBezTo>
                    <a:pt x="200" y="1"/>
                    <a:pt x="163" y="11"/>
                    <a:pt x="129" y="34"/>
                  </a:cubicBezTo>
                  <a:cubicBezTo>
                    <a:pt x="33" y="66"/>
                    <a:pt x="1" y="193"/>
                    <a:pt x="33" y="289"/>
                  </a:cubicBezTo>
                  <a:lnTo>
                    <a:pt x="384" y="98"/>
                  </a:lnTo>
                  <a:cubicBezTo>
                    <a:pt x="363" y="36"/>
                    <a:pt x="303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37"/>
            <p:cNvSpPr/>
            <p:nvPr/>
          </p:nvSpPr>
          <p:spPr>
            <a:xfrm>
              <a:off x="4333775" y="4138850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351" y="1"/>
                  </a:moveTo>
                  <a:lnTo>
                    <a:pt x="0" y="160"/>
                  </a:lnTo>
                  <a:cubicBezTo>
                    <a:pt x="24" y="232"/>
                    <a:pt x="102" y="268"/>
                    <a:pt x="180" y="268"/>
                  </a:cubicBezTo>
                  <a:cubicBezTo>
                    <a:pt x="206" y="268"/>
                    <a:pt x="232" y="264"/>
                    <a:pt x="256" y="256"/>
                  </a:cubicBezTo>
                  <a:cubicBezTo>
                    <a:pt x="351" y="192"/>
                    <a:pt x="383" y="96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37"/>
            <p:cNvSpPr/>
            <p:nvPr/>
          </p:nvSpPr>
          <p:spPr>
            <a:xfrm>
              <a:off x="4362500" y="4125300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351" y="0"/>
                  </a:moveTo>
                  <a:lnTo>
                    <a:pt x="0" y="160"/>
                  </a:lnTo>
                  <a:cubicBezTo>
                    <a:pt x="24" y="231"/>
                    <a:pt x="102" y="267"/>
                    <a:pt x="180" y="267"/>
                  </a:cubicBezTo>
                  <a:cubicBezTo>
                    <a:pt x="206" y="267"/>
                    <a:pt x="232" y="263"/>
                    <a:pt x="255" y="255"/>
                  </a:cubicBezTo>
                  <a:cubicBezTo>
                    <a:pt x="351" y="191"/>
                    <a:pt x="383" y="96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37"/>
            <p:cNvSpPr/>
            <p:nvPr/>
          </p:nvSpPr>
          <p:spPr>
            <a:xfrm>
              <a:off x="4391225" y="4111725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351" y="0"/>
                  </a:moveTo>
                  <a:lnTo>
                    <a:pt x="0" y="160"/>
                  </a:lnTo>
                  <a:cubicBezTo>
                    <a:pt x="24" y="232"/>
                    <a:pt x="102" y="268"/>
                    <a:pt x="180" y="268"/>
                  </a:cubicBezTo>
                  <a:cubicBezTo>
                    <a:pt x="206" y="268"/>
                    <a:pt x="231" y="264"/>
                    <a:pt x="255" y="256"/>
                  </a:cubicBezTo>
                  <a:cubicBezTo>
                    <a:pt x="351" y="192"/>
                    <a:pt x="383" y="96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37"/>
            <p:cNvSpPr/>
            <p:nvPr/>
          </p:nvSpPr>
          <p:spPr>
            <a:xfrm>
              <a:off x="4423925" y="4143350"/>
              <a:ext cx="11200" cy="9725"/>
            </a:xfrm>
            <a:custGeom>
              <a:avLst/>
              <a:gdLst/>
              <a:ahLst/>
              <a:cxnLst/>
              <a:rect l="l" t="t" r="r" b="b"/>
              <a:pathLst>
                <a:path w="448" h="389" extrusionOk="0">
                  <a:moveTo>
                    <a:pt x="204" y="0"/>
                  </a:moveTo>
                  <a:cubicBezTo>
                    <a:pt x="178" y="0"/>
                    <a:pt x="152" y="4"/>
                    <a:pt x="128" y="12"/>
                  </a:cubicBezTo>
                  <a:cubicBezTo>
                    <a:pt x="32" y="76"/>
                    <a:pt x="1" y="204"/>
                    <a:pt x="32" y="267"/>
                  </a:cubicBezTo>
                  <a:cubicBezTo>
                    <a:pt x="78" y="336"/>
                    <a:pt x="141" y="389"/>
                    <a:pt x="208" y="389"/>
                  </a:cubicBezTo>
                  <a:cubicBezTo>
                    <a:pt x="234" y="389"/>
                    <a:pt x="261" y="381"/>
                    <a:pt x="288" y="363"/>
                  </a:cubicBezTo>
                  <a:cubicBezTo>
                    <a:pt x="384" y="331"/>
                    <a:pt x="447" y="204"/>
                    <a:pt x="384" y="108"/>
                  </a:cubicBezTo>
                  <a:cubicBezTo>
                    <a:pt x="360" y="36"/>
                    <a:pt x="28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37"/>
            <p:cNvSpPr/>
            <p:nvPr/>
          </p:nvSpPr>
          <p:spPr>
            <a:xfrm>
              <a:off x="4415950" y="4164075"/>
              <a:ext cx="9600" cy="6725"/>
            </a:xfrm>
            <a:custGeom>
              <a:avLst/>
              <a:gdLst/>
              <a:ahLst/>
              <a:cxnLst/>
              <a:rect l="l" t="t" r="r" b="b"/>
              <a:pathLst>
                <a:path w="384" h="269" extrusionOk="0">
                  <a:moveTo>
                    <a:pt x="204" y="1"/>
                  </a:moveTo>
                  <a:cubicBezTo>
                    <a:pt x="178" y="1"/>
                    <a:pt x="152" y="5"/>
                    <a:pt x="128" y="13"/>
                  </a:cubicBezTo>
                  <a:cubicBezTo>
                    <a:pt x="32" y="77"/>
                    <a:pt x="0" y="172"/>
                    <a:pt x="32" y="268"/>
                  </a:cubicBezTo>
                  <a:lnTo>
                    <a:pt x="383" y="109"/>
                  </a:lnTo>
                  <a:cubicBezTo>
                    <a:pt x="359" y="37"/>
                    <a:pt x="282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37"/>
            <p:cNvSpPr/>
            <p:nvPr/>
          </p:nvSpPr>
          <p:spPr>
            <a:xfrm>
              <a:off x="4387225" y="4177650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218" y="0"/>
                  </a:moveTo>
                  <a:cubicBezTo>
                    <a:pt x="190" y="0"/>
                    <a:pt x="160" y="4"/>
                    <a:pt x="128" y="12"/>
                  </a:cubicBezTo>
                  <a:cubicBezTo>
                    <a:pt x="32" y="76"/>
                    <a:pt x="1" y="172"/>
                    <a:pt x="32" y="268"/>
                  </a:cubicBezTo>
                  <a:lnTo>
                    <a:pt x="415" y="108"/>
                  </a:lnTo>
                  <a:cubicBezTo>
                    <a:pt x="368" y="36"/>
                    <a:pt x="30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37"/>
            <p:cNvSpPr/>
            <p:nvPr/>
          </p:nvSpPr>
          <p:spPr>
            <a:xfrm>
              <a:off x="4395200" y="4157175"/>
              <a:ext cx="11200" cy="9475"/>
            </a:xfrm>
            <a:custGeom>
              <a:avLst/>
              <a:gdLst/>
              <a:ahLst/>
              <a:cxnLst/>
              <a:rect l="l" t="t" r="r" b="b"/>
              <a:pathLst>
                <a:path w="448" h="379" extrusionOk="0">
                  <a:moveTo>
                    <a:pt x="236" y="0"/>
                  </a:moveTo>
                  <a:cubicBezTo>
                    <a:pt x="200" y="0"/>
                    <a:pt x="162" y="11"/>
                    <a:pt x="128" y="33"/>
                  </a:cubicBezTo>
                  <a:cubicBezTo>
                    <a:pt x="33" y="65"/>
                    <a:pt x="1" y="193"/>
                    <a:pt x="33" y="257"/>
                  </a:cubicBezTo>
                  <a:cubicBezTo>
                    <a:pt x="56" y="326"/>
                    <a:pt x="128" y="378"/>
                    <a:pt x="203" y="378"/>
                  </a:cubicBezTo>
                  <a:cubicBezTo>
                    <a:pt x="232" y="378"/>
                    <a:pt x="261" y="370"/>
                    <a:pt x="288" y="353"/>
                  </a:cubicBezTo>
                  <a:cubicBezTo>
                    <a:pt x="384" y="321"/>
                    <a:pt x="447" y="193"/>
                    <a:pt x="384" y="97"/>
                  </a:cubicBezTo>
                  <a:cubicBezTo>
                    <a:pt x="363" y="35"/>
                    <a:pt x="302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37"/>
            <p:cNvSpPr/>
            <p:nvPr/>
          </p:nvSpPr>
          <p:spPr>
            <a:xfrm>
              <a:off x="4366475" y="4170725"/>
              <a:ext cx="10400" cy="9500"/>
            </a:xfrm>
            <a:custGeom>
              <a:avLst/>
              <a:gdLst/>
              <a:ahLst/>
              <a:cxnLst/>
              <a:rect l="l" t="t" r="r" b="b"/>
              <a:pathLst>
                <a:path w="416" h="380" extrusionOk="0">
                  <a:moveTo>
                    <a:pt x="236" y="1"/>
                  </a:moveTo>
                  <a:cubicBezTo>
                    <a:pt x="200" y="1"/>
                    <a:pt x="162" y="11"/>
                    <a:pt x="128" y="34"/>
                  </a:cubicBezTo>
                  <a:cubicBezTo>
                    <a:pt x="33" y="66"/>
                    <a:pt x="1" y="194"/>
                    <a:pt x="33" y="289"/>
                  </a:cubicBezTo>
                  <a:cubicBezTo>
                    <a:pt x="55" y="334"/>
                    <a:pt x="126" y="380"/>
                    <a:pt x="199" y="380"/>
                  </a:cubicBezTo>
                  <a:cubicBezTo>
                    <a:pt x="229" y="380"/>
                    <a:pt x="260" y="372"/>
                    <a:pt x="288" y="353"/>
                  </a:cubicBezTo>
                  <a:cubicBezTo>
                    <a:pt x="384" y="321"/>
                    <a:pt x="416" y="194"/>
                    <a:pt x="384" y="98"/>
                  </a:cubicBezTo>
                  <a:cubicBezTo>
                    <a:pt x="363" y="36"/>
                    <a:pt x="303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37"/>
            <p:cNvSpPr/>
            <p:nvPr/>
          </p:nvSpPr>
          <p:spPr>
            <a:xfrm>
              <a:off x="4336950" y="4184300"/>
              <a:ext cx="11200" cy="9500"/>
            </a:xfrm>
            <a:custGeom>
              <a:avLst/>
              <a:gdLst/>
              <a:ahLst/>
              <a:cxnLst/>
              <a:rect l="l" t="t" r="r" b="b"/>
              <a:pathLst>
                <a:path w="448" h="380" extrusionOk="0">
                  <a:moveTo>
                    <a:pt x="269" y="0"/>
                  </a:moveTo>
                  <a:cubicBezTo>
                    <a:pt x="232" y="0"/>
                    <a:pt x="194" y="11"/>
                    <a:pt x="160" y="34"/>
                  </a:cubicBezTo>
                  <a:cubicBezTo>
                    <a:pt x="65" y="65"/>
                    <a:pt x="1" y="193"/>
                    <a:pt x="65" y="289"/>
                  </a:cubicBezTo>
                  <a:cubicBezTo>
                    <a:pt x="87" y="334"/>
                    <a:pt x="158" y="379"/>
                    <a:pt x="231" y="379"/>
                  </a:cubicBezTo>
                  <a:cubicBezTo>
                    <a:pt x="261" y="379"/>
                    <a:pt x="292" y="371"/>
                    <a:pt x="320" y="353"/>
                  </a:cubicBezTo>
                  <a:cubicBezTo>
                    <a:pt x="416" y="321"/>
                    <a:pt x="448" y="193"/>
                    <a:pt x="416" y="97"/>
                  </a:cubicBezTo>
                  <a:cubicBezTo>
                    <a:pt x="395" y="36"/>
                    <a:pt x="33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37"/>
            <p:cNvSpPr/>
            <p:nvPr/>
          </p:nvSpPr>
          <p:spPr>
            <a:xfrm>
              <a:off x="4358500" y="4191200"/>
              <a:ext cx="10400" cy="6725"/>
            </a:xfrm>
            <a:custGeom>
              <a:avLst/>
              <a:gdLst/>
              <a:ahLst/>
              <a:cxnLst/>
              <a:rect l="l" t="t" r="r" b="b"/>
              <a:pathLst>
                <a:path w="416" h="269" extrusionOk="0">
                  <a:moveTo>
                    <a:pt x="231" y="1"/>
                  </a:moveTo>
                  <a:cubicBezTo>
                    <a:pt x="208" y="1"/>
                    <a:pt x="184" y="5"/>
                    <a:pt x="160" y="13"/>
                  </a:cubicBezTo>
                  <a:cubicBezTo>
                    <a:pt x="64" y="77"/>
                    <a:pt x="1" y="172"/>
                    <a:pt x="64" y="268"/>
                  </a:cubicBezTo>
                  <a:lnTo>
                    <a:pt x="415" y="109"/>
                  </a:lnTo>
                  <a:cubicBezTo>
                    <a:pt x="368" y="37"/>
                    <a:pt x="302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37"/>
            <p:cNvSpPr/>
            <p:nvPr/>
          </p:nvSpPr>
          <p:spPr>
            <a:xfrm>
              <a:off x="4346525" y="4165975"/>
              <a:ext cx="10400" cy="7075"/>
            </a:xfrm>
            <a:custGeom>
              <a:avLst/>
              <a:gdLst/>
              <a:ahLst/>
              <a:cxnLst/>
              <a:rect l="l" t="t" r="r" b="b"/>
              <a:pathLst>
                <a:path w="416" h="283" extrusionOk="0">
                  <a:moveTo>
                    <a:pt x="352" y="1"/>
                  </a:moveTo>
                  <a:lnTo>
                    <a:pt x="1" y="192"/>
                  </a:lnTo>
                  <a:cubicBezTo>
                    <a:pt x="46" y="237"/>
                    <a:pt x="107" y="282"/>
                    <a:pt x="173" y="282"/>
                  </a:cubicBezTo>
                  <a:cubicBezTo>
                    <a:pt x="200" y="282"/>
                    <a:pt x="228" y="275"/>
                    <a:pt x="256" y="256"/>
                  </a:cubicBezTo>
                  <a:cubicBezTo>
                    <a:pt x="352" y="224"/>
                    <a:pt x="416" y="96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37"/>
            <p:cNvSpPr/>
            <p:nvPr/>
          </p:nvSpPr>
          <p:spPr>
            <a:xfrm>
              <a:off x="4375250" y="4152425"/>
              <a:ext cx="10400" cy="7225"/>
            </a:xfrm>
            <a:custGeom>
              <a:avLst/>
              <a:gdLst/>
              <a:ahLst/>
              <a:cxnLst/>
              <a:rect l="l" t="t" r="r" b="b"/>
              <a:pathLst>
                <a:path w="416" h="289" extrusionOk="0">
                  <a:moveTo>
                    <a:pt x="352" y="0"/>
                  </a:moveTo>
                  <a:lnTo>
                    <a:pt x="1" y="192"/>
                  </a:lnTo>
                  <a:cubicBezTo>
                    <a:pt x="21" y="253"/>
                    <a:pt x="82" y="289"/>
                    <a:pt x="148" y="289"/>
                  </a:cubicBezTo>
                  <a:cubicBezTo>
                    <a:pt x="184" y="289"/>
                    <a:pt x="222" y="278"/>
                    <a:pt x="256" y="255"/>
                  </a:cubicBezTo>
                  <a:cubicBezTo>
                    <a:pt x="352" y="223"/>
                    <a:pt x="416" y="96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37"/>
            <p:cNvSpPr/>
            <p:nvPr/>
          </p:nvSpPr>
          <p:spPr>
            <a:xfrm>
              <a:off x="4403975" y="4139650"/>
              <a:ext cx="9600" cy="6450"/>
            </a:xfrm>
            <a:custGeom>
              <a:avLst/>
              <a:gdLst/>
              <a:ahLst/>
              <a:cxnLst/>
              <a:rect l="l" t="t" r="r" b="b"/>
              <a:pathLst>
                <a:path w="384" h="258" extrusionOk="0">
                  <a:moveTo>
                    <a:pt x="352" y="0"/>
                  </a:moveTo>
                  <a:lnTo>
                    <a:pt x="1" y="160"/>
                  </a:lnTo>
                  <a:cubicBezTo>
                    <a:pt x="21" y="222"/>
                    <a:pt x="82" y="257"/>
                    <a:pt x="148" y="257"/>
                  </a:cubicBezTo>
                  <a:cubicBezTo>
                    <a:pt x="184" y="257"/>
                    <a:pt x="222" y="246"/>
                    <a:pt x="256" y="224"/>
                  </a:cubicBezTo>
                  <a:cubicBezTo>
                    <a:pt x="352" y="192"/>
                    <a:pt x="384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37"/>
            <p:cNvSpPr/>
            <p:nvPr/>
          </p:nvSpPr>
          <p:spPr>
            <a:xfrm>
              <a:off x="4436700" y="4171275"/>
              <a:ext cx="11175" cy="9400"/>
            </a:xfrm>
            <a:custGeom>
              <a:avLst/>
              <a:gdLst/>
              <a:ahLst/>
              <a:cxnLst/>
              <a:rect l="l" t="t" r="r" b="b"/>
              <a:pathLst>
                <a:path w="447" h="376" extrusionOk="0">
                  <a:moveTo>
                    <a:pt x="231" y="0"/>
                  </a:moveTo>
                  <a:cubicBezTo>
                    <a:pt x="208" y="0"/>
                    <a:pt x="184" y="4"/>
                    <a:pt x="160" y="12"/>
                  </a:cubicBezTo>
                  <a:cubicBezTo>
                    <a:pt x="64" y="76"/>
                    <a:pt x="0" y="172"/>
                    <a:pt x="64" y="267"/>
                  </a:cubicBezTo>
                  <a:cubicBezTo>
                    <a:pt x="88" y="339"/>
                    <a:pt x="166" y="375"/>
                    <a:pt x="244" y="375"/>
                  </a:cubicBezTo>
                  <a:cubicBezTo>
                    <a:pt x="269" y="375"/>
                    <a:pt x="295" y="371"/>
                    <a:pt x="319" y="363"/>
                  </a:cubicBezTo>
                  <a:cubicBezTo>
                    <a:pt x="415" y="299"/>
                    <a:pt x="447" y="204"/>
                    <a:pt x="415" y="108"/>
                  </a:cubicBezTo>
                  <a:cubicBezTo>
                    <a:pt x="367" y="36"/>
                    <a:pt x="301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37"/>
            <p:cNvSpPr/>
            <p:nvPr/>
          </p:nvSpPr>
          <p:spPr>
            <a:xfrm>
              <a:off x="4428725" y="41920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extrusionOk="0">
                  <a:moveTo>
                    <a:pt x="231" y="1"/>
                  </a:moveTo>
                  <a:cubicBezTo>
                    <a:pt x="207" y="1"/>
                    <a:pt x="184" y="5"/>
                    <a:pt x="160" y="13"/>
                  </a:cubicBezTo>
                  <a:cubicBezTo>
                    <a:pt x="32" y="77"/>
                    <a:pt x="0" y="172"/>
                    <a:pt x="32" y="268"/>
                  </a:cubicBezTo>
                  <a:lnTo>
                    <a:pt x="415" y="109"/>
                  </a:lnTo>
                  <a:cubicBezTo>
                    <a:pt x="367" y="37"/>
                    <a:pt x="301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37"/>
            <p:cNvSpPr/>
            <p:nvPr/>
          </p:nvSpPr>
          <p:spPr>
            <a:xfrm>
              <a:off x="4400000" y="4205225"/>
              <a:ext cx="10400" cy="7050"/>
            </a:xfrm>
            <a:custGeom>
              <a:avLst/>
              <a:gdLst/>
              <a:ahLst/>
              <a:cxnLst/>
              <a:rect l="l" t="t" r="r" b="b"/>
              <a:pathLst>
                <a:path w="416" h="282" extrusionOk="0">
                  <a:moveTo>
                    <a:pt x="239" y="1"/>
                  </a:moveTo>
                  <a:cubicBezTo>
                    <a:pt x="213" y="1"/>
                    <a:pt x="186" y="9"/>
                    <a:pt x="160" y="26"/>
                  </a:cubicBezTo>
                  <a:cubicBezTo>
                    <a:pt x="64" y="58"/>
                    <a:pt x="0" y="186"/>
                    <a:pt x="64" y="282"/>
                  </a:cubicBezTo>
                  <a:lnTo>
                    <a:pt x="415" y="122"/>
                  </a:lnTo>
                  <a:cubicBezTo>
                    <a:pt x="369" y="53"/>
                    <a:pt x="306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37"/>
            <p:cNvSpPr/>
            <p:nvPr/>
          </p:nvSpPr>
          <p:spPr>
            <a:xfrm>
              <a:off x="4407975" y="4184825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18" y="1"/>
                  </a:moveTo>
                  <a:cubicBezTo>
                    <a:pt x="190" y="1"/>
                    <a:pt x="160" y="5"/>
                    <a:pt x="128" y="13"/>
                  </a:cubicBezTo>
                  <a:cubicBezTo>
                    <a:pt x="32" y="76"/>
                    <a:pt x="0" y="172"/>
                    <a:pt x="32" y="268"/>
                  </a:cubicBezTo>
                  <a:cubicBezTo>
                    <a:pt x="80" y="340"/>
                    <a:pt x="146" y="376"/>
                    <a:pt x="230" y="376"/>
                  </a:cubicBezTo>
                  <a:cubicBezTo>
                    <a:pt x="258" y="376"/>
                    <a:pt x="288" y="372"/>
                    <a:pt x="319" y="364"/>
                  </a:cubicBezTo>
                  <a:cubicBezTo>
                    <a:pt x="415" y="300"/>
                    <a:pt x="447" y="204"/>
                    <a:pt x="415" y="108"/>
                  </a:cubicBezTo>
                  <a:cubicBezTo>
                    <a:pt x="367" y="37"/>
                    <a:pt x="301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37"/>
            <p:cNvSpPr/>
            <p:nvPr/>
          </p:nvSpPr>
          <p:spPr>
            <a:xfrm>
              <a:off x="4379250" y="4198400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04" y="0"/>
                  </a:moveTo>
                  <a:cubicBezTo>
                    <a:pt x="178" y="0"/>
                    <a:pt x="152" y="4"/>
                    <a:pt x="128" y="12"/>
                  </a:cubicBezTo>
                  <a:cubicBezTo>
                    <a:pt x="32" y="76"/>
                    <a:pt x="0" y="172"/>
                    <a:pt x="32" y="267"/>
                  </a:cubicBezTo>
                  <a:cubicBezTo>
                    <a:pt x="80" y="339"/>
                    <a:pt x="146" y="375"/>
                    <a:pt x="216" y="375"/>
                  </a:cubicBezTo>
                  <a:cubicBezTo>
                    <a:pt x="240" y="375"/>
                    <a:pt x="264" y="371"/>
                    <a:pt x="288" y="363"/>
                  </a:cubicBezTo>
                  <a:cubicBezTo>
                    <a:pt x="383" y="299"/>
                    <a:pt x="447" y="204"/>
                    <a:pt x="383" y="108"/>
                  </a:cubicBezTo>
                  <a:cubicBezTo>
                    <a:pt x="359" y="36"/>
                    <a:pt x="28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37"/>
            <p:cNvSpPr/>
            <p:nvPr/>
          </p:nvSpPr>
          <p:spPr>
            <a:xfrm>
              <a:off x="4350525" y="4211950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04" y="1"/>
                  </a:moveTo>
                  <a:cubicBezTo>
                    <a:pt x="178" y="1"/>
                    <a:pt x="152" y="5"/>
                    <a:pt x="128" y="13"/>
                  </a:cubicBezTo>
                  <a:cubicBezTo>
                    <a:pt x="32" y="77"/>
                    <a:pt x="0" y="172"/>
                    <a:pt x="32" y="268"/>
                  </a:cubicBezTo>
                  <a:cubicBezTo>
                    <a:pt x="56" y="340"/>
                    <a:pt x="134" y="376"/>
                    <a:pt x="212" y="376"/>
                  </a:cubicBezTo>
                  <a:cubicBezTo>
                    <a:pt x="238" y="376"/>
                    <a:pt x="264" y="372"/>
                    <a:pt x="288" y="364"/>
                  </a:cubicBezTo>
                  <a:cubicBezTo>
                    <a:pt x="383" y="300"/>
                    <a:pt x="447" y="204"/>
                    <a:pt x="383" y="108"/>
                  </a:cubicBezTo>
                  <a:cubicBezTo>
                    <a:pt x="359" y="37"/>
                    <a:pt x="282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37"/>
            <p:cNvSpPr/>
            <p:nvPr/>
          </p:nvSpPr>
          <p:spPr>
            <a:xfrm>
              <a:off x="4371275" y="4218800"/>
              <a:ext cx="10400" cy="7050"/>
            </a:xfrm>
            <a:custGeom>
              <a:avLst/>
              <a:gdLst/>
              <a:ahLst/>
              <a:cxnLst/>
              <a:rect l="l" t="t" r="r" b="b"/>
              <a:pathLst>
                <a:path w="416" h="282" extrusionOk="0">
                  <a:moveTo>
                    <a:pt x="245" y="0"/>
                  </a:moveTo>
                  <a:cubicBezTo>
                    <a:pt x="216" y="0"/>
                    <a:pt x="187" y="8"/>
                    <a:pt x="160" y="26"/>
                  </a:cubicBezTo>
                  <a:cubicBezTo>
                    <a:pt x="64" y="58"/>
                    <a:pt x="0" y="185"/>
                    <a:pt x="64" y="281"/>
                  </a:cubicBezTo>
                  <a:lnTo>
                    <a:pt x="415" y="122"/>
                  </a:lnTo>
                  <a:cubicBezTo>
                    <a:pt x="392" y="53"/>
                    <a:pt x="319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37"/>
            <p:cNvSpPr/>
            <p:nvPr/>
          </p:nvSpPr>
          <p:spPr>
            <a:xfrm>
              <a:off x="4360100" y="4193900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351" y="1"/>
                  </a:moveTo>
                  <a:lnTo>
                    <a:pt x="0" y="160"/>
                  </a:lnTo>
                  <a:cubicBezTo>
                    <a:pt x="24" y="232"/>
                    <a:pt x="102" y="268"/>
                    <a:pt x="180" y="268"/>
                  </a:cubicBezTo>
                  <a:cubicBezTo>
                    <a:pt x="206" y="268"/>
                    <a:pt x="232" y="264"/>
                    <a:pt x="256" y="256"/>
                  </a:cubicBezTo>
                  <a:cubicBezTo>
                    <a:pt x="351" y="192"/>
                    <a:pt x="383" y="96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37"/>
            <p:cNvSpPr/>
            <p:nvPr/>
          </p:nvSpPr>
          <p:spPr>
            <a:xfrm>
              <a:off x="4388025" y="4180350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383" y="0"/>
                  </a:moveTo>
                  <a:lnTo>
                    <a:pt x="0" y="160"/>
                  </a:lnTo>
                  <a:cubicBezTo>
                    <a:pt x="48" y="231"/>
                    <a:pt x="114" y="267"/>
                    <a:pt x="184" y="267"/>
                  </a:cubicBezTo>
                  <a:cubicBezTo>
                    <a:pt x="208" y="267"/>
                    <a:pt x="232" y="263"/>
                    <a:pt x="256" y="255"/>
                  </a:cubicBezTo>
                  <a:cubicBezTo>
                    <a:pt x="383" y="223"/>
                    <a:pt x="415" y="96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37"/>
            <p:cNvSpPr/>
            <p:nvPr/>
          </p:nvSpPr>
          <p:spPr>
            <a:xfrm>
              <a:off x="4416750" y="4166775"/>
              <a:ext cx="10400" cy="7050"/>
            </a:xfrm>
            <a:custGeom>
              <a:avLst/>
              <a:gdLst/>
              <a:ahLst/>
              <a:cxnLst/>
              <a:rect l="l" t="t" r="r" b="b"/>
              <a:pathLst>
                <a:path w="416" h="282" extrusionOk="0">
                  <a:moveTo>
                    <a:pt x="351" y="1"/>
                  </a:moveTo>
                  <a:lnTo>
                    <a:pt x="0" y="160"/>
                  </a:lnTo>
                  <a:cubicBezTo>
                    <a:pt x="46" y="229"/>
                    <a:pt x="109" y="282"/>
                    <a:pt x="176" y="282"/>
                  </a:cubicBezTo>
                  <a:cubicBezTo>
                    <a:pt x="202" y="282"/>
                    <a:pt x="229" y="274"/>
                    <a:pt x="256" y="256"/>
                  </a:cubicBezTo>
                  <a:cubicBezTo>
                    <a:pt x="351" y="224"/>
                    <a:pt x="415" y="96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37"/>
            <p:cNvSpPr/>
            <p:nvPr/>
          </p:nvSpPr>
          <p:spPr>
            <a:xfrm>
              <a:off x="4449450" y="4198825"/>
              <a:ext cx="11200" cy="9500"/>
            </a:xfrm>
            <a:custGeom>
              <a:avLst/>
              <a:gdLst/>
              <a:ahLst/>
              <a:cxnLst/>
              <a:rect l="l" t="t" r="r" b="b"/>
              <a:pathLst>
                <a:path w="448" h="380" extrusionOk="0">
                  <a:moveTo>
                    <a:pt x="250" y="1"/>
                  </a:moveTo>
                  <a:cubicBezTo>
                    <a:pt x="219" y="1"/>
                    <a:pt x="188" y="8"/>
                    <a:pt x="160" y="27"/>
                  </a:cubicBezTo>
                  <a:cubicBezTo>
                    <a:pt x="65" y="59"/>
                    <a:pt x="1" y="187"/>
                    <a:pt x="65" y="282"/>
                  </a:cubicBezTo>
                  <a:cubicBezTo>
                    <a:pt x="85" y="344"/>
                    <a:pt x="146" y="379"/>
                    <a:pt x="212" y="379"/>
                  </a:cubicBezTo>
                  <a:cubicBezTo>
                    <a:pt x="248" y="379"/>
                    <a:pt x="286" y="369"/>
                    <a:pt x="320" y="346"/>
                  </a:cubicBezTo>
                  <a:cubicBezTo>
                    <a:pt x="416" y="314"/>
                    <a:pt x="448" y="187"/>
                    <a:pt x="416" y="91"/>
                  </a:cubicBezTo>
                  <a:cubicBezTo>
                    <a:pt x="393" y="46"/>
                    <a:pt x="323" y="1"/>
                    <a:pt x="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37"/>
            <p:cNvSpPr/>
            <p:nvPr/>
          </p:nvSpPr>
          <p:spPr>
            <a:xfrm>
              <a:off x="4441475" y="4219400"/>
              <a:ext cx="10400" cy="7250"/>
            </a:xfrm>
            <a:custGeom>
              <a:avLst/>
              <a:gdLst/>
              <a:ahLst/>
              <a:cxnLst/>
              <a:rect l="l" t="t" r="r" b="b"/>
              <a:pathLst>
                <a:path w="416" h="290" extrusionOk="0">
                  <a:moveTo>
                    <a:pt x="268" y="1"/>
                  </a:moveTo>
                  <a:cubicBezTo>
                    <a:pt x="232" y="1"/>
                    <a:pt x="194" y="11"/>
                    <a:pt x="160" y="34"/>
                  </a:cubicBezTo>
                  <a:cubicBezTo>
                    <a:pt x="65" y="66"/>
                    <a:pt x="1" y="193"/>
                    <a:pt x="65" y="289"/>
                  </a:cubicBezTo>
                  <a:lnTo>
                    <a:pt x="416" y="98"/>
                  </a:lnTo>
                  <a:cubicBezTo>
                    <a:pt x="395" y="36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7"/>
            <p:cNvSpPr/>
            <p:nvPr/>
          </p:nvSpPr>
          <p:spPr>
            <a:xfrm>
              <a:off x="4413550" y="4232975"/>
              <a:ext cx="9600" cy="7225"/>
            </a:xfrm>
            <a:custGeom>
              <a:avLst/>
              <a:gdLst/>
              <a:ahLst/>
              <a:cxnLst/>
              <a:rect l="l" t="t" r="r" b="b"/>
              <a:pathLst>
                <a:path w="384" h="289" extrusionOk="0">
                  <a:moveTo>
                    <a:pt x="236" y="0"/>
                  </a:moveTo>
                  <a:cubicBezTo>
                    <a:pt x="200" y="0"/>
                    <a:pt x="162" y="11"/>
                    <a:pt x="128" y="33"/>
                  </a:cubicBezTo>
                  <a:cubicBezTo>
                    <a:pt x="33" y="65"/>
                    <a:pt x="1" y="193"/>
                    <a:pt x="33" y="289"/>
                  </a:cubicBezTo>
                  <a:lnTo>
                    <a:pt x="384" y="97"/>
                  </a:lnTo>
                  <a:cubicBezTo>
                    <a:pt x="363" y="35"/>
                    <a:pt x="303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7"/>
            <p:cNvSpPr/>
            <p:nvPr/>
          </p:nvSpPr>
          <p:spPr>
            <a:xfrm>
              <a:off x="4420725" y="4212400"/>
              <a:ext cx="11200" cy="9475"/>
            </a:xfrm>
            <a:custGeom>
              <a:avLst/>
              <a:gdLst/>
              <a:ahLst/>
              <a:cxnLst/>
              <a:rect l="l" t="t" r="r" b="b"/>
              <a:pathLst>
                <a:path w="448" h="379" extrusionOk="0">
                  <a:moveTo>
                    <a:pt x="240" y="1"/>
                  </a:moveTo>
                  <a:cubicBezTo>
                    <a:pt x="214" y="1"/>
                    <a:pt x="187" y="9"/>
                    <a:pt x="160" y="27"/>
                  </a:cubicBezTo>
                  <a:cubicBezTo>
                    <a:pt x="65" y="59"/>
                    <a:pt x="1" y="186"/>
                    <a:pt x="65" y="282"/>
                  </a:cubicBezTo>
                  <a:cubicBezTo>
                    <a:pt x="85" y="344"/>
                    <a:pt x="146" y="379"/>
                    <a:pt x="212" y="379"/>
                  </a:cubicBezTo>
                  <a:cubicBezTo>
                    <a:pt x="248" y="379"/>
                    <a:pt x="286" y="368"/>
                    <a:pt x="320" y="346"/>
                  </a:cubicBezTo>
                  <a:cubicBezTo>
                    <a:pt x="416" y="314"/>
                    <a:pt x="448" y="186"/>
                    <a:pt x="416" y="122"/>
                  </a:cubicBezTo>
                  <a:cubicBezTo>
                    <a:pt x="370" y="53"/>
                    <a:pt x="307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7"/>
            <p:cNvSpPr/>
            <p:nvPr/>
          </p:nvSpPr>
          <p:spPr>
            <a:xfrm>
              <a:off x="4392000" y="4225975"/>
              <a:ext cx="11200" cy="9750"/>
            </a:xfrm>
            <a:custGeom>
              <a:avLst/>
              <a:gdLst/>
              <a:ahLst/>
              <a:cxnLst/>
              <a:rect l="l" t="t" r="r" b="b"/>
              <a:pathLst>
                <a:path w="448" h="390" extrusionOk="0">
                  <a:moveTo>
                    <a:pt x="240" y="0"/>
                  </a:moveTo>
                  <a:cubicBezTo>
                    <a:pt x="214" y="0"/>
                    <a:pt x="187" y="8"/>
                    <a:pt x="161" y="26"/>
                  </a:cubicBezTo>
                  <a:cubicBezTo>
                    <a:pt x="65" y="58"/>
                    <a:pt x="1" y="186"/>
                    <a:pt x="65" y="281"/>
                  </a:cubicBezTo>
                  <a:cubicBezTo>
                    <a:pt x="89" y="353"/>
                    <a:pt x="167" y="389"/>
                    <a:pt x="244" y="389"/>
                  </a:cubicBezTo>
                  <a:cubicBezTo>
                    <a:pt x="270" y="389"/>
                    <a:pt x="296" y="385"/>
                    <a:pt x="320" y="377"/>
                  </a:cubicBezTo>
                  <a:cubicBezTo>
                    <a:pt x="416" y="313"/>
                    <a:pt x="448" y="186"/>
                    <a:pt x="416" y="122"/>
                  </a:cubicBezTo>
                  <a:cubicBezTo>
                    <a:pt x="370" y="53"/>
                    <a:pt x="307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4363300" y="4239525"/>
              <a:ext cx="11175" cy="9750"/>
            </a:xfrm>
            <a:custGeom>
              <a:avLst/>
              <a:gdLst/>
              <a:ahLst/>
              <a:cxnLst/>
              <a:rect l="l" t="t" r="r" b="b"/>
              <a:pathLst>
                <a:path w="447" h="390" extrusionOk="0">
                  <a:moveTo>
                    <a:pt x="227" y="1"/>
                  </a:moveTo>
                  <a:cubicBezTo>
                    <a:pt x="197" y="1"/>
                    <a:pt x="163" y="9"/>
                    <a:pt x="128" y="27"/>
                  </a:cubicBezTo>
                  <a:cubicBezTo>
                    <a:pt x="32" y="59"/>
                    <a:pt x="0" y="186"/>
                    <a:pt x="32" y="282"/>
                  </a:cubicBezTo>
                  <a:cubicBezTo>
                    <a:pt x="80" y="354"/>
                    <a:pt x="146" y="390"/>
                    <a:pt x="216" y="390"/>
                  </a:cubicBezTo>
                  <a:cubicBezTo>
                    <a:pt x="239" y="390"/>
                    <a:pt x="263" y="386"/>
                    <a:pt x="287" y="378"/>
                  </a:cubicBezTo>
                  <a:cubicBezTo>
                    <a:pt x="415" y="314"/>
                    <a:pt x="447" y="218"/>
                    <a:pt x="415" y="122"/>
                  </a:cubicBezTo>
                  <a:cubicBezTo>
                    <a:pt x="369" y="53"/>
                    <a:pt x="30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4384825" y="4246275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204" y="0"/>
                  </a:moveTo>
                  <a:cubicBezTo>
                    <a:pt x="178" y="0"/>
                    <a:pt x="152" y="4"/>
                    <a:pt x="128" y="12"/>
                  </a:cubicBezTo>
                  <a:cubicBezTo>
                    <a:pt x="33" y="76"/>
                    <a:pt x="1" y="172"/>
                    <a:pt x="33" y="267"/>
                  </a:cubicBezTo>
                  <a:lnTo>
                    <a:pt x="384" y="108"/>
                  </a:lnTo>
                  <a:cubicBezTo>
                    <a:pt x="360" y="36"/>
                    <a:pt x="28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4372875" y="4221825"/>
              <a:ext cx="9600" cy="6450"/>
            </a:xfrm>
            <a:custGeom>
              <a:avLst/>
              <a:gdLst/>
              <a:ahLst/>
              <a:cxnLst/>
              <a:rect l="l" t="t" r="r" b="b"/>
              <a:pathLst>
                <a:path w="384" h="258" extrusionOk="0">
                  <a:moveTo>
                    <a:pt x="351" y="1"/>
                  </a:moveTo>
                  <a:lnTo>
                    <a:pt x="0" y="160"/>
                  </a:lnTo>
                  <a:cubicBezTo>
                    <a:pt x="21" y="222"/>
                    <a:pt x="81" y="257"/>
                    <a:pt x="147" y="257"/>
                  </a:cubicBezTo>
                  <a:cubicBezTo>
                    <a:pt x="184" y="257"/>
                    <a:pt x="221" y="247"/>
                    <a:pt x="255" y="224"/>
                  </a:cubicBezTo>
                  <a:cubicBezTo>
                    <a:pt x="351" y="192"/>
                    <a:pt x="383" y="64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4401575" y="4208275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352" y="0"/>
                  </a:moveTo>
                  <a:lnTo>
                    <a:pt x="1" y="160"/>
                  </a:lnTo>
                  <a:cubicBezTo>
                    <a:pt x="25" y="231"/>
                    <a:pt x="103" y="267"/>
                    <a:pt x="180" y="267"/>
                  </a:cubicBezTo>
                  <a:cubicBezTo>
                    <a:pt x="206" y="267"/>
                    <a:pt x="232" y="263"/>
                    <a:pt x="256" y="255"/>
                  </a:cubicBezTo>
                  <a:cubicBezTo>
                    <a:pt x="352" y="192"/>
                    <a:pt x="384" y="96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4429500" y="4194700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384" y="1"/>
                  </a:moveTo>
                  <a:lnTo>
                    <a:pt x="1" y="160"/>
                  </a:lnTo>
                  <a:cubicBezTo>
                    <a:pt x="49" y="232"/>
                    <a:pt x="115" y="268"/>
                    <a:pt x="198" y="268"/>
                  </a:cubicBezTo>
                  <a:cubicBezTo>
                    <a:pt x="226" y="268"/>
                    <a:pt x="256" y="264"/>
                    <a:pt x="288" y="256"/>
                  </a:cubicBezTo>
                  <a:cubicBezTo>
                    <a:pt x="384" y="192"/>
                    <a:pt x="416" y="96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4463025" y="4226325"/>
              <a:ext cx="11200" cy="9725"/>
            </a:xfrm>
            <a:custGeom>
              <a:avLst/>
              <a:gdLst/>
              <a:ahLst/>
              <a:cxnLst/>
              <a:rect l="l" t="t" r="r" b="b"/>
              <a:pathLst>
                <a:path w="448" h="389" extrusionOk="0">
                  <a:moveTo>
                    <a:pt x="204" y="0"/>
                  </a:moveTo>
                  <a:cubicBezTo>
                    <a:pt x="178" y="0"/>
                    <a:pt x="152" y="4"/>
                    <a:pt x="128" y="12"/>
                  </a:cubicBezTo>
                  <a:cubicBezTo>
                    <a:pt x="32" y="76"/>
                    <a:pt x="0" y="172"/>
                    <a:pt x="32" y="267"/>
                  </a:cubicBezTo>
                  <a:cubicBezTo>
                    <a:pt x="78" y="336"/>
                    <a:pt x="141" y="389"/>
                    <a:pt x="208" y="389"/>
                  </a:cubicBezTo>
                  <a:cubicBezTo>
                    <a:pt x="234" y="389"/>
                    <a:pt x="261" y="381"/>
                    <a:pt x="288" y="363"/>
                  </a:cubicBezTo>
                  <a:cubicBezTo>
                    <a:pt x="383" y="331"/>
                    <a:pt x="447" y="204"/>
                    <a:pt x="383" y="108"/>
                  </a:cubicBezTo>
                  <a:cubicBezTo>
                    <a:pt x="359" y="36"/>
                    <a:pt x="28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4455050" y="4247050"/>
              <a:ext cx="9600" cy="6725"/>
            </a:xfrm>
            <a:custGeom>
              <a:avLst/>
              <a:gdLst/>
              <a:ahLst/>
              <a:cxnLst/>
              <a:rect l="l" t="t" r="r" b="b"/>
              <a:pathLst>
                <a:path w="384" h="269" extrusionOk="0">
                  <a:moveTo>
                    <a:pt x="204" y="1"/>
                  </a:moveTo>
                  <a:cubicBezTo>
                    <a:pt x="178" y="1"/>
                    <a:pt x="152" y="5"/>
                    <a:pt x="128" y="13"/>
                  </a:cubicBezTo>
                  <a:cubicBezTo>
                    <a:pt x="32" y="77"/>
                    <a:pt x="0" y="172"/>
                    <a:pt x="32" y="268"/>
                  </a:cubicBezTo>
                  <a:lnTo>
                    <a:pt x="383" y="109"/>
                  </a:lnTo>
                  <a:cubicBezTo>
                    <a:pt x="359" y="37"/>
                    <a:pt x="281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4426325" y="4260625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204" y="0"/>
                  </a:moveTo>
                  <a:cubicBezTo>
                    <a:pt x="178" y="0"/>
                    <a:pt x="152" y="4"/>
                    <a:pt x="128" y="12"/>
                  </a:cubicBezTo>
                  <a:cubicBezTo>
                    <a:pt x="32" y="76"/>
                    <a:pt x="0" y="172"/>
                    <a:pt x="32" y="268"/>
                  </a:cubicBezTo>
                  <a:lnTo>
                    <a:pt x="383" y="108"/>
                  </a:lnTo>
                  <a:cubicBezTo>
                    <a:pt x="359" y="36"/>
                    <a:pt x="28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4434300" y="4239875"/>
              <a:ext cx="11200" cy="9750"/>
            </a:xfrm>
            <a:custGeom>
              <a:avLst/>
              <a:gdLst/>
              <a:ahLst/>
              <a:cxnLst/>
              <a:rect l="l" t="t" r="r" b="b"/>
              <a:pathLst>
                <a:path w="448" h="390" extrusionOk="0">
                  <a:moveTo>
                    <a:pt x="204" y="1"/>
                  </a:moveTo>
                  <a:cubicBezTo>
                    <a:pt x="178" y="1"/>
                    <a:pt x="152" y="5"/>
                    <a:pt x="128" y="13"/>
                  </a:cubicBezTo>
                  <a:cubicBezTo>
                    <a:pt x="32" y="77"/>
                    <a:pt x="0" y="172"/>
                    <a:pt x="32" y="268"/>
                  </a:cubicBezTo>
                  <a:cubicBezTo>
                    <a:pt x="55" y="337"/>
                    <a:pt x="128" y="389"/>
                    <a:pt x="203" y="389"/>
                  </a:cubicBezTo>
                  <a:cubicBezTo>
                    <a:pt x="232" y="389"/>
                    <a:pt x="261" y="382"/>
                    <a:pt x="288" y="364"/>
                  </a:cubicBezTo>
                  <a:cubicBezTo>
                    <a:pt x="383" y="332"/>
                    <a:pt x="447" y="204"/>
                    <a:pt x="383" y="108"/>
                  </a:cubicBezTo>
                  <a:cubicBezTo>
                    <a:pt x="359" y="37"/>
                    <a:pt x="282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4404775" y="4253450"/>
              <a:ext cx="11200" cy="9725"/>
            </a:xfrm>
            <a:custGeom>
              <a:avLst/>
              <a:gdLst/>
              <a:ahLst/>
              <a:cxnLst/>
              <a:rect l="l" t="t" r="r" b="b"/>
              <a:pathLst>
                <a:path w="448" h="389" extrusionOk="0">
                  <a:moveTo>
                    <a:pt x="236" y="0"/>
                  </a:moveTo>
                  <a:cubicBezTo>
                    <a:pt x="210" y="0"/>
                    <a:pt x="184" y="4"/>
                    <a:pt x="160" y="12"/>
                  </a:cubicBezTo>
                  <a:cubicBezTo>
                    <a:pt x="64" y="76"/>
                    <a:pt x="1" y="172"/>
                    <a:pt x="64" y="268"/>
                  </a:cubicBezTo>
                  <a:cubicBezTo>
                    <a:pt x="87" y="337"/>
                    <a:pt x="160" y="389"/>
                    <a:pt x="235" y="389"/>
                  </a:cubicBezTo>
                  <a:cubicBezTo>
                    <a:pt x="264" y="389"/>
                    <a:pt x="293" y="381"/>
                    <a:pt x="320" y="363"/>
                  </a:cubicBezTo>
                  <a:cubicBezTo>
                    <a:pt x="416" y="331"/>
                    <a:pt x="447" y="204"/>
                    <a:pt x="416" y="108"/>
                  </a:cubicBezTo>
                  <a:cubicBezTo>
                    <a:pt x="392" y="36"/>
                    <a:pt x="31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4376050" y="4267000"/>
              <a:ext cx="11200" cy="9750"/>
            </a:xfrm>
            <a:custGeom>
              <a:avLst/>
              <a:gdLst/>
              <a:ahLst/>
              <a:cxnLst/>
              <a:rect l="l" t="t" r="r" b="b"/>
              <a:pathLst>
                <a:path w="448" h="390" extrusionOk="0">
                  <a:moveTo>
                    <a:pt x="232" y="1"/>
                  </a:moveTo>
                  <a:cubicBezTo>
                    <a:pt x="208" y="1"/>
                    <a:pt x="184" y="5"/>
                    <a:pt x="160" y="13"/>
                  </a:cubicBezTo>
                  <a:cubicBezTo>
                    <a:pt x="65" y="77"/>
                    <a:pt x="1" y="204"/>
                    <a:pt x="65" y="268"/>
                  </a:cubicBezTo>
                  <a:cubicBezTo>
                    <a:pt x="88" y="337"/>
                    <a:pt x="160" y="390"/>
                    <a:pt x="235" y="390"/>
                  </a:cubicBezTo>
                  <a:cubicBezTo>
                    <a:pt x="264" y="390"/>
                    <a:pt x="293" y="382"/>
                    <a:pt x="320" y="364"/>
                  </a:cubicBezTo>
                  <a:cubicBezTo>
                    <a:pt x="416" y="332"/>
                    <a:pt x="448" y="204"/>
                    <a:pt x="416" y="109"/>
                  </a:cubicBezTo>
                  <a:cubicBezTo>
                    <a:pt x="368" y="37"/>
                    <a:pt x="302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4397600" y="4274200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231" y="0"/>
                  </a:moveTo>
                  <a:cubicBezTo>
                    <a:pt x="208" y="0"/>
                    <a:pt x="184" y="4"/>
                    <a:pt x="160" y="12"/>
                  </a:cubicBezTo>
                  <a:cubicBezTo>
                    <a:pt x="32" y="76"/>
                    <a:pt x="0" y="172"/>
                    <a:pt x="32" y="267"/>
                  </a:cubicBezTo>
                  <a:lnTo>
                    <a:pt x="415" y="108"/>
                  </a:lnTo>
                  <a:cubicBezTo>
                    <a:pt x="367" y="36"/>
                    <a:pt x="302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4385625" y="4248950"/>
              <a:ext cx="10400" cy="7050"/>
            </a:xfrm>
            <a:custGeom>
              <a:avLst/>
              <a:gdLst/>
              <a:ahLst/>
              <a:cxnLst/>
              <a:rect l="l" t="t" r="r" b="b"/>
              <a:pathLst>
                <a:path w="416" h="282" extrusionOk="0">
                  <a:moveTo>
                    <a:pt x="352" y="1"/>
                  </a:moveTo>
                  <a:lnTo>
                    <a:pt x="1" y="160"/>
                  </a:lnTo>
                  <a:cubicBezTo>
                    <a:pt x="47" y="229"/>
                    <a:pt x="109" y="282"/>
                    <a:pt x="176" y="282"/>
                  </a:cubicBezTo>
                  <a:cubicBezTo>
                    <a:pt x="203" y="282"/>
                    <a:pt x="229" y="274"/>
                    <a:pt x="256" y="256"/>
                  </a:cubicBezTo>
                  <a:cubicBezTo>
                    <a:pt x="352" y="224"/>
                    <a:pt x="416" y="96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4414350" y="4235400"/>
              <a:ext cx="10400" cy="7050"/>
            </a:xfrm>
            <a:custGeom>
              <a:avLst/>
              <a:gdLst/>
              <a:ahLst/>
              <a:cxnLst/>
              <a:rect l="l" t="t" r="r" b="b"/>
              <a:pathLst>
                <a:path w="416" h="282" extrusionOk="0">
                  <a:moveTo>
                    <a:pt x="352" y="0"/>
                  </a:moveTo>
                  <a:lnTo>
                    <a:pt x="1" y="192"/>
                  </a:lnTo>
                  <a:cubicBezTo>
                    <a:pt x="23" y="237"/>
                    <a:pt x="94" y="282"/>
                    <a:pt x="167" y="282"/>
                  </a:cubicBezTo>
                  <a:cubicBezTo>
                    <a:pt x="197" y="282"/>
                    <a:pt x="228" y="274"/>
                    <a:pt x="256" y="256"/>
                  </a:cubicBezTo>
                  <a:cubicBezTo>
                    <a:pt x="352" y="224"/>
                    <a:pt x="415" y="96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4443075" y="4221825"/>
              <a:ext cx="9600" cy="7250"/>
            </a:xfrm>
            <a:custGeom>
              <a:avLst/>
              <a:gdLst/>
              <a:ahLst/>
              <a:cxnLst/>
              <a:rect l="l" t="t" r="r" b="b"/>
              <a:pathLst>
                <a:path w="384" h="290" extrusionOk="0">
                  <a:moveTo>
                    <a:pt x="352" y="1"/>
                  </a:moveTo>
                  <a:lnTo>
                    <a:pt x="1" y="192"/>
                  </a:lnTo>
                  <a:cubicBezTo>
                    <a:pt x="21" y="254"/>
                    <a:pt x="82" y="289"/>
                    <a:pt x="148" y="289"/>
                  </a:cubicBezTo>
                  <a:cubicBezTo>
                    <a:pt x="184" y="289"/>
                    <a:pt x="222" y="279"/>
                    <a:pt x="256" y="256"/>
                  </a:cubicBezTo>
                  <a:cubicBezTo>
                    <a:pt x="352" y="224"/>
                    <a:pt x="383" y="96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4475775" y="4254250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32" y="0"/>
                  </a:moveTo>
                  <a:cubicBezTo>
                    <a:pt x="208" y="0"/>
                    <a:pt x="185" y="4"/>
                    <a:pt x="161" y="12"/>
                  </a:cubicBezTo>
                  <a:cubicBezTo>
                    <a:pt x="33" y="44"/>
                    <a:pt x="1" y="172"/>
                    <a:pt x="33" y="267"/>
                  </a:cubicBezTo>
                  <a:cubicBezTo>
                    <a:pt x="81" y="339"/>
                    <a:pt x="165" y="375"/>
                    <a:pt x="244" y="375"/>
                  </a:cubicBezTo>
                  <a:cubicBezTo>
                    <a:pt x="270" y="375"/>
                    <a:pt x="296" y="371"/>
                    <a:pt x="320" y="363"/>
                  </a:cubicBezTo>
                  <a:cubicBezTo>
                    <a:pt x="416" y="299"/>
                    <a:pt x="448" y="204"/>
                    <a:pt x="416" y="108"/>
                  </a:cubicBezTo>
                  <a:cubicBezTo>
                    <a:pt x="368" y="36"/>
                    <a:pt x="302" y="0"/>
                    <a:pt x="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4467800" y="4274975"/>
              <a:ext cx="10400" cy="6725"/>
            </a:xfrm>
            <a:custGeom>
              <a:avLst/>
              <a:gdLst/>
              <a:ahLst/>
              <a:cxnLst/>
              <a:rect l="l" t="t" r="r" b="b"/>
              <a:pathLst>
                <a:path w="416" h="269" extrusionOk="0">
                  <a:moveTo>
                    <a:pt x="218" y="1"/>
                  </a:moveTo>
                  <a:cubicBezTo>
                    <a:pt x="190" y="1"/>
                    <a:pt x="160" y="5"/>
                    <a:pt x="129" y="13"/>
                  </a:cubicBezTo>
                  <a:cubicBezTo>
                    <a:pt x="33" y="45"/>
                    <a:pt x="1" y="172"/>
                    <a:pt x="33" y="268"/>
                  </a:cubicBezTo>
                  <a:lnTo>
                    <a:pt x="416" y="109"/>
                  </a:lnTo>
                  <a:cubicBezTo>
                    <a:pt x="368" y="37"/>
                    <a:pt x="302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4439075" y="4288200"/>
              <a:ext cx="10400" cy="7050"/>
            </a:xfrm>
            <a:custGeom>
              <a:avLst/>
              <a:gdLst/>
              <a:ahLst/>
              <a:cxnLst/>
              <a:rect l="l" t="t" r="r" b="b"/>
              <a:pathLst>
                <a:path w="416" h="282" extrusionOk="0">
                  <a:moveTo>
                    <a:pt x="240" y="1"/>
                  </a:moveTo>
                  <a:cubicBezTo>
                    <a:pt x="214" y="1"/>
                    <a:pt x="187" y="9"/>
                    <a:pt x="161" y="26"/>
                  </a:cubicBezTo>
                  <a:cubicBezTo>
                    <a:pt x="65" y="58"/>
                    <a:pt x="1" y="186"/>
                    <a:pt x="65" y="282"/>
                  </a:cubicBezTo>
                  <a:lnTo>
                    <a:pt x="416" y="122"/>
                  </a:lnTo>
                  <a:cubicBezTo>
                    <a:pt x="370" y="53"/>
                    <a:pt x="307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4447075" y="4267800"/>
              <a:ext cx="11175" cy="9400"/>
            </a:xfrm>
            <a:custGeom>
              <a:avLst/>
              <a:gdLst/>
              <a:ahLst/>
              <a:cxnLst/>
              <a:rect l="l" t="t" r="r" b="b"/>
              <a:pathLst>
                <a:path w="447" h="376" extrusionOk="0">
                  <a:moveTo>
                    <a:pt x="204" y="1"/>
                  </a:moveTo>
                  <a:cubicBezTo>
                    <a:pt x="178" y="1"/>
                    <a:pt x="152" y="5"/>
                    <a:pt x="128" y="13"/>
                  </a:cubicBezTo>
                  <a:cubicBezTo>
                    <a:pt x="32" y="77"/>
                    <a:pt x="0" y="172"/>
                    <a:pt x="32" y="268"/>
                  </a:cubicBezTo>
                  <a:cubicBezTo>
                    <a:pt x="80" y="340"/>
                    <a:pt x="146" y="376"/>
                    <a:pt x="216" y="376"/>
                  </a:cubicBezTo>
                  <a:cubicBezTo>
                    <a:pt x="239" y="376"/>
                    <a:pt x="263" y="372"/>
                    <a:pt x="287" y="364"/>
                  </a:cubicBezTo>
                  <a:cubicBezTo>
                    <a:pt x="415" y="300"/>
                    <a:pt x="447" y="204"/>
                    <a:pt x="415" y="108"/>
                  </a:cubicBezTo>
                  <a:cubicBezTo>
                    <a:pt x="367" y="37"/>
                    <a:pt x="283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4418350" y="4281375"/>
              <a:ext cx="11175" cy="9400"/>
            </a:xfrm>
            <a:custGeom>
              <a:avLst/>
              <a:gdLst/>
              <a:ahLst/>
              <a:cxnLst/>
              <a:rect l="l" t="t" r="r" b="b"/>
              <a:pathLst>
                <a:path w="447" h="376" extrusionOk="0">
                  <a:moveTo>
                    <a:pt x="204" y="0"/>
                  </a:moveTo>
                  <a:cubicBezTo>
                    <a:pt x="178" y="0"/>
                    <a:pt x="152" y="4"/>
                    <a:pt x="128" y="12"/>
                  </a:cubicBezTo>
                  <a:cubicBezTo>
                    <a:pt x="32" y="76"/>
                    <a:pt x="0" y="172"/>
                    <a:pt x="32" y="268"/>
                  </a:cubicBezTo>
                  <a:cubicBezTo>
                    <a:pt x="80" y="339"/>
                    <a:pt x="146" y="375"/>
                    <a:pt x="216" y="375"/>
                  </a:cubicBezTo>
                  <a:cubicBezTo>
                    <a:pt x="240" y="375"/>
                    <a:pt x="263" y="371"/>
                    <a:pt x="287" y="363"/>
                  </a:cubicBezTo>
                  <a:cubicBezTo>
                    <a:pt x="383" y="299"/>
                    <a:pt x="447" y="204"/>
                    <a:pt x="383" y="108"/>
                  </a:cubicBezTo>
                  <a:cubicBezTo>
                    <a:pt x="359" y="36"/>
                    <a:pt x="281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4389625" y="4294925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04" y="1"/>
                  </a:moveTo>
                  <a:cubicBezTo>
                    <a:pt x="178" y="1"/>
                    <a:pt x="152" y="5"/>
                    <a:pt x="128" y="13"/>
                  </a:cubicBezTo>
                  <a:cubicBezTo>
                    <a:pt x="32" y="77"/>
                    <a:pt x="0" y="172"/>
                    <a:pt x="32" y="268"/>
                  </a:cubicBezTo>
                  <a:cubicBezTo>
                    <a:pt x="56" y="340"/>
                    <a:pt x="134" y="376"/>
                    <a:pt x="212" y="376"/>
                  </a:cubicBezTo>
                  <a:cubicBezTo>
                    <a:pt x="238" y="376"/>
                    <a:pt x="264" y="372"/>
                    <a:pt x="287" y="364"/>
                  </a:cubicBezTo>
                  <a:cubicBezTo>
                    <a:pt x="383" y="300"/>
                    <a:pt x="447" y="204"/>
                    <a:pt x="383" y="109"/>
                  </a:cubicBezTo>
                  <a:cubicBezTo>
                    <a:pt x="359" y="37"/>
                    <a:pt x="281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4410375" y="4301575"/>
              <a:ext cx="10375" cy="7250"/>
            </a:xfrm>
            <a:custGeom>
              <a:avLst/>
              <a:gdLst/>
              <a:ahLst/>
              <a:cxnLst/>
              <a:rect l="l" t="t" r="r" b="b"/>
              <a:pathLst>
                <a:path w="415" h="290" extrusionOk="0">
                  <a:moveTo>
                    <a:pt x="268" y="1"/>
                  </a:moveTo>
                  <a:cubicBezTo>
                    <a:pt x="231" y="1"/>
                    <a:pt x="194" y="11"/>
                    <a:pt x="160" y="34"/>
                  </a:cubicBezTo>
                  <a:cubicBezTo>
                    <a:pt x="64" y="66"/>
                    <a:pt x="0" y="194"/>
                    <a:pt x="64" y="289"/>
                  </a:cubicBezTo>
                  <a:lnTo>
                    <a:pt x="415" y="98"/>
                  </a:lnTo>
                  <a:cubicBezTo>
                    <a:pt x="394" y="36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4398400" y="4276875"/>
              <a:ext cx="10400" cy="6725"/>
            </a:xfrm>
            <a:custGeom>
              <a:avLst/>
              <a:gdLst/>
              <a:ahLst/>
              <a:cxnLst/>
              <a:rect l="l" t="t" r="r" b="b"/>
              <a:pathLst>
                <a:path w="416" h="269" extrusionOk="0">
                  <a:moveTo>
                    <a:pt x="383" y="1"/>
                  </a:moveTo>
                  <a:lnTo>
                    <a:pt x="0" y="160"/>
                  </a:lnTo>
                  <a:cubicBezTo>
                    <a:pt x="48" y="232"/>
                    <a:pt x="132" y="268"/>
                    <a:pt x="211" y="268"/>
                  </a:cubicBezTo>
                  <a:cubicBezTo>
                    <a:pt x="238" y="268"/>
                    <a:pt x="264" y="264"/>
                    <a:pt x="288" y="256"/>
                  </a:cubicBezTo>
                  <a:cubicBezTo>
                    <a:pt x="383" y="192"/>
                    <a:pt x="415" y="96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4427125" y="4263325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351" y="0"/>
                  </a:moveTo>
                  <a:lnTo>
                    <a:pt x="0" y="160"/>
                  </a:lnTo>
                  <a:cubicBezTo>
                    <a:pt x="48" y="232"/>
                    <a:pt x="114" y="267"/>
                    <a:pt x="184" y="267"/>
                  </a:cubicBezTo>
                  <a:cubicBezTo>
                    <a:pt x="208" y="267"/>
                    <a:pt x="232" y="263"/>
                    <a:pt x="256" y="256"/>
                  </a:cubicBezTo>
                  <a:cubicBezTo>
                    <a:pt x="351" y="192"/>
                    <a:pt x="415" y="96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4455850" y="4249750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351" y="1"/>
                  </a:moveTo>
                  <a:lnTo>
                    <a:pt x="0" y="160"/>
                  </a:lnTo>
                  <a:cubicBezTo>
                    <a:pt x="48" y="232"/>
                    <a:pt x="114" y="268"/>
                    <a:pt x="184" y="268"/>
                  </a:cubicBezTo>
                  <a:cubicBezTo>
                    <a:pt x="208" y="268"/>
                    <a:pt x="232" y="264"/>
                    <a:pt x="255" y="256"/>
                  </a:cubicBezTo>
                  <a:cubicBezTo>
                    <a:pt x="351" y="224"/>
                    <a:pt x="415" y="96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4411950" y="4304000"/>
              <a:ext cx="9600" cy="7250"/>
            </a:xfrm>
            <a:custGeom>
              <a:avLst/>
              <a:gdLst/>
              <a:ahLst/>
              <a:cxnLst/>
              <a:rect l="l" t="t" r="r" b="b"/>
              <a:pathLst>
                <a:path w="384" h="290" extrusionOk="0">
                  <a:moveTo>
                    <a:pt x="352" y="1"/>
                  </a:moveTo>
                  <a:lnTo>
                    <a:pt x="1" y="192"/>
                  </a:lnTo>
                  <a:cubicBezTo>
                    <a:pt x="21" y="254"/>
                    <a:pt x="82" y="289"/>
                    <a:pt x="148" y="289"/>
                  </a:cubicBezTo>
                  <a:cubicBezTo>
                    <a:pt x="184" y="289"/>
                    <a:pt x="222" y="279"/>
                    <a:pt x="256" y="256"/>
                  </a:cubicBezTo>
                  <a:cubicBezTo>
                    <a:pt x="352" y="224"/>
                    <a:pt x="384" y="97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4440675" y="4291250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352" y="0"/>
                  </a:moveTo>
                  <a:lnTo>
                    <a:pt x="1" y="160"/>
                  </a:lnTo>
                  <a:cubicBezTo>
                    <a:pt x="25" y="232"/>
                    <a:pt x="102" y="267"/>
                    <a:pt x="180" y="267"/>
                  </a:cubicBezTo>
                  <a:cubicBezTo>
                    <a:pt x="206" y="267"/>
                    <a:pt x="232" y="263"/>
                    <a:pt x="256" y="256"/>
                  </a:cubicBezTo>
                  <a:cubicBezTo>
                    <a:pt x="352" y="192"/>
                    <a:pt x="384" y="96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4468600" y="4277675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384" y="1"/>
                  </a:moveTo>
                  <a:lnTo>
                    <a:pt x="1" y="160"/>
                  </a:lnTo>
                  <a:cubicBezTo>
                    <a:pt x="49" y="232"/>
                    <a:pt x="114" y="268"/>
                    <a:pt x="198" y="268"/>
                  </a:cubicBezTo>
                  <a:cubicBezTo>
                    <a:pt x="226" y="268"/>
                    <a:pt x="256" y="264"/>
                    <a:pt x="288" y="256"/>
                  </a:cubicBezTo>
                  <a:cubicBezTo>
                    <a:pt x="384" y="192"/>
                    <a:pt x="416" y="96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4460625" y="4296000"/>
              <a:ext cx="11200" cy="9650"/>
            </a:xfrm>
            <a:custGeom>
              <a:avLst/>
              <a:gdLst/>
              <a:ahLst/>
              <a:cxnLst/>
              <a:rect l="l" t="t" r="r" b="b"/>
              <a:pathLst>
                <a:path w="448" h="386" extrusionOk="0">
                  <a:moveTo>
                    <a:pt x="236" y="0"/>
                  </a:moveTo>
                  <a:cubicBezTo>
                    <a:pt x="200" y="0"/>
                    <a:pt x="162" y="11"/>
                    <a:pt x="128" y="34"/>
                  </a:cubicBezTo>
                  <a:cubicBezTo>
                    <a:pt x="33" y="66"/>
                    <a:pt x="1" y="193"/>
                    <a:pt x="33" y="289"/>
                  </a:cubicBezTo>
                  <a:cubicBezTo>
                    <a:pt x="53" y="351"/>
                    <a:pt x="114" y="386"/>
                    <a:pt x="180" y="386"/>
                  </a:cubicBezTo>
                  <a:cubicBezTo>
                    <a:pt x="216" y="386"/>
                    <a:pt x="254" y="375"/>
                    <a:pt x="288" y="353"/>
                  </a:cubicBezTo>
                  <a:cubicBezTo>
                    <a:pt x="384" y="321"/>
                    <a:pt x="447" y="193"/>
                    <a:pt x="384" y="97"/>
                  </a:cubicBezTo>
                  <a:cubicBezTo>
                    <a:pt x="363" y="36"/>
                    <a:pt x="302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4431900" y="4309550"/>
              <a:ext cx="11200" cy="9675"/>
            </a:xfrm>
            <a:custGeom>
              <a:avLst/>
              <a:gdLst/>
              <a:ahLst/>
              <a:cxnLst/>
              <a:rect l="l" t="t" r="r" b="b"/>
              <a:pathLst>
                <a:path w="448" h="387" extrusionOk="0">
                  <a:moveTo>
                    <a:pt x="236" y="1"/>
                  </a:moveTo>
                  <a:cubicBezTo>
                    <a:pt x="200" y="1"/>
                    <a:pt x="162" y="12"/>
                    <a:pt x="128" y="34"/>
                  </a:cubicBezTo>
                  <a:cubicBezTo>
                    <a:pt x="33" y="66"/>
                    <a:pt x="1" y="194"/>
                    <a:pt x="33" y="289"/>
                  </a:cubicBezTo>
                  <a:cubicBezTo>
                    <a:pt x="53" y="351"/>
                    <a:pt x="114" y="386"/>
                    <a:pt x="180" y="386"/>
                  </a:cubicBezTo>
                  <a:cubicBezTo>
                    <a:pt x="216" y="386"/>
                    <a:pt x="254" y="376"/>
                    <a:pt x="288" y="353"/>
                  </a:cubicBezTo>
                  <a:cubicBezTo>
                    <a:pt x="384" y="321"/>
                    <a:pt x="448" y="194"/>
                    <a:pt x="384" y="98"/>
                  </a:cubicBezTo>
                  <a:cubicBezTo>
                    <a:pt x="363" y="36"/>
                    <a:pt x="303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4668075" y="2133525"/>
              <a:ext cx="9600" cy="9100"/>
            </a:xfrm>
            <a:custGeom>
              <a:avLst/>
              <a:gdLst/>
              <a:ahLst/>
              <a:cxnLst/>
              <a:rect l="l" t="t" r="r" b="b"/>
              <a:pathLst>
                <a:path w="384" h="364" extrusionOk="0">
                  <a:moveTo>
                    <a:pt x="241" y="0"/>
                  </a:moveTo>
                  <a:cubicBezTo>
                    <a:pt x="179" y="0"/>
                    <a:pt x="117" y="24"/>
                    <a:pt x="64" y="76"/>
                  </a:cubicBezTo>
                  <a:cubicBezTo>
                    <a:pt x="0" y="140"/>
                    <a:pt x="32" y="300"/>
                    <a:pt x="128" y="364"/>
                  </a:cubicBezTo>
                  <a:lnTo>
                    <a:pt x="383" y="45"/>
                  </a:lnTo>
                  <a:cubicBezTo>
                    <a:pt x="340" y="16"/>
                    <a:pt x="291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4688025" y="2109025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257" y="0"/>
                  </a:moveTo>
                  <a:cubicBezTo>
                    <a:pt x="199" y="0"/>
                    <a:pt x="135" y="28"/>
                    <a:pt x="96" y="67"/>
                  </a:cubicBezTo>
                  <a:cubicBezTo>
                    <a:pt x="0" y="163"/>
                    <a:pt x="32" y="291"/>
                    <a:pt x="128" y="354"/>
                  </a:cubicBezTo>
                  <a:lnTo>
                    <a:pt x="351" y="35"/>
                  </a:lnTo>
                  <a:cubicBezTo>
                    <a:pt x="327" y="11"/>
                    <a:pt x="293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4708750" y="2084850"/>
              <a:ext cx="8025" cy="8300"/>
            </a:xfrm>
            <a:custGeom>
              <a:avLst/>
              <a:gdLst/>
              <a:ahLst/>
              <a:cxnLst/>
              <a:rect l="l" t="t" r="r" b="b"/>
              <a:pathLst>
                <a:path w="321" h="332" extrusionOk="0">
                  <a:moveTo>
                    <a:pt x="207" y="0"/>
                  </a:moveTo>
                  <a:cubicBezTo>
                    <a:pt x="154" y="0"/>
                    <a:pt x="100" y="24"/>
                    <a:pt x="65" y="77"/>
                  </a:cubicBezTo>
                  <a:cubicBezTo>
                    <a:pt x="1" y="172"/>
                    <a:pt x="1" y="268"/>
                    <a:pt x="65" y="332"/>
                  </a:cubicBezTo>
                  <a:lnTo>
                    <a:pt x="320" y="45"/>
                  </a:lnTo>
                  <a:cubicBezTo>
                    <a:pt x="291" y="16"/>
                    <a:pt x="25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4686425" y="2086450"/>
              <a:ext cx="10400" cy="9975"/>
            </a:xfrm>
            <a:custGeom>
              <a:avLst/>
              <a:gdLst/>
              <a:ahLst/>
              <a:cxnLst/>
              <a:rect l="l" t="t" r="r" b="b"/>
              <a:pathLst>
                <a:path w="416" h="399" extrusionOk="0">
                  <a:moveTo>
                    <a:pt x="238" y="0"/>
                  </a:moveTo>
                  <a:cubicBezTo>
                    <a:pt x="186" y="0"/>
                    <a:pt x="131" y="24"/>
                    <a:pt x="96" y="77"/>
                  </a:cubicBezTo>
                  <a:cubicBezTo>
                    <a:pt x="0" y="140"/>
                    <a:pt x="0" y="268"/>
                    <a:pt x="96" y="364"/>
                  </a:cubicBezTo>
                  <a:cubicBezTo>
                    <a:pt x="120" y="388"/>
                    <a:pt x="154" y="399"/>
                    <a:pt x="190" y="399"/>
                  </a:cubicBezTo>
                  <a:cubicBezTo>
                    <a:pt x="248" y="399"/>
                    <a:pt x="312" y="371"/>
                    <a:pt x="351" y="332"/>
                  </a:cubicBezTo>
                  <a:cubicBezTo>
                    <a:pt x="415" y="236"/>
                    <a:pt x="415" y="108"/>
                    <a:pt x="351" y="45"/>
                  </a:cubicBezTo>
                  <a:cubicBezTo>
                    <a:pt x="323" y="16"/>
                    <a:pt x="281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4664875" y="2109700"/>
              <a:ext cx="11200" cy="10200"/>
            </a:xfrm>
            <a:custGeom>
              <a:avLst/>
              <a:gdLst/>
              <a:ahLst/>
              <a:cxnLst/>
              <a:rect l="l" t="t" r="r" b="b"/>
              <a:pathLst>
                <a:path w="448" h="408" extrusionOk="0">
                  <a:moveTo>
                    <a:pt x="196" y="0"/>
                  </a:moveTo>
                  <a:cubicBezTo>
                    <a:pt x="144" y="0"/>
                    <a:pt x="96" y="24"/>
                    <a:pt x="65" y="72"/>
                  </a:cubicBezTo>
                  <a:cubicBezTo>
                    <a:pt x="1" y="136"/>
                    <a:pt x="1" y="264"/>
                    <a:pt x="96" y="359"/>
                  </a:cubicBezTo>
                  <a:cubicBezTo>
                    <a:pt x="128" y="391"/>
                    <a:pt x="176" y="407"/>
                    <a:pt x="228" y="407"/>
                  </a:cubicBezTo>
                  <a:cubicBezTo>
                    <a:pt x="280" y="407"/>
                    <a:pt x="336" y="391"/>
                    <a:pt x="384" y="359"/>
                  </a:cubicBezTo>
                  <a:cubicBezTo>
                    <a:pt x="447" y="264"/>
                    <a:pt x="447" y="136"/>
                    <a:pt x="352" y="72"/>
                  </a:cubicBezTo>
                  <a:cubicBezTo>
                    <a:pt x="304" y="24"/>
                    <a:pt x="248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4729500" y="2080075"/>
              <a:ext cx="9600" cy="9400"/>
            </a:xfrm>
            <a:custGeom>
              <a:avLst/>
              <a:gdLst/>
              <a:ahLst/>
              <a:cxnLst/>
              <a:rect l="l" t="t" r="r" b="b"/>
              <a:pathLst>
                <a:path w="384" h="376" extrusionOk="0">
                  <a:moveTo>
                    <a:pt x="249" y="0"/>
                  </a:moveTo>
                  <a:cubicBezTo>
                    <a:pt x="178" y="0"/>
                    <a:pt x="112" y="36"/>
                    <a:pt x="65" y="108"/>
                  </a:cubicBezTo>
                  <a:cubicBezTo>
                    <a:pt x="1" y="172"/>
                    <a:pt x="1" y="300"/>
                    <a:pt x="65" y="363"/>
                  </a:cubicBezTo>
                  <a:cubicBezTo>
                    <a:pt x="89" y="371"/>
                    <a:pt x="112" y="375"/>
                    <a:pt x="136" y="375"/>
                  </a:cubicBezTo>
                  <a:cubicBezTo>
                    <a:pt x="206" y="375"/>
                    <a:pt x="272" y="339"/>
                    <a:pt x="320" y="268"/>
                  </a:cubicBezTo>
                  <a:cubicBezTo>
                    <a:pt x="384" y="204"/>
                    <a:pt x="384" y="76"/>
                    <a:pt x="320" y="12"/>
                  </a:cubicBezTo>
                  <a:cubicBezTo>
                    <a:pt x="296" y="4"/>
                    <a:pt x="272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4731900" y="2101075"/>
              <a:ext cx="7200" cy="8850"/>
            </a:xfrm>
            <a:custGeom>
              <a:avLst/>
              <a:gdLst/>
              <a:ahLst/>
              <a:cxnLst/>
              <a:rect l="l" t="t" r="r" b="b"/>
              <a:pathLst>
                <a:path w="288" h="354" extrusionOk="0">
                  <a:moveTo>
                    <a:pt x="203" y="1"/>
                  </a:moveTo>
                  <a:cubicBezTo>
                    <a:pt x="145" y="1"/>
                    <a:pt x="85" y="36"/>
                    <a:pt x="64" y="98"/>
                  </a:cubicBezTo>
                  <a:cubicBezTo>
                    <a:pt x="0" y="194"/>
                    <a:pt x="0" y="289"/>
                    <a:pt x="96" y="353"/>
                  </a:cubicBezTo>
                  <a:lnTo>
                    <a:pt x="288" y="34"/>
                  </a:lnTo>
                  <a:cubicBezTo>
                    <a:pt x="265" y="11"/>
                    <a:pt x="234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7"/>
            <p:cNvSpPr/>
            <p:nvPr/>
          </p:nvSpPr>
          <p:spPr>
            <a:xfrm>
              <a:off x="4714350" y="2127425"/>
              <a:ext cx="8800" cy="9625"/>
            </a:xfrm>
            <a:custGeom>
              <a:avLst/>
              <a:gdLst/>
              <a:ahLst/>
              <a:cxnLst/>
              <a:rect l="l" t="t" r="r" b="b"/>
              <a:pathLst>
                <a:path w="352" h="385" extrusionOk="0">
                  <a:moveTo>
                    <a:pt x="242" y="0"/>
                  </a:moveTo>
                  <a:cubicBezTo>
                    <a:pt x="173" y="0"/>
                    <a:pt x="105" y="35"/>
                    <a:pt x="64" y="97"/>
                  </a:cubicBezTo>
                  <a:cubicBezTo>
                    <a:pt x="0" y="193"/>
                    <a:pt x="32" y="320"/>
                    <a:pt x="128" y="384"/>
                  </a:cubicBezTo>
                  <a:lnTo>
                    <a:pt x="351" y="33"/>
                  </a:lnTo>
                  <a:cubicBezTo>
                    <a:pt x="318" y="11"/>
                    <a:pt x="280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7"/>
            <p:cNvSpPr/>
            <p:nvPr/>
          </p:nvSpPr>
          <p:spPr>
            <a:xfrm>
              <a:off x="4710350" y="2105875"/>
              <a:ext cx="11200" cy="9650"/>
            </a:xfrm>
            <a:custGeom>
              <a:avLst/>
              <a:gdLst/>
              <a:ahLst/>
              <a:cxnLst/>
              <a:rect l="l" t="t" r="r" b="b"/>
              <a:pathLst>
                <a:path w="448" h="386" extrusionOk="0">
                  <a:moveTo>
                    <a:pt x="242" y="0"/>
                  </a:moveTo>
                  <a:cubicBezTo>
                    <a:pt x="174" y="0"/>
                    <a:pt x="106" y="36"/>
                    <a:pt x="65" y="97"/>
                  </a:cubicBezTo>
                  <a:cubicBezTo>
                    <a:pt x="1" y="193"/>
                    <a:pt x="33" y="289"/>
                    <a:pt x="97" y="353"/>
                  </a:cubicBezTo>
                  <a:cubicBezTo>
                    <a:pt x="130" y="375"/>
                    <a:pt x="168" y="386"/>
                    <a:pt x="206" y="386"/>
                  </a:cubicBezTo>
                  <a:cubicBezTo>
                    <a:pt x="275" y="386"/>
                    <a:pt x="343" y="351"/>
                    <a:pt x="384" y="289"/>
                  </a:cubicBezTo>
                  <a:cubicBezTo>
                    <a:pt x="448" y="225"/>
                    <a:pt x="416" y="97"/>
                    <a:pt x="352" y="34"/>
                  </a:cubicBezTo>
                  <a:cubicBezTo>
                    <a:pt x="318" y="11"/>
                    <a:pt x="280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7"/>
            <p:cNvSpPr/>
            <p:nvPr/>
          </p:nvSpPr>
          <p:spPr>
            <a:xfrm>
              <a:off x="4692000" y="2131925"/>
              <a:ext cx="11200" cy="9975"/>
            </a:xfrm>
            <a:custGeom>
              <a:avLst/>
              <a:gdLst/>
              <a:ahLst/>
              <a:cxnLst/>
              <a:rect l="l" t="t" r="r" b="b"/>
              <a:pathLst>
                <a:path w="448" h="399" extrusionOk="0">
                  <a:moveTo>
                    <a:pt x="207" y="0"/>
                  </a:moveTo>
                  <a:cubicBezTo>
                    <a:pt x="154" y="0"/>
                    <a:pt x="100" y="24"/>
                    <a:pt x="65" y="77"/>
                  </a:cubicBezTo>
                  <a:cubicBezTo>
                    <a:pt x="1" y="172"/>
                    <a:pt x="1" y="300"/>
                    <a:pt x="97" y="364"/>
                  </a:cubicBezTo>
                  <a:cubicBezTo>
                    <a:pt x="133" y="388"/>
                    <a:pt x="174" y="399"/>
                    <a:pt x="215" y="399"/>
                  </a:cubicBezTo>
                  <a:cubicBezTo>
                    <a:pt x="280" y="399"/>
                    <a:pt x="344" y="371"/>
                    <a:pt x="384" y="332"/>
                  </a:cubicBezTo>
                  <a:cubicBezTo>
                    <a:pt x="448" y="236"/>
                    <a:pt x="416" y="109"/>
                    <a:pt x="320" y="45"/>
                  </a:cubicBezTo>
                  <a:cubicBezTo>
                    <a:pt x="291" y="16"/>
                    <a:pt x="25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7"/>
            <p:cNvSpPr/>
            <p:nvPr/>
          </p:nvSpPr>
          <p:spPr>
            <a:xfrm>
              <a:off x="4672850" y="2157850"/>
              <a:ext cx="12800" cy="10625"/>
            </a:xfrm>
            <a:custGeom>
              <a:avLst/>
              <a:gdLst/>
              <a:ahLst/>
              <a:cxnLst/>
              <a:rect l="l" t="t" r="r" b="b"/>
              <a:pathLst>
                <a:path w="512" h="425" extrusionOk="0">
                  <a:moveTo>
                    <a:pt x="212" y="0"/>
                  </a:moveTo>
                  <a:cubicBezTo>
                    <a:pt x="154" y="0"/>
                    <a:pt x="100" y="26"/>
                    <a:pt x="65" y="61"/>
                  </a:cubicBezTo>
                  <a:cubicBezTo>
                    <a:pt x="1" y="157"/>
                    <a:pt x="33" y="284"/>
                    <a:pt x="128" y="380"/>
                  </a:cubicBezTo>
                  <a:cubicBezTo>
                    <a:pt x="186" y="409"/>
                    <a:pt x="243" y="425"/>
                    <a:pt x="295" y="425"/>
                  </a:cubicBezTo>
                  <a:cubicBezTo>
                    <a:pt x="358" y="425"/>
                    <a:pt x="412" y="401"/>
                    <a:pt x="448" y="348"/>
                  </a:cubicBezTo>
                  <a:cubicBezTo>
                    <a:pt x="511" y="252"/>
                    <a:pt x="480" y="125"/>
                    <a:pt x="352" y="61"/>
                  </a:cubicBezTo>
                  <a:cubicBezTo>
                    <a:pt x="309" y="18"/>
                    <a:pt x="25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7"/>
            <p:cNvSpPr/>
            <p:nvPr/>
          </p:nvSpPr>
          <p:spPr>
            <a:xfrm>
              <a:off x="4697600" y="2154550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42" y="0"/>
                  </a:moveTo>
                  <a:cubicBezTo>
                    <a:pt x="173" y="0"/>
                    <a:pt x="105" y="35"/>
                    <a:pt x="64" y="97"/>
                  </a:cubicBezTo>
                  <a:cubicBezTo>
                    <a:pt x="0" y="161"/>
                    <a:pt x="32" y="289"/>
                    <a:pt x="128" y="352"/>
                  </a:cubicBezTo>
                  <a:lnTo>
                    <a:pt x="351" y="33"/>
                  </a:lnTo>
                  <a:cubicBezTo>
                    <a:pt x="317" y="11"/>
                    <a:pt x="279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7"/>
            <p:cNvSpPr/>
            <p:nvPr/>
          </p:nvSpPr>
          <p:spPr>
            <a:xfrm>
              <a:off x="4671275" y="2134625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255" y="1"/>
                  </a:moveTo>
                  <a:lnTo>
                    <a:pt x="0" y="320"/>
                  </a:lnTo>
                  <a:cubicBezTo>
                    <a:pt x="43" y="348"/>
                    <a:pt x="93" y="364"/>
                    <a:pt x="140" y="364"/>
                  </a:cubicBezTo>
                  <a:cubicBezTo>
                    <a:pt x="198" y="364"/>
                    <a:pt x="252" y="340"/>
                    <a:pt x="287" y="288"/>
                  </a:cubicBezTo>
                  <a:cubicBezTo>
                    <a:pt x="351" y="224"/>
                    <a:pt x="351" y="96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7"/>
            <p:cNvSpPr/>
            <p:nvPr/>
          </p:nvSpPr>
          <p:spPr>
            <a:xfrm>
              <a:off x="4691200" y="2109900"/>
              <a:ext cx="8000" cy="9100"/>
            </a:xfrm>
            <a:custGeom>
              <a:avLst/>
              <a:gdLst/>
              <a:ahLst/>
              <a:cxnLst/>
              <a:rect l="l" t="t" r="r" b="b"/>
              <a:pathLst>
                <a:path w="320" h="364" extrusionOk="0">
                  <a:moveTo>
                    <a:pt x="224" y="0"/>
                  </a:moveTo>
                  <a:lnTo>
                    <a:pt x="1" y="319"/>
                  </a:lnTo>
                  <a:cubicBezTo>
                    <a:pt x="30" y="348"/>
                    <a:pt x="71" y="364"/>
                    <a:pt x="114" y="364"/>
                  </a:cubicBezTo>
                  <a:cubicBezTo>
                    <a:pt x="167" y="364"/>
                    <a:pt x="221" y="340"/>
                    <a:pt x="256" y="287"/>
                  </a:cubicBezTo>
                  <a:cubicBezTo>
                    <a:pt x="320" y="192"/>
                    <a:pt x="320" y="96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7"/>
            <p:cNvSpPr/>
            <p:nvPr/>
          </p:nvSpPr>
          <p:spPr>
            <a:xfrm>
              <a:off x="4710350" y="2085950"/>
              <a:ext cx="8800" cy="8075"/>
            </a:xfrm>
            <a:custGeom>
              <a:avLst/>
              <a:gdLst/>
              <a:ahLst/>
              <a:cxnLst/>
              <a:rect l="l" t="t" r="r" b="b"/>
              <a:pathLst>
                <a:path w="352" h="323" extrusionOk="0">
                  <a:moveTo>
                    <a:pt x="256" y="1"/>
                  </a:moveTo>
                  <a:lnTo>
                    <a:pt x="1" y="288"/>
                  </a:lnTo>
                  <a:cubicBezTo>
                    <a:pt x="37" y="312"/>
                    <a:pt x="74" y="323"/>
                    <a:pt x="111" y="323"/>
                  </a:cubicBezTo>
                  <a:cubicBezTo>
                    <a:pt x="170" y="323"/>
                    <a:pt x="229" y="296"/>
                    <a:pt x="288" y="256"/>
                  </a:cubicBezTo>
                  <a:cubicBezTo>
                    <a:pt x="352" y="160"/>
                    <a:pt x="320" y="33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7"/>
            <p:cNvSpPr/>
            <p:nvPr/>
          </p:nvSpPr>
          <p:spPr>
            <a:xfrm>
              <a:off x="4751850" y="2093625"/>
              <a:ext cx="9600" cy="9750"/>
            </a:xfrm>
            <a:custGeom>
              <a:avLst/>
              <a:gdLst/>
              <a:ahLst/>
              <a:cxnLst/>
              <a:rect l="l" t="t" r="r" b="b"/>
              <a:pathLst>
                <a:path w="384" h="390" extrusionOk="0">
                  <a:moveTo>
                    <a:pt x="230" y="1"/>
                  </a:moveTo>
                  <a:cubicBezTo>
                    <a:pt x="166" y="1"/>
                    <a:pt x="88" y="37"/>
                    <a:pt x="64" y="109"/>
                  </a:cubicBezTo>
                  <a:cubicBezTo>
                    <a:pt x="0" y="204"/>
                    <a:pt x="32" y="332"/>
                    <a:pt x="96" y="364"/>
                  </a:cubicBezTo>
                  <a:cubicBezTo>
                    <a:pt x="123" y="382"/>
                    <a:pt x="150" y="390"/>
                    <a:pt x="176" y="390"/>
                  </a:cubicBezTo>
                  <a:cubicBezTo>
                    <a:pt x="243" y="390"/>
                    <a:pt x="305" y="337"/>
                    <a:pt x="351" y="268"/>
                  </a:cubicBezTo>
                  <a:cubicBezTo>
                    <a:pt x="383" y="172"/>
                    <a:pt x="351" y="77"/>
                    <a:pt x="288" y="13"/>
                  </a:cubicBezTo>
                  <a:cubicBezTo>
                    <a:pt x="272" y="5"/>
                    <a:pt x="25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7"/>
            <p:cNvSpPr/>
            <p:nvPr/>
          </p:nvSpPr>
          <p:spPr>
            <a:xfrm>
              <a:off x="4756625" y="2114375"/>
              <a:ext cx="7225" cy="9100"/>
            </a:xfrm>
            <a:custGeom>
              <a:avLst/>
              <a:gdLst/>
              <a:ahLst/>
              <a:cxnLst/>
              <a:rect l="l" t="t" r="r" b="b"/>
              <a:pathLst>
                <a:path w="289" h="364" extrusionOk="0">
                  <a:moveTo>
                    <a:pt x="217" y="1"/>
                  </a:moveTo>
                  <a:cubicBezTo>
                    <a:pt x="148" y="1"/>
                    <a:pt x="89" y="37"/>
                    <a:pt x="65" y="108"/>
                  </a:cubicBezTo>
                  <a:cubicBezTo>
                    <a:pt x="1" y="204"/>
                    <a:pt x="33" y="332"/>
                    <a:pt x="128" y="364"/>
                  </a:cubicBezTo>
                  <a:lnTo>
                    <a:pt x="288" y="13"/>
                  </a:lnTo>
                  <a:cubicBezTo>
                    <a:pt x="264" y="5"/>
                    <a:pt x="240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7"/>
            <p:cNvSpPr/>
            <p:nvPr/>
          </p:nvSpPr>
          <p:spPr>
            <a:xfrm>
              <a:off x="4743075" y="2143100"/>
              <a:ext cx="8000" cy="9100"/>
            </a:xfrm>
            <a:custGeom>
              <a:avLst/>
              <a:gdLst/>
              <a:ahLst/>
              <a:cxnLst/>
              <a:rect l="l" t="t" r="r" b="b"/>
              <a:pathLst>
                <a:path w="320" h="364" extrusionOk="0">
                  <a:moveTo>
                    <a:pt x="230" y="1"/>
                  </a:moveTo>
                  <a:cubicBezTo>
                    <a:pt x="146" y="1"/>
                    <a:pt x="80" y="37"/>
                    <a:pt x="32" y="108"/>
                  </a:cubicBezTo>
                  <a:cubicBezTo>
                    <a:pt x="0" y="204"/>
                    <a:pt x="32" y="332"/>
                    <a:pt x="128" y="364"/>
                  </a:cubicBezTo>
                  <a:lnTo>
                    <a:pt x="319" y="13"/>
                  </a:lnTo>
                  <a:cubicBezTo>
                    <a:pt x="288" y="5"/>
                    <a:pt x="258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7"/>
            <p:cNvSpPr/>
            <p:nvPr/>
          </p:nvSpPr>
          <p:spPr>
            <a:xfrm>
              <a:off x="4735900" y="2121825"/>
              <a:ext cx="11175" cy="9675"/>
            </a:xfrm>
            <a:custGeom>
              <a:avLst/>
              <a:gdLst/>
              <a:ahLst/>
              <a:cxnLst/>
              <a:rect l="l" t="t" r="r" b="b"/>
              <a:pathLst>
                <a:path w="447" h="387" extrusionOk="0">
                  <a:moveTo>
                    <a:pt x="219" y="1"/>
                  </a:moveTo>
                  <a:cubicBezTo>
                    <a:pt x="160" y="1"/>
                    <a:pt x="105" y="36"/>
                    <a:pt x="64" y="98"/>
                  </a:cubicBezTo>
                  <a:cubicBezTo>
                    <a:pt x="0" y="193"/>
                    <a:pt x="32" y="321"/>
                    <a:pt x="128" y="353"/>
                  </a:cubicBezTo>
                  <a:cubicBezTo>
                    <a:pt x="162" y="376"/>
                    <a:pt x="200" y="386"/>
                    <a:pt x="236" y="386"/>
                  </a:cubicBezTo>
                  <a:cubicBezTo>
                    <a:pt x="302" y="386"/>
                    <a:pt x="362" y="351"/>
                    <a:pt x="383" y="289"/>
                  </a:cubicBezTo>
                  <a:cubicBezTo>
                    <a:pt x="447" y="193"/>
                    <a:pt x="415" y="66"/>
                    <a:pt x="319" y="34"/>
                  </a:cubicBezTo>
                  <a:cubicBezTo>
                    <a:pt x="285" y="11"/>
                    <a:pt x="251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7"/>
            <p:cNvSpPr/>
            <p:nvPr/>
          </p:nvSpPr>
          <p:spPr>
            <a:xfrm>
              <a:off x="4720725" y="2149750"/>
              <a:ext cx="12000" cy="9925"/>
            </a:xfrm>
            <a:custGeom>
              <a:avLst/>
              <a:gdLst/>
              <a:ahLst/>
              <a:cxnLst/>
              <a:rect l="l" t="t" r="r" b="b"/>
              <a:pathLst>
                <a:path w="480" h="397" extrusionOk="0">
                  <a:moveTo>
                    <a:pt x="212" y="1"/>
                  </a:moveTo>
                  <a:cubicBezTo>
                    <a:pt x="146" y="1"/>
                    <a:pt x="85" y="36"/>
                    <a:pt x="65" y="98"/>
                  </a:cubicBezTo>
                  <a:cubicBezTo>
                    <a:pt x="1" y="193"/>
                    <a:pt x="33" y="321"/>
                    <a:pt x="128" y="385"/>
                  </a:cubicBezTo>
                  <a:cubicBezTo>
                    <a:pt x="160" y="393"/>
                    <a:pt x="192" y="397"/>
                    <a:pt x="223" y="397"/>
                  </a:cubicBezTo>
                  <a:cubicBezTo>
                    <a:pt x="314" y="397"/>
                    <a:pt x="392" y="361"/>
                    <a:pt x="416" y="289"/>
                  </a:cubicBezTo>
                  <a:cubicBezTo>
                    <a:pt x="479" y="193"/>
                    <a:pt x="416" y="98"/>
                    <a:pt x="320" y="34"/>
                  </a:cubicBezTo>
                  <a:cubicBezTo>
                    <a:pt x="286" y="11"/>
                    <a:pt x="248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7"/>
            <p:cNvSpPr/>
            <p:nvPr/>
          </p:nvSpPr>
          <p:spPr>
            <a:xfrm>
              <a:off x="4704775" y="2177675"/>
              <a:ext cx="13575" cy="10475"/>
            </a:xfrm>
            <a:custGeom>
              <a:avLst/>
              <a:gdLst/>
              <a:ahLst/>
              <a:cxnLst/>
              <a:rect l="l" t="t" r="r" b="b"/>
              <a:pathLst>
                <a:path w="543" h="419" extrusionOk="0">
                  <a:moveTo>
                    <a:pt x="242" y="1"/>
                  </a:moveTo>
                  <a:cubicBezTo>
                    <a:pt x="173" y="1"/>
                    <a:pt x="105" y="36"/>
                    <a:pt x="64" y="98"/>
                  </a:cubicBezTo>
                  <a:cubicBezTo>
                    <a:pt x="0" y="193"/>
                    <a:pt x="64" y="321"/>
                    <a:pt x="192" y="385"/>
                  </a:cubicBezTo>
                  <a:cubicBezTo>
                    <a:pt x="226" y="408"/>
                    <a:pt x="268" y="418"/>
                    <a:pt x="309" y="418"/>
                  </a:cubicBezTo>
                  <a:cubicBezTo>
                    <a:pt x="385" y="418"/>
                    <a:pt x="459" y="383"/>
                    <a:pt x="479" y="321"/>
                  </a:cubicBezTo>
                  <a:cubicBezTo>
                    <a:pt x="543" y="225"/>
                    <a:pt x="479" y="98"/>
                    <a:pt x="351" y="34"/>
                  </a:cubicBezTo>
                  <a:cubicBezTo>
                    <a:pt x="318" y="11"/>
                    <a:pt x="280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7"/>
            <p:cNvSpPr/>
            <p:nvPr/>
          </p:nvSpPr>
          <p:spPr>
            <a:xfrm>
              <a:off x="4729500" y="2171325"/>
              <a:ext cx="8000" cy="9600"/>
            </a:xfrm>
            <a:custGeom>
              <a:avLst/>
              <a:gdLst/>
              <a:ahLst/>
              <a:cxnLst/>
              <a:rect l="l" t="t" r="r" b="b"/>
              <a:pathLst>
                <a:path w="320" h="384" extrusionOk="0">
                  <a:moveTo>
                    <a:pt x="217" y="1"/>
                  </a:moveTo>
                  <a:cubicBezTo>
                    <a:pt x="146" y="1"/>
                    <a:pt x="75" y="43"/>
                    <a:pt x="33" y="128"/>
                  </a:cubicBezTo>
                  <a:cubicBezTo>
                    <a:pt x="1" y="224"/>
                    <a:pt x="33" y="352"/>
                    <a:pt x="160" y="384"/>
                  </a:cubicBezTo>
                  <a:lnTo>
                    <a:pt x="320" y="33"/>
                  </a:lnTo>
                  <a:cubicBezTo>
                    <a:pt x="288" y="11"/>
                    <a:pt x="253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>
              <a:off x="4700775" y="2155375"/>
              <a:ext cx="8800" cy="9450"/>
            </a:xfrm>
            <a:custGeom>
              <a:avLst/>
              <a:gdLst/>
              <a:ahLst/>
              <a:cxnLst/>
              <a:rect l="l" t="t" r="r" b="b"/>
              <a:pathLst>
                <a:path w="352" h="378" extrusionOk="0">
                  <a:moveTo>
                    <a:pt x="224" y="0"/>
                  </a:moveTo>
                  <a:lnTo>
                    <a:pt x="1" y="319"/>
                  </a:lnTo>
                  <a:cubicBezTo>
                    <a:pt x="54" y="360"/>
                    <a:pt x="108" y="377"/>
                    <a:pt x="157" y="377"/>
                  </a:cubicBezTo>
                  <a:cubicBezTo>
                    <a:pt x="224" y="377"/>
                    <a:pt x="283" y="343"/>
                    <a:pt x="320" y="288"/>
                  </a:cubicBezTo>
                  <a:cubicBezTo>
                    <a:pt x="352" y="192"/>
                    <a:pt x="320" y="64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>
              <a:off x="4717550" y="2128250"/>
              <a:ext cx="8000" cy="9625"/>
            </a:xfrm>
            <a:custGeom>
              <a:avLst/>
              <a:gdLst/>
              <a:ahLst/>
              <a:cxnLst/>
              <a:rect l="l" t="t" r="r" b="b"/>
              <a:pathLst>
                <a:path w="320" h="385" extrusionOk="0">
                  <a:moveTo>
                    <a:pt x="223" y="0"/>
                  </a:moveTo>
                  <a:lnTo>
                    <a:pt x="0" y="351"/>
                  </a:lnTo>
                  <a:cubicBezTo>
                    <a:pt x="34" y="374"/>
                    <a:pt x="72" y="385"/>
                    <a:pt x="110" y="385"/>
                  </a:cubicBezTo>
                  <a:cubicBezTo>
                    <a:pt x="178" y="385"/>
                    <a:pt x="246" y="349"/>
                    <a:pt x="287" y="287"/>
                  </a:cubicBezTo>
                  <a:cubicBezTo>
                    <a:pt x="319" y="192"/>
                    <a:pt x="319" y="64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>
              <a:off x="4734300" y="2101925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192" y="0"/>
                  </a:moveTo>
                  <a:lnTo>
                    <a:pt x="0" y="319"/>
                  </a:lnTo>
                  <a:cubicBezTo>
                    <a:pt x="34" y="342"/>
                    <a:pt x="68" y="352"/>
                    <a:pt x="101" y="352"/>
                  </a:cubicBezTo>
                  <a:cubicBezTo>
                    <a:pt x="160" y="352"/>
                    <a:pt x="214" y="317"/>
                    <a:pt x="256" y="255"/>
                  </a:cubicBezTo>
                  <a:cubicBezTo>
                    <a:pt x="319" y="160"/>
                    <a:pt x="287" y="32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>
              <a:off x="4775775" y="2104825"/>
              <a:ext cx="9600" cy="9300"/>
            </a:xfrm>
            <a:custGeom>
              <a:avLst/>
              <a:gdLst/>
              <a:ahLst/>
              <a:cxnLst/>
              <a:rect l="l" t="t" r="r" b="b"/>
              <a:pathLst>
                <a:path w="384" h="372" extrusionOk="0">
                  <a:moveTo>
                    <a:pt x="206" y="0"/>
                  </a:moveTo>
                  <a:cubicBezTo>
                    <a:pt x="149" y="0"/>
                    <a:pt x="81" y="42"/>
                    <a:pt x="33" y="139"/>
                  </a:cubicBezTo>
                  <a:cubicBezTo>
                    <a:pt x="1" y="235"/>
                    <a:pt x="33" y="331"/>
                    <a:pt x="128" y="363"/>
                  </a:cubicBezTo>
                  <a:cubicBezTo>
                    <a:pt x="145" y="368"/>
                    <a:pt x="162" y="371"/>
                    <a:pt x="179" y="371"/>
                  </a:cubicBezTo>
                  <a:cubicBezTo>
                    <a:pt x="256" y="371"/>
                    <a:pt x="326" y="314"/>
                    <a:pt x="352" y="235"/>
                  </a:cubicBezTo>
                  <a:cubicBezTo>
                    <a:pt x="384" y="139"/>
                    <a:pt x="352" y="44"/>
                    <a:pt x="256" y="12"/>
                  </a:cubicBezTo>
                  <a:cubicBezTo>
                    <a:pt x="241" y="4"/>
                    <a:pt x="224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>
              <a:off x="4782975" y="2124050"/>
              <a:ext cx="6400" cy="9800"/>
            </a:xfrm>
            <a:custGeom>
              <a:avLst/>
              <a:gdLst/>
              <a:ahLst/>
              <a:cxnLst/>
              <a:rect l="l" t="t" r="r" b="b"/>
              <a:pathLst>
                <a:path w="256" h="392" extrusionOk="0">
                  <a:moveTo>
                    <a:pt x="218" y="1"/>
                  </a:moveTo>
                  <a:cubicBezTo>
                    <a:pt x="151" y="1"/>
                    <a:pt x="58" y="62"/>
                    <a:pt x="32" y="168"/>
                  </a:cubicBezTo>
                  <a:cubicBezTo>
                    <a:pt x="0" y="264"/>
                    <a:pt x="64" y="360"/>
                    <a:pt x="160" y="392"/>
                  </a:cubicBezTo>
                  <a:lnTo>
                    <a:pt x="255" y="9"/>
                  </a:lnTo>
                  <a:cubicBezTo>
                    <a:pt x="244" y="3"/>
                    <a:pt x="232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>
              <a:off x="4773400" y="2154375"/>
              <a:ext cx="7200" cy="9800"/>
            </a:xfrm>
            <a:custGeom>
              <a:avLst/>
              <a:gdLst/>
              <a:ahLst/>
              <a:cxnLst/>
              <a:rect l="l" t="t" r="r" b="b"/>
              <a:pathLst>
                <a:path w="288" h="392" extrusionOk="0">
                  <a:moveTo>
                    <a:pt x="223" y="0"/>
                  </a:moveTo>
                  <a:cubicBezTo>
                    <a:pt x="128" y="0"/>
                    <a:pt x="58" y="57"/>
                    <a:pt x="32" y="136"/>
                  </a:cubicBezTo>
                  <a:cubicBezTo>
                    <a:pt x="0" y="232"/>
                    <a:pt x="32" y="359"/>
                    <a:pt x="160" y="391"/>
                  </a:cubicBezTo>
                  <a:lnTo>
                    <a:pt x="287" y="8"/>
                  </a:lnTo>
                  <a:cubicBezTo>
                    <a:pt x="265" y="3"/>
                    <a:pt x="243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>
              <a:off x="4763825" y="2134425"/>
              <a:ext cx="10375" cy="10000"/>
            </a:xfrm>
            <a:custGeom>
              <a:avLst/>
              <a:gdLst/>
              <a:ahLst/>
              <a:cxnLst/>
              <a:rect l="l" t="t" r="r" b="b"/>
              <a:pathLst>
                <a:path w="415" h="400" extrusionOk="0">
                  <a:moveTo>
                    <a:pt x="237" y="0"/>
                  </a:moveTo>
                  <a:cubicBezTo>
                    <a:pt x="159" y="0"/>
                    <a:pt x="84" y="57"/>
                    <a:pt x="32" y="136"/>
                  </a:cubicBezTo>
                  <a:cubicBezTo>
                    <a:pt x="0" y="232"/>
                    <a:pt x="32" y="328"/>
                    <a:pt x="128" y="392"/>
                  </a:cubicBezTo>
                  <a:cubicBezTo>
                    <a:pt x="150" y="397"/>
                    <a:pt x="172" y="400"/>
                    <a:pt x="192" y="400"/>
                  </a:cubicBezTo>
                  <a:cubicBezTo>
                    <a:pt x="287" y="400"/>
                    <a:pt x="357" y="343"/>
                    <a:pt x="383" y="264"/>
                  </a:cubicBezTo>
                  <a:cubicBezTo>
                    <a:pt x="415" y="168"/>
                    <a:pt x="383" y="40"/>
                    <a:pt x="287" y="9"/>
                  </a:cubicBezTo>
                  <a:cubicBezTo>
                    <a:pt x="270" y="3"/>
                    <a:pt x="25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>
              <a:off x="4751850" y="2163950"/>
              <a:ext cx="12000" cy="10075"/>
            </a:xfrm>
            <a:custGeom>
              <a:avLst/>
              <a:gdLst/>
              <a:ahLst/>
              <a:cxnLst/>
              <a:rect l="l" t="t" r="r" b="b"/>
              <a:pathLst>
                <a:path w="480" h="403" extrusionOk="0">
                  <a:moveTo>
                    <a:pt x="252" y="0"/>
                  </a:moveTo>
                  <a:cubicBezTo>
                    <a:pt x="150" y="0"/>
                    <a:pt x="59" y="57"/>
                    <a:pt x="32" y="136"/>
                  </a:cubicBezTo>
                  <a:cubicBezTo>
                    <a:pt x="0" y="232"/>
                    <a:pt x="64" y="359"/>
                    <a:pt x="160" y="391"/>
                  </a:cubicBezTo>
                  <a:cubicBezTo>
                    <a:pt x="190" y="399"/>
                    <a:pt x="218" y="403"/>
                    <a:pt x="245" y="403"/>
                  </a:cubicBezTo>
                  <a:cubicBezTo>
                    <a:pt x="331" y="403"/>
                    <a:pt x="398" y="361"/>
                    <a:pt x="447" y="264"/>
                  </a:cubicBezTo>
                  <a:cubicBezTo>
                    <a:pt x="479" y="168"/>
                    <a:pt x="415" y="72"/>
                    <a:pt x="319" y="8"/>
                  </a:cubicBezTo>
                  <a:cubicBezTo>
                    <a:pt x="297" y="3"/>
                    <a:pt x="27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>
              <a:off x="4739875" y="2193825"/>
              <a:ext cx="12800" cy="10075"/>
            </a:xfrm>
            <a:custGeom>
              <a:avLst/>
              <a:gdLst/>
              <a:ahLst/>
              <a:cxnLst/>
              <a:rect l="l" t="t" r="r" b="b"/>
              <a:pathLst>
                <a:path w="512" h="403" extrusionOk="0">
                  <a:moveTo>
                    <a:pt x="215" y="0"/>
                  </a:moveTo>
                  <a:cubicBezTo>
                    <a:pt x="128" y="0"/>
                    <a:pt x="56" y="53"/>
                    <a:pt x="33" y="122"/>
                  </a:cubicBezTo>
                  <a:cubicBezTo>
                    <a:pt x="1" y="218"/>
                    <a:pt x="64" y="345"/>
                    <a:pt x="192" y="377"/>
                  </a:cubicBezTo>
                  <a:cubicBezTo>
                    <a:pt x="228" y="395"/>
                    <a:pt x="263" y="403"/>
                    <a:pt x="297" y="403"/>
                  </a:cubicBezTo>
                  <a:cubicBezTo>
                    <a:pt x="384" y="403"/>
                    <a:pt x="456" y="350"/>
                    <a:pt x="479" y="281"/>
                  </a:cubicBezTo>
                  <a:cubicBezTo>
                    <a:pt x="511" y="186"/>
                    <a:pt x="447" y="58"/>
                    <a:pt x="320" y="26"/>
                  </a:cubicBezTo>
                  <a:cubicBezTo>
                    <a:pt x="284" y="8"/>
                    <a:pt x="248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>
              <a:off x="4763025" y="2184600"/>
              <a:ext cx="8000" cy="9900"/>
            </a:xfrm>
            <a:custGeom>
              <a:avLst/>
              <a:gdLst/>
              <a:ahLst/>
              <a:cxnLst/>
              <a:rect l="l" t="t" r="r" b="b"/>
              <a:pathLst>
                <a:path w="320" h="396" extrusionOk="0">
                  <a:moveTo>
                    <a:pt x="230" y="1"/>
                  </a:moveTo>
                  <a:cubicBezTo>
                    <a:pt x="137" y="1"/>
                    <a:pt x="56" y="42"/>
                    <a:pt x="32" y="140"/>
                  </a:cubicBezTo>
                  <a:cubicBezTo>
                    <a:pt x="0" y="236"/>
                    <a:pt x="64" y="331"/>
                    <a:pt x="192" y="395"/>
                  </a:cubicBezTo>
                  <a:lnTo>
                    <a:pt x="319" y="12"/>
                  </a:lnTo>
                  <a:cubicBezTo>
                    <a:pt x="289" y="5"/>
                    <a:pt x="259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>
              <a:off x="4733500" y="2172125"/>
              <a:ext cx="8000" cy="9450"/>
            </a:xfrm>
            <a:custGeom>
              <a:avLst/>
              <a:gdLst/>
              <a:ahLst/>
              <a:cxnLst/>
              <a:rect l="l" t="t" r="r" b="b"/>
              <a:pathLst>
                <a:path w="320" h="378" extrusionOk="0">
                  <a:moveTo>
                    <a:pt x="160" y="1"/>
                  </a:moveTo>
                  <a:lnTo>
                    <a:pt x="0" y="352"/>
                  </a:lnTo>
                  <a:cubicBezTo>
                    <a:pt x="36" y="369"/>
                    <a:pt x="72" y="377"/>
                    <a:pt x="105" y="377"/>
                  </a:cubicBezTo>
                  <a:cubicBezTo>
                    <a:pt x="192" y="377"/>
                    <a:pt x="265" y="325"/>
                    <a:pt x="288" y="256"/>
                  </a:cubicBezTo>
                  <a:cubicBezTo>
                    <a:pt x="319" y="160"/>
                    <a:pt x="288" y="32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>
              <a:off x="4746250" y="2143400"/>
              <a:ext cx="8025" cy="9450"/>
            </a:xfrm>
            <a:custGeom>
              <a:avLst/>
              <a:gdLst/>
              <a:ahLst/>
              <a:cxnLst/>
              <a:rect l="l" t="t" r="r" b="b"/>
              <a:pathLst>
                <a:path w="321" h="378" extrusionOk="0">
                  <a:moveTo>
                    <a:pt x="192" y="1"/>
                  </a:moveTo>
                  <a:lnTo>
                    <a:pt x="1" y="352"/>
                  </a:lnTo>
                  <a:cubicBezTo>
                    <a:pt x="37" y="369"/>
                    <a:pt x="70" y="377"/>
                    <a:pt x="100" y="377"/>
                  </a:cubicBezTo>
                  <a:cubicBezTo>
                    <a:pt x="180" y="377"/>
                    <a:pt x="242" y="325"/>
                    <a:pt x="288" y="256"/>
                  </a:cubicBezTo>
                  <a:cubicBezTo>
                    <a:pt x="320" y="160"/>
                    <a:pt x="288" y="33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>
              <a:off x="4759825" y="2114675"/>
              <a:ext cx="7200" cy="9100"/>
            </a:xfrm>
            <a:custGeom>
              <a:avLst/>
              <a:gdLst/>
              <a:ahLst/>
              <a:cxnLst/>
              <a:rect l="l" t="t" r="r" b="b"/>
              <a:pathLst>
                <a:path w="288" h="364" extrusionOk="0">
                  <a:moveTo>
                    <a:pt x="160" y="1"/>
                  </a:moveTo>
                  <a:lnTo>
                    <a:pt x="0" y="352"/>
                  </a:lnTo>
                  <a:cubicBezTo>
                    <a:pt x="24" y="360"/>
                    <a:pt x="48" y="364"/>
                    <a:pt x="71" y="364"/>
                  </a:cubicBezTo>
                  <a:cubicBezTo>
                    <a:pt x="140" y="364"/>
                    <a:pt x="200" y="328"/>
                    <a:pt x="224" y="256"/>
                  </a:cubicBezTo>
                  <a:cubicBezTo>
                    <a:pt x="288" y="160"/>
                    <a:pt x="256" y="33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>
              <a:off x="4801325" y="2112275"/>
              <a:ext cx="8800" cy="9825"/>
            </a:xfrm>
            <a:custGeom>
              <a:avLst/>
              <a:gdLst/>
              <a:ahLst/>
              <a:cxnLst/>
              <a:rect l="l" t="t" r="r" b="b"/>
              <a:pathLst>
                <a:path w="352" h="393" extrusionOk="0">
                  <a:moveTo>
                    <a:pt x="223" y="1"/>
                  </a:moveTo>
                  <a:cubicBezTo>
                    <a:pt x="128" y="1"/>
                    <a:pt x="32" y="65"/>
                    <a:pt x="0" y="161"/>
                  </a:cubicBezTo>
                  <a:cubicBezTo>
                    <a:pt x="0" y="256"/>
                    <a:pt x="32" y="384"/>
                    <a:pt x="128" y="384"/>
                  </a:cubicBezTo>
                  <a:cubicBezTo>
                    <a:pt x="145" y="390"/>
                    <a:pt x="162" y="392"/>
                    <a:pt x="178" y="392"/>
                  </a:cubicBezTo>
                  <a:cubicBezTo>
                    <a:pt x="254" y="392"/>
                    <a:pt x="319" y="335"/>
                    <a:pt x="319" y="256"/>
                  </a:cubicBezTo>
                  <a:cubicBezTo>
                    <a:pt x="351" y="129"/>
                    <a:pt x="287" y="33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>
              <a:off x="4810900" y="2131225"/>
              <a:ext cx="5600" cy="9800"/>
            </a:xfrm>
            <a:custGeom>
              <a:avLst/>
              <a:gdLst/>
              <a:ahLst/>
              <a:cxnLst/>
              <a:rect l="l" t="t" r="r" b="b"/>
              <a:pathLst>
                <a:path w="224" h="392" extrusionOk="0">
                  <a:moveTo>
                    <a:pt x="175" y="1"/>
                  </a:moveTo>
                  <a:cubicBezTo>
                    <a:pt x="98" y="1"/>
                    <a:pt x="32" y="63"/>
                    <a:pt x="32" y="168"/>
                  </a:cubicBezTo>
                  <a:cubicBezTo>
                    <a:pt x="0" y="264"/>
                    <a:pt x="64" y="360"/>
                    <a:pt x="160" y="392"/>
                  </a:cubicBezTo>
                  <a:lnTo>
                    <a:pt x="223" y="9"/>
                  </a:lnTo>
                  <a:cubicBezTo>
                    <a:pt x="207" y="3"/>
                    <a:pt x="191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>
              <a:off x="4804500" y="2162350"/>
              <a:ext cx="6400" cy="9800"/>
            </a:xfrm>
            <a:custGeom>
              <a:avLst/>
              <a:gdLst/>
              <a:ahLst/>
              <a:cxnLst/>
              <a:rect l="l" t="t" r="r" b="b"/>
              <a:pathLst>
                <a:path w="256" h="392" extrusionOk="0">
                  <a:moveTo>
                    <a:pt x="203" y="0"/>
                  </a:moveTo>
                  <a:cubicBezTo>
                    <a:pt x="119" y="0"/>
                    <a:pt x="33" y="57"/>
                    <a:pt x="33" y="136"/>
                  </a:cubicBezTo>
                  <a:cubicBezTo>
                    <a:pt x="1" y="264"/>
                    <a:pt x="65" y="360"/>
                    <a:pt x="192" y="392"/>
                  </a:cubicBezTo>
                  <a:lnTo>
                    <a:pt x="256" y="9"/>
                  </a:lnTo>
                  <a:cubicBezTo>
                    <a:pt x="239" y="3"/>
                    <a:pt x="221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>
              <a:off x="4792525" y="2143200"/>
              <a:ext cx="10400" cy="10000"/>
            </a:xfrm>
            <a:custGeom>
              <a:avLst/>
              <a:gdLst/>
              <a:ahLst/>
              <a:cxnLst/>
              <a:rect l="l" t="t" r="r" b="b"/>
              <a:pathLst>
                <a:path w="416" h="400" extrusionOk="0">
                  <a:moveTo>
                    <a:pt x="207" y="0"/>
                  </a:moveTo>
                  <a:cubicBezTo>
                    <a:pt x="130" y="0"/>
                    <a:pt x="59" y="62"/>
                    <a:pt x="33" y="168"/>
                  </a:cubicBezTo>
                  <a:cubicBezTo>
                    <a:pt x="1" y="264"/>
                    <a:pt x="65" y="360"/>
                    <a:pt x="161" y="392"/>
                  </a:cubicBezTo>
                  <a:cubicBezTo>
                    <a:pt x="178" y="397"/>
                    <a:pt x="195" y="400"/>
                    <a:pt x="214" y="400"/>
                  </a:cubicBezTo>
                  <a:cubicBezTo>
                    <a:pt x="298" y="400"/>
                    <a:pt x="384" y="343"/>
                    <a:pt x="384" y="264"/>
                  </a:cubicBezTo>
                  <a:cubicBezTo>
                    <a:pt x="416" y="136"/>
                    <a:pt x="352" y="41"/>
                    <a:pt x="256" y="9"/>
                  </a:cubicBezTo>
                  <a:cubicBezTo>
                    <a:pt x="240" y="3"/>
                    <a:pt x="223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>
              <a:off x="4784550" y="2174300"/>
              <a:ext cx="11200" cy="10025"/>
            </a:xfrm>
            <a:custGeom>
              <a:avLst/>
              <a:gdLst/>
              <a:ahLst/>
              <a:cxnLst/>
              <a:rect l="l" t="t" r="r" b="b"/>
              <a:pathLst>
                <a:path w="448" h="401" extrusionOk="0">
                  <a:moveTo>
                    <a:pt x="223" y="1"/>
                  </a:moveTo>
                  <a:cubicBezTo>
                    <a:pt x="128" y="1"/>
                    <a:pt x="59" y="58"/>
                    <a:pt x="33" y="137"/>
                  </a:cubicBezTo>
                  <a:cubicBezTo>
                    <a:pt x="1" y="265"/>
                    <a:pt x="65" y="360"/>
                    <a:pt x="192" y="392"/>
                  </a:cubicBezTo>
                  <a:cubicBezTo>
                    <a:pt x="209" y="398"/>
                    <a:pt x="227" y="401"/>
                    <a:pt x="245" y="401"/>
                  </a:cubicBezTo>
                  <a:cubicBezTo>
                    <a:pt x="330" y="401"/>
                    <a:pt x="421" y="343"/>
                    <a:pt x="448" y="265"/>
                  </a:cubicBezTo>
                  <a:cubicBezTo>
                    <a:pt x="448" y="137"/>
                    <a:pt x="384" y="41"/>
                    <a:pt x="288" y="9"/>
                  </a:cubicBezTo>
                  <a:cubicBezTo>
                    <a:pt x="265" y="4"/>
                    <a:pt x="244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>
              <a:off x="4776575" y="2205425"/>
              <a:ext cx="12800" cy="10025"/>
            </a:xfrm>
            <a:custGeom>
              <a:avLst/>
              <a:gdLst/>
              <a:ahLst/>
              <a:cxnLst/>
              <a:rect l="l" t="t" r="r" b="b"/>
              <a:pathLst>
                <a:path w="512" h="401" extrusionOk="0">
                  <a:moveTo>
                    <a:pt x="221" y="1"/>
                  </a:moveTo>
                  <a:cubicBezTo>
                    <a:pt x="118" y="1"/>
                    <a:pt x="27" y="58"/>
                    <a:pt x="1" y="137"/>
                  </a:cubicBezTo>
                  <a:cubicBezTo>
                    <a:pt x="1" y="232"/>
                    <a:pt x="65" y="360"/>
                    <a:pt x="192" y="392"/>
                  </a:cubicBezTo>
                  <a:cubicBezTo>
                    <a:pt x="215" y="398"/>
                    <a:pt x="237" y="400"/>
                    <a:pt x="259" y="400"/>
                  </a:cubicBezTo>
                  <a:cubicBezTo>
                    <a:pt x="362" y="400"/>
                    <a:pt x="453" y="343"/>
                    <a:pt x="479" y="264"/>
                  </a:cubicBezTo>
                  <a:cubicBezTo>
                    <a:pt x="511" y="137"/>
                    <a:pt x="416" y="41"/>
                    <a:pt x="288" y="9"/>
                  </a:cubicBezTo>
                  <a:cubicBezTo>
                    <a:pt x="265" y="3"/>
                    <a:pt x="243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>
              <a:off x="4798125" y="2193450"/>
              <a:ext cx="7200" cy="9825"/>
            </a:xfrm>
            <a:custGeom>
              <a:avLst/>
              <a:gdLst/>
              <a:ahLst/>
              <a:cxnLst/>
              <a:rect l="l" t="t" r="r" b="b"/>
              <a:pathLst>
                <a:path w="288" h="393" extrusionOk="0">
                  <a:moveTo>
                    <a:pt x="220" y="1"/>
                  </a:moveTo>
                  <a:cubicBezTo>
                    <a:pt x="119" y="1"/>
                    <a:pt x="32" y="58"/>
                    <a:pt x="32" y="137"/>
                  </a:cubicBezTo>
                  <a:cubicBezTo>
                    <a:pt x="0" y="265"/>
                    <a:pt x="96" y="360"/>
                    <a:pt x="192" y="392"/>
                  </a:cubicBezTo>
                  <a:lnTo>
                    <a:pt x="288" y="9"/>
                  </a:lnTo>
                  <a:cubicBezTo>
                    <a:pt x="265" y="4"/>
                    <a:pt x="242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>
              <a:off x="4767800" y="2184900"/>
              <a:ext cx="7200" cy="9800"/>
            </a:xfrm>
            <a:custGeom>
              <a:avLst/>
              <a:gdLst/>
              <a:ahLst/>
              <a:cxnLst/>
              <a:rect l="l" t="t" r="r" b="b"/>
              <a:pathLst>
                <a:path w="288" h="392" extrusionOk="0">
                  <a:moveTo>
                    <a:pt x="128" y="0"/>
                  </a:moveTo>
                  <a:lnTo>
                    <a:pt x="1" y="383"/>
                  </a:lnTo>
                  <a:cubicBezTo>
                    <a:pt x="23" y="389"/>
                    <a:pt x="45" y="391"/>
                    <a:pt x="65" y="391"/>
                  </a:cubicBezTo>
                  <a:cubicBezTo>
                    <a:pt x="160" y="391"/>
                    <a:pt x="230" y="334"/>
                    <a:pt x="256" y="255"/>
                  </a:cubicBezTo>
                  <a:cubicBezTo>
                    <a:pt x="288" y="128"/>
                    <a:pt x="224" y="32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>
              <a:off x="4777375" y="2154575"/>
              <a:ext cx="7200" cy="9800"/>
            </a:xfrm>
            <a:custGeom>
              <a:avLst/>
              <a:gdLst/>
              <a:ahLst/>
              <a:cxnLst/>
              <a:rect l="l" t="t" r="r" b="b"/>
              <a:pathLst>
                <a:path w="288" h="392" extrusionOk="0">
                  <a:moveTo>
                    <a:pt x="96" y="0"/>
                  </a:moveTo>
                  <a:lnTo>
                    <a:pt x="1" y="383"/>
                  </a:lnTo>
                  <a:cubicBezTo>
                    <a:pt x="18" y="389"/>
                    <a:pt x="36" y="392"/>
                    <a:pt x="54" y="392"/>
                  </a:cubicBezTo>
                  <a:cubicBezTo>
                    <a:pt x="139" y="392"/>
                    <a:pt x="230" y="335"/>
                    <a:pt x="256" y="256"/>
                  </a:cubicBezTo>
                  <a:cubicBezTo>
                    <a:pt x="288" y="128"/>
                    <a:pt x="224" y="32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>
              <a:off x="4786950" y="2124250"/>
              <a:ext cx="6400" cy="9800"/>
            </a:xfrm>
            <a:custGeom>
              <a:avLst/>
              <a:gdLst/>
              <a:ahLst/>
              <a:cxnLst/>
              <a:rect l="l" t="t" r="r" b="b"/>
              <a:pathLst>
                <a:path w="256" h="392" extrusionOk="0">
                  <a:moveTo>
                    <a:pt x="96" y="1"/>
                  </a:moveTo>
                  <a:lnTo>
                    <a:pt x="1" y="384"/>
                  </a:lnTo>
                  <a:cubicBezTo>
                    <a:pt x="18" y="389"/>
                    <a:pt x="34" y="392"/>
                    <a:pt x="51" y="392"/>
                  </a:cubicBezTo>
                  <a:cubicBezTo>
                    <a:pt x="128" y="392"/>
                    <a:pt x="198" y="335"/>
                    <a:pt x="224" y="256"/>
                  </a:cubicBezTo>
                  <a:cubicBezTo>
                    <a:pt x="256" y="128"/>
                    <a:pt x="192" y="3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>
              <a:off x="4827650" y="2117075"/>
              <a:ext cx="8800" cy="10400"/>
            </a:xfrm>
            <a:custGeom>
              <a:avLst/>
              <a:gdLst/>
              <a:ahLst/>
              <a:cxnLst/>
              <a:rect l="l" t="t" r="r" b="b"/>
              <a:pathLst>
                <a:path w="352" h="416" extrusionOk="0">
                  <a:moveTo>
                    <a:pt x="192" y="0"/>
                  </a:moveTo>
                  <a:cubicBezTo>
                    <a:pt x="96" y="0"/>
                    <a:pt x="32" y="64"/>
                    <a:pt x="0" y="192"/>
                  </a:cubicBezTo>
                  <a:cubicBezTo>
                    <a:pt x="0" y="288"/>
                    <a:pt x="64" y="383"/>
                    <a:pt x="160" y="415"/>
                  </a:cubicBezTo>
                  <a:cubicBezTo>
                    <a:pt x="256" y="415"/>
                    <a:pt x="319" y="351"/>
                    <a:pt x="351" y="224"/>
                  </a:cubicBezTo>
                  <a:cubicBezTo>
                    <a:pt x="351" y="128"/>
                    <a:pt x="287" y="32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>
              <a:off x="4839600" y="2134625"/>
              <a:ext cx="5625" cy="10400"/>
            </a:xfrm>
            <a:custGeom>
              <a:avLst/>
              <a:gdLst/>
              <a:ahLst/>
              <a:cxnLst/>
              <a:rect l="l" t="t" r="r" b="b"/>
              <a:pathLst>
                <a:path w="225" h="416" extrusionOk="0">
                  <a:moveTo>
                    <a:pt x="224" y="1"/>
                  </a:moveTo>
                  <a:cubicBezTo>
                    <a:pt x="129" y="1"/>
                    <a:pt x="33" y="96"/>
                    <a:pt x="33" y="192"/>
                  </a:cubicBezTo>
                  <a:cubicBezTo>
                    <a:pt x="1" y="288"/>
                    <a:pt x="97" y="384"/>
                    <a:pt x="192" y="415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>
              <a:off x="4836425" y="2166550"/>
              <a:ext cx="5600" cy="9600"/>
            </a:xfrm>
            <a:custGeom>
              <a:avLst/>
              <a:gdLst/>
              <a:ahLst/>
              <a:cxnLst/>
              <a:rect l="l" t="t" r="r" b="b"/>
              <a:pathLst>
                <a:path w="224" h="384" extrusionOk="0">
                  <a:moveTo>
                    <a:pt x="224" y="0"/>
                  </a:moveTo>
                  <a:cubicBezTo>
                    <a:pt x="128" y="0"/>
                    <a:pt x="32" y="64"/>
                    <a:pt x="32" y="160"/>
                  </a:cubicBezTo>
                  <a:cubicBezTo>
                    <a:pt x="0" y="287"/>
                    <a:pt x="96" y="383"/>
                    <a:pt x="192" y="383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>
              <a:off x="4822850" y="2149000"/>
              <a:ext cx="10400" cy="9750"/>
            </a:xfrm>
            <a:custGeom>
              <a:avLst/>
              <a:gdLst/>
              <a:ahLst/>
              <a:cxnLst/>
              <a:rect l="l" t="t" r="r" b="b"/>
              <a:pathLst>
                <a:path w="416" h="390" extrusionOk="0">
                  <a:moveTo>
                    <a:pt x="224" y="0"/>
                  </a:moveTo>
                  <a:cubicBezTo>
                    <a:pt x="128" y="0"/>
                    <a:pt x="33" y="64"/>
                    <a:pt x="1" y="160"/>
                  </a:cubicBezTo>
                  <a:cubicBezTo>
                    <a:pt x="1" y="287"/>
                    <a:pt x="65" y="383"/>
                    <a:pt x="160" y="383"/>
                  </a:cubicBezTo>
                  <a:cubicBezTo>
                    <a:pt x="177" y="387"/>
                    <a:pt x="194" y="389"/>
                    <a:pt x="210" y="389"/>
                  </a:cubicBezTo>
                  <a:cubicBezTo>
                    <a:pt x="312" y="389"/>
                    <a:pt x="384" y="306"/>
                    <a:pt x="384" y="223"/>
                  </a:cubicBezTo>
                  <a:cubicBezTo>
                    <a:pt x="416" y="128"/>
                    <a:pt x="320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>
              <a:off x="4818075" y="2180750"/>
              <a:ext cx="11200" cy="9750"/>
            </a:xfrm>
            <a:custGeom>
              <a:avLst/>
              <a:gdLst/>
              <a:ahLst/>
              <a:cxnLst/>
              <a:rect l="l" t="t" r="r" b="b"/>
              <a:pathLst>
                <a:path w="448" h="390" extrusionOk="0">
                  <a:moveTo>
                    <a:pt x="206" y="0"/>
                  </a:moveTo>
                  <a:cubicBezTo>
                    <a:pt x="104" y="0"/>
                    <a:pt x="32" y="83"/>
                    <a:pt x="32" y="166"/>
                  </a:cubicBezTo>
                  <a:cubicBezTo>
                    <a:pt x="0" y="262"/>
                    <a:pt x="96" y="358"/>
                    <a:pt x="192" y="390"/>
                  </a:cubicBezTo>
                  <a:cubicBezTo>
                    <a:pt x="319" y="390"/>
                    <a:pt x="415" y="326"/>
                    <a:pt x="415" y="230"/>
                  </a:cubicBezTo>
                  <a:cubicBezTo>
                    <a:pt x="447" y="102"/>
                    <a:pt x="351" y="7"/>
                    <a:pt x="256" y="7"/>
                  </a:cubicBezTo>
                  <a:cubicBezTo>
                    <a:pt x="238" y="2"/>
                    <a:pt x="222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>
              <a:off x="4813275" y="2212025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88" y="0"/>
                  </a:moveTo>
                  <a:cubicBezTo>
                    <a:pt x="160" y="0"/>
                    <a:pt x="33" y="64"/>
                    <a:pt x="33" y="160"/>
                  </a:cubicBezTo>
                  <a:cubicBezTo>
                    <a:pt x="1" y="287"/>
                    <a:pt x="96" y="383"/>
                    <a:pt x="224" y="415"/>
                  </a:cubicBezTo>
                  <a:cubicBezTo>
                    <a:pt x="352" y="415"/>
                    <a:pt x="448" y="351"/>
                    <a:pt x="479" y="224"/>
                  </a:cubicBezTo>
                  <a:cubicBezTo>
                    <a:pt x="479" y="128"/>
                    <a:pt x="384" y="32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>
              <a:off x="4833225" y="2197650"/>
              <a:ext cx="6400" cy="10400"/>
            </a:xfrm>
            <a:custGeom>
              <a:avLst/>
              <a:gdLst/>
              <a:ahLst/>
              <a:cxnLst/>
              <a:rect l="l" t="t" r="r" b="b"/>
              <a:pathLst>
                <a:path w="256" h="416" extrusionOk="0">
                  <a:moveTo>
                    <a:pt x="256" y="1"/>
                  </a:moveTo>
                  <a:cubicBezTo>
                    <a:pt x="128" y="1"/>
                    <a:pt x="33" y="65"/>
                    <a:pt x="33" y="192"/>
                  </a:cubicBezTo>
                  <a:cubicBezTo>
                    <a:pt x="1" y="288"/>
                    <a:pt x="96" y="384"/>
                    <a:pt x="224" y="416"/>
                  </a:cubicBezTo>
                  <a:lnTo>
                    <a:pt x="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>
              <a:off x="4802900" y="2193675"/>
              <a:ext cx="7225" cy="9600"/>
            </a:xfrm>
            <a:custGeom>
              <a:avLst/>
              <a:gdLst/>
              <a:ahLst/>
              <a:cxnLst/>
              <a:rect l="l" t="t" r="r" b="b"/>
              <a:pathLst>
                <a:path w="289" h="384" extrusionOk="0">
                  <a:moveTo>
                    <a:pt x="97" y="0"/>
                  </a:moveTo>
                  <a:lnTo>
                    <a:pt x="1" y="383"/>
                  </a:lnTo>
                  <a:cubicBezTo>
                    <a:pt x="129" y="383"/>
                    <a:pt x="256" y="319"/>
                    <a:pt x="256" y="224"/>
                  </a:cubicBezTo>
                  <a:cubicBezTo>
                    <a:pt x="288" y="96"/>
                    <a:pt x="19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>
              <a:off x="4809300" y="2162550"/>
              <a:ext cx="5600" cy="9600"/>
            </a:xfrm>
            <a:custGeom>
              <a:avLst/>
              <a:gdLst/>
              <a:ahLst/>
              <a:cxnLst/>
              <a:rect l="l" t="t" r="r" b="b"/>
              <a:pathLst>
                <a:path w="224" h="384" extrusionOk="0">
                  <a:moveTo>
                    <a:pt x="64" y="1"/>
                  </a:moveTo>
                  <a:lnTo>
                    <a:pt x="0" y="384"/>
                  </a:lnTo>
                  <a:cubicBezTo>
                    <a:pt x="96" y="384"/>
                    <a:pt x="192" y="320"/>
                    <a:pt x="224" y="224"/>
                  </a:cubicBezTo>
                  <a:cubicBezTo>
                    <a:pt x="224" y="96"/>
                    <a:pt x="16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>
              <a:off x="4814875" y="2131425"/>
              <a:ext cx="5600" cy="9600"/>
            </a:xfrm>
            <a:custGeom>
              <a:avLst/>
              <a:gdLst/>
              <a:ahLst/>
              <a:cxnLst/>
              <a:rect l="l" t="t" r="r" b="b"/>
              <a:pathLst>
                <a:path w="224" h="384" extrusionOk="0">
                  <a:moveTo>
                    <a:pt x="64" y="1"/>
                  </a:moveTo>
                  <a:lnTo>
                    <a:pt x="1" y="384"/>
                  </a:lnTo>
                  <a:cubicBezTo>
                    <a:pt x="96" y="384"/>
                    <a:pt x="192" y="320"/>
                    <a:pt x="192" y="224"/>
                  </a:cubicBezTo>
                  <a:cubicBezTo>
                    <a:pt x="224" y="97"/>
                    <a:pt x="16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>
              <a:off x="4855575" y="2120275"/>
              <a:ext cx="9600" cy="9600"/>
            </a:xfrm>
            <a:custGeom>
              <a:avLst/>
              <a:gdLst/>
              <a:ahLst/>
              <a:cxnLst/>
              <a:rect l="l" t="t" r="r" b="b"/>
              <a:pathLst>
                <a:path w="384" h="384" extrusionOk="0">
                  <a:moveTo>
                    <a:pt x="224" y="0"/>
                  </a:moveTo>
                  <a:cubicBezTo>
                    <a:pt x="128" y="0"/>
                    <a:pt x="32" y="64"/>
                    <a:pt x="32" y="160"/>
                  </a:cubicBezTo>
                  <a:cubicBezTo>
                    <a:pt x="0" y="287"/>
                    <a:pt x="96" y="383"/>
                    <a:pt x="192" y="383"/>
                  </a:cubicBezTo>
                  <a:cubicBezTo>
                    <a:pt x="287" y="383"/>
                    <a:pt x="383" y="319"/>
                    <a:pt x="383" y="192"/>
                  </a:cubicBezTo>
                  <a:cubicBezTo>
                    <a:pt x="383" y="96"/>
                    <a:pt x="319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>
              <a:off x="4869925" y="2136875"/>
              <a:ext cx="4825" cy="9750"/>
            </a:xfrm>
            <a:custGeom>
              <a:avLst/>
              <a:gdLst/>
              <a:ahLst/>
              <a:cxnLst/>
              <a:rect l="l" t="t" r="r" b="b"/>
              <a:pathLst>
                <a:path w="193" h="390" extrusionOk="0">
                  <a:moveTo>
                    <a:pt x="155" y="0"/>
                  </a:moveTo>
                  <a:cubicBezTo>
                    <a:pt x="73" y="0"/>
                    <a:pt x="1" y="87"/>
                    <a:pt x="1" y="198"/>
                  </a:cubicBezTo>
                  <a:cubicBezTo>
                    <a:pt x="1" y="294"/>
                    <a:pt x="96" y="389"/>
                    <a:pt x="192" y="389"/>
                  </a:cubicBezTo>
                  <a:lnTo>
                    <a:pt x="192" y="6"/>
                  </a:lnTo>
                  <a:cubicBezTo>
                    <a:pt x="180" y="2"/>
                    <a:pt x="167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>
              <a:off x="4869125" y="2168125"/>
              <a:ext cx="4825" cy="9600"/>
            </a:xfrm>
            <a:custGeom>
              <a:avLst/>
              <a:gdLst/>
              <a:ahLst/>
              <a:cxnLst/>
              <a:rect l="l" t="t" r="r" b="b"/>
              <a:pathLst>
                <a:path w="193" h="384" extrusionOk="0">
                  <a:moveTo>
                    <a:pt x="192" y="1"/>
                  </a:moveTo>
                  <a:cubicBezTo>
                    <a:pt x="96" y="1"/>
                    <a:pt x="1" y="97"/>
                    <a:pt x="1" y="192"/>
                  </a:cubicBezTo>
                  <a:cubicBezTo>
                    <a:pt x="1" y="320"/>
                    <a:pt x="65" y="384"/>
                    <a:pt x="192" y="384"/>
                  </a:cubicBezTo>
                  <a:lnTo>
                    <a:pt x="1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37"/>
            <p:cNvSpPr/>
            <p:nvPr/>
          </p:nvSpPr>
          <p:spPr>
            <a:xfrm>
              <a:off x="4853975" y="2152025"/>
              <a:ext cx="9600" cy="9750"/>
            </a:xfrm>
            <a:custGeom>
              <a:avLst/>
              <a:gdLst/>
              <a:ahLst/>
              <a:cxnLst/>
              <a:rect l="l" t="t" r="r" b="b"/>
              <a:pathLst>
                <a:path w="384" h="390" extrusionOk="0">
                  <a:moveTo>
                    <a:pt x="154" y="0"/>
                  </a:moveTo>
                  <a:cubicBezTo>
                    <a:pt x="72" y="0"/>
                    <a:pt x="0" y="83"/>
                    <a:pt x="0" y="166"/>
                  </a:cubicBezTo>
                  <a:cubicBezTo>
                    <a:pt x="0" y="294"/>
                    <a:pt x="64" y="390"/>
                    <a:pt x="192" y="390"/>
                  </a:cubicBezTo>
                  <a:cubicBezTo>
                    <a:pt x="288" y="390"/>
                    <a:pt x="383" y="294"/>
                    <a:pt x="383" y="198"/>
                  </a:cubicBezTo>
                  <a:cubicBezTo>
                    <a:pt x="383" y="102"/>
                    <a:pt x="320" y="7"/>
                    <a:pt x="192" y="7"/>
                  </a:cubicBezTo>
                  <a:cubicBezTo>
                    <a:pt x="179" y="2"/>
                    <a:pt x="166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7"/>
            <p:cNvSpPr/>
            <p:nvPr/>
          </p:nvSpPr>
          <p:spPr>
            <a:xfrm>
              <a:off x="4851575" y="2183925"/>
              <a:ext cx="10400" cy="9775"/>
            </a:xfrm>
            <a:custGeom>
              <a:avLst/>
              <a:gdLst/>
              <a:ahLst/>
              <a:cxnLst/>
              <a:rect l="l" t="t" r="r" b="b"/>
              <a:pathLst>
                <a:path w="416" h="391" extrusionOk="0">
                  <a:moveTo>
                    <a:pt x="186" y="1"/>
                  </a:moveTo>
                  <a:cubicBezTo>
                    <a:pt x="104" y="1"/>
                    <a:pt x="28" y="84"/>
                    <a:pt x="1" y="167"/>
                  </a:cubicBezTo>
                  <a:cubicBezTo>
                    <a:pt x="1" y="294"/>
                    <a:pt x="96" y="390"/>
                    <a:pt x="192" y="390"/>
                  </a:cubicBezTo>
                  <a:cubicBezTo>
                    <a:pt x="320" y="390"/>
                    <a:pt x="416" y="294"/>
                    <a:pt x="416" y="199"/>
                  </a:cubicBezTo>
                  <a:cubicBezTo>
                    <a:pt x="416" y="103"/>
                    <a:pt x="352" y="7"/>
                    <a:pt x="224" y="7"/>
                  </a:cubicBezTo>
                  <a:cubicBezTo>
                    <a:pt x="211" y="3"/>
                    <a:pt x="198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37"/>
            <p:cNvSpPr/>
            <p:nvPr/>
          </p:nvSpPr>
          <p:spPr>
            <a:xfrm>
              <a:off x="4849175" y="2215200"/>
              <a:ext cx="11200" cy="10400"/>
            </a:xfrm>
            <a:custGeom>
              <a:avLst/>
              <a:gdLst/>
              <a:ahLst/>
              <a:cxnLst/>
              <a:rect l="l" t="t" r="r" b="b"/>
              <a:pathLst>
                <a:path w="448" h="416" extrusionOk="0">
                  <a:moveTo>
                    <a:pt x="256" y="1"/>
                  </a:moveTo>
                  <a:cubicBezTo>
                    <a:pt x="129" y="1"/>
                    <a:pt x="33" y="97"/>
                    <a:pt x="33" y="192"/>
                  </a:cubicBezTo>
                  <a:cubicBezTo>
                    <a:pt x="1" y="320"/>
                    <a:pt x="97" y="416"/>
                    <a:pt x="224" y="416"/>
                  </a:cubicBezTo>
                  <a:cubicBezTo>
                    <a:pt x="352" y="416"/>
                    <a:pt x="448" y="320"/>
                    <a:pt x="448" y="224"/>
                  </a:cubicBezTo>
                  <a:cubicBezTo>
                    <a:pt x="448" y="129"/>
                    <a:pt x="352" y="33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37"/>
            <p:cNvSpPr/>
            <p:nvPr/>
          </p:nvSpPr>
          <p:spPr>
            <a:xfrm>
              <a:off x="4867525" y="2200050"/>
              <a:ext cx="5625" cy="9600"/>
            </a:xfrm>
            <a:custGeom>
              <a:avLst/>
              <a:gdLst/>
              <a:ahLst/>
              <a:cxnLst/>
              <a:rect l="l" t="t" r="r" b="b"/>
              <a:pathLst>
                <a:path w="225" h="384" extrusionOk="0">
                  <a:moveTo>
                    <a:pt x="224" y="1"/>
                  </a:moveTo>
                  <a:cubicBezTo>
                    <a:pt x="97" y="1"/>
                    <a:pt x="1" y="64"/>
                    <a:pt x="1" y="192"/>
                  </a:cubicBezTo>
                  <a:cubicBezTo>
                    <a:pt x="1" y="288"/>
                    <a:pt x="97" y="384"/>
                    <a:pt x="224" y="384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37"/>
            <p:cNvSpPr/>
            <p:nvPr/>
          </p:nvSpPr>
          <p:spPr>
            <a:xfrm>
              <a:off x="4838825" y="2197650"/>
              <a:ext cx="5600" cy="10400"/>
            </a:xfrm>
            <a:custGeom>
              <a:avLst/>
              <a:gdLst/>
              <a:ahLst/>
              <a:cxnLst/>
              <a:rect l="l" t="t" r="r" b="b"/>
              <a:pathLst>
                <a:path w="224" h="416" extrusionOk="0">
                  <a:moveTo>
                    <a:pt x="32" y="1"/>
                  </a:moveTo>
                  <a:lnTo>
                    <a:pt x="0" y="416"/>
                  </a:lnTo>
                  <a:cubicBezTo>
                    <a:pt x="96" y="416"/>
                    <a:pt x="223" y="320"/>
                    <a:pt x="223" y="224"/>
                  </a:cubicBezTo>
                  <a:cubicBezTo>
                    <a:pt x="223" y="128"/>
                    <a:pt x="128" y="33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37"/>
            <p:cNvSpPr/>
            <p:nvPr/>
          </p:nvSpPr>
          <p:spPr>
            <a:xfrm>
              <a:off x="4841200" y="2166550"/>
              <a:ext cx="5625" cy="9600"/>
            </a:xfrm>
            <a:custGeom>
              <a:avLst/>
              <a:gdLst/>
              <a:ahLst/>
              <a:cxnLst/>
              <a:rect l="l" t="t" r="r" b="b"/>
              <a:pathLst>
                <a:path w="225" h="384" extrusionOk="0">
                  <a:moveTo>
                    <a:pt x="33" y="0"/>
                  </a:moveTo>
                  <a:lnTo>
                    <a:pt x="1" y="383"/>
                  </a:lnTo>
                  <a:cubicBezTo>
                    <a:pt x="128" y="383"/>
                    <a:pt x="224" y="319"/>
                    <a:pt x="224" y="224"/>
                  </a:cubicBezTo>
                  <a:cubicBezTo>
                    <a:pt x="224" y="96"/>
                    <a:pt x="160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37"/>
            <p:cNvSpPr/>
            <p:nvPr/>
          </p:nvSpPr>
          <p:spPr>
            <a:xfrm>
              <a:off x="4844400" y="2134625"/>
              <a:ext cx="4800" cy="10400"/>
            </a:xfrm>
            <a:custGeom>
              <a:avLst/>
              <a:gdLst/>
              <a:ahLst/>
              <a:cxnLst/>
              <a:rect l="l" t="t" r="r" b="b"/>
              <a:pathLst>
                <a:path w="192" h="416" extrusionOk="0">
                  <a:moveTo>
                    <a:pt x="32" y="1"/>
                  </a:moveTo>
                  <a:lnTo>
                    <a:pt x="0" y="415"/>
                  </a:lnTo>
                  <a:cubicBezTo>
                    <a:pt x="96" y="415"/>
                    <a:pt x="192" y="320"/>
                    <a:pt x="192" y="224"/>
                  </a:cubicBezTo>
                  <a:cubicBezTo>
                    <a:pt x="192" y="128"/>
                    <a:pt x="128" y="32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37"/>
            <p:cNvSpPr/>
            <p:nvPr/>
          </p:nvSpPr>
          <p:spPr>
            <a:xfrm>
              <a:off x="4885100" y="2121075"/>
              <a:ext cx="9575" cy="9575"/>
            </a:xfrm>
            <a:custGeom>
              <a:avLst/>
              <a:gdLst/>
              <a:ahLst/>
              <a:cxnLst/>
              <a:rect l="l" t="t" r="r" b="b"/>
              <a:pathLst>
                <a:path w="383" h="383" extrusionOk="0">
                  <a:moveTo>
                    <a:pt x="192" y="0"/>
                  </a:moveTo>
                  <a:cubicBezTo>
                    <a:pt x="96" y="0"/>
                    <a:pt x="0" y="64"/>
                    <a:pt x="0" y="191"/>
                  </a:cubicBezTo>
                  <a:cubicBezTo>
                    <a:pt x="0" y="287"/>
                    <a:pt x="96" y="383"/>
                    <a:pt x="192" y="383"/>
                  </a:cubicBezTo>
                  <a:cubicBezTo>
                    <a:pt x="287" y="383"/>
                    <a:pt x="383" y="287"/>
                    <a:pt x="383" y="191"/>
                  </a:cubicBezTo>
                  <a:cubicBezTo>
                    <a:pt x="383" y="64"/>
                    <a:pt x="287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37"/>
            <p:cNvSpPr/>
            <p:nvPr/>
          </p:nvSpPr>
          <p:spPr>
            <a:xfrm>
              <a:off x="4900250" y="2137025"/>
              <a:ext cx="4800" cy="9600"/>
            </a:xfrm>
            <a:custGeom>
              <a:avLst/>
              <a:gdLst/>
              <a:ahLst/>
              <a:cxnLst/>
              <a:rect l="l" t="t" r="r" b="b"/>
              <a:pathLst>
                <a:path w="192" h="384" extrusionOk="0">
                  <a:moveTo>
                    <a:pt x="192" y="0"/>
                  </a:moveTo>
                  <a:cubicBezTo>
                    <a:pt x="96" y="0"/>
                    <a:pt x="0" y="96"/>
                    <a:pt x="0" y="192"/>
                  </a:cubicBezTo>
                  <a:cubicBezTo>
                    <a:pt x="0" y="288"/>
                    <a:pt x="96" y="383"/>
                    <a:pt x="192" y="383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37"/>
            <p:cNvSpPr/>
            <p:nvPr/>
          </p:nvSpPr>
          <p:spPr>
            <a:xfrm>
              <a:off x="4901050" y="2168125"/>
              <a:ext cx="5600" cy="9775"/>
            </a:xfrm>
            <a:custGeom>
              <a:avLst/>
              <a:gdLst/>
              <a:ahLst/>
              <a:cxnLst/>
              <a:rect l="l" t="t" r="r" b="b"/>
              <a:pathLst>
                <a:path w="224" h="391" extrusionOk="0">
                  <a:moveTo>
                    <a:pt x="192" y="1"/>
                  </a:moveTo>
                  <a:cubicBezTo>
                    <a:pt x="96" y="1"/>
                    <a:pt x="0" y="97"/>
                    <a:pt x="0" y="224"/>
                  </a:cubicBezTo>
                  <a:cubicBezTo>
                    <a:pt x="0" y="307"/>
                    <a:pt x="72" y="390"/>
                    <a:pt x="174" y="390"/>
                  </a:cubicBezTo>
                  <a:cubicBezTo>
                    <a:pt x="190" y="390"/>
                    <a:pt x="207" y="388"/>
                    <a:pt x="224" y="384"/>
                  </a:cubicBezTo>
                  <a:lnTo>
                    <a:pt x="1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37"/>
            <p:cNvSpPr/>
            <p:nvPr/>
          </p:nvSpPr>
          <p:spPr>
            <a:xfrm>
              <a:off x="4885100" y="2152975"/>
              <a:ext cx="9575" cy="9600"/>
            </a:xfrm>
            <a:custGeom>
              <a:avLst/>
              <a:gdLst/>
              <a:ahLst/>
              <a:cxnLst/>
              <a:rect l="l" t="t" r="r" b="b"/>
              <a:pathLst>
                <a:path w="383" h="384" extrusionOk="0">
                  <a:moveTo>
                    <a:pt x="192" y="1"/>
                  </a:moveTo>
                  <a:cubicBezTo>
                    <a:pt x="96" y="1"/>
                    <a:pt x="0" y="64"/>
                    <a:pt x="0" y="192"/>
                  </a:cubicBezTo>
                  <a:cubicBezTo>
                    <a:pt x="0" y="288"/>
                    <a:pt x="96" y="384"/>
                    <a:pt x="192" y="384"/>
                  </a:cubicBezTo>
                  <a:cubicBezTo>
                    <a:pt x="319" y="384"/>
                    <a:pt x="383" y="288"/>
                    <a:pt x="383" y="192"/>
                  </a:cubicBezTo>
                  <a:cubicBezTo>
                    <a:pt x="383" y="64"/>
                    <a:pt x="287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4885100" y="2184900"/>
              <a:ext cx="10375" cy="9600"/>
            </a:xfrm>
            <a:custGeom>
              <a:avLst/>
              <a:gdLst/>
              <a:ahLst/>
              <a:cxnLst/>
              <a:rect l="l" t="t" r="r" b="b"/>
              <a:pathLst>
                <a:path w="415" h="384" extrusionOk="0">
                  <a:moveTo>
                    <a:pt x="192" y="0"/>
                  </a:moveTo>
                  <a:cubicBezTo>
                    <a:pt x="96" y="0"/>
                    <a:pt x="0" y="64"/>
                    <a:pt x="0" y="192"/>
                  </a:cubicBezTo>
                  <a:cubicBezTo>
                    <a:pt x="0" y="287"/>
                    <a:pt x="96" y="383"/>
                    <a:pt x="192" y="383"/>
                  </a:cubicBezTo>
                  <a:cubicBezTo>
                    <a:pt x="319" y="383"/>
                    <a:pt x="415" y="287"/>
                    <a:pt x="415" y="192"/>
                  </a:cubicBezTo>
                  <a:cubicBezTo>
                    <a:pt x="415" y="64"/>
                    <a:pt x="319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4884300" y="2216800"/>
              <a:ext cx="11175" cy="9600"/>
            </a:xfrm>
            <a:custGeom>
              <a:avLst/>
              <a:gdLst/>
              <a:ahLst/>
              <a:cxnLst/>
              <a:rect l="l" t="t" r="r" b="b"/>
              <a:pathLst>
                <a:path w="447" h="384" extrusionOk="0">
                  <a:moveTo>
                    <a:pt x="224" y="1"/>
                  </a:moveTo>
                  <a:cubicBezTo>
                    <a:pt x="128" y="1"/>
                    <a:pt x="32" y="65"/>
                    <a:pt x="0" y="192"/>
                  </a:cubicBezTo>
                  <a:cubicBezTo>
                    <a:pt x="0" y="288"/>
                    <a:pt x="128" y="384"/>
                    <a:pt x="224" y="384"/>
                  </a:cubicBezTo>
                  <a:cubicBezTo>
                    <a:pt x="351" y="384"/>
                    <a:pt x="447" y="288"/>
                    <a:pt x="447" y="192"/>
                  </a:cubicBezTo>
                  <a:cubicBezTo>
                    <a:pt x="447" y="65"/>
                    <a:pt x="35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4901850" y="2200050"/>
              <a:ext cx="5600" cy="9600"/>
            </a:xfrm>
            <a:custGeom>
              <a:avLst/>
              <a:gdLst/>
              <a:ahLst/>
              <a:cxnLst/>
              <a:rect l="l" t="t" r="r" b="b"/>
              <a:pathLst>
                <a:path w="224" h="384" extrusionOk="0">
                  <a:moveTo>
                    <a:pt x="224" y="1"/>
                  </a:moveTo>
                  <a:cubicBezTo>
                    <a:pt x="96" y="1"/>
                    <a:pt x="0" y="96"/>
                    <a:pt x="0" y="192"/>
                  </a:cubicBezTo>
                  <a:cubicBezTo>
                    <a:pt x="0" y="320"/>
                    <a:pt x="96" y="384"/>
                    <a:pt x="224" y="384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4873125" y="2200050"/>
              <a:ext cx="5600" cy="9600"/>
            </a:xfrm>
            <a:custGeom>
              <a:avLst/>
              <a:gdLst/>
              <a:ahLst/>
              <a:cxnLst/>
              <a:rect l="l" t="t" r="r" b="b"/>
              <a:pathLst>
                <a:path w="224" h="384" extrusionOk="0">
                  <a:moveTo>
                    <a:pt x="0" y="1"/>
                  </a:moveTo>
                  <a:lnTo>
                    <a:pt x="0" y="384"/>
                  </a:lnTo>
                  <a:cubicBezTo>
                    <a:pt x="96" y="384"/>
                    <a:pt x="192" y="288"/>
                    <a:pt x="192" y="192"/>
                  </a:cubicBezTo>
                  <a:cubicBezTo>
                    <a:pt x="224" y="96"/>
                    <a:pt x="128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4873925" y="2168125"/>
              <a:ext cx="4800" cy="9775"/>
            </a:xfrm>
            <a:custGeom>
              <a:avLst/>
              <a:gdLst/>
              <a:ahLst/>
              <a:cxnLst/>
              <a:rect l="l" t="t" r="r" b="b"/>
              <a:pathLst>
                <a:path w="192" h="391" extrusionOk="0">
                  <a:moveTo>
                    <a:pt x="0" y="1"/>
                  </a:moveTo>
                  <a:lnTo>
                    <a:pt x="0" y="384"/>
                  </a:lnTo>
                  <a:cubicBezTo>
                    <a:pt x="13" y="388"/>
                    <a:pt x="25" y="390"/>
                    <a:pt x="38" y="390"/>
                  </a:cubicBezTo>
                  <a:cubicBezTo>
                    <a:pt x="119" y="390"/>
                    <a:pt x="192" y="303"/>
                    <a:pt x="192" y="192"/>
                  </a:cubicBezTo>
                  <a:cubicBezTo>
                    <a:pt x="192" y="97"/>
                    <a:pt x="128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37"/>
            <p:cNvSpPr/>
            <p:nvPr/>
          </p:nvSpPr>
          <p:spPr>
            <a:xfrm>
              <a:off x="4874725" y="2137025"/>
              <a:ext cx="4800" cy="9600"/>
            </a:xfrm>
            <a:custGeom>
              <a:avLst/>
              <a:gdLst/>
              <a:ahLst/>
              <a:cxnLst/>
              <a:rect l="l" t="t" r="r" b="b"/>
              <a:pathLst>
                <a:path w="192" h="384" extrusionOk="0">
                  <a:moveTo>
                    <a:pt x="0" y="0"/>
                  </a:moveTo>
                  <a:lnTo>
                    <a:pt x="0" y="383"/>
                  </a:lnTo>
                  <a:cubicBezTo>
                    <a:pt x="96" y="383"/>
                    <a:pt x="192" y="288"/>
                    <a:pt x="192" y="192"/>
                  </a:cubicBezTo>
                  <a:cubicBezTo>
                    <a:pt x="192" y="96"/>
                    <a:pt x="128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37"/>
            <p:cNvSpPr/>
            <p:nvPr/>
          </p:nvSpPr>
          <p:spPr>
            <a:xfrm>
              <a:off x="4914600" y="2119475"/>
              <a:ext cx="8800" cy="10400"/>
            </a:xfrm>
            <a:custGeom>
              <a:avLst/>
              <a:gdLst/>
              <a:ahLst/>
              <a:cxnLst/>
              <a:rect l="l" t="t" r="r" b="b"/>
              <a:pathLst>
                <a:path w="352" h="416" extrusionOk="0">
                  <a:moveTo>
                    <a:pt x="160" y="0"/>
                  </a:moveTo>
                  <a:cubicBezTo>
                    <a:pt x="65" y="32"/>
                    <a:pt x="1" y="128"/>
                    <a:pt x="1" y="224"/>
                  </a:cubicBezTo>
                  <a:cubicBezTo>
                    <a:pt x="1" y="319"/>
                    <a:pt x="97" y="415"/>
                    <a:pt x="192" y="415"/>
                  </a:cubicBezTo>
                  <a:cubicBezTo>
                    <a:pt x="288" y="415"/>
                    <a:pt x="352" y="319"/>
                    <a:pt x="352" y="192"/>
                  </a:cubicBezTo>
                  <a:cubicBezTo>
                    <a:pt x="352" y="96"/>
                    <a:pt x="256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7"/>
            <p:cNvSpPr/>
            <p:nvPr/>
          </p:nvSpPr>
          <p:spPr>
            <a:xfrm>
              <a:off x="4930575" y="2134625"/>
              <a:ext cx="4800" cy="9750"/>
            </a:xfrm>
            <a:custGeom>
              <a:avLst/>
              <a:gdLst/>
              <a:ahLst/>
              <a:cxnLst/>
              <a:rect l="l" t="t" r="r" b="b"/>
              <a:pathLst>
                <a:path w="192" h="390" extrusionOk="0">
                  <a:moveTo>
                    <a:pt x="160" y="1"/>
                  </a:moveTo>
                  <a:cubicBezTo>
                    <a:pt x="64" y="1"/>
                    <a:pt x="0" y="96"/>
                    <a:pt x="0" y="224"/>
                  </a:cubicBezTo>
                  <a:cubicBezTo>
                    <a:pt x="0" y="307"/>
                    <a:pt x="72" y="390"/>
                    <a:pt x="153" y="390"/>
                  </a:cubicBezTo>
                  <a:cubicBezTo>
                    <a:pt x="166" y="390"/>
                    <a:pt x="179" y="388"/>
                    <a:pt x="192" y="384"/>
                  </a:cubicBezTo>
                  <a:lnTo>
                    <a:pt x="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7"/>
            <p:cNvSpPr/>
            <p:nvPr/>
          </p:nvSpPr>
          <p:spPr>
            <a:xfrm>
              <a:off x="4932950" y="2165750"/>
              <a:ext cx="5625" cy="10400"/>
            </a:xfrm>
            <a:custGeom>
              <a:avLst/>
              <a:gdLst/>
              <a:ahLst/>
              <a:cxnLst/>
              <a:rect l="l" t="t" r="r" b="b"/>
              <a:pathLst>
                <a:path w="225" h="416" extrusionOk="0">
                  <a:moveTo>
                    <a:pt x="192" y="0"/>
                  </a:moveTo>
                  <a:cubicBezTo>
                    <a:pt x="97" y="32"/>
                    <a:pt x="1" y="128"/>
                    <a:pt x="1" y="224"/>
                  </a:cubicBezTo>
                  <a:cubicBezTo>
                    <a:pt x="33" y="319"/>
                    <a:pt x="129" y="415"/>
                    <a:pt x="224" y="415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37"/>
            <p:cNvSpPr/>
            <p:nvPr/>
          </p:nvSpPr>
          <p:spPr>
            <a:xfrm>
              <a:off x="4916200" y="2151375"/>
              <a:ext cx="9600" cy="10400"/>
            </a:xfrm>
            <a:custGeom>
              <a:avLst/>
              <a:gdLst/>
              <a:ahLst/>
              <a:cxnLst/>
              <a:rect l="l" t="t" r="r" b="b"/>
              <a:pathLst>
                <a:path w="384" h="416" extrusionOk="0">
                  <a:moveTo>
                    <a:pt x="192" y="1"/>
                  </a:moveTo>
                  <a:cubicBezTo>
                    <a:pt x="96" y="33"/>
                    <a:pt x="1" y="96"/>
                    <a:pt x="1" y="224"/>
                  </a:cubicBezTo>
                  <a:cubicBezTo>
                    <a:pt x="1" y="320"/>
                    <a:pt x="96" y="416"/>
                    <a:pt x="224" y="416"/>
                  </a:cubicBezTo>
                  <a:cubicBezTo>
                    <a:pt x="320" y="384"/>
                    <a:pt x="384" y="288"/>
                    <a:pt x="384" y="192"/>
                  </a:cubicBezTo>
                  <a:cubicBezTo>
                    <a:pt x="384" y="96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7"/>
            <p:cNvSpPr/>
            <p:nvPr/>
          </p:nvSpPr>
          <p:spPr>
            <a:xfrm>
              <a:off x="4917800" y="2183300"/>
              <a:ext cx="11200" cy="10400"/>
            </a:xfrm>
            <a:custGeom>
              <a:avLst/>
              <a:gdLst/>
              <a:ahLst/>
              <a:cxnLst/>
              <a:rect l="l" t="t" r="r" b="b"/>
              <a:pathLst>
                <a:path w="448" h="416" extrusionOk="0">
                  <a:moveTo>
                    <a:pt x="192" y="0"/>
                  </a:moveTo>
                  <a:cubicBezTo>
                    <a:pt x="96" y="32"/>
                    <a:pt x="1" y="96"/>
                    <a:pt x="1" y="224"/>
                  </a:cubicBezTo>
                  <a:cubicBezTo>
                    <a:pt x="32" y="319"/>
                    <a:pt x="128" y="415"/>
                    <a:pt x="224" y="415"/>
                  </a:cubicBezTo>
                  <a:cubicBezTo>
                    <a:pt x="352" y="383"/>
                    <a:pt x="447" y="288"/>
                    <a:pt x="415" y="192"/>
                  </a:cubicBezTo>
                  <a:cubicBezTo>
                    <a:pt x="415" y="64"/>
                    <a:pt x="320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7"/>
            <p:cNvSpPr/>
            <p:nvPr/>
          </p:nvSpPr>
          <p:spPr>
            <a:xfrm>
              <a:off x="4920200" y="2215200"/>
              <a:ext cx="11200" cy="9775"/>
            </a:xfrm>
            <a:custGeom>
              <a:avLst/>
              <a:gdLst/>
              <a:ahLst/>
              <a:cxnLst/>
              <a:rect l="l" t="t" r="r" b="b"/>
              <a:pathLst>
                <a:path w="448" h="391" extrusionOk="0">
                  <a:moveTo>
                    <a:pt x="192" y="1"/>
                  </a:moveTo>
                  <a:cubicBezTo>
                    <a:pt x="64" y="33"/>
                    <a:pt x="0" y="97"/>
                    <a:pt x="0" y="224"/>
                  </a:cubicBezTo>
                  <a:cubicBezTo>
                    <a:pt x="0" y="307"/>
                    <a:pt x="72" y="390"/>
                    <a:pt x="174" y="390"/>
                  </a:cubicBezTo>
                  <a:cubicBezTo>
                    <a:pt x="190" y="390"/>
                    <a:pt x="207" y="388"/>
                    <a:pt x="224" y="384"/>
                  </a:cubicBezTo>
                  <a:cubicBezTo>
                    <a:pt x="351" y="384"/>
                    <a:pt x="447" y="288"/>
                    <a:pt x="415" y="192"/>
                  </a:cubicBezTo>
                  <a:cubicBezTo>
                    <a:pt x="415" y="65"/>
                    <a:pt x="319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7"/>
            <p:cNvSpPr/>
            <p:nvPr/>
          </p:nvSpPr>
          <p:spPr>
            <a:xfrm>
              <a:off x="4936150" y="2197650"/>
              <a:ext cx="5600" cy="9600"/>
            </a:xfrm>
            <a:custGeom>
              <a:avLst/>
              <a:gdLst/>
              <a:ahLst/>
              <a:cxnLst/>
              <a:rect l="l" t="t" r="r" b="b"/>
              <a:pathLst>
                <a:path w="224" h="384" extrusionOk="0">
                  <a:moveTo>
                    <a:pt x="192" y="1"/>
                  </a:moveTo>
                  <a:cubicBezTo>
                    <a:pt x="64" y="1"/>
                    <a:pt x="1" y="97"/>
                    <a:pt x="1" y="224"/>
                  </a:cubicBezTo>
                  <a:cubicBezTo>
                    <a:pt x="1" y="320"/>
                    <a:pt x="128" y="384"/>
                    <a:pt x="224" y="384"/>
                  </a:cubicBezTo>
                  <a:lnTo>
                    <a:pt x="1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7"/>
            <p:cNvSpPr/>
            <p:nvPr/>
          </p:nvSpPr>
          <p:spPr>
            <a:xfrm>
              <a:off x="4907425" y="2199900"/>
              <a:ext cx="5625" cy="9750"/>
            </a:xfrm>
            <a:custGeom>
              <a:avLst/>
              <a:gdLst/>
              <a:ahLst/>
              <a:cxnLst/>
              <a:rect l="l" t="t" r="r" b="b"/>
              <a:pathLst>
                <a:path w="225" h="390" extrusionOk="0">
                  <a:moveTo>
                    <a:pt x="38" y="0"/>
                  </a:moveTo>
                  <a:cubicBezTo>
                    <a:pt x="26" y="0"/>
                    <a:pt x="13" y="2"/>
                    <a:pt x="1" y="7"/>
                  </a:cubicBezTo>
                  <a:lnTo>
                    <a:pt x="1" y="390"/>
                  </a:lnTo>
                  <a:cubicBezTo>
                    <a:pt x="128" y="390"/>
                    <a:pt x="224" y="294"/>
                    <a:pt x="192" y="198"/>
                  </a:cubicBezTo>
                  <a:cubicBezTo>
                    <a:pt x="192" y="87"/>
                    <a:pt x="12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7"/>
            <p:cNvSpPr/>
            <p:nvPr/>
          </p:nvSpPr>
          <p:spPr>
            <a:xfrm>
              <a:off x="4905825" y="2168125"/>
              <a:ext cx="5625" cy="9600"/>
            </a:xfrm>
            <a:custGeom>
              <a:avLst/>
              <a:gdLst/>
              <a:ahLst/>
              <a:cxnLst/>
              <a:rect l="l" t="t" r="r" b="b"/>
              <a:pathLst>
                <a:path w="225" h="384" extrusionOk="0">
                  <a:moveTo>
                    <a:pt x="1" y="1"/>
                  </a:moveTo>
                  <a:lnTo>
                    <a:pt x="33" y="384"/>
                  </a:lnTo>
                  <a:cubicBezTo>
                    <a:pt x="128" y="384"/>
                    <a:pt x="224" y="288"/>
                    <a:pt x="224" y="192"/>
                  </a:cubicBezTo>
                  <a:cubicBezTo>
                    <a:pt x="192" y="97"/>
                    <a:pt x="128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7"/>
            <p:cNvSpPr/>
            <p:nvPr/>
          </p:nvSpPr>
          <p:spPr>
            <a:xfrm>
              <a:off x="4905025" y="2136875"/>
              <a:ext cx="4825" cy="9750"/>
            </a:xfrm>
            <a:custGeom>
              <a:avLst/>
              <a:gdLst/>
              <a:ahLst/>
              <a:cxnLst/>
              <a:rect l="l" t="t" r="r" b="b"/>
              <a:pathLst>
                <a:path w="193" h="390" extrusionOk="0">
                  <a:moveTo>
                    <a:pt x="39" y="0"/>
                  </a:moveTo>
                  <a:cubicBezTo>
                    <a:pt x="27" y="0"/>
                    <a:pt x="14" y="2"/>
                    <a:pt x="1" y="6"/>
                  </a:cubicBezTo>
                  <a:lnTo>
                    <a:pt x="1" y="389"/>
                  </a:lnTo>
                  <a:cubicBezTo>
                    <a:pt x="129" y="389"/>
                    <a:pt x="192" y="294"/>
                    <a:pt x="192" y="166"/>
                  </a:cubicBezTo>
                  <a:cubicBezTo>
                    <a:pt x="192" y="83"/>
                    <a:pt x="12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7"/>
            <p:cNvSpPr/>
            <p:nvPr/>
          </p:nvSpPr>
          <p:spPr>
            <a:xfrm>
              <a:off x="4943325" y="2117075"/>
              <a:ext cx="8800" cy="9600"/>
            </a:xfrm>
            <a:custGeom>
              <a:avLst/>
              <a:gdLst/>
              <a:ahLst/>
              <a:cxnLst/>
              <a:rect l="l" t="t" r="r" b="b"/>
              <a:pathLst>
                <a:path w="352" h="384" extrusionOk="0">
                  <a:moveTo>
                    <a:pt x="160" y="0"/>
                  </a:moveTo>
                  <a:cubicBezTo>
                    <a:pt x="65" y="0"/>
                    <a:pt x="1" y="96"/>
                    <a:pt x="1" y="224"/>
                  </a:cubicBezTo>
                  <a:cubicBezTo>
                    <a:pt x="1" y="320"/>
                    <a:pt x="97" y="383"/>
                    <a:pt x="192" y="383"/>
                  </a:cubicBezTo>
                  <a:cubicBezTo>
                    <a:pt x="288" y="383"/>
                    <a:pt x="352" y="288"/>
                    <a:pt x="352" y="160"/>
                  </a:cubicBezTo>
                  <a:cubicBezTo>
                    <a:pt x="320" y="64"/>
                    <a:pt x="256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7"/>
            <p:cNvSpPr/>
            <p:nvPr/>
          </p:nvSpPr>
          <p:spPr>
            <a:xfrm>
              <a:off x="4959300" y="2130625"/>
              <a:ext cx="6400" cy="9775"/>
            </a:xfrm>
            <a:custGeom>
              <a:avLst/>
              <a:gdLst/>
              <a:ahLst/>
              <a:cxnLst/>
              <a:rect l="l" t="t" r="r" b="b"/>
              <a:pathLst>
                <a:path w="256" h="391" extrusionOk="0">
                  <a:moveTo>
                    <a:pt x="192" y="1"/>
                  </a:moveTo>
                  <a:cubicBezTo>
                    <a:pt x="64" y="1"/>
                    <a:pt x="0" y="129"/>
                    <a:pt x="32" y="224"/>
                  </a:cubicBezTo>
                  <a:cubicBezTo>
                    <a:pt x="60" y="307"/>
                    <a:pt x="135" y="390"/>
                    <a:pt x="217" y="390"/>
                  </a:cubicBezTo>
                  <a:cubicBezTo>
                    <a:pt x="230" y="390"/>
                    <a:pt x="243" y="388"/>
                    <a:pt x="255" y="384"/>
                  </a:cubicBezTo>
                  <a:lnTo>
                    <a:pt x="1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37"/>
            <p:cNvSpPr/>
            <p:nvPr/>
          </p:nvSpPr>
          <p:spPr>
            <a:xfrm>
              <a:off x="4964875" y="2161750"/>
              <a:ext cx="6400" cy="9750"/>
            </a:xfrm>
            <a:custGeom>
              <a:avLst/>
              <a:gdLst/>
              <a:ahLst/>
              <a:cxnLst/>
              <a:rect l="l" t="t" r="r" b="b"/>
              <a:pathLst>
                <a:path w="256" h="390" extrusionOk="0">
                  <a:moveTo>
                    <a:pt x="192" y="1"/>
                  </a:moveTo>
                  <a:cubicBezTo>
                    <a:pt x="64" y="1"/>
                    <a:pt x="0" y="128"/>
                    <a:pt x="0" y="224"/>
                  </a:cubicBezTo>
                  <a:cubicBezTo>
                    <a:pt x="28" y="307"/>
                    <a:pt x="104" y="390"/>
                    <a:pt x="206" y="390"/>
                  </a:cubicBezTo>
                  <a:cubicBezTo>
                    <a:pt x="222" y="390"/>
                    <a:pt x="239" y="388"/>
                    <a:pt x="256" y="384"/>
                  </a:cubicBezTo>
                  <a:lnTo>
                    <a:pt x="1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37"/>
            <p:cNvSpPr/>
            <p:nvPr/>
          </p:nvSpPr>
          <p:spPr>
            <a:xfrm>
              <a:off x="4947325" y="2148200"/>
              <a:ext cx="9600" cy="10375"/>
            </a:xfrm>
            <a:custGeom>
              <a:avLst/>
              <a:gdLst/>
              <a:ahLst/>
              <a:cxnLst/>
              <a:rect l="l" t="t" r="r" b="b"/>
              <a:pathLst>
                <a:path w="384" h="415" extrusionOk="0">
                  <a:moveTo>
                    <a:pt x="160" y="0"/>
                  </a:moveTo>
                  <a:cubicBezTo>
                    <a:pt x="64" y="32"/>
                    <a:pt x="0" y="128"/>
                    <a:pt x="0" y="223"/>
                  </a:cubicBezTo>
                  <a:cubicBezTo>
                    <a:pt x="0" y="351"/>
                    <a:pt x="96" y="415"/>
                    <a:pt x="224" y="415"/>
                  </a:cubicBezTo>
                  <a:cubicBezTo>
                    <a:pt x="319" y="383"/>
                    <a:pt x="383" y="287"/>
                    <a:pt x="383" y="192"/>
                  </a:cubicBezTo>
                  <a:cubicBezTo>
                    <a:pt x="351" y="64"/>
                    <a:pt x="256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37"/>
            <p:cNvSpPr/>
            <p:nvPr/>
          </p:nvSpPr>
          <p:spPr>
            <a:xfrm>
              <a:off x="4951300" y="2180100"/>
              <a:ext cx="10400" cy="9750"/>
            </a:xfrm>
            <a:custGeom>
              <a:avLst/>
              <a:gdLst/>
              <a:ahLst/>
              <a:cxnLst/>
              <a:rect l="l" t="t" r="r" b="b"/>
              <a:pathLst>
                <a:path w="416" h="390" extrusionOk="0">
                  <a:moveTo>
                    <a:pt x="192" y="1"/>
                  </a:moveTo>
                  <a:cubicBezTo>
                    <a:pt x="65" y="1"/>
                    <a:pt x="1" y="128"/>
                    <a:pt x="1" y="224"/>
                  </a:cubicBezTo>
                  <a:cubicBezTo>
                    <a:pt x="1" y="307"/>
                    <a:pt x="97" y="390"/>
                    <a:pt x="185" y="390"/>
                  </a:cubicBezTo>
                  <a:cubicBezTo>
                    <a:pt x="198" y="390"/>
                    <a:pt x="211" y="388"/>
                    <a:pt x="224" y="384"/>
                  </a:cubicBezTo>
                  <a:cubicBezTo>
                    <a:pt x="352" y="384"/>
                    <a:pt x="416" y="288"/>
                    <a:pt x="416" y="160"/>
                  </a:cubicBezTo>
                  <a:cubicBezTo>
                    <a:pt x="384" y="65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37"/>
            <p:cNvSpPr/>
            <p:nvPr/>
          </p:nvSpPr>
          <p:spPr>
            <a:xfrm>
              <a:off x="4955300" y="2211825"/>
              <a:ext cx="11200" cy="9800"/>
            </a:xfrm>
            <a:custGeom>
              <a:avLst/>
              <a:gdLst/>
              <a:ahLst/>
              <a:cxnLst/>
              <a:rect l="l" t="t" r="r" b="b"/>
              <a:pathLst>
                <a:path w="448" h="392" extrusionOk="0">
                  <a:moveTo>
                    <a:pt x="255" y="0"/>
                  </a:moveTo>
                  <a:cubicBezTo>
                    <a:pt x="235" y="0"/>
                    <a:pt x="214" y="3"/>
                    <a:pt x="192" y="8"/>
                  </a:cubicBezTo>
                  <a:cubicBezTo>
                    <a:pt x="64" y="8"/>
                    <a:pt x="0" y="104"/>
                    <a:pt x="0" y="232"/>
                  </a:cubicBezTo>
                  <a:cubicBezTo>
                    <a:pt x="0" y="327"/>
                    <a:pt x="128" y="391"/>
                    <a:pt x="256" y="391"/>
                  </a:cubicBezTo>
                  <a:cubicBezTo>
                    <a:pt x="383" y="359"/>
                    <a:pt x="447" y="264"/>
                    <a:pt x="447" y="168"/>
                  </a:cubicBezTo>
                  <a:cubicBezTo>
                    <a:pt x="421" y="62"/>
                    <a:pt x="351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37"/>
            <p:cNvSpPr/>
            <p:nvPr/>
          </p:nvSpPr>
          <p:spPr>
            <a:xfrm>
              <a:off x="4969650" y="2192875"/>
              <a:ext cx="7225" cy="9750"/>
            </a:xfrm>
            <a:custGeom>
              <a:avLst/>
              <a:gdLst/>
              <a:ahLst/>
              <a:cxnLst/>
              <a:rect l="l" t="t" r="r" b="b"/>
              <a:pathLst>
                <a:path w="289" h="390" extrusionOk="0">
                  <a:moveTo>
                    <a:pt x="192" y="0"/>
                  </a:moveTo>
                  <a:cubicBezTo>
                    <a:pt x="97" y="0"/>
                    <a:pt x="1" y="128"/>
                    <a:pt x="33" y="224"/>
                  </a:cubicBezTo>
                  <a:cubicBezTo>
                    <a:pt x="61" y="307"/>
                    <a:pt x="136" y="390"/>
                    <a:pt x="239" y="390"/>
                  </a:cubicBezTo>
                  <a:cubicBezTo>
                    <a:pt x="255" y="390"/>
                    <a:pt x="271" y="388"/>
                    <a:pt x="288" y="383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37"/>
            <p:cNvSpPr/>
            <p:nvPr/>
          </p:nvSpPr>
          <p:spPr>
            <a:xfrm>
              <a:off x="4940950" y="2197500"/>
              <a:ext cx="6400" cy="9750"/>
            </a:xfrm>
            <a:custGeom>
              <a:avLst/>
              <a:gdLst/>
              <a:ahLst/>
              <a:cxnLst/>
              <a:rect l="l" t="t" r="r" b="b"/>
              <a:pathLst>
                <a:path w="256" h="390" extrusionOk="0">
                  <a:moveTo>
                    <a:pt x="49" y="1"/>
                  </a:moveTo>
                  <a:cubicBezTo>
                    <a:pt x="34" y="1"/>
                    <a:pt x="17" y="3"/>
                    <a:pt x="0" y="7"/>
                  </a:cubicBezTo>
                  <a:lnTo>
                    <a:pt x="32" y="390"/>
                  </a:lnTo>
                  <a:cubicBezTo>
                    <a:pt x="160" y="390"/>
                    <a:pt x="255" y="294"/>
                    <a:pt x="223" y="166"/>
                  </a:cubicBezTo>
                  <a:cubicBezTo>
                    <a:pt x="223" y="83"/>
                    <a:pt x="1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37"/>
            <p:cNvSpPr/>
            <p:nvPr/>
          </p:nvSpPr>
          <p:spPr>
            <a:xfrm>
              <a:off x="4937750" y="2165750"/>
              <a:ext cx="5600" cy="10400"/>
            </a:xfrm>
            <a:custGeom>
              <a:avLst/>
              <a:gdLst/>
              <a:ahLst/>
              <a:cxnLst/>
              <a:rect l="l" t="t" r="r" b="b"/>
              <a:pathLst>
                <a:path w="224" h="416" extrusionOk="0">
                  <a:moveTo>
                    <a:pt x="0" y="0"/>
                  </a:moveTo>
                  <a:lnTo>
                    <a:pt x="32" y="415"/>
                  </a:lnTo>
                  <a:cubicBezTo>
                    <a:pt x="160" y="383"/>
                    <a:pt x="224" y="287"/>
                    <a:pt x="224" y="192"/>
                  </a:cubicBezTo>
                  <a:cubicBezTo>
                    <a:pt x="192" y="64"/>
                    <a:pt x="96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37"/>
            <p:cNvSpPr/>
            <p:nvPr/>
          </p:nvSpPr>
          <p:spPr>
            <a:xfrm>
              <a:off x="4934550" y="2134625"/>
              <a:ext cx="5625" cy="9600"/>
            </a:xfrm>
            <a:custGeom>
              <a:avLst/>
              <a:gdLst/>
              <a:ahLst/>
              <a:cxnLst/>
              <a:rect l="l" t="t" r="r" b="b"/>
              <a:pathLst>
                <a:path w="225" h="384" extrusionOk="0">
                  <a:moveTo>
                    <a:pt x="1" y="1"/>
                  </a:moveTo>
                  <a:lnTo>
                    <a:pt x="33" y="384"/>
                  </a:lnTo>
                  <a:cubicBezTo>
                    <a:pt x="128" y="384"/>
                    <a:pt x="224" y="288"/>
                    <a:pt x="192" y="192"/>
                  </a:cubicBezTo>
                  <a:cubicBezTo>
                    <a:pt x="192" y="64"/>
                    <a:pt x="96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37"/>
            <p:cNvSpPr/>
            <p:nvPr/>
          </p:nvSpPr>
          <p:spPr>
            <a:xfrm>
              <a:off x="4970450" y="2112075"/>
              <a:ext cx="10400" cy="9800"/>
            </a:xfrm>
            <a:custGeom>
              <a:avLst/>
              <a:gdLst/>
              <a:ahLst/>
              <a:cxnLst/>
              <a:rect l="l" t="t" r="r" b="b"/>
              <a:pathLst>
                <a:path w="416" h="392" extrusionOk="0">
                  <a:moveTo>
                    <a:pt x="211" y="1"/>
                  </a:moveTo>
                  <a:cubicBezTo>
                    <a:pt x="194" y="1"/>
                    <a:pt x="177" y="3"/>
                    <a:pt x="160" y="9"/>
                  </a:cubicBezTo>
                  <a:cubicBezTo>
                    <a:pt x="65" y="9"/>
                    <a:pt x="1" y="105"/>
                    <a:pt x="33" y="232"/>
                  </a:cubicBezTo>
                  <a:cubicBezTo>
                    <a:pt x="65" y="328"/>
                    <a:pt x="160" y="392"/>
                    <a:pt x="256" y="392"/>
                  </a:cubicBezTo>
                  <a:cubicBezTo>
                    <a:pt x="352" y="360"/>
                    <a:pt x="416" y="264"/>
                    <a:pt x="384" y="137"/>
                  </a:cubicBezTo>
                  <a:cubicBezTo>
                    <a:pt x="358" y="58"/>
                    <a:pt x="288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37"/>
            <p:cNvSpPr/>
            <p:nvPr/>
          </p:nvSpPr>
          <p:spPr>
            <a:xfrm>
              <a:off x="4988000" y="2124250"/>
              <a:ext cx="6425" cy="9800"/>
            </a:xfrm>
            <a:custGeom>
              <a:avLst/>
              <a:gdLst/>
              <a:ahLst/>
              <a:cxnLst/>
              <a:rect l="l" t="t" r="r" b="b"/>
              <a:pathLst>
                <a:path w="257" h="392" extrusionOk="0">
                  <a:moveTo>
                    <a:pt x="161" y="1"/>
                  </a:moveTo>
                  <a:cubicBezTo>
                    <a:pt x="65" y="33"/>
                    <a:pt x="1" y="128"/>
                    <a:pt x="33" y="224"/>
                  </a:cubicBezTo>
                  <a:cubicBezTo>
                    <a:pt x="59" y="330"/>
                    <a:pt x="130" y="392"/>
                    <a:pt x="207" y="392"/>
                  </a:cubicBezTo>
                  <a:cubicBezTo>
                    <a:pt x="223" y="392"/>
                    <a:pt x="240" y="389"/>
                    <a:pt x="256" y="384"/>
                  </a:cubicBezTo>
                  <a:lnTo>
                    <a:pt x="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37"/>
            <p:cNvSpPr/>
            <p:nvPr/>
          </p:nvSpPr>
          <p:spPr>
            <a:xfrm>
              <a:off x="4996000" y="2154575"/>
              <a:ext cx="7200" cy="9800"/>
            </a:xfrm>
            <a:custGeom>
              <a:avLst/>
              <a:gdLst/>
              <a:ahLst/>
              <a:cxnLst/>
              <a:rect l="l" t="t" r="r" b="b"/>
              <a:pathLst>
                <a:path w="288" h="392" extrusionOk="0">
                  <a:moveTo>
                    <a:pt x="160" y="0"/>
                  </a:moveTo>
                  <a:cubicBezTo>
                    <a:pt x="64" y="32"/>
                    <a:pt x="0" y="160"/>
                    <a:pt x="32" y="256"/>
                  </a:cubicBezTo>
                  <a:cubicBezTo>
                    <a:pt x="58" y="335"/>
                    <a:pt x="128" y="392"/>
                    <a:pt x="223" y="392"/>
                  </a:cubicBezTo>
                  <a:cubicBezTo>
                    <a:pt x="243" y="392"/>
                    <a:pt x="265" y="389"/>
                    <a:pt x="287" y="383"/>
                  </a:cubicBezTo>
                  <a:lnTo>
                    <a:pt x="1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37"/>
            <p:cNvSpPr/>
            <p:nvPr/>
          </p:nvSpPr>
          <p:spPr>
            <a:xfrm>
              <a:off x="4977650" y="2143200"/>
              <a:ext cx="10375" cy="9800"/>
            </a:xfrm>
            <a:custGeom>
              <a:avLst/>
              <a:gdLst/>
              <a:ahLst/>
              <a:cxnLst/>
              <a:rect l="l" t="t" r="r" b="b"/>
              <a:pathLst>
                <a:path w="415" h="392" extrusionOk="0">
                  <a:moveTo>
                    <a:pt x="210" y="0"/>
                  </a:moveTo>
                  <a:cubicBezTo>
                    <a:pt x="194" y="0"/>
                    <a:pt x="177" y="3"/>
                    <a:pt x="160" y="9"/>
                  </a:cubicBezTo>
                  <a:cubicBezTo>
                    <a:pt x="64" y="9"/>
                    <a:pt x="0" y="136"/>
                    <a:pt x="0" y="232"/>
                  </a:cubicBezTo>
                  <a:cubicBezTo>
                    <a:pt x="32" y="328"/>
                    <a:pt x="128" y="392"/>
                    <a:pt x="223" y="392"/>
                  </a:cubicBezTo>
                  <a:cubicBezTo>
                    <a:pt x="351" y="360"/>
                    <a:pt x="415" y="264"/>
                    <a:pt x="383" y="136"/>
                  </a:cubicBezTo>
                  <a:cubicBezTo>
                    <a:pt x="357" y="57"/>
                    <a:pt x="287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37"/>
            <p:cNvSpPr/>
            <p:nvPr/>
          </p:nvSpPr>
          <p:spPr>
            <a:xfrm>
              <a:off x="4984025" y="2174300"/>
              <a:ext cx="11200" cy="9825"/>
            </a:xfrm>
            <a:custGeom>
              <a:avLst/>
              <a:gdLst/>
              <a:ahLst/>
              <a:cxnLst/>
              <a:rect l="l" t="t" r="r" b="b"/>
              <a:pathLst>
                <a:path w="448" h="393" extrusionOk="0">
                  <a:moveTo>
                    <a:pt x="225" y="1"/>
                  </a:moveTo>
                  <a:cubicBezTo>
                    <a:pt x="204" y="1"/>
                    <a:pt x="183" y="4"/>
                    <a:pt x="160" y="9"/>
                  </a:cubicBezTo>
                  <a:cubicBezTo>
                    <a:pt x="64" y="9"/>
                    <a:pt x="0" y="137"/>
                    <a:pt x="0" y="233"/>
                  </a:cubicBezTo>
                  <a:cubicBezTo>
                    <a:pt x="32" y="328"/>
                    <a:pt x="128" y="392"/>
                    <a:pt x="256" y="392"/>
                  </a:cubicBezTo>
                  <a:cubicBezTo>
                    <a:pt x="383" y="360"/>
                    <a:pt x="447" y="265"/>
                    <a:pt x="415" y="137"/>
                  </a:cubicBezTo>
                  <a:cubicBezTo>
                    <a:pt x="389" y="58"/>
                    <a:pt x="320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37"/>
            <p:cNvSpPr/>
            <p:nvPr/>
          </p:nvSpPr>
          <p:spPr>
            <a:xfrm>
              <a:off x="4990400" y="2205425"/>
              <a:ext cx="12000" cy="10025"/>
            </a:xfrm>
            <a:custGeom>
              <a:avLst/>
              <a:gdLst/>
              <a:ahLst/>
              <a:cxnLst/>
              <a:rect l="l" t="t" r="r" b="b"/>
              <a:pathLst>
                <a:path w="480" h="401" extrusionOk="0">
                  <a:moveTo>
                    <a:pt x="257" y="1"/>
                  </a:moveTo>
                  <a:cubicBezTo>
                    <a:pt x="236" y="1"/>
                    <a:pt x="215" y="3"/>
                    <a:pt x="192" y="9"/>
                  </a:cubicBezTo>
                  <a:cubicBezTo>
                    <a:pt x="65" y="41"/>
                    <a:pt x="1" y="137"/>
                    <a:pt x="1" y="232"/>
                  </a:cubicBezTo>
                  <a:cubicBezTo>
                    <a:pt x="27" y="338"/>
                    <a:pt x="119" y="400"/>
                    <a:pt x="223" y="400"/>
                  </a:cubicBezTo>
                  <a:cubicBezTo>
                    <a:pt x="244" y="400"/>
                    <a:pt x="266" y="397"/>
                    <a:pt x="288" y="392"/>
                  </a:cubicBezTo>
                  <a:cubicBezTo>
                    <a:pt x="384" y="360"/>
                    <a:pt x="479" y="264"/>
                    <a:pt x="448" y="137"/>
                  </a:cubicBezTo>
                  <a:cubicBezTo>
                    <a:pt x="421" y="58"/>
                    <a:pt x="352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37"/>
            <p:cNvSpPr/>
            <p:nvPr/>
          </p:nvSpPr>
          <p:spPr>
            <a:xfrm>
              <a:off x="5003975" y="2184900"/>
              <a:ext cx="7200" cy="9875"/>
            </a:xfrm>
            <a:custGeom>
              <a:avLst/>
              <a:gdLst/>
              <a:ahLst/>
              <a:cxnLst/>
              <a:rect l="l" t="t" r="r" b="b"/>
              <a:pathLst>
                <a:path w="288" h="395" extrusionOk="0">
                  <a:moveTo>
                    <a:pt x="192" y="0"/>
                  </a:moveTo>
                  <a:cubicBezTo>
                    <a:pt x="64" y="32"/>
                    <a:pt x="0" y="160"/>
                    <a:pt x="32" y="255"/>
                  </a:cubicBezTo>
                  <a:cubicBezTo>
                    <a:pt x="57" y="353"/>
                    <a:pt x="118" y="395"/>
                    <a:pt x="203" y="395"/>
                  </a:cubicBezTo>
                  <a:cubicBezTo>
                    <a:pt x="229" y="395"/>
                    <a:pt x="257" y="391"/>
                    <a:pt x="287" y="383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37"/>
            <p:cNvSpPr/>
            <p:nvPr/>
          </p:nvSpPr>
          <p:spPr>
            <a:xfrm>
              <a:off x="4974450" y="2192675"/>
              <a:ext cx="7200" cy="9800"/>
            </a:xfrm>
            <a:custGeom>
              <a:avLst/>
              <a:gdLst/>
              <a:ahLst/>
              <a:cxnLst/>
              <a:rect l="l" t="t" r="r" b="b"/>
              <a:pathLst>
                <a:path w="288" h="392" extrusionOk="0">
                  <a:moveTo>
                    <a:pt x="65" y="0"/>
                  </a:moveTo>
                  <a:cubicBezTo>
                    <a:pt x="44" y="0"/>
                    <a:pt x="22" y="3"/>
                    <a:pt x="0" y="8"/>
                  </a:cubicBezTo>
                  <a:lnTo>
                    <a:pt x="96" y="391"/>
                  </a:lnTo>
                  <a:cubicBezTo>
                    <a:pt x="192" y="359"/>
                    <a:pt x="288" y="264"/>
                    <a:pt x="256" y="168"/>
                  </a:cubicBezTo>
                  <a:cubicBezTo>
                    <a:pt x="256" y="62"/>
                    <a:pt x="16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37"/>
            <p:cNvSpPr/>
            <p:nvPr/>
          </p:nvSpPr>
          <p:spPr>
            <a:xfrm>
              <a:off x="4969650" y="2161600"/>
              <a:ext cx="5625" cy="9750"/>
            </a:xfrm>
            <a:custGeom>
              <a:avLst/>
              <a:gdLst/>
              <a:ahLst/>
              <a:cxnLst/>
              <a:rect l="l" t="t" r="r" b="b"/>
              <a:pathLst>
                <a:path w="225" h="390" extrusionOk="0">
                  <a:moveTo>
                    <a:pt x="39" y="0"/>
                  </a:moveTo>
                  <a:cubicBezTo>
                    <a:pt x="27" y="0"/>
                    <a:pt x="14" y="2"/>
                    <a:pt x="1" y="7"/>
                  </a:cubicBezTo>
                  <a:lnTo>
                    <a:pt x="65" y="390"/>
                  </a:lnTo>
                  <a:cubicBezTo>
                    <a:pt x="161" y="358"/>
                    <a:pt x="224" y="262"/>
                    <a:pt x="224" y="166"/>
                  </a:cubicBezTo>
                  <a:cubicBezTo>
                    <a:pt x="197" y="83"/>
                    <a:pt x="12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37"/>
            <p:cNvSpPr/>
            <p:nvPr/>
          </p:nvSpPr>
          <p:spPr>
            <a:xfrm>
              <a:off x="4964075" y="2130475"/>
              <a:ext cx="5600" cy="9750"/>
            </a:xfrm>
            <a:custGeom>
              <a:avLst/>
              <a:gdLst/>
              <a:ahLst/>
              <a:cxnLst/>
              <a:rect l="l" t="t" r="r" b="b"/>
              <a:pathLst>
                <a:path w="224" h="390" extrusionOk="0">
                  <a:moveTo>
                    <a:pt x="39" y="1"/>
                  </a:moveTo>
                  <a:cubicBezTo>
                    <a:pt x="26" y="1"/>
                    <a:pt x="13" y="3"/>
                    <a:pt x="1" y="7"/>
                  </a:cubicBezTo>
                  <a:lnTo>
                    <a:pt x="64" y="390"/>
                  </a:lnTo>
                  <a:cubicBezTo>
                    <a:pt x="160" y="358"/>
                    <a:pt x="224" y="262"/>
                    <a:pt x="192" y="167"/>
                  </a:cubicBezTo>
                  <a:cubicBezTo>
                    <a:pt x="192" y="84"/>
                    <a:pt x="120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37"/>
            <p:cNvSpPr/>
            <p:nvPr/>
          </p:nvSpPr>
          <p:spPr>
            <a:xfrm>
              <a:off x="4997575" y="2104900"/>
              <a:ext cx="9600" cy="9300"/>
            </a:xfrm>
            <a:custGeom>
              <a:avLst/>
              <a:gdLst/>
              <a:ahLst/>
              <a:cxnLst/>
              <a:rect l="l" t="t" r="r" b="b"/>
              <a:pathLst>
                <a:path w="384" h="372" extrusionOk="0">
                  <a:moveTo>
                    <a:pt x="179" y="0"/>
                  </a:moveTo>
                  <a:cubicBezTo>
                    <a:pt x="163" y="0"/>
                    <a:pt x="146" y="3"/>
                    <a:pt x="129" y="9"/>
                  </a:cubicBezTo>
                  <a:cubicBezTo>
                    <a:pt x="65" y="41"/>
                    <a:pt x="1" y="136"/>
                    <a:pt x="33" y="232"/>
                  </a:cubicBezTo>
                  <a:cubicBezTo>
                    <a:pt x="57" y="330"/>
                    <a:pt x="119" y="371"/>
                    <a:pt x="189" y="371"/>
                  </a:cubicBezTo>
                  <a:cubicBezTo>
                    <a:pt x="211" y="371"/>
                    <a:pt x="234" y="367"/>
                    <a:pt x="256" y="360"/>
                  </a:cubicBezTo>
                  <a:cubicBezTo>
                    <a:pt x="352" y="360"/>
                    <a:pt x="384" y="232"/>
                    <a:pt x="352" y="136"/>
                  </a:cubicBezTo>
                  <a:cubicBezTo>
                    <a:pt x="326" y="58"/>
                    <a:pt x="256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37"/>
            <p:cNvSpPr/>
            <p:nvPr/>
          </p:nvSpPr>
          <p:spPr>
            <a:xfrm>
              <a:off x="5015925" y="2115475"/>
              <a:ext cx="7225" cy="9800"/>
            </a:xfrm>
            <a:custGeom>
              <a:avLst/>
              <a:gdLst/>
              <a:ahLst/>
              <a:cxnLst/>
              <a:rect l="l" t="t" r="r" b="b"/>
              <a:pathLst>
                <a:path w="289" h="392" extrusionOk="0">
                  <a:moveTo>
                    <a:pt x="129" y="1"/>
                  </a:moveTo>
                  <a:cubicBezTo>
                    <a:pt x="65" y="33"/>
                    <a:pt x="1" y="160"/>
                    <a:pt x="33" y="256"/>
                  </a:cubicBezTo>
                  <a:cubicBezTo>
                    <a:pt x="85" y="335"/>
                    <a:pt x="160" y="392"/>
                    <a:pt x="238" y="392"/>
                  </a:cubicBezTo>
                  <a:cubicBezTo>
                    <a:pt x="254" y="392"/>
                    <a:pt x="271" y="389"/>
                    <a:pt x="288" y="384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37"/>
            <p:cNvSpPr/>
            <p:nvPr/>
          </p:nvSpPr>
          <p:spPr>
            <a:xfrm>
              <a:off x="5026300" y="2145000"/>
              <a:ext cx="8000" cy="9800"/>
            </a:xfrm>
            <a:custGeom>
              <a:avLst/>
              <a:gdLst/>
              <a:ahLst/>
              <a:cxnLst/>
              <a:rect l="l" t="t" r="r" b="b"/>
              <a:pathLst>
                <a:path w="320" h="392" extrusionOk="0">
                  <a:moveTo>
                    <a:pt x="160" y="0"/>
                  </a:moveTo>
                  <a:cubicBezTo>
                    <a:pt x="65" y="64"/>
                    <a:pt x="1" y="160"/>
                    <a:pt x="65" y="256"/>
                  </a:cubicBezTo>
                  <a:cubicBezTo>
                    <a:pt x="91" y="335"/>
                    <a:pt x="160" y="392"/>
                    <a:pt x="255" y="392"/>
                  </a:cubicBezTo>
                  <a:cubicBezTo>
                    <a:pt x="276" y="392"/>
                    <a:pt x="297" y="389"/>
                    <a:pt x="320" y="383"/>
                  </a:cubicBezTo>
                  <a:lnTo>
                    <a:pt x="1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37"/>
            <p:cNvSpPr/>
            <p:nvPr/>
          </p:nvSpPr>
          <p:spPr>
            <a:xfrm>
              <a:off x="5007150" y="2135225"/>
              <a:ext cx="10400" cy="10000"/>
            </a:xfrm>
            <a:custGeom>
              <a:avLst/>
              <a:gdLst/>
              <a:ahLst/>
              <a:cxnLst/>
              <a:rect l="l" t="t" r="r" b="b"/>
              <a:pathLst>
                <a:path w="416" h="400" extrusionOk="0">
                  <a:moveTo>
                    <a:pt x="193" y="0"/>
                  </a:moveTo>
                  <a:cubicBezTo>
                    <a:pt x="173" y="0"/>
                    <a:pt x="151" y="3"/>
                    <a:pt x="129" y="8"/>
                  </a:cubicBezTo>
                  <a:cubicBezTo>
                    <a:pt x="33" y="40"/>
                    <a:pt x="1" y="136"/>
                    <a:pt x="33" y="264"/>
                  </a:cubicBezTo>
                  <a:cubicBezTo>
                    <a:pt x="59" y="343"/>
                    <a:pt x="129" y="400"/>
                    <a:pt x="206" y="400"/>
                  </a:cubicBezTo>
                  <a:cubicBezTo>
                    <a:pt x="222" y="400"/>
                    <a:pt x="239" y="397"/>
                    <a:pt x="256" y="391"/>
                  </a:cubicBezTo>
                  <a:cubicBezTo>
                    <a:pt x="352" y="360"/>
                    <a:pt x="416" y="232"/>
                    <a:pt x="384" y="136"/>
                  </a:cubicBezTo>
                  <a:cubicBezTo>
                    <a:pt x="358" y="57"/>
                    <a:pt x="288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37"/>
            <p:cNvSpPr/>
            <p:nvPr/>
          </p:nvSpPr>
          <p:spPr>
            <a:xfrm>
              <a:off x="5015925" y="2165525"/>
              <a:ext cx="12000" cy="10025"/>
            </a:xfrm>
            <a:custGeom>
              <a:avLst/>
              <a:gdLst/>
              <a:ahLst/>
              <a:cxnLst/>
              <a:rect l="l" t="t" r="r" b="b"/>
              <a:pathLst>
                <a:path w="480" h="401" extrusionOk="0">
                  <a:moveTo>
                    <a:pt x="246" y="1"/>
                  </a:moveTo>
                  <a:cubicBezTo>
                    <a:pt x="227" y="1"/>
                    <a:pt x="209" y="4"/>
                    <a:pt x="192" y="9"/>
                  </a:cubicBezTo>
                  <a:cubicBezTo>
                    <a:pt x="65" y="41"/>
                    <a:pt x="1" y="169"/>
                    <a:pt x="33" y="265"/>
                  </a:cubicBezTo>
                  <a:cubicBezTo>
                    <a:pt x="59" y="343"/>
                    <a:pt x="150" y="400"/>
                    <a:pt x="235" y="400"/>
                  </a:cubicBezTo>
                  <a:cubicBezTo>
                    <a:pt x="253" y="400"/>
                    <a:pt x="271" y="398"/>
                    <a:pt x="288" y="392"/>
                  </a:cubicBezTo>
                  <a:cubicBezTo>
                    <a:pt x="416" y="360"/>
                    <a:pt x="480" y="233"/>
                    <a:pt x="448" y="137"/>
                  </a:cubicBezTo>
                  <a:cubicBezTo>
                    <a:pt x="422" y="58"/>
                    <a:pt x="330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37"/>
            <p:cNvSpPr/>
            <p:nvPr/>
          </p:nvSpPr>
          <p:spPr>
            <a:xfrm>
              <a:off x="5025500" y="2195775"/>
              <a:ext cx="12000" cy="10100"/>
            </a:xfrm>
            <a:custGeom>
              <a:avLst/>
              <a:gdLst/>
              <a:ahLst/>
              <a:cxnLst/>
              <a:rect l="l" t="t" r="r" b="b"/>
              <a:pathLst>
                <a:path w="480" h="404" extrusionOk="0">
                  <a:moveTo>
                    <a:pt x="264" y="0"/>
                  </a:moveTo>
                  <a:cubicBezTo>
                    <a:pt x="239" y="0"/>
                    <a:pt x="215" y="4"/>
                    <a:pt x="192" y="12"/>
                  </a:cubicBezTo>
                  <a:cubicBezTo>
                    <a:pt x="65" y="44"/>
                    <a:pt x="1" y="172"/>
                    <a:pt x="33" y="267"/>
                  </a:cubicBezTo>
                  <a:cubicBezTo>
                    <a:pt x="59" y="346"/>
                    <a:pt x="150" y="403"/>
                    <a:pt x="235" y="403"/>
                  </a:cubicBezTo>
                  <a:cubicBezTo>
                    <a:pt x="253" y="403"/>
                    <a:pt x="271" y="401"/>
                    <a:pt x="288" y="395"/>
                  </a:cubicBezTo>
                  <a:cubicBezTo>
                    <a:pt x="416" y="363"/>
                    <a:pt x="480" y="235"/>
                    <a:pt x="448" y="140"/>
                  </a:cubicBezTo>
                  <a:cubicBezTo>
                    <a:pt x="423" y="42"/>
                    <a:pt x="343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37"/>
            <p:cNvSpPr/>
            <p:nvPr/>
          </p:nvSpPr>
          <p:spPr>
            <a:xfrm>
              <a:off x="5037475" y="2174525"/>
              <a:ext cx="7200" cy="9900"/>
            </a:xfrm>
            <a:custGeom>
              <a:avLst/>
              <a:gdLst/>
              <a:ahLst/>
              <a:cxnLst/>
              <a:rect l="l" t="t" r="r" b="b"/>
              <a:pathLst>
                <a:path w="288" h="396" extrusionOk="0">
                  <a:moveTo>
                    <a:pt x="160" y="0"/>
                  </a:moveTo>
                  <a:cubicBezTo>
                    <a:pt x="64" y="64"/>
                    <a:pt x="1" y="160"/>
                    <a:pt x="33" y="288"/>
                  </a:cubicBezTo>
                  <a:cubicBezTo>
                    <a:pt x="57" y="359"/>
                    <a:pt x="134" y="395"/>
                    <a:pt x="212" y="395"/>
                  </a:cubicBezTo>
                  <a:cubicBezTo>
                    <a:pt x="238" y="395"/>
                    <a:pt x="264" y="391"/>
                    <a:pt x="288" y="383"/>
                  </a:cubicBezTo>
                  <a:lnTo>
                    <a:pt x="1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37"/>
            <p:cNvSpPr/>
            <p:nvPr/>
          </p:nvSpPr>
          <p:spPr>
            <a:xfrm>
              <a:off x="5008750" y="2184900"/>
              <a:ext cx="7200" cy="9600"/>
            </a:xfrm>
            <a:custGeom>
              <a:avLst/>
              <a:gdLst/>
              <a:ahLst/>
              <a:cxnLst/>
              <a:rect l="l" t="t" r="r" b="b"/>
              <a:pathLst>
                <a:path w="288" h="384" extrusionOk="0">
                  <a:moveTo>
                    <a:pt x="1" y="0"/>
                  </a:moveTo>
                  <a:lnTo>
                    <a:pt x="96" y="383"/>
                  </a:lnTo>
                  <a:cubicBezTo>
                    <a:pt x="192" y="351"/>
                    <a:pt x="288" y="255"/>
                    <a:pt x="256" y="160"/>
                  </a:cubicBezTo>
                  <a:cubicBezTo>
                    <a:pt x="224" y="32"/>
                    <a:pt x="96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37"/>
            <p:cNvSpPr/>
            <p:nvPr/>
          </p:nvSpPr>
          <p:spPr>
            <a:xfrm>
              <a:off x="4999975" y="2154375"/>
              <a:ext cx="7200" cy="9800"/>
            </a:xfrm>
            <a:custGeom>
              <a:avLst/>
              <a:gdLst/>
              <a:ahLst/>
              <a:cxnLst/>
              <a:rect l="l" t="t" r="r" b="b"/>
              <a:pathLst>
                <a:path w="288" h="392" extrusionOk="0">
                  <a:moveTo>
                    <a:pt x="63" y="0"/>
                  </a:moveTo>
                  <a:cubicBezTo>
                    <a:pt x="44" y="0"/>
                    <a:pt x="23" y="3"/>
                    <a:pt x="1" y="8"/>
                  </a:cubicBezTo>
                  <a:lnTo>
                    <a:pt x="128" y="391"/>
                  </a:lnTo>
                  <a:cubicBezTo>
                    <a:pt x="224" y="359"/>
                    <a:pt x="288" y="264"/>
                    <a:pt x="256" y="168"/>
                  </a:cubicBezTo>
                  <a:cubicBezTo>
                    <a:pt x="230" y="62"/>
                    <a:pt x="159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37"/>
            <p:cNvSpPr/>
            <p:nvPr/>
          </p:nvSpPr>
          <p:spPr>
            <a:xfrm>
              <a:off x="4992000" y="2124050"/>
              <a:ext cx="6400" cy="9800"/>
            </a:xfrm>
            <a:custGeom>
              <a:avLst/>
              <a:gdLst/>
              <a:ahLst/>
              <a:cxnLst/>
              <a:rect l="l" t="t" r="r" b="b"/>
              <a:pathLst>
                <a:path w="256" h="392" extrusionOk="0">
                  <a:moveTo>
                    <a:pt x="51" y="0"/>
                  </a:moveTo>
                  <a:cubicBezTo>
                    <a:pt x="34" y="0"/>
                    <a:pt x="18" y="3"/>
                    <a:pt x="1" y="9"/>
                  </a:cubicBezTo>
                  <a:lnTo>
                    <a:pt x="96" y="392"/>
                  </a:lnTo>
                  <a:cubicBezTo>
                    <a:pt x="192" y="360"/>
                    <a:pt x="256" y="264"/>
                    <a:pt x="224" y="136"/>
                  </a:cubicBezTo>
                  <a:cubicBezTo>
                    <a:pt x="198" y="58"/>
                    <a:pt x="128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37"/>
            <p:cNvSpPr/>
            <p:nvPr/>
          </p:nvSpPr>
          <p:spPr>
            <a:xfrm>
              <a:off x="5023125" y="2095250"/>
              <a:ext cx="9600" cy="9725"/>
            </a:xfrm>
            <a:custGeom>
              <a:avLst/>
              <a:gdLst/>
              <a:ahLst/>
              <a:cxnLst/>
              <a:rect l="l" t="t" r="r" b="b"/>
              <a:pathLst>
                <a:path w="384" h="389" extrusionOk="0">
                  <a:moveTo>
                    <a:pt x="182" y="0"/>
                  </a:moveTo>
                  <a:cubicBezTo>
                    <a:pt x="162" y="0"/>
                    <a:pt x="143" y="4"/>
                    <a:pt x="128" y="12"/>
                  </a:cubicBezTo>
                  <a:cubicBezTo>
                    <a:pt x="32" y="44"/>
                    <a:pt x="0" y="171"/>
                    <a:pt x="64" y="267"/>
                  </a:cubicBezTo>
                  <a:cubicBezTo>
                    <a:pt x="87" y="336"/>
                    <a:pt x="143" y="388"/>
                    <a:pt x="209" y="388"/>
                  </a:cubicBezTo>
                  <a:cubicBezTo>
                    <a:pt x="234" y="388"/>
                    <a:pt x="261" y="381"/>
                    <a:pt x="287" y="363"/>
                  </a:cubicBezTo>
                  <a:cubicBezTo>
                    <a:pt x="351" y="331"/>
                    <a:pt x="383" y="235"/>
                    <a:pt x="351" y="139"/>
                  </a:cubicBezTo>
                  <a:cubicBezTo>
                    <a:pt x="327" y="42"/>
                    <a:pt x="247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37"/>
            <p:cNvSpPr/>
            <p:nvPr/>
          </p:nvSpPr>
          <p:spPr>
            <a:xfrm>
              <a:off x="5042275" y="2104300"/>
              <a:ext cx="7200" cy="9100"/>
            </a:xfrm>
            <a:custGeom>
              <a:avLst/>
              <a:gdLst/>
              <a:ahLst/>
              <a:cxnLst/>
              <a:rect l="l" t="t" r="r" b="b"/>
              <a:pathLst>
                <a:path w="288" h="364" extrusionOk="0">
                  <a:moveTo>
                    <a:pt x="128" y="1"/>
                  </a:moveTo>
                  <a:cubicBezTo>
                    <a:pt x="32" y="33"/>
                    <a:pt x="0" y="160"/>
                    <a:pt x="64" y="256"/>
                  </a:cubicBezTo>
                  <a:cubicBezTo>
                    <a:pt x="88" y="328"/>
                    <a:pt x="166" y="364"/>
                    <a:pt x="230" y="364"/>
                  </a:cubicBezTo>
                  <a:cubicBezTo>
                    <a:pt x="251" y="364"/>
                    <a:pt x="271" y="360"/>
                    <a:pt x="287" y="352"/>
                  </a:cubicBezTo>
                  <a:lnTo>
                    <a:pt x="1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37"/>
            <p:cNvSpPr/>
            <p:nvPr/>
          </p:nvSpPr>
          <p:spPr>
            <a:xfrm>
              <a:off x="5055825" y="2132225"/>
              <a:ext cx="8000" cy="9900"/>
            </a:xfrm>
            <a:custGeom>
              <a:avLst/>
              <a:gdLst/>
              <a:ahLst/>
              <a:cxnLst/>
              <a:rect l="l" t="t" r="r" b="b"/>
              <a:pathLst>
                <a:path w="320" h="396" extrusionOk="0">
                  <a:moveTo>
                    <a:pt x="160" y="1"/>
                  </a:moveTo>
                  <a:cubicBezTo>
                    <a:pt x="65" y="65"/>
                    <a:pt x="1" y="192"/>
                    <a:pt x="65" y="288"/>
                  </a:cubicBezTo>
                  <a:cubicBezTo>
                    <a:pt x="88" y="360"/>
                    <a:pt x="166" y="396"/>
                    <a:pt x="244" y="396"/>
                  </a:cubicBezTo>
                  <a:cubicBezTo>
                    <a:pt x="270" y="396"/>
                    <a:pt x="296" y="392"/>
                    <a:pt x="320" y="384"/>
                  </a:cubicBezTo>
                  <a:lnTo>
                    <a:pt x="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37"/>
            <p:cNvSpPr/>
            <p:nvPr/>
          </p:nvSpPr>
          <p:spPr>
            <a:xfrm>
              <a:off x="5035875" y="2124400"/>
              <a:ext cx="10400" cy="9750"/>
            </a:xfrm>
            <a:custGeom>
              <a:avLst/>
              <a:gdLst/>
              <a:ahLst/>
              <a:cxnLst/>
              <a:rect l="l" t="t" r="r" b="b"/>
              <a:pathLst>
                <a:path w="416" h="390" extrusionOk="0">
                  <a:moveTo>
                    <a:pt x="208" y="1"/>
                  </a:moveTo>
                  <a:cubicBezTo>
                    <a:pt x="182" y="1"/>
                    <a:pt x="155" y="9"/>
                    <a:pt x="128" y="27"/>
                  </a:cubicBezTo>
                  <a:cubicBezTo>
                    <a:pt x="33" y="58"/>
                    <a:pt x="1" y="154"/>
                    <a:pt x="33" y="282"/>
                  </a:cubicBezTo>
                  <a:cubicBezTo>
                    <a:pt x="57" y="354"/>
                    <a:pt x="134" y="390"/>
                    <a:pt x="212" y="390"/>
                  </a:cubicBezTo>
                  <a:cubicBezTo>
                    <a:pt x="238" y="390"/>
                    <a:pt x="264" y="386"/>
                    <a:pt x="288" y="378"/>
                  </a:cubicBezTo>
                  <a:cubicBezTo>
                    <a:pt x="384" y="346"/>
                    <a:pt x="416" y="218"/>
                    <a:pt x="384" y="122"/>
                  </a:cubicBezTo>
                  <a:cubicBezTo>
                    <a:pt x="338" y="53"/>
                    <a:pt x="275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37"/>
            <p:cNvSpPr/>
            <p:nvPr/>
          </p:nvSpPr>
          <p:spPr>
            <a:xfrm>
              <a:off x="5047850" y="2153475"/>
              <a:ext cx="12000" cy="10200"/>
            </a:xfrm>
            <a:custGeom>
              <a:avLst/>
              <a:gdLst/>
              <a:ahLst/>
              <a:cxnLst/>
              <a:rect l="l" t="t" r="r" b="b"/>
              <a:pathLst>
                <a:path w="480" h="408" extrusionOk="0">
                  <a:moveTo>
                    <a:pt x="236" y="1"/>
                  </a:moveTo>
                  <a:cubicBezTo>
                    <a:pt x="210" y="1"/>
                    <a:pt x="184" y="5"/>
                    <a:pt x="160" y="12"/>
                  </a:cubicBezTo>
                  <a:cubicBezTo>
                    <a:pt x="32" y="76"/>
                    <a:pt x="1" y="172"/>
                    <a:pt x="32" y="300"/>
                  </a:cubicBezTo>
                  <a:cubicBezTo>
                    <a:pt x="56" y="372"/>
                    <a:pt x="134" y="407"/>
                    <a:pt x="225" y="407"/>
                  </a:cubicBezTo>
                  <a:cubicBezTo>
                    <a:pt x="256" y="407"/>
                    <a:pt x="288" y="403"/>
                    <a:pt x="320" y="395"/>
                  </a:cubicBezTo>
                  <a:cubicBezTo>
                    <a:pt x="415" y="332"/>
                    <a:pt x="479" y="204"/>
                    <a:pt x="415" y="108"/>
                  </a:cubicBezTo>
                  <a:cubicBezTo>
                    <a:pt x="392" y="36"/>
                    <a:pt x="314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37"/>
            <p:cNvSpPr/>
            <p:nvPr/>
          </p:nvSpPr>
          <p:spPr>
            <a:xfrm>
              <a:off x="5059825" y="2182650"/>
              <a:ext cx="12775" cy="10275"/>
            </a:xfrm>
            <a:custGeom>
              <a:avLst/>
              <a:gdLst/>
              <a:ahLst/>
              <a:cxnLst/>
              <a:rect l="l" t="t" r="r" b="b"/>
              <a:pathLst>
                <a:path w="511" h="411" extrusionOk="0">
                  <a:moveTo>
                    <a:pt x="277" y="1"/>
                  </a:moveTo>
                  <a:cubicBezTo>
                    <a:pt x="248" y="1"/>
                    <a:pt x="218" y="9"/>
                    <a:pt x="192" y="26"/>
                  </a:cubicBezTo>
                  <a:cubicBezTo>
                    <a:pt x="64" y="90"/>
                    <a:pt x="0" y="186"/>
                    <a:pt x="32" y="314"/>
                  </a:cubicBezTo>
                  <a:cubicBezTo>
                    <a:pt x="73" y="375"/>
                    <a:pt x="141" y="411"/>
                    <a:pt x="218" y="411"/>
                  </a:cubicBezTo>
                  <a:cubicBezTo>
                    <a:pt x="261" y="411"/>
                    <a:pt x="306" y="400"/>
                    <a:pt x="351" y="377"/>
                  </a:cubicBezTo>
                  <a:cubicBezTo>
                    <a:pt x="447" y="345"/>
                    <a:pt x="511" y="218"/>
                    <a:pt x="479" y="122"/>
                  </a:cubicBezTo>
                  <a:cubicBezTo>
                    <a:pt x="433" y="53"/>
                    <a:pt x="354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37"/>
            <p:cNvSpPr/>
            <p:nvPr/>
          </p:nvSpPr>
          <p:spPr>
            <a:xfrm>
              <a:off x="5070200" y="2160950"/>
              <a:ext cx="8000" cy="9450"/>
            </a:xfrm>
            <a:custGeom>
              <a:avLst/>
              <a:gdLst/>
              <a:ahLst/>
              <a:cxnLst/>
              <a:rect l="l" t="t" r="r" b="b"/>
              <a:pathLst>
                <a:path w="320" h="378" extrusionOk="0">
                  <a:moveTo>
                    <a:pt x="128" y="1"/>
                  </a:moveTo>
                  <a:cubicBezTo>
                    <a:pt x="32" y="33"/>
                    <a:pt x="0" y="160"/>
                    <a:pt x="32" y="256"/>
                  </a:cubicBezTo>
                  <a:cubicBezTo>
                    <a:pt x="55" y="325"/>
                    <a:pt x="128" y="377"/>
                    <a:pt x="214" y="377"/>
                  </a:cubicBezTo>
                  <a:cubicBezTo>
                    <a:pt x="248" y="377"/>
                    <a:pt x="284" y="370"/>
                    <a:pt x="319" y="352"/>
                  </a:cubicBezTo>
                  <a:lnTo>
                    <a:pt x="1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37"/>
            <p:cNvSpPr/>
            <p:nvPr/>
          </p:nvSpPr>
          <p:spPr>
            <a:xfrm>
              <a:off x="5041475" y="2174225"/>
              <a:ext cx="8000" cy="9900"/>
            </a:xfrm>
            <a:custGeom>
              <a:avLst/>
              <a:gdLst/>
              <a:ahLst/>
              <a:cxnLst/>
              <a:rect l="l" t="t" r="r" b="b"/>
              <a:pathLst>
                <a:path w="320" h="396" extrusionOk="0">
                  <a:moveTo>
                    <a:pt x="85" y="1"/>
                  </a:moveTo>
                  <a:cubicBezTo>
                    <a:pt x="59" y="1"/>
                    <a:pt x="30" y="5"/>
                    <a:pt x="0" y="12"/>
                  </a:cubicBezTo>
                  <a:lnTo>
                    <a:pt x="128" y="395"/>
                  </a:lnTo>
                  <a:cubicBezTo>
                    <a:pt x="256" y="363"/>
                    <a:pt x="319" y="236"/>
                    <a:pt x="287" y="140"/>
                  </a:cubicBezTo>
                  <a:cubicBezTo>
                    <a:pt x="239" y="42"/>
                    <a:pt x="171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37"/>
            <p:cNvSpPr/>
            <p:nvPr/>
          </p:nvSpPr>
          <p:spPr>
            <a:xfrm>
              <a:off x="5030300" y="2144800"/>
              <a:ext cx="7200" cy="9800"/>
            </a:xfrm>
            <a:custGeom>
              <a:avLst/>
              <a:gdLst/>
              <a:ahLst/>
              <a:cxnLst/>
              <a:rect l="l" t="t" r="r" b="b"/>
              <a:pathLst>
                <a:path w="288" h="392" extrusionOk="0">
                  <a:moveTo>
                    <a:pt x="54" y="0"/>
                  </a:moveTo>
                  <a:cubicBezTo>
                    <a:pt x="35" y="0"/>
                    <a:pt x="17" y="3"/>
                    <a:pt x="0" y="8"/>
                  </a:cubicBezTo>
                  <a:lnTo>
                    <a:pt x="160" y="391"/>
                  </a:lnTo>
                  <a:cubicBezTo>
                    <a:pt x="256" y="359"/>
                    <a:pt x="288" y="232"/>
                    <a:pt x="256" y="136"/>
                  </a:cubicBezTo>
                  <a:cubicBezTo>
                    <a:pt x="229" y="57"/>
                    <a:pt x="138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37"/>
            <p:cNvSpPr/>
            <p:nvPr/>
          </p:nvSpPr>
          <p:spPr>
            <a:xfrm>
              <a:off x="5019125" y="2115275"/>
              <a:ext cx="7200" cy="9800"/>
            </a:xfrm>
            <a:custGeom>
              <a:avLst/>
              <a:gdLst/>
              <a:ahLst/>
              <a:cxnLst/>
              <a:rect l="l" t="t" r="r" b="b"/>
              <a:pathLst>
                <a:path w="288" h="392" extrusionOk="0">
                  <a:moveTo>
                    <a:pt x="54" y="0"/>
                  </a:moveTo>
                  <a:cubicBezTo>
                    <a:pt x="36" y="0"/>
                    <a:pt x="18" y="3"/>
                    <a:pt x="1" y="9"/>
                  </a:cubicBezTo>
                  <a:lnTo>
                    <a:pt x="160" y="392"/>
                  </a:lnTo>
                  <a:cubicBezTo>
                    <a:pt x="256" y="360"/>
                    <a:pt x="288" y="232"/>
                    <a:pt x="256" y="136"/>
                  </a:cubicBezTo>
                  <a:cubicBezTo>
                    <a:pt x="230" y="57"/>
                    <a:pt x="139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37"/>
            <p:cNvSpPr/>
            <p:nvPr/>
          </p:nvSpPr>
          <p:spPr>
            <a:xfrm>
              <a:off x="5047050" y="2083275"/>
              <a:ext cx="9600" cy="9400"/>
            </a:xfrm>
            <a:custGeom>
              <a:avLst/>
              <a:gdLst/>
              <a:ahLst/>
              <a:cxnLst/>
              <a:rect l="l" t="t" r="r" b="b"/>
              <a:pathLst>
                <a:path w="384" h="376" extrusionOk="0">
                  <a:moveTo>
                    <a:pt x="168" y="0"/>
                  </a:moveTo>
                  <a:cubicBezTo>
                    <a:pt x="144" y="0"/>
                    <a:pt x="120" y="4"/>
                    <a:pt x="96" y="12"/>
                  </a:cubicBezTo>
                  <a:cubicBezTo>
                    <a:pt x="33" y="76"/>
                    <a:pt x="1" y="172"/>
                    <a:pt x="64" y="267"/>
                  </a:cubicBezTo>
                  <a:cubicBezTo>
                    <a:pt x="88" y="339"/>
                    <a:pt x="166" y="375"/>
                    <a:pt x="231" y="375"/>
                  </a:cubicBezTo>
                  <a:cubicBezTo>
                    <a:pt x="252" y="375"/>
                    <a:pt x="272" y="371"/>
                    <a:pt x="288" y="363"/>
                  </a:cubicBezTo>
                  <a:cubicBezTo>
                    <a:pt x="384" y="331"/>
                    <a:pt x="384" y="204"/>
                    <a:pt x="352" y="108"/>
                  </a:cubicBezTo>
                  <a:cubicBezTo>
                    <a:pt x="304" y="36"/>
                    <a:pt x="238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37"/>
            <p:cNvSpPr/>
            <p:nvPr/>
          </p:nvSpPr>
          <p:spPr>
            <a:xfrm>
              <a:off x="5067000" y="2090750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96" y="0"/>
                  </a:moveTo>
                  <a:cubicBezTo>
                    <a:pt x="0" y="32"/>
                    <a:pt x="0" y="160"/>
                    <a:pt x="64" y="256"/>
                  </a:cubicBezTo>
                  <a:cubicBezTo>
                    <a:pt x="106" y="317"/>
                    <a:pt x="160" y="353"/>
                    <a:pt x="219" y="353"/>
                  </a:cubicBezTo>
                  <a:cubicBezTo>
                    <a:pt x="252" y="353"/>
                    <a:pt x="286" y="342"/>
                    <a:pt x="320" y="319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37"/>
            <p:cNvSpPr/>
            <p:nvPr/>
          </p:nvSpPr>
          <p:spPr>
            <a:xfrm>
              <a:off x="5083750" y="211707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28" y="0"/>
                  </a:moveTo>
                  <a:cubicBezTo>
                    <a:pt x="33" y="32"/>
                    <a:pt x="1" y="160"/>
                    <a:pt x="65" y="256"/>
                  </a:cubicBezTo>
                  <a:cubicBezTo>
                    <a:pt x="106" y="318"/>
                    <a:pt x="174" y="353"/>
                    <a:pt x="242" y="353"/>
                  </a:cubicBezTo>
                  <a:cubicBezTo>
                    <a:pt x="280" y="353"/>
                    <a:pt x="318" y="342"/>
                    <a:pt x="352" y="320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37"/>
            <p:cNvSpPr/>
            <p:nvPr/>
          </p:nvSpPr>
          <p:spPr>
            <a:xfrm>
              <a:off x="5062225" y="2110650"/>
              <a:ext cx="11175" cy="9950"/>
            </a:xfrm>
            <a:custGeom>
              <a:avLst/>
              <a:gdLst/>
              <a:ahLst/>
              <a:cxnLst/>
              <a:rect l="l" t="t" r="r" b="b"/>
              <a:pathLst>
                <a:path w="447" h="398" extrusionOk="0">
                  <a:moveTo>
                    <a:pt x="236" y="1"/>
                  </a:moveTo>
                  <a:cubicBezTo>
                    <a:pt x="200" y="1"/>
                    <a:pt x="162" y="11"/>
                    <a:pt x="128" y="34"/>
                  </a:cubicBezTo>
                  <a:cubicBezTo>
                    <a:pt x="32" y="66"/>
                    <a:pt x="0" y="194"/>
                    <a:pt x="64" y="289"/>
                  </a:cubicBezTo>
                  <a:cubicBezTo>
                    <a:pt x="112" y="361"/>
                    <a:pt x="178" y="397"/>
                    <a:pt x="248" y="397"/>
                  </a:cubicBezTo>
                  <a:cubicBezTo>
                    <a:pt x="271" y="397"/>
                    <a:pt x="295" y="393"/>
                    <a:pt x="319" y="385"/>
                  </a:cubicBezTo>
                  <a:cubicBezTo>
                    <a:pt x="415" y="321"/>
                    <a:pt x="447" y="194"/>
                    <a:pt x="383" y="98"/>
                  </a:cubicBezTo>
                  <a:cubicBezTo>
                    <a:pt x="362" y="36"/>
                    <a:pt x="302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37"/>
            <p:cNvSpPr/>
            <p:nvPr/>
          </p:nvSpPr>
          <p:spPr>
            <a:xfrm>
              <a:off x="5078175" y="2138575"/>
              <a:ext cx="11975" cy="9675"/>
            </a:xfrm>
            <a:custGeom>
              <a:avLst/>
              <a:gdLst/>
              <a:ahLst/>
              <a:cxnLst/>
              <a:rect l="l" t="t" r="r" b="b"/>
              <a:pathLst>
                <a:path w="479" h="387" extrusionOk="0">
                  <a:moveTo>
                    <a:pt x="237" y="1"/>
                  </a:moveTo>
                  <a:cubicBezTo>
                    <a:pt x="200" y="1"/>
                    <a:pt x="162" y="11"/>
                    <a:pt x="128" y="34"/>
                  </a:cubicBezTo>
                  <a:cubicBezTo>
                    <a:pt x="32" y="66"/>
                    <a:pt x="0" y="194"/>
                    <a:pt x="32" y="289"/>
                  </a:cubicBezTo>
                  <a:cubicBezTo>
                    <a:pt x="73" y="351"/>
                    <a:pt x="141" y="386"/>
                    <a:pt x="210" y="386"/>
                  </a:cubicBezTo>
                  <a:cubicBezTo>
                    <a:pt x="248" y="386"/>
                    <a:pt x="286" y="376"/>
                    <a:pt x="319" y="353"/>
                  </a:cubicBezTo>
                  <a:cubicBezTo>
                    <a:pt x="447" y="289"/>
                    <a:pt x="479" y="194"/>
                    <a:pt x="415" y="98"/>
                  </a:cubicBezTo>
                  <a:cubicBezTo>
                    <a:pt x="374" y="36"/>
                    <a:pt x="306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37"/>
            <p:cNvSpPr/>
            <p:nvPr/>
          </p:nvSpPr>
          <p:spPr>
            <a:xfrm>
              <a:off x="5093325" y="2165700"/>
              <a:ext cx="12800" cy="10475"/>
            </a:xfrm>
            <a:custGeom>
              <a:avLst/>
              <a:gdLst/>
              <a:ahLst/>
              <a:cxnLst/>
              <a:rect l="l" t="t" r="r" b="b"/>
              <a:pathLst>
                <a:path w="512" h="419" extrusionOk="0">
                  <a:moveTo>
                    <a:pt x="293" y="1"/>
                  </a:moveTo>
                  <a:cubicBezTo>
                    <a:pt x="251" y="1"/>
                    <a:pt x="205" y="12"/>
                    <a:pt x="160" y="34"/>
                  </a:cubicBezTo>
                  <a:cubicBezTo>
                    <a:pt x="64" y="98"/>
                    <a:pt x="1" y="226"/>
                    <a:pt x="64" y="321"/>
                  </a:cubicBezTo>
                  <a:cubicBezTo>
                    <a:pt x="106" y="383"/>
                    <a:pt x="174" y="418"/>
                    <a:pt x="242" y="418"/>
                  </a:cubicBezTo>
                  <a:cubicBezTo>
                    <a:pt x="280" y="418"/>
                    <a:pt x="318" y="408"/>
                    <a:pt x="352" y="385"/>
                  </a:cubicBezTo>
                  <a:cubicBezTo>
                    <a:pt x="479" y="321"/>
                    <a:pt x="511" y="194"/>
                    <a:pt x="479" y="98"/>
                  </a:cubicBezTo>
                  <a:cubicBezTo>
                    <a:pt x="438" y="36"/>
                    <a:pt x="370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37"/>
            <p:cNvSpPr/>
            <p:nvPr/>
          </p:nvSpPr>
          <p:spPr>
            <a:xfrm>
              <a:off x="5101300" y="2142600"/>
              <a:ext cx="8800" cy="9625"/>
            </a:xfrm>
            <a:custGeom>
              <a:avLst/>
              <a:gdLst/>
              <a:ahLst/>
              <a:cxnLst/>
              <a:rect l="l" t="t" r="r" b="b"/>
              <a:pathLst>
                <a:path w="352" h="385" extrusionOk="0">
                  <a:moveTo>
                    <a:pt x="128" y="1"/>
                  </a:moveTo>
                  <a:cubicBezTo>
                    <a:pt x="33" y="96"/>
                    <a:pt x="1" y="224"/>
                    <a:pt x="33" y="288"/>
                  </a:cubicBezTo>
                  <a:cubicBezTo>
                    <a:pt x="74" y="350"/>
                    <a:pt x="142" y="385"/>
                    <a:pt x="219" y="385"/>
                  </a:cubicBezTo>
                  <a:cubicBezTo>
                    <a:pt x="261" y="385"/>
                    <a:pt x="307" y="374"/>
                    <a:pt x="352" y="352"/>
                  </a:cubicBezTo>
                  <a:lnTo>
                    <a:pt x="1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37"/>
            <p:cNvSpPr/>
            <p:nvPr/>
          </p:nvSpPr>
          <p:spPr>
            <a:xfrm>
              <a:off x="5073375" y="2160125"/>
              <a:ext cx="8800" cy="9625"/>
            </a:xfrm>
            <a:custGeom>
              <a:avLst/>
              <a:gdLst/>
              <a:ahLst/>
              <a:cxnLst/>
              <a:rect l="l" t="t" r="r" b="b"/>
              <a:pathLst>
                <a:path w="352" h="385" extrusionOk="0">
                  <a:moveTo>
                    <a:pt x="132" y="1"/>
                  </a:moveTo>
                  <a:cubicBezTo>
                    <a:pt x="91" y="1"/>
                    <a:pt x="46" y="11"/>
                    <a:pt x="1" y="34"/>
                  </a:cubicBezTo>
                  <a:lnTo>
                    <a:pt x="192" y="385"/>
                  </a:lnTo>
                  <a:cubicBezTo>
                    <a:pt x="288" y="321"/>
                    <a:pt x="352" y="193"/>
                    <a:pt x="288" y="98"/>
                  </a:cubicBezTo>
                  <a:cubicBezTo>
                    <a:pt x="267" y="36"/>
                    <a:pt x="207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37"/>
            <p:cNvSpPr/>
            <p:nvPr/>
          </p:nvSpPr>
          <p:spPr>
            <a:xfrm>
              <a:off x="5059825" y="2132200"/>
              <a:ext cx="8000" cy="9625"/>
            </a:xfrm>
            <a:custGeom>
              <a:avLst/>
              <a:gdLst/>
              <a:ahLst/>
              <a:cxnLst/>
              <a:rect l="l" t="t" r="r" b="b"/>
              <a:pathLst>
                <a:path w="320" h="385" extrusionOk="0">
                  <a:moveTo>
                    <a:pt x="101" y="1"/>
                  </a:moveTo>
                  <a:cubicBezTo>
                    <a:pt x="68" y="1"/>
                    <a:pt x="34" y="11"/>
                    <a:pt x="0" y="34"/>
                  </a:cubicBezTo>
                  <a:lnTo>
                    <a:pt x="160" y="385"/>
                  </a:lnTo>
                  <a:cubicBezTo>
                    <a:pt x="256" y="321"/>
                    <a:pt x="319" y="193"/>
                    <a:pt x="256" y="98"/>
                  </a:cubicBezTo>
                  <a:cubicBezTo>
                    <a:pt x="214" y="36"/>
                    <a:pt x="160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37"/>
            <p:cNvSpPr/>
            <p:nvPr/>
          </p:nvSpPr>
          <p:spPr>
            <a:xfrm>
              <a:off x="5045450" y="2104000"/>
              <a:ext cx="7225" cy="9100"/>
            </a:xfrm>
            <a:custGeom>
              <a:avLst/>
              <a:gdLst/>
              <a:ahLst/>
              <a:cxnLst/>
              <a:rect l="l" t="t" r="r" b="b"/>
              <a:pathLst>
                <a:path w="289" h="364" extrusionOk="0">
                  <a:moveTo>
                    <a:pt x="72" y="1"/>
                  </a:moveTo>
                  <a:cubicBezTo>
                    <a:pt x="49" y="1"/>
                    <a:pt x="25" y="5"/>
                    <a:pt x="1" y="13"/>
                  </a:cubicBezTo>
                  <a:lnTo>
                    <a:pt x="160" y="364"/>
                  </a:lnTo>
                  <a:cubicBezTo>
                    <a:pt x="256" y="332"/>
                    <a:pt x="288" y="204"/>
                    <a:pt x="256" y="109"/>
                  </a:cubicBezTo>
                  <a:cubicBezTo>
                    <a:pt x="208" y="37"/>
                    <a:pt x="14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37"/>
            <p:cNvSpPr/>
            <p:nvPr/>
          </p:nvSpPr>
          <p:spPr>
            <a:xfrm>
              <a:off x="5068600" y="2069175"/>
              <a:ext cx="9600" cy="8900"/>
            </a:xfrm>
            <a:custGeom>
              <a:avLst/>
              <a:gdLst/>
              <a:ahLst/>
              <a:cxnLst/>
              <a:rect l="l" t="t" r="r" b="b"/>
              <a:pathLst>
                <a:path w="384" h="356" extrusionOk="0">
                  <a:moveTo>
                    <a:pt x="164" y="0"/>
                  </a:moveTo>
                  <a:cubicBezTo>
                    <a:pt x="132" y="0"/>
                    <a:pt x="98" y="11"/>
                    <a:pt x="64" y="33"/>
                  </a:cubicBezTo>
                  <a:cubicBezTo>
                    <a:pt x="0" y="65"/>
                    <a:pt x="0" y="193"/>
                    <a:pt x="64" y="289"/>
                  </a:cubicBezTo>
                  <a:cubicBezTo>
                    <a:pt x="104" y="328"/>
                    <a:pt x="167" y="356"/>
                    <a:pt x="226" y="356"/>
                  </a:cubicBezTo>
                  <a:cubicBezTo>
                    <a:pt x="261" y="356"/>
                    <a:pt x="295" y="345"/>
                    <a:pt x="319" y="321"/>
                  </a:cubicBezTo>
                  <a:cubicBezTo>
                    <a:pt x="383" y="289"/>
                    <a:pt x="383" y="161"/>
                    <a:pt x="319" y="97"/>
                  </a:cubicBezTo>
                  <a:cubicBezTo>
                    <a:pt x="278" y="35"/>
                    <a:pt x="224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37"/>
            <p:cNvSpPr/>
            <p:nvPr/>
          </p:nvSpPr>
          <p:spPr>
            <a:xfrm>
              <a:off x="5089350" y="2074000"/>
              <a:ext cx="8000" cy="8300"/>
            </a:xfrm>
            <a:custGeom>
              <a:avLst/>
              <a:gdLst/>
              <a:ahLst/>
              <a:cxnLst/>
              <a:rect l="l" t="t" r="r" b="b"/>
              <a:pathLst>
                <a:path w="320" h="332" extrusionOk="0">
                  <a:moveTo>
                    <a:pt x="64" y="0"/>
                  </a:moveTo>
                  <a:cubicBezTo>
                    <a:pt x="0" y="64"/>
                    <a:pt x="0" y="160"/>
                    <a:pt x="64" y="255"/>
                  </a:cubicBezTo>
                  <a:cubicBezTo>
                    <a:pt x="99" y="308"/>
                    <a:pt x="154" y="332"/>
                    <a:pt x="206" y="332"/>
                  </a:cubicBezTo>
                  <a:cubicBezTo>
                    <a:pt x="249" y="332"/>
                    <a:pt x="291" y="316"/>
                    <a:pt x="319" y="287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37"/>
            <p:cNvSpPr/>
            <p:nvPr/>
          </p:nvSpPr>
          <p:spPr>
            <a:xfrm>
              <a:off x="5109275" y="2097125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97" y="1"/>
                  </a:moveTo>
                  <a:cubicBezTo>
                    <a:pt x="33" y="96"/>
                    <a:pt x="1" y="224"/>
                    <a:pt x="97" y="288"/>
                  </a:cubicBezTo>
                  <a:cubicBezTo>
                    <a:pt x="132" y="341"/>
                    <a:pt x="186" y="364"/>
                    <a:pt x="239" y="364"/>
                  </a:cubicBezTo>
                  <a:cubicBezTo>
                    <a:pt x="282" y="364"/>
                    <a:pt x="323" y="348"/>
                    <a:pt x="352" y="320"/>
                  </a:cubicBez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37"/>
            <p:cNvSpPr/>
            <p:nvPr/>
          </p:nvSpPr>
          <p:spPr>
            <a:xfrm>
              <a:off x="5087750" y="2093900"/>
              <a:ext cx="10400" cy="9950"/>
            </a:xfrm>
            <a:custGeom>
              <a:avLst/>
              <a:gdLst/>
              <a:ahLst/>
              <a:cxnLst/>
              <a:rect l="l" t="t" r="r" b="b"/>
              <a:pathLst>
                <a:path w="416" h="398" extrusionOk="0">
                  <a:moveTo>
                    <a:pt x="182" y="1"/>
                  </a:moveTo>
                  <a:cubicBezTo>
                    <a:pt x="149" y="1"/>
                    <a:pt x="119" y="11"/>
                    <a:pt x="96" y="34"/>
                  </a:cubicBezTo>
                  <a:cubicBezTo>
                    <a:pt x="0" y="98"/>
                    <a:pt x="0" y="225"/>
                    <a:pt x="64" y="321"/>
                  </a:cubicBezTo>
                  <a:cubicBezTo>
                    <a:pt x="99" y="374"/>
                    <a:pt x="154" y="397"/>
                    <a:pt x="206" y="397"/>
                  </a:cubicBezTo>
                  <a:cubicBezTo>
                    <a:pt x="249" y="397"/>
                    <a:pt x="291" y="382"/>
                    <a:pt x="319" y="353"/>
                  </a:cubicBezTo>
                  <a:cubicBezTo>
                    <a:pt x="415" y="289"/>
                    <a:pt x="415" y="161"/>
                    <a:pt x="351" y="98"/>
                  </a:cubicBezTo>
                  <a:cubicBezTo>
                    <a:pt x="310" y="36"/>
                    <a:pt x="242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37"/>
            <p:cNvSpPr/>
            <p:nvPr/>
          </p:nvSpPr>
          <p:spPr>
            <a:xfrm>
              <a:off x="5106900" y="2119150"/>
              <a:ext cx="11175" cy="10225"/>
            </a:xfrm>
            <a:custGeom>
              <a:avLst/>
              <a:gdLst/>
              <a:ahLst/>
              <a:cxnLst/>
              <a:rect l="l" t="t" r="r" b="b"/>
              <a:pathLst>
                <a:path w="447" h="409" extrusionOk="0">
                  <a:moveTo>
                    <a:pt x="236" y="1"/>
                  </a:moveTo>
                  <a:cubicBezTo>
                    <a:pt x="188" y="1"/>
                    <a:pt x="139" y="16"/>
                    <a:pt x="96" y="45"/>
                  </a:cubicBezTo>
                  <a:cubicBezTo>
                    <a:pt x="0" y="109"/>
                    <a:pt x="0" y="237"/>
                    <a:pt x="64" y="332"/>
                  </a:cubicBezTo>
                  <a:cubicBezTo>
                    <a:pt x="99" y="385"/>
                    <a:pt x="154" y="409"/>
                    <a:pt x="212" y="409"/>
                  </a:cubicBezTo>
                  <a:cubicBezTo>
                    <a:pt x="259" y="409"/>
                    <a:pt x="308" y="393"/>
                    <a:pt x="351" y="364"/>
                  </a:cubicBezTo>
                  <a:cubicBezTo>
                    <a:pt x="447" y="300"/>
                    <a:pt x="447" y="173"/>
                    <a:pt x="383" y="77"/>
                  </a:cubicBezTo>
                  <a:cubicBezTo>
                    <a:pt x="348" y="24"/>
                    <a:pt x="294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37"/>
            <p:cNvSpPr/>
            <p:nvPr/>
          </p:nvSpPr>
          <p:spPr>
            <a:xfrm>
              <a:off x="5125250" y="2144275"/>
              <a:ext cx="12775" cy="10625"/>
            </a:xfrm>
            <a:custGeom>
              <a:avLst/>
              <a:gdLst/>
              <a:ahLst/>
              <a:cxnLst/>
              <a:rect l="l" t="t" r="r" b="b"/>
              <a:pathLst>
                <a:path w="511" h="425" extrusionOk="0">
                  <a:moveTo>
                    <a:pt x="295" y="1"/>
                  </a:moveTo>
                  <a:cubicBezTo>
                    <a:pt x="243" y="1"/>
                    <a:pt x="186" y="18"/>
                    <a:pt x="128" y="61"/>
                  </a:cubicBezTo>
                  <a:cubicBezTo>
                    <a:pt x="32" y="125"/>
                    <a:pt x="0" y="253"/>
                    <a:pt x="64" y="349"/>
                  </a:cubicBezTo>
                  <a:cubicBezTo>
                    <a:pt x="99" y="401"/>
                    <a:pt x="163" y="425"/>
                    <a:pt x="230" y="425"/>
                  </a:cubicBezTo>
                  <a:cubicBezTo>
                    <a:pt x="284" y="425"/>
                    <a:pt x="340" y="409"/>
                    <a:pt x="383" y="380"/>
                  </a:cubicBezTo>
                  <a:cubicBezTo>
                    <a:pt x="479" y="285"/>
                    <a:pt x="511" y="157"/>
                    <a:pt x="447" y="61"/>
                  </a:cubicBezTo>
                  <a:cubicBezTo>
                    <a:pt x="412" y="26"/>
                    <a:pt x="358" y="1"/>
                    <a:pt x="2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37"/>
            <p:cNvSpPr/>
            <p:nvPr/>
          </p:nvSpPr>
          <p:spPr>
            <a:xfrm>
              <a:off x="5130025" y="2121075"/>
              <a:ext cx="9600" cy="9000"/>
            </a:xfrm>
            <a:custGeom>
              <a:avLst/>
              <a:gdLst/>
              <a:ahLst/>
              <a:cxnLst/>
              <a:rect l="l" t="t" r="r" b="b"/>
              <a:pathLst>
                <a:path w="384" h="360" extrusionOk="0">
                  <a:moveTo>
                    <a:pt x="96" y="0"/>
                  </a:moveTo>
                  <a:cubicBezTo>
                    <a:pt x="1" y="96"/>
                    <a:pt x="1" y="223"/>
                    <a:pt x="65" y="287"/>
                  </a:cubicBezTo>
                  <a:cubicBezTo>
                    <a:pt x="96" y="335"/>
                    <a:pt x="152" y="359"/>
                    <a:pt x="212" y="359"/>
                  </a:cubicBezTo>
                  <a:cubicBezTo>
                    <a:pt x="272" y="359"/>
                    <a:pt x="336" y="335"/>
                    <a:pt x="384" y="287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37"/>
            <p:cNvSpPr/>
            <p:nvPr/>
          </p:nvSpPr>
          <p:spPr>
            <a:xfrm>
              <a:off x="5104500" y="2141775"/>
              <a:ext cx="8800" cy="9625"/>
            </a:xfrm>
            <a:custGeom>
              <a:avLst/>
              <a:gdLst/>
              <a:ahLst/>
              <a:cxnLst/>
              <a:rect l="l" t="t" r="r" b="b"/>
              <a:pathLst>
                <a:path w="352" h="385" extrusionOk="0">
                  <a:moveTo>
                    <a:pt x="110" y="0"/>
                  </a:moveTo>
                  <a:cubicBezTo>
                    <a:pt x="72" y="0"/>
                    <a:pt x="34" y="11"/>
                    <a:pt x="0" y="34"/>
                  </a:cubicBezTo>
                  <a:lnTo>
                    <a:pt x="224" y="385"/>
                  </a:lnTo>
                  <a:cubicBezTo>
                    <a:pt x="320" y="321"/>
                    <a:pt x="352" y="193"/>
                    <a:pt x="288" y="98"/>
                  </a:cubicBezTo>
                  <a:cubicBezTo>
                    <a:pt x="246" y="36"/>
                    <a:pt x="17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37"/>
            <p:cNvSpPr/>
            <p:nvPr/>
          </p:nvSpPr>
          <p:spPr>
            <a:xfrm>
              <a:off x="5086950" y="2116200"/>
              <a:ext cx="8000" cy="8875"/>
            </a:xfrm>
            <a:custGeom>
              <a:avLst/>
              <a:gdLst/>
              <a:ahLst/>
              <a:cxnLst/>
              <a:rect l="l" t="t" r="r" b="b"/>
              <a:pathLst>
                <a:path w="320" h="355" extrusionOk="0">
                  <a:moveTo>
                    <a:pt x="117" y="1"/>
                  </a:moveTo>
                  <a:cubicBezTo>
                    <a:pt x="78" y="1"/>
                    <a:pt x="37" y="11"/>
                    <a:pt x="0" y="35"/>
                  </a:cubicBezTo>
                  <a:lnTo>
                    <a:pt x="224" y="355"/>
                  </a:lnTo>
                  <a:cubicBezTo>
                    <a:pt x="319" y="291"/>
                    <a:pt x="319" y="163"/>
                    <a:pt x="256" y="67"/>
                  </a:cubicBezTo>
                  <a:cubicBezTo>
                    <a:pt x="236" y="28"/>
                    <a:pt x="180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37"/>
            <p:cNvSpPr/>
            <p:nvPr/>
          </p:nvSpPr>
          <p:spPr>
            <a:xfrm>
              <a:off x="5069400" y="2089925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86" y="0"/>
                  </a:moveTo>
                  <a:cubicBezTo>
                    <a:pt x="53" y="0"/>
                    <a:pt x="23" y="11"/>
                    <a:pt x="0" y="33"/>
                  </a:cubicBezTo>
                  <a:lnTo>
                    <a:pt x="224" y="352"/>
                  </a:lnTo>
                  <a:cubicBezTo>
                    <a:pt x="287" y="289"/>
                    <a:pt x="319" y="193"/>
                    <a:pt x="256" y="97"/>
                  </a:cubicBezTo>
                  <a:cubicBezTo>
                    <a:pt x="214" y="35"/>
                    <a:pt x="14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37"/>
            <p:cNvSpPr/>
            <p:nvPr/>
          </p:nvSpPr>
          <p:spPr>
            <a:xfrm>
              <a:off x="5132425" y="2119875"/>
              <a:ext cx="9600" cy="8400"/>
            </a:xfrm>
            <a:custGeom>
              <a:avLst/>
              <a:gdLst/>
              <a:ahLst/>
              <a:cxnLst/>
              <a:rect l="l" t="t" r="r" b="b"/>
              <a:pathLst>
                <a:path w="384" h="336" extrusionOk="0">
                  <a:moveTo>
                    <a:pt x="160" y="0"/>
                  </a:moveTo>
                  <a:cubicBezTo>
                    <a:pt x="104" y="0"/>
                    <a:pt x="48" y="16"/>
                    <a:pt x="0" y="48"/>
                  </a:cubicBezTo>
                  <a:lnTo>
                    <a:pt x="288" y="335"/>
                  </a:lnTo>
                  <a:cubicBezTo>
                    <a:pt x="352" y="271"/>
                    <a:pt x="383" y="144"/>
                    <a:pt x="320" y="48"/>
                  </a:cubicBezTo>
                  <a:cubicBezTo>
                    <a:pt x="272" y="16"/>
                    <a:pt x="216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37"/>
            <p:cNvSpPr/>
            <p:nvPr/>
          </p:nvSpPr>
          <p:spPr>
            <a:xfrm>
              <a:off x="5111675" y="2096250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119" y="1"/>
                  </a:moveTo>
                  <a:cubicBezTo>
                    <a:pt x="78" y="1"/>
                    <a:pt x="37" y="11"/>
                    <a:pt x="1" y="36"/>
                  </a:cubicBezTo>
                  <a:lnTo>
                    <a:pt x="256" y="355"/>
                  </a:lnTo>
                  <a:cubicBezTo>
                    <a:pt x="352" y="259"/>
                    <a:pt x="352" y="131"/>
                    <a:pt x="288" y="67"/>
                  </a:cubicBezTo>
                  <a:cubicBezTo>
                    <a:pt x="248" y="28"/>
                    <a:pt x="185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37"/>
            <p:cNvSpPr/>
            <p:nvPr/>
          </p:nvSpPr>
          <p:spPr>
            <a:xfrm>
              <a:off x="5090925" y="2072875"/>
              <a:ext cx="8025" cy="8325"/>
            </a:xfrm>
            <a:custGeom>
              <a:avLst/>
              <a:gdLst/>
              <a:ahLst/>
              <a:cxnLst/>
              <a:rect l="l" t="t" r="r" b="b"/>
              <a:pathLst>
                <a:path w="321" h="333" extrusionOk="0">
                  <a:moveTo>
                    <a:pt x="114" y="1"/>
                  </a:moveTo>
                  <a:cubicBezTo>
                    <a:pt x="71" y="1"/>
                    <a:pt x="30" y="16"/>
                    <a:pt x="1" y="45"/>
                  </a:cubicBezTo>
                  <a:lnTo>
                    <a:pt x="256" y="332"/>
                  </a:lnTo>
                  <a:cubicBezTo>
                    <a:pt x="320" y="268"/>
                    <a:pt x="320" y="141"/>
                    <a:pt x="256" y="77"/>
                  </a:cubicBezTo>
                  <a:cubicBezTo>
                    <a:pt x="221" y="24"/>
                    <a:pt x="167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37"/>
            <p:cNvSpPr/>
            <p:nvPr/>
          </p:nvSpPr>
          <p:spPr>
            <a:xfrm>
              <a:off x="5110875" y="2073675"/>
              <a:ext cx="10400" cy="9525"/>
            </a:xfrm>
            <a:custGeom>
              <a:avLst/>
              <a:gdLst/>
              <a:ahLst/>
              <a:cxnLst/>
              <a:rect l="l" t="t" r="r" b="b"/>
              <a:pathLst>
                <a:path w="416" h="381" extrusionOk="0">
                  <a:moveTo>
                    <a:pt x="178" y="0"/>
                  </a:moveTo>
                  <a:cubicBezTo>
                    <a:pt x="135" y="0"/>
                    <a:pt x="93" y="16"/>
                    <a:pt x="65" y="45"/>
                  </a:cubicBezTo>
                  <a:cubicBezTo>
                    <a:pt x="1" y="141"/>
                    <a:pt x="1" y="236"/>
                    <a:pt x="65" y="332"/>
                  </a:cubicBezTo>
                  <a:cubicBezTo>
                    <a:pt x="112" y="364"/>
                    <a:pt x="168" y="380"/>
                    <a:pt x="220" y="380"/>
                  </a:cubicBezTo>
                  <a:cubicBezTo>
                    <a:pt x="272" y="380"/>
                    <a:pt x="320" y="364"/>
                    <a:pt x="352" y="332"/>
                  </a:cubicBezTo>
                  <a:cubicBezTo>
                    <a:pt x="416" y="268"/>
                    <a:pt x="416" y="141"/>
                    <a:pt x="320" y="77"/>
                  </a:cubicBezTo>
                  <a:cubicBezTo>
                    <a:pt x="285" y="24"/>
                    <a:pt x="230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37"/>
            <p:cNvSpPr/>
            <p:nvPr/>
          </p:nvSpPr>
          <p:spPr>
            <a:xfrm>
              <a:off x="5133225" y="2095625"/>
              <a:ext cx="11200" cy="10500"/>
            </a:xfrm>
            <a:custGeom>
              <a:avLst/>
              <a:gdLst/>
              <a:ahLst/>
              <a:cxnLst/>
              <a:rect l="l" t="t" r="r" b="b"/>
              <a:pathLst>
                <a:path w="448" h="420" extrusionOk="0">
                  <a:moveTo>
                    <a:pt x="243" y="0"/>
                  </a:moveTo>
                  <a:cubicBezTo>
                    <a:pt x="185" y="0"/>
                    <a:pt x="131" y="26"/>
                    <a:pt x="96" y="61"/>
                  </a:cubicBezTo>
                  <a:cubicBezTo>
                    <a:pt x="0" y="156"/>
                    <a:pt x="0" y="284"/>
                    <a:pt x="64" y="348"/>
                  </a:cubicBezTo>
                  <a:cubicBezTo>
                    <a:pt x="112" y="396"/>
                    <a:pt x="168" y="420"/>
                    <a:pt x="220" y="420"/>
                  </a:cubicBezTo>
                  <a:cubicBezTo>
                    <a:pt x="272" y="420"/>
                    <a:pt x="320" y="396"/>
                    <a:pt x="351" y="348"/>
                  </a:cubicBezTo>
                  <a:cubicBezTo>
                    <a:pt x="447" y="252"/>
                    <a:pt x="447" y="124"/>
                    <a:pt x="383" y="61"/>
                  </a:cubicBezTo>
                  <a:cubicBezTo>
                    <a:pt x="340" y="17"/>
                    <a:pt x="290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37"/>
            <p:cNvSpPr/>
            <p:nvPr/>
          </p:nvSpPr>
          <p:spPr>
            <a:xfrm>
              <a:off x="5117275" y="1437300"/>
              <a:ext cx="9600" cy="7600"/>
            </a:xfrm>
            <a:custGeom>
              <a:avLst/>
              <a:gdLst/>
              <a:ahLst/>
              <a:cxnLst/>
              <a:rect l="l" t="t" r="r" b="b"/>
              <a:pathLst>
                <a:path w="384" h="304" extrusionOk="0">
                  <a:moveTo>
                    <a:pt x="64" y="0"/>
                  </a:moveTo>
                  <a:cubicBezTo>
                    <a:pt x="0" y="64"/>
                    <a:pt x="0" y="192"/>
                    <a:pt x="96" y="256"/>
                  </a:cubicBezTo>
                  <a:cubicBezTo>
                    <a:pt x="128" y="288"/>
                    <a:pt x="176" y="304"/>
                    <a:pt x="227" y="304"/>
                  </a:cubicBezTo>
                  <a:cubicBezTo>
                    <a:pt x="279" y="304"/>
                    <a:pt x="335" y="288"/>
                    <a:pt x="383" y="256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7"/>
            <p:cNvSpPr/>
            <p:nvPr/>
          </p:nvSpPr>
          <p:spPr>
            <a:xfrm>
              <a:off x="5094125" y="141575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64" y="1"/>
                  </a:moveTo>
                  <a:cubicBezTo>
                    <a:pt x="1" y="96"/>
                    <a:pt x="1" y="224"/>
                    <a:pt x="64" y="288"/>
                  </a:cubicBezTo>
                  <a:cubicBezTo>
                    <a:pt x="107" y="317"/>
                    <a:pt x="157" y="332"/>
                    <a:pt x="204" y="332"/>
                  </a:cubicBezTo>
                  <a:cubicBezTo>
                    <a:pt x="262" y="332"/>
                    <a:pt x="317" y="309"/>
                    <a:pt x="352" y="256"/>
                  </a:cubicBez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37"/>
            <p:cNvSpPr/>
            <p:nvPr/>
          </p:nvSpPr>
          <p:spPr>
            <a:xfrm>
              <a:off x="5070200" y="1395000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96" y="1"/>
                  </a:moveTo>
                  <a:cubicBezTo>
                    <a:pt x="0" y="65"/>
                    <a:pt x="0" y="192"/>
                    <a:pt x="96" y="256"/>
                  </a:cubicBezTo>
                  <a:cubicBezTo>
                    <a:pt x="125" y="299"/>
                    <a:pt x="167" y="317"/>
                    <a:pt x="213" y="317"/>
                  </a:cubicBezTo>
                  <a:cubicBezTo>
                    <a:pt x="268" y="317"/>
                    <a:pt x="331" y="291"/>
                    <a:pt x="383" y="256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37"/>
            <p:cNvSpPr/>
            <p:nvPr/>
          </p:nvSpPr>
          <p:spPr>
            <a:xfrm>
              <a:off x="5071000" y="1416250"/>
              <a:ext cx="11175" cy="10225"/>
            </a:xfrm>
            <a:custGeom>
              <a:avLst/>
              <a:gdLst/>
              <a:ahLst/>
              <a:cxnLst/>
              <a:rect l="l" t="t" r="r" b="b"/>
              <a:pathLst>
                <a:path w="447" h="409" extrusionOk="0">
                  <a:moveTo>
                    <a:pt x="211" y="0"/>
                  </a:moveTo>
                  <a:cubicBezTo>
                    <a:pt x="154" y="0"/>
                    <a:pt x="99" y="24"/>
                    <a:pt x="64" y="76"/>
                  </a:cubicBezTo>
                  <a:cubicBezTo>
                    <a:pt x="0" y="172"/>
                    <a:pt x="0" y="268"/>
                    <a:pt x="64" y="364"/>
                  </a:cubicBezTo>
                  <a:cubicBezTo>
                    <a:pt x="107" y="392"/>
                    <a:pt x="156" y="408"/>
                    <a:pt x="204" y="408"/>
                  </a:cubicBezTo>
                  <a:cubicBezTo>
                    <a:pt x="262" y="408"/>
                    <a:pt x="316" y="384"/>
                    <a:pt x="351" y="332"/>
                  </a:cubicBezTo>
                  <a:cubicBezTo>
                    <a:pt x="447" y="236"/>
                    <a:pt x="415" y="140"/>
                    <a:pt x="351" y="44"/>
                  </a:cubicBezTo>
                  <a:cubicBezTo>
                    <a:pt x="308" y="16"/>
                    <a:pt x="259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37"/>
            <p:cNvSpPr/>
            <p:nvPr/>
          </p:nvSpPr>
          <p:spPr>
            <a:xfrm>
              <a:off x="5094925" y="1437375"/>
              <a:ext cx="11200" cy="9825"/>
            </a:xfrm>
            <a:custGeom>
              <a:avLst/>
              <a:gdLst/>
              <a:ahLst/>
              <a:cxnLst/>
              <a:rect l="l" t="t" r="r" b="b"/>
              <a:pathLst>
                <a:path w="448" h="393" extrusionOk="0">
                  <a:moveTo>
                    <a:pt x="211" y="1"/>
                  </a:moveTo>
                  <a:cubicBezTo>
                    <a:pt x="154" y="1"/>
                    <a:pt x="99" y="26"/>
                    <a:pt x="64" y="61"/>
                  </a:cubicBezTo>
                  <a:cubicBezTo>
                    <a:pt x="0" y="157"/>
                    <a:pt x="0" y="285"/>
                    <a:pt x="96" y="348"/>
                  </a:cubicBezTo>
                  <a:cubicBezTo>
                    <a:pt x="125" y="377"/>
                    <a:pt x="167" y="393"/>
                    <a:pt x="209" y="393"/>
                  </a:cubicBezTo>
                  <a:cubicBezTo>
                    <a:pt x="262" y="393"/>
                    <a:pt x="316" y="369"/>
                    <a:pt x="352" y="317"/>
                  </a:cubicBezTo>
                  <a:cubicBezTo>
                    <a:pt x="447" y="253"/>
                    <a:pt x="415" y="125"/>
                    <a:pt x="352" y="61"/>
                  </a:cubicBezTo>
                  <a:cubicBezTo>
                    <a:pt x="308" y="18"/>
                    <a:pt x="259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37"/>
            <p:cNvSpPr/>
            <p:nvPr/>
          </p:nvSpPr>
          <p:spPr>
            <a:xfrm>
              <a:off x="5069400" y="1369950"/>
              <a:ext cx="11200" cy="10250"/>
            </a:xfrm>
            <a:custGeom>
              <a:avLst/>
              <a:gdLst/>
              <a:ahLst/>
              <a:cxnLst/>
              <a:rect l="l" t="t" r="r" b="b"/>
              <a:pathLst>
                <a:path w="448" h="410" extrusionOk="0">
                  <a:moveTo>
                    <a:pt x="243" y="1"/>
                  </a:moveTo>
                  <a:cubicBezTo>
                    <a:pt x="186" y="1"/>
                    <a:pt x="131" y="25"/>
                    <a:pt x="96" y="77"/>
                  </a:cubicBezTo>
                  <a:cubicBezTo>
                    <a:pt x="0" y="141"/>
                    <a:pt x="0" y="269"/>
                    <a:pt x="96" y="365"/>
                  </a:cubicBezTo>
                  <a:cubicBezTo>
                    <a:pt x="125" y="393"/>
                    <a:pt x="166" y="409"/>
                    <a:pt x="212" y="409"/>
                  </a:cubicBezTo>
                  <a:cubicBezTo>
                    <a:pt x="268" y="409"/>
                    <a:pt x="331" y="385"/>
                    <a:pt x="383" y="333"/>
                  </a:cubicBezTo>
                  <a:cubicBezTo>
                    <a:pt x="447" y="237"/>
                    <a:pt x="447" y="109"/>
                    <a:pt x="383" y="45"/>
                  </a:cubicBezTo>
                  <a:cubicBezTo>
                    <a:pt x="340" y="17"/>
                    <a:pt x="291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37"/>
            <p:cNvSpPr/>
            <p:nvPr/>
          </p:nvSpPr>
          <p:spPr>
            <a:xfrm>
              <a:off x="5092525" y="1370275"/>
              <a:ext cx="9600" cy="8400"/>
            </a:xfrm>
            <a:custGeom>
              <a:avLst/>
              <a:gdLst/>
              <a:ahLst/>
              <a:cxnLst/>
              <a:rect l="l" t="t" r="r" b="b"/>
              <a:pathLst>
                <a:path w="384" h="336" extrusionOk="0">
                  <a:moveTo>
                    <a:pt x="96" y="1"/>
                  </a:moveTo>
                  <a:cubicBezTo>
                    <a:pt x="1" y="96"/>
                    <a:pt x="1" y="224"/>
                    <a:pt x="96" y="288"/>
                  </a:cubicBezTo>
                  <a:cubicBezTo>
                    <a:pt x="128" y="320"/>
                    <a:pt x="176" y="336"/>
                    <a:pt x="228" y="336"/>
                  </a:cubicBezTo>
                  <a:cubicBezTo>
                    <a:pt x="280" y="336"/>
                    <a:pt x="336" y="320"/>
                    <a:pt x="384" y="288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37"/>
            <p:cNvSpPr/>
            <p:nvPr/>
          </p:nvSpPr>
          <p:spPr>
            <a:xfrm>
              <a:off x="5115675" y="1391825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96" y="0"/>
                  </a:moveTo>
                  <a:cubicBezTo>
                    <a:pt x="0" y="96"/>
                    <a:pt x="0" y="224"/>
                    <a:pt x="96" y="287"/>
                  </a:cubicBezTo>
                  <a:cubicBezTo>
                    <a:pt x="128" y="319"/>
                    <a:pt x="176" y="335"/>
                    <a:pt x="224" y="335"/>
                  </a:cubicBezTo>
                  <a:cubicBezTo>
                    <a:pt x="272" y="335"/>
                    <a:pt x="319" y="319"/>
                    <a:pt x="351" y="287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37"/>
            <p:cNvSpPr/>
            <p:nvPr/>
          </p:nvSpPr>
          <p:spPr>
            <a:xfrm>
              <a:off x="5093325" y="1391500"/>
              <a:ext cx="10400" cy="10225"/>
            </a:xfrm>
            <a:custGeom>
              <a:avLst/>
              <a:gdLst/>
              <a:ahLst/>
              <a:cxnLst/>
              <a:rect l="l" t="t" r="r" b="b"/>
              <a:pathLst>
                <a:path w="416" h="409" extrusionOk="0">
                  <a:moveTo>
                    <a:pt x="212" y="1"/>
                  </a:moveTo>
                  <a:cubicBezTo>
                    <a:pt x="154" y="1"/>
                    <a:pt x="100" y="24"/>
                    <a:pt x="64" y="77"/>
                  </a:cubicBezTo>
                  <a:cubicBezTo>
                    <a:pt x="1" y="141"/>
                    <a:pt x="1" y="269"/>
                    <a:pt x="64" y="364"/>
                  </a:cubicBezTo>
                  <a:cubicBezTo>
                    <a:pt x="108" y="393"/>
                    <a:pt x="157" y="409"/>
                    <a:pt x="204" y="409"/>
                  </a:cubicBezTo>
                  <a:cubicBezTo>
                    <a:pt x="262" y="409"/>
                    <a:pt x="317" y="385"/>
                    <a:pt x="352" y="332"/>
                  </a:cubicBezTo>
                  <a:cubicBezTo>
                    <a:pt x="416" y="269"/>
                    <a:pt x="416" y="141"/>
                    <a:pt x="352" y="45"/>
                  </a:cubicBezTo>
                  <a:cubicBezTo>
                    <a:pt x="309" y="16"/>
                    <a:pt x="259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37"/>
            <p:cNvSpPr/>
            <p:nvPr/>
          </p:nvSpPr>
          <p:spPr>
            <a:xfrm>
              <a:off x="5116475" y="1413050"/>
              <a:ext cx="11175" cy="10225"/>
            </a:xfrm>
            <a:custGeom>
              <a:avLst/>
              <a:gdLst/>
              <a:ahLst/>
              <a:cxnLst/>
              <a:rect l="l" t="t" r="r" b="b"/>
              <a:pathLst>
                <a:path w="447" h="409" extrusionOk="0">
                  <a:moveTo>
                    <a:pt x="235" y="0"/>
                  </a:moveTo>
                  <a:cubicBezTo>
                    <a:pt x="179" y="0"/>
                    <a:pt x="117" y="24"/>
                    <a:pt x="64" y="77"/>
                  </a:cubicBezTo>
                  <a:cubicBezTo>
                    <a:pt x="0" y="141"/>
                    <a:pt x="0" y="268"/>
                    <a:pt x="96" y="364"/>
                  </a:cubicBezTo>
                  <a:cubicBezTo>
                    <a:pt x="125" y="393"/>
                    <a:pt x="166" y="408"/>
                    <a:pt x="212" y="408"/>
                  </a:cubicBezTo>
                  <a:cubicBezTo>
                    <a:pt x="268" y="408"/>
                    <a:pt x="330" y="385"/>
                    <a:pt x="383" y="332"/>
                  </a:cubicBezTo>
                  <a:cubicBezTo>
                    <a:pt x="447" y="268"/>
                    <a:pt x="447" y="141"/>
                    <a:pt x="351" y="45"/>
                  </a:cubicBezTo>
                  <a:cubicBezTo>
                    <a:pt x="323" y="16"/>
                    <a:pt x="281" y="0"/>
                    <a:pt x="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37"/>
            <p:cNvSpPr/>
            <p:nvPr/>
          </p:nvSpPr>
          <p:spPr>
            <a:xfrm>
              <a:off x="5140400" y="1434700"/>
              <a:ext cx="10400" cy="10000"/>
            </a:xfrm>
            <a:custGeom>
              <a:avLst/>
              <a:gdLst/>
              <a:ahLst/>
              <a:cxnLst/>
              <a:rect l="l" t="t" r="r" b="b"/>
              <a:pathLst>
                <a:path w="416" h="400" extrusionOk="0">
                  <a:moveTo>
                    <a:pt x="192" y="1"/>
                  </a:moveTo>
                  <a:cubicBezTo>
                    <a:pt x="144" y="1"/>
                    <a:pt x="96" y="25"/>
                    <a:pt x="64" y="72"/>
                  </a:cubicBezTo>
                  <a:cubicBezTo>
                    <a:pt x="1" y="136"/>
                    <a:pt x="1" y="264"/>
                    <a:pt x="64" y="328"/>
                  </a:cubicBezTo>
                  <a:cubicBezTo>
                    <a:pt x="112" y="376"/>
                    <a:pt x="168" y="400"/>
                    <a:pt x="220" y="400"/>
                  </a:cubicBezTo>
                  <a:cubicBezTo>
                    <a:pt x="272" y="400"/>
                    <a:pt x="320" y="376"/>
                    <a:pt x="352" y="328"/>
                  </a:cubicBezTo>
                  <a:cubicBezTo>
                    <a:pt x="415" y="264"/>
                    <a:pt x="415" y="136"/>
                    <a:pt x="320" y="72"/>
                  </a:cubicBezTo>
                  <a:cubicBezTo>
                    <a:pt x="288" y="25"/>
                    <a:pt x="240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37"/>
            <p:cNvSpPr/>
            <p:nvPr/>
          </p:nvSpPr>
          <p:spPr>
            <a:xfrm>
              <a:off x="5138800" y="1413350"/>
              <a:ext cx="8800" cy="8425"/>
            </a:xfrm>
            <a:custGeom>
              <a:avLst/>
              <a:gdLst/>
              <a:ahLst/>
              <a:cxnLst/>
              <a:rect l="l" t="t" r="r" b="b"/>
              <a:pathLst>
                <a:path w="352" h="337" extrusionOk="0">
                  <a:moveTo>
                    <a:pt x="65" y="1"/>
                  </a:moveTo>
                  <a:cubicBezTo>
                    <a:pt x="1" y="97"/>
                    <a:pt x="1" y="224"/>
                    <a:pt x="97" y="288"/>
                  </a:cubicBezTo>
                  <a:cubicBezTo>
                    <a:pt x="128" y="320"/>
                    <a:pt x="176" y="336"/>
                    <a:pt x="224" y="336"/>
                  </a:cubicBezTo>
                  <a:cubicBezTo>
                    <a:pt x="272" y="336"/>
                    <a:pt x="320" y="320"/>
                    <a:pt x="352" y="288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37"/>
            <p:cNvSpPr/>
            <p:nvPr/>
          </p:nvSpPr>
          <p:spPr>
            <a:xfrm>
              <a:off x="5118850" y="1435375"/>
              <a:ext cx="9600" cy="8325"/>
            </a:xfrm>
            <a:custGeom>
              <a:avLst/>
              <a:gdLst/>
              <a:ahLst/>
              <a:cxnLst/>
              <a:rect l="l" t="t" r="r" b="b"/>
              <a:pathLst>
                <a:path w="384" h="333" extrusionOk="0">
                  <a:moveTo>
                    <a:pt x="172" y="1"/>
                  </a:moveTo>
                  <a:cubicBezTo>
                    <a:pt x="116" y="1"/>
                    <a:pt x="54" y="25"/>
                    <a:pt x="1" y="77"/>
                  </a:cubicBezTo>
                  <a:lnTo>
                    <a:pt x="320" y="333"/>
                  </a:lnTo>
                  <a:cubicBezTo>
                    <a:pt x="384" y="237"/>
                    <a:pt x="384" y="109"/>
                    <a:pt x="288" y="45"/>
                  </a:cubicBezTo>
                  <a:cubicBezTo>
                    <a:pt x="259" y="17"/>
                    <a:pt x="218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37"/>
            <p:cNvSpPr/>
            <p:nvPr/>
          </p:nvSpPr>
          <p:spPr>
            <a:xfrm>
              <a:off x="5095725" y="1413950"/>
              <a:ext cx="8800" cy="8200"/>
            </a:xfrm>
            <a:custGeom>
              <a:avLst/>
              <a:gdLst/>
              <a:ahLst/>
              <a:cxnLst/>
              <a:rect l="l" t="t" r="r" b="b"/>
              <a:pathLst>
                <a:path w="352" h="328" extrusionOk="0">
                  <a:moveTo>
                    <a:pt x="132" y="1"/>
                  </a:moveTo>
                  <a:cubicBezTo>
                    <a:pt x="80" y="1"/>
                    <a:pt x="32" y="25"/>
                    <a:pt x="0" y="73"/>
                  </a:cubicBezTo>
                  <a:lnTo>
                    <a:pt x="288" y="328"/>
                  </a:lnTo>
                  <a:cubicBezTo>
                    <a:pt x="351" y="264"/>
                    <a:pt x="351" y="136"/>
                    <a:pt x="288" y="73"/>
                  </a:cubicBezTo>
                  <a:cubicBezTo>
                    <a:pt x="240" y="25"/>
                    <a:pt x="184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37"/>
            <p:cNvSpPr/>
            <p:nvPr/>
          </p:nvSpPr>
          <p:spPr>
            <a:xfrm>
              <a:off x="5072575" y="139310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143" y="0"/>
                  </a:moveTo>
                  <a:cubicBezTo>
                    <a:pt x="91" y="0"/>
                    <a:pt x="36" y="24"/>
                    <a:pt x="1" y="77"/>
                  </a:cubicBezTo>
                  <a:lnTo>
                    <a:pt x="288" y="332"/>
                  </a:lnTo>
                  <a:cubicBezTo>
                    <a:pt x="352" y="236"/>
                    <a:pt x="352" y="109"/>
                    <a:pt x="256" y="45"/>
                  </a:cubicBezTo>
                  <a:cubicBezTo>
                    <a:pt x="228" y="16"/>
                    <a:pt x="186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37"/>
            <p:cNvSpPr/>
            <p:nvPr/>
          </p:nvSpPr>
          <p:spPr>
            <a:xfrm>
              <a:off x="5092525" y="1345350"/>
              <a:ext cx="11200" cy="10200"/>
            </a:xfrm>
            <a:custGeom>
              <a:avLst/>
              <a:gdLst/>
              <a:ahLst/>
              <a:cxnLst/>
              <a:rect l="l" t="t" r="r" b="b"/>
              <a:pathLst>
                <a:path w="448" h="408" extrusionOk="0">
                  <a:moveTo>
                    <a:pt x="220" y="0"/>
                  </a:moveTo>
                  <a:cubicBezTo>
                    <a:pt x="168" y="0"/>
                    <a:pt x="112" y="24"/>
                    <a:pt x="65" y="72"/>
                  </a:cubicBezTo>
                  <a:cubicBezTo>
                    <a:pt x="1" y="168"/>
                    <a:pt x="1" y="295"/>
                    <a:pt x="65" y="359"/>
                  </a:cubicBezTo>
                  <a:cubicBezTo>
                    <a:pt x="112" y="391"/>
                    <a:pt x="168" y="407"/>
                    <a:pt x="220" y="407"/>
                  </a:cubicBezTo>
                  <a:cubicBezTo>
                    <a:pt x="272" y="407"/>
                    <a:pt x="320" y="391"/>
                    <a:pt x="352" y="359"/>
                  </a:cubicBezTo>
                  <a:cubicBezTo>
                    <a:pt x="448" y="264"/>
                    <a:pt x="448" y="136"/>
                    <a:pt x="352" y="72"/>
                  </a:cubicBezTo>
                  <a:cubicBezTo>
                    <a:pt x="320" y="24"/>
                    <a:pt x="272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37"/>
            <p:cNvSpPr/>
            <p:nvPr/>
          </p:nvSpPr>
          <p:spPr>
            <a:xfrm>
              <a:off x="5115675" y="1346350"/>
              <a:ext cx="8800" cy="8700"/>
            </a:xfrm>
            <a:custGeom>
              <a:avLst/>
              <a:gdLst/>
              <a:ahLst/>
              <a:cxnLst/>
              <a:rect l="l" t="t" r="r" b="b"/>
              <a:pathLst>
                <a:path w="352" h="348" extrusionOk="0">
                  <a:moveTo>
                    <a:pt x="96" y="0"/>
                  </a:moveTo>
                  <a:cubicBezTo>
                    <a:pt x="0" y="96"/>
                    <a:pt x="0" y="224"/>
                    <a:pt x="64" y="287"/>
                  </a:cubicBezTo>
                  <a:cubicBezTo>
                    <a:pt x="107" y="331"/>
                    <a:pt x="157" y="348"/>
                    <a:pt x="204" y="348"/>
                  </a:cubicBezTo>
                  <a:cubicBezTo>
                    <a:pt x="262" y="348"/>
                    <a:pt x="316" y="322"/>
                    <a:pt x="351" y="287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37"/>
            <p:cNvSpPr/>
            <p:nvPr/>
          </p:nvSpPr>
          <p:spPr>
            <a:xfrm>
              <a:off x="5138000" y="1368675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97" y="1"/>
                  </a:moveTo>
                  <a:cubicBezTo>
                    <a:pt x="1" y="96"/>
                    <a:pt x="1" y="192"/>
                    <a:pt x="97" y="288"/>
                  </a:cubicBezTo>
                  <a:cubicBezTo>
                    <a:pt x="129" y="320"/>
                    <a:pt x="176" y="336"/>
                    <a:pt x="224" y="336"/>
                  </a:cubicBezTo>
                  <a:cubicBezTo>
                    <a:pt x="272" y="336"/>
                    <a:pt x="320" y="320"/>
                    <a:pt x="352" y="288"/>
                  </a:cubicBez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37"/>
            <p:cNvSpPr/>
            <p:nvPr/>
          </p:nvSpPr>
          <p:spPr>
            <a:xfrm>
              <a:off x="5115675" y="1367675"/>
              <a:ext cx="10400" cy="10125"/>
            </a:xfrm>
            <a:custGeom>
              <a:avLst/>
              <a:gdLst/>
              <a:ahLst/>
              <a:cxnLst/>
              <a:rect l="l" t="t" r="r" b="b"/>
              <a:pathLst>
                <a:path w="416" h="405" extrusionOk="0">
                  <a:moveTo>
                    <a:pt x="220" y="1"/>
                  </a:moveTo>
                  <a:cubicBezTo>
                    <a:pt x="168" y="1"/>
                    <a:pt x="112" y="25"/>
                    <a:pt x="64" y="73"/>
                  </a:cubicBezTo>
                  <a:cubicBezTo>
                    <a:pt x="0" y="136"/>
                    <a:pt x="0" y="264"/>
                    <a:pt x="64" y="360"/>
                  </a:cubicBezTo>
                  <a:cubicBezTo>
                    <a:pt x="107" y="389"/>
                    <a:pt x="157" y="404"/>
                    <a:pt x="204" y="404"/>
                  </a:cubicBezTo>
                  <a:cubicBezTo>
                    <a:pt x="262" y="404"/>
                    <a:pt x="316" y="381"/>
                    <a:pt x="351" y="328"/>
                  </a:cubicBezTo>
                  <a:cubicBezTo>
                    <a:pt x="415" y="264"/>
                    <a:pt x="415" y="136"/>
                    <a:pt x="351" y="73"/>
                  </a:cubicBezTo>
                  <a:cubicBezTo>
                    <a:pt x="319" y="25"/>
                    <a:pt x="272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37"/>
            <p:cNvSpPr/>
            <p:nvPr/>
          </p:nvSpPr>
          <p:spPr>
            <a:xfrm>
              <a:off x="5138800" y="1390025"/>
              <a:ext cx="10400" cy="10000"/>
            </a:xfrm>
            <a:custGeom>
              <a:avLst/>
              <a:gdLst/>
              <a:ahLst/>
              <a:cxnLst/>
              <a:rect l="l" t="t" r="r" b="b"/>
              <a:pathLst>
                <a:path w="416" h="400" extrusionOk="0">
                  <a:moveTo>
                    <a:pt x="196" y="0"/>
                  </a:moveTo>
                  <a:cubicBezTo>
                    <a:pt x="144" y="0"/>
                    <a:pt x="97" y="24"/>
                    <a:pt x="65" y="72"/>
                  </a:cubicBezTo>
                  <a:cubicBezTo>
                    <a:pt x="1" y="136"/>
                    <a:pt x="1" y="264"/>
                    <a:pt x="65" y="328"/>
                  </a:cubicBezTo>
                  <a:cubicBezTo>
                    <a:pt x="112" y="375"/>
                    <a:pt x="160" y="399"/>
                    <a:pt x="208" y="399"/>
                  </a:cubicBezTo>
                  <a:cubicBezTo>
                    <a:pt x="256" y="399"/>
                    <a:pt x="304" y="375"/>
                    <a:pt x="352" y="328"/>
                  </a:cubicBezTo>
                  <a:cubicBezTo>
                    <a:pt x="416" y="264"/>
                    <a:pt x="416" y="136"/>
                    <a:pt x="352" y="72"/>
                  </a:cubicBezTo>
                  <a:cubicBezTo>
                    <a:pt x="304" y="24"/>
                    <a:pt x="248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37"/>
            <p:cNvSpPr/>
            <p:nvPr/>
          </p:nvSpPr>
          <p:spPr>
            <a:xfrm>
              <a:off x="5161150" y="1412175"/>
              <a:ext cx="11200" cy="9600"/>
            </a:xfrm>
            <a:custGeom>
              <a:avLst/>
              <a:gdLst/>
              <a:ahLst/>
              <a:cxnLst/>
              <a:rect l="l" t="t" r="r" b="b"/>
              <a:pathLst>
                <a:path w="448" h="384" extrusionOk="0">
                  <a:moveTo>
                    <a:pt x="224" y="0"/>
                  </a:moveTo>
                  <a:cubicBezTo>
                    <a:pt x="176" y="0"/>
                    <a:pt x="128" y="16"/>
                    <a:pt x="96" y="48"/>
                  </a:cubicBezTo>
                  <a:cubicBezTo>
                    <a:pt x="0" y="144"/>
                    <a:pt x="32" y="271"/>
                    <a:pt x="96" y="335"/>
                  </a:cubicBezTo>
                  <a:cubicBezTo>
                    <a:pt x="128" y="367"/>
                    <a:pt x="176" y="383"/>
                    <a:pt x="228" y="383"/>
                  </a:cubicBezTo>
                  <a:cubicBezTo>
                    <a:pt x="280" y="383"/>
                    <a:pt x="335" y="367"/>
                    <a:pt x="383" y="335"/>
                  </a:cubicBezTo>
                  <a:cubicBezTo>
                    <a:pt x="447" y="271"/>
                    <a:pt x="447" y="144"/>
                    <a:pt x="351" y="48"/>
                  </a:cubicBezTo>
                  <a:cubicBezTo>
                    <a:pt x="320" y="16"/>
                    <a:pt x="272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37"/>
            <p:cNvSpPr/>
            <p:nvPr/>
          </p:nvSpPr>
          <p:spPr>
            <a:xfrm>
              <a:off x="5160350" y="1391025"/>
              <a:ext cx="9600" cy="8400"/>
            </a:xfrm>
            <a:custGeom>
              <a:avLst/>
              <a:gdLst/>
              <a:ahLst/>
              <a:cxnLst/>
              <a:rect l="l" t="t" r="r" b="b"/>
              <a:pathLst>
                <a:path w="384" h="336" extrusionOk="0">
                  <a:moveTo>
                    <a:pt x="96" y="0"/>
                  </a:moveTo>
                  <a:cubicBezTo>
                    <a:pt x="0" y="64"/>
                    <a:pt x="0" y="192"/>
                    <a:pt x="96" y="288"/>
                  </a:cubicBezTo>
                  <a:cubicBezTo>
                    <a:pt x="128" y="319"/>
                    <a:pt x="176" y="335"/>
                    <a:pt x="228" y="335"/>
                  </a:cubicBezTo>
                  <a:cubicBezTo>
                    <a:pt x="280" y="335"/>
                    <a:pt x="336" y="319"/>
                    <a:pt x="383" y="288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37"/>
            <p:cNvSpPr/>
            <p:nvPr/>
          </p:nvSpPr>
          <p:spPr>
            <a:xfrm>
              <a:off x="5140400" y="1412175"/>
              <a:ext cx="9600" cy="8400"/>
            </a:xfrm>
            <a:custGeom>
              <a:avLst/>
              <a:gdLst/>
              <a:ahLst/>
              <a:cxnLst/>
              <a:rect l="l" t="t" r="r" b="b"/>
              <a:pathLst>
                <a:path w="384" h="336" extrusionOk="0">
                  <a:moveTo>
                    <a:pt x="144" y="0"/>
                  </a:moveTo>
                  <a:cubicBezTo>
                    <a:pt x="96" y="0"/>
                    <a:pt x="48" y="16"/>
                    <a:pt x="1" y="48"/>
                  </a:cubicBezTo>
                  <a:lnTo>
                    <a:pt x="288" y="335"/>
                  </a:lnTo>
                  <a:cubicBezTo>
                    <a:pt x="384" y="239"/>
                    <a:pt x="352" y="144"/>
                    <a:pt x="288" y="48"/>
                  </a:cubicBezTo>
                  <a:cubicBezTo>
                    <a:pt x="240" y="16"/>
                    <a:pt x="192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37"/>
            <p:cNvSpPr/>
            <p:nvPr/>
          </p:nvSpPr>
          <p:spPr>
            <a:xfrm>
              <a:off x="5118075" y="1390625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128" y="0"/>
                  </a:moveTo>
                  <a:cubicBezTo>
                    <a:pt x="80" y="0"/>
                    <a:pt x="32" y="16"/>
                    <a:pt x="0" y="48"/>
                  </a:cubicBezTo>
                  <a:lnTo>
                    <a:pt x="255" y="335"/>
                  </a:lnTo>
                  <a:cubicBezTo>
                    <a:pt x="351" y="240"/>
                    <a:pt x="351" y="112"/>
                    <a:pt x="255" y="48"/>
                  </a:cubicBezTo>
                  <a:cubicBezTo>
                    <a:pt x="223" y="16"/>
                    <a:pt x="176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37"/>
            <p:cNvSpPr/>
            <p:nvPr/>
          </p:nvSpPr>
          <p:spPr>
            <a:xfrm>
              <a:off x="5094925" y="1368775"/>
              <a:ext cx="8800" cy="8700"/>
            </a:xfrm>
            <a:custGeom>
              <a:avLst/>
              <a:gdLst/>
              <a:ahLst/>
              <a:cxnLst/>
              <a:rect l="l" t="t" r="r" b="b"/>
              <a:pathLst>
                <a:path w="352" h="348" extrusionOk="0">
                  <a:moveTo>
                    <a:pt x="147" y="0"/>
                  </a:moveTo>
                  <a:cubicBezTo>
                    <a:pt x="90" y="0"/>
                    <a:pt x="36" y="26"/>
                    <a:pt x="0" y="61"/>
                  </a:cubicBezTo>
                  <a:lnTo>
                    <a:pt x="288" y="348"/>
                  </a:lnTo>
                  <a:cubicBezTo>
                    <a:pt x="352" y="252"/>
                    <a:pt x="352" y="124"/>
                    <a:pt x="288" y="61"/>
                  </a:cubicBezTo>
                  <a:cubicBezTo>
                    <a:pt x="245" y="17"/>
                    <a:pt x="195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37"/>
            <p:cNvSpPr/>
            <p:nvPr/>
          </p:nvSpPr>
          <p:spPr>
            <a:xfrm>
              <a:off x="5115675" y="1322000"/>
              <a:ext cx="11200" cy="10200"/>
            </a:xfrm>
            <a:custGeom>
              <a:avLst/>
              <a:gdLst/>
              <a:ahLst/>
              <a:cxnLst/>
              <a:rect l="l" t="t" r="r" b="b"/>
              <a:pathLst>
                <a:path w="448" h="408" extrusionOk="0">
                  <a:moveTo>
                    <a:pt x="252" y="1"/>
                  </a:moveTo>
                  <a:cubicBezTo>
                    <a:pt x="200" y="1"/>
                    <a:pt x="144" y="17"/>
                    <a:pt x="96" y="49"/>
                  </a:cubicBezTo>
                  <a:cubicBezTo>
                    <a:pt x="0" y="144"/>
                    <a:pt x="0" y="272"/>
                    <a:pt x="96" y="336"/>
                  </a:cubicBezTo>
                  <a:cubicBezTo>
                    <a:pt x="128" y="384"/>
                    <a:pt x="176" y="408"/>
                    <a:pt x="228" y="408"/>
                  </a:cubicBezTo>
                  <a:cubicBezTo>
                    <a:pt x="280" y="408"/>
                    <a:pt x="335" y="384"/>
                    <a:pt x="383" y="336"/>
                  </a:cubicBezTo>
                  <a:cubicBezTo>
                    <a:pt x="447" y="272"/>
                    <a:pt x="447" y="144"/>
                    <a:pt x="383" y="49"/>
                  </a:cubicBezTo>
                  <a:cubicBezTo>
                    <a:pt x="351" y="17"/>
                    <a:pt x="303" y="1"/>
                    <a:pt x="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37"/>
            <p:cNvSpPr/>
            <p:nvPr/>
          </p:nvSpPr>
          <p:spPr>
            <a:xfrm>
              <a:off x="5138800" y="1323200"/>
              <a:ext cx="9600" cy="8400"/>
            </a:xfrm>
            <a:custGeom>
              <a:avLst/>
              <a:gdLst/>
              <a:ahLst/>
              <a:cxnLst/>
              <a:rect l="l" t="t" r="r" b="b"/>
              <a:pathLst>
                <a:path w="384" h="336" extrusionOk="0">
                  <a:moveTo>
                    <a:pt x="97" y="1"/>
                  </a:moveTo>
                  <a:cubicBezTo>
                    <a:pt x="33" y="96"/>
                    <a:pt x="1" y="224"/>
                    <a:pt x="97" y="288"/>
                  </a:cubicBezTo>
                  <a:cubicBezTo>
                    <a:pt x="128" y="320"/>
                    <a:pt x="176" y="336"/>
                    <a:pt x="228" y="336"/>
                  </a:cubicBezTo>
                  <a:cubicBezTo>
                    <a:pt x="280" y="336"/>
                    <a:pt x="336" y="320"/>
                    <a:pt x="384" y="288"/>
                  </a:cubicBez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37"/>
            <p:cNvSpPr/>
            <p:nvPr/>
          </p:nvSpPr>
          <p:spPr>
            <a:xfrm>
              <a:off x="5161150" y="1346350"/>
              <a:ext cx="8800" cy="8200"/>
            </a:xfrm>
            <a:custGeom>
              <a:avLst/>
              <a:gdLst/>
              <a:ahLst/>
              <a:cxnLst/>
              <a:rect l="l" t="t" r="r" b="b"/>
              <a:pathLst>
                <a:path w="352" h="328" extrusionOk="0">
                  <a:moveTo>
                    <a:pt x="96" y="0"/>
                  </a:moveTo>
                  <a:cubicBezTo>
                    <a:pt x="0" y="64"/>
                    <a:pt x="0" y="192"/>
                    <a:pt x="64" y="255"/>
                  </a:cubicBezTo>
                  <a:cubicBezTo>
                    <a:pt x="112" y="303"/>
                    <a:pt x="168" y="327"/>
                    <a:pt x="220" y="327"/>
                  </a:cubicBezTo>
                  <a:cubicBezTo>
                    <a:pt x="272" y="327"/>
                    <a:pt x="320" y="303"/>
                    <a:pt x="351" y="255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37"/>
            <p:cNvSpPr/>
            <p:nvPr/>
          </p:nvSpPr>
          <p:spPr>
            <a:xfrm>
              <a:off x="5138000" y="1344550"/>
              <a:ext cx="11200" cy="10100"/>
            </a:xfrm>
            <a:custGeom>
              <a:avLst/>
              <a:gdLst/>
              <a:ahLst/>
              <a:cxnLst/>
              <a:rect l="l" t="t" r="r" b="b"/>
              <a:pathLst>
                <a:path w="448" h="404" extrusionOk="0">
                  <a:moveTo>
                    <a:pt x="252" y="0"/>
                  </a:moveTo>
                  <a:cubicBezTo>
                    <a:pt x="200" y="0"/>
                    <a:pt x="144" y="24"/>
                    <a:pt x="97" y="72"/>
                  </a:cubicBezTo>
                  <a:cubicBezTo>
                    <a:pt x="33" y="136"/>
                    <a:pt x="1" y="264"/>
                    <a:pt x="97" y="359"/>
                  </a:cubicBezTo>
                  <a:cubicBezTo>
                    <a:pt x="125" y="388"/>
                    <a:pt x="167" y="404"/>
                    <a:pt x="213" y="404"/>
                  </a:cubicBezTo>
                  <a:cubicBezTo>
                    <a:pt x="269" y="404"/>
                    <a:pt x="331" y="380"/>
                    <a:pt x="384" y="327"/>
                  </a:cubicBezTo>
                  <a:cubicBezTo>
                    <a:pt x="448" y="264"/>
                    <a:pt x="448" y="136"/>
                    <a:pt x="384" y="72"/>
                  </a:cubicBezTo>
                  <a:cubicBezTo>
                    <a:pt x="352" y="24"/>
                    <a:pt x="30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37"/>
            <p:cNvSpPr/>
            <p:nvPr/>
          </p:nvSpPr>
          <p:spPr>
            <a:xfrm>
              <a:off x="5161150" y="1367475"/>
              <a:ext cx="10400" cy="9600"/>
            </a:xfrm>
            <a:custGeom>
              <a:avLst/>
              <a:gdLst/>
              <a:ahLst/>
              <a:cxnLst/>
              <a:rect l="l" t="t" r="r" b="b"/>
              <a:pathLst>
                <a:path w="416" h="384" extrusionOk="0">
                  <a:moveTo>
                    <a:pt x="220" y="1"/>
                  </a:moveTo>
                  <a:cubicBezTo>
                    <a:pt x="168" y="1"/>
                    <a:pt x="112" y="17"/>
                    <a:pt x="64" y="49"/>
                  </a:cubicBezTo>
                  <a:cubicBezTo>
                    <a:pt x="0" y="144"/>
                    <a:pt x="0" y="240"/>
                    <a:pt x="64" y="336"/>
                  </a:cubicBezTo>
                  <a:cubicBezTo>
                    <a:pt x="96" y="368"/>
                    <a:pt x="144" y="384"/>
                    <a:pt x="196" y="384"/>
                  </a:cubicBezTo>
                  <a:cubicBezTo>
                    <a:pt x="248" y="384"/>
                    <a:pt x="304" y="368"/>
                    <a:pt x="351" y="336"/>
                  </a:cubicBezTo>
                  <a:cubicBezTo>
                    <a:pt x="415" y="272"/>
                    <a:pt x="415" y="144"/>
                    <a:pt x="351" y="49"/>
                  </a:cubicBezTo>
                  <a:cubicBezTo>
                    <a:pt x="320" y="17"/>
                    <a:pt x="272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37"/>
            <p:cNvSpPr/>
            <p:nvPr/>
          </p:nvSpPr>
          <p:spPr>
            <a:xfrm>
              <a:off x="5183475" y="1390025"/>
              <a:ext cx="10400" cy="10000"/>
            </a:xfrm>
            <a:custGeom>
              <a:avLst/>
              <a:gdLst/>
              <a:ahLst/>
              <a:cxnLst/>
              <a:rect l="l" t="t" r="r" b="b"/>
              <a:pathLst>
                <a:path w="416" h="400" extrusionOk="0">
                  <a:moveTo>
                    <a:pt x="208" y="0"/>
                  </a:moveTo>
                  <a:cubicBezTo>
                    <a:pt x="161" y="0"/>
                    <a:pt x="113" y="24"/>
                    <a:pt x="65" y="72"/>
                  </a:cubicBezTo>
                  <a:cubicBezTo>
                    <a:pt x="1" y="136"/>
                    <a:pt x="1" y="264"/>
                    <a:pt x="65" y="328"/>
                  </a:cubicBezTo>
                  <a:cubicBezTo>
                    <a:pt x="113" y="375"/>
                    <a:pt x="169" y="399"/>
                    <a:pt x="220" y="399"/>
                  </a:cubicBezTo>
                  <a:cubicBezTo>
                    <a:pt x="272" y="399"/>
                    <a:pt x="320" y="375"/>
                    <a:pt x="352" y="328"/>
                  </a:cubicBezTo>
                  <a:cubicBezTo>
                    <a:pt x="416" y="264"/>
                    <a:pt x="416" y="136"/>
                    <a:pt x="352" y="72"/>
                  </a:cubicBezTo>
                  <a:cubicBezTo>
                    <a:pt x="304" y="24"/>
                    <a:pt x="256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37"/>
            <p:cNvSpPr/>
            <p:nvPr/>
          </p:nvSpPr>
          <p:spPr>
            <a:xfrm>
              <a:off x="5183475" y="1368675"/>
              <a:ext cx="8825" cy="8400"/>
            </a:xfrm>
            <a:custGeom>
              <a:avLst/>
              <a:gdLst/>
              <a:ahLst/>
              <a:cxnLst/>
              <a:rect l="l" t="t" r="r" b="b"/>
              <a:pathLst>
                <a:path w="353" h="336" extrusionOk="0">
                  <a:moveTo>
                    <a:pt x="65" y="1"/>
                  </a:moveTo>
                  <a:cubicBezTo>
                    <a:pt x="1" y="65"/>
                    <a:pt x="1" y="192"/>
                    <a:pt x="65" y="288"/>
                  </a:cubicBezTo>
                  <a:cubicBezTo>
                    <a:pt x="97" y="320"/>
                    <a:pt x="145" y="336"/>
                    <a:pt x="196" y="336"/>
                  </a:cubicBezTo>
                  <a:cubicBezTo>
                    <a:pt x="248" y="336"/>
                    <a:pt x="304" y="320"/>
                    <a:pt x="352" y="288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37"/>
            <p:cNvSpPr/>
            <p:nvPr/>
          </p:nvSpPr>
          <p:spPr>
            <a:xfrm>
              <a:off x="5162750" y="1389825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128" y="0"/>
                  </a:moveTo>
                  <a:cubicBezTo>
                    <a:pt x="80" y="0"/>
                    <a:pt x="32" y="16"/>
                    <a:pt x="0" y="48"/>
                  </a:cubicBezTo>
                  <a:lnTo>
                    <a:pt x="287" y="336"/>
                  </a:lnTo>
                  <a:cubicBezTo>
                    <a:pt x="351" y="240"/>
                    <a:pt x="351" y="112"/>
                    <a:pt x="256" y="48"/>
                  </a:cubicBezTo>
                  <a:cubicBezTo>
                    <a:pt x="224" y="16"/>
                    <a:pt x="176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37"/>
            <p:cNvSpPr/>
            <p:nvPr/>
          </p:nvSpPr>
          <p:spPr>
            <a:xfrm>
              <a:off x="5140400" y="1367475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128" y="1"/>
                  </a:moveTo>
                  <a:cubicBezTo>
                    <a:pt x="80" y="1"/>
                    <a:pt x="33" y="17"/>
                    <a:pt x="1" y="49"/>
                  </a:cubicBezTo>
                  <a:lnTo>
                    <a:pt x="256" y="336"/>
                  </a:lnTo>
                  <a:cubicBezTo>
                    <a:pt x="352" y="240"/>
                    <a:pt x="352" y="113"/>
                    <a:pt x="256" y="49"/>
                  </a:cubicBezTo>
                  <a:cubicBezTo>
                    <a:pt x="224" y="17"/>
                    <a:pt x="176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37"/>
            <p:cNvSpPr/>
            <p:nvPr/>
          </p:nvSpPr>
          <p:spPr>
            <a:xfrm>
              <a:off x="5118075" y="1345150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128" y="0"/>
                  </a:moveTo>
                  <a:cubicBezTo>
                    <a:pt x="80" y="0"/>
                    <a:pt x="32" y="16"/>
                    <a:pt x="0" y="48"/>
                  </a:cubicBezTo>
                  <a:lnTo>
                    <a:pt x="255" y="335"/>
                  </a:lnTo>
                  <a:cubicBezTo>
                    <a:pt x="351" y="240"/>
                    <a:pt x="351" y="112"/>
                    <a:pt x="255" y="48"/>
                  </a:cubicBezTo>
                  <a:cubicBezTo>
                    <a:pt x="223" y="16"/>
                    <a:pt x="176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37"/>
            <p:cNvSpPr/>
            <p:nvPr/>
          </p:nvSpPr>
          <p:spPr>
            <a:xfrm>
              <a:off x="5139600" y="1298875"/>
              <a:ext cx="11200" cy="10200"/>
            </a:xfrm>
            <a:custGeom>
              <a:avLst/>
              <a:gdLst/>
              <a:ahLst/>
              <a:cxnLst/>
              <a:rect l="l" t="t" r="r" b="b"/>
              <a:pathLst>
                <a:path w="448" h="408" extrusionOk="0">
                  <a:moveTo>
                    <a:pt x="252" y="0"/>
                  </a:moveTo>
                  <a:cubicBezTo>
                    <a:pt x="200" y="0"/>
                    <a:pt x="144" y="16"/>
                    <a:pt x="96" y="48"/>
                  </a:cubicBezTo>
                  <a:cubicBezTo>
                    <a:pt x="33" y="144"/>
                    <a:pt x="1" y="271"/>
                    <a:pt x="96" y="335"/>
                  </a:cubicBezTo>
                  <a:cubicBezTo>
                    <a:pt x="128" y="383"/>
                    <a:pt x="176" y="407"/>
                    <a:pt x="228" y="407"/>
                  </a:cubicBezTo>
                  <a:cubicBezTo>
                    <a:pt x="280" y="407"/>
                    <a:pt x="336" y="383"/>
                    <a:pt x="384" y="335"/>
                  </a:cubicBezTo>
                  <a:cubicBezTo>
                    <a:pt x="447" y="271"/>
                    <a:pt x="447" y="144"/>
                    <a:pt x="384" y="48"/>
                  </a:cubicBezTo>
                  <a:cubicBezTo>
                    <a:pt x="352" y="16"/>
                    <a:pt x="30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37"/>
            <p:cNvSpPr/>
            <p:nvPr/>
          </p:nvSpPr>
          <p:spPr>
            <a:xfrm>
              <a:off x="5162750" y="1300850"/>
              <a:ext cx="9600" cy="8425"/>
            </a:xfrm>
            <a:custGeom>
              <a:avLst/>
              <a:gdLst/>
              <a:ahLst/>
              <a:cxnLst/>
              <a:rect l="l" t="t" r="r" b="b"/>
              <a:pathLst>
                <a:path w="384" h="337" extrusionOk="0">
                  <a:moveTo>
                    <a:pt x="96" y="1"/>
                  </a:moveTo>
                  <a:cubicBezTo>
                    <a:pt x="32" y="65"/>
                    <a:pt x="0" y="192"/>
                    <a:pt x="96" y="288"/>
                  </a:cubicBezTo>
                  <a:cubicBezTo>
                    <a:pt x="128" y="320"/>
                    <a:pt x="176" y="336"/>
                    <a:pt x="228" y="336"/>
                  </a:cubicBezTo>
                  <a:cubicBezTo>
                    <a:pt x="279" y="336"/>
                    <a:pt x="335" y="320"/>
                    <a:pt x="383" y="288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37"/>
            <p:cNvSpPr/>
            <p:nvPr/>
          </p:nvSpPr>
          <p:spPr>
            <a:xfrm>
              <a:off x="5184275" y="1324000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97" y="1"/>
                  </a:moveTo>
                  <a:cubicBezTo>
                    <a:pt x="1" y="64"/>
                    <a:pt x="1" y="192"/>
                    <a:pt x="97" y="288"/>
                  </a:cubicBezTo>
                  <a:cubicBezTo>
                    <a:pt x="129" y="320"/>
                    <a:pt x="176" y="336"/>
                    <a:pt x="224" y="336"/>
                  </a:cubicBezTo>
                  <a:cubicBezTo>
                    <a:pt x="272" y="336"/>
                    <a:pt x="320" y="320"/>
                    <a:pt x="352" y="288"/>
                  </a:cubicBez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37"/>
            <p:cNvSpPr/>
            <p:nvPr/>
          </p:nvSpPr>
          <p:spPr>
            <a:xfrm>
              <a:off x="5161950" y="1322000"/>
              <a:ext cx="11200" cy="10200"/>
            </a:xfrm>
            <a:custGeom>
              <a:avLst/>
              <a:gdLst/>
              <a:ahLst/>
              <a:cxnLst/>
              <a:rect l="l" t="t" r="r" b="b"/>
              <a:pathLst>
                <a:path w="448" h="408" extrusionOk="0">
                  <a:moveTo>
                    <a:pt x="224" y="1"/>
                  </a:moveTo>
                  <a:cubicBezTo>
                    <a:pt x="176" y="1"/>
                    <a:pt x="128" y="17"/>
                    <a:pt x="96" y="49"/>
                  </a:cubicBezTo>
                  <a:cubicBezTo>
                    <a:pt x="0" y="144"/>
                    <a:pt x="0" y="272"/>
                    <a:pt x="64" y="336"/>
                  </a:cubicBezTo>
                  <a:cubicBezTo>
                    <a:pt x="112" y="384"/>
                    <a:pt x="168" y="408"/>
                    <a:pt x="220" y="408"/>
                  </a:cubicBezTo>
                  <a:cubicBezTo>
                    <a:pt x="272" y="408"/>
                    <a:pt x="319" y="384"/>
                    <a:pt x="351" y="336"/>
                  </a:cubicBezTo>
                  <a:cubicBezTo>
                    <a:pt x="447" y="272"/>
                    <a:pt x="447" y="144"/>
                    <a:pt x="351" y="49"/>
                  </a:cubicBezTo>
                  <a:cubicBezTo>
                    <a:pt x="319" y="17"/>
                    <a:pt x="272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37"/>
            <p:cNvSpPr/>
            <p:nvPr/>
          </p:nvSpPr>
          <p:spPr>
            <a:xfrm>
              <a:off x="5183475" y="1345225"/>
              <a:ext cx="11200" cy="10125"/>
            </a:xfrm>
            <a:custGeom>
              <a:avLst/>
              <a:gdLst/>
              <a:ahLst/>
              <a:cxnLst/>
              <a:rect l="l" t="t" r="r" b="b"/>
              <a:pathLst>
                <a:path w="448" h="405" extrusionOk="0">
                  <a:moveTo>
                    <a:pt x="226" y="1"/>
                  </a:moveTo>
                  <a:cubicBezTo>
                    <a:pt x="183" y="1"/>
                    <a:pt x="140" y="16"/>
                    <a:pt x="97" y="45"/>
                  </a:cubicBezTo>
                  <a:cubicBezTo>
                    <a:pt x="33" y="141"/>
                    <a:pt x="1" y="269"/>
                    <a:pt x="97" y="332"/>
                  </a:cubicBezTo>
                  <a:cubicBezTo>
                    <a:pt x="129" y="380"/>
                    <a:pt x="177" y="404"/>
                    <a:pt x="224" y="404"/>
                  </a:cubicBezTo>
                  <a:cubicBezTo>
                    <a:pt x="272" y="404"/>
                    <a:pt x="320" y="380"/>
                    <a:pt x="352" y="332"/>
                  </a:cubicBezTo>
                  <a:cubicBezTo>
                    <a:pt x="448" y="269"/>
                    <a:pt x="448" y="141"/>
                    <a:pt x="384" y="77"/>
                  </a:cubicBezTo>
                  <a:cubicBezTo>
                    <a:pt x="331" y="24"/>
                    <a:pt x="279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37"/>
            <p:cNvSpPr/>
            <p:nvPr/>
          </p:nvSpPr>
          <p:spPr>
            <a:xfrm>
              <a:off x="5205825" y="1368375"/>
              <a:ext cx="10400" cy="10100"/>
            </a:xfrm>
            <a:custGeom>
              <a:avLst/>
              <a:gdLst/>
              <a:ahLst/>
              <a:cxnLst/>
              <a:rect l="l" t="t" r="r" b="b"/>
              <a:pathLst>
                <a:path w="416" h="404" extrusionOk="0">
                  <a:moveTo>
                    <a:pt x="204" y="0"/>
                  </a:moveTo>
                  <a:cubicBezTo>
                    <a:pt x="157" y="0"/>
                    <a:pt x="107" y="16"/>
                    <a:pt x="64" y="45"/>
                  </a:cubicBezTo>
                  <a:cubicBezTo>
                    <a:pt x="1" y="140"/>
                    <a:pt x="1" y="268"/>
                    <a:pt x="64" y="332"/>
                  </a:cubicBezTo>
                  <a:cubicBezTo>
                    <a:pt x="112" y="380"/>
                    <a:pt x="160" y="404"/>
                    <a:pt x="208" y="404"/>
                  </a:cubicBezTo>
                  <a:cubicBezTo>
                    <a:pt x="256" y="404"/>
                    <a:pt x="304" y="380"/>
                    <a:pt x="352" y="332"/>
                  </a:cubicBezTo>
                  <a:cubicBezTo>
                    <a:pt x="415" y="268"/>
                    <a:pt x="415" y="140"/>
                    <a:pt x="352" y="77"/>
                  </a:cubicBezTo>
                  <a:cubicBezTo>
                    <a:pt x="317" y="24"/>
                    <a:pt x="26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37"/>
            <p:cNvSpPr/>
            <p:nvPr/>
          </p:nvSpPr>
          <p:spPr>
            <a:xfrm>
              <a:off x="5205825" y="1347150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96" y="0"/>
                  </a:moveTo>
                  <a:cubicBezTo>
                    <a:pt x="1" y="64"/>
                    <a:pt x="1" y="192"/>
                    <a:pt x="96" y="287"/>
                  </a:cubicBezTo>
                  <a:cubicBezTo>
                    <a:pt x="128" y="319"/>
                    <a:pt x="176" y="335"/>
                    <a:pt x="224" y="335"/>
                  </a:cubicBezTo>
                  <a:cubicBezTo>
                    <a:pt x="272" y="335"/>
                    <a:pt x="320" y="319"/>
                    <a:pt x="352" y="287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37"/>
            <p:cNvSpPr/>
            <p:nvPr/>
          </p:nvSpPr>
          <p:spPr>
            <a:xfrm>
              <a:off x="5185075" y="1367475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132" y="1"/>
                  </a:moveTo>
                  <a:cubicBezTo>
                    <a:pt x="81" y="1"/>
                    <a:pt x="33" y="17"/>
                    <a:pt x="1" y="49"/>
                  </a:cubicBezTo>
                  <a:lnTo>
                    <a:pt x="288" y="336"/>
                  </a:lnTo>
                  <a:cubicBezTo>
                    <a:pt x="352" y="272"/>
                    <a:pt x="352" y="144"/>
                    <a:pt x="288" y="49"/>
                  </a:cubicBezTo>
                  <a:cubicBezTo>
                    <a:pt x="240" y="17"/>
                    <a:pt x="184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37"/>
            <p:cNvSpPr/>
            <p:nvPr/>
          </p:nvSpPr>
          <p:spPr>
            <a:xfrm>
              <a:off x="5163550" y="1344550"/>
              <a:ext cx="8800" cy="8200"/>
            </a:xfrm>
            <a:custGeom>
              <a:avLst/>
              <a:gdLst/>
              <a:ahLst/>
              <a:cxnLst/>
              <a:rect l="l" t="t" r="r" b="b"/>
              <a:pathLst>
                <a:path w="352" h="328" extrusionOk="0">
                  <a:moveTo>
                    <a:pt x="128" y="0"/>
                  </a:moveTo>
                  <a:cubicBezTo>
                    <a:pt x="80" y="0"/>
                    <a:pt x="32" y="24"/>
                    <a:pt x="0" y="72"/>
                  </a:cubicBezTo>
                  <a:lnTo>
                    <a:pt x="255" y="327"/>
                  </a:lnTo>
                  <a:cubicBezTo>
                    <a:pt x="351" y="264"/>
                    <a:pt x="351" y="136"/>
                    <a:pt x="255" y="72"/>
                  </a:cubicBezTo>
                  <a:cubicBezTo>
                    <a:pt x="224" y="24"/>
                    <a:pt x="176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37"/>
            <p:cNvSpPr/>
            <p:nvPr/>
          </p:nvSpPr>
          <p:spPr>
            <a:xfrm>
              <a:off x="5141200" y="1322000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156" y="1"/>
                  </a:moveTo>
                  <a:cubicBezTo>
                    <a:pt x="104" y="1"/>
                    <a:pt x="48" y="17"/>
                    <a:pt x="1" y="49"/>
                  </a:cubicBezTo>
                  <a:lnTo>
                    <a:pt x="288" y="336"/>
                  </a:lnTo>
                  <a:cubicBezTo>
                    <a:pt x="352" y="272"/>
                    <a:pt x="352" y="144"/>
                    <a:pt x="288" y="49"/>
                  </a:cubicBezTo>
                  <a:cubicBezTo>
                    <a:pt x="256" y="17"/>
                    <a:pt x="208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37"/>
            <p:cNvSpPr/>
            <p:nvPr/>
          </p:nvSpPr>
          <p:spPr>
            <a:xfrm>
              <a:off x="5164350" y="1275925"/>
              <a:ext cx="11175" cy="10200"/>
            </a:xfrm>
            <a:custGeom>
              <a:avLst/>
              <a:gdLst/>
              <a:ahLst/>
              <a:cxnLst/>
              <a:rect l="l" t="t" r="r" b="b"/>
              <a:pathLst>
                <a:path w="447" h="408" extrusionOk="0">
                  <a:moveTo>
                    <a:pt x="251" y="1"/>
                  </a:moveTo>
                  <a:cubicBezTo>
                    <a:pt x="200" y="1"/>
                    <a:pt x="144" y="25"/>
                    <a:pt x="96" y="72"/>
                  </a:cubicBezTo>
                  <a:cubicBezTo>
                    <a:pt x="0" y="136"/>
                    <a:pt x="0" y="264"/>
                    <a:pt x="64" y="360"/>
                  </a:cubicBezTo>
                  <a:cubicBezTo>
                    <a:pt x="112" y="392"/>
                    <a:pt x="168" y="408"/>
                    <a:pt x="219" y="408"/>
                  </a:cubicBezTo>
                  <a:cubicBezTo>
                    <a:pt x="271" y="408"/>
                    <a:pt x="319" y="392"/>
                    <a:pt x="351" y="360"/>
                  </a:cubicBezTo>
                  <a:cubicBezTo>
                    <a:pt x="447" y="296"/>
                    <a:pt x="447" y="168"/>
                    <a:pt x="383" y="72"/>
                  </a:cubicBezTo>
                  <a:cubicBezTo>
                    <a:pt x="351" y="25"/>
                    <a:pt x="303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37"/>
            <p:cNvSpPr/>
            <p:nvPr/>
          </p:nvSpPr>
          <p:spPr>
            <a:xfrm>
              <a:off x="5187475" y="1278525"/>
              <a:ext cx="8800" cy="8725"/>
            </a:xfrm>
            <a:custGeom>
              <a:avLst/>
              <a:gdLst/>
              <a:ahLst/>
              <a:cxnLst/>
              <a:rect l="l" t="t" r="r" b="b"/>
              <a:pathLst>
                <a:path w="352" h="349" extrusionOk="0">
                  <a:moveTo>
                    <a:pt x="96" y="0"/>
                  </a:moveTo>
                  <a:cubicBezTo>
                    <a:pt x="1" y="64"/>
                    <a:pt x="1" y="192"/>
                    <a:pt x="64" y="288"/>
                  </a:cubicBezTo>
                  <a:cubicBezTo>
                    <a:pt x="117" y="323"/>
                    <a:pt x="179" y="348"/>
                    <a:pt x="235" y="348"/>
                  </a:cubicBezTo>
                  <a:cubicBezTo>
                    <a:pt x="281" y="348"/>
                    <a:pt x="323" y="331"/>
                    <a:pt x="352" y="288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37"/>
            <p:cNvSpPr/>
            <p:nvPr/>
          </p:nvSpPr>
          <p:spPr>
            <a:xfrm>
              <a:off x="5208225" y="130245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96" y="1"/>
                  </a:moveTo>
                  <a:cubicBezTo>
                    <a:pt x="32" y="65"/>
                    <a:pt x="0" y="192"/>
                    <a:pt x="96" y="256"/>
                  </a:cubicBezTo>
                  <a:cubicBezTo>
                    <a:pt x="131" y="309"/>
                    <a:pt x="186" y="333"/>
                    <a:pt x="238" y="333"/>
                  </a:cubicBezTo>
                  <a:cubicBezTo>
                    <a:pt x="281" y="333"/>
                    <a:pt x="323" y="317"/>
                    <a:pt x="351" y="288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37"/>
            <p:cNvSpPr/>
            <p:nvPr/>
          </p:nvSpPr>
          <p:spPr>
            <a:xfrm>
              <a:off x="5185875" y="1299750"/>
              <a:ext cx="11200" cy="10225"/>
            </a:xfrm>
            <a:custGeom>
              <a:avLst/>
              <a:gdLst/>
              <a:ahLst/>
              <a:cxnLst/>
              <a:rect l="l" t="t" r="r" b="b"/>
              <a:pathLst>
                <a:path w="448" h="409" extrusionOk="0">
                  <a:moveTo>
                    <a:pt x="213" y="1"/>
                  </a:moveTo>
                  <a:cubicBezTo>
                    <a:pt x="167" y="1"/>
                    <a:pt x="125" y="16"/>
                    <a:pt x="96" y="45"/>
                  </a:cubicBezTo>
                  <a:cubicBezTo>
                    <a:pt x="1" y="141"/>
                    <a:pt x="1" y="268"/>
                    <a:pt x="65" y="332"/>
                  </a:cubicBezTo>
                  <a:cubicBezTo>
                    <a:pt x="117" y="385"/>
                    <a:pt x="170" y="409"/>
                    <a:pt x="223" y="409"/>
                  </a:cubicBezTo>
                  <a:cubicBezTo>
                    <a:pt x="266" y="409"/>
                    <a:pt x="309" y="393"/>
                    <a:pt x="352" y="364"/>
                  </a:cubicBezTo>
                  <a:cubicBezTo>
                    <a:pt x="448" y="268"/>
                    <a:pt x="448" y="141"/>
                    <a:pt x="384" y="77"/>
                  </a:cubicBezTo>
                  <a:cubicBezTo>
                    <a:pt x="331" y="24"/>
                    <a:pt x="269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37"/>
            <p:cNvSpPr/>
            <p:nvPr/>
          </p:nvSpPr>
          <p:spPr>
            <a:xfrm>
              <a:off x="5207425" y="1323675"/>
              <a:ext cx="10400" cy="9850"/>
            </a:xfrm>
            <a:custGeom>
              <a:avLst/>
              <a:gdLst/>
              <a:ahLst/>
              <a:cxnLst/>
              <a:rect l="l" t="t" r="r" b="b"/>
              <a:pathLst>
                <a:path w="416" h="394" extrusionOk="0">
                  <a:moveTo>
                    <a:pt x="209" y="1"/>
                  </a:moveTo>
                  <a:cubicBezTo>
                    <a:pt x="166" y="1"/>
                    <a:pt x="125" y="17"/>
                    <a:pt x="96" y="45"/>
                  </a:cubicBezTo>
                  <a:cubicBezTo>
                    <a:pt x="0" y="141"/>
                    <a:pt x="0" y="237"/>
                    <a:pt x="64" y="333"/>
                  </a:cubicBezTo>
                  <a:cubicBezTo>
                    <a:pt x="99" y="368"/>
                    <a:pt x="153" y="393"/>
                    <a:pt x="211" y="393"/>
                  </a:cubicBezTo>
                  <a:cubicBezTo>
                    <a:pt x="259" y="393"/>
                    <a:pt x="308" y="376"/>
                    <a:pt x="351" y="333"/>
                  </a:cubicBezTo>
                  <a:cubicBezTo>
                    <a:pt x="415" y="269"/>
                    <a:pt x="415" y="141"/>
                    <a:pt x="351" y="77"/>
                  </a:cubicBezTo>
                  <a:cubicBezTo>
                    <a:pt x="316" y="25"/>
                    <a:pt x="262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37"/>
            <p:cNvSpPr/>
            <p:nvPr/>
          </p:nvSpPr>
          <p:spPr>
            <a:xfrm>
              <a:off x="5228975" y="1347625"/>
              <a:ext cx="10375" cy="9500"/>
            </a:xfrm>
            <a:custGeom>
              <a:avLst/>
              <a:gdLst/>
              <a:ahLst/>
              <a:cxnLst/>
              <a:rect l="l" t="t" r="r" b="b"/>
              <a:pathLst>
                <a:path w="415" h="380" extrusionOk="0">
                  <a:moveTo>
                    <a:pt x="204" y="0"/>
                  </a:moveTo>
                  <a:cubicBezTo>
                    <a:pt x="156" y="0"/>
                    <a:pt x="107" y="16"/>
                    <a:pt x="64" y="45"/>
                  </a:cubicBezTo>
                  <a:cubicBezTo>
                    <a:pt x="0" y="109"/>
                    <a:pt x="0" y="236"/>
                    <a:pt x="64" y="332"/>
                  </a:cubicBezTo>
                  <a:cubicBezTo>
                    <a:pt x="96" y="364"/>
                    <a:pt x="144" y="380"/>
                    <a:pt x="192" y="380"/>
                  </a:cubicBezTo>
                  <a:cubicBezTo>
                    <a:pt x="239" y="380"/>
                    <a:pt x="287" y="364"/>
                    <a:pt x="319" y="332"/>
                  </a:cubicBezTo>
                  <a:cubicBezTo>
                    <a:pt x="415" y="268"/>
                    <a:pt x="415" y="141"/>
                    <a:pt x="351" y="77"/>
                  </a:cubicBezTo>
                  <a:cubicBezTo>
                    <a:pt x="316" y="24"/>
                    <a:pt x="26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37"/>
            <p:cNvSpPr/>
            <p:nvPr/>
          </p:nvSpPr>
          <p:spPr>
            <a:xfrm>
              <a:off x="5229775" y="1325600"/>
              <a:ext cx="8000" cy="9100"/>
            </a:xfrm>
            <a:custGeom>
              <a:avLst/>
              <a:gdLst/>
              <a:ahLst/>
              <a:cxnLst/>
              <a:rect l="l" t="t" r="r" b="b"/>
              <a:pathLst>
                <a:path w="320" h="364" extrusionOk="0">
                  <a:moveTo>
                    <a:pt x="64" y="0"/>
                  </a:moveTo>
                  <a:cubicBezTo>
                    <a:pt x="0" y="96"/>
                    <a:pt x="0" y="224"/>
                    <a:pt x="64" y="288"/>
                  </a:cubicBezTo>
                  <a:cubicBezTo>
                    <a:pt x="99" y="340"/>
                    <a:pt x="153" y="364"/>
                    <a:pt x="206" y="364"/>
                  </a:cubicBezTo>
                  <a:cubicBezTo>
                    <a:pt x="249" y="364"/>
                    <a:pt x="290" y="348"/>
                    <a:pt x="319" y="319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37"/>
            <p:cNvSpPr/>
            <p:nvPr/>
          </p:nvSpPr>
          <p:spPr>
            <a:xfrm>
              <a:off x="5208225" y="1345950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132" y="0"/>
                  </a:moveTo>
                  <a:cubicBezTo>
                    <a:pt x="80" y="0"/>
                    <a:pt x="32" y="16"/>
                    <a:pt x="0" y="48"/>
                  </a:cubicBezTo>
                  <a:lnTo>
                    <a:pt x="256" y="335"/>
                  </a:lnTo>
                  <a:cubicBezTo>
                    <a:pt x="351" y="271"/>
                    <a:pt x="351" y="144"/>
                    <a:pt x="288" y="48"/>
                  </a:cubicBezTo>
                  <a:cubicBezTo>
                    <a:pt x="240" y="16"/>
                    <a:pt x="18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37"/>
            <p:cNvSpPr/>
            <p:nvPr/>
          </p:nvSpPr>
          <p:spPr>
            <a:xfrm>
              <a:off x="5186675" y="1322500"/>
              <a:ext cx="8800" cy="8700"/>
            </a:xfrm>
            <a:custGeom>
              <a:avLst/>
              <a:gdLst/>
              <a:ahLst/>
              <a:cxnLst/>
              <a:rect l="l" t="t" r="r" b="b"/>
              <a:pathLst>
                <a:path w="352" h="348" extrusionOk="0">
                  <a:moveTo>
                    <a:pt x="141" y="0"/>
                  </a:moveTo>
                  <a:cubicBezTo>
                    <a:pt x="94" y="0"/>
                    <a:pt x="44" y="17"/>
                    <a:pt x="1" y="61"/>
                  </a:cubicBezTo>
                  <a:lnTo>
                    <a:pt x="256" y="348"/>
                  </a:lnTo>
                  <a:cubicBezTo>
                    <a:pt x="352" y="284"/>
                    <a:pt x="352" y="156"/>
                    <a:pt x="288" y="61"/>
                  </a:cubicBezTo>
                  <a:cubicBezTo>
                    <a:pt x="253" y="25"/>
                    <a:pt x="199" y="0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37"/>
            <p:cNvSpPr/>
            <p:nvPr/>
          </p:nvSpPr>
          <p:spPr>
            <a:xfrm>
              <a:off x="5165125" y="1299075"/>
              <a:ext cx="8800" cy="9000"/>
            </a:xfrm>
            <a:custGeom>
              <a:avLst/>
              <a:gdLst/>
              <a:ahLst/>
              <a:cxnLst/>
              <a:rect l="l" t="t" r="r" b="b"/>
              <a:pathLst>
                <a:path w="352" h="360" extrusionOk="0">
                  <a:moveTo>
                    <a:pt x="157" y="0"/>
                  </a:moveTo>
                  <a:cubicBezTo>
                    <a:pt x="105" y="0"/>
                    <a:pt x="49" y="24"/>
                    <a:pt x="1" y="72"/>
                  </a:cubicBezTo>
                  <a:lnTo>
                    <a:pt x="288" y="359"/>
                  </a:lnTo>
                  <a:cubicBezTo>
                    <a:pt x="352" y="263"/>
                    <a:pt x="352" y="136"/>
                    <a:pt x="288" y="72"/>
                  </a:cubicBezTo>
                  <a:cubicBezTo>
                    <a:pt x="256" y="24"/>
                    <a:pt x="208" y="0"/>
                    <a:pt x="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37"/>
            <p:cNvSpPr/>
            <p:nvPr/>
          </p:nvSpPr>
          <p:spPr>
            <a:xfrm>
              <a:off x="5189875" y="1254275"/>
              <a:ext cx="11200" cy="10100"/>
            </a:xfrm>
            <a:custGeom>
              <a:avLst/>
              <a:gdLst/>
              <a:ahLst/>
              <a:cxnLst/>
              <a:rect l="l" t="t" r="r" b="b"/>
              <a:pathLst>
                <a:path w="448" h="404" extrusionOk="0">
                  <a:moveTo>
                    <a:pt x="212" y="0"/>
                  </a:moveTo>
                  <a:cubicBezTo>
                    <a:pt x="166" y="0"/>
                    <a:pt x="125" y="16"/>
                    <a:pt x="96" y="45"/>
                  </a:cubicBezTo>
                  <a:cubicBezTo>
                    <a:pt x="0" y="109"/>
                    <a:pt x="0" y="236"/>
                    <a:pt x="64" y="332"/>
                  </a:cubicBezTo>
                  <a:cubicBezTo>
                    <a:pt x="96" y="380"/>
                    <a:pt x="144" y="404"/>
                    <a:pt x="196" y="404"/>
                  </a:cubicBezTo>
                  <a:cubicBezTo>
                    <a:pt x="248" y="404"/>
                    <a:pt x="303" y="380"/>
                    <a:pt x="351" y="332"/>
                  </a:cubicBezTo>
                  <a:cubicBezTo>
                    <a:pt x="415" y="268"/>
                    <a:pt x="447" y="141"/>
                    <a:pt x="383" y="77"/>
                  </a:cubicBezTo>
                  <a:cubicBezTo>
                    <a:pt x="331" y="24"/>
                    <a:pt x="268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37"/>
            <p:cNvSpPr/>
            <p:nvPr/>
          </p:nvSpPr>
          <p:spPr>
            <a:xfrm>
              <a:off x="5213000" y="1256975"/>
              <a:ext cx="8800" cy="8725"/>
            </a:xfrm>
            <a:custGeom>
              <a:avLst/>
              <a:gdLst/>
              <a:ahLst/>
              <a:cxnLst/>
              <a:rect l="l" t="t" r="r" b="b"/>
              <a:pathLst>
                <a:path w="352" h="349" extrusionOk="0">
                  <a:moveTo>
                    <a:pt x="97" y="1"/>
                  </a:moveTo>
                  <a:cubicBezTo>
                    <a:pt x="1" y="65"/>
                    <a:pt x="1" y="192"/>
                    <a:pt x="65" y="288"/>
                  </a:cubicBezTo>
                  <a:cubicBezTo>
                    <a:pt x="100" y="323"/>
                    <a:pt x="154" y="348"/>
                    <a:pt x="212" y="348"/>
                  </a:cubicBezTo>
                  <a:cubicBezTo>
                    <a:pt x="259" y="348"/>
                    <a:pt x="309" y="331"/>
                    <a:pt x="352" y="288"/>
                  </a:cubicBez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37"/>
            <p:cNvSpPr/>
            <p:nvPr/>
          </p:nvSpPr>
          <p:spPr>
            <a:xfrm>
              <a:off x="5232950" y="1280925"/>
              <a:ext cx="8800" cy="9100"/>
            </a:xfrm>
            <a:custGeom>
              <a:avLst/>
              <a:gdLst/>
              <a:ahLst/>
              <a:cxnLst/>
              <a:rect l="l" t="t" r="r" b="b"/>
              <a:pathLst>
                <a:path w="352" h="364" extrusionOk="0">
                  <a:moveTo>
                    <a:pt x="96" y="0"/>
                  </a:moveTo>
                  <a:cubicBezTo>
                    <a:pt x="1" y="96"/>
                    <a:pt x="1" y="192"/>
                    <a:pt x="64" y="287"/>
                  </a:cubicBezTo>
                  <a:cubicBezTo>
                    <a:pt x="100" y="340"/>
                    <a:pt x="154" y="364"/>
                    <a:pt x="212" y="364"/>
                  </a:cubicBezTo>
                  <a:cubicBezTo>
                    <a:pt x="259" y="364"/>
                    <a:pt x="309" y="348"/>
                    <a:pt x="352" y="319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37"/>
            <p:cNvSpPr/>
            <p:nvPr/>
          </p:nvSpPr>
          <p:spPr>
            <a:xfrm>
              <a:off x="5210625" y="1278200"/>
              <a:ext cx="11175" cy="10225"/>
            </a:xfrm>
            <a:custGeom>
              <a:avLst/>
              <a:gdLst/>
              <a:ahLst/>
              <a:cxnLst/>
              <a:rect l="l" t="t" r="r" b="b"/>
              <a:pathLst>
                <a:path w="447" h="409" extrusionOk="0">
                  <a:moveTo>
                    <a:pt x="209" y="1"/>
                  </a:moveTo>
                  <a:cubicBezTo>
                    <a:pt x="166" y="1"/>
                    <a:pt x="125" y="17"/>
                    <a:pt x="96" y="45"/>
                  </a:cubicBezTo>
                  <a:cubicBezTo>
                    <a:pt x="0" y="141"/>
                    <a:pt x="0" y="269"/>
                    <a:pt x="64" y="333"/>
                  </a:cubicBezTo>
                  <a:cubicBezTo>
                    <a:pt x="99" y="385"/>
                    <a:pt x="154" y="409"/>
                    <a:pt x="211" y="409"/>
                  </a:cubicBezTo>
                  <a:cubicBezTo>
                    <a:pt x="259" y="409"/>
                    <a:pt x="308" y="393"/>
                    <a:pt x="351" y="364"/>
                  </a:cubicBezTo>
                  <a:cubicBezTo>
                    <a:pt x="415" y="301"/>
                    <a:pt x="447" y="173"/>
                    <a:pt x="351" y="77"/>
                  </a:cubicBezTo>
                  <a:cubicBezTo>
                    <a:pt x="316" y="25"/>
                    <a:pt x="262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37"/>
            <p:cNvSpPr/>
            <p:nvPr/>
          </p:nvSpPr>
          <p:spPr>
            <a:xfrm>
              <a:off x="5231350" y="1302850"/>
              <a:ext cx="11200" cy="9600"/>
            </a:xfrm>
            <a:custGeom>
              <a:avLst/>
              <a:gdLst/>
              <a:ahLst/>
              <a:cxnLst/>
              <a:rect l="l" t="t" r="r" b="b"/>
              <a:pathLst>
                <a:path w="448" h="384" extrusionOk="0">
                  <a:moveTo>
                    <a:pt x="224" y="1"/>
                  </a:moveTo>
                  <a:cubicBezTo>
                    <a:pt x="176" y="1"/>
                    <a:pt x="128" y="17"/>
                    <a:pt x="97" y="49"/>
                  </a:cubicBezTo>
                  <a:cubicBezTo>
                    <a:pt x="1" y="112"/>
                    <a:pt x="1" y="240"/>
                    <a:pt x="65" y="336"/>
                  </a:cubicBezTo>
                  <a:cubicBezTo>
                    <a:pt x="97" y="368"/>
                    <a:pt x="144" y="384"/>
                    <a:pt x="196" y="384"/>
                  </a:cubicBezTo>
                  <a:cubicBezTo>
                    <a:pt x="248" y="384"/>
                    <a:pt x="304" y="368"/>
                    <a:pt x="352" y="336"/>
                  </a:cubicBezTo>
                  <a:cubicBezTo>
                    <a:pt x="416" y="272"/>
                    <a:pt x="448" y="144"/>
                    <a:pt x="352" y="49"/>
                  </a:cubicBezTo>
                  <a:cubicBezTo>
                    <a:pt x="320" y="17"/>
                    <a:pt x="272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37"/>
            <p:cNvSpPr/>
            <p:nvPr/>
          </p:nvSpPr>
          <p:spPr>
            <a:xfrm>
              <a:off x="5252100" y="1326875"/>
              <a:ext cx="10400" cy="10000"/>
            </a:xfrm>
            <a:custGeom>
              <a:avLst/>
              <a:gdLst/>
              <a:ahLst/>
              <a:cxnLst/>
              <a:rect l="l" t="t" r="r" b="b"/>
              <a:pathLst>
                <a:path w="416" h="400" extrusionOk="0">
                  <a:moveTo>
                    <a:pt x="210" y="1"/>
                  </a:moveTo>
                  <a:cubicBezTo>
                    <a:pt x="167" y="1"/>
                    <a:pt x="125" y="16"/>
                    <a:pt x="96" y="45"/>
                  </a:cubicBezTo>
                  <a:cubicBezTo>
                    <a:pt x="1" y="109"/>
                    <a:pt x="1" y="237"/>
                    <a:pt x="64" y="332"/>
                  </a:cubicBezTo>
                  <a:cubicBezTo>
                    <a:pt x="104" y="372"/>
                    <a:pt x="168" y="399"/>
                    <a:pt x="233" y="399"/>
                  </a:cubicBezTo>
                  <a:cubicBezTo>
                    <a:pt x="274" y="399"/>
                    <a:pt x="315" y="389"/>
                    <a:pt x="352" y="364"/>
                  </a:cubicBezTo>
                  <a:cubicBezTo>
                    <a:pt x="416" y="268"/>
                    <a:pt x="416" y="173"/>
                    <a:pt x="352" y="77"/>
                  </a:cubicBezTo>
                  <a:cubicBezTo>
                    <a:pt x="317" y="24"/>
                    <a:pt x="262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37"/>
            <p:cNvSpPr/>
            <p:nvPr/>
          </p:nvSpPr>
          <p:spPr>
            <a:xfrm>
              <a:off x="5253700" y="1305650"/>
              <a:ext cx="8000" cy="8325"/>
            </a:xfrm>
            <a:custGeom>
              <a:avLst/>
              <a:gdLst/>
              <a:ahLst/>
              <a:cxnLst/>
              <a:rect l="l" t="t" r="r" b="b"/>
              <a:pathLst>
                <a:path w="320" h="333" extrusionOk="0">
                  <a:moveTo>
                    <a:pt x="64" y="0"/>
                  </a:moveTo>
                  <a:cubicBezTo>
                    <a:pt x="0" y="64"/>
                    <a:pt x="0" y="192"/>
                    <a:pt x="64" y="256"/>
                  </a:cubicBezTo>
                  <a:cubicBezTo>
                    <a:pt x="99" y="309"/>
                    <a:pt x="154" y="332"/>
                    <a:pt x="206" y="332"/>
                  </a:cubicBezTo>
                  <a:cubicBezTo>
                    <a:pt x="249" y="332"/>
                    <a:pt x="291" y="316"/>
                    <a:pt x="320" y="288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37"/>
            <p:cNvSpPr/>
            <p:nvPr/>
          </p:nvSpPr>
          <p:spPr>
            <a:xfrm>
              <a:off x="5231350" y="1324725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119" y="1"/>
                  </a:moveTo>
                  <a:cubicBezTo>
                    <a:pt x="79" y="1"/>
                    <a:pt x="37" y="11"/>
                    <a:pt x="1" y="35"/>
                  </a:cubicBezTo>
                  <a:lnTo>
                    <a:pt x="1" y="67"/>
                  </a:lnTo>
                  <a:lnTo>
                    <a:pt x="256" y="354"/>
                  </a:lnTo>
                  <a:cubicBezTo>
                    <a:pt x="352" y="291"/>
                    <a:pt x="352" y="163"/>
                    <a:pt x="288" y="67"/>
                  </a:cubicBezTo>
                  <a:cubicBezTo>
                    <a:pt x="249" y="28"/>
                    <a:pt x="185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37"/>
            <p:cNvSpPr/>
            <p:nvPr/>
          </p:nvSpPr>
          <p:spPr>
            <a:xfrm>
              <a:off x="5210625" y="1300950"/>
              <a:ext cx="8800" cy="8725"/>
            </a:xfrm>
            <a:custGeom>
              <a:avLst/>
              <a:gdLst/>
              <a:ahLst/>
              <a:cxnLst/>
              <a:rect l="l" t="t" r="r" b="b"/>
              <a:pathLst>
                <a:path w="352" h="349" extrusionOk="0">
                  <a:moveTo>
                    <a:pt x="140" y="0"/>
                  </a:moveTo>
                  <a:cubicBezTo>
                    <a:pt x="93" y="0"/>
                    <a:pt x="43" y="18"/>
                    <a:pt x="0" y="61"/>
                  </a:cubicBezTo>
                  <a:lnTo>
                    <a:pt x="255" y="348"/>
                  </a:lnTo>
                  <a:cubicBezTo>
                    <a:pt x="351" y="284"/>
                    <a:pt x="351" y="157"/>
                    <a:pt x="287" y="61"/>
                  </a:cubicBezTo>
                  <a:cubicBezTo>
                    <a:pt x="252" y="26"/>
                    <a:pt x="198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37"/>
            <p:cNvSpPr/>
            <p:nvPr/>
          </p:nvSpPr>
          <p:spPr>
            <a:xfrm>
              <a:off x="5189875" y="1277325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156" y="1"/>
                  </a:moveTo>
                  <a:cubicBezTo>
                    <a:pt x="104" y="1"/>
                    <a:pt x="48" y="16"/>
                    <a:pt x="0" y="48"/>
                  </a:cubicBezTo>
                  <a:lnTo>
                    <a:pt x="256" y="336"/>
                  </a:lnTo>
                  <a:cubicBezTo>
                    <a:pt x="351" y="272"/>
                    <a:pt x="351" y="144"/>
                    <a:pt x="288" y="48"/>
                  </a:cubicBezTo>
                  <a:cubicBezTo>
                    <a:pt x="256" y="16"/>
                    <a:pt x="208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37"/>
            <p:cNvSpPr/>
            <p:nvPr/>
          </p:nvSpPr>
          <p:spPr>
            <a:xfrm>
              <a:off x="5215400" y="1232725"/>
              <a:ext cx="11200" cy="10225"/>
            </a:xfrm>
            <a:custGeom>
              <a:avLst/>
              <a:gdLst/>
              <a:ahLst/>
              <a:cxnLst/>
              <a:rect l="l" t="t" r="r" b="b"/>
              <a:pathLst>
                <a:path w="448" h="409" extrusionOk="0">
                  <a:moveTo>
                    <a:pt x="236" y="1"/>
                  </a:moveTo>
                  <a:cubicBezTo>
                    <a:pt x="189" y="1"/>
                    <a:pt x="139" y="16"/>
                    <a:pt x="96" y="45"/>
                  </a:cubicBezTo>
                  <a:cubicBezTo>
                    <a:pt x="1" y="109"/>
                    <a:pt x="1" y="237"/>
                    <a:pt x="64" y="332"/>
                  </a:cubicBezTo>
                  <a:cubicBezTo>
                    <a:pt x="100" y="385"/>
                    <a:pt x="154" y="409"/>
                    <a:pt x="212" y="409"/>
                  </a:cubicBezTo>
                  <a:cubicBezTo>
                    <a:pt x="259" y="409"/>
                    <a:pt x="309" y="393"/>
                    <a:pt x="352" y="364"/>
                  </a:cubicBezTo>
                  <a:cubicBezTo>
                    <a:pt x="415" y="300"/>
                    <a:pt x="447" y="173"/>
                    <a:pt x="384" y="77"/>
                  </a:cubicBezTo>
                  <a:cubicBezTo>
                    <a:pt x="348" y="24"/>
                    <a:pt x="294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37"/>
            <p:cNvSpPr/>
            <p:nvPr/>
          </p:nvSpPr>
          <p:spPr>
            <a:xfrm>
              <a:off x="5238550" y="1236225"/>
              <a:ext cx="8000" cy="8725"/>
            </a:xfrm>
            <a:custGeom>
              <a:avLst/>
              <a:gdLst/>
              <a:ahLst/>
              <a:cxnLst/>
              <a:rect l="l" t="t" r="r" b="b"/>
              <a:pathLst>
                <a:path w="320" h="349" extrusionOk="0">
                  <a:moveTo>
                    <a:pt x="96" y="1"/>
                  </a:moveTo>
                  <a:cubicBezTo>
                    <a:pt x="0" y="65"/>
                    <a:pt x="0" y="192"/>
                    <a:pt x="64" y="288"/>
                  </a:cubicBezTo>
                  <a:cubicBezTo>
                    <a:pt x="99" y="323"/>
                    <a:pt x="153" y="349"/>
                    <a:pt x="205" y="349"/>
                  </a:cubicBezTo>
                  <a:cubicBezTo>
                    <a:pt x="249" y="349"/>
                    <a:pt x="290" y="331"/>
                    <a:pt x="319" y="288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37"/>
            <p:cNvSpPr/>
            <p:nvPr/>
          </p:nvSpPr>
          <p:spPr>
            <a:xfrm>
              <a:off x="5257700" y="1260975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96" y="0"/>
                  </a:moveTo>
                  <a:cubicBezTo>
                    <a:pt x="32" y="64"/>
                    <a:pt x="0" y="192"/>
                    <a:pt x="64" y="256"/>
                  </a:cubicBezTo>
                  <a:cubicBezTo>
                    <a:pt x="117" y="308"/>
                    <a:pt x="169" y="332"/>
                    <a:pt x="222" y="332"/>
                  </a:cubicBezTo>
                  <a:cubicBezTo>
                    <a:pt x="265" y="332"/>
                    <a:pt x="308" y="316"/>
                    <a:pt x="351" y="288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37"/>
            <p:cNvSpPr/>
            <p:nvPr/>
          </p:nvSpPr>
          <p:spPr>
            <a:xfrm>
              <a:off x="5235350" y="1257475"/>
              <a:ext cx="11200" cy="10225"/>
            </a:xfrm>
            <a:custGeom>
              <a:avLst/>
              <a:gdLst/>
              <a:ahLst/>
              <a:cxnLst/>
              <a:rect l="l" t="t" r="r" b="b"/>
              <a:pathLst>
                <a:path w="448" h="409" extrusionOk="0">
                  <a:moveTo>
                    <a:pt x="236" y="0"/>
                  </a:moveTo>
                  <a:cubicBezTo>
                    <a:pt x="189" y="0"/>
                    <a:pt x="139" y="16"/>
                    <a:pt x="96" y="45"/>
                  </a:cubicBezTo>
                  <a:cubicBezTo>
                    <a:pt x="0" y="108"/>
                    <a:pt x="0" y="236"/>
                    <a:pt x="64" y="332"/>
                  </a:cubicBezTo>
                  <a:cubicBezTo>
                    <a:pt x="99" y="384"/>
                    <a:pt x="154" y="408"/>
                    <a:pt x="212" y="408"/>
                  </a:cubicBezTo>
                  <a:cubicBezTo>
                    <a:pt x="259" y="408"/>
                    <a:pt x="308" y="392"/>
                    <a:pt x="351" y="364"/>
                  </a:cubicBezTo>
                  <a:cubicBezTo>
                    <a:pt x="447" y="268"/>
                    <a:pt x="447" y="172"/>
                    <a:pt x="383" y="76"/>
                  </a:cubicBezTo>
                  <a:cubicBezTo>
                    <a:pt x="348" y="24"/>
                    <a:pt x="29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37"/>
            <p:cNvSpPr/>
            <p:nvPr/>
          </p:nvSpPr>
          <p:spPr>
            <a:xfrm>
              <a:off x="5255300" y="1282200"/>
              <a:ext cx="11200" cy="9975"/>
            </a:xfrm>
            <a:custGeom>
              <a:avLst/>
              <a:gdLst/>
              <a:ahLst/>
              <a:cxnLst/>
              <a:rect l="l" t="t" r="r" b="b"/>
              <a:pathLst>
                <a:path w="448" h="399" extrusionOk="0">
                  <a:moveTo>
                    <a:pt x="236" y="0"/>
                  </a:moveTo>
                  <a:cubicBezTo>
                    <a:pt x="189" y="0"/>
                    <a:pt x="139" y="16"/>
                    <a:pt x="96" y="45"/>
                  </a:cubicBezTo>
                  <a:cubicBezTo>
                    <a:pt x="32" y="109"/>
                    <a:pt x="0" y="236"/>
                    <a:pt x="96" y="332"/>
                  </a:cubicBezTo>
                  <a:cubicBezTo>
                    <a:pt x="135" y="372"/>
                    <a:pt x="199" y="399"/>
                    <a:pt x="257" y="399"/>
                  </a:cubicBezTo>
                  <a:cubicBezTo>
                    <a:pt x="293" y="399"/>
                    <a:pt x="327" y="388"/>
                    <a:pt x="351" y="364"/>
                  </a:cubicBezTo>
                  <a:cubicBezTo>
                    <a:pt x="447" y="300"/>
                    <a:pt x="447" y="173"/>
                    <a:pt x="383" y="77"/>
                  </a:cubicBezTo>
                  <a:cubicBezTo>
                    <a:pt x="348" y="24"/>
                    <a:pt x="29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37"/>
            <p:cNvSpPr/>
            <p:nvPr/>
          </p:nvSpPr>
          <p:spPr>
            <a:xfrm>
              <a:off x="5276050" y="1306925"/>
              <a:ext cx="10375" cy="10000"/>
            </a:xfrm>
            <a:custGeom>
              <a:avLst/>
              <a:gdLst/>
              <a:ahLst/>
              <a:cxnLst/>
              <a:rect l="l" t="t" r="r" b="b"/>
              <a:pathLst>
                <a:path w="415" h="400" extrusionOk="0">
                  <a:moveTo>
                    <a:pt x="209" y="1"/>
                  </a:moveTo>
                  <a:cubicBezTo>
                    <a:pt x="166" y="1"/>
                    <a:pt x="124" y="17"/>
                    <a:pt x="96" y="45"/>
                  </a:cubicBezTo>
                  <a:cubicBezTo>
                    <a:pt x="0" y="109"/>
                    <a:pt x="0" y="237"/>
                    <a:pt x="64" y="332"/>
                  </a:cubicBezTo>
                  <a:cubicBezTo>
                    <a:pt x="103" y="372"/>
                    <a:pt x="167" y="399"/>
                    <a:pt x="225" y="399"/>
                  </a:cubicBezTo>
                  <a:cubicBezTo>
                    <a:pt x="261" y="399"/>
                    <a:pt x="295" y="389"/>
                    <a:pt x="319" y="364"/>
                  </a:cubicBezTo>
                  <a:cubicBezTo>
                    <a:pt x="415" y="301"/>
                    <a:pt x="415" y="173"/>
                    <a:pt x="351" y="77"/>
                  </a:cubicBezTo>
                  <a:cubicBezTo>
                    <a:pt x="316" y="24"/>
                    <a:pt x="261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37"/>
            <p:cNvSpPr/>
            <p:nvPr/>
          </p:nvSpPr>
          <p:spPr>
            <a:xfrm>
              <a:off x="5277625" y="128570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97" y="1"/>
                  </a:moveTo>
                  <a:cubicBezTo>
                    <a:pt x="1" y="64"/>
                    <a:pt x="1" y="192"/>
                    <a:pt x="65" y="256"/>
                  </a:cubicBezTo>
                  <a:cubicBezTo>
                    <a:pt x="100" y="309"/>
                    <a:pt x="154" y="332"/>
                    <a:pt x="212" y="332"/>
                  </a:cubicBezTo>
                  <a:cubicBezTo>
                    <a:pt x="259" y="332"/>
                    <a:pt x="309" y="317"/>
                    <a:pt x="352" y="288"/>
                  </a:cubicBez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37"/>
            <p:cNvSpPr/>
            <p:nvPr/>
          </p:nvSpPr>
          <p:spPr>
            <a:xfrm>
              <a:off x="5255300" y="130452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140" y="1"/>
                  </a:moveTo>
                  <a:cubicBezTo>
                    <a:pt x="93" y="1"/>
                    <a:pt x="43" y="17"/>
                    <a:pt x="0" y="45"/>
                  </a:cubicBezTo>
                  <a:lnTo>
                    <a:pt x="256" y="333"/>
                  </a:lnTo>
                  <a:cubicBezTo>
                    <a:pt x="351" y="269"/>
                    <a:pt x="351" y="141"/>
                    <a:pt x="288" y="77"/>
                  </a:cubicBezTo>
                  <a:cubicBezTo>
                    <a:pt x="252" y="25"/>
                    <a:pt x="198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37"/>
            <p:cNvSpPr/>
            <p:nvPr/>
          </p:nvSpPr>
          <p:spPr>
            <a:xfrm>
              <a:off x="5235350" y="1279800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140" y="1"/>
                  </a:moveTo>
                  <a:cubicBezTo>
                    <a:pt x="93" y="1"/>
                    <a:pt x="43" y="16"/>
                    <a:pt x="0" y="45"/>
                  </a:cubicBezTo>
                  <a:lnTo>
                    <a:pt x="256" y="364"/>
                  </a:lnTo>
                  <a:cubicBezTo>
                    <a:pt x="351" y="300"/>
                    <a:pt x="351" y="173"/>
                    <a:pt x="288" y="77"/>
                  </a:cubicBezTo>
                  <a:cubicBezTo>
                    <a:pt x="253" y="24"/>
                    <a:pt x="198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37"/>
            <p:cNvSpPr/>
            <p:nvPr/>
          </p:nvSpPr>
          <p:spPr>
            <a:xfrm>
              <a:off x="5215400" y="1255875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114" y="0"/>
                  </a:moveTo>
                  <a:cubicBezTo>
                    <a:pt x="71" y="0"/>
                    <a:pt x="29" y="16"/>
                    <a:pt x="1" y="45"/>
                  </a:cubicBezTo>
                  <a:lnTo>
                    <a:pt x="256" y="332"/>
                  </a:lnTo>
                  <a:cubicBezTo>
                    <a:pt x="320" y="268"/>
                    <a:pt x="352" y="140"/>
                    <a:pt x="256" y="77"/>
                  </a:cubicBezTo>
                  <a:cubicBezTo>
                    <a:pt x="221" y="24"/>
                    <a:pt x="166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37"/>
            <p:cNvSpPr/>
            <p:nvPr/>
          </p:nvSpPr>
          <p:spPr>
            <a:xfrm>
              <a:off x="5240925" y="1211975"/>
              <a:ext cx="12000" cy="10250"/>
            </a:xfrm>
            <a:custGeom>
              <a:avLst/>
              <a:gdLst/>
              <a:ahLst/>
              <a:cxnLst/>
              <a:rect l="l" t="t" r="r" b="b"/>
              <a:pathLst>
                <a:path w="480" h="410" extrusionOk="0">
                  <a:moveTo>
                    <a:pt x="245" y="1"/>
                  </a:moveTo>
                  <a:cubicBezTo>
                    <a:pt x="199" y="1"/>
                    <a:pt x="157" y="17"/>
                    <a:pt x="128" y="45"/>
                  </a:cubicBezTo>
                  <a:cubicBezTo>
                    <a:pt x="33" y="109"/>
                    <a:pt x="1" y="237"/>
                    <a:pt x="65" y="333"/>
                  </a:cubicBezTo>
                  <a:cubicBezTo>
                    <a:pt x="100" y="385"/>
                    <a:pt x="154" y="409"/>
                    <a:pt x="212" y="409"/>
                  </a:cubicBezTo>
                  <a:cubicBezTo>
                    <a:pt x="259" y="409"/>
                    <a:pt x="309" y="393"/>
                    <a:pt x="352" y="365"/>
                  </a:cubicBezTo>
                  <a:cubicBezTo>
                    <a:pt x="448" y="301"/>
                    <a:pt x="480" y="173"/>
                    <a:pt x="416" y="77"/>
                  </a:cubicBezTo>
                  <a:cubicBezTo>
                    <a:pt x="363" y="25"/>
                    <a:pt x="301" y="1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37"/>
            <p:cNvSpPr/>
            <p:nvPr/>
          </p:nvSpPr>
          <p:spPr>
            <a:xfrm>
              <a:off x="5264075" y="1215500"/>
              <a:ext cx="8800" cy="9100"/>
            </a:xfrm>
            <a:custGeom>
              <a:avLst/>
              <a:gdLst/>
              <a:ahLst/>
              <a:cxnLst/>
              <a:rect l="l" t="t" r="r" b="b"/>
              <a:pathLst>
                <a:path w="352" h="364" extrusionOk="0">
                  <a:moveTo>
                    <a:pt x="96" y="0"/>
                  </a:moveTo>
                  <a:cubicBezTo>
                    <a:pt x="32" y="64"/>
                    <a:pt x="0" y="192"/>
                    <a:pt x="64" y="287"/>
                  </a:cubicBezTo>
                  <a:cubicBezTo>
                    <a:pt x="99" y="340"/>
                    <a:pt x="154" y="364"/>
                    <a:pt x="212" y="364"/>
                  </a:cubicBezTo>
                  <a:cubicBezTo>
                    <a:pt x="259" y="364"/>
                    <a:pt x="308" y="348"/>
                    <a:pt x="351" y="319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37"/>
            <p:cNvSpPr/>
            <p:nvPr/>
          </p:nvSpPr>
          <p:spPr>
            <a:xfrm>
              <a:off x="5283225" y="12410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96" y="0"/>
                  </a:moveTo>
                  <a:cubicBezTo>
                    <a:pt x="32" y="64"/>
                    <a:pt x="0" y="192"/>
                    <a:pt x="64" y="256"/>
                  </a:cubicBezTo>
                  <a:cubicBezTo>
                    <a:pt x="105" y="318"/>
                    <a:pt x="173" y="353"/>
                    <a:pt x="242" y="353"/>
                  </a:cubicBezTo>
                  <a:cubicBezTo>
                    <a:pt x="279" y="353"/>
                    <a:pt x="317" y="342"/>
                    <a:pt x="351" y="320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37"/>
            <p:cNvSpPr/>
            <p:nvPr/>
          </p:nvSpPr>
          <p:spPr>
            <a:xfrm>
              <a:off x="5260875" y="1237175"/>
              <a:ext cx="11200" cy="9775"/>
            </a:xfrm>
            <a:custGeom>
              <a:avLst/>
              <a:gdLst/>
              <a:ahLst/>
              <a:cxnLst/>
              <a:rect l="l" t="t" r="r" b="b"/>
              <a:pathLst>
                <a:path w="448" h="391" extrusionOk="0">
                  <a:moveTo>
                    <a:pt x="226" y="1"/>
                  </a:moveTo>
                  <a:cubicBezTo>
                    <a:pt x="182" y="1"/>
                    <a:pt x="137" y="19"/>
                    <a:pt x="96" y="59"/>
                  </a:cubicBezTo>
                  <a:cubicBezTo>
                    <a:pt x="1" y="122"/>
                    <a:pt x="1" y="250"/>
                    <a:pt x="65" y="314"/>
                  </a:cubicBezTo>
                  <a:cubicBezTo>
                    <a:pt x="100" y="367"/>
                    <a:pt x="154" y="390"/>
                    <a:pt x="212" y="390"/>
                  </a:cubicBezTo>
                  <a:cubicBezTo>
                    <a:pt x="259" y="390"/>
                    <a:pt x="309" y="375"/>
                    <a:pt x="352" y="346"/>
                  </a:cubicBezTo>
                  <a:cubicBezTo>
                    <a:pt x="447" y="282"/>
                    <a:pt x="447" y="154"/>
                    <a:pt x="384" y="91"/>
                  </a:cubicBezTo>
                  <a:cubicBezTo>
                    <a:pt x="347" y="35"/>
                    <a:pt x="288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37"/>
            <p:cNvSpPr/>
            <p:nvPr/>
          </p:nvSpPr>
          <p:spPr>
            <a:xfrm>
              <a:off x="5280825" y="1262500"/>
              <a:ext cx="10400" cy="9725"/>
            </a:xfrm>
            <a:custGeom>
              <a:avLst/>
              <a:gdLst/>
              <a:ahLst/>
              <a:cxnLst/>
              <a:rect l="l" t="t" r="r" b="b"/>
              <a:pathLst>
                <a:path w="416" h="389" extrusionOk="0">
                  <a:moveTo>
                    <a:pt x="190" y="0"/>
                  </a:moveTo>
                  <a:cubicBezTo>
                    <a:pt x="154" y="0"/>
                    <a:pt x="121" y="11"/>
                    <a:pt x="96" y="35"/>
                  </a:cubicBezTo>
                  <a:cubicBezTo>
                    <a:pt x="1" y="99"/>
                    <a:pt x="1" y="227"/>
                    <a:pt x="64" y="322"/>
                  </a:cubicBezTo>
                  <a:cubicBezTo>
                    <a:pt x="104" y="362"/>
                    <a:pt x="168" y="389"/>
                    <a:pt x="226" y="389"/>
                  </a:cubicBezTo>
                  <a:cubicBezTo>
                    <a:pt x="262" y="389"/>
                    <a:pt x="295" y="379"/>
                    <a:pt x="320" y="354"/>
                  </a:cubicBezTo>
                  <a:cubicBezTo>
                    <a:pt x="415" y="290"/>
                    <a:pt x="415" y="163"/>
                    <a:pt x="352" y="67"/>
                  </a:cubicBezTo>
                  <a:cubicBezTo>
                    <a:pt x="312" y="27"/>
                    <a:pt x="248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37"/>
            <p:cNvSpPr/>
            <p:nvPr/>
          </p:nvSpPr>
          <p:spPr>
            <a:xfrm>
              <a:off x="5299975" y="1287775"/>
              <a:ext cx="11200" cy="9425"/>
            </a:xfrm>
            <a:custGeom>
              <a:avLst/>
              <a:gdLst/>
              <a:ahLst/>
              <a:cxnLst/>
              <a:rect l="l" t="t" r="r" b="b"/>
              <a:pathLst>
                <a:path w="448" h="377" extrusionOk="0">
                  <a:moveTo>
                    <a:pt x="236" y="1"/>
                  </a:moveTo>
                  <a:cubicBezTo>
                    <a:pt x="189" y="1"/>
                    <a:pt x="139" y="17"/>
                    <a:pt x="96" y="45"/>
                  </a:cubicBezTo>
                  <a:cubicBezTo>
                    <a:pt x="32" y="109"/>
                    <a:pt x="0" y="237"/>
                    <a:pt x="64" y="301"/>
                  </a:cubicBezTo>
                  <a:cubicBezTo>
                    <a:pt x="99" y="353"/>
                    <a:pt x="154" y="377"/>
                    <a:pt x="212" y="377"/>
                  </a:cubicBezTo>
                  <a:cubicBezTo>
                    <a:pt x="259" y="377"/>
                    <a:pt x="308" y="361"/>
                    <a:pt x="352" y="333"/>
                  </a:cubicBezTo>
                  <a:cubicBezTo>
                    <a:pt x="415" y="269"/>
                    <a:pt x="447" y="173"/>
                    <a:pt x="383" y="77"/>
                  </a:cubicBezTo>
                  <a:cubicBezTo>
                    <a:pt x="348" y="24"/>
                    <a:pt x="294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37"/>
            <p:cNvSpPr/>
            <p:nvPr/>
          </p:nvSpPr>
          <p:spPr>
            <a:xfrm>
              <a:off x="5302375" y="1265750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96" y="1"/>
                  </a:moveTo>
                  <a:cubicBezTo>
                    <a:pt x="32" y="65"/>
                    <a:pt x="0" y="192"/>
                    <a:pt x="64" y="288"/>
                  </a:cubicBezTo>
                  <a:cubicBezTo>
                    <a:pt x="99" y="341"/>
                    <a:pt x="154" y="364"/>
                    <a:pt x="212" y="364"/>
                  </a:cubicBezTo>
                  <a:cubicBezTo>
                    <a:pt x="259" y="364"/>
                    <a:pt x="308" y="349"/>
                    <a:pt x="351" y="320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37"/>
            <p:cNvSpPr/>
            <p:nvPr/>
          </p:nvSpPr>
          <p:spPr>
            <a:xfrm>
              <a:off x="5280025" y="1284600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140" y="0"/>
                  </a:moveTo>
                  <a:cubicBezTo>
                    <a:pt x="93" y="0"/>
                    <a:pt x="44" y="16"/>
                    <a:pt x="1" y="45"/>
                  </a:cubicBezTo>
                  <a:lnTo>
                    <a:pt x="256" y="332"/>
                  </a:lnTo>
                  <a:cubicBezTo>
                    <a:pt x="320" y="268"/>
                    <a:pt x="352" y="140"/>
                    <a:pt x="288" y="77"/>
                  </a:cubicBezTo>
                  <a:cubicBezTo>
                    <a:pt x="253" y="24"/>
                    <a:pt x="198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37"/>
            <p:cNvSpPr/>
            <p:nvPr/>
          </p:nvSpPr>
          <p:spPr>
            <a:xfrm>
              <a:off x="5260075" y="125985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141" y="1"/>
                  </a:moveTo>
                  <a:cubicBezTo>
                    <a:pt x="93" y="1"/>
                    <a:pt x="44" y="17"/>
                    <a:pt x="1" y="45"/>
                  </a:cubicBezTo>
                  <a:lnTo>
                    <a:pt x="256" y="333"/>
                  </a:lnTo>
                  <a:cubicBezTo>
                    <a:pt x="352" y="269"/>
                    <a:pt x="352" y="141"/>
                    <a:pt x="288" y="77"/>
                  </a:cubicBezTo>
                  <a:cubicBezTo>
                    <a:pt x="253" y="24"/>
                    <a:pt x="198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37"/>
            <p:cNvSpPr/>
            <p:nvPr/>
          </p:nvSpPr>
          <p:spPr>
            <a:xfrm>
              <a:off x="5240925" y="123512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130" y="0"/>
                  </a:moveTo>
                  <a:cubicBezTo>
                    <a:pt x="87" y="0"/>
                    <a:pt x="44" y="16"/>
                    <a:pt x="1" y="45"/>
                  </a:cubicBezTo>
                  <a:lnTo>
                    <a:pt x="224" y="332"/>
                  </a:lnTo>
                  <a:cubicBezTo>
                    <a:pt x="320" y="268"/>
                    <a:pt x="352" y="141"/>
                    <a:pt x="288" y="77"/>
                  </a:cubicBezTo>
                  <a:cubicBezTo>
                    <a:pt x="235" y="24"/>
                    <a:pt x="183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37"/>
            <p:cNvSpPr/>
            <p:nvPr/>
          </p:nvSpPr>
          <p:spPr>
            <a:xfrm>
              <a:off x="5268050" y="1192050"/>
              <a:ext cx="11200" cy="9925"/>
            </a:xfrm>
            <a:custGeom>
              <a:avLst/>
              <a:gdLst/>
              <a:ahLst/>
              <a:cxnLst/>
              <a:rect l="l" t="t" r="r" b="b"/>
              <a:pathLst>
                <a:path w="448" h="397" extrusionOk="0">
                  <a:moveTo>
                    <a:pt x="236" y="0"/>
                  </a:moveTo>
                  <a:cubicBezTo>
                    <a:pt x="189" y="0"/>
                    <a:pt x="140" y="16"/>
                    <a:pt x="97" y="45"/>
                  </a:cubicBezTo>
                  <a:cubicBezTo>
                    <a:pt x="1" y="108"/>
                    <a:pt x="1" y="236"/>
                    <a:pt x="65" y="300"/>
                  </a:cubicBezTo>
                  <a:cubicBezTo>
                    <a:pt x="106" y="362"/>
                    <a:pt x="174" y="397"/>
                    <a:pt x="234" y="397"/>
                  </a:cubicBezTo>
                  <a:cubicBezTo>
                    <a:pt x="267" y="397"/>
                    <a:pt x="297" y="386"/>
                    <a:pt x="320" y="364"/>
                  </a:cubicBezTo>
                  <a:cubicBezTo>
                    <a:pt x="416" y="268"/>
                    <a:pt x="448" y="140"/>
                    <a:pt x="384" y="76"/>
                  </a:cubicBezTo>
                  <a:cubicBezTo>
                    <a:pt x="349" y="24"/>
                    <a:pt x="29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37"/>
            <p:cNvSpPr/>
            <p:nvPr/>
          </p:nvSpPr>
          <p:spPr>
            <a:xfrm>
              <a:off x="5290400" y="1196350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28" y="0"/>
                  </a:moveTo>
                  <a:cubicBezTo>
                    <a:pt x="32" y="64"/>
                    <a:pt x="1" y="192"/>
                    <a:pt x="64" y="256"/>
                  </a:cubicBezTo>
                  <a:cubicBezTo>
                    <a:pt x="106" y="317"/>
                    <a:pt x="173" y="353"/>
                    <a:pt x="242" y="353"/>
                  </a:cubicBezTo>
                  <a:cubicBezTo>
                    <a:pt x="280" y="353"/>
                    <a:pt x="318" y="342"/>
                    <a:pt x="352" y="319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37"/>
            <p:cNvSpPr/>
            <p:nvPr/>
          </p:nvSpPr>
          <p:spPr>
            <a:xfrm>
              <a:off x="5309550" y="1221875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96" y="0"/>
                  </a:moveTo>
                  <a:cubicBezTo>
                    <a:pt x="0" y="64"/>
                    <a:pt x="0" y="192"/>
                    <a:pt x="64" y="256"/>
                  </a:cubicBezTo>
                  <a:cubicBezTo>
                    <a:pt x="105" y="318"/>
                    <a:pt x="160" y="353"/>
                    <a:pt x="219" y="353"/>
                  </a:cubicBezTo>
                  <a:cubicBezTo>
                    <a:pt x="252" y="353"/>
                    <a:pt x="286" y="342"/>
                    <a:pt x="320" y="320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37"/>
            <p:cNvSpPr/>
            <p:nvPr/>
          </p:nvSpPr>
          <p:spPr>
            <a:xfrm>
              <a:off x="5286400" y="1217575"/>
              <a:ext cx="12000" cy="9975"/>
            </a:xfrm>
            <a:custGeom>
              <a:avLst/>
              <a:gdLst/>
              <a:ahLst/>
              <a:cxnLst/>
              <a:rect l="l" t="t" r="r" b="b"/>
              <a:pathLst>
                <a:path w="480" h="399" extrusionOk="0">
                  <a:moveTo>
                    <a:pt x="268" y="0"/>
                  </a:moveTo>
                  <a:cubicBezTo>
                    <a:pt x="221" y="0"/>
                    <a:pt x="172" y="16"/>
                    <a:pt x="129" y="45"/>
                  </a:cubicBezTo>
                  <a:cubicBezTo>
                    <a:pt x="33" y="109"/>
                    <a:pt x="1" y="236"/>
                    <a:pt x="65" y="332"/>
                  </a:cubicBezTo>
                  <a:cubicBezTo>
                    <a:pt x="124" y="371"/>
                    <a:pt x="183" y="399"/>
                    <a:pt x="242" y="399"/>
                  </a:cubicBezTo>
                  <a:cubicBezTo>
                    <a:pt x="279" y="399"/>
                    <a:pt x="315" y="388"/>
                    <a:pt x="352" y="364"/>
                  </a:cubicBezTo>
                  <a:cubicBezTo>
                    <a:pt x="448" y="300"/>
                    <a:pt x="480" y="172"/>
                    <a:pt x="416" y="77"/>
                  </a:cubicBezTo>
                  <a:cubicBezTo>
                    <a:pt x="381" y="24"/>
                    <a:pt x="326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37"/>
            <p:cNvSpPr/>
            <p:nvPr/>
          </p:nvSpPr>
          <p:spPr>
            <a:xfrm>
              <a:off x="5305550" y="1243100"/>
              <a:ext cx="11200" cy="10000"/>
            </a:xfrm>
            <a:custGeom>
              <a:avLst/>
              <a:gdLst/>
              <a:ahLst/>
              <a:cxnLst/>
              <a:rect l="l" t="t" r="r" b="b"/>
              <a:pathLst>
                <a:path w="448" h="400" extrusionOk="0">
                  <a:moveTo>
                    <a:pt x="242" y="1"/>
                  </a:moveTo>
                  <a:cubicBezTo>
                    <a:pt x="199" y="1"/>
                    <a:pt x="157" y="16"/>
                    <a:pt x="129" y="45"/>
                  </a:cubicBezTo>
                  <a:cubicBezTo>
                    <a:pt x="33" y="109"/>
                    <a:pt x="1" y="237"/>
                    <a:pt x="65" y="332"/>
                  </a:cubicBezTo>
                  <a:cubicBezTo>
                    <a:pt x="104" y="372"/>
                    <a:pt x="168" y="399"/>
                    <a:pt x="234" y="399"/>
                  </a:cubicBezTo>
                  <a:cubicBezTo>
                    <a:pt x="274" y="399"/>
                    <a:pt x="315" y="389"/>
                    <a:pt x="352" y="364"/>
                  </a:cubicBezTo>
                  <a:cubicBezTo>
                    <a:pt x="448" y="300"/>
                    <a:pt x="448" y="173"/>
                    <a:pt x="384" y="77"/>
                  </a:cubicBezTo>
                  <a:cubicBezTo>
                    <a:pt x="349" y="24"/>
                    <a:pt x="294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37"/>
            <p:cNvSpPr/>
            <p:nvPr/>
          </p:nvSpPr>
          <p:spPr>
            <a:xfrm>
              <a:off x="5324700" y="1268875"/>
              <a:ext cx="11200" cy="9750"/>
            </a:xfrm>
            <a:custGeom>
              <a:avLst/>
              <a:gdLst/>
              <a:ahLst/>
              <a:cxnLst/>
              <a:rect l="l" t="t" r="r" b="b"/>
              <a:pathLst>
                <a:path w="448" h="390" extrusionOk="0">
                  <a:moveTo>
                    <a:pt x="215" y="1"/>
                  </a:moveTo>
                  <a:cubicBezTo>
                    <a:pt x="174" y="1"/>
                    <a:pt x="133" y="11"/>
                    <a:pt x="97" y="35"/>
                  </a:cubicBezTo>
                  <a:cubicBezTo>
                    <a:pt x="33" y="99"/>
                    <a:pt x="1" y="227"/>
                    <a:pt x="65" y="323"/>
                  </a:cubicBezTo>
                  <a:cubicBezTo>
                    <a:pt x="104" y="362"/>
                    <a:pt x="168" y="389"/>
                    <a:pt x="234" y="389"/>
                  </a:cubicBezTo>
                  <a:cubicBezTo>
                    <a:pt x="274" y="389"/>
                    <a:pt x="315" y="379"/>
                    <a:pt x="352" y="354"/>
                  </a:cubicBezTo>
                  <a:cubicBezTo>
                    <a:pt x="416" y="291"/>
                    <a:pt x="448" y="163"/>
                    <a:pt x="384" y="67"/>
                  </a:cubicBezTo>
                  <a:cubicBezTo>
                    <a:pt x="344" y="28"/>
                    <a:pt x="281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37"/>
            <p:cNvSpPr/>
            <p:nvPr/>
          </p:nvSpPr>
          <p:spPr>
            <a:xfrm>
              <a:off x="5327900" y="1247400"/>
              <a:ext cx="8000" cy="8850"/>
            </a:xfrm>
            <a:custGeom>
              <a:avLst/>
              <a:gdLst/>
              <a:ahLst/>
              <a:cxnLst/>
              <a:rect l="l" t="t" r="r" b="b"/>
              <a:pathLst>
                <a:path w="320" h="354" extrusionOk="0">
                  <a:moveTo>
                    <a:pt x="96" y="1"/>
                  </a:moveTo>
                  <a:cubicBezTo>
                    <a:pt x="0" y="65"/>
                    <a:pt x="0" y="192"/>
                    <a:pt x="64" y="256"/>
                  </a:cubicBezTo>
                  <a:cubicBezTo>
                    <a:pt x="106" y="318"/>
                    <a:pt x="173" y="353"/>
                    <a:pt x="233" y="353"/>
                  </a:cubicBezTo>
                  <a:cubicBezTo>
                    <a:pt x="266" y="353"/>
                    <a:pt x="297" y="342"/>
                    <a:pt x="320" y="320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37"/>
            <p:cNvSpPr/>
            <p:nvPr/>
          </p:nvSpPr>
          <p:spPr>
            <a:xfrm>
              <a:off x="5304750" y="1264925"/>
              <a:ext cx="8825" cy="8825"/>
            </a:xfrm>
            <a:custGeom>
              <a:avLst/>
              <a:gdLst/>
              <a:ahLst/>
              <a:cxnLst/>
              <a:rect l="l" t="t" r="r" b="b"/>
              <a:pathLst>
                <a:path w="353" h="353" extrusionOk="0">
                  <a:moveTo>
                    <a:pt x="110" y="1"/>
                  </a:moveTo>
                  <a:cubicBezTo>
                    <a:pt x="73" y="1"/>
                    <a:pt x="35" y="11"/>
                    <a:pt x="1" y="34"/>
                  </a:cubicBezTo>
                  <a:lnTo>
                    <a:pt x="256" y="353"/>
                  </a:lnTo>
                  <a:cubicBezTo>
                    <a:pt x="352" y="289"/>
                    <a:pt x="352" y="161"/>
                    <a:pt x="288" y="98"/>
                  </a:cubicBezTo>
                  <a:cubicBezTo>
                    <a:pt x="247" y="36"/>
                    <a:pt x="179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37"/>
            <p:cNvSpPr/>
            <p:nvPr/>
          </p:nvSpPr>
          <p:spPr>
            <a:xfrm>
              <a:off x="5285625" y="1239900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140" y="1"/>
                  </a:moveTo>
                  <a:cubicBezTo>
                    <a:pt x="93" y="1"/>
                    <a:pt x="43" y="17"/>
                    <a:pt x="0" y="45"/>
                  </a:cubicBezTo>
                  <a:lnTo>
                    <a:pt x="255" y="365"/>
                  </a:lnTo>
                  <a:cubicBezTo>
                    <a:pt x="351" y="301"/>
                    <a:pt x="351" y="173"/>
                    <a:pt x="287" y="77"/>
                  </a:cubicBezTo>
                  <a:cubicBezTo>
                    <a:pt x="252" y="25"/>
                    <a:pt x="198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37"/>
            <p:cNvSpPr/>
            <p:nvPr/>
          </p:nvSpPr>
          <p:spPr>
            <a:xfrm>
              <a:off x="5267250" y="1214625"/>
              <a:ext cx="8025" cy="8875"/>
            </a:xfrm>
            <a:custGeom>
              <a:avLst/>
              <a:gdLst/>
              <a:ahLst/>
              <a:cxnLst/>
              <a:rect l="l" t="t" r="r" b="b"/>
              <a:pathLst>
                <a:path w="321" h="355" extrusionOk="0">
                  <a:moveTo>
                    <a:pt x="95" y="0"/>
                  </a:moveTo>
                  <a:cubicBezTo>
                    <a:pt x="59" y="0"/>
                    <a:pt x="25" y="11"/>
                    <a:pt x="1" y="35"/>
                  </a:cubicBezTo>
                  <a:lnTo>
                    <a:pt x="224" y="354"/>
                  </a:lnTo>
                  <a:cubicBezTo>
                    <a:pt x="320" y="290"/>
                    <a:pt x="320" y="163"/>
                    <a:pt x="256" y="67"/>
                  </a:cubicBezTo>
                  <a:cubicBezTo>
                    <a:pt x="217" y="28"/>
                    <a:pt x="153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37"/>
            <p:cNvSpPr/>
            <p:nvPr/>
          </p:nvSpPr>
          <p:spPr>
            <a:xfrm>
              <a:off x="5294400" y="1172325"/>
              <a:ext cx="11975" cy="10000"/>
            </a:xfrm>
            <a:custGeom>
              <a:avLst/>
              <a:gdLst/>
              <a:ahLst/>
              <a:cxnLst/>
              <a:rect l="l" t="t" r="r" b="b"/>
              <a:pathLst>
                <a:path w="479" h="400" extrusionOk="0">
                  <a:moveTo>
                    <a:pt x="246" y="1"/>
                  </a:moveTo>
                  <a:cubicBezTo>
                    <a:pt x="206" y="1"/>
                    <a:pt x="164" y="11"/>
                    <a:pt x="128" y="36"/>
                  </a:cubicBezTo>
                  <a:cubicBezTo>
                    <a:pt x="32" y="100"/>
                    <a:pt x="0" y="227"/>
                    <a:pt x="64" y="323"/>
                  </a:cubicBezTo>
                  <a:cubicBezTo>
                    <a:pt x="99" y="376"/>
                    <a:pt x="154" y="399"/>
                    <a:pt x="211" y="399"/>
                  </a:cubicBezTo>
                  <a:cubicBezTo>
                    <a:pt x="259" y="399"/>
                    <a:pt x="308" y="384"/>
                    <a:pt x="351" y="355"/>
                  </a:cubicBezTo>
                  <a:cubicBezTo>
                    <a:pt x="447" y="291"/>
                    <a:pt x="479" y="163"/>
                    <a:pt x="415" y="68"/>
                  </a:cubicBezTo>
                  <a:cubicBezTo>
                    <a:pt x="376" y="28"/>
                    <a:pt x="312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37"/>
            <p:cNvSpPr/>
            <p:nvPr/>
          </p:nvSpPr>
          <p:spPr>
            <a:xfrm>
              <a:off x="5317525" y="1177200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28" y="0"/>
                  </a:moveTo>
                  <a:cubicBezTo>
                    <a:pt x="33" y="64"/>
                    <a:pt x="1" y="192"/>
                    <a:pt x="64" y="256"/>
                  </a:cubicBezTo>
                  <a:cubicBezTo>
                    <a:pt x="106" y="317"/>
                    <a:pt x="173" y="353"/>
                    <a:pt x="242" y="353"/>
                  </a:cubicBezTo>
                  <a:cubicBezTo>
                    <a:pt x="280" y="353"/>
                    <a:pt x="318" y="342"/>
                    <a:pt x="352" y="319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37"/>
            <p:cNvSpPr/>
            <p:nvPr/>
          </p:nvSpPr>
          <p:spPr>
            <a:xfrm>
              <a:off x="5335875" y="1202725"/>
              <a:ext cx="8000" cy="9125"/>
            </a:xfrm>
            <a:custGeom>
              <a:avLst/>
              <a:gdLst/>
              <a:ahLst/>
              <a:cxnLst/>
              <a:rect l="l" t="t" r="r" b="b"/>
              <a:pathLst>
                <a:path w="320" h="365" extrusionOk="0">
                  <a:moveTo>
                    <a:pt x="96" y="1"/>
                  </a:moveTo>
                  <a:cubicBezTo>
                    <a:pt x="1" y="64"/>
                    <a:pt x="1" y="192"/>
                    <a:pt x="64" y="288"/>
                  </a:cubicBezTo>
                  <a:cubicBezTo>
                    <a:pt x="82" y="340"/>
                    <a:pt x="129" y="364"/>
                    <a:pt x="183" y="364"/>
                  </a:cubicBezTo>
                  <a:cubicBezTo>
                    <a:pt x="227" y="364"/>
                    <a:pt x="277" y="348"/>
                    <a:pt x="320" y="320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37"/>
            <p:cNvSpPr/>
            <p:nvPr/>
          </p:nvSpPr>
          <p:spPr>
            <a:xfrm>
              <a:off x="5313550" y="1198425"/>
              <a:ext cx="11175" cy="9950"/>
            </a:xfrm>
            <a:custGeom>
              <a:avLst/>
              <a:gdLst/>
              <a:ahLst/>
              <a:cxnLst/>
              <a:rect l="l" t="t" r="r" b="b"/>
              <a:pathLst>
                <a:path w="447" h="398" extrusionOk="0">
                  <a:moveTo>
                    <a:pt x="236" y="0"/>
                  </a:moveTo>
                  <a:cubicBezTo>
                    <a:pt x="188" y="0"/>
                    <a:pt x="139" y="16"/>
                    <a:pt x="96" y="45"/>
                  </a:cubicBezTo>
                  <a:cubicBezTo>
                    <a:pt x="0" y="109"/>
                    <a:pt x="0" y="236"/>
                    <a:pt x="64" y="300"/>
                  </a:cubicBezTo>
                  <a:cubicBezTo>
                    <a:pt x="84" y="362"/>
                    <a:pt x="145" y="397"/>
                    <a:pt x="211" y="397"/>
                  </a:cubicBezTo>
                  <a:cubicBezTo>
                    <a:pt x="247" y="397"/>
                    <a:pt x="285" y="387"/>
                    <a:pt x="319" y="364"/>
                  </a:cubicBezTo>
                  <a:cubicBezTo>
                    <a:pt x="415" y="300"/>
                    <a:pt x="447" y="173"/>
                    <a:pt x="383" y="77"/>
                  </a:cubicBezTo>
                  <a:cubicBezTo>
                    <a:pt x="348" y="24"/>
                    <a:pt x="293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37"/>
            <p:cNvSpPr/>
            <p:nvPr/>
          </p:nvSpPr>
          <p:spPr>
            <a:xfrm>
              <a:off x="5331900" y="1224225"/>
              <a:ext cx="11175" cy="9950"/>
            </a:xfrm>
            <a:custGeom>
              <a:avLst/>
              <a:gdLst/>
              <a:ahLst/>
              <a:cxnLst/>
              <a:rect l="l" t="t" r="r" b="b"/>
              <a:pathLst>
                <a:path w="447" h="398" extrusionOk="0">
                  <a:moveTo>
                    <a:pt x="205" y="1"/>
                  </a:moveTo>
                  <a:cubicBezTo>
                    <a:pt x="168" y="1"/>
                    <a:pt x="130" y="12"/>
                    <a:pt x="96" y="34"/>
                  </a:cubicBezTo>
                  <a:cubicBezTo>
                    <a:pt x="0" y="98"/>
                    <a:pt x="0" y="226"/>
                    <a:pt x="64" y="321"/>
                  </a:cubicBezTo>
                  <a:cubicBezTo>
                    <a:pt x="99" y="374"/>
                    <a:pt x="144" y="398"/>
                    <a:pt x="193" y="398"/>
                  </a:cubicBezTo>
                  <a:cubicBezTo>
                    <a:pt x="233" y="398"/>
                    <a:pt x="276" y="382"/>
                    <a:pt x="319" y="353"/>
                  </a:cubicBezTo>
                  <a:cubicBezTo>
                    <a:pt x="415" y="321"/>
                    <a:pt x="447" y="194"/>
                    <a:pt x="383" y="98"/>
                  </a:cubicBezTo>
                  <a:cubicBezTo>
                    <a:pt x="342" y="36"/>
                    <a:pt x="274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37"/>
            <p:cNvSpPr/>
            <p:nvPr/>
          </p:nvSpPr>
          <p:spPr>
            <a:xfrm>
              <a:off x="5350250" y="1250575"/>
              <a:ext cx="11175" cy="9700"/>
            </a:xfrm>
            <a:custGeom>
              <a:avLst/>
              <a:gdLst/>
              <a:ahLst/>
              <a:cxnLst/>
              <a:rect l="l" t="t" r="r" b="b"/>
              <a:pathLst>
                <a:path w="447" h="388" extrusionOk="0">
                  <a:moveTo>
                    <a:pt x="205" y="0"/>
                  </a:moveTo>
                  <a:cubicBezTo>
                    <a:pt x="168" y="0"/>
                    <a:pt x="130" y="11"/>
                    <a:pt x="96" y="33"/>
                  </a:cubicBezTo>
                  <a:cubicBezTo>
                    <a:pt x="0" y="97"/>
                    <a:pt x="0" y="225"/>
                    <a:pt x="64" y="321"/>
                  </a:cubicBezTo>
                  <a:cubicBezTo>
                    <a:pt x="103" y="360"/>
                    <a:pt x="167" y="387"/>
                    <a:pt x="225" y="387"/>
                  </a:cubicBezTo>
                  <a:cubicBezTo>
                    <a:pt x="261" y="387"/>
                    <a:pt x="295" y="377"/>
                    <a:pt x="319" y="352"/>
                  </a:cubicBezTo>
                  <a:cubicBezTo>
                    <a:pt x="415" y="289"/>
                    <a:pt x="447" y="161"/>
                    <a:pt x="383" y="97"/>
                  </a:cubicBezTo>
                  <a:cubicBezTo>
                    <a:pt x="342" y="35"/>
                    <a:pt x="274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37"/>
            <p:cNvSpPr/>
            <p:nvPr/>
          </p:nvSpPr>
          <p:spPr>
            <a:xfrm>
              <a:off x="5353425" y="1229050"/>
              <a:ext cx="8800" cy="8850"/>
            </a:xfrm>
            <a:custGeom>
              <a:avLst/>
              <a:gdLst/>
              <a:ahLst/>
              <a:cxnLst/>
              <a:rect l="l" t="t" r="r" b="b"/>
              <a:pathLst>
                <a:path w="352" h="354" extrusionOk="0">
                  <a:moveTo>
                    <a:pt x="128" y="1"/>
                  </a:moveTo>
                  <a:cubicBezTo>
                    <a:pt x="33" y="65"/>
                    <a:pt x="1" y="192"/>
                    <a:pt x="65" y="256"/>
                  </a:cubicBezTo>
                  <a:cubicBezTo>
                    <a:pt x="106" y="318"/>
                    <a:pt x="174" y="353"/>
                    <a:pt x="242" y="353"/>
                  </a:cubicBezTo>
                  <a:cubicBezTo>
                    <a:pt x="280" y="353"/>
                    <a:pt x="318" y="342"/>
                    <a:pt x="352" y="320"/>
                  </a:cubicBezTo>
                  <a:lnTo>
                    <a:pt x="1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37"/>
            <p:cNvSpPr/>
            <p:nvPr/>
          </p:nvSpPr>
          <p:spPr>
            <a:xfrm>
              <a:off x="5330300" y="1246300"/>
              <a:ext cx="8800" cy="9100"/>
            </a:xfrm>
            <a:custGeom>
              <a:avLst/>
              <a:gdLst/>
              <a:ahLst/>
              <a:cxnLst/>
              <a:rect l="l" t="t" r="r" b="b"/>
              <a:pathLst>
                <a:path w="352" h="364" extrusionOk="0">
                  <a:moveTo>
                    <a:pt x="140" y="0"/>
                  </a:moveTo>
                  <a:cubicBezTo>
                    <a:pt x="93" y="0"/>
                    <a:pt x="43" y="16"/>
                    <a:pt x="0" y="45"/>
                  </a:cubicBezTo>
                  <a:lnTo>
                    <a:pt x="224" y="364"/>
                  </a:lnTo>
                  <a:cubicBezTo>
                    <a:pt x="319" y="300"/>
                    <a:pt x="351" y="172"/>
                    <a:pt x="287" y="77"/>
                  </a:cubicBezTo>
                  <a:cubicBezTo>
                    <a:pt x="252" y="24"/>
                    <a:pt x="198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37"/>
            <p:cNvSpPr/>
            <p:nvPr/>
          </p:nvSpPr>
          <p:spPr>
            <a:xfrm>
              <a:off x="5311950" y="1220750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140" y="1"/>
                  </a:moveTo>
                  <a:cubicBezTo>
                    <a:pt x="93" y="1"/>
                    <a:pt x="43" y="17"/>
                    <a:pt x="0" y="45"/>
                  </a:cubicBezTo>
                  <a:lnTo>
                    <a:pt x="224" y="365"/>
                  </a:lnTo>
                  <a:cubicBezTo>
                    <a:pt x="319" y="301"/>
                    <a:pt x="351" y="173"/>
                    <a:pt x="287" y="77"/>
                  </a:cubicBezTo>
                  <a:cubicBezTo>
                    <a:pt x="252" y="25"/>
                    <a:pt x="198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37"/>
            <p:cNvSpPr/>
            <p:nvPr/>
          </p:nvSpPr>
          <p:spPr>
            <a:xfrm>
              <a:off x="5293600" y="1195225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140" y="1"/>
                  </a:moveTo>
                  <a:cubicBezTo>
                    <a:pt x="93" y="1"/>
                    <a:pt x="43" y="17"/>
                    <a:pt x="0" y="45"/>
                  </a:cubicBezTo>
                  <a:lnTo>
                    <a:pt x="224" y="364"/>
                  </a:lnTo>
                  <a:cubicBezTo>
                    <a:pt x="319" y="301"/>
                    <a:pt x="351" y="173"/>
                    <a:pt x="287" y="77"/>
                  </a:cubicBezTo>
                  <a:cubicBezTo>
                    <a:pt x="252" y="24"/>
                    <a:pt x="198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37"/>
            <p:cNvSpPr/>
            <p:nvPr/>
          </p:nvSpPr>
          <p:spPr>
            <a:xfrm>
              <a:off x="5322325" y="1153225"/>
              <a:ext cx="11175" cy="10475"/>
            </a:xfrm>
            <a:custGeom>
              <a:avLst/>
              <a:gdLst/>
              <a:ahLst/>
              <a:cxnLst/>
              <a:rect l="l" t="t" r="r" b="b"/>
              <a:pathLst>
                <a:path w="447" h="419" extrusionOk="0">
                  <a:moveTo>
                    <a:pt x="236" y="1"/>
                  </a:moveTo>
                  <a:cubicBezTo>
                    <a:pt x="200" y="1"/>
                    <a:pt x="162" y="11"/>
                    <a:pt x="128" y="34"/>
                  </a:cubicBezTo>
                  <a:cubicBezTo>
                    <a:pt x="32" y="98"/>
                    <a:pt x="0" y="225"/>
                    <a:pt x="64" y="321"/>
                  </a:cubicBezTo>
                  <a:cubicBezTo>
                    <a:pt x="105" y="383"/>
                    <a:pt x="173" y="418"/>
                    <a:pt x="242" y="418"/>
                  </a:cubicBezTo>
                  <a:cubicBezTo>
                    <a:pt x="279" y="418"/>
                    <a:pt x="317" y="407"/>
                    <a:pt x="351" y="385"/>
                  </a:cubicBezTo>
                  <a:cubicBezTo>
                    <a:pt x="415" y="321"/>
                    <a:pt x="447" y="193"/>
                    <a:pt x="383" y="98"/>
                  </a:cubicBezTo>
                  <a:cubicBezTo>
                    <a:pt x="362" y="36"/>
                    <a:pt x="302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37"/>
            <p:cNvSpPr/>
            <p:nvPr/>
          </p:nvSpPr>
          <p:spPr>
            <a:xfrm>
              <a:off x="5344650" y="1158850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28" y="0"/>
                  </a:moveTo>
                  <a:cubicBezTo>
                    <a:pt x="33" y="64"/>
                    <a:pt x="1" y="160"/>
                    <a:pt x="65" y="256"/>
                  </a:cubicBezTo>
                  <a:cubicBezTo>
                    <a:pt x="106" y="317"/>
                    <a:pt x="174" y="353"/>
                    <a:pt x="242" y="353"/>
                  </a:cubicBezTo>
                  <a:cubicBezTo>
                    <a:pt x="280" y="353"/>
                    <a:pt x="318" y="342"/>
                    <a:pt x="352" y="319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37"/>
            <p:cNvSpPr/>
            <p:nvPr/>
          </p:nvSpPr>
          <p:spPr>
            <a:xfrm>
              <a:off x="5362200" y="118517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28" y="0"/>
                  </a:moveTo>
                  <a:cubicBezTo>
                    <a:pt x="33" y="64"/>
                    <a:pt x="1" y="160"/>
                    <a:pt x="65" y="256"/>
                  </a:cubicBezTo>
                  <a:cubicBezTo>
                    <a:pt x="106" y="318"/>
                    <a:pt x="174" y="353"/>
                    <a:pt x="242" y="353"/>
                  </a:cubicBezTo>
                  <a:cubicBezTo>
                    <a:pt x="280" y="353"/>
                    <a:pt x="318" y="342"/>
                    <a:pt x="352" y="320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37"/>
            <p:cNvSpPr/>
            <p:nvPr/>
          </p:nvSpPr>
          <p:spPr>
            <a:xfrm>
              <a:off x="5339875" y="1180075"/>
              <a:ext cx="11175" cy="9950"/>
            </a:xfrm>
            <a:custGeom>
              <a:avLst/>
              <a:gdLst/>
              <a:ahLst/>
              <a:cxnLst/>
              <a:rect l="l" t="t" r="r" b="b"/>
              <a:pathLst>
                <a:path w="447" h="398" extrusionOk="0">
                  <a:moveTo>
                    <a:pt x="268" y="0"/>
                  </a:moveTo>
                  <a:cubicBezTo>
                    <a:pt x="220" y="0"/>
                    <a:pt x="171" y="16"/>
                    <a:pt x="128" y="45"/>
                  </a:cubicBezTo>
                  <a:cubicBezTo>
                    <a:pt x="32" y="77"/>
                    <a:pt x="0" y="204"/>
                    <a:pt x="64" y="300"/>
                  </a:cubicBezTo>
                  <a:cubicBezTo>
                    <a:pt x="105" y="362"/>
                    <a:pt x="173" y="397"/>
                    <a:pt x="242" y="397"/>
                  </a:cubicBezTo>
                  <a:cubicBezTo>
                    <a:pt x="279" y="397"/>
                    <a:pt x="317" y="387"/>
                    <a:pt x="351" y="364"/>
                  </a:cubicBezTo>
                  <a:cubicBezTo>
                    <a:pt x="447" y="300"/>
                    <a:pt x="447" y="172"/>
                    <a:pt x="415" y="77"/>
                  </a:cubicBezTo>
                  <a:cubicBezTo>
                    <a:pt x="380" y="24"/>
                    <a:pt x="325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37"/>
            <p:cNvSpPr/>
            <p:nvPr/>
          </p:nvSpPr>
          <p:spPr>
            <a:xfrm>
              <a:off x="5358225" y="1206650"/>
              <a:ext cx="11200" cy="9700"/>
            </a:xfrm>
            <a:custGeom>
              <a:avLst/>
              <a:gdLst/>
              <a:ahLst/>
              <a:cxnLst/>
              <a:rect l="l" t="t" r="r" b="b"/>
              <a:pathLst>
                <a:path w="448" h="388" extrusionOk="0">
                  <a:moveTo>
                    <a:pt x="214" y="0"/>
                  </a:moveTo>
                  <a:cubicBezTo>
                    <a:pt x="174" y="0"/>
                    <a:pt x="133" y="11"/>
                    <a:pt x="96" y="35"/>
                  </a:cubicBezTo>
                  <a:cubicBezTo>
                    <a:pt x="0" y="99"/>
                    <a:pt x="0" y="195"/>
                    <a:pt x="32" y="290"/>
                  </a:cubicBezTo>
                  <a:cubicBezTo>
                    <a:pt x="73" y="352"/>
                    <a:pt x="141" y="387"/>
                    <a:pt x="210" y="387"/>
                  </a:cubicBezTo>
                  <a:cubicBezTo>
                    <a:pt x="248" y="387"/>
                    <a:pt x="285" y="377"/>
                    <a:pt x="319" y="354"/>
                  </a:cubicBezTo>
                  <a:cubicBezTo>
                    <a:pt x="415" y="290"/>
                    <a:pt x="447" y="163"/>
                    <a:pt x="383" y="67"/>
                  </a:cubicBezTo>
                  <a:cubicBezTo>
                    <a:pt x="344" y="27"/>
                    <a:pt x="280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37"/>
            <p:cNvSpPr/>
            <p:nvPr/>
          </p:nvSpPr>
          <p:spPr>
            <a:xfrm>
              <a:off x="5375775" y="1233000"/>
              <a:ext cx="11200" cy="9675"/>
            </a:xfrm>
            <a:custGeom>
              <a:avLst/>
              <a:gdLst/>
              <a:ahLst/>
              <a:cxnLst/>
              <a:rect l="l" t="t" r="r" b="b"/>
              <a:pathLst>
                <a:path w="448" h="387" extrusionOk="0">
                  <a:moveTo>
                    <a:pt x="206" y="1"/>
                  </a:moveTo>
                  <a:cubicBezTo>
                    <a:pt x="168" y="1"/>
                    <a:pt x="130" y="12"/>
                    <a:pt x="96" y="34"/>
                  </a:cubicBezTo>
                  <a:cubicBezTo>
                    <a:pt x="32" y="98"/>
                    <a:pt x="0" y="226"/>
                    <a:pt x="64" y="289"/>
                  </a:cubicBezTo>
                  <a:cubicBezTo>
                    <a:pt x="105" y="351"/>
                    <a:pt x="173" y="387"/>
                    <a:pt x="233" y="387"/>
                  </a:cubicBezTo>
                  <a:cubicBezTo>
                    <a:pt x="266" y="387"/>
                    <a:pt x="297" y="376"/>
                    <a:pt x="319" y="353"/>
                  </a:cubicBezTo>
                  <a:cubicBezTo>
                    <a:pt x="415" y="289"/>
                    <a:pt x="447" y="194"/>
                    <a:pt x="383" y="98"/>
                  </a:cubicBezTo>
                  <a:cubicBezTo>
                    <a:pt x="342" y="36"/>
                    <a:pt x="274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37"/>
            <p:cNvSpPr/>
            <p:nvPr/>
          </p:nvSpPr>
          <p:spPr>
            <a:xfrm>
              <a:off x="5379750" y="1211500"/>
              <a:ext cx="8025" cy="8825"/>
            </a:xfrm>
            <a:custGeom>
              <a:avLst/>
              <a:gdLst/>
              <a:ahLst/>
              <a:cxnLst/>
              <a:rect l="l" t="t" r="r" b="b"/>
              <a:pathLst>
                <a:path w="321" h="353" extrusionOk="0">
                  <a:moveTo>
                    <a:pt x="129" y="1"/>
                  </a:moveTo>
                  <a:cubicBezTo>
                    <a:pt x="33" y="64"/>
                    <a:pt x="1" y="192"/>
                    <a:pt x="65" y="256"/>
                  </a:cubicBezTo>
                  <a:cubicBezTo>
                    <a:pt x="106" y="318"/>
                    <a:pt x="160" y="353"/>
                    <a:pt x="220" y="353"/>
                  </a:cubicBezTo>
                  <a:cubicBezTo>
                    <a:pt x="252" y="353"/>
                    <a:pt x="286" y="342"/>
                    <a:pt x="320" y="32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37"/>
            <p:cNvSpPr/>
            <p:nvPr/>
          </p:nvSpPr>
          <p:spPr>
            <a:xfrm>
              <a:off x="5356625" y="1228225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87" y="0"/>
                  </a:moveTo>
                  <a:cubicBezTo>
                    <a:pt x="54" y="0"/>
                    <a:pt x="23" y="11"/>
                    <a:pt x="0" y="34"/>
                  </a:cubicBezTo>
                  <a:lnTo>
                    <a:pt x="224" y="353"/>
                  </a:lnTo>
                  <a:cubicBezTo>
                    <a:pt x="288" y="289"/>
                    <a:pt x="320" y="161"/>
                    <a:pt x="256" y="98"/>
                  </a:cubicBezTo>
                  <a:cubicBezTo>
                    <a:pt x="214" y="36"/>
                    <a:pt x="14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37"/>
            <p:cNvSpPr/>
            <p:nvPr/>
          </p:nvSpPr>
          <p:spPr>
            <a:xfrm>
              <a:off x="5338275" y="1201900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10" y="0"/>
                  </a:moveTo>
                  <a:cubicBezTo>
                    <a:pt x="72" y="0"/>
                    <a:pt x="34" y="11"/>
                    <a:pt x="0" y="34"/>
                  </a:cubicBezTo>
                  <a:lnTo>
                    <a:pt x="224" y="353"/>
                  </a:lnTo>
                  <a:cubicBezTo>
                    <a:pt x="320" y="321"/>
                    <a:pt x="351" y="193"/>
                    <a:pt x="288" y="97"/>
                  </a:cubicBezTo>
                  <a:cubicBezTo>
                    <a:pt x="246" y="36"/>
                    <a:pt x="17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37"/>
            <p:cNvSpPr/>
            <p:nvPr/>
          </p:nvSpPr>
          <p:spPr>
            <a:xfrm>
              <a:off x="5320725" y="1176075"/>
              <a:ext cx="8000" cy="9125"/>
            </a:xfrm>
            <a:custGeom>
              <a:avLst/>
              <a:gdLst/>
              <a:ahLst/>
              <a:cxnLst/>
              <a:rect l="l" t="t" r="r" b="b"/>
              <a:pathLst>
                <a:path w="320" h="365" extrusionOk="0">
                  <a:moveTo>
                    <a:pt x="137" y="1"/>
                  </a:moveTo>
                  <a:cubicBezTo>
                    <a:pt x="93" y="1"/>
                    <a:pt x="43" y="17"/>
                    <a:pt x="0" y="45"/>
                  </a:cubicBezTo>
                  <a:lnTo>
                    <a:pt x="224" y="364"/>
                  </a:lnTo>
                  <a:cubicBezTo>
                    <a:pt x="319" y="301"/>
                    <a:pt x="319" y="173"/>
                    <a:pt x="256" y="77"/>
                  </a:cubicBezTo>
                  <a:cubicBezTo>
                    <a:pt x="238" y="24"/>
                    <a:pt x="191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37"/>
            <p:cNvSpPr/>
            <p:nvPr/>
          </p:nvSpPr>
          <p:spPr>
            <a:xfrm>
              <a:off x="5382150" y="121067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10" y="0"/>
                  </a:moveTo>
                  <a:cubicBezTo>
                    <a:pt x="72" y="0"/>
                    <a:pt x="35" y="11"/>
                    <a:pt x="1" y="34"/>
                  </a:cubicBezTo>
                  <a:lnTo>
                    <a:pt x="224" y="353"/>
                  </a:lnTo>
                  <a:cubicBezTo>
                    <a:pt x="320" y="289"/>
                    <a:pt x="352" y="193"/>
                    <a:pt x="288" y="97"/>
                  </a:cubicBezTo>
                  <a:cubicBezTo>
                    <a:pt x="247" y="36"/>
                    <a:pt x="17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37"/>
            <p:cNvSpPr/>
            <p:nvPr/>
          </p:nvSpPr>
          <p:spPr>
            <a:xfrm>
              <a:off x="5365400" y="1184300"/>
              <a:ext cx="8000" cy="8875"/>
            </a:xfrm>
            <a:custGeom>
              <a:avLst/>
              <a:gdLst/>
              <a:ahLst/>
              <a:cxnLst/>
              <a:rect l="l" t="t" r="r" b="b"/>
              <a:pathLst>
                <a:path w="320" h="355" extrusionOk="0">
                  <a:moveTo>
                    <a:pt x="117" y="1"/>
                  </a:moveTo>
                  <a:cubicBezTo>
                    <a:pt x="78" y="1"/>
                    <a:pt x="37" y="11"/>
                    <a:pt x="0" y="35"/>
                  </a:cubicBezTo>
                  <a:lnTo>
                    <a:pt x="224" y="355"/>
                  </a:lnTo>
                  <a:cubicBezTo>
                    <a:pt x="288" y="291"/>
                    <a:pt x="320" y="163"/>
                    <a:pt x="256" y="67"/>
                  </a:cubicBezTo>
                  <a:cubicBezTo>
                    <a:pt x="236" y="28"/>
                    <a:pt x="180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37"/>
            <p:cNvSpPr/>
            <p:nvPr/>
          </p:nvSpPr>
          <p:spPr>
            <a:xfrm>
              <a:off x="5347850" y="1157725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140" y="1"/>
                  </a:moveTo>
                  <a:cubicBezTo>
                    <a:pt x="93" y="1"/>
                    <a:pt x="43" y="17"/>
                    <a:pt x="0" y="45"/>
                  </a:cubicBezTo>
                  <a:lnTo>
                    <a:pt x="224" y="364"/>
                  </a:lnTo>
                  <a:cubicBezTo>
                    <a:pt x="319" y="301"/>
                    <a:pt x="351" y="173"/>
                    <a:pt x="288" y="77"/>
                  </a:cubicBezTo>
                  <a:cubicBezTo>
                    <a:pt x="252" y="24"/>
                    <a:pt x="198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37"/>
            <p:cNvSpPr/>
            <p:nvPr/>
          </p:nvSpPr>
          <p:spPr>
            <a:xfrm>
              <a:off x="5367800" y="1161550"/>
              <a:ext cx="11975" cy="10125"/>
            </a:xfrm>
            <a:custGeom>
              <a:avLst/>
              <a:gdLst/>
              <a:ahLst/>
              <a:cxnLst/>
              <a:rect l="l" t="t" r="r" b="b"/>
              <a:pathLst>
                <a:path w="479" h="405" extrusionOk="0">
                  <a:moveTo>
                    <a:pt x="241" y="1"/>
                  </a:moveTo>
                  <a:cubicBezTo>
                    <a:pt x="202" y="1"/>
                    <a:pt x="163" y="8"/>
                    <a:pt x="128" y="20"/>
                  </a:cubicBezTo>
                  <a:cubicBezTo>
                    <a:pt x="32" y="84"/>
                    <a:pt x="0" y="211"/>
                    <a:pt x="64" y="307"/>
                  </a:cubicBezTo>
                  <a:cubicBezTo>
                    <a:pt x="105" y="369"/>
                    <a:pt x="173" y="404"/>
                    <a:pt x="242" y="404"/>
                  </a:cubicBezTo>
                  <a:cubicBezTo>
                    <a:pt x="279" y="404"/>
                    <a:pt x="317" y="394"/>
                    <a:pt x="351" y="371"/>
                  </a:cubicBezTo>
                  <a:cubicBezTo>
                    <a:pt x="447" y="307"/>
                    <a:pt x="479" y="179"/>
                    <a:pt x="415" y="84"/>
                  </a:cubicBezTo>
                  <a:cubicBezTo>
                    <a:pt x="375" y="23"/>
                    <a:pt x="308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5385350" y="1188325"/>
              <a:ext cx="11200" cy="10125"/>
            </a:xfrm>
            <a:custGeom>
              <a:avLst/>
              <a:gdLst/>
              <a:ahLst/>
              <a:cxnLst/>
              <a:rect l="l" t="t" r="r" b="b"/>
              <a:pathLst>
                <a:path w="448" h="405" extrusionOk="0">
                  <a:moveTo>
                    <a:pt x="228" y="1"/>
                  </a:moveTo>
                  <a:cubicBezTo>
                    <a:pt x="196" y="1"/>
                    <a:pt x="162" y="11"/>
                    <a:pt x="128" y="34"/>
                  </a:cubicBezTo>
                  <a:cubicBezTo>
                    <a:pt x="32" y="98"/>
                    <a:pt x="0" y="225"/>
                    <a:pt x="64" y="321"/>
                  </a:cubicBezTo>
                  <a:cubicBezTo>
                    <a:pt x="105" y="382"/>
                    <a:pt x="158" y="404"/>
                    <a:pt x="216" y="404"/>
                  </a:cubicBezTo>
                  <a:cubicBezTo>
                    <a:pt x="249" y="404"/>
                    <a:pt x="284" y="397"/>
                    <a:pt x="319" y="385"/>
                  </a:cubicBezTo>
                  <a:cubicBezTo>
                    <a:pt x="415" y="321"/>
                    <a:pt x="447" y="194"/>
                    <a:pt x="383" y="98"/>
                  </a:cubicBezTo>
                  <a:cubicBezTo>
                    <a:pt x="342" y="36"/>
                    <a:pt x="288" y="1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37"/>
            <p:cNvSpPr/>
            <p:nvPr/>
          </p:nvSpPr>
          <p:spPr>
            <a:xfrm>
              <a:off x="4301850" y="1285050"/>
              <a:ext cx="7200" cy="9450"/>
            </a:xfrm>
            <a:custGeom>
              <a:avLst/>
              <a:gdLst/>
              <a:ahLst/>
              <a:cxnLst/>
              <a:rect l="l" t="t" r="r" b="b"/>
              <a:pathLst>
                <a:path w="288" h="378" extrusionOk="0">
                  <a:moveTo>
                    <a:pt x="203" y="1"/>
                  </a:moveTo>
                  <a:cubicBezTo>
                    <a:pt x="128" y="1"/>
                    <a:pt x="56" y="53"/>
                    <a:pt x="33" y="122"/>
                  </a:cubicBezTo>
                  <a:cubicBezTo>
                    <a:pt x="1" y="218"/>
                    <a:pt x="33" y="346"/>
                    <a:pt x="128" y="378"/>
                  </a:cubicBezTo>
                  <a:lnTo>
                    <a:pt x="288" y="27"/>
                  </a:lnTo>
                  <a:cubicBezTo>
                    <a:pt x="261" y="9"/>
                    <a:pt x="23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37"/>
            <p:cNvSpPr/>
            <p:nvPr/>
          </p:nvSpPr>
          <p:spPr>
            <a:xfrm>
              <a:off x="4313825" y="1255900"/>
              <a:ext cx="7200" cy="9875"/>
            </a:xfrm>
            <a:custGeom>
              <a:avLst/>
              <a:gdLst/>
              <a:ahLst/>
              <a:cxnLst/>
              <a:rect l="l" t="t" r="r" b="b"/>
              <a:pathLst>
                <a:path w="288" h="395" extrusionOk="0">
                  <a:moveTo>
                    <a:pt x="220" y="0"/>
                  </a:moveTo>
                  <a:cubicBezTo>
                    <a:pt x="148" y="0"/>
                    <a:pt x="81" y="42"/>
                    <a:pt x="32" y="139"/>
                  </a:cubicBezTo>
                  <a:cubicBezTo>
                    <a:pt x="0" y="235"/>
                    <a:pt x="64" y="331"/>
                    <a:pt x="160" y="395"/>
                  </a:cubicBezTo>
                  <a:lnTo>
                    <a:pt x="288" y="12"/>
                  </a:lnTo>
                  <a:cubicBezTo>
                    <a:pt x="265" y="4"/>
                    <a:pt x="242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4326600" y="1226825"/>
              <a:ext cx="7200" cy="9425"/>
            </a:xfrm>
            <a:custGeom>
              <a:avLst/>
              <a:gdLst/>
              <a:ahLst/>
              <a:cxnLst/>
              <a:rect l="l" t="t" r="r" b="b"/>
              <a:pathLst>
                <a:path w="288" h="377" extrusionOk="0">
                  <a:moveTo>
                    <a:pt x="202" y="0"/>
                  </a:moveTo>
                  <a:cubicBezTo>
                    <a:pt x="128" y="0"/>
                    <a:pt x="55" y="53"/>
                    <a:pt x="32" y="122"/>
                  </a:cubicBezTo>
                  <a:cubicBezTo>
                    <a:pt x="0" y="217"/>
                    <a:pt x="32" y="345"/>
                    <a:pt x="128" y="377"/>
                  </a:cubicBezTo>
                  <a:lnTo>
                    <a:pt x="287" y="26"/>
                  </a:lnTo>
                  <a:cubicBezTo>
                    <a:pt x="261" y="8"/>
                    <a:pt x="231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37"/>
            <p:cNvSpPr/>
            <p:nvPr/>
          </p:nvSpPr>
          <p:spPr>
            <a:xfrm>
              <a:off x="4304250" y="1235150"/>
              <a:ext cx="11200" cy="9725"/>
            </a:xfrm>
            <a:custGeom>
              <a:avLst/>
              <a:gdLst/>
              <a:ahLst/>
              <a:cxnLst/>
              <a:rect l="l" t="t" r="r" b="b"/>
              <a:pathLst>
                <a:path w="448" h="389" extrusionOk="0">
                  <a:moveTo>
                    <a:pt x="230" y="0"/>
                  </a:moveTo>
                  <a:cubicBezTo>
                    <a:pt x="146" y="0"/>
                    <a:pt x="80" y="36"/>
                    <a:pt x="32" y="108"/>
                  </a:cubicBezTo>
                  <a:cubicBezTo>
                    <a:pt x="0" y="235"/>
                    <a:pt x="64" y="331"/>
                    <a:pt x="160" y="363"/>
                  </a:cubicBezTo>
                  <a:cubicBezTo>
                    <a:pt x="187" y="381"/>
                    <a:pt x="216" y="389"/>
                    <a:pt x="245" y="389"/>
                  </a:cubicBezTo>
                  <a:cubicBezTo>
                    <a:pt x="320" y="389"/>
                    <a:pt x="392" y="336"/>
                    <a:pt x="415" y="267"/>
                  </a:cubicBezTo>
                  <a:cubicBezTo>
                    <a:pt x="447" y="172"/>
                    <a:pt x="415" y="44"/>
                    <a:pt x="320" y="12"/>
                  </a:cubicBezTo>
                  <a:cubicBezTo>
                    <a:pt x="288" y="4"/>
                    <a:pt x="258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37"/>
            <p:cNvSpPr/>
            <p:nvPr/>
          </p:nvSpPr>
          <p:spPr>
            <a:xfrm>
              <a:off x="4293075" y="1264675"/>
              <a:ext cx="10400" cy="10100"/>
            </a:xfrm>
            <a:custGeom>
              <a:avLst/>
              <a:gdLst/>
              <a:ahLst/>
              <a:cxnLst/>
              <a:rect l="l" t="t" r="r" b="b"/>
              <a:pathLst>
                <a:path w="416" h="404" extrusionOk="0">
                  <a:moveTo>
                    <a:pt x="216" y="0"/>
                  </a:moveTo>
                  <a:cubicBezTo>
                    <a:pt x="137" y="0"/>
                    <a:pt x="57" y="42"/>
                    <a:pt x="33" y="140"/>
                  </a:cubicBezTo>
                  <a:cubicBezTo>
                    <a:pt x="1" y="235"/>
                    <a:pt x="33" y="331"/>
                    <a:pt x="128" y="395"/>
                  </a:cubicBezTo>
                  <a:cubicBezTo>
                    <a:pt x="145" y="400"/>
                    <a:pt x="163" y="403"/>
                    <a:pt x="181" y="403"/>
                  </a:cubicBezTo>
                  <a:cubicBezTo>
                    <a:pt x="266" y="403"/>
                    <a:pt x="357" y="346"/>
                    <a:pt x="384" y="267"/>
                  </a:cubicBezTo>
                  <a:cubicBezTo>
                    <a:pt x="416" y="171"/>
                    <a:pt x="384" y="44"/>
                    <a:pt x="288" y="12"/>
                  </a:cubicBezTo>
                  <a:cubicBezTo>
                    <a:pt x="265" y="4"/>
                    <a:pt x="24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37"/>
            <p:cNvSpPr/>
            <p:nvPr/>
          </p:nvSpPr>
          <p:spPr>
            <a:xfrm>
              <a:off x="4348125" y="1219175"/>
              <a:ext cx="12000" cy="9925"/>
            </a:xfrm>
            <a:custGeom>
              <a:avLst/>
              <a:gdLst/>
              <a:ahLst/>
              <a:cxnLst/>
              <a:rect l="l" t="t" r="r" b="b"/>
              <a:pathLst>
                <a:path w="480" h="397" extrusionOk="0">
                  <a:moveTo>
                    <a:pt x="230" y="1"/>
                  </a:moveTo>
                  <a:cubicBezTo>
                    <a:pt x="146" y="1"/>
                    <a:pt x="80" y="37"/>
                    <a:pt x="33" y="108"/>
                  </a:cubicBezTo>
                  <a:cubicBezTo>
                    <a:pt x="1" y="204"/>
                    <a:pt x="33" y="332"/>
                    <a:pt x="160" y="364"/>
                  </a:cubicBezTo>
                  <a:cubicBezTo>
                    <a:pt x="194" y="386"/>
                    <a:pt x="232" y="397"/>
                    <a:pt x="268" y="397"/>
                  </a:cubicBezTo>
                  <a:cubicBezTo>
                    <a:pt x="334" y="397"/>
                    <a:pt x="395" y="362"/>
                    <a:pt x="416" y="300"/>
                  </a:cubicBezTo>
                  <a:cubicBezTo>
                    <a:pt x="479" y="172"/>
                    <a:pt x="416" y="77"/>
                    <a:pt x="320" y="13"/>
                  </a:cubicBezTo>
                  <a:cubicBezTo>
                    <a:pt x="288" y="5"/>
                    <a:pt x="258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37"/>
            <p:cNvSpPr/>
            <p:nvPr/>
          </p:nvSpPr>
          <p:spPr>
            <a:xfrm>
              <a:off x="4356100" y="1241000"/>
              <a:ext cx="8000" cy="9625"/>
            </a:xfrm>
            <a:custGeom>
              <a:avLst/>
              <a:gdLst/>
              <a:ahLst/>
              <a:cxnLst/>
              <a:rect l="l" t="t" r="r" b="b"/>
              <a:pathLst>
                <a:path w="320" h="385" extrusionOk="0">
                  <a:moveTo>
                    <a:pt x="212" y="0"/>
                  </a:moveTo>
                  <a:cubicBezTo>
                    <a:pt x="146" y="0"/>
                    <a:pt x="85" y="35"/>
                    <a:pt x="65" y="97"/>
                  </a:cubicBezTo>
                  <a:cubicBezTo>
                    <a:pt x="1" y="193"/>
                    <a:pt x="65" y="321"/>
                    <a:pt x="160" y="384"/>
                  </a:cubicBezTo>
                  <a:lnTo>
                    <a:pt x="320" y="33"/>
                  </a:lnTo>
                  <a:cubicBezTo>
                    <a:pt x="286" y="11"/>
                    <a:pt x="248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37"/>
            <p:cNvSpPr/>
            <p:nvPr/>
          </p:nvSpPr>
          <p:spPr>
            <a:xfrm>
              <a:off x="4342550" y="1269450"/>
              <a:ext cx="8000" cy="9100"/>
            </a:xfrm>
            <a:custGeom>
              <a:avLst/>
              <a:gdLst/>
              <a:ahLst/>
              <a:cxnLst/>
              <a:rect l="l" t="t" r="r" b="b"/>
              <a:pathLst>
                <a:path w="320" h="364" extrusionOk="0">
                  <a:moveTo>
                    <a:pt x="243" y="0"/>
                  </a:moveTo>
                  <a:cubicBezTo>
                    <a:pt x="164" y="0"/>
                    <a:pt x="80" y="36"/>
                    <a:pt x="32" y="108"/>
                  </a:cubicBezTo>
                  <a:cubicBezTo>
                    <a:pt x="0" y="204"/>
                    <a:pt x="32" y="331"/>
                    <a:pt x="128" y="363"/>
                  </a:cubicBezTo>
                  <a:lnTo>
                    <a:pt x="319" y="12"/>
                  </a:lnTo>
                  <a:cubicBezTo>
                    <a:pt x="296" y="4"/>
                    <a:pt x="270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37"/>
            <p:cNvSpPr/>
            <p:nvPr/>
          </p:nvSpPr>
          <p:spPr>
            <a:xfrm>
              <a:off x="4334575" y="1248200"/>
              <a:ext cx="11975" cy="9900"/>
            </a:xfrm>
            <a:custGeom>
              <a:avLst/>
              <a:gdLst/>
              <a:ahLst/>
              <a:cxnLst/>
              <a:rect l="l" t="t" r="r" b="b"/>
              <a:pathLst>
                <a:path w="479" h="396" extrusionOk="0">
                  <a:moveTo>
                    <a:pt x="218" y="1"/>
                  </a:moveTo>
                  <a:cubicBezTo>
                    <a:pt x="149" y="1"/>
                    <a:pt x="85" y="43"/>
                    <a:pt x="64" y="128"/>
                  </a:cubicBezTo>
                  <a:cubicBezTo>
                    <a:pt x="0" y="224"/>
                    <a:pt x="64" y="320"/>
                    <a:pt x="160" y="384"/>
                  </a:cubicBezTo>
                  <a:cubicBezTo>
                    <a:pt x="184" y="392"/>
                    <a:pt x="210" y="396"/>
                    <a:pt x="236" y="396"/>
                  </a:cubicBezTo>
                  <a:cubicBezTo>
                    <a:pt x="313" y="396"/>
                    <a:pt x="391" y="360"/>
                    <a:pt x="415" y="288"/>
                  </a:cubicBezTo>
                  <a:cubicBezTo>
                    <a:pt x="479" y="192"/>
                    <a:pt x="415" y="64"/>
                    <a:pt x="319" y="33"/>
                  </a:cubicBezTo>
                  <a:cubicBezTo>
                    <a:pt x="287" y="11"/>
                    <a:pt x="252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7"/>
            <p:cNvSpPr/>
            <p:nvPr/>
          </p:nvSpPr>
          <p:spPr>
            <a:xfrm>
              <a:off x="4321800" y="1277075"/>
              <a:ext cx="10400" cy="9750"/>
            </a:xfrm>
            <a:custGeom>
              <a:avLst/>
              <a:gdLst/>
              <a:ahLst/>
              <a:cxnLst/>
              <a:rect l="l" t="t" r="r" b="b"/>
              <a:pathLst>
                <a:path w="416" h="390" extrusionOk="0">
                  <a:moveTo>
                    <a:pt x="208" y="1"/>
                  </a:moveTo>
                  <a:cubicBezTo>
                    <a:pt x="141" y="1"/>
                    <a:pt x="78" y="53"/>
                    <a:pt x="32" y="122"/>
                  </a:cubicBezTo>
                  <a:cubicBezTo>
                    <a:pt x="1" y="218"/>
                    <a:pt x="32" y="346"/>
                    <a:pt x="128" y="378"/>
                  </a:cubicBezTo>
                  <a:cubicBezTo>
                    <a:pt x="152" y="386"/>
                    <a:pt x="176" y="390"/>
                    <a:pt x="200" y="390"/>
                  </a:cubicBezTo>
                  <a:cubicBezTo>
                    <a:pt x="270" y="390"/>
                    <a:pt x="336" y="354"/>
                    <a:pt x="384" y="282"/>
                  </a:cubicBezTo>
                  <a:cubicBezTo>
                    <a:pt x="415" y="186"/>
                    <a:pt x="384" y="58"/>
                    <a:pt x="288" y="26"/>
                  </a:cubicBezTo>
                  <a:cubicBezTo>
                    <a:pt x="261" y="9"/>
                    <a:pt x="234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7"/>
            <p:cNvSpPr/>
            <p:nvPr/>
          </p:nvSpPr>
          <p:spPr>
            <a:xfrm>
              <a:off x="4308225" y="1306150"/>
              <a:ext cx="10400" cy="9400"/>
            </a:xfrm>
            <a:custGeom>
              <a:avLst/>
              <a:gdLst/>
              <a:ahLst/>
              <a:cxnLst/>
              <a:rect l="l" t="t" r="r" b="b"/>
              <a:pathLst>
                <a:path w="416" h="376" extrusionOk="0">
                  <a:moveTo>
                    <a:pt x="217" y="0"/>
                  </a:moveTo>
                  <a:cubicBezTo>
                    <a:pt x="149" y="0"/>
                    <a:pt x="89" y="36"/>
                    <a:pt x="65" y="108"/>
                  </a:cubicBezTo>
                  <a:cubicBezTo>
                    <a:pt x="1" y="204"/>
                    <a:pt x="33" y="332"/>
                    <a:pt x="129" y="363"/>
                  </a:cubicBezTo>
                  <a:cubicBezTo>
                    <a:pt x="153" y="371"/>
                    <a:pt x="177" y="375"/>
                    <a:pt x="200" y="375"/>
                  </a:cubicBezTo>
                  <a:cubicBezTo>
                    <a:pt x="270" y="375"/>
                    <a:pt x="336" y="340"/>
                    <a:pt x="384" y="268"/>
                  </a:cubicBezTo>
                  <a:cubicBezTo>
                    <a:pt x="416" y="172"/>
                    <a:pt x="384" y="44"/>
                    <a:pt x="288" y="12"/>
                  </a:cubicBezTo>
                  <a:cubicBezTo>
                    <a:pt x="264" y="4"/>
                    <a:pt x="240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7"/>
            <p:cNvSpPr/>
            <p:nvPr/>
          </p:nvSpPr>
          <p:spPr>
            <a:xfrm>
              <a:off x="4328175" y="1297675"/>
              <a:ext cx="8000" cy="9600"/>
            </a:xfrm>
            <a:custGeom>
              <a:avLst/>
              <a:gdLst/>
              <a:ahLst/>
              <a:cxnLst/>
              <a:rect l="l" t="t" r="r" b="b"/>
              <a:pathLst>
                <a:path w="320" h="384" extrusionOk="0">
                  <a:moveTo>
                    <a:pt x="218" y="0"/>
                  </a:moveTo>
                  <a:cubicBezTo>
                    <a:pt x="150" y="0"/>
                    <a:pt x="86" y="43"/>
                    <a:pt x="65" y="128"/>
                  </a:cubicBezTo>
                  <a:cubicBezTo>
                    <a:pt x="1" y="224"/>
                    <a:pt x="65" y="319"/>
                    <a:pt x="129" y="383"/>
                  </a:cubicBezTo>
                  <a:lnTo>
                    <a:pt x="320" y="32"/>
                  </a:lnTo>
                  <a:cubicBezTo>
                    <a:pt x="288" y="11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7"/>
            <p:cNvSpPr/>
            <p:nvPr/>
          </p:nvSpPr>
          <p:spPr>
            <a:xfrm>
              <a:off x="4305050" y="1285700"/>
              <a:ext cx="7200" cy="9100"/>
            </a:xfrm>
            <a:custGeom>
              <a:avLst/>
              <a:gdLst/>
              <a:ahLst/>
              <a:cxnLst/>
              <a:rect l="l" t="t" r="r" b="b"/>
              <a:pathLst>
                <a:path w="288" h="364" extrusionOk="0">
                  <a:moveTo>
                    <a:pt x="160" y="1"/>
                  </a:moveTo>
                  <a:lnTo>
                    <a:pt x="0" y="352"/>
                  </a:lnTo>
                  <a:cubicBezTo>
                    <a:pt x="24" y="360"/>
                    <a:pt x="48" y="364"/>
                    <a:pt x="72" y="364"/>
                  </a:cubicBezTo>
                  <a:cubicBezTo>
                    <a:pt x="142" y="364"/>
                    <a:pt x="208" y="328"/>
                    <a:pt x="256" y="256"/>
                  </a:cubicBezTo>
                  <a:cubicBezTo>
                    <a:pt x="288" y="160"/>
                    <a:pt x="256" y="33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7"/>
            <p:cNvSpPr/>
            <p:nvPr/>
          </p:nvSpPr>
          <p:spPr>
            <a:xfrm>
              <a:off x="4317800" y="1256175"/>
              <a:ext cx="7225" cy="9900"/>
            </a:xfrm>
            <a:custGeom>
              <a:avLst/>
              <a:gdLst/>
              <a:ahLst/>
              <a:cxnLst/>
              <a:rect l="l" t="t" r="r" b="b"/>
              <a:pathLst>
                <a:path w="289" h="396" extrusionOk="0">
                  <a:moveTo>
                    <a:pt x="129" y="1"/>
                  </a:moveTo>
                  <a:lnTo>
                    <a:pt x="1" y="384"/>
                  </a:lnTo>
                  <a:cubicBezTo>
                    <a:pt x="24" y="391"/>
                    <a:pt x="46" y="395"/>
                    <a:pt x="68" y="395"/>
                  </a:cubicBezTo>
                  <a:cubicBezTo>
                    <a:pt x="140" y="395"/>
                    <a:pt x="208" y="354"/>
                    <a:pt x="256" y="256"/>
                  </a:cubicBezTo>
                  <a:cubicBezTo>
                    <a:pt x="288" y="160"/>
                    <a:pt x="256" y="65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7"/>
            <p:cNvSpPr/>
            <p:nvPr/>
          </p:nvSpPr>
          <p:spPr>
            <a:xfrm>
              <a:off x="4329775" y="1227450"/>
              <a:ext cx="8000" cy="9450"/>
            </a:xfrm>
            <a:custGeom>
              <a:avLst/>
              <a:gdLst/>
              <a:ahLst/>
              <a:cxnLst/>
              <a:rect l="l" t="t" r="r" b="b"/>
              <a:pathLst>
                <a:path w="320" h="378" extrusionOk="0">
                  <a:moveTo>
                    <a:pt x="160" y="1"/>
                  </a:moveTo>
                  <a:lnTo>
                    <a:pt x="1" y="352"/>
                  </a:lnTo>
                  <a:cubicBezTo>
                    <a:pt x="36" y="370"/>
                    <a:pt x="69" y="378"/>
                    <a:pt x="100" y="378"/>
                  </a:cubicBezTo>
                  <a:cubicBezTo>
                    <a:pt x="179" y="378"/>
                    <a:pt x="242" y="325"/>
                    <a:pt x="288" y="256"/>
                  </a:cubicBezTo>
                  <a:cubicBezTo>
                    <a:pt x="320" y="160"/>
                    <a:pt x="256" y="33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7"/>
            <p:cNvSpPr/>
            <p:nvPr/>
          </p:nvSpPr>
          <p:spPr>
            <a:xfrm>
              <a:off x="4378450" y="1234350"/>
              <a:ext cx="12000" cy="9925"/>
            </a:xfrm>
            <a:custGeom>
              <a:avLst/>
              <a:gdLst/>
              <a:ahLst/>
              <a:cxnLst/>
              <a:rect l="l" t="t" r="r" b="b"/>
              <a:pathLst>
                <a:path w="480" h="397" extrusionOk="0">
                  <a:moveTo>
                    <a:pt x="244" y="0"/>
                  </a:moveTo>
                  <a:cubicBezTo>
                    <a:pt x="166" y="0"/>
                    <a:pt x="88" y="36"/>
                    <a:pt x="64" y="108"/>
                  </a:cubicBezTo>
                  <a:cubicBezTo>
                    <a:pt x="0" y="204"/>
                    <a:pt x="32" y="331"/>
                    <a:pt x="160" y="363"/>
                  </a:cubicBezTo>
                  <a:cubicBezTo>
                    <a:pt x="194" y="386"/>
                    <a:pt x="232" y="396"/>
                    <a:pt x="268" y="396"/>
                  </a:cubicBezTo>
                  <a:cubicBezTo>
                    <a:pt x="334" y="396"/>
                    <a:pt x="395" y="361"/>
                    <a:pt x="415" y="299"/>
                  </a:cubicBezTo>
                  <a:cubicBezTo>
                    <a:pt x="479" y="204"/>
                    <a:pt x="447" y="76"/>
                    <a:pt x="320" y="12"/>
                  </a:cubicBezTo>
                  <a:cubicBezTo>
                    <a:pt x="296" y="4"/>
                    <a:pt x="270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7"/>
            <p:cNvSpPr/>
            <p:nvPr/>
          </p:nvSpPr>
          <p:spPr>
            <a:xfrm>
              <a:off x="4385625" y="1256675"/>
              <a:ext cx="8000" cy="9100"/>
            </a:xfrm>
            <a:custGeom>
              <a:avLst/>
              <a:gdLst/>
              <a:ahLst/>
              <a:cxnLst/>
              <a:rect l="l" t="t" r="r" b="b"/>
              <a:pathLst>
                <a:path w="320" h="364" extrusionOk="0">
                  <a:moveTo>
                    <a:pt x="244" y="1"/>
                  </a:moveTo>
                  <a:cubicBezTo>
                    <a:pt x="166" y="1"/>
                    <a:pt x="88" y="37"/>
                    <a:pt x="65" y="108"/>
                  </a:cubicBezTo>
                  <a:cubicBezTo>
                    <a:pt x="1" y="204"/>
                    <a:pt x="33" y="300"/>
                    <a:pt x="128" y="364"/>
                  </a:cubicBezTo>
                  <a:lnTo>
                    <a:pt x="320" y="13"/>
                  </a:lnTo>
                  <a:cubicBezTo>
                    <a:pt x="296" y="5"/>
                    <a:pt x="270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7"/>
            <p:cNvSpPr/>
            <p:nvPr/>
          </p:nvSpPr>
          <p:spPr>
            <a:xfrm>
              <a:off x="4370475" y="1284075"/>
              <a:ext cx="8000" cy="9625"/>
            </a:xfrm>
            <a:custGeom>
              <a:avLst/>
              <a:gdLst/>
              <a:ahLst/>
              <a:cxnLst/>
              <a:rect l="l" t="t" r="r" b="b"/>
              <a:pathLst>
                <a:path w="320" h="385" extrusionOk="0">
                  <a:moveTo>
                    <a:pt x="210" y="0"/>
                  </a:moveTo>
                  <a:cubicBezTo>
                    <a:pt x="141" y="0"/>
                    <a:pt x="73" y="36"/>
                    <a:pt x="32" y="98"/>
                  </a:cubicBezTo>
                  <a:cubicBezTo>
                    <a:pt x="0" y="193"/>
                    <a:pt x="32" y="321"/>
                    <a:pt x="128" y="385"/>
                  </a:cubicBezTo>
                  <a:lnTo>
                    <a:pt x="319" y="34"/>
                  </a:lnTo>
                  <a:cubicBezTo>
                    <a:pt x="286" y="11"/>
                    <a:pt x="248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7"/>
            <p:cNvSpPr/>
            <p:nvPr/>
          </p:nvSpPr>
          <p:spPr>
            <a:xfrm>
              <a:off x="4364075" y="1262525"/>
              <a:ext cx="11200" cy="9950"/>
            </a:xfrm>
            <a:custGeom>
              <a:avLst/>
              <a:gdLst/>
              <a:ahLst/>
              <a:cxnLst/>
              <a:rect l="l" t="t" r="r" b="b"/>
              <a:pathLst>
                <a:path w="448" h="398" extrusionOk="0">
                  <a:moveTo>
                    <a:pt x="196" y="1"/>
                  </a:moveTo>
                  <a:cubicBezTo>
                    <a:pt x="129" y="1"/>
                    <a:pt x="74" y="36"/>
                    <a:pt x="33" y="98"/>
                  </a:cubicBezTo>
                  <a:cubicBezTo>
                    <a:pt x="1" y="194"/>
                    <a:pt x="33" y="321"/>
                    <a:pt x="129" y="385"/>
                  </a:cubicBezTo>
                  <a:cubicBezTo>
                    <a:pt x="153" y="393"/>
                    <a:pt x="177" y="397"/>
                    <a:pt x="200" y="397"/>
                  </a:cubicBezTo>
                  <a:cubicBezTo>
                    <a:pt x="270" y="397"/>
                    <a:pt x="336" y="361"/>
                    <a:pt x="384" y="289"/>
                  </a:cubicBezTo>
                  <a:cubicBezTo>
                    <a:pt x="448" y="194"/>
                    <a:pt x="416" y="66"/>
                    <a:pt x="320" y="34"/>
                  </a:cubicBezTo>
                  <a:cubicBezTo>
                    <a:pt x="275" y="11"/>
                    <a:pt x="234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7"/>
            <p:cNvSpPr/>
            <p:nvPr/>
          </p:nvSpPr>
          <p:spPr>
            <a:xfrm>
              <a:off x="4348925" y="1290650"/>
              <a:ext cx="11200" cy="9750"/>
            </a:xfrm>
            <a:custGeom>
              <a:avLst/>
              <a:gdLst/>
              <a:ahLst/>
              <a:cxnLst/>
              <a:rect l="l" t="t" r="r" b="b"/>
              <a:pathLst>
                <a:path w="448" h="390" extrusionOk="0">
                  <a:moveTo>
                    <a:pt x="235" y="0"/>
                  </a:moveTo>
                  <a:cubicBezTo>
                    <a:pt x="160" y="0"/>
                    <a:pt x="87" y="53"/>
                    <a:pt x="64" y="122"/>
                  </a:cubicBezTo>
                  <a:cubicBezTo>
                    <a:pt x="1" y="218"/>
                    <a:pt x="33" y="313"/>
                    <a:pt x="128" y="377"/>
                  </a:cubicBezTo>
                  <a:cubicBezTo>
                    <a:pt x="152" y="385"/>
                    <a:pt x="176" y="389"/>
                    <a:pt x="200" y="389"/>
                  </a:cubicBezTo>
                  <a:cubicBezTo>
                    <a:pt x="270" y="389"/>
                    <a:pt x="336" y="353"/>
                    <a:pt x="384" y="281"/>
                  </a:cubicBezTo>
                  <a:cubicBezTo>
                    <a:pt x="447" y="186"/>
                    <a:pt x="416" y="90"/>
                    <a:pt x="320" y="26"/>
                  </a:cubicBezTo>
                  <a:cubicBezTo>
                    <a:pt x="293" y="8"/>
                    <a:pt x="264" y="0"/>
                    <a:pt x="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7"/>
            <p:cNvSpPr/>
            <p:nvPr/>
          </p:nvSpPr>
          <p:spPr>
            <a:xfrm>
              <a:off x="4334575" y="1318925"/>
              <a:ext cx="10400" cy="9725"/>
            </a:xfrm>
            <a:custGeom>
              <a:avLst/>
              <a:gdLst/>
              <a:ahLst/>
              <a:cxnLst/>
              <a:rect l="l" t="t" r="r" b="b"/>
              <a:pathLst>
                <a:path w="416" h="389" extrusionOk="0">
                  <a:moveTo>
                    <a:pt x="216" y="0"/>
                  </a:moveTo>
                  <a:cubicBezTo>
                    <a:pt x="146" y="0"/>
                    <a:pt x="80" y="36"/>
                    <a:pt x="32" y="108"/>
                  </a:cubicBezTo>
                  <a:cubicBezTo>
                    <a:pt x="0" y="204"/>
                    <a:pt x="32" y="331"/>
                    <a:pt x="96" y="363"/>
                  </a:cubicBezTo>
                  <a:cubicBezTo>
                    <a:pt x="123" y="381"/>
                    <a:pt x="149" y="389"/>
                    <a:pt x="175" y="389"/>
                  </a:cubicBezTo>
                  <a:cubicBezTo>
                    <a:pt x="243" y="389"/>
                    <a:pt x="305" y="336"/>
                    <a:pt x="351" y="267"/>
                  </a:cubicBezTo>
                  <a:cubicBezTo>
                    <a:pt x="415" y="172"/>
                    <a:pt x="383" y="76"/>
                    <a:pt x="287" y="12"/>
                  </a:cubicBezTo>
                  <a:cubicBezTo>
                    <a:pt x="263" y="4"/>
                    <a:pt x="240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7"/>
            <p:cNvSpPr/>
            <p:nvPr/>
          </p:nvSpPr>
          <p:spPr>
            <a:xfrm>
              <a:off x="4354525" y="1311725"/>
              <a:ext cx="8000" cy="9100"/>
            </a:xfrm>
            <a:custGeom>
              <a:avLst/>
              <a:gdLst/>
              <a:ahLst/>
              <a:cxnLst/>
              <a:rect l="l" t="t" r="r" b="b"/>
              <a:pathLst>
                <a:path w="320" h="364" extrusionOk="0">
                  <a:moveTo>
                    <a:pt x="248" y="1"/>
                  </a:moveTo>
                  <a:cubicBezTo>
                    <a:pt x="178" y="1"/>
                    <a:pt x="112" y="37"/>
                    <a:pt x="64" y="109"/>
                  </a:cubicBezTo>
                  <a:cubicBezTo>
                    <a:pt x="0" y="204"/>
                    <a:pt x="32" y="300"/>
                    <a:pt x="128" y="364"/>
                  </a:cubicBezTo>
                  <a:lnTo>
                    <a:pt x="319" y="13"/>
                  </a:lnTo>
                  <a:cubicBezTo>
                    <a:pt x="295" y="5"/>
                    <a:pt x="271" y="1"/>
                    <a:pt x="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7"/>
            <p:cNvSpPr/>
            <p:nvPr/>
          </p:nvSpPr>
          <p:spPr>
            <a:xfrm>
              <a:off x="4331375" y="1298475"/>
              <a:ext cx="8000" cy="9100"/>
            </a:xfrm>
            <a:custGeom>
              <a:avLst/>
              <a:gdLst/>
              <a:ahLst/>
              <a:cxnLst/>
              <a:rect l="l" t="t" r="r" b="b"/>
              <a:pathLst>
                <a:path w="320" h="364" extrusionOk="0">
                  <a:moveTo>
                    <a:pt x="192" y="0"/>
                  </a:moveTo>
                  <a:lnTo>
                    <a:pt x="1" y="351"/>
                  </a:lnTo>
                  <a:cubicBezTo>
                    <a:pt x="24" y="359"/>
                    <a:pt x="50" y="363"/>
                    <a:pt x="76" y="363"/>
                  </a:cubicBezTo>
                  <a:cubicBezTo>
                    <a:pt x="154" y="363"/>
                    <a:pt x="232" y="327"/>
                    <a:pt x="256" y="256"/>
                  </a:cubicBezTo>
                  <a:cubicBezTo>
                    <a:pt x="320" y="160"/>
                    <a:pt x="288" y="32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7"/>
            <p:cNvSpPr/>
            <p:nvPr/>
          </p:nvSpPr>
          <p:spPr>
            <a:xfrm>
              <a:off x="4345725" y="1269750"/>
              <a:ext cx="8025" cy="9450"/>
            </a:xfrm>
            <a:custGeom>
              <a:avLst/>
              <a:gdLst/>
              <a:ahLst/>
              <a:cxnLst/>
              <a:rect l="l" t="t" r="r" b="b"/>
              <a:pathLst>
                <a:path w="321" h="378" extrusionOk="0">
                  <a:moveTo>
                    <a:pt x="192" y="0"/>
                  </a:moveTo>
                  <a:lnTo>
                    <a:pt x="1" y="351"/>
                  </a:lnTo>
                  <a:cubicBezTo>
                    <a:pt x="28" y="369"/>
                    <a:pt x="57" y="377"/>
                    <a:pt x="86" y="377"/>
                  </a:cubicBezTo>
                  <a:cubicBezTo>
                    <a:pt x="161" y="377"/>
                    <a:pt x="233" y="325"/>
                    <a:pt x="256" y="256"/>
                  </a:cubicBezTo>
                  <a:cubicBezTo>
                    <a:pt x="320" y="160"/>
                    <a:pt x="288" y="64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7"/>
            <p:cNvSpPr/>
            <p:nvPr/>
          </p:nvSpPr>
          <p:spPr>
            <a:xfrm>
              <a:off x="4360100" y="1241825"/>
              <a:ext cx="8000" cy="9100"/>
            </a:xfrm>
            <a:custGeom>
              <a:avLst/>
              <a:gdLst/>
              <a:ahLst/>
              <a:cxnLst/>
              <a:rect l="l" t="t" r="r" b="b"/>
              <a:pathLst>
                <a:path w="320" h="364" extrusionOk="0">
                  <a:moveTo>
                    <a:pt x="160" y="0"/>
                  </a:moveTo>
                  <a:lnTo>
                    <a:pt x="0" y="351"/>
                  </a:lnTo>
                  <a:cubicBezTo>
                    <a:pt x="24" y="359"/>
                    <a:pt x="50" y="363"/>
                    <a:pt x="76" y="363"/>
                  </a:cubicBezTo>
                  <a:cubicBezTo>
                    <a:pt x="154" y="363"/>
                    <a:pt x="232" y="327"/>
                    <a:pt x="256" y="256"/>
                  </a:cubicBezTo>
                  <a:cubicBezTo>
                    <a:pt x="320" y="160"/>
                    <a:pt x="256" y="32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7"/>
            <p:cNvSpPr/>
            <p:nvPr/>
          </p:nvSpPr>
          <p:spPr>
            <a:xfrm>
              <a:off x="4407975" y="1251375"/>
              <a:ext cx="11975" cy="9650"/>
            </a:xfrm>
            <a:custGeom>
              <a:avLst/>
              <a:gdLst/>
              <a:ahLst/>
              <a:cxnLst/>
              <a:rect l="l" t="t" r="r" b="b"/>
              <a:pathLst>
                <a:path w="479" h="386" extrusionOk="0">
                  <a:moveTo>
                    <a:pt x="242" y="0"/>
                  </a:moveTo>
                  <a:cubicBezTo>
                    <a:pt x="173" y="0"/>
                    <a:pt x="105" y="35"/>
                    <a:pt x="64" y="97"/>
                  </a:cubicBezTo>
                  <a:cubicBezTo>
                    <a:pt x="0" y="193"/>
                    <a:pt x="32" y="289"/>
                    <a:pt x="128" y="352"/>
                  </a:cubicBezTo>
                  <a:cubicBezTo>
                    <a:pt x="162" y="375"/>
                    <a:pt x="200" y="386"/>
                    <a:pt x="237" y="386"/>
                  </a:cubicBezTo>
                  <a:cubicBezTo>
                    <a:pt x="306" y="386"/>
                    <a:pt x="374" y="350"/>
                    <a:pt x="415" y="289"/>
                  </a:cubicBezTo>
                  <a:cubicBezTo>
                    <a:pt x="479" y="193"/>
                    <a:pt x="447" y="97"/>
                    <a:pt x="351" y="33"/>
                  </a:cubicBezTo>
                  <a:cubicBezTo>
                    <a:pt x="317" y="11"/>
                    <a:pt x="279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7"/>
            <p:cNvSpPr/>
            <p:nvPr/>
          </p:nvSpPr>
          <p:spPr>
            <a:xfrm>
              <a:off x="4414350" y="1273700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210" y="1"/>
                  </a:moveTo>
                  <a:cubicBezTo>
                    <a:pt x="142" y="1"/>
                    <a:pt x="74" y="36"/>
                    <a:pt x="33" y="98"/>
                  </a:cubicBezTo>
                  <a:cubicBezTo>
                    <a:pt x="1" y="193"/>
                    <a:pt x="33" y="289"/>
                    <a:pt x="96" y="353"/>
                  </a:cubicBezTo>
                  <a:lnTo>
                    <a:pt x="320" y="34"/>
                  </a:lnTo>
                  <a:cubicBezTo>
                    <a:pt x="286" y="11"/>
                    <a:pt x="248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7"/>
            <p:cNvSpPr/>
            <p:nvPr/>
          </p:nvSpPr>
          <p:spPr>
            <a:xfrm>
              <a:off x="4397600" y="1300025"/>
              <a:ext cx="8000" cy="9650"/>
            </a:xfrm>
            <a:custGeom>
              <a:avLst/>
              <a:gdLst/>
              <a:ahLst/>
              <a:cxnLst/>
              <a:rect l="l" t="t" r="r" b="b"/>
              <a:pathLst>
                <a:path w="320" h="386" extrusionOk="0">
                  <a:moveTo>
                    <a:pt x="210" y="1"/>
                  </a:moveTo>
                  <a:cubicBezTo>
                    <a:pt x="141" y="1"/>
                    <a:pt x="74" y="36"/>
                    <a:pt x="32" y="98"/>
                  </a:cubicBezTo>
                  <a:cubicBezTo>
                    <a:pt x="0" y="194"/>
                    <a:pt x="0" y="321"/>
                    <a:pt x="96" y="385"/>
                  </a:cubicBezTo>
                  <a:lnTo>
                    <a:pt x="320" y="34"/>
                  </a:lnTo>
                  <a:cubicBezTo>
                    <a:pt x="286" y="11"/>
                    <a:pt x="248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7"/>
            <p:cNvSpPr/>
            <p:nvPr/>
          </p:nvSpPr>
          <p:spPr>
            <a:xfrm>
              <a:off x="4392000" y="1278500"/>
              <a:ext cx="11200" cy="9650"/>
            </a:xfrm>
            <a:custGeom>
              <a:avLst/>
              <a:gdLst/>
              <a:ahLst/>
              <a:cxnLst/>
              <a:rect l="l" t="t" r="r" b="b"/>
              <a:pathLst>
                <a:path w="448" h="386" extrusionOk="0">
                  <a:moveTo>
                    <a:pt x="212" y="0"/>
                  </a:moveTo>
                  <a:cubicBezTo>
                    <a:pt x="146" y="0"/>
                    <a:pt x="85" y="35"/>
                    <a:pt x="65" y="97"/>
                  </a:cubicBezTo>
                  <a:cubicBezTo>
                    <a:pt x="1" y="193"/>
                    <a:pt x="33" y="321"/>
                    <a:pt x="129" y="352"/>
                  </a:cubicBezTo>
                  <a:cubicBezTo>
                    <a:pt x="163" y="375"/>
                    <a:pt x="196" y="386"/>
                    <a:pt x="229" y="386"/>
                  </a:cubicBezTo>
                  <a:cubicBezTo>
                    <a:pt x="288" y="386"/>
                    <a:pt x="343" y="350"/>
                    <a:pt x="384" y="289"/>
                  </a:cubicBezTo>
                  <a:cubicBezTo>
                    <a:pt x="448" y="225"/>
                    <a:pt x="416" y="97"/>
                    <a:pt x="320" y="33"/>
                  </a:cubicBezTo>
                  <a:cubicBezTo>
                    <a:pt x="286" y="11"/>
                    <a:pt x="248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7"/>
            <p:cNvSpPr/>
            <p:nvPr/>
          </p:nvSpPr>
          <p:spPr>
            <a:xfrm>
              <a:off x="4375250" y="1305625"/>
              <a:ext cx="11200" cy="9925"/>
            </a:xfrm>
            <a:custGeom>
              <a:avLst/>
              <a:gdLst/>
              <a:ahLst/>
              <a:cxnLst/>
              <a:rect l="l" t="t" r="r" b="b"/>
              <a:pathLst>
                <a:path w="448" h="397" extrusionOk="0">
                  <a:moveTo>
                    <a:pt x="234" y="0"/>
                  </a:moveTo>
                  <a:cubicBezTo>
                    <a:pt x="174" y="0"/>
                    <a:pt x="106" y="35"/>
                    <a:pt x="65" y="97"/>
                  </a:cubicBezTo>
                  <a:cubicBezTo>
                    <a:pt x="1" y="193"/>
                    <a:pt x="33" y="321"/>
                    <a:pt x="128" y="384"/>
                  </a:cubicBezTo>
                  <a:cubicBezTo>
                    <a:pt x="152" y="392"/>
                    <a:pt x="178" y="396"/>
                    <a:pt x="204" y="396"/>
                  </a:cubicBezTo>
                  <a:cubicBezTo>
                    <a:pt x="282" y="396"/>
                    <a:pt x="360" y="361"/>
                    <a:pt x="384" y="289"/>
                  </a:cubicBezTo>
                  <a:cubicBezTo>
                    <a:pt x="448" y="225"/>
                    <a:pt x="416" y="97"/>
                    <a:pt x="320" y="33"/>
                  </a:cubicBezTo>
                  <a:cubicBezTo>
                    <a:pt x="297" y="11"/>
                    <a:pt x="267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7"/>
            <p:cNvSpPr/>
            <p:nvPr/>
          </p:nvSpPr>
          <p:spPr>
            <a:xfrm>
              <a:off x="4359300" y="1333275"/>
              <a:ext cx="10400" cy="9750"/>
            </a:xfrm>
            <a:custGeom>
              <a:avLst/>
              <a:gdLst/>
              <a:ahLst/>
              <a:cxnLst/>
              <a:rect l="l" t="t" r="r" b="b"/>
              <a:pathLst>
                <a:path w="416" h="390" extrusionOk="0">
                  <a:moveTo>
                    <a:pt x="248" y="1"/>
                  </a:moveTo>
                  <a:cubicBezTo>
                    <a:pt x="178" y="1"/>
                    <a:pt x="112" y="36"/>
                    <a:pt x="64" y="108"/>
                  </a:cubicBezTo>
                  <a:cubicBezTo>
                    <a:pt x="1" y="204"/>
                    <a:pt x="32" y="300"/>
                    <a:pt x="96" y="364"/>
                  </a:cubicBezTo>
                  <a:cubicBezTo>
                    <a:pt x="124" y="382"/>
                    <a:pt x="155" y="390"/>
                    <a:pt x="185" y="390"/>
                  </a:cubicBezTo>
                  <a:cubicBezTo>
                    <a:pt x="259" y="390"/>
                    <a:pt x="329" y="345"/>
                    <a:pt x="352" y="300"/>
                  </a:cubicBezTo>
                  <a:cubicBezTo>
                    <a:pt x="415" y="204"/>
                    <a:pt x="383" y="76"/>
                    <a:pt x="320" y="12"/>
                  </a:cubicBezTo>
                  <a:cubicBezTo>
                    <a:pt x="296" y="5"/>
                    <a:pt x="272" y="1"/>
                    <a:pt x="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7"/>
            <p:cNvSpPr/>
            <p:nvPr/>
          </p:nvSpPr>
          <p:spPr>
            <a:xfrm>
              <a:off x="4380850" y="1327150"/>
              <a:ext cx="7200" cy="8850"/>
            </a:xfrm>
            <a:custGeom>
              <a:avLst/>
              <a:gdLst/>
              <a:ahLst/>
              <a:cxnLst/>
              <a:rect l="l" t="t" r="r" b="b"/>
              <a:pathLst>
                <a:path w="288" h="354" extrusionOk="0">
                  <a:moveTo>
                    <a:pt x="201" y="1"/>
                  </a:moveTo>
                  <a:cubicBezTo>
                    <a:pt x="141" y="1"/>
                    <a:pt x="73" y="36"/>
                    <a:pt x="32" y="98"/>
                  </a:cubicBezTo>
                  <a:cubicBezTo>
                    <a:pt x="0" y="194"/>
                    <a:pt x="0" y="289"/>
                    <a:pt x="96" y="353"/>
                  </a:cubicBezTo>
                  <a:lnTo>
                    <a:pt x="287" y="34"/>
                  </a:lnTo>
                  <a:cubicBezTo>
                    <a:pt x="265" y="11"/>
                    <a:pt x="234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7"/>
            <p:cNvSpPr/>
            <p:nvPr/>
          </p:nvSpPr>
          <p:spPr>
            <a:xfrm>
              <a:off x="4357700" y="1312025"/>
              <a:ext cx="8000" cy="9100"/>
            </a:xfrm>
            <a:custGeom>
              <a:avLst/>
              <a:gdLst/>
              <a:ahLst/>
              <a:cxnLst/>
              <a:rect l="l" t="t" r="r" b="b"/>
              <a:pathLst>
                <a:path w="320" h="364" extrusionOk="0">
                  <a:moveTo>
                    <a:pt x="192" y="1"/>
                  </a:moveTo>
                  <a:lnTo>
                    <a:pt x="1" y="352"/>
                  </a:lnTo>
                  <a:cubicBezTo>
                    <a:pt x="25" y="360"/>
                    <a:pt x="49" y="364"/>
                    <a:pt x="72" y="364"/>
                  </a:cubicBezTo>
                  <a:cubicBezTo>
                    <a:pt x="142" y="364"/>
                    <a:pt x="208" y="328"/>
                    <a:pt x="256" y="256"/>
                  </a:cubicBezTo>
                  <a:cubicBezTo>
                    <a:pt x="320" y="160"/>
                    <a:pt x="288" y="65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7"/>
            <p:cNvSpPr/>
            <p:nvPr/>
          </p:nvSpPr>
          <p:spPr>
            <a:xfrm>
              <a:off x="4373650" y="1284900"/>
              <a:ext cx="8025" cy="9100"/>
            </a:xfrm>
            <a:custGeom>
              <a:avLst/>
              <a:gdLst/>
              <a:ahLst/>
              <a:cxnLst/>
              <a:rect l="l" t="t" r="r" b="b"/>
              <a:pathLst>
                <a:path w="321" h="364" extrusionOk="0">
                  <a:moveTo>
                    <a:pt x="192" y="1"/>
                  </a:moveTo>
                  <a:lnTo>
                    <a:pt x="1" y="352"/>
                  </a:lnTo>
                  <a:cubicBezTo>
                    <a:pt x="25" y="360"/>
                    <a:pt x="49" y="364"/>
                    <a:pt x="72" y="364"/>
                  </a:cubicBezTo>
                  <a:cubicBezTo>
                    <a:pt x="143" y="364"/>
                    <a:pt x="208" y="328"/>
                    <a:pt x="256" y="256"/>
                  </a:cubicBezTo>
                  <a:cubicBezTo>
                    <a:pt x="320" y="160"/>
                    <a:pt x="288" y="33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7"/>
            <p:cNvSpPr/>
            <p:nvPr/>
          </p:nvSpPr>
          <p:spPr>
            <a:xfrm>
              <a:off x="4388825" y="1256975"/>
              <a:ext cx="8000" cy="9625"/>
            </a:xfrm>
            <a:custGeom>
              <a:avLst/>
              <a:gdLst/>
              <a:ahLst/>
              <a:cxnLst/>
              <a:rect l="l" t="t" r="r" b="b"/>
              <a:pathLst>
                <a:path w="320" h="385" extrusionOk="0">
                  <a:moveTo>
                    <a:pt x="192" y="1"/>
                  </a:moveTo>
                  <a:lnTo>
                    <a:pt x="0" y="352"/>
                  </a:lnTo>
                  <a:cubicBezTo>
                    <a:pt x="34" y="374"/>
                    <a:pt x="72" y="385"/>
                    <a:pt x="110" y="385"/>
                  </a:cubicBezTo>
                  <a:cubicBezTo>
                    <a:pt x="179" y="385"/>
                    <a:pt x="246" y="350"/>
                    <a:pt x="288" y="288"/>
                  </a:cubicBezTo>
                  <a:cubicBezTo>
                    <a:pt x="319" y="192"/>
                    <a:pt x="288" y="65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7"/>
            <p:cNvSpPr/>
            <p:nvPr/>
          </p:nvSpPr>
          <p:spPr>
            <a:xfrm>
              <a:off x="4436700" y="1269425"/>
              <a:ext cx="11975" cy="10000"/>
            </a:xfrm>
            <a:custGeom>
              <a:avLst/>
              <a:gdLst/>
              <a:ahLst/>
              <a:cxnLst/>
              <a:rect l="l" t="t" r="r" b="b"/>
              <a:pathLst>
                <a:path w="479" h="400" extrusionOk="0">
                  <a:moveTo>
                    <a:pt x="211" y="1"/>
                  </a:moveTo>
                  <a:cubicBezTo>
                    <a:pt x="154" y="1"/>
                    <a:pt x="99" y="24"/>
                    <a:pt x="64" y="77"/>
                  </a:cubicBezTo>
                  <a:cubicBezTo>
                    <a:pt x="0" y="173"/>
                    <a:pt x="32" y="301"/>
                    <a:pt x="128" y="364"/>
                  </a:cubicBezTo>
                  <a:cubicBezTo>
                    <a:pt x="164" y="389"/>
                    <a:pt x="206" y="399"/>
                    <a:pt x="246" y="399"/>
                  </a:cubicBezTo>
                  <a:cubicBezTo>
                    <a:pt x="312" y="399"/>
                    <a:pt x="376" y="372"/>
                    <a:pt x="415" y="332"/>
                  </a:cubicBezTo>
                  <a:cubicBezTo>
                    <a:pt x="479" y="237"/>
                    <a:pt x="447" y="109"/>
                    <a:pt x="351" y="45"/>
                  </a:cubicBezTo>
                  <a:cubicBezTo>
                    <a:pt x="308" y="17"/>
                    <a:pt x="259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7"/>
            <p:cNvSpPr/>
            <p:nvPr/>
          </p:nvSpPr>
          <p:spPr>
            <a:xfrm>
              <a:off x="4441475" y="1292050"/>
              <a:ext cx="8800" cy="9625"/>
            </a:xfrm>
            <a:custGeom>
              <a:avLst/>
              <a:gdLst/>
              <a:ahLst/>
              <a:cxnLst/>
              <a:rect l="l" t="t" r="r" b="b"/>
              <a:pathLst>
                <a:path w="352" h="385" extrusionOk="0">
                  <a:moveTo>
                    <a:pt x="242" y="1"/>
                  </a:moveTo>
                  <a:cubicBezTo>
                    <a:pt x="174" y="1"/>
                    <a:pt x="106" y="36"/>
                    <a:pt x="65" y="98"/>
                  </a:cubicBezTo>
                  <a:cubicBezTo>
                    <a:pt x="1" y="193"/>
                    <a:pt x="33" y="321"/>
                    <a:pt x="128" y="385"/>
                  </a:cubicBezTo>
                  <a:lnTo>
                    <a:pt x="352" y="34"/>
                  </a:lnTo>
                  <a:cubicBezTo>
                    <a:pt x="318" y="11"/>
                    <a:pt x="280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7"/>
            <p:cNvSpPr/>
            <p:nvPr/>
          </p:nvSpPr>
          <p:spPr>
            <a:xfrm>
              <a:off x="4423125" y="1318100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212" y="1"/>
                  </a:moveTo>
                  <a:cubicBezTo>
                    <a:pt x="154" y="1"/>
                    <a:pt x="100" y="24"/>
                    <a:pt x="64" y="77"/>
                  </a:cubicBezTo>
                  <a:cubicBezTo>
                    <a:pt x="1" y="173"/>
                    <a:pt x="33" y="300"/>
                    <a:pt x="128" y="364"/>
                  </a:cubicBezTo>
                  <a:lnTo>
                    <a:pt x="352" y="45"/>
                  </a:lnTo>
                  <a:cubicBezTo>
                    <a:pt x="309" y="16"/>
                    <a:pt x="259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7"/>
            <p:cNvSpPr/>
            <p:nvPr/>
          </p:nvSpPr>
          <p:spPr>
            <a:xfrm>
              <a:off x="4419150" y="1296050"/>
              <a:ext cx="11175" cy="9650"/>
            </a:xfrm>
            <a:custGeom>
              <a:avLst/>
              <a:gdLst/>
              <a:ahLst/>
              <a:cxnLst/>
              <a:rect l="l" t="t" r="r" b="b"/>
              <a:pathLst>
                <a:path w="447" h="386" extrusionOk="0">
                  <a:moveTo>
                    <a:pt x="242" y="0"/>
                  </a:moveTo>
                  <a:cubicBezTo>
                    <a:pt x="173" y="0"/>
                    <a:pt x="105" y="35"/>
                    <a:pt x="64" y="97"/>
                  </a:cubicBezTo>
                  <a:cubicBezTo>
                    <a:pt x="0" y="161"/>
                    <a:pt x="32" y="289"/>
                    <a:pt x="128" y="353"/>
                  </a:cubicBezTo>
                  <a:cubicBezTo>
                    <a:pt x="150" y="375"/>
                    <a:pt x="181" y="386"/>
                    <a:pt x="214" y="386"/>
                  </a:cubicBezTo>
                  <a:cubicBezTo>
                    <a:pt x="274" y="386"/>
                    <a:pt x="342" y="351"/>
                    <a:pt x="383" y="289"/>
                  </a:cubicBezTo>
                  <a:cubicBezTo>
                    <a:pt x="447" y="225"/>
                    <a:pt x="415" y="97"/>
                    <a:pt x="351" y="33"/>
                  </a:cubicBezTo>
                  <a:cubicBezTo>
                    <a:pt x="317" y="11"/>
                    <a:pt x="279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7"/>
            <p:cNvSpPr/>
            <p:nvPr/>
          </p:nvSpPr>
          <p:spPr>
            <a:xfrm>
              <a:off x="4401575" y="1322375"/>
              <a:ext cx="10400" cy="9650"/>
            </a:xfrm>
            <a:custGeom>
              <a:avLst/>
              <a:gdLst/>
              <a:ahLst/>
              <a:cxnLst/>
              <a:rect l="l" t="t" r="r" b="b"/>
              <a:pathLst>
                <a:path w="416" h="386" extrusionOk="0">
                  <a:moveTo>
                    <a:pt x="220" y="0"/>
                  </a:moveTo>
                  <a:cubicBezTo>
                    <a:pt x="161" y="0"/>
                    <a:pt x="106" y="36"/>
                    <a:pt x="65" y="97"/>
                  </a:cubicBezTo>
                  <a:cubicBezTo>
                    <a:pt x="1" y="193"/>
                    <a:pt x="33" y="289"/>
                    <a:pt x="97" y="353"/>
                  </a:cubicBezTo>
                  <a:cubicBezTo>
                    <a:pt x="131" y="375"/>
                    <a:pt x="169" y="386"/>
                    <a:pt x="206" y="386"/>
                  </a:cubicBezTo>
                  <a:cubicBezTo>
                    <a:pt x="275" y="386"/>
                    <a:pt x="343" y="351"/>
                    <a:pt x="384" y="289"/>
                  </a:cubicBezTo>
                  <a:cubicBezTo>
                    <a:pt x="416" y="225"/>
                    <a:pt x="416" y="97"/>
                    <a:pt x="320" y="34"/>
                  </a:cubicBezTo>
                  <a:cubicBezTo>
                    <a:pt x="286" y="11"/>
                    <a:pt x="252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7"/>
            <p:cNvSpPr/>
            <p:nvPr/>
          </p:nvSpPr>
          <p:spPr>
            <a:xfrm>
              <a:off x="4384025" y="1348700"/>
              <a:ext cx="10400" cy="9675"/>
            </a:xfrm>
            <a:custGeom>
              <a:avLst/>
              <a:gdLst/>
              <a:ahLst/>
              <a:cxnLst/>
              <a:rect l="l" t="t" r="r" b="b"/>
              <a:pathLst>
                <a:path w="416" h="387" extrusionOk="0">
                  <a:moveTo>
                    <a:pt x="212" y="1"/>
                  </a:moveTo>
                  <a:cubicBezTo>
                    <a:pt x="146" y="1"/>
                    <a:pt x="85" y="36"/>
                    <a:pt x="65" y="98"/>
                  </a:cubicBezTo>
                  <a:cubicBezTo>
                    <a:pt x="1" y="193"/>
                    <a:pt x="1" y="321"/>
                    <a:pt x="97" y="353"/>
                  </a:cubicBezTo>
                  <a:cubicBezTo>
                    <a:pt x="119" y="376"/>
                    <a:pt x="150" y="386"/>
                    <a:pt x="183" y="386"/>
                  </a:cubicBezTo>
                  <a:cubicBezTo>
                    <a:pt x="243" y="386"/>
                    <a:pt x="311" y="351"/>
                    <a:pt x="352" y="289"/>
                  </a:cubicBezTo>
                  <a:cubicBezTo>
                    <a:pt x="416" y="225"/>
                    <a:pt x="384" y="98"/>
                    <a:pt x="320" y="34"/>
                  </a:cubicBezTo>
                  <a:cubicBezTo>
                    <a:pt x="286" y="11"/>
                    <a:pt x="248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7"/>
            <p:cNvSpPr/>
            <p:nvPr/>
          </p:nvSpPr>
          <p:spPr>
            <a:xfrm>
              <a:off x="4404775" y="13439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42" y="0"/>
                  </a:moveTo>
                  <a:cubicBezTo>
                    <a:pt x="174" y="0"/>
                    <a:pt x="106" y="35"/>
                    <a:pt x="64" y="97"/>
                  </a:cubicBezTo>
                  <a:cubicBezTo>
                    <a:pt x="1" y="161"/>
                    <a:pt x="33" y="289"/>
                    <a:pt x="128" y="352"/>
                  </a:cubicBezTo>
                  <a:lnTo>
                    <a:pt x="352" y="33"/>
                  </a:lnTo>
                  <a:cubicBezTo>
                    <a:pt x="318" y="11"/>
                    <a:pt x="280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7"/>
            <p:cNvSpPr/>
            <p:nvPr/>
          </p:nvSpPr>
          <p:spPr>
            <a:xfrm>
              <a:off x="4383225" y="1328000"/>
              <a:ext cx="8025" cy="8825"/>
            </a:xfrm>
            <a:custGeom>
              <a:avLst/>
              <a:gdLst/>
              <a:ahLst/>
              <a:cxnLst/>
              <a:rect l="l" t="t" r="r" b="b"/>
              <a:pathLst>
                <a:path w="321" h="353" extrusionOk="0">
                  <a:moveTo>
                    <a:pt x="192" y="0"/>
                  </a:moveTo>
                  <a:lnTo>
                    <a:pt x="1" y="319"/>
                  </a:lnTo>
                  <a:cubicBezTo>
                    <a:pt x="35" y="342"/>
                    <a:pt x="69" y="352"/>
                    <a:pt x="101" y="352"/>
                  </a:cubicBezTo>
                  <a:cubicBezTo>
                    <a:pt x="161" y="352"/>
                    <a:pt x="215" y="317"/>
                    <a:pt x="256" y="255"/>
                  </a:cubicBezTo>
                  <a:cubicBezTo>
                    <a:pt x="320" y="160"/>
                    <a:pt x="288" y="32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7"/>
            <p:cNvSpPr/>
            <p:nvPr/>
          </p:nvSpPr>
          <p:spPr>
            <a:xfrm>
              <a:off x="4400000" y="1300850"/>
              <a:ext cx="8000" cy="9650"/>
            </a:xfrm>
            <a:custGeom>
              <a:avLst/>
              <a:gdLst/>
              <a:ahLst/>
              <a:cxnLst/>
              <a:rect l="l" t="t" r="r" b="b"/>
              <a:pathLst>
                <a:path w="320" h="386" extrusionOk="0">
                  <a:moveTo>
                    <a:pt x="224" y="1"/>
                  </a:moveTo>
                  <a:lnTo>
                    <a:pt x="0" y="352"/>
                  </a:lnTo>
                  <a:cubicBezTo>
                    <a:pt x="34" y="375"/>
                    <a:pt x="72" y="385"/>
                    <a:pt x="110" y="385"/>
                  </a:cubicBezTo>
                  <a:cubicBezTo>
                    <a:pt x="178" y="385"/>
                    <a:pt x="246" y="350"/>
                    <a:pt x="287" y="288"/>
                  </a:cubicBezTo>
                  <a:cubicBezTo>
                    <a:pt x="319" y="192"/>
                    <a:pt x="319" y="65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7"/>
            <p:cNvSpPr/>
            <p:nvPr/>
          </p:nvSpPr>
          <p:spPr>
            <a:xfrm>
              <a:off x="4416750" y="1274525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224" y="1"/>
                  </a:moveTo>
                  <a:lnTo>
                    <a:pt x="0" y="320"/>
                  </a:lnTo>
                  <a:cubicBezTo>
                    <a:pt x="43" y="349"/>
                    <a:pt x="93" y="364"/>
                    <a:pt x="140" y="364"/>
                  </a:cubicBezTo>
                  <a:cubicBezTo>
                    <a:pt x="198" y="364"/>
                    <a:pt x="252" y="341"/>
                    <a:pt x="288" y="288"/>
                  </a:cubicBezTo>
                  <a:cubicBezTo>
                    <a:pt x="351" y="192"/>
                    <a:pt x="319" y="65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7"/>
            <p:cNvSpPr/>
            <p:nvPr/>
          </p:nvSpPr>
          <p:spPr>
            <a:xfrm>
              <a:off x="4464625" y="1289375"/>
              <a:ext cx="11175" cy="10000"/>
            </a:xfrm>
            <a:custGeom>
              <a:avLst/>
              <a:gdLst/>
              <a:ahLst/>
              <a:cxnLst/>
              <a:rect l="l" t="t" r="r" b="b"/>
              <a:pathLst>
                <a:path w="447" h="400" extrusionOk="0">
                  <a:moveTo>
                    <a:pt x="211" y="1"/>
                  </a:moveTo>
                  <a:cubicBezTo>
                    <a:pt x="154" y="1"/>
                    <a:pt x="99" y="24"/>
                    <a:pt x="64" y="77"/>
                  </a:cubicBezTo>
                  <a:cubicBezTo>
                    <a:pt x="0" y="141"/>
                    <a:pt x="0" y="269"/>
                    <a:pt x="96" y="364"/>
                  </a:cubicBezTo>
                  <a:cubicBezTo>
                    <a:pt x="133" y="389"/>
                    <a:pt x="174" y="399"/>
                    <a:pt x="214" y="399"/>
                  </a:cubicBezTo>
                  <a:cubicBezTo>
                    <a:pt x="280" y="399"/>
                    <a:pt x="344" y="372"/>
                    <a:pt x="383" y="332"/>
                  </a:cubicBezTo>
                  <a:cubicBezTo>
                    <a:pt x="447" y="237"/>
                    <a:pt x="447" y="109"/>
                    <a:pt x="351" y="45"/>
                  </a:cubicBezTo>
                  <a:cubicBezTo>
                    <a:pt x="308" y="16"/>
                    <a:pt x="259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7"/>
            <p:cNvSpPr/>
            <p:nvPr/>
          </p:nvSpPr>
          <p:spPr>
            <a:xfrm>
              <a:off x="4467800" y="1312175"/>
              <a:ext cx="8800" cy="8650"/>
            </a:xfrm>
            <a:custGeom>
              <a:avLst/>
              <a:gdLst/>
              <a:ahLst/>
              <a:cxnLst/>
              <a:rect l="l" t="t" r="r" b="b"/>
              <a:pathLst>
                <a:path w="352" h="346" extrusionOk="0">
                  <a:moveTo>
                    <a:pt x="222" y="1"/>
                  </a:moveTo>
                  <a:cubicBezTo>
                    <a:pt x="160" y="1"/>
                    <a:pt x="102" y="35"/>
                    <a:pt x="65" y="91"/>
                  </a:cubicBezTo>
                  <a:cubicBezTo>
                    <a:pt x="1" y="154"/>
                    <a:pt x="33" y="282"/>
                    <a:pt x="129" y="346"/>
                  </a:cubicBezTo>
                  <a:lnTo>
                    <a:pt x="352" y="59"/>
                  </a:lnTo>
                  <a:cubicBezTo>
                    <a:pt x="312" y="19"/>
                    <a:pt x="266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7"/>
            <p:cNvSpPr/>
            <p:nvPr/>
          </p:nvSpPr>
          <p:spPr>
            <a:xfrm>
              <a:off x="4448650" y="133725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12" y="0"/>
                  </a:moveTo>
                  <a:cubicBezTo>
                    <a:pt x="154" y="0"/>
                    <a:pt x="100" y="24"/>
                    <a:pt x="65" y="77"/>
                  </a:cubicBezTo>
                  <a:cubicBezTo>
                    <a:pt x="1" y="141"/>
                    <a:pt x="1" y="268"/>
                    <a:pt x="97" y="332"/>
                  </a:cubicBezTo>
                  <a:lnTo>
                    <a:pt x="352" y="45"/>
                  </a:lnTo>
                  <a:cubicBezTo>
                    <a:pt x="309" y="16"/>
                    <a:pt x="25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7"/>
            <p:cNvSpPr/>
            <p:nvPr/>
          </p:nvSpPr>
          <p:spPr>
            <a:xfrm>
              <a:off x="4445475" y="1314900"/>
              <a:ext cx="11200" cy="9775"/>
            </a:xfrm>
            <a:custGeom>
              <a:avLst/>
              <a:gdLst/>
              <a:ahLst/>
              <a:cxnLst/>
              <a:rect l="l" t="t" r="r" b="b"/>
              <a:pathLst>
                <a:path w="448" h="391" extrusionOk="0">
                  <a:moveTo>
                    <a:pt x="212" y="1"/>
                  </a:moveTo>
                  <a:cubicBezTo>
                    <a:pt x="154" y="1"/>
                    <a:pt x="99" y="25"/>
                    <a:pt x="64" y="77"/>
                  </a:cubicBezTo>
                  <a:cubicBezTo>
                    <a:pt x="0" y="141"/>
                    <a:pt x="32" y="269"/>
                    <a:pt x="96" y="333"/>
                  </a:cubicBezTo>
                  <a:cubicBezTo>
                    <a:pt x="136" y="373"/>
                    <a:pt x="182" y="390"/>
                    <a:pt x="226" y="390"/>
                  </a:cubicBezTo>
                  <a:cubicBezTo>
                    <a:pt x="287" y="390"/>
                    <a:pt x="346" y="356"/>
                    <a:pt x="383" y="301"/>
                  </a:cubicBezTo>
                  <a:cubicBezTo>
                    <a:pt x="447" y="237"/>
                    <a:pt x="415" y="109"/>
                    <a:pt x="351" y="45"/>
                  </a:cubicBezTo>
                  <a:cubicBezTo>
                    <a:pt x="308" y="17"/>
                    <a:pt x="259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7"/>
            <p:cNvSpPr/>
            <p:nvPr/>
          </p:nvSpPr>
          <p:spPr>
            <a:xfrm>
              <a:off x="4426325" y="1340450"/>
              <a:ext cx="11200" cy="9425"/>
            </a:xfrm>
            <a:custGeom>
              <a:avLst/>
              <a:gdLst/>
              <a:ahLst/>
              <a:cxnLst/>
              <a:rect l="l" t="t" r="r" b="b"/>
              <a:pathLst>
                <a:path w="448" h="377" extrusionOk="0">
                  <a:moveTo>
                    <a:pt x="212" y="0"/>
                  </a:moveTo>
                  <a:cubicBezTo>
                    <a:pt x="154" y="0"/>
                    <a:pt x="99" y="24"/>
                    <a:pt x="64" y="77"/>
                  </a:cubicBezTo>
                  <a:cubicBezTo>
                    <a:pt x="0" y="172"/>
                    <a:pt x="32" y="268"/>
                    <a:pt x="96" y="332"/>
                  </a:cubicBezTo>
                  <a:cubicBezTo>
                    <a:pt x="139" y="361"/>
                    <a:pt x="182" y="376"/>
                    <a:pt x="225" y="376"/>
                  </a:cubicBezTo>
                  <a:cubicBezTo>
                    <a:pt x="278" y="376"/>
                    <a:pt x="331" y="353"/>
                    <a:pt x="383" y="300"/>
                  </a:cubicBezTo>
                  <a:cubicBezTo>
                    <a:pt x="447" y="204"/>
                    <a:pt x="415" y="108"/>
                    <a:pt x="351" y="45"/>
                  </a:cubicBezTo>
                  <a:cubicBezTo>
                    <a:pt x="308" y="16"/>
                    <a:pt x="25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7"/>
            <p:cNvSpPr/>
            <p:nvPr/>
          </p:nvSpPr>
          <p:spPr>
            <a:xfrm>
              <a:off x="4407175" y="1365800"/>
              <a:ext cx="10400" cy="9350"/>
            </a:xfrm>
            <a:custGeom>
              <a:avLst/>
              <a:gdLst/>
              <a:ahLst/>
              <a:cxnLst/>
              <a:rect l="l" t="t" r="r" b="b"/>
              <a:pathLst>
                <a:path w="416" h="374" extrusionOk="0">
                  <a:moveTo>
                    <a:pt x="230" y="1"/>
                  </a:moveTo>
                  <a:cubicBezTo>
                    <a:pt x="171" y="1"/>
                    <a:pt x="105" y="23"/>
                    <a:pt x="64" y="84"/>
                  </a:cubicBezTo>
                  <a:cubicBezTo>
                    <a:pt x="0" y="180"/>
                    <a:pt x="32" y="275"/>
                    <a:pt x="96" y="339"/>
                  </a:cubicBezTo>
                  <a:cubicBezTo>
                    <a:pt x="120" y="363"/>
                    <a:pt x="154" y="374"/>
                    <a:pt x="190" y="374"/>
                  </a:cubicBezTo>
                  <a:cubicBezTo>
                    <a:pt x="248" y="374"/>
                    <a:pt x="312" y="347"/>
                    <a:pt x="351" y="307"/>
                  </a:cubicBezTo>
                  <a:cubicBezTo>
                    <a:pt x="415" y="211"/>
                    <a:pt x="415" y="84"/>
                    <a:pt x="320" y="20"/>
                  </a:cubicBezTo>
                  <a:cubicBezTo>
                    <a:pt x="296" y="8"/>
                    <a:pt x="264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7"/>
            <p:cNvSpPr/>
            <p:nvPr/>
          </p:nvSpPr>
          <p:spPr>
            <a:xfrm>
              <a:off x="4428725" y="136197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22" y="1"/>
                  </a:moveTo>
                  <a:cubicBezTo>
                    <a:pt x="169" y="1"/>
                    <a:pt x="117" y="25"/>
                    <a:pt x="64" y="77"/>
                  </a:cubicBezTo>
                  <a:cubicBezTo>
                    <a:pt x="0" y="173"/>
                    <a:pt x="32" y="269"/>
                    <a:pt x="96" y="333"/>
                  </a:cubicBezTo>
                  <a:lnTo>
                    <a:pt x="351" y="45"/>
                  </a:lnTo>
                  <a:cubicBezTo>
                    <a:pt x="308" y="17"/>
                    <a:pt x="265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7"/>
            <p:cNvSpPr/>
            <p:nvPr/>
          </p:nvSpPr>
          <p:spPr>
            <a:xfrm>
              <a:off x="4407975" y="1344750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224" y="0"/>
                  </a:moveTo>
                  <a:lnTo>
                    <a:pt x="0" y="319"/>
                  </a:lnTo>
                  <a:cubicBezTo>
                    <a:pt x="23" y="342"/>
                    <a:pt x="54" y="353"/>
                    <a:pt x="86" y="353"/>
                  </a:cubicBezTo>
                  <a:cubicBezTo>
                    <a:pt x="147" y="353"/>
                    <a:pt x="214" y="317"/>
                    <a:pt x="256" y="256"/>
                  </a:cubicBezTo>
                  <a:cubicBezTo>
                    <a:pt x="319" y="160"/>
                    <a:pt x="288" y="64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7"/>
            <p:cNvSpPr/>
            <p:nvPr/>
          </p:nvSpPr>
          <p:spPr>
            <a:xfrm>
              <a:off x="4426325" y="1319225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224" y="0"/>
                  </a:moveTo>
                  <a:lnTo>
                    <a:pt x="0" y="319"/>
                  </a:lnTo>
                  <a:cubicBezTo>
                    <a:pt x="23" y="342"/>
                    <a:pt x="54" y="352"/>
                    <a:pt x="86" y="352"/>
                  </a:cubicBezTo>
                  <a:cubicBezTo>
                    <a:pt x="147" y="352"/>
                    <a:pt x="214" y="317"/>
                    <a:pt x="256" y="255"/>
                  </a:cubicBezTo>
                  <a:cubicBezTo>
                    <a:pt x="319" y="160"/>
                    <a:pt x="319" y="64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7"/>
            <p:cNvSpPr/>
            <p:nvPr/>
          </p:nvSpPr>
          <p:spPr>
            <a:xfrm>
              <a:off x="4444675" y="1293675"/>
              <a:ext cx="8000" cy="8850"/>
            </a:xfrm>
            <a:custGeom>
              <a:avLst/>
              <a:gdLst/>
              <a:ahLst/>
              <a:cxnLst/>
              <a:rect l="l" t="t" r="r" b="b"/>
              <a:pathLst>
                <a:path w="320" h="354" extrusionOk="0">
                  <a:moveTo>
                    <a:pt x="224" y="1"/>
                  </a:moveTo>
                  <a:lnTo>
                    <a:pt x="0" y="320"/>
                  </a:lnTo>
                  <a:cubicBezTo>
                    <a:pt x="23" y="343"/>
                    <a:pt x="54" y="353"/>
                    <a:pt x="87" y="353"/>
                  </a:cubicBezTo>
                  <a:cubicBezTo>
                    <a:pt x="147" y="353"/>
                    <a:pt x="214" y="318"/>
                    <a:pt x="256" y="256"/>
                  </a:cubicBezTo>
                  <a:cubicBezTo>
                    <a:pt x="319" y="160"/>
                    <a:pt x="319" y="65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7"/>
            <p:cNvSpPr/>
            <p:nvPr/>
          </p:nvSpPr>
          <p:spPr>
            <a:xfrm>
              <a:off x="4490950" y="1310225"/>
              <a:ext cx="12000" cy="10125"/>
            </a:xfrm>
            <a:custGeom>
              <a:avLst/>
              <a:gdLst/>
              <a:ahLst/>
              <a:cxnLst/>
              <a:rect l="l" t="t" r="r" b="b"/>
              <a:pathLst>
                <a:path w="480" h="405" extrusionOk="0">
                  <a:moveTo>
                    <a:pt x="208" y="1"/>
                  </a:moveTo>
                  <a:cubicBezTo>
                    <a:pt x="152" y="1"/>
                    <a:pt x="96" y="25"/>
                    <a:pt x="64" y="73"/>
                  </a:cubicBezTo>
                  <a:cubicBezTo>
                    <a:pt x="0" y="169"/>
                    <a:pt x="32" y="296"/>
                    <a:pt x="96" y="360"/>
                  </a:cubicBezTo>
                  <a:cubicBezTo>
                    <a:pt x="139" y="389"/>
                    <a:pt x="189" y="405"/>
                    <a:pt x="236" y="405"/>
                  </a:cubicBezTo>
                  <a:cubicBezTo>
                    <a:pt x="294" y="405"/>
                    <a:pt x="348" y="381"/>
                    <a:pt x="383" y="328"/>
                  </a:cubicBezTo>
                  <a:cubicBezTo>
                    <a:pt x="479" y="264"/>
                    <a:pt x="447" y="137"/>
                    <a:pt x="351" y="73"/>
                  </a:cubicBezTo>
                  <a:cubicBezTo>
                    <a:pt x="320" y="25"/>
                    <a:pt x="264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7"/>
            <p:cNvSpPr/>
            <p:nvPr/>
          </p:nvSpPr>
          <p:spPr>
            <a:xfrm>
              <a:off x="4493350" y="1333375"/>
              <a:ext cx="8800" cy="9000"/>
            </a:xfrm>
            <a:custGeom>
              <a:avLst/>
              <a:gdLst/>
              <a:ahLst/>
              <a:cxnLst/>
              <a:rect l="l" t="t" r="r" b="b"/>
              <a:pathLst>
                <a:path w="352" h="360" extrusionOk="0">
                  <a:moveTo>
                    <a:pt x="220" y="1"/>
                  </a:moveTo>
                  <a:cubicBezTo>
                    <a:pt x="168" y="1"/>
                    <a:pt x="112" y="24"/>
                    <a:pt x="64" y="72"/>
                  </a:cubicBezTo>
                  <a:cubicBezTo>
                    <a:pt x="0" y="168"/>
                    <a:pt x="0" y="296"/>
                    <a:pt x="96" y="360"/>
                  </a:cubicBezTo>
                  <a:lnTo>
                    <a:pt x="351" y="72"/>
                  </a:lnTo>
                  <a:cubicBezTo>
                    <a:pt x="319" y="24"/>
                    <a:pt x="27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7"/>
            <p:cNvSpPr/>
            <p:nvPr/>
          </p:nvSpPr>
          <p:spPr>
            <a:xfrm>
              <a:off x="4472600" y="1357200"/>
              <a:ext cx="8800" cy="9100"/>
            </a:xfrm>
            <a:custGeom>
              <a:avLst/>
              <a:gdLst/>
              <a:ahLst/>
              <a:cxnLst/>
              <a:rect l="l" t="t" r="r" b="b"/>
              <a:pathLst>
                <a:path w="352" h="364" extrusionOk="0">
                  <a:moveTo>
                    <a:pt x="222" y="0"/>
                  </a:moveTo>
                  <a:cubicBezTo>
                    <a:pt x="170" y="0"/>
                    <a:pt x="117" y="24"/>
                    <a:pt x="64" y="77"/>
                  </a:cubicBezTo>
                  <a:cubicBezTo>
                    <a:pt x="0" y="141"/>
                    <a:pt x="0" y="268"/>
                    <a:pt x="96" y="364"/>
                  </a:cubicBezTo>
                  <a:lnTo>
                    <a:pt x="351" y="45"/>
                  </a:lnTo>
                  <a:cubicBezTo>
                    <a:pt x="308" y="16"/>
                    <a:pt x="265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7"/>
            <p:cNvSpPr/>
            <p:nvPr/>
          </p:nvSpPr>
          <p:spPr>
            <a:xfrm>
              <a:off x="4471000" y="1334850"/>
              <a:ext cx="11200" cy="10000"/>
            </a:xfrm>
            <a:custGeom>
              <a:avLst/>
              <a:gdLst/>
              <a:ahLst/>
              <a:cxnLst/>
              <a:rect l="l" t="t" r="r" b="b"/>
              <a:pathLst>
                <a:path w="448" h="400" extrusionOk="0">
                  <a:moveTo>
                    <a:pt x="212" y="1"/>
                  </a:moveTo>
                  <a:cubicBezTo>
                    <a:pt x="154" y="1"/>
                    <a:pt x="99" y="24"/>
                    <a:pt x="64" y="77"/>
                  </a:cubicBezTo>
                  <a:cubicBezTo>
                    <a:pt x="1" y="141"/>
                    <a:pt x="1" y="269"/>
                    <a:pt x="96" y="364"/>
                  </a:cubicBezTo>
                  <a:cubicBezTo>
                    <a:pt x="121" y="389"/>
                    <a:pt x="154" y="399"/>
                    <a:pt x="190" y="399"/>
                  </a:cubicBezTo>
                  <a:cubicBezTo>
                    <a:pt x="248" y="399"/>
                    <a:pt x="312" y="372"/>
                    <a:pt x="352" y="332"/>
                  </a:cubicBezTo>
                  <a:cubicBezTo>
                    <a:pt x="447" y="237"/>
                    <a:pt x="415" y="109"/>
                    <a:pt x="352" y="45"/>
                  </a:cubicBezTo>
                  <a:cubicBezTo>
                    <a:pt x="309" y="17"/>
                    <a:pt x="259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7"/>
            <p:cNvSpPr/>
            <p:nvPr/>
          </p:nvSpPr>
          <p:spPr>
            <a:xfrm>
              <a:off x="4450250" y="1359600"/>
              <a:ext cx="11200" cy="9425"/>
            </a:xfrm>
            <a:custGeom>
              <a:avLst/>
              <a:gdLst/>
              <a:ahLst/>
              <a:cxnLst/>
              <a:rect l="l" t="t" r="r" b="b"/>
              <a:pathLst>
                <a:path w="448" h="377" extrusionOk="0">
                  <a:moveTo>
                    <a:pt x="223" y="0"/>
                  </a:moveTo>
                  <a:cubicBezTo>
                    <a:pt x="170" y="0"/>
                    <a:pt x="117" y="24"/>
                    <a:pt x="65" y="76"/>
                  </a:cubicBezTo>
                  <a:cubicBezTo>
                    <a:pt x="1" y="140"/>
                    <a:pt x="1" y="268"/>
                    <a:pt x="96" y="332"/>
                  </a:cubicBezTo>
                  <a:cubicBezTo>
                    <a:pt x="125" y="360"/>
                    <a:pt x="167" y="376"/>
                    <a:pt x="210" y="376"/>
                  </a:cubicBezTo>
                  <a:cubicBezTo>
                    <a:pt x="262" y="376"/>
                    <a:pt x="317" y="353"/>
                    <a:pt x="352" y="300"/>
                  </a:cubicBezTo>
                  <a:cubicBezTo>
                    <a:pt x="448" y="236"/>
                    <a:pt x="416" y="108"/>
                    <a:pt x="352" y="45"/>
                  </a:cubicBezTo>
                  <a:cubicBezTo>
                    <a:pt x="309" y="16"/>
                    <a:pt x="266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7"/>
            <p:cNvSpPr/>
            <p:nvPr/>
          </p:nvSpPr>
          <p:spPr>
            <a:xfrm>
              <a:off x="4430300" y="1383775"/>
              <a:ext cx="10400" cy="9725"/>
            </a:xfrm>
            <a:custGeom>
              <a:avLst/>
              <a:gdLst/>
              <a:ahLst/>
              <a:cxnLst/>
              <a:rect l="l" t="t" r="r" b="b"/>
              <a:pathLst>
                <a:path w="416" h="389" extrusionOk="0">
                  <a:moveTo>
                    <a:pt x="226" y="0"/>
                  </a:moveTo>
                  <a:cubicBezTo>
                    <a:pt x="168" y="0"/>
                    <a:pt x="104" y="27"/>
                    <a:pt x="65" y="67"/>
                  </a:cubicBezTo>
                  <a:cubicBezTo>
                    <a:pt x="1" y="163"/>
                    <a:pt x="1" y="290"/>
                    <a:pt x="65" y="354"/>
                  </a:cubicBezTo>
                  <a:cubicBezTo>
                    <a:pt x="101" y="379"/>
                    <a:pt x="138" y="389"/>
                    <a:pt x="173" y="389"/>
                  </a:cubicBezTo>
                  <a:cubicBezTo>
                    <a:pt x="229" y="389"/>
                    <a:pt x="281" y="362"/>
                    <a:pt x="320" y="322"/>
                  </a:cubicBezTo>
                  <a:cubicBezTo>
                    <a:pt x="416" y="226"/>
                    <a:pt x="416" y="99"/>
                    <a:pt x="320" y="35"/>
                  </a:cubicBezTo>
                  <a:cubicBezTo>
                    <a:pt x="296" y="11"/>
                    <a:pt x="26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7"/>
            <p:cNvSpPr/>
            <p:nvPr/>
          </p:nvSpPr>
          <p:spPr>
            <a:xfrm>
              <a:off x="4451850" y="138112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23" y="1"/>
                  </a:moveTo>
                  <a:cubicBezTo>
                    <a:pt x="170" y="1"/>
                    <a:pt x="117" y="24"/>
                    <a:pt x="64" y="77"/>
                  </a:cubicBezTo>
                  <a:cubicBezTo>
                    <a:pt x="1" y="141"/>
                    <a:pt x="1" y="269"/>
                    <a:pt x="96" y="332"/>
                  </a:cubicBezTo>
                  <a:lnTo>
                    <a:pt x="352" y="45"/>
                  </a:lnTo>
                  <a:cubicBezTo>
                    <a:pt x="309" y="17"/>
                    <a:pt x="266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7"/>
            <p:cNvSpPr/>
            <p:nvPr/>
          </p:nvSpPr>
          <p:spPr>
            <a:xfrm>
              <a:off x="4431100" y="136310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56" y="0"/>
                  </a:moveTo>
                  <a:lnTo>
                    <a:pt x="1" y="288"/>
                  </a:lnTo>
                  <a:cubicBezTo>
                    <a:pt x="44" y="316"/>
                    <a:pt x="87" y="332"/>
                    <a:pt x="127" y="332"/>
                  </a:cubicBezTo>
                  <a:cubicBezTo>
                    <a:pt x="176" y="332"/>
                    <a:pt x="221" y="308"/>
                    <a:pt x="256" y="256"/>
                  </a:cubicBezTo>
                  <a:cubicBezTo>
                    <a:pt x="352" y="160"/>
                    <a:pt x="320" y="64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7"/>
            <p:cNvSpPr/>
            <p:nvPr/>
          </p:nvSpPr>
          <p:spPr>
            <a:xfrm>
              <a:off x="4451050" y="133835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56" y="1"/>
                  </a:moveTo>
                  <a:lnTo>
                    <a:pt x="1" y="288"/>
                  </a:lnTo>
                  <a:cubicBezTo>
                    <a:pt x="44" y="317"/>
                    <a:pt x="87" y="333"/>
                    <a:pt x="127" y="333"/>
                  </a:cubicBezTo>
                  <a:cubicBezTo>
                    <a:pt x="176" y="333"/>
                    <a:pt x="221" y="309"/>
                    <a:pt x="256" y="256"/>
                  </a:cubicBezTo>
                  <a:cubicBezTo>
                    <a:pt x="352" y="192"/>
                    <a:pt x="320" y="65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7"/>
            <p:cNvSpPr/>
            <p:nvPr/>
          </p:nvSpPr>
          <p:spPr>
            <a:xfrm>
              <a:off x="4471000" y="1313625"/>
              <a:ext cx="8000" cy="8400"/>
            </a:xfrm>
            <a:custGeom>
              <a:avLst/>
              <a:gdLst/>
              <a:ahLst/>
              <a:cxnLst/>
              <a:rect l="l" t="t" r="r" b="b"/>
              <a:pathLst>
                <a:path w="320" h="336" extrusionOk="0">
                  <a:moveTo>
                    <a:pt x="224" y="1"/>
                  </a:moveTo>
                  <a:lnTo>
                    <a:pt x="1" y="288"/>
                  </a:lnTo>
                  <a:cubicBezTo>
                    <a:pt x="32" y="320"/>
                    <a:pt x="80" y="336"/>
                    <a:pt x="128" y="336"/>
                  </a:cubicBezTo>
                  <a:cubicBezTo>
                    <a:pt x="176" y="336"/>
                    <a:pt x="224" y="320"/>
                    <a:pt x="256" y="288"/>
                  </a:cubicBezTo>
                  <a:cubicBezTo>
                    <a:pt x="320" y="192"/>
                    <a:pt x="320" y="64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7"/>
            <p:cNvSpPr/>
            <p:nvPr/>
          </p:nvSpPr>
          <p:spPr>
            <a:xfrm>
              <a:off x="4516475" y="1332850"/>
              <a:ext cx="11200" cy="9925"/>
            </a:xfrm>
            <a:custGeom>
              <a:avLst/>
              <a:gdLst/>
              <a:ahLst/>
              <a:cxnLst/>
              <a:rect l="l" t="t" r="r" b="b"/>
              <a:pathLst>
                <a:path w="448" h="397" extrusionOk="0">
                  <a:moveTo>
                    <a:pt x="240" y="1"/>
                  </a:moveTo>
                  <a:cubicBezTo>
                    <a:pt x="179" y="1"/>
                    <a:pt x="117" y="26"/>
                    <a:pt x="64" y="61"/>
                  </a:cubicBezTo>
                  <a:cubicBezTo>
                    <a:pt x="1" y="157"/>
                    <a:pt x="1" y="285"/>
                    <a:pt x="96" y="349"/>
                  </a:cubicBezTo>
                  <a:cubicBezTo>
                    <a:pt x="144" y="381"/>
                    <a:pt x="200" y="396"/>
                    <a:pt x="252" y="396"/>
                  </a:cubicBezTo>
                  <a:cubicBezTo>
                    <a:pt x="304" y="396"/>
                    <a:pt x="352" y="381"/>
                    <a:pt x="384" y="349"/>
                  </a:cubicBezTo>
                  <a:cubicBezTo>
                    <a:pt x="447" y="285"/>
                    <a:pt x="447" y="125"/>
                    <a:pt x="384" y="61"/>
                  </a:cubicBezTo>
                  <a:cubicBezTo>
                    <a:pt x="340" y="18"/>
                    <a:pt x="291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7"/>
            <p:cNvSpPr/>
            <p:nvPr/>
          </p:nvSpPr>
          <p:spPr>
            <a:xfrm>
              <a:off x="4518075" y="1356325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196" y="0"/>
                  </a:moveTo>
                  <a:cubicBezTo>
                    <a:pt x="144" y="0"/>
                    <a:pt x="96" y="16"/>
                    <a:pt x="64" y="48"/>
                  </a:cubicBezTo>
                  <a:cubicBezTo>
                    <a:pt x="0" y="144"/>
                    <a:pt x="0" y="271"/>
                    <a:pt x="64" y="335"/>
                  </a:cubicBezTo>
                  <a:lnTo>
                    <a:pt x="352" y="48"/>
                  </a:lnTo>
                  <a:cubicBezTo>
                    <a:pt x="304" y="16"/>
                    <a:pt x="248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7"/>
            <p:cNvSpPr/>
            <p:nvPr/>
          </p:nvSpPr>
          <p:spPr>
            <a:xfrm>
              <a:off x="4495725" y="1378750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236" y="0"/>
                  </a:moveTo>
                  <a:cubicBezTo>
                    <a:pt x="180" y="0"/>
                    <a:pt x="117" y="24"/>
                    <a:pt x="65" y="76"/>
                  </a:cubicBezTo>
                  <a:cubicBezTo>
                    <a:pt x="1" y="140"/>
                    <a:pt x="1" y="268"/>
                    <a:pt x="65" y="332"/>
                  </a:cubicBezTo>
                  <a:lnTo>
                    <a:pt x="352" y="45"/>
                  </a:lnTo>
                  <a:cubicBezTo>
                    <a:pt x="323" y="16"/>
                    <a:pt x="282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7"/>
            <p:cNvSpPr/>
            <p:nvPr/>
          </p:nvSpPr>
          <p:spPr>
            <a:xfrm>
              <a:off x="4494925" y="1356325"/>
              <a:ext cx="11200" cy="9900"/>
            </a:xfrm>
            <a:custGeom>
              <a:avLst/>
              <a:gdLst/>
              <a:ahLst/>
              <a:cxnLst/>
              <a:rect l="l" t="t" r="r" b="b"/>
              <a:pathLst>
                <a:path w="448" h="396" extrusionOk="0">
                  <a:moveTo>
                    <a:pt x="220" y="0"/>
                  </a:moveTo>
                  <a:cubicBezTo>
                    <a:pt x="168" y="0"/>
                    <a:pt x="113" y="16"/>
                    <a:pt x="65" y="48"/>
                  </a:cubicBezTo>
                  <a:cubicBezTo>
                    <a:pt x="1" y="144"/>
                    <a:pt x="1" y="271"/>
                    <a:pt x="97" y="335"/>
                  </a:cubicBezTo>
                  <a:cubicBezTo>
                    <a:pt x="125" y="378"/>
                    <a:pt x="167" y="396"/>
                    <a:pt x="213" y="396"/>
                  </a:cubicBezTo>
                  <a:cubicBezTo>
                    <a:pt x="269" y="396"/>
                    <a:pt x="331" y="370"/>
                    <a:pt x="384" y="335"/>
                  </a:cubicBezTo>
                  <a:cubicBezTo>
                    <a:pt x="448" y="271"/>
                    <a:pt x="448" y="144"/>
                    <a:pt x="352" y="48"/>
                  </a:cubicBezTo>
                  <a:cubicBezTo>
                    <a:pt x="320" y="16"/>
                    <a:pt x="272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7"/>
            <p:cNvSpPr/>
            <p:nvPr/>
          </p:nvSpPr>
          <p:spPr>
            <a:xfrm>
              <a:off x="4473400" y="1379525"/>
              <a:ext cx="10400" cy="9850"/>
            </a:xfrm>
            <a:custGeom>
              <a:avLst/>
              <a:gdLst/>
              <a:ahLst/>
              <a:cxnLst/>
              <a:rect l="l" t="t" r="r" b="b"/>
              <a:pathLst>
                <a:path w="416" h="394" extrusionOk="0">
                  <a:moveTo>
                    <a:pt x="235" y="1"/>
                  </a:moveTo>
                  <a:cubicBezTo>
                    <a:pt x="179" y="1"/>
                    <a:pt x="117" y="25"/>
                    <a:pt x="64" y="77"/>
                  </a:cubicBezTo>
                  <a:cubicBezTo>
                    <a:pt x="0" y="141"/>
                    <a:pt x="0" y="269"/>
                    <a:pt x="96" y="333"/>
                  </a:cubicBezTo>
                  <a:cubicBezTo>
                    <a:pt x="125" y="376"/>
                    <a:pt x="167" y="393"/>
                    <a:pt x="210" y="393"/>
                  </a:cubicBezTo>
                  <a:cubicBezTo>
                    <a:pt x="262" y="393"/>
                    <a:pt x="316" y="368"/>
                    <a:pt x="351" y="333"/>
                  </a:cubicBezTo>
                  <a:cubicBezTo>
                    <a:pt x="415" y="237"/>
                    <a:pt x="415" y="141"/>
                    <a:pt x="351" y="45"/>
                  </a:cubicBezTo>
                  <a:cubicBezTo>
                    <a:pt x="323" y="17"/>
                    <a:pt x="281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7"/>
            <p:cNvSpPr/>
            <p:nvPr/>
          </p:nvSpPr>
          <p:spPr>
            <a:xfrm>
              <a:off x="4451850" y="1403075"/>
              <a:ext cx="10400" cy="9575"/>
            </a:xfrm>
            <a:custGeom>
              <a:avLst/>
              <a:gdLst/>
              <a:ahLst/>
              <a:cxnLst/>
              <a:rect l="l" t="t" r="r" b="b"/>
              <a:pathLst>
                <a:path w="416" h="383" extrusionOk="0">
                  <a:moveTo>
                    <a:pt x="222" y="0"/>
                  </a:moveTo>
                  <a:cubicBezTo>
                    <a:pt x="169" y="0"/>
                    <a:pt x="117" y="26"/>
                    <a:pt x="64" y="61"/>
                  </a:cubicBezTo>
                  <a:cubicBezTo>
                    <a:pt x="1" y="157"/>
                    <a:pt x="1" y="252"/>
                    <a:pt x="64" y="348"/>
                  </a:cubicBezTo>
                  <a:cubicBezTo>
                    <a:pt x="89" y="372"/>
                    <a:pt x="122" y="383"/>
                    <a:pt x="158" y="383"/>
                  </a:cubicBezTo>
                  <a:cubicBezTo>
                    <a:pt x="216" y="383"/>
                    <a:pt x="280" y="356"/>
                    <a:pt x="320" y="316"/>
                  </a:cubicBezTo>
                  <a:cubicBezTo>
                    <a:pt x="415" y="220"/>
                    <a:pt x="415" y="125"/>
                    <a:pt x="352" y="61"/>
                  </a:cubicBezTo>
                  <a:cubicBezTo>
                    <a:pt x="308" y="18"/>
                    <a:pt x="265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7"/>
            <p:cNvSpPr/>
            <p:nvPr/>
          </p:nvSpPr>
          <p:spPr>
            <a:xfrm>
              <a:off x="4473400" y="1401475"/>
              <a:ext cx="8800" cy="7925"/>
            </a:xfrm>
            <a:custGeom>
              <a:avLst/>
              <a:gdLst/>
              <a:ahLst/>
              <a:cxnLst/>
              <a:rect l="l" t="t" r="r" b="b"/>
              <a:pathLst>
                <a:path w="352" h="317" extrusionOk="0">
                  <a:moveTo>
                    <a:pt x="238" y="1"/>
                  </a:moveTo>
                  <a:cubicBezTo>
                    <a:pt x="185" y="1"/>
                    <a:pt x="131" y="26"/>
                    <a:pt x="96" y="61"/>
                  </a:cubicBezTo>
                  <a:cubicBezTo>
                    <a:pt x="0" y="125"/>
                    <a:pt x="0" y="253"/>
                    <a:pt x="96" y="316"/>
                  </a:cubicBezTo>
                  <a:lnTo>
                    <a:pt x="351" y="61"/>
                  </a:lnTo>
                  <a:cubicBezTo>
                    <a:pt x="322" y="18"/>
                    <a:pt x="281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7"/>
            <p:cNvSpPr/>
            <p:nvPr/>
          </p:nvSpPr>
          <p:spPr>
            <a:xfrm>
              <a:off x="4454250" y="1382250"/>
              <a:ext cx="8000" cy="8300"/>
            </a:xfrm>
            <a:custGeom>
              <a:avLst/>
              <a:gdLst/>
              <a:ahLst/>
              <a:cxnLst/>
              <a:rect l="l" t="t" r="r" b="b"/>
              <a:pathLst>
                <a:path w="320" h="332" extrusionOk="0">
                  <a:moveTo>
                    <a:pt x="256" y="0"/>
                  </a:moveTo>
                  <a:lnTo>
                    <a:pt x="0" y="287"/>
                  </a:lnTo>
                  <a:cubicBezTo>
                    <a:pt x="29" y="316"/>
                    <a:pt x="71" y="332"/>
                    <a:pt x="113" y="332"/>
                  </a:cubicBezTo>
                  <a:cubicBezTo>
                    <a:pt x="166" y="332"/>
                    <a:pt x="220" y="308"/>
                    <a:pt x="256" y="256"/>
                  </a:cubicBezTo>
                  <a:cubicBezTo>
                    <a:pt x="319" y="192"/>
                    <a:pt x="319" y="64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7"/>
            <p:cNvSpPr/>
            <p:nvPr/>
          </p:nvSpPr>
          <p:spPr>
            <a:xfrm>
              <a:off x="4475000" y="1358300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255" y="1"/>
                  </a:moveTo>
                  <a:lnTo>
                    <a:pt x="0" y="320"/>
                  </a:lnTo>
                  <a:cubicBezTo>
                    <a:pt x="29" y="349"/>
                    <a:pt x="70" y="364"/>
                    <a:pt x="113" y="364"/>
                  </a:cubicBezTo>
                  <a:cubicBezTo>
                    <a:pt x="166" y="364"/>
                    <a:pt x="220" y="341"/>
                    <a:pt x="255" y="288"/>
                  </a:cubicBezTo>
                  <a:cubicBezTo>
                    <a:pt x="351" y="192"/>
                    <a:pt x="319" y="97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7"/>
            <p:cNvSpPr/>
            <p:nvPr/>
          </p:nvSpPr>
          <p:spPr>
            <a:xfrm>
              <a:off x="4495725" y="1335175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256" y="0"/>
                  </a:moveTo>
                  <a:lnTo>
                    <a:pt x="1" y="288"/>
                  </a:lnTo>
                  <a:cubicBezTo>
                    <a:pt x="49" y="319"/>
                    <a:pt x="105" y="335"/>
                    <a:pt x="156" y="335"/>
                  </a:cubicBezTo>
                  <a:cubicBezTo>
                    <a:pt x="208" y="335"/>
                    <a:pt x="256" y="319"/>
                    <a:pt x="288" y="288"/>
                  </a:cubicBezTo>
                  <a:cubicBezTo>
                    <a:pt x="352" y="192"/>
                    <a:pt x="352" y="64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7"/>
            <p:cNvSpPr/>
            <p:nvPr/>
          </p:nvSpPr>
          <p:spPr>
            <a:xfrm>
              <a:off x="4541200" y="1356800"/>
              <a:ext cx="11200" cy="10225"/>
            </a:xfrm>
            <a:custGeom>
              <a:avLst/>
              <a:gdLst/>
              <a:ahLst/>
              <a:cxnLst/>
              <a:rect l="l" t="t" r="r" b="b"/>
              <a:pathLst>
                <a:path w="448" h="409" extrusionOk="0">
                  <a:moveTo>
                    <a:pt x="192" y="0"/>
                  </a:moveTo>
                  <a:cubicBezTo>
                    <a:pt x="142" y="0"/>
                    <a:pt x="94" y="18"/>
                    <a:pt x="65" y="61"/>
                  </a:cubicBezTo>
                  <a:cubicBezTo>
                    <a:pt x="1" y="125"/>
                    <a:pt x="1" y="252"/>
                    <a:pt x="65" y="348"/>
                  </a:cubicBezTo>
                  <a:cubicBezTo>
                    <a:pt x="117" y="383"/>
                    <a:pt x="179" y="408"/>
                    <a:pt x="235" y="408"/>
                  </a:cubicBezTo>
                  <a:cubicBezTo>
                    <a:pt x="281" y="408"/>
                    <a:pt x="323" y="391"/>
                    <a:pt x="352" y="348"/>
                  </a:cubicBezTo>
                  <a:cubicBezTo>
                    <a:pt x="448" y="284"/>
                    <a:pt x="448" y="157"/>
                    <a:pt x="352" y="61"/>
                  </a:cubicBezTo>
                  <a:cubicBezTo>
                    <a:pt x="317" y="26"/>
                    <a:pt x="253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7"/>
            <p:cNvSpPr/>
            <p:nvPr/>
          </p:nvSpPr>
          <p:spPr>
            <a:xfrm>
              <a:off x="4540425" y="1380250"/>
              <a:ext cx="9600" cy="8400"/>
            </a:xfrm>
            <a:custGeom>
              <a:avLst/>
              <a:gdLst/>
              <a:ahLst/>
              <a:cxnLst/>
              <a:rect l="l" t="t" r="r" b="b"/>
              <a:pathLst>
                <a:path w="384" h="336" extrusionOk="0">
                  <a:moveTo>
                    <a:pt x="239" y="0"/>
                  </a:moveTo>
                  <a:cubicBezTo>
                    <a:pt x="184" y="0"/>
                    <a:pt x="128" y="16"/>
                    <a:pt x="96" y="48"/>
                  </a:cubicBezTo>
                  <a:cubicBezTo>
                    <a:pt x="0" y="112"/>
                    <a:pt x="32" y="240"/>
                    <a:pt x="96" y="336"/>
                  </a:cubicBezTo>
                  <a:lnTo>
                    <a:pt x="383" y="48"/>
                  </a:lnTo>
                  <a:cubicBezTo>
                    <a:pt x="351" y="16"/>
                    <a:pt x="295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7"/>
            <p:cNvSpPr/>
            <p:nvPr/>
          </p:nvSpPr>
          <p:spPr>
            <a:xfrm>
              <a:off x="4517275" y="1401800"/>
              <a:ext cx="9600" cy="7600"/>
            </a:xfrm>
            <a:custGeom>
              <a:avLst/>
              <a:gdLst/>
              <a:ahLst/>
              <a:cxnLst/>
              <a:rect l="l" t="t" r="r" b="b"/>
              <a:pathLst>
                <a:path w="384" h="304" extrusionOk="0">
                  <a:moveTo>
                    <a:pt x="228" y="0"/>
                  </a:moveTo>
                  <a:cubicBezTo>
                    <a:pt x="176" y="0"/>
                    <a:pt x="128" y="16"/>
                    <a:pt x="96" y="48"/>
                  </a:cubicBezTo>
                  <a:cubicBezTo>
                    <a:pt x="1" y="112"/>
                    <a:pt x="1" y="240"/>
                    <a:pt x="96" y="303"/>
                  </a:cubicBezTo>
                  <a:lnTo>
                    <a:pt x="384" y="48"/>
                  </a:lnTo>
                  <a:cubicBezTo>
                    <a:pt x="336" y="16"/>
                    <a:pt x="280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7"/>
            <p:cNvSpPr/>
            <p:nvPr/>
          </p:nvSpPr>
          <p:spPr>
            <a:xfrm>
              <a:off x="4518075" y="1378850"/>
              <a:ext cx="11200" cy="10125"/>
            </a:xfrm>
            <a:custGeom>
              <a:avLst/>
              <a:gdLst/>
              <a:ahLst/>
              <a:cxnLst/>
              <a:rect l="l" t="t" r="r" b="b"/>
              <a:pathLst>
                <a:path w="448" h="405" extrusionOk="0">
                  <a:moveTo>
                    <a:pt x="220" y="1"/>
                  </a:moveTo>
                  <a:cubicBezTo>
                    <a:pt x="168" y="1"/>
                    <a:pt x="112" y="25"/>
                    <a:pt x="64" y="72"/>
                  </a:cubicBezTo>
                  <a:cubicBezTo>
                    <a:pt x="0" y="136"/>
                    <a:pt x="0" y="264"/>
                    <a:pt x="64" y="328"/>
                  </a:cubicBezTo>
                  <a:cubicBezTo>
                    <a:pt x="117" y="380"/>
                    <a:pt x="179" y="404"/>
                    <a:pt x="235" y="404"/>
                  </a:cubicBezTo>
                  <a:cubicBezTo>
                    <a:pt x="281" y="404"/>
                    <a:pt x="323" y="388"/>
                    <a:pt x="352" y="360"/>
                  </a:cubicBezTo>
                  <a:cubicBezTo>
                    <a:pt x="447" y="264"/>
                    <a:pt x="447" y="136"/>
                    <a:pt x="352" y="72"/>
                  </a:cubicBezTo>
                  <a:cubicBezTo>
                    <a:pt x="320" y="25"/>
                    <a:pt x="272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7"/>
            <p:cNvSpPr/>
            <p:nvPr/>
          </p:nvSpPr>
          <p:spPr>
            <a:xfrm>
              <a:off x="4494925" y="1401200"/>
              <a:ext cx="11200" cy="10000"/>
            </a:xfrm>
            <a:custGeom>
              <a:avLst/>
              <a:gdLst/>
              <a:ahLst/>
              <a:cxnLst/>
              <a:rect l="l" t="t" r="r" b="b"/>
              <a:pathLst>
                <a:path w="448" h="400" extrusionOk="0">
                  <a:moveTo>
                    <a:pt x="224" y="0"/>
                  </a:moveTo>
                  <a:cubicBezTo>
                    <a:pt x="176" y="0"/>
                    <a:pt x="129" y="24"/>
                    <a:pt x="97" y="72"/>
                  </a:cubicBezTo>
                  <a:cubicBezTo>
                    <a:pt x="1" y="136"/>
                    <a:pt x="1" y="264"/>
                    <a:pt x="97" y="327"/>
                  </a:cubicBezTo>
                  <a:cubicBezTo>
                    <a:pt x="129" y="375"/>
                    <a:pt x="176" y="399"/>
                    <a:pt x="224" y="399"/>
                  </a:cubicBezTo>
                  <a:cubicBezTo>
                    <a:pt x="272" y="399"/>
                    <a:pt x="320" y="375"/>
                    <a:pt x="352" y="327"/>
                  </a:cubicBezTo>
                  <a:cubicBezTo>
                    <a:pt x="448" y="264"/>
                    <a:pt x="448" y="136"/>
                    <a:pt x="352" y="72"/>
                  </a:cubicBezTo>
                  <a:cubicBezTo>
                    <a:pt x="320" y="24"/>
                    <a:pt x="272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7"/>
            <p:cNvSpPr/>
            <p:nvPr/>
          </p:nvSpPr>
          <p:spPr>
            <a:xfrm>
              <a:off x="4472600" y="1423425"/>
              <a:ext cx="10400" cy="9500"/>
            </a:xfrm>
            <a:custGeom>
              <a:avLst/>
              <a:gdLst/>
              <a:ahLst/>
              <a:cxnLst/>
              <a:rect l="l" t="t" r="r" b="b"/>
              <a:pathLst>
                <a:path w="416" h="380" extrusionOk="0">
                  <a:moveTo>
                    <a:pt x="222" y="0"/>
                  </a:moveTo>
                  <a:cubicBezTo>
                    <a:pt x="170" y="0"/>
                    <a:pt x="117" y="24"/>
                    <a:pt x="64" y="77"/>
                  </a:cubicBezTo>
                  <a:cubicBezTo>
                    <a:pt x="0" y="140"/>
                    <a:pt x="0" y="268"/>
                    <a:pt x="64" y="332"/>
                  </a:cubicBezTo>
                  <a:cubicBezTo>
                    <a:pt x="96" y="364"/>
                    <a:pt x="144" y="380"/>
                    <a:pt x="192" y="380"/>
                  </a:cubicBezTo>
                  <a:cubicBezTo>
                    <a:pt x="240" y="380"/>
                    <a:pt x="288" y="364"/>
                    <a:pt x="319" y="332"/>
                  </a:cubicBezTo>
                  <a:cubicBezTo>
                    <a:pt x="415" y="236"/>
                    <a:pt x="415" y="140"/>
                    <a:pt x="351" y="45"/>
                  </a:cubicBezTo>
                  <a:cubicBezTo>
                    <a:pt x="308" y="16"/>
                    <a:pt x="265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7"/>
            <p:cNvSpPr/>
            <p:nvPr/>
          </p:nvSpPr>
          <p:spPr>
            <a:xfrm>
              <a:off x="4494150" y="1422725"/>
              <a:ext cx="8800" cy="8225"/>
            </a:xfrm>
            <a:custGeom>
              <a:avLst/>
              <a:gdLst/>
              <a:ahLst/>
              <a:cxnLst/>
              <a:rect l="l" t="t" r="r" b="b"/>
              <a:pathLst>
                <a:path w="352" h="329" extrusionOk="0">
                  <a:moveTo>
                    <a:pt x="223" y="1"/>
                  </a:moveTo>
                  <a:cubicBezTo>
                    <a:pt x="176" y="1"/>
                    <a:pt x="128" y="25"/>
                    <a:pt x="96" y="73"/>
                  </a:cubicBezTo>
                  <a:cubicBezTo>
                    <a:pt x="0" y="137"/>
                    <a:pt x="0" y="264"/>
                    <a:pt x="64" y="328"/>
                  </a:cubicBezTo>
                  <a:lnTo>
                    <a:pt x="351" y="73"/>
                  </a:lnTo>
                  <a:cubicBezTo>
                    <a:pt x="319" y="25"/>
                    <a:pt x="27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7"/>
            <p:cNvSpPr/>
            <p:nvPr/>
          </p:nvSpPr>
          <p:spPr>
            <a:xfrm>
              <a:off x="4475775" y="1403000"/>
              <a:ext cx="8825" cy="7900"/>
            </a:xfrm>
            <a:custGeom>
              <a:avLst/>
              <a:gdLst/>
              <a:ahLst/>
              <a:cxnLst/>
              <a:rect l="l" t="t" r="r" b="b"/>
              <a:pathLst>
                <a:path w="353" h="316" extrusionOk="0">
                  <a:moveTo>
                    <a:pt x="256" y="0"/>
                  </a:moveTo>
                  <a:lnTo>
                    <a:pt x="1" y="255"/>
                  </a:lnTo>
                  <a:cubicBezTo>
                    <a:pt x="30" y="299"/>
                    <a:pt x="72" y="316"/>
                    <a:pt x="115" y="316"/>
                  </a:cubicBezTo>
                  <a:cubicBezTo>
                    <a:pt x="167" y="316"/>
                    <a:pt x="221" y="290"/>
                    <a:pt x="256" y="255"/>
                  </a:cubicBezTo>
                  <a:cubicBezTo>
                    <a:pt x="320" y="192"/>
                    <a:pt x="352" y="64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7"/>
            <p:cNvSpPr/>
            <p:nvPr/>
          </p:nvSpPr>
          <p:spPr>
            <a:xfrm>
              <a:off x="4497325" y="1379850"/>
              <a:ext cx="8800" cy="9000"/>
            </a:xfrm>
            <a:custGeom>
              <a:avLst/>
              <a:gdLst/>
              <a:ahLst/>
              <a:cxnLst/>
              <a:rect l="l" t="t" r="r" b="b"/>
              <a:pathLst>
                <a:path w="352" h="360" extrusionOk="0">
                  <a:moveTo>
                    <a:pt x="288" y="1"/>
                  </a:moveTo>
                  <a:lnTo>
                    <a:pt x="1" y="288"/>
                  </a:lnTo>
                  <a:cubicBezTo>
                    <a:pt x="49" y="336"/>
                    <a:pt x="104" y="360"/>
                    <a:pt x="156" y="360"/>
                  </a:cubicBezTo>
                  <a:cubicBezTo>
                    <a:pt x="208" y="360"/>
                    <a:pt x="256" y="336"/>
                    <a:pt x="288" y="288"/>
                  </a:cubicBezTo>
                  <a:cubicBezTo>
                    <a:pt x="352" y="224"/>
                    <a:pt x="352" y="96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7"/>
            <p:cNvSpPr/>
            <p:nvPr/>
          </p:nvSpPr>
          <p:spPr>
            <a:xfrm>
              <a:off x="4519675" y="1357500"/>
              <a:ext cx="8800" cy="9000"/>
            </a:xfrm>
            <a:custGeom>
              <a:avLst/>
              <a:gdLst/>
              <a:ahLst/>
              <a:cxnLst/>
              <a:rect l="l" t="t" r="r" b="b"/>
              <a:pathLst>
                <a:path w="352" h="360" extrusionOk="0">
                  <a:moveTo>
                    <a:pt x="288" y="1"/>
                  </a:moveTo>
                  <a:lnTo>
                    <a:pt x="0" y="288"/>
                  </a:lnTo>
                  <a:cubicBezTo>
                    <a:pt x="48" y="336"/>
                    <a:pt x="104" y="360"/>
                    <a:pt x="156" y="360"/>
                  </a:cubicBezTo>
                  <a:cubicBezTo>
                    <a:pt x="208" y="360"/>
                    <a:pt x="256" y="336"/>
                    <a:pt x="288" y="288"/>
                  </a:cubicBezTo>
                  <a:cubicBezTo>
                    <a:pt x="351" y="224"/>
                    <a:pt x="351" y="97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37"/>
            <p:cNvSpPr/>
            <p:nvPr/>
          </p:nvSpPr>
          <p:spPr>
            <a:xfrm>
              <a:off x="4563550" y="1381925"/>
              <a:ext cx="11200" cy="10225"/>
            </a:xfrm>
            <a:custGeom>
              <a:avLst/>
              <a:gdLst/>
              <a:ahLst/>
              <a:cxnLst/>
              <a:rect l="l" t="t" r="r" b="b"/>
              <a:pathLst>
                <a:path w="448" h="409" extrusionOk="0">
                  <a:moveTo>
                    <a:pt x="236" y="1"/>
                  </a:moveTo>
                  <a:cubicBezTo>
                    <a:pt x="189" y="1"/>
                    <a:pt x="139" y="16"/>
                    <a:pt x="96" y="45"/>
                  </a:cubicBezTo>
                  <a:cubicBezTo>
                    <a:pt x="1" y="109"/>
                    <a:pt x="1" y="237"/>
                    <a:pt x="96" y="332"/>
                  </a:cubicBezTo>
                  <a:cubicBezTo>
                    <a:pt x="131" y="385"/>
                    <a:pt x="186" y="409"/>
                    <a:pt x="244" y="409"/>
                  </a:cubicBezTo>
                  <a:cubicBezTo>
                    <a:pt x="291" y="409"/>
                    <a:pt x="341" y="393"/>
                    <a:pt x="384" y="364"/>
                  </a:cubicBezTo>
                  <a:cubicBezTo>
                    <a:pt x="447" y="300"/>
                    <a:pt x="447" y="173"/>
                    <a:pt x="384" y="77"/>
                  </a:cubicBezTo>
                  <a:cubicBezTo>
                    <a:pt x="348" y="24"/>
                    <a:pt x="294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37"/>
            <p:cNvSpPr/>
            <p:nvPr/>
          </p:nvSpPr>
          <p:spPr>
            <a:xfrm>
              <a:off x="4562750" y="1405075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204" y="0"/>
                  </a:moveTo>
                  <a:cubicBezTo>
                    <a:pt x="157" y="0"/>
                    <a:pt x="108" y="16"/>
                    <a:pt x="64" y="45"/>
                  </a:cubicBezTo>
                  <a:cubicBezTo>
                    <a:pt x="1" y="109"/>
                    <a:pt x="1" y="236"/>
                    <a:pt x="64" y="332"/>
                  </a:cubicBezTo>
                  <a:lnTo>
                    <a:pt x="352" y="77"/>
                  </a:lnTo>
                  <a:cubicBezTo>
                    <a:pt x="317" y="24"/>
                    <a:pt x="26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37"/>
            <p:cNvSpPr/>
            <p:nvPr/>
          </p:nvSpPr>
          <p:spPr>
            <a:xfrm>
              <a:off x="4538025" y="1425250"/>
              <a:ext cx="9600" cy="8075"/>
            </a:xfrm>
            <a:custGeom>
              <a:avLst/>
              <a:gdLst/>
              <a:ahLst/>
              <a:cxnLst/>
              <a:rect l="l" t="t" r="r" b="b"/>
              <a:pathLst>
                <a:path w="384" h="323" extrusionOk="0">
                  <a:moveTo>
                    <a:pt x="214" y="1"/>
                  </a:moveTo>
                  <a:cubicBezTo>
                    <a:pt x="174" y="1"/>
                    <a:pt x="133" y="11"/>
                    <a:pt x="96" y="36"/>
                  </a:cubicBezTo>
                  <a:cubicBezTo>
                    <a:pt x="0" y="131"/>
                    <a:pt x="0" y="259"/>
                    <a:pt x="64" y="323"/>
                  </a:cubicBezTo>
                  <a:lnTo>
                    <a:pt x="383" y="67"/>
                  </a:lnTo>
                  <a:cubicBezTo>
                    <a:pt x="344" y="28"/>
                    <a:pt x="280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37"/>
            <p:cNvSpPr/>
            <p:nvPr/>
          </p:nvSpPr>
          <p:spPr>
            <a:xfrm>
              <a:off x="4539625" y="1402675"/>
              <a:ext cx="11175" cy="10225"/>
            </a:xfrm>
            <a:custGeom>
              <a:avLst/>
              <a:gdLst/>
              <a:ahLst/>
              <a:cxnLst/>
              <a:rect l="l" t="t" r="r" b="b"/>
              <a:pathLst>
                <a:path w="447" h="409" extrusionOk="0">
                  <a:moveTo>
                    <a:pt x="236" y="0"/>
                  </a:moveTo>
                  <a:cubicBezTo>
                    <a:pt x="188" y="0"/>
                    <a:pt x="139" y="16"/>
                    <a:pt x="96" y="45"/>
                  </a:cubicBezTo>
                  <a:cubicBezTo>
                    <a:pt x="0" y="141"/>
                    <a:pt x="0" y="268"/>
                    <a:pt x="64" y="332"/>
                  </a:cubicBezTo>
                  <a:cubicBezTo>
                    <a:pt x="117" y="385"/>
                    <a:pt x="179" y="409"/>
                    <a:pt x="235" y="409"/>
                  </a:cubicBezTo>
                  <a:cubicBezTo>
                    <a:pt x="281" y="409"/>
                    <a:pt x="323" y="393"/>
                    <a:pt x="351" y="364"/>
                  </a:cubicBezTo>
                  <a:cubicBezTo>
                    <a:pt x="447" y="300"/>
                    <a:pt x="447" y="173"/>
                    <a:pt x="383" y="77"/>
                  </a:cubicBezTo>
                  <a:cubicBezTo>
                    <a:pt x="348" y="24"/>
                    <a:pt x="293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37"/>
            <p:cNvSpPr/>
            <p:nvPr/>
          </p:nvSpPr>
          <p:spPr>
            <a:xfrm>
              <a:off x="4515675" y="1424125"/>
              <a:ext cx="11200" cy="9525"/>
            </a:xfrm>
            <a:custGeom>
              <a:avLst/>
              <a:gdLst/>
              <a:ahLst/>
              <a:cxnLst/>
              <a:rect l="l" t="t" r="r" b="b"/>
              <a:pathLst>
                <a:path w="448" h="381" extrusionOk="0">
                  <a:moveTo>
                    <a:pt x="240" y="1"/>
                  </a:moveTo>
                  <a:cubicBezTo>
                    <a:pt x="192" y="1"/>
                    <a:pt x="144" y="17"/>
                    <a:pt x="96" y="49"/>
                  </a:cubicBezTo>
                  <a:cubicBezTo>
                    <a:pt x="1" y="112"/>
                    <a:pt x="1" y="240"/>
                    <a:pt x="65" y="304"/>
                  </a:cubicBezTo>
                  <a:cubicBezTo>
                    <a:pt x="100" y="357"/>
                    <a:pt x="154" y="380"/>
                    <a:pt x="212" y="380"/>
                  </a:cubicBezTo>
                  <a:cubicBezTo>
                    <a:pt x="259" y="380"/>
                    <a:pt x="309" y="365"/>
                    <a:pt x="352" y="336"/>
                  </a:cubicBezTo>
                  <a:cubicBezTo>
                    <a:pt x="416" y="240"/>
                    <a:pt x="448" y="144"/>
                    <a:pt x="384" y="49"/>
                  </a:cubicBezTo>
                  <a:cubicBezTo>
                    <a:pt x="336" y="17"/>
                    <a:pt x="288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37"/>
            <p:cNvSpPr/>
            <p:nvPr/>
          </p:nvSpPr>
          <p:spPr>
            <a:xfrm>
              <a:off x="4491750" y="1444875"/>
              <a:ext cx="10400" cy="9525"/>
            </a:xfrm>
            <a:custGeom>
              <a:avLst/>
              <a:gdLst/>
              <a:ahLst/>
              <a:cxnLst/>
              <a:rect l="l" t="t" r="r" b="b"/>
              <a:pathLst>
                <a:path w="416" h="381" extrusionOk="0">
                  <a:moveTo>
                    <a:pt x="236" y="1"/>
                  </a:moveTo>
                  <a:cubicBezTo>
                    <a:pt x="192" y="1"/>
                    <a:pt x="144" y="17"/>
                    <a:pt x="96" y="48"/>
                  </a:cubicBezTo>
                  <a:cubicBezTo>
                    <a:pt x="0" y="112"/>
                    <a:pt x="0" y="240"/>
                    <a:pt x="64" y="304"/>
                  </a:cubicBezTo>
                  <a:cubicBezTo>
                    <a:pt x="99" y="356"/>
                    <a:pt x="154" y="380"/>
                    <a:pt x="206" y="380"/>
                  </a:cubicBezTo>
                  <a:cubicBezTo>
                    <a:pt x="249" y="380"/>
                    <a:pt x="291" y="364"/>
                    <a:pt x="319" y="336"/>
                  </a:cubicBezTo>
                  <a:cubicBezTo>
                    <a:pt x="415" y="240"/>
                    <a:pt x="415" y="144"/>
                    <a:pt x="351" y="48"/>
                  </a:cubicBezTo>
                  <a:cubicBezTo>
                    <a:pt x="319" y="17"/>
                    <a:pt x="280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37"/>
            <p:cNvSpPr/>
            <p:nvPr/>
          </p:nvSpPr>
          <p:spPr>
            <a:xfrm>
              <a:off x="4514075" y="1445675"/>
              <a:ext cx="8800" cy="7600"/>
            </a:xfrm>
            <a:custGeom>
              <a:avLst/>
              <a:gdLst/>
              <a:ahLst/>
              <a:cxnLst/>
              <a:rect l="l" t="t" r="r" b="b"/>
              <a:pathLst>
                <a:path w="352" h="304" extrusionOk="0">
                  <a:moveTo>
                    <a:pt x="224" y="0"/>
                  </a:moveTo>
                  <a:cubicBezTo>
                    <a:pt x="176" y="0"/>
                    <a:pt x="129" y="16"/>
                    <a:pt x="97" y="48"/>
                  </a:cubicBezTo>
                  <a:cubicBezTo>
                    <a:pt x="1" y="112"/>
                    <a:pt x="1" y="240"/>
                    <a:pt x="65" y="304"/>
                  </a:cubicBezTo>
                  <a:lnTo>
                    <a:pt x="352" y="48"/>
                  </a:lnTo>
                  <a:cubicBezTo>
                    <a:pt x="320" y="16"/>
                    <a:pt x="272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37"/>
            <p:cNvSpPr/>
            <p:nvPr/>
          </p:nvSpPr>
          <p:spPr>
            <a:xfrm>
              <a:off x="4495725" y="142452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88" y="1"/>
                  </a:moveTo>
                  <a:lnTo>
                    <a:pt x="1" y="256"/>
                  </a:lnTo>
                  <a:cubicBezTo>
                    <a:pt x="36" y="291"/>
                    <a:pt x="90" y="316"/>
                    <a:pt x="148" y="316"/>
                  </a:cubicBezTo>
                  <a:cubicBezTo>
                    <a:pt x="195" y="316"/>
                    <a:pt x="245" y="299"/>
                    <a:pt x="288" y="256"/>
                  </a:cubicBezTo>
                  <a:cubicBezTo>
                    <a:pt x="352" y="192"/>
                    <a:pt x="384" y="65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37"/>
            <p:cNvSpPr/>
            <p:nvPr/>
          </p:nvSpPr>
          <p:spPr>
            <a:xfrm>
              <a:off x="4519675" y="1403000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288" y="0"/>
                  </a:moveTo>
                  <a:lnTo>
                    <a:pt x="0" y="255"/>
                  </a:lnTo>
                  <a:cubicBezTo>
                    <a:pt x="35" y="308"/>
                    <a:pt x="90" y="332"/>
                    <a:pt x="142" y="332"/>
                  </a:cubicBezTo>
                  <a:cubicBezTo>
                    <a:pt x="185" y="332"/>
                    <a:pt x="227" y="316"/>
                    <a:pt x="256" y="287"/>
                  </a:cubicBezTo>
                  <a:cubicBezTo>
                    <a:pt x="351" y="223"/>
                    <a:pt x="351" y="96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37"/>
            <p:cNvSpPr/>
            <p:nvPr/>
          </p:nvSpPr>
          <p:spPr>
            <a:xfrm>
              <a:off x="4542800" y="1381450"/>
              <a:ext cx="8800" cy="8725"/>
            </a:xfrm>
            <a:custGeom>
              <a:avLst/>
              <a:gdLst/>
              <a:ahLst/>
              <a:cxnLst/>
              <a:rect l="l" t="t" r="r" b="b"/>
              <a:pathLst>
                <a:path w="352" h="349" extrusionOk="0">
                  <a:moveTo>
                    <a:pt x="288" y="0"/>
                  </a:moveTo>
                  <a:lnTo>
                    <a:pt x="1" y="288"/>
                  </a:lnTo>
                  <a:cubicBezTo>
                    <a:pt x="36" y="323"/>
                    <a:pt x="90" y="348"/>
                    <a:pt x="148" y="348"/>
                  </a:cubicBezTo>
                  <a:cubicBezTo>
                    <a:pt x="195" y="348"/>
                    <a:pt x="245" y="331"/>
                    <a:pt x="288" y="288"/>
                  </a:cubicBezTo>
                  <a:cubicBezTo>
                    <a:pt x="352" y="224"/>
                    <a:pt x="352" y="96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37"/>
            <p:cNvSpPr/>
            <p:nvPr/>
          </p:nvSpPr>
          <p:spPr>
            <a:xfrm>
              <a:off x="4585100" y="1408250"/>
              <a:ext cx="11975" cy="10225"/>
            </a:xfrm>
            <a:custGeom>
              <a:avLst/>
              <a:gdLst/>
              <a:ahLst/>
              <a:cxnLst/>
              <a:rect l="l" t="t" r="r" b="b"/>
              <a:pathLst>
                <a:path w="479" h="409" extrusionOk="0">
                  <a:moveTo>
                    <a:pt x="236" y="1"/>
                  </a:moveTo>
                  <a:cubicBezTo>
                    <a:pt x="189" y="1"/>
                    <a:pt x="139" y="17"/>
                    <a:pt x="96" y="45"/>
                  </a:cubicBezTo>
                  <a:cubicBezTo>
                    <a:pt x="32" y="109"/>
                    <a:pt x="0" y="237"/>
                    <a:pt x="96" y="333"/>
                  </a:cubicBezTo>
                  <a:cubicBezTo>
                    <a:pt x="131" y="385"/>
                    <a:pt x="186" y="409"/>
                    <a:pt x="238" y="409"/>
                  </a:cubicBezTo>
                  <a:cubicBezTo>
                    <a:pt x="281" y="409"/>
                    <a:pt x="323" y="393"/>
                    <a:pt x="351" y="364"/>
                  </a:cubicBezTo>
                  <a:cubicBezTo>
                    <a:pt x="447" y="301"/>
                    <a:pt x="479" y="173"/>
                    <a:pt x="383" y="77"/>
                  </a:cubicBezTo>
                  <a:cubicBezTo>
                    <a:pt x="348" y="25"/>
                    <a:pt x="294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37"/>
            <p:cNvSpPr/>
            <p:nvPr/>
          </p:nvSpPr>
          <p:spPr>
            <a:xfrm>
              <a:off x="4582700" y="1431400"/>
              <a:ext cx="9600" cy="8325"/>
            </a:xfrm>
            <a:custGeom>
              <a:avLst/>
              <a:gdLst/>
              <a:ahLst/>
              <a:cxnLst/>
              <a:rect l="l" t="t" r="r" b="b"/>
              <a:pathLst>
                <a:path w="384" h="333" extrusionOk="0">
                  <a:moveTo>
                    <a:pt x="236" y="0"/>
                  </a:moveTo>
                  <a:cubicBezTo>
                    <a:pt x="189" y="0"/>
                    <a:pt x="139" y="16"/>
                    <a:pt x="96" y="45"/>
                  </a:cubicBezTo>
                  <a:cubicBezTo>
                    <a:pt x="1" y="109"/>
                    <a:pt x="1" y="236"/>
                    <a:pt x="64" y="332"/>
                  </a:cubicBezTo>
                  <a:lnTo>
                    <a:pt x="383" y="77"/>
                  </a:lnTo>
                  <a:cubicBezTo>
                    <a:pt x="348" y="24"/>
                    <a:pt x="29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37"/>
            <p:cNvSpPr/>
            <p:nvPr/>
          </p:nvSpPr>
          <p:spPr>
            <a:xfrm>
              <a:off x="4557175" y="1450025"/>
              <a:ext cx="9600" cy="8050"/>
            </a:xfrm>
            <a:custGeom>
              <a:avLst/>
              <a:gdLst/>
              <a:ahLst/>
              <a:cxnLst/>
              <a:rect l="l" t="t" r="r" b="b"/>
              <a:pathLst>
                <a:path w="384" h="322" extrusionOk="0">
                  <a:moveTo>
                    <a:pt x="206" y="1"/>
                  </a:moveTo>
                  <a:cubicBezTo>
                    <a:pt x="168" y="1"/>
                    <a:pt x="130" y="11"/>
                    <a:pt x="96" y="34"/>
                  </a:cubicBezTo>
                  <a:cubicBezTo>
                    <a:pt x="32" y="130"/>
                    <a:pt x="0" y="225"/>
                    <a:pt x="64" y="321"/>
                  </a:cubicBezTo>
                  <a:lnTo>
                    <a:pt x="383" y="98"/>
                  </a:lnTo>
                  <a:cubicBezTo>
                    <a:pt x="342" y="36"/>
                    <a:pt x="274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37"/>
            <p:cNvSpPr/>
            <p:nvPr/>
          </p:nvSpPr>
          <p:spPr>
            <a:xfrm>
              <a:off x="4560350" y="1427700"/>
              <a:ext cx="11200" cy="9925"/>
            </a:xfrm>
            <a:custGeom>
              <a:avLst/>
              <a:gdLst/>
              <a:ahLst/>
              <a:cxnLst/>
              <a:rect l="l" t="t" r="r" b="b"/>
              <a:pathLst>
                <a:path w="448" h="397" extrusionOk="0">
                  <a:moveTo>
                    <a:pt x="206" y="0"/>
                  </a:moveTo>
                  <a:cubicBezTo>
                    <a:pt x="168" y="0"/>
                    <a:pt x="131" y="11"/>
                    <a:pt x="97" y="33"/>
                  </a:cubicBezTo>
                  <a:cubicBezTo>
                    <a:pt x="1" y="129"/>
                    <a:pt x="1" y="225"/>
                    <a:pt x="65" y="321"/>
                  </a:cubicBezTo>
                  <a:cubicBezTo>
                    <a:pt x="100" y="373"/>
                    <a:pt x="154" y="397"/>
                    <a:pt x="212" y="397"/>
                  </a:cubicBezTo>
                  <a:cubicBezTo>
                    <a:pt x="259" y="397"/>
                    <a:pt x="309" y="381"/>
                    <a:pt x="352" y="352"/>
                  </a:cubicBezTo>
                  <a:cubicBezTo>
                    <a:pt x="416" y="289"/>
                    <a:pt x="448" y="161"/>
                    <a:pt x="384" y="97"/>
                  </a:cubicBezTo>
                  <a:cubicBezTo>
                    <a:pt x="343" y="35"/>
                    <a:pt x="275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37"/>
            <p:cNvSpPr/>
            <p:nvPr/>
          </p:nvSpPr>
          <p:spPr>
            <a:xfrm>
              <a:off x="4535625" y="1447350"/>
              <a:ext cx="10400" cy="10000"/>
            </a:xfrm>
            <a:custGeom>
              <a:avLst/>
              <a:gdLst/>
              <a:ahLst/>
              <a:cxnLst/>
              <a:rect l="l" t="t" r="r" b="b"/>
              <a:pathLst>
                <a:path w="416" h="400" extrusionOk="0">
                  <a:moveTo>
                    <a:pt x="209" y="1"/>
                  </a:moveTo>
                  <a:cubicBezTo>
                    <a:pt x="167" y="1"/>
                    <a:pt x="125" y="16"/>
                    <a:pt x="96" y="45"/>
                  </a:cubicBezTo>
                  <a:cubicBezTo>
                    <a:pt x="1" y="109"/>
                    <a:pt x="1" y="237"/>
                    <a:pt x="32" y="332"/>
                  </a:cubicBezTo>
                  <a:cubicBezTo>
                    <a:pt x="72" y="372"/>
                    <a:pt x="136" y="399"/>
                    <a:pt x="201" y="399"/>
                  </a:cubicBezTo>
                  <a:cubicBezTo>
                    <a:pt x="242" y="399"/>
                    <a:pt x="283" y="389"/>
                    <a:pt x="320" y="364"/>
                  </a:cubicBezTo>
                  <a:cubicBezTo>
                    <a:pt x="415" y="300"/>
                    <a:pt x="415" y="173"/>
                    <a:pt x="352" y="77"/>
                  </a:cubicBezTo>
                  <a:cubicBezTo>
                    <a:pt x="316" y="24"/>
                    <a:pt x="262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37"/>
            <p:cNvSpPr/>
            <p:nvPr/>
          </p:nvSpPr>
          <p:spPr>
            <a:xfrm>
              <a:off x="4510100" y="1467300"/>
              <a:ext cx="10400" cy="9425"/>
            </a:xfrm>
            <a:custGeom>
              <a:avLst/>
              <a:gdLst/>
              <a:ahLst/>
              <a:cxnLst/>
              <a:rect l="l" t="t" r="r" b="b"/>
              <a:pathLst>
                <a:path w="416" h="377" extrusionOk="0">
                  <a:moveTo>
                    <a:pt x="236" y="1"/>
                  </a:moveTo>
                  <a:cubicBezTo>
                    <a:pt x="189" y="1"/>
                    <a:pt x="139" y="16"/>
                    <a:pt x="96" y="45"/>
                  </a:cubicBezTo>
                  <a:cubicBezTo>
                    <a:pt x="32" y="109"/>
                    <a:pt x="0" y="237"/>
                    <a:pt x="64" y="300"/>
                  </a:cubicBezTo>
                  <a:cubicBezTo>
                    <a:pt x="99" y="353"/>
                    <a:pt x="144" y="377"/>
                    <a:pt x="193" y="377"/>
                  </a:cubicBezTo>
                  <a:cubicBezTo>
                    <a:pt x="233" y="377"/>
                    <a:pt x="276" y="361"/>
                    <a:pt x="319" y="332"/>
                  </a:cubicBezTo>
                  <a:cubicBezTo>
                    <a:pt x="415" y="268"/>
                    <a:pt x="415" y="141"/>
                    <a:pt x="383" y="77"/>
                  </a:cubicBezTo>
                  <a:cubicBezTo>
                    <a:pt x="348" y="24"/>
                    <a:pt x="294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37"/>
            <p:cNvSpPr/>
            <p:nvPr/>
          </p:nvSpPr>
          <p:spPr>
            <a:xfrm>
              <a:off x="4531625" y="1469150"/>
              <a:ext cx="9600" cy="7275"/>
            </a:xfrm>
            <a:custGeom>
              <a:avLst/>
              <a:gdLst/>
              <a:ahLst/>
              <a:cxnLst/>
              <a:rect l="l" t="t" r="r" b="b"/>
              <a:pathLst>
                <a:path w="384" h="291" extrusionOk="0">
                  <a:moveTo>
                    <a:pt x="223" y="0"/>
                  </a:moveTo>
                  <a:cubicBezTo>
                    <a:pt x="187" y="0"/>
                    <a:pt x="153" y="10"/>
                    <a:pt x="129" y="35"/>
                  </a:cubicBezTo>
                  <a:cubicBezTo>
                    <a:pt x="33" y="99"/>
                    <a:pt x="1" y="226"/>
                    <a:pt x="65" y="290"/>
                  </a:cubicBezTo>
                  <a:lnTo>
                    <a:pt x="384" y="67"/>
                  </a:lnTo>
                  <a:cubicBezTo>
                    <a:pt x="345" y="27"/>
                    <a:pt x="281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37"/>
            <p:cNvSpPr/>
            <p:nvPr/>
          </p:nvSpPr>
          <p:spPr>
            <a:xfrm>
              <a:off x="4515675" y="144687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88" y="0"/>
                  </a:moveTo>
                  <a:lnTo>
                    <a:pt x="1" y="256"/>
                  </a:lnTo>
                  <a:cubicBezTo>
                    <a:pt x="36" y="308"/>
                    <a:pt x="81" y="332"/>
                    <a:pt x="130" y="332"/>
                  </a:cubicBezTo>
                  <a:cubicBezTo>
                    <a:pt x="170" y="332"/>
                    <a:pt x="213" y="316"/>
                    <a:pt x="256" y="288"/>
                  </a:cubicBezTo>
                  <a:cubicBezTo>
                    <a:pt x="352" y="224"/>
                    <a:pt x="352" y="96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37"/>
            <p:cNvSpPr/>
            <p:nvPr/>
          </p:nvSpPr>
          <p:spPr>
            <a:xfrm>
              <a:off x="4539625" y="1426925"/>
              <a:ext cx="9600" cy="8325"/>
            </a:xfrm>
            <a:custGeom>
              <a:avLst/>
              <a:gdLst/>
              <a:ahLst/>
              <a:cxnLst/>
              <a:rect l="l" t="t" r="r" b="b"/>
              <a:pathLst>
                <a:path w="384" h="333" extrusionOk="0">
                  <a:moveTo>
                    <a:pt x="319" y="0"/>
                  </a:moveTo>
                  <a:lnTo>
                    <a:pt x="0" y="256"/>
                  </a:lnTo>
                  <a:cubicBezTo>
                    <a:pt x="35" y="308"/>
                    <a:pt x="90" y="332"/>
                    <a:pt x="148" y="332"/>
                  </a:cubicBezTo>
                  <a:cubicBezTo>
                    <a:pt x="195" y="332"/>
                    <a:pt x="244" y="316"/>
                    <a:pt x="287" y="288"/>
                  </a:cubicBezTo>
                  <a:cubicBezTo>
                    <a:pt x="351" y="224"/>
                    <a:pt x="383" y="96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37"/>
            <p:cNvSpPr/>
            <p:nvPr/>
          </p:nvSpPr>
          <p:spPr>
            <a:xfrm>
              <a:off x="4564350" y="1406975"/>
              <a:ext cx="9600" cy="8325"/>
            </a:xfrm>
            <a:custGeom>
              <a:avLst/>
              <a:gdLst/>
              <a:ahLst/>
              <a:cxnLst/>
              <a:rect l="l" t="t" r="r" b="b"/>
              <a:pathLst>
                <a:path w="384" h="333" extrusionOk="0">
                  <a:moveTo>
                    <a:pt x="288" y="1"/>
                  </a:moveTo>
                  <a:lnTo>
                    <a:pt x="0" y="256"/>
                  </a:lnTo>
                  <a:cubicBezTo>
                    <a:pt x="36" y="309"/>
                    <a:pt x="90" y="332"/>
                    <a:pt x="148" y="332"/>
                  </a:cubicBezTo>
                  <a:cubicBezTo>
                    <a:pt x="195" y="332"/>
                    <a:pt x="245" y="317"/>
                    <a:pt x="288" y="288"/>
                  </a:cubicBezTo>
                  <a:cubicBezTo>
                    <a:pt x="352" y="224"/>
                    <a:pt x="383" y="96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37"/>
            <p:cNvSpPr/>
            <p:nvPr/>
          </p:nvSpPr>
          <p:spPr>
            <a:xfrm>
              <a:off x="4533225" y="1470800"/>
              <a:ext cx="9600" cy="7525"/>
            </a:xfrm>
            <a:custGeom>
              <a:avLst/>
              <a:gdLst/>
              <a:ahLst/>
              <a:cxnLst/>
              <a:rect l="l" t="t" r="r" b="b"/>
              <a:pathLst>
                <a:path w="384" h="301" extrusionOk="0">
                  <a:moveTo>
                    <a:pt x="320" y="1"/>
                  </a:moveTo>
                  <a:lnTo>
                    <a:pt x="1" y="224"/>
                  </a:lnTo>
                  <a:cubicBezTo>
                    <a:pt x="36" y="277"/>
                    <a:pt x="90" y="301"/>
                    <a:pt x="148" y="301"/>
                  </a:cubicBezTo>
                  <a:cubicBezTo>
                    <a:pt x="196" y="301"/>
                    <a:pt x="245" y="285"/>
                    <a:pt x="288" y="256"/>
                  </a:cubicBezTo>
                  <a:cubicBezTo>
                    <a:pt x="352" y="192"/>
                    <a:pt x="384" y="97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37"/>
            <p:cNvSpPr/>
            <p:nvPr/>
          </p:nvSpPr>
          <p:spPr>
            <a:xfrm>
              <a:off x="4558775" y="1452450"/>
              <a:ext cx="9600" cy="7525"/>
            </a:xfrm>
            <a:custGeom>
              <a:avLst/>
              <a:gdLst/>
              <a:ahLst/>
              <a:cxnLst/>
              <a:rect l="l" t="t" r="r" b="b"/>
              <a:pathLst>
                <a:path w="384" h="301" extrusionOk="0">
                  <a:moveTo>
                    <a:pt x="319" y="1"/>
                  </a:moveTo>
                  <a:lnTo>
                    <a:pt x="0" y="224"/>
                  </a:lnTo>
                  <a:cubicBezTo>
                    <a:pt x="35" y="277"/>
                    <a:pt x="90" y="301"/>
                    <a:pt x="148" y="301"/>
                  </a:cubicBezTo>
                  <a:cubicBezTo>
                    <a:pt x="195" y="301"/>
                    <a:pt x="244" y="285"/>
                    <a:pt x="287" y="256"/>
                  </a:cubicBezTo>
                  <a:cubicBezTo>
                    <a:pt x="383" y="192"/>
                    <a:pt x="383" y="65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37"/>
            <p:cNvSpPr/>
            <p:nvPr/>
          </p:nvSpPr>
          <p:spPr>
            <a:xfrm>
              <a:off x="4584300" y="1433300"/>
              <a:ext cx="9600" cy="8075"/>
            </a:xfrm>
            <a:custGeom>
              <a:avLst/>
              <a:gdLst/>
              <a:ahLst/>
              <a:cxnLst/>
              <a:rect l="l" t="t" r="r" b="b"/>
              <a:pathLst>
                <a:path w="384" h="323" extrusionOk="0">
                  <a:moveTo>
                    <a:pt x="319" y="1"/>
                  </a:moveTo>
                  <a:lnTo>
                    <a:pt x="0" y="256"/>
                  </a:lnTo>
                  <a:cubicBezTo>
                    <a:pt x="40" y="296"/>
                    <a:pt x="104" y="323"/>
                    <a:pt x="169" y="323"/>
                  </a:cubicBezTo>
                  <a:cubicBezTo>
                    <a:pt x="210" y="323"/>
                    <a:pt x="251" y="312"/>
                    <a:pt x="288" y="288"/>
                  </a:cubicBezTo>
                  <a:cubicBezTo>
                    <a:pt x="383" y="224"/>
                    <a:pt x="383" y="97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37"/>
            <p:cNvSpPr/>
            <p:nvPr/>
          </p:nvSpPr>
          <p:spPr>
            <a:xfrm>
              <a:off x="4579500" y="1454825"/>
              <a:ext cx="11200" cy="9700"/>
            </a:xfrm>
            <a:custGeom>
              <a:avLst/>
              <a:gdLst/>
              <a:ahLst/>
              <a:cxnLst/>
              <a:rect l="l" t="t" r="r" b="b"/>
              <a:pathLst>
                <a:path w="448" h="388" extrusionOk="0">
                  <a:moveTo>
                    <a:pt x="238" y="0"/>
                  </a:moveTo>
                  <a:cubicBezTo>
                    <a:pt x="200" y="0"/>
                    <a:pt x="162" y="11"/>
                    <a:pt x="129" y="33"/>
                  </a:cubicBezTo>
                  <a:cubicBezTo>
                    <a:pt x="33" y="97"/>
                    <a:pt x="1" y="225"/>
                    <a:pt x="65" y="321"/>
                  </a:cubicBezTo>
                  <a:cubicBezTo>
                    <a:pt x="104" y="360"/>
                    <a:pt x="168" y="387"/>
                    <a:pt x="234" y="387"/>
                  </a:cubicBezTo>
                  <a:cubicBezTo>
                    <a:pt x="274" y="387"/>
                    <a:pt x="315" y="377"/>
                    <a:pt x="352" y="353"/>
                  </a:cubicBezTo>
                  <a:cubicBezTo>
                    <a:pt x="448" y="289"/>
                    <a:pt x="448" y="161"/>
                    <a:pt x="416" y="97"/>
                  </a:cubicBezTo>
                  <a:cubicBezTo>
                    <a:pt x="375" y="35"/>
                    <a:pt x="307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37"/>
            <p:cNvSpPr/>
            <p:nvPr/>
          </p:nvSpPr>
          <p:spPr>
            <a:xfrm>
              <a:off x="4553975" y="1473125"/>
              <a:ext cx="10400" cy="9700"/>
            </a:xfrm>
            <a:custGeom>
              <a:avLst/>
              <a:gdLst/>
              <a:ahLst/>
              <a:cxnLst/>
              <a:rect l="l" t="t" r="r" b="b"/>
              <a:pathLst>
                <a:path w="416" h="388" extrusionOk="0">
                  <a:moveTo>
                    <a:pt x="215" y="1"/>
                  </a:moveTo>
                  <a:cubicBezTo>
                    <a:pt x="174" y="1"/>
                    <a:pt x="133" y="11"/>
                    <a:pt x="96" y="35"/>
                  </a:cubicBezTo>
                  <a:cubicBezTo>
                    <a:pt x="1" y="99"/>
                    <a:pt x="1" y="227"/>
                    <a:pt x="33" y="291"/>
                  </a:cubicBezTo>
                  <a:cubicBezTo>
                    <a:pt x="74" y="353"/>
                    <a:pt x="142" y="388"/>
                    <a:pt x="210" y="388"/>
                  </a:cubicBezTo>
                  <a:cubicBezTo>
                    <a:pt x="248" y="388"/>
                    <a:pt x="286" y="377"/>
                    <a:pt x="320" y="355"/>
                  </a:cubicBezTo>
                  <a:cubicBezTo>
                    <a:pt x="415" y="291"/>
                    <a:pt x="415" y="163"/>
                    <a:pt x="384" y="67"/>
                  </a:cubicBezTo>
                  <a:cubicBezTo>
                    <a:pt x="344" y="28"/>
                    <a:pt x="280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37"/>
            <p:cNvSpPr/>
            <p:nvPr/>
          </p:nvSpPr>
          <p:spPr>
            <a:xfrm>
              <a:off x="3821550" y="3440525"/>
              <a:ext cx="8800" cy="9000"/>
            </a:xfrm>
            <a:custGeom>
              <a:avLst/>
              <a:gdLst/>
              <a:ahLst/>
              <a:cxnLst/>
              <a:rect l="l" t="t" r="r" b="b"/>
              <a:pathLst>
                <a:path w="352" h="360" extrusionOk="0">
                  <a:moveTo>
                    <a:pt x="220" y="0"/>
                  </a:moveTo>
                  <a:cubicBezTo>
                    <a:pt x="168" y="0"/>
                    <a:pt x="112" y="24"/>
                    <a:pt x="64" y="72"/>
                  </a:cubicBezTo>
                  <a:cubicBezTo>
                    <a:pt x="0" y="136"/>
                    <a:pt x="0" y="264"/>
                    <a:pt x="96" y="359"/>
                  </a:cubicBezTo>
                  <a:lnTo>
                    <a:pt x="351" y="72"/>
                  </a:lnTo>
                  <a:cubicBezTo>
                    <a:pt x="319" y="24"/>
                    <a:pt x="272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37"/>
            <p:cNvSpPr/>
            <p:nvPr/>
          </p:nvSpPr>
          <p:spPr>
            <a:xfrm>
              <a:off x="3843075" y="341727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23" y="0"/>
                  </a:moveTo>
                  <a:cubicBezTo>
                    <a:pt x="170" y="0"/>
                    <a:pt x="117" y="24"/>
                    <a:pt x="65" y="77"/>
                  </a:cubicBezTo>
                  <a:cubicBezTo>
                    <a:pt x="1" y="141"/>
                    <a:pt x="1" y="268"/>
                    <a:pt x="97" y="332"/>
                  </a:cubicBezTo>
                  <a:lnTo>
                    <a:pt x="352" y="45"/>
                  </a:lnTo>
                  <a:cubicBezTo>
                    <a:pt x="309" y="16"/>
                    <a:pt x="266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37"/>
            <p:cNvSpPr/>
            <p:nvPr/>
          </p:nvSpPr>
          <p:spPr>
            <a:xfrm>
              <a:off x="3864625" y="339412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12" y="1"/>
                  </a:moveTo>
                  <a:cubicBezTo>
                    <a:pt x="154" y="1"/>
                    <a:pt x="100" y="25"/>
                    <a:pt x="64" y="77"/>
                  </a:cubicBezTo>
                  <a:cubicBezTo>
                    <a:pt x="1" y="141"/>
                    <a:pt x="1" y="269"/>
                    <a:pt x="64" y="333"/>
                  </a:cubicBezTo>
                  <a:lnTo>
                    <a:pt x="352" y="45"/>
                  </a:lnTo>
                  <a:cubicBezTo>
                    <a:pt x="309" y="17"/>
                    <a:pt x="259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37"/>
            <p:cNvSpPr/>
            <p:nvPr/>
          </p:nvSpPr>
          <p:spPr>
            <a:xfrm>
              <a:off x="3842300" y="3394850"/>
              <a:ext cx="10375" cy="9600"/>
            </a:xfrm>
            <a:custGeom>
              <a:avLst/>
              <a:gdLst/>
              <a:ahLst/>
              <a:cxnLst/>
              <a:rect l="l" t="t" r="r" b="b"/>
              <a:pathLst>
                <a:path w="415" h="384" extrusionOk="0">
                  <a:moveTo>
                    <a:pt x="196" y="0"/>
                  </a:moveTo>
                  <a:cubicBezTo>
                    <a:pt x="144" y="0"/>
                    <a:pt x="96" y="16"/>
                    <a:pt x="64" y="48"/>
                  </a:cubicBezTo>
                  <a:cubicBezTo>
                    <a:pt x="0" y="144"/>
                    <a:pt x="0" y="272"/>
                    <a:pt x="64" y="335"/>
                  </a:cubicBezTo>
                  <a:cubicBezTo>
                    <a:pt x="96" y="367"/>
                    <a:pt x="144" y="383"/>
                    <a:pt x="196" y="383"/>
                  </a:cubicBezTo>
                  <a:cubicBezTo>
                    <a:pt x="247" y="383"/>
                    <a:pt x="303" y="367"/>
                    <a:pt x="351" y="335"/>
                  </a:cubicBezTo>
                  <a:cubicBezTo>
                    <a:pt x="415" y="240"/>
                    <a:pt x="415" y="112"/>
                    <a:pt x="351" y="48"/>
                  </a:cubicBezTo>
                  <a:cubicBezTo>
                    <a:pt x="303" y="16"/>
                    <a:pt x="247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37"/>
            <p:cNvSpPr/>
            <p:nvPr/>
          </p:nvSpPr>
          <p:spPr>
            <a:xfrm>
              <a:off x="3819950" y="3417375"/>
              <a:ext cx="10400" cy="10200"/>
            </a:xfrm>
            <a:custGeom>
              <a:avLst/>
              <a:gdLst/>
              <a:ahLst/>
              <a:cxnLst/>
              <a:rect l="l" t="t" r="r" b="b"/>
              <a:pathLst>
                <a:path w="416" h="408" extrusionOk="0">
                  <a:moveTo>
                    <a:pt x="196" y="1"/>
                  </a:moveTo>
                  <a:cubicBezTo>
                    <a:pt x="144" y="1"/>
                    <a:pt x="96" y="25"/>
                    <a:pt x="64" y="73"/>
                  </a:cubicBezTo>
                  <a:cubicBezTo>
                    <a:pt x="0" y="137"/>
                    <a:pt x="0" y="264"/>
                    <a:pt x="64" y="360"/>
                  </a:cubicBezTo>
                  <a:cubicBezTo>
                    <a:pt x="112" y="392"/>
                    <a:pt x="168" y="408"/>
                    <a:pt x="220" y="408"/>
                  </a:cubicBezTo>
                  <a:cubicBezTo>
                    <a:pt x="272" y="408"/>
                    <a:pt x="320" y="392"/>
                    <a:pt x="351" y="360"/>
                  </a:cubicBezTo>
                  <a:cubicBezTo>
                    <a:pt x="415" y="264"/>
                    <a:pt x="415" y="137"/>
                    <a:pt x="351" y="73"/>
                  </a:cubicBezTo>
                  <a:cubicBezTo>
                    <a:pt x="304" y="25"/>
                    <a:pt x="24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37"/>
            <p:cNvSpPr/>
            <p:nvPr/>
          </p:nvSpPr>
          <p:spPr>
            <a:xfrm>
              <a:off x="3886175" y="3391750"/>
              <a:ext cx="10400" cy="9825"/>
            </a:xfrm>
            <a:custGeom>
              <a:avLst/>
              <a:gdLst/>
              <a:ahLst/>
              <a:cxnLst/>
              <a:rect l="l" t="t" r="r" b="b"/>
              <a:pathLst>
                <a:path w="416" h="393" extrusionOk="0">
                  <a:moveTo>
                    <a:pt x="222" y="0"/>
                  </a:moveTo>
                  <a:cubicBezTo>
                    <a:pt x="170" y="0"/>
                    <a:pt x="117" y="24"/>
                    <a:pt x="64" y="76"/>
                  </a:cubicBezTo>
                  <a:cubicBezTo>
                    <a:pt x="0" y="172"/>
                    <a:pt x="0" y="268"/>
                    <a:pt x="96" y="332"/>
                  </a:cubicBezTo>
                  <a:cubicBezTo>
                    <a:pt x="125" y="375"/>
                    <a:pt x="167" y="392"/>
                    <a:pt x="210" y="392"/>
                  </a:cubicBezTo>
                  <a:cubicBezTo>
                    <a:pt x="262" y="392"/>
                    <a:pt x="316" y="367"/>
                    <a:pt x="351" y="332"/>
                  </a:cubicBezTo>
                  <a:cubicBezTo>
                    <a:pt x="415" y="236"/>
                    <a:pt x="415" y="108"/>
                    <a:pt x="351" y="45"/>
                  </a:cubicBezTo>
                  <a:cubicBezTo>
                    <a:pt x="308" y="16"/>
                    <a:pt x="265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37"/>
            <p:cNvSpPr/>
            <p:nvPr/>
          </p:nvSpPr>
          <p:spPr>
            <a:xfrm>
              <a:off x="3887775" y="3414075"/>
              <a:ext cx="8000" cy="8325"/>
            </a:xfrm>
            <a:custGeom>
              <a:avLst/>
              <a:gdLst/>
              <a:ahLst/>
              <a:cxnLst/>
              <a:rect l="l" t="t" r="r" b="b"/>
              <a:pathLst>
                <a:path w="320" h="333" extrusionOk="0">
                  <a:moveTo>
                    <a:pt x="206" y="1"/>
                  </a:moveTo>
                  <a:cubicBezTo>
                    <a:pt x="154" y="1"/>
                    <a:pt x="99" y="24"/>
                    <a:pt x="64" y="77"/>
                  </a:cubicBezTo>
                  <a:cubicBezTo>
                    <a:pt x="0" y="141"/>
                    <a:pt x="0" y="269"/>
                    <a:pt x="64" y="332"/>
                  </a:cubicBezTo>
                  <a:lnTo>
                    <a:pt x="319" y="45"/>
                  </a:lnTo>
                  <a:cubicBezTo>
                    <a:pt x="291" y="16"/>
                    <a:pt x="249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37"/>
            <p:cNvSpPr/>
            <p:nvPr/>
          </p:nvSpPr>
          <p:spPr>
            <a:xfrm>
              <a:off x="3867025" y="3438025"/>
              <a:ext cx="8800" cy="9100"/>
            </a:xfrm>
            <a:custGeom>
              <a:avLst/>
              <a:gdLst/>
              <a:ahLst/>
              <a:cxnLst/>
              <a:rect l="l" t="t" r="r" b="b"/>
              <a:pathLst>
                <a:path w="352" h="364" extrusionOk="0">
                  <a:moveTo>
                    <a:pt x="212" y="0"/>
                  </a:moveTo>
                  <a:cubicBezTo>
                    <a:pt x="154" y="0"/>
                    <a:pt x="99" y="24"/>
                    <a:pt x="64" y="77"/>
                  </a:cubicBezTo>
                  <a:cubicBezTo>
                    <a:pt x="0" y="172"/>
                    <a:pt x="0" y="300"/>
                    <a:pt x="96" y="364"/>
                  </a:cubicBezTo>
                  <a:lnTo>
                    <a:pt x="351" y="45"/>
                  </a:lnTo>
                  <a:cubicBezTo>
                    <a:pt x="308" y="16"/>
                    <a:pt x="25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37"/>
            <p:cNvSpPr/>
            <p:nvPr/>
          </p:nvSpPr>
          <p:spPr>
            <a:xfrm>
              <a:off x="3865425" y="3415925"/>
              <a:ext cx="10400" cy="9975"/>
            </a:xfrm>
            <a:custGeom>
              <a:avLst/>
              <a:gdLst/>
              <a:ahLst/>
              <a:cxnLst/>
              <a:rect l="l" t="t" r="r" b="b"/>
              <a:pathLst>
                <a:path w="416" h="399" extrusionOk="0">
                  <a:moveTo>
                    <a:pt x="233" y="0"/>
                  </a:moveTo>
                  <a:cubicBezTo>
                    <a:pt x="168" y="0"/>
                    <a:pt x="104" y="27"/>
                    <a:pt x="64" y="67"/>
                  </a:cubicBezTo>
                  <a:cubicBezTo>
                    <a:pt x="1" y="163"/>
                    <a:pt x="1" y="290"/>
                    <a:pt x="96" y="354"/>
                  </a:cubicBezTo>
                  <a:cubicBezTo>
                    <a:pt x="125" y="383"/>
                    <a:pt x="167" y="399"/>
                    <a:pt x="209" y="399"/>
                  </a:cubicBezTo>
                  <a:cubicBezTo>
                    <a:pt x="262" y="399"/>
                    <a:pt x="316" y="375"/>
                    <a:pt x="352" y="322"/>
                  </a:cubicBezTo>
                  <a:cubicBezTo>
                    <a:pt x="415" y="226"/>
                    <a:pt x="415" y="131"/>
                    <a:pt x="352" y="35"/>
                  </a:cubicBezTo>
                  <a:cubicBezTo>
                    <a:pt x="315" y="11"/>
                    <a:pt x="274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37"/>
            <p:cNvSpPr/>
            <p:nvPr/>
          </p:nvSpPr>
          <p:spPr>
            <a:xfrm>
              <a:off x="3844675" y="3440000"/>
              <a:ext cx="11200" cy="9850"/>
            </a:xfrm>
            <a:custGeom>
              <a:avLst/>
              <a:gdLst/>
              <a:ahLst/>
              <a:cxnLst/>
              <a:rect l="l" t="t" r="r" b="b"/>
              <a:pathLst>
                <a:path w="448" h="394" extrusionOk="0">
                  <a:moveTo>
                    <a:pt x="211" y="1"/>
                  </a:moveTo>
                  <a:cubicBezTo>
                    <a:pt x="154" y="1"/>
                    <a:pt x="100" y="26"/>
                    <a:pt x="65" y="61"/>
                  </a:cubicBezTo>
                  <a:cubicBezTo>
                    <a:pt x="1" y="157"/>
                    <a:pt x="1" y="285"/>
                    <a:pt x="97" y="349"/>
                  </a:cubicBezTo>
                  <a:cubicBezTo>
                    <a:pt x="125" y="377"/>
                    <a:pt x="167" y="393"/>
                    <a:pt x="210" y="393"/>
                  </a:cubicBezTo>
                  <a:cubicBezTo>
                    <a:pt x="262" y="393"/>
                    <a:pt x="317" y="369"/>
                    <a:pt x="352" y="317"/>
                  </a:cubicBezTo>
                  <a:cubicBezTo>
                    <a:pt x="448" y="253"/>
                    <a:pt x="416" y="125"/>
                    <a:pt x="352" y="61"/>
                  </a:cubicBezTo>
                  <a:cubicBezTo>
                    <a:pt x="309" y="18"/>
                    <a:pt x="259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37"/>
            <p:cNvSpPr/>
            <p:nvPr/>
          </p:nvSpPr>
          <p:spPr>
            <a:xfrm>
              <a:off x="3823150" y="3464250"/>
              <a:ext cx="11975" cy="9925"/>
            </a:xfrm>
            <a:custGeom>
              <a:avLst/>
              <a:gdLst/>
              <a:ahLst/>
              <a:cxnLst/>
              <a:rect l="l" t="t" r="r" b="b"/>
              <a:pathLst>
                <a:path w="479" h="397" extrusionOk="0">
                  <a:moveTo>
                    <a:pt x="227" y="1"/>
                  </a:moveTo>
                  <a:cubicBezTo>
                    <a:pt x="176" y="1"/>
                    <a:pt x="128" y="17"/>
                    <a:pt x="96" y="49"/>
                  </a:cubicBezTo>
                  <a:cubicBezTo>
                    <a:pt x="0" y="145"/>
                    <a:pt x="32" y="272"/>
                    <a:pt x="96" y="336"/>
                  </a:cubicBezTo>
                  <a:cubicBezTo>
                    <a:pt x="139" y="379"/>
                    <a:pt x="189" y="396"/>
                    <a:pt x="236" y="396"/>
                  </a:cubicBezTo>
                  <a:cubicBezTo>
                    <a:pt x="294" y="396"/>
                    <a:pt x="348" y="371"/>
                    <a:pt x="383" y="336"/>
                  </a:cubicBezTo>
                  <a:cubicBezTo>
                    <a:pt x="479" y="240"/>
                    <a:pt x="447" y="113"/>
                    <a:pt x="383" y="49"/>
                  </a:cubicBezTo>
                  <a:cubicBezTo>
                    <a:pt x="335" y="17"/>
                    <a:pt x="279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37"/>
            <p:cNvSpPr/>
            <p:nvPr/>
          </p:nvSpPr>
          <p:spPr>
            <a:xfrm>
              <a:off x="3847075" y="3462350"/>
              <a:ext cx="8800" cy="8725"/>
            </a:xfrm>
            <a:custGeom>
              <a:avLst/>
              <a:gdLst/>
              <a:ahLst/>
              <a:cxnLst/>
              <a:rect l="l" t="t" r="r" b="b"/>
              <a:pathLst>
                <a:path w="352" h="349" extrusionOk="0">
                  <a:moveTo>
                    <a:pt x="211" y="1"/>
                  </a:moveTo>
                  <a:cubicBezTo>
                    <a:pt x="154" y="1"/>
                    <a:pt x="99" y="26"/>
                    <a:pt x="64" y="61"/>
                  </a:cubicBezTo>
                  <a:cubicBezTo>
                    <a:pt x="1" y="157"/>
                    <a:pt x="1" y="284"/>
                    <a:pt x="96" y="348"/>
                  </a:cubicBezTo>
                  <a:lnTo>
                    <a:pt x="352" y="61"/>
                  </a:lnTo>
                  <a:cubicBezTo>
                    <a:pt x="308" y="18"/>
                    <a:pt x="259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37"/>
            <p:cNvSpPr/>
            <p:nvPr/>
          </p:nvSpPr>
          <p:spPr>
            <a:xfrm>
              <a:off x="3823950" y="3442325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255" y="0"/>
                  </a:moveTo>
                  <a:lnTo>
                    <a:pt x="0" y="287"/>
                  </a:lnTo>
                  <a:cubicBezTo>
                    <a:pt x="48" y="319"/>
                    <a:pt x="104" y="335"/>
                    <a:pt x="156" y="335"/>
                  </a:cubicBezTo>
                  <a:cubicBezTo>
                    <a:pt x="207" y="335"/>
                    <a:pt x="255" y="319"/>
                    <a:pt x="287" y="287"/>
                  </a:cubicBezTo>
                  <a:cubicBezTo>
                    <a:pt x="351" y="192"/>
                    <a:pt x="351" y="64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37"/>
            <p:cNvSpPr/>
            <p:nvPr/>
          </p:nvSpPr>
          <p:spPr>
            <a:xfrm>
              <a:off x="3845475" y="3418375"/>
              <a:ext cx="8800" cy="9000"/>
            </a:xfrm>
            <a:custGeom>
              <a:avLst/>
              <a:gdLst/>
              <a:ahLst/>
              <a:cxnLst/>
              <a:rect l="l" t="t" r="r" b="b"/>
              <a:pathLst>
                <a:path w="352" h="360" extrusionOk="0">
                  <a:moveTo>
                    <a:pt x="256" y="1"/>
                  </a:moveTo>
                  <a:lnTo>
                    <a:pt x="1" y="288"/>
                  </a:lnTo>
                  <a:cubicBezTo>
                    <a:pt x="33" y="336"/>
                    <a:pt x="80" y="360"/>
                    <a:pt x="128" y="360"/>
                  </a:cubicBezTo>
                  <a:cubicBezTo>
                    <a:pt x="176" y="360"/>
                    <a:pt x="224" y="336"/>
                    <a:pt x="256" y="288"/>
                  </a:cubicBezTo>
                  <a:cubicBezTo>
                    <a:pt x="352" y="192"/>
                    <a:pt x="320" y="97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37"/>
            <p:cNvSpPr/>
            <p:nvPr/>
          </p:nvSpPr>
          <p:spPr>
            <a:xfrm>
              <a:off x="3866225" y="339525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88" y="0"/>
                  </a:moveTo>
                  <a:lnTo>
                    <a:pt x="0" y="288"/>
                  </a:lnTo>
                  <a:cubicBezTo>
                    <a:pt x="44" y="316"/>
                    <a:pt x="87" y="332"/>
                    <a:pt x="130" y="332"/>
                  </a:cubicBezTo>
                  <a:cubicBezTo>
                    <a:pt x="182" y="332"/>
                    <a:pt x="235" y="308"/>
                    <a:pt x="288" y="256"/>
                  </a:cubicBezTo>
                  <a:cubicBezTo>
                    <a:pt x="352" y="192"/>
                    <a:pt x="352" y="64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37"/>
            <p:cNvSpPr/>
            <p:nvPr/>
          </p:nvSpPr>
          <p:spPr>
            <a:xfrm>
              <a:off x="3909300" y="3411125"/>
              <a:ext cx="11200" cy="10000"/>
            </a:xfrm>
            <a:custGeom>
              <a:avLst/>
              <a:gdLst/>
              <a:ahLst/>
              <a:cxnLst/>
              <a:rect l="l" t="t" r="r" b="b"/>
              <a:pathLst>
                <a:path w="448" h="400" extrusionOk="0">
                  <a:moveTo>
                    <a:pt x="242" y="1"/>
                  </a:moveTo>
                  <a:cubicBezTo>
                    <a:pt x="183" y="1"/>
                    <a:pt x="124" y="28"/>
                    <a:pt x="65" y="67"/>
                  </a:cubicBezTo>
                  <a:cubicBezTo>
                    <a:pt x="1" y="163"/>
                    <a:pt x="33" y="291"/>
                    <a:pt x="97" y="355"/>
                  </a:cubicBezTo>
                  <a:cubicBezTo>
                    <a:pt x="140" y="383"/>
                    <a:pt x="189" y="399"/>
                    <a:pt x="236" y="399"/>
                  </a:cubicBezTo>
                  <a:cubicBezTo>
                    <a:pt x="294" y="399"/>
                    <a:pt x="349" y="375"/>
                    <a:pt x="384" y="323"/>
                  </a:cubicBezTo>
                  <a:cubicBezTo>
                    <a:pt x="448" y="227"/>
                    <a:pt x="448" y="99"/>
                    <a:pt x="352" y="36"/>
                  </a:cubicBezTo>
                  <a:cubicBezTo>
                    <a:pt x="315" y="11"/>
                    <a:pt x="279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37"/>
            <p:cNvSpPr/>
            <p:nvPr/>
          </p:nvSpPr>
          <p:spPr>
            <a:xfrm>
              <a:off x="3911700" y="3433475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233" y="0"/>
                  </a:moveTo>
                  <a:cubicBezTo>
                    <a:pt x="168" y="0"/>
                    <a:pt x="104" y="28"/>
                    <a:pt x="64" y="67"/>
                  </a:cubicBezTo>
                  <a:cubicBezTo>
                    <a:pt x="1" y="163"/>
                    <a:pt x="1" y="290"/>
                    <a:pt x="96" y="354"/>
                  </a:cubicBezTo>
                  <a:lnTo>
                    <a:pt x="352" y="35"/>
                  </a:lnTo>
                  <a:cubicBezTo>
                    <a:pt x="315" y="11"/>
                    <a:pt x="274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37"/>
            <p:cNvSpPr/>
            <p:nvPr/>
          </p:nvSpPr>
          <p:spPr>
            <a:xfrm>
              <a:off x="3891750" y="3458200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233" y="1"/>
                  </a:moveTo>
                  <a:cubicBezTo>
                    <a:pt x="168" y="1"/>
                    <a:pt x="104" y="28"/>
                    <a:pt x="65" y="67"/>
                  </a:cubicBezTo>
                  <a:cubicBezTo>
                    <a:pt x="1" y="163"/>
                    <a:pt x="1" y="291"/>
                    <a:pt x="96" y="355"/>
                  </a:cubicBezTo>
                  <a:lnTo>
                    <a:pt x="352" y="35"/>
                  </a:lnTo>
                  <a:cubicBezTo>
                    <a:pt x="315" y="11"/>
                    <a:pt x="274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37"/>
            <p:cNvSpPr/>
            <p:nvPr/>
          </p:nvSpPr>
          <p:spPr>
            <a:xfrm>
              <a:off x="3889350" y="3435875"/>
              <a:ext cx="11200" cy="9975"/>
            </a:xfrm>
            <a:custGeom>
              <a:avLst/>
              <a:gdLst/>
              <a:ahLst/>
              <a:cxnLst/>
              <a:rect l="l" t="t" r="r" b="b"/>
              <a:pathLst>
                <a:path w="448" h="399" extrusionOk="0">
                  <a:moveTo>
                    <a:pt x="234" y="0"/>
                  </a:moveTo>
                  <a:cubicBezTo>
                    <a:pt x="168" y="0"/>
                    <a:pt x="104" y="27"/>
                    <a:pt x="65" y="67"/>
                  </a:cubicBezTo>
                  <a:cubicBezTo>
                    <a:pt x="1" y="163"/>
                    <a:pt x="1" y="290"/>
                    <a:pt x="97" y="354"/>
                  </a:cubicBezTo>
                  <a:cubicBezTo>
                    <a:pt x="140" y="383"/>
                    <a:pt x="183" y="398"/>
                    <a:pt x="226" y="398"/>
                  </a:cubicBezTo>
                  <a:cubicBezTo>
                    <a:pt x="279" y="398"/>
                    <a:pt x="331" y="375"/>
                    <a:pt x="384" y="322"/>
                  </a:cubicBezTo>
                  <a:cubicBezTo>
                    <a:pt x="448" y="226"/>
                    <a:pt x="416" y="131"/>
                    <a:pt x="352" y="35"/>
                  </a:cubicBezTo>
                  <a:cubicBezTo>
                    <a:pt x="315" y="10"/>
                    <a:pt x="274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37"/>
            <p:cNvSpPr/>
            <p:nvPr/>
          </p:nvSpPr>
          <p:spPr>
            <a:xfrm>
              <a:off x="3869425" y="3460600"/>
              <a:ext cx="11175" cy="9975"/>
            </a:xfrm>
            <a:custGeom>
              <a:avLst/>
              <a:gdLst/>
              <a:ahLst/>
              <a:cxnLst/>
              <a:rect l="l" t="t" r="r" b="b"/>
              <a:pathLst>
                <a:path w="447" h="399" extrusionOk="0">
                  <a:moveTo>
                    <a:pt x="233" y="0"/>
                  </a:moveTo>
                  <a:cubicBezTo>
                    <a:pt x="167" y="0"/>
                    <a:pt x="103" y="28"/>
                    <a:pt x="64" y="67"/>
                  </a:cubicBezTo>
                  <a:cubicBezTo>
                    <a:pt x="0" y="163"/>
                    <a:pt x="0" y="291"/>
                    <a:pt x="96" y="354"/>
                  </a:cubicBezTo>
                  <a:cubicBezTo>
                    <a:pt x="125" y="383"/>
                    <a:pt x="166" y="399"/>
                    <a:pt x="212" y="399"/>
                  </a:cubicBezTo>
                  <a:cubicBezTo>
                    <a:pt x="268" y="399"/>
                    <a:pt x="330" y="375"/>
                    <a:pt x="383" y="322"/>
                  </a:cubicBezTo>
                  <a:cubicBezTo>
                    <a:pt x="447" y="227"/>
                    <a:pt x="415" y="131"/>
                    <a:pt x="351" y="35"/>
                  </a:cubicBezTo>
                  <a:cubicBezTo>
                    <a:pt x="315" y="11"/>
                    <a:pt x="273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37"/>
            <p:cNvSpPr/>
            <p:nvPr/>
          </p:nvSpPr>
          <p:spPr>
            <a:xfrm>
              <a:off x="3848675" y="3485325"/>
              <a:ext cx="12000" cy="10000"/>
            </a:xfrm>
            <a:custGeom>
              <a:avLst/>
              <a:gdLst/>
              <a:ahLst/>
              <a:cxnLst/>
              <a:rect l="l" t="t" r="r" b="b"/>
              <a:pathLst>
                <a:path w="480" h="400" extrusionOk="0">
                  <a:moveTo>
                    <a:pt x="257" y="1"/>
                  </a:moveTo>
                  <a:cubicBezTo>
                    <a:pt x="199" y="1"/>
                    <a:pt x="136" y="28"/>
                    <a:pt x="96" y="67"/>
                  </a:cubicBezTo>
                  <a:cubicBezTo>
                    <a:pt x="0" y="163"/>
                    <a:pt x="32" y="291"/>
                    <a:pt x="128" y="355"/>
                  </a:cubicBezTo>
                  <a:cubicBezTo>
                    <a:pt x="157" y="383"/>
                    <a:pt x="198" y="399"/>
                    <a:pt x="241" y="399"/>
                  </a:cubicBezTo>
                  <a:cubicBezTo>
                    <a:pt x="294" y="399"/>
                    <a:pt x="348" y="375"/>
                    <a:pt x="383" y="323"/>
                  </a:cubicBezTo>
                  <a:cubicBezTo>
                    <a:pt x="479" y="259"/>
                    <a:pt x="447" y="131"/>
                    <a:pt x="351" y="36"/>
                  </a:cubicBezTo>
                  <a:cubicBezTo>
                    <a:pt x="327" y="11"/>
                    <a:pt x="293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37"/>
            <p:cNvSpPr/>
            <p:nvPr/>
          </p:nvSpPr>
          <p:spPr>
            <a:xfrm>
              <a:off x="3871800" y="3482700"/>
              <a:ext cx="8800" cy="9100"/>
            </a:xfrm>
            <a:custGeom>
              <a:avLst/>
              <a:gdLst/>
              <a:ahLst/>
              <a:cxnLst/>
              <a:rect l="l" t="t" r="r" b="b"/>
              <a:pathLst>
                <a:path w="352" h="364" extrusionOk="0">
                  <a:moveTo>
                    <a:pt x="223" y="0"/>
                  </a:moveTo>
                  <a:cubicBezTo>
                    <a:pt x="170" y="0"/>
                    <a:pt x="117" y="24"/>
                    <a:pt x="65" y="77"/>
                  </a:cubicBezTo>
                  <a:cubicBezTo>
                    <a:pt x="1" y="172"/>
                    <a:pt x="33" y="300"/>
                    <a:pt x="97" y="364"/>
                  </a:cubicBezTo>
                  <a:lnTo>
                    <a:pt x="352" y="45"/>
                  </a:lnTo>
                  <a:cubicBezTo>
                    <a:pt x="309" y="16"/>
                    <a:pt x="266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37"/>
            <p:cNvSpPr/>
            <p:nvPr/>
          </p:nvSpPr>
          <p:spPr>
            <a:xfrm>
              <a:off x="3849475" y="346385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56" y="1"/>
                  </a:moveTo>
                  <a:lnTo>
                    <a:pt x="0" y="288"/>
                  </a:lnTo>
                  <a:cubicBezTo>
                    <a:pt x="43" y="317"/>
                    <a:pt x="86" y="333"/>
                    <a:pt x="129" y="333"/>
                  </a:cubicBezTo>
                  <a:cubicBezTo>
                    <a:pt x="182" y="333"/>
                    <a:pt x="235" y="309"/>
                    <a:pt x="287" y="256"/>
                  </a:cubicBezTo>
                  <a:cubicBezTo>
                    <a:pt x="351" y="192"/>
                    <a:pt x="319" y="65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37"/>
            <p:cNvSpPr/>
            <p:nvPr/>
          </p:nvSpPr>
          <p:spPr>
            <a:xfrm>
              <a:off x="3869425" y="3439125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255" y="1"/>
                  </a:moveTo>
                  <a:lnTo>
                    <a:pt x="0" y="320"/>
                  </a:lnTo>
                  <a:cubicBezTo>
                    <a:pt x="37" y="344"/>
                    <a:pt x="78" y="355"/>
                    <a:pt x="118" y="355"/>
                  </a:cubicBezTo>
                  <a:cubicBezTo>
                    <a:pt x="184" y="355"/>
                    <a:pt x="248" y="327"/>
                    <a:pt x="287" y="288"/>
                  </a:cubicBezTo>
                  <a:cubicBezTo>
                    <a:pt x="351" y="192"/>
                    <a:pt x="351" y="64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37"/>
            <p:cNvSpPr/>
            <p:nvPr/>
          </p:nvSpPr>
          <p:spPr>
            <a:xfrm>
              <a:off x="3889350" y="3415200"/>
              <a:ext cx="8825" cy="8300"/>
            </a:xfrm>
            <a:custGeom>
              <a:avLst/>
              <a:gdLst/>
              <a:ahLst/>
              <a:cxnLst/>
              <a:rect l="l" t="t" r="r" b="b"/>
              <a:pathLst>
                <a:path w="353" h="332" extrusionOk="0">
                  <a:moveTo>
                    <a:pt x="256" y="0"/>
                  </a:moveTo>
                  <a:lnTo>
                    <a:pt x="1" y="287"/>
                  </a:lnTo>
                  <a:cubicBezTo>
                    <a:pt x="44" y="316"/>
                    <a:pt x="94" y="332"/>
                    <a:pt x="141" y="332"/>
                  </a:cubicBezTo>
                  <a:cubicBezTo>
                    <a:pt x="199" y="332"/>
                    <a:pt x="253" y="308"/>
                    <a:pt x="288" y="255"/>
                  </a:cubicBezTo>
                  <a:cubicBezTo>
                    <a:pt x="352" y="192"/>
                    <a:pt x="352" y="64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37"/>
            <p:cNvSpPr/>
            <p:nvPr/>
          </p:nvSpPr>
          <p:spPr>
            <a:xfrm>
              <a:off x="3934050" y="3430825"/>
              <a:ext cx="11175" cy="10000"/>
            </a:xfrm>
            <a:custGeom>
              <a:avLst/>
              <a:gdLst/>
              <a:ahLst/>
              <a:cxnLst/>
              <a:rect l="l" t="t" r="r" b="b"/>
              <a:pathLst>
                <a:path w="447" h="400" extrusionOk="0">
                  <a:moveTo>
                    <a:pt x="211" y="1"/>
                  </a:moveTo>
                  <a:cubicBezTo>
                    <a:pt x="154" y="1"/>
                    <a:pt x="99" y="25"/>
                    <a:pt x="64" y="77"/>
                  </a:cubicBezTo>
                  <a:cubicBezTo>
                    <a:pt x="0" y="173"/>
                    <a:pt x="0" y="301"/>
                    <a:pt x="96" y="365"/>
                  </a:cubicBezTo>
                  <a:cubicBezTo>
                    <a:pt x="132" y="389"/>
                    <a:pt x="174" y="399"/>
                    <a:pt x="214" y="399"/>
                  </a:cubicBezTo>
                  <a:cubicBezTo>
                    <a:pt x="280" y="399"/>
                    <a:pt x="344" y="372"/>
                    <a:pt x="383" y="333"/>
                  </a:cubicBezTo>
                  <a:cubicBezTo>
                    <a:pt x="447" y="237"/>
                    <a:pt x="415" y="109"/>
                    <a:pt x="351" y="45"/>
                  </a:cubicBezTo>
                  <a:cubicBezTo>
                    <a:pt x="308" y="17"/>
                    <a:pt x="259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37"/>
            <p:cNvSpPr/>
            <p:nvPr/>
          </p:nvSpPr>
          <p:spPr>
            <a:xfrm>
              <a:off x="3936425" y="3453575"/>
              <a:ext cx="8800" cy="8725"/>
            </a:xfrm>
            <a:custGeom>
              <a:avLst/>
              <a:gdLst/>
              <a:ahLst/>
              <a:cxnLst/>
              <a:rect l="l" t="t" r="r" b="b"/>
              <a:pathLst>
                <a:path w="352" h="349" extrusionOk="0">
                  <a:moveTo>
                    <a:pt x="212" y="0"/>
                  </a:moveTo>
                  <a:cubicBezTo>
                    <a:pt x="154" y="0"/>
                    <a:pt x="100" y="26"/>
                    <a:pt x="65" y="61"/>
                  </a:cubicBezTo>
                  <a:cubicBezTo>
                    <a:pt x="1" y="157"/>
                    <a:pt x="1" y="284"/>
                    <a:pt x="97" y="348"/>
                  </a:cubicBezTo>
                  <a:lnTo>
                    <a:pt x="352" y="61"/>
                  </a:lnTo>
                  <a:cubicBezTo>
                    <a:pt x="309" y="18"/>
                    <a:pt x="25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37"/>
            <p:cNvSpPr/>
            <p:nvPr/>
          </p:nvSpPr>
          <p:spPr>
            <a:xfrm>
              <a:off x="3916500" y="3478150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233" y="1"/>
                  </a:moveTo>
                  <a:cubicBezTo>
                    <a:pt x="167" y="1"/>
                    <a:pt x="103" y="28"/>
                    <a:pt x="64" y="67"/>
                  </a:cubicBezTo>
                  <a:cubicBezTo>
                    <a:pt x="0" y="163"/>
                    <a:pt x="32" y="291"/>
                    <a:pt x="96" y="354"/>
                  </a:cubicBezTo>
                  <a:lnTo>
                    <a:pt x="351" y="35"/>
                  </a:lnTo>
                  <a:cubicBezTo>
                    <a:pt x="315" y="11"/>
                    <a:pt x="273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37"/>
            <p:cNvSpPr/>
            <p:nvPr/>
          </p:nvSpPr>
          <p:spPr>
            <a:xfrm>
              <a:off x="3914100" y="3455800"/>
              <a:ext cx="11200" cy="10000"/>
            </a:xfrm>
            <a:custGeom>
              <a:avLst/>
              <a:gdLst/>
              <a:ahLst/>
              <a:cxnLst/>
              <a:rect l="l" t="t" r="r" b="b"/>
              <a:pathLst>
                <a:path w="448" h="400" extrusionOk="0">
                  <a:moveTo>
                    <a:pt x="233" y="1"/>
                  </a:moveTo>
                  <a:cubicBezTo>
                    <a:pt x="167" y="1"/>
                    <a:pt x="104" y="28"/>
                    <a:pt x="64" y="68"/>
                  </a:cubicBezTo>
                  <a:cubicBezTo>
                    <a:pt x="0" y="163"/>
                    <a:pt x="0" y="291"/>
                    <a:pt x="96" y="355"/>
                  </a:cubicBezTo>
                  <a:cubicBezTo>
                    <a:pt x="139" y="384"/>
                    <a:pt x="189" y="399"/>
                    <a:pt x="236" y="399"/>
                  </a:cubicBezTo>
                  <a:cubicBezTo>
                    <a:pt x="294" y="399"/>
                    <a:pt x="348" y="376"/>
                    <a:pt x="383" y="323"/>
                  </a:cubicBezTo>
                  <a:cubicBezTo>
                    <a:pt x="447" y="227"/>
                    <a:pt x="415" y="100"/>
                    <a:pt x="351" y="36"/>
                  </a:cubicBezTo>
                  <a:cubicBezTo>
                    <a:pt x="315" y="11"/>
                    <a:pt x="274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37"/>
            <p:cNvSpPr/>
            <p:nvPr/>
          </p:nvSpPr>
          <p:spPr>
            <a:xfrm>
              <a:off x="3894150" y="3480550"/>
              <a:ext cx="11200" cy="9975"/>
            </a:xfrm>
            <a:custGeom>
              <a:avLst/>
              <a:gdLst/>
              <a:ahLst/>
              <a:cxnLst/>
              <a:rect l="l" t="t" r="r" b="b"/>
              <a:pathLst>
                <a:path w="448" h="399" extrusionOk="0">
                  <a:moveTo>
                    <a:pt x="233" y="0"/>
                  </a:moveTo>
                  <a:cubicBezTo>
                    <a:pt x="168" y="0"/>
                    <a:pt x="104" y="28"/>
                    <a:pt x="64" y="67"/>
                  </a:cubicBezTo>
                  <a:cubicBezTo>
                    <a:pt x="0" y="163"/>
                    <a:pt x="0" y="290"/>
                    <a:pt x="96" y="354"/>
                  </a:cubicBezTo>
                  <a:cubicBezTo>
                    <a:pt x="139" y="383"/>
                    <a:pt x="189" y="399"/>
                    <a:pt x="236" y="399"/>
                  </a:cubicBezTo>
                  <a:cubicBezTo>
                    <a:pt x="294" y="399"/>
                    <a:pt x="348" y="375"/>
                    <a:pt x="383" y="322"/>
                  </a:cubicBezTo>
                  <a:cubicBezTo>
                    <a:pt x="447" y="227"/>
                    <a:pt x="415" y="131"/>
                    <a:pt x="352" y="35"/>
                  </a:cubicBezTo>
                  <a:cubicBezTo>
                    <a:pt x="315" y="11"/>
                    <a:pt x="274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37"/>
            <p:cNvSpPr/>
            <p:nvPr/>
          </p:nvSpPr>
          <p:spPr>
            <a:xfrm>
              <a:off x="3874200" y="3505825"/>
              <a:ext cx="11200" cy="9450"/>
            </a:xfrm>
            <a:custGeom>
              <a:avLst/>
              <a:gdLst/>
              <a:ahLst/>
              <a:cxnLst/>
              <a:rect l="l" t="t" r="r" b="b"/>
              <a:pathLst>
                <a:path w="448" h="378" extrusionOk="0">
                  <a:moveTo>
                    <a:pt x="212" y="1"/>
                  </a:moveTo>
                  <a:cubicBezTo>
                    <a:pt x="154" y="1"/>
                    <a:pt x="100" y="25"/>
                    <a:pt x="64" y="77"/>
                  </a:cubicBezTo>
                  <a:cubicBezTo>
                    <a:pt x="1" y="141"/>
                    <a:pt x="1" y="269"/>
                    <a:pt x="96" y="333"/>
                  </a:cubicBezTo>
                  <a:cubicBezTo>
                    <a:pt x="139" y="361"/>
                    <a:pt x="182" y="377"/>
                    <a:pt x="225" y="377"/>
                  </a:cubicBezTo>
                  <a:cubicBezTo>
                    <a:pt x="278" y="377"/>
                    <a:pt x="331" y="353"/>
                    <a:pt x="384" y="301"/>
                  </a:cubicBezTo>
                  <a:cubicBezTo>
                    <a:pt x="447" y="237"/>
                    <a:pt x="415" y="109"/>
                    <a:pt x="352" y="45"/>
                  </a:cubicBezTo>
                  <a:cubicBezTo>
                    <a:pt x="309" y="17"/>
                    <a:pt x="259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37"/>
            <p:cNvSpPr/>
            <p:nvPr/>
          </p:nvSpPr>
          <p:spPr>
            <a:xfrm>
              <a:off x="3896550" y="3502650"/>
              <a:ext cx="8800" cy="9100"/>
            </a:xfrm>
            <a:custGeom>
              <a:avLst/>
              <a:gdLst/>
              <a:ahLst/>
              <a:cxnLst/>
              <a:rect l="l" t="t" r="r" b="b"/>
              <a:pathLst>
                <a:path w="352" h="364" extrusionOk="0">
                  <a:moveTo>
                    <a:pt x="222" y="0"/>
                  </a:moveTo>
                  <a:cubicBezTo>
                    <a:pt x="169" y="0"/>
                    <a:pt x="117" y="24"/>
                    <a:pt x="64" y="77"/>
                  </a:cubicBezTo>
                  <a:cubicBezTo>
                    <a:pt x="0" y="172"/>
                    <a:pt x="32" y="268"/>
                    <a:pt x="96" y="364"/>
                  </a:cubicBezTo>
                  <a:lnTo>
                    <a:pt x="351" y="45"/>
                  </a:lnTo>
                  <a:cubicBezTo>
                    <a:pt x="308" y="16"/>
                    <a:pt x="265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37"/>
            <p:cNvSpPr/>
            <p:nvPr/>
          </p:nvSpPr>
          <p:spPr>
            <a:xfrm>
              <a:off x="3874200" y="3483800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256" y="1"/>
                  </a:moveTo>
                  <a:lnTo>
                    <a:pt x="1" y="320"/>
                  </a:lnTo>
                  <a:cubicBezTo>
                    <a:pt x="37" y="344"/>
                    <a:pt x="78" y="355"/>
                    <a:pt x="119" y="355"/>
                  </a:cubicBezTo>
                  <a:cubicBezTo>
                    <a:pt x="185" y="355"/>
                    <a:pt x="248" y="327"/>
                    <a:pt x="288" y="288"/>
                  </a:cubicBezTo>
                  <a:cubicBezTo>
                    <a:pt x="352" y="192"/>
                    <a:pt x="352" y="65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37"/>
            <p:cNvSpPr/>
            <p:nvPr/>
          </p:nvSpPr>
          <p:spPr>
            <a:xfrm>
              <a:off x="3894150" y="3459075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256" y="0"/>
                  </a:moveTo>
                  <a:lnTo>
                    <a:pt x="0" y="320"/>
                  </a:lnTo>
                  <a:cubicBezTo>
                    <a:pt x="44" y="348"/>
                    <a:pt x="93" y="364"/>
                    <a:pt x="140" y="364"/>
                  </a:cubicBezTo>
                  <a:cubicBezTo>
                    <a:pt x="198" y="364"/>
                    <a:pt x="253" y="340"/>
                    <a:pt x="288" y="288"/>
                  </a:cubicBezTo>
                  <a:cubicBezTo>
                    <a:pt x="352" y="192"/>
                    <a:pt x="320" y="64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37"/>
            <p:cNvSpPr/>
            <p:nvPr/>
          </p:nvSpPr>
          <p:spPr>
            <a:xfrm>
              <a:off x="3914100" y="3434350"/>
              <a:ext cx="8800" cy="9100"/>
            </a:xfrm>
            <a:custGeom>
              <a:avLst/>
              <a:gdLst/>
              <a:ahLst/>
              <a:cxnLst/>
              <a:rect l="l" t="t" r="r" b="b"/>
              <a:pathLst>
                <a:path w="352" h="364" extrusionOk="0">
                  <a:moveTo>
                    <a:pt x="256" y="0"/>
                  </a:moveTo>
                  <a:lnTo>
                    <a:pt x="0" y="319"/>
                  </a:lnTo>
                  <a:cubicBezTo>
                    <a:pt x="43" y="348"/>
                    <a:pt x="86" y="364"/>
                    <a:pt x="129" y="364"/>
                  </a:cubicBezTo>
                  <a:cubicBezTo>
                    <a:pt x="182" y="364"/>
                    <a:pt x="235" y="340"/>
                    <a:pt x="288" y="287"/>
                  </a:cubicBezTo>
                  <a:cubicBezTo>
                    <a:pt x="351" y="192"/>
                    <a:pt x="319" y="96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37"/>
            <p:cNvSpPr/>
            <p:nvPr/>
          </p:nvSpPr>
          <p:spPr>
            <a:xfrm>
              <a:off x="3959575" y="3451575"/>
              <a:ext cx="11200" cy="10225"/>
            </a:xfrm>
            <a:custGeom>
              <a:avLst/>
              <a:gdLst/>
              <a:ahLst/>
              <a:cxnLst/>
              <a:rect l="l" t="t" r="r" b="b"/>
              <a:pathLst>
                <a:path w="448" h="409" extrusionOk="0">
                  <a:moveTo>
                    <a:pt x="212" y="1"/>
                  </a:moveTo>
                  <a:cubicBezTo>
                    <a:pt x="154" y="1"/>
                    <a:pt x="99" y="24"/>
                    <a:pt x="64" y="77"/>
                  </a:cubicBezTo>
                  <a:cubicBezTo>
                    <a:pt x="0" y="141"/>
                    <a:pt x="0" y="269"/>
                    <a:pt x="96" y="364"/>
                  </a:cubicBezTo>
                  <a:cubicBezTo>
                    <a:pt x="139" y="393"/>
                    <a:pt x="182" y="409"/>
                    <a:pt x="225" y="409"/>
                  </a:cubicBezTo>
                  <a:cubicBezTo>
                    <a:pt x="278" y="409"/>
                    <a:pt x="331" y="385"/>
                    <a:pt x="383" y="332"/>
                  </a:cubicBezTo>
                  <a:cubicBezTo>
                    <a:pt x="447" y="237"/>
                    <a:pt x="415" y="109"/>
                    <a:pt x="351" y="45"/>
                  </a:cubicBezTo>
                  <a:cubicBezTo>
                    <a:pt x="308" y="16"/>
                    <a:pt x="259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37"/>
            <p:cNvSpPr/>
            <p:nvPr/>
          </p:nvSpPr>
          <p:spPr>
            <a:xfrm>
              <a:off x="3961975" y="3474725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211" y="0"/>
                  </a:moveTo>
                  <a:cubicBezTo>
                    <a:pt x="154" y="0"/>
                    <a:pt x="99" y="24"/>
                    <a:pt x="64" y="77"/>
                  </a:cubicBezTo>
                  <a:cubicBezTo>
                    <a:pt x="0" y="140"/>
                    <a:pt x="0" y="268"/>
                    <a:pt x="96" y="332"/>
                  </a:cubicBezTo>
                  <a:lnTo>
                    <a:pt x="351" y="45"/>
                  </a:lnTo>
                  <a:cubicBezTo>
                    <a:pt x="308" y="16"/>
                    <a:pt x="259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37"/>
            <p:cNvSpPr/>
            <p:nvPr/>
          </p:nvSpPr>
          <p:spPr>
            <a:xfrm>
              <a:off x="3941225" y="349865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12" y="1"/>
                  </a:moveTo>
                  <a:cubicBezTo>
                    <a:pt x="154" y="1"/>
                    <a:pt x="99" y="24"/>
                    <a:pt x="64" y="77"/>
                  </a:cubicBezTo>
                  <a:cubicBezTo>
                    <a:pt x="0" y="141"/>
                    <a:pt x="0" y="269"/>
                    <a:pt x="96" y="332"/>
                  </a:cubicBezTo>
                  <a:lnTo>
                    <a:pt x="351" y="45"/>
                  </a:lnTo>
                  <a:cubicBezTo>
                    <a:pt x="308" y="16"/>
                    <a:pt x="259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37"/>
            <p:cNvSpPr/>
            <p:nvPr/>
          </p:nvSpPr>
          <p:spPr>
            <a:xfrm>
              <a:off x="3938825" y="3476325"/>
              <a:ext cx="11200" cy="9500"/>
            </a:xfrm>
            <a:custGeom>
              <a:avLst/>
              <a:gdLst/>
              <a:ahLst/>
              <a:cxnLst/>
              <a:rect l="l" t="t" r="r" b="b"/>
              <a:pathLst>
                <a:path w="448" h="380" extrusionOk="0">
                  <a:moveTo>
                    <a:pt x="212" y="0"/>
                  </a:moveTo>
                  <a:cubicBezTo>
                    <a:pt x="154" y="0"/>
                    <a:pt x="100" y="24"/>
                    <a:pt x="64" y="76"/>
                  </a:cubicBezTo>
                  <a:cubicBezTo>
                    <a:pt x="1" y="140"/>
                    <a:pt x="33" y="268"/>
                    <a:pt x="96" y="332"/>
                  </a:cubicBezTo>
                  <a:cubicBezTo>
                    <a:pt x="144" y="364"/>
                    <a:pt x="200" y="380"/>
                    <a:pt x="252" y="380"/>
                  </a:cubicBezTo>
                  <a:cubicBezTo>
                    <a:pt x="304" y="380"/>
                    <a:pt x="352" y="364"/>
                    <a:pt x="384" y="332"/>
                  </a:cubicBezTo>
                  <a:cubicBezTo>
                    <a:pt x="447" y="236"/>
                    <a:pt x="447" y="108"/>
                    <a:pt x="352" y="45"/>
                  </a:cubicBezTo>
                  <a:cubicBezTo>
                    <a:pt x="309" y="16"/>
                    <a:pt x="25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37"/>
            <p:cNvSpPr/>
            <p:nvPr/>
          </p:nvSpPr>
          <p:spPr>
            <a:xfrm>
              <a:off x="3918875" y="3500500"/>
              <a:ext cx="10400" cy="9975"/>
            </a:xfrm>
            <a:custGeom>
              <a:avLst/>
              <a:gdLst/>
              <a:ahLst/>
              <a:cxnLst/>
              <a:rect l="l" t="t" r="r" b="b"/>
              <a:pathLst>
                <a:path w="416" h="399" extrusionOk="0">
                  <a:moveTo>
                    <a:pt x="226" y="0"/>
                  </a:moveTo>
                  <a:cubicBezTo>
                    <a:pt x="168" y="0"/>
                    <a:pt x="104" y="27"/>
                    <a:pt x="65" y="67"/>
                  </a:cubicBezTo>
                  <a:cubicBezTo>
                    <a:pt x="1" y="163"/>
                    <a:pt x="1" y="290"/>
                    <a:pt x="97" y="354"/>
                  </a:cubicBezTo>
                  <a:cubicBezTo>
                    <a:pt x="125" y="383"/>
                    <a:pt x="167" y="399"/>
                    <a:pt x="210" y="399"/>
                  </a:cubicBezTo>
                  <a:cubicBezTo>
                    <a:pt x="262" y="399"/>
                    <a:pt x="317" y="375"/>
                    <a:pt x="352" y="322"/>
                  </a:cubicBezTo>
                  <a:cubicBezTo>
                    <a:pt x="416" y="258"/>
                    <a:pt x="416" y="131"/>
                    <a:pt x="320" y="35"/>
                  </a:cubicBezTo>
                  <a:cubicBezTo>
                    <a:pt x="296" y="11"/>
                    <a:pt x="26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37"/>
            <p:cNvSpPr/>
            <p:nvPr/>
          </p:nvSpPr>
          <p:spPr>
            <a:xfrm>
              <a:off x="3898150" y="3525225"/>
              <a:ext cx="11175" cy="9750"/>
            </a:xfrm>
            <a:custGeom>
              <a:avLst/>
              <a:gdLst/>
              <a:ahLst/>
              <a:cxnLst/>
              <a:rect l="l" t="t" r="r" b="b"/>
              <a:pathLst>
                <a:path w="447" h="390" extrusionOk="0">
                  <a:moveTo>
                    <a:pt x="241" y="0"/>
                  </a:moveTo>
                  <a:cubicBezTo>
                    <a:pt x="182" y="0"/>
                    <a:pt x="123" y="28"/>
                    <a:pt x="64" y="67"/>
                  </a:cubicBezTo>
                  <a:cubicBezTo>
                    <a:pt x="0" y="163"/>
                    <a:pt x="32" y="291"/>
                    <a:pt x="96" y="354"/>
                  </a:cubicBezTo>
                  <a:cubicBezTo>
                    <a:pt x="120" y="379"/>
                    <a:pt x="154" y="389"/>
                    <a:pt x="190" y="389"/>
                  </a:cubicBezTo>
                  <a:cubicBezTo>
                    <a:pt x="248" y="389"/>
                    <a:pt x="312" y="362"/>
                    <a:pt x="351" y="323"/>
                  </a:cubicBezTo>
                  <a:cubicBezTo>
                    <a:pt x="447" y="227"/>
                    <a:pt x="415" y="99"/>
                    <a:pt x="351" y="35"/>
                  </a:cubicBezTo>
                  <a:cubicBezTo>
                    <a:pt x="315" y="11"/>
                    <a:pt x="278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37"/>
            <p:cNvSpPr/>
            <p:nvPr/>
          </p:nvSpPr>
          <p:spPr>
            <a:xfrm>
              <a:off x="3920475" y="3522600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212" y="0"/>
                  </a:moveTo>
                  <a:cubicBezTo>
                    <a:pt x="154" y="0"/>
                    <a:pt x="100" y="24"/>
                    <a:pt x="64" y="76"/>
                  </a:cubicBezTo>
                  <a:cubicBezTo>
                    <a:pt x="1" y="140"/>
                    <a:pt x="1" y="268"/>
                    <a:pt x="96" y="332"/>
                  </a:cubicBezTo>
                  <a:lnTo>
                    <a:pt x="352" y="45"/>
                  </a:lnTo>
                  <a:cubicBezTo>
                    <a:pt x="309" y="16"/>
                    <a:pt x="25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37"/>
            <p:cNvSpPr/>
            <p:nvPr/>
          </p:nvSpPr>
          <p:spPr>
            <a:xfrm>
              <a:off x="3898925" y="3503750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256" y="1"/>
                  </a:moveTo>
                  <a:lnTo>
                    <a:pt x="1" y="320"/>
                  </a:lnTo>
                  <a:cubicBezTo>
                    <a:pt x="38" y="344"/>
                    <a:pt x="79" y="355"/>
                    <a:pt x="119" y="355"/>
                  </a:cubicBezTo>
                  <a:cubicBezTo>
                    <a:pt x="185" y="355"/>
                    <a:pt x="249" y="327"/>
                    <a:pt x="288" y="288"/>
                  </a:cubicBezTo>
                  <a:cubicBezTo>
                    <a:pt x="352" y="192"/>
                    <a:pt x="352" y="65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37"/>
            <p:cNvSpPr/>
            <p:nvPr/>
          </p:nvSpPr>
          <p:spPr>
            <a:xfrm>
              <a:off x="3918875" y="3479025"/>
              <a:ext cx="8800" cy="9100"/>
            </a:xfrm>
            <a:custGeom>
              <a:avLst/>
              <a:gdLst/>
              <a:ahLst/>
              <a:cxnLst/>
              <a:rect l="l" t="t" r="r" b="b"/>
              <a:pathLst>
                <a:path w="352" h="364" extrusionOk="0">
                  <a:moveTo>
                    <a:pt x="256" y="0"/>
                  </a:moveTo>
                  <a:lnTo>
                    <a:pt x="1" y="319"/>
                  </a:lnTo>
                  <a:cubicBezTo>
                    <a:pt x="44" y="348"/>
                    <a:pt x="93" y="364"/>
                    <a:pt x="141" y="364"/>
                  </a:cubicBezTo>
                  <a:cubicBezTo>
                    <a:pt x="198" y="364"/>
                    <a:pt x="253" y="340"/>
                    <a:pt x="288" y="288"/>
                  </a:cubicBezTo>
                  <a:cubicBezTo>
                    <a:pt x="352" y="192"/>
                    <a:pt x="352" y="64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37"/>
            <p:cNvSpPr/>
            <p:nvPr/>
          </p:nvSpPr>
          <p:spPr>
            <a:xfrm>
              <a:off x="3938825" y="345507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56" y="1"/>
                  </a:moveTo>
                  <a:lnTo>
                    <a:pt x="1" y="288"/>
                  </a:lnTo>
                  <a:cubicBezTo>
                    <a:pt x="44" y="317"/>
                    <a:pt x="93" y="333"/>
                    <a:pt x="140" y="333"/>
                  </a:cubicBezTo>
                  <a:cubicBezTo>
                    <a:pt x="198" y="333"/>
                    <a:pt x="253" y="309"/>
                    <a:pt x="288" y="256"/>
                  </a:cubicBezTo>
                  <a:cubicBezTo>
                    <a:pt x="352" y="192"/>
                    <a:pt x="352" y="65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37"/>
            <p:cNvSpPr/>
            <p:nvPr/>
          </p:nvSpPr>
          <p:spPr>
            <a:xfrm>
              <a:off x="3985100" y="3473825"/>
              <a:ext cx="11200" cy="10200"/>
            </a:xfrm>
            <a:custGeom>
              <a:avLst/>
              <a:gdLst/>
              <a:ahLst/>
              <a:cxnLst/>
              <a:rect l="l" t="t" r="r" b="b"/>
              <a:pathLst>
                <a:path w="448" h="408" extrusionOk="0">
                  <a:moveTo>
                    <a:pt x="196" y="1"/>
                  </a:moveTo>
                  <a:cubicBezTo>
                    <a:pt x="144" y="1"/>
                    <a:pt x="96" y="17"/>
                    <a:pt x="65" y="49"/>
                  </a:cubicBezTo>
                  <a:cubicBezTo>
                    <a:pt x="1" y="145"/>
                    <a:pt x="1" y="272"/>
                    <a:pt x="96" y="336"/>
                  </a:cubicBezTo>
                  <a:cubicBezTo>
                    <a:pt x="128" y="384"/>
                    <a:pt x="176" y="408"/>
                    <a:pt x="228" y="408"/>
                  </a:cubicBezTo>
                  <a:cubicBezTo>
                    <a:pt x="280" y="408"/>
                    <a:pt x="336" y="384"/>
                    <a:pt x="384" y="336"/>
                  </a:cubicBezTo>
                  <a:cubicBezTo>
                    <a:pt x="447" y="272"/>
                    <a:pt x="447" y="145"/>
                    <a:pt x="352" y="49"/>
                  </a:cubicBezTo>
                  <a:cubicBezTo>
                    <a:pt x="304" y="17"/>
                    <a:pt x="24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37"/>
            <p:cNvSpPr/>
            <p:nvPr/>
          </p:nvSpPr>
          <p:spPr>
            <a:xfrm>
              <a:off x="3986700" y="3497175"/>
              <a:ext cx="8800" cy="9000"/>
            </a:xfrm>
            <a:custGeom>
              <a:avLst/>
              <a:gdLst/>
              <a:ahLst/>
              <a:cxnLst/>
              <a:rect l="l" t="t" r="r" b="b"/>
              <a:pathLst>
                <a:path w="352" h="360" extrusionOk="0">
                  <a:moveTo>
                    <a:pt x="196" y="0"/>
                  </a:moveTo>
                  <a:cubicBezTo>
                    <a:pt x="144" y="0"/>
                    <a:pt x="96" y="24"/>
                    <a:pt x="64" y="72"/>
                  </a:cubicBezTo>
                  <a:cubicBezTo>
                    <a:pt x="1" y="136"/>
                    <a:pt x="1" y="264"/>
                    <a:pt x="64" y="359"/>
                  </a:cubicBezTo>
                  <a:lnTo>
                    <a:pt x="352" y="72"/>
                  </a:lnTo>
                  <a:cubicBezTo>
                    <a:pt x="304" y="24"/>
                    <a:pt x="248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37"/>
            <p:cNvSpPr/>
            <p:nvPr/>
          </p:nvSpPr>
          <p:spPr>
            <a:xfrm>
              <a:off x="3964350" y="3520100"/>
              <a:ext cx="8800" cy="8425"/>
            </a:xfrm>
            <a:custGeom>
              <a:avLst/>
              <a:gdLst/>
              <a:ahLst/>
              <a:cxnLst/>
              <a:rect l="l" t="t" r="r" b="b"/>
              <a:pathLst>
                <a:path w="352" h="337" extrusionOk="0">
                  <a:moveTo>
                    <a:pt x="224" y="1"/>
                  </a:moveTo>
                  <a:cubicBezTo>
                    <a:pt x="176" y="1"/>
                    <a:pt x="129" y="17"/>
                    <a:pt x="97" y="49"/>
                  </a:cubicBezTo>
                  <a:cubicBezTo>
                    <a:pt x="1" y="145"/>
                    <a:pt x="1" y="272"/>
                    <a:pt x="97" y="336"/>
                  </a:cubicBezTo>
                  <a:lnTo>
                    <a:pt x="352" y="49"/>
                  </a:lnTo>
                  <a:cubicBezTo>
                    <a:pt x="320" y="17"/>
                    <a:pt x="272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37"/>
            <p:cNvSpPr/>
            <p:nvPr/>
          </p:nvSpPr>
          <p:spPr>
            <a:xfrm>
              <a:off x="3963575" y="3497450"/>
              <a:ext cx="11175" cy="9925"/>
            </a:xfrm>
            <a:custGeom>
              <a:avLst/>
              <a:gdLst/>
              <a:ahLst/>
              <a:cxnLst/>
              <a:rect l="l" t="t" r="r" b="b"/>
              <a:pathLst>
                <a:path w="447" h="397" extrusionOk="0">
                  <a:moveTo>
                    <a:pt x="211" y="1"/>
                  </a:moveTo>
                  <a:cubicBezTo>
                    <a:pt x="153" y="1"/>
                    <a:pt x="99" y="26"/>
                    <a:pt x="64" y="61"/>
                  </a:cubicBezTo>
                  <a:cubicBezTo>
                    <a:pt x="0" y="157"/>
                    <a:pt x="0" y="253"/>
                    <a:pt x="96" y="348"/>
                  </a:cubicBezTo>
                  <a:cubicBezTo>
                    <a:pt x="128" y="380"/>
                    <a:pt x="176" y="396"/>
                    <a:pt x="227" y="396"/>
                  </a:cubicBezTo>
                  <a:cubicBezTo>
                    <a:pt x="279" y="396"/>
                    <a:pt x="335" y="380"/>
                    <a:pt x="383" y="348"/>
                  </a:cubicBezTo>
                  <a:cubicBezTo>
                    <a:pt x="447" y="253"/>
                    <a:pt x="447" y="125"/>
                    <a:pt x="351" y="61"/>
                  </a:cubicBezTo>
                  <a:cubicBezTo>
                    <a:pt x="308" y="18"/>
                    <a:pt x="258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37"/>
            <p:cNvSpPr/>
            <p:nvPr/>
          </p:nvSpPr>
          <p:spPr>
            <a:xfrm>
              <a:off x="3942025" y="3521000"/>
              <a:ext cx="11200" cy="9825"/>
            </a:xfrm>
            <a:custGeom>
              <a:avLst/>
              <a:gdLst/>
              <a:ahLst/>
              <a:cxnLst/>
              <a:rect l="l" t="t" r="r" b="b"/>
              <a:pathLst>
                <a:path w="448" h="393" extrusionOk="0">
                  <a:moveTo>
                    <a:pt x="235" y="0"/>
                  </a:moveTo>
                  <a:cubicBezTo>
                    <a:pt x="179" y="0"/>
                    <a:pt x="117" y="24"/>
                    <a:pt x="64" y="77"/>
                  </a:cubicBezTo>
                  <a:cubicBezTo>
                    <a:pt x="0" y="140"/>
                    <a:pt x="0" y="268"/>
                    <a:pt x="96" y="332"/>
                  </a:cubicBezTo>
                  <a:cubicBezTo>
                    <a:pt x="125" y="375"/>
                    <a:pt x="167" y="392"/>
                    <a:pt x="210" y="392"/>
                  </a:cubicBezTo>
                  <a:cubicBezTo>
                    <a:pt x="262" y="392"/>
                    <a:pt x="316" y="367"/>
                    <a:pt x="351" y="332"/>
                  </a:cubicBezTo>
                  <a:cubicBezTo>
                    <a:pt x="447" y="236"/>
                    <a:pt x="415" y="140"/>
                    <a:pt x="351" y="45"/>
                  </a:cubicBezTo>
                  <a:cubicBezTo>
                    <a:pt x="323" y="16"/>
                    <a:pt x="281" y="0"/>
                    <a:pt x="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37"/>
            <p:cNvSpPr/>
            <p:nvPr/>
          </p:nvSpPr>
          <p:spPr>
            <a:xfrm>
              <a:off x="3920475" y="3544925"/>
              <a:ext cx="10400" cy="9425"/>
            </a:xfrm>
            <a:custGeom>
              <a:avLst/>
              <a:gdLst/>
              <a:ahLst/>
              <a:cxnLst/>
              <a:rect l="l" t="t" r="r" b="b"/>
              <a:pathLst>
                <a:path w="416" h="377" extrusionOk="0">
                  <a:moveTo>
                    <a:pt x="239" y="1"/>
                  </a:moveTo>
                  <a:cubicBezTo>
                    <a:pt x="186" y="1"/>
                    <a:pt x="132" y="24"/>
                    <a:pt x="96" y="77"/>
                  </a:cubicBezTo>
                  <a:cubicBezTo>
                    <a:pt x="1" y="141"/>
                    <a:pt x="33" y="269"/>
                    <a:pt x="96" y="332"/>
                  </a:cubicBezTo>
                  <a:cubicBezTo>
                    <a:pt x="125" y="361"/>
                    <a:pt x="167" y="377"/>
                    <a:pt x="210" y="377"/>
                  </a:cubicBezTo>
                  <a:cubicBezTo>
                    <a:pt x="262" y="377"/>
                    <a:pt x="317" y="353"/>
                    <a:pt x="352" y="300"/>
                  </a:cubicBezTo>
                  <a:cubicBezTo>
                    <a:pt x="416" y="237"/>
                    <a:pt x="416" y="109"/>
                    <a:pt x="352" y="45"/>
                  </a:cubicBezTo>
                  <a:cubicBezTo>
                    <a:pt x="323" y="16"/>
                    <a:pt x="28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37"/>
            <p:cNvSpPr/>
            <p:nvPr/>
          </p:nvSpPr>
          <p:spPr>
            <a:xfrm>
              <a:off x="3942825" y="3542925"/>
              <a:ext cx="8800" cy="7925"/>
            </a:xfrm>
            <a:custGeom>
              <a:avLst/>
              <a:gdLst/>
              <a:ahLst/>
              <a:cxnLst/>
              <a:rect l="l" t="t" r="r" b="b"/>
              <a:pathLst>
                <a:path w="352" h="317" extrusionOk="0">
                  <a:moveTo>
                    <a:pt x="222" y="1"/>
                  </a:moveTo>
                  <a:cubicBezTo>
                    <a:pt x="169" y="1"/>
                    <a:pt x="117" y="26"/>
                    <a:pt x="64" y="61"/>
                  </a:cubicBezTo>
                  <a:cubicBezTo>
                    <a:pt x="0" y="125"/>
                    <a:pt x="0" y="253"/>
                    <a:pt x="64" y="317"/>
                  </a:cubicBezTo>
                  <a:lnTo>
                    <a:pt x="351" y="61"/>
                  </a:lnTo>
                  <a:cubicBezTo>
                    <a:pt x="308" y="18"/>
                    <a:pt x="265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37"/>
            <p:cNvSpPr/>
            <p:nvPr/>
          </p:nvSpPr>
          <p:spPr>
            <a:xfrm>
              <a:off x="3922875" y="3523700"/>
              <a:ext cx="8000" cy="8325"/>
            </a:xfrm>
            <a:custGeom>
              <a:avLst/>
              <a:gdLst/>
              <a:ahLst/>
              <a:cxnLst/>
              <a:rect l="l" t="t" r="r" b="b"/>
              <a:pathLst>
                <a:path w="320" h="333" extrusionOk="0">
                  <a:moveTo>
                    <a:pt x="256" y="1"/>
                  </a:moveTo>
                  <a:lnTo>
                    <a:pt x="0" y="288"/>
                  </a:lnTo>
                  <a:cubicBezTo>
                    <a:pt x="29" y="316"/>
                    <a:pt x="71" y="332"/>
                    <a:pt x="114" y="332"/>
                  </a:cubicBezTo>
                  <a:cubicBezTo>
                    <a:pt x="166" y="332"/>
                    <a:pt x="221" y="309"/>
                    <a:pt x="256" y="256"/>
                  </a:cubicBezTo>
                  <a:cubicBezTo>
                    <a:pt x="320" y="192"/>
                    <a:pt x="320" y="64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37"/>
            <p:cNvSpPr/>
            <p:nvPr/>
          </p:nvSpPr>
          <p:spPr>
            <a:xfrm>
              <a:off x="3943625" y="3499775"/>
              <a:ext cx="8800" cy="8700"/>
            </a:xfrm>
            <a:custGeom>
              <a:avLst/>
              <a:gdLst/>
              <a:ahLst/>
              <a:cxnLst/>
              <a:rect l="l" t="t" r="r" b="b"/>
              <a:pathLst>
                <a:path w="352" h="348" extrusionOk="0">
                  <a:moveTo>
                    <a:pt x="255" y="0"/>
                  </a:moveTo>
                  <a:lnTo>
                    <a:pt x="0" y="287"/>
                  </a:lnTo>
                  <a:cubicBezTo>
                    <a:pt x="29" y="331"/>
                    <a:pt x="71" y="348"/>
                    <a:pt x="114" y="348"/>
                  </a:cubicBezTo>
                  <a:cubicBezTo>
                    <a:pt x="166" y="348"/>
                    <a:pt x="220" y="322"/>
                    <a:pt x="255" y="287"/>
                  </a:cubicBezTo>
                  <a:cubicBezTo>
                    <a:pt x="351" y="192"/>
                    <a:pt x="319" y="64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37"/>
            <p:cNvSpPr/>
            <p:nvPr/>
          </p:nvSpPr>
          <p:spPr>
            <a:xfrm>
              <a:off x="3964350" y="3475825"/>
              <a:ext cx="8800" cy="9000"/>
            </a:xfrm>
            <a:custGeom>
              <a:avLst/>
              <a:gdLst/>
              <a:ahLst/>
              <a:cxnLst/>
              <a:rect l="l" t="t" r="r" b="b"/>
              <a:pathLst>
                <a:path w="352" h="360" extrusionOk="0">
                  <a:moveTo>
                    <a:pt x="256" y="1"/>
                  </a:moveTo>
                  <a:lnTo>
                    <a:pt x="1" y="288"/>
                  </a:lnTo>
                  <a:cubicBezTo>
                    <a:pt x="33" y="336"/>
                    <a:pt x="81" y="360"/>
                    <a:pt x="129" y="360"/>
                  </a:cubicBezTo>
                  <a:cubicBezTo>
                    <a:pt x="176" y="360"/>
                    <a:pt x="224" y="336"/>
                    <a:pt x="256" y="288"/>
                  </a:cubicBezTo>
                  <a:cubicBezTo>
                    <a:pt x="352" y="224"/>
                    <a:pt x="320" y="96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37"/>
            <p:cNvSpPr/>
            <p:nvPr/>
          </p:nvSpPr>
          <p:spPr>
            <a:xfrm>
              <a:off x="4009850" y="3498325"/>
              <a:ext cx="11975" cy="10550"/>
            </a:xfrm>
            <a:custGeom>
              <a:avLst/>
              <a:gdLst/>
              <a:ahLst/>
              <a:cxnLst/>
              <a:rect l="l" t="t" r="r" b="b"/>
              <a:pathLst>
                <a:path w="479" h="422" extrusionOk="0">
                  <a:moveTo>
                    <a:pt x="203" y="0"/>
                  </a:moveTo>
                  <a:cubicBezTo>
                    <a:pt x="160" y="0"/>
                    <a:pt x="123" y="18"/>
                    <a:pt x="96" y="58"/>
                  </a:cubicBezTo>
                  <a:cubicBezTo>
                    <a:pt x="0" y="122"/>
                    <a:pt x="0" y="250"/>
                    <a:pt x="96" y="345"/>
                  </a:cubicBezTo>
                  <a:cubicBezTo>
                    <a:pt x="148" y="398"/>
                    <a:pt x="211" y="422"/>
                    <a:pt x="267" y="422"/>
                  </a:cubicBezTo>
                  <a:cubicBezTo>
                    <a:pt x="313" y="422"/>
                    <a:pt x="354" y="406"/>
                    <a:pt x="383" y="377"/>
                  </a:cubicBezTo>
                  <a:cubicBezTo>
                    <a:pt x="479" y="313"/>
                    <a:pt x="479" y="154"/>
                    <a:pt x="383" y="90"/>
                  </a:cubicBezTo>
                  <a:cubicBezTo>
                    <a:pt x="327" y="34"/>
                    <a:pt x="261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37"/>
            <p:cNvSpPr/>
            <p:nvPr/>
          </p:nvSpPr>
          <p:spPr>
            <a:xfrm>
              <a:off x="4009850" y="3522600"/>
              <a:ext cx="9575" cy="8300"/>
            </a:xfrm>
            <a:custGeom>
              <a:avLst/>
              <a:gdLst/>
              <a:ahLst/>
              <a:cxnLst/>
              <a:rect l="l" t="t" r="r" b="b"/>
              <a:pathLst>
                <a:path w="383" h="332" extrusionOk="0">
                  <a:moveTo>
                    <a:pt x="236" y="0"/>
                  </a:moveTo>
                  <a:cubicBezTo>
                    <a:pt x="188" y="0"/>
                    <a:pt x="139" y="16"/>
                    <a:pt x="96" y="45"/>
                  </a:cubicBezTo>
                  <a:cubicBezTo>
                    <a:pt x="0" y="108"/>
                    <a:pt x="0" y="236"/>
                    <a:pt x="96" y="332"/>
                  </a:cubicBezTo>
                  <a:lnTo>
                    <a:pt x="383" y="76"/>
                  </a:lnTo>
                  <a:cubicBezTo>
                    <a:pt x="348" y="24"/>
                    <a:pt x="293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37"/>
            <p:cNvSpPr/>
            <p:nvPr/>
          </p:nvSpPr>
          <p:spPr>
            <a:xfrm>
              <a:off x="3986700" y="354332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04" y="1"/>
                  </a:moveTo>
                  <a:cubicBezTo>
                    <a:pt x="157" y="1"/>
                    <a:pt x="107" y="17"/>
                    <a:pt x="64" y="45"/>
                  </a:cubicBezTo>
                  <a:cubicBezTo>
                    <a:pt x="1" y="109"/>
                    <a:pt x="1" y="237"/>
                    <a:pt x="64" y="333"/>
                  </a:cubicBezTo>
                  <a:lnTo>
                    <a:pt x="352" y="77"/>
                  </a:lnTo>
                  <a:cubicBezTo>
                    <a:pt x="316" y="25"/>
                    <a:pt x="262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37"/>
            <p:cNvSpPr/>
            <p:nvPr/>
          </p:nvSpPr>
          <p:spPr>
            <a:xfrm>
              <a:off x="3986700" y="3520300"/>
              <a:ext cx="11200" cy="10125"/>
            </a:xfrm>
            <a:custGeom>
              <a:avLst/>
              <a:gdLst/>
              <a:ahLst/>
              <a:cxnLst/>
              <a:rect l="l" t="t" r="r" b="b"/>
              <a:pathLst>
                <a:path w="448" h="405" extrusionOk="0">
                  <a:moveTo>
                    <a:pt x="228" y="1"/>
                  </a:moveTo>
                  <a:cubicBezTo>
                    <a:pt x="176" y="1"/>
                    <a:pt x="128" y="25"/>
                    <a:pt x="96" y="73"/>
                  </a:cubicBezTo>
                  <a:cubicBezTo>
                    <a:pt x="1" y="137"/>
                    <a:pt x="32" y="264"/>
                    <a:pt x="96" y="328"/>
                  </a:cubicBezTo>
                  <a:cubicBezTo>
                    <a:pt x="131" y="381"/>
                    <a:pt x="186" y="404"/>
                    <a:pt x="244" y="404"/>
                  </a:cubicBezTo>
                  <a:cubicBezTo>
                    <a:pt x="291" y="404"/>
                    <a:pt x="340" y="389"/>
                    <a:pt x="383" y="360"/>
                  </a:cubicBezTo>
                  <a:cubicBezTo>
                    <a:pt x="447" y="296"/>
                    <a:pt x="447" y="168"/>
                    <a:pt x="383" y="73"/>
                  </a:cubicBezTo>
                  <a:cubicBezTo>
                    <a:pt x="336" y="25"/>
                    <a:pt x="280" y="1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37"/>
            <p:cNvSpPr/>
            <p:nvPr/>
          </p:nvSpPr>
          <p:spPr>
            <a:xfrm>
              <a:off x="3964350" y="3542450"/>
              <a:ext cx="10400" cy="9600"/>
            </a:xfrm>
            <a:custGeom>
              <a:avLst/>
              <a:gdLst/>
              <a:ahLst/>
              <a:cxnLst/>
              <a:rect l="l" t="t" r="r" b="b"/>
              <a:pathLst>
                <a:path w="416" h="384" extrusionOk="0">
                  <a:moveTo>
                    <a:pt x="220" y="1"/>
                  </a:moveTo>
                  <a:cubicBezTo>
                    <a:pt x="168" y="1"/>
                    <a:pt x="113" y="16"/>
                    <a:pt x="65" y="48"/>
                  </a:cubicBezTo>
                  <a:cubicBezTo>
                    <a:pt x="1" y="144"/>
                    <a:pt x="1" y="272"/>
                    <a:pt x="65" y="336"/>
                  </a:cubicBezTo>
                  <a:cubicBezTo>
                    <a:pt x="97" y="368"/>
                    <a:pt x="145" y="383"/>
                    <a:pt x="192" y="383"/>
                  </a:cubicBezTo>
                  <a:cubicBezTo>
                    <a:pt x="240" y="383"/>
                    <a:pt x="288" y="368"/>
                    <a:pt x="320" y="336"/>
                  </a:cubicBezTo>
                  <a:cubicBezTo>
                    <a:pt x="416" y="272"/>
                    <a:pt x="416" y="144"/>
                    <a:pt x="352" y="48"/>
                  </a:cubicBezTo>
                  <a:cubicBezTo>
                    <a:pt x="320" y="16"/>
                    <a:pt x="272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37"/>
            <p:cNvSpPr/>
            <p:nvPr/>
          </p:nvSpPr>
          <p:spPr>
            <a:xfrm>
              <a:off x="3941225" y="3564800"/>
              <a:ext cx="10400" cy="8800"/>
            </a:xfrm>
            <a:custGeom>
              <a:avLst/>
              <a:gdLst/>
              <a:ahLst/>
              <a:cxnLst/>
              <a:rect l="l" t="t" r="r" b="b"/>
              <a:pathLst>
                <a:path w="416" h="352" extrusionOk="0">
                  <a:moveTo>
                    <a:pt x="220" y="0"/>
                  </a:moveTo>
                  <a:cubicBezTo>
                    <a:pt x="168" y="0"/>
                    <a:pt x="112" y="16"/>
                    <a:pt x="64" y="48"/>
                  </a:cubicBezTo>
                  <a:cubicBezTo>
                    <a:pt x="0" y="144"/>
                    <a:pt x="0" y="239"/>
                    <a:pt x="64" y="303"/>
                  </a:cubicBezTo>
                  <a:cubicBezTo>
                    <a:pt x="96" y="335"/>
                    <a:pt x="136" y="351"/>
                    <a:pt x="180" y="351"/>
                  </a:cubicBezTo>
                  <a:cubicBezTo>
                    <a:pt x="224" y="351"/>
                    <a:pt x="272" y="335"/>
                    <a:pt x="320" y="303"/>
                  </a:cubicBezTo>
                  <a:cubicBezTo>
                    <a:pt x="383" y="239"/>
                    <a:pt x="415" y="112"/>
                    <a:pt x="351" y="48"/>
                  </a:cubicBezTo>
                  <a:cubicBezTo>
                    <a:pt x="320" y="16"/>
                    <a:pt x="272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37"/>
            <p:cNvSpPr/>
            <p:nvPr/>
          </p:nvSpPr>
          <p:spPr>
            <a:xfrm>
              <a:off x="3962775" y="3564000"/>
              <a:ext cx="8800" cy="7600"/>
            </a:xfrm>
            <a:custGeom>
              <a:avLst/>
              <a:gdLst/>
              <a:ahLst/>
              <a:cxnLst/>
              <a:rect l="l" t="t" r="r" b="b"/>
              <a:pathLst>
                <a:path w="352" h="304" extrusionOk="0">
                  <a:moveTo>
                    <a:pt x="223" y="0"/>
                  </a:moveTo>
                  <a:cubicBezTo>
                    <a:pt x="176" y="0"/>
                    <a:pt x="128" y="16"/>
                    <a:pt x="96" y="48"/>
                  </a:cubicBezTo>
                  <a:cubicBezTo>
                    <a:pt x="0" y="144"/>
                    <a:pt x="0" y="240"/>
                    <a:pt x="64" y="303"/>
                  </a:cubicBezTo>
                  <a:lnTo>
                    <a:pt x="351" y="48"/>
                  </a:lnTo>
                  <a:cubicBezTo>
                    <a:pt x="319" y="16"/>
                    <a:pt x="271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37"/>
            <p:cNvSpPr/>
            <p:nvPr/>
          </p:nvSpPr>
          <p:spPr>
            <a:xfrm>
              <a:off x="3944425" y="3544450"/>
              <a:ext cx="8800" cy="7925"/>
            </a:xfrm>
            <a:custGeom>
              <a:avLst/>
              <a:gdLst/>
              <a:ahLst/>
              <a:cxnLst/>
              <a:rect l="l" t="t" r="r" b="b"/>
              <a:pathLst>
                <a:path w="352" h="317" extrusionOk="0">
                  <a:moveTo>
                    <a:pt x="287" y="0"/>
                  </a:moveTo>
                  <a:lnTo>
                    <a:pt x="0" y="256"/>
                  </a:lnTo>
                  <a:cubicBezTo>
                    <a:pt x="29" y="299"/>
                    <a:pt x="71" y="316"/>
                    <a:pt x="114" y="316"/>
                  </a:cubicBezTo>
                  <a:cubicBezTo>
                    <a:pt x="166" y="316"/>
                    <a:pt x="220" y="291"/>
                    <a:pt x="255" y="256"/>
                  </a:cubicBezTo>
                  <a:cubicBezTo>
                    <a:pt x="351" y="192"/>
                    <a:pt x="351" y="64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37"/>
            <p:cNvSpPr/>
            <p:nvPr/>
          </p:nvSpPr>
          <p:spPr>
            <a:xfrm>
              <a:off x="3966750" y="3521300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256" y="1"/>
                  </a:moveTo>
                  <a:lnTo>
                    <a:pt x="1" y="288"/>
                  </a:lnTo>
                  <a:cubicBezTo>
                    <a:pt x="33" y="320"/>
                    <a:pt x="80" y="336"/>
                    <a:pt x="128" y="336"/>
                  </a:cubicBezTo>
                  <a:cubicBezTo>
                    <a:pt x="176" y="336"/>
                    <a:pt x="224" y="320"/>
                    <a:pt x="256" y="288"/>
                  </a:cubicBezTo>
                  <a:cubicBezTo>
                    <a:pt x="352" y="224"/>
                    <a:pt x="352" y="97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37"/>
            <p:cNvSpPr/>
            <p:nvPr/>
          </p:nvSpPr>
          <p:spPr>
            <a:xfrm>
              <a:off x="3988300" y="3498975"/>
              <a:ext cx="9600" cy="8400"/>
            </a:xfrm>
            <a:custGeom>
              <a:avLst/>
              <a:gdLst/>
              <a:ahLst/>
              <a:cxnLst/>
              <a:rect l="l" t="t" r="r" b="b"/>
              <a:pathLst>
                <a:path w="384" h="336" extrusionOk="0">
                  <a:moveTo>
                    <a:pt x="288" y="0"/>
                  </a:moveTo>
                  <a:lnTo>
                    <a:pt x="0" y="287"/>
                  </a:lnTo>
                  <a:cubicBezTo>
                    <a:pt x="48" y="319"/>
                    <a:pt x="104" y="335"/>
                    <a:pt x="156" y="335"/>
                  </a:cubicBezTo>
                  <a:cubicBezTo>
                    <a:pt x="208" y="335"/>
                    <a:pt x="256" y="319"/>
                    <a:pt x="288" y="287"/>
                  </a:cubicBezTo>
                  <a:cubicBezTo>
                    <a:pt x="383" y="224"/>
                    <a:pt x="383" y="96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37"/>
            <p:cNvSpPr/>
            <p:nvPr/>
          </p:nvSpPr>
          <p:spPr>
            <a:xfrm>
              <a:off x="4033775" y="3526050"/>
              <a:ext cx="12000" cy="11250"/>
            </a:xfrm>
            <a:custGeom>
              <a:avLst/>
              <a:gdLst/>
              <a:ahLst/>
              <a:cxnLst/>
              <a:rect l="l" t="t" r="r" b="b"/>
              <a:pathLst>
                <a:path w="480" h="450" extrusionOk="0">
                  <a:moveTo>
                    <a:pt x="206" y="1"/>
                  </a:moveTo>
                  <a:cubicBezTo>
                    <a:pt x="168" y="1"/>
                    <a:pt x="130" y="12"/>
                    <a:pt x="96" y="34"/>
                  </a:cubicBezTo>
                  <a:cubicBezTo>
                    <a:pt x="0" y="98"/>
                    <a:pt x="0" y="226"/>
                    <a:pt x="64" y="321"/>
                  </a:cubicBezTo>
                  <a:cubicBezTo>
                    <a:pt x="128" y="407"/>
                    <a:pt x="206" y="449"/>
                    <a:pt x="279" y="449"/>
                  </a:cubicBezTo>
                  <a:cubicBezTo>
                    <a:pt x="316" y="449"/>
                    <a:pt x="352" y="438"/>
                    <a:pt x="383" y="417"/>
                  </a:cubicBezTo>
                  <a:cubicBezTo>
                    <a:pt x="447" y="353"/>
                    <a:pt x="479" y="194"/>
                    <a:pt x="383" y="98"/>
                  </a:cubicBezTo>
                  <a:cubicBezTo>
                    <a:pt x="342" y="36"/>
                    <a:pt x="274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37"/>
            <p:cNvSpPr/>
            <p:nvPr/>
          </p:nvSpPr>
          <p:spPr>
            <a:xfrm>
              <a:off x="4031375" y="3550800"/>
              <a:ext cx="10400" cy="8025"/>
            </a:xfrm>
            <a:custGeom>
              <a:avLst/>
              <a:gdLst/>
              <a:ahLst/>
              <a:cxnLst/>
              <a:rect l="l" t="t" r="r" b="b"/>
              <a:pathLst>
                <a:path w="416" h="321" extrusionOk="0">
                  <a:moveTo>
                    <a:pt x="207" y="0"/>
                  </a:moveTo>
                  <a:cubicBezTo>
                    <a:pt x="168" y="0"/>
                    <a:pt x="130" y="11"/>
                    <a:pt x="96" y="34"/>
                  </a:cubicBezTo>
                  <a:cubicBezTo>
                    <a:pt x="33" y="97"/>
                    <a:pt x="1" y="225"/>
                    <a:pt x="65" y="321"/>
                  </a:cubicBezTo>
                  <a:lnTo>
                    <a:pt x="416" y="97"/>
                  </a:lnTo>
                  <a:cubicBezTo>
                    <a:pt x="354" y="36"/>
                    <a:pt x="279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37"/>
            <p:cNvSpPr/>
            <p:nvPr/>
          </p:nvSpPr>
          <p:spPr>
            <a:xfrm>
              <a:off x="4005850" y="3568350"/>
              <a:ext cx="9600" cy="8025"/>
            </a:xfrm>
            <a:custGeom>
              <a:avLst/>
              <a:gdLst/>
              <a:ahLst/>
              <a:cxnLst/>
              <a:rect l="l" t="t" r="r" b="b"/>
              <a:pathLst>
                <a:path w="384" h="321" extrusionOk="0">
                  <a:moveTo>
                    <a:pt x="206" y="0"/>
                  </a:moveTo>
                  <a:cubicBezTo>
                    <a:pt x="168" y="0"/>
                    <a:pt x="130" y="11"/>
                    <a:pt x="96" y="34"/>
                  </a:cubicBezTo>
                  <a:cubicBezTo>
                    <a:pt x="0" y="97"/>
                    <a:pt x="0" y="225"/>
                    <a:pt x="64" y="321"/>
                  </a:cubicBezTo>
                  <a:lnTo>
                    <a:pt x="383" y="97"/>
                  </a:lnTo>
                  <a:cubicBezTo>
                    <a:pt x="342" y="36"/>
                    <a:pt x="274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37"/>
            <p:cNvSpPr/>
            <p:nvPr/>
          </p:nvSpPr>
          <p:spPr>
            <a:xfrm>
              <a:off x="4009050" y="3545725"/>
              <a:ext cx="11175" cy="10225"/>
            </a:xfrm>
            <a:custGeom>
              <a:avLst/>
              <a:gdLst/>
              <a:ahLst/>
              <a:cxnLst/>
              <a:rect l="l" t="t" r="r" b="b"/>
              <a:pathLst>
                <a:path w="447" h="409" extrusionOk="0">
                  <a:moveTo>
                    <a:pt x="212" y="1"/>
                  </a:moveTo>
                  <a:cubicBezTo>
                    <a:pt x="166" y="1"/>
                    <a:pt x="125" y="16"/>
                    <a:pt x="96" y="45"/>
                  </a:cubicBezTo>
                  <a:cubicBezTo>
                    <a:pt x="0" y="109"/>
                    <a:pt x="0" y="237"/>
                    <a:pt x="64" y="332"/>
                  </a:cubicBezTo>
                  <a:cubicBezTo>
                    <a:pt x="99" y="385"/>
                    <a:pt x="154" y="409"/>
                    <a:pt x="211" y="409"/>
                  </a:cubicBezTo>
                  <a:cubicBezTo>
                    <a:pt x="259" y="409"/>
                    <a:pt x="308" y="393"/>
                    <a:pt x="351" y="364"/>
                  </a:cubicBezTo>
                  <a:cubicBezTo>
                    <a:pt x="415" y="300"/>
                    <a:pt x="447" y="173"/>
                    <a:pt x="383" y="77"/>
                  </a:cubicBezTo>
                  <a:cubicBezTo>
                    <a:pt x="330" y="24"/>
                    <a:pt x="268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37"/>
            <p:cNvSpPr/>
            <p:nvPr/>
          </p:nvSpPr>
          <p:spPr>
            <a:xfrm>
              <a:off x="3983500" y="3565675"/>
              <a:ext cx="11200" cy="9425"/>
            </a:xfrm>
            <a:custGeom>
              <a:avLst/>
              <a:gdLst/>
              <a:ahLst/>
              <a:cxnLst/>
              <a:rect l="l" t="t" r="r" b="b"/>
              <a:pathLst>
                <a:path w="448" h="377" extrusionOk="0">
                  <a:moveTo>
                    <a:pt x="236" y="0"/>
                  </a:moveTo>
                  <a:cubicBezTo>
                    <a:pt x="189" y="0"/>
                    <a:pt x="140" y="16"/>
                    <a:pt x="97" y="45"/>
                  </a:cubicBezTo>
                  <a:cubicBezTo>
                    <a:pt x="33" y="109"/>
                    <a:pt x="1" y="236"/>
                    <a:pt x="65" y="300"/>
                  </a:cubicBezTo>
                  <a:cubicBezTo>
                    <a:pt x="100" y="353"/>
                    <a:pt x="154" y="377"/>
                    <a:pt x="207" y="377"/>
                  </a:cubicBezTo>
                  <a:cubicBezTo>
                    <a:pt x="250" y="377"/>
                    <a:pt x="291" y="361"/>
                    <a:pt x="320" y="332"/>
                  </a:cubicBezTo>
                  <a:cubicBezTo>
                    <a:pt x="416" y="268"/>
                    <a:pt x="448" y="141"/>
                    <a:pt x="384" y="77"/>
                  </a:cubicBezTo>
                  <a:cubicBezTo>
                    <a:pt x="349" y="24"/>
                    <a:pt x="29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37"/>
            <p:cNvSpPr/>
            <p:nvPr/>
          </p:nvSpPr>
          <p:spPr>
            <a:xfrm>
              <a:off x="3958775" y="3585525"/>
              <a:ext cx="10400" cy="8800"/>
            </a:xfrm>
            <a:custGeom>
              <a:avLst/>
              <a:gdLst/>
              <a:ahLst/>
              <a:cxnLst/>
              <a:rect l="l" t="t" r="r" b="b"/>
              <a:pathLst>
                <a:path w="416" h="352" extrusionOk="0">
                  <a:moveTo>
                    <a:pt x="236" y="1"/>
                  </a:moveTo>
                  <a:cubicBezTo>
                    <a:pt x="192" y="1"/>
                    <a:pt x="144" y="17"/>
                    <a:pt x="96" y="49"/>
                  </a:cubicBezTo>
                  <a:cubicBezTo>
                    <a:pt x="1" y="113"/>
                    <a:pt x="1" y="208"/>
                    <a:pt x="32" y="304"/>
                  </a:cubicBezTo>
                  <a:cubicBezTo>
                    <a:pt x="64" y="336"/>
                    <a:pt x="104" y="352"/>
                    <a:pt x="148" y="352"/>
                  </a:cubicBezTo>
                  <a:cubicBezTo>
                    <a:pt x="192" y="352"/>
                    <a:pt x="240" y="336"/>
                    <a:pt x="288" y="304"/>
                  </a:cubicBezTo>
                  <a:cubicBezTo>
                    <a:pt x="383" y="240"/>
                    <a:pt x="415" y="113"/>
                    <a:pt x="352" y="49"/>
                  </a:cubicBezTo>
                  <a:cubicBezTo>
                    <a:pt x="320" y="17"/>
                    <a:pt x="280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37"/>
            <p:cNvSpPr/>
            <p:nvPr/>
          </p:nvSpPr>
          <p:spPr>
            <a:xfrm>
              <a:off x="3979525" y="3586650"/>
              <a:ext cx="9600" cy="7275"/>
            </a:xfrm>
            <a:custGeom>
              <a:avLst/>
              <a:gdLst/>
              <a:ahLst/>
              <a:cxnLst/>
              <a:rect l="l" t="t" r="r" b="b"/>
              <a:pathLst>
                <a:path w="384" h="291" extrusionOk="0">
                  <a:moveTo>
                    <a:pt x="222" y="1"/>
                  </a:moveTo>
                  <a:cubicBezTo>
                    <a:pt x="186" y="1"/>
                    <a:pt x="152" y="11"/>
                    <a:pt x="128" y="36"/>
                  </a:cubicBezTo>
                  <a:cubicBezTo>
                    <a:pt x="32" y="100"/>
                    <a:pt x="0" y="227"/>
                    <a:pt x="64" y="291"/>
                  </a:cubicBezTo>
                  <a:lnTo>
                    <a:pt x="383" y="68"/>
                  </a:lnTo>
                  <a:cubicBezTo>
                    <a:pt x="344" y="28"/>
                    <a:pt x="280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37"/>
            <p:cNvSpPr/>
            <p:nvPr/>
          </p:nvSpPr>
          <p:spPr>
            <a:xfrm>
              <a:off x="3964350" y="3565200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288" y="0"/>
                  </a:moveTo>
                  <a:lnTo>
                    <a:pt x="1" y="255"/>
                  </a:lnTo>
                  <a:cubicBezTo>
                    <a:pt x="36" y="308"/>
                    <a:pt x="81" y="332"/>
                    <a:pt x="130" y="332"/>
                  </a:cubicBezTo>
                  <a:cubicBezTo>
                    <a:pt x="170" y="332"/>
                    <a:pt x="213" y="316"/>
                    <a:pt x="256" y="287"/>
                  </a:cubicBezTo>
                  <a:cubicBezTo>
                    <a:pt x="320" y="223"/>
                    <a:pt x="352" y="96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37"/>
            <p:cNvSpPr/>
            <p:nvPr/>
          </p:nvSpPr>
          <p:spPr>
            <a:xfrm>
              <a:off x="3988300" y="3545250"/>
              <a:ext cx="8800" cy="7900"/>
            </a:xfrm>
            <a:custGeom>
              <a:avLst/>
              <a:gdLst/>
              <a:ahLst/>
              <a:cxnLst/>
              <a:rect l="l" t="t" r="r" b="b"/>
              <a:pathLst>
                <a:path w="352" h="316" extrusionOk="0">
                  <a:moveTo>
                    <a:pt x="288" y="0"/>
                  </a:moveTo>
                  <a:lnTo>
                    <a:pt x="0" y="256"/>
                  </a:lnTo>
                  <a:cubicBezTo>
                    <a:pt x="35" y="291"/>
                    <a:pt x="90" y="316"/>
                    <a:pt x="142" y="316"/>
                  </a:cubicBezTo>
                  <a:cubicBezTo>
                    <a:pt x="185" y="316"/>
                    <a:pt x="227" y="299"/>
                    <a:pt x="256" y="256"/>
                  </a:cubicBezTo>
                  <a:cubicBezTo>
                    <a:pt x="351" y="192"/>
                    <a:pt x="351" y="64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37"/>
            <p:cNvSpPr/>
            <p:nvPr/>
          </p:nvSpPr>
          <p:spPr>
            <a:xfrm>
              <a:off x="4012225" y="3524500"/>
              <a:ext cx="9600" cy="8325"/>
            </a:xfrm>
            <a:custGeom>
              <a:avLst/>
              <a:gdLst/>
              <a:ahLst/>
              <a:cxnLst/>
              <a:rect l="l" t="t" r="r" b="b"/>
              <a:pathLst>
                <a:path w="384" h="333" extrusionOk="0">
                  <a:moveTo>
                    <a:pt x="288" y="0"/>
                  </a:moveTo>
                  <a:lnTo>
                    <a:pt x="1" y="256"/>
                  </a:lnTo>
                  <a:cubicBezTo>
                    <a:pt x="36" y="308"/>
                    <a:pt x="90" y="332"/>
                    <a:pt x="148" y="332"/>
                  </a:cubicBezTo>
                  <a:cubicBezTo>
                    <a:pt x="195" y="332"/>
                    <a:pt x="245" y="316"/>
                    <a:pt x="288" y="288"/>
                  </a:cubicBezTo>
                  <a:cubicBezTo>
                    <a:pt x="352" y="224"/>
                    <a:pt x="384" y="96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37"/>
            <p:cNvSpPr/>
            <p:nvPr/>
          </p:nvSpPr>
          <p:spPr>
            <a:xfrm>
              <a:off x="4054525" y="3557200"/>
              <a:ext cx="11975" cy="11500"/>
            </a:xfrm>
            <a:custGeom>
              <a:avLst/>
              <a:gdLst/>
              <a:ahLst/>
              <a:cxnLst/>
              <a:rect l="l" t="t" r="r" b="b"/>
              <a:pathLst>
                <a:path w="479" h="460" extrusionOk="0">
                  <a:moveTo>
                    <a:pt x="231" y="1"/>
                  </a:moveTo>
                  <a:cubicBezTo>
                    <a:pt x="195" y="1"/>
                    <a:pt x="160" y="12"/>
                    <a:pt x="128" y="33"/>
                  </a:cubicBezTo>
                  <a:cubicBezTo>
                    <a:pt x="32" y="97"/>
                    <a:pt x="0" y="224"/>
                    <a:pt x="96" y="320"/>
                  </a:cubicBezTo>
                  <a:cubicBezTo>
                    <a:pt x="145" y="418"/>
                    <a:pt x="212" y="459"/>
                    <a:pt x="284" y="459"/>
                  </a:cubicBezTo>
                  <a:cubicBezTo>
                    <a:pt x="306" y="459"/>
                    <a:pt x="329" y="455"/>
                    <a:pt x="351" y="448"/>
                  </a:cubicBezTo>
                  <a:cubicBezTo>
                    <a:pt x="447" y="384"/>
                    <a:pt x="479" y="224"/>
                    <a:pt x="415" y="129"/>
                  </a:cubicBezTo>
                  <a:cubicBezTo>
                    <a:pt x="373" y="43"/>
                    <a:pt x="302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37"/>
            <p:cNvSpPr/>
            <p:nvPr/>
          </p:nvSpPr>
          <p:spPr>
            <a:xfrm>
              <a:off x="4049725" y="3581650"/>
              <a:ext cx="10400" cy="7500"/>
            </a:xfrm>
            <a:custGeom>
              <a:avLst/>
              <a:gdLst/>
              <a:ahLst/>
              <a:cxnLst/>
              <a:rect l="l" t="t" r="r" b="b"/>
              <a:pathLst>
                <a:path w="416" h="300" extrusionOk="0">
                  <a:moveTo>
                    <a:pt x="200" y="1"/>
                  </a:moveTo>
                  <a:cubicBezTo>
                    <a:pt x="175" y="1"/>
                    <a:pt x="151" y="5"/>
                    <a:pt x="128" y="12"/>
                  </a:cubicBezTo>
                  <a:cubicBezTo>
                    <a:pt x="33" y="76"/>
                    <a:pt x="1" y="204"/>
                    <a:pt x="65" y="300"/>
                  </a:cubicBezTo>
                  <a:lnTo>
                    <a:pt x="416" y="140"/>
                  </a:lnTo>
                  <a:cubicBezTo>
                    <a:pt x="367" y="42"/>
                    <a:pt x="281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37"/>
            <p:cNvSpPr/>
            <p:nvPr/>
          </p:nvSpPr>
          <p:spPr>
            <a:xfrm>
              <a:off x="4021000" y="3596000"/>
              <a:ext cx="10400" cy="7500"/>
            </a:xfrm>
            <a:custGeom>
              <a:avLst/>
              <a:gdLst/>
              <a:ahLst/>
              <a:cxnLst/>
              <a:rect l="l" t="t" r="r" b="b"/>
              <a:pathLst>
                <a:path w="416" h="300" extrusionOk="0">
                  <a:moveTo>
                    <a:pt x="232" y="1"/>
                  </a:moveTo>
                  <a:cubicBezTo>
                    <a:pt x="208" y="1"/>
                    <a:pt x="184" y="5"/>
                    <a:pt x="160" y="13"/>
                  </a:cubicBezTo>
                  <a:cubicBezTo>
                    <a:pt x="65" y="77"/>
                    <a:pt x="1" y="204"/>
                    <a:pt x="65" y="300"/>
                  </a:cubicBezTo>
                  <a:lnTo>
                    <a:pt x="416" y="108"/>
                  </a:lnTo>
                  <a:cubicBezTo>
                    <a:pt x="368" y="37"/>
                    <a:pt x="302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37"/>
            <p:cNvSpPr/>
            <p:nvPr/>
          </p:nvSpPr>
          <p:spPr>
            <a:xfrm>
              <a:off x="4027400" y="3573925"/>
              <a:ext cx="11975" cy="10275"/>
            </a:xfrm>
            <a:custGeom>
              <a:avLst/>
              <a:gdLst/>
              <a:ahLst/>
              <a:cxnLst/>
              <a:rect l="l" t="t" r="r" b="b"/>
              <a:pathLst>
                <a:path w="479" h="411" extrusionOk="0">
                  <a:moveTo>
                    <a:pt x="237" y="1"/>
                  </a:moveTo>
                  <a:cubicBezTo>
                    <a:pt x="200" y="1"/>
                    <a:pt x="162" y="11"/>
                    <a:pt x="128" y="34"/>
                  </a:cubicBezTo>
                  <a:cubicBezTo>
                    <a:pt x="32" y="66"/>
                    <a:pt x="0" y="194"/>
                    <a:pt x="64" y="289"/>
                  </a:cubicBezTo>
                  <a:cubicBezTo>
                    <a:pt x="110" y="358"/>
                    <a:pt x="173" y="411"/>
                    <a:pt x="252" y="411"/>
                  </a:cubicBezTo>
                  <a:cubicBezTo>
                    <a:pt x="282" y="411"/>
                    <a:pt x="316" y="403"/>
                    <a:pt x="351" y="385"/>
                  </a:cubicBezTo>
                  <a:cubicBezTo>
                    <a:pt x="415" y="321"/>
                    <a:pt x="479" y="194"/>
                    <a:pt x="415" y="98"/>
                  </a:cubicBezTo>
                  <a:cubicBezTo>
                    <a:pt x="374" y="36"/>
                    <a:pt x="306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37"/>
            <p:cNvSpPr/>
            <p:nvPr/>
          </p:nvSpPr>
          <p:spPr>
            <a:xfrm>
              <a:off x="4000275" y="3590650"/>
              <a:ext cx="11175" cy="8950"/>
            </a:xfrm>
            <a:custGeom>
              <a:avLst/>
              <a:gdLst/>
              <a:ahLst/>
              <a:cxnLst/>
              <a:rect l="l" t="t" r="r" b="b"/>
              <a:pathLst>
                <a:path w="447" h="358" extrusionOk="0">
                  <a:moveTo>
                    <a:pt x="236" y="0"/>
                  </a:moveTo>
                  <a:cubicBezTo>
                    <a:pt x="201" y="0"/>
                    <a:pt x="164" y="11"/>
                    <a:pt x="128" y="35"/>
                  </a:cubicBezTo>
                  <a:cubicBezTo>
                    <a:pt x="32" y="67"/>
                    <a:pt x="0" y="195"/>
                    <a:pt x="32" y="291"/>
                  </a:cubicBezTo>
                  <a:cubicBezTo>
                    <a:pt x="71" y="330"/>
                    <a:pt x="135" y="357"/>
                    <a:pt x="201" y="357"/>
                  </a:cubicBezTo>
                  <a:cubicBezTo>
                    <a:pt x="241" y="357"/>
                    <a:pt x="283" y="347"/>
                    <a:pt x="319" y="322"/>
                  </a:cubicBezTo>
                  <a:cubicBezTo>
                    <a:pt x="415" y="291"/>
                    <a:pt x="447" y="163"/>
                    <a:pt x="383" y="67"/>
                  </a:cubicBezTo>
                  <a:cubicBezTo>
                    <a:pt x="344" y="28"/>
                    <a:pt x="292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37"/>
            <p:cNvSpPr/>
            <p:nvPr/>
          </p:nvSpPr>
          <p:spPr>
            <a:xfrm>
              <a:off x="3973125" y="3606950"/>
              <a:ext cx="10400" cy="8250"/>
            </a:xfrm>
            <a:custGeom>
              <a:avLst/>
              <a:gdLst/>
              <a:ahLst/>
              <a:cxnLst/>
              <a:rect l="l" t="t" r="r" b="b"/>
              <a:pathLst>
                <a:path w="416" h="330" extrusionOk="0">
                  <a:moveTo>
                    <a:pt x="245" y="1"/>
                  </a:moveTo>
                  <a:cubicBezTo>
                    <a:pt x="208" y="1"/>
                    <a:pt x="168" y="8"/>
                    <a:pt x="129" y="22"/>
                  </a:cubicBezTo>
                  <a:cubicBezTo>
                    <a:pt x="33" y="85"/>
                    <a:pt x="1" y="181"/>
                    <a:pt x="33" y="277"/>
                  </a:cubicBezTo>
                  <a:cubicBezTo>
                    <a:pt x="52" y="314"/>
                    <a:pt x="103" y="330"/>
                    <a:pt x="162" y="330"/>
                  </a:cubicBezTo>
                  <a:cubicBezTo>
                    <a:pt x="203" y="330"/>
                    <a:pt x="249" y="322"/>
                    <a:pt x="288" y="309"/>
                  </a:cubicBezTo>
                  <a:cubicBezTo>
                    <a:pt x="384" y="245"/>
                    <a:pt x="416" y="149"/>
                    <a:pt x="384" y="53"/>
                  </a:cubicBezTo>
                  <a:cubicBezTo>
                    <a:pt x="347" y="16"/>
                    <a:pt x="298" y="1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37"/>
            <p:cNvSpPr/>
            <p:nvPr/>
          </p:nvSpPr>
          <p:spPr>
            <a:xfrm>
              <a:off x="3993075" y="3610625"/>
              <a:ext cx="10400" cy="6450"/>
            </a:xfrm>
            <a:custGeom>
              <a:avLst/>
              <a:gdLst/>
              <a:ahLst/>
              <a:cxnLst/>
              <a:rect l="l" t="t" r="r" b="b"/>
              <a:pathLst>
                <a:path w="416" h="258" extrusionOk="0">
                  <a:moveTo>
                    <a:pt x="261" y="1"/>
                  </a:moveTo>
                  <a:cubicBezTo>
                    <a:pt x="228" y="1"/>
                    <a:pt x="194" y="12"/>
                    <a:pt x="160" y="34"/>
                  </a:cubicBezTo>
                  <a:cubicBezTo>
                    <a:pt x="65" y="66"/>
                    <a:pt x="1" y="194"/>
                    <a:pt x="33" y="258"/>
                  </a:cubicBezTo>
                  <a:lnTo>
                    <a:pt x="416" y="98"/>
                  </a:lnTo>
                  <a:cubicBezTo>
                    <a:pt x="375" y="36"/>
                    <a:pt x="320" y="1"/>
                    <a:pt x="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37"/>
            <p:cNvSpPr/>
            <p:nvPr/>
          </p:nvSpPr>
          <p:spPr>
            <a:xfrm>
              <a:off x="3981125" y="3588325"/>
              <a:ext cx="9600" cy="7275"/>
            </a:xfrm>
            <a:custGeom>
              <a:avLst/>
              <a:gdLst/>
              <a:ahLst/>
              <a:cxnLst/>
              <a:rect l="l" t="t" r="r" b="b"/>
              <a:pathLst>
                <a:path w="384" h="291" extrusionOk="0">
                  <a:moveTo>
                    <a:pt x="319" y="1"/>
                  </a:moveTo>
                  <a:lnTo>
                    <a:pt x="0" y="224"/>
                  </a:lnTo>
                  <a:cubicBezTo>
                    <a:pt x="20" y="263"/>
                    <a:pt x="76" y="291"/>
                    <a:pt x="139" y="291"/>
                  </a:cubicBezTo>
                  <a:cubicBezTo>
                    <a:pt x="178" y="291"/>
                    <a:pt x="219" y="280"/>
                    <a:pt x="255" y="256"/>
                  </a:cubicBezTo>
                  <a:cubicBezTo>
                    <a:pt x="351" y="192"/>
                    <a:pt x="383" y="96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37"/>
            <p:cNvSpPr/>
            <p:nvPr/>
          </p:nvSpPr>
          <p:spPr>
            <a:xfrm>
              <a:off x="4007450" y="3570775"/>
              <a:ext cx="9600" cy="7525"/>
            </a:xfrm>
            <a:custGeom>
              <a:avLst/>
              <a:gdLst/>
              <a:ahLst/>
              <a:cxnLst/>
              <a:rect l="l" t="t" r="r" b="b"/>
              <a:pathLst>
                <a:path w="384" h="301" extrusionOk="0">
                  <a:moveTo>
                    <a:pt x="319" y="0"/>
                  </a:moveTo>
                  <a:lnTo>
                    <a:pt x="0" y="224"/>
                  </a:lnTo>
                  <a:cubicBezTo>
                    <a:pt x="24" y="271"/>
                    <a:pt x="98" y="300"/>
                    <a:pt x="174" y="300"/>
                  </a:cubicBezTo>
                  <a:cubicBezTo>
                    <a:pt x="202" y="300"/>
                    <a:pt x="230" y="296"/>
                    <a:pt x="256" y="288"/>
                  </a:cubicBezTo>
                  <a:cubicBezTo>
                    <a:pt x="351" y="224"/>
                    <a:pt x="383" y="96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37"/>
            <p:cNvSpPr/>
            <p:nvPr/>
          </p:nvSpPr>
          <p:spPr>
            <a:xfrm>
              <a:off x="4032975" y="3553225"/>
              <a:ext cx="10400" cy="8025"/>
            </a:xfrm>
            <a:custGeom>
              <a:avLst/>
              <a:gdLst/>
              <a:ahLst/>
              <a:cxnLst/>
              <a:rect l="l" t="t" r="r" b="b"/>
              <a:pathLst>
                <a:path w="416" h="321" extrusionOk="0">
                  <a:moveTo>
                    <a:pt x="352" y="0"/>
                  </a:moveTo>
                  <a:lnTo>
                    <a:pt x="1" y="224"/>
                  </a:lnTo>
                  <a:cubicBezTo>
                    <a:pt x="62" y="286"/>
                    <a:pt x="124" y="321"/>
                    <a:pt x="186" y="321"/>
                  </a:cubicBezTo>
                  <a:cubicBezTo>
                    <a:pt x="220" y="321"/>
                    <a:pt x="254" y="310"/>
                    <a:pt x="288" y="288"/>
                  </a:cubicBezTo>
                  <a:cubicBezTo>
                    <a:pt x="384" y="224"/>
                    <a:pt x="415" y="96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37"/>
            <p:cNvSpPr/>
            <p:nvPr/>
          </p:nvSpPr>
          <p:spPr>
            <a:xfrm>
              <a:off x="4072075" y="3591700"/>
              <a:ext cx="11200" cy="11650"/>
            </a:xfrm>
            <a:custGeom>
              <a:avLst/>
              <a:gdLst/>
              <a:ahLst/>
              <a:cxnLst/>
              <a:rect l="l" t="t" r="r" b="b"/>
              <a:pathLst>
                <a:path w="448" h="466" extrusionOk="0">
                  <a:moveTo>
                    <a:pt x="210" y="0"/>
                  </a:moveTo>
                  <a:cubicBezTo>
                    <a:pt x="182" y="0"/>
                    <a:pt x="154" y="8"/>
                    <a:pt x="128" y="25"/>
                  </a:cubicBezTo>
                  <a:cubicBezTo>
                    <a:pt x="32" y="57"/>
                    <a:pt x="0" y="185"/>
                    <a:pt x="32" y="312"/>
                  </a:cubicBezTo>
                  <a:cubicBezTo>
                    <a:pt x="79" y="406"/>
                    <a:pt x="160" y="465"/>
                    <a:pt x="238" y="465"/>
                  </a:cubicBezTo>
                  <a:cubicBezTo>
                    <a:pt x="266" y="465"/>
                    <a:pt x="294" y="457"/>
                    <a:pt x="320" y="440"/>
                  </a:cubicBezTo>
                  <a:cubicBezTo>
                    <a:pt x="415" y="408"/>
                    <a:pt x="447" y="280"/>
                    <a:pt x="415" y="153"/>
                  </a:cubicBezTo>
                  <a:cubicBezTo>
                    <a:pt x="369" y="59"/>
                    <a:pt x="288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37"/>
            <p:cNvSpPr/>
            <p:nvPr/>
          </p:nvSpPr>
          <p:spPr>
            <a:xfrm>
              <a:off x="4063300" y="3615250"/>
              <a:ext cx="10400" cy="6600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213" y="0"/>
                  </a:moveTo>
                  <a:cubicBezTo>
                    <a:pt x="195" y="0"/>
                    <a:pt x="177" y="3"/>
                    <a:pt x="160" y="9"/>
                  </a:cubicBezTo>
                  <a:cubicBezTo>
                    <a:pt x="64" y="41"/>
                    <a:pt x="0" y="168"/>
                    <a:pt x="32" y="264"/>
                  </a:cubicBezTo>
                  <a:lnTo>
                    <a:pt x="415" y="136"/>
                  </a:lnTo>
                  <a:cubicBezTo>
                    <a:pt x="389" y="58"/>
                    <a:pt x="298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37"/>
            <p:cNvSpPr/>
            <p:nvPr/>
          </p:nvSpPr>
          <p:spPr>
            <a:xfrm>
              <a:off x="4033775" y="3625625"/>
              <a:ext cx="10400" cy="6600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213" y="0"/>
                  </a:moveTo>
                  <a:cubicBezTo>
                    <a:pt x="195" y="0"/>
                    <a:pt x="177" y="3"/>
                    <a:pt x="160" y="9"/>
                  </a:cubicBezTo>
                  <a:cubicBezTo>
                    <a:pt x="64" y="40"/>
                    <a:pt x="0" y="168"/>
                    <a:pt x="32" y="264"/>
                  </a:cubicBezTo>
                  <a:lnTo>
                    <a:pt x="415" y="136"/>
                  </a:lnTo>
                  <a:cubicBezTo>
                    <a:pt x="389" y="57"/>
                    <a:pt x="298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37"/>
            <p:cNvSpPr/>
            <p:nvPr/>
          </p:nvSpPr>
          <p:spPr>
            <a:xfrm>
              <a:off x="4042550" y="3604450"/>
              <a:ext cx="11200" cy="10450"/>
            </a:xfrm>
            <a:custGeom>
              <a:avLst/>
              <a:gdLst/>
              <a:ahLst/>
              <a:cxnLst/>
              <a:rect l="l" t="t" r="r" b="b"/>
              <a:pathLst>
                <a:path w="448" h="418" extrusionOk="0">
                  <a:moveTo>
                    <a:pt x="240" y="0"/>
                  </a:moveTo>
                  <a:cubicBezTo>
                    <a:pt x="214" y="0"/>
                    <a:pt x="187" y="8"/>
                    <a:pt x="160" y="26"/>
                  </a:cubicBezTo>
                  <a:cubicBezTo>
                    <a:pt x="32" y="58"/>
                    <a:pt x="1" y="185"/>
                    <a:pt x="32" y="281"/>
                  </a:cubicBezTo>
                  <a:cubicBezTo>
                    <a:pt x="85" y="360"/>
                    <a:pt x="159" y="417"/>
                    <a:pt x="237" y="417"/>
                  </a:cubicBezTo>
                  <a:cubicBezTo>
                    <a:pt x="254" y="417"/>
                    <a:pt x="271" y="414"/>
                    <a:pt x="288" y="409"/>
                  </a:cubicBezTo>
                  <a:cubicBezTo>
                    <a:pt x="415" y="377"/>
                    <a:pt x="447" y="249"/>
                    <a:pt x="415" y="122"/>
                  </a:cubicBezTo>
                  <a:cubicBezTo>
                    <a:pt x="369" y="53"/>
                    <a:pt x="307" y="0"/>
                    <a:pt x="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7"/>
            <p:cNvSpPr/>
            <p:nvPr/>
          </p:nvSpPr>
          <p:spPr>
            <a:xfrm>
              <a:off x="4013025" y="3616750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32" y="1"/>
                  </a:moveTo>
                  <a:cubicBezTo>
                    <a:pt x="208" y="1"/>
                    <a:pt x="184" y="5"/>
                    <a:pt x="160" y="13"/>
                  </a:cubicBezTo>
                  <a:cubicBezTo>
                    <a:pt x="65" y="76"/>
                    <a:pt x="1" y="172"/>
                    <a:pt x="33" y="268"/>
                  </a:cubicBezTo>
                  <a:cubicBezTo>
                    <a:pt x="57" y="340"/>
                    <a:pt x="134" y="376"/>
                    <a:pt x="212" y="376"/>
                  </a:cubicBezTo>
                  <a:cubicBezTo>
                    <a:pt x="238" y="376"/>
                    <a:pt x="264" y="372"/>
                    <a:pt x="288" y="364"/>
                  </a:cubicBezTo>
                  <a:cubicBezTo>
                    <a:pt x="384" y="332"/>
                    <a:pt x="447" y="204"/>
                    <a:pt x="416" y="108"/>
                  </a:cubicBezTo>
                  <a:cubicBezTo>
                    <a:pt x="368" y="36"/>
                    <a:pt x="302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7"/>
            <p:cNvSpPr/>
            <p:nvPr/>
          </p:nvSpPr>
          <p:spPr>
            <a:xfrm>
              <a:off x="3983500" y="3629500"/>
              <a:ext cx="11200" cy="8350"/>
            </a:xfrm>
            <a:custGeom>
              <a:avLst/>
              <a:gdLst/>
              <a:ahLst/>
              <a:cxnLst/>
              <a:rect l="l" t="t" r="r" b="b"/>
              <a:pathLst>
                <a:path w="448" h="334" extrusionOk="0">
                  <a:moveTo>
                    <a:pt x="242" y="1"/>
                  </a:moveTo>
                  <a:cubicBezTo>
                    <a:pt x="214" y="1"/>
                    <a:pt x="186" y="5"/>
                    <a:pt x="160" y="13"/>
                  </a:cubicBezTo>
                  <a:cubicBezTo>
                    <a:pt x="65" y="77"/>
                    <a:pt x="1" y="173"/>
                    <a:pt x="33" y="237"/>
                  </a:cubicBezTo>
                  <a:cubicBezTo>
                    <a:pt x="53" y="298"/>
                    <a:pt x="114" y="334"/>
                    <a:pt x="180" y="334"/>
                  </a:cubicBezTo>
                  <a:cubicBezTo>
                    <a:pt x="216" y="334"/>
                    <a:pt x="254" y="323"/>
                    <a:pt x="288" y="300"/>
                  </a:cubicBezTo>
                  <a:cubicBezTo>
                    <a:pt x="384" y="268"/>
                    <a:pt x="448" y="173"/>
                    <a:pt x="416" y="77"/>
                  </a:cubicBezTo>
                  <a:cubicBezTo>
                    <a:pt x="392" y="30"/>
                    <a:pt x="318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7"/>
            <p:cNvSpPr/>
            <p:nvPr/>
          </p:nvSpPr>
          <p:spPr>
            <a:xfrm>
              <a:off x="4003450" y="3635900"/>
              <a:ext cx="10400" cy="5900"/>
            </a:xfrm>
            <a:custGeom>
              <a:avLst/>
              <a:gdLst/>
              <a:ahLst/>
              <a:cxnLst/>
              <a:rect l="l" t="t" r="r" b="b"/>
              <a:pathLst>
                <a:path w="416" h="236" extrusionOk="0">
                  <a:moveTo>
                    <a:pt x="250" y="1"/>
                  </a:moveTo>
                  <a:cubicBezTo>
                    <a:pt x="222" y="1"/>
                    <a:pt x="192" y="4"/>
                    <a:pt x="160" y="12"/>
                  </a:cubicBezTo>
                  <a:cubicBezTo>
                    <a:pt x="65" y="44"/>
                    <a:pt x="1" y="140"/>
                    <a:pt x="33" y="236"/>
                  </a:cubicBezTo>
                  <a:lnTo>
                    <a:pt x="416" y="108"/>
                  </a:lnTo>
                  <a:cubicBezTo>
                    <a:pt x="392" y="36"/>
                    <a:pt x="332" y="1"/>
                    <a:pt x="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7"/>
            <p:cNvSpPr/>
            <p:nvPr/>
          </p:nvSpPr>
          <p:spPr>
            <a:xfrm>
              <a:off x="3993875" y="3613050"/>
              <a:ext cx="10400" cy="6450"/>
            </a:xfrm>
            <a:custGeom>
              <a:avLst/>
              <a:gdLst/>
              <a:ahLst/>
              <a:cxnLst/>
              <a:rect l="l" t="t" r="r" b="b"/>
              <a:pathLst>
                <a:path w="416" h="258" extrusionOk="0">
                  <a:moveTo>
                    <a:pt x="384" y="1"/>
                  </a:moveTo>
                  <a:lnTo>
                    <a:pt x="1" y="161"/>
                  </a:lnTo>
                  <a:cubicBezTo>
                    <a:pt x="42" y="222"/>
                    <a:pt x="96" y="258"/>
                    <a:pt x="156" y="258"/>
                  </a:cubicBezTo>
                  <a:cubicBezTo>
                    <a:pt x="188" y="258"/>
                    <a:pt x="222" y="247"/>
                    <a:pt x="256" y="224"/>
                  </a:cubicBezTo>
                  <a:cubicBezTo>
                    <a:pt x="384" y="192"/>
                    <a:pt x="416" y="65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7"/>
            <p:cNvSpPr/>
            <p:nvPr/>
          </p:nvSpPr>
          <p:spPr>
            <a:xfrm>
              <a:off x="4022600" y="3598700"/>
              <a:ext cx="10400" cy="7225"/>
            </a:xfrm>
            <a:custGeom>
              <a:avLst/>
              <a:gdLst/>
              <a:ahLst/>
              <a:cxnLst/>
              <a:rect l="l" t="t" r="r" b="b"/>
              <a:pathLst>
                <a:path w="416" h="289" extrusionOk="0">
                  <a:moveTo>
                    <a:pt x="352" y="0"/>
                  </a:moveTo>
                  <a:lnTo>
                    <a:pt x="1" y="192"/>
                  </a:lnTo>
                  <a:cubicBezTo>
                    <a:pt x="42" y="254"/>
                    <a:pt x="96" y="289"/>
                    <a:pt x="156" y="289"/>
                  </a:cubicBezTo>
                  <a:cubicBezTo>
                    <a:pt x="188" y="289"/>
                    <a:pt x="222" y="278"/>
                    <a:pt x="256" y="256"/>
                  </a:cubicBezTo>
                  <a:cubicBezTo>
                    <a:pt x="352" y="224"/>
                    <a:pt x="416" y="96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7"/>
            <p:cNvSpPr/>
            <p:nvPr/>
          </p:nvSpPr>
          <p:spPr>
            <a:xfrm>
              <a:off x="4051325" y="3585125"/>
              <a:ext cx="9600" cy="7500"/>
            </a:xfrm>
            <a:custGeom>
              <a:avLst/>
              <a:gdLst/>
              <a:ahLst/>
              <a:cxnLst/>
              <a:rect l="l" t="t" r="r" b="b"/>
              <a:pathLst>
                <a:path w="384" h="300" extrusionOk="0">
                  <a:moveTo>
                    <a:pt x="352" y="1"/>
                  </a:moveTo>
                  <a:lnTo>
                    <a:pt x="1" y="161"/>
                  </a:lnTo>
                  <a:cubicBezTo>
                    <a:pt x="25" y="258"/>
                    <a:pt x="105" y="300"/>
                    <a:pt x="184" y="300"/>
                  </a:cubicBezTo>
                  <a:cubicBezTo>
                    <a:pt x="209" y="300"/>
                    <a:pt x="233" y="296"/>
                    <a:pt x="256" y="288"/>
                  </a:cubicBezTo>
                  <a:cubicBezTo>
                    <a:pt x="352" y="224"/>
                    <a:pt x="384" y="97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7"/>
            <p:cNvSpPr/>
            <p:nvPr/>
          </p:nvSpPr>
          <p:spPr>
            <a:xfrm>
              <a:off x="4084050" y="3628075"/>
              <a:ext cx="11175" cy="11500"/>
            </a:xfrm>
            <a:custGeom>
              <a:avLst/>
              <a:gdLst/>
              <a:ahLst/>
              <a:cxnLst/>
              <a:rect l="l" t="t" r="r" b="b"/>
              <a:pathLst>
                <a:path w="447" h="460" extrusionOk="0">
                  <a:moveTo>
                    <a:pt x="199" y="0"/>
                  </a:moveTo>
                  <a:cubicBezTo>
                    <a:pt x="185" y="0"/>
                    <a:pt x="172" y="2"/>
                    <a:pt x="160" y="6"/>
                  </a:cubicBezTo>
                  <a:cubicBezTo>
                    <a:pt x="64" y="38"/>
                    <a:pt x="0" y="166"/>
                    <a:pt x="32" y="294"/>
                  </a:cubicBezTo>
                  <a:cubicBezTo>
                    <a:pt x="60" y="376"/>
                    <a:pt x="159" y="459"/>
                    <a:pt x="247" y="459"/>
                  </a:cubicBezTo>
                  <a:cubicBezTo>
                    <a:pt x="261" y="459"/>
                    <a:pt x="274" y="457"/>
                    <a:pt x="287" y="453"/>
                  </a:cubicBezTo>
                  <a:cubicBezTo>
                    <a:pt x="383" y="421"/>
                    <a:pt x="447" y="325"/>
                    <a:pt x="415" y="198"/>
                  </a:cubicBezTo>
                  <a:cubicBezTo>
                    <a:pt x="387" y="87"/>
                    <a:pt x="287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37"/>
            <p:cNvSpPr/>
            <p:nvPr/>
          </p:nvSpPr>
          <p:spPr>
            <a:xfrm>
              <a:off x="4072875" y="3649775"/>
              <a:ext cx="9600" cy="6400"/>
            </a:xfrm>
            <a:custGeom>
              <a:avLst/>
              <a:gdLst/>
              <a:ahLst/>
              <a:cxnLst/>
              <a:rect l="l" t="t" r="r" b="b"/>
              <a:pathLst>
                <a:path w="384" h="256" extrusionOk="0">
                  <a:moveTo>
                    <a:pt x="160" y="0"/>
                  </a:moveTo>
                  <a:cubicBezTo>
                    <a:pt x="64" y="32"/>
                    <a:pt x="0" y="160"/>
                    <a:pt x="0" y="255"/>
                  </a:cubicBezTo>
                  <a:lnTo>
                    <a:pt x="383" y="192"/>
                  </a:lnTo>
                  <a:cubicBezTo>
                    <a:pt x="383" y="64"/>
                    <a:pt x="256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37"/>
            <p:cNvSpPr/>
            <p:nvPr/>
          </p:nvSpPr>
          <p:spPr>
            <a:xfrm>
              <a:off x="4041750" y="3656150"/>
              <a:ext cx="10400" cy="6400"/>
            </a:xfrm>
            <a:custGeom>
              <a:avLst/>
              <a:gdLst/>
              <a:ahLst/>
              <a:cxnLst/>
              <a:rect l="l" t="t" r="r" b="b"/>
              <a:pathLst>
                <a:path w="416" h="256" extrusionOk="0">
                  <a:moveTo>
                    <a:pt x="160" y="0"/>
                  </a:moveTo>
                  <a:cubicBezTo>
                    <a:pt x="64" y="32"/>
                    <a:pt x="1" y="128"/>
                    <a:pt x="1" y="256"/>
                  </a:cubicBezTo>
                  <a:lnTo>
                    <a:pt x="415" y="160"/>
                  </a:lnTo>
                  <a:cubicBezTo>
                    <a:pt x="384" y="64"/>
                    <a:pt x="288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7"/>
            <p:cNvSpPr/>
            <p:nvPr/>
          </p:nvSpPr>
          <p:spPr>
            <a:xfrm>
              <a:off x="4053725" y="3636800"/>
              <a:ext cx="11200" cy="10000"/>
            </a:xfrm>
            <a:custGeom>
              <a:avLst/>
              <a:gdLst/>
              <a:ahLst/>
              <a:cxnLst/>
              <a:rect l="l" t="t" r="r" b="b"/>
              <a:pathLst>
                <a:path w="448" h="400" extrusionOk="0">
                  <a:moveTo>
                    <a:pt x="211" y="0"/>
                  </a:moveTo>
                  <a:cubicBezTo>
                    <a:pt x="194" y="0"/>
                    <a:pt x="177" y="3"/>
                    <a:pt x="160" y="8"/>
                  </a:cubicBezTo>
                  <a:cubicBezTo>
                    <a:pt x="32" y="40"/>
                    <a:pt x="0" y="136"/>
                    <a:pt x="32" y="264"/>
                  </a:cubicBezTo>
                  <a:cubicBezTo>
                    <a:pt x="59" y="342"/>
                    <a:pt x="128" y="400"/>
                    <a:pt x="205" y="400"/>
                  </a:cubicBezTo>
                  <a:cubicBezTo>
                    <a:pt x="222" y="400"/>
                    <a:pt x="239" y="397"/>
                    <a:pt x="256" y="391"/>
                  </a:cubicBezTo>
                  <a:cubicBezTo>
                    <a:pt x="351" y="391"/>
                    <a:pt x="447" y="264"/>
                    <a:pt x="415" y="136"/>
                  </a:cubicBezTo>
                  <a:cubicBezTo>
                    <a:pt x="363" y="57"/>
                    <a:pt x="289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7"/>
            <p:cNvSpPr/>
            <p:nvPr/>
          </p:nvSpPr>
          <p:spPr>
            <a:xfrm>
              <a:off x="4022600" y="3644775"/>
              <a:ext cx="11200" cy="9800"/>
            </a:xfrm>
            <a:custGeom>
              <a:avLst/>
              <a:gdLst/>
              <a:ahLst/>
              <a:cxnLst/>
              <a:rect l="l" t="t" r="r" b="b"/>
              <a:pathLst>
                <a:path w="448" h="392" extrusionOk="0">
                  <a:moveTo>
                    <a:pt x="213" y="0"/>
                  </a:moveTo>
                  <a:cubicBezTo>
                    <a:pt x="195" y="0"/>
                    <a:pt x="177" y="3"/>
                    <a:pt x="160" y="9"/>
                  </a:cubicBezTo>
                  <a:cubicBezTo>
                    <a:pt x="64" y="40"/>
                    <a:pt x="1" y="136"/>
                    <a:pt x="33" y="232"/>
                  </a:cubicBezTo>
                  <a:cubicBezTo>
                    <a:pt x="64" y="328"/>
                    <a:pt x="160" y="392"/>
                    <a:pt x="256" y="392"/>
                  </a:cubicBezTo>
                  <a:cubicBezTo>
                    <a:pt x="352" y="360"/>
                    <a:pt x="447" y="232"/>
                    <a:pt x="416" y="136"/>
                  </a:cubicBezTo>
                  <a:cubicBezTo>
                    <a:pt x="389" y="57"/>
                    <a:pt x="298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7"/>
            <p:cNvSpPr/>
            <p:nvPr/>
          </p:nvSpPr>
          <p:spPr>
            <a:xfrm>
              <a:off x="3991500" y="3653550"/>
              <a:ext cx="11175" cy="8200"/>
            </a:xfrm>
            <a:custGeom>
              <a:avLst/>
              <a:gdLst/>
              <a:ahLst/>
              <a:cxnLst/>
              <a:rect l="l" t="t" r="r" b="b"/>
              <a:pathLst>
                <a:path w="447" h="328" extrusionOk="0">
                  <a:moveTo>
                    <a:pt x="244" y="0"/>
                  </a:moveTo>
                  <a:cubicBezTo>
                    <a:pt x="227" y="0"/>
                    <a:pt x="209" y="3"/>
                    <a:pt x="191" y="9"/>
                  </a:cubicBezTo>
                  <a:cubicBezTo>
                    <a:pt x="64" y="41"/>
                    <a:pt x="0" y="136"/>
                    <a:pt x="32" y="200"/>
                  </a:cubicBezTo>
                  <a:cubicBezTo>
                    <a:pt x="64" y="296"/>
                    <a:pt x="160" y="328"/>
                    <a:pt x="255" y="328"/>
                  </a:cubicBezTo>
                  <a:cubicBezTo>
                    <a:pt x="351" y="296"/>
                    <a:pt x="447" y="200"/>
                    <a:pt x="415" y="104"/>
                  </a:cubicBezTo>
                  <a:cubicBezTo>
                    <a:pt x="389" y="52"/>
                    <a:pt x="320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7"/>
            <p:cNvSpPr/>
            <p:nvPr/>
          </p:nvSpPr>
          <p:spPr>
            <a:xfrm>
              <a:off x="4010625" y="3663125"/>
              <a:ext cx="10400" cy="5025"/>
            </a:xfrm>
            <a:custGeom>
              <a:avLst/>
              <a:gdLst/>
              <a:ahLst/>
              <a:cxnLst/>
              <a:rect l="l" t="t" r="r" b="b"/>
              <a:pathLst>
                <a:path w="416" h="201" extrusionOk="0">
                  <a:moveTo>
                    <a:pt x="243" y="0"/>
                  </a:moveTo>
                  <a:cubicBezTo>
                    <a:pt x="226" y="0"/>
                    <a:pt x="209" y="3"/>
                    <a:pt x="192" y="9"/>
                  </a:cubicBezTo>
                  <a:cubicBezTo>
                    <a:pt x="65" y="9"/>
                    <a:pt x="1" y="104"/>
                    <a:pt x="33" y="200"/>
                  </a:cubicBezTo>
                  <a:lnTo>
                    <a:pt x="416" y="136"/>
                  </a:lnTo>
                  <a:cubicBezTo>
                    <a:pt x="390" y="57"/>
                    <a:pt x="320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7"/>
            <p:cNvSpPr/>
            <p:nvPr/>
          </p:nvSpPr>
          <p:spPr>
            <a:xfrm>
              <a:off x="4004250" y="3638600"/>
              <a:ext cx="10400" cy="5900"/>
            </a:xfrm>
            <a:custGeom>
              <a:avLst/>
              <a:gdLst/>
              <a:ahLst/>
              <a:cxnLst/>
              <a:rect l="l" t="t" r="r" b="b"/>
              <a:pathLst>
                <a:path w="416" h="236" extrusionOk="0">
                  <a:moveTo>
                    <a:pt x="384" y="0"/>
                  </a:moveTo>
                  <a:lnTo>
                    <a:pt x="1" y="128"/>
                  </a:lnTo>
                  <a:cubicBezTo>
                    <a:pt x="25" y="200"/>
                    <a:pt x="84" y="236"/>
                    <a:pt x="167" y="236"/>
                  </a:cubicBezTo>
                  <a:cubicBezTo>
                    <a:pt x="194" y="236"/>
                    <a:pt x="224" y="232"/>
                    <a:pt x="256" y="224"/>
                  </a:cubicBezTo>
                  <a:cubicBezTo>
                    <a:pt x="352" y="192"/>
                    <a:pt x="416" y="96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7"/>
            <p:cNvSpPr/>
            <p:nvPr/>
          </p:nvSpPr>
          <p:spPr>
            <a:xfrm>
              <a:off x="4034575" y="3629025"/>
              <a:ext cx="10400" cy="6600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383" y="0"/>
                  </a:moveTo>
                  <a:lnTo>
                    <a:pt x="0" y="128"/>
                  </a:lnTo>
                  <a:cubicBezTo>
                    <a:pt x="27" y="207"/>
                    <a:pt x="96" y="264"/>
                    <a:pt x="173" y="264"/>
                  </a:cubicBezTo>
                  <a:cubicBezTo>
                    <a:pt x="190" y="264"/>
                    <a:pt x="207" y="261"/>
                    <a:pt x="224" y="256"/>
                  </a:cubicBezTo>
                  <a:cubicBezTo>
                    <a:pt x="351" y="224"/>
                    <a:pt x="415" y="96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7"/>
            <p:cNvSpPr/>
            <p:nvPr/>
          </p:nvSpPr>
          <p:spPr>
            <a:xfrm>
              <a:off x="4064100" y="3619450"/>
              <a:ext cx="10400" cy="6600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383" y="0"/>
                  </a:moveTo>
                  <a:lnTo>
                    <a:pt x="0" y="96"/>
                  </a:lnTo>
                  <a:cubicBezTo>
                    <a:pt x="53" y="202"/>
                    <a:pt x="128" y="264"/>
                    <a:pt x="206" y="264"/>
                  </a:cubicBezTo>
                  <a:cubicBezTo>
                    <a:pt x="223" y="264"/>
                    <a:pt x="239" y="261"/>
                    <a:pt x="256" y="256"/>
                  </a:cubicBezTo>
                  <a:cubicBezTo>
                    <a:pt x="383" y="224"/>
                    <a:pt x="415" y="96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7"/>
            <p:cNvSpPr/>
            <p:nvPr/>
          </p:nvSpPr>
          <p:spPr>
            <a:xfrm>
              <a:off x="4091225" y="3665575"/>
              <a:ext cx="10400" cy="11350"/>
            </a:xfrm>
            <a:custGeom>
              <a:avLst/>
              <a:gdLst/>
              <a:ahLst/>
              <a:cxnLst/>
              <a:rect l="l" t="t" r="r" b="b"/>
              <a:pathLst>
                <a:path w="416" h="454" extrusionOk="0">
                  <a:moveTo>
                    <a:pt x="229" y="0"/>
                  </a:moveTo>
                  <a:cubicBezTo>
                    <a:pt x="217" y="0"/>
                    <a:pt x="204" y="2"/>
                    <a:pt x="192" y="6"/>
                  </a:cubicBezTo>
                  <a:cubicBezTo>
                    <a:pt x="96" y="6"/>
                    <a:pt x="0" y="134"/>
                    <a:pt x="32" y="230"/>
                  </a:cubicBezTo>
                  <a:cubicBezTo>
                    <a:pt x="32" y="357"/>
                    <a:pt x="128" y="453"/>
                    <a:pt x="256" y="453"/>
                  </a:cubicBezTo>
                  <a:cubicBezTo>
                    <a:pt x="351" y="453"/>
                    <a:pt x="415" y="325"/>
                    <a:pt x="415" y="198"/>
                  </a:cubicBezTo>
                  <a:cubicBezTo>
                    <a:pt x="387" y="87"/>
                    <a:pt x="312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7"/>
            <p:cNvSpPr/>
            <p:nvPr/>
          </p:nvSpPr>
          <p:spPr>
            <a:xfrm>
              <a:off x="4077650" y="3685500"/>
              <a:ext cx="9600" cy="5775"/>
            </a:xfrm>
            <a:custGeom>
              <a:avLst/>
              <a:gdLst/>
              <a:ahLst/>
              <a:cxnLst/>
              <a:rect l="l" t="t" r="r" b="b"/>
              <a:pathLst>
                <a:path w="384" h="231" extrusionOk="0">
                  <a:moveTo>
                    <a:pt x="230" y="1"/>
                  </a:moveTo>
                  <a:cubicBezTo>
                    <a:pt x="217" y="1"/>
                    <a:pt x="205" y="3"/>
                    <a:pt x="192" y="7"/>
                  </a:cubicBezTo>
                  <a:cubicBezTo>
                    <a:pt x="65" y="7"/>
                    <a:pt x="1" y="103"/>
                    <a:pt x="1" y="231"/>
                  </a:cubicBezTo>
                  <a:lnTo>
                    <a:pt x="384" y="199"/>
                  </a:lnTo>
                  <a:cubicBezTo>
                    <a:pt x="384" y="88"/>
                    <a:pt x="31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7"/>
            <p:cNvSpPr/>
            <p:nvPr/>
          </p:nvSpPr>
          <p:spPr>
            <a:xfrm>
              <a:off x="4045750" y="3688050"/>
              <a:ext cx="10400" cy="4825"/>
            </a:xfrm>
            <a:custGeom>
              <a:avLst/>
              <a:gdLst/>
              <a:ahLst/>
              <a:cxnLst/>
              <a:rect l="l" t="t" r="r" b="b"/>
              <a:pathLst>
                <a:path w="416" h="193" extrusionOk="0">
                  <a:moveTo>
                    <a:pt x="192" y="1"/>
                  </a:moveTo>
                  <a:cubicBezTo>
                    <a:pt x="96" y="1"/>
                    <a:pt x="0" y="97"/>
                    <a:pt x="0" y="192"/>
                  </a:cubicBezTo>
                  <a:lnTo>
                    <a:pt x="415" y="192"/>
                  </a:lnTo>
                  <a:cubicBezTo>
                    <a:pt x="383" y="65"/>
                    <a:pt x="319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7"/>
            <p:cNvSpPr/>
            <p:nvPr/>
          </p:nvSpPr>
          <p:spPr>
            <a:xfrm>
              <a:off x="4060100" y="3669700"/>
              <a:ext cx="10400" cy="10400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160" y="1"/>
                  </a:moveTo>
                  <a:cubicBezTo>
                    <a:pt x="64" y="33"/>
                    <a:pt x="1" y="129"/>
                    <a:pt x="1" y="224"/>
                  </a:cubicBezTo>
                  <a:cubicBezTo>
                    <a:pt x="33" y="352"/>
                    <a:pt x="128" y="416"/>
                    <a:pt x="224" y="416"/>
                  </a:cubicBezTo>
                  <a:cubicBezTo>
                    <a:pt x="320" y="416"/>
                    <a:pt x="416" y="320"/>
                    <a:pt x="384" y="192"/>
                  </a:cubicBezTo>
                  <a:cubicBezTo>
                    <a:pt x="384" y="65"/>
                    <a:pt x="288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7"/>
            <p:cNvSpPr/>
            <p:nvPr/>
          </p:nvSpPr>
          <p:spPr>
            <a:xfrm>
              <a:off x="4028200" y="3674350"/>
              <a:ext cx="10375" cy="9100"/>
            </a:xfrm>
            <a:custGeom>
              <a:avLst/>
              <a:gdLst/>
              <a:ahLst/>
              <a:cxnLst/>
              <a:rect l="l" t="t" r="r" b="b"/>
              <a:pathLst>
                <a:path w="415" h="364" extrusionOk="0">
                  <a:moveTo>
                    <a:pt x="230" y="0"/>
                  </a:moveTo>
                  <a:cubicBezTo>
                    <a:pt x="217" y="0"/>
                    <a:pt x="204" y="2"/>
                    <a:pt x="192" y="6"/>
                  </a:cubicBezTo>
                  <a:cubicBezTo>
                    <a:pt x="64" y="6"/>
                    <a:pt x="0" y="102"/>
                    <a:pt x="0" y="198"/>
                  </a:cubicBezTo>
                  <a:cubicBezTo>
                    <a:pt x="28" y="281"/>
                    <a:pt x="103" y="364"/>
                    <a:pt x="185" y="364"/>
                  </a:cubicBezTo>
                  <a:cubicBezTo>
                    <a:pt x="198" y="364"/>
                    <a:pt x="211" y="362"/>
                    <a:pt x="223" y="357"/>
                  </a:cubicBezTo>
                  <a:cubicBezTo>
                    <a:pt x="351" y="357"/>
                    <a:pt x="415" y="262"/>
                    <a:pt x="415" y="166"/>
                  </a:cubicBezTo>
                  <a:cubicBezTo>
                    <a:pt x="387" y="83"/>
                    <a:pt x="312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7"/>
            <p:cNvSpPr/>
            <p:nvPr/>
          </p:nvSpPr>
          <p:spPr>
            <a:xfrm>
              <a:off x="3996275" y="3679075"/>
              <a:ext cx="10400" cy="8200"/>
            </a:xfrm>
            <a:custGeom>
              <a:avLst/>
              <a:gdLst/>
              <a:ahLst/>
              <a:cxnLst/>
              <a:rect l="l" t="t" r="r" b="b"/>
              <a:pathLst>
                <a:path w="416" h="328" extrusionOk="0">
                  <a:moveTo>
                    <a:pt x="256" y="1"/>
                  </a:moveTo>
                  <a:cubicBezTo>
                    <a:pt x="236" y="1"/>
                    <a:pt x="215" y="3"/>
                    <a:pt x="192" y="9"/>
                  </a:cubicBezTo>
                  <a:cubicBezTo>
                    <a:pt x="96" y="9"/>
                    <a:pt x="0" y="105"/>
                    <a:pt x="32" y="168"/>
                  </a:cubicBezTo>
                  <a:cubicBezTo>
                    <a:pt x="32" y="264"/>
                    <a:pt x="128" y="328"/>
                    <a:pt x="224" y="328"/>
                  </a:cubicBezTo>
                  <a:cubicBezTo>
                    <a:pt x="352" y="296"/>
                    <a:pt x="415" y="232"/>
                    <a:pt x="415" y="137"/>
                  </a:cubicBezTo>
                  <a:cubicBezTo>
                    <a:pt x="415" y="58"/>
                    <a:pt x="351" y="1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7"/>
            <p:cNvSpPr/>
            <p:nvPr/>
          </p:nvSpPr>
          <p:spPr>
            <a:xfrm>
              <a:off x="4014625" y="3690450"/>
              <a:ext cx="9600" cy="4825"/>
            </a:xfrm>
            <a:custGeom>
              <a:avLst/>
              <a:gdLst/>
              <a:ahLst/>
              <a:cxnLst/>
              <a:rect l="l" t="t" r="r" b="b"/>
              <a:pathLst>
                <a:path w="384" h="193" extrusionOk="0">
                  <a:moveTo>
                    <a:pt x="192" y="1"/>
                  </a:moveTo>
                  <a:cubicBezTo>
                    <a:pt x="64" y="1"/>
                    <a:pt x="1" y="96"/>
                    <a:pt x="1" y="192"/>
                  </a:cubicBezTo>
                  <a:lnTo>
                    <a:pt x="383" y="160"/>
                  </a:lnTo>
                  <a:cubicBezTo>
                    <a:pt x="383" y="64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7"/>
            <p:cNvSpPr/>
            <p:nvPr/>
          </p:nvSpPr>
          <p:spPr>
            <a:xfrm>
              <a:off x="4011425" y="3666525"/>
              <a:ext cx="9600" cy="5000"/>
            </a:xfrm>
            <a:custGeom>
              <a:avLst/>
              <a:gdLst/>
              <a:ahLst/>
              <a:cxnLst/>
              <a:rect l="l" t="t" r="r" b="b"/>
              <a:pathLst>
                <a:path w="384" h="200" extrusionOk="0">
                  <a:moveTo>
                    <a:pt x="384" y="0"/>
                  </a:moveTo>
                  <a:lnTo>
                    <a:pt x="1" y="64"/>
                  </a:lnTo>
                  <a:cubicBezTo>
                    <a:pt x="1" y="143"/>
                    <a:pt x="66" y="200"/>
                    <a:pt x="160" y="200"/>
                  </a:cubicBezTo>
                  <a:cubicBezTo>
                    <a:pt x="180" y="200"/>
                    <a:pt x="202" y="197"/>
                    <a:pt x="224" y="192"/>
                  </a:cubicBezTo>
                  <a:cubicBezTo>
                    <a:pt x="320" y="160"/>
                    <a:pt x="384" y="96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37"/>
            <p:cNvSpPr/>
            <p:nvPr/>
          </p:nvSpPr>
          <p:spPr>
            <a:xfrm>
              <a:off x="4041750" y="3660125"/>
              <a:ext cx="10400" cy="5825"/>
            </a:xfrm>
            <a:custGeom>
              <a:avLst/>
              <a:gdLst/>
              <a:ahLst/>
              <a:cxnLst/>
              <a:rect l="l" t="t" r="r" b="b"/>
              <a:pathLst>
                <a:path w="416" h="233" extrusionOk="0">
                  <a:moveTo>
                    <a:pt x="415" y="1"/>
                  </a:moveTo>
                  <a:lnTo>
                    <a:pt x="1" y="97"/>
                  </a:lnTo>
                  <a:cubicBezTo>
                    <a:pt x="27" y="175"/>
                    <a:pt x="96" y="233"/>
                    <a:pt x="191" y="233"/>
                  </a:cubicBezTo>
                  <a:cubicBezTo>
                    <a:pt x="212" y="233"/>
                    <a:pt x="233" y="230"/>
                    <a:pt x="256" y="224"/>
                  </a:cubicBezTo>
                  <a:cubicBezTo>
                    <a:pt x="352" y="224"/>
                    <a:pt x="415" y="129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37"/>
            <p:cNvSpPr/>
            <p:nvPr/>
          </p:nvSpPr>
          <p:spPr>
            <a:xfrm>
              <a:off x="4072875" y="3654550"/>
              <a:ext cx="10400" cy="6400"/>
            </a:xfrm>
            <a:custGeom>
              <a:avLst/>
              <a:gdLst/>
              <a:ahLst/>
              <a:cxnLst/>
              <a:rect l="l" t="t" r="r" b="b"/>
              <a:pathLst>
                <a:path w="416" h="256" extrusionOk="0">
                  <a:moveTo>
                    <a:pt x="383" y="1"/>
                  </a:moveTo>
                  <a:lnTo>
                    <a:pt x="0" y="64"/>
                  </a:lnTo>
                  <a:cubicBezTo>
                    <a:pt x="32" y="192"/>
                    <a:pt x="128" y="256"/>
                    <a:pt x="256" y="256"/>
                  </a:cubicBezTo>
                  <a:cubicBezTo>
                    <a:pt x="351" y="224"/>
                    <a:pt x="415" y="128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37"/>
            <p:cNvSpPr/>
            <p:nvPr/>
          </p:nvSpPr>
          <p:spPr>
            <a:xfrm>
              <a:off x="4094400" y="3702425"/>
              <a:ext cx="9600" cy="12000"/>
            </a:xfrm>
            <a:custGeom>
              <a:avLst/>
              <a:gdLst/>
              <a:ahLst/>
              <a:cxnLst/>
              <a:rect l="l" t="t" r="r" b="b"/>
              <a:pathLst>
                <a:path w="384" h="480" extrusionOk="0">
                  <a:moveTo>
                    <a:pt x="192" y="0"/>
                  </a:moveTo>
                  <a:cubicBezTo>
                    <a:pt x="65" y="0"/>
                    <a:pt x="1" y="128"/>
                    <a:pt x="1" y="256"/>
                  </a:cubicBezTo>
                  <a:cubicBezTo>
                    <a:pt x="1" y="351"/>
                    <a:pt x="97" y="479"/>
                    <a:pt x="192" y="479"/>
                  </a:cubicBezTo>
                  <a:cubicBezTo>
                    <a:pt x="288" y="479"/>
                    <a:pt x="384" y="351"/>
                    <a:pt x="384" y="224"/>
                  </a:cubicBezTo>
                  <a:cubicBezTo>
                    <a:pt x="384" y="96"/>
                    <a:pt x="288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37"/>
            <p:cNvSpPr/>
            <p:nvPr/>
          </p:nvSpPr>
          <p:spPr>
            <a:xfrm>
              <a:off x="4077650" y="3720775"/>
              <a:ext cx="10400" cy="5600"/>
            </a:xfrm>
            <a:custGeom>
              <a:avLst/>
              <a:gdLst/>
              <a:ahLst/>
              <a:cxnLst/>
              <a:rect l="l" t="t" r="r" b="b"/>
              <a:pathLst>
                <a:path w="416" h="224" extrusionOk="0">
                  <a:moveTo>
                    <a:pt x="224" y="0"/>
                  </a:moveTo>
                  <a:cubicBezTo>
                    <a:pt x="97" y="0"/>
                    <a:pt x="1" y="96"/>
                    <a:pt x="1" y="192"/>
                  </a:cubicBezTo>
                  <a:lnTo>
                    <a:pt x="384" y="224"/>
                  </a:lnTo>
                  <a:cubicBezTo>
                    <a:pt x="416" y="96"/>
                    <a:pt x="320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37"/>
            <p:cNvSpPr/>
            <p:nvPr/>
          </p:nvSpPr>
          <p:spPr>
            <a:xfrm>
              <a:off x="4046550" y="3719975"/>
              <a:ext cx="9600" cy="4800"/>
            </a:xfrm>
            <a:custGeom>
              <a:avLst/>
              <a:gdLst/>
              <a:ahLst/>
              <a:cxnLst/>
              <a:rect l="l" t="t" r="r" b="b"/>
              <a:pathLst>
                <a:path w="384" h="192" extrusionOk="0">
                  <a:moveTo>
                    <a:pt x="192" y="0"/>
                  </a:moveTo>
                  <a:cubicBezTo>
                    <a:pt x="96" y="0"/>
                    <a:pt x="0" y="64"/>
                    <a:pt x="0" y="192"/>
                  </a:cubicBezTo>
                  <a:lnTo>
                    <a:pt x="383" y="192"/>
                  </a:lnTo>
                  <a:cubicBezTo>
                    <a:pt x="383" y="96"/>
                    <a:pt x="287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37"/>
            <p:cNvSpPr/>
            <p:nvPr/>
          </p:nvSpPr>
          <p:spPr>
            <a:xfrm>
              <a:off x="4062500" y="3703225"/>
              <a:ext cx="9600" cy="10400"/>
            </a:xfrm>
            <a:custGeom>
              <a:avLst/>
              <a:gdLst/>
              <a:ahLst/>
              <a:cxnLst/>
              <a:rect l="l" t="t" r="r" b="b"/>
              <a:pathLst>
                <a:path w="384" h="416" extrusionOk="0">
                  <a:moveTo>
                    <a:pt x="192" y="0"/>
                  </a:moveTo>
                  <a:cubicBezTo>
                    <a:pt x="64" y="0"/>
                    <a:pt x="0" y="96"/>
                    <a:pt x="0" y="224"/>
                  </a:cubicBezTo>
                  <a:cubicBezTo>
                    <a:pt x="0" y="319"/>
                    <a:pt x="96" y="415"/>
                    <a:pt x="192" y="415"/>
                  </a:cubicBezTo>
                  <a:cubicBezTo>
                    <a:pt x="288" y="415"/>
                    <a:pt x="383" y="319"/>
                    <a:pt x="383" y="224"/>
                  </a:cubicBezTo>
                  <a:cubicBezTo>
                    <a:pt x="383" y="96"/>
                    <a:pt x="288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37"/>
            <p:cNvSpPr/>
            <p:nvPr/>
          </p:nvSpPr>
          <p:spPr>
            <a:xfrm>
              <a:off x="4030575" y="3704025"/>
              <a:ext cx="9600" cy="9600"/>
            </a:xfrm>
            <a:custGeom>
              <a:avLst/>
              <a:gdLst/>
              <a:ahLst/>
              <a:cxnLst/>
              <a:rect l="l" t="t" r="r" b="b"/>
              <a:pathLst>
                <a:path w="384" h="384" extrusionOk="0">
                  <a:moveTo>
                    <a:pt x="192" y="0"/>
                  </a:moveTo>
                  <a:cubicBezTo>
                    <a:pt x="65" y="0"/>
                    <a:pt x="1" y="96"/>
                    <a:pt x="1" y="192"/>
                  </a:cubicBezTo>
                  <a:cubicBezTo>
                    <a:pt x="1" y="287"/>
                    <a:pt x="97" y="383"/>
                    <a:pt x="192" y="383"/>
                  </a:cubicBezTo>
                  <a:cubicBezTo>
                    <a:pt x="288" y="383"/>
                    <a:pt x="384" y="287"/>
                    <a:pt x="384" y="192"/>
                  </a:cubicBezTo>
                  <a:cubicBezTo>
                    <a:pt x="384" y="96"/>
                    <a:pt x="288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37"/>
            <p:cNvSpPr/>
            <p:nvPr/>
          </p:nvSpPr>
          <p:spPr>
            <a:xfrm>
              <a:off x="3998675" y="3704825"/>
              <a:ext cx="9600" cy="8000"/>
            </a:xfrm>
            <a:custGeom>
              <a:avLst/>
              <a:gdLst/>
              <a:ahLst/>
              <a:cxnLst/>
              <a:rect l="l" t="t" r="r" b="b"/>
              <a:pathLst>
                <a:path w="384" h="320" extrusionOk="0">
                  <a:moveTo>
                    <a:pt x="192" y="0"/>
                  </a:moveTo>
                  <a:cubicBezTo>
                    <a:pt x="96" y="0"/>
                    <a:pt x="0" y="96"/>
                    <a:pt x="0" y="160"/>
                  </a:cubicBezTo>
                  <a:cubicBezTo>
                    <a:pt x="0" y="255"/>
                    <a:pt x="96" y="319"/>
                    <a:pt x="192" y="319"/>
                  </a:cubicBezTo>
                  <a:cubicBezTo>
                    <a:pt x="287" y="319"/>
                    <a:pt x="383" y="255"/>
                    <a:pt x="383" y="160"/>
                  </a:cubicBezTo>
                  <a:cubicBezTo>
                    <a:pt x="383" y="64"/>
                    <a:pt x="287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37"/>
            <p:cNvSpPr/>
            <p:nvPr/>
          </p:nvSpPr>
          <p:spPr>
            <a:xfrm>
              <a:off x="4014625" y="3719025"/>
              <a:ext cx="9600" cy="4175"/>
            </a:xfrm>
            <a:custGeom>
              <a:avLst/>
              <a:gdLst/>
              <a:ahLst/>
              <a:cxnLst/>
              <a:rect l="l" t="t" r="r" b="b"/>
              <a:pathLst>
                <a:path w="384" h="167" extrusionOk="0">
                  <a:moveTo>
                    <a:pt x="154" y="0"/>
                  </a:moveTo>
                  <a:cubicBezTo>
                    <a:pt x="72" y="0"/>
                    <a:pt x="1" y="83"/>
                    <a:pt x="1" y="166"/>
                  </a:cubicBezTo>
                  <a:lnTo>
                    <a:pt x="383" y="166"/>
                  </a:lnTo>
                  <a:cubicBezTo>
                    <a:pt x="383" y="70"/>
                    <a:pt x="320" y="7"/>
                    <a:pt x="192" y="7"/>
                  </a:cubicBezTo>
                  <a:cubicBezTo>
                    <a:pt x="179" y="2"/>
                    <a:pt x="166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37"/>
            <p:cNvSpPr/>
            <p:nvPr/>
          </p:nvSpPr>
          <p:spPr>
            <a:xfrm>
              <a:off x="4014625" y="3694450"/>
              <a:ext cx="9600" cy="4800"/>
            </a:xfrm>
            <a:custGeom>
              <a:avLst/>
              <a:gdLst/>
              <a:ahLst/>
              <a:cxnLst/>
              <a:rect l="l" t="t" r="r" b="b"/>
              <a:pathLst>
                <a:path w="384" h="192" extrusionOk="0">
                  <a:moveTo>
                    <a:pt x="383" y="0"/>
                  </a:moveTo>
                  <a:lnTo>
                    <a:pt x="1" y="32"/>
                  </a:lnTo>
                  <a:cubicBezTo>
                    <a:pt x="1" y="128"/>
                    <a:pt x="96" y="192"/>
                    <a:pt x="192" y="192"/>
                  </a:cubicBezTo>
                  <a:cubicBezTo>
                    <a:pt x="320" y="192"/>
                    <a:pt x="383" y="96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37"/>
            <p:cNvSpPr/>
            <p:nvPr/>
          </p:nvSpPr>
          <p:spPr>
            <a:xfrm>
              <a:off x="4045750" y="3692850"/>
              <a:ext cx="10400" cy="4800"/>
            </a:xfrm>
            <a:custGeom>
              <a:avLst/>
              <a:gdLst/>
              <a:ahLst/>
              <a:cxnLst/>
              <a:rect l="l" t="t" r="r" b="b"/>
              <a:pathLst>
                <a:path w="416" h="192" extrusionOk="0">
                  <a:moveTo>
                    <a:pt x="0" y="0"/>
                  </a:moveTo>
                  <a:cubicBezTo>
                    <a:pt x="0" y="128"/>
                    <a:pt x="96" y="192"/>
                    <a:pt x="224" y="192"/>
                  </a:cubicBezTo>
                  <a:cubicBezTo>
                    <a:pt x="319" y="192"/>
                    <a:pt x="415" y="96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37"/>
            <p:cNvSpPr/>
            <p:nvPr/>
          </p:nvSpPr>
          <p:spPr>
            <a:xfrm>
              <a:off x="4077650" y="3690450"/>
              <a:ext cx="9600" cy="562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"/>
                  </a:moveTo>
                  <a:lnTo>
                    <a:pt x="1" y="33"/>
                  </a:lnTo>
                  <a:cubicBezTo>
                    <a:pt x="1" y="160"/>
                    <a:pt x="97" y="224"/>
                    <a:pt x="192" y="224"/>
                  </a:cubicBezTo>
                  <a:cubicBezTo>
                    <a:pt x="320" y="224"/>
                    <a:pt x="384" y="128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37"/>
            <p:cNvSpPr/>
            <p:nvPr/>
          </p:nvSpPr>
          <p:spPr>
            <a:xfrm>
              <a:off x="4092025" y="3739775"/>
              <a:ext cx="10400" cy="11350"/>
            </a:xfrm>
            <a:custGeom>
              <a:avLst/>
              <a:gdLst/>
              <a:ahLst/>
              <a:cxnLst/>
              <a:rect l="l" t="t" r="r" b="b"/>
              <a:pathLst>
                <a:path w="416" h="454" extrusionOk="0">
                  <a:moveTo>
                    <a:pt x="186" y="0"/>
                  </a:moveTo>
                  <a:cubicBezTo>
                    <a:pt x="104" y="0"/>
                    <a:pt x="32" y="87"/>
                    <a:pt x="32" y="198"/>
                  </a:cubicBezTo>
                  <a:cubicBezTo>
                    <a:pt x="0" y="325"/>
                    <a:pt x="96" y="421"/>
                    <a:pt x="192" y="453"/>
                  </a:cubicBezTo>
                  <a:cubicBezTo>
                    <a:pt x="287" y="453"/>
                    <a:pt x="383" y="357"/>
                    <a:pt x="415" y="230"/>
                  </a:cubicBezTo>
                  <a:cubicBezTo>
                    <a:pt x="415" y="102"/>
                    <a:pt x="351" y="6"/>
                    <a:pt x="224" y="6"/>
                  </a:cubicBezTo>
                  <a:cubicBezTo>
                    <a:pt x="211" y="2"/>
                    <a:pt x="198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37"/>
            <p:cNvSpPr/>
            <p:nvPr/>
          </p:nvSpPr>
          <p:spPr>
            <a:xfrm>
              <a:off x="4074475" y="3755725"/>
              <a:ext cx="10375" cy="5775"/>
            </a:xfrm>
            <a:custGeom>
              <a:avLst/>
              <a:gdLst/>
              <a:ahLst/>
              <a:cxnLst/>
              <a:rect l="l" t="t" r="r" b="b"/>
              <a:pathLst>
                <a:path w="415" h="231" extrusionOk="0">
                  <a:moveTo>
                    <a:pt x="184" y="0"/>
                  </a:moveTo>
                  <a:cubicBezTo>
                    <a:pt x="96" y="0"/>
                    <a:pt x="0" y="87"/>
                    <a:pt x="0" y="198"/>
                  </a:cubicBezTo>
                  <a:lnTo>
                    <a:pt x="383" y="230"/>
                  </a:lnTo>
                  <a:cubicBezTo>
                    <a:pt x="415" y="134"/>
                    <a:pt x="319" y="7"/>
                    <a:pt x="224" y="7"/>
                  </a:cubicBezTo>
                  <a:cubicBezTo>
                    <a:pt x="211" y="2"/>
                    <a:pt x="198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37"/>
            <p:cNvSpPr/>
            <p:nvPr/>
          </p:nvSpPr>
          <p:spPr>
            <a:xfrm>
              <a:off x="4043350" y="3751675"/>
              <a:ext cx="9600" cy="5825"/>
            </a:xfrm>
            <a:custGeom>
              <a:avLst/>
              <a:gdLst/>
              <a:ahLst/>
              <a:cxnLst/>
              <a:rect l="l" t="t" r="r" b="b"/>
              <a:pathLst>
                <a:path w="384" h="233" extrusionOk="0">
                  <a:moveTo>
                    <a:pt x="161" y="1"/>
                  </a:moveTo>
                  <a:cubicBezTo>
                    <a:pt x="66" y="1"/>
                    <a:pt x="0" y="63"/>
                    <a:pt x="0" y="169"/>
                  </a:cubicBezTo>
                  <a:lnTo>
                    <a:pt x="383" y="232"/>
                  </a:lnTo>
                  <a:cubicBezTo>
                    <a:pt x="383" y="105"/>
                    <a:pt x="320" y="9"/>
                    <a:pt x="224" y="9"/>
                  </a:cubicBezTo>
                  <a:cubicBezTo>
                    <a:pt x="202" y="4"/>
                    <a:pt x="181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37"/>
            <p:cNvSpPr/>
            <p:nvPr/>
          </p:nvSpPr>
          <p:spPr>
            <a:xfrm>
              <a:off x="4060100" y="3736725"/>
              <a:ext cx="10400" cy="10550"/>
            </a:xfrm>
            <a:custGeom>
              <a:avLst/>
              <a:gdLst/>
              <a:ahLst/>
              <a:cxnLst/>
              <a:rect l="l" t="t" r="r" b="b"/>
              <a:pathLst>
                <a:path w="416" h="422" extrusionOk="0">
                  <a:moveTo>
                    <a:pt x="256" y="1"/>
                  </a:moveTo>
                  <a:cubicBezTo>
                    <a:pt x="128" y="1"/>
                    <a:pt x="33" y="96"/>
                    <a:pt x="33" y="192"/>
                  </a:cubicBezTo>
                  <a:cubicBezTo>
                    <a:pt x="1" y="320"/>
                    <a:pt x="96" y="416"/>
                    <a:pt x="192" y="416"/>
                  </a:cubicBezTo>
                  <a:cubicBezTo>
                    <a:pt x="209" y="420"/>
                    <a:pt x="225" y="422"/>
                    <a:pt x="241" y="422"/>
                  </a:cubicBezTo>
                  <a:cubicBezTo>
                    <a:pt x="343" y="422"/>
                    <a:pt x="416" y="335"/>
                    <a:pt x="416" y="224"/>
                  </a:cubicBezTo>
                  <a:cubicBezTo>
                    <a:pt x="416" y="128"/>
                    <a:pt x="352" y="33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37"/>
            <p:cNvSpPr/>
            <p:nvPr/>
          </p:nvSpPr>
          <p:spPr>
            <a:xfrm>
              <a:off x="4028975" y="3734325"/>
              <a:ext cx="10400" cy="9600"/>
            </a:xfrm>
            <a:custGeom>
              <a:avLst/>
              <a:gdLst/>
              <a:ahLst/>
              <a:cxnLst/>
              <a:rect l="l" t="t" r="r" b="b"/>
              <a:pathLst>
                <a:path w="416" h="384" extrusionOk="0">
                  <a:moveTo>
                    <a:pt x="224" y="1"/>
                  </a:moveTo>
                  <a:cubicBezTo>
                    <a:pt x="97" y="1"/>
                    <a:pt x="1" y="65"/>
                    <a:pt x="1" y="161"/>
                  </a:cubicBezTo>
                  <a:cubicBezTo>
                    <a:pt x="1" y="256"/>
                    <a:pt x="65" y="352"/>
                    <a:pt x="192" y="384"/>
                  </a:cubicBezTo>
                  <a:cubicBezTo>
                    <a:pt x="288" y="384"/>
                    <a:pt x="384" y="320"/>
                    <a:pt x="384" y="192"/>
                  </a:cubicBezTo>
                  <a:cubicBezTo>
                    <a:pt x="416" y="97"/>
                    <a:pt x="320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37"/>
            <p:cNvSpPr/>
            <p:nvPr/>
          </p:nvSpPr>
          <p:spPr>
            <a:xfrm>
              <a:off x="3997075" y="3731725"/>
              <a:ext cx="10400" cy="8225"/>
            </a:xfrm>
            <a:custGeom>
              <a:avLst/>
              <a:gdLst/>
              <a:ahLst/>
              <a:cxnLst/>
              <a:rect l="l" t="t" r="r" b="b"/>
              <a:pathLst>
                <a:path w="416" h="329" extrusionOk="0">
                  <a:moveTo>
                    <a:pt x="173" y="1"/>
                  </a:moveTo>
                  <a:cubicBezTo>
                    <a:pt x="96" y="1"/>
                    <a:pt x="27" y="58"/>
                    <a:pt x="0" y="137"/>
                  </a:cubicBezTo>
                  <a:cubicBezTo>
                    <a:pt x="0" y="233"/>
                    <a:pt x="64" y="328"/>
                    <a:pt x="192" y="328"/>
                  </a:cubicBezTo>
                  <a:cubicBezTo>
                    <a:pt x="288" y="328"/>
                    <a:pt x="383" y="265"/>
                    <a:pt x="415" y="169"/>
                  </a:cubicBezTo>
                  <a:cubicBezTo>
                    <a:pt x="415" y="73"/>
                    <a:pt x="320" y="9"/>
                    <a:pt x="224" y="9"/>
                  </a:cubicBezTo>
                  <a:cubicBezTo>
                    <a:pt x="207" y="4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37"/>
            <p:cNvSpPr/>
            <p:nvPr/>
          </p:nvSpPr>
          <p:spPr>
            <a:xfrm>
              <a:off x="4012225" y="3747100"/>
              <a:ext cx="9600" cy="5600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224" y="1"/>
                  </a:moveTo>
                  <a:cubicBezTo>
                    <a:pt x="97" y="1"/>
                    <a:pt x="1" y="64"/>
                    <a:pt x="1" y="160"/>
                  </a:cubicBezTo>
                  <a:lnTo>
                    <a:pt x="384" y="224"/>
                  </a:lnTo>
                  <a:cubicBezTo>
                    <a:pt x="384" y="96"/>
                    <a:pt x="320" y="32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37"/>
            <p:cNvSpPr/>
            <p:nvPr/>
          </p:nvSpPr>
          <p:spPr>
            <a:xfrm>
              <a:off x="4014625" y="3723175"/>
              <a:ext cx="9600" cy="4150"/>
            </a:xfrm>
            <a:custGeom>
              <a:avLst/>
              <a:gdLst/>
              <a:ahLst/>
              <a:cxnLst/>
              <a:rect l="l" t="t" r="r" b="b"/>
              <a:pathLst>
                <a:path w="384" h="166" extrusionOk="0">
                  <a:moveTo>
                    <a:pt x="1" y="0"/>
                  </a:moveTo>
                  <a:cubicBezTo>
                    <a:pt x="1" y="96"/>
                    <a:pt x="96" y="160"/>
                    <a:pt x="192" y="160"/>
                  </a:cubicBezTo>
                  <a:cubicBezTo>
                    <a:pt x="205" y="164"/>
                    <a:pt x="218" y="166"/>
                    <a:pt x="230" y="166"/>
                  </a:cubicBezTo>
                  <a:cubicBezTo>
                    <a:pt x="312" y="166"/>
                    <a:pt x="383" y="83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37"/>
            <p:cNvSpPr/>
            <p:nvPr/>
          </p:nvSpPr>
          <p:spPr>
            <a:xfrm>
              <a:off x="4046550" y="3724750"/>
              <a:ext cx="9600" cy="4825"/>
            </a:xfrm>
            <a:custGeom>
              <a:avLst/>
              <a:gdLst/>
              <a:ahLst/>
              <a:cxnLst/>
              <a:rect l="l" t="t" r="r" b="b"/>
              <a:pathLst>
                <a:path w="384" h="193" extrusionOk="0">
                  <a:moveTo>
                    <a:pt x="0" y="1"/>
                  </a:moveTo>
                  <a:cubicBezTo>
                    <a:pt x="0" y="97"/>
                    <a:pt x="64" y="192"/>
                    <a:pt x="192" y="192"/>
                  </a:cubicBezTo>
                  <a:cubicBezTo>
                    <a:pt x="287" y="192"/>
                    <a:pt x="383" y="129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37"/>
            <p:cNvSpPr/>
            <p:nvPr/>
          </p:nvSpPr>
          <p:spPr>
            <a:xfrm>
              <a:off x="4077650" y="3725550"/>
              <a:ext cx="9600" cy="6425"/>
            </a:xfrm>
            <a:custGeom>
              <a:avLst/>
              <a:gdLst/>
              <a:ahLst/>
              <a:cxnLst/>
              <a:rect l="l" t="t" r="r" b="b"/>
              <a:pathLst>
                <a:path w="384" h="257" extrusionOk="0">
                  <a:moveTo>
                    <a:pt x="1" y="1"/>
                  </a:moveTo>
                  <a:cubicBezTo>
                    <a:pt x="1" y="129"/>
                    <a:pt x="97" y="224"/>
                    <a:pt x="192" y="256"/>
                  </a:cubicBezTo>
                  <a:cubicBezTo>
                    <a:pt x="288" y="256"/>
                    <a:pt x="384" y="160"/>
                    <a:pt x="384" y="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37"/>
            <p:cNvSpPr/>
            <p:nvPr/>
          </p:nvSpPr>
          <p:spPr>
            <a:xfrm>
              <a:off x="4086425" y="3775675"/>
              <a:ext cx="11200" cy="11500"/>
            </a:xfrm>
            <a:custGeom>
              <a:avLst/>
              <a:gdLst/>
              <a:ahLst/>
              <a:cxnLst/>
              <a:rect l="l" t="t" r="r" b="b"/>
              <a:pathLst>
                <a:path w="448" h="460" extrusionOk="0">
                  <a:moveTo>
                    <a:pt x="219" y="0"/>
                  </a:moveTo>
                  <a:cubicBezTo>
                    <a:pt x="136" y="0"/>
                    <a:pt x="60" y="87"/>
                    <a:pt x="33" y="198"/>
                  </a:cubicBezTo>
                  <a:cubicBezTo>
                    <a:pt x="1" y="294"/>
                    <a:pt x="65" y="421"/>
                    <a:pt x="192" y="453"/>
                  </a:cubicBezTo>
                  <a:cubicBezTo>
                    <a:pt x="205" y="457"/>
                    <a:pt x="217" y="459"/>
                    <a:pt x="230" y="459"/>
                  </a:cubicBezTo>
                  <a:cubicBezTo>
                    <a:pt x="312" y="459"/>
                    <a:pt x="388" y="373"/>
                    <a:pt x="416" y="262"/>
                  </a:cubicBezTo>
                  <a:cubicBezTo>
                    <a:pt x="448" y="134"/>
                    <a:pt x="384" y="38"/>
                    <a:pt x="256" y="6"/>
                  </a:cubicBezTo>
                  <a:cubicBezTo>
                    <a:pt x="244" y="2"/>
                    <a:pt x="231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7"/>
            <p:cNvSpPr/>
            <p:nvPr/>
          </p:nvSpPr>
          <p:spPr>
            <a:xfrm>
              <a:off x="4067275" y="3789975"/>
              <a:ext cx="10400" cy="6625"/>
            </a:xfrm>
            <a:custGeom>
              <a:avLst/>
              <a:gdLst/>
              <a:ahLst/>
              <a:cxnLst/>
              <a:rect l="l" t="t" r="r" b="b"/>
              <a:pathLst>
                <a:path w="416" h="265" extrusionOk="0">
                  <a:moveTo>
                    <a:pt x="205" y="1"/>
                  </a:moveTo>
                  <a:cubicBezTo>
                    <a:pt x="119" y="1"/>
                    <a:pt x="27" y="63"/>
                    <a:pt x="1" y="169"/>
                  </a:cubicBezTo>
                  <a:lnTo>
                    <a:pt x="384" y="264"/>
                  </a:lnTo>
                  <a:cubicBezTo>
                    <a:pt x="416" y="137"/>
                    <a:pt x="352" y="41"/>
                    <a:pt x="256" y="9"/>
                  </a:cubicBezTo>
                  <a:cubicBezTo>
                    <a:pt x="240" y="3"/>
                    <a:pt x="222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7"/>
            <p:cNvSpPr/>
            <p:nvPr/>
          </p:nvSpPr>
          <p:spPr>
            <a:xfrm>
              <a:off x="4036975" y="3782800"/>
              <a:ext cx="10375" cy="5825"/>
            </a:xfrm>
            <a:custGeom>
              <a:avLst/>
              <a:gdLst/>
              <a:ahLst/>
              <a:cxnLst/>
              <a:rect l="l" t="t" r="r" b="b"/>
              <a:pathLst>
                <a:path w="415" h="233" extrusionOk="0">
                  <a:moveTo>
                    <a:pt x="173" y="0"/>
                  </a:moveTo>
                  <a:cubicBezTo>
                    <a:pt x="96" y="0"/>
                    <a:pt x="26" y="58"/>
                    <a:pt x="0" y="136"/>
                  </a:cubicBezTo>
                  <a:lnTo>
                    <a:pt x="383" y="232"/>
                  </a:lnTo>
                  <a:cubicBezTo>
                    <a:pt x="415" y="136"/>
                    <a:pt x="351" y="9"/>
                    <a:pt x="224" y="9"/>
                  </a:cubicBezTo>
                  <a:cubicBezTo>
                    <a:pt x="207" y="3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7"/>
            <p:cNvSpPr/>
            <p:nvPr/>
          </p:nvSpPr>
          <p:spPr>
            <a:xfrm>
              <a:off x="4055325" y="3770025"/>
              <a:ext cx="11175" cy="10025"/>
            </a:xfrm>
            <a:custGeom>
              <a:avLst/>
              <a:gdLst/>
              <a:ahLst/>
              <a:cxnLst/>
              <a:rect l="l" t="t" r="r" b="b"/>
              <a:pathLst>
                <a:path w="447" h="401" extrusionOk="0">
                  <a:moveTo>
                    <a:pt x="204" y="1"/>
                  </a:moveTo>
                  <a:cubicBezTo>
                    <a:pt x="120" y="1"/>
                    <a:pt x="32" y="63"/>
                    <a:pt x="32" y="169"/>
                  </a:cubicBezTo>
                  <a:cubicBezTo>
                    <a:pt x="0" y="264"/>
                    <a:pt x="64" y="392"/>
                    <a:pt x="160" y="392"/>
                  </a:cubicBezTo>
                  <a:cubicBezTo>
                    <a:pt x="182" y="398"/>
                    <a:pt x="203" y="400"/>
                    <a:pt x="222" y="400"/>
                  </a:cubicBezTo>
                  <a:cubicBezTo>
                    <a:pt x="318" y="400"/>
                    <a:pt x="389" y="338"/>
                    <a:pt x="415" y="232"/>
                  </a:cubicBezTo>
                  <a:cubicBezTo>
                    <a:pt x="447" y="137"/>
                    <a:pt x="351" y="9"/>
                    <a:pt x="255" y="9"/>
                  </a:cubicBezTo>
                  <a:cubicBezTo>
                    <a:pt x="239" y="4"/>
                    <a:pt x="222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7"/>
            <p:cNvSpPr/>
            <p:nvPr/>
          </p:nvSpPr>
          <p:spPr>
            <a:xfrm>
              <a:off x="4024200" y="3763850"/>
              <a:ext cx="10400" cy="9800"/>
            </a:xfrm>
            <a:custGeom>
              <a:avLst/>
              <a:gdLst/>
              <a:ahLst/>
              <a:cxnLst/>
              <a:rect l="l" t="t" r="r" b="b"/>
              <a:pathLst>
                <a:path w="416" h="392" extrusionOk="0">
                  <a:moveTo>
                    <a:pt x="256" y="1"/>
                  </a:moveTo>
                  <a:cubicBezTo>
                    <a:pt x="128" y="1"/>
                    <a:pt x="32" y="65"/>
                    <a:pt x="32" y="160"/>
                  </a:cubicBezTo>
                  <a:cubicBezTo>
                    <a:pt x="0" y="256"/>
                    <a:pt x="64" y="352"/>
                    <a:pt x="160" y="384"/>
                  </a:cubicBezTo>
                  <a:cubicBezTo>
                    <a:pt x="182" y="389"/>
                    <a:pt x="203" y="392"/>
                    <a:pt x="223" y="392"/>
                  </a:cubicBezTo>
                  <a:cubicBezTo>
                    <a:pt x="319" y="392"/>
                    <a:pt x="389" y="330"/>
                    <a:pt x="415" y="224"/>
                  </a:cubicBezTo>
                  <a:cubicBezTo>
                    <a:pt x="415" y="128"/>
                    <a:pt x="352" y="33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7"/>
            <p:cNvSpPr/>
            <p:nvPr/>
          </p:nvSpPr>
          <p:spPr>
            <a:xfrm>
              <a:off x="3993075" y="3758275"/>
              <a:ext cx="10400" cy="8800"/>
            </a:xfrm>
            <a:custGeom>
              <a:avLst/>
              <a:gdLst/>
              <a:ahLst/>
              <a:cxnLst/>
              <a:rect l="l" t="t" r="r" b="b"/>
              <a:pathLst>
                <a:path w="416" h="352" extrusionOk="0">
                  <a:moveTo>
                    <a:pt x="224" y="0"/>
                  </a:moveTo>
                  <a:cubicBezTo>
                    <a:pt x="128" y="0"/>
                    <a:pt x="33" y="32"/>
                    <a:pt x="1" y="128"/>
                  </a:cubicBezTo>
                  <a:cubicBezTo>
                    <a:pt x="1" y="224"/>
                    <a:pt x="65" y="320"/>
                    <a:pt x="160" y="351"/>
                  </a:cubicBezTo>
                  <a:cubicBezTo>
                    <a:pt x="288" y="351"/>
                    <a:pt x="384" y="288"/>
                    <a:pt x="416" y="224"/>
                  </a:cubicBezTo>
                  <a:cubicBezTo>
                    <a:pt x="416" y="128"/>
                    <a:pt x="352" y="32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7"/>
            <p:cNvSpPr/>
            <p:nvPr/>
          </p:nvSpPr>
          <p:spPr>
            <a:xfrm>
              <a:off x="4006650" y="3775625"/>
              <a:ext cx="9600" cy="5800"/>
            </a:xfrm>
            <a:custGeom>
              <a:avLst/>
              <a:gdLst/>
              <a:ahLst/>
              <a:cxnLst/>
              <a:rect l="l" t="t" r="r" b="b"/>
              <a:pathLst>
                <a:path w="384" h="232" extrusionOk="0">
                  <a:moveTo>
                    <a:pt x="159" y="0"/>
                  </a:moveTo>
                  <a:cubicBezTo>
                    <a:pt x="65" y="0"/>
                    <a:pt x="0" y="57"/>
                    <a:pt x="0" y="136"/>
                  </a:cubicBezTo>
                  <a:lnTo>
                    <a:pt x="383" y="232"/>
                  </a:lnTo>
                  <a:cubicBezTo>
                    <a:pt x="383" y="136"/>
                    <a:pt x="320" y="8"/>
                    <a:pt x="224" y="8"/>
                  </a:cubicBezTo>
                  <a:cubicBezTo>
                    <a:pt x="201" y="3"/>
                    <a:pt x="180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7"/>
            <p:cNvSpPr/>
            <p:nvPr/>
          </p:nvSpPr>
          <p:spPr>
            <a:xfrm>
              <a:off x="4011425" y="3751100"/>
              <a:ext cx="10400" cy="5000"/>
            </a:xfrm>
            <a:custGeom>
              <a:avLst/>
              <a:gdLst/>
              <a:ahLst/>
              <a:cxnLst/>
              <a:rect l="l" t="t" r="r" b="b"/>
              <a:pathLst>
                <a:path w="416" h="200" extrusionOk="0">
                  <a:moveTo>
                    <a:pt x="33" y="0"/>
                  </a:moveTo>
                  <a:lnTo>
                    <a:pt x="33" y="0"/>
                  </a:lnTo>
                  <a:cubicBezTo>
                    <a:pt x="1" y="96"/>
                    <a:pt x="65" y="192"/>
                    <a:pt x="192" y="192"/>
                  </a:cubicBezTo>
                  <a:cubicBezTo>
                    <a:pt x="209" y="197"/>
                    <a:pt x="226" y="200"/>
                    <a:pt x="243" y="200"/>
                  </a:cubicBezTo>
                  <a:cubicBezTo>
                    <a:pt x="320" y="200"/>
                    <a:pt x="389" y="143"/>
                    <a:pt x="416" y="64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7"/>
            <p:cNvSpPr/>
            <p:nvPr/>
          </p:nvSpPr>
          <p:spPr>
            <a:xfrm>
              <a:off x="4042550" y="3755875"/>
              <a:ext cx="10400" cy="5625"/>
            </a:xfrm>
            <a:custGeom>
              <a:avLst/>
              <a:gdLst/>
              <a:ahLst/>
              <a:cxnLst/>
              <a:rect l="l" t="t" r="r" b="b"/>
              <a:pathLst>
                <a:path w="416" h="225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96"/>
                    <a:pt x="64" y="192"/>
                    <a:pt x="192" y="224"/>
                  </a:cubicBezTo>
                  <a:cubicBezTo>
                    <a:pt x="288" y="224"/>
                    <a:pt x="383" y="160"/>
                    <a:pt x="415" y="64"/>
                  </a:cubicBezTo>
                  <a:lnTo>
                    <a:pt x="415" y="33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7"/>
            <p:cNvSpPr/>
            <p:nvPr/>
          </p:nvSpPr>
          <p:spPr>
            <a:xfrm>
              <a:off x="4073675" y="3760675"/>
              <a:ext cx="10400" cy="5750"/>
            </a:xfrm>
            <a:custGeom>
              <a:avLst/>
              <a:gdLst/>
              <a:ahLst/>
              <a:cxnLst/>
              <a:rect l="l" t="t" r="r" b="b"/>
              <a:pathLst>
                <a:path w="416" h="230" extrusionOk="0">
                  <a:moveTo>
                    <a:pt x="32" y="0"/>
                  </a:moveTo>
                  <a:cubicBezTo>
                    <a:pt x="0" y="96"/>
                    <a:pt x="64" y="224"/>
                    <a:pt x="192" y="224"/>
                  </a:cubicBezTo>
                  <a:cubicBezTo>
                    <a:pt x="204" y="228"/>
                    <a:pt x="217" y="230"/>
                    <a:pt x="229" y="230"/>
                  </a:cubicBezTo>
                  <a:cubicBezTo>
                    <a:pt x="311" y="230"/>
                    <a:pt x="387" y="143"/>
                    <a:pt x="415" y="32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7"/>
            <p:cNvSpPr/>
            <p:nvPr/>
          </p:nvSpPr>
          <p:spPr>
            <a:xfrm>
              <a:off x="4077650" y="3810775"/>
              <a:ext cx="11200" cy="11500"/>
            </a:xfrm>
            <a:custGeom>
              <a:avLst/>
              <a:gdLst/>
              <a:ahLst/>
              <a:cxnLst/>
              <a:rect l="l" t="t" r="r" b="b"/>
              <a:pathLst>
                <a:path w="448" h="460" extrusionOk="0">
                  <a:moveTo>
                    <a:pt x="248" y="0"/>
                  </a:moveTo>
                  <a:cubicBezTo>
                    <a:pt x="160" y="0"/>
                    <a:pt x="60" y="83"/>
                    <a:pt x="33" y="166"/>
                  </a:cubicBezTo>
                  <a:cubicBezTo>
                    <a:pt x="1" y="294"/>
                    <a:pt x="65" y="422"/>
                    <a:pt x="160" y="454"/>
                  </a:cubicBezTo>
                  <a:cubicBezTo>
                    <a:pt x="173" y="458"/>
                    <a:pt x="187" y="460"/>
                    <a:pt x="200" y="460"/>
                  </a:cubicBezTo>
                  <a:cubicBezTo>
                    <a:pt x="289" y="460"/>
                    <a:pt x="388" y="377"/>
                    <a:pt x="416" y="294"/>
                  </a:cubicBezTo>
                  <a:cubicBezTo>
                    <a:pt x="448" y="166"/>
                    <a:pt x="384" y="39"/>
                    <a:pt x="288" y="7"/>
                  </a:cubicBezTo>
                  <a:cubicBezTo>
                    <a:pt x="275" y="2"/>
                    <a:pt x="262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7"/>
            <p:cNvSpPr/>
            <p:nvPr/>
          </p:nvSpPr>
          <p:spPr>
            <a:xfrm>
              <a:off x="4057700" y="3823400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185" y="1"/>
                  </a:moveTo>
                  <a:cubicBezTo>
                    <a:pt x="106" y="1"/>
                    <a:pt x="25" y="42"/>
                    <a:pt x="1" y="140"/>
                  </a:cubicBezTo>
                  <a:lnTo>
                    <a:pt x="384" y="268"/>
                  </a:lnTo>
                  <a:cubicBezTo>
                    <a:pt x="416" y="140"/>
                    <a:pt x="352" y="44"/>
                    <a:pt x="256" y="12"/>
                  </a:cubicBezTo>
                  <a:cubicBezTo>
                    <a:pt x="234" y="5"/>
                    <a:pt x="209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37"/>
            <p:cNvSpPr/>
            <p:nvPr/>
          </p:nvSpPr>
          <p:spPr>
            <a:xfrm>
              <a:off x="4028200" y="3813125"/>
              <a:ext cx="10375" cy="6600"/>
            </a:xfrm>
            <a:custGeom>
              <a:avLst/>
              <a:gdLst/>
              <a:ahLst/>
              <a:cxnLst/>
              <a:rect l="l" t="t" r="r" b="b"/>
              <a:pathLst>
                <a:path w="415" h="264" extrusionOk="0">
                  <a:moveTo>
                    <a:pt x="191" y="0"/>
                  </a:moveTo>
                  <a:cubicBezTo>
                    <a:pt x="96" y="0"/>
                    <a:pt x="26" y="57"/>
                    <a:pt x="0" y="136"/>
                  </a:cubicBezTo>
                  <a:lnTo>
                    <a:pt x="351" y="264"/>
                  </a:lnTo>
                  <a:cubicBezTo>
                    <a:pt x="415" y="168"/>
                    <a:pt x="351" y="40"/>
                    <a:pt x="255" y="8"/>
                  </a:cubicBezTo>
                  <a:cubicBezTo>
                    <a:pt x="233" y="3"/>
                    <a:pt x="211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37"/>
            <p:cNvSpPr/>
            <p:nvPr/>
          </p:nvSpPr>
          <p:spPr>
            <a:xfrm>
              <a:off x="4047350" y="3801950"/>
              <a:ext cx="11175" cy="10800"/>
            </a:xfrm>
            <a:custGeom>
              <a:avLst/>
              <a:gdLst/>
              <a:ahLst/>
              <a:cxnLst/>
              <a:rect l="l" t="t" r="r" b="b"/>
              <a:pathLst>
                <a:path w="447" h="432" extrusionOk="0">
                  <a:moveTo>
                    <a:pt x="206" y="1"/>
                  </a:moveTo>
                  <a:cubicBezTo>
                    <a:pt x="129" y="1"/>
                    <a:pt x="58" y="62"/>
                    <a:pt x="32" y="168"/>
                  </a:cubicBezTo>
                  <a:cubicBezTo>
                    <a:pt x="0" y="264"/>
                    <a:pt x="64" y="392"/>
                    <a:pt x="160" y="424"/>
                  </a:cubicBezTo>
                  <a:cubicBezTo>
                    <a:pt x="176" y="429"/>
                    <a:pt x="192" y="432"/>
                    <a:pt x="209" y="432"/>
                  </a:cubicBezTo>
                  <a:cubicBezTo>
                    <a:pt x="287" y="432"/>
                    <a:pt x="362" y="370"/>
                    <a:pt x="415" y="264"/>
                  </a:cubicBezTo>
                  <a:cubicBezTo>
                    <a:pt x="447" y="168"/>
                    <a:pt x="383" y="41"/>
                    <a:pt x="255" y="9"/>
                  </a:cubicBezTo>
                  <a:cubicBezTo>
                    <a:pt x="239" y="3"/>
                    <a:pt x="222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37"/>
            <p:cNvSpPr/>
            <p:nvPr/>
          </p:nvSpPr>
          <p:spPr>
            <a:xfrm>
              <a:off x="4016225" y="3793375"/>
              <a:ext cx="11200" cy="9800"/>
            </a:xfrm>
            <a:custGeom>
              <a:avLst/>
              <a:gdLst/>
              <a:ahLst/>
              <a:cxnLst/>
              <a:rect l="l" t="t" r="r" b="b"/>
              <a:pathLst>
                <a:path w="448" h="392" extrusionOk="0">
                  <a:moveTo>
                    <a:pt x="288" y="1"/>
                  </a:moveTo>
                  <a:cubicBezTo>
                    <a:pt x="192" y="1"/>
                    <a:pt x="64" y="33"/>
                    <a:pt x="32" y="128"/>
                  </a:cubicBezTo>
                  <a:cubicBezTo>
                    <a:pt x="0" y="224"/>
                    <a:pt x="64" y="352"/>
                    <a:pt x="192" y="384"/>
                  </a:cubicBezTo>
                  <a:cubicBezTo>
                    <a:pt x="209" y="389"/>
                    <a:pt x="226" y="392"/>
                    <a:pt x="242" y="392"/>
                  </a:cubicBezTo>
                  <a:cubicBezTo>
                    <a:pt x="319" y="392"/>
                    <a:pt x="389" y="335"/>
                    <a:pt x="415" y="256"/>
                  </a:cubicBezTo>
                  <a:cubicBezTo>
                    <a:pt x="447" y="160"/>
                    <a:pt x="383" y="33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37"/>
            <p:cNvSpPr/>
            <p:nvPr/>
          </p:nvSpPr>
          <p:spPr>
            <a:xfrm>
              <a:off x="3985900" y="3785100"/>
              <a:ext cx="11200" cy="8500"/>
            </a:xfrm>
            <a:custGeom>
              <a:avLst/>
              <a:gdLst/>
              <a:ahLst/>
              <a:cxnLst/>
              <a:rect l="l" t="t" r="r" b="b"/>
              <a:pathLst>
                <a:path w="448" h="340" extrusionOk="0">
                  <a:moveTo>
                    <a:pt x="199" y="0"/>
                  </a:moveTo>
                  <a:cubicBezTo>
                    <a:pt x="116" y="0"/>
                    <a:pt x="56" y="36"/>
                    <a:pt x="33" y="108"/>
                  </a:cubicBezTo>
                  <a:cubicBezTo>
                    <a:pt x="1" y="204"/>
                    <a:pt x="64" y="300"/>
                    <a:pt x="160" y="332"/>
                  </a:cubicBezTo>
                  <a:cubicBezTo>
                    <a:pt x="183" y="337"/>
                    <a:pt x="204" y="340"/>
                    <a:pt x="225" y="340"/>
                  </a:cubicBezTo>
                  <a:cubicBezTo>
                    <a:pt x="320" y="340"/>
                    <a:pt x="389" y="283"/>
                    <a:pt x="415" y="204"/>
                  </a:cubicBezTo>
                  <a:cubicBezTo>
                    <a:pt x="447" y="140"/>
                    <a:pt x="384" y="12"/>
                    <a:pt x="288" y="12"/>
                  </a:cubicBezTo>
                  <a:cubicBezTo>
                    <a:pt x="256" y="4"/>
                    <a:pt x="226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37"/>
            <p:cNvSpPr/>
            <p:nvPr/>
          </p:nvSpPr>
          <p:spPr>
            <a:xfrm>
              <a:off x="3997875" y="3803450"/>
              <a:ext cx="10400" cy="5900"/>
            </a:xfrm>
            <a:custGeom>
              <a:avLst/>
              <a:gdLst/>
              <a:ahLst/>
              <a:cxnLst/>
              <a:rect l="l" t="t" r="r" b="b"/>
              <a:pathLst>
                <a:path w="416" h="236" extrusionOk="0">
                  <a:moveTo>
                    <a:pt x="180" y="1"/>
                  </a:moveTo>
                  <a:cubicBezTo>
                    <a:pt x="102" y="1"/>
                    <a:pt x="24" y="36"/>
                    <a:pt x="0" y="108"/>
                  </a:cubicBezTo>
                  <a:lnTo>
                    <a:pt x="383" y="236"/>
                  </a:lnTo>
                  <a:cubicBezTo>
                    <a:pt x="415" y="140"/>
                    <a:pt x="351" y="44"/>
                    <a:pt x="256" y="12"/>
                  </a:cubicBezTo>
                  <a:cubicBezTo>
                    <a:pt x="232" y="5"/>
                    <a:pt x="206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37"/>
            <p:cNvSpPr/>
            <p:nvPr/>
          </p:nvSpPr>
          <p:spPr>
            <a:xfrm>
              <a:off x="4005850" y="3779025"/>
              <a:ext cx="10400" cy="5600"/>
            </a:xfrm>
            <a:custGeom>
              <a:avLst/>
              <a:gdLst/>
              <a:ahLst/>
              <a:cxnLst/>
              <a:rect l="l" t="t" r="r" b="b"/>
              <a:pathLst>
                <a:path w="416" h="224" extrusionOk="0">
                  <a:moveTo>
                    <a:pt x="32" y="0"/>
                  </a:moveTo>
                  <a:lnTo>
                    <a:pt x="32" y="0"/>
                  </a:lnTo>
                  <a:cubicBezTo>
                    <a:pt x="0" y="96"/>
                    <a:pt x="64" y="192"/>
                    <a:pt x="160" y="224"/>
                  </a:cubicBezTo>
                  <a:cubicBezTo>
                    <a:pt x="288" y="224"/>
                    <a:pt x="383" y="192"/>
                    <a:pt x="415" y="96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37"/>
            <p:cNvSpPr/>
            <p:nvPr/>
          </p:nvSpPr>
          <p:spPr>
            <a:xfrm>
              <a:off x="4036175" y="3786200"/>
              <a:ext cx="10400" cy="6600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32" y="0"/>
                  </a:moveTo>
                  <a:lnTo>
                    <a:pt x="32" y="0"/>
                  </a:lnTo>
                  <a:cubicBezTo>
                    <a:pt x="0" y="96"/>
                    <a:pt x="64" y="224"/>
                    <a:pt x="192" y="256"/>
                  </a:cubicBezTo>
                  <a:cubicBezTo>
                    <a:pt x="208" y="261"/>
                    <a:pt x="225" y="264"/>
                    <a:pt x="241" y="264"/>
                  </a:cubicBezTo>
                  <a:cubicBezTo>
                    <a:pt x="318" y="264"/>
                    <a:pt x="389" y="202"/>
                    <a:pt x="415" y="96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37"/>
            <p:cNvSpPr/>
            <p:nvPr/>
          </p:nvSpPr>
          <p:spPr>
            <a:xfrm>
              <a:off x="4067275" y="3794175"/>
              <a:ext cx="9600" cy="6575"/>
            </a:xfrm>
            <a:custGeom>
              <a:avLst/>
              <a:gdLst/>
              <a:ahLst/>
              <a:cxnLst/>
              <a:rect l="l" t="t" r="r" b="b"/>
              <a:pathLst>
                <a:path w="384" h="263" extrusionOk="0">
                  <a:moveTo>
                    <a:pt x="1" y="1"/>
                  </a:moveTo>
                  <a:cubicBezTo>
                    <a:pt x="1" y="96"/>
                    <a:pt x="65" y="224"/>
                    <a:pt x="160" y="256"/>
                  </a:cubicBezTo>
                  <a:cubicBezTo>
                    <a:pt x="173" y="260"/>
                    <a:pt x="186" y="262"/>
                    <a:pt x="199" y="262"/>
                  </a:cubicBezTo>
                  <a:cubicBezTo>
                    <a:pt x="281" y="262"/>
                    <a:pt x="356" y="179"/>
                    <a:pt x="384" y="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37"/>
            <p:cNvSpPr/>
            <p:nvPr/>
          </p:nvSpPr>
          <p:spPr>
            <a:xfrm>
              <a:off x="4065700" y="3845025"/>
              <a:ext cx="11175" cy="10825"/>
            </a:xfrm>
            <a:custGeom>
              <a:avLst/>
              <a:gdLst/>
              <a:ahLst/>
              <a:cxnLst/>
              <a:rect l="l" t="t" r="r" b="b"/>
              <a:pathLst>
                <a:path w="447" h="433" extrusionOk="0">
                  <a:moveTo>
                    <a:pt x="266" y="1"/>
                  </a:moveTo>
                  <a:cubicBezTo>
                    <a:pt x="181" y="1"/>
                    <a:pt x="90" y="58"/>
                    <a:pt x="64" y="137"/>
                  </a:cubicBezTo>
                  <a:cubicBezTo>
                    <a:pt x="0" y="264"/>
                    <a:pt x="32" y="392"/>
                    <a:pt x="160" y="424"/>
                  </a:cubicBezTo>
                  <a:cubicBezTo>
                    <a:pt x="177" y="430"/>
                    <a:pt x="195" y="432"/>
                    <a:pt x="213" y="432"/>
                  </a:cubicBezTo>
                  <a:cubicBezTo>
                    <a:pt x="298" y="432"/>
                    <a:pt x="389" y="375"/>
                    <a:pt x="415" y="296"/>
                  </a:cubicBezTo>
                  <a:cubicBezTo>
                    <a:pt x="447" y="169"/>
                    <a:pt x="415" y="41"/>
                    <a:pt x="319" y="9"/>
                  </a:cubicBezTo>
                  <a:cubicBezTo>
                    <a:pt x="302" y="3"/>
                    <a:pt x="284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37"/>
            <p:cNvSpPr/>
            <p:nvPr/>
          </p:nvSpPr>
          <p:spPr>
            <a:xfrm>
              <a:off x="4044950" y="3855325"/>
              <a:ext cx="10400" cy="7500"/>
            </a:xfrm>
            <a:custGeom>
              <a:avLst/>
              <a:gdLst/>
              <a:ahLst/>
              <a:cxnLst/>
              <a:rect l="l" t="t" r="r" b="b"/>
              <a:pathLst>
                <a:path w="416" h="300" extrusionOk="0">
                  <a:moveTo>
                    <a:pt x="216" y="0"/>
                  </a:moveTo>
                  <a:cubicBezTo>
                    <a:pt x="135" y="0"/>
                    <a:pt x="49" y="42"/>
                    <a:pt x="0" y="140"/>
                  </a:cubicBezTo>
                  <a:lnTo>
                    <a:pt x="383" y="299"/>
                  </a:lnTo>
                  <a:cubicBezTo>
                    <a:pt x="415" y="172"/>
                    <a:pt x="383" y="44"/>
                    <a:pt x="287" y="12"/>
                  </a:cubicBezTo>
                  <a:cubicBezTo>
                    <a:pt x="265" y="4"/>
                    <a:pt x="24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37"/>
            <p:cNvSpPr/>
            <p:nvPr/>
          </p:nvSpPr>
          <p:spPr>
            <a:xfrm>
              <a:off x="4016225" y="3842550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184" y="0"/>
                  </a:moveTo>
                  <a:cubicBezTo>
                    <a:pt x="114" y="0"/>
                    <a:pt x="48" y="36"/>
                    <a:pt x="0" y="108"/>
                  </a:cubicBezTo>
                  <a:lnTo>
                    <a:pt x="383" y="268"/>
                  </a:lnTo>
                  <a:cubicBezTo>
                    <a:pt x="415" y="172"/>
                    <a:pt x="351" y="76"/>
                    <a:pt x="256" y="12"/>
                  </a:cubicBezTo>
                  <a:cubicBezTo>
                    <a:pt x="232" y="4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37"/>
            <p:cNvSpPr/>
            <p:nvPr/>
          </p:nvSpPr>
          <p:spPr>
            <a:xfrm>
              <a:off x="4036175" y="3833775"/>
              <a:ext cx="11175" cy="10100"/>
            </a:xfrm>
            <a:custGeom>
              <a:avLst/>
              <a:gdLst/>
              <a:ahLst/>
              <a:cxnLst/>
              <a:rect l="l" t="t" r="r" b="b"/>
              <a:pathLst>
                <a:path w="447" h="404" extrusionOk="0">
                  <a:moveTo>
                    <a:pt x="220" y="1"/>
                  </a:moveTo>
                  <a:cubicBezTo>
                    <a:pt x="148" y="1"/>
                    <a:pt x="81" y="42"/>
                    <a:pt x="32" y="140"/>
                  </a:cubicBezTo>
                  <a:cubicBezTo>
                    <a:pt x="0" y="236"/>
                    <a:pt x="64" y="331"/>
                    <a:pt x="160" y="395"/>
                  </a:cubicBezTo>
                  <a:cubicBezTo>
                    <a:pt x="177" y="401"/>
                    <a:pt x="195" y="404"/>
                    <a:pt x="213" y="404"/>
                  </a:cubicBezTo>
                  <a:cubicBezTo>
                    <a:pt x="298" y="404"/>
                    <a:pt x="389" y="346"/>
                    <a:pt x="415" y="268"/>
                  </a:cubicBezTo>
                  <a:cubicBezTo>
                    <a:pt x="447" y="172"/>
                    <a:pt x="415" y="44"/>
                    <a:pt x="287" y="12"/>
                  </a:cubicBezTo>
                  <a:cubicBezTo>
                    <a:pt x="265" y="5"/>
                    <a:pt x="242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37"/>
            <p:cNvSpPr/>
            <p:nvPr/>
          </p:nvSpPr>
          <p:spPr>
            <a:xfrm>
              <a:off x="4006650" y="3822250"/>
              <a:ext cx="11200" cy="9725"/>
            </a:xfrm>
            <a:custGeom>
              <a:avLst/>
              <a:gdLst/>
              <a:ahLst/>
              <a:cxnLst/>
              <a:rect l="l" t="t" r="r" b="b"/>
              <a:pathLst>
                <a:path w="448" h="389" extrusionOk="0">
                  <a:moveTo>
                    <a:pt x="203" y="1"/>
                  </a:moveTo>
                  <a:cubicBezTo>
                    <a:pt x="128" y="1"/>
                    <a:pt x="55" y="53"/>
                    <a:pt x="32" y="122"/>
                  </a:cubicBezTo>
                  <a:cubicBezTo>
                    <a:pt x="0" y="218"/>
                    <a:pt x="64" y="314"/>
                    <a:pt x="160" y="377"/>
                  </a:cubicBezTo>
                  <a:cubicBezTo>
                    <a:pt x="183" y="385"/>
                    <a:pt x="205" y="389"/>
                    <a:pt x="227" y="389"/>
                  </a:cubicBezTo>
                  <a:cubicBezTo>
                    <a:pt x="299" y="389"/>
                    <a:pt x="367" y="347"/>
                    <a:pt x="415" y="250"/>
                  </a:cubicBezTo>
                  <a:cubicBezTo>
                    <a:pt x="447" y="154"/>
                    <a:pt x="383" y="58"/>
                    <a:pt x="288" y="26"/>
                  </a:cubicBezTo>
                  <a:cubicBezTo>
                    <a:pt x="261" y="9"/>
                    <a:pt x="23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37"/>
            <p:cNvSpPr/>
            <p:nvPr/>
          </p:nvSpPr>
          <p:spPr>
            <a:xfrm>
              <a:off x="3977125" y="3810625"/>
              <a:ext cx="11200" cy="9150"/>
            </a:xfrm>
            <a:custGeom>
              <a:avLst/>
              <a:gdLst/>
              <a:ahLst/>
              <a:cxnLst/>
              <a:rect l="l" t="t" r="r" b="b"/>
              <a:pathLst>
                <a:path w="448" h="366" extrusionOk="0">
                  <a:moveTo>
                    <a:pt x="199" y="1"/>
                  </a:moveTo>
                  <a:cubicBezTo>
                    <a:pt x="116" y="1"/>
                    <a:pt x="56" y="37"/>
                    <a:pt x="32" y="108"/>
                  </a:cubicBezTo>
                  <a:cubicBezTo>
                    <a:pt x="1" y="204"/>
                    <a:pt x="64" y="300"/>
                    <a:pt x="160" y="332"/>
                  </a:cubicBezTo>
                  <a:cubicBezTo>
                    <a:pt x="194" y="354"/>
                    <a:pt x="228" y="365"/>
                    <a:pt x="260" y="365"/>
                  </a:cubicBezTo>
                  <a:cubicBezTo>
                    <a:pt x="320" y="365"/>
                    <a:pt x="374" y="330"/>
                    <a:pt x="415" y="268"/>
                  </a:cubicBezTo>
                  <a:cubicBezTo>
                    <a:pt x="447" y="172"/>
                    <a:pt x="384" y="77"/>
                    <a:pt x="288" y="13"/>
                  </a:cubicBezTo>
                  <a:cubicBezTo>
                    <a:pt x="256" y="5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37"/>
            <p:cNvSpPr/>
            <p:nvPr/>
          </p:nvSpPr>
          <p:spPr>
            <a:xfrm>
              <a:off x="3987500" y="3830225"/>
              <a:ext cx="10400" cy="6250"/>
            </a:xfrm>
            <a:custGeom>
              <a:avLst/>
              <a:gdLst/>
              <a:ahLst/>
              <a:cxnLst/>
              <a:rect l="l" t="t" r="r" b="b"/>
              <a:pathLst>
                <a:path w="416" h="250" extrusionOk="0">
                  <a:moveTo>
                    <a:pt x="167" y="0"/>
                  </a:moveTo>
                  <a:cubicBezTo>
                    <a:pt x="93" y="0"/>
                    <a:pt x="23" y="45"/>
                    <a:pt x="0" y="90"/>
                  </a:cubicBezTo>
                  <a:lnTo>
                    <a:pt x="351" y="250"/>
                  </a:lnTo>
                  <a:cubicBezTo>
                    <a:pt x="415" y="186"/>
                    <a:pt x="351" y="58"/>
                    <a:pt x="256" y="27"/>
                  </a:cubicBezTo>
                  <a:cubicBezTo>
                    <a:pt x="228" y="8"/>
                    <a:pt x="197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37"/>
            <p:cNvSpPr/>
            <p:nvPr/>
          </p:nvSpPr>
          <p:spPr>
            <a:xfrm>
              <a:off x="3997075" y="3806150"/>
              <a:ext cx="10400" cy="5900"/>
            </a:xfrm>
            <a:custGeom>
              <a:avLst/>
              <a:gdLst/>
              <a:ahLst/>
              <a:cxnLst/>
              <a:rect l="l" t="t" r="r" b="b"/>
              <a:pathLst>
                <a:path w="416" h="236" extrusionOk="0">
                  <a:moveTo>
                    <a:pt x="32" y="0"/>
                  </a:moveTo>
                  <a:lnTo>
                    <a:pt x="32" y="0"/>
                  </a:lnTo>
                  <a:cubicBezTo>
                    <a:pt x="0" y="96"/>
                    <a:pt x="64" y="192"/>
                    <a:pt x="160" y="224"/>
                  </a:cubicBezTo>
                  <a:cubicBezTo>
                    <a:pt x="184" y="232"/>
                    <a:pt x="210" y="236"/>
                    <a:pt x="236" y="236"/>
                  </a:cubicBezTo>
                  <a:cubicBezTo>
                    <a:pt x="314" y="236"/>
                    <a:pt x="391" y="200"/>
                    <a:pt x="415" y="12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37"/>
            <p:cNvSpPr/>
            <p:nvPr/>
          </p:nvSpPr>
          <p:spPr>
            <a:xfrm>
              <a:off x="4027400" y="3816525"/>
              <a:ext cx="9600" cy="6600"/>
            </a:xfrm>
            <a:custGeom>
              <a:avLst/>
              <a:gdLst/>
              <a:ahLst/>
              <a:cxnLst/>
              <a:rect l="l" t="t" r="r" b="b"/>
              <a:pathLst>
                <a:path w="384" h="264" extrusionOk="0">
                  <a:moveTo>
                    <a:pt x="32" y="0"/>
                  </a:moveTo>
                  <a:lnTo>
                    <a:pt x="32" y="0"/>
                  </a:lnTo>
                  <a:cubicBezTo>
                    <a:pt x="0" y="96"/>
                    <a:pt x="32" y="224"/>
                    <a:pt x="128" y="255"/>
                  </a:cubicBezTo>
                  <a:cubicBezTo>
                    <a:pt x="150" y="261"/>
                    <a:pt x="172" y="264"/>
                    <a:pt x="192" y="264"/>
                  </a:cubicBezTo>
                  <a:cubicBezTo>
                    <a:pt x="287" y="264"/>
                    <a:pt x="357" y="207"/>
                    <a:pt x="383" y="12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37"/>
            <p:cNvSpPr/>
            <p:nvPr/>
          </p:nvSpPr>
          <p:spPr>
            <a:xfrm>
              <a:off x="4056900" y="3826900"/>
              <a:ext cx="10400" cy="6600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33" y="0"/>
                  </a:moveTo>
                  <a:lnTo>
                    <a:pt x="33" y="0"/>
                  </a:lnTo>
                  <a:cubicBezTo>
                    <a:pt x="1" y="96"/>
                    <a:pt x="65" y="223"/>
                    <a:pt x="161" y="255"/>
                  </a:cubicBezTo>
                  <a:cubicBezTo>
                    <a:pt x="178" y="261"/>
                    <a:pt x="195" y="264"/>
                    <a:pt x="214" y="264"/>
                  </a:cubicBezTo>
                  <a:cubicBezTo>
                    <a:pt x="299" y="264"/>
                    <a:pt x="390" y="206"/>
                    <a:pt x="416" y="12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37"/>
            <p:cNvSpPr/>
            <p:nvPr/>
          </p:nvSpPr>
          <p:spPr>
            <a:xfrm>
              <a:off x="4051325" y="3877675"/>
              <a:ext cx="11200" cy="10950"/>
            </a:xfrm>
            <a:custGeom>
              <a:avLst/>
              <a:gdLst/>
              <a:ahLst/>
              <a:cxnLst/>
              <a:rect l="l" t="t" r="r" b="b"/>
              <a:pathLst>
                <a:path w="448" h="438" extrusionOk="0">
                  <a:moveTo>
                    <a:pt x="248" y="0"/>
                  </a:moveTo>
                  <a:cubicBezTo>
                    <a:pt x="167" y="0"/>
                    <a:pt x="81" y="42"/>
                    <a:pt x="32" y="139"/>
                  </a:cubicBezTo>
                  <a:cubicBezTo>
                    <a:pt x="1" y="235"/>
                    <a:pt x="32" y="363"/>
                    <a:pt x="128" y="426"/>
                  </a:cubicBezTo>
                  <a:cubicBezTo>
                    <a:pt x="151" y="434"/>
                    <a:pt x="175" y="438"/>
                    <a:pt x="200" y="438"/>
                  </a:cubicBezTo>
                  <a:cubicBezTo>
                    <a:pt x="279" y="438"/>
                    <a:pt x="359" y="396"/>
                    <a:pt x="384" y="299"/>
                  </a:cubicBezTo>
                  <a:cubicBezTo>
                    <a:pt x="447" y="203"/>
                    <a:pt x="415" y="75"/>
                    <a:pt x="320" y="12"/>
                  </a:cubicBezTo>
                  <a:cubicBezTo>
                    <a:pt x="297" y="4"/>
                    <a:pt x="273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37"/>
            <p:cNvSpPr/>
            <p:nvPr/>
          </p:nvSpPr>
          <p:spPr>
            <a:xfrm>
              <a:off x="4029775" y="3886075"/>
              <a:ext cx="10400" cy="7850"/>
            </a:xfrm>
            <a:custGeom>
              <a:avLst/>
              <a:gdLst/>
              <a:ahLst/>
              <a:cxnLst/>
              <a:rect l="l" t="t" r="r" b="b"/>
              <a:pathLst>
                <a:path w="416" h="314" extrusionOk="0">
                  <a:moveTo>
                    <a:pt x="203" y="1"/>
                  </a:moveTo>
                  <a:cubicBezTo>
                    <a:pt x="126" y="1"/>
                    <a:pt x="47" y="53"/>
                    <a:pt x="1" y="122"/>
                  </a:cubicBezTo>
                  <a:lnTo>
                    <a:pt x="352" y="314"/>
                  </a:lnTo>
                  <a:cubicBezTo>
                    <a:pt x="416" y="218"/>
                    <a:pt x="384" y="90"/>
                    <a:pt x="288" y="27"/>
                  </a:cubicBezTo>
                  <a:cubicBezTo>
                    <a:pt x="261" y="9"/>
                    <a:pt x="23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37"/>
            <p:cNvSpPr/>
            <p:nvPr/>
          </p:nvSpPr>
          <p:spPr>
            <a:xfrm>
              <a:off x="4002650" y="3871275"/>
              <a:ext cx="9600" cy="7500"/>
            </a:xfrm>
            <a:custGeom>
              <a:avLst/>
              <a:gdLst/>
              <a:ahLst/>
              <a:cxnLst/>
              <a:rect l="l" t="t" r="r" b="b"/>
              <a:pathLst>
                <a:path w="384" h="300" extrusionOk="0">
                  <a:moveTo>
                    <a:pt x="180" y="0"/>
                  </a:moveTo>
                  <a:cubicBezTo>
                    <a:pt x="103" y="0"/>
                    <a:pt x="25" y="36"/>
                    <a:pt x="1" y="108"/>
                  </a:cubicBezTo>
                  <a:lnTo>
                    <a:pt x="352" y="299"/>
                  </a:lnTo>
                  <a:cubicBezTo>
                    <a:pt x="384" y="204"/>
                    <a:pt x="352" y="76"/>
                    <a:pt x="256" y="12"/>
                  </a:cubicBezTo>
                  <a:cubicBezTo>
                    <a:pt x="232" y="4"/>
                    <a:pt x="206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37"/>
            <p:cNvSpPr/>
            <p:nvPr/>
          </p:nvSpPr>
          <p:spPr>
            <a:xfrm>
              <a:off x="4022600" y="3864100"/>
              <a:ext cx="11200" cy="10175"/>
            </a:xfrm>
            <a:custGeom>
              <a:avLst/>
              <a:gdLst/>
              <a:ahLst/>
              <a:cxnLst/>
              <a:rect l="l" t="t" r="r" b="b"/>
              <a:pathLst>
                <a:path w="448" h="407" extrusionOk="0">
                  <a:moveTo>
                    <a:pt x="244" y="0"/>
                  </a:moveTo>
                  <a:cubicBezTo>
                    <a:pt x="166" y="0"/>
                    <a:pt x="88" y="36"/>
                    <a:pt x="64" y="108"/>
                  </a:cubicBezTo>
                  <a:cubicBezTo>
                    <a:pt x="1" y="203"/>
                    <a:pt x="33" y="331"/>
                    <a:pt x="128" y="395"/>
                  </a:cubicBezTo>
                  <a:cubicBezTo>
                    <a:pt x="152" y="403"/>
                    <a:pt x="178" y="407"/>
                    <a:pt x="205" y="407"/>
                  </a:cubicBezTo>
                  <a:cubicBezTo>
                    <a:pt x="284" y="407"/>
                    <a:pt x="368" y="371"/>
                    <a:pt x="416" y="299"/>
                  </a:cubicBezTo>
                  <a:cubicBezTo>
                    <a:pt x="447" y="172"/>
                    <a:pt x="416" y="76"/>
                    <a:pt x="320" y="12"/>
                  </a:cubicBezTo>
                  <a:cubicBezTo>
                    <a:pt x="296" y="4"/>
                    <a:pt x="270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37"/>
            <p:cNvSpPr/>
            <p:nvPr/>
          </p:nvSpPr>
          <p:spPr>
            <a:xfrm>
              <a:off x="3993875" y="3850000"/>
              <a:ext cx="11200" cy="9650"/>
            </a:xfrm>
            <a:custGeom>
              <a:avLst/>
              <a:gdLst/>
              <a:ahLst/>
              <a:cxnLst/>
              <a:rect l="l" t="t" r="r" b="b"/>
              <a:pathLst>
                <a:path w="448" h="386" extrusionOk="0">
                  <a:moveTo>
                    <a:pt x="212" y="0"/>
                  </a:moveTo>
                  <a:cubicBezTo>
                    <a:pt x="146" y="0"/>
                    <a:pt x="85" y="35"/>
                    <a:pt x="65" y="97"/>
                  </a:cubicBezTo>
                  <a:cubicBezTo>
                    <a:pt x="1" y="193"/>
                    <a:pt x="65" y="321"/>
                    <a:pt x="160" y="353"/>
                  </a:cubicBezTo>
                  <a:cubicBezTo>
                    <a:pt x="194" y="375"/>
                    <a:pt x="228" y="386"/>
                    <a:pt x="261" y="386"/>
                  </a:cubicBezTo>
                  <a:cubicBezTo>
                    <a:pt x="320" y="386"/>
                    <a:pt x="374" y="351"/>
                    <a:pt x="416" y="289"/>
                  </a:cubicBezTo>
                  <a:cubicBezTo>
                    <a:pt x="448" y="193"/>
                    <a:pt x="416" y="65"/>
                    <a:pt x="320" y="33"/>
                  </a:cubicBezTo>
                  <a:cubicBezTo>
                    <a:pt x="286" y="11"/>
                    <a:pt x="248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37"/>
            <p:cNvSpPr/>
            <p:nvPr/>
          </p:nvSpPr>
          <p:spPr>
            <a:xfrm>
              <a:off x="3965950" y="3836175"/>
              <a:ext cx="10400" cy="9125"/>
            </a:xfrm>
            <a:custGeom>
              <a:avLst/>
              <a:gdLst/>
              <a:ahLst/>
              <a:cxnLst/>
              <a:rect l="l" t="t" r="r" b="b"/>
              <a:pathLst>
                <a:path w="416" h="365" extrusionOk="0">
                  <a:moveTo>
                    <a:pt x="212" y="0"/>
                  </a:moveTo>
                  <a:cubicBezTo>
                    <a:pt x="134" y="0"/>
                    <a:pt x="57" y="36"/>
                    <a:pt x="33" y="108"/>
                  </a:cubicBezTo>
                  <a:cubicBezTo>
                    <a:pt x="1" y="172"/>
                    <a:pt x="33" y="299"/>
                    <a:pt x="128" y="331"/>
                  </a:cubicBezTo>
                  <a:cubicBezTo>
                    <a:pt x="162" y="354"/>
                    <a:pt x="200" y="364"/>
                    <a:pt x="237" y="364"/>
                  </a:cubicBezTo>
                  <a:cubicBezTo>
                    <a:pt x="303" y="364"/>
                    <a:pt x="363" y="329"/>
                    <a:pt x="384" y="267"/>
                  </a:cubicBezTo>
                  <a:cubicBezTo>
                    <a:pt x="416" y="172"/>
                    <a:pt x="384" y="76"/>
                    <a:pt x="288" y="12"/>
                  </a:cubicBezTo>
                  <a:cubicBezTo>
                    <a:pt x="264" y="4"/>
                    <a:pt x="238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37"/>
            <p:cNvSpPr/>
            <p:nvPr/>
          </p:nvSpPr>
          <p:spPr>
            <a:xfrm>
              <a:off x="3974725" y="3856375"/>
              <a:ext cx="9600" cy="7250"/>
            </a:xfrm>
            <a:custGeom>
              <a:avLst/>
              <a:gdLst/>
              <a:ahLst/>
              <a:cxnLst/>
              <a:rect l="l" t="t" r="r" b="b"/>
              <a:pathLst>
                <a:path w="384" h="290" extrusionOk="0">
                  <a:moveTo>
                    <a:pt x="156" y="1"/>
                  </a:moveTo>
                  <a:cubicBezTo>
                    <a:pt x="97" y="1"/>
                    <a:pt x="42" y="36"/>
                    <a:pt x="1" y="98"/>
                  </a:cubicBezTo>
                  <a:lnTo>
                    <a:pt x="352" y="289"/>
                  </a:lnTo>
                  <a:cubicBezTo>
                    <a:pt x="384" y="193"/>
                    <a:pt x="352" y="66"/>
                    <a:pt x="256" y="34"/>
                  </a:cubicBezTo>
                  <a:cubicBezTo>
                    <a:pt x="222" y="11"/>
                    <a:pt x="188" y="1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37"/>
            <p:cNvSpPr/>
            <p:nvPr/>
          </p:nvSpPr>
          <p:spPr>
            <a:xfrm>
              <a:off x="3986700" y="3832475"/>
              <a:ext cx="9600" cy="7050"/>
            </a:xfrm>
            <a:custGeom>
              <a:avLst/>
              <a:gdLst/>
              <a:ahLst/>
              <a:cxnLst/>
              <a:rect l="l" t="t" r="r" b="b"/>
              <a:pathLst>
                <a:path w="384" h="282" extrusionOk="0">
                  <a:moveTo>
                    <a:pt x="32" y="0"/>
                  </a:moveTo>
                  <a:lnTo>
                    <a:pt x="32" y="0"/>
                  </a:lnTo>
                  <a:cubicBezTo>
                    <a:pt x="1" y="96"/>
                    <a:pt x="32" y="224"/>
                    <a:pt x="160" y="256"/>
                  </a:cubicBezTo>
                  <a:cubicBezTo>
                    <a:pt x="187" y="274"/>
                    <a:pt x="214" y="281"/>
                    <a:pt x="239" y="281"/>
                  </a:cubicBezTo>
                  <a:cubicBezTo>
                    <a:pt x="304" y="281"/>
                    <a:pt x="360" y="229"/>
                    <a:pt x="383" y="160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37"/>
            <p:cNvSpPr/>
            <p:nvPr/>
          </p:nvSpPr>
          <p:spPr>
            <a:xfrm>
              <a:off x="4015425" y="3845250"/>
              <a:ext cx="10400" cy="7500"/>
            </a:xfrm>
            <a:custGeom>
              <a:avLst/>
              <a:gdLst/>
              <a:ahLst/>
              <a:cxnLst/>
              <a:rect l="l" t="t" r="r" b="b"/>
              <a:pathLst>
                <a:path w="416" h="300" extrusionOk="0">
                  <a:moveTo>
                    <a:pt x="32" y="0"/>
                  </a:moveTo>
                  <a:cubicBezTo>
                    <a:pt x="0" y="128"/>
                    <a:pt x="32" y="223"/>
                    <a:pt x="128" y="287"/>
                  </a:cubicBezTo>
                  <a:cubicBezTo>
                    <a:pt x="160" y="295"/>
                    <a:pt x="190" y="299"/>
                    <a:pt x="218" y="299"/>
                  </a:cubicBezTo>
                  <a:cubicBezTo>
                    <a:pt x="302" y="299"/>
                    <a:pt x="367" y="263"/>
                    <a:pt x="415" y="192"/>
                  </a:cubicBezTo>
                  <a:lnTo>
                    <a:pt x="415" y="16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37"/>
            <p:cNvSpPr/>
            <p:nvPr/>
          </p:nvSpPr>
          <p:spPr>
            <a:xfrm>
              <a:off x="4044150" y="3858800"/>
              <a:ext cx="10400" cy="7050"/>
            </a:xfrm>
            <a:custGeom>
              <a:avLst/>
              <a:gdLst/>
              <a:ahLst/>
              <a:cxnLst/>
              <a:rect l="l" t="t" r="r" b="b"/>
              <a:pathLst>
                <a:path w="416" h="282" extrusionOk="0">
                  <a:moveTo>
                    <a:pt x="32" y="1"/>
                  </a:moveTo>
                  <a:cubicBezTo>
                    <a:pt x="0" y="96"/>
                    <a:pt x="32" y="224"/>
                    <a:pt x="128" y="256"/>
                  </a:cubicBezTo>
                  <a:cubicBezTo>
                    <a:pt x="164" y="274"/>
                    <a:pt x="197" y="282"/>
                    <a:pt x="227" y="282"/>
                  </a:cubicBezTo>
                  <a:cubicBezTo>
                    <a:pt x="307" y="282"/>
                    <a:pt x="369" y="229"/>
                    <a:pt x="415" y="160"/>
                  </a:cubicBez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37"/>
            <p:cNvSpPr/>
            <p:nvPr/>
          </p:nvSpPr>
          <p:spPr>
            <a:xfrm>
              <a:off x="4033775" y="3909075"/>
              <a:ext cx="12000" cy="11025"/>
            </a:xfrm>
            <a:custGeom>
              <a:avLst/>
              <a:gdLst/>
              <a:ahLst/>
              <a:cxnLst/>
              <a:rect l="l" t="t" r="r" b="b"/>
              <a:pathLst>
                <a:path w="480" h="441" extrusionOk="0">
                  <a:moveTo>
                    <a:pt x="249" y="0"/>
                  </a:moveTo>
                  <a:cubicBezTo>
                    <a:pt x="178" y="0"/>
                    <a:pt x="107" y="43"/>
                    <a:pt x="64" y="128"/>
                  </a:cubicBezTo>
                  <a:cubicBezTo>
                    <a:pt x="0" y="224"/>
                    <a:pt x="32" y="351"/>
                    <a:pt x="128" y="415"/>
                  </a:cubicBezTo>
                  <a:cubicBezTo>
                    <a:pt x="155" y="433"/>
                    <a:pt x="184" y="441"/>
                    <a:pt x="214" y="441"/>
                  </a:cubicBezTo>
                  <a:cubicBezTo>
                    <a:pt x="290" y="441"/>
                    <a:pt x="369" y="388"/>
                    <a:pt x="415" y="319"/>
                  </a:cubicBezTo>
                  <a:cubicBezTo>
                    <a:pt x="479" y="224"/>
                    <a:pt x="447" y="96"/>
                    <a:pt x="352" y="32"/>
                  </a:cubicBezTo>
                  <a:cubicBezTo>
                    <a:pt x="320" y="11"/>
                    <a:pt x="284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37"/>
            <p:cNvSpPr/>
            <p:nvPr/>
          </p:nvSpPr>
          <p:spPr>
            <a:xfrm>
              <a:off x="4012225" y="3915425"/>
              <a:ext cx="10400" cy="8025"/>
            </a:xfrm>
            <a:custGeom>
              <a:avLst/>
              <a:gdLst/>
              <a:ahLst/>
              <a:cxnLst/>
              <a:rect l="l" t="t" r="r" b="b"/>
              <a:pathLst>
                <a:path w="416" h="321" extrusionOk="0">
                  <a:moveTo>
                    <a:pt x="179" y="0"/>
                  </a:moveTo>
                  <a:cubicBezTo>
                    <a:pt x="110" y="0"/>
                    <a:pt x="42" y="35"/>
                    <a:pt x="1" y="97"/>
                  </a:cubicBezTo>
                  <a:lnTo>
                    <a:pt x="352" y="321"/>
                  </a:lnTo>
                  <a:cubicBezTo>
                    <a:pt x="416" y="225"/>
                    <a:pt x="384" y="97"/>
                    <a:pt x="288" y="33"/>
                  </a:cubicBezTo>
                  <a:cubicBezTo>
                    <a:pt x="254" y="11"/>
                    <a:pt x="216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37"/>
            <p:cNvSpPr/>
            <p:nvPr/>
          </p:nvSpPr>
          <p:spPr>
            <a:xfrm>
              <a:off x="3985900" y="3898625"/>
              <a:ext cx="10400" cy="7275"/>
            </a:xfrm>
            <a:custGeom>
              <a:avLst/>
              <a:gdLst/>
              <a:ahLst/>
              <a:cxnLst/>
              <a:rect l="l" t="t" r="r" b="b"/>
              <a:pathLst>
                <a:path w="416" h="291" extrusionOk="0">
                  <a:moveTo>
                    <a:pt x="169" y="0"/>
                  </a:moveTo>
                  <a:cubicBezTo>
                    <a:pt x="104" y="0"/>
                    <a:pt x="40" y="28"/>
                    <a:pt x="1" y="67"/>
                  </a:cubicBezTo>
                  <a:lnTo>
                    <a:pt x="352" y="291"/>
                  </a:lnTo>
                  <a:cubicBezTo>
                    <a:pt x="415" y="195"/>
                    <a:pt x="384" y="99"/>
                    <a:pt x="288" y="35"/>
                  </a:cubicBezTo>
                  <a:cubicBezTo>
                    <a:pt x="251" y="11"/>
                    <a:pt x="210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37"/>
            <p:cNvSpPr/>
            <p:nvPr/>
          </p:nvSpPr>
          <p:spPr>
            <a:xfrm>
              <a:off x="4006650" y="3893075"/>
              <a:ext cx="11200" cy="10075"/>
            </a:xfrm>
            <a:custGeom>
              <a:avLst/>
              <a:gdLst/>
              <a:ahLst/>
              <a:cxnLst/>
              <a:rect l="l" t="t" r="r" b="b"/>
              <a:pathLst>
                <a:path w="448" h="403" extrusionOk="0">
                  <a:moveTo>
                    <a:pt x="219" y="1"/>
                  </a:moveTo>
                  <a:cubicBezTo>
                    <a:pt x="160" y="1"/>
                    <a:pt x="105" y="36"/>
                    <a:pt x="64" y="98"/>
                  </a:cubicBezTo>
                  <a:cubicBezTo>
                    <a:pt x="0" y="193"/>
                    <a:pt x="32" y="321"/>
                    <a:pt x="128" y="385"/>
                  </a:cubicBezTo>
                  <a:cubicBezTo>
                    <a:pt x="160" y="396"/>
                    <a:pt x="195" y="403"/>
                    <a:pt x="231" y="403"/>
                  </a:cubicBezTo>
                  <a:cubicBezTo>
                    <a:pt x="302" y="403"/>
                    <a:pt x="373" y="374"/>
                    <a:pt x="415" y="289"/>
                  </a:cubicBezTo>
                  <a:cubicBezTo>
                    <a:pt x="447" y="193"/>
                    <a:pt x="415" y="66"/>
                    <a:pt x="320" y="34"/>
                  </a:cubicBezTo>
                  <a:cubicBezTo>
                    <a:pt x="286" y="11"/>
                    <a:pt x="252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37"/>
            <p:cNvSpPr/>
            <p:nvPr/>
          </p:nvSpPr>
          <p:spPr>
            <a:xfrm>
              <a:off x="3979525" y="3876850"/>
              <a:ext cx="11200" cy="9575"/>
            </a:xfrm>
            <a:custGeom>
              <a:avLst/>
              <a:gdLst/>
              <a:ahLst/>
              <a:cxnLst/>
              <a:rect l="l" t="t" r="r" b="b"/>
              <a:pathLst>
                <a:path w="448" h="383" extrusionOk="0">
                  <a:moveTo>
                    <a:pt x="238" y="0"/>
                  </a:moveTo>
                  <a:cubicBezTo>
                    <a:pt x="162" y="0"/>
                    <a:pt x="87" y="30"/>
                    <a:pt x="64" y="76"/>
                  </a:cubicBezTo>
                  <a:cubicBezTo>
                    <a:pt x="0" y="172"/>
                    <a:pt x="32" y="300"/>
                    <a:pt x="128" y="364"/>
                  </a:cubicBezTo>
                  <a:cubicBezTo>
                    <a:pt x="163" y="375"/>
                    <a:pt x="202" y="383"/>
                    <a:pt x="240" y="383"/>
                  </a:cubicBezTo>
                  <a:cubicBezTo>
                    <a:pt x="304" y="383"/>
                    <a:pt x="363" y="361"/>
                    <a:pt x="383" y="300"/>
                  </a:cubicBezTo>
                  <a:cubicBezTo>
                    <a:pt x="447" y="204"/>
                    <a:pt x="415" y="76"/>
                    <a:pt x="319" y="13"/>
                  </a:cubicBezTo>
                  <a:cubicBezTo>
                    <a:pt x="294" y="4"/>
                    <a:pt x="266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37"/>
            <p:cNvSpPr/>
            <p:nvPr/>
          </p:nvSpPr>
          <p:spPr>
            <a:xfrm>
              <a:off x="3952400" y="3860725"/>
              <a:ext cx="11175" cy="8800"/>
            </a:xfrm>
            <a:custGeom>
              <a:avLst/>
              <a:gdLst/>
              <a:ahLst/>
              <a:cxnLst/>
              <a:rect l="l" t="t" r="r" b="b"/>
              <a:pathLst>
                <a:path w="447" h="352" extrusionOk="0">
                  <a:moveTo>
                    <a:pt x="208" y="0"/>
                  </a:moveTo>
                  <a:cubicBezTo>
                    <a:pt x="143" y="0"/>
                    <a:pt x="84" y="22"/>
                    <a:pt x="64" y="83"/>
                  </a:cubicBezTo>
                  <a:cubicBezTo>
                    <a:pt x="0" y="147"/>
                    <a:pt x="32" y="275"/>
                    <a:pt x="128" y="307"/>
                  </a:cubicBezTo>
                  <a:cubicBezTo>
                    <a:pt x="171" y="335"/>
                    <a:pt x="220" y="351"/>
                    <a:pt x="265" y="351"/>
                  </a:cubicBezTo>
                  <a:cubicBezTo>
                    <a:pt x="319" y="351"/>
                    <a:pt x="366" y="327"/>
                    <a:pt x="383" y="275"/>
                  </a:cubicBezTo>
                  <a:cubicBezTo>
                    <a:pt x="447" y="179"/>
                    <a:pt x="383" y="83"/>
                    <a:pt x="319" y="19"/>
                  </a:cubicBezTo>
                  <a:cubicBezTo>
                    <a:pt x="284" y="8"/>
                    <a:pt x="245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37"/>
            <p:cNvSpPr/>
            <p:nvPr/>
          </p:nvSpPr>
          <p:spPr>
            <a:xfrm>
              <a:off x="3959575" y="3881100"/>
              <a:ext cx="9600" cy="7250"/>
            </a:xfrm>
            <a:custGeom>
              <a:avLst/>
              <a:gdLst/>
              <a:ahLst/>
              <a:cxnLst/>
              <a:rect l="l" t="t" r="r" b="b"/>
              <a:pathLst>
                <a:path w="384" h="290" extrusionOk="0">
                  <a:moveTo>
                    <a:pt x="178" y="1"/>
                  </a:moveTo>
                  <a:cubicBezTo>
                    <a:pt x="109" y="1"/>
                    <a:pt x="42" y="36"/>
                    <a:pt x="0" y="98"/>
                  </a:cubicBezTo>
                  <a:lnTo>
                    <a:pt x="351" y="289"/>
                  </a:lnTo>
                  <a:cubicBezTo>
                    <a:pt x="383" y="226"/>
                    <a:pt x="351" y="98"/>
                    <a:pt x="288" y="34"/>
                  </a:cubicBezTo>
                  <a:cubicBezTo>
                    <a:pt x="254" y="11"/>
                    <a:pt x="216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37"/>
            <p:cNvSpPr/>
            <p:nvPr/>
          </p:nvSpPr>
          <p:spPr>
            <a:xfrm>
              <a:off x="3973925" y="3858800"/>
              <a:ext cx="9600" cy="6725"/>
            </a:xfrm>
            <a:custGeom>
              <a:avLst/>
              <a:gdLst/>
              <a:ahLst/>
              <a:cxnLst/>
              <a:rect l="l" t="t" r="r" b="b"/>
              <a:pathLst>
                <a:path w="384" h="269" extrusionOk="0">
                  <a:moveTo>
                    <a:pt x="33" y="1"/>
                  </a:moveTo>
                  <a:lnTo>
                    <a:pt x="33" y="1"/>
                  </a:lnTo>
                  <a:cubicBezTo>
                    <a:pt x="1" y="64"/>
                    <a:pt x="33" y="192"/>
                    <a:pt x="129" y="256"/>
                  </a:cubicBezTo>
                  <a:cubicBezTo>
                    <a:pt x="154" y="264"/>
                    <a:pt x="180" y="268"/>
                    <a:pt x="205" y="268"/>
                  </a:cubicBezTo>
                  <a:cubicBezTo>
                    <a:pt x="273" y="268"/>
                    <a:pt x="337" y="239"/>
                    <a:pt x="384" y="19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37"/>
            <p:cNvSpPr/>
            <p:nvPr/>
          </p:nvSpPr>
          <p:spPr>
            <a:xfrm>
              <a:off x="4001050" y="3873950"/>
              <a:ext cx="10400" cy="7250"/>
            </a:xfrm>
            <a:custGeom>
              <a:avLst/>
              <a:gdLst/>
              <a:ahLst/>
              <a:cxnLst/>
              <a:rect l="l" t="t" r="r" b="b"/>
              <a:pathLst>
                <a:path w="416" h="290" extrusionOk="0">
                  <a:moveTo>
                    <a:pt x="65" y="1"/>
                  </a:moveTo>
                  <a:lnTo>
                    <a:pt x="65" y="1"/>
                  </a:lnTo>
                  <a:cubicBezTo>
                    <a:pt x="1" y="97"/>
                    <a:pt x="33" y="192"/>
                    <a:pt x="129" y="256"/>
                  </a:cubicBezTo>
                  <a:cubicBezTo>
                    <a:pt x="163" y="279"/>
                    <a:pt x="200" y="289"/>
                    <a:pt x="238" y="289"/>
                  </a:cubicBezTo>
                  <a:cubicBezTo>
                    <a:pt x="307" y="289"/>
                    <a:pt x="375" y="254"/>
                    <a:pt x="416" y="192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37"/>
            <p:cNvSpPr/>
            <p:nvPr/>
          </p:nvSpPr>
          <p:spPr>
            <a:xfrm>
              <a:off x="4028975" y="3889125"/>
              <a:ext cx="9600" cy="7500"/>
            </a:xfrm>
            <a:custGeom>
              <a:avLst/>
              <a:gdLst/>
              <a:ahLst/>
              <a:cxnLst/>
              <a:rect l="l" t="t" r="r" b="b"/>
              <a:pathLst>
                <a:path w="384" h="300" extrusionOk="0">
                  <a:moveTo>
                    <a:pt x="33" y="0"/>
                  </a:moveTo>
                  <a:lnTo>
                    <a:pt x="33" y="0"/>
                  </a:lnTo>
                  <a:cubicBezTo>
                    <a:pt x="1" y="96"/>
                    <a:pt x="33" y="224"/>
                    <a:pt x="129" y="288"/>
                  </a:cubicBezTo>
                  <a:cubicBezTo>
                    <a:pt x="153" y="296"/>
                    <a:pt x="177" y="300"/>
                    <a:pt x="200" y="300"/>
                  </a:cubicBezTo>
                  <a:cubicBezTo>
                    <a:pt x="270" y="300"/>
                    <a:pt x="336" y="264"/>
                    <a:pt x="384" y="192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37"/>
            <p:cNvSpPr/>
            <p:nvPr/>
          </p:nvSpPr>
          <p:spPr>
            <a:xfrm>
              <a:off x="4014625" y="3939350"/>
              <a:ext cx="11200" cy="10475"/>
            </a:xfrm>
            <a:custGeom>
              <a:avLst/>
              <a:gdLst/>
              <a:ahLst/>
              <a:cxnLst/>
              <a:rect l="l" t="t" r="r" b="b"/>
              <a:pathLst>
                <a:path w="448" h="419" extrusionOk="0">
                  <a:moveTo>
                    <a:pt x="242" y="1"/>
                  </a:moveTo>
                  <a:cubicBezTo>
                    <a:pt x="173" y="1"/>
                    <a:pt x="106" y="36"/>
                    <a:pt x="64" y="98"/>
                  </a:cubicBezTo>
                  <a:cubicBezTo>
                    <a:pt x="1" y="193"/>
                    <a:pt x="1" y="321"/>
                    <a:pt x="96" y="385"/>
                  </a:cubicBezTo>
                  <a:cubicBezTo>
                    <a:pt x="119" y="408"/>
                    <a:pt x="154" y="418"/>
                    <a:pt x="192" y="418"/>
                  </a:cubicBezTo>
                  <a:cubicBezTo>
                    <a:pt x="261" y="418"/>
                    <a:pt x="342" y="383"/>
                    <a:pt x="383" y="321"/>
                  </a:cubicBezTo>
                  <a:cubicBezTo>
                    <a:pt x="447" y="225"/>
                    <a:pt x="415" y="98"/>
                    <a:pt x="352" y="34"/>
                  </a:cubicBezTo>
                  <a:cubicBezTo>
                    <a:pt x="318" y="11"/>
                    <a:pt x="280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37"/>
            <p:cNvSpPr/>
            <p:nvPr/>
          </p:nvSpPr>
          <p:spPr>
            <a:xfrm>
              <a:off x="3993075" y="3943350"/>
              <a:ext cx="9600" cy="8025"/>
            </a:xfrm>
            <a:custGeom>
              <a:avLst/>
              <a:gdLst/>
              <a:ahLst/>
              <a:cxnLst/>
              <a:rect l="l" t="t" r="r" b="b"/>
              <a:pathLst>
                <a:path w="384" h="321" extrusionOk="0">
                  <a:moveTo>
                    <a:pt x="179" y="0"/>
                  </a:moveTo>
                  <a:cubicBezTo>
                    <a:pt x="110" y="0"/>
                    <a:pt x="42" y="35"/>
                    <a:pt x="1" y="97"/>
                  </a:cubicBezTo>
                  <a:lnTo>
                    <a:pt x="320" y="321"/>
                  </a:lnTo>
                  <a:cubicBezTo>
                    <a:pt x="384" y="225"/>
                    <a:pt x="352" y="97"/>
                    <a:pt x="288" y="33"/>
                  </a:cubicBezTo>
                  <a:cubicBezTo>
                    <a:pt x="254" y="11"/>
                    <a:pt x="216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37"/>
            <p:cNvSpPr/>
            <p:nvPr/>
          </p:nvSpPr>
          <p:spPr>
            <a:xfrm>
              <a:off x="3967550" y="3924200"/>
              <a:ext cx="9600" cy="8025"/>
            </a:xfrm>
            <a:custGeom>
              <a:avLst/>
              <a:gdLst/>
              <a:ahLst/>
              <a:cxnLst/>
              <a:rect l="l" t="t" r="r" b="b"/>
              <a:pathLst>
                <a:path w="384" h="321" extrusionOk="0">
                  <a:moveTo>
                    <a:pt x="178" y="0"/>
                  </a:moveTo>
                  <a:cubicBezTo>
                    <a:pt x="110" y="0"/>
                    <a:pt x="42" y="35"/>
                    <a:pt x="1" y="97"/>
                  </a:cubicBezTo>
                  <a:lnTo>
                    <a:pt x="320" y="321"/>
                  </a:lnTo>
                  <a:cubicBezTo>
                    <a:pt x="384" y="225"/>
                    <a:pt x="384" y="129"/>
                    <a:pt x="288" y="33"/>
                  </a:cubicBezTo>
                  <a:cubicBezTo>
                    <a:pt x="254" y="11"/>
                    <a:pt x="216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37"/>
            <p:cNvSpPr/>
            <p:nvPr/>
          </p:nvSpPr>
          <p:spPr>
            <a:xfrm>
              <a:off x="3988300" y="3920725"/>
              <a:ext cx="11200" cy="9950"/>
            </a:xfrm>
            <a:custGeom>
              <a:avLst/>
              <a:gdLst/>
              <a:ahLst/>
              <a:cxnLst/>
              <a:rect l="l" t="t" r="r" b="b"/>
              <a:pathLst>
                <a:path w="448" h="398" extrusionOk="0">
                  <a:moveTo>
                    <a:pt x="212" y="0"/>
                  </a:moveTo>
                  <a:cubicBezTo>
                    <a:pt x="154" y="0"/>
                    <a:pt x="99" y="24"/>
                    <a:pt x="64" y="77"/>
                  </a:cubicBezTo>
                  <a:cubicBezTo>
                    <a:pt x="0" y="172"/>
                    <a:pt x="32" y="300"/>
                    <a:pt x="128" y="364"/>
                  </a:cubicBezTo>
                  <a:cubicBezTo>
                    <a:pt x="151" y="387"/>
                    <a:pt x="181" y="397"/>
                    <a:pt x="214" y="397"/>
                  </a:cubicBezTo>
                  <a:cubicBezTo>
                    <a:pt x="274" y="397"/>
                    <a:pt x="342" y="362"/>
                    <a:pt x="383" y="300"/>
                  </a:cubicBezTo>
                  <a:cubicBezTo>
                    <a:pt x="447" y="204"/>
                    <a:pt x="447" y="109"/>
                    <a:pt x="351" y="45"/>
                  </a:cubicBezTo>
                  <a:cubicBezTo>
                    <a:pt x="308" y="16"/>
                    <a:pt x="25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37"/>
            <p:cNvSpPr/>
            <p:nvPr/>
          </p:nvSpPr>
          <p:spPr>
            <a:xfrm>
              <a:off x="3962775" y="3902375"/>
              <a:ext cx="11175" cy="9425"/>
            </a:xfrm>
            <a:custGeom>
              <a:avLst/>
              <a:gdLst/>
              <a:ahLst/>
              <a:cxnLst/>
              <a:rect l="l" t="t" r="r" b="b"/>
              <a:pathLst>
                <a:path w="447" h="377" extrusionOk="0">
                  <a:moveTo>
                    <a:pt x="206" y="0"/>
                  </a:moveTo>
                  <a:cubicBezTo>
                    <a:pt x="154" y="0"/>
                    <a:pt x="99" y="24"/>
                    <a:pt x="64" y="77"/>
                  </a:cubicBezTo>
                  <a:cubicBezTo>
                    <a:pt x="0" y="141"/>
                    <a:pt x="32" y="268"/>
                    <a:pt x="96" y="332"/>
                  </a:cubicBezTo>
                  <a:cubicBezTo>
                    <a:pt x="139" y="361"/>
                    <a:pt x="188" y="377"/>
                    <a:pt x="236" y="377"/>
                  </a:cubicBezTo>
                  <a:cubicBezTo>
                    <a:pt x="293" y="377"/>
                    <a:pt x="348" y="353"/>
                    <a:pt x="383" y="300"/>
                  </a:cubicBezTo>
                  <a:cubicBezTo>
                    <a:pt x="447" y="204"/>
                    <a:pt x="415" y="109"/>
                    <a:pt x="319" y="45"/>
                  </a:cubicBezTo>
                  <a:cubicBezTo>
                    <a:pt x="291" y="16"/>
                    <a:pt x="249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37"/>
            <p:cNvSpPr/>
            <p:nvPr/>
          </p:nvSpPr>
          <p:spPr>
            <a:xfrm>
              <a:off x="3937225" y="3883925"/>
              <a:ext cx="10400" cy="9275"/>
            </a:xfrm>
            <a:custGeom>
              <a:avLst/>
              <a:gdLst/>
              <a:ahLst/>
              <a:cxnLst/>
              <a:rect l="l" t="t" r="r" b="b"/>
              <a:pathLst>
                <a:path w="416" h="371" extrusionOk="0">
                  <a:moveTo>
                    <a:pt x="164" y="1"/>
                  </a:moveTo>
                  <a:cubicBezTo>
                    <a:pt x="113" y="1"/>
                    <a:pt x="65" y="17"/>
                    <a:pt x="33" y="49"/>
                  </a:cubicBezTo>
                  <a:cubicBezTo>
                    <a:pt x="1" y="145"/>
                    <a:pt x="1" y="272"/>
                    <a:pt x="97" y="336"/>
                  </a:cubicBezTo>
                  <a:cubicBezTo>
                    <a:pt x="133" y="360"/>
                    <a:pt x="174" y="371"/>
                    <a:pt x="213" y="371"/>
                  </a:cubicBezTo>
                  <a:cubicBezTo>
                    <a:pt x="276" y="371"/>
                    <a:pt x="332" y="344"/>
                    <a:pt x="352" y="304"/>
                  </a:cubicBezTo>
                  <a:cubicBezTo>
                    <a:pt x="416" y="208"/>
                    <a:pt x="384" y="113"/>
                    <a:pt x="320" y="49"/>
                  </a:cubicBezTo>
                  <a:cubicBezTo>
                    <a:pt x="272" y="17"/>
                    <a:pt x="216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7"/>
            <p:cNvSpPr/>
            <p:nvPr/>
          </p:nvSpPr>
          <p:spPr>
            <a:xfrm>
              <a:off x="3942825" y="3905475"/>
              <a:ext cx="9600" cy="7600"/>
            </a:xfrm>
            <a:custGeom>
              <a:avLst/>
              <a:gdLst/>
              <a:ahLst/>
              <a:cxnLst/>
              <a:rect l="l" t="t" r="r" b="b"/>
              <a:pathLst>
                <a:path w="384" h="304" extrusionOk="0">
                  <a:moveTo>
                    <a:pt x="132" y="1"/>
                  </a:moveTo>
                  <a:cubicBezTo>
                    <a:pt x="80" y="1"/>
                    <a:pt x="32" y="17"/>
                    <a:pt x="0" y="48"/>
                  </a:cubicBezTo>
                  <a:lnTo>
                    <a:pt x="319" y="304"/>
                  </a:lnTo>
                  <a:cubicBezTo>
                    <a:pt x="383" y="208"/>
                    <a:pt x="351" y="112"/>
                    <a:pt x="287" y="48"/>
                  </a:cubicBezTo>
                  <a:cubicBezTo>
                    <a:pt x="240" y="17"/>
                    <a:pt x="184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7"/>
            <p:cNvSpPr/>
            <p:nvPr/>
          </p:nvSpPr>
          <p:spPr>
            <a:xfrm>
              <a:off x="3958775" y="3883525"/>
              <a:ext cx="9600" cy="7250"/>
            </a:xfrm>
            <a:custGeom>
              <a:avLst/>
              <a:gdLst/>
              <a:ahLst/>
              <a:cxnLst/>
              <a:rect l="l" t="t" r="r" b="b"/>
              <a:pathLst>
                <a:path w="384" h="290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65"/>
                    <a:pt x="32" y="192"/>
                    <a:pt x="96" y="256"/>
                  </a:cubicBezTo>
                  <a:cubicBezTo>
                    <a:pt x="130" y="279"/>
                    <a:pt x="168" y="289"/>
                    <a:pt x="206" y="289"/>
                  </a:cubicBezTo>
                  <a:cubicBezTo>
                    <a:pt x="274" y="289"/>
                    <a:pt x="342" y="254"/>
                    <a:pt x="383" y="192"/>
                  </a:cubicBez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7"/>
            <p:cNvSpPr/>
            <p:nvPr/>
          </p:nvSpPr>
          <p:spPr>
            <a:xfrm>
              <a:off x="3985100" y="3900300"/>
              <a:ext cx="9600" cy="8025"/>
            </a:xfrm>
            <a:custGeom>
              <a:avLst/>
              <a:gdLst/>
              <a:ahLst/>
              <a:cxnLst/>
              <a:rect l="l" t="t" r="r" b="b"/>
              <a:pathLst>
                <a:path w="384" h="321" extrusionOk="0">
                  <a:moveTo>
                    <a:pt x="33" y="0"/>
                  </a:moveTo>
                  <a:cubicBezTo>
                    <a:pt x="1" y="96"/>
                    <a:pt x="1" y="224"/>
                    <a:pt x="96" y="287"/>
                  </a:cubicBezTo>
                  <a:cubicBezTo>
                    <a:pt x="130" y="310"/>
                    <a:pt x="168" y="321"/>
                    <a:pt x="206" y="321"/>
                  </a:cubicBezTo>
                  <a:cubicBezTo>
                    <a:pt x="275" y="321"/>
                    <a:pt x="342" y="285"/>
                    <a:pt x="384" y="224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7"/>
            <p:cNvSpPr/>
            <p:nvPr/>
          </p:nvSpPr>
          <p:spPr>
            <a:xfrm>
              <a:off x="4010625" y="3917850"/>
              <a:ext cx="10400" cy="8025"/>
            </a:xfrm>
            <a:custGeom>
              <a:avLst/>
              <a:gdLst/>
              <a:ahLst/>
              <a:cxnLst/>
              <a:rect l="l" t="t" r="r" b="b"/>
              <a:pathLst>
                <a:path w="416" h="321" extrusionOk="0">
                  <a:moveTo>
                    <a:pt x="65" y="0"/>
                  </a:moveTo>
                  <a:lnTo>
                    <a:pt x="65" y="0"/>
                  </a:lnTo>
                  <a:cubicBezTo>
                    <a:pt x="1" y="96"/>
                    <a:pt x="33" y="224"/>
                    <a:pt x="129" y="287"/>
                  </a:cubicBezTo>
                  <a:cubicBezTo>
                    <a:pt x="163" y="310"/>
                    <a:pt x="200" y="321"/>
                    <a:pt x="238" y="321"/>
                  </a:cubicBezTo>
                  <a:cubicBezTo>
                    <a:pt x="307" y="321"/>
                    <a:pt x="375" y="285"/>
                    <a:pt x="416" y="22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7"/>
            <p:cNvSpPr/>
            <p:nvPr/>
          </p:nvSpPr>
          <p:spPr>
            <a:xfrm>
              <a:off x="3993075" y="3966675"/>
              <a:ext cx="11200" cy="10550"/>
            </a:xfrm>
            <a:custGeom>
              <a:avLst/>
              <a:gdLst/>
              <a:ahLst/>
              <a:cxnLst/>
              <a:rect l="l" t="t" r="r" b="b"/>
              <a:pathLst>
                <a:path w="448" h="422" extrusionOk="0">
                  <a:moveTo>
                    <a:pt x="245" y="0"/>
                  </a:moveTo>
                  <a:cubicBezTo>
                    <a:pt x="187" y="0"/>
                    <a:pt x="120" y="34"/>
                    <a:pt x="65" y="90"/>
                  </a:cubicBezTo>
                  <a:cubicBezTo>
                    <a:pt x="1" y="186"/>
                    <a:pt x="1" y="313"/>
                    <a:pt x="97" y="377"/>
                  </a:cubicBezTo>
                  <a:cubicBezTo>
                    <a:pt x="125" y="406"/>
                    <a:pt x="167" y="421"/>
                    <a:pt x="213" y="421"/>
                  </a:cubicBezTo>
                  <a:cubicBezTo>
                    <a:pt x="269" y="421"/>
                    <a:pt x="331" y="398"/>
                    <a:pt x="384" y="345"/>
                  </a:cubicBezTo>
                  <a:cubicBezTo>
                    <a:pt x="448" y="249"/>
                    <a:pt x="448" y="122"/>
                    <a:pt x="352" y="58"/>
                  </a:cubicBezTo>
                  <a:cubicBezTo>
                    <a:pt x="325" y="18"/>
                    <a:pt x="287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7"/>
            <p:cNvSpPr/>
            <p:nvPr/>
          </p:nvSpPr>
          <p:spPr>
            <a:xfrm>
              <a:off x="3971550" y="3969400"/>
              <a:ext cx="9600" cy="8300"/>
            </a:xfrm>
            <a:custGeom>
              <a:avLst/>
              <a:gdLst/>
              <a:ahLst/>
              <a:cxnLst/>
              <a:rect l="l" t="t" r="r" b="b"/>
              <a:pathLst>
                <a:path w="384" h="332" extrusionOk="0">
                  <a:moveTo>
                    <a:pt x="148" y="0"/>
                  </a:moveTo>
                  <a:cubicBezTo>
                    <a:pt x="90" y="0"/>
                    <a:pt x="35" y="24"/>
                    <a:pt x="0" y="77"/>
                  </a:cubicBezTo>
                  <a:lnTo>
                    <a:pt x="287" y="332"/>
                  </a:lnTo>
                  <a:cubicBezTo>
                    <a:pt x="383" y="236"/>
                    <a:pt x="383" y="108"/>
                    <a:pt x="287" y="45"/>
                  </a:cubicBezTo>
                  <a:cubicBezTo>
                    <a:pt x="244" y="16"/>
                    <a:pt x="195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7"/>
            <p:cNvSpPr/>
            <p:nvPr/>
          </p:nvSpPr>
          <p:spPr>
            <a:xfrm>
              <a:off x="3947600" y="3948650"/>
              <a:ext cx="9600" cy="8325"/>
            </a:xfrm>
            <a:custGeom>
              <a:avLst/>
              <a:gdLst/>
              <a:ahLst/>
              <a:cxnLst/>
              <a:rect l="l" t="t" r="r" b="b"/>
              <a:pathLst>
                <a:path w="384" h="333" extrusionOk="0">
                  <a:moveTo>
                    <a:pt x="148" y="0"/>
                  </a:moveTo>
                  <a:cubicBezTo>
                    <a:pt x="90" y="0"/>
                    <a:pt x="36" y="24"/>
                    <a:pt x="1" y="77"/>
                  </a:cubicBezTo>
                  <a:lnTo>
                    <a:pt x="320" y="332"/>
                  </a:lnTo>
                  <a:cubicBezTo>
                    <a:pt x="384" y="268"/>
                    <a:pt x="384" y="141"/>
                    <a:pt x="288" y="45"/>
                  </a:cubicBezTo>
                  <a:cubicBezTo>
                    <a:pt x="245" y="16"/>
                    <a:pt x="195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7"/>
            <p:cNvSpPr/>
            <p:nvPr/>
          </p:nvSpPr>
          <p:spPr>
            <a:xfrm>
              <a:off x="3968350" y="3946525"/>
              <a:ext cx="11200" cy="9950"/>
            </a:xfrm>
            <a:custGeom>
              <a:avLst/>
              <a:gdLst/>
              <a:ahLst/>
              <a:cxnLst/>
              <a:rect l="l" t="t" r="r" b="b"/>
              <a:pathLst>
                <a:path w="448" h="398" extrusionOk="0">
                  <a:moveTo>
                    <a:pt x="264" y="1"/>
                  </a:moveTo>
                  <a:cubicBezTo>
                    <a:pt x="201" y="1"/>
                    <a:pt x="126" y="36"/>
                    <a:pt x="64" y="98"/>
                  </a:cubicBezTo>
                  <a:cubicBezTo>
                    <a:pt x="0" y="162"/>
                    <a:pt x="32" y="289"/>
                    <a:pt x="96" y="353"/>
                  </a:cubicBezTo>
                  <a:cubicBezTo>
                    <a:pt x="139" y="382"/>
                    <a:pt x="189" y="398"/>
                    <a:pt x="236" y="398"/>
                  </a:cubicBezTo>
                  <a:cubicBezTo>
                    <a:pt x="294" y="398"/>
                    <a:pt x="348" y="374"/>
                    <a:pt x="383" y="321"/>
                  </a:cubicBezTo>
                  <a:cubicBezTo>
                    <a:pt x="447" y="257"/>
                    <a:pt x="447" y="130"/>
                    <a:pt x="352" y="34"/>
                  </a:cubicBezTo>
                  <a:cubicBezTo>
                    <a:pt x="329" y="11"/>
                    <a:pt x="298" y="1"/>
                    <a:pt x="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37"/>
            <p:cNvSpPr/>
            <p:nvPr/>
          </p:nvSpPr>
          <p:spPr>
            <a:xfrm>
              <a:off x="3944425" y="3926550"/>
              <a:ext cx="10375" cy="9975"/>
            </a:xfrm>
            <a:custGeom>
              <a:avLst/>
              <a:gdLst/>
              <a:ahLst/>
              <a:cxnLst/>
              <a:rect l="l" t="t" r="r" b="b"/>
              <a:pathLst>
                <a:path w="415" h="399" extrusionOk="0">
                  <a:moveTo>
                    <a:pt x="211" y="0"/>
                  </a:moveTo>
                  <a:cubicBezTo>
                    <a:pt x="155" y="0"/>
                    <a:pt x="103" y="28"/>
                    <a:pt x="64" y="67"/>
                  </a:cubicBezTo>
                  <a:cubicBezTo>
                    <a:pt x="0" y="163"/>
                    <a:pt x="0" y="259"/>
                    <a:pt x="96" y="354"/>
                  </a:cubicBezTo>
                  <a:cubicBezTo>
                    <a:pt x="125" y="383"/>
                    <a:pt x="166" y="399"/>
                    <a:pt x="209" y="399"/>
                  </a:cubicBezTo>
                  <a:cubicBezTo>
                    <a:pt x="262" y="399"/>
                    <a:pt x="316" y="375"/>
                    <a:pt x="351" y="322"/>
                  </a:cubicBezTo>
                  <a:cubicBezTo>
                    <a:pt x="415" y="227"/>
                    <a:pt x="415" y="131"/>
                    <a:pt x="319" y="35"/>
                  </a:cubicBezTo>
                  <a:cubicBezTo>
                    <a:pt x="283" y="11"/>
                    <a:pt x="246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37"/>
            <p:cNvSpPr/>
            <p:nvPr/>
          </p:nvSpPr>
          <p:spPr>
            <a:xfrm>
              <a:off x="3919675" y="3906350"/>
              <a:ext cx="10400" cy="9525"/>
            </a:xfrm>
            <a:custGeom>
              <a:avLst/>
              <a:gdLst/>
              <a:ahLst/>
              <a:cxnLst/>
              <a:rect l="l" t="t" r="r" b="b"/>
              <a:pathLst>
                <a:path w="416" h="381" extrusionOk="0">
                  <a:moveTo>
                    <a:pt x="194" y="1"/>
                  </a:moveTo>
                  <a:cubicBezTo>
                    <a:pt x="145" y="1"/>
                    <a:pt x="100" y="25"/>
                    <a:pt x="65" y="77"/>
                  </a:cubicBezTo>
                  <a:cubicBezTo>
                    <a:pt x="1" y="141"/>
                    <a:pt x="1" y="269"/>
                    <a:pt x="96" y="333"/>
                  </a:cubicBezTo>
                  <a:cubicBezTo>
                    <a:pt x="128" y="365"/>
                    <a:pt x="176" y="380"/>
                    <a:pt x="224" y="380"/>
                  </a:cubicBezTo>
                  <a:cubicBezTo>
                    <a:pt x="272" y="380"/>
                    <a:pt x="320" y="365"/>
                    <a:pt x="352" y="333"/>
                  </a:cubicBezTo>
                  <a:cubicBezTo>
                    <a:pt x="416" y="237"/>
                    <a:pt x="416" y="109"/>
                    <a:pt x="320" y="45"/>
                  </a:cubicBezTo>
                  <a:cubicBezTo>
                    <a:pt x="277" y="17"/>
                    <a:pt x="234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7"/>
            <p:cNvSpPr/>
            <p:nvPr/>
          </p:nvSpPr>
          <p:spPr>
            <a:xfrm>
              <a:off x="3923675" y="3928300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158" y="1"/>
                  </a:moveTo>
                  <a:cubicBezTo>
                    <a:pt x="105" y="1"/>
                    <a:pt x="53" y="26"/>
                    <a:pt x="0" y="61"/>
                  </a:cubicBezTo>
                  <a:lnTo>
                    <a:pt x="319" y="316"/>
                  </a:lnTo>
                  <a:cubicBezTo>
                    <a:pt x="383" y="252"/>
                    <a:pt x="383" y="125"/>
                    <a:pt x="288" y="61"/>
                  </a:cubicBezTo>
                  <a:cubicBezTo>
                    <a:pt x="244" y="18"/>
                    <a:pt x="201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7"/>
            <p:cNvSpPr/>
            <p:nvPr/>
          </p:nvSpPr>
          <p:spPr>
            <a:xfrm>
              <a:off x="3941225" y="3906675"/>
              <a:ext cx="9600" cy="8075"/>
            </a:xfrm>
            <a:custGeom>
              <a:avLst/>
              <a:gdLst/>
              <a:ahLst/>
              <a:cxnLst/>
              <a:rect l="l" t="t" r="r" b="b"/>
              <a:pathLst>
                <a:path w="384" h="323" extrusionOk="0">
                  <a:moveTo>
                    <a:pt x="64" y="0"/>
                  </a:moveTo>
                  <a:lnTo>
                    <a:pt x="64" y="0"/>
                  </a:lnTo>
                  <a:cubicBezTo>
                    <a:pt x="0" y="96"/>
                    <a:pt x="32" y="224"/>
                    <a:pt x="96" y="288"/>
                  </a:cubicBezTo>
                  <a:cubicBezTo>
                    <a:pt x="133" y="312"/>
                    <a:pt x="174" y="322"/>
                    <a:pt x="214" y="322"/>
                  </a:cubicBezTo>
                  <a:cubicBezTo>
                    <a:pt x="280" y="322"/>
                    <a:pt x="344" y="295"/>
                    <a:pt x="383" y="256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7"/>
            <p:cNvSpPr/>
            <p:nvPr/>
          </p:nvSpPr>
          <p:spPr>
            <a:xfrm>
              <a:off x="3965950" y="3926625"/>
              <a:ext cx="9600" cy="7525"/>
            </a:xfrm>
            <a:custGeom>
              <a:avLst/>
              <a:gdLst/>
              <a:ahLst/>
              <a:cxnLst/>
              <a:rect l="l" t="t" r="r" b="b"/>
              <a:pathLst>
                <a:path w="384" h="301" extrusionOk="0">
                  <a:moveTo>
                    <a:pt x="65" y="0"/>
                  </a:moveTo>
                  <a:lnTo>
                    <a:pt x="65" y="0"/>
                  </a:lnTo>
                  <a:cubicBezTo>
                    <a:pt x="1" y="64"/>
                    <a:pt x="33" y="192"/>
                    <a:pt x="96" y="256"/>
                  </a:cubicBezTo>
                  <a:cubicBezTo>
                    <a:pt x="140" y="284"/>
                    <a:pt x="189" y="300"/>
                    <a:pt x="236" y="300"/>
                  </a:cubicBezTo>
                  <a:cubicBezTo>
                    <a:pt x="294" y="300"/>
                    <a:pt x="349" y="276"/>
                    <a:pt x="384" y="22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7"/>
            <p:cNvSpPr/>
            <p:nvPr/>
          </p:nvSpPr>
          <p:spPr>
            <a:xfrm>
              <a:off x="3991500" y="3945775"/>
              <a:ext cx="9575" cy="8025"/>
            </a:xfrm>
            <a:custGeom>
              <a:avLst/>
              <a:gdLst/>
              <a:ahLst/>
              <a:cxnLst/>
              <a:rect l="l" t="t" r="r" b="b"/>
              <a:pathLst>
                <a:path w="383" h="321" extrusionOk="0">
                  <a:moveTo>
                    <a:pt x="64" y="0"/>
                  </a:moveTo>
                  <a:cubicBezTo>
                    <a:pt x="0" y="64"/>
                    <a:pt x="0" y="192"/>
                    <a:pt x="96" y="287"/>
                  </a:cubicBezTo>
                  <a:cubicBezTo>
                    <a:pt x="118" y="310"/>
                    <a:pt x="149" y="321"/>
                    <a:pt x="183" y="321"/>
                  </a:cubicBezTo>
                  <a:cubicBezTo>
                    <a:pt x="246" y="321"/>
                    <a:pt x="321" y="285"/>
                    <a:pt x="383" y="224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7"/>
            <p:cNvSpPr/>
            <p:nvPr/>
          </p:nvSpPr>
          <p:spPr>
            <a:xfrm>
              <a:off x="3969950" y="3992925"/>
              <a:ext cx="11200" cy="10225"/>
            </a:xfrm>
            <a:custGeom>
              <a:avLst/>
              <a:gdLst/>
              <a:ahLst/>
              <a:cxnLst/>
              <a:rect l="l" t="t" r="r" b="b"/>
              <a:pathLst>
                <a:path w="448" h="409" extrusionOk="0">
                  <a:moveTo>
                    <a:pt x="243" y="1"/>
                  </a:moveTo>
                  <a:cubicBezTo>
                    <a:pt x="185" y="1"/>
                    <a:pt x="131" y="26"/>
                    <a:pt x="96" y="61"/>
                  </a:cubicBezTo>
                  <a:cubicBezTo>
                    <a:pt x="0" y="157"/>
                    <a:pt x="0" y="284"/>
                    <a:pt x="96" y="348"/>
                  </a:cubicBezTo>
                  <a:cubicBezTo>
                    <a:pt x="125" y="391"/>
                    <a:pt x="167" y="409"/>
                    <a:pt x="213" y="409"/>
                  </a:cubicBezTo>
                  <a:cubicBezTo>
                    <a:pt x="269" y="409"/>
                    <a:pt x="331" y="383"/>
                    <a:pt x="383" y="348"/>
                  </a:cubicBezTo>
                  <a:cubicBezTo>
                    <a:pt x="447" y="253"/>
                    <a:pt x="447" y="125"/>
                    <a:pt x="383" y="61"/>
                  </a:cubicBezTo>
                  <a:cubicBezTo>
                    <a:pt x="340" y="18"/>
                    <a:pt x="290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7"/>
            <p:cNvSpPr/>
            <p:nvPr/>
          </p:nvSpPr>
          <p:spPr>
            <a:xfrm>
              <a:off x="3949200" y="399412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148" y="0"/>
                  </a:moveTo>
                  <a:cubicBezTo>
                    <a:pt x="90" y="0"/>
                    <a:pt x="36" y="24"/>
                    <a:pt x="1" y="77"/>
                  </a:cubicBezTo>
                  <a:lnTo>
                    <a:pt x="288" y="332"/>
                  </a:lnTo>
                  <a:cubicBezTo>
                    <a:pt x="352" y="268"/>
                    <a:pt x="352" y="141"/>
                    <a:pt x="288" y="45"/>
                  </a:cubicBezTo>
                  <a:cubicBezTo>
                    <a:pt x="245" y="16"/>
                    <a:pt x="195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7"/>
            <p:cNvSpPr/>
            <p:nvPr/>
          </p:nvSpPr>
          <p:spPr>
            <a:xfrm>
              <a:off x="3926075" y="3972500"/>
              <a:ext cx="9575" cy="8400"/>
            </a:xfrm>
            <a:custGeom>
              <a:avLst/>
              <a:gdLst/>
              <a:ahLst/>
              <a:cxnLst/>
              <a:rect l="l" t="t" r="r" b="b"/>
              <a:pathLst>
                <a:path w="383" h="336" extrusionOk="0">
                  <a:moveTo>
                    <a:pt x="156" y="0"/>
                  </a:moveTo>
                  <a:cubicBezTo>
                    <a:pt x="104" y="0"/>
                    <a:pt x="48" y="16"/>
                    <a:pt x="0" y="48"/>
                  </a:cubicBezTo>
                  <a:lnTo>
                    <a:pt x="287" y="335"/>
                  </a:lnTo>
                  <a:cubicBezTo>
                    <a:pt x="383" y="240"/>
                    <a:pt x="383" y="112"/>
                    <a:pt x="287" y="48"/>
                  </a:cubicBezTo>
                  <a:cubicBezTo>
                    <a:pt x="255" y="16"/>
                    <a:pt x="207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7"/>
            <p:cNvSpPr/>
            <p:nvPr/>
          </p:nvSpPr>
          <p:spPr>
            <a:xfrm>
              <a:off x="3946800" y="3971375"/>
              <a:ext cx="11200" cy="9850"/>
            </a:xfrm>
            <a:custGeom>
              <a:avLst/>
              <a:gdLst/>
              <a:ahLst/>
              <a:cxnLst/>
              <a:rect l="l" t="t" r="r" b="b"/>
              <a:pathLst>
                <a:path w="448" h="394" extrusionOk="0">
                  <a:moveTo>
                    <a:pt x="238" y="1"/>
                  </a:moveTo>
                  <a:cubicBezTo>
                    <a:pt x="186" y="1"/>
                    <a:pt x="132" y="26"/>
                    <a:pt x="97" y="61"/>
                  </a:cubicBezTo>
                  <a:cubicBezTo>
                    <a:pt x="1" y="157"/>
                    <a:pt x="1" y="285"/>
                    <a:pt x="97" y="349"/>
                  </a:cubicBezTo>
                  <a:cubicBezTo>
                    <a:pt x="125" y="377"/>
                    <a:pt x="167" y="393"/>
                    <a:pt x="213" y="393"/>
                  </a:cubicBezTo>
                  <a:cubicBezTo>
                    <a:pt x="269" y="393"/>
                    <a:pt x="331" y="369"/>
                    <a:pt x="384" y="317"/>
                  </a:cubicBezTo>
                  <a:cubicBezTo>
                    <a:pt x="448" y="253"/>
                    <a:pt x="448" y="125"/>
                    <a:pt x="352" y="61"/>
                  </a:cubicBezTo>
                  <a:cubicBezTo>
                    <a:pt x="323" y="18"/>
                    <a:pt x="281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37"/>
            <p:cNvSpPr/>
            <p:nvPr/>
          </p:nvSpPr>
          <p:spPr>
            <a:xfrm>
              <a:off x="3923675" y="3949850"/>
              <a:ext cx="11200" cy="9700"/>
            </a:xfrm>
            <a:custGeom>
              <a:avLst/>
              <a:gdLst/>
              <a:ahLst/>
              <a:cxnLst/>
              <a:rect l="l" t="t" r="r" b="b"/>
              <a:pathLst>
                <a:path w="448" h="388" extrusionOk="0">
                  <a:moveTo>
                    <a:pt x="211" y="0"/>
                  </a:moveTo>
                  <a:cubicBezTo>
                    <a:pt x="153" y="0"/>
                    <a:pt x="99" y="26"/>
                    <a:pt x="64" y="61"/>
                  </a:cubicBezTo>
                  <a:cubicBezTo>
                    <a:pt x="0" y="124"/>
                    <a:pt x="0" y="252"/>
                    <a:pt x="96" y="316"/>
                  </a:cubicBezTo>
                  <a:cubicBezTo>
                    <a:pt x="128" y="364"/>
                    <a:pt x="176" y="388"/>
                    <a:pt x="224" y="388"/>
                  </a:cubicBezTo>
                  <a:cubicBezTo>
                    <a:pt x="272" y="388"/>
                    <a:pt x="319" y="364"/>
                    <a:pt x="351" y="316"/>
                  </a:cubicBezTo>
                  <a:cubicBezTo>
                    <a:pt x="447" y="252"/>
                    <a:pt x="415" y="124"/>
                    <a:pt x="351" y="61"/>
                  </a:cubicBezTo>
                  <a:cubicBezTo>
                    <a:pt x="308" y="17"/>
                    <a:pt x="258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37"/>
            <p:cNvSpPr/>
            <p:nvPr/>
          </p:nvSpPr>
          <p:spPr>
            <a:xfrm>
              <a:off x="3900525" y="3928300"/>
              <a:ext cx="10400" cy="9125"/>
            </a:xfrm>
            <a:custGeom>
              <a:avLst/>
              <a:gdLst/>
              <a:ahLst/>
              <a:cxnLst/>
              <a:rect l="l" t="t" r="r" b="b"/>
              <a:pathLst>
                <a:path w="416" h="365" extrusionOk="0">
                  <a:moveTo>
                    <a:pt x="178" y="1"/>
                  </a:moveTo>
                  <a:cubicBezTo>
                    <a:pt x="135" y="1"/>
                    <a:pt x="93" y="18"/>
                    <a:pt x="65" y="61"/>
                  </a:cubicBezTo>
                  <a:cubicBezTo>
                    <a:pt x="1" y="125"/>
                    <a:pt x="1" y="252"/>
                    <a:pt x="97" y="316"/>
                  </a:cubicBezTo>
                  <a:cubicBezTo>
                    <a:pt x="128" y="348"/>
                    <a:pt x="176" y="364"/>
                    <a:pt x="224" y="364"/>
                  </a:cubicBezTo>
                  <a:cubicBezTo>
                    <a:pt x="272" y="364"/>
                    <a:pt x="320" y="348"/>
                    <a:pt x="352" y="316"/>
                  </a:cubicBezTo>
                  <a:cubicBezTo>
                    <a:pt x="416" y="252"/>
                    <a:pt x="416" y="125"/>
                    <a:pt x="320" y="61"/>
                  </a:cubicBezTo>
                  <a:cubicBezTo>
                    <a:pt x="285" y="26"/>
                    <a:pt x="231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7"/>
            <p:cNvSpPr/>
            <p:nvPr/>
          </p:nvSpPr>
          <p:spPr>
            <a:xfrm>
              <a:off x="3903725" y="3950250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117" y="0"/>
                  </a:moveTo>
                  <a:cubicBezTo>
                    <a:pt x="71" y="0"/>
                    <a:pt x="29" y="16"/>
                    <a:pt x="0" y="45"/>
                  </a:cubicBezTo>
                  <a:lnTo>
                    <a:pt x="288" y="332"/>
                  </a:lnTo>
                  <a:cubicBezTo>
                    <a:pt x="351" y="268"/>
                    <a:pt x="351" y="140"/>
                    <a:pt x="288" y="77"/>
                  </a:cubicBezTo>
                  <a:cubicBezTo>
                    <a:pt x="235" y="24"/>
                    <a:pt x="173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7"/>
            <p:cNvSpPr/>
            <p:nvPr/>
          </p:nvSpPr>
          <p:spPr>
            <a:xfrm>
              <a:off x="3922075" y="3929800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96" y="1"/>
                  </a:moveTo>
                  <a:cubicBezTo>
                    <a:pt x="0" y="65"/>
                    <a:pt x="32" y="192"/>
                    <a:pt x="96" y="256"/>
                  </a:cubicBezTo>
                  <a:cubicBezTo>
                    <a:pt x="139" y="300"/>
                    <a:pt x="189" y="317"/>
                    <a:pt x="237" y="317"/>
                  </a:cubicBezTo>
                  <a:cubicBezTo>
                    <a:pt x="294" y="317"/>
                    <a:pt x="348" y="291"/>
                    <a:pt x="383" y="256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7"/>
            <p:cNvSpPr/>
            <p:nvPr/>
          </p:nvSpPr>
          <p:spPr>
            <a:xfrm>
              <a:off x="3946000" y="3950550"/>
              <a:ext cx="9600" cy="8325"/>
            </a:xfrm>
            <a:custGeom>
              <a:avLst/>
              <a:gdLst/>
              <a:ahLst/>
              <a:cxnLst/>
              <a:rect l="l" t="t" r="r" b="b"/>
              <a:pathLst>
                <a:path w="384" h="333" extrusionOk="0">
                  <a:moveTo>
                    <a:pt x="65" y="1"/>
                  </a:moveTo>
                  <a:cubicBezTo>
                    <a:pt x="1" y="96"/>
                    <a:pt x="1" y="192"/>
                    <a:pt x="97" y="288"/>
                  </a:cubicBezTo>
                  <a:cubicBezTo>
                    <a:pt x="125" y="317"/>
                    <a:pt x="167" y="332"/>
                    <a:pt x="213" y="332"/>
                  </a:cubicBezTo>
                  <a:cubicBezTo>
                    <a:pt x="269" y="332"/>
                    <a:pt x="331" y="309"/>
                    <a:pt x="384" y="256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7"/>
            <p:cNvSpPr/>
            <p:nvPr/>
          </p:nvSpPr>
          <p:spPr>
            <a:xfrm>
              <a:off x="3969950" y="397130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64" y="1"/>
                  </a:moveTo>
                  <a:cubicBezTo>
                    <a:pt x="0" y="96"/>
                    <a:pt x="0" y="224"/>
                    <a:pt x="64" y="288"/>
                  </a:cubicBezTo>
                  <a:cubicBezTo>
                    <a:pt x="107" y="316"/>
                    <a:pt x="157" y="332"/>
                    <a:pt x="204" y="332"/>
                  </a:cubicBezTo>
                  <a:cubicBezTo>
                    <a:pt x="262" y="332"/>
                    <a:pt x="316" y="309"/>
                    <a:pt x="351" y="256"/>
                  </a:cubicBez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7"/>
            <p:cNvSpPr/>
            <p:nvPr/>
          </p:nvSpPr>
          <p:spPr>
            <a:xfrm>
              <a:off x="3946000" y="4017375"/>
              <a:ext cx="11200" cy="10200"/>
            </a:xfrm>
            <a:custGeom>
              <a:avLst/>
              <a:gdLst/>
              <a:ahLst/>
              <a:cxnLst/>
              <a:rect l="l" t="t" r="r" b="b"/>
              <a:pathLst>
                <a:path w="448" h="408" extrusionOk="0">
                  <a:moveTo>
                    <a:pt x="252" y="1"/>
                  </a:moveTo>
                  <a:cubicBezTo>
                    <a:pt x="200" y="1"/>
                    <a:pt x="145" y="25"/>
                    <a:pt x="97" y="72"/>
                  </a:cubicBezTo>
                  <a:cubicBezTo>
                    <a:pt x="33" y="136"/>
                    <a:pt x="1" y="264"/>
                    <a:pt x="97" y="360"/>
                  </a:cubicBezTo>
                  <a:cubicBezTo>
                    <a:pt x="129" y="392"/>
                    <a:pt x="176" y="407"/>
                    <a:pt x="228" y="407"/>
                  </a:cubicBezTo>
                  <a:cubicBezTo>
                    <a:pt x="280" y="407"/>
                    <a:pt x="336" y="392"/>
                    <a:pt x="384" y="360"/>
                  </a:cubicBezTo>
                  <a:cubicBezTo>
                    <a:pt x="448" y="264"/>
                    <a:pt x="448" y="136"/>
                    <a:pt x="384" y="72"/>
                  </a:cubicBezTo>
                  <a:cubicBezTo>
                    <a:pt x="352" y="25"/>
                    <a:pt x="304" y="1"/>
                    <a:pt x="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7"/>
            <p:cNvSpPr/>
            <p:nvPr/>
          </p:nvSpPr>
          <p:spPr>
            <a:xfrm>
              <a:off x="3925275" y="4017375"/>
              <a:ext cx="8800" cy="9000"/>
            </a:xfrm>
            <a:custGeom>
              <a:avLst/>
              <a:gdLst/>
              <a:ahLst/>
              <a:cxnLst/>
              <a:rect l="l" t="t" r="r" b="b"/>
              <a:pathLst>
                <a:path w="352" h="360" extrusionOk="0">
                  <a:moveTo>
                    <a:pt x="144" y="1"/>
                  </a:moveTo>
                  <a:cubicBezTo>
                    <a:pt x="96" y="1"/>
                    <a:pt x="48" y="25"/>
                    <a:pt x="0" y="72"/>
                  </a:cubicBezTo>
                  <a:lnTo>
                    <a:pt x="255" y="360"/>
                  </a:lnTo>
                  <a:cubicBezTo>
                    <a:pt x="351" y="264"/>
                    <a:pt x="351" y="136"/>
                    <a:pt x="287" y="72"/>
                  </a:cubicBezTo>
                  <a:cubicBezTo>
                    <a:pt x="239" y="25"/>
                    <a:pt x="192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7"/>
            <p:cNvSpPr/>
            <p:nvPr/>
          </p:nvSpPr>
          <p:spPr>
            <a:xfrm>
              <a:off x="3903725" y="3994250"/>
              <a:ext cx="8800" cy="9000"/>
            </a:xfrm>
            <a:custGeom>
              <a:avLst/>
              <a:gdLst/>
              <a:ahLst/>
              <a:cxnLst/>
              <a:rect l="l" t="t" r="r" b="b"/>
              <a:pathLst>
                <a:path w="352" h="360" extrusionOk="0">
                  <a:moveTo>
                    <a:pt x="132" y="0"/>
                  </a:moveTo>
                  <a:cubicBezTo>
                    <a:pt x="80" y="0"/>
                    <a:pt x="32" y="24"/>
                    <a:pt x="0" y="72"/>
                  </a:cubicBezTo>
                  <a:lnTo>
                    <a:pt x="256" y="359"/>
                  </a:lnTo>
                  <a:cubicBezTo>
                    <a:pt x="351" y="263"/>
                    <a:pt x="351" y="136"/>
                    <a:pt x="288" y="72"/>
                  </a:cubicBezTo>
                  <a:cubicBezTo>
                    <a:pt x="240" y="24"/>
                    <a:pt x="18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7"/>
            <p:cNvSpPr/>
            <p:nvPr/>
          </p:nvSpPr>
          <p:spPr>
            <a:xfrm>
              <a:off x="3924475" y="3994825"/>
              <a:ext cx="10400" cy="9600"/>
            </a:xfrm>
            <a:custGeom>
              <a:avLst/>
              <a:gdLst/>
              <a:ahLst/>
              <a:cxnLst/>
              <a:rect l="l" t="t" r="r" b="b"/>
              <a:pathLst>
                <a:path w="416" h="384" extrusionOk="0">
                  <a:moveTo>
                    <a:pt x="220" y="1"/>
                  </a:moveTo>
                  <a:cubicBezTo>
                    <a:pt x="168" y="1"/>
                    <a:pt x="112" y="17"/>
                    <a:pt x="64" y="49"/>
                  </a:cubicBezTo>
                  <a:cubicBezTo>
                    <a:pt x="0" y="145"/>
                    <a:pt x="0" y="240"/>
                    <a:pt x="64" y="336"/>
                  </a:cubicBezTo>
                  <a:cubicBezTo>
                    <a:pt x="96" y="368"/>
                    <a:pt x="144" y="384"/>
                    <a:pt x="196" y="384"/>
                  </a:cubicBezTo>
                  <a:cubicBezTo>
                    <a:pt x="248" y="384"/>
                    <a:pt x="303" y="368"/>
                    <a:pt x="351" y="336"/>
                  </a:cubicBezTo>
                  <a:cubicBezTo>
                    <a:pt x="415" y="272"/>
                    <a:pt x="415" y="145"/>
                    <a:pt x="351" y="49"/>
                  </a:cubicBezTo>
                  <a:cubicBezTo>
                    <a:pt x="319" y="17"/>
                    <a:pt x="27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37"/>
            <p:cNvSpPr/>
            <p:nvPr/>
          </p:nvSpPr>
          <p:spPr>
            <a:xfrm>
              <a:off x="3902125" y="3971900"/>
              <a:ext cx="10400" cy="10000"/>
            </a:xfrm>
            <a:custGeom>
              <a:avLst/>
              <a:gdLst/>
              <a:ahLst/>
              <a:cxnLst/>
              <a:rect l="l" t="t" r="r" b="b"/>
              <a:pathLst>
                <a:path w="416" h="400" extrusionOk="0">
                  <a:moveTo>
                    <a:pt x="220" y="0"/>
                  </a:moveTo>
                  <a:cubicBezTo>
                    <a:pt x="168" y="0"/>
                    <a:pt x="112" y="24"/>
                    <a:pt x="64" y="72"/>
                  </a:cubicBezTo>
                  <a:cubicBezTo>
                    <a:pt x="1" y="136"/>
                    <a:pt x="1" y="264"/>
                    <a:pt x="64" y="328"/>
                  </a:cubicBezTo>
                  <a:cubicBezTo>
                    <a:pt x="112" y="375"/>
                    <a:pt x="168" y="399"/>
                    <a:pt x="220" y="399"/>
                  </a:cubicBezTo>
                  <a:cubicBezTo>
                    <a:pt x="272" y="399"/>
                    <a:pt x="320" y="375"/>
                    <a:pt x="352" y="328"/>
                  </a:cubicBezTo>
                  <a:cubicBezTo>
                    <a:pt x="415" y="264"/>
                    <a:pt x="415" y="136"/>
                    <a:pt x="352" y="72"/>
                  </a:cubicBezTo>
                  <a:cubicBezTo>
                    <a:pt x="320" y="24"/>
                    <a:pt x="272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37"/>
            <p:cNvSpPr/>
            <p:nvPr/>
          </p:nvSpPr>
          <p:spPr>
            <a:xfrm>
              <a:off x="3879800" y="3949350"/>
              <a:ext cx="10375" cy="9525"/>
            </a:xfrm>
            <a:custGeom>
              <a:avLst/>
              <a:gdLst/>
              <a:ahLst/>
              <a:cxnLst/>
              <a:rect l="l" t="t" r="r" b="b"/>
              <a:pathLst>
                <a:path w="415" h="381" extrusionOk="0">
                  <a:moveTo>
                    <a:pt x="211" y="1"/>
                  </a:moveTo>
                  <a:cubicBezTo>
                    <a:pt x="168" y="1"/>
                    <a:pt x="128" y="17"/>
                    <a:pt x="96" y="49"/>
                  </a:cubicBezTo>
                  <a:cubicBezTo>
                    <a:pt x="0" y="113"/>
                    <a:pt x="0" y="240"/>
                    <a:pt x="96" y="304"/>
                  </a:cubicBezTo>
                  <a:cubicBezTo>
                    <a:pt x="131" y="357"/>
                    <a:pt x="185" y="380"/>
                    <a:pt x="238" y="380"/>
                  </a:cubicBezTo>
                  <a:cubicBezTo>
                    <a:pt x="281" y="380"/>
                    <a:pt x="322" y="365"/>
                    <a:pt x="351" y="336"/>
                  </a:cubicBezTo>
                  <a:cubicBezTo>
                    <a:pt x="415" y="240"/>
                    <a:pt x="415" y="144"/>
                    <a:pt x="351" y="49"/>
                  </a:cubicBezTo>
                  <a:cubicBezTo>
                    <a:pt x="303" y="17"/>
                    <a:pt x="255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37"/>
            <p:cNvSpPr/>
            <p:nvPr/>
          </p:nvSpPr>
          <p:spPr>
            <a:xfrm>
              <a:off x="3882175" y="3971375"/>
              <a:ext cx="8800" cy="8725"/>
            </a:xfrm>
            <a:custGeom>
              <a:avLst/>
              <a:gdLst/>
              <a:ahLst/>
              <a:cxnLst/>
              <a:rect l="l" t="t" r="r" b="b"/>
              <a:pathLst>
                <a:path w="352" h="349" extrusionOk="0">
                  <a:moveTo>
                    <a:pt x="117" y="1"/>
                  </a:moveTo>
                  <a:cubicBezTo>
                    <a:pt x="71" y="1"/>
                    <a:pt x="30" y="18"/>
                    <a:pt x="1" y="61"/>
                  </a:cubicBezTo>
                  <a:lnTo>
                    <a:pt x="256" y="349"/>
                  </a:lnTo>
                  <a:cubicBezTo>
                    <a:pt x="352" y="253"/>
                    <a:pt x="352" y="157"/>
                    <a:pt x="288" y="61"/>
                  </a:cubicBezTo>
                  <a:cubicBezTo>
                    <a:pt x="235" y="26"/>
                    <a:pt x="173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37"/>
            <p:cNvSpPr/>
            <p:nvPr/>
          </p:nvSpPr>
          <p:spPr>
            <a:xfrm>
              <a:off x="3902125" y="3951350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64" y="1"/>
                  </a:moveTo>
                  <a:cubicBezTo>
                    <a:pt x="1" y="96"/>
                    <a:pt x="1" y="192"/>
                    <a:pt x="64" y="288"/>
                  </a:cubicBezTo>
                  <a:cubicBezTo>
                    <a:pt x="112" y="320"/>
                    <a:pt x="168" y="336"/>
                    <a:pt x="220" y="336"/>
                  </a:cubicBezTo>
                  <a:cubicBezTo>
                    <a:pt x="272" y="336"/>
                    <a:pt x="320" y="320"/>
                    <a:pt x="352" y="288"/>
                  </a:cubicBez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37"/>
            <p:cNvSpPr/>
            <p:nvPr/>
          </p:nvSpPr>
          <p:spPr>
            <a:xfrm>
              <a:off x="3924475" y="3973700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64" y="0"/>
                  </a:moveTo>
                  <a:cubicBezTo>
                    <a:pt x="0" y="64"/>
                    <a:pt x="0" y="192"/>
                    <a:pt x="64" y="287"/>
                  </a:cubicBezTo>
                  <a:cubicBezTo>
                    <a:pt x="112" y="319"/>
                    <a:pt x="168" y="335"/>
                    <a:pt x="220" y="335"/>
                  </a:cubicBezTo>
                  <a:cubicBezTo>
                    <a:pt x="271" y="335"/>
                    <a:pt x="319" y="319"/>
                    <a:pt x="351" y="287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37"/>
            <p:cNvSpPr/>
            <p:nvPr/>
          </p:nvSpPr>
          <p:spPr>
            <a:xfrm>
              <a:off x="3946800" y="3996025"/>
              <a:ext cx="9600" cy="8325"/>
            </a:xfrm>
            <a:custGeom>
              <a:avLst/>
              <a:gdLst/>
              <a:ahLst/>
              <a:cxnLst/>
              <a:rect l="l" t="t" r="r" b="b"/>
              <a:pathLst>
                <a:path w="384" h="333" extrusionOk="0">
                  <a:moveTo>
                    <a:pt x="97" y="1"/>
                  </a:moveTo>
                  <a:cubicBezTo>
                    <a:pt x="1" y="65"/>
                    <a:pt x="1" y="192"/>
                    <a:pt x="97" y="288"/>
                  </a:cubicBezTo>
                  <a:cubicBezTo>
                    <a:pt x="125" y="317"/>
                    <a:pt x="167" y="333"/>
                    <a:pt x="213" y="333"/>
                  </a:cubicBezTo>
                  <a:cubicBezTo>
                    <a:pt x="269" y="333"/>
                    <a:pt x="331" y="309"/>
                    <a:pt x="384" y="256"/>
                  </a:cubicBez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37"/>
            <p:cNvSpPr/>
            <p:nvPr/>
          </p:nvSpPr>
          <p:spPr>
            <a:xfrm>
              <a:off x="3921275" y="4040525"/>
              <a:ext cx="11200" cy="10175"/>
            </a:xfrm>
            <a:custGeom>
              <a:avLst/>
              <a:gdLst/>
              <a:ahLst/>
              <a:cxnLst/>
              <a:rect l="l" t="t" r="r" b="b"/>
              <a:pathLst>
                <a:path w="448" h="407" extrusionOk="0">
                  <a:moveTo>
                    <a:pt x="252" y="0"/>
                  </a:moveTo>
                  <a:cubicBezTo>
                    <a:pt x="200" y="0"/>
                    <a:pt x="144" y="24"/>
                    <a:pt x="96" y="72"/>
                  </a:cubicBezTo>
                  <a:cubicBezTo>
                    <a:pt x="1" y="136"/>
                    <a:pt x="1" y="263"/>
                    <a:pt x="64" y="359"/>
                  </a:cubicBezTo>
                  <a:cubicBezTo>
                    <a:pt x="96" y="391"/>
                    <a:pt x="152" y="407"/>
                    <a:pt x="208" y="407"/>
                  </a:cubicBezTo>
                  <a:cubicBezTo>
                    <a:pt x="264" y="407"/>
                    <a:pt x="320" y="391"/>
                    <a:pt x="352" y="359"/>
                  </a:cubicBezTo>
                  <a:cubicBezTo>
                    <a:pt x="447" y="263"/>
                    <a:pt x="447" y="136"/>
                    <a:pt x="384" y="72"/>
                  </a:cubicBezTo>
                  <a:cubicBezTo>
                    <a:pt x="352" y="24"/>
                    <a:pt x="30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37"/>
            <p:cNvSpPr/>
            <p:nvPr/>
          </p:nvSpPr>
          <p:spPr>
            <a:xfrm>
              <a:off x="3900525" y="4039600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141" y="1"/>
                  </a:moveTo>
                  <a:cubicBezTo>
                    <a:pt x="93" y="1"/>
                    <a:pt x="44" y="16"/>
                    <a:pt x="1" y="45"/>
                  </a:cubicBezTo>
                  <a:lnTo>
                    <a:pt x="256" y="332"/>
                  </a:lnTo>
                  <a:cubicBezTo>
                    <a:pt x="352" y="268"/>
                    <a:pt x="352" y="141"/>
                    <a:pt x="288" y="77"/>
                  </a:cubicBezTo>
                  <a:cubicBezTo>
                    <a:pt x="253" y="24"/>
                    <a:pt x="198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37"/>
            <p:cNvSpPr/>
            <p:nvPr/>
          </p:nvSpPr>
          <p:spPr>
            <a:xfrm>
              <a:off x="3879800" y="4015675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140" y="0"/>
                  </a:moveTo>
                  <a:cubicBezTo>
                    <a:pt x="93" y="0"/>
                    <a:pt x="43" y="16"/>
                    <a:pt x="0" y="45"/>
                  </a:cubicBezTo>
                  <a:lnTo>
                    <a:pt x="255" y="332"/>
                  </a:lnTo>
                  <a:cubicBezTo>
                    <a:pt x="351" y="268"/>
                    <a:pt x="351" y="140"/>
                    <a:pt x="287" y="77"/>
                  </a:cubicBezTo>
                  <a:cubicBezTo>
                    <a:pt x="252" y="24"/>
                    <a:pt x="198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37"/>
            <p:cNvSpPr/>
            <p:nvPr/>
          </p:nvSpPr>
          <p:spPr>
            <a:xfrm>
              <a:off x="3900525" y="4016875"/>
              <a:ext cx="11200" cy="9825"/>
            </a:xfrm>
            <a:custGeom>
              <a:avLst/>
              <a:gdLst/>
              <a:ahLst/>
              <a:cxnLst/>
              <a:rect l="l" t="t" r="r" b="b"/>
              <a:pathLst>
                <a:path w="448" h="393" extrusionOk="0">
                  <a:moveTo>
                    <a:pt x="205" y="0"/>
                  </a:moveTo>
                  <a:cubicBezTo>
                    <a:pt x="158" y="0"/>
                    <a:pt x="108" y="17"/>
                    <a:pt x="65" y="60"/>
                  </a:cubicBezTo>
                  <a:cubicBezTo>
                    <a:pt x="1" y="124"/>
                    <a:pt x="1" y="252"/>
                    <a:pt x="65" y="316"/>
                  </a:cubicBezTo>
                  <a:cubicBezTo>
                    <a:pt x="100" y="368"/>
                    <a:pt x="154" y="392"/>
                    <a:pt x="212" y="392"/>
                  </a:cubicBezTo>
                  <a:cubicBezTo>
                    <a:pt x="259" y="392"/>
                    <a:pt x="309" y="376"/>
                    <a:pt x="352" y="348"/>
                  </a:cubicBezTo>
                  <a:cubicBezTo>
                    <a:pt x="416" y="284"/>
                    <a:pt x="448" y="156"/>
                    <a:pt x="352" y="60"/>
                  </a:cubicBezTo>
                  <a:cubicBezTo>
                    <a:pt x="317" y="25"/>
                    <a:pt x="263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37"/>
            <p:cNvSpPr/>
            <p:nvPr/>
          </p:nvSpPr>
          <p:spPr>
            <a:xfrm>
              <a:off x="3879000" y="3993250"/>
              <a:ext cx="11175" cy="9500"/>
            </a:xfrm>
            <a:custGeom>
              <a:avLst/>
              <a:gdLst/>
              <a:ahLst/>
              <a:cxnLst/>
              <a:rect l="l" t="t" r="r" b="b"/>
              <a:pathLst>
                <a:path w="447" h="380" extrusionOk="0">
                  <a:moveTo>
                    <a:pt x="227" y="0"/>
                  </a:moveTo>
                  <a:cubicBezTo>
                    <a:pt x="176" y="0"/>
                    <a:pt x="128" y="16"/>
                    <a:pt x="96" y="48"/>
                  </a:cubicBezTo>
                  <a:cubicBezTo>
                    <a:pt x="0" y="112"/>
                    <a:pt x="0" y="240"/>
                    <a:pt x="96" y="303"/>
                  </a:cubicBezTo>
                  <a:cubicBezTo>
                    <a:pt x="131" y="356"/>
                    <a:pt x="185" y="380"/>
                    <a:pt x="238" y="380"/>
                  </a:cubicBezTo>
                  <a:cubicBezTo>
                    <a:pt x="281" y="380"/>
                    <a:pt x="322" y="364"/>
                    <a:pt x="351" y="335"/>
                  </a:cubicBezTo>
                  <a:cubicBezTo>
                    <a:pt x="447" y="271"/>
                    <a:pt x="447" y="144"/>
                    <a:pt x="383" y="48"/>
                  </a:cubicBezTo>
                  <a:cubicBezTo>
                    <a:pt x="335" y="16"/>
                    <a:pt x="279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37"/>
            <p:cNvSpPr/>
            <p:nvPr/>
          </p:nvSpPr>
          <p:spPr>
            <a:xfrm>
              <a:off x="3858250" y="3969400"/>
              <a:ext cx="10400" cy="9425"/>
            </a:xfrm>
            <a:custGeom>
              <a:avLst/>
              <a:gdLst/>
              <a:ahLst/>
              <a:cxnLst/>
              <a:rect l="l" t="t" r="r" b="b"/>
              <a:pathLst>
                <a:path w="416" h="377" extrusionOk="0">
                  <a:moveTo>
                    <a:pt x="204" y="0"/>
                  </a:moveTo>
                  <a:cubicBezTo>
                    <a:pt x="157" y="0"/>
                    <a:pt x="107" y="16"/>
                    <a:pt x="64" y="45"/>
                  </a:cubicBezTo>
                  <a:cubicBezTo>
                    <a:pt x="0" y="108"/>
                    <a:pt x="0" y="236"/>
                    <a:pt x="64" y="300"/>
                  </a:cubicBezTo>
                  <a:cubicBezTo>
                    <a:pt x="99" y="353"/>
                    <a:pt x="154" y="376"/>
                    <a:pt x="212" y="376"/>
                  </a:cubicBezTo>
                  <a:cubicBezTo>
                    <a:pt x="259" y="376"/>
                    <a:pt x="308" y="361"/>
                    <a:pt x="351" y="332"/>
                  </a:cubicBezTo>
                  <a:cubicBezTo>
                    <a:pt x="415" y="268"/>
                    <a:pt x="415" y="140"/>
                    <a:pt x="351" y="77"/>
                  </a:cubicBezTo>
                  <a:cubicBezTo>
                    <a:pt x="316" y="24"/>
                    <a:pt x="26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37"/>
            <p:cNvSpPr/>
            <p:nvPr/>
          </p:nvSpPr>
          <p:spPr>
            <a:xfrm>
              <a:off x="3859850" y="3991725"/>
              <a:ext cx="8000" cy="8325"/>
            </a:xfrm>
            <a:custGeom>
              <a:avLst/>
              <a:gdLst/>
              <a:ahLst/>
              <a:cxnLst/>
              <a:rect l="l" t="t" r="r" b="b"/>
              <a:pathLst>
                <a:path w="320" h="333" extrusionOk="0">
                  <a:moveTo>
                    <a:pt x="113" y="1"/>
                  </a:moveTo>
                  <a:cubicBezTo>
                    <a:pt x="70" y="1"/>
                    <a:pt x="29" y="17"/>
                    <a:pt x="0" y="45"/>
                  </a:cubicBezTo>
                  <a:lnTo>
                    <a:pt x="255" y="332"/>
                  </a:lnTo>
                  <a:cubicBezTo>
                    <a:pt x="319" y="269"/>
                    <a:pt x="319" y="141"/>
                    <a:pt x="255" y="77"/>
                  </a:cubicBezTo>
                  <a:cubicBezTo>
                    <a:pt x="220" y="24"/>
                    <a:pt x="166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37"/>
            <p:cNvSpPr/>
            <p:nvPr/>
          </p:nvSpPr>
          <p:spPr>
            <a:xfrm>
              <a:off x="3880575" y="3972900"/>
              <a:ext cx="8025" cy="8325"/>
            </a:xfrm>
            <a:custGeom>
              <a:avLst/>
              <a:gdLst/>
              <a:ahLst/>
              <a:cxnLst/>
              <a:rect l="l" t="t" r="r" b="b"/>
              <a:pathLst>
                <a:path w="321" h="333" extrusionOk="0">
                  <a:moveTo>
                    <a:pt x="65" y="0"/>
                  </a:moveTo>
                  <a:cubicBezTo>
                    <a:pt x="1" y="64"/>
                    <a:pt x="1" y="192"/>
                    <a:pt x="65" y="256"/>
                  </a:cubicBezTo>
                  <a:cubicBezTo>
                    <a:pt x="100" y="308"/>
                    <a:pt x="154" y="332"/>
                    <a:pt x="207" y="332"/>
                  </a:cubicBezTo>
                  <a:cubicBezTo>
                    <a:pt x="250" y="332"/>
                    <a:pt x="291" y="316"/>
                    <a:pt x="320" y="288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37"/>
            <p:cNvSpPr/>
            <p:nvPr/>
          </p:nvSpPr>
          <p:spPr>
            <a:xfrm>
              <a:off x="3901325" y="399602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96" y="1"/>
                  </a:moveTo>
                  <a:cubicBezTo>
                    <a:pt x="33" y="65"/>
                    <a:pt x="1" y="192"/>
                    <a:pt x="96" y="256"/>
                  </a:cubicBezTo>
                  <a:cubicBezTo>
                    <a:pt x="132" y="309"/>
                    <a:pt x="186" y="333"/>
                    <a:pt x="239" y="333"/>
                  </a:cubicBezTo>
                  <a:cubicBezTo>
                    <a:pt x="281" y="333"/>
                    <a:pt x="323" y="317"/>
                    <a:pt x="352" y="288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37"/>
            <p:cNvSpPr/>
            <p:nvPr/>
          </p:nvSpPr>
          <p:spPr>
            <a:xfrm>
              <a:off x="3922875" y="4019175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96" y="0"/>
                  </a:moveTo>
                  <a:cubicBezTo>
                    <a:pt x="0" y="64"/>
                    <a:pt x="0" y="192"/>
                    <a:pt x="64" y="288"/>
                  </a:cubicBezTo>
                  <a:cubicBezTo>
                    <a:pt x="112" y="320"/>
                    <a:pt x="168" y="335"/>
                    <a:pt x="220" y="335"/>
                  </a:cubicBezTo>
                  <a:cubicBezTo>
                    <a:pt x="272" y="335"/>
                    <a:pt x="320" y="320"/>
                    <a:pt x="351" y="288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37"/>
            <p:cNvSpPr/>
            <p:nvPr/>
          </p:nvSpPr>
          <p:spPr>
            <a:xfrm>
              <a:off x="3895750" y="4062650"/>
              <a:ext cx="11200" cy="9925"/>
            </a:xfrm>
            <a:custGeom>
              <a:avLst/>
              <a:gdLst/>
              <a:ahLst/>
              <a:cxnLst/>
              <a:rect l="l" t="t" r="r" b="b"/>
              <a:pathLst>
                <a:path w="448" h="397" extrusionOk="0">
                  <a:moveTo>
                    <a:pt x="252" y="1"/>
                  </a:moveTo>
                  <a:cubicBezTo>
                    <a:pt x="200" y="1"/>
                    <a:pt x="144" y="17"/>
                    <a:pt x="96" y="49"/>
                  </a:cubicBezTo>
                  <a:cubicBezTo>
                    <a:pt x="0" y="112"/>
                    <a:pt x="0" y="240"/>
                    <a:pt x="64" y="336"/>
                  </a:cubicBezTo>
                  <a:cubicBezTo>
                    <a:pt x="99" y="371"/>
                    <a:pt x="153" y="396"/>
                    <a:pt x="211" y="396"/>
                  </a:cubicBezTo>
                  <a:cubicBezTo>
                    <a:pt x="258" y="396"/>
                    <a:pt x="308" y="379"/>
                    <a:pt x="351" y="336"/>
                  </a:cubicBezTo>
                  <a:cubicBezTo>
                    <a:pt x="447" y="272"/>
                    <a:pt x="447" y="144"/>
                    <a:pt x="383" y="49"/>
                  </a:cubicBezTo>
                  <a:cubicBezTo>
                    <a:pt x="351" y="17"/>
                    <a:pt x="303" y="1"/>
                    <a:pt x="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37"/>
            <p:cNvSpPr/>
            <p:nvPr/>
          </p:nvSpPr>
          <p:spPr>
            <a:xfrm>
              <a:off x="3875000" y="4060350"/>
              <a:ext cx="8800" cy="9100"/>
            </a:xfrm>
            <a:custGeom>
              <a:avLst/>
              <a:gdLst/>
              <a:ahLst/>
              <a:cxnLst/>
              <a:rect l="l" t="t" r="r" b="b"/>
              <a:pathLst>
                <a:path w="352" h="364" extrusionOk="0">
                  <a:moveTo>
                    <a:pt x="140" y="0"/>
                  </a:moveTo>
                  <a:cubicBezTo>
                    <a:pt x="93" y="0"/>
                    <a:pt x="44" y="16"/>
                    <a:pt x="1" y="45"/>
                  </a:cubicBezTo>
                  <a:lnTo>
                    <a:pt x="256" y="364"/>
                  </a:lnTo>
                  <a:cubicBezTo>
                    <a:pt x="352" y="300"/>
                    <a:pt x="352" y="173"/>
                    <a:pt x="288" y="77"/>
                  </a:cubicBezTo>
                  <a:cubicBezTo>
                    <a:pt x="253" y="24"/>
                    <a:pt x="198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37"/>
            <p:cNvSpPr/>
            <p:nvPr/>
          </p:nvSpPr>
          <p:spPr>
            <a:xfrm>
              <a:off x="3855850" y="4035625"/>
              <a:ext cx="8800" cy="9100"/>
            </a:xfrm>
            <a:custGeom>
              <a:avLst/>
              <a:gdLst/>
              <a:ahLst/>
              <a:cxnLst/>
              <a:rect l="l" t="t" r="r" b="b"/>
              <a:pathLst>
                <a:path w="352" h="364" extrusionOk="0">
                  <a:moveTo>
                    <a:pt x="114" y="0"/>
                  </a:moveTo>
                  <a:cubicBezTo>
                    <a:pt x="71" y="0"/>
                    <a:pt x="29" y="16"/>
                    <a:pt x="1" y="45"/>
                  </a:cubicBezTo>
                  <a:lnTo>
                    <a:pt x="224" y="364"/>
                  </a:lnTo>
                  <a:cubicBezTo>
                    <a:pt x="320" y="300"/>
                    <a:pt x="352" y="172"/>
                    <a:pt x="256" y="76"/>
                  </a:cubicBezTo>
                  <a:cubicBezTo>
                    <a:pt x="221" y="24"/>
                    <a:pt x="166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37"/>
            <p:cNvSpPr/>
            <p:nvPr/>
          </p:nvSpPr>
          <p:spPr>
            <a:xfrm>
              <a:off x="3875800" y="4038000"/>
              <a:ext cx="11200" cy="9825"/>
            </a:xfrm>
            <a:custGeom>
              <a:avLst/>
              <a:gdLst/>
              <a:ahLst/>
              <a:cxnLst/>
              <a:rect l="l" t="t" r="r" b="b"/>
              <a:pathLst>
                <a:path w="448" h="393" extrusionOk="0">
                  <a:moveTo>
                    <a:pt x="212" y="1"/>
                  </a:moveTo>
                  <a:cubicBezTo>
                    <a:pt x="166" y="1"/>
                    <a:pt x="125" y="17"/>
                    <a:pt x="96" y="45"/>
                  </a:cubicBezTo>
                  <a:cubicBezTo>
                    <a:pt x="0" y="109"/>
                    <a:pt x="0" y="237"/>
                    <a:pt x="64" y="332"/>
                  </a:cubicBezTo>
                  <a:cubicBezTo>
                    <a:pt x="99" y="367"/>
                    <a:pt x="154" y="393"/>
                    <a:pt x="211" y="393"/>
                  </a:cubicBezTo>
                  <a:cubicBezTo>
                    <a:pt x="259" y="393"/>
                    <a:pt x="308" y="376"/>
                    <a:pt x="351" y="332"/>
                  </a:cubicBezTo>
                  <a:cubicBezTo>
                    <a:pt x="415" y="269"/>
                    <a:pt x="447" y="141"/>
                    <a:pt x="383" y="77"/>
                  </a:cubicBezTo>
                  <a:cubicBezTo>
                    <a:pt x="331" y="24"/>
                    <a:pt x="268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37"/>
            <p:cNvSpPr/>
            <p:nvPr/>
          </p:nvSpPr>
          <p:spPr>
            <a:xfrm>
              <a:off x="3855050" y="4013275"/>
              <a:ext cx="11200" cy="9975"/>
            </a:xfrm>
            <a:custGeom>
              <a:avLst/>
              <a:gdLst/>
              <a:ahLst/>
              <a:cxnLst/>
              <a:rect l="l" t="t" r="r" b="b"/>
              <a:pathLst>
                <a:path w="448" h="399" extrusionOk="0">
                  <a:moveTo>
                    <a:pt x="236" y="0"/>
                  </a:moveTo>
                  <a:cubicBezTo>
                    <a:pt x="189" y="0"/>
                    <a:pt x="139" y="16"/>
                    <a:pt x="96" y="45"/>
                  </a:cubicBezTo>
                  <a:cubicBezTo>
                    <a:pt x="33" y="109"/>
                    <a:pt x="1" y="236"/>
                    <a:pt x="96" y="332"/>
                  </a:cubicBezTo>
                  <a:cubicBezTo>
                    <a:pt x="136" y="372"/>
                    <a:pt x="200" y="399"/>
                    <a:pt x="258" y="399"/>
                  </a:cubicBezTo>
                  <a:cubicBezTo>
                    <a:pt x="294" y="399"/>
                    <a:pt x="327" y="388"/>
                    <a:pt x="352" y="364"/>
                  </a:cubicBezTo>
                  <a:cubicBezTo>
                    <a:pt x="447" y="268"/>
                    <a:pt x="447" y="173"/>
                    <a:pt x="384" y="77"/>
                  </a:cubicBezTo>
                  <a:cubicBezTo>
                    <a:pt x="348" y="24"/>
                    <a:pt x="29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37"/>
            <p:cNvSpPr/>
            <p:nvPr/>
          </p:nvSpPr>
          <p:spPr>
            <a:xfrm>
              <a:off x="3835100" y="3988775"/>
              <a:ext cx="11200" cy="9750"/>
            </a:xfrm>
            <a:custGeom>
              <a:avLst/>
              <a:gdLst/>
              <a:ahLst/>
              <a:cxnLst/>
              <a:rect l="l" t="t" r="r" b="b"/>
              <a:pathLst>
                <a:path w="448" h="390" extrusionOk="0">
                  <a:moveTo>
                    <a:pt x="204" y="1"/>
                  </a:moveTo>
                  <a:cubicBezTo>
                    <a:pt x="170" y="1"/>
                    <a:pt x="133" y="11"/>
                    <a:pt x="97" y="36"/>
                  </a:cubicBezTo>
                  <a:cubicBezTo>
                    <a:pt x="33" y="99"/>
                    <a:pt x="1" y="227"/>
                    <a:pt x="65" y="323"/>
                  </a:cubicBezTo>
                  <a:cubicBezTo>
                    <a:pt x="124" y="362"/>
                    <a:pt x="183" y="389"/>
                    <a:pt x="242" y="389"/>
                  </a:cubicBezTo>
                  <a:cubicBezTo>
                    <a:pt x="279" y="389"/>
                    <a:pt x="315" y="379"/>
                    <a:pt x="352" y="355"/>
                  </a:cubicBezTo>
                  <a:cubicBezTo>
                    <a:pt x="416" y="291"/>
                    <a:pt x="448" y="163"/>
                    <a:pt x="352" y="67"/>
                  </a:cubicBezTo>
                  <a:cubicBezTo>
                    <a:pt x="312" y="28"/>
                    <a:pt x="261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37"/>
            <p:cNvSpPr/>
            <p:nvPr/>
          </p:nvSpPr>
          <p:spPr>
            <a:xfrm>
              <a:off x="3835900" y="4011125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110" y="0"/>
                  </a:moveTo>
                  <a:cubicBezTo>
                    <a:pt x="74" y="0"/>
                    <a:pt x="37" y="11"/>
                    <a:pt x="1" y="35"/>
                  </a:cubicBezTo>
                  <a:lnTo>
                    <a:pt x="256" y="354"/>
                  </a:lnTo>
                  <a:cubicBezTo>
                    <a:pt x="320" y="290"/>
                    <a:pt x="352" y="163"/>
                    <a:pt x="288" y="67"/>
                  </a:cubicBezTo>
                  <a:cubicBezTo>
                    <a:pt x="229" y="28"/>
                    <a:pt x="170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37"/>
            <p:cNvSpPr/>
            <p:nvPr/>
          </p:nvSpPr>
          <p:spPr>
            <a:xfrm>
              <a:off x="3857450" y="3992850"/>
              <a:ext cx="8800" cy="8300"/>
            </a:xfrm>
            <a:custGeom>
              <a:avLst/>
              <a:gdLst/>
              <a:ahLst/>
              <a:cxnLst/>
              <a:rect l="l" t="t" r="r" b="b"/>
              <a:pathLst>
                <a:path w="352" h="332" extrusionOk="0">
                  <a:moveTo>
                    <a:pt x="96" y="0"/>
                  </a:moveTo>
                  <a:cubicBezTo>
                    <a:pt x="0" y="64"/>
                    <a:pt x="0" y="192"/>
                    <a:pt x="64" y="256"/>
                  </a:cubicBezTo>
                  <a:cubicBezTo>
                    <a:pt x="99" y="308"/>
                    <a:pt x="154" y="332"/>
                    <a:pt x="212" y="332"/>
                  </a:cubicBezTo>
                  <a:cubicBezTo>
                    <a:pt x="259" y="332"/>
                    <a:pt x="308" y="316"/>
                    <a:pt x="351" y="287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37"/>
            <p:cNvSpPr/>
            <p:nvPr/>
          </p:nvSpPr>
          <p:spPr>
            <a:xfrm>
              <a:off x="3877400" y="4016775"/>
              <a:ext cx="8800" cy="8725"/>
            </a:xfrm>
            <a:custGeom>
              <a:avLst/>
              <a:gdLst/>
              <a:ahLst/>
              <a:cxnLst/>
              <a:rect l="l" t="t" r="r" b="b"/>
              <a:pathLst>
                <a:path w="352" h="349" extrusionOk="0">
                  <a:moveTo>
                    <a:pt x="96" y="1"/>
                  </a:moveTo>
                  <a:cubicBezTo>
                    <a:pt x="32" y="64"/>
                    <a:pt x="0" y="192"/>
                    <a:pt x="96" y="288"/>
                  </a:cubicBezTo>
                  <a:cubicBezTo>
                    <a:pt x="131" y="323"/>
                    <a:pt x="185" y="348"/>
                    <a:pt x="238" y="348"/>
                  </a:cubicBezTo>
                  <a:cubicBezTo>
                    <a:pt x="281" y="348"/>
                    <a:pt x="323" y="331"/>
                    <a:pt x="351" y="288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37"/>
            <p:cNvSpPr/>
            <p:nvPr/>
          </p:nvSpPr>
          <p:spPr>
            <a:xfrm>
              <a:off x="3898150" y="4040725"/>
              <a:ext cx="8800" cy="8700"/>
            </a:xfrm>
            <a:custGeom>
              <a:avLst/>
              <a:gdLst/>
              <a:ahLst/>
              <a:cxnLst/>
              <a:rect l="l" t="t" r="r" b="b"/>
              <a:pathLst>
                <a:path w="352" h="348" extrusionOk="0">
                  <a:moveTo>
                    <a:pt x="96" y="0"/>
                  </a:moveTo>
                  <a:cubicBezTo>
                    <a:pt x="0" y="64"/>
                    <a:pt x="0" y="192"/>
                    <a:pt x="64" y="287"/>
                  </a:cubicBezTo>
                  <a:cubicBezTo>
                    <a:pt x="99" y="322"/>
                    <a:pt x="153" y="348"/>
                    <a:pt x="211" y="348"/>
                  </a:cubicBezTo>
                  <a:cubicBezTo>
                    <a:pt x="258" y="348"/>
                    <a:pt x="308" y="331"/>
                    <a:pt x="351" y="287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37"/>
            <p:cNvSpPr/>
            <p:nvPr/>
          </p:nvSpPr>
          <p:spPr>
            <a:xfrm>
              <a:off x="3869425" y="4083475"/>
              <a:ext cx="11975" cy="9775"/>
            </a:xfrm>
            <a:custGeom>
              <a:avLst/>
              <a:gdLst/>
              <a:ahLst/>
              <a:cxnLst/>
              <a:rect l="l" t="t" r="r" b="b"/>
              <a:pathLst>
                <a:path w="479" h="391" extrusionOk="0">
                  <a:moveTo>
                    <a:pt x="241" y="1"/>
                  </a:moveTo>
                  <a:cubicBezTo>
                    <a:pt x="198" y="1"/>
                    <a:pt x="156" y="17"/>
                    <a:pt x="128" y="45"/>
                  </a:cubicBezTo>
                  <a:cubicBezTo>
                    <a:pt x="32" y="109"/>
                    <a:pt x="0" y="237"/>
                    <a:pt x="64" y="301"/>
                  </a:cubicBezTo>
                  <a:cubicBezTo>
                    <a:pt x="101" y="356"/>
                    <a:pt x="160" y="390"/>
                    <a:pt x="221" y="390"/>
                  </a:cubicBezTo>
                  <a:cubicBezTo>
                    <a:pt x="265" y="390"/>
                    <a:pt x="311" y="373"/>
                    <a:pt x="351" y="333"/>
                  </a:cubicBezTo>
                  <a:cubicBezTo>
                    <a:pt x="447" y="269"/>
                    <a:pt x="479" y="141"/>
                    <a:pt x="383" y="77"/>
                  </a:cubicBezTo>
                  <a:cubicBezTo>
                    <a:pt x="348" y="25"/>
                    <a:pt x="293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37"/>
            <p:cNvSpPr/>
            <p:nvPr/>
          </p:nvSpPr>
          <p:spPr>
            <a:xfrm>
              <a:off x="3849475" y="4080525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119" y="1"/>
                  </a:moveTo>
                  <a:cubicBezTo>
                    <a:pt x="78" y="1"/>
                    <a:pt x="37" y="11"/>
                    <a:pt x="0" y="36"/>
                  </a:cubicBezTo>
                  <a:lnTo>
                    <a:pt x="224" y="355"/>
                  </a:lnTo>
                  <a:cubicBezTo>
                    <a:pt x="319" y="291"/>
                    <a:pt x="351" y="163"/>
                    <a:pt x="287" y="68"/>
                  </a:cubicBezTo>
                  <a:cubicBezTo>
                    <a:pt x="248" y="28"/>
                    <a:pt x="184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37"/>
            <p:cNvSpPr/>
            <p:nvPr/>
          </p:nvSpPr>
          <p:spPr>
            <a:xfrm>
              <a:off x="3830325" y="4055050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10" y="0"/>
                  </a:moveTo>
                  <a:cubicBezTo>
                    <a:pt x="72" y="0"/>
                    <a:pt x="34" y="11"/>
                    <a:pt x="0" y="33"/>
                  </a:cubicBezTo>
                  <a:lnTo>
                    <a:pt x="256" y="353"/>
                  </a:lnTo>
                  <a:cubicBezTo>
                    <a:pt x="319" y="289"/>
                    <a:pt x="351" y="161"/>
                    <a:pt x="288" y="97"/>
                  </a:cubicBezTo>
                  <a:cubicBezTo>
                    <a:pt x="246" y="35"/>
                    <a:pt x="17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37"/>
            <p:cNvSpPr/>
            <p:nvPr/>
          </p:nvSpPr>
          <p:spPr>
            <a:xfrm>
              <a:off x="3850275" y="4057950"/>
              <a:ext cx="11175" cy="10000"/>
            </a:xfrm>
            <a:custGeom>
              <a:avLst/>
              <a:gdLst/>
              <a:ahLst/>
              <a:cxnLst/>
              <a:rect l="l" t="t" r="r" b="b"/>
              <a:pathLst>
                <a:path w="447" h="400" extrusionOk="0">
                  <a:moveTo>
                    <a:pt x="236" y="1"/>
                  </a:moveTo>
                  <a:cubicBezTo>
                    <a:pt x="188" y="1"/>
                    <a:pt x="139" y="16"/>
                    <a:pt x="96" y="45"/>
                  </a:cubicBezTo>
                  <a:cubicBezTo>
                    <a:pt x="0" y="109"/>
                    <a:pt x="0" y="237"/>
                    <a:pt x="64" y="332"/>
                  </a:cubicBezTo>
                  <a:cubicBezTo>
                    <a:pt x="103" y="372"/>
                    <a:pt x="167" y="399"/>
                    <a:pt x="233" y="399"/>
                  </a:cubicBezTo>
                  <a:cubicBezTo>
                    <a:pt x="273" y="399"/>
                    <a:pt x="315" y="389"/>
                    <a:pt x="351" y="364"/>
                  </a:cubicBezTo>
                  <a:cubicBezTo>
                    <a:pt x="415" y="300"/>
                    <a:pt x="447" y="173"/>
                    <a:pt x="383" y="77"/>
                  </a:cubicBezTo>
                  <a:cubicBezTo>
                    <a:pt x="348" y="24"/>
                    <a:pt x="294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37"/>
            <p:cNvSpPr/>
            <p:nvPr/>
          </p:nvSpPr>
          <p:spPr>
            <a:xfrm>
              <a:off x="3831125" y="4032700"/>
              <a:ext cx="10400" cy="9950"/>
            </a:xfrm>
            <a:custGeom>
              <a:avLst/>
              <a:gdLst/>
              <a:ahLst/>
              <a:cxnLst/>
              <a:rect l="l" t="t" r="r" b="b"/>
              <a:pathLst>
                <a:path w="416" h="398" extrusionOk="0">
                  <a:moveTo>
                    <a:pt x="182" y="1"/>
                  </a:moveTo>
                  <a:cubicBezTo>
                    <a:pt x="149" y="1"/>
                    <a:pt x="119" y="11"/>
                    <a:pt x="96" y="34"/>
                  </a:cubicBezTo>
                  <a:cubicBezTo>
                    <a:pt x="0" y="98"/>
                    <a:pt x="0" y="225"/>
                    <a:pt x="64" y="321"/>
                  </a:cubicBezTo>
                  <a:cubicBezTo>
                    <a:pt x="99" y="374"/>
                    <a:pt x="154" y="397"/>
                    <a:pt x="206" y="397"/>
                  </a:cubicBezTo>
                  <a:cubicBezTo>
                    <a:pt x="249" y="397"/>
                    <a:pt x="291" y="382"/>
                    <a:pt x="319" y="353"/>
                  </a:cubicBezTo>
                  <a:cubicBezTo>
                    <a:pt x="415" y="289"/>
                    <a:pt x="415" y="162"/>
                    <a:pt x="351" y="98"/>
                  </a:cubicBezTo>
                  <a:cubicBezTo>
                    <a:pt x="310" y="36"/>
                    <a:pt x="242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37"/>
            <p:cNvSpPr/>
            <p:nvPr/>
          </p:nvSpPr>
          <p:spPr>
            <a:xfrm>
              <a:off x="3811175" y="4007700"/>
              <a:ext cx="11200" cy="9425"/>
            </a:xfrm>
            <a:custGeom>
              <a:avLst/>
              <a:gdLst/>
              <a:ahLst/>
              <a:cxnLst/>
              <a:rect l="l" t="t" r="r" b="b"/>
              <a:pathLst>
                <a:path w="448" h="377" extrusionOk="0">
                  <a:moveTo>
                    <a:pt x="236" y="0"/>
                  </a:moveTo>
                  <a:cubicBezTo>
                    <a:pt x="189" y="0"/>
                    <a:pt x="139" y="16"/>
                    <a:pt x="96" y="44"/>
                  </a:cubicBezTo>
                  <a:cubicBezTo>
                    <a:pt x="32" y="108"/>
                    <a:pt x="0" y="204"/>
                    <a:pt x="64" y="300"/>
                  </a:cubicBezTo>
                  <a:cubicBezTo>
                    <a:pt x="117" y="353"/>
                    <a:pt x="170" y="376"/>
                    <a:pt x="222" y="376"/>
                  </a:cubicBezTo>
                  <a:cubicBezTo>
                    <a:pt x="265" y="376"/>
                    <a:pt x="308" y="360"/>
                    <a:pt x="351" y="332"/>
                  </a:cubicBezTo>
                  <a:cubicBezTo>
                    <a:pt x="447" y="268"/>
                    <a:pt x="447" y="172"/>
                    <a:pt x="383" y="76"/>
                  </a:cubicBezTo>
                  <a:cubicBezTo>
                    <a:pt x="348" y="24"/>
                    <a:pt x="29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37"/>
            <p:cNvSpPr/>
            <p:nvPr/>
          </p:nvSpPr>
          <p:spPr>
            <a:xfrm>
              <a:off x="3811975" y="4030025"/>
              <a:ext cx="8000" cy="9125"/>
            </a:xfrm>
            <a:custGeom>
              <a:avLst/>
              <a:gdLst/>
              <a:ahLst/>
              <a:cxnLst/>
              <a:rect l="l" t="t" r="r" b="b"/>
              <a:pathLst>
                <a:path w="320" h="365" extrusionOk="0">
                  <a:moveTo>
                    <a:pt x="113" y="1"/>
                  </a:moveTo>
                  <a:cubicBezTo>
                    <a:pt x="71" y="1"/>
                    <a:pt x="29" y="16"/>
                    <a:pt x="0" y="45"/>
                  </a:cubicBezTo>
                  <a:lnTo>
                    <a:pt x="224" y="364"/>
                  </a:lnTo>
                  <a:cubicBezTo>
                    <a:pt x="319" y="300"/>
                    <a:pt x="319" y="173"/>
                    <a:pt x="256" y="77"/>
                  </a:cubicBezTo>
                  <a:cubicBezTo>
                    <a:pt x="220" y="24"/>
                    <a:pt x="166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37"/>
            <p:cNvSpPr/>
            <p:nvPr/>
          </p:nvSpPr>
          <p:spPr>
            <a:xfrm>
              <a:off x="3833500" y="4012000"/>
              <a:ext cx="8825" cy="8875"/>
            </a:xfrm>
            <a:custGeom>
              <a:avLst/>
              <a:gdLst/>
              <a:ahLst/>
              <a:cxnLst/>
              <a:rect l="l" t="t" r="r" b="b"/>
              <a:pathLst>
                <a:path w="353" h="355" extrusionOk="0">
                  <a:moveTo>
                    <a:pt x="97" y="0"/>
                  </a:moveTo>
                  <a:cubicBezTo>
                    <a:pt x="33" y="64"/>
                    <a:pt x="1" y="192"/>
                    <a:pt x="65" y="287"/>
                  </a:cubicBezTo>
                  <a:cubicBezTo>
                    <a:pt x="104" y="327"/>
                    <a:pt x="168" y="354"/>
                    <a:pt x="234" y="354"/>
                  </a:cubicBezTo>
                  <a:cubicBezTo>
                    <a:pt x="274" y="354"/>
                    <a:pt x="315" y="344"/>
                    <a:pt x="352" y="319"/>
                  </a:cubicBezTo>
                  <a:lnTo>
                    <a:pt x="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37"/>
            <p:cNvSpPr/>
            <p:nvPr/>
          </p:nvSpPr>
          <p:spPr>
            <a:xfrm>
              <a:off x="3853450" y="4036725"/>
              <a:ext cx="8000" cy="8875"/>
            </a:xfrm>
            <a:custGeom>
              <a:avLst/>
              <a:gdLst/>
              <a:ahLst/>
              <a:cxnLst/>
              <a:rect l="l" t="t" r="r" b="b"/>
              <a:pathLst>
                <a:path w="320" h="355" extrusionOk="0">
                  <a:moveTo>
                    <a:pt x="97" y="1"/>
                  </a:moveTo>
                  <a:cubicBezTo>
                    <a:pt x="1" y="64"/>
                    <a:pt x="1" y="192"/>
                    <a:pt x="65" y="288"/>
                  </a:cubicBezTo>
                  <a:cubicBezTo>
                    <a:pt x="104" y="327"/>
                    <a:pt x="168" y="354"/>
                    <a:pt x="226" y="354"/>
                  </a:cubicBezTo>
                  <a:cubicBezTo>
                    <a:pt x="262" y="354"/>
                    <a:pt x="296" y="344"/>
                    <a:pt x="320" y="320"/>
                  </a:cubicBez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37"/>
            <p:cNvSpPr/>
            <p:nvPr/>
          </p:nvSpPr>
          <p:spPr>
            <a:xfrm>
              <a:off x="3872600" y="4061450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97" y="1"/>
                  </a:moveTo>
                  <a:cubicBezTo>
                    <a:pt x="33" y="65"/>
                    <a:pt x="1" y="192"/>
                    <a:pt x="65" y="288"/>
                  </a:cubicBezTo>
                  <a:cubicBezTo>
                    <a:pt x="100" y="341"/>
                    <a:pt x="154" y="364"/>
                    <a:pt x="212" y="364"/>
                  </a:cubicBezTo>
                  <a:cubicBezTo>
                    <a:pt x="259" y="364"/>
                    <a:pt x="309" y="349"/>
                    <a:pt x="352" y="320"/>
                  </a:cubicBez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37"/>
            <p:cNvSpPr/>
            <p:nvPr/>
          </p:nvSpPr>
          <p:spPr>
            <a:xfrm>
              <a:off x="3843075" y="4102925"/>
              <a:ext cx="11200" cy="9925"/>
            </a:xfrm>
            <a:custGeom>
              <a:avLst/>
              <a:gdLst/>
              <a:ahLst/>
              <a:cxnLst/>
              <a:rect l="l" t="t" r="r" b="b"/>
              <a:pathLst>
                <a:path w="448" h="397" extrusionOk="0">
                  <a:moveTo>
                    <a:pt x="215" y="0"/>
                  </a:moveTo>
                  <a:cubicBezTo>
                    <a:pt x="182" y="0"/>
                    <a:pt x="151" y="11"/>
                    <a:pt x="129" y="33"/>
                  </a:cubicBezTo>
                  <a:cubicBezTo>
                    <a:pt x="33" y="97"/>
                    <a:pt x="1" y="225"/>
                    <a:pt x="65" y="321"/>
                  </a:cubicBezTo>
                  <a:cubicBezTo>
                    <a:pt x="100" y="373"/>
                    <a:pt x="154" y="397"/>
                    <a:pt x="212" y="397"/>
                  </a:cubicBezTo>
                  <a:cubicBezTo>
                    <a:pt x="259" y="397"/>
                    <a:pt x="309" y="381"/>
                    <a:pt x="352" y="352"/>
                  </a:cubicBezTo>
                  <a:cubicBezTo>
                    <a:pt x="448" y="289"/>
                    <a:pt x="448" y="161"/>
                    <a:pt x="384" y="97"/>
                  </a:cubicBezTo>
                  <a:cubicBezTo>
                    <a:pt x="343" y="35"/>
                    <a:pt x="275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37"/>
            <p:cNvSpPr/>
            <p:nvPr/>
          </p:nvSpPr>
          <p:spPr>
            <a:xfrm>
              <a:off x="3823150" y="4099675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118" y="1"/>
                  </a:moveTo>
                  <a:cubicBezTo>
                    <a:pt x="78" y="1"/>
                    <a:pt x="37" y="11"/>
                    <a:pt x="0" y="36"/>
                  </a:cubicBezTo>
                  <a:lnTo>
                    <a:pt x="223" y="355"/>
                  </a:lnTo>
                  <a:cubicBezTo>
                    <a:pt x="319" y="291"/>
                    <a:pt x="351" y="163"/>
                    <a:pt x="287" y="68"/>
                  </a:cubicBezTo>
                  <a:cubicBezTo>
                    <a:pt x="248" y="28"/>
                    <a:pt x="184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37"/>
            <p:cNvSpPr/>
            <p:nvPr/>
          </p:nvSpPr>
          <p:spPr>
            <a:xfrm>
              <a:off x="3804800" y="4073900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140" y="1"/>
                  </a:moveTo>
                  <a:cubicBezTo>
                    <a:pt x="93" y="1"/>
                    <a:pt x="43" y="17"/>
                    <a:pt x="0" y="45"/>
                  </a:cubicBezTo>
                  <a:lnTo>
                    <a:pt x="223" y="365"/>
                  </a:lnTo>
                  <a:cubicBezTo>
                    <a:pt x="319" y="301"/>
                    <a:pt x="351" y="173"/>
                    <a:pt x="287" y="77"/>
                  </a:cubicBezTo>
                  <a:cubicBezTo>
                    <a:pt x="252" y="25"/>
                    <a:pt x="198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37"/>
            <p:cNvSpPr/>
            <p:nvPr/>
          </p:nvSpPr>
          <p:spPr>
            <a:xfrm>
              <a:off x="3824725" y="4077350"/>
              <a:ext cx="11200" cy="9975"/>
            </a:xfrm>
            <a:custGeom>
              <a:avLst/>
              <a:gdLst/>
              <a:ahLst/>
              <a:cxnLst/>
              <a:rect l="l" t="t" r="r" b="b"/>
              <a:pathLst>
                <a:path w="448" h="399" extrusionOk="0">
                  <a:moveTo>
                    <a:pt x="215" y="0"/>
                  </a:moveTo>
                  <a:cubicBezTo>
                    <a:pt x="174" y="0"/>
                    <a:pt x="133" y="11"/>
                    <a:pt x="97" y="35"/>
                  </a:cubicBezTo>
                  <a:cubicBezTo>
                    <a:pt x="1" y="99"/>
                    <a:pt x="1" y="227"/>
                    <a:pt x="65" y="322"/>
                  </a:cubicBezTo>
                  <a:cubicBezTo>
                    <a:pt x="100" y="375"/>
                    <a:pt x="154" y="399"/>
                    <a:pt x="207" y="399"/>
                  </a:cubicBezTo>
                  <a:cubicBezTo>
                    <a:pt x="250" y="399"/>
                    <a:pt x="291" y="383"/>
                    <a:pt x="320" y="354"/>
                  </a:cubicBezTo>
                  <a:cubicBezTo>
                    <a:pt x="416" y="290"/>
                    <a:pt x="448" y="163"/>
                    <a:pt x="384" y="67"/>
                  </a:cubicBezTo>
                  <a:cubicBezTo>
                    <a:pt x="344" y="28"/>
                    <a:pt x="281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37"/>
            <p:cNvSpPr/>
            <p:nvPr/>
          </p:nvSpPr>
          <p:spPr>
            <a:xfrm>
              <a:off x="3805575" y="4051575"/>
              <a:ext cx="11200" cy="9950"/>
            </a:xfrm>
            <a:custGeom>
              <a:avLst/>
              <a:gdLst/>
              <a:ahLst/>
              <a:cxnLst/>
              <a:rect l="l" t="t" r="r" b="b"/>
              <a:pathLst>
                <a:path w="448" h="398" extrusionOk="0">
                  <a:moveTo>
                    <a:pt x="236" y="0"/>
                  </a:moveTo>
                  <a:cubicBezTo>
                    <a:pt x="189" y="0"/>
                    <a:pt x="140" y="16"/>
                    <a:pt x="97" y="45"/>
                  </a:cubicBezTo>
                  <a:cubicBezTo>
                    <a:pt x="33" y="109"/>
                    <a:pt x="1" y="236"/>
                    <a:pt x="65" y="300"/>
                  </a:cubicBezTo>
                  <a:cubicBezTo>
                    <a:pt x="106" y="362"/>
                    <a:pt x="174" y="397"/>
                    <a:pt x="243" y="397"/>
                  </a:cubicBezTo>
                  <a:cubicBezTo>
                    <a:pt x="280" y="397"/>
                    <a:pt x="318" y="387"/>
                    <a:pt x="352" y="364"/>
                  </a:cubicBezTo>
                  <a:cubicBezTo>
                    <a:pt x="416" y="300"/>
                    <a:pt x="448" y="172"/>
                    <a:pt x="384" y="77"/>
                  </a:cubicBezTo>
                  <a:cubicBezTo>
                    <a:pt x="349" y="24"/>
                    <a:pt x="29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37"/>
            <p:cNvSpPr/>
            <p:nvPr/>
          </p:nvSpPr>
          <p:spPr>
            <a:xfrm>
              <a:off x="3787225" y="4026050"/>
              <a:ext cx="10400" cy="9925"/>
            </a:xfrm>
            <a:custGeom>
              <a:avLst/>
              <a:gdLst/>
              <a:ahLst/>
              <a:cxnLst/>
              <a:rect l="l" t="t" r="r" b="b"/>
              <a:pathLst>
                <a:path w="416" h="397" extrusionOk="0">
                  <a:moveTo>
                    <a:pt x="210" y="0"/>
                  </a:moveTo>
                  <a:cubicBezTo>
                    <a:pt x="167" y="0"/>
                    <a:pt x="125" y="16"/>
                    <a:pt x="97" y="45"/>
                  </a:cubicBezTo>
                  <a:cubicBezTo>
                    <a:pt x="1" y="108"/>
                    <a:pt x="1" y="204"/>
                    <a:pt x="65" y="300"/>
                  </a:cubicBezTo>
                  <a:cubicBezTo>
                    <a:pt x="106" y="362"/>
                    <a:pt x="161" y="397"/>
                    <a:pt x="220" y="397"/>
                  </a:cubicBezTo>
                  <a:cubicBezTo>
                    <a:pt x="252" y="397"/>
                    <a:pt x="286" y="386"/>
                    <a:pt x="320" y="364"/>
                  </a:cubicBezTo>
                  <a:cubicBezTo>
                    <a:pt x="416" y="300"/>
                    <a:pt x="416" y="172"/>
                    <a:pt x="352" y="76"/>
                  </a:cubicBezTo>
                  <a:cubicBezTo>
                    <a:pt x="317" y="24"/>
                    <a:pt x="26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37"/>
            <p:cNvSpPr/>
            <p:nvPr/>
          </p:nvSpPr>
          <p:spPr>
            <a:xfrm>
              <a:off x="3786450" y="4048375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140" y="1"/>
                  </a:moveTo>
                  <a:cubicBezTo>
                    <a:pt x="93" y="1"/>
                    <a:pt x="43" y="16"/>
                    <a:pt x="0" y="45"/>
                  </a:cubicBezTo>
                  <a:lnTo>
                    <a:pt x="223" y="364"/>
                  </a:lnTo>
                  <a:cubicBezTo>
                    <a:pt x="319" y="300"/>
                    <a:pt x="351" y="173"/>
                    <a:pt x="287" y="77"/>
                  </a:cubicBezTo>
                  <a:cubicBezTo>
                    <a:pt x="252" y="24"/>
                    <a:pt x="198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37"/>
            <p:cNvSpPr/>
            <p:nvPr/>
          </p:nvSpPr>
          <p:spPr>
            <a:xfrm>
              <a:off x="3808775" y="4031150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28" y="0"/>
                  </a:moveTo>
                  <a:cubicBezTo>
                    <a:pt x="33" y="64"/>
                    <a:pt x="1" y="160"/>
                    <a:pt x="64" y="255"/>
                  </a:cubicBezTo>
                  <a:cubicBezTo>
                    <a:pt x="106" y="317"/>
                    <a:pt x="174" y="352"/>
                    <a:pt x="242" y="352"/>
                  </a:cubicBezTo>
                  <a:cubicBezTo>
                    <a:pt x="280" y="352"/>
                    <a:pt x="318" y="342"/>
                    <a:pt x="352" y="319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37"/>
            <p:cNvSpPr/>
            <p:nvPr/>
          </p:nvSpPr>
          <p:spPr>
            <a:xfrm>
              <a:off x="3827925" y="4055875"/>
              <a:ext cx="8800" cy="9125"/>
            </a:xfrm>
            <a:custGeom>
              <a:avLst/>
              <a:gdLst/>
              <a:ahLst/>
              <a:cxnLst/>
              <a:rect l="l" t="t" r="r" b="b"/>
              <a:pathLst>
                <a:path w="352" h="365" extrusionOk="0">
                  <a:moveTo>
                    <a:pt x="96" y="0"/>
                  </a:moveTo>
                  <a:cubicBezTo>
                    <a:pt x="32" y="64"/>
                    <a:pt x="1" y="192"/>
                    <a:pt x="64" y="288"/>
                  </a:cubicBezTo>
                  <a:cubicBezTo>
                    <a:pt x="100" y="340"/>
                    <a:pt x="154" y="364"/>
                    <a:pt x="212" y="364"/>
                  </a:cubicBezTo>
                  <a:cubicBezTo>
                    <a:pt x="259" y="364"/>
                    <a:pt x="309" y="348"/>
                    <a:pt x="352" y="320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37"/>
            <p:cNvSpPr/>
            <p:nvPr/>
          </p:nvSpPr>
          <p:spPr>
            <a:xfrm>
              <a:off x="3847075" y="4081400"/>
              <a:ext cx="8000" cy="8875"/>
            </a:xfrm>
            <a:custGeom>
              <a:avLst/>
              <a:gdLst/>
              <a:ahLst/>
              <a:cxnLst/>
              <a:rect l="l" t="t" r="r" b="b"/>
              <a:pathLst>
                <a:path w="320" h="355" extrusionOk="0">
                  <a:moveTo>
                    <a:pt x="96" y="1"/>
                  </a:moveTo>
                  <a:cubicBezTo>
                    <a:pt x="1" y="65"/>
                    <a:pt x="1" y="192"/>
                    <a:pt x="64" y="288"/>
                  </a:cubicBezTo>
                  <a:cubicBezTo>
                    <a:pt x="104" y="327"/>
                    <a:pt x="168" y="355"/>
                    <a:pt x="226" y="355"/>
                  </a:cubicBezTo>
                  <a:cubicBezTo>
                    <a:pt x="262" y="355"/>
                    <a:pt x="295" y="344"/>
                    <a:pt x="320" y="320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37"/>
            <p:cNvSpPr/>
            <p:nvPr/>
          </p:nvSpPr>
          <p:spPr>
            <a:xfrm>
              <a:off x="3816750" y="4122075"/>
              <a:ext cx="11200" cy="9925"/>
            </a:xfrm>
            <a:custGeom>
              <a:avLst/>
              <a:gdLst/>
              <a:ahLst/>
              <a:cxnLst/>
              <a:rect l="l" t="t" r="r" b="b"/>
              <a:pathLst>
                <a:path w="448" h="397" extrusionOk="0">
                  <a:moveTo>
                    <a:pt x="206" y="0"/>
                  </a:moveTo>
                  <a:cubicBezTo>
                    <a:pt x="168" y="0"/>
                    <a:pt x="130" y="11"/>
                    <a:pt x="97" y="33"/>
                  </a:cubicBezTo>
                  <a:cubicBezTo>
                    <a:pt x="33" y="97"/>
                    <a:pt x="1" y="225"/>
                    <a:pt x="65" y="320"/>
                  </a:cubicBezTo>
                  <a:cubicBezTo>
                    <a:pt x="100" y="373"/>
                    <a:pt x="154" y="397"/>
                    <a:pt x="207" y="397"/>
                  </a:cubicBezTo>
                  <a:cubicBezTo>
                    <a:pt x="250" y="397"/>
                    <a:pt x="291" y="381"/>
                    <a:pt x="320" y="352"/>
                  </a:cubicBezTo>
                  <a:cubicBezTo>
                    <a:pt x="416" y="289"/>
                    <a:pt x="448" y="161"/>
                    <a:pt x="384" y="97"/>
                  </a:cubicBezTo>
                  <a:cubicBezTo>
                    <a:pt x="343" y="35"/>
                    <a:pt x="275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37"/>
            <p:cNvSpPr/>
            <p:nvPr/>
          </p:nvSpPr>
          <p:spPr>
            <a:xfrm>
              <a:off x="3796800" y="411807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10" y="0"/>
                  </a:moveTo>
                  <a:cubicBezTo>
                    <a:pt x="73" y="0"/>
                    <a:pt x="35" y="11"/>
                    <a:pt x="1" y="34"/>
                  </a:cubicBezTo>
                  <a:lnTo>
                    <a:pt x="224" y="353"/>
                  </a:lnTo>
                  <a:cubicBezTo>
                    <a:pt x="320" y="289"/>
                    <a:pt x="352" y="193"/>
                    <a:pt x="288" y="98"/>
                  </a:cubicBezTo>
                  <a:cubicBezTo>
                    <a:pt x="247" y="36"/>
                    <a:pt x="17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37"/>
            <p:cNvSpPr/>
            <p:nvPr/>
          </p:nvSpPr>
          <p:spPr>
            <a:xfrm>
              <a:off x="3779250" y="4092500"/>
              <a:ext cx="8000" cy="8875"/>
            </a:xfrm>
            <a:custGeom>
              <a:avLst/>
              <a:gdLst/>
              <a:ahLst/>
              <a:cxnLst/>
              <a:rect l="l" t="t" r="r" b="b"/>
              <a:pathLst>
                <a:path w="320" h="355" extrusionOk="0">
                  <a:moveTo>
                    <a:pt x="95" y="1"/>
                  </a:moveTo>
                  <a:cubicBezTo>
                    <a:pt x="59" y="1"/>
                    <a:pt x="25" y="11"/>
                    <a:pt x="1" y="35"/>
                  </a:cubicBezTo>
                  <a:lnTo>
                    <a:pt x="224" y="355"/>
                  </a:lnTo>
                  <a:cubicBezTo>
                    <a:pt x="288" y="291"/>
                    <a:pt x="320" y="163"/>
                    <a:pt x="256" y="67"/>
                  </a:cubicBezTo>
                  <a:cubicBezTo>
                    <a:pt x="217" y="28"/>
                    <a:pt x="153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37"/>
            <p:cNvSpPr/>
            <p:nvPr/>
          </p:nvSpPr>
          <p:spPr>
            <a:xfrm>
              <a:off x="3798400" y="4096075"/>
              <a:ext cx="11200" cy="10125"/>
            </a:xfrm>
            <a:custGeom>
              <a:avLst/>
              <a:gdLst/>
              <a:ahLst/>
              <a:cxnLst/>
              <a:rect l="l" t="t" r="r" b="b"/>
              <a:pathLst>
                <a:path w="448" h="405" extrusionOk="0">
                  <a:moveTo>
                    <a:pt x="210" y="1"/>
                  </a:moveTo>
                  <a:cubicBezTo>
                    <a:pt x="171" y="1"/>
                    <a:pt x="132" y="8"/>
                    <a:pt x="96" y="20"/>
                  </a:cubicBezTo>
                  <a:cubicBezTo>
                    <a:pt x="33" y="84"/>
                    <a:pt x="1" y="212"/>
                    <a:pt x="65" y="307"/>
                  </a:cubicBezTo>
                  <a:cubicBezTo>
                    <a:pt x="106" y="369"/>
                    <a:pt x="174" y="404"/>
                    <a:pt x="234" y="404"/>
                  </a:cubicBezTo>
                  <a:cubicBezTo>
                    <a:pt x="267" y="404"/>
                    <a:pt x="297" y="394"/>
                    <a:pt x="320" y="371"/>
                  </a:cubicBezTo>
                  <a:cubicBezTo>
                    <a:pt x="416" y="307"/>
                    <a:pt x="448" y="180"/>
                    <a:pt x="384" y="84"/>
                  </a:cubicBezTo>
                  <a:cubicBezTo>
                    <a:pt x="343" y="23"/>
                    <a:pt x="277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37"/>
            <p:cNvSpPr/>
            <p:nvPr/>
          </p:nvSpPr>
          <p:spPr>
            <a:xfrm>
              <a:off x="3780050" y="4070175"/>
              <a:ext cx="11200" cy="9700"/>
            </a:xfrm>
            <a:custGeom>
              <a:avLst/>
              <a:gdLst/>
              <a:ahLst/>
              <a:cxnLst/>
              <a:rect l="l" t="t" r="r" b="b"/>
              <a:pathLst>
                <a:path w="448" h="388" extrusionOk="0">
                  <a:moveTo>
                    <a:pt x="215" y="0"/>
                  </a:moveTo>
                  <a:cubicBezTo>
                    <a:pt x="174" y="0"/>
                    <a:pt x="133" y="10"/>
                    <a:pt x="96" y="35"/>
                  </a:cubicBezTo>
                  <a:cubicBezTo>
                    <a:pt x="33" y="99"/>
                    <a:pt x="1" y="226"/>
                    <a:pt x="65" y="290"/>
                  </a:cubicBezTo>
                  <a:cubicBezTo>
                    <a:pt x="106" y="352"/>
                    <a:pt x="174" y="387"/>
                    <a:pt x="234" y="387"/>
                  </a:cubicBezTo>
                  <a:cubicBezTo>
                    <a:pt x="267" y="387"/>
                    <a:pt x="297" y="377"/>
                    <a:pt x="320" y="354"/>
                  </a:cubicBezTo>
                  <a:cubicBezTo>
                    <a:pt x="416" y="290"/>
                    <a:pt x="448" y="162"/>
                    <a:pt x="384" y="67"/>
                  </a:cubicBezTo>
                  <a:cubicBezTo>
                    <a:pt x="344" y="27"/>
                    <a:pt x="280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37"/>
            <p:cNvSpPr/>
            <p:nvPr/>
          </p:nvSpPr>
          <p:spPr>
            <a:xfrm>
              <a:off x="3761700" y="4043875"/>
              <a:ext cx="11200" cy="9700"/>
            </a:xfrm>
            <a:custGeom>
              <a:avLst/>
              <a:gdLst/>
              <a:ahLst/>
              <a:cxnLst/>
              <a:rect l="l" t="t" r="r" b="b"/>
              <a:pathLst>
                <a:path w="448" h="388" extrusionOk="0">
                  <a:moveTo>
                    <a:pt x="206" y="0"/>
                  </a:moveTo>
                  <a:cubicBezTo>
                    <a:pt x="168" y="0"/>
                    <a:pt x="130" y="11"/>
                    <a:pt x="96" y="34"/>
                  </a:cubicBezTo>
                  <a:cubicBezTo>
                    <a:pt x="33" y="97"/>
                    <a:pt x="1" y="225"/>
                    <a:pt x="65" y="321"/>
                  </a:cubicBezTo>
                  <a:cubicBezTo>
                    <a:pt x="104" y="360"/>
                    <a:pt x="168" y="388"/>
                    <a:pt x="226" y="388"/>
                  </a:cubicBezTo>
                  <a:cubicBezTo>
                    <a:pt x="262" y="388"/>
                    <a:pt x="295" y="377"/>
                    <a:pt x="320" y="353"/>
                  </a:cubicBezTo>
                  <a:cubicBezTo>
                    <a:pt x="416" y="289"/>
                    <a:pt x="447" y="161"/>
                    <a:pt x="384" y="97"/>
                  </a:cubicBezTo>
                  <a:cubicBezTo>
                    <a:pt x="342" y="36"/>
                    <a:pt x="275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37"/>
            <p:cNvSpPr/>
            <p:nvPr/>
          </p:nvSpPr>
          <p:spPr>
            <a:xfrm>
              <a:off x="3760900" y="40662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10" y="0"/>
                  </a:moveTo>
                  <a:cubicBezTo>
                    <a:pt x="73" y="0"/>
                    <a:pt x="35" y="11"/>
                    <a:pt x="1" y="33"/>
                  </a:cubicBezTo>
                  <a:lnTo>
                    <a:pt x="224" y="352"/>
                  </a:lnTo>
                  <a:cubicBezTo>
                    <a:pt x="320" y="289"/>
                    <a:pt x="352" y="193"/>
                    <a:pt x="288" y="97"/>
                  </a:cubicBezTo>
                  <a:cubicBezTo>
                    <a:pt x="247" y="35"/>
                    <a:pt x="17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37"/>
            <p:cNvSpPr/>
            <p:nvPr/>
          </p:nvSpPr>
          <p:spPr>
            <a:xfrm>
              <a:off x="3784050" y="4049500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96" y="0"/>
                  </a:moveTo>
                  <a:cubicBezTo>
                    <a:pt x="0" y="64"/>
                    <a:pt x="0" y="160"/>
                    <a:pt x="64" y="255"/>
                  </a:cubicBezTo>
                  <a:cubicBezTo>
                    <a:pt x="105" y="317"/>
                    <a:pt x="173" y="352"/>
                    <a:pt x="233" y="352"/>
                  </a:cubicBezTo>
                  <a:cubicBezTo>
                    <a:pt x="266" y="352"/>
                    <a:pt x="297" y="342"/>
                    <a:pt x="319" y="319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37"/>
            <p:cNvSpPr/>
            <p:nvPr/>
          </p:nvSpPr>
          <p:spPr>
            <a:xfrm>
              <a:off x="3802400" y="4075025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96" y="0"/>
                  </a:moveTo>
                  <a:cubicBezTo>
                    <a:pt x="0" y="64"/>
                    <a:pt x="0" y="192"/>
                    <a:pt x="64" y="256"/>
                  </a:cubicBezTo>
                  <a:cubicBezTo>
                    <a:pt x="105" y="318"/>
                    <a:pt x="173" y="353"/>
                    <a:pt x="233" y="353"/>
                  </a:cubicBezTo>
                  <a:cubicBezTo>
                    <a:pt x="266" y="353"/>
                    <a:pt x="297" y="342"/>
                    <a:pt x="319" y="320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37"/>
            <p:cNvSpPr/>
            <p:nvPr/>
          </p:nvSpPr>
          <p:spPr>
            <a:xfrm>
              <a:off x="3820750" y="4100550"/>
              <a:ext cx="8000" cy="8875"/>
            </a:xfrm>
            <a:custGeom>
              <a:avLst/>
              <a:gdLst/>
              <a:ahLst/>
              <a:cxnLst/>
              <a:rect l="l" t="t" r="r" b="b"/>
              <a:pathLst>
                <a:path w="320" h="355" extrusionOk="0">
                  <a:moveTo>
                    <a:pt x="96" y="1"/>
                  </a:moveTo>
                  <a:cubicBezTo>
                    <a:pt x="0" y="64"/>
                    <a:pt x="0" y="192"/>
                    <a:pt x="64" y="288"/>
                  </a:cubicBezTo>
                  <a:cubicBezTo>
                    <a:pt x="104" y="327"/>
                    <a:pt x="167" y="355"/>
                    <a:pt x="226" y="355"/>
                  </a:cubicBezTo>
                  <a:cubicBezTo>
                    <a:pt x="261" y="355"/>
                    <a:pt x="295" y="344"/>
                    <a:pt x="319" y="320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37"/>
            <p:cNvSpPr/>
            <p:nvPr/>
          </p:nvSpPr>
          <p:spPr>
            <a:xfrm>
              <a:off x="3789625" y="4140425"/>
              <a:ext cx="12000" cy="9925"/>
            </a:xfrm>
            <a:custGeom>
              <a:avLst/>
              <a:gdLst/>
              <a:ahLst/>
              <a:cxnLst/>
              <a:rect l="l" t="t" r="r" b="b"/>
              <a:pathLst>
                <a:path w="480" h="397" extrusionOk="0">
                  <a:moveTo>
                    <a:pt x="238" y="0"/>
                  </a:moveTo>
                  <a:cubicBezTo>
                    <a:pt x="200" y="0"/>
                    <a:pt x="162" y="11"/>
                    <a:pt x="128" y="33"/>
                  </a:cubicBezTo>
                  <a:cubicBezTo>
                    <a:pt x="33" y="97"/>
                    <a:pt x="1" y="225"/>
                    <a:pt x="65" y="321"/>
                  </a:cubicBezTo>
                  <a:cubicBezTo>
                    <a:pt x="100" y="373"/>
                    <a:pt x="154" y="397"/>
                    <a:pt x="212" y="397"/>
                  </a:cubicBezTo>
                  <a:cubicBezTo>
                    <a:pt x="259" y="397"/>
                    <a:pt x="309" y="381"/>
                    <a:pt x="352" y="352"/>
                  </a:cubicBezTo>
                  <a:cubicBezTo>
                    <a:pt x="447" y="321"/>
                    <a:pt x="479" y="193"/>
                    <a:pt x="416" y="97"/>
                  </a:cubicBezTo>
                  <a:cubicBezTo>
                    <a:pt x="374" y="35"/>
                    <a:pt x="307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37"/>
            <p:cNvSpPr/>
            <p:nvPr/>
          </p:nvSpPr>
          <p:spPr>
            <a:xfrm>
              <a:off x="3770475" y="4136425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110" y="1"/>
                  </a:moveTo>
                  <a:cubicBezTo>
                    <a:pt x="73" y="1"/>
                    <a:pt x="35" y="11"/>
                    <a:pt x="1" y="34"/>
                  </a:cubicBezTo>
                  <a:lnTo>
                    <a:pt x="224" y="353"/>
                  </a:lnTo>
                  <a:cubicBezTo>
                    <a:pt x="320" y="289"/>
                    <a:pt x="320" y="161"/>
                    <a:pt x="288" y="98"/>
                  </a:cubicBezTo>
                  <a:cubicBezTo>
                    <a:pt x="247" y="36"/>
                    <a:pt x="179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37"/>
            <p:cNvSpPr/>
            <p:nvPr/>
          </p:nvSpPr>
          <p:spPr>
            <a:xfrm>
              <a:off x="3752925" y="4110100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101" y="0"/>
                  </a:moveTo>
                  <a:cubicBezTo>
                    <a:pt x="68" y="0"/>
                    <a:pt x="35" y="11"/>
                    <a:pt x="1" y="34"/>
                  </a:cubicBezTo>
                  <a:lnTo>
                    <a:pt x="224" y="353"/>
                  </a:lnTo>
                  <a:cubicBezTo>
                    <a:pt x="320" y="321"/>
                    <a:pt x="320" y="193"/>
                    <a:pt x="256" y="97"/>
                  </a:cubicBezTo>
                  <a:cubicBezTo>
                    <a:pt x="215" y="36"/>
                    <a:pt x="160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37"/>
            <p:cNvSpPr/>
            <p:nvPr/>
          </p:nvSpPr>
          <p:spPr>
            <a:xfrm>
              <a:off x="3772075" y="4114075"/>
              <a:ext cx="11200" cy="9950"/>
            </a:xfrm>
            <a:custGeom>
              <a:avLst/>
              <a:gdLst/>
              <a:ahLst/>
              <a:cxnLst/>
              <a:rect l="l" t="t" r="r" b="b"/>
              <a:pathLst>
                <a:path w="448" h="398" extrusionOk="0">
                  <a:moveTo>
                    <a:pt x="206" y="1"/>
                  </a:moveTo>
                  <a:cubicBezTo>
                    <a:pt x="168" y="1"/>
                    <a:pt x="130" y="12"/>
                    <a:pt x="96" y="34"/>
                  </a:cubicBezTo>
                  <a:cubicBezTo>
                    <a:pt x="32" y="98"/>
                    <a:pt x="1" y="226"/>
                    <a:pt x="64" y="321"/>
                  </a:cubicBezTo>
                  <a:cubicBezTo>
                    <a:pt x="100" y="374"/>
                    <a:pt x="154" y="398"/>
                    <a:pt x="207" y="398"/>
                  </a:cubicBezTo>
                  <a:cubicBezTo>
                    <a:pt x="249" y="398"/>
                    <a:pt x="291" y="382"/>
                    <a:pt x="320" y="353"/>
                  </a:cubicBezTo>
                  <a:cubicBezTo>
                    <a:pt x="415" y="321"/>
                    <a:pt x="447" y="194"/>
                    <a:pt x="384" y="98"/>
                  </a:cubicBezTo>
                  <a:cubicBezTo>
                    <a:pt x="342" y="36"/>
                    <a:pt x="274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37"/>
            <p:cNvSpPr/>
            <p:nvPr/>
          </p:nvSpPr>
          <p:spPr>
            <a:xfrm>
              <a:off x="3753725" y="4087750"/>
              <a:ext cx="11200" cy="10125"/>
            </a:xfrm>
            <a:custGeom>
              <a:avLst/>
              <a:gdLst/>
              <a:ahLst/>
              <a:cxnLst/>
              <a:rect l="l" t="t" r="r" b="b"/>
              <a:pathLst>
                <a:path w="448" h="405" extrusionOk="0">
                  <a:moveTo>
                    <a:pt x="229" y="1"/>
                  </a:moveTo>
                  <a:cubicBezTo>
                    <a:pt x="196" y="1"/>
                    <a:pt x="162" y="11"/>
                    <a:pt x="128" y="34"/>
                  </a:cubicBezTo>
                  <a:cubicBezTo>
                    <a:pt x="32" y="98"/>
                    <a:pt x="1" y="225"/>
                    <a:pt x="64" y="321"/>
                  </a:cubicBezTo>
                  <a:cubicBezTo>
                    <a:pt x="105" y="382"/>
                    <a:pt x="171" y="404"/>
                    <a:pt x="238" y="404"/>
                  </a:cubicBezTo>
                  <a:cubicBezTo>
                    <a:pt x="277" y="404"/>
                    <a:pt x="317" y="397"/>
                    <a:pt x="352" y="385"/>
                  </a:cubicBezTo>
                  <a:cubicBezTo>
                    <a:pt x="447" y="321"/>
                    <a:pt x="447" y="194"/>
                    <a:pt x="384" y="98"/>
                  </a:cubicBezTo>
                  <a:cubicBezTo>
                    <a:pt x="342" y="36"/>
                    <a:pt x="288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37"/>
            <p:cNvSpPr/>
            <p:nvPr/>
          </p:nvSpPr>
          <p:spPr>
            <a:xfrm>
              <a:off x="3736175" y="4061425"/>
              <a:ext cx="11200" cy="10100"/>
            </a:xfrm>
            <a:custGeom>
              <a:avLst/>
              <a:gdLst/>
              <a:ahLst/>
              <a:cxnLst/>
              <a:rect l="l" t="t" r="r" b="b"/>
              <a:pathLst>
                <a:path w="448" h="404" extrusionOk="0">
                  <a:moveTo>
                    <a:pt x="206" y="1"/>
                  </a:moveTo>
                  <a:cubicBezTo>
                    <a:pt x="168" y="1"/>
                    <a:pt x="130" y="11"/>
                    <a:pt x="96" y="34"/>
                  </a:cubicBezTo>
                  <a:cubicBezTo>
                    <a:pt x="32" y="98"/>
                    <a:pt x="0" y="225"/>
                    <a:pt x="64" y="321"/>
                  </a:cubicBezTo>
                  <a:cubicBezTo>
                    <a:pt x="105" y="382"/>
                    <a:pt x="171" y="404"/>
                    <a:pt x="230" y="404"/>
                  </a:cubicBezTo>
                  <a:cubicBezTo>
                    <a:pt x="264" y="404"/>
                    <a:pt x="296" y="397"/>
                    <a:pt x="320" y="385"/>
                  </a:cubicBezTo>
                  <a:cubicBezTo>
                    <a:pt x="415" y="321"/>
                    <a:pt x="447" y="193"/>
                    <a:pt x="383" y="98"/>
                  </a:cubicBezTo>
                  <a:cubicBezTo>
                    <a:pt x="342" y="36"/>
                    <a:pt x="274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37"/>
            <p:cNvSpPr/>
            <p:nvPr/>
          </p:nvSpPr>
          <p:spPr>
            <a:xfrm>
              <a:off x="3735375" y="4084125"/>
              <a:ext cx="8000" cy="9275"/>
            </a:xfrm>
            <a:custGeom>
              <a:avLst/>
              <a:gdLst/>
              <a:ahLst/>
              <a:cxnLst/>
              <a:rect l="l" t="t" r="r" b="b"/>
              <a:pathLst>
                <a:path w="320" h="371" extrusionOk="0">
                  <a:moveTo>
                    <a:pt x="90" y="0"/>
                  </a:moveTo>
                  <a:cubicBezTo>
                    <a:pt x="56" y="0"/>
                    <a:pt x="24" y="8"/>
                    <a:pt x="1" y="19"/>
                  </a:cubicBezTo>
                  <a:lnTo>
                    <a:pt x="192" y="370"/>
                  </a:lnTo>
                  <a:cubicBezTo>
                    <a:pt x="288" y="307"/>
                    <a:pt x="320" y="179"/>
                    <a:pt x="256" y="83"/>
                  </a:cubicBezTo>
                  <a:cubicBezTo>
                    <a:pt x="215" y="22"/>
                    <a:pt x="149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37"/>
            <p:cNvSpPr/>
            <p:nvPr/>
          </p:nvSpPr>
          <p:spPr>
            <a:xfrm>
              <a:off x="3758525" y="4067050"/>
              <a:ext cx="8000" cy="8875"/>
            </a:xfrm>
            <a:custGeom>
              <a:avLst/>
              <a:gdLst/>
              <a:ahLst/>
              <a:cxnLst/>
              <a:rect l="l" t="t" r="r" b="b"/>
              <a:pathLst>
                <a:path w="320" h="355" extrusionOk="0">
                  <a:moveTo>
                    <a:pt x="96" y="0"/>
                  </a:moveTo>
                  <a:cubicBezTo>
                    <a:pt x="0" y="64"/>
                    <a:pt x="0" y="192"/>
                    <a:pt x="64" y="287"/>
                  </a:cubicBezTo>
                  <a:cubicBezTo>
                    <a:pt x="103" y="327"/>
                    <a:pt x="155" y="354"/>
                    <a:pt x="211" y="354"/>
                  </a:cubicBezTo>
                  <a:cubicBezTo>
                    <a:pt x="246" y="354"/>
                    <a:pt x="283" y="344"/>
                    <a:pt x="319" y="319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37"/>
            <p:cNvSpPr/>
            <p:nvPr/>
          </p:nvSpPr>
          <p:spPr>
            <a:xfrm>
              <a:off x="3776075" y="409337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128" y="0"/>
                  </a:moveTo>
                  <a:cubicBezTo>
                    <a:pt x="32" y="64"/>
                    <a:pt x="0" y="160"/>
                    <a:pt x="64" y="256"/>
                  </a:cubicBezTo>
                  <a:cubicBezTo>
                    <a:pt x="105" y="318"/>
                    <a:pt x="173" y="353"/>
                    <a:pt x="242" y="353"/>
                  </a:cubicBezTo>
                  <a:cubicBezTo>
                    <a:pt x="279" y="353"/>
                    <a:pt x="317" y="342"/>
                    <a:pt x="351" y="320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37"/>
            <p:cNvSpPr/>
            <p:nvPr/>
          </p:nvSpPr>
          <p:spPr>
            <a:xfrm>
              <a:off x="3794425" y="4118900"/>
              <a:ext cx="8000" cy="9125"/>
            </a:xfrm>
            <a:custGeom>
              <a:avLst/>
              <a:gdLst/>
              <a:ahLst/>
              <a:cxnLst/>
              <a:rect l="l" t="t" r="r" b="b"/>
              <a:pathLst>
                <a:path w="320" h="365" extrusionOk="0">
                  <a:moveTo>
                    <a:pt x="96" y="1"/>
                  </a:moveTo>
                  <a:cubicBezTo>
                    <a:pt x="0" y="65"/>
                    <a:pt x="0" y="192"/>
                    <a:pt x="64" y="288"/>
                  </a:cubicBezTo>
                  <a:cubicBezTo>
                    <a:pt x="82" y="341"/>
                    <a:pt x="128" y="364"/>
                    <a:pt x="182" y="364"/>
                  </a:cubicBezTo>
                  <a:cubicBezTo>
                    <a:pt x="227" y="364"/>
                    <a:pt x="276" y="349"/>
                    <a:pt x="319" y="320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37"/>
            <p:cNvSpPr/>
            <p:nvPr/>
          </p:nvSpPr>
          <p:spPr>
            <a:xfrm>
              <a:off x="3732175" y="4084600"/>
              <a:ext cx="8000" cy="9625"/>
            </a:xfrm>
            <a:custGeom>
              <a:avLst/>
              <a:gdLst/>
              <a:ahLst/>
              <a:cxnLst/>
              <a:rect l="l" t="t" r="r" b="b"/>
              <a:pathLst>
                <a:path w="320" h="385" extrusionOk="0">
                  <a:moveTo>
                    <a:pt x="129" y="0"/>
                  </a:moveTo>
                  <a:cubicBezTo>
                    <a:pt x="33" y="64"/>
                    <a:pt x="1" y="192"/>
                    <a:pt x="65" y="288"/>
                  </a:cubicBezTo>
                  <a:cubicBezTo>
                    <a:pt x="106" y="349"/>
                    <a:pt x="174" y="385"/>
                    <a:pt x="234" y="385"/>
                  </a:cubicBezTo>
                  <a:cubicBezTo>
                    <a:pt x="267" y="385"/>
                    <a:pt x="297" y="374"/>
                    <a:pt x="320" y="351"/>
                  </a:cubicBezTo>
                  <a:lnTo>
                    <a:pt x="1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37"/>
            <p:cNvSpPr/>
            <p:nvPr/>
          </p:nvSpPr>
          <p:spPr>
            <a:xfrm>
              <a:off x="3749725" y="4110925"/>
              <a:ext cx="8825" cy="9125"/>
            </a:xfrm>
            <a:custGeom>
              <a:avLst/>
              <a:gdLst/>
              <a:ahLst/>
              <a:cxnLst/>
              <a:rect l="l" t="t" r="r" b="b"/>
              <a:pathLst>
                <a:path w="353" h="365" extrusionOk="0">
                  <a:moveTo>
                    <a:pt x="129" y="1"/>
                  </a:moveTo>
                  <a:cubicBezTo>
                    <a:pt x="33" y="64"/>
                    <a:pt x="1" y="192"/>
                    <a:pt x="65" y="288"/>
                  </a:cubicBezTo>
                  <a:cubicBezTo>
                    <a:pt x="100" y="340"/>
                    <a:pt x="154" y="364"/>
                    <a:pt x="212" y="364"/>
                  </a:cubicBezTo>
                  <a:cubicBezTo>
                    <a:pt x="260" y="364"/>
                    <a:pt x="309" y="348"/>
                    <a:pt x="352" y="32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37"/>
            <p:cNvSpPr/>
            <p:nvPr/>
          </p:nvSpPr>
          <p:spPr>
            <a:xfrm>
              <a:off x="3767300" y="4137250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128" y="1"/>
                  </a:moveTo>
                  <a:cubicBezTo>
                    <a:pt x="32" y="65"/>
                    <a:pt x="0" y="192"/>
                    <a:pt x="64" y="288"/>
                  </a:cubicBezTo>
                  <a:cubicBezTo>
                    <a:pt x="103" y="327"/>
                    <a:pt x="167" y="355"/>
                    <a:pt x="233" y="355"/>
                  </a:cubicBezTo>
                  <a:cubicBezTo>
                    <a:pt x="273" y="355"/>
                    <a:pt x="315" y="344"/>
                    <a:pt x="351" y="320"/>
                  </a:cubicBezTo>
                  <a:lnTo>
                    <a:pt x="1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37"/>
            <p:cNvSpPr/>
            <p:nvPr/>
          </p:nvSpPr>
          <p:spPr>
            <a:xfrm>
              <a:off x="3744950" y="4132425"/>
              <a:ext cx="11200" cy="10475"/>
            </a:xfrm>
            <a:custGeom>
              <a:avLst/>
              <a:gdLst/>
              <a:ahLst/>
              <a:cxnLst/>
              <a:rect l="l" t="t" r="r" b="b"/>
              <a:pathLst>
                <a:path w="448" h="419" extrusionOk="0">
                  <a:moveTo>
                    <a:pt x="206" y="1"/>
                  </a:moveTo>
                  <a:cubicBezTo>
                    <a:pt x="168" y="1"/>
                    <a:pt x="130" y="12"/>
                    <a:pt x="96" y="34"/>
                  </a:cubicBezTo>
                  <a:cubicBezTo>
                    <a:pt x="32" y="98"/>
                    <a:pt x="0" y="226"/>
                    <a:pt x="64" y="321"/>
                  </a:cubicBezTo>
                  <a:cubicBezTo>
                    <a:pt x="106" y="383"/>
                    <a:pt x="173" y="418"/>
                    <a:pt x="233" y="418"/>
                  </a:cubicBezTo>
                  <a:cubicBezTo>
                    <a:pt x="266" y="418"/>
                    <a:pt x="297" y="408"/>
                    <a:pt x="320" y="385"/>
                  </a:cubicBezTo>
                  <a:cubicBezTo>
                    <a:pt x="415" y="321"/>
                    <a:pt x="447" y="194"/>
                    <a:pt x="383" y="98"/>
                  </a:cubicBezTo>
                  <a:cubicBezTo>
                    <a:pt x="342" y="36"/>
                    <a:pt x="274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37"/>
            <p:cNvSpPr/>
            <p:nvPr/>
          </p:nvSpPr>
          <p:spPr>
            <a:xfrm>
              <a:off x="3727400" y="4106100"/>
              <a:ext cx="11200" cy="9950"/>
            </a:xfrm>
            <a:custGeom>
              <a:avLst/>
              <a:gdLst/>
              <a:ahLst/>
              <a:cxnLst/>
              <a:rect l="l" t="t" r="r" b="b"/>
              <a:pathLst>
                <a:path w="448" h="398" extrusionOk="0">
                  <a:moveTo>
                    <a:pt x="206" y="1"/>
                  </a:moveTo>
                  <a:cubicBezTo>
                    <a:pt x="168" y="1"/>
                    <a:pt x="130" y="11"/>
                    <a:pt x="96" y="34"/>
                  </a:cubicBezTo>
                  <a:cubicBezTo>
                    <a:pt x="0" y="98"/>
                    <a:pt x="0" y="225"/>
                    <a:pt x="32" y="321"/>
                  </a:cubicBezTo>
                  <a:cubicBezTo>
                    <a:pt x="67" y="374"/>
                    <a:pt x="122" y="398"/>
                    <a:pt x="180" y="398"/>
                  </a:cubicBezTo>
                  <a:cubicBezTo>
                    <a:pt x="227" y="398"/>
                    <a:pt x="276" y="382"/>
                    <a:pt x="320" y="353"/>
                  </a:cubicBezTo>
                  <a:cubicBezTo>
                    <a:pt x="415" y="321"/>
                    <a:pt x="447" y="194"/>
                    <a:pt x="383" y="98"/>
                  </a:cubicBezTo>
                  <a:cubicBezTo>
                    <a:pt x="342" y="36"/>
                    <a:pt x="274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37"/>
            <p:cNvSpPr/>
            <p:nvPr/>
          </p:nvSpPr>
          <p:spPr>
            <a:xfrm>
              <a:off x="2675825" y="3719975"/>
              <a:ext cx="10400" cy="4800"/>
            </a:xfrm>
            <a:custGeom>
              <a:avLst/>
              <a:gdLst/>
              <a:ahLst/>
              <a:cxnLst/>
              <a:rect l="l" t="t" r="r" b="b"/>
              <a:pathLst>
                <a:path w="416" h="192" extrusionOk="0">
                  <a:moveTo>
                    <a:pt x="224" y="0"/>
                  </a:moveTo>
                  <a:cubicBezTo>
                    <a:pt x="96" y="0"/>
                    <a:pt x="0" y="64"/>
                    <a:pt x="0" y="192"/>
                  </a:cubicBezTo>
                  <a:lnTo>
                    <a:pt x="415" y="192"/>
                  </a:lnTo>
                  <a:cubicBezTo>
                    <a:pt x="415" y="96"/>
                    <a:pt x="319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37"/>
            <p:cNvSpPr/>
            <p:nvPr/>
          </p:nvSpPr>
          <p:spPr>
            <a:xfrm>
              <a:off x="2707725" y="3721575"/>
              <a:ext cx="9600" cy="4800"/>
            </a:xfrm>
            <a:custGeom>
              <a:avLst/>
              <a:gdLst/>
              <a:ahLst/>
              <a:cxnLst/>
              <a:rect l="l" t="t" r="r" b="b"/>
              <a:pathLst>
                <a:path w="384" h="192" extrusionOk="0">
                  <a:moveTo>
                    <a:pt x="192" y="0"/>
                  </a:moveTo>
                  <a:cubicBezTo>
                    <a:pt x="97" y="0"/>
                    <a:pt x="1" y="64"/>
                    <a:pt x="1" y="192"/>
                  </a:cubicBezTo>
                  <a:lnTo>
                    <a:pt x="384" y="192"/>
                  </a:lnTo>
                  <a:cubicBezTo>
                    <a:pt x="384" y="96"/>
                    <a:pt x="320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37"/>
            <p:cNvSpPr/>
            <p:nvPr/>
          </p:nvSpPr>
          <p:spPr>
            <a:xfrm>
              <a:off x="2738850" y="3723000"/>
              <a:ext cx="10400" cy="4975"/>
            </a:xfrm>
            <a:custGeom>
              <a:avLst/>
              <a:gdLst/>
              <a:ahLst/>
              <a:cxnLst/>
              <a:rect l="l" t="t" r="r" b="b"/>
              <a:pathLst>
                <a:path w="416" h="199" extrusionOk="0">
                  <a:moveTo>
                    <a:pt x="17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415" y="199"/>
                  </a:lnTo>
                  <a:cubicBezTo>
                    <a:pt x="415" y="103"/>
                    <a:pt x="320" y="7"/>
                    <a:pt x="224" y="7"/>
                  </a:cubicBezTo>
                  <a:cubicBezTo>
                    <a:pt x="207" y="3"/>
                    <a:pt x="190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37"/>
            <p:cNvSpPr/>
            <p:nvPr/>
          </p:nvSpPr>
          <p:spPr>
            <a:xfrm>
              <a:off x="2723700" y="3705625"/>
              <a:ext cx="10400" cy="9575"/>
            </a:xfrm>
            <a:custGeom>
              <a:avLst/>
              <a:gdLst/>
              <a:ahLst/>
              <a:cxnLst/>
              <a:rect l="l" t="t" r="r" b="b"/>
              <a:pathLst>
                <a:path w="416" h="383" extrusionOk="0">
                  <a:moveTo>
                    <a:pt x="224" y="0"/>
                  </a:moveTo>
                  <a:cubicBezTo>
                    <a:pt x="128" y="0"/>
                    <a:pt x="32" y="64"/>
                    <a:pt x="32" y="192"/>
                  </a:cubicBezTo>
                  <a:cubicBezTo>
                    <a:pt x="0" y="287"/>
                    <a:pt x="96" y="383"/>
                    <a:pt x="192" y="383"/>
                  </a:cubicBezTo>
                  <a:cubicBezTo>
                    <a:pt x="319" y="383"/>
                    <a:pt x="415" y="319"/>
                    <a:pt x="415" y="223"/>
                  </a:cubicBezTo>
                  <a:cubicBezTo>
                    <a:pt x="415" y="96"/>
                    <a:pt x="319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37"/>
            <p:cNvSpPr/>
            <p:nvPr/>
          </p:nvSpPr>
          <p:spPr>
            <a:xfrm>
              <a:off x="2692575" y="3704025"/>
              <a:ext cx="9600" cy="9600"/>
            </a:xfrm>
            <a:custGeom>
              <a:avLst/>
              <a:gdLst/>
              <a:ahLst/>
              <a:cxnLst/>
              <a:rect l="l" t="t" r="r" b="b"/>
              <a:pathLst>
                <a:path w="384" h="384" extrusionOk="0">
                  <a:moveTo>
                    <a:pt x="192" y="0"/>
                  </a:moveTo>
                  <a:cubicBezTo>
                    <a:pt x="96" y="0"/>
                    <a:pt x="1" y="64"/>
                    <a:pt x="1" y="192"/>
                  </a:cubicBezTo>
                  <a:cubicBezTo>
                    <a:pt x="1" y="287"/>
                    <a:pt x="64" y="383"/>
                    <a:pt x="192" y="383"/>
                  </a:cubicBezTo>
                  <a:cubicBezTo>
                    <a:pt x="288" y="383"/>
                    <a:pt x="383" y="319"/>
                    <a:pt x="383" y="192"/>
                  </a:cubicBezTo>
                  <a:cubicBezTo>
                    <a:pt x="383" y="96"/>
                    <a:pt x="320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37"/>
            <p:cNvSpPr/>
            <p:nvPr/>
          </p:nvSpPr>
          <p:spPr>
            <a:xfrm>
              <a:off x="2754800" y="3738975"/>
              <a:ext cx="9600" cy="8950"/>
            </a:xfrm>
            <a:custGeom>
              <a:avLst/>
              <a:gdLst/>
              <a:ahLst/>
              <a:cxnLst/>
              <a:rect l="l" t="t" r="r" b="b"/>
              <a:pathLst>
                <a:path w="384" h="358" extrusionOk="0">
                  <a:moveTo>
                    <a:pt x="154" y="0"/>
                  </a:moveTo>
                  <a:cubicBezTo>
                    <a:pt x="73" y="0"/>
                    <a:pt x="1" y="83"/>
                    <a:pt x="1" y="166"/>
                  </a:cubicBezTo>
                  <a:cubicBezTo>
                    <a:pt x="1" y="294"/>
                    <a:pt x="65" y="357"/>
                    <a:pt x="192" y="357"/>
                  </a:cubicBezTo>
                  <a:cubicBezTo>
                    <a:pt x="288" y="357"/>
                    <a:pt x="384" y="294"/>
                    <a:pt x="384" y="198"/>
                  </a:cubicBezTo>
                  <a:cubicBezTo>
                    <a:pt x="384" y="70"/>
                    <a:pt x="320" y="6"/>
                    <a:pt x="192" y="6"/>
                  </a:cubicBezTo>
                  <a:cubicBezTo>
                    <a:pt x="179" y="2"/>
                    <a:pt x="167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37"/>
            <p:cNvSpPr/>
            <p:nvPr/>
          </p:nvSpPr>
          <p:spPr>
            <a:xfrm>
              <a:off x="2738050" y="3753475"/>
              <a:ext cx="10400" cy="4825"/>
            </a:xfrm>
            <a:custGeom>
              <a:avLst/>
              <a:gdLst/>
              <a:ahLst/>
              <a:cxnLst/>
              <a:rect l="l" t="t" r="r" b="b"/>
              <a:pathLst>
                <a:path w="416" h="193" extrusionOk="0">
                  <a:moveTo>
                    <a:pt x="192" y="1"/>
                  </a:moveTo>
                  <a:cubicBezTo>
                    <a:pt x="96" y="1"/>
                    <a:pt x="1" y="97"/>
                    <a:pt x="1" y="192"/>
                  </a:cubicBezTo>
                  <a:lnTo>
                    <a:pt x="384" y="192"/>
                  </a:lnTo>
                  <a:cubicBezTo>
                    <a:pt x="416" y="97"/>
                    <a:pt x="320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37"/>
            <p:cNvSpPr/>
            <p:nvPr/>
          </p:nvSpPr>
          <p:spPr>
            <a:xfrm>
              <a:off x="2706925" y="3752675"/>
              <a:ext cx="9600" cy="562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192" y="1"/>
                  </a:moveTo>
                  <a:cubicBezTo>
                    <a:pt x="65" y="1"/>
                    <a:pt x="1" y="97"/>
                    <a:pt x="1" y="192"/>
                  </a:cubicBezTo>
                  <a:lnTo>
                    <a:pt x="384" y="224"/>
                  </a:lnTo>
                  <a:cubicBezTo>
                    <a:pt x="384" y="97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37"/>
            <p:cNvSpPr/>
            <p:nvPr/>
          </p:nvSpPr>
          <p:spPr>
            <a:xfrm>
              <a:off x="2722900" y="3737525"/>
              <a:ext cx="9600" cy="9600"/>
            </a:xfrm>
            <a:custGeom>
              <a:avLst/>
              <a:gdLst/>
              <a:ahLst/>
              <a:cxnLst/>
              <a:rect l="l" t="t" r="r" b="b"/>
              <a:pathLst>
                <a:path w="384" h="384" extrusionOk="0">
                  <a:moveTo>
                    <a:pt x="192" y="1"/>
                  </a:moveTo>
                  <a:cubicBezTo>
                    <a:pt x="96" y="1"/>
                    <a:pt x="0" y="96"/>
                    <a:pt x="0" y="192"/>
                  </a:cubicBezTo>
                  <a:cubicBezTo>
                    <a:pt x="0" y="288"/>
                    <a:pt x="64" y="384"/>
                    <a:pt x="192" y="384"/>
                  </a:cubicBezTo>
                  <a:cubicBezTo>
                    <a:pt x="287" y="384"/>
                    <a:pt x="383" y="320"/>
                    <a:pt x="383" y="192"/>
                  </a:cubicBezTo>
                  <a:cubicBezTo>
                    <a:pt x="383" y="96"/>
                    <a:pt x="319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37"/>
            <p:cNvSpPr/>
            <p:nvPr/>
          </p:nvSpPr>
          <p:spPr>
            <a:xfrm>
              <a:off x="2690975" y="3736725"/>
              <a:ext cx="9600" cy="9600"/>
            </a:xfrm>
            <a:custGeom>
              <a:avLst/>
              <a:gdLst/>
              <a:ahLst/>
              <a:cxnLst/>
              <a:rect l="l" t="t" r="r" b="b"/>
              <a:pathLst>
                <a:path w="384" h="384" extrusionOk="0">
                  <a:moveTo>
                    <a:pt x="192" y="1"/>
                  </a:moveTo>
                  <a:cubicBezTo>
                    <a:pt x="96" y="1"/>
                    <a:pt x="1" y="65"/>
                    <a:pt x="1" y="192"/>
                  </a:cubicBezTo>
                  <a:cubicBezTo>
                    <a:pt x="1" y="288"/>
                    <a:pt x="65" y="384"/>
                    <a:pt x="192" y="384"/>
                  </a:cubicBezTo>
                  <a:cubicBezTo>
                    <a:pt x="288" y="384"/>
                    <a:pt x="384" y="320"/>
                    <a:pt x="384" y="192"/>
                  </a:cubicBezTo>
                  <a:cubicBezTo>
                    <a:pt x="384" y="96"/>
                    <a:pt x="320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37"/>
            <p:cNvSpPr/>
            <p:nvPr/>
          </p:nvSpPr>
          <p:spPr>
            <a:xfrm>
              <a:off x="2659075" y="3735125"/>
              <a:ext cx="9600" cy="10400"/>
            </a:xfrm>
            <a:custGeom>
              <a:avLst/>
              <a:gdLst/>
              <a:ahLst/>
              <a:cxnLst/>
              <a:rect l="l" t="t" r="r" b="b"/>
              <a:pathLst>
                <a:path w="384" h="416" extrusionOk="0">
                  <a:moveTo>
                    <a:pt x="192" y="1"/>
                  </a:moveTo>
                  <a:cubicBezTo>
                    <a:pt x="96" y="1"/>
                    <a:pt x="0" y="97"/>
                    <a:pt x="0" y="192"/>
                  </a:cubicBezTo>
                  <a:cubicBezTo>
                    <a:pt x="0" y="320"/>
                    <a:pt x="64" y="416"/>
                    <a:pt x="192" y="416"/>
                  </a:cubicBezTo>
                  <a:cubicBezTo>
                    <a:pt x="287" y="416"/>
                    <a:pt x="383" y="320"/>
                    <a:pt x="383" y="224"/>
                  </a:cubicBezTo>
                  <a:cubicBezTo>
                    <a:pt x="383" y="97"/>
                    <a:pt x="319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37"/>
            <p:cNvSpPr/>
            <p:nvPr/>
          </p:nvSpPr>
          <p:spPr>
            <a:xfrm>
              <a:off x="2675025" y="3751900"/>
              <a:ext cx="9600" cy="5600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192" y="0"/>
                  </a:moveTo>
                  <a:cubicBezTo>
                    <a:pt x="96" y="0"/>
                    <a:pt x="0" y="96"/>
                    <a:pt x="0" y="223"/>
                  </a:cubicBezTo>
                  <a:lnTo>
                    <a:pt x="383" y="223"/>
                  </a:lnTo>
                  <a:cubicBezTo>
                    <a:pt x="383" y="96"/>
                    <a:pt x="320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37"/>
            <p:cNvSpPr/>
            <p:nvPr/>
          </p:nvSpPr>
          <p:spPr>
            <a:xfrm>
              <a:off x="2675825" y="3724750"/>
              <a:ext cx="10400" cy="4825"/>
            </a:xfrm>
            <a:custGeom>
              <a:avLst/>
              <a:gdLst/>
              <a:ahLst/>
              <a:cxnLst/>
              <a:rect l="l" t="t" r="r" b="b"/>
              <a:pathLst>
                <a:path w="416" h="193" extrusionOk="0">
                  <a:moveTo>
                    <a:pt x="0" y="1"/>
                  </a:moveTo>
                  <a:cubicBezTo>
                    <a:pt x="0" y="97"/>
                    <a:pt x="96" y="192"/>
                    <a:pt x="192" y="192"/>
                  </a:cubicBezTo>
                  <a:cubicBezTo>
                    <a:pt x="319" y="192"/>
                    <a:pt x="383" y="129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37"/>
            <p:cNvSpPr/>
            <p:nvPr/>
          </p:nvSpPr>
          <p:spPr>
            <a:xfrm>
              <a:off x="2707725" y="3726350"/>
              <a:ext cx="9600" cy="4825"/>
            </a:xfrm>
            <a:custGeom>
              <a:avLst/>
              <a:gdLst/>
              <a:ahLst/>
              <a:cxnLst/>
              <a:rect l="l" t="t" r="r" b="b"/>
              <a:pathLst>
                <a:path w="384" h="193" extrusionOk="0">
                  <a:moveTo>
                    <a:pt x="1" y="1"/>
                  </a:moveTo>
                  <a:cubicBezTo>
                    <a:pt x="1" y="97"/>
                    <a:pt x="65" y="192"/>
                    <a:pt x="192" y="192"/>
                  </a:cubicBezTo>
                  <a:cubicBezTo>
                    <a:pt x="288" y="192"/>
                    <a:pt x="384" y="97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37"/>
            <p:cNvSpPr/>
            <p:nvPr/>
          </p:nvSpPr>
          <p:spPr>
            <a:xfrm>
              <a:off x="2738850" y="3727150"/>
              <a:ext cx="10400" cy="5625"/>
            </a:xfrm>
            <a:custGeom>
              <a:avLst/>
              <a:gdLst/>
              <a:ahLst/>
              <a:cxnLst/>
              <a:rect l="l" t="t" r="r" b="b"/>
              <a:pathLst>
                <a:path w="416" h="225" extrusionOk="0">
                  <a:moveTo>
                    <a:pt x="1" y="1"/>
                  </a:moveTo>
                  <a:cubicBezTo>
                    <a:pt x="1" y="128"/>
                    <a:pt x="96" y="192"/>
                    <a:pt x="192" y="224"/>
                  </a:cubicBezTo>
                  <a:cubicBezTo>
                    <a:pt x="320" y="224"/>
                    <a:pt x="415" y="128"/>
                    <a:pt x="415" y="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37"/>
            <p:cNvSpPr/>
            <p:nvPr/>
          </p:nvSpPr>
          <p:spPr>
            <a:xfrm>
              <a:off x="2754000" y="3769450"/>
              <a:ext cx="9600" cy="9600"/>
            </a:xfrm>
            <a:custGeom>
              <a:avLst/>
              <a:gdLst/>
              <a:ahLst/>
              <a:cxnLst/>
              <a:rect l="l" t="t" r="r" b="b"/>
              <a:pathLst>
                <a:path w="384" h="384" extrusionOk="0">
                  <a:moveTo>
                    <a:pt x="192" y="0"/>
                  </a:moveTo>
                  <a:cubicBezTo>
                    <a:pt x="97" y="0"/>
                    <a:pt x="1" y="64"/>
                    <a:pt x="1" y="192"/>
                  </a:cubicBezTo>
                  <a:cubicBezTo>
                    <a:pt x="1" y="287"/>
                    <a:pt x="97" y="383"/>
                    <a:pt x="192" y="383"/>
                  </a:cubicBezTo>
                  <a:cubicBezTo>
                    <a:pt x="320" y="383"/>
                    <a:pt x="384" y="287"/>
                    <a:pt x="384" y="192"/>
                  </a:cubicBezTo>
                  <a:cubicBezTo>
                    <a:pt x="384" y="96"/>
                    <a:pt x="320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37"/>
            <p:cNvSpPr/>
            <p:nvPr/>
          </p:nvSpPr>
          <p:spPr>
            <a:xfrm>
              <a:off x="2738050" y="3784600"/>
              <a:ext cx="9600" cy="4825"/>
            </a:xfrm>
            <a:custGeom>
              <a:avLst/>
              <a:gdLst/>
              <a:ahLst/>
              <a:cxnLst/>
              <a:rect l="l" t="t" r="r" b="b"/>
              <a:pathLst>
                <a:path w="384" h="193" extrusionOk="0">
                  <a:moveTo>
                    <a:pt x="192" y="1"/>
                  </a:moveTo>
                  <a:cubicBezTo>
                    <a:pt x="96" y="1"/>
                    <a:pt x="1" y="96"/>
                    <a:pt x="1" y="192"/>
                  </a:cubicBezTo>
                  <a:lnTo>
                    <a:pt x="384" y="192"/>
                  </a:lnTo>
                  <a:cubicBezTo>
                    <a:pt x="384" y="96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37"/>
            <p:cNvSpPr/>
            <p:nvPr/>
          </p:nvSpPr>
          <p:spPr>
            <a:xfrm>
              <a:off x="2706150" y="3784600"/>
              <a:ext cx="10375" cy="4825"/>
            </a:xfrm>
            <a:custGeom>
              <a:avLst/>
              <a:gdLst/>
              <a:ahLst/>
              <a:cxnLst/>
              <a:rect l="l" t="t" r="r" b="b"/>
              <a:pathLst>
                <a:path w="415" h="193" extrusionOk="0">
                  <a:moveTo>
                    <a:pt x="192" y="1"/>
                  </a:moveTo>
                  <a:cubicBezTo>
                    <a:pt x="96" y="1"/>
                    <a:pt x="0" y="96"/>
                    <a:pt x="0" y="192"/>
                  </a:cubicBezTo>
                  <a:lnTo>
                    <a:pt x="415" y="192"/>
                  </a:lnTo>
                  <a:cubicBezTo>
                    <a:pt x="415" y="96"/>
                    <a:pt x="319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37"/>
            <p:cNvSpPr/>
            <p:nvPr/>
          </p:nvSpPr>
          <p:spPr>
            <a:xfrm>
              <a:off x="2722100" y="3768650"/>
              <a:ext cx="9600" cy="9600"/>
            </a:xfrm>
            <a:custGeom>
              <a:avLst/>
              <a:gdLst/>
              <a:ahLst/>
              <a:cxnLst/>
              <a:rect l="l" t="t" r="r" b="b"/>
              <a:pathLst>
                <a:path w="384" h="384" extrusionOk="0">
                  <a:moveTo>
                    <a:pt x="192" y="0"/>
                  </a:moveTo>
                  <a:cubicBezTo>
                    <a:pt x="96" y="0"/>
                    <a:pt x="0" y="96"/>
                    <a:pt x="0" y="192"/>
                  </a:cubicBezTo>
                  <a:cubicBezTo>
                    <a:pt x="0" y="319"/>
                    <a:pt x="96" y="383"/>
                    <a:pt x="192" y="383"/>
                  </a:cubicBezTo>
                  <a:cubicBezTo>
                    <a:pt x="319" y="383"/>
                    <a:pt x="383" y="319"/>
                    <a:pt x="383" y="192"/>
                  </a:cubicBezTo>
                  <a:cubicBezTo>
                    <a:pt x="383" y="96"/>
                    <a:pt x="319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37"/>
            <p:cNvSpPr/>
            <p:nvPr/>
          </p:nvSpPr>
          <p:spPr>
            <a:xfrm>
              <a:off x="2690175" y="3768650"/>
              <a:ext cx="9600" cy="9600"/>
            </a:xfrm>
            <a:custGeom>
              <a:avLst/>
              <a:gdLst/>
              <a:ahLst/>
              <a:cxnLst/>
              <a:rect l="l" t="t" r="r" b="b"/>
              <a:pathLst>
                <a:path w="384" h="384" extrusionOk="0">
                  <a:moveTo>
                    <a:pt x="192" y="0"/>
                  </a:moveTo>
                  <a:cubicBezTo>
                    <a:pt x="97" y="0"/>
                    <a:pt x="1" y="96"/>
                    <a:pt x="1" y="192"/>
                  </a:cubicBezTo>
                  <a:cubicBezTo>
                    <a:pt x="1" y="287"/>
                    <a:pt x="97" y="383"/>
                    <a:pt x="192" y="383"/>
                  </a:cubicBezTo>
                  <a:cubicBezTo>
                    <a:pt x="320" y="383"/>
                    <a:pt x="384" y="287"/>
                    <a:pt x="384" y="192"/>
                  </a:cubicBezTo>
                  <a:cubicBezTo>
                    <a:pt x="384" y="96"/>
                    <a:pt x="320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37"/>
            <p:cNvSpPr/>
            <p:nvPr/>
          </p:nvSpPr>
          <p:spPr>
            <a:xfrm>
              <a:off x="2658275" y="3767850"/>
              <a:ext cx="9600" cy="10400"/>
            </a:xfrm>
            <a:custGeom>
              <a:avLst/>
              <a:gdLst/>
              <a:ahLst/>
              <a:cxnLst/>
              <a:rect l="l" t="t" r="r" b="b"/>
              <a:pathLst>
                <a:path w="384" h="416" extrusionOk="0">
                  <a:moveTo>
                    <a:pt x="192" y="0"/>
                  </a:moveTo>
                  <a:cubicBezTo>
                    <a:pt x="96" y="0"/>
                    <a:pt x="0" y="96"/>
                    <a:pt x="0" y="224"/>
                  </a:cubicBezTo>
                  <a:cubicBezTo>
                    <a:pt x="0" y="319"/>
                    <a:pt x="96" y="415"/>
                    <a:pt x="192" y="415"/>
                  </a:cubicBezTo>
                  <a:cubicBezTo>
                    <a:pt x="319" y="415"/>
                    <a:pt x="383" y="319"/>
                    <a:pt x="383" y="224"/>
                  </a:cubicBezTo>
                  <a:cubicBezTo>
                    <a:pt x="383" y="96"/>
                    <a:pt x="319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37"/>
            <p:cNvSpPr/>
            <p:nvPr/>
          </p:nvSpPr>
          <p:spPr>
            <a:xfrm>
              <a:off x="2675025" y="3784600"/>
              <a:ext cx="9600" cy="4825"/>
            </a:xfrm>
            <a:custGeom>
              <a:avLst/>
              <a:gdLst/>
              <a:ahLst/>
              <a:cxnLst/>
              <a:rect l="l" t="t" r="r" b="b"/>
              <a:pathLst>
                <a:path w="384" h="193" extrusionOk="0">
                  <a:moveTo>
                    <a:pt x="192" y="1"/>
                  </a:moveTo>
                  <a:cubicBezTo>
                    <a:pt x="64" y="1"/>
                    <a:pt x="0" y="96"/>
                    <a:pt x="0" y="192"/>
                  </a:cubicBezTo>
                  <a:lnTo>
                    <a:pt x="383" y="192"/>
                  </a:lnTo>
                  <a:cubicBezTo>
                    <a:pt x="383" y="96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37"/>
            <p:cNvSpPr/>
            <p:nvPr/>
          </p:nvSpPr>
          <p:spPr>
            <a:xfrm>
              <a:off x="2675025" y="3757475"/>
              <a:ext cx="9600" cy="4800"/>
            </a:xfrm>
            <a:custGeom>
              <a:avLst/>
              <a:gdLst/>
              <a:ahLst/>
              <a:cxnLst/>
              <a:rect l="l" t="t" r="r" b="b"/>
              <a:pathLst>
                <a:path w="384" h="192" extrusionOk="0">
                  <a:moveTo>
                    <a:pt x="0" y="0"/>
                  </a:moveTo>
                  <a:cubicBezTo>
                    <a:pt x="0" y="96"/>
                    <a:pt x="96" y="192"/>
                    <a:pt x="192" y="192"/>
                  </a:cubicBezTo>
                  <a:cubicBezTo>
                    <a:pt x="288" y="192"/>
                    <a:pt x="383" y="96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37"/>
            <p:cNvSpPr/>
            <p:nvPr/>
          </p:nvSpPr>
          <p:spPr>
            <a:xfrm>
              <a:off x="2706150" y="3757475"/>
              <a:ext cx="10375" cy="5600"/>
            </a:xfrm>
            <a:custGeom>
              <a:avLst/>
              <a:gdLst/>
              <a:ahLst/>
              <a:cxnLst/>
              <a:rect l="l" t="t" r="r" b="b"/>
              <a:pathLst>
                <a:path w="415" h="224" extrusionOk="0">
                  <a:moveTo>
                    <a:pt x="32" y="0"/>
                  </a:moveTo>
                  <a:lnTo>
                    <a:pt x="32" y="0"/>
                  </a:lnTo>
                  <a:cubicBezTo>
                    <a:pt x="0" y="128"/>
                    <a:pt x="96" y="192"/>
                    <a:pt x="223" y="224"/>
                  </a:cubicBezTo>
                  <a:cubicBezTo>
                    <a:pt x="319" y="224"/>
                    <a:pt x="415" y="128"/>
                    <a:pt x="415" y="32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37"/>
            <p:cNvSpPr/>
            <p:nvPr/>
          </p:nvSpPr>
          <p:spPr>
            <a:xfrm>
              <a:off x="2738050" y="3758275"/>
              <a:ext cx="9600" cy="4800"/>
            </a:xfrm>
            <a:custGeom>
              <a:avLst/>
              <a:gdLst/>
              <a:ahLst/>
              <a:cxnLst/>
              <a:rect l="l" t="t" r="r" b="b"/>
              <a:pathLst>
                <a:path w="384" h="192" extrusionOk="0">
                  <a:moveTo>
                    <a:pt x="1" y="0"/>
                  </a:moveTo>
                  <a:cubicBezTo>
                    <a:pt x="1" y="96"/>
                    <a:pt x="96" y="192"/>
                    <a:pt x="192" y="192"/>
                  </a:cubicBezTo>
                  <a:cubicBezTo>
                    <a:pt x="320" y="192"/>
                    <a:pt x="384" y="128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37"/>
            <p:cNvSpPr/>
            <p:nvPr/>
          </p:nvSpPr>
          <p:spPr>
            <a:xfrm>
              <a:off x="2754000" y="3799750"/>
              <a:ext cx="10400" cy="9600"/>
            </a:xfrm>
            <a:custGeom>
              <a:avLst/>
              <a:gdLst/>
              <a:ahLst/>
              <a:cxnLst/>
              <a:rect l="l" t="t" r="r" b="b"/>
              <a:pathLst>
                <a:path w="416" h="384" extrusionOk="0">
                  <a:moveTo>
                    <a:pt x="192" y="1"/>
                  </a:moveTo>
                  <a:cubicBezTo>
                    <a:pt x="97" y="1"/>
                    <a:pt x="1" y="97"/>
                    <a:pt x="1" y="192"/>
                  </a:cubicBezTo>
                  <a:cubicBezTo>
                    <a:pt x="1" y="288"/>
                    <a:pt x="97" y="384"/>
                    <a:pt x="192" y="384"/>
                  </a:cubicBezTo>
                  <a:cubicBezTo>
                    <a:pt x="320" y="384"/>
                    <a:pt x="416" y="288"/>
                    <a:pt x="384" y="192"/>
                  </a:cubicBezTo>
                  <a:cubicBezTo>
                    <a:pt x="384" y="97"/>
                    <a:pt x="320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37"/>
            <p:cNvSpPr/>
            <p:nvPr/>
          </p:nvSpPr>
          <p:spPr>
            <a:xfrm>
              <a:off x="2738050" y="3815725"/>
              <a:ext cx="10400" cy="4800"/>
            </a:xfrm>
            <a:custGeom>
              <a:avLst/>
              <a:gdLst/>
              <a:ahLst/>
              <a:cxnLst/>
              <a:rect l="l" t="t" r="r" b="b"/>
              <a:pathLst>
                <a:path w="416" h="192" extrusionOk="0">
                  <a:moveTo>
                    <a:pt x="192" y="0"/>
                  </a:moveTo>
                  <a:cubicBezTo>
                    <a:pt x="96" y="0"/>
                    <a:pt x="1" y="96"/>
                    <a:pt x="1" y="192"/>
                  </a:cubicBezTo>
                  <a:lnTo>
                    <a:pt x="416" y="160"/>
                  </a:lnTo>
                  <a:cubicBezTo>
                    <a:pt x="416" y="64"/>
                    <a:pt x="320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37"/>
            <p:cNvSpPr/>
            <p:nvPr/>
          </p:nvSpPr>
          <p:spPr>
            <a:xfrm>
              <a:off x="2706925" y="3816525"/>
              <a:ext cx="9600" cy="4800"/>
            </a:xfrm>
            <a:custGeom>
              <a:avLst/>
              <a:gdLst/>
              <a:ahLst/>
              <a:cxnLst/>
              <a:rect l="l" t="t" r="r" b="b"/>
              <a:pathLst>
                <a:path w="384" h="192" extrusionOk="0">
                  <a:moveTo>
                    <a:pt x="192" y="0"/>
                  </a:moveTo>
                  <a:cubicBezTo>
                    <a:pt x="65" y="0"/>
                    <a:pt x="1" y="64"/>
                    <a:pt x="1" y="192"/>
                  </a:cubicBezTo>
                  <a:lnTo>
                    <a:pt x="384" y="192"/>
                  </a:lnTo>
                  <a:cubicBezTo>
                    <a:pt x="384" y="64"/>
                    <a:pt x="288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37"/>
            <p:cNvSpPr/>
            <p:nvPr/>
          </p:nvSpPr>
          <p:spPr>
            <a:xfrm>
              <a:off x="2722100" y="3800400"/>
              <a:ext cx="10400" cy="9750"/>
            </a:xfrm>
            <a:custGeom>
              <a:avLst/>
              <a:gdLst/>
              <a:ahLst/>
              <a:cxnLst/>
              <a:rect l="l" t="t" r="r" b="b"/>
              <a:pathLst>
                <a:path w="416" h="390" extrusionOk="0">
                  <a:moveTo>
                    <a:pt x="240" y="1"/>
                  </a:moveTo>
                  <a:cubicBezTo>
                    <a:pt x="225" y="1"/>
                    <a:pt x="209" y="3"/>
                    <a:pt x="192" y="7"/>
                  </a:cubicBezTo>
                  <a:cubicBezTo>
                    <a:pt x="96" y="7"/>
                    <a:pt x="0" y="71"/>
                    <a:pt x="0" y="198"/>
                  </a:cubicBezTo>
                  <a:cubicBezTo>
                    <a:pt x="0" y="294"/>
                    <a:pt x="96" y="390"/>
                    <a:pt x="192" y="390"/>
                  </a:cubicBezTo>
                  <a:cubicBezTo>
                    <a:pt x="319" y="390"/>
                    <a:pt x="415" y="294"/>
                    <a:pt x="415" y="166"/>
                  </a:cubicBezTo>
                  <a:cubicBezTo>
                    <a:pt x="388" y="83"/>
                    <a:pt x="336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37"/>
            <p:cNvSpPr/>
            <p:nvPr/>
          </p:nvSpPr>
          <p:spPr>
            <a:xfrm>
              <a:off x="2690175" y="3800550"/>
              <a:ext cx="10400" cy="9600"/>
            </a:xfrm>
            <a:custGeom>
              <a:avLst/>
              <a:gdLst/>
              <a:ahLst/>
              <a:cxnLst/>
              <a:rect l="l" t="t" r="r" b="b"/>
              <a:pathLst>
                <a:path w="416" h="384" extrusionOk="0">
                  <a:moveTo>
                    <a:pt x="192" y="1"/>
                  </a:moveTo>
                  <a:cubicBezTo>
                    <a:pt x="97" y="1"/>
                    <a:pt x="1" y="97"/>
                    <a:pt x="1" y="192"/>
                  </a:cubicBezTo>
                  <a:cubicBezTo>
                    <a:pt x="1" y="320"/>
                    <a:pt x="97" y="384"/>
                    <a:pt x="192" y="384"/>
                  </a:cubicBezTo>
                  <a:cubicBezTo>
                    <a:pt x="320" y="384"/>
                    <a:pt x="416" y="288"/>
                    <a:pt x="416" y="192"/>
                  </a:cubicBezTo>
                  <a:cubicBezTo>
                    <a:pt x="384" y="97"/>
                    <a:pt x="320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37"/>
            <p:cNvSpPr/>
            <p:nvPr/>
          </p:nvSpPr>
          <p:spPr>
            <a:xfrm>
              <a:off x="2658275" y="3800550"/>
              <a:ext cx="10400" cy="10400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192" y="1"/>
                  </a:moveTo>
                  <a:cubicBezTo>
                    <a:pt x="96" y="1"/>
                    <a:pt x="0" y="97"/>
                    <a:pt x="0" y="224"/>
                  </a:cubicBezTo>
                  <a:cubicBezTo>
                    <a:pt x="0" y="320"/>
                    <a:pt x="96" y="416"/>
                    <a:pt x="224" y="416"/>
                  </a:cubicBezTo>
                  <a:cubicBezTo>
                    <a:pt x="319" y="416"/>
                    <a:pt x="415" y="320"/>
                    <a:pt x="415" y="224"/>
                  </a:cubicBezTo>
                  <a:cubicBezTo>
                    <a:pt x="415" y="97"/>
                    <a:pt x="319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37"/>
            <p:cNvSpPr/>
            <p:nvPr/>
          </p:nvSpPr>
          <p:spPr>
            <a:xfrm>
              <a:off x="2675025" y="3817150"/>
              <a:ext cx="10400" cy="4975"/>
            </a:xfrm>
            <a:custGeom>
              <a:avLst/>
              <a:gdLst/>
              <a:ahLst/>
              <a:cxnLst/>
              <a:rect l="l" t="t" r="r" b="b"/>
              <a:pathLst>
                <a:path w="416" h="199" extrusionOk="0">
                  <a:moveTo>
                    <a:pt x="239" y="1"/>
                  </a:moveTo>
                  <a:cubicBezTo>
                    <a:pt x="224" y="1"/>
                    <a:pt x="209" y="3"/>
                    <a:pt x="192" y="7"/>
                  </a:cubicBezTo>
                  <a:cubicBezTo>
                    <a:pt x="96" y="7"/>
                    <a:pt x="0" y="71"/>
                    <a:pt x="0" y="199"/>
                  </a:cubicBezTo>
                  <a:lnTo>
                    <a:pt x="415" y="199"/>
                  </a:lnTo>
                  <a:cubicBezTo>
                    <a:pt x="388" y="88"/>
                    <a:pt x="336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37"/>
            <p:cNvSpPr/>
            <p:nvPr/>
          </p:nvSpPr>
          <p:spPr>
            <a:xfrm>
              <a:off x="2675025" y="3789400"/>
              <a:ext cx="9600" cy="4800"/>
            </a:xfrm>
            <a:custGeom>
              <a:avLst/>
              <a:gdLst/>
              <a:ahLst/>
              <a:cxnLst/>
              <a:rect l="l" t="t" r="r" b="b"/>
              <a:pathLst>
                <a:path w="384" h="192" extrusionOk="0">
                  <a:moveTo>
                    <a:pt x="0" y="0"/>
                  </a:moveTo>
                  <a:cubicBezTo>
                    <a:pt x="0" y="128"/>
                    <a:pt x="64" y="192"/>
                    <a:pt x="192" y="192"/>
                  </a:cubicBezTo>
                  <a:cubicBezTo>
                    <a:pt x="288" y="192"/>
                    <a:pt x="383" y="128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37"/>
            <p:cNvSpPr/>
            <p:nvPr/>
          </p:nvSpPr>
          <p:spPr>
            <a:xfrm>
              <a:off x="2706150" y="3789400"/>
              <a:ext cx="10375" cy="4800"/>
            </a:xfrm>
            <a:custGeom>
              <a:avLst/>
              <a:gdLst/>
              <a:ahLst/>
              <a:cxnLst/>
              <a:rect l="l" t="t" r="r" b="b"/>
              <a:pathLst>
                <a:path w="415" h="192" extrusionOk="0">
                  <a:moveTo>
                    <a:pt x="0" y="0"/>
                  </a:moveTo>
                  <a:cubicBezTo>
                    <a:pt x="0" y="96"/>
                    <a:pt x="96" y="192"/>
                    <a:pt x="192" y="192"/>
                  </a:cubicBezTo>
                  <a:cubicBezTo>
                    <a:pt x="319" y="192"/>
                    <a:pt x="415" y="96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37"/>
            <p:cNvSpPr/>
            <p:nvPr/>
          </p:nvSpPr>
          <p:spPr>
            <a:xfrm>
              <a:off x="2738050" y="3789400"/>
              <a:ext cx="9600" cy="4800"/>
            </a:xfrm>
            <a:custGeom>
              <a:avLst/>
              <a:gdLst/>
              <a:ahLst/>
              <a:cxnLst/>
              <a:rect l="l" t="t" r="r" b="b"/>
              <a:pathLst>
                <a:path w="384" h="192" extrusionOk="0">
                  <a:moveTo>
                    <a:pt x="1" y="0"/>
                  </a:moveTo>
                  <a:cubicBezTo>
                    <a:pt x="1" y="96"/>
                    <a:pt x="96" y="192"/>
                    <a:pt x="192" y="192"/>
                  </a:cubicBezTo>
                  <a:cubicBezTo>
                    <a:pt x="288" y="192"/>
                    <a:pt x="384" y="96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37"/>
            <p:cNvSpPr/>
            <p:nvPr/>
          </p:nvSpPr>
          <p:spPr>
            <a:xfrm>
              <a:off x="2754800" y="3830075"/>
              <a:ext cx="10400" cy="9600"/>
            </a:xfrm>
            <a:custGeom>
              <a:avLst/>
              <a:gdLst/>
              <a:ahLst/>
              <a:cxnLst/>
              <a:rect l="l" t="t" r="r" b="b"/>
              <a:pathLst>
                <a:path w="416" h="384" extrusionOk="0">
                  <a:moveTo>
                    <a:pt x="192" y="1"/>
                  </a:moveTo>
                  <a:cubicBezTo>
                    <a:pt x="97" y="1"/>
                    <a:pt x="1" y="96"/>
                    <a:pt x="1" y="192"/>
                  </a:cubicBezTo>
                  <a:cubicBezTo>
                    <a:pt x="1" y="320"/>
                    <a:pt x="97" y="384"/>
                    <a:pt x="224" y="384"/>
                  </a:cubicBezTo>
                  <a:cubicBezTo>
                    <a:pt x="320" y="384"/>
                    <a:pt x="416" y="288"/>
                    <a:pt x="384" y="192"/>
                  </a:cubicBezTo>
                  <a:cubicBezTo>
                    <a:pt x="384" y="96"/>
                    <a:pt x="320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37"/>
            <p:cNvSpPr/>
            <p:nvPr/>
          </p:nvSpPr>
          <p:spPr>
            <a:xfrm>
              <a:off x="2739650" y="3846025"/>
              <a:ext cx="9600" cy="562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192" y="1"/>
                  </a:moveTo>
                  <a:cubicBezTo>
                    <a:pt x="64" y="33"/>
                    <a:pt x="0" y="97"/>
                    <a:pt x="0" y="224"/>
                  </a:cubicBezTo>
                  <a:lnTo>
                    <a:pt x="383" y="192"/>
                  </a:lnTo>
                  <a:cubicBezTo>
                    <a:pt x="383" y="97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37"/>
            <p:cNvSpPr/>
            <p:nvPr/>
          </p:nvSpPr>
          <p:spPr>
            <a:xfrm>
              <a:off x="2707725" y="3847625"/>
              <a:ext cx="10400" cy="5625"/>
            </a:xfrm>
            <a:custGeom>
              <a:avLst/>
              <a:gdLst/>
              <a:ahLst/>
              <a:cxnLst/>
              <a:rect l="l" t="t" r="r" b="b"/>
              <a:pathLst>
                <a:path w="416" h="225" extrusionOk="0">
                  <a:moveTo>
                    <a:pt x="192" y="1"/>
                  </a:moveTo>
                  <a:cubicBezTo>
                    <a:pt x="97" y="1"/>
                    <a:pt x="1" y="97"/>
                    <a:pt x="1" y="224"/>
                  </a:cubicBezTo>
                  <a:lnTo>
                    <a:pt x="416" y="192"/>
                  </a:lnTo>
                  <a:cubicBezTo>
                    <a:pt x="384" y="97"/>
                    <a:pt x="320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37"/>
            <p:cNvSpPr/>
            <p:nvPr/>
          </p:nvSpPr>
          <p:spPr>
            <a:xfrm>
              <a:off x="2722900" y="3831675"/>
              <a:ext cx="10400" cy="9600"/>
            </a:xfrm>
            <a:custGeom>
              <a:avLst/>
              <a:gdLst/>
              <a:ahLst/>
              <a:cxnLst/>
              <a:rect l="l" t="t" r="r" b="b"/>
              <a:pathLst>
                <a:path w="416" h="384" extrusionOk="0">
                  <a:moveTo>
                    <a:pt x="192" y="0"/>
                  </a:moveTo>
                  <a:cubicBezTo>
                    <a:pt x="96" y="0"/>
                    <a:pt x="0" y="96"/>
                    <a:pt x="0" y="192"/>
                  </a:cubicBezTo>
                  <a:cubicBezTo>
                    <a:pt x="0" y="288"/>
                    <a:pt x="96" y="383"/>
                    <a:pt x="224" y="383"/>
                  </a:cubicBezTo>
                  <a:cubicBezTo>
                    <a:pt x="319" y="383"/>
                    <a:pt x="415" y="288"/>
                    <a:pt x="415" y="160"/>
                  </a:cubicBezTo>
                  <a:cubicBezTo>
                    <a:pt x="383" y="64"/>
                    <a:pt x="319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37"/>
            <p:cNvSpPr/>
            <p:nvPr/>
          </p:nvSpPr>
          <p:spPr>
            <a:xfrm>
              <a:off x="2690975" y="3832475"/>
              <a:ext cx="10400" cy="9750"/>
            </a:xfrm>
            <a:custGeom>
              <a:avLst/>
              <a:gdLst/>
              <a:ahLst/>
              <a:cxnLst/>
              <a:rect l="l" t="t" r="r" b="b"/>
              <a:pathLst>
                <a:path w="416" h="390" extrusionOk="0">
                  <a:moveTo>
                    <a:pt x="192" y="0"/>
                  </a:moveTo>
                  <a:cubicBezTo>
                    <a:pt x="96" y="0"/>
                    <a:pt x="1" y="96"/>
                    <a:pt x="1" y="192"/>
                  </a:cubicBezTo>
                  <a:cubicBezTo>
                    <a:pt x="1" y="303"/>
                    <a:pt x="73" y="390"/>
                    <a:pt x="176" y="390"/>
                  </a:cubicBezTo>
                  <a:cubicBezTo>
                    <a:pt x="191" y="390"/>
                    <a:pt x="207" y="388"/>
                    <a:pt x="224" y="383"/>
                  </a:cubicBezTo>
                  <a:cubicBezTo>
                    <a:pt x="320" y="383"/>
                    <a:pt x="416" y="288"/>
                    <a:pt x="416" y="192"/>
                  </a:cubicBezTo>
                  <a:cubicBezTo>
                    <a:pt x="384" y="96"/>
                    <a:pt x="320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37"/>
            <p:cNvSpPr/>
            <p:nvPr/>
          </p:nvSpPr>
          <p:spPr>
            <a:xfrm>
              <a:off x="2659075" y="3833275"/>
              <a:ext cx="10375" cy="10400"/>
            </a:xfrm>
            <a:custGeom>
              <a:avLst/>
              <a:gdLst/>
              <a:ahLst/>
              <a:cxnLst/>
              <a:rect l="l" t="t" r="r" b="b"/>
              <a:pathLst>
                <a:path w="415" h="416" extrusionOk="0">
                  <a:moveTo>
                    <a:pt x="192" y="0"/>
                  </a:moveTo>
                  <a:cubicBezTo>
                    <a:pt x="96" y="32"/>
                    <a:pt x="0" y="128"/>
                    <a:pt x="0" y="224"/>
                  </a:cubicBezTo>
                  <a:cubicBezTo>
                    <a:pt x="0" y="351"/>
                    <a:pt x="96" y="415"/>
                    <a:pt x="224" y="415"/>
                  </a:cubicBezTo>
                  <a:cubicBezTo>
                    <a:pt x="319" y="415"/>
                    <a:pt x="415" y="319"/>
                    <a:pt x="415" y="224"/>
                  </a:cubicBezTo>
                  <a:cubicBezTo>
                    <a:pt x="415" y="96"/>
                    <a:pt x="319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37"/>
            <p:cNvSpPr/>
            <p:nvPr/>
          </p:nvSpPr>
          <p:spPr>
            <a:xfrm>
              <a:off x="2676625" y="3849225"/>
              <a:ext cx="9600" cy="562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192" y="1"/>
                  </a:moveTo>
                  <a:cubicBezTo>
                    <a:pt x="64" y="1"/>
                    <a:pt x="0" y="96"/>
                    <a:pt x="0" y="224"/>
                  </a:cubicBezTo>
                  <a:lnTo>
                    <a:pt x="383" y="192"/>
                  </a:lnTo>
                  <a:cubicBezTo>
                    <a:pt x="383" y="96"/>
                    <a:pt x="287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37"/>
            <p:cNvSpPr/>
            <p:nvPr/>
          </p:nvSpPr>
          <p:spPr>
            <a:xfrm>
              <a:off x="2675025" y="3822100"/>
              <a:ext cx="10400" cy="4800"/>
            </a:xfrm>
            <a:custGeom>
              <a:avLst/>
              <a:gdLst/>
              <a:ahLst/>
              <a:cxnLst/>
              <a:rect l="l" t="t" r="r" b="b"/>
              <a:pathLst>
                <a:path w="416" h="192" extrusionOk="0">
                  <a:moveTo>
                    <a:pt x="0" y="1"/>
                  </a:moveTo>
                  <a:cubicBezTo>
                    <a:pt x="0" y="96"/>
                    <a:pt x="96" y="192"/>
                    <a:pt x="224" y="192"/>
                  </a:cubicBezTo>
                  <a:cubicBezTo>
                    <a:pt x="320" y="192"/>
                    <a:pt x="415" y="96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37"/>
            <p:cNvSpPr/>
            <p:nvPr/>
          </p:nvSpPr>
          <p:spPr>
            <a:xfrm>
              <a:off x="2706925" y="3821300"/>
              <a:ext cx="9600" cy="4825"/>
            </a:xfrm>
            <a:custGeom>
              <a:avLst/>
              <a:gdLst/>
              <a:ahLst/>
              <a:cxnLst/>
              <a:rect l="l" t="t" r="r" b="b"/>
              <a:pathLst>
                <a:path w="384" h="193" extrusionOk="0">
                  <a:moveTo>
                    <a:pt x="1" y="1"/>
                  </a:moveTo>
                  <a:cubicBezTo>
                    <a:pt x="1" y="96"/>
                    <a:pt x="97" y="192"/>
                    <a:pt x="192" y="192"/>
                  </a:cubicBezTo>
                  <a:cubicBezTo>
                    <a:pt x="320" y="192"/>
                    <a:pt x="384" y="96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37"/>
            <p:cNvSpPr/>
            <p:nvPr/>
          </p:nvSpPr>
          <p:spPr>
            <a:xfrm>
              <a:off x="2738050" y="3819700"/>
              <a:ext cx="10400" cy="5625"/>
            </a:xfrm>
            <a:custGeom>
              <a:avLst/>
              <a:gdLst/>
              <a:ahLst/>
              <a:cxnLst/>
              <a:rect l="l" t="t" r="r" b="b"/>
              <a:pathLst>
                <a:path w="416" h="225" extrusionOk="0">
                  <a:moveTo>
                    <a:pt x="416" y="1"/>
                  </a:moveTo>
                  <a:lnTo>
                    <a:pt x="1" y="33"/>
                  </a:lnTo>
                  <a:cubicBezTo>
                    <a:pt x="1" y="128"/>
                    <a:pt x="96" y="224"/>
                    <a:pt x="224" y="224"/>
                  </a:cubicBezTo>
                  <a:cubicBezTo>
                    <a:pt x="320" y="224"/>
                    <a:pt x="416" y="128"/>
                    <a:pt x="416" y="33"/>
                  </a:cubicBezTo>
                  <a:lnTo>
                    <a:pt x="4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37"/>
            <p:cNvSpPr/>
            <p:nvPr/>
          </p:nvSpPr>
          <p:spPr>
            <a:xfrm>
              <a:off x="2756400" y="3861050"/>
              <a:ext cx="10400" cy="8950"/>
            </a:xfrm>
            <a:custGeom>
              <a:avLst/>
              <a:gdLst/>
              <a:ahLst/>
              <a:cxnLst/>
              <a:rect l="l" t="t" r="r" b="b"/>
              <a:pathLst>
                <a:path w="416" h="358" extrusionOk="0">
                  <a:moveTo>
                    <a:pt x="230" y="0"/>
                  </a:moveTo>
                  <a:cubicBezTo>
                    <a:pt x="218" y="0"/>
                    <a:pt x="205" y="2"/>
                    <a:pt x="192" y="6"/>
                  </a:cubicBezTo>
                  <a:cubicBezTo>
                    <a:pt x="64" y="6"/>
                    <a:pt x="1" y="102"/>
                    <a:pt x="1" y="198"/>
                  </a:cubicBezTo>
                  <a:cubicBezTo>
                    <a:pt x="1" y="294"/>
                    <a:pt x="96" y="357"/>
                    <a:pt x="224" y="357"/>
                  </a:cubicBezTo>
                  <a:cubicBezTo>
                    <a:pt x="320" y="357"/>
                    <a:pt x="416" y="262"/>
                    <a:pt x="384" y="166"/>
                  </a:cubicBezTo>
                  <a:cubicBezTo>
                    <a:pt x="384" y="83"/>
                    <a:pt x="312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37"/>
            <p:cNvSpPr/>
            <p:nvPr/>
          </p:nvSpPr>
          <p:spPr>
            <a:xfrm>
              <a:off x="2741250" y="3877150"/>
              <a:ext cx="10400" cy="4825"/>
            </a:xfrm>
            <a:custGeom>
              <a:avLst/>
              <a:gdLst/>
              <a:ahLst/>
              <a:cxnLst/>
              <a:rect l="l" t="t" r="r" b="b"/>
              <a:pathLst>
                <a:path w="416" h="193" extrusionOk="0">
                  <a:moveTo>
                    <a:pt x="192" y="1"/>
                  </a:moveTo>
                  <a:cubicBezTo>
                    <a:pt x="96" y="1"/>
                    <a:pt x="0" y="96"/>
                    <a:pt x="0" y="192"/>
                  </a:cubicBezTo>
                  <a:lnTo>
                    <a:pt x="415" y="192"/>
                  </a:lnTo>
                  <a:cubicBezTo>
                    <a:pt x="383" y="64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37"/>
            <p:cNvSpPr/>
            <p:nvPr/>
          </p:nvSpPr>
          <p:spPr>
            <a:xfrm>
              <a:off x="2710125" y="3879550"/>
              <a:ext cx="9600" cy="4800"/>
            </a:xfrm>
            <a:custGeom>
              <a:avLst/>
              <a:gdLst/>
              <a:ahLst/>
              <a:cxnLst/>
              <a:rect l="l" t="t" r="r" b="b"/>
              <a:pathLst>
                <a:path w="384" h="192" extrusionOk="0">
                  <a:moveTo>
                    <a:pt x="160" y="0"/>
                  </a:moveTo>
                  <a:cubicBezTo>
                    <a:pt x="64" y="0"/>
                    <a:pt x="1" y="96"/>
                    <a:pt x="1" y="192"/>
                  </a:cubicBezTo>
                  <a:lnTo>
                    <a:pt x="384" y="160"/>
                  </a:lnTo>
                  <a:cubicBezTo>
                    <a:pt x="384" y="64"/>
                    <a:pt x="288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37"/>
            <p:cNvSpPr/>
            <p:nvPr/>
          </p:nvSpPr>
          <p:spPr>
            <a:xfrm>
              <a:off x="2724500" y="3862800"/>
              <a:ext cx="10375" cy="9600"/>
            </a:xfrm>
            <a:custGeom>
              <a:avLst/>
              <a:gdLst/>
              <a:ahLst/>
              <a:cxnLst/>
              <a:rect l="l" t="t" r="r" b="b"/>
              <a:pathLst>
                <a:path w="415" h="384" extrusionOk="0">
                  <a:moveTo>
                    <a:pt x="192" y="0"/>
                  </a:moveTo>
                  <a:cubicBezTo>
                    <a:pt x="96" y="0"/>
                    <a:pt x="0" y="96"/>
                    <a:pt x="0" y="192"/>
                  </a:cubicBezTo>
                  <a:cubicBezTo>
                    <a:pt x="0" y="319"/>
                    <a:pt x="96" y="383"/>
                    <a:pt x="223" y="383"/>
                  </a:cubicBezTo>
                  <a:cubicBezTo>
                    <a:pt x="319" y="383"/>
                    <a:pt x="415" y="287"/>
                    <a:pt x="383" y="160"/>
                  </a:cubicBezTo>
                  <a:cubicBezTo>
                    <a:pt x="383" y="64"/>
                    <a:pt x="287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37"/>
            <p:cNvSpPr/>
            <p:nvPr/>
          </p:nvSpPr>
          <p:spPr>
            <a:xfrm>
              <a:off x="2692575" y="3864375"/>
              <a:ext cx="10400" cy="9775"/>
            </a:xfrm>
            <a:custGeom>
              <a:avLst/>
              <a:gdLst/>
              <a:ahLst/>
              <a:cxnLst/>
              <a:rect l="l" t="t" r="r" b="b"/>
              <a:pathLst>
                <a:path w="416" h="391" extrusionOk="0">
                  <a:moveTo>
                    <a:pt x="192" y="1"/>
                  </a:moveTo>
                  <a:cubicBezTo>
                    <a:pt x="96" y="1"/>
                    <a:pt x="1" y="97"/>
                    <a:pt x="1" y="224"/>
                  </a:cubicBezTo>
                  <a:cubicBezTo>
                    <a:pt x="1" y="307"/>
                    <a:pt x="72" y="390"/>
                    <a:pt x="174" y="390"/>
                  </a:cubicBezTo>
                  <a:cubicBezTo>
                    <a:pt x="190" y="390"/>
                    <a:pt x="207" y="388"/>
                    <a:pt x="224" y="384"/>
                  </a:cubicBezTo>
                  <a:cubicBezTo>
                    <a:pt x="320" y="384"/>
                    <a:pt x="415" y="288"/>
                    <a:pt x="415" y="192"/>
                  </a:cubicBezTo>
                  <a:cubicBezTo>
                    <a:pt x="383" y="97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37"/>
            <p:cNvSpPr/>
            <p:nvPr/>
          </p:nvSpPr>
          <p:spPr>
            <a:xfrm>
              <a:off x="2660650" y="3865975"/>
              <a:ext cx="10400" cy="10400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192" y="1"/>
                  </a:moveTo>
                  <a:cubicBezTo>
                    <a:pt x="97" y="33"/>
                    <a:pt x="1" y="128"/>
                    <a:pt x="1" y="224"/>
                  </a:cubicBezTo>
                  <a:cubicBezTo>
                    <a:pt x="33" y="352"/>
                    <a:pt x="129" y="416"/>
                    <a:pt x="224" y="416"/>
                  </a:cubicBezTo>
                  <a:cubicBezTo>
                    <a:pt x="320" y="416"/>
                    <a:pt x="416" y="320"/>
                    <a:pt x="416" y="192"/>
                  </a:cubicBezTo>
                  <a:cubicBezTo>
                    <a:pt x="384" y="97"/>
                    <a:pt x="320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37"/>
            <p:cNvSpPr/>
            <p:nvPr/>
          </p:nvSpPr>
          <p:spPr>
            <a:xfrm>
              <a:off x="2678225" y="3881775"/>
              <a:ext cx="10375" cy="4975"/>
            </a:xfrm>
            <a:custGeom>
              <a:avLst/>
              <a:gdLst/>
              <a:ahLst/>
              <a:cxnLst/>
              <a:rect l="l" t="t" r="r" b="b"/>
              <a:pathLst>
                <a:path w="415" h="199" extrusionOk="0">
                  <a:moveTo>
                    <a:pt x="230" y="1"/>
                  </a:moveTo>
                  <a:cubicBezTo>
                    <a:pt x="217" y="1"/>
                    <a:pt x="204" y="3"/>
                    <a:pt x="192" y="7"/>
                  </a:cubicBezTo>
                  <a:cubicBezTo>
                    <a:pt x="96" y="7"/>
                    <a:pt x="0" y="103"/>
                    <a:pt x="0" y="199"/>
                  </a:cubicBezTo>
                  <a:lnTo>
                    <a:pt x="415" y="167"/>
                  </a:lnTo>
                  <a:cubicBezTo>
                    <a:pt x="387" y="84"/>
                    <a:pt x="31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37"/>
            <p:cNvSpPr/>
            <p:nvPr/>
          </p:nvSpPr>
          <p:spPr>
            <a:xfrm>
              <a:off x="2676625" y="3854025"/>
              <a:ext cx="9600" cy="5600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3" y="0"/>
                  </a:moveTo>
                  <a:lnTo>
                    <a:pt x="0" y="32"/>
                  </a:lnTo>
                  <a:cubicBezTo>
                    <a:pt x="0" y="128"/>
                    <a:pt x="96" y="224"/>
                    <a:pt x="192" y="224"/>
                  </a:cubicBezTo>
                  <a:cubicBezTo>
                    <a:pt x="319" y="192"/>
                    <a:pt x="383" y="96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37"/>
            <p:cNvSpPr/>
            <p:nvPr/>
          </p:nvSpPr>
          <p:spPr>
            <a:xfrm>
              <a:off x="2707725" y="3852425"/>
              <a:ext cx="10400" cy="4975"/>
            </a:xfrm>
            <a:custGeom>
              <a:avLst/>
              <a:gdLst/>
              <a:ahLst/>
              <a:cxnLst/>
              <a:rect l="l" t="t" r="r" b="b"/>
              <a:pathLst>
                <a:path w="416" h="199" extrusionOk="0">
                  <a:moveTo>
                    <a:pt x="416" y="0"/>
                  </a:moveTo>
                  <a:lnTo>
                    <a:pt x="1" y="32"/>
                  </a:lnTo>
                  <a:cubicBezTo>
                    <a:pt x="29" y="115"/>
                    <a:pt x="80" y="198"/>
                    <a:pt x="176" y="198"/>
                  </a:cubicBezTo>
                  <a:cubicBezTo>
                    <a:pt x="191" y="198"/>
                    <a:pt x="207" y="196"/>
                    <a:pt x="224" y="192"/>
                  </a:cubicBezTo>
                  <a:cubicBezTo>
                    <a:pt x="320" y="192"/>
                    <a:pt x="416" y="96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37"/>
            <p:cNvSpPr/>
            <p:nvPr/>
          </p:nvSpPr>
          <p:spPr>
            <a:xfrm>
              <a:off x="2739650" y="3850825"/>
              <a:ext cx="9600" cy="4800"/>
            </a:xfrm>
            <a:custGeom>
              <a:avLst/>
              <a:gdLst/>
              <a:ahLst/>
              <a:cxnLst/>
              <a:rect l="l" t="t" r="r" b="b"/>
              <a:pathLst>
                <a:path w="384" h="192" extrusionOk="0">
                  <a:moveTo>
                    <a:pt x="383" y="0"/>
                  </a:moveTo>
                  <a:lnTo>
                    <a:pt x="0" y="32"/>
                  </a:lnTo>
                  <a:cubicBezTo>
                    <a:pt x="0" y="128"/>
                    <a:pt x="96" y="192"/>
                    <a:pt x="192" y="192"/>
                  </a:cubicBezTo>
                  <a:cubicBezTo>
                    <a:pt x="320" y="192"/>
                    <a:pt x="383" y="96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37"/>
            <p:cNvSpPr/>
            <p:nvPr/>
          </p:nvSpPr>
          <p:spPr>
            <a:xfrm>
              <a:off x="2758800" y="3891350"/>
              <a:ext cx="9600" cy="9125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230" y="1"/>
                  </a:moveTo>
                  <a:cubicBezTo>
                    <a:pt x="218" y="1"/>
                    <a:pt x="205" y="3"/>
                    <a:pt x="192" y="7"/>
                  </a:cubicBezTo>
                  <a:cubicBezTo>
                    <a:pt x="64" y="7"/>
                    <a:pt x="0" y="103"/>
                    <a:pt x="0" y="199"/>
                  </a:cubicBezTo>
                  <a:cubicBezTo>
                    <a:pt x="0" y="281"/>
                    <a:pt x="72" y="364"/>
                    <a:pt x="174" y="364"/>
                  </a:cubicBezTo>
                  <a:cubicBezTo>
                    <a:pt x="190" y="364"/>
                    <a:pt x="207" y="362"/>
                    <a:pt x="224" y="358"/>
                  </a:cubicBezTo>
                  <a:cubicBezTo>
                    <a:pt x="320" y="358"/>
                    <a:pt x="383" y="262"/>
                    <a:pt x="383" y="167"/>
                  </a:cubicBezTo>
                  <a:cubicBezTo>
                    <a:pt x="383" y="84"/>
                    <a:pt x="31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37"/>
            <p:cNvSpPr/>
            <p:nvPr/>
          </p:nvSpPr>
          <p:spPr>
            <a:xfrm>
              <a:off x="2743650" y="3908125"/>
              <a:ext cx="10375" cy="4950"/>
            </a:xfrm>
            <a:custGeom>
              <a:avLst/>
              <a:gdLst/>
              <a:ahLst/>
              <a:cxnLst/>
              <a:rect l="l" t="t" r="r" b="b"/>
              <a:pathLst>
                <a:path w="415" h="198" extrusionOk="0">
                  <a:moveTo>
                    <a:pt x="230" y="0"/>
                  </a:moveTo>
                  <a:cubicBezTo>
                    <a:pt x="217" y="0"/>
                    <a:pt x="204" y="2"/>
                    <a:pt x="192" y="6"/>
                  </a:cubicBezTo>
                  <a:cubicBezTo>
                    <a:pt x="96" y="6"/>
                    <a:pt x="0" y="102"/>
                    <a:pt x="32" y="198"/>
                  </a:cubicBezTo>
                  <a:lnTo>
                    <a:pt x="415" y="166"/>
                  </a:lnTo>
                  <a:cubicBezTo>
                    <a:pt x="387" y="83"/>
                    <a:pt x="312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37"/>
            <p:cNvSpPr/>
            <p:nvPr/>
          </p:nvSpPr>
          <p:spPr>
            <a:xfrm>
              <a:off x="2712525" y="3910675"/>
              <a:ext cx="9600" cy="5600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192" y="0"/>
                  </a:moveTo>
                  <a:cubicBezTo>
                    <a:pt x="64" y="32"/>
                    <a:pt x="0" y="128"/>
                    <a:pt x="0" y="223"/>
                  </a:cubicBezTo>
                  <a:lnTo>
                    <a:pt x="383" y="192"/>
                  </a:lnTo>
                  <a:cubicBezTo>
                    <a:pt x="383" y="64"/>
                    <a:pt x="288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37"/>
            <p:cNvSpPr/>
            <p:nvPr/>
          </p:nvSpPr>
          <p:spPr>
            <a:xfrm>
              <a:off x="2726875" y="3893900"/>
              <a:ext cx="10400" cy="9600"/>
            </a:xfrm>
            <a:custGeom>
              <a:avLst/>
              <a:gdLst/>
              <a:ahLst/>
              <a:cxnLst/>
              <a:rect l="l" t="t" r="r" b="b"/>
              <a:pathLst>
                <a:path w="416" h="384" extrusionOk="0">
                  <a:moveTo>
                    <a:pt x="192" y="1"/>
                  </a:moveTo>
                  <a:cubicBezTo>
                    <a:pt x="65" y="1"/>
                    <a:pt x="1" y="97"/>
                    <a:pt x="1" y="192"/>
                  </a:cubicBezTo>
                  <a:cubicBezTo>
                    <a:pt x="1" y="320"/>
                    <a:pt x="97" y="384"/>
                    <a:pt x="224" y="384"/>
                  </a:cubicBezTo>
                  <a:cubicBezTo>
                    <a:pt x="320" y="384"/>
                    <a:pt x="416" y="288"/>
                    <a:pt x="384" y="160"/>
                  </a:cubicBezTo>
                  <a:cubicBezTo>
                    <a:pt x="384" y="65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37"/>
            <p:cNvSpPr/>
            <p:nvPr/>
          </p:nvSpPr>
          <p:spPr>
            <a:xfrm>
              <a:off x="2694975" y="3896300"/>
              <a:ext cx="10400" cy="9750"/>
            </a:xfrm>
            <a:custGeom>
              <a:avLst/>
              <a:gdLst/>
              <a:ahLst/>
              <a:cxnLst/>
              <a:rect l="l" t="t" r="r" b="b"/>
              <a:pathLst>
                <a:path w="416" h="390" extrusionOk="0">
                  <a:moveTo>
                    <a:pt x="192" y="1"/>
                  </a:moveTo>
                  <a:cubicBezTo>
                    <a:pt x="64" y="1"/>
                    <a:pt x="0" y="96"/>
                    <a:pt x="0" y="224"/>
                  </a:cubicBezTo>
                  <a:cubicBezTo>
                    <a:pt x="28" y="307"/>
                    <a:pt x="103" y="390"/>
                    <a:pt x="185" y="390"/>
                  </a:cubicBezTo>
                  <a:cubicBezTo>
                    <a:pt x="198" y="390"/>
                    <a:pt x="211" y="388"/>
                    <a:pt x="224" y="384"/>
                  </a:cubicBezTo>
                  <a:cubicBezTo>
                    <a:pt x="319" y="384"/>
                    <a:pt x="415" y="288"/>
                    <a:pt x="415" y="192"/>
                  </a:cubicBezTo>
                  <a:cubicBezTo>
                    <a:pt x="383" y="64"/>
                    <a:pt x="287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37"/>
            <p:cNvSpPr/>
            <p:nvPr/>
          </p:nvSpPr>
          <p:spPr>
            <a:xfrm>
              <a:off x="2663050" y="3898700"/>
              <a:ext cx="10400" cy="10400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192" y="0"/>
                  </a:moveTo>
                  <a:cubicBezTo>
                    <a:pt x="96" y="32"/>
                    <a:pt x="1" y="128"/>
                    <a:pt x="1" y="224"/>
                  </a:cubicBezTo>
                  <a:cubicBezTo>
                    <a:pt x="33" y="351"/>
                    <a:pt x="128" y="415"/>
                    <a:pt x="224" y="415"/>
                  </a:cubicBezTo>
                  <a:cubicBezTo>
                    <a:pt x="320" y="415"/>
                    <a:pt x="416" y="319"/>
                    <a:pt x="416" y="192"/>
                  </a:cubicBezTo>
                  <a:cubicBezTo>
                    <a:pt x="384" y="96"/>
                    <a:pt x="288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37"/>
            <p:cNvSpPr/>
            <p:nvPr/>
          </p:nvSpPr>
          <p:spPr>
            <a:xfrm>
              <a:off x="2680600" y="3913850"/>
              <a:ext cx="10400" cy="5625"/>
            </a:xfrm>
            <a:custGeom>
              <a:avLst/>
              <a:gdLst/>
              <a:ahLst/>
              <a:cxnLst/>
              <a:rect l="l" t="t" r="r" b="b"/>
              <a:pathLst>
                <a:path w="416" h="225" extrusionOk="0">
                  <a:moveTo>
                    <a:pt x="192" y="1"/>
                  </a:moveTo>
                  <a:cubicBezTo>
                    <a:pt x="97" y="1"/>
                    <a:pt x="1" y="96"/>
                    <a:pt x="33" y="224"/>
                  </a:cubicBezTo>
                  <a:lnTo>
                    <a:pt x="416" y="192"/>
                  </a:lnTo>
                  <a:cubicBezTo>
                    <a:pt x="416" y="65"/>
                    <a:pt x="320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37"/>
            <p:cNvSpPr/>
            <p:nvPr/>
          </p:nvSpPr>
          <p:spPr>
            <a:xfrm>
              <a:off x="2678225" y="3885925"/>
              <a:ext cx="10375" cy="5625"/>
            </a:xfrm>
            <a:custGeom>
              <a:avLst/>
              <a:gdLst/>
              <a:ahLst/>
              <a:cxnLst/>
              <a:rect l="l" t="t" r="r" b="b"/>
              <a:pathLst>
                <a:path w="415" h="225" extrusionOk="0">
                  <a:moveTo>
                    <a:pt x="415" y="1"/>
                  </a:moveTo>
                  <a:lnTo>
                    <a:pt x="0" y="33"/>
                  </a:lnTo>
                  <a:cubicBezTo>
                    <a:pt x="32" y="160"/>
                    <a:pt x="96" y="224"/>
                    <a:pt x="223" y="224"/>
                  </a:cubicBezTo>
                  <a:cubicBezTo>
                    <a:pt x="319" y="224"/>
                    <a:pt x="415" y="128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37"/>
            <p:cNvSpPr/>
            <p:nvPr/>
          </p:nvSpPr>
          <p:spPr>
            <a:xfrm>
              <a:off x="2710125" y="3883525"/>
              <a:ext cx="9600" cy="562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"/>
                  </a:moveTo>
                  <a:lnTo>
                    <a:pt x="1" y="33"/>
                  </a:lnTo>
                  <a:cubicBezTo>
                    <a:pt x="1" y="161"/>
                    <a:pt x="96" y="224"/>
                    <a:pt x="192" y="224"/>
                  </a:cubicBezTo>
                  <a:cubicBezTo>
                    <a:pt x="320" y="224"/>
                    <a:pt x="384" y="129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37"/>
            <p:cNvSpPr/>
            <p:nvPr/>
          </p:nvSpPr>
          <p:spPr>
            <a:xfrm>
              <a:off x="2741250" y="3881950"/>
              <a:ext cx="10400" cy="4800"/>
            </a:xfrm>
            <a:custGeom>
              <a:avLst/>
              <a:gdLst/>
              <a:ahLst/>
              <a:cxnLst/>
              <a:rect l="l" t="t" r="r" b="b"/>
              <a:pathLst>
                <a:path w="416" h="192" extrusionOk="0">
                  <a:moveTo>
                    <a:pt x="0" y="0"/>
                  </a:moveTo>
                  <a:cubicBezTo>
                    <a:pt x="0" y="128"/>
                    <a:pt x="96" y="192"/>
                    <a:pt x="224" y="192"/>
                  </a:cubicBezTo>
                  <a:cubicBezTo>
                    <a:pt x="319" y="192"/>
                    <a:pt x="415" y="96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37"/>
            <p:cNvSpPr/>
            <p:nvPr/>
          </p:nvSpPr>
          <p:spPr>
            <a:xfrm>
              <a:off x="2761200" y="3921675"/>
              <a:ext cx="10400" cy="9175"/>
            </a:xfrm>
            <a:custGeom>
              <a:avLst/>
              <a:gdLst/>
              <a:ahLst/>
              <a:cxnLst/>
              <a:rect l="l" t="t" r="r" b="b"/>
              <a:pathLst>
                <a:path w="416" h="367" extrusionOk="0">
                  <a:moveTo>
                    <a:pt x="241" y="1"/>
                  </a:moveTo>
                  <a:cubicBezTo>
                    <a:pt x="225" y="1"/>
                    <a:pt x="209" y="3"/>
                    <a:pt x="192" y="7"/>
                  </a:cubicBezTo>
                  <a:cubicBezTo>
                    <a:pt x="96" y="7"/>
                    <a:pt x="0" y="103"/>
                    <a:pt x="32" y="198"/>
                  </a:cubicBezTo>
                  <a:cubicBezTo>
                    <a:pt x="32" y="304"/>
                    <a:pt x="98" y="366"/>
                    <a:pt x="175" y="366"/>
                  </a:cubicBezTo>
                  <a:cubicBezTo>
                    <a:pt x="191" y="366"/>
                    <a:pt x="207" y="363"/>
                    <a:pt x="224" y="358"/>
                  </a:cubicBezTo>
                  <a:cubicBezTo>
                    <a:pt x="351" y="358"/>
                    <a:pt x="415" y="262"/>
                    <a:pt x="415" y="166"/>
                  </a:cubicBezTo>
                  <a:cubicBezTo>
                    <a:pt x="415" y="83"/>
                    <a:pt x="343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37"/>
            <p:cNvSpPr/>
            <p:nvPr/>
          </p:nvSpPr>
          <p:spPr>
            <a:xfrm>
              <a:off x="2746825" y="3938600"/>
              <a:ext cx="10400" cy="5600"/>
            </a:xfrm>
            <a:custGeom>
              <a:avLst/>
              <a:gdLst/>
              <a:ahLst/>
              <a:cxnLst/>
              <a:rect l="l" t="t" r="r" b="b"/>
              <a:pathLst>
                <a:path w="416" h="224" extrusionOk="0">
                  <a:moveTo>
                    <a:pt x="192" y="0"/>
                  </a:moveTo>
                  <a:cubicBezTo>
                    <a:pt x="96" y="32"/>
                    <a:pt x="1" y="96"/>
                    <a:pt x="33" y="223"/>
                  </a:cubicBezTo>
                  <a:lnTo>
                    <a:pt x="416" y="160"/>
                  </a:lnTo>
                  <a:cubicBezTo>
                    <a:pt x="416" y="64"/>
                    <a:pt x="320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37"/>
            <p:cNvSpPr/>
            <p:nvPr/>
          </p:nvSpPr>
          <p:spPr>
            <a:xfrm>
              <a:off x="2715725" y="3942425"/>
              <a:ext cx="10375" cy="5750"/>
            </a:xfrm>
            <a:custGeom>
              <a:avLst/>
              <a:gdLst/>
              <a:ahLst/>
              <a:cxnLst/>
              <a:rect l="l" t="t" r="r" b="b"/>
              <a:pathLst>
                <a:path w="415" h="230" extrusionOk="0">
                  <a:moveTo>
                    <a:pt x="230" y="0"/>
                  </a:moveTo>
                  <a:cubicBezTo>
                    <a:pt x="217" y="0"/>
                    <a:pt x="204" y="2"/>
                    <a:pt x="192" y="7"/>
                  </a:cubicBezTo>
                  <a:cubicBezTo>
                    <a:pt x="64" y="7"/>
                    <a:pt x="0" y="102"/>
                    <a:pt x="0" y="230"/>
                  </a:cubicBezTo>
                  <a:lnTo>
                    <a:pt x="415" y="166"/>
                  </a:lnTo>
                  <a:cubicBezTo>
                    <a:pt x="387" y="83"/>
                    <a:pt x="312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37"/>
            <p:cNvSpPr/>
            <p:nvPr/>
          </p:nvSpPr>
          <p:spPr>
            <a:xfrm>
              <a:off x="2730075" y="3925025"/>
              <a:ext cx="9600" cy="9600"/>
            </a:xfrm>
            <a:custGeom>
              <a:avLst/>
              <a:gdLst/>
              <a:ahLst/>
              <a:cxnLst/>
              <a:rect l="l" t="t" r="r" b="b"/>
              <a:pathLst>
                <a:path w="384" h="384" extrusionOk="0">
                  <a:moveTo>
                    <a:pt x="160" y="0"/>
                  </a:moveTo>
                  <a:cubicBezTo>
                    <a:pt x="64" y="0"/>
                    <a:pt x="0" y="96"/>
                    <a:pt x="0" y="224"/>
                  </a:cubicBezTo>
                  <a:cubicBezTo>
                    <a:pt x="0" y="320"/>
                    <a:pt x="96" y="383"/>
                    <a:pt x="224" y="383"/>
                  </a:cubicBezTo>
                  <a:cubicBezTo>
                    <a:pt x="320" y="383"/>
                    <a:pt x="383" y="288"/>
                    <a:pt x="383" y="160"/>
                  </a:cubicBezTo>
                  <a:cubicBezTo>
                    <a:pt x="383" y="64"/>
                    <a:pt x="288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37"/>
            <p:cNvSpPr/>
            <p:nvPr/>
          </p:nvSpPr>
          <p:spPr>
            <a:xfrm>
              <a:off x="2698150" y="3928225"/>
              <a:ext cx="10400" cy="9750"/>
            </a:xfrm>
            <a:custGeom>
              <a:avLst/>
              <a:gdLst/>
              <a:ahLst/>
              <a:cxnLst/>
              <a:rect l="l" t="t" r="r" b="b"/>
              <a:pathLst>
                <a:path w="416" h="390" extrusionOk="0">
                  <a:moveTo>
                    <a:pt x="192" y="0"/>
                  </a:moveTo>
                  <a:cubicBezTo>
                    <a:pt x="65" y="0"/>
                    <a:pt x="1" y="128"/>
                    <a:pt x="1" y="224"/>
                  </a:cubicBezTo>
                  <a:cubicBezTo>
                    <a:pt x="1" y="306"/>
                    <a:pt x="97" y="389"/>
                    <a:pt x="185" y="389"/>
                  </a:cubicBezTo>
                  <a:cubicBezTo>
                    <a:pt x="198" y="389"/>
                    <a:pt x="211" y="387"/>
                    <a:pt x="224" y="383"/>
                  </a:cubicBezTo>
                  <a:cubicBezTo>
                    <a:pt x="320" y="383"/>
                    <a:pt x="416" y="287"/>
                    <a:pt x="384" y="192"/>
                  </a:cubicBezTo>
                  <a:cubicBezTo>
                    <a:pt x="384" y="64"/>
                    <a:pt x="288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37"/>
            <p:cNvSpPr/>
            <p:nvPr/>
          </p:nvSpPr>
          <p:spPr>
            <a:xfrm>
              <a:off x="2666250" y="3931400"/>
              <a:ext cx="10400" cy="10400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192" y="1"/>
                  </a:moveTo>
                  <a:cubicBezTo>
                    <a:pt x="64" y="33"/>
                    <a:pt x="0" y="128"/>
                    <a:pt x="0" y="224"/>
                  </a:cubicBezTo>
                  <a:cubicBezTo>
                    <a:pt x="32" y="352"/>
                    <a:pt x="128" y="416"/>
                    <a:pt x="224" y="416"/>
                  </a:cubicBezTo>
                  <a:cubicBezTo>
                    <a:pt x="351" y="384"/>
                    <a:pt x="415" y="288"/>
                    <a:pt x="415" y="192"/>
                  </a:cubicBezTo>
                  <a:cubicBezTo>
                    <a:pt x="383" y="65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37"/>
            <p:cNvSpPr/>
            <p:nvPr/>
          </p:nvSpPr>
          <p:spPr>
            <a:xfrm>
              <a:off x="2684600" y="3945775"/>
              <a:ext cx="9600" cy="5600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192" y="0"/>
                  </a:moveTo>
                  <a:cubicBezTo>
                    <a:pt x="64" y="32"/>
                    <a:pt x="0" y="128"/>
                    <a:pt x="0" y="224"/>
                  </a:cubicBezTo>
                  <a:lnTo>
                    <a:pt x="383" y="192"/>
                  </a:lnTo>
                  <a:cubicBezTo>
                    <a:pt x="383" y="64"/>
                    <a:pt x="288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37"/>
            <p:cNvSpPr/>
            <p:nvPr/>
          </p:nvSpPr>
          <p:spPr>
            <a:xfrm>
              <a:off x="2681400" y="3918650"/>
              <a:ext cx="9600" cy="4950"/>
            </a:xfrm>
            <a:custGeom>
              <a:avLst/>
              <a:gdLst/>
              <a:ahLst/>
              <a:cxnLst/>
              <a:rect l="l" t="t" r="r" b="b"/>
              <a:pathLst>
                <a:path w="384" h="198" extrusionOk="0">
                  <a:moveTo>
                    <a:pt x="384" y="0"/>
                  </a:moveTo>
                  <a:lnTo>
                    <a:pt x="1" y="32"/>
                  </a:lnTo>
                  <a:cubicBezTo>
                    <a:pt x="1" y="115"/>
                    <a:pt x="73" y="198"/>
                    <a:pt x="175" y="198"/>
                  </a:cubicBezTo>
                  <a:cubicBezTo>
                    <a:pt x="190" y="198"/>
                    <a:pt x="207" y="196"/>
                    <a:pt x="224" y="192"/>
                  </a:cubicBezTo>
                  <a:cubicBezTo>
                    <a:pt x="320" y="192"/>
                    <a:pt x="384" y="96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37"/>
            <p:cNvSpPr/>
            <p:nvPr/>
          </p:nvSpPr>
          <p:spPr>
            <a:xfrm>
              <a:off x="2712525" y="3915450"/>
              <a:ext cx="10400" cy="4975"/>
            </a:xfrm>
            <a:custGeom>
              <a:avLst/>
              <a:gdLst/>
              <a:ahLst/>
              <a:cxnLst/>
              <a:rect l="l" t="t" r="r" b="b"/>
              <a:pathLst>
                <a:path w="416" h="199" extrusionOk="0">
                  <a:moveTo>
                    <a:pt x="383" y="1"/>
                  </a:moveTo>
                  <a:lnTo>
                    <a:pt x="0" y="32"/>
                  </a:lnTo>
                  <a:cubicBezTo>
                    <a:pt x="0" y="115"/>
                    <a:pt x="96" y="198"/>
                    <a:pt x="184" y="198"/>
                  </a:cubicBezTo>
                  <a:cubicBezTo>
                    <a:pt x="198" y="198"/>
                    <a:pt x="211" y="196"/>
                    <a:pt x="224" y="192"/>
                  </a:cubicBezTo>
                  <a:cubicBezTo>
                    <a:pt x="320" y="192"/>
                    <a:pt x="415" y="96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37"/>
            <p:cNvSpPr/>
            <p:nvPr/>
          </p:nvSpPr>
          <p:spPr>
            <a:xfrm>
              <a:off x="2744425" y="3912250"/>
              <a:ext cx="9600" cy="4975"/>
            </a:xfrm>
            <a:custGeom>
              <a:avLst/>
              <a:gdLst/>
              <a:ahLst/>
              <a:cxnLst/>
              <a:rect l="l" t="t" r="r" b="b"/>
              <a:pathLst>
                <a:path w="384" h="199" extrusionOk="0">
                  <a:moveTo>
                    <a:pt x="384" y="1"/>
                  </a:moveTo>
                  <a:lnTo>
                    <a:pt x="1" y="33"/>
                  </a:lnTo>
                  <a:cubicBezTo>
                    <a:pt x="1" y="116"/>
                    <a:pt x="73" y="199"/>
                    <a:pt x="154" y="199"/>
                  </a:cubicBezTo>
                  <a:cubicBezTo>
                    <a:pt x="167" y="199"/>
                    <a:pt x="180" y="197"/>
                    <a:pt x="192" y="192"/>
                  </a:cubicBezTo>
                  <a:cubicBezTo>
                    <a:pt x="320" y="192"/>
                    <a:pt x="384" y="97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37"/>
            <p:cNvSpPr/>
            <p:nvPr/>
          </p:nvSpPr>
          <p:spPr>
            <a:xfrm>
              <a:off x="2765175" y="3952000"/>
              <a:ext cx="10400" cy="9150"/>
            </a:xfrm>
            <a:custGeom>
              <a:avLst/>
              <a:gdLst/>
              <a:ahLst/>
              <a:cxnLst/>
              <a:rect l="l" t="t" r="r" b="b"/>
              <a:pathLst>
                <a:path w="416" h="366" extrusionOk="0">
                  <a:moveTo>
                    <a:pt x="230" y="0"/>
                  </a:moveTo>
                  <a:cubicBezTo>
                    <a:pt x="218" y="0"/>
                    <a:pt x="205" y="2"/>
                    <a:pt x="192" y="7"/>
                  </a:cubicBezTo>
                  <a:cubicBezTo>
                    <a:pt x="65" y="7"/>
                    <a:pt x="1" y="102"/>
                    <a:pt x="1" y="198"/>
                  </a:cubicBezTo>
                  <a:cubicBezTo>
                    <a:pt x="27" y="304"/>
                    <a:pt x="97" y="366"/>
                    <a:pt x="175" y="366"/>
                  </a:cubicBezTo>
                  <a:cubicBezTo>
                    <a:pt x="191" y="366"/>
                    <a:pt x="208" y="363"/>
                    <a:pt x="224" y="358"/>
                  </a:cubicBezTo>
                  <a:cubicBezTo>
                    <a:pt x="320" y="358"/>
                    <a:pt x="416" y="262"/>
                    <a:pt x="384" y="166"/>
                  </a:cubicBezTo>
                  <a:cubicBezTo>
                    <a:pt x="384" y="83"/>
                    <a:pt x="312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37"/>
            <p:cNvSpPr/>
            <p:nvPr/>
          </p:nvSpPr>
          <p:spPr>
            <a:xfrm>
              <a:off x="2750825" y="3969500"/>
              <a:ext cx="10400" cy="5025"/>
            </a:xfrm>
            <a:custGeom>
              <a:avLst/>
              <a:gdLst/>
              <a:ahLst/>
              <a:cxnLst/>
              <a:rect l="l" t="t" r="r" b="b"/>
              <a:pathLst>
                <a:path w="416" h="201" extrusionOk="0">
                  <a:moveTo>
                    <a:pt x="254" y="1"/>
                  </a:moveTo>
                  <a:cubicBezTo>
                    <a:pt x="235" y="1"/>
                    <a:pt x="214" y="3"/>
                    <a:pt x="192" y="9"/>
                  </a:cubicBezTo>
                  <a:cubicBezTo>
                    <a:pt x="96" y="9"/>
                    <a:pt x="0" y="104"/>
                    <a:pt x="32" y="200"/>
                  </a:cubicBezTo>
                  <a:lnTo>
                    <a:pt x="415" y="168"/>
                  </a:lnTo>
                  <a:cubicBezTo>
                    <a:pt x="415" y="63"/>
                    <a:pt x="349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37"/>
            <p:cNvSpPr/>
            <p:nvPr/>
          </p:nvSpPr>
          <p:spPr>
            <a:xfrm>
              <a:off x="2719700" y="3973700"/>
              <a:ext cx="10400" cy="5600"/>
            </a:xfrm>
            <a:custGeom>
              <a:avLst/>
              <a:gdLst/>
              <a:ahLst/>
              <a:cxnLst/>
              <a:rect l="l" t="t" r="r" b="b"/>
              <a:pathLst>
                <a:path w="416" h="224" extrusionOk="0">
                  <a:moveTo>
                    <a:pt x="192" y="0"/>
                  </a:moveTo>
                  <a:cubicBezTo>
                    <a:pt x="96" y="32"/>
                    <a:pt x="1" y="128"/>
                    <a:pt x="33" y="224"/>
                  </a:cubicBezTo>
                  <a:lnTo>
                    <a:pt x="415" y="160"/>
                  </a:lnTo>
                  <a:cubicBezTo>
                    <a:pt x="384" y="64"/>
                    <a:pt x="288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37"/>
            <p:cNvSpPr/>
            <p:nvPr/>
          </p:nvSpPr>
          <p:spPr>
            <a:xfrm>
              <a:off x="2733275" y="3955975"/>
              <a:ext cx="10400" cy="9775"/>
            </a:xfrm>
            <a:custGeom>
              <a:avLst/>
              <a:gdLst/>
              <a:ahLst/>
              <a:cxnLst/>
              <a:rect l="l" t="t" r="r" b="b"/>
              <a:pathLst>
                <a:path w="416" h="391" extrusionOk="0">
                  <a:moveTo>
                    <a:pt x="230" y="1"/>
                  </a:moveTo>
                  <a:cubicBezTo>
                    <a:pt x="217" y="1"/>
                    <a:pt x="204" y="3"/>
                    <a:pt x="192" y="7"/>
                  </a:cubicBezTo>
                  <a:cubicBezTo>
                    <a:pt x="64" y="7"/>
                    <a:pt x="0" y="103"/>
                    <a:pt x="32" y="231"/>
                  </a:cubicBezTo>
                  <a:cubicBezTo>
                    <a:pt x="32" y="326"/>
                    <a:pt x="128" y="390"/>
                    <a:pt x="255" y="390"/>
                  </a:cubicBezTo>
                  <a:cubicBezTo>
                    <a:pt x="351" y="358"/>
                    <a:pt x="415" y="262"/>
                    <a:pt x="415" y="167"/>
                  </a:cubicBezTo>
                  <a:cubicBezTo>
                    <a:pt x="387" y="84"/>
                    <a:pt x="31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37"/>
            <p:cNvSpPr/>
            <p:nvPr/>
          </p:nvSpPr>
          <p:spPr>
            <a:xfrm>
              <a:off x="2701350" y="3960125"/>
              <a:ext cx="11200" cy="9750"/>
            </a:xfrm>
            <a:custGeom>
              <a:avLst/>
              <a:gdLst/>
              <a:ahLst/>
              <a:cxnLst/>
              <a:rect l="l" t="t" r="r" b="b"/>
              <a:pathLst>
                <a:path w="448" h="390" extrusionOk="0">
                  <a:moveTo>
                    <a:pt x="192" y="1"/>
                  </a:moveTo>
                  <a:cubicBezTo>
                    <a:pt x="96" y="1"/>
                    <a:pt x="1" y="96"/>
                    <a:pt x="32" y="224"/>
                  </a:cubicBezTo>
                  <a:cubicBezTo>
                    <a:pt x="32" y="307"/>
                    <a:pt x="128" y="390"/>
                    <a:pt x="216" y="390"/>
                  </a:cubicBezTo>
                  <a:cubicBezTo>
                    <a:pt x="230" y="390"/>
                    <a:pt x="243" y="388"/>
                    <a:pt x="256" y="384"/>
                  </a:cubicBezTo>
                  <a:cubicBezTo>
                    <a:pt x="352" y="384"/>
                    <a:pt x="447" y="288"/>
                    <a:pt x="415" y="160"/>
                  </a:cubicBezTo>
                  <a:cubicBezTo>
                    <a:pt x="415" y="65"/>
                    <a:pt x="320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37"/>
            <p:cNvSpPr/>
            <p:nvPr/>
          </p:nvSpPr>
          <p:spPr>
            <a:xfrm>
              <a:off x="2670225" y="3964125"/>
              <a:ext cx="10400" cy="10400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192" y="0"/>
                  </a:moveTo>
                  <a:cubicBezTo>
                    <a:pt x="65" y="0"/>
                    <a:pt x="1" y="128"/>
                    <a:pt x="1" y="224"/>
                  </a:cubicBezTo>
                  <a:cubicBezTo>
                    <a:pt x="33" y="351"/>
                    <a:pt x="129" y="415"/>
                    <a:pt x="224" y="415"/>
                  </a:cubicBezTo>
                  <a:cubicBezTo>
                    <a:pt x="352" y="383"/>
                    <a:pt x="416" y="288"/>
                    <a:pt x="416" y="192"/>
                  </a:cubicBezTo>
                  <a:cubicBezTo>
                    <a:pt x="384" y="64"/>
                    <a:pt x="288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37"/>
            <p:cNvSpPr/>
            <p:nvPr/>
          </p:nvSpPr>
          <p:spPr>
            <a:xfrm>
              <a:off x="2688575" y="3978275"/>
              <a:ext cx="10400" cy="5825"/>
            </a:xfrm>
            <a:custGeom>
              <a:avLst/>
              <a:gdLst/>
              <a:ahLst/>
              <a:cxnLst/>
              <a:rect l="l" t="t" r="r" b="b"/>
              <a:pathLst>
                <a:path w="416" h="233" extrusionOk="0">
                  <a:moveTo>
                    <a:pt x="241" y="1"/>
                  </a:moveTo>
                  <a:cubicBezTo>
                    <a:pt x="225" y="1"/>
                    <a:pt x="209" y="3"/>
                    <a:pt x="192" y="9"/>
                  </a:cubicBezTo>
                  <a:cubicBezTo>
                    <a:pt x="65" y="9"/>
                    <a:pt x="1" y="104"/>
                    <a:pt x="33" y="232"/>
                  </a:cubicBezTo>
                  <a:lnTo>
                    <a:pt x="416" y="168"/>
                  </a:lnTo>
                  <a:cubicBezTo>
                    <a:pt x="389" y="63"/>
                    <a:pt x="31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37"/>
            <p:cNvSpPr/>
            <p:nvPr/>
          </p:nvSpPr>
          <p:spPr>
            <a:xfrm>
              <a:off x="2684600" y="3950550"/>
              <a:ext cx="10400" cy="5625"/>
            </a:xfrm>
            <a:custGeom>
              <a:avLst/>
              <a:gdLst/>
              <a:ahLst/>
              <a:cxnLst/>
              <a:rect l="l" t="t" r="r" b="b"/>
              <a:pathLst>
                <a:path w="416" h="225" extrusionOk="0">
                  <a:moveTo>
                    <a:pt x="383" y="1"/>
                  </a:moveTo>
                  <a:lnTo>
                    <a:pt x="0" y="33"/>
                  </a:lnTo>
                  <a:cubicBezTo>
                    <a:pt x="32" y="160"/>
                    <a:pt x="128" y="224"/>
                    <a:pt x="224" y="224"/>
                  </a:cubicBezTo>
                  <a:cubicBezTo>
                    <a:pt x="320" y="192"/>
                    <a:pt x="415" y="96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37"/>
            <p:cNvSpPr/>
            <p:nvPr/>
          </p:nvSpPr>
          <p:spPr>
            <a:xfrm>
              <a:off x="2715725" y="3946575"/>
              <a:ext cx="10375" cy="5600"/>
            </a:xfrm>
            <a:custGeom>
              <a:avLst/>
              <a:gdLst/>
              <a:ahLst/>
              <a:cxnLst/>
              <a:rect l="l" t="t" r="r" b="b"/>
              <a:pathLst>
                <a:path w="415" h="224" extrusionOk="0">
                  <a:moveTo>
                    <a:pt x="415" y="0"/>
                  </a:moveTo>
                  <a:lnTo>
                    <a:pt x="0" y="64"/>
                  </a:lnTo>
                  <a:cubicBezTo>
                    <a:pt x="32" y="160"/>
                    <a:pt x="128" y="224"/>
                    <a:pt x="223" y="224"/>
                  </a:cubicBezTo>
                  <a:cubicBezTo>
                    <a:pt x="351" y="192"/>
                    <a:pt x="415" y="96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37"/>
            <p:cNvSpPr/>
            <p:nvPr/>
          </p:nvSpPr>
          <p:spPr>
            <a:xfrm>
              <a:off x="2747625" y="3942575"/>
              <a:ext cx="9600" cy="5600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"/>
                  </a:moveTo>
                  <a:lnTo>
                    <a:pt x="1" y="64"/>
                  </a:lnTo>
                  <a:cubicBezTo>
                    <a:pt x="1" y="160"/>
                    <a:pt x="96" y="224"/>
                    <a:pt x="224" y="224"/>
                  </a:cubicBezTo>
                  <a:cubicBezTo>
                    <a:pt x="320" y="224"/>
                    <a:pt x="384" y="128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37"/>
            <p:cNvSpPr/>
            <p:nvPr/>
          </p:nvSpPr>
          <p:spPr>
            <a:xfrm>
              <a:off x="2769175" y="3982275"/>
              <a:ext cx="10400" cy="9200"/>
            </a:xfrm>
            <a:custGeom>
              <a:avLst/>
              <a:gdLst/>
              <a:ahLst/>
              <a:cxnLst/>
              <a:rect l="l" t="t" r="r" b="b"/>
              <a:pathLst>
                <a:path w="416" h="368" extrusionOk="0">
                  <a:moveTo>
                    <a:pt x="242" y="0"/>
                  </a:moveTo>
                  <a:cubicBezTo>
                    <a:pt x="226" y="0"/>
                    <a:pt x="209" y="3"/>
                    <a:pt x="192" y="8"/>
                  </a:cubicBezTo>
                  <a:cubicBezTo>
                    <a:pt x="96" y="8"/>
                    <a:pt x="0" y="104"/>
                    <a:pt x="32" y="200"/>
                  </a:cubicBezTo>
                  <a:cubicBezTo>
                    <a:pt x="32" y="306"/>
                    <a:pt x="98" y="368"/>
                    <a:pt x="193" y="368"/>
                  </a:cubicBezTo>
                  <a:cubicBezTo>
                    <a:pt x="213" y="368"/>
                    <a:pt x="234" y="365"/>
                    <a:pt x="256" y="359"/>
                  </a:cubicBezTo>
                  <a:cubicBezTo>
                    <a:pt x="351" y="359"/>
                    <a:pt x="415" y="264"/>
                    <a:pt x="415" y="136"/>
                  </a:cubicBezTo>
                  <a:cubicBezTo>
                    <a:pt x="389" y="57"/>
                    <a:pt x="319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37"/>
            <p:cNvSpPr/>
            <p:nvPr/>
          </p:nvSpPr>
          <p:spPr>
            <a:xfrm>
              <a:off x="2755600" y="3999825"/>
              <a:ext cx="10400" cy="5800"/>
            </a:xfrm>
            <a:custGeom>
              <a:avLst/>
              <a:gdLst/>
              <a:ahLst/>
              <a:cxnLst/>
              <a:rect l="l" t="t" r="r" b="b"/>
              <a:pathLst>
                <a:path w="416" h="232" extrusionOk="0">
                  <a:moveTo>
                    <a:pt x="241" y="0"/>
                  </a:moveTo>
                  <a:cubicBezTo>
                    <a:pt x="225" y="0"/>
                    <a:pt x="209" y="3"/>
                    <a:pt x="192" y="8"/>
                  </a:cubicBezTo>
                  <a:cubicBezTo>
                    <a:pt x="96" y="8"/>
                    <a:pt x="1" y="104"/>
                    <a:pt x="33" y="232"/>
                  </a:cubicBezTo>
                  <a:lnTo>
                    <a:pt x="416" y="168"/>
                  </a:lnTo>
                  <a:cubicBezTo>
                    <a:pt x="389" y="62"/>
                    <a:pt x="319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37"/>
            <p:cNvSpPr/>
            <p:nvPr/>
          </p:nvSpPr>
          <p:spPr>
            <a:xfrm>
              <a:off x="2724500" y="4004800"/>
              <a:ext cx="10375" cy="5625"/>
            </a:xfrm>
            <a:custGeom>
              <a:avLst/>
              <a:gdLst/>
              <a:ahLst/>
              <a:cxnLst/>
              <a:rect l="l" t="t" r="r" b="b"/>
              <a:pathLst>
                <a:path w="415" h="225" extrusionOk="0">
                  <a:moveTo>
                    <a:pt x="192" y="1"/>
                  </a:moveTo>
                  <a:cubicBezTo>
                    <a:pt x="96" y="33"/>
                    <a:pt x="0" y="129"/>
                    <a:pt x="32" y="224"/>
                  </a:cubicBezTo>
                  <a:lnTo>
                    <a:pt x="415" y="160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37"/>
            <p:cNvSpPr/>
            <p:nvPr/>
          </p:nvSpPr>
          <p:spPr>
            <a:xfrm>
              <a:off x="2738050" y="3987050"/>
              <a:ext cx="10400" cy="9800"/>
            </a:xfrm>
            <a:custGeom>
              <a:avLst/>
              <a:gdLst/>
              <a:ahLst/>
              <a:cxnLst/>
              <a:rect l="l" t="t" r="r" b="b"/>
              <a:pathLst>
                <a:path w="416" h="392" extrusionOk="0">
                  <a:moveTo>
                    <a:pt x="223" y="1"/>
                  </a:moveTo>
                  <a:cubicBezTo>
                    <a:pt x="203" y="1"/>
                    <a:pt x="182" y="3"/>
                    <a:pt x="160" y="9"/>
                  </a:cubicBezTo>
                  <a:cubicBezTo>
                    <a:pt x="64" y="9"/>
                    <a:pt x="1" y="105"/>
                    <a:pt x="1" y="232"/>
                  </a:cubicBezTo>
                  <a:cubicBezTo>
                    <a:pt x="33" y="328"/>
                    <a:pt x="128" y="392"/>
                    <a:pt x="224" y="392"/>
                  </a:cubicBezTo>
                  <a:cubicBezTo>
                    <a:pt x="352" y="360"/>
                    <a:pt x="416" y="264"/>
                    <a:pt x="384" y="168"/>
                  </a:cubicBezTo>
                  <a:cubicBezTo>
                    <a:pt x="384" y="63"/>
                    <a:pt x="318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37"/>
            <p:cNvSpPr/>
            <p:nvPr/>
          </p:nvSpPr>
          <p:spPr>
            <a:xfrm>
              <a:off x="2706150" y="3991850"/>
              <a:ext cx="10375" cy="9800"/>
            </a:xfrm>
            <a:custGeom>
              <a:avLst/>
              <a:gdLst/>
              <a:ahLst/>
              <a:cxnLst/>
              <a:rect l="l" t="t" r="r" b="b"/>
              <a:pathLst>
                <a:path w="415" h="392" extrusionOk="0">
                  <a:moveTo>
                    <a:pt x="241" y="0"/>
                  </a:moveTo>
                  <a:cubicBezTo>
                    <a:pt x="224" y="0"/>
                    <a:pt x="208" y="3"/>
                    <a:pt x="192" y="8"/>
                  </a:cubicBezTo>
                  <a:cubicBezTo>
                    <a:pt x="64" y="8"/>
                    <a:pt x="0" y="104"/>
                    <a:pt x="32" y="232"/>
                  </a:cubicBezTo>
                  <a:cubicBezTo>
                    <a:pt x="32" y="327"/>
                    <a:pt x="128" y="391"/>
                    <a:pt x="255" y="391"/>
                  </a:cubicBezTo>
                  <a:cubicBezTo>
                    <a:pt x="351" y="359"/>
                    <a:pt x="415" y="264"/>
                    <a:pt x="415" y="168"/>
                  </a:cubicBezTo>
                  <a:cubicBezTo>
                    <a:pt x="389" y="62"/>
                    <a:pt x="318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37"/>
            <p:cNvSpPr/>
            <p:nvPr/>
          </p:nvSpPr>
          <p:spPr>
            <a:xfrm>
              <a:off x="2675025" y="3996675"/>
              <a:ext cx="10400" cy="9900"/>
            </a:xfrm>
            <a:custGeom>
              <a:avLst/>
              <a:gdLst/>
              <a:ahLst/>
              <a:cxnLst/>
              <a:rect l="l" t="t" r="r" b="b"/>
              <a:pathLst>
                <a:path w="416" h="396" extrusionOk="0">
                  <a:moveTo>
                    <a:pt x="209" y="1"/>
                  </a:moveTo>
                  <a:cubicBezTo>
                    <a:pt x="194" y="1"/>
                    <a:pt x="177" y="3"/>
                    <a:pt x="160" y="7"/>
                  </a:cubicBezTo>
                  <a:cubicBezTo>
                    <a:pt x="64" y="7"/>
                    <a:pt x="0" y="103"/>
                    <a:pt x="0" y="230"/>
                  </a:cubicBezTo>
                  <a:cubicBezTo>
                    <a:pt x="28" y="313"/>
                    <a:pt x="104" y="396"/>
                    <a:pt x="185" y="396"/>
                  </a:cubicBezTo>
                  <a:cubicBezTo>
                    <a:pt x="198" y="396"/>
                    <a:pt x="211" y="394"/>
                    <a:pt x="224" y="390"/>
                  </a:cubicBezTo>
                  <a:cubicBezTo>
                    <a:pt x="351" y="390"/>
                    <a:pt x="415" y="262"/>
                    <a:pt x="383" y="166"/>
                  </a:cubicBezTo>
                  <a:cubicBezTo>
                    <a:pt x="383" y="83"/>
                    <a:pt x="312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37"/>
            <p:cNvSpPr/>
            <p:nvPr/>
          </p:nvSpPr>
          <p:spPr>
            <a:xfrm>
              <a:off x="2693375" y="4010200"/>
              <a:ext cx="10400" cy="5800"/>
            </a:xfrm>
            <a:custGeom>
              <a:avLst/>
              <a:gdLst/>
              <a:ahLst/>
              <a:cxnLst/>
              <a:rect l="l" t="t" r="r" b="b"/>
              <a:pathLst>
                <a:path w="416" h="232" extrusionOk="0">
                  <a:moveTo>
                    <a:pt x="241" y="0"/>
                  </a:moveTo>
                  <a:cubicBezTo>
                    <a:pt x="225" y="0"/>
                    <a:pt x="208" y="3"/>
                    <a:pt x="192" y="8"/>
                  </a:cubicBezTo>
                  <a:cubicBezTo>
                    <a:pt x="64" y="8"/>
                    <a:pt x="0" y="104"/>
                    <a:pt x="32" y="232"/>
                  </a:cubicBezTo>
                  <a:lnTo>
                    <a:pt x="415" y="168"/>
                  </a:lnTo>
                  <a:cubicBezTo>
                    <a:pt x="389" y="62"/>
                    <a:pt x="319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37"/>
            <p:cNvSpPr/>
            <p:nvPr/>
          </p:nvSpPr>
          <p:spPr>
            <a:xfrm>
              <a:off x="2689375" y="3982475"/>
              <a:ext cx="9600" cy="5600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0"/>
                  </a:moveTo>
                  <a:lnTo>
                    <a:pt x="1" y="64"/>
                  </a:lnTo>
                  <a:cubicBezTo>
                    <a:pt x="1" y="160"/>
                    <a:pt x="97" y="224"/>
                    <a:pt x="192" y="224"/>
                  </a:cubicBezTo>
                  <a:cubicBezTo>
                    <a:pt x="320" y="192"/>
                    <a:pt x="384" y="96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37"/>
            <p:cNvSpPr/>
            <p:nvPr/>
          </p:nvSpPr>
          <p:spPr>
            <a:xfrm>
              <a:off x="2720500" y="3977675"/>
              <a:ext cx="9600" cy="5775"/>
            </a:xfrm>
            <a:custGeom>
              <a:avLst/>
              <a:gdLst/>
              <a:ahLst/>
              <a:cxnLst/>
              <a:rect l="l" t="t" r="r" b="b"/>
              <a:pathLst>
                <a:path w="384" h="231" extrusionOk="0">
                  <a:moveTo>
                    <a:pt x="383" y="1"/>
                  </a:moveTo>
                  <a:lnTo>
                    <a:pt x="1" y="65"/>
                  </a:lnTo>
                  <a:cubicBezTo>
                    <a:pt x="1" y="148"/>
                    <a:pt x="72" y="230"/>
                    <a:pt x="174" y="230"/>
                  </a:cubicBezTo>
                  <a:cubicBezTo>
                    <a:pt x="190" y="230"/>
                    <a:pt x="207" y="229"/>
                    <a:pt x="224" y="224"/>
                  </a:cubicBezTo>
                  <a:cubicBezTo>
                    <a:pt x="320" y="224"/>
                    <a:pt x="383" y="128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37"/>
            <p:cNvSpPr/>
            <p:nvPr/>
          </p:nvSpPr>
          <p:spPr>
            <a:xfrm>
              <a:off x="2751625" y="3973700"/>
              <a:ext cx="10400" cy="5000"/>
            </a:xfrm>
            <a:custGeom>
              <a:avLst/>
              <a:gdLst/>
              <a:ahLst/>
              <a:cxnLst/>
              <a:rect l="l" t="t" r="r" b="b"/>
              <a:pathLst>
                <a:path w="416" h="200" extrusionOk="0">
                  <a:moveTo>
                    <a:pt x="383" y="0"/>
                  </a:moveTo>
                  <a:lnTo>
                    <a:pt x="0" y="32"/>
                  </a:lnTo>
                  <a:cubicBezTo>
                    <a:pt x="0" y="138"/>
                    <a:pt x="66" y="200"/>
                    <a:pt x="161" y="200"/>
                  </a:cubicBezTo>
                  <a:cubicBezTo>
                    <a:pt x="181" y="200"/>
                    <a:pt x="202" y="197"/>
                    <a:pt x="224" y="192"/>
                  </a:cubicBezTo>
                  <a:cubicBezTo>
                    <a:pt x="319" y="192"/>
                    <a:pt x="415" y="96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37"/>
            <p:cNvSpPr/>
            <p:nvPr/>
          </p:nvSpPr>
          <p:spPr>
            <a:xfrm>
              <a:off x="2774750" y="4012000"/>
              <a:ext cx="10400" cy="9750"/>
            </a:xfrm>
            <a:custGeom>
              <a:avLst/>
              <a:gdLst/>
              <a:ahLst/>
              <a:cxnLst/>
              <a:rect l="l" t="t" r="r" b="b"/>
              <a:pathLst>
                <a:path w="416" h="390" extrusionOk="0">
                  <a:moveTo>
                    <a:pt x="160" y="0"/>
                  </a:moveTo>
                  <a:cubicBezTo>
                    <a:pt x="65" y="32"/>
                    <a:pt x="1" y="128"/>
                    <a:pt x="1" y="224"/>
                  </a:cubicBezTo>
                  <a:cubicBezTo>
                    <a:pt x="28" y="306"/>
                    <a:pt x="104" y="389"/>
                    <a:pt x="186" y="389"/>
                  </a:cubicBezTo>
                  <a:cubicBezTo>
                    <a:pt x="198" y="389"/>
                    <a:pt x="211" y="387"/>
                    <a:pt x="224" y="383"/>
                  </a:cubicBezTo>
                  <a:cubicBezTo>
                    <a:pt x="352" y="351"/>
                    <a:pt x="416" y="255"/>
                    <a:pt x="384" y="160"/>
                  </a:cubicBezTo>
                  <a:cubicBezTo>
                    <a:pt x="384" y="64"/>
                    <a:pt x="256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37"/>
            <p:cNvSpPr/>
            <p:nvPr/>
          </p:nvSpPr>
          <p:spPr>
            <a:xfrm>
              <a:off x="2761200" y="4030150"/>
              <a:ext cx="10400" cy="5800"/>
            </a:xfrm>
            <a:custGeom>
              <a:avLst/>
              <a:gdLst/>
              <a:ahLst/>
              <a:cxnLst/>
              <a:rect l="l" t="t" r="r" b="b"/>
              <a:pathLst>
                <a:path w="416" h="232" extrusionOk="0">
                  <a:moveTo>
                    <a:pt x="241" y="0"/>
                  </a:moveTo>
                  <a:cubicBezTo>
                    <a:pt x="224" y="0"/>
                    <a:pt x="208" y="3"/>
                    <a:pt x="192" y="8"/>
                  </a:cubicBezTo>
                  <a:cubicBezTo>
                    <a:pt x="64" y="40"/>
                    <a:pt x="0" y="136"/>
                    <a:pt x="32" y="232"/>
                  </a:cubicBezTo>
                  <a:lnTo>
                    <a:pt x="415" y="168"/>
                  </a:lnTo>
                  <a:cubicBezTo>
                    <a:pt x="389" y="62"/>
                    <a:pt x="318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37"/>
            <p:cNvSpPr/>
            <p:nvPr/>
          </p:nvSpPr>
          <p:spPr>
            <a:xfrm>
              <a:off x="2730075" y="4035925"/>
              <a:ext cx="10400" cy="5600"/>
            </a:xfrm>
            <a:custGeom>
              <a:avLst/>
              <a:gdLst/>
              <a:ahLst/>
              <a:cxnLst/>
              <a:rect l="l" t="t" r="r" b="b"/>
              <a:pathLst>
                <a:path w="416" h="224" extrusionOk="0">
                  <a:moveTo>
                    <a:pt x="192" y="1"/>
                  </a:moveTo>
                  <a:cubicBezTo>
                    <a:pt x="96" y="33"/>
                    <a:pt x="0" y="128"/>
                    <a:pt x="32" y="224"/>
                  </a:cubicBezTo>
                  <a:lnTo>
                    <a:pt x="415" y="160"/>
                  </a:lnTo>
                  <a:cubicBezTo>
                    <a:pt x="383" y="64"/>
                    <a:pt x="288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37"/>
            <p:cNvSpPr/>
            <p:nvPr/>
          </p:nvSpPr>
          <p:spPr>
            <a:xfrm>
              <a:off x="2742850" y="4017575"/>
              <a:ext cx="10375" cy="9800"/>
            </a:xfrm>
            <a:custGeom>
              <a:avLst/>
              <a:gdLst/>
              <a:ahLst/>
              <a:cxnLst/>
              <a:rect l="l" t="t" r="r" b="b"/>
              <a:pathLst>
                <a:path w="415" h="392" extrusionOk="0">
                  <a:moveTo>
                    <a:pt x="192" y="1"/>
                  </a:moveTo>
                  <a:cubicBezTo>
                    <a:pt x="64" y="32"/>
                    <a:pt x="0" y="128"/>
                    <a:pt x="32" y="224"/>
                  </a:cubicBezTo>
                  <a:cubicBezTo>
                    <a:pt x="32" y="330"/>
                    <a:pt x="120" y="392"/>
                    <a:pt x="204" y="392"/>
                  </a:cubicBezTo>
                  <a:cubicBezTo>
                    <a:pt x="222" y="392"/>
                    <a:pt x="239" y="389"/>
                    <a:pt x="255" y="384"/>
                  </a:cubicBezTo>
                  <a:cubicBezTo>
                    <a:pt x="351" y="384"/>
                    <a:pt x="415" y="256"/>
                    <a:pt x="415" y="160"/>
                  </a:cubicBezTo>
                  <a:cubicBezTo>
                    <a:pt x="383" y="64"/>
                    <a:pt x="287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37"/>
            <p:cNvSpPr/>
            <p:nvPr/>
          </p:nvSpPr>
          <p:spPr>
            <a:xfrm>
              <a:off x="2711725" y="4023150"/>
              <a:ext cx="10400" cy="9825"/>
            </a:xfrm>
            <a:custGeom>
              <a:avLst/>
              <a:gdLst/>
              <a:ahLst/>
              <a:cxnLst/>
              <a:rect l="l" t="t" r="r" b="b"/>
              <a:pathLst>
                <a:path w="416" h="393" extrusionOk="0">
                  <a:moveTo>
                    <a:pt x="160" y="1"/>
                  </a:moveTo>
                  <a:cubicBezTo>
                    <a:pt x="64" y="33"/>
                    <a:pt x="0" y="129"/>
                    <a:pt x="0" y="224"/>
                  </a:cubicBezTo>
                  <a:cubicBezTo>
                    <a:pt x="27" y="330"/>
                    <a:pt x="97" y="392"/>
                    <a:pt x="193" y="392"/>
                  </a:cubicBezTo>
                  <a:cubicBezTo>
                    <a:pt x="213" y="392"/>
                    <a:pt x="234" y="389"/>
                    <a:pt x="256" y="384"/>
                  </a:cubicBezTo>
                  <a:cubicBezTo>
                    <a:pt x="352" y="384"/>
                    <a:pt x="415" y="288"/>
                    <a:pt x="415" y="161"/>
                  </a:cubicBezTo>
                  <a:cubicBezTo>
                    <a:pt x="383" y="65"/>
                    <a:pt x="288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37"/>
            <p:cNvSpPr/>
            <p:nvPr/>
          </p:nvSpPr>
          <p:spPr>
            <a:xfrm>
              <a:off x="2679800" y="4028750"/>
              <a:ext cx="11200" cy="10400"/>
            </a:xfrm>
            <a:custGeom>
              <a:avLst/>
              <a:gdLst/>
              <a:ahLst/>
              <a:cxnLst/>
              <a:rect l="l" t="t" r="r" b="b"/>
              <a:pathLst>
                <a:path w="448" h="416" extrusionOk="0">
                  <a:moveTo>
                    <a:pt x="192" y="0"/>
                  </a:moveTo>
                  <a:cubicBezTo>
                    <a:pt x="97" y="32"/>
                    <a:pt x="1" y="128"/>
                    <a:pt x="33" y="256"/>
                  </a:cubicBezTo>
                  <a:cubicBezTo>
                    <a:pt x="65" y="351"/>
                    <a:pt x="160" y="415"/>
                    <a:pt x="256" y="415"/>
                  </a:cubicBezTo>
                  <a:cubicBezTo>
                    <a:pt x="384" y="383"/>
                    <a:pt x="448" y="288"/>
                    <a:pt x="416" y="160"/>
                  </a:cubicBezTo>
                  <a:cubicBezTo>
                    <a:pt x="416" y="64"/>
                    <a:pt x="288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37"/>
            <p:cNvSpPr/>
            <p:nvPr/>
          </p:nvSpPr>
          <p:spPr>
            <a:xfrm>
              <a:off x="2698950" y="4042100"/>
              <a:ext cx="10400" cy="5825"/>
            </a:xfrm>
            <a:custGeom>
              <a:avLst/>
              <a:gdLst/>
              <a:ahLst/>
              <a:cxnLst/>
              <a:rect l="l" t="t" r="r" b="b"/>
              <a:pathLst>
                <a:path w="416" h="233" extrusionOk="0">
                  <a:moveTo>
                    <a:pt x="244" y="1"/>
                  </a:moveTo>
                  <a:cubicBezTo>
                    <a:pt x="226" y="1"/>
                    <a:pt x="209" y="3"/>
                    <a:pt x="192" y="9"/>
                  </a:cubicBezTo>
                  <a:cubicBezTo>
                    <a:pt x="97" y="9"/>
                    <a:pt x="1" y="137"/>
                    <a:pt x="33" y="232"/>
                  </a:cubicBezTo>
                  <a:lnTo>
                    <a:pt x="416" y="168"/>
                  </a:lnTo>
                  <a:cubicBezTo>
                    <a:pt x="416" y="63"/>
                    <a:pt x="328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7"/>
            <p:cNvSpPr/>
            <p:nvPr/>
          </p:nvSpPr>
          <p:spPr>
            <a:xfrm>
              <a:off x="2694175" y="4014375"/>
              <a:ext cx="10400" cy="5775"/>
            </a:xfrm>
            <a:custGeom>
              <a:avLst/>
              <a:gdLst/>
              <a:ahLst/>
              <a:cxnLst/>
              <a:rect l="l" t="t" r="r" b="b"/>
              <a:pathLst>
                <a:path w="416" h="231" extrusionOk="0">
                  <a:moveTo>
                    <a:pt x="383" y="1"/>
                  </a:moveTo>
                  <a:lnTo>
                    <a:pt x="0" y="65"/>
                  </a:lnTo>
                  <a:cubicBezTo>
                    <a:pt x="0" y="148"/>
                    <a:pt x="96" y="231"/>
                    <a:pt x="184" y="231"/>
                  </a:cubicBezTo>
                  <a:cubicBezTo>
                    <a:pt x="198" y="231"/>
                    <a:pt x="211" y="229"/>
                    <a:pt x="224" y="224"/>
                  </a:cubicBezTo>
                  <a:cubicBezTo>
                    <a:pt x="319" y="192"/>
                    <a:pt x="415" y="97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7"/>
            <p:cNvSpPr/>
            <p:nvPr/>
          </p:nvSpPr>
          <p:spPr>
            <a:xfrm>
              <a:off x="2725300" y="4008800"/>
              <a:ext cx="10375" cy="5825"/>
            </a:xfrm>
            <a:custGeom>
              <a:avLst/>
              <a:gdLst/>
              <a:ahLst/>
              <a:cxnLst/>
              <a:rect l="l" t="t" r="r" b="b"/>
              <a:pathLst>
                <a:path w="415" h="233" extrusionOk="0">
                  <a:moveTo>
                    <a:pt x="383" y="0"/>
                  </a:moveTo>
                  <a:lnTo>
                    <a:pt x="0" y="64"/>
                  </a:lnTo>
                  <a:cubicBezTo>
                    <a:pt x="0" y="170"/>
                    <a:pt x="88" y="232"/>
                    <a:pt x="172" y="232"/>
                  </a:cubicBezTo>
                  <a:cubicBezTo>
                    <a:pt x="190" y="232"/>
                    <a:pt x="207" y="229"/>
                    <a:pt x="223" y="224"/>
                  </a:cubicBezTo>
                  <a:cubicBezTo>
                    <a:pt x="319" y="224"/>
                    <a:pt x="415" y="128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7"/>
            <p:cNvSpPr/>
            <p:nvPr/>
          </p:nvSpPr>
          <p:spPr>
            <a:xfrm>
              <a:off x="2756400" y="4004025"/>
              <a:ext cx="10400" cy="5600"/>
            </a:xfrm>
            <a:custGeom>
              <a:avLst/>
              <a:gdLst/>
              <a:ahLst/>
              <a:cxnLst/>
              <a:rect l="l" t="t" r="r" b="b"/>
              <a:pathLst>
                <a:path w="416" h="224" extrusionOk="0">
                  <a:moveTo>
                    <a:pt x="384" y="0"/>
                  </a:moveTo>
                  <a:lnTo>
                    <a:pt x="1" y="64"/>
                  </a:lnTo>
                  <a:cubicBezTo>
                    <a:pt x="1" y="160"/>
                    <a:pt x="128" y="223"/>
                    <a:pt x="224" y="223"/>
                  </a:cubicBezTo>
                  <a:cubicBezTo>
                    <a:pt x="320" y="191"/>
                    <a:pt x="416" y="96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7"/>
            <p:cNvSpPr/>
            <p:nvPr/>
          </p:nvSpPr>
          <p:spPr>
            <a:xfrm>
              <a:off x="2780350" y="4042100"/>
              <a:ext cx="10375" cy="9225"/>
            </a:xfrm>
            <a:custGeom>
              <a:avLst/>
              <a:gdLst/>
              <a:ahLst/>
              <a:cxnLst/>
              <a:rect l="l" t="t" r="r" b="b"/>
              <a:pathLst>
                <a:path w="415" h="369" extrusionOk="0">
                  <a:moveTo>
                    <a:pt x="224" y="1"/>
                  </a:moveTo>
                  <a:cubicBezTo>
                    <a:pt x="204" y="1"/>
                    <a:pt x="182" y="3"/>
                    <a:pt x="160" y="9"/>
                  </a:cubicBezTo>
                  <a:cubicBezTo>
                    <a:pt x="64" y="41"/>
                    <a:pt x="0" y="137"/>
                    <a:pt x="0" y="232"/>
                  </a:cubicBezTo>
                  <a:cubicBezTo>
                    <a:pt x="26" y="311"/>
                    <a:pt x="96" y="368"/>
                    <a:pt x="191" y="368"/>
                  </a:cubicBezTo>
                  <a:cubicBezTo>
                    <a:pt x="211" y="368"/>
                    <a:pt x="233" y="366"/>
                    <a:pt x="255" y="360"/>
                  </a:cubicBezTo>
                  <a:cubicBezTo>
                    <a:pt x="351" y="360"/>
                    <a:pt x="415" y="264"/>
                    <a:pt x="383" y="137"/>
                  </a:cubicBezTo>
                  <a:cubicBezTo>
                    <a:pt x="383" y="58"/>
                    <a:pt x="318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7"/>
            <p:cNvSpPr/>
            <p:nvPr/>
          </p:nvSpPr>
          <p:spPr>
            <a:xfrm>
              <a:off x="2767575" y="4060450"/>
              <a:ext cx="10400" cy="5825"/>
            </a:xfrm>
            <a:custGeom>
              <a:avLst/>
              <a:gdLst/>
              <a:ahLst/>
              <a:cxnLst/>
              <a:rect l="l" t="t" r="r" b="b"/>
              <a:pathLst>
                <a:path w="416" h="233" extrusionOk="0">
                  <a:moveTo>
                    <a:pt x="225" y="1"/>
                  </a:moveTo>
                  <a:cubicBezTo>
                    <a:pt x="204" y="1"/>
                    <a:pt x="183" y="3"/>
                    <a:pt x="160" y="9"/>
                  </a:cubicBezTo>
                  <a:cubicBezTo>
                    <a:pt x="64" y="41"/>
                    <a:pt x="0" y="137"/>
                    <a:pt x="32" y="232"/>
                  </a:cubicBezTo>
                  <a:lnTo>
                    <a:pt x="415" y="137"/>
                  </a:lnTo>
                  <a:cubicBezTo>
                    <a:pt x="389" y="58"/>
                    <a:pt x="320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37"/>
            <p:cNvSpPr/>
            <p:nvPr/>
          </p:nvSpPr>
          <p:spPr>
            <a:xfrm>
              <a:off x="2736450" y="4066850"/>
              <a:ext cx="10400" cy="5800"/>
            </a:xfrm>
            <a:custGeom>
              <a:avLst/>
              <a:gdLst/>
              <a:ahLst/>
              <a:cxnLst/>
              <a:rect l="l" t="t" r="r" b="b"/>
              <a:pathLst>
                <a:path w="416" h="232" extrusionOk="0">
                  <a:moveTo>
                    <a:pt x="241" y="0"/>
                  </a:moveTo>
                  <a:cubicBezTo>
                    <a:pt x="225" y="0"/>
                    <a:pt x="209" y="3"/>
                    <a:pt x="192" y="8"/>
                  </a:cubicBezTo>
                  <a:cubicBezTo>
                    <a:pt x="65" y="40"/>
                    <a:pt x="1" y="136"/>
                    <a:pt x="33" y="232"/>
                  </a:cubicBezTo>
                  <a:lnTo>
                    <a:pt x="416" y="168"/>
                  </a:lnTo>
                  <a:cubicBezTo>
                    <a:pt x="389" y="62"/>
                    <a:pt x="319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7"/>
            <p:cNvSpPr/>
            <p:nvPr/>
          </p:nvSpPr>
          <p:spPr>
            <a:xfrm>
              <a:off x="2748425" y="4048475"/>
              <a:ext cx="11200" cy="9825"/>
            </a:xfrm>
            <a:custGeom>
              <a:avLst/>
              <a:gdLst/>
              <a:ahLst/>
              <a:cxnLst/>
              <a:rect l="l" t="t" r="r" b="b"/>
              <a:pathLst>
                <a:path w="448" h="393" extrusionOk="0">
                  <a:moveTo>
                    <a:pt x="245" y="1"/>
                  </a:moveTo>
                  <a:cubicBezTo>
                    <a:pt x="227" y="1"/>
                    <a:pt x="209" y="4"/>
                    <a:pt x="192" y="9"/>
                  </a:cubicBezTo>
                  <a:cubicBezTo>
                    <a:pt x="96" y="9"/>
                    <a:pt x="1" y="137"/>
                    <a:pt x="32" y="233"/>
                  </a:cubicBezTo>
                  <a:cubicBezTo>
                    <a:pt x="64" y="328"/>
                    <a:pt x="160" y="392"/>
                    <a:pt x="256" y="392"/>
                  </a:cubicBezTo>
                  <a:cubicBezTo>
                    <a:pt x="383" y="360"/>
                    <a:pt x="447" y="265"/>
                    <a:pt x="415" y="137"/>
                  </a:cubicBezTo>
                  <a:cubicBezTo>
                    <a:pt x="415" y="58"/>
                    <a:pt x="329" y="1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7"/>
            <p:cNvSpPr/>
            <p:nvPr/>
          </p:nvSpPr>
          <p:spPr>
            <a:xfrm>
              <a:off x="2717300" y="4054875"/>
              <a:ext cx="11200" cy="9800"/>
            </a:xfrm>
            <a:custGeom>
              <a:avLst/>
              <a:gdLst/>
              <a:ahLst/>
              <a:cxnLst/>
              <a:rect l="l" t="t" r="r" b="b"/>
              <a:pathLst>
                <a:path w="448" h="392" extrusionOk="0">
                  <a:moveTo>
                    <a:pt x="243" y="0"/>
                  </a:moveTo>
                  <a:cubicBezTo>
                    <a:pt x="226" y="0"/>
                    <a:pt x="209" y="3"/>
                    <a:pt x="192" y="9"/>
                  </a:cubicBezTo>
                  <a:cubicBezTo>
                    <a:pt x="65" y="9"/>
                    <a:pt x="1" y="136"/>
                    <a:pt x="33" y="232"/>
                  </a:cubicBezTo>
                  <a:cubicBezTo>
                    <a:pt x="65" y="328"/>
                    <a:pt x="160" y="392"/>
                    <a:pt x="256" y="392"/>
                  </a:cubicBezTo>
                  <a:cubicBezTo>
                    <a:pt x="384" y="360"/>
                    <a:pt x="448" y="264"/>
                    <a:pt x="416" y="136"/>
                  </a:cubicBezTo>
                  <a:cubicBezTo>
                    <a:pt x="389" y="57"/>
                    <a:pt x="320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7"/>
            <p:cNvSpPr/>
            <p:nvPr/>
          </p:nvSpPr>
          <p:spPr>
            <a:xfrm>
              <a:off x="2686200" y="4061250"/>
              <a:ext cx="11175" cy="9975"/>
            </a:xfrm>
            <a:custGeom>
              <a:avLst/>
              <a:gdLst/>
              <a:ahLst/>
              <a:cxnLst/>
              <a:rect l="l" t="t" r="r" b="b"/>
              <a:pathLst>
                <a:path w="447" h="399" extrusionOk="0">
                  <a:moveTo>
                    <a:pt x="241" y="1"/>
                  </a:moveTo>
                  <a:cubicBezTo>
                    <a:pt x="225" y="1"/>
                    <a:pt x="208" y="3"/>
                    <a:pt x="192" y="9"/>
                  </a:cubicBezTo>
                  <a:cubicBezTo>
                    <a:pt x="64" y="9"/>
                    <a:pt x="0" y="137"/>
                    <a:pt x="32" y="232"/>
                  </a:cubicBezTo>
                  <a:cubicBezTo>
                    <a:pt x="60" y="315"/>
                    <a:pt x="135" y="398"/>
                    <a:pt x="217" y="398"/>
                  </a:cubicBezTo>
                  <a:cubicBezTo>
                    <a:pt x="230" y="398"/>
                    <a:pt x="243" y="396"/>
                    <a:pt x="256" y="392"/>
                  </a:cubicBezTo>
                  <a:cubicBezTo>
                    <a:pt x="383" y="360"/>
                    <a:pt x="447" y="264"/>
                    <a:pt x="415" y="168"/>
                  </a:cubicBezTo>
                  <a:cubicBezTo>
                    <a:pt x="389" y="63"/>
                    <a:pt x="318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37"/>
            <p:cNvSpPr/>
            <p:nvPr/>
          </p:nvSpPr>
          <p:spPr>
            <a:xfrm>
              <a:off x="2706150" y="4073425"/>
              <a:ext cx="9600" cy="6400"/>
            </a:xfrm>
            <a:custGeom>
              <a:avLst/>
              <a:gdLst/>
              <a:ahLst/>
              <a:cxnLst/>
              <a:rect l="l" t="t" r="r" b="b"/>
              <a:pathLst>
                <a:path w="384" h="256" extrusionOk="0">
                  <a:moveTo>
                    <a:pt x="160" y="1"/>
                  </a:moveTo>
                  <a:cubicBezTo>
                    <a:pt x="64" y="32"/>
                    <a:pt x="0" y="128"/>
                    <a:pt x="0" y="256"/>
                  </a:cubicBezTo>
                  <a:lnTo>
                    <a:pt x="383" y="160"/>
                  </a:lnTo>
                  <a:cubicBezTo>
                    <a:pt x="383" y="64"/>
                    <a:pt x="255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37"/>
            <p:cNvSpPr/>
            <p:nvPr/>
          </p:nvSpPr>
          <p:spPr>
            <a:xfrm>
              <a:off x="2699750" y="4046300"/>
              <a:ext cx="10400" cy="5775"/>
            </a:xfrm>
            <a:custGeom>
              <a:avLst/>
              <a:gdLst/>
              <a:ahLst/>
              <a:cxnLst/>
              <a:rect l="l" t="t" r="r" b="b"/>
              <a:pathLst>
                <a:path w="416" h="231" extrusionOk="0">
                  <a:moveTo>
                    <a:pt x="384" y="0"/>
                  </a:moveTo>
                  <a:lnTo>
                    <a:pt x="1" y="64"/>
                  </a:lnTo>
                  <a:cubicBezTo>
                    <a:pt x="28" y="147"/>
                    <a:pt x="104" y="230"/>
                    <a:pt x="186" y="230"/>
                  </a:cubicBezTo>
                  <a:cubicBezTo>
                    <a:pt x="198" y="230"/>
                    <a:pt x="211" y="228"/>
                    <a:pt x="224" y="224"/>
                  </a:cubicBezTo>
                  <a:cubicBezTo>
                    <a:pt x="352" y="192"/>
                    <a:pt x="416" y="96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37"/>
            <p:cNvSpPr/>
            <p:nvPr/>
          </p:nvSpPr>
          <p:spPr>
            <a:xfrm>
              <a:off x="2730875" y="4039925"/>
              <a:ext cx="10400" cy="5800"/>
            </a:xfrm>
            <a:custGeom>
              <a:avLst/>
              <a:gdLst/>
              <a:ahLst/>
              <a:cxnLst/>
              <a:rect l="l" t="t" r="r" b="b"/>
              <a:pathLst>
                <a:path w="416" h="232" extrusionOk="0">
                  <a:moveTo>
                    <a:pt x="383" y="0"/>
                  </a:moveTo>
                  <a:lnTo>
                    <a:pt x="0" y="64"/>
                  </a:lnTo>
                  <a:cubicBezTo>
                    <a:pt x="27" y="170"/>
                    <a:pt x="97" y="232"/>
                    <a:pt x="175" y="232"/>
                  </a:cubicBezTo>
                  <a:cubicBezTo>
                    <a:pt x="191" y="232"/>
                    <a:pt x="207" y="229"/>
                    <a:pt x="224" y="224"/>
                  </a:cubicBezTo>
                  <a:cubicBezTo>
                    <a:pt x="351" y="224"/>
                    <a:pt x="415" y="96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37"/>
            <p:cNvSpPr/>
            <p:nvPr/>
          </p:nvSpPr>
          <p:spPr>
            <a:xfrm>
              <a:off x="2762000" y="4034325"/>
              <a:ext cx="10375" cy="5625"/>
            </a:xfrm>
            <a:custGeom>
              <a:avLst/>
              <a:gdLst/>
              <a:ahLst/>
              <a:cxnLst/>
              <a:rect l="l" t="t" r="r" b="b"/>
              <a:pathLst>
                <a:path w="415" h="225" extrusionOk="0">
                  <a:moveTo>
                    <a:pt x="383" y="1"/>
                  </a:moveTo>
                  <a:lnTo>
                    <a:pt x="0" y="65"/>
                  </a:lnTo>
                  <a:cubicBezTo>
                    <a:pt x="0" y="160"/>
                    <a:pt x="128" y="224"/>
                    <a:pt x="223" y="224"/>
                  </a:cubicBezTo>
                  <a:cubicBezTo>
                    <a:pt x="319" y="192"/>
                    <a:pt x="415" y="97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37"/>
            <p:cNvSpPr/>
            <p:nvPr/>
          </p:nvSpPr>
          <p:spPr>
            <a:xfrm>
              <a:off x="2786725" y="4071625"/>
              <a:ext cx="10400" cy="9225"/>
            </a:xfrm>
            <a:custGeom>
              <a:avLst/>
              <a:gdLst/>
              <a:ahLst/>
              <a:cxnLst/>
              <a:rect l="l" t="t" r="r" b="b"/>
              <a:pathLst>
                <a:path w="416" h="369" extrusionOk="0">
                  <a:moveTo>
                    <a:pt x="225" y="0"/>
                  </a:moveTo>
                  <a:cubicBezTo>
                    <a:pt x="204" y="0"/>
                    <a:pt x="183" y="3"/>
                    <a:pt x="160" y="9"/>
                  </a:cubicBezTo>
                  <a:cubicBezTo>
                    <a:pt x="64" y="41"/>
                    <a:pt x="0" y="136"/>
                    <a:pt x="32" y="232"/>
                  </a:cubicBezTo>
                  <a:cubicBezTo>
                    <a:pt x="32" y="311"/>
                    <a:pt x="119" y="368"/>
                    <a:pt x="203" y="368"/>
                  </a:cubicBezTo>
                  <a:cubicBezTo>
                    <a:pt x="221" y="368"/>
                    <a:pt x="239" y="365"/>
                    <a:pt x="256" y="360"/>
                  </a:cubicBezTo>
                  <a:cubicBezTo>
                    <a:pt x="351" y="360"/>
                    <a:pt x="415" y="232"/>
                    <a:pt x="415" y="136"/>
                  </a:cubicBezTo>
                  <a:cubicBezTo>
                    <a:pt x="389" y="58"/>
                    <a:pt x="320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37"/>
            <p:cNvSpPr/>
            <p:nvPr/>
          </p:nvSpPr>
          <p:spPr>
            <a:xfrm>
              <a:off x="2774750" y="4090175"/>
              <a:ext cx="9600" cy="6425"/>
            </a:xfrm>
            <a:custGeom>
              <a:avLst/>
              <a:gdLst/>
              <a:ahLst/>
              <a:cxnLst/>
              <a:rect l="l" t="t" r="r" b="b"/>
              <a:pathLst>
                <a:path w="384" h="257" extrusionOk="0">
                  <a:moveTo>
                    <a:pt x="160" y="1"/>
                  </a:moveTo>
                  <a:cubicBezTo>
                    <a:pt x="65" y="33"/>
                    <a:pt x="1" y="128"/>
                    <a:pt x="1" y="256"/>
                  </a:cubicBezTo>
                  <a:lnTo>
                    <a:pt x="384" y="160"/>
                  </a:lnTo>
                  <a:cubicBezTo>
                    <a:pt x="384" y="33"/>
                    <a:pt x="256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37"/>
            <p:cNvSpPr/>
            <p:nvPr/>
          </p:nvSpPr>
          <p:spPr>
            <a:xfrm>
              <a:off x="2743650" y="4097950"/>
              <a:ext cx="10375" cy="5825"/>
            </a:xfrm>
            <a:custGeom>
              <a:avLst/>
              <a:gdLst/>
              <a:ahLst/>
              <a:cxnLst/>
              <a:rect l="l" t="t" r="r" b="b"/>
              <a:pathLst>
                <a:path w="415" h="233" extrusionOk="0">
                  <a:moveTo>
                    <a:pt x="224" y="1"/>
                  </a:moveTo>
                  <a:cubicBezTo>
                    <a:pt x="204" y="1"/>
                    <a:pt x="182" y="3"/>
                    <a:pt x="160" y="9"/>
                  </a:cubicBezTo>
                  <a:cubicBezTo>
                    <a:pt x="64" y="41"/>
                    <a:pt x="0" y="137"/>
                    <a:pt x="32" y="232"/>
                  </a:cubicBezTo>
                  <a:lnTo>
                    <a:pt x="415" y="137"/>
                  </a:lnTo>
                  <a:cubicBezTo>
                    <a:pt x="389" y="58"/>
                    <a:pt x="319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37"/>
            <p:cNvSpPr/>
            <p:nvPr/>
          </p:nvSpPr>
          <p:spPr>
            <a:xfrm>
              <a:off x="2755600" y="4078800"/>
              <a:ext cx="10400" cy="10025"/>
            </a:xfrm>
            <a:custGeom>
              <a:avLst/>
              <a:gdLst/>
              <a:ahLst/>
              <a:cxnLst/>
              <a:rect l="l" t="t" r="r" b="b"/>
              <a:pathLst>
                <a:path w="416" h="401" extrusionOk="0">
                  <a:moveTo>
                    <a:pt x="225" y="1"/>
                  </a:moveTo>
                  <a:cubicBezTo>
                    <a:pt x="205" y="1"/>
                    <a:pt x="183" y="3"/>
                    <a:pt x="160" y="9"/>
                  </a:cubicBezTo>
                  <a:cubicBezTo>
                    <a:pt x="65" y="41"/>
                    <a:pt x="1" y="137"/>
                    <a:pt x="33" y="232"/>
                  </a:cubicBezTo>
                  <a:cubicBezTo>
                    <a:pt x="33" y="338"/>
                    <a:pt x="120" y="400"/>
                    <a:pt x="205" y="400"/>
                  </a:cubicBezTo>
                  <a:cubicBezTo>
                    <a:pt x="222" y="400"/>
                    <a:pt x="240" y="397"/>
                    <a:pt x="256" y="392"/>
                  </a:cubicBezTo>
                  <a:cubicBezTo>
                    <a:pt x="352" y="360"/>
                    <a:pt x="416" y="264"/>
                    <a:pt x="416" y="137"/>
                  </a:cubicBezTo>
                  <a:cubicBezTo>
                    <a:pt x="389" y="58"/>
                    <a:pt x="320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37"/>
            <p:cNvSpPr/>
            <p:nvPr/>
          </p:nvSpPr>
          <p:spPr>
            <a:xfrm>
              <a:off x="2724500" y="4086000"/>
              <a:ext cx="10375" cy="10000"/>
            </a:xfrm>
            <a:custGeom>
              <a:avLst/>
              <a:gdLst/>
              <a:ahLst/>
              <a:cxnLst/>
              <a:rect l="l" t="t" r="r" b="b"/>
              <a:pathLst>
                <a:path w="415" h="400" extrusionOk="0">
                  <a:moveTo>
                    <a:pt x="222" y="0"/>
                  </a:moveTo>
                  <a:cubicBezTo>
                    <a:pt x="203" y="0"/>
                    <a:pt x="182" y="3"/>
                    <a:pt x="160" y="8"/>
                  </a:cubicBezTo>
                  <a:cubicBezTo>
                    <a:pt x="64" y="40"/>
                    <a:pt x="0" y="136"/>
                    <a:pt x="32" y="232"/>
                  </a:cubicBezTo>
                  <a:cubicBezTo>
                    <a:pt x="32" y="337"/>
                    <a:pt x="120" y="399"/>
                    <a:pt x="204" y="399"/>
                  </a:cubicBezTo>
                  <a:cubicBezTo>
                    <a:pt x="222" y="399"/>
                    <a:pt x="239" y="397"/>
                    <a:pt x="255" y="391"/>
                  </a:cubicBezTo>
                  <a:cubicBezTo>
                    <a:pt x="351" y="359"/>
                    <a:pt x="415" y="264"/>
                    <a:pt x="415" y="168"/>
                  </a:cubicBezTo>
                  <a:cubicBezTo>
                    <a:pt x="389" y="62"/>
                    <a:pt x="318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37"/>
            <p:cNvSpPr/>
            <p:nvPr/>
          </p:nvSpPr>
          <p:spPr>
            <a:xfrm>
              <a:off x="2693375" y="4093175"/>
              <a:ext cx="11200" cy="10000"/>
            </a:xfrm>
            <a:custGeom>
              <a:avLst/>
              <a:gdLst/>
              <a:ahLst/>
              <a:cxnLst/>
              <a:rect l="l" t="t" r="r" b="b"/>
              <a:pathLst>
                <a:path w="448" h="400" extrusionOk="0">
                  <a:moveTo>
                    <a:pt x="223" y="0"/>
                  </a:moveTo>
                  <a:cubicBezTo>
                    <a:pt x="203" y="0"/>
                    <a:pt x="182" y="3"/>
                    <a:pt x="160" y="8"/>
                  </a:cubicBezTo>
                  <a:cubicBezTo>
                    <a:pt x="64" y="40"/>
                    <a:pt x="0" y="136"/>
                    <a:pt x="32" y="232"/>
                  </a:cubicBezTo>
                  <a:cubicBezTo>
                    <a:pt x="59" y="338"/>
                    <a:pt x="129" y="400"/>
                    <a:pt x="207" y="400"/>
                  </a:cubicBezTo>
                  <a:cubicBezTo>
                    <a:pt x="223" y="400"/>
                    <a:pt x="239" y="397"/>
                    <a:pt x="256" y="391"/>
                  </a:cubicBezTo>
                  <a:cubicBezTo>
                    <a:pt x="383" y="391"/>
                    <a:pt x="447" y="264"/>
                    <a:pt x="415" y="168"/>
                  </a:cubicBezTo>
                  <a:cubicBezTo>
                    <a:pt x="389" y="62"/>
                    <a:pt x="319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37"/>
            <p:cNvSpPr/>
            <p:nvPr/>
          </p:nvSpPr>
          <p:spPr>
            <a:xfrm>
              <a:off x="2713325" y="4105150"/>
              <a:ext cx="10400" cy="6600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211" y="0"/>
                  </a:moveTo>
                  <a:cubicBezTo>
                    <a:pt x="194" y="0"/>
                    <a:pt x="176" y="3"/>
                    <a:pt x="160" y="8"/>
                  </a:cubicBezTo>
                  <a:cubicBezTo>
                    <a:pt x="64" y="40"/>
                    <a:pt x="0" y="136"/>
                    <a:pt x="32" y="263"/>
                  </a:cubicBezTo>
                  <a:lnTo>
                    <a:pt x="415" y="168"/>
                  </a:lnTo>
                  <a:cubicBezTo>
                    <a:pt x="389" y="62"/>
                    <a:pt x="297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37"/>
            <p:cNvSpPr/>
            <p:nvPr/>
          </p:nvSpPr>
          <p:spPr>
            <a:xfrm>
              <a:off x="2706150" y="4077425"/>
              <a:ext cx="10375" cy="6400"/>
            </a:xfrm>
            <a:custGeom>
              <a:avLst/>
              <a:gdLst/>
              <a:ahLst/>
              <a:cxnLst/>
              <a:rect l="l" t="t" r="r" b="b"/>
              <a:pathLst>
                <a:path w="415" h="256" extrusionOk="0">
                  <a:moveTo>
                    <a:pt x="383" y="0"/>
                  </a:moveTo>
                  <a:lnTo>
                    <a:pt x="0" y="96"/>
                  </a:lnTo>
                  <a:cubicBezTo>
                    <a:pt x="32" y="192"/>
                    <a:pt x="128" y="255"/>
                    <a:pt x="255" y="255"/>
                  </a:cubicBezTo>
                  <a:cubicBezTo>
                    <a:pt x="351" y="224"/>
                    <a:pt x="415" y="128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37"/>
            <p:cNvSpPr/>
            <p:nvPr/>
          </p:nvSpPr>
          <p:spPr>
            <a:xfrm>
              <a:off x="2737250" y="4071025"/>
              <a:ext cx="10400" cy="5825"/>
            </a:xfrm>
            <a:custGeom>
              <a:avLst/>
              <a:gdLst/>
              <a:ahLst/>
              <a:cxnLst/>
              <a:rect l="l" t="t" r="r" b="b"/>
              <a:pathLst>
                <a:path w="416" h="233" extrusionOk="0">
                  <a:moveTo>
                    <a:pt x="384" y="1"/>
                  </a:moveTo>
                  <a:lnTo>
                    <a:pt x="1" y="65"/>
                  </a:lnTo>
                  <a:cubicBezTo>
                    <a:pt x="27" y="170"/>
                    <a:pt x="97" y="232"/>
                    <a:pt x="175" y="232"/>
                  </a:cubicBezTo>
                  <a:cubicBezTo>
                    <a:pt x="191" y="232"/>
                    <a:pt x="208" y="230"/>
                    <a:pt x="224" y="224"/>
                  </a:cubicBezTo>
                  <a:cubicBezTo>
                    <a:pt x="352" y="192"/>
                    <a:pt x="416" y="97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37"/>
            <p:cNvSpPr/>
            <p:nvPr/>
          </p:nvSpPr>
          <p:spPr>
            <a:xfrm>
              <a:off x="2768375" y="4063850"/>
              <a:ext cx="9600" cy="5825"/>
            </a:xfrm>
            <a:custGeom>
              <a:avLst/>
              <a:gdLst/>
              <a:ahLst/>
              <a:cxnLst/>
              <a:rect l="l" t="t" r="r" b="b"/>
              <a:pathLst>
                <a:path w="384" h="233" extrusionOk="0">
                  <a:moveTo>
                    <a:pt x="383" y="1"/>
                  </a:moveTo>
                  <a:lnTo>
                    <a:pt x="0" y="96"/>
                  </a:lnTo>
                  <a:cubicBezTo>
                    <a:pt x="0" y="175"/>
                    <a:pt x="87" y="232"/>
                    <a:pt x="171" y="232"/>
                  </a:cubicBezTo>
                  <a:cubicBezTo>
                    <a:pt x="189" y="232"/>
                    <a:pt x="207" y="230"/>
                    <a:pt x="224" y="224"/>
                  </a:cubicBezTo>
                  <a:cubicBezTo>
                    <a:pt x="320" y="224"/>
                    <a:pt x="383" y="128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37"/>
            <p:cNvSpPr/>
            <p:nvPr/>
          </p:nvSpPr>
          <p:spPr>
            <a:xfrm>
              <a:off x="2793900" y="4101150"/>
              <a:ext cx="10400" cy="9200"/>
            </a:xfrm>
            <a:custGeom>
              <a:avLst/>
              <a:gdLst/>
              <a:ahLst/>
              <a:cxnLst/>
              <a:rect l="l" t="t" r="r" b="b"/>
              <a:pathLst>
                <a:path w="416" h="368" extrusionOk="0">
                  <a:moveTo>
                    <a:pt x="225" y="0"/>
                  </a:moveTo>
                  <a:cubicBezTo>
                    <a:pt x="204" y="0"/>
                    <a:pt x="183" y="3"/>
                    <a:pt x="160" y="9"/>
                  </a:cubicBezTo>
                  <a:cubicBezTo>
                    <a:pt x="64" y="9"/>
                    <a:pt x="1" y="136"/>
                    <a:pt x="33" y="232"/>
                  </a:cubicBezTo>
                  <a:cubicBezTo>
                    <a:pt x="59" y="311"/>
                    <a:pt x="128" y="368"/>
                    <a:pt x="205" y="368"/>
                  </a:cubicBezTo>
                  <a:cubicBezTo>
                    <a:pt x="222" y="368"/>
                    <a:pt x="239" y="365"/>
                    <a:pt x="256" y="360"/>
                  </a:cubicBezTo>
                  <a:cubicBezTo>
                    <a:pt x="352" y="328"/>
                    <a:pt x="416" y="232"/>
                    <a:pt x="416" y="136"/>
                  </a:cubicBezTo>
                  <a:cubicBezTo>
                    <a:pt x="389" y="57"/>
                    <a:pt x="320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37"/>
            <p:cNvSpPr/>
            <p:nvPr/>
          </p:nvSpPr>
          <p:spPr>
            <a:xfrm>
              <a:off x="2782725" y="4119500"/>
              <a:ext cx="9600" cy="6600"/>
            </a:xfrm>
            <a:custGeom>
              <a:avLst/>
              <a:gdLst/>
              <a:ahLst/>
              <a:cxnLst/>
              <a:rect l="l" t="t" r="r" b="b"/>
              <a:pathLst>
                <a:path w="384" h="264" extrusionOk="0">
                  <a:moveTo>
                    <a:pt x="211" y="0"/>
                  </a:moveTo>
                  <a:cubicBezTo>
                    <a:pt x="194" y="0"/>
                    <a:pt x="177" y="3"/>
                    <a:pt x="160" y="9"/>
                  </a:cubicBezTo>
                  <a:cubicBezTo>
                    <a:pt x="33" y="41"/>
                    <a:pt x="1" y="136"/>
                    <a:pt x="1" y="264"/>
                  </a:cubicBezTo>
                  <a:lnTo>
                    <a:pt x="384" y="136"/>
                  </a:lnTo>
                  <a:cubicBezTo>
                    <a:pt x="358" y="57"/>
                    <a:pt x="288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37"/>
            <p:cNvSpPr/>
            <p:nvPr/>
          </p:nvSpPr>
          <p:spPr>
            <a:xfrm>
              <a:off x="2752425" y="4128275"/>
              <a:ext cx="9600" cy="6600"/>
            </a:xfrm>
            <a:custGeom>
              <a:avLst/>
              <a:gdLst/>
              <a:ahLst/>
              <a:cxnLst/>
              <a:rect l="l" t="t" r="r" b="b"/>
              <a:pathLst>
                <a:path w="384" h="264" extrusionOk="0">
                  <a:moveTo>
                    <a:pt x="210" y="0"/>
                  </a:moveTo>
                  <a:cubicBezTo>
                    <a:pt x="194" y="0"/>
                    <a:pt x="177" y="3"/>
                    <a:pt x="160" y="9"/>
                  </a:cubicBezTo>
                  <a:cubicBezTo>
                    <a:pt x="32" y="41"/>
                    <a:pt x="0" y="136"/>
                    <a:pt x="0" y="264"/>
                  </a:cubicBezTo>
                  <a:lnTo>
                    <a:pt x="383" y="136"/>
                  </a:lnTo>
                  <a:cubicBezTo>
                    <a:pt x="357" y="58"/>
                    <a:pt x="287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37"/>
            <p:cNvSpPr/>
            <p:nvPr/>
          </p:nvSpPr>
          <p:spPr>
            <a:xfrm>
              <a:off x="2762775" y="4109125"/>
              <a:ext cx="11200" cy="9225"/>
            </a:xfrm>
            <a:custGeom>
              <a:avLst/>
              <a:gdLst/>
              <a:ahLst/>
              <a:cxnLst/>
              <a:rect l="l" t="t" r="r" b="b"/>
              <a:pathLst>
                <a:path w="448" h="369" extrusionOk="0">
                  <a:moveTo>
                    <a:pt x="243" y="0"/>
                  </a:moveTo>
                  <a:cubicBezTo>
                    <a:pt x="226" y="0"/>
                    <a:pt x="209" y="3"/>
                    <a:pt x="192" y="9"/>
                  </a:cubicBezTo>
                  <a:cubicBezTo>
                    <a:pt x="65" y="41"/>
                    <a:pt x="1" y="136"/>
                    <a:pt x="33" y="232"/>
                  </a:cubicBezTo>
                  <a:cubicBezTo>
                    <a:pt x="59" y="311"/>
                    <a:pt x="129" y="368"/>
                    <a:pt x="224" y="368"/>
                  </a:cubicBezTo>
                  <a:cubicBezTo>
                    <a:pt x="244" y="368"/>
                    <a:pt x="266" y="365"/>
                    <a:pt x="288" y="360"/>
                  </a:cubicBezTo>
                  <a:cubicBezTo>
                    <a:pt x="384" y="360"/>
                    <a:pt x="448" y="232"/>
                    <a:pt x="416" y="136"/>
                  </a:cubicBezTo>
                  <a:cubicBezTo>
                    <a:pt x="390" y="58"/>
                    <a:pt x="320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37"/>
            <p:cNvSpPr/>
            <p:nvPr/>
          </p:nvSpPr>
          <p:spPr>
            <a:xfrm>
              <a:off x="2732475" y="4117100"/>
              <a:ext cx="10400" cy="10025"/>
            </a:xfrm>
            <a:custGeom>
              <a:avLst/>
              <a:gdLst/>
              <a:ahLst/>
              <a:cxnLst/>
              <a:rect l="l" t="t" r="r" b="b"/>
              <a:pathLst>
                <a:path w="416" h="401" extrusionOk="0">
                  <a:moveTo>
                    <a:pt x="213" y="1"/>
                  </a:moveTo>
                  <a:cubicBezTo>
                    <a:pt x="195" y="1"/>
                    <a:pt x="177" y="3"/>
                    <a:pt x="160" y="9"/>
                  </a:cubicBezTo>
                  <a:cubicBezTo>
                    <a:pt x="64" y="41"/>
                    <a:pt x="0" y="137"/>
                    <a:pt x="32" y="264"/>
                  </a:cubicBezTo>
                  <a:cubicBezTo>
                    <a:pt x="32" y="343"/>
                    <a:pt x="119" y="400"/>
                    <a:pt x="203" y="400"/>
                  </a:cubicBezTo>
                  <a:cubicBezTo>
                    <a:pt x="221" y="400"/>
                    <a:pt x="239" y="397"/>
                    <a:pt x="256" y="392"/>
                  </a:cubicBezTo>
                  <a:cubicBezTo>
                    <a:pt x="351" y="360"/>
                    <a:pt x="415" y="264"/>
                    <a:pt x="383" y="137"/>
                  </a:cubicBezTo>
                  <a:cubicBezTo>
                    <a:pt x="383" y="58"/>
                    <a:pt x="297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37"/>
            <p:cNvSpPr/>
            <p:nvPr/>
          </p:nvSpPr>
          <p:spPr>
            <a:xfrm>
              <a:off x="2701350" y="4125125"/>
              <a:ext cx="11200" cy="10775"/>
            </a:xfrm>
            <a:custGeom>
              <a:avLst/>
              <a:gdLst/>
              <a:ahLst/>
              <a:cxnLst/>
              <a:rect l="l" t="t" r="r" b="b"/>
              <a:pathLst>
                <a:path w="448" h="431" extrusionOk="0">
                  <a:moveTo>
                    <a:pt x="210" y="1"/>
                  </a:moveTo>
                  <a:cubicBezTo>
                    <a:pt x="194" y="1"/>
                    <a:pt x="177" y="3"/>
                    <a:pt x="160" y="7"/>
                  </a:cubicBezTo>
                  <a:cubicBezTo>
                    <a:pt x="64" y="39"/>
                    <a:pt x="1" y="167"/>
                    <a:pt x="32" y="262"/>
                  </a:cubicBezTo>
                  <a:cubicBezTo>
                    <a:pt x="59" y="368"/>
                    <a:pt x="129" y="430"/>
                    <a:pt x="225" y="430"/>
                  </a:cubicBezTo>
                  <a:cubicBezTo>
                    <a:pt x="245" y="430"/>
                    <a:pt x="266" y="427"/>
                    <a:pt x="288" y="422"/>
                  </a:cubicBezTo>
                  <a:cubicBezTo>
                    <a:pt x="384" y="390"/>
                    <a:pt x="447" y="262"/>
                    <a:pt x="415" y="167"/>
                  </a:cubicBezTo>
                  <a:cubicBezTo>
                    <a:pt x="388" y="84"/>
                    <a:pt x="312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37"/>
            <p:cNvSpPr/>
            <p:nvPr/>
          </p:nvSpPr>
          <p:spPr>
            <a:xfrm>
              <a:off x="2722100" y="4137050"/>
              <a:ext cx="9600" cy="6625"/>
            </a:xfrm>
            <a:custGeom>
              <a:avLst/>
              <a:gdLst/>
              <a:ahLst/>
              <a:cxnLst/>
              <a:rect l="l" t="t" r="r" b="b"/>
              <a:pathLst>
                <a:path w="384" h="265" extrusionOk="0">
                  <a:moveTo>
                    <a:pt x="210" y="0"/>
                  </a:moveTo>
                  <a:cubicBezTo>
                    <a:pt x="194" y="0"/>
                    <a:pt x="177" y="3"/>
                    <a:pt x="160" y="9"/>
                  </a:cubicBezTo>
                  <a:cubicBezTo>
                    <a:pt x="32" y="41"/>
                    <a:pt x="0" y="136"/>
                    <a:pt x="0" y="264"/>
                  </a:cubicBezTo>
                  <a:lnTo>
                    <a:pt x="383" y="136"/>
                  </a:lnTo>
                  <a:cubicBezTo>
                    <a:pt x="357" y="58"/>
                    <a:pt x="288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37"/>
            <p:cNvSpPr/>
            <p:nvPr/>
          </p:nvSpPr>
          <p:spPr>
            <a:xfrm>
              <a:off x="2714125" y="4109325"/>
              <a:ext cx="9600" cy="5825"/>
            </a:xfrm>
            <a:custGeom>
              <a:avLst/>
              <a:gdLst/>
              <a:ahLst/>
              <a:cxnLst/>
              <a:rect l="l" t="t" r="r" b="b"/>
              <a:pathLst>
                <a:path w="384" h="233" extrusionOk="0">
                  <a:moveTo>
                    <a:pt x="383" y="1"/>
                  </a:moveTo>
                  <a:lnTo>
                    <a:pt x="0" y="96"/>
                  </a:lnTo>
                  <a:cubicBezTo>
                    <a:pt x="26" y="175"/>
                    <a:pt x="96" y="232"/>
                    <a:pt x="173" y="232"/>
                  </a:cubicBezTo>
                  <a:cubicBezTo>
                    <a:pt x="190" y="232"/>
                    <a:pt x="207" y="230"/>
                    <a:pt x="224" y="224"/>
                  </a:cubicBezTo>
                  <a:cubicBezTo>
                    <a:pt x="351" y="224"/>
                    <a:pt x="383" y="96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37"/>
            <p:cNvSpPr/>
            <p:nvPr/>
          </p:nvSpPr>
          <p:spPr>
            <a:xfrm>
              <a:off x="2744425" y="4101350"/>
              <a:ext cx="10400" cy="6400"/>
            </a:xfrm>
            <a:custGeom>
              <a:avLst/>
              <a:gdLst/>
              <a:ahLst/>
              <a:cxnLst/>
              <a:rect l="l" t="t" r="r" b="b"/>
              <a:pathLst>
                <a:path w="416" h="256" extrusionOk="0">
                  <a:moveTo>
                    <a:pt x="384" y="1"/>
                  </a:moveTo>
                  <a:lnTo>
                    <a:pt x="1" y="96"/>
                  </a:lnTo>
                  <a:cubicBezTo>
                    <a:pt x="33" y="192"/>
                    <a:pt x="129" y="256"/>
                    <a:pt x="256" y="256"/>
                  </a:cubicBezTo>
                  <a:cubicBezTo>
                    <a:pt x="352" y="224"/>
                    <a:pt x="416" y="96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37"/>
            <p:cNvSpPr/>
            <p:nvPr/>
          </p:nvSpPr>
          <p:spPr>
            <a:xfrm>
              <a:off x="2774750" y="4094175"/>
              <a:ext cx="10400" cy="5825"/>
            </a:xfrm>
            <a:custGeom>
              <a:avLst/>
              <a:gdLst/>
              <a:ahLst/>
              <a:cxnLst/>
              <a:rect l="l" t="t" r="r" b="b"/>
              <a:pathLst>
                <a:path w="416" h="233" extrusionOk="0">
                  <a:moveTo>
                    <a:pt x="384" y="0"/>
                  </a:moveTo>
                  <a:lnTo>
                    <a:pt x="1" y="96"/>
                  </a:lnTo>
                  <a:cubicBezTo>
                    <a:pt x="27" y="175"/>
                    <a:pt x="118" y="232"/>
                    <a:pt x="203" y="232"/>
                  </a:cubicBezTo>
                  <a:cubicBezTo>
                    <a:pt x="221" y="232"/>
                    <a:pt x="239" y="229"/>
                    <a:pt x="256" y="224"/>
                  </a:cubicBezTo>
                  <a:cubicBezTo>
                    <a:pt x="352" y="192"/>
                    <a:pt x="416" y="96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37"/>
            <p:cNvSpPr/>
            <p:nvPr/>
          </p:nvSpPr>
          <p:spPr>
            <a:xfrm>
              <a:off x="2801875" y="4129775"/>
              <a:ext cx="11200" cy="8600"/>
            </a:xfrm>
            <a:custGeom>
              <a:avLst/>
              <a:gdLst/>
              <a:ahLst/>
              <a:cxnLst/>
              <a:rect l="l" t="t" r="r" b="b"/>
              <a:pathLst>
                <a:path w="448" h="344" extrusionOk="0">
                  <a:moveTo>
                    <a:pt x="250" y="1"/>
                  </a:moveTo>
                  <a:cubicBezTo>
                    <a:pt x="222" y="1"/>
                    <a:pt x="192" y="5"/>
                    <a:pt x="160" y="12"/>
                  </a:cubicBezTo>
                  <a:cubicBezTo>
                    <a:pt x="65" y="44"/>
                    <a:pt x="1" y="140"/>
                    <a:pt x="33" y="236"/>
                  </a:cubicBezTo>
                  <a:cubicBezTo>
                    <a:pt x="57" y="308"/>
                    <a:pt x="134" y="344"/>
                    <a:pt x="212" y="344"/>
                  </a:cubicBezTo>
                  <a:cubicBezTo>
                    <a:pt x="238" y="344"/>
                    <a:pt x="264" y="340"/>
                    <a:pt x="288" y="332"/>
                  </a:cubicBezTo>
                  <a:cubicBezTo>
                    <a:pt x="384" y="300"/>
                    <a:pt x="448" y="204"/>
                    <a:pt x="416" y="108"/>
                  </a:cubicBezTo>
                  <a:cubicBezTo>
                    <a:pt x="392" y="36"/>
                    <a:pt x="332" y="1"/>
                    <a:pt x="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37"/>
            <p:cNvSpPr/>
            <p:nvPr/>
          </p:nvSpPr>
          <p:spPr>
            <a:xfrm>
              <a:off x="2791500" y="4148225"/>
              <a:ext cx="10400" cy="6600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214" y="0"/>
                  </a:moveTo>
                  <a:cubicBezTo>
                    <a:pt x="195" y="0"/>
                    <a:pt x="177" y="3"/>
                    <a:pt x="160" y="9"/>
                  </a:cubicBezTo>
                  <a:cubicBezTo>
                    <a:pt x="65" y="72"/>
                    <a:pt x="1" y="168"/>
                    <a:pt x="33" y="264"/>
                  </a:cubicBezTo>
                  <a:lnTo>
                    <a:pt x="416" y="136"/>
                  </a:lnTo>
                  <a:cubicBezTo>
                    <a:pt x="390" y="57"/>
                    <a:pt x="298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37"/>
            <p:cNvSpPr/>
            <p:nvPr/>
          </p:nvSpPr>
          <p:spPr>
            <a:xfrm>
              <a:off x="2761200" y="4158600"/>
              <a:ext cx="10400" cy="6600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224" y="0"/>
                  </a:moveTo>
                  <a:cubicBezTo>
                    <a:pt x="204" y="0"/>
                    <a:pt x="182" y="3"/>
                    <a:pt x="160" y="8"/>
                  </a:cubicBezTo>
                  <a:cubicBezTo>
                    <a:pt x="64" y="40"/>
                    <a:pt x="0" y="136"/>
                    <a:pt x="32" y="264"/>
                  </a:cubicBezTo>
                  <a:lnTo>
                    <a:pt x="415" y="136"/>
                  </a:lnTo>
                  <a:cubicBezTo>
                    <a:pt x="389" y="57"/>
                    <a:pt x="319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37"/>
            <p:cNvSpPr/>
            <p:nvPr/>
          </p:nvSpPr>
          <p:spPr>
            <a:xfrm>
              <a:off x="2771575" y="4138650"/>
              <a:ext cx="11175" cy="10000"/>
            </a:xfrm>
            <a:custGeom>
              <a:avLst/>
              <a:gdLst/>
              <a:ahLst/>
              <a:cxnLst/>
              <a:rect l="l" t="t" r="r" b="b"/>
              <a:pathLst>
                <a:path w="447" h="400" extrusionOk="0">
                  <a:moveTo>
                    <a:pt x="213" y="0"/>
                  </a:moveTo>
                  <a:cubicBezTo>
                    <a:pt x="195" y="0"/>
                    <a:pt x="177" y="3"/>
                    <a:pt x="160" y="9"/>
                  </a:cubicBezTo>
                  <a:cubicBezTo>
                    <a:pt x="64" y="40"/>
                    <a:pt x="0" y="168"/>
                    <a:pt x="32" y="264"/>
                  </a:cubicBezTo>
                  <a:cubicBezTo>
                    <a:pt x="58" y="343"/>
                    <a:pt x="149" y="400"/>
                    <a:pt x="234" y="400"/>
                  </a:cubicBezTo>
                  <a:cubicBezTo>
                    <a:pt x="252" y="400"/>
                    <a:pt x="270" y="397"/>
                    <a:pt x="287" y="392"/>
                  </a:cubicBezTo>
                  <a:cubicBezTo>
                    <a:pt x="383" y="360"/>
                    <a:pt x="447" y="232"/>
                    <a:pt x="415" y="136"/>
                  </a:cubicBezTo>
                  <a:cubicBezTo>
                    <a:pt x="389" y="57"/>
                    <a:pt x="298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37"/>
            <p:cNvSpPr/>
            <p:nvPr/>
          </p:nvSpPr>
          <p:spPr>
            <a:xfrm>
              <a:off x="2741250" y="4148225"/>
              <a:ext cx="11200" cy="10000"/>
            </a:xfrm>
            <a:custGeom>
              <a:avLst/>
              <a:gdLst/>
              <a:ahLst/>
              <a:cxnLst/>
              <a:rect l="l" t="t" r="r" b="b"/>
              <a:pathLst>
                <a:path w="448" h="400" extrusionOk="0">
                  <a:moveTo>
                    <a:pt x="213" y="0"/>
                  </a:moveTo>
                  <a:cubicBezTo>
                    <a:pt x="195" y="0"/>
                    <a:pt x="177" y="3"/>
                    <a:pt x="160" y="9"/>
                  </a:cubicBezTo>
                  <a:cubicBezTo>
                    <a:pt x="64" y="40"/>
                    <a:pt x="0" y="136"/>
                    <a:pt x="32" y="264"/>
                  </a:cubicBezTo>
                  <a:cubicBezTo>
                    <a:pt x="58" y="343"/>
                    <a:pt x="150" y="400"/>
                    <a:pt x="234" y="400"/>
                  </a:cubicBezTo>
                  <a:cubicBezTo>
                    <a:pt x="253" y="400"/>
                    <a:pt x="271" y="397"/>
                    <a:pt x="288" y="391"/>
                  </a:cubicBezTo>
                  <a:cubicBezTo>
                    <a:pt x="383" y="360"/>
                    <a:pt x="447" y="232"/>
                    <a:pt x="415" y="136"/>
                  </a:cubicBezTo>
                  <a:cubicBezTo>
                    <a:pt x="389" y="57"/>
                    <a:pt x="298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37"/>
            <p:cNvSpPr/>
            <p:nvPr/>
          </p:nvSpPr>
          <p:spPr>
            <a:xfrm>
              <a:off x="2710925" y="4157800"/>
              <a:ext cx="11200" cy="10000"/>
            </a:xfrm>
            <a:custGeom>
              <a:avLst/>
              <a:gdLst/>
              <a:ahLst/>
              <a:cxnLst/>
              <a:rect l="l" t="t" r="r" b="b"/>
              <a:pathLst>
                <a:path w="448" h="400" extrusionOk="0">
                  <a:moveTo>
                    <a:pt x="211" y="0"/>
                  </a:moveTo>
                  <a:cubicBezTo>
                    <a:pt x="194" y="0"/>
                    <a:pt x="177" y="3"/>
                    <a:pt x="160" y="8"/>
                  </a:cubicBezTo>
                  <a:cubicBezTo>
                    <a:pt x="32" y="40"/>
                    <a:pt x="1" y="136"/>
                    <a:pt x="32" y="264"/>
                  </a:cubicBezTo>
                  <a:cubicBezTo>
                    <a:pt x="59" y="343"/>
                    <a:pt x="128" y="400"/>
                    <a:pt x="223" y="400"/>
                  </a:cubicBezTo>
                  <a:cubicBezTo>
                    <a:pt x="244" y="400"/>
                    <a:pt x="265" y="397"/>
                    <a:pt x="288" y="391"/>
                  </a:cubicBezTo>
                  <a:cubicBezTo>
                    <a:pt x="384" y="360"/>
                    <a:pt x="447" y="232"/>
                    <a:pt x="415" y="136"/>
                  </a:cubicBezTo>
                  <a:cubicBezTo>
                    <a:pt x="363" y="57"/>
                    <a:pt x="289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37"/>
            <p:cNvSpPr/>
            <p:nvPr/>
          </p:nvSpPr>
          <p:spPr>
            <a:xfrm>
              <a:off x="2731675" y="4168175"/>
              <a:ext cx="10400" cy="6600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213" y="0"/>
                  </a:moveTo>
                  <a:cubicBezTo>
                    <a:pt x="195" y="0"/>
                    <a:pt x="177" y="3"/>
                    <a:pt x="160" y="8"/>
                  </a:cubicBezTo>
                  <a:cubicBezTo>
                    <a:pt x="64" y="40"/>
                    <a:pt x="0" y="168"/>
                    <a:pt x="32" y="264"/>
                  </a:cubicBezTo>
                  <a:lnTo>
                    <a:pt x="415" y="136"/>
                  </a:lnTo>
                  <a:cubicBezTo>
                    <a:pt x="389" y="57"/>
                    <a:pt x="298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37"/>
            <p:cNvSpPr/>
            <p:nvPr/>
          </p:nvSpPr>
          <p:spPr>
            <a:xfrm>
              <a:off x="2722900" y="4140450"/>
              <a:ext cx="9600" cy="6600"/>
            </a:xfrm>
            <a:custGeom>
              <a:avLst/>
              <a:gdLst/>
              <a:ahLst/>
              <a:cxnLst/>
              <a:rect l="l" t="t" r="r" b="b"/>
              <a:pathLst>
                <a:path w="384" h="264" extrusionOk="0">
                  <a:moveTo>
                    <a:pt x="351" y="0"/>
                  </a:moveTo>
                  <a:lnTo>
                    <a:pt x="0" y="128"/>
                  </a:lnTo>
                  <a:cubicBezTo>
                    <a:pt x="27" y="207"/>
                    <a:pt x="96" y="264"/>
                    <a:pt x="173" y="264"/>
                  </a:cubicBezTo>
                  <a:cubicBezTo>
                    <a:pt x="190" y="264"/>
                    <a:pt x="207" y="261"/>
                    <a:pt x="224" y="256"/>
                  </a:cubicBezTo>
                  <a:cubicBezTo>
                    <a:pt x="319" y="224"/>
                    <a:pt x="383" y="128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37"/>
            <p:cNvSpPr/>
            <p:nvPr/>
          </p:nvSpPr>
          <p:spPr>
            <a:xfrm>
              <a:off x="2753225" y="4131675"/>
              <a:ext cx="9575" cy="6600"/>
            </a:xfrm>
            <a:custGeom>
              <a:avLst/>
              <a:gdLst/>
              <a:ahLst/>
              <a:cxnLst/>
              <a:rect l="l" t="t" r="r" b="b"/>
              <a:pathLst>
                <a:path w="383" h="264" extrusionOk="0">
                  <a:moveTo>
                    <a:pt x="351" y="0"/>
                  </a:moveTo>
                  <a:lnTo>
                    <a:pt x="0" y="128"/>
                  </a:lnTo>
                  <a:cubicBezTo>
                    <a:pt x="0" y="207"/>
                    <a:pt x="86" y="264"/>
                    <a:pt x="170" y="264"/>
                  </a:cubicBezTo>
                  <a:cubicBezTo>
                    <a:pt x="188" y="264"/>
                    <a:pt x="206" y="261"/>
                    <a:pt x="223" y="256"/>
                  </a:cubicBezTo>
                  <a:cubicBezTo>
                    <a:pt x="319" y="224"/>
                    <a:pt x="383" y="96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37"/>
            <p:cNvSpPr/>
            <p:nvPr/>
          </p:nvSpPr>
          <p:spPr>
            <a:xfrm>
              <a:off x="2782725" y="4122900"/>
              <a:ext cx="10400" cy="5900"/>
            </a:xfrm>
            <a:custGeom>
              <a:avLst/>
              <a:gdLst/>
              <a:ahLst/>
              <a:cxnLst/>
              <a:rect l="l" t="t" r="r" b="b"/>
              <a:pathLst>
                <a:path w="416" h="236" extrusionOk="0">
                  <a:moveTo>
                    <a:pt x="384" y="0"/>
                  </a:moveTo>
                  <a:lnTo>
                    <a:pt x="1" y="128"/>
                  </a:lnTo>
                  <a:cubicBezTo>
                    <a:pt x="25" y="200"/>
                    <a:pt x="103" y="236"/>
                    <a:pt x="180" y="236"/>
                  </a:cubicBezTo>
                  <a:cubicBezTo>
                    <a:pt x="206" y="236"/>
                    <a:pt x="232" y="232"/>
                    <a:pt x="256" y="224"/>
                  </a:cubicBezTo>
                  <a:cubicBezTo>
                    <a:pt x="352" y="192"/>
                    <a:pt x="416" y="96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37"/>
            <p:cNvSpPr/>
            <p:nvPr/>
          </p:nvSpPr>
          <p:spPr>
            <a:xfrm>
              <a:off x="2811450" y="4157350"/>
              <a:ext cx="11200" cy="8950"/>
            </a:xfrm>
            <a:custGeom>
              <a:avLst/>
              <a:gdLst/>
              <a:ahLst/>
              <a:cxnLst/>
              <a:rect l="l" t="t" r="r" b="b"/>
              <a:pathLst>
                <a:path w="448" h="358" extrusionOk="0">
                  <a:moveTo>
                    <a:pt x="245" y="1"/>
                  </a:moveTo>
                  <a:cubicBezTo>
                    <a:pt x="216" y="1"/>
                    <a:pt x="187" y="9"/>
                    <a:pt x="160" y="26"/>
                  </a:cubicBezTo>
                  <a:cubicBezTo>
                    <a:pt x="65" y="58"/>
                    <a:pt x="1" y="154"/>
                    <a:pt x="33" y="250"/>
                  </a:cubicBezTo>
                  <a:cubicBezTo>
                    <a:pt x="57" y="322"/>
                    <a:pt x="134" y="358"/>
                    <a:pt x="212" y="358"/>
                  </a:cubicBezTo>
                  <a:cubicBezTo>
                    <a:pt x="238" y="358"/>
                    <a:pt x="264" y="354"/>
                    <a:pt x="288" y="346"/>
                  </a:cubicBezTo>
                  <a:cubicBezTo>
                    <a:pt x="384" y="314"/>
                    <a:pt x="448" y="218"/>
                    <a:pt x="416" y="122"/>
                  </a:cubicBezTo>
                  <a:cubicBezTo>
                    <a:pt x="393" y="53"/>
                    <a:pt x="320" y="1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37"/>
            <p:cNvSpPr/>
            <p:nvPr/>
          </p:nvSpPr>
          <p:spPr>
            <a:xfrm>
              <a:off x="2801875" y="4176850"/>
              <a:ext cx="9600" cy="6700"/>
            </a:xfrm>
            <a:custGeom>
              <a:avLst/>
              <a:gdLst/>
              <a:ahLst/>
              <a:cxnLst/>
              <a:rect l="l" t="t" r="r" b="b"/>
              <a:pathLst>
                <a:path w="384" h="268" extrusionOk="0">
                  <a:moveTo>
                    <a:pt x="231" y="0"/>
                  </a:moveTo>
                  <a:cubicBezTo>
                    <a:pt x="208" y="0"/>
                    <a:pt x="184" y="4"/>
                    <a:pt x="160" y="12"/>
                  </a:cubicBezTo>
                  <a:cubicBezTo>
                    <a:pt x="33" y="44"/>
                    <a:pt x="1" y="172"/>
                    <a:pt x="33" y="268"/>
                  </a:cubicBezTo>
                  <a:lnTo>
                    <a:pt x="384" y="108"/>
                  </a:lnTo>
                  <a:cubicBezTo>
                    <a:pt x="360" y="36"/>
                    <a:pt x="300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37"/>
            <p:cNvSpPr/>
            <p:nvPr/>
          </p:nvSpPr>
          <p:spPr>
            <a:xfrm>
              <a:off x="2772350" y="4188100"/>
              <a:ext cx="10400" cy="6625"/>
            </a:xfrm>
            <a:custGeom>
              <a:avLst/>
              <a:gdLst/>
              <a:ahLst/>
              <a:cxnLst/>
              <a:rect l="l" t="t" r="r" b="b"/>
              <a:pathLst>
                <a:path w="416" h="265" extrusionOk="0">
                  <a:moveTo>
                    <a:pt x="211" y="1"/>
                  </a:moveTo>
                  <a:cubicBezTo>
                    <a:pt x="194" y="1"/>
                    <a:pt x="177" y="4"/>
                    <a:pt x="161" y="9"/>
                  </a:cubicBezTo>
                  <a:cubicBezTo>
                    <a:pt x="33" y="73"/>
                    <a:pt x="1" y="169"/>
                    <a:pt x="33" y="265"/>
                  </a:cubicBezTo>
                  <a:lnTo>
                    <a:pt x="416" y="137"/>
                  </a:lnTo>
                  <a:cubicBezTo>
                    <a:pt x="363" y="58"/>
                    <a:pt x="289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37"/>
            <p:cNvSpPr/>
            <p:nvPr/>
          </p:nvSpPr>
          <p:spPr>
            <a:xfrm>
              <a:off x="2781925" y="4168075"/>
              <a:ext cx="10400" cy="9400"/>
            </a:xfrm>
            <a:custGeom>
              <a:avLst/>
              <a:gdLst/>
              <a:ahLst/>
              <a:cxnLst/>
              <a:rect l="l" t="t" r="r" b="b"/>
              <a:pathLst>
                <a:path w="416" h="376" extrusionOk="0">
                  <a:moveTo>
                    <a:pt x="218" y="0"/>
                  </a:moveTo>
                  <a:cubicBezTo>
                    <a:pt x="190" y="0"/>
                    <a:pt x="160" y="4"/>
                    <a:pt x="129" y="12"/>
                  </a:cubicBezTo>
                  <a:cubicBezTo>
                    <a:pt x="33" y="44"/>
                    <a:pt x="1" y="172"/>
                    <a:pt x="33" y="268"/>
                  </a:cubicBezTo>
                  <a:cubicBezTo>
                    <a:pt x="57" y="340"/>
                    <a:pt x="117" y="375"/>
                    <a:pt x="199" y="375"/>
                  </a:cubicBezTo>
                  <a:cubicBezTo>
                    <a:pt x="226" y="375"/>
                    <a:pt x="256" y="371"/>
                    <a:pt x="288" y="363"/>
                  </a:cubicBezTo>
                  <a:cubicBezTo>
                    <a:pt x="384" y="332"/>
                    <a:pt x="416" y="236"/>
                    <a:pt x="384" y="108"/>
                  </a:cubicBezTo>
                  <a:cubicBezTo>
                    <a:pt x="360" y="36"/>
                    <a:pt x="300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37"/>
            <p:cNvSpPr/>
            <p:nvPr/>
          </p:nvSpPr>
          <p:spPr>
            <a:xfrm>
              <a:off x="2751625" y="4178525"/>
              <a:ext cx="11175" cy="10100"/>
            </a:xfrm>
            <a:custGeom>
              <a:avLst/>
              <a:gdLst/>
              <a:ahLst/>
              <a:cxnLst/>
              <a:rect l="l" t="t" r="r" b="b"/>
              <a:pathLst>
                <a:path w="447" h="404" extrusionOk="0">
                  <a:moveTo>
                    <a:pt x="213" y="1"/>
                  </a:moveTo>
                  <a:cubicBezTo>
                    <a:pt x="195" y="1"/>
                    <a:pt x="177" y="4"/>
                    <a:pt x="160" y="9"/>
                  </a:cubicBezTo>
                  <a:cubicBezTo>
                    <a:pt x="64" y="73"/>
                    <a:pt x="0" y="169"/>
                    <a:pt x="32" y="265"/>
                  </a:cubicBezTo>
                  <a:cubicBezTo>
                    <a:pt x="56" y="362"/>
                    <a:pt x="137" y="404"/>
                    <a:pt x="216" y="404"/>
                  </a:cubicBezTo>
                  <a:cubicBezTo>
                    <a:pt x="240" y="404"/>
                    <a:pt x="265" y="400"/>
                    <a:pt x="287" y="392"/>
                  </a:cubicBezTo>
                  <a:cubicBezTo>
                    <a:pt x="383" y="360"/>
                    <a:pt x="447" y="233"/>
                    <a:pt x="415" y="137"/>
                  </a:cubicBezTo>
                  <a:cubicBezTo>
                    <a:pt x="389" y="58"/>
                    <a:pt x="298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37"/>
            <p:cNvSpPr/>
            <p:nvPr/>
          </p:nvSpPr>
          <p:spPr>
            <a:xfrm>
              <a:off x="2721300" y="4189700"/>
              <a:ext cx="11200" cy="10100"/>
            </a:xfrm>
            <a:custGeom>
              <a:avLst/>
              <a:gdLst/>
              <a:ahLst/>
              <a:cxnLst/>
              <a:rect l="l" t="t" r="r" b="b"/>
              <a:pathLst>
                <a:path w="448" h="404" extrusionOk="0">
                  <a:moveTo>
                    <a:pt x="213" y="1"/>
                  </a:moveTo>
                  <a:cubicBezTo>
                    <a:pt x="195" y="1"/>
                    <a:pt x="177" y="3"/>
                    <a:pt x="160" y="9"/>
                  </a:cubicBezTo>
                  <a:cubicBezTo>
                    <a:pt x="64" y="41"/>
                    <a:pt x="0" y="169"/>
                    <a:pt x="64" y="264"/>
                  </a:cubicBezTo>
                  <a:cubicBezTo>
                    <a:pt x="89" y="362"/>
                    <a:pt x="150" y="404"/>
                    <a:pt x="235" y="404"/>
                  </a:cubicBezTo>
                  <a:cubicBezTo>
                    <a:pt x="261" y="404"/>
                    <a:pt x="289" y="400"/>
                    <a:pt x="320" y="392"/>
                  </a:cubicBezTo>
                  <a:cubicBezTo>
                    <a:pt x="415" y="360"/>
                    <a:pt x="447" y="232"/>
                    <a:pt x="415" y="137"/>
                  </a:cubicBezTo>
                  <a:cubicBezTo>
                    <a:pt x="389" y="58"/>
                    <a:pt x="298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37"/>
            <p:cNvSpPr/>
            <p:nvPr/>
          </p:nvSpPr>
          <p:spPr>
            <a:xfrm>
              <a:off x="2742850" y="4199275"/>
              <a:ext cx="10375" cy="7425"/>
            </a:xfrm>
            <a:custGeom>
              <a:avLst/>
              <a:gdLst/>
              <a:ahLst/>
              <a:cxnLst/>
              <a:rect l="l" t="t" r="r" b="b"/>
              <a:pathLst>
                <a:path w="415" h="297" extrusionOk="0">
                  <a:moveTo>
                    <a:pt x="210" y="1"/>
                  </a:moveTo>
                  <a:cubicBezTo>
                    <a:pt x="194" y="1"/>
                    <a:pt x="177" y="3"/>
                    <a:pt x="160" y="9"/>
                  </a:cubicBezTo>
                  <a:cubicBezTo>
                    <a:pt x="32" y="73"/>
                    <a:pt x="0" y="169"/>
                    <a:pt x="32" y="296"/>
                  </a:cubicBezTo>
                  <a:lnTo>
                    <a:pt x="415" y="137"/>
                  </a:lnTo>
                  <a:cubicBezTo>
                    <a:pt x="362" y="58"/>
                    <a:pt x="288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37"/>
            <p:cNvSpPr/>
            <p:nvPr/>
          </p:nvSpPr>
          <p:spPr>
            <a:xfrm>
              <a:off x="2732475" y="4171575"/>
              <a:ext cx="10400" cy="7025"/>
            </a:xfrm>
            <a:custGeom>
              <a:avLst/>
              <a:gdLst/>
              <a:ahLst/>
              <a:cxnLst/>
              <a:rect l="l" t="t" r="r" b="b"/>
              <a:pathLst>
                <a:path w="416" h="281" extrusionOk="0">
                  <a:moveTo>
                    <a:pt x="383" y="0"/>
                  </a:moveTo>
                  <a:lnTo>
                    <a:pt x="0" y="128"/>
                  </a:lnTo>
                  <a:cubicBezTo>
                    <a:pt x="24" y="221"/>
                    <a:pt x="98" y="280"/>
                    <a:pt x="174" y="280"/>
                  </a:cubicBezTo>
                  <a:cubicBezTo>
                    <a:pt x="202" y="280"/>
                    <a:pt x="230" y="272"/>
                    <a:pt x="256" y="255"/>
                  </a:cubicBezTo>
                  <a:cubicBezTo>
                    <a:pt x="351" y="223"/>
                    <a:pt x="415" y="128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37"/>
            <p:cNvSpPr/>
            <p:nvPr/>
          </p:nvSpPr>
          <p:spPr>
            <a:xfrm>
              <a:off x="2762000" y="4162000"/>
              <a:ext cx="10375" cy="6600"/>
            </a:xfrm>
            <a:custGeom>
              <a:avLst/>
              <a:gdLst/>
              <a:ahLst/>
              <a:cxnLst/>
              <a:rect l="l" t="t" r="r" b="b"/>
              <a:pathLst>
                <a:path w="415" h="264" extrusionOk="0">
                  <a:moveTo>
                    <a:pt x="383" y="0"/>
                  </a:moveTo>
                  <a:lnTo>
                    <a:pt x="0" y="128"/>
                  </a:lnTo>
                  <a:cubicBezTo>
                    <a:pt x="26" y="207"/>
                    <a:pt x="117" y="264"/>
                    <a:pt x="202" y="264"/>
                  </a:cubicBezTo>
                  <a:cubicBezTo>
                    <a:pt x="220" y="264"/>
                    <a:pt x="238" y="261"/>
                    <a:pt x="255" y="255"/>
                  </a:cubicBezTo>
                  <a:cubicBezTo>
                    <a:pt x="351" y="192"/>
                    <a:pt x="415" y="96"/>
                    <a:pt x="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37"/>
            <p:cNvSpPr/>
            <p:nvPr/>
          </p:nvSpPr>
          <p:spPr>
            <a:xfrm>
              <a:off x="2792300" y="4151625"/>
              <a:ext cx="10400" cy="6600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384" y="0"/>
                  </a:moveTo>
                  <a:lnTo>
                    <a:pt x="1" y="128"/>
                  </a:lnTo>
                  <a:cubicBezTo>
                    <a:pt x="27" y="207"/>
                    <a:pt x="97" y="264"/>
                    <a:pt x="191" y="264"/>
                  </a:cubicBezTo>
                  <a:cubicBezTo>
                    <a:pt x="212" y="264"/>
                    <a:pt x="234" y="261"/>
                    <a:pt x="256" y="255"/>
                  </a:cubicBezTo>
                  <a:cubicBezTo>
                    <a:pt x="352" y="192"/>
                    <a:pt x="416" y="96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37"/>
            <p:cNvSpPr/>
            <p:nvPr/>
          </p:nvSpPr>
          <p:spPr>
            <a:xfrm>
              <a:off x="2821825" y="4184475"/>
              <a:ext cx="11200" cy="8950"/>
            </a:xfrm>
            <a:custGeom>
              <a:avLst/>
              <a:gdLst/>
              <a:ahLst/>
              <a:cxnLst/>
              <a:rect l="l" t="t" r="r" b="b"/>
              <a:pathLst>
                <a:path w="448" h="358" extrusionOk="0">
                  <a:moveTo>
                    <a:pt x="249" y="0"/>
                  </a:moveTo>
                  <a:cubicBezTo>
                    <a:pt x="219" y="0"/>
                    <a:pt x="188" y="8"/>
                    <a:pt x="160" y="27"/>
                  </a:cubicBezTo>
                  <a:cubicBezTo>
                    <a:pt x="64" y="58"/>
                    <a:pt x="1" y="154"/>
                    <a:pt x="64" y="250"/>
                  </a:cubicBezTo>
                  <a:cubicBezTo>
                    <a:pt x="88" y="322"/>
                    <a:pt x="148" y="358"/>
                    <a:pt x="231" y="358"/>
                  </a:cubicBezTo>
                  <a:cubicBezTo>
                    <a:pt x="258" y="358"/>
                    <a:pt x="288" y="354"/>
                    <a:pt x="320" y="346"/>
                  </a:cubicBezTo>
                  <a:cubicBezTo>
                    <a:pt x="416" y="314"/>
                    <a:pt x="447" y="186"/>
                    <a:pt x="416" y="90"/>
                  </a:cubicBezTo>
                  <a:cubicBezTo>
                    <a:pt x="393" y="45"/>
                    <a:pt x="323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37"/>
            <p:cNvSpPr/>
            <p:nvPr/>
          </p:nvSpPr>
          <p:spPr>
            <a:xfrm>
              <a:off x="2813050" y="4204250"/>
              <a:ext cx="10400" cy="6425"/>
            </a:xfrm>
            <a:custGeom>
              <a:avLst/>
              <a:gdLst/>
              <a:ahLst/>
              <a:cxnLst/>
              <a:rect l="l" t="t" r="r" b="b"/>
              <a:pathLst>
                <a:path w="416" h="257" extrusionOk="0">
                  <a:moveTo>
                    <a:pt x="268" y="0"/>
                  </a:moveTo>
                  <a:cubicBezTo>
                    <a:pt x="232" y="0"/>
                    <a:pt x="194" y="11"/>
                    <a:pt x="160" y="33"/>
                  </a:cubicBezTo>
                  <a:cubicBezTo>
                    <a:pt x="64" y="65"/>
                    <a:pt x="1" y="193"/>
                    <a:pt x="64" y="257"/>
                  </a:cubicBezTo>
                  <a:lnTo>
                    <a:pt x="415" y="97"/>
                  </a:lnTo>
                  <a:cubicBezTo>
                    <a:pt x="395" y="35"/>
                    <a:pt x="334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37"/>
            <p:cNvSpPr/>
            <p:nvPr/>
          </p:nvSpPr>
          <p:spPr>
            <a:xfrm>
              <a:off x="2784325" y="4217200"/>
              <a:ext cx="10400" cy="7050"/>
            </a:xfrm>
            <a:custGeom>
              <a:avLst/>
              <a:gdLst/>
              <a:ahLst/>
              <a:cxnLst/>
              <a:rect l="l" t="t" r="r" b="b"/>
              <a:pathLst>
                <a:path w="416" h="282" extrusionOk="0">
                  <a:moveTo>
                    <a:pt x="245" y="0"/>
                  </a:moveTo>
                  <a:cubicBezTo>
                    <a:pt x="216" y="0"/>
                    <a:pt x="187" y="8"/>
                    <a:pt x="160" y="26"/>
                  </a:cubicBezTo>
                  <a:cubicBezTo>
                    <a:pt x="64" y="58"/>
                    <a:pt x="1" y="186"/>
                    <a:pt x="64" y="281"/>
                  </a:cubicBezTo>
                  <a:lnTo>
                    <a:pt x="416" y="122"/>
                  </a:lnTo>
                  <a:cubicBezTo>
                    <a:pt x="393" y="53"/>
                    <a:pt x="320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37"/>
            <p:cNvSpPr/>
            <p:nvPr/>
          </p:nvSpPr>
          <p:spPr>
            <a:xfrm>
              <a:off x="2793100" y="4196800"/>
              <a:ext cx="10400" cy="9400"/>
            </a:xfrm>
            <a:custGeom>
              <a:avLst/>
              <a:gdLst/>
              <a:ahLst/>
              <a:cxnLst/>
              <a:rect l="l" t="t" r="r" b="b"/>
              <a:pathLst>
                <a:path w="416" h="376" extrusionOk="0">
                  <a:moveTo>
                    <a:pt x="204" y="0"/>
                  </a:moveTo>
                  <a:cubicBezTo>
                    <a:pt x="178" y="0"/>
                    <a:pt x="152" y="4"/>
                    <a:pt x="128" y="12"/>
                  </a:cubicBezTo>
                  <a:cubicBezTo>
                    <a:pt x="33" y="44"/>
                    <a:pt x="1" y="172"/>
                    <a:pt x="33" y="268"/>
                  </a:cubicBezTo>
                  <a:cubicBezTo>
                    <a:pt x="57" y="339"/>
                    <a:pt x="134" y="375"/>
                    <a:pt x="212" y="375"/>
                  </a:cubicBezTo>
                  <a:cubicBezTo>
                    <a:pt x="238" y="375"/>
                    <a:pt x="264" y="371"/>
                    <a:pt x="288" y="363"/>
                  </a:cubicBezTo>
                  <a:cubicBezTo>
                    <a:pt x="384" y="331"/>
                    <a:pt x="416" y="204"/>
                    <a:pt x="384" y="108"/>
                  </a:cubicBezTo>
                  <a:cubicBezTo>
                    <a:pt x="360" y="36"/>
                    <a:pt x="28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37"/>
            <p:cNvSpPr/>
            <p:nvPr/>
          </p:nvSpPr>
          <p:spPr>
            <a:xfrm>
              <a:off x="2763575" y="4208850"/>
              <a:ext cx="11200" cy="10100"/>
            </a:xfrm>
            <a:custGeom>
              <a:avLst/>
              <a:gdLst/>
              <a:ahLst/>
              <a:cxnLst/>
              <a:rect l="l" t="t" r="r" b="b"/>
              <a:pathLst>
                <a:path w="448" h="404" extrusionOk="0">
                  <a:moveTo>
                    <a:pt x="193" y="1"/>
                  </a:moveTo>
                  <a:cubicBezTo>
                    <a:pt x="173" y="1"/>
                    <a:pt x="151" y="3"/>
                    <a:pt x="129" y="9"/>
                  </a:cubicBezTo>
                  <a:cubicBezTo>
                    <a:pt x="33" y="73"/>
                    <a:pt x="1" y="169"/>
                    <a:pt x="33" y="296"/>
                  </a:cubicBezTo>
                  <a:cubicBezTo>
                    <a:pt x="57" y="368"/>
                    <a:pt x="135" y="404"/>
                    <a:pt x="212" y="404"/>
                  </a:cubicBezTo>
                  <a:cubicBezTo>
                    <a:pt x="238" y="404"/>
                    <a:pt x="264" y="400"/>
                    <a:pt x="288" y="392"/>
                  </a:cubicBezTo>
                  <a:cubicBezTo>
                    <a:pt x="384" y="360"/>
                    <a:pt x="448" y="232"/>
                    <a:pt x="384" y="137"/>
                  </a:cubicBezTo>
                  <a:cubicBezTo>
                    <a:pt x="358" y="58"/>
                    <a:pt x="288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37"/>
            <p:cNvSpPr/>
            <p:nvPr/>
          </p:nvSpPr>
          <p:spPr>
            <a:xfrm>
              <a:off x="2734075" y="4221175"/>
              <a:ext cx="11175" cy="10550"/>
            </a:xfrm>
            <a:custGeom>
              <a:avLst/>
              <a:gdLst/>
              <a:ahLst/>
              <a:cxnLst/>
              <a:rect l="l" t="t" r="r" b="b"/>
              <a:pathLst>
                <a:path w="447" h="422" extrusionOk="0">
                  <a:moveTo>
                    <a:pt x="227" y="1"/>
                  </a:moveTo>
                  <a:cubicBezTo>
                    <a:pt x="197" y="1"/>
                    <a:pt x="163" y="9"/>
                    <a:pt x="128" y="27"/>
                  </a:cubicBezTo>
                  <a:cubicBezTo>
                    <a:pt x="32" y="59"/>
                    <a:pt x="0" y="186"/>
                    <a:pt x="32" y="282"/>
                  </a:cubicBezTo>
                  <a:cubicBezTo>
                    <a:pt x="81" y="379"/>
                    <a:pt x="148" y="421"/>
                    <a:pt x="234" y="421"/>
                  </a:cubicBezTo>
                  <a:cubicBezTo>
                    <a:pt x="261" y="421"/>
                    <a:pt x="289" y="417"/>
                    <a:pt x="319" y="410"/>
                  </a:cubicBezTo>
                  <a:cubicBezTo>
                    <a:pt x="415" y="378"/>
                    <a:pt x="447" y="250"/>
                    <a:pt x="415" y="122"/>
                  </a:cubicBezTo>
                  <a:cubicBezTo>
                    <a:pt x="369" y="53"/>
                    <a:pt x="306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37"/>
            <p:cNvSpPr/>
            <p:nvPr/>
          </p:nvSpPr>
          <p:spPr>
            <a:xfrm>
              <a:off x="2755600" y="4230300"/>
              <a:ext cx="10400" cy="7500"/>
            </a:xfrm>
            <a:custGeom>
              <a:avLst/>
              <a:gdLst/>
              <a:ahLst/>
              <a:cxnLst/>
              <a:rect l="l" t="t" r="r" b="b"/>
              <a:pathLst>
                <a:path w="416" h="300" extrusionOk="0">
                  <a:moveTo>
                    <a:pt x="236" y="1"/>
                  </a:moveTo>
                  <a:cubicBezTo>
                    <a:pt x="210" y="1"/>
                    <a:pt x="184" y="5"/>
                    <a:pt x="160" y="13"/>
                  </a:cubicBezTo>
                  <a:cubicBezTo>
                    <a:pt x="65" y="45"/>
                    <a:pt x="1" y="172"/>
                    <a:pt x="65" y="300"/>
                  </a:cubicBezTo>
                  <a:lnTo>
                    <a:pt x="416" y="108"/>
                  </a:lnTo>
                  <a:cubicBezTo>
                    <a:pt x="392" y="37"/>
                    <a:pt x="314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37"/>
            <p:cNvSpPr/>
            <p:nvPr/>
          </p:nvSpPr>
          <p:spPr>
            <a:xfrm>
              <a:off x="2743650" y="4202675"/>
              <a:ext cx="10375" cy="7050"/>
            </a:xfrm>
            <a:custGeom>
              <a:avLst/>
              <a:gdLst/>
              <a:ahLst/>
              <a:cxnLst/>
              <a:rect l="l" t="t" r="r" b="b"/>
              <a:pathLst>
                <a:path w="415" h="282" extrusionOk="0">
                  <a:moveTo>
                    <a:pt x="383" y="1"/>
                  </a:moveTo>
                  <a:lnTo>
                    <a:pt x="0" y="160"/>
                  </a:lnTo>
                  <a:cubicBezTo>
                    <a:pt x="46" y="229"/>
                    <a:pt x="109" y="282"/>
                    <a:pt x="176" y="282"/>
                  </a:cubicBezTo>
                  <a:cubicBezTo>
                    <a:pt x="202" y="282"/>
                    <a:pt x="229" y="274"/>
                    <a:pt x="255" y="256"/>
                  </a:cubicBezTo>
                  <a:cubicBezTo>
                    <a:pt x="383" y="224"/>
                    <a:pt x="415" y="96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37"/>
            <p:cNvSpPr/>
            <p:nvPr/>
          </p:nvSpPr>
          <p:spPr>
            <a:xfrm>
              <a:off x="2773150" y="4191500"/>
              <a:ext cx="10400" cy="6625"/>
            </a:xfrm>
            <a:custGeom>
              <a:avLst/>
              <a:gdLst/>
              <a:ahLst/>
              <a:cxnLst/>
              <a:rect l="l" t="t" r="r" b="b"/>
              <a:pathLst>
                <a:path w="416" h="265" extrusionOk="0">
                  <a:moveTo>
                    <a:pt x="384" y="1"/>
                  </a:moveTo>
                  <a:lnTo>
                    <a:pt x="1" y="129"/>
                  </a:lnTo>
                  <a:cubicBezTo>
                    <a:pt x="27" y="207"/>
                    <a:pt x="118" y="265"/>
                    <a:pt x="203" y="265"/>
                  </a:cubicBezTo>
                  <a:cubicBezTo>
                    <a:pt x="221" y="265"/>
                    <a:pt x="239" y="262"/>
                    <a:pt x="256" y="256"/>
                  </a:cubicBezTo>
                  <a:cubicBezTo>
                    <a:pt x="352" y="192"/>
                    <a:pt x="416" y="97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37"/>
            <p:cNvSpPr/>
            <p:nvPr/>
          </p:nvSpPr>
          <p:spPr>
            <a:xfrm>
              <a:off x="2802675" y="4179550"/>
              <a:ext cx="10400" cy="6700"/>
            </a:xfrm>
            <a:custGeom>
              <a:avLst/>
              <a:gdLst/>
              <a:ahLst/>
              <a:cxnLst/>
              <a:rect l="l" t="t" r="r" b="b"/>
              <a:pathLst>
                <a:path w="416" h="268" extrusionOk="0">
                  <a:moveTo>
                    <a:pt x="352" y="0"/>
                  </a:moveTo>
                  <a:lnTo>
                    <a:pt x="1" y="160"/>
                  </a:lnTo>
                  <a:cubicBezTo>
                    <a:pt x="25" y="232"/>
                    <a:pt x="102" y="267"/>
                    <a:pt x="180" y="267"/>
                  </a:cubicBezTo>
                  <a:cubicBezTo>
                    <a:pt x="206" y="267"/>
                    <a:pt x="232" y="263"/>
                    <a:pt x="256" y="255"/>
                  </a:cubicBezTo>
                  <a:cubicBezTo>
                    <a:pt x="352" y="224"/>
                    <a:pt x="416" y="96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37"/>
            <p:cNvSpPr/>
            <p:nvPr/>
          </p:nvSpPr>
          <p:spPr>
            <a:xfrm>
              <a:off x="2834600" y="4210625"/>
              <a:ext cx="10400" cy="9125"/>
            </a:xfrm>
            <a:custGeom>
              <a:avLst/>
              <a:gdLst/>
              <a:ahLst/>
              <a:cxnLst/>
              <a:rect l="l" t="t" r="r" b="b"/>
              <a:pathLst>
                <a:path w="416" h="365" extrusionOk="0">
                  <a:moveTo>
                    <a:pt x="236" y="1"/>
                  </a:moveTo>
                  <a:cubicBezTo>
                    <a:pt x="200" y="1"/>
                    <a:pt x="162" y="11"/>
                    <a:pt x="128" y="34"/>
                  </a:cubicBezTo>
                  <a:cubicBezTo>
                    <a:pt x="32" y="66"/>
                    <a:pt x="0" y="193"/>
                    <a:pt x="32" y="257"/>
                  </a:cubicBezTo>
                  <a:cubicBezTo>
                    <a:pt x="56" y="329"/>
                    <a:pt x="134" y="365"/>
                    <a:pt x="212" y="365"/>
                  </a:cubicBezTo>
                  <a:cubicBezTo>
                    <a:pt x="238" y="365"/>
                    <a:pt x="264" y="361"/>
                    <a:pt x="287" y="353"/>
                  </a:cubicBezTo>
                  <a:cubicBezTo>
                    <a:pt x="383" y="289"/>
                    <a:pt x="415" y="193"/>
                    <a:pt x="383" y="98"/>
                  </a:cubicBezTo>
                  <a:cubicBezTo>
                    <a:pt x="363" y="36"/>
                    <a:pt x="302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37"/>
            <p:cNvSpPr/>
            <p:nvPr/>
          </p:nvSpPr>
          <p:spPr>
            <a:xfrm>
              <a:off x="2826625" y="4230575"/>
              <a:ext cx="9600" cy="7225"/>
            </a:xfrm>
            <a:custGeom>
              <a:avLst/>
              <a:gdLst/>
              <a:ahLst/>
              <a:cxnLst/>
              <a:rect l="l" t="t" r="r" b="b"/>
              <a:pathLst>
                <a:path w="384" h="289" extrusionOk="0">
                  <a:moveTo>
                    <a:pt x="236" y="0"/>
                  </a:moveTo>
                  <a:cubicBezTo>
                    <a:pt x="200" y="0"/>
                    <a:pt x="162" y="11"/>
                    <a:pt x="128" y="34"/>
                  </a:cubicBezTo>
                  <a:cubicBezTo>
                    <a:pt x="32" y="97"/>
                    <a:pt x="0" y="193"/>
                    <a:pt x="32" y="289"/>
                  </a:cubicBezTo>
                  <a:lnTo>
                    <a:pt x="383" y="97"/>
                  </a:lnTo>
                  <a:cubicBezTo>
                    <a:pt x="362" y="36"/>
                    <a:pt x="302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37"/>
            <p:cNvSpPr/>
            <p:nvPr/>
          </p:nvSpPr>
          <p:spPr>
            <a:xfrm>
              <a:off x="2798700" y="4245475"/>
              <a:ext cx="9600" cy="7500"/>
            </a:xfrm>
            <a:custGeom>
              <a:avLst/>
              <a:gdLst/>
              <a:ahLst/>
              <a:cxnLst/>
              <a:rect l="l" t="t" r="r" b="b"/>
              <a:pathLst>
                <a:path w="384" h="300" extrusionOk="0">
                  <a:moveTo>
                    <a:pt x="204" y="0"/>
                  </a:moveTo>
                  <a:cubicBezTo>
                    <a:pt x="178" y="0"/>
                    <a:pt x="152" y="4"/>
                    <a:pt x="128" y="12"/>
                  </a:cubicBezTo>
                  <a:cubicBezTo>
                    <a:pt x="32" y="76"/>
                    <a:pt x="0" y="204"/>
                    <a:pt x="64" y="299"/>
                  </a:cubicBezTo>
                  <a:lnTo>
                    <a:pt x="383" y="108"/>
                  </a:lnTo>
                  <a:cubicBezTo>
                    <a:pt x="359" y="36"/>
                    <a:pt x="281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37"/>
            <p:cNvSpPr/>
            <p:nvPr/>
          </p:nvSpPr>
          <p:spPr>
            <a:xfrm>
              <a:off x="2805875" y="4224725"/>
              <a:ext cx="11200" cy="9400"/>
            </a:xfrm>
            <a:custGeom>
              <a:avLst/>
              <a:gdLst/>
              <a:ahLst/>
              <a:cxnLst/>
              <a:rect l="l" t="t" r="r" b="b"/>
              <a:pathLst>
                <a:path w="448" h="376" extrusionOk="0">
                  <a:moveTo>
                    <a:pt x="204" y="0"/>
                  </a:moveTo>
                  <a:cubicBezTo>
                    <a:pt x="178" y="0"/>
                    <a:pt x="152" y="4"/>
                    <a:pt x="128" y="12"/>
                  </a:cubicBezTo>
                  <a:cubicBezTo>
                    <a:pt x="32" y="76"/>
                    <a:pt x="0" y="172"/>
                    <a:pt x="32" y="268"/>
                  </a:cubicBezTo>
                  <a:cubicBezTo>
                    <a:pt x="80" y="339"/>
                    <a:pt x="146" y="375"/>
                    <a:pt x="216" y="375"/>
                  </a:cubicBezTo>
                  <a:cubicBezTo>
                    <a:pt x="240" y="375"/>
                    <a:pt x="264" y="371"/>
                    <a:pt x="288" y="363"/>
                  </a:cubicBezTo>
                  <a:cubicBezTo>
                    <a:pt x="383" y="300"/>
                    <a:pt x="447" y="204"/>
                    <a:pt x="383" y="108"/>
                  </a:cubicBezTo>
                  <a:cubicBezTo>
                    <a:pt x="359" y="36"/>
                    <a:pt x="28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37"/>
            <p:cNvSpPr/>
            <p:nvPr/>
          </p:nvSpPr>
          <p:spPr>
            <a:xfrm>
              <a:off x="2777150" y="4238550"/>
              <a:ext cx="11200" cy="9925"/>
            </a:xfrm>
            <a:custGeom>
              <a:avLst/>
              <a:gdLst/>
              <a:ahLst/>
              <a:cxnLst/>
              <a:rect l="l" t="t" r="r" b="b"/>
              <a:pathLst>
                <a:path w="448" h="397" extrusionOk="0">
                  <a:moveTo>
                    <a:pt x="236" y="1"/>
                  </a:moveTo>
                  <a:cubicBezTo>
                    <a:pt x="200" y="1"/>
                    <a:pt x="162" y="11"/>
                    <a:pt x="128" y="34"/>
                  </a:cubicBezTo>
                  <a:cubicBezTo>
                    <a:pt x="32" y="66"/>
                    <a:pt x="0" y="193"/>
                    <a:pt x="32" y="289"/>
                  </a:cubicBezTo>
                  <a:cubicBezTo>
                    <a:pt x="80" y="361"/>
                    <a:pt x="164" y="397"/>
                    <a:pt x="243" y="397"/>
                  </a:cubicBezTo>
                  <a:cubicBezTo>
                    <a:pt x="270" y="397"/>
                    <a:pt x="296" y="393"/>
                    <a:pt x="320" y="385"/>
                  </a:cubicBezTo>
                  <a:cubicBezTo>
                    <a:pt x="415" y="321"/>
                    <a:pt x="447" y="225"/>
                    <a:pt x="383" y="98"/>
                  </a:cubicBezTo>
                  <a:cubicBezTo>
                    <a:pt x="363" y="36"/>
                    <a:pt x="302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37"/>
            <p:cNvSpPr/>
            <p:nvPr/>
          </p:nvSpPr>
          <p:spPr>
            <a:xfrm>
              <a:off x="2748425" y="4252650"/>
              <a:ext cx="11200" cy="10525"/>
            </a:xfrm>
            <a:custGeom>
              <a:avLst/>
              <a:gdLst/>
              <a:ahLst/>
              <a:cxnLst/>
              <a:rect l="l" t="t" r="r" b="b"/>
              <a:pathLst>
                <a:path w="448" h="421" extrusionOk="0">
                  <a:moveTo>
                    <a:pt x="204" y="0"/>
                  </a:moveTo>
                  <a:cubicBezTo>
                    <a:pt x="178" y="0"/>
                    <a:pt x="152" y="4"/>
                    <a:pt x="128" y="12"/>
                  </a:cubicBezTo>
                  <a:cubicBezTo>
                    <a:pt x="32" y="76"/>
                    <a:pt x="1" y="172"/>
                    <a:pt x="64" y="300"/>
                  </a:cubicBezTo>
                  <a:cubicBezTo>
                    <a:pt x="87" y="369"/>
                    <a:pt x="160" y="421"/>
                    <a:pt x="235" y="421"/>
                  </a:cubicBezTo>
                  <a:cubicBezTo>
                    <a:pt x="264" y="421"/>
                    <a:pt x="293" y="413"/>
                    <a:pt x="320" y="395"/>
                  </a:cubicBezTo>
                  <a:cubicBezTo>
                    <a:pt x="415" y="331"/>
                    <a:pt x="447" y="236"/>
                    <a:pt x="415" y="108"/>
                  </a:cubicBezTo>
                  <a:cubicBezTo>
                    <a:pt x="368" y="36"/>
                    <a:pt x="284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37"/>
            <p:cNvSpPr/>
            <p:nvPr/>
          </p:nvSpPr>
          <p:spPr>
            <a:xfrm>
              <a:off x="2770775" y="4260275"/>
              <a:ext cx="10375" cy="7850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213" y="1"/>
                  </a:moveTo>
                  <a:cubicBezTo>
                    <a:pt x="184" y="1"/>
                    <a:pt x="155" y="9"/>
                    <a:pt x="128" y="26"/>
                  </a:cubicBezTo>
                  <a:cubicBezTo>
                    <a:pt x="32" y="58"/>
                    <a:pt x="0" y="186"/>
                    <a:pt x="64" y="314"/>
                  </a:cubicBezTo>
                  <a:lnTo>
                    <a:pt x="415" y="122"/>
                  </a:lnTo>
                  <a:cubicBezTo>
                    <a:pt x="369" y="53"/>
                    <a:pt x="290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37"/>
            <p:cNvSpPr/>
            <p:nvPr/>
          </p:nvSpPr>
          <p:spPr>
            <a:xfrm>
              <a:off x="2757200" y="4233000"/>
              <a:ext cx="10400" cy="7500"/>
            </a:xfrm>
            <a:custGeom>
              <a:avLst/>
              <a:gdLst/>
              <a:ahLst/>
              <a:cxnLst/>
              <a:rect l="l" t="t" r="r" b="b"/>
              <a:pathLst>
                <a:path w="416" h="300" extrusionOk="0">
                  <a:moveTo>
                    <a:pt x="352" y="0"/>
                  </a:moveTo>
                  <a:lnTo>
                    <a:pt x="1" y="192"/>
                  </a:lnTo>
                  <a:cubicBezTo>
                    <a:pt x="25" y="264"/>
                    <a:pt x="102" y="300"/>
                    <a:pt x="180" y="300"/>
                  </a:cubicBezTo>
                  <a:cubicBezTo>
                    <a:pt x="206" y="300"/>
                    <a:pt x="232" y="296"/>
                    <a:pt x="256" y="288"/>
                  </a:cubicBezTo>
                  <a:cubicBezTo>
                    <a:pt x="352" y="224"/>
                    <a:pt x="415" y="128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37"/>
            <p:cNvSpPr/>
            <p:nvPr/>
          </p:nvSpPr>
          <p:spPr>
            <a:xfrm>
              <a:off x="2785925" y="4220225"/>
              <a:ext cx="9600" cy="6725"/>
            </a:xfrm>
            <a:custGeom>
              <a:avLst/>
              <a:gdLst/>
              <a:ahLst/>
              <a:cxnLst/>
              <a:rect l="l" t="t" r="r" b="b"/>
              <a:pathLst>
                <a:path w="384" h="269" extrusionOk="0">
                  <a:moveTo>
                    <a:pt x="352" y="1"/>
                  </a:moveTo>
                  <a:lnTo>
                    <a:pt x="0" y="160"/>
                  </a:lnTo>
                  <a:cubicBezTo>
                    <a:pt x="24" y="232"/>
                    <a:pt x="102" y="268"/>
                    <a:pt x="180" y="268"/>
                  </a:cubicBezTo>
                  <a:cubicBezTo>
                    <a:pt x="206" y="268"/>
                    <a:pt x="232" y="264"/>
                    <a:pt x="256" y="256"/>
                  </a:cubicBezTo>
                  <a:cubicBezTo>
                    <a:pt x="352" y="192"/>
                    <a:pt x="383" y="97"/>
                    <a:pt x="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37"/>
            <p:cNvSpPr/>
            <p:nvPr/>
          </p:nvSpPr>
          <p:spPr>
            <a:xfrm>
              <a:off x="2814650" y="4206675"/>
              <a:ext cx="9600" cy="7050"/>
            </a:xfrm>
            <a:custGeom>
              <a:avLst/>
              <a:gdLst/>
              <a:ahLst/>
              <a:cxnLst/>
              <a:rect l="l" t="t" r="r" b="b"/>
              <a:pathLst>
                <a:path w="384" h="282" extrusionOk="0">
                  <a:moveTo>
                    <a:pt x="351" y="0"/>
                  </a:moveTo>
                  <a:lnTo>
                    <a:pt x="0" y="160"/>
                  </a:lnTo>
                  <a:cubicBezTo>
                    <a:pt x="23" y="229"/>
                    <a:pt x="96" y="281"/>
                    <a:pt x="171" y="281"/>
                  </a:cubicBezTo>
                  <a:cubicBezTo>
                    <a:pt x="200" y="281"/>
                    <a:pt x="229" y="273"/>
                    <a:pt x="256" y="256"/>
                  </a:cubicBezTo>
                  <a:cubicBezTo>
                    <a:pt x="351" y="224"/>
                    <a:pt x="383" y="96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37"/>
            <p:cNvSpPr/>
            <p:nvPr/>
          </p:nvSpPr>
          <p:spPr>
            <a:xfrm>
              <a:off x="2847350" y="4235350"/>
              <a:ext cx="11200" cy="9325"/>
            </a:xfrm>
            <a:custGeom>
              <a:avLst/>
              <a:gdLst/>
              <a:ahLst/>
              <a:cxnLst/>
              <a:rect l="l" t="t" r="r" b="b"/>
              <a:pathLst>
                <a:path w="448" h="373" extrusionOk="0">
                  <a:moveTo>
                    <a:pt x="261" y="1"/>
                  </a:moveTo>
                  <a:cubicBezTo>
                    <a:pt x="228" y="1"/>
                    <a:pt x="194" y="11"/>
                    <a:pt x="160" y="34"/>
                  </a:cubicBezTo>
                  <a:cubicBezTo>
                    <a:pt x="65" y="98"/>
                    <a:pt x="1" y="194"/>
                    <a:pt x="65" y="289"/>
                  </a:cubicBezTo>
                  <a:cubicBezTo>
                    <a:pt x="105" y="350"/>
                    <a:pt x="158" y="372"/>
                    <a:pt x="216" y="372"/>
                  </a:cubicBezTo>
                  <a:cubicBezTo>
                    <a:pt x="250" y="372"/>
                    <a:pt x="285" y="365"/>
                    <a:pt x="320" y="353"/>
                  </a:cubicBezTo>
                  <a:cubicBezTo>
                    <a:pt x="416" y="289"/>
                    <a:pt x="448" y="162"/>
                    <a:pt x="416" y="98"/>
                  </a:cubicBezTo>
                  <a:cubicBezTo>
                    <a:pt x="375" y="36"/>
                    <a:pt x="320" y="1"/>
                    <a:pt x="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37"/>
            <p:cNvSpPr/>
            <p:nvPr/>
          </p:nvSpPr>
          <p:spPr>
            <a:xfrm>
              <a:off x="2841775" y="4256075"/>
              <a:ext cx="9600" cy="7275"/>
            </a:xfrm>
            <a:custGeom>
              <a:avLst/>
              <a:gdLst/>
              <a:ahLst/>
              <a:cxnLst/>
              <a:rect l="l" t="t" r="r" b="b"/>
              <a:pathLst>
                <a:path w="384" h="291" extrusionOk="0">
                  <a:moveTo>
                    <a:pt x="215" y="0"/>
                  </a:moveTo>
                  <a:cubicBezTo>
                    <a:pt x="174" y="0"/>
                    <a:pt x="133" y="10"/>
                    <a:pt x="96" y="35"/>
                  </a:cubicBezTo>
                  <a:cubicBezTo>
                    <a:pt x="0" y="99"/>
                    <a:pt x="0" y="194"/>
                    <a:pt x="32" y="290"/>
                  </a:cubicBezTo>
                  <a:lnTo>
                    <a:pt x="383" y="67"/>
                  </a:lnTo>
                  <a:cubicBezTo>
                    <a:pt x="344" y="27"/>
                    <a:pt x="280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37"/>
            <p:cNvSpPr/>
            <p:nvPr/>
          </p:nvSpPr>
          <p:spPr>
            <a:xfrm>
              <a:off x="2814650" y="4272850"/>
              <a:ext cx="9600" cy="7250"/>
            </a:xfrm>
            <a:custGeom>
              <a:avLst/>
              <a:gdLst/>
              <a:ahLst/>
              <a:cxnLst/>
              <a:rect l="l" t="t" r="r" b="b"/>
              <a:pathLst>
                <a:path w="384" h="290" extrusionOk="0">
                  <a:moveTo>
                    <a:pt x="228" y="1"/>
                  </a:moveTo>
                  <a:cubicBezTo>
                    <a:pt x="196" y="1"/>
                    <a:pt x="162" y="11"/>
                    <a:pt x="128" y="34"/>
                  </a:cubicBezTo>
                  <a:cubicBezTo>
                    <a:pt x="32" y="98"/>
                    <a:pt x="0" y="226"/>
                    <a:pt x="64" y="289"/>
                  </a:cubicBezTo>
                  <a:lnTo>
                    <a:pt x="383" y="98"/>
                  </a:lnTo>
                  <a:cubicBezTo>
                    <a:pt x="342" y="36"/>
                    <a:pt x="288" y="1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37"/>
            <p:cNvSpPr/>
            <p:nvPr/>
          </p:nvSpPr>
          <p:spPr>
            <a:xfrm>
              <a:off x="2820225" y="4251325"/>
              <a:ext cx="11200" cy="9650"/>
            </a:xfrm>
            <a:custGeom>
              <a:avLst/>
              <a:gdLst/>
              <a:ahLst/>
              <a:cxnLst/>
              <a:rect l="l" t="t" r="r" b="b"/>
              <a:pathLst>
                <a:path w="448" h="386" extrusionOk="0">
                  <a:moveTo>
                    <a:pt x="237" y="0"/>
                  </a:moveTo>
                  <a:cubicBezTo>
                    <a:pt x="200" y="0"/>
                    <a:pt x="162" y="11"/>
                    <a:pt x="128" y="33"/>
                  </a:cubicBezTo>
                  <a:cubicBezTo>
                    <a:pt x="33" y="97"/>
                    <a:pt x="1" y="193"/>
                    <a:pt x="65" y="289"/>
                  </a:cubicBezTo>
                  <a:cubicBezTo>
                    <a:pt x="85" y="351"/>
                    <a:pt x="146" y="386"/>
                    <a:pt x="212" y="386"/>
                  </a:cubicBezTo>
                  <a:cubicBezTo>
                    <a:pt x="248" y="386"/>
                    <a:pt x="286" y="375"/>
                    <a:pt x="320" y="353"/>
                  </a:cubicBezTo>
                  <a:cubicBezTo>
                    <a:pt x="416" y="289"/>
                    <a:pt x="448" y="193"/>
                    <a:pt x="384" y="97"/>
                  </a:cubicBezTo>
                  <a:cubicBezTo>
                    <a:pt x="363" y="35"/>
                    <a:pt x="30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37"/>
            <p:cNvSpPr/>
            <p:nvPr/>
          </p:nvSpPr>
          <p:spPr>
            <a:xfrm>
              <a:off x="2792300" y="4267275"/>
              <a:ext cx="11200" cy="10275"/>
            </a:xfrm>
            <a:custGeom>
              <a:avLst/>
              <a:gdLst/>
              <a:ahLst/>
              <a:cxnLst/>
              <a:rect l="l" t="t" r="r" b="b"/>
              <a:pathLst>
                <a:path w="448" h="411" extrusionOk="0">
                  <a:moveTo>
                    <a:pt x="238" y="0"/>
                  </a:moveTo>
                  <a:cubicBezTo>
                    <a:pt x="200" y="0"/>
                    <a:pt x="162" y="11"/>
                    <a:pt x="128" y="34"/>
                  </a:cubicBezTo>
                  <a:cubicBezTo>
                    <a:pt x="33" y="98"/>
                    <a:pt x="1" y="193"/>
                    <a:pt x="65" y="289"/>
                  </a:cubicBezTo>
                  <a:cubicBezTo>
                    <a:pt x="111" y="358"/>
                    <a:pt x="190" y="410"/>
                    <a:pt x="266" y="410"/>
                  </a:cubicBezTo>
                  <a:cubicBezTo>
                    <a:pt x="296" y="410"/>
                    <a:pt x="325" y="403"/>
                    <a:pt x="352" y="385"/>
                  </a:cubicBezTo>
                  <a:cubicBezTo>
                    <a:pt x="416" y="321"/>
                    <a:pt x="448" y="193"/>
                    <a:pt x="416" y="98"/>
                  </a:cubicBezTo>
                  <a:cubicBezTo>
                    <a:pt x="374" y="36"/>
                    <a:pt x="307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37"/>
            <p:cNvSpPr/>
            <p:nvPr/>
          </p:nvSpPr>
          <p:spPr>
            <a:xfrm>
              <a:off x="2765175" y="4283225"/>
              <a:ext cx="11200" cy="10475"/>
            </a:xfrm>
            <a:custGeom>
              <a:avLst/>
              <a:gdLst/>
              <a:ahLst/>
              <a:cxnLst/>
              <a:rect l="l" t="t" r="r" b="b"/>
              <a:pathLst>
                <a:path w="448" h="419" extrusionOk="0">
                  <a:moveTo>
                    <a:pt x="206" y="1"/>
                  </a:moveTo>
                  <a:cubicBezTo>
                    <a:pt x="168" y="1"/>
                    <a:pt x="130" y="11"/>
                    <a:pt x="96" y="34"/>
                  </a:cubicBezTo>
                  <a:cubicBezTo>
                    <a:pt x="33" y="66"/>
                    <a:pt x="1" y="194"/>
                    <a:pt x="65" y="321"/>
                  </a:cubicBezTo>
                  <a:cubicBezTo>
                    <a:pt x="85" y="383"/>
                    <a:pt x="146" y="418"/>
                    <a:pt x="212" y="418"/>
                  </a:cubicBezTo>
                  <a:cubicBezTo>
                    <a:pt x="248" y="418"/>
                    <a:pt x="286" y="408"/>
                    <a:pt x="320" y="385"/>
                  </a:cubicBezTo>
                  <a:cubicBezTo>
                    <a:pt x="416" y="353"/>
                    <a:pt x="448" y="225"/>
                    <a:pt x="384" y="98"/>
                  </a:cubicBezTo>
                  <a:cubicBezTo>
                    <a:pt x="342" y="36"/>
                    <a:pt x="275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37"/>
            <p:cNvSpPr/>
            <p:nvPr/>
          </p:nvSpPr>
          <p:spPr>
            <a:xfrm>
              <a:off x="2787525" y="4289625"/>
              <a:ext cx="10400" cy="8025"/>
            </a:xfrm>
            <a:custGeom>
              <a:avLst/>
              <a:gdLst/>
              <a:ahLst/>
              <a:cxnLst/>
              <a:rect l="l" t="t" r="r" b="b"/>
              <a:pathLst>
                <a:path w="416" h="321" extrusionOk="0">
                  <a:moveTo>
                    <a:pt x="237" y="0"/>
                  </a:moveTo>
                  <a:cubicBezTo>
                    <a:pt x="200" y="0"/>
                    <a:pt x="162" y="11"/>
                    <a:pt x="128" y="33"/>
                  </a:cubicBezTo>
                  <a:cubicBezTo>
                    <a:pt x="32" y="97"/>
                    <a:pt x="0" y="225"/>
                    <a:pt x="96" y="321"/>
                  </a:cubicBezTo>
                  <a:lnTo>
                    <a:pt x="415" y="97"/>
                  </a:lnTo>
                  <a:cubicBezTo>
                    <a:pt x="374" y="35"/>
                    <a:pt x="306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37"/>
            <p:cNvSpPr/>
            <p:nvPr/>
          </p:nvSpPr>
          <p:spPr>
            <a:xfrm>
              <a:off x="2772350" y="4263325"/>
              <a:ext cx="9600" cy="7225"/>
            </a:xfrm>
            <a:custGeom>
              <a:avLst/>
              <a:gdLst/>
              <a:ahLst/>
              <a:cxnLst/>
              <a:rect l="l" t="t" r="r" b="b"/>
              <a:pathLst>
                <a:path w="384" h="289" extrusionOk="0">
                  <a:moveTo>
                    <a:pt x="352" y="0"/>
                  </a:moveTo>
                  <a:lnTo>
                    <a:pt x="1" y="192"/>
                  </a:lnTo>
                  <a:cubicBezTo>
                    <a:pt x="22" y="254"/>
                    <a:pt x="82" y="289"/>
                    <a:pt x="148" y="289"/>
                  </a:cubicBezTo>
                  <a:cubicBezTo>
                    <a:pt x="184" y="289"/>
                    <a:pt x="222" y="278"/>
                    <a:pt x="256" y="256"/>
                  </a:cubicBezTo>
                  <a:cubicBezTo>
                    <a:pt x="352" y="224"/>
                    <a:pt x="384" y="96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37"/>
            <p:cNvSpPr/>
            <p:nvPr/>
          </p:nvSpPr>
          <p:spPr>
            <a:xfrm>
              <a:off x="2800275" y="4248150"/>
              <a:ext cx="9600" cy="7250"/>
            </a:xfrm>
            <a:custGeom>
              <a:avLst/>
              <a:gdLst/>
              <a:ahLst/>
              <a:cxnLst/>
              <a:rect l="l" t="t" r="r" b="b"/>
              <a:pathLst>
                <a:path w="384" h="290" extrusionOk="0">
                  <a:moveTo>
                    <a:pt x="320" y="1"/>
                  </a:moveTo>
                  <a:lnTo>
                    <a:pt x="1" y="192"/>
                  </a:lnTo>
                  <a:cubicBezTo>
                    <a:pt x="22" y="254"/>
                    <a:pt x="82" y="289"/>
                    <a:pt x="148" y="289"/>
                  </a:cubicBezTo>
                  <a:cubicBezTo>
                    <a:pt x="184" y="289"/>
                    <a:pt x="222" y="279"/>
                    <a:pt x="256" y="256"/>
                  </a:cubicBezTo>
                  <a:cubicBezTo>
                    <a:pt x="352" y="224"/>
                    <a:pt x="384" y="97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37"/>
            <p:cNvSpPr/>
            <p:nvPr/>
          </p:nvSpPr>
          <p:spPr>
            <a:xfrm>
              <a:off x="2827425" y="4233000"/>
              <a:ext cx="10375" cy="7225"/>
            </a:xfrm>
            <a:custGeom>
              <a:avLst/>
              <a:gdLst/>
              <a:ahLst/>
              <a:cxnLst/>
              <a:rect l="l" t="t" r="r" b="b"/>
              <a:pathLst>
                <a:path w="415" h="289" extrusionOk="0">
                  <a:moveTo>
                    <a:pt x="351" y="0"/>
                  </a:moveTo>
                  <a:lnTo>
                    <a:pt x="0" y="192"/>
                  </a:lnTo>
                  <a:cubicBezTo>
                    <a:pt x="41" y="254"/>
                    <a:pt x="109" y="289"/>
                    <a:pt x="178" y="289"/>
                  </a:cubicBezTo>
                  <a:cubicBezTo>
                    <a:pt x="215" y="289"/>
                    <a:pt x="253" y="278"/>
                    <a:pt x="287" y="256"/>
                  </a:cubicBezTo>
                  <a:cubicBezTo>
                    <a:pt x="383" y="192"/>
                    <a:pt x="415" y="96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37"/>
            <p:cNvSpPr/>
            <p:nvPr/>
          </p:nvSpPr>
          <p:spPr>
            <a:xfrm>
              <a:off x="2862525" y="4259250"/>
              <a:ext cx="11200" cy="9200"/>
            </a:xfrm>
            <a:custGeom>
              <a:avLst/>
              <a:gdLst/>
              <a:ahLst/>
              <a:cxnLst/>
              <a:rect l="l" t="t" r="r" b="b"/>
              <a:pathLst>
                <a:path w="448" h="368" extrusionOk="0">
                  <a:moveTo>
                    <a:pt x="244" y="1"/>
                  </a:moveTo>
                  <a:cubicBezTo>
                    <a:pt x="206" y="1"/>
                    <a:pt x="164" y="11"/>
                    <a:pt x="128" y="36"/>
                  </a:cubicBezTo>
                  <a:cubicBezTo>
                    <a:pt x="32" y="99"/>
                    <a:pt x="0" y="195"/>
                    <a:pt x="64" y="291"/>
                  </a:cubicBezTo>
                  <a:cubicBezTo>
                    <a:pt x="99" y="344"/>
                    <a:pt x="144" y="367"/>
                    <a:pt x="193" y="367"/>
                  </a:cubicBezTo>
                  <a:cubicBezTo>
                    <a:pt x="233" y="367"/>
                    <a:pt x="276" y="351"/>
                    <a:pt x="319" y="323"/>
                  </a:cubicBezTo>
                  <a:cubicBezTo>
                    <a:pt x="415" y="259"/>
                    <a:pt x="447" y="131"/>
                    <a:pt x="383" y="67"/>
                  </a:cubicBezTo>
                  <a:cubicBezTo>
                    <a:pt x="364" y="28"/>
                    <a:pt x="307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37"/>
            <p:cNvSpPr/>
            <p:nvPr/>
          </p:nvSpPr>
          <p:spPr>
            <a:xfrm>
              <a:off x="2857725" y="4279750"/>
              <a:ext cx="9600" cy="7525"/>
            </a:xfrm>
            <a:custGeom>
              <a:avLst/>
              <a:gdLst/>
              <a:ahLst/>
              <a:cxnLst/>
              <a:rect l="l" t="t" r="r" b="b"/>
              <a:pathLst>
                <a:path w="384" h="301" extrusionOk="0">
                  <a:moveTo>
                    <a:pt x="255" y="1"/>
                  </a:moveTo>
                  <a:cubicBezTo>
                    <a:pt x="215" y="1"/>
                    <a:pt x="171" y="17"/>
                    <a:pt x="128" y="45"/>
                  </a:cubicBezTo>
                  <a:cubicBezTo>
                    <a:pt x="33" y="109"/>
                    <a:pt x="1" y="237"/>
                    <a:pt x="65" y="301"/>
                  </a:cubicBezTo>
                  <a:lnTo>
                    <a:pt x="384" y="77"/>
                  </a:lnTo>
                  <a:cubicBezTo>
                    <a:pt x="349" y="25"/>
                    <a:pt x="304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37"/>
            <p:cNvSpPr/>
            <p:nvPr/>
          </p:nvSpPr>
          <p:spPr>
            <a:xfrm>
              <a:off x="2833000" y="4298900"/>
              <a:ext cx="9600" cy="7525"/>
            </a:xfrm>
            <a:custGeom>
              <a:avLst/>
              <a:gdLst/>
              <a:ahLst/>
              <a:cxnLst/>
              <a:rect l="l" t="t" r="r" b="b"/>
              <a:pathLst>
                <a:path w="384" h="301" extrusionOk="0">
                  <a:moveTo>
                    <a:pt x="236" y="1"/>
                  </a:moveTo>
                  <a:cubicBezTo>
                    <a:pt x="189" y="1"/>
                    <a:pt x="139" y="17"/>
                    <a:pt x="96" y="45"/>
                  </a:cubicBezTo>
                  <a:cubicBezTo>
                    <a:pt x="0" y="109"/>
                    <a:pt x="0" y="237"/>
                    <a:pt x="64" y="301"/>
                  </a:cubicBezTo>
                  <a:lnTo>
                    <a:pt x="383" y="77"/>
                  </a:lnTo>
                  <a:cubicBezTo>
                    <a:pt x="348" y="24"/>
                    <a:pt x="294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37"/>
            <p:cNvSpPr/>
            <p:nvPr/>
          </p:nvSpPr>
          <p:spPr>
            <a:xfrm>
              <a:off x="2836200" y="4276850"/>
              <a:ext cx="11175" cy="9950"/>
            </a:xfrm>
            <a:custGeom>
              <a:avLst/>
              <a:gdLst/>
              <a:ahLst/>
              <a:cxnLst/>
              <a:rect l="l" t="t" r="r" b="b"/>
              <a:pathLst>
                <a:path w="447" h="398" extrusionOk="0">
                  <a:moveTo>
                    <a:pt x="236" y="0"/>
                  </a:moveTo>
                  <a:cubicBezTo>
                    <a:pt x="200" y="0"/>
                    <a:pt x="162" y="11"/>
                    <a:pt x="128" y="34"/>
                  </a:cubicBezTo>
                  <a:cubicBezTo>
                    <a:pt x="32" y="97"/>
                    <a:pt x="0" y="225"/>
                    <a:pt x="64" y="321"/>
                  </a:cubicBezTo>
                  <a:cubicBezTo>
                    <a:pt x="99" y="374"/>
                    <a:pt x="154" y="397"/>
                    <a:pt x="211" y="397"/>
                  </a:cubicBezTo>
                  <a:cubicBezTo>
                    <a:pt x="259" y="397"/>
                    <a:pt x="308" y="381"/>
                    <a:pt x="351" y="353"/>
                  </a:cubicBezTo>
                  <a:cubicBezTo>
                    <a:pt x="415" y="289"/>
                    <a:pt x="447" y="161"/>
                    <a:pt x="383" y="97"/>
                  </a:cubicBezTo>
                  <a:cubicBezTo>
                    <a:pt x="362" y="36"/>
                    <a:pt x="302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37"/>
            <p:cNvSpPr/>
            <p:nvPr/>
          </p:nvSpPr>
          <p:spPr>
            <a:xfrm>
              <a:off x="2809850" y="4295200"/>
              <a:ext cx="11200" cy="9950"/>
            </a:xfrm>
            <a:custGeom>
              <a:avLst/>
              <a:gdLst/>
              <a:ahLst/>
              <a:cxnLst/>
              <a:rect l="l" t="t" r="r" b="b"/>
              <a:pathLst>
                <a:path w="448" h="398" extrusionOk="0">
                  <a:moveTo>
                    <a:pt x="237" y="0"/>
                  </a:moveTo>
                  <a:cubicBezTo>
                    <a:pt x="200" y="0"/>
                    <a:pt x="162" y="11"/>
                    <a:pt x="129" y="34"/>
                  </a:cubicBezTo>
                  <a:cubicBezTo>
                    <a:pt x="33" y="98"/>
                    <a:pt x="1" y="225"/>
                    <a:pt x="65" y="321"/>
                  </a:cubicBezTo>
                  <a:cubicBezTo>
                    <a:pt x="100" y="374"/>
                    <a:pt x="154" y="397"/>
                    <a:pt x="212" y="397"/>
                  </a:cubicBezTo>
                  <a:cubicBezTo>
                    <a:pt x="259" y="397"/>
                    <a:pt x="309" y="382"/>
                    <a:pt x="352" y="353"/>
                  </a:cubicBezTo>
                  <a:cubicBezTo>
                    <a:pt x="448" y="289"/>
                    <a:pt x="448" y="161"/>
                    <a:pt x="384" y="98"/>
                  </a:cubicBezTo>
                  <a:cubicBezTo>
                    <a:pt x="363" y="36"/>
                    <a:pt x="30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37"/>
            <p:cNvSpPr/>
            <p:nvPr/>
          </p:nvSpPr>
          <p:spPr>
            <a:xfrm>
              <a:off x="2783525" y="4312750"/>
              <a:ext cx="12000" cy="10675"/>
            </a:xfrm>
            <a:custGeom>
              <a:avLst/>
              <a:gdLst/>
              <a:ahLst/>
              <a:cxnLst/>
              <a:rect l="l" t="t" r="r" b="b"/>
              <a:pathLst>
                <a:path w="480" h="427" extrusionOk="0">
                  <a:moveTo>
                    <a:pt x="238" y="1"/>
                  </a:moveTo>
                  <a:cubicBezTo>
                    <a:pt x="200" y="1"/>
                    <a:pt x="162" y="11"/>
                    <a:pt x="128" y="34"/>
                  </a:cubicBezTo>
                  <a:cubicBezTo>
                    <a:pt x="33" y="98"/>
                    <a:pt x="1" y="225"/>
                    <a:pt x="65" y="321"/>
                  </a:cubicBezTo>
                  <a:cubicBezTo>
                    <a:pt x="121" y="396"/>
                    <a:pt x="188" y="427"/>
                    <a:pt x="253" y="427"/>
                  </a:cubicBezTo>
                  <a:cubicBezTo>
                    <a:pt x="299" y="427"/>
                    <a:pt x="344" y="411"/>
                    <a:pt x="384" y="385"/>
                  </a:cubicBezTo>
                  <a:cubicBezTo>
                    <a:pt x="448" y="321"/>
                    <a:pt x="479" y="225"/>
                    <a:pt x="416" y="98"/>
                  </a:cubicBezTo>
                  <a:cubicBezTo>
                    <a:pt x="374" y="36"/>
                    <a:pt x="307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37"/>
            <p:cNvSpPr/>
            <p:nvPr/>
          </p:nvSpPr>
          <p:spPr>
            <a:xfrm>
              <a:off x="2807475" y="4317550"/>
              <a:ext cx="9600" cy="8025"/>
            </a:xfrm>
            <a:custGeom>
              <a:avLst/>
              <a:gdLst/>
              <a:ahLst/>
              <a:cxnLst/>
              <a:rect l="l" t="t" r="r" b="b"/>
              <a:pathLst>
                <a:path w="384" h="321" extrusionOk="0">
                  <a:moveTo>
                    <a:pt x="205" y="0"/>
                  </a:moveTo>
                  <a:cubicBezTo>
                    <a:pt x="168" y="0"/>
                    <a:pt x="130" y="11"/>
                    <a:pt x="96" y="33"/>
                  </a:cubicBezTo>
                  <a:cubicBezTo>
                    <a:pt x="32" y="97"/>
                    <a:pt x="0" y="225"/>
                    <a:pt x="64" y="321"/>
                  </a:cubicBezTo>
                  <a:lnTo>
                    <a:pt x="383" y="97"/>
                  </a:lnTo>
                  <a:cubicBezTo>
                    <a:pt x="342" y="35"/>
                    <a:pt x="274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37"/>
            <p:cNvSpPr/>
            <p:nvPr/>
          </p:nvSpPr>
          <p:spPr>
            <a:xfrm>
              <a:off x="2789925" y="4292050"/>
              <a:ext cx="9600" cy="8025"/>
            </a:xfrm>
            <a:custGeom>
              <a:avLst/>
              <a:gdLst/>
              <a:ahLst/>
              <a:cxnLst/>
              <a:rect l="l" t="t" r="r" b="b"/>
              <a:pathLst>
                <a:path w="384" h="321" extrusionOk="0">
                  <a:moveTo>
                    <a:pt x="319" y="0"/>
                  </a:moveTo>
                  <a:lnTo>
                    <a:pt x="0" y="224"/>
                  </a:lnTo>
                  <a:cubicBezTo>
                    <a:pt x="41" y="285"/>
                    <a:pt x="109" y="321"/>
                    <a:pt x="169" y="321"/>
                  </a:cubicBezTo>
                  <a:cubicBezTo>
                    <a:pt x="202" y="321"/>
                    <a:pt x="233" y="310"/>
                    <a:pt x="255" y="287"/>
                  </a:cubicBezTo>
                  <a:cubicBezTo>
                    <a:pt x="351" y="224"/>
                    <a:pt x="383" y="96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37"/>
            <p:cNvSpPr/>
            <p:nvPr/>
          </p:nvSpPr>
          <p:spPr>
            <a:xfrm>
              <a:off x="2816250" y="4275275"/>
              <a:ext cx="9600" cy="7250"/>
            </a:xfrm>
            <a:custGeom>
              <a:avLst/>
              <a:gdLst/>
              <a:ahLst/>
              <a:cxnLst/>
              <a:rect l="l" t="t" r="r" b="b"/>
              <a:pathLst>
                <a:path w="384" h="290" extrusionOk="0">
                  <a:moveTo>
                    <a:pt x="319" y="1"/>
                  </a:moveTo>
                  <a:lnTo>
                    <a:pt x="0" y="192"/>
                  </a:lnTo>
                  <a:cubicBezTo>
                    <a:pt x="41" y="254"/>
                    <a:pt x="109" y="289"/>
                    <a:pt x="169" y="289"/>
                  </a:cubicBezTo>
                  <a:cubicBezTo>
                    <a:pt x="202" y="289"/>
                    <a:pt x="233" y="279"/>
                    <a:pt x="256" y="256"/>
                  </a:cubicBezTo>
                  <a:cubicBezTo>
                    <a:pt x="351" y="192"/>
                    <a:pt x="383" y="97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37"/>
            <p:cNvSpPr/>
            <p:nvPr/>
          </p:nvSpPr>
          <p:spPr>
            <a:xfrm>
              <a:off x="2842575" y="4257725"/>
              <a:ext cx="9600" cy="7525"/>
            </a:xfrm>
            <a:custGeom>
              <a:avLst/>
              <a:gdLst/>
              <a:ahLst/>
              <a:cxnLst/>
              <a:rect l="l" t="t" r="r" b="b"/>
              <a:pathLst>
                <a:path w="384" h="301" extrusionOk="0">
                  <a:moveTo>
                    <a:pt x="351" y="1"/>
                  </a:moveTo>
                  <a:lnTo>
                    <a:pt x="0" y="224"/>
                  </a:lnTo>
                  <a:cubicBezTo>
                    <a:pt x="36" y="277"/>
                    <a:pt x="90" y="301"/>
                    <a:pt x="148" y="301"/>
                  </a:cubicBezTo>
                  <a:cubicBezTo>
                    <a:pt x="195" y="301"/>
                    <a:pt x="245" y="285"/>
                    <a:pt x="288" y="256"/>
                  </a:cubicBezTo>
                  <a:cubicBezTo>
                    <a:pt x="351" y="224"/>
                    <a:pt x="383" y="97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37"/>
            <p:cNvSpPr/>
            <p:nvPr/>
          </p:nvSpPr>
          <p:spPr>
            <a:xfrm>
              <a:off x="2879275" y="4281275"/>
              <a:ext cx="11200" cy="8800"/>
            </a:xfrm>
            <a:custGeom>
              <a:avLst/>
              <a:gdLst/>
              <a:ahLst/>
              <a:cxnLst/>
              <a:rect l="l" t="t" r="r" b="b"/>
              <a:pathLst>
                <a:path w="448" h="352" extrusionOk="0">
                  <a:moveTo>
                    <a:pt x="256" y="0"/>
                  </a:moveTo>
                  <a:cubicBezTo>
                    <a:pt x="208" y="0"/>
                    <a:pt x="160" y="16"/>
                    <a:pt x="128" y="48"/>
                  </a:cubicBezTo>
                  <a:cubicBezTo>
                    <a:pt x="32" y="112"/>
                    <a:pt x="0" y="208"/>
                    <a:pt x="64" y="303"/>
                  </a:cubicBezTo>
                  <a:cubicBezTo>
                    <a:pt x="96" y="335"/>
                    <a:pt x="144" y="351"/>
                    <a:pt x="192" y="351"/>
                  </a:cubicBezTo>
                  <a:cubicBezTo>
                    <a:pt x="240" y="351"/>
                    <a:pt x="288" y="335"/>
                    <a:pt x="320" y="303"/>
                  </a:cubicBezTo>
                  <a:cubicBezTo>
                    <a:pt x="415" y="208"/>
                    <a:pt x="447" y="112"/>
                    <a:pt x="383" y="48"/>
                  </a:cubicBezTo>
                  <a:cubicBezTo>
                    <a:pt x="352" y="16"/>
                    <a:pt x="304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37"/>
            <p:cNvSpPr/>
            <p:nvPr/>
          </p:nvSpPr>
          <p:spPr>
            <a:xfrm>
              <a:off x="2876875" y="4302025"/>
              <a:ext cx="8800" cy="7600"/>
            </a:xfrm>
            <a:custGeom>
              <a:avLst/>
              <a:gdLst/>
              <a:ahLst/>
              <a:cxnLst/>
              <a:rect l="l" t="t" r="r" b="b"/>
              <a:pathLst>
                <a:path w="352" h="304" extrusionOk="0">
                  <a:moveTo>
                    <a:pt x="224" y="0"/>
                  </a:moveTo>
                  <a:cubicBezTo>
                    <a:pt x="176" y="0"/>
                    <a:pt x="128" y="16"/>
                    <a:pt x="96" y="48"/>
                  </a:cubicBezTo>
                  <a:cubicBezTo>
                    <a:pt x="1" y="112"/>
                    <a:pt x="1" y="239"/>
                    <a:pt x="65" y="303"/>
                  </a:cubicBezTo>
                  <a:lnTo>
                    <a:pt x="352" y="48"/>
                  </a:lnTo>
                  <a:cubicBezTo>
                    <a:pt x="320" y="16"/>
                    <a:pt x="272" y="0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37"/>
            <p:cNvSpPr/>
            <p:nvPr/>
          </p:nvSpPr>
          <p:spPr>
            <a:xfrm>
              <a:off x="2852950" y="4322850"/>
              <a:ext cx="9600" cy="8300"/>
            </a:xfrm>
            <a:custGeom>
              <a:avLst/>
              <a:gdLst/>
              <a:ahLst/>
              <a:cxnLst/>
              <a:rect l="l" t="t" r="r" b="b"/>
              <a:pathLst>
                <a:path w="384" h="332" extrusionOk="0">
                  <a:moveTo>
                    <a:pt x="225" y="0"/>
                  </a:moveTo>
                  <a:cubicBezTo>
                    <a:pt x="182" y="0"/>
                    <a:pt x="139" y="16"/>
                    <a:pt x="96" y="45"/>
                  </a:cubicBezTo>
                  <a:cubicBezTo>
                    <a:pt x="0" y="140"/>
                    <a:pt x="0" y="268"/>
                    <a:pt x="64" y="332"/>
                  </a:cubicBezTo>
                  <a:lnTo>
                    <a:pt x="383" y="77"/>
                  </a:lnTo>
                  <a:cubicBezTo>
                    <a:pt x="331" y="24"/>
                    <a:pt x="278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37"/>
            <p:cNvSpPr/>
            <p:nvPr/>
          </p:nvSpPr>
          <p:spPr>
            <a:xfrm>
              <a:off x="2854550" y="4301225"/>
              <a:ext cx="11175" cy="9500"/>
            </a:xfrm>
            <a:custGeom>
              <a:avLst/>
              <a:gdLst/>
              <a:ahLst/>
              <a:cxnLst/>
              <a:rect l="l" t="t" r="r" b="b"/>
              <a:pathLst>
                <a:path w="447" h="380" extrusionOk="0">
                  <a:moveTo>
                    <a:pt x="251" y="0"/>
                  </a:moveTo>
                  <a:cubicBezTo>
                    <a:pt x="200" y="0"/>
                    <a:pt x="144" y="16"/>
                    <a:pt x="96" y="48"/>
                  </a:cubicBezTo>
                  <a:cubicBezTo>
                    <a:pt x="32" y="112"/>
                    <a:pt x="0" y="239"/>
                    <a:pt x="96" y="303"/>
                  </a:cubicBezTo>
                  <a:cubicBezTo>
                    <a:pt x="131" y="356"/>
                    <a:pt x="176" y="380"/>
                    <a:pt x="225" y="380"/>
                  </a:cubicBezTo>
                  <a:cubicBezTo>
                    <a:pt x="265" y="380"/>
                    <a:pt x="308" y="364"/>
                    <a:pt x="351" y="335"/>
                  </a:cubicBezTo>
                  <a:cubicBezTo>
                    <a:pt x="447" y="271"/>
                    <a:pt x="447" y="144"/>
                    <a:pt x="383" y="48"/>
                  </a:cubicBezTo>
                  <a:cubicBezTo>
                    <a:pt x="351" y="16"/>
                    <a:pt x="303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37"/>
            <p:cNvSpPr/>
            <p:nvPr/>
          </p:nvSpPr>
          <p:spPr>
            <a:xfrm>
              <a:off x="2830600" y="4321250"/>
              <a:ext cx="11200" cy="10225"/>
            </a:xfrm>
            <a:custGeom>
              <a:avLst/>
              <a:gdLst/>
              <a:ahLst/>
              <a:cxnLst/>
              <a:rect l="l" t="t" r="r" b="b"/>
              <a:pathLst>
                <a:path w="448" h="409" extrusionOk="0">
                  <a:moveTo>
                    <a:pt x="204" y="0"/>
                  </a:moveTo>
                  <a:cubicBezTo>
                    <a:pt x="157" y="0"/>
                    <a:pt x="108" y="16"/>
                    <a:pt x="65" y="45"/>
                  </a:cubicBezTo>
                  <a:cubicBezTo>
                    <a:pt x="1" y="109"/>
                    <a:pt x="1" y="236"/>
                    <a:pt x="65" y="332"/>
                  </a:cubicBezTo>
                  <a:cubicBezTo>
                    <a:pt x="100" y="385"/>
                    <a:pt x="154" y="408"/>
                    <a:pt x="212" y="408"/>
                  </a:cubicBezTo>
                  <a:cubicBezTo>
                    <a:pt x="259" y="408"/>
                    <a:pt x="309" y="393"/>
                    <a:pt x="352" y="364"/>
                  </a:cubicBezTo>
                  <a:cubicBezTo>
                    <a:pt x="416" y="300"/>
                    <a:pt x="447" y="173"/>
                    <a:pt x="352" y="77"/>
                  </a:cubicBezTo>
                  <a:cubicBezTo>
                    <a:pt x="317" y="24"/>
                    <a:pt x="26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37"/>
            <p:cNvSpPr/>
            <p:nvPr/>
          </p:nvSpPr>
          <p:spPr>
            <a:xfrm>
              <a:off x="2805875" y="4341475"/>
              <a:ext cx="11200" cy="10750"/>
            </a:xfrm>
            <a:custGeom>
              <a:avLst/>
              <a:gdLst/>
              <a:ahLst/>
              <a:cxnLst/>
              <a:rect l="l" t="t" r="r" b="b"/>
              <a:pathLst>
                <a:path w="448" h="430" extrusionOk="0">
                  <a:moveTo>
                    <a:pt x="175" y="1"/>
                  </a:moveTo>
                  <a:cubicBezTo>
                    <a:pt x="136" y="1"/>
                    <a:pt x="98" y="11"/>
                    <a:pt x="64" y="34"/>
                  </a:cubicBezTo>
                  <a:cubicBezTo>
                    <a:pt x="0" y="98"/>
                    <a:pt x="0" y="257"/>
                    <a:pt x="64" y="353"/>
                  </a:cubicBezTo>
                  <a:cubicBezTo>
                    <a:pt x="117" y="406"/>
                    <a:pt x="179" y="429"/>
                    <a:pt x="235" y="429"/>
                  </a:cubicBezTo>
                  <a:cubicBezTo>
                    <a:pt x="281" y="429"/>
                    <a:pt x="323" y="413"/>
                    <a:pt x="351" y="385"/>
                  </a:cubicBezTo>
                  <a:cubicBezTo>
                    <a:pt x="447" y="321"/>
                    <a:pt x="447" y="193"/>
                    <a:pt x="383" y="98"/>
                  </a:cubicBezTo>
                  <a:cubicBezTo>
                    <a:pt x="321" y="36"/>
                    <a:pt x="246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37"/>
            <p:cNvSpPr/>
            <p:nvPr/>
          </p:nvSpPr>
          <p:spPr>
            <a:xfrm>
              <a:off x="2829800" y="434437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04" y="1"/>
                  </a:moveTo>
                  <a:cubicBezTo>
                    <a:pt x="157" y="1"/>
                    <a:pt x="108" y="17"/>
                    <a:pt x="65" y="45"/>
                  </a:cubicBezTo>
                  <a:cubicBezTo>
                    <a:pt x="1" y="109"/>
                    <a:pt x="1" y="237"/>
                    <a:pt x="65" y="333"/>
                  </a:cubicBezTo>
                  <a:lnTo>
                    <a:pt x="352" y="77"/>
                  </a:lnTo>
                  <a:cubicBezTo>
                    <a:pt x="317" y="25"/>
                    <a:pt x="262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37"/>
            <p:cNvSpPr/>
            <p:nvPr/>
          </p:nvSpPr>
          <p:spPr>
            <a:xfrm>
              <a:off x="2809075" y="4319975"/>
              <a:ext cx="9575" cy="8025"/>
            </a:xfrm>
            <a:custGeom>
              <a:avLst/>
              <a:gdLst/>
              <a:ahLst/>
              <a:cxnLst/>
              <a:rect l="l" t="t" r="r" b="b"/>
              <a:pathLst>
                <a:path w="383" h="321" extrusionOk="0">
                  <a:moveTo>
                    <a:pt x="319" y="0"/>
                  </a:moveTo>
                  <a:lnTo>
                    <a:pt x="0" y="224"/>
                  </a:lnTo>
                  <a:cubicBezTo>
                    <a:pt x="62" y="285"/>
                    <a:pt x="137" y="321"/>
                    <a:pt x="200" y="321"/>
                  </a:cubicBezTo>
                  <a:cubicBezTo>
                    <a:pt x="234" y="321"/>
                    <a:pt x="265" y="310"/>
                    <a:pt x="287" y="287"/>
                  </a:cubicBezTo>
                  <a:cubicBezTo>
                    <a:pt x="383" y="224"/>
                    <a:pt x="383" y="96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37"/>
            <p:cNvSpPr/>
            <p:nvPr/>
          </p:nvSpPr>
          <p:spPr>
            <a:xfrm>
              <a:off x="2834600" y="4300825"/>
              <a:ext cx="9600" cy="7850"/>
            </a:xfrm>
            <a:custGeom>
              <a:avLst/>
              <a:gdLst/>
              <a:ahLst/>
              <a:cxnLst/>
              <a:rect l="l" t="t" r="r" b="b"/>
              <a:pathLst>
                <a:path w="384" h="314" extrusionOk="0">
                  <a:moveTo>
                    <a:pt x="319" y="0"/>
                  </a:moveTo>
                  <a:lnTo>
                    <a:pt x="0" y="224"/>
                  </a:lnTo>
                  <a:cubicBezTo>
                    <a:pt x="37" y="279"/>
                    <a:pt x="96" y="313"/>
                    <a:pt x="151" y="313"/>
                  </a:cubicBezTo>
                  <a:cubicBezTo>
                    <a:pt x="191" y="313"/>
                    <a:pt x="229" y="296"/>
                    <a:pt x="256" y="255"/>
                  </a:cubicBezTo>
                  <a:cubicBezTo>
                    <a:pt x="351" y="192"/>
                    <a:pt x="383" y="64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37"/>
            <p:cNvSpPr/>
            <p:nvPr/>
          </p:nvSpPr>
          <p:spPr>
            <a:xfrm>
              <a:off x="2859325" y="4281675"/>
              <a:ext cx="9600" cy="7525"/>
            </a:xfrm>
            <a:custGeom>
              <a:avLst/>
              <a:gdLst/>
              <a:ahLst/>
              <a:cxnLst/>
              <a:rect l="l" t="t" r="r" b="b"/>
              <a:pathLst>
                <a:path w="384" h="301" extrusionOk="0">
                  <a:moveTo>
                    <a:pt x="320" y="0"/>
                  </a:moveTo>
                  <a:lnTo>
                    <a:pt x="1" y="224"/>
                  </a:lnTo>
                  <a:cubicBezTo>
                    <a:pt x="36" y="276"/>
                    <a:pt x="90" y="300"/>
                    <a:pt x="148" y="300"/>
                  </a:cubicBezTo>
                  <a:cubicBezTo>
                    <a:pt x="195" y="300"/>
                    <a:pt x="245" y="284"/>
                    <a:pt x="288" y="256"/>
                  </a:cubicBezTo>
                  <a:cubicBezTo>
                    <a:pt x="352" y="192"/>
                    <a:pt x="384" y="64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37"/>
            <p:cNvSpPr/>
            <p:nvPr/>
          </p:nvSpPr>
          <p:spPr>
            <a:xfrm>
              <a:off x="2897625" y="4300500"/>
              <a:ext cx="10400" cy="9425"/>
            </a:xfrm>
            <a:custGeom>
              <a:avLst/>
              <a:gdLst/>
              <a:ahLst/>
              <a:cxnLst/>
              <a:rect l="l" t="t" r="r" b="b"/>
              <a:pathLst>
                <a:path w="416" h="377" extrusionOk="0">
                  <a:moveTo>
                    <a:pt x="249" y="1"/>
                  </a:moveTo>
                  <a:cubicBezTo>
                    <a:pt x="202" y="1"/>
                    <a:pt x="149" y="24"/>
                    <a:pt x="96" y="77"/>
                  </a:cubicBezTo>
                  <a:cubicBezTo>
                    <a:pt x="32" y="141"/>
                    <a:pt x="0" y="268"/>
                    <a:pt x="64" y="332"/>
                  </a:cubicBezTo>
                  <a:cubicBezTo>
                    <a:pt x="93" y="361"/>
                    <a:pt x="135" y="377"/>
                    <a:pt x="177" y="377"/>
                  </a:cubicBezTo>
                  <a:cubicBezTo>
                    <a:pt x="230" y="377"/>
                    <a:pt x="285" y="353"/>
                    <a:pt x="320" y="300"/>
                  </a:cubicBezTo>
                  <a:cubicBezTo>
                    <a:pt x="415" y="237"/>
                    <a:pt x="415" y="109"/>
                    <a:pt x="352" y="45"/>
                  </a:cubicBezTo>
                  <a:cubicBezTo>
                    <a:pt x="323" y="16"/>
                    <a:pt x="288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37"/>
            <p:cNvSpPr/>
            <p:nvPr/>
          </p:nvSpPr>
          <p:spPr>
            <a:xfrm>
              <a:off x="2896825" y="4321500"/>
              <a:ext cx="8800" cy="8850"/>
            </a:xfrm>
            <a:custGeom>
              <a:avLst/>
              <a:gdLst/>
              <a:ahLst/>
              <a:cxnLst/>
              <a:rect l="l" t="t" r="r" b="b"/>
              <a:pathLst>
                <a:path w="352" h="354" extrusionOk="0">
                  <a:moveTo>
                    <a:pt x="244" y="0"/>
                  </a:moveTo>
                  <a:cubicBezTo>
                    <a:pt x="187" y="0"/>
                    <a:pt x="136" y="27"/>
                    <a:pt x="96" y="67"/>
                  </a:cubicBezTo>
                  <a:cubicBezTo>
                    <a:pt x="1" y="163"/>
                    <a:pt x="1" y="290"/>
                    <a:pt x="96" y="354"/>
                  </a:cubicBezTo>
                  <a:lnTo>
                    <a:pt x="352" y="35"/>
                  </a:lnTo>
                  <a:cubicBezTo>
                    <a:pt x="315" y="10"/>
                    <a:pt x="278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37"/>
            <p:cNvSpPr/>
            <p:nvPr/>
          </p:nvSpPr>
          <p:spPr>
            <a:xfrm>
              <a:off x="2876075" y="4345175"/>
              <a:ext cx="8800" cy="8325"/>
            </a:xfrm>
            <a:custGeom>
              <a:avLst/>
              <a:gdLst/>
              <a:ahLst/>
              <a:cxnLst/>
              <a:rect l="l" t="t" r="r" b="b"/>
              <a:pathLst>
                <a:path w="352" h="333" extrusionOk="0">
                  <a:moveTo>
                    <a:pt x="212" y="1"/>
                  </a:moveTo>
                  <a:cubicBezTo>
                    <a:pt x="154" y="1"/>
                    <a:pt x="100" y="24"/>
                    <a:pt x="65" y="77"/>
                  </a:cubicBezTo>
                  <a:cubicBezTo>
                    <a:pt x="1" y="141"/>
                    <a:pt x="1" y="269"/>
                    <a:pt x="65" y="333"/>
                  </a:cubicBezTo>
                  <a:lnTo>
                    <a:pt x="352" y="45"/>
                  </a:lnTo>
                  <a:cubicBezTo>
                    <a:pt x="309" y="17"/>
                    <a:pt x="259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37"/>
            <p:cNvSpPr/>
            <p:nvPr/>
          </p:nvSpPr>
          <p:spPr>
            <a:xfrm>
              <a:off x="2875275" y="4322950"/>
              <a:ext cx="10400" cy="10000"/>
            </a:xfrm>
            <a:custGeom>
              <a:avLst/>
              <a:gdLst/>
              <a:ahLst/>
              <a:cxnLst/>
              <a:rect l="l" t="t" r="r" b="b"/>
              <a:pathLst>
                <a:path w="416" h="400" extrusionOk="0">
                  <a:moveTo>
                    <a:pt x="224" y="1"/>
                  </a:moveTo>
                  <a:cubicBezTo>
                    <a:pt x="176" y="1"/>
                    <a:pt x="129" y="25"/>
                    <a:pt x="97" y="73"/>
                  </a:cubicBezTo>
                  <a:cubicBezTo>
                    <a:pt x="1" y="136"/>
                    <a:pt x="1" y="264"/>
                    <a:pt x="65" y="328"/>
                  </a:cubicBezTo>
                  <a:cubicBezTo>
                    <a:pt x="113" y="376"/>
                    <a:pt x="160" y="400"/>
                    <a:pt x="208" y="400"/>
                  </a:cubicBezTo>
                  <a:cubicBezTo>
                    <a:pt x="256" y="400"/>
                    <a:pt x="304" y="376"/>
                    <a:pt x="352" y="328"/>
                  </a:cubicBezTo>
                  <a:cubicBezTo>
                    <a:pt x="416" y="264"/>
                    <a:pt x="416" y="136"/>
                    <a:pt x="352" y="73"/>
                  </a:cubicBezTo>
                  <a:cubicBezTo>
                    <a:pt x="320" y="25"/>
                    <a:pt x="272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37"/>
            <p:cNvSpPr/>
            <p:nvPr/>
          </p:nvSpPr>
          <p:spPr>
            <a:xfrm>
              <a:off x="2852950" y="4345900"/>
              <a:ext cx="11200" cy="10200"/>
            </a:xfrm>
            <a:custGeom>
              <a:avLst/>
              <a:gdLst/>
              <a:ahLst/>
              <a:cxnLst/>
              <a:rect l="l" t="t" r="r" b="b"/>
              <a:pathLst>
                <a:path w="448" h="408" extrusionOk="0">
                  <a:moveTo>
                    <a:pt x="220" y="0"/>
                  </a:moveTo>
                  <a:cubicBezTo>
                    <a:pt x="168" y="0"/>
                    <a:pt x="112" y="16"/>
                    <a:pt x="64" y="48"/>
                  </a:cubicBezTo>
                  <a:cubicBezTo>
                    <a:pt x="0" y="112"/>
                    <a:pt x="0" y="240"/>
                    <a:pt x="64" y="335"/>
                  </a:cubicBezTo>
                  <a:cubicBezTo>
                    <a:pt x="112" y="383"/>
                    <a:pt x="168" y="407"/>
                    <a:pt x="220" y="407"/>
                  </a:cubicBezTo>
                  <a:cubicBezTo>
                    <a:pt x="272" y="407"/>
                    <a:pt x="319" y="383"/>
                    <a:pt x="351" y="335"/>
                  </a:cubicBezTo>
                  <a:cubicBezTo>
                    <a:pt x="447" y="272"/>
                    <a:pt x="447" y="144"/>
                    <a:pt x="351" y="48"/>
                  </a:cubicBezTo>
                  <a:cubicBezTo>
                    <a:pt x="319" y="16"/>
                    <a:pt x="272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37"/>
            <p:cNvSpPr/>
            <p:nvPr/>
          </p:nvSpPr>
          <p:spPr>
            <a:xfrm>
              <a:off x="2829800" y="4368325"/>
              <a:ext cx="12000" cy="10550"/>
            </a:xfrm>
            <a:custGeom>
              <a:avLst/>
              <a:gdLst/>
              <a:ahLst/>
              <a:cxnLst/>
              <a:rect l="l" t="t" r="r" b="b"/>
              <a:pathLst>
                <a:path w="480" h="422" extrusionOk="0">
                  <a:moveTo>
                    <a:pt x="213" y="0"/>
                  </a:moveTo>
                  <a:cubicBezTo>
                    <a:pt x="167" y="0"/>
                    <a:pt x="125" y="16"/>
                    <a:pt x="97" y="45"/>
                  </a:cubicBezTo>
                  <a:cubicBezTo>
                    <a:pt x="1" y="109"/>
                    <a:pt x="33" y="268"/>
                    <a:pt x="97" y="332"/>
                  </a:cubicBezTo>
                  <a:cubicBezTo>
                    <a:pt x="152" y="388"/>
                    <a:pt x="219" y="422"/>
                    <a:pt x="283" y="422"/>
                  </a:cubicBezTo>
                  <a:cubicBezTo>
                    <a:pt x="330" y="422"/>
                    <a:pt x="376" y="404"/>
                    <a:pt x="416" y="364"/>
                  </a:cubicBezTo>
                  <a:cubicBezTo>
                    <a:pt x="479" y="300"/>
                    <a:pt x="479" y="141"/>
                    <a:pt x="384" y="77"/>
                  </a:cubicBezTo>
                  <a:cubicBezTo>
                    <a:pt x="331" y="24"/>
                    <a:pt x="269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37"/>
            <p:cNvSpPr/>
            <p:nvPr/>
          </p:nvSpPr>
          <p:spPr>
            <a:xfrm>
              <a:off x="2854550" y="4368425"/>
              <a:ext cx="8800" cy="9000"/>
            </a:xfrm>
            <a:custGeom>
              <a:avLst/>
              <a:gdLst/>
              <a:ahLst/>
              <a:cxnLst/>
              <a:rect l="l" t="t" r="r" b="b"/>
              <a:pathLst>
                <a:path w="352" h="360" extrusionOk="0">
                  <a:moveTo>
                    <a:pt x="208" y="1"/>
                  </a:moveTo>
                  <a:cubicBezTo>
                    <a:pt x="152" y="1"/>
                    <a:pt x="96" y="25"/>
                    <a:pt x="64" y="73"/>
                  </a:cubicBezTo>
                  <a:cubicBezTo>
                    <a:pt x="0" y="137"/>
                    <a:pt x="0" y="264"/>
                    <a:pt x="96" y="360"/>
                  </a:cubicBezTo>
                  <a:lnTo>
                    <a:pt x="351" y="73"/>
                  </a:lnTo>
                  <a:cubicBezTo>
                    <a:pt x="319" y="25"/>
                    <a:pt x="263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37"/>
            <p:cNvSpPr/>
            <p:nvPr/>
          </p:nvSpPr>
          <p:spPr>
            <a:xfrm>
              <a:off x="2831400" y="4346300"/>
              <a:ext cx="9600" cy="8300"/>
            </a:xfrm>
            <a:custGeom>
              <a:avLst/>
              <a:gdLst/>
              <a:ahLst/>
              <a:cxnLst/>
              <a:rect l="l" t="t" r="r" b="b"/>
              <a:pathLst>
                <a:path w="384" h="332" extrusionOk="0">
                  <a:moveTo>
                    <a:pt x="288" y="0"/>
                  </a:moveTo>
                  <a:lnTo>
                    <a:pt x="1" y="256"/>
                  </a:lnTo>
                  <a:cubicBezTo>
                    <a:pt x="53" y="308"/>
                    <a:pt x="116" y="332"/>
                    <a:pt x="177" y="332"/>
                  </a:cubicBezTo>
                  <a:cubicBezTo>
                    <a:pt x="227" y="332"/>
                    <a:pt x="277" y="316"/>
                    <a:pt x="320" y="288"/>
                  </a:cubicBezTo>
                  <a:cubicBezTo>
                    <a:pt x="384" y="192"/>
                    <a:pt x="384" y="64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37"/>
            <p:cNvSpPr/>
            <p:nvPr/>
          </p:nvSpPr>
          <p:spPr>
            <a:xfrm>
              <a:off x="2854550" y="4324750"/>
              <a:ext cx="9600" cy="8200"/>
            </a:xfrm>
            <a:custGeom>
              <a:avLst/>
              <a:gdLst/>
              <a:ahLst/>
              <a:cxnLst/>
              <a:rect l="l" t="t" r="r" b="b"/>
              <a:pathLst>
                <a:path w="384" h="328" extrusionOk="0">
                  <a:moveTo>
                    <a:pt x="319" y="1"/>
                  </a:moveTo>
                  <a:lnTo>
                    <a:pt x="0" y="256"/>
                  </a:lnTo>
                  <a:cubicBezTo>
                    <a:pt x="48" y="304"/>
                    <a:pt x="104" y="328"/>
                    <a:pt x="156" y="328"/>
                  </a:cubicBezTo>
                  <a:cubicBezTo>
                    <a:pt x="208" y="328"/>
                    <a:pt x="255" y="304"/>
                    <a:pt x="287" y="256"/>
                  </a:cubicBezTo>
                  <a:cubicBezTo>
                    <a:pt x="383" y="192"/>
                    <a:pt x="383" y="64"/>
                    <a:pt x="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37"/>
            <p:cNvSpPr/>
            <p:nvPr/>
          </p:nvSpPr>
          <p:spPr>
            <a:xfrm>
              <a:off x="2878475" y="4303200"/>
              <a:ext cx="8800" cy="7925"/>
            </a:xfrm>
            <a:custGeom>
              <a:avLst/>
              <a:gdLst/>
              <a:ahLst/>
              <a:cxnLst/>
              <a:rect l="l" t="t" r="r" b="b"/>
              <a:pathLst>
                <a:path w="352" h="317" extrusionOk="0">
                  <a:moveTo>
                    <a:pt x="288" y="1"/>
                  </a:moveTo>
                  <a:lnTo>
                    <a:pt x="1" y="256"/>
                  </a:lnTo>
                  <a:cubicBezTo>
                    <a:pt x="29" y="299"/>
                    <a:pt x="71" y="317"/>
                    <a:pt x="114" y="317"/>
                  </a:cubicBezTo>
                  <a:cubicBezTo>
                    <a:pt x="167" y="317"/>
                    <a:pt x="221" y="291"/>
                    <a:pt x="256" y="256"/>
                  </a:cubicBezTo>
                  <a:cubicBezTo>
                    <a:pt x="320" y="192"/>
                    <a:pt x="352" y="65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37"/>
            <p:cNvSpPr/>
            <p:nvPr/>
          </p:nvSpPr>
          <p:spPr>
            <a:xfrm>
              <a:off x="2917575" y="4318300"/>
              <a:ext cx="10400" cy="8900"/>
            </a:xfrm>
            <a:custGeom>
              <a:avLst/>
              <a:gdLst/>
              <a:ahLst/>
              <a:cxnLst/>
              <a:rect l="l" t="t" r="r" b="b"/>
              <a:pathLst>
                <a:path w="416" h="356" extrusionOk="0">
                  <a:moveTo>
                    <a:pt x="236" y="0"/>
                  </a:moveTo>
                  <a:cubicBezTo>
                    <a:pt x="187" y="0"/>
                    <a:pt x="136" y="28"/>
                    <a:pt x="96" y="67"/>
                  </a:cubicBezTo>
                  <a:cubicBezTo>
                    <a:pt x="0" y="163"/>
                    <a:pt x="0" y="291"/>
                    <a:pt x="96" y="322"/>
                  </a:cubicBezTo>
                  <a:cubicBezTo>
                    <a:pt x="119" y="345"/>
                    <a:pt x="149" y="356"/>
                    <a:pt x="182" y="356"/>
                  </a:cubicBezTo>
                  <a:cubicBezTo>
                    <a:pt x="242" y="356"/>
                    <a:pt x="310" y="320"/>
                    <a:pt x="351" y="259"/>
                  </a:cubicBezTo>
                  <a:cubicBezTo>
                    <a:pt x="415" y="195"/>
                    <a:pt x="415" y="67"/>
                    <a:pt x="319" y="35"/>
                  </a:cubicBezTo>
                  <a:cubicBezTo>
                    <a:pt x="295" y="11"/>
                    <a:pt x="266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37"/>
            <p:cNvSpPr/>
            <p:nvPr/>
          </p:nvSpPr>
          <p:spPr>
            <a:xfrm>
              <a:off x="2919175" y="4339075"/>
              <a:ext cx="8000" cy="8850"/>
            </a:xfrm>
            <a:custGeom>
              <a:avLst/>
              <a:gdLst/>
              <a:ahLst/>
              <a:cxnLst/>
              <a:rect l="l" t="t" r="r" b="b"/>
              <a:pathLst>
                <a:path w="320" h="354" extrusionOk="0">
                  <a:moveTo>
                    <a:pt x="219" y="1"/>
                  </a:moveTo>
                  <a:cubicBezTo>
                    <a:pt x="160" y="1"/>
                    <a:pt x="105" y="36"/>
                    <a:pt x="64" y="98"/>
                  </a:cubicBezTo>
                  <a:cubicBezTo>
                    <a:pt x="0" y="162"/>
                    <a:pt x="0" y="289"/>
                    <a:pt x="96" y="353"/>
                  </a:cubicBezTo>
                  <a:lnTo>
                    <a:pt x="319" y="34"/>
                  </a:lnTo>
                  <a:cubicBezTo>
                    <a:pt x="285" y="11"/>
                    <a:pt x="251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37"/>
            <p:cNvSpPr/>
            <p:nvPr/>
          </p:nvSpPr>
          <p:spPr>
            <a:xfrm>
              <a:off x="2900825" y="4364625"/>
              <a:ext cx="8000" cy="8825"/>
            </a:xfrm>
            <a:custGeom>
              <a:avLst/>
              <a:gdLst/>
              <a:ahLst/>
              <a:cxnLst/>
              <a:rect l="l" t="t" r="r" b="b"/>
              <a:pathLst>
                <a:path w="320" h="353" extrusionOk="0">
                  <a:moveTo>
                    <a:pt x="219" y="0"/>
                  </a:moveTo>
                  <a:cubicBezTo>
                    <a:pt x="160" y="0"/>
                    <a:pt x="105" y="35"/>
                    <a:pt x="64" y="97"/>
                  </a:cubicBezTo>
                  <a:cubicBezTo>
                    <a:pt x="0" y="161"/>
                    <a:pt x="0" y="289"/>
                    <a:pt x="96" y="352"/>
                  </a:cubicBezTo>
                  <a:lnTo>
                    <a:pt x="319" y="33"/>
                  </a:lnTo>
                  <a:cubicBezTo>
                    <a:pt x="285" y="11"/>
                    <a:pt x="251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37"/>
            <p:cNvSpPr/>
            <p:nvPr/>
          </p:nvSpPr>
          <p:spPr>
            <a:xfrm>
              <a:off x="2897625" y="4343025"/>
              <a:ext cx="10400" cy="9700"/>
            </a:xfrm>
            <a:custGeom>
              <a:avLst/>
              <a:gdLst/>
              <a:ahLst/>
              <a:cxnLst/>
              <a:rect l="l" t="t" r="r" b="b"/>
              <a:pathLst>
                <a:path w="416" h="388" extrusionOk="0">
                  <a:moveTo>
                    <a:pt x="233" y="1"/>
                  </a:moveTo>
                  <a:cubicBezTo>
                    <a:pt x="168" y="1"/>
                    <a:pt x="104" y="28"/>
                    <a:pt x="64" y="67"/>
                  </a:cubicBezTo>
                  <a:cubicBezTo>
                    <a:pt x="0" y="163"/>
                    <a:pt x="0" y="291"/>
                    <a:pt x="96" y="355"/>
                  </a:cubicBezTo>
                  <a:cubicBezTo>
                    <a:pt x="130" y="377"/>
                    <a:pt x="164" y="388"/>
                    <a:pt x="197" y="388"/>
                  </a:cubicBezTo>
                  <a:cubicBezTo>
                    <a:pt x="256" y="388"/>
                    <a:pt x="310" y="353"/>
                    <a:pt x="352" y="291"/>
                  </a:cubicBezTo>
                  <a:cubicBezTo>
                    <a:pt x="415" y="227"/>
                    <a:pt x="415" y="99"/>
                    <a:pt x="352" y="36"/>
                  </a:cubicBezTo>
                  <a:cubicBezTo>
                    <a:pt x="315" y="11"/>
                    <a:pt x="274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37"/>
            <p:cNvSpPr/>
            <p:nvPr/>
          </p:nvSpPr>
          <p:spPr>
            <a:xfrm>
              <a:off x="2877675" y="4367775"/>
              <a:ext cx="11200" cy="9975"/>
            </a:xfrm>
            <a:custGeom>
              <a:avLst/>
              <a:gdLst/>
              <a:ahLst/>
              <a:cxnLst/>
              <a:rect l="l" t="t" r="r" b="b"/>
              <a:pathLst>
                <a:path w="448" h="399" extrusionOk="0">
                  <a:moveTo>
                    <a:pt x="233" y="0"/>
                  </a:moveTo>
                  <a:cubicBezTo>
                    <a:pt x="168" y="0"/>
                    <a:pt x="104" y="27"/>
                    <a:pt x="64" y="67"/>
                  </a:cubicBezTo>
                  <a:cubicBezTo>
                    <a:pt x="1" y="163"/>
                    <a:pt x="1" y="290"/>
                    <a:pt x="96" y="354"/>
                  </a:cubicBezTo>
                  <a:cubicBezTo>
                    <a:pt x="139" y="383"/>
                    <a:pt x="189" y="399"/>
                    <a:pt x="236" y="399"/>
                  </a:cubicBezTo>
                  <a:cubicBezTo>
                    <a:pt x="294" y="399"/>
                    <a:pt x="348" y="375"/>
                    <a:pt x="384" y="322"/>
                  </a:cubicBezTo>
                  <a:cubicBezTo>
                    <a:pt x="447" y="226"/>
                    <a:pt x="447" y="99"/>
                    <a:pt x="352" y="35"/>
                  </a:cubicBezTo>
                  <a:cubicBezTo>
                    <a:pt x="315" y="11"/>
                    <a:pt x="274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37"/>
            <p:cNvSpPr/>
            <p:nvPr/>
          </p:nvSpPr>
          <p:spPr>
            <a:xfrm>
              <a:off x="2857725" y="4392975"/>
              <a:ext cx="12000" cy="10200"/>
            </a:xfrm>
            <a:custGeom>
              <a:avLst/>
              <a:gdLst/>
              <a:ahLst/>
              <a:cxnLst/>
              <a:rect l="l" t="t" r="r" b="b"/>
              <a:pathLst>
                <a:path w="480" h="408" extrusionOk="0">
                  <a:moveTo>
                    <a:pt x="196" y="0"/>
                  </a:moveTo>
                  <a:cubicBezTo>
                    <a:pt x="144" y="0"/>
                    <a:pt x="97" y="16"/>
                    <a:pt x="65" y="48"/>
                  </a:cubicBezTo>
                  <a:cubicBezTo>
                    <a:pt x="1" y="144"/>
                    <a:pt x="1" y="272"/>
                    <a:pt x="97" y="335"/>
                  </a:cubicBezTo>
                  <a:cubicBezTo>
                    <a:pt x="160" y="383"/>
                    <a:pt x="224" y="407"/>
                    <a:pt x="280" y="407"/>
                  </a:cubicBezTo>
                  <a:cubicBezTo>
                    <a:pt x="336" y="407"/>
                    <a:pt x="384" y="383"/>
                    <a:pt x="416" y="335"/>
                  </a:cubicBezTo>
                  <a:cubicBezTo>
                    <a:pt x="479" y="240"/>
                    <a:pt x="448" y="112"/>
                    <a:pt x="352" y="48"/>
                  </a:cubicBezTo>
                  <a:cubicBezTo>
                    <a:pt x="304" y="16"/>
                    <a:pt x="248" y="0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37"/>
            <p:cNvSpPr/>
            <p:nvPr/>
          </p:nvSpPr>
          <p:spPr>
            <a:xfrm>
              <a:off x="2881675" y="4390325"/>
              <a:ext cx="8800" cy="9450"/>
            </a:xfrm>
            <a:custGeom>
              <a:avLst/>
              <a:gdLst/>
              <a:ahLst/>
              <a:cxnLst/>
              <a:rect l="l" t="t" r="r" b="b"/>
              <a:pathLst>
                <a:path w="352" h="378" extrusionOk="0">
                  <a:moveTo>
                    <a:pt x="221" y="1"/>
                  </a:moveTo>
                  <a:cubicBezTo>
                    <a:pt x="160" y="1"/>
                    <a:pt x="101" y="35"/>
                    <a:pt x="64" y="90"/>
                  </a:cubicBezTo>
                  <a:cubicBezTo>
                    <a:pt x="0" y="154"/>
                    <a:pt x="32" y="282"/>
                    <a:pt x="128" y="378"/>
                  </a:cubicBezTo>
                  <a:lnTo>
                    <a:pt x="351" y="58"/>
                  </a:lnTo>
                  <a:cubicBezTo>
                    <a:pt x="311" y="18"/>
                    <a:pt x="265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37"/>
            <p:cNvSpPr/>
            <p:nvPr/>
          </p:nvSpPr>
          <p:spPr>
            <a:xfrm>
              <a:off x="2856925" y="4370225"/>
              <a:ext cx="9600" cy="8400"/>
            </a:xfrm>
            <a:custGeom>
              <a:avLst/>
              <a:gdLst/>
              <a:ahLst/>
              <a:cxnLst/>
              <a:rect l="l" t="t" r="r" b="b"/>
              <a:pathLst>
                <a:path w="384" h="336" extrusionOk="0">
                  <a:moveTo>
                    <a:pt x="256" y="1"/>
                  </a:moveTo>
                  <a:lnTo>
                    <a:pt x="1" y="288"/>
                  </a:lnTo>
                  <a:cubicBezTo>
                    <a:pt x="49" y="320"/>
                    <a:pt x="105" y="336"/>
                    <a:pt x="156" y="336"/>
                  </a:cubicBezTo>
                  <a:cubicBezTo>
                    <a:pt x="208" y="336"/>
                    <a:pt x="256" y="320"/>
                    <a:pt x="288" y="288"/>
                  </a:cubicBezTo>
                  <a:cubicBezTo>
                    <a:pt x="384" y="192"/>
                    <a:pt x="352" y="65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37"/>
            <p:cNvSpPr/>
            <p:nvPr/>
          </p:nvSpPr>
          <p:spPr>
            <a:xfrm>
              <a:off x="2877675" y="4346300"/>
              <a:ext cx="8800" cy="8400"/>
            </a:xfrm>
            <a:custGeom>
              <a:avLst/>
              <a:gdLst/>
              <a:ahLst/>
              <a:cxnLst/>
              <a:rect l="l" t="t" r="r" b="b"/>
              <a:pathLst>
                <a:path w="352" h="336" extrusionOk="0">
                  <a:moveTo>
                    <a:pt x="288" y="0"/>
                  </a:moveTo>
                  <a:lnTo>
                    <a:pt x="1" y="288"/>
                  </a:lnTo>
                  <a:cubicBezTo>
                    <a:pt x="49" y="319"/>
                    <a:pt x="104" y="335"/>
                    <a:pt x="156" y="335"/>
                  </a:cubicBezTo>
                  <a:cubicBezTo>
                    <a:pt x="208" y="335"/>
                    <a:pt x="256" y="319"/>
                    <a:pt x="288" y="288"/>
                  </a:cubicBezTo>
                  <a:cubicBezTo>
                    <a:pt x="352" y="192"/>
                    <a:pt x="352" y="64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37"/>
            <p:cNvSpPr/>
            <p:nvPr/>
          </p:nvSpPr>
          <p:spPr>
            <a:xfrm>
              <a:off x="2899225" y="4322350"/>
              <a:ext cx="8000" cy="8850"/>
            </a:xfrm>
            <a:custGeom>
              <a:avLst/>
              <a:gdLst/>
              <a:ahLst/>
              <a:cxnLst/>
              <a:rect l="l" t="t" r="r" b="b"/>
              <a:pathLst>
                <a:path w="320" h="354" extrusionOk="0">
                  <a:moveTo>
                    <a:pt x="256" y="1"/>
                  </a:moveTo>
                  <a:lnTo>
                    <a:pt x="0" y="320"/>
                  </a:lnTo>
                  <a:cubicBezTo>
                    <a:pt x="23" y="343"/>
                    <a:pt x="54" y="353"/>
                    <a:pt x="87" y="353"/>
                  </a:cubicBezTo>
                  <a:cubicBezTo>
                    <a:pt x="147" y="353"/>
                    <a:pt x="214" y="318"/>
                    <a:pt x="256" y="256"/>
                  </a:cubicBezTo>
                  <a:cubicBezTo>
                    <a:pt x="319" y="192"/>
                    <a:pt x="319" y="65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37"/>
            <p:cNvSpPr/>
            <p:nvPr/>
          </p:nvSpPr>
          <p:spPr>
            <a:xfrm>
              <a:off x="2884850" y="4391775"/>
              <a:ext cx="8800" cy="8875"/>
            </a:xfrm>
            <a:custGeom>
              <a:avLst/>
              <a:gdLst/>
              <a:ahLst/>
              <a:cxnLst/>
              <a:rect l="l" t="t" r="r" b="b"/>
              <a:pathLst>
                <a:path w="352" h="355" extrusionOk="0">
                  <a:moveTo>
                    <a:pt x="224" y="0"/>
                  </a:moveTo>
                  <a:lnTo>
                    <a:pt x="1" y="320"/>
                  </a:lnTo>
                  <a:cubicBezTo>
                    <a:pt x="37" y="344"/>
                    <a:pt x="79" y="354"/>
                    <a:pt x="119" y="354"/>
                  </a:cubicBezTo>
                  <a:cubicBezTo>
                    <a:pt x="185" y="354"/>
                    <a:pt x="249" y="327"/>
                    <a:pt x="288" y="288"/>
                  </a:cubicBezTo>
                  <a:cubicBezTo>
                    <a:pt x="352" y="192"/>
                    <a:pt x="320" y="64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37"/>
            <p:cNvSpPr/>
            <p:nvPr/>
          </p:nvSpPr>
          <p:spPr>
            <a:xfrm>
              <a:off x="2903200" y="4365450"/>
              <a:ext cx="8025" cy="9100"/>
            </a:xfrm>
            <a:custGeom>
              <a:avLst/>
              <a:gdLst/>
              <a:ahLst/>
              <a:cxnLst/>
              <a:rect l="l" t="t" r="r" b="b"/>
              <a:pathLst>
                <a:path w="321" h="364" extrusionOk="0">
                  <a:moveTo>
                    <a:pt x="224" y="0"/>
                  </a:moveTo>
                  <a:lnTo>
                    <a:pt x="1" y="319"/>
                  </a:lnTo>
                  <a:cubicBezTo>
                    <a:pt x="44" y="348"/>
                    <a:pt x="87" y="364"/>
                    <a:pt x="127" y="364"/>
                  </a:cubicBezTo>
                  <a:cubicBezTo>
                    <a:pt x="176" y="364"/>
                    <a:pt x="221" y="340"/>
                    <a:pt x="256" y="287"/>
                  </a:cubicBezTo>
                  <a:cubicBezTo>
                    <a:pt x="320" y="192"/>
                    <a:pt x="320" y="64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37"/>
            <p:cNvSpPr/>
            <p:nvPr/>
          </p:nvSpPr>
          <p:spPr>
            <a:xfrm>
              <a:off x="2921550" y="4339900"/>
              <a:ext cx="7225" cy="8850"/>
            </a:xfrm>
            <a:custGeom>
              <a:avLst/>
              <a:gdLst/>
              <a:ahLst/>
              <a:cxnLst/>
              <a:rect l="l" t="t" r="r" b="b"/>
              <a:pathLst>
                <a:path w="289" h="354" extrusionOk="0">
                  <a:moveTo>
                    <a:pt x="224" y="1"/>
                  </a:moveTo>
                  <a:lnTo>
                    <a:pt x="1" y="320"/>
                  </a:lnTo>
                  <a:cubicBezTo>
                    <a:pt x="24" y="343"/>
                    <a:pt x="54" y="353"/>
                    <a:pt x="87" y="353"/>
                  </a:cubicBezTo>
                  <a:cubicBezTo>
                    <a:pt x="147" y="353"/>
                    <a:pt x="215" y="318"/>
                    <a:pt x="256" y="256"/>
                  </a:cubicBezTo>
                  <a:cubicBezTo>
                    <a:pt x="288" y="161"/>
                    <a:pt x="288" y="33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37"/>
            <p:cNvSpPr/>
            <p:nvPr/>
          </p:nvSpPr>
          <p:spPr>
            <a:xfrm>
              <a:off x="2923150" y="4360350"/>
              <a:ext cx="10400" cy="9950"/>
            </a:xfrm>
            <a:custGeom>
              <a:avLst/>
              <a:gdLst/>
              <a:ahLst/>
              <a:cxnLst/>
              <a:rect l="l" t="t" r="r" b="b"/>
              <a:pathLst>
                <a:path w="416" h="398" extrusionOk="0">
                  <a:moveTo>
                    <a:pt x="244" y="1"/>
                  </a:moveTo>
                  <a:cubicBezTo>
                    <a:pt x="164" y="1"/>
                    <a:pt x="81" y="37"/>
                    <a:pt x="33" y="108"/>
                  </a:cubicBezTo>
                  <a:cubicBezTo>
                    <a:pt x="1" y="172"/>
                    <a:pt x="1" y="300"/>
                    <a:pt x="96" y="364"/>
                  </a:cubicBezTo>
                  <a:cubicBezTo>
                    <a:pt x="130" y="386"/>
                    <a:pt x="168" y="397"/>
                    <a:pt x="205" y="397"/>
                  </a:cubicBezTo>
                  <a:cubicBezTo>
                    <a:pt x="271" y="397"/>
                    <a:pt x="331" y="362"/>
                    <a:pt x="352" y="300"/>
                  </a:cubicBezTo>
                  <a:cubicBezTo>
                    <a:pt x="416" y="204"/>
                    <a:pt x="384" y="77"/>
                    <a:pt x="320" y="13"/>
                  </a:cubicBezTo>
                  <a:cubicBezTo>
                    <a:pt x="296" y="5"/>
                    <a:pt x="270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37"/>
            <p:cNvSpPr/>
            <p:nvPr/>
          </p:nvSpPr>
          <p:spPr>
            <a:xfrm>
              <a:off x="2905600" y="4387300"/>
              <a:ext cx="12000" cy="10125"/>
            </a:xfrm>
            <a:custGeom>
              <a:avLst/>
              <a:gdLst/>
              <a:ahLst/>
              <a:cxnLst/>
              <a:rect l="l" t="t" r="r" b="b"/>
              <a:pathLst>
                <a:path w="480" h="405" extrusionOk="0">
                  <a:moveTo>
                    <a:pt x="238" y="1"/>
                  </a:moveTo>
                  <a:cubicBezTo>
                    <a:pt x="171" y="1"/>
                    <a:pt x="105" y="23"/>
                    <a:pt x="64" y="84"/>
                  </a:cubicBezTo>
                  <a:cubicBezTo>
                    <a:pt x="1" y="179"/>
                    <a:pt x="33" y="307"/>
                    <a:pt x="128" y="371"/>
                  </a:cubicBezTo>
                  <a:cubicBezTo>
                    <a:pt x="162" y="394"/>
                    <a:pt x="200" y="404"/>
                    <a:pt x="238" y="404"/>
                  </a:cubicBezTo>
                  <a:cubicBezTo>
                    <a:pt x="306" y="404"/>
                    <a:pt x="374" y="369"/>
                    <a:pt x="416" y="307"/>
                  </a:cubicBezTo>
                  <a:cubicBezTo>
                    <a:pt x="479" y="211"/>
                    <a:pt x="447" y="84"/>
                    <a:pt x="352" y="20"/>
                  </a:cubicBezTo>
                  <a:cubicBezTo>
                    <a:pt x="317" y="8"/>
                    <a:pt x="277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37"/>
            <p:cNvSpPr/>
            <p:nvPr/>
          </p:nvSpPr>
          <p:spPr>
            <a:xfrm>
              <a:off x="2794700" y="2310150"/>
              <a:ext cx="1009325" cy="939900"/>
            </a:xfrm>
            <a:custGeom>
              <a:avLst/>
              <a:gdLst/>
              <a:ahLst/>
              <a:cxnLst/>
              <a:rect l="l" t="t" r="r" b="b"/>
              <a:pathLst>
                <a:path w="40373" h="37596" extrusionOk="0">
                  <a:moveTo>
                    <a:pt x="37723" y="830"/>
                  </a:moveTo>
                  <a:cubicBezTo>
                    <a:pt x="37851" y="926"/>
                    <a:pt x="38010" y="1022"/>
                    <a:pt x="38138" y="1118"/>
                  </a:cubicBezTo>
                  <a:cubicBezTo>
                    <a:pt x="39000" y="1852"/>
                    <a:pt x="39542" y="2969"/>
                    <a:pt x="39542" y="4022"/>
                  </a:cubicBezTo>
                  <a:cubicBezTo>
                    <a:pt x="39574" y="6416"/>
                    <a:pt x="37787" y="8522"/>
                    <a:pt x="36287" y="9862"/>
                  </a:cubicBezTo>
                  <a:cubicBezTo>
                    <a:pt x="35681" y="10437"/>
                    <a:pt x="34979" y="10979"/>
                    <a:pt x="34308" y="11522"/>
                  </a:cubicBezTo>
                  <a:cubicBezTo>
                    <a:pt x="33000" y="12575"/>
                    <a:pt x="31660" y="13628"/>
                    <a:pt x="30543" y="15000"/>
                  </a:cubicBezTo>
                  <a:cubicBezTo>
                    <a:pt x="28851" y="17075"/>
                    <a:pt x="27894" y="19692"/>
                    <a:pt x="27798" y="22373"/>
                  </a:cubicBezTo>
                  <a:cubicBezTo>
                    <a:pt x="27798" y="23171"/>
                    <a:pt x="27830" y="23968"/>
                    <a:pt x="27894" y="24734"/>
                  </a:cubicBezTo>
                  <a:cubicBezTo>
                    <a:pt x="27989" y="26394"/>
                    <a:pt x="28085" y="27958"/>
                    <a:pt x="27479" y="29330"/>
                  </a:cubicBezTo>
                  <a:cubicBezTo>
                    <a:pt x="26043" y="32426"/>
                    <a:pt x="21511" y="32713"/>
                    <a:pt x="20170" y="32713"/>
                  </a:cubicBezTo>
                  <a:lnTo>
                    <a:pt x="19979" y="32713"/>
                  </a:lnTo>
                  <a:cubicBezTo>
                    <a:pt x="19213" y="32713"/>
                    <a:pt x="18383" y="32681"/>
                    <a:pt x="17617" y="32649"/>
                  </a:cubicBezTo>
                  <a:cubicBezTo>
                    <a:pt x="16819" y="32617"/>
                    <a:pt x="15990" y="32585"/>
                    <a:pt x="15160" y="32585"/>
                  </a:cubicBezTo>
                  <a:cubicBezTo>
                    <a:pt x="13277" y="32585"/>
                    <a:pt x="11873" y="32777"/>
                    <a:pt x="10564" y="33224"/>
                  </a:cubicBezTo>
                  <a:cubicBezTo>
                    <a:pt x="9351" y="33670"/>
                    <a:pt x="8266" y="34309"/>
                    <a:pt x="7213" y="34915"/>
                  </a:cubicBezTo>
                  <a:cubicBezTo>
                    <a:pt x="5617" y="35873"/>
                    <a:pt x="4086" y="36734"/>
                    <a:pt x="2426" y="36798"/>
                  </a:cubicBezTo>
                  <a:lnTo>
                    <a:pt x="2298" y="36798"/>
                  </a:lnTo>
                  <a:cubicBezTo>
                    <a:pt x="1883" y="36798"/>
                    <a:pt x="1501" y="36734"/>
                    <a:pt x="1181" y="36607"/>
                  </a:cubicBezTo>
                  <a:cubicBezTo>
                    <a:pt x="2969" y="34149"/>
                    <a:pt x="4852" y="31660"/>
                    <a:pt x="6671" y="29234"/>
                  </a:cubicBezTo>
                  <a:cubicBezTo>
                    <a:pt x="7437" y="28245"/>
                    <a:pt x="8171" y="27256"/>
                    <a:pt x="8937" y="26234"/>
                  </a:cubicBezTo>
                  <a:cubicBezTo>
                    <a:pt x="9064" y="26075"/>
                    <a:pt x="9128" y="25851"/>
                    <a:pt x="9096" y="25660"/>
                  </a:cubicBezTo>
                  <a:cubicBezTo>
                    <a:pt x="9064" y="25596"/>
                    <a:pt x="9064" y="25500"/>
                    <a:pt x="9032" y="25437"/>
                  </a:cubicBezTo>
                  <a:cubicBezTo>
                    <a:pt x="10596" y="22085"/>
                    <a:pt x="12543" y="18862"/>
                    <a:pt x="14841" y="15862"/>
                  </a:cubicBezTo>
                  <a:cubicBezTo>
                    <a:pt x="16947" y="13181"/>
                    <a:pt x="19277" y="10692"/>
                    <a:pt x="21830" y="8522"/>
                  </a:cubicBezTo>
                  <a:cubicBezTo>
                    <a:pt x="23936" y="6703"/>
                    <a:pt x="27128" y="4150"/>
                    <a:pt x="30670" y="2618"/>
                  </a:cubicBezTo>
                  <a:cubicBezTo>
                    <a:pt x="32681" y="1756"/>
                    <a:pt x="34979" y="1182"/>
                    <a:pt x="37723" y="830"/>
                  </a:cubicBezTo>
                  <a:close/>
                  <a:moveTo>
                    <a:pt x="37883" y="1"/>
                  </a:moveTo>
                  <a:cubicBezTo>
                    <a:pt x="35298" y="320"/>
                    <a:pt x="32745" y="862"/>
                    <a:pt x="30351" y="1884"/>
                  </a:cubicBezTo>
                  <a:cubicBezTo>
                    <a:pt x="27032" y="3320"/>
                    <a:pt x="24032" y="5586"/>
                    <a:pt x="21319" y="7915"/>
                  </a:cubicBezTo>
                  <a:cubicBezTo>
                    <a:pt x="18702" y="10150"/>
                    <a:pt x="16341" y="12671"/>
                    <a:pt x="14234" y="15383"/>
                  </a:cubicBezTo>
                  <a:cubicBezTo>
                    <a:pt x="11841" y="18479"/>
                    <a:pt x="9798" y="21830"/>
                    <a:pt x="8171" y="25373"/>
                  </a:cubicBezTo>
                  <a:cubicBezTo>
                    <a:pt x="8107" y="25532"/>
                    <a:pt x="8171" y="25692"/>
                    <a:pt x="8298" y="25756"/>
                  </a:cubicBezTo>
                  <a:cubicBezTo>
                    <a:pt x="5522" y="29458"/>
                    <a:pt x="2681" y="33128"/>
                    <a:pt x="1" y="36862"/>
                  </a:cubicBezTo>
                  <a:cubicBezTo>
                    <a:pt x="160" y="36990"/>
                    <a:pt x="320" y="37117"/>
                    <a:pt x="511" y="37213"/>
                  </a:cubicBezTo>
                  <a:cubicBezTo>
                    <a:pt x="1054" y="37468"/>
                    <a:pt x="1660" y="37596"/>
                    <a:pt x="2298" y="37596"/>
                  </a:cubicBezTo>
                  <a:lnTo>
                    <a:pt x="2458" y="37596"/>
                  </a:lnTo>
                  <a:cubicBezTo>
                    <a:pt x="5522" y="37500"/>
                    <a:pt x="7947" y="35011"/>
                    <a:pt x="10819" y="33990"/>
                  </a:cubicBezTo>
                  <a:cubicBezTo>
                    <a:pt x="12224" y="33511"/>
                    <a:pt x="13692" y="33383"/>
                    <a:pt x="15160" y="33383"/>
                  </a:cubicBezTo>
                  <a:cubicBezTo>
                    <a:pt x="16756" y="33383"/>
                    <a:pt x="18383" y="33511"/>
                    <a:pt x="19979" y="33511"/>
                  </a:cubicBezTo>
                  <a:lnTo>
                    <a:pt x="20170" y="33511"/>
                  </a:lnTo>
                  <a:cubicBezTo>
                    <a:pt x="23298" y="33479"/>
                    <a:pt x="26872" y="32490"/>
                    <a:pt x="28181" y="29649"/>
                  </a:cubicBezTo>
                  <a:cubicBezTo>
                    <a:pt x="29202" y="27447"/>
                    <a:pt x="28532" y="24862"/>
                    <a:pt x="28596" y="22405"/>
                  </a:cubicBezTo>
                  <a:cubicBezTo>
                    <a:pt x="28660" y="19915"/>
                    <a:pt x="29585" y="17426"/>
                    <a:pt x="31149" y="15511"/>
                  </a:cubicBezTo>
                  <a:cubicBezTo>
                    <a:pt x="32745" y="13532"/>
                    <a:pt x="34947" y="12160"/>
                    <a:pt x="36830" y="10469"/>
                  </a:cubicBezTo>
                  <a:cubicBezTo>
                    <a:pt x="38713" y="8777"/>
                    <a:pt x="40372" y="6543"/>
                    <a:pt x="40340" y="4022"/>
                  </a:cubicBezTo>
                  <a:cubicBezTo>
                    <a:pt x="40340" y="2682"/>
                    <a:pt x="39638" y="1373"/>
                    <a:pt x="38649" y="511"/>
                  </a:cubicBezTo>
                  <a:cubicBezTo>
                    <a:pt x="38425" y="320"/>
                    <a:pt x="38170" y="160"/>
                    <a:pt x="37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Imagem 6" descr="Uma imagem com arte, desenho, esboço, design&#10;&#10;Descrição gerada automaticamente">
            <a:extLst>
              <a:ext uri="{FF2B5EF4-FFF2-40B4-BE49-F238E27FC236}">
                <a16:creationId xmlns:a16="http://schemas.microsoft.com/office/drawing/2014/main" id="{01953E1D-C95F-EA34-1C7E-8D89844C9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5039" y="1524302"/>
            <a:ext cx="895652" cy="1017703"/>
          </a:xfrm>
          <a:prstGeom prst="rect">
            <a:avLst/>
          </a:prstGeom>
        </p:spPr>
      </p:pic>
      <p:pic>
        <p:nvPicPr>
          <p:cNvPr id="9" name="Imagem 8" descr="Uma imagem com Gráficos, Azul elétrico, captura de ecrã, Saturação de cores&#10;&#10;Descrição gerada automaticamente">
            <a:extLst>
              <a:ext uri="{FF2B5EF4-FFF2-40B4-BE49-F238E27FC236}">
                <a16:creationId xmlns:a16="http://schemas.microsoft.com/office/drawing/2014/main" id="{BF31D444-BF77-C5FA-4F99-D01D95780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4354" y="2930607"/>
            <a:ext cx="989054" cy="484997"/>
          </a:xfrm>
          <a:prstGeom prst="rect">
            <a:avLst/>
          </a:prstGeom>
        </p:spPr>
      </p:pic>
      <p:pic>
        <p:nvPicPr>
          <p:cNvPr id="11" name="Imagem 10" descr="Uma imagem com Gráficos, roxo, Saturação de cores, Lilás&#10;&#10;Descrição gerada automaticamente">
            <a:extLst>
              <a:ext uri="{FF2B5EF4-FFF2-40B4-BE49-F238E27FC236}">
                <a16:creationId xmlns:a16="http://schemas.microsoft.com/office/drawing/2014/main" id="{C1B4D14F-22E2-92E7-EC89-128BE28961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2972" y="1710539"/>
            <a:ext cx="1252124" cy="704320"/>
          </a:xfrm>
          <a:prstGeom prst="rect">
            <a:avLst/>
          </a:prstGeom>
        </p:spPr>
      </p:pic>
      <p:pic>
        <p:nvPicPr>
          <p:cNvPr id="13" name="Imagem 12" descr="Uma imagem com preto, escuridão&#10;&#10;Descrição gerada automaticamente">
            <a:extLst>
              <a:ext uri="{FF2B5EF4-FFF2-40B4-BE49-F238E27FC236}">
                <a16:creationId xmlns:a16="http://schemas.microsoft.com/office/drawing/2014/main" id="{C4453645-572E-9DAD-56A4-F4D3943A32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9743" y="2739474"/>
            <a:ext cx="797603" cy="797603"/>
          </a:xfrm>
          <a:prstGeom prst="rect">
            <a:avLst/>
          </a:prstGeom>
        </p:spPr>
      </p:pic>
      <p:grpSp>
        <p:nvGrpSpPr>
          <p:cNvPr id="12" name="Agrupar 11">
            <a:extLst>
              <a:ext uri="{FF2B5EF4-FFF2-40B4-BE49-F238E27FC236}">
                <a16:creationId xmlns:a16="http://schemas.microsoft.com/office/drawing/2014/main" id="{C74F8157-F212-8AC1-E427-19B6514934CD}"/>
              </a:ext>
            </a:extLst>
          </p:cNvPr>
          <p:cNvGrpSpPr/>
          <p:nvPr/>
        </p:nvGrpSpPr>
        <p:grpSpPr>
          <a:xfrm>
            <a:off x="671944" y="1414895"/>
            <a:ext cx="8167255" cy="2313709"/>
            <a:chOff x="443345" y="1800225"/>
            <a:chExt cx="6506684" cy="1919720"/>
          </a:xfrm>
        </p:grpSpPr>
        <p:sp>
          <p:nvSpPr>
            <p:cNvPr id="4" name="Google Shape;20091;p69">
              <a:extLst>
                <a:ext uri="{FF2B5EF4-FFF2-40B4-BE49-F238E27FC236}">
                  <a16:creationId xmlns:a16="http://schemas.microsoft.com/office/drawing/2014/main" id="{2E122100-283E-487B-18E6-719512E9039E}"/>
                </a:ext>
              </a:extLst>
            </p:cNvPr>
            <p:cNvSpPr/>
            <p:nvPr/>
          </p:nvSpPr>
          <p:spPr>
            <a:xfrm>
              <a:off x="5369732" y="2702048"/>
              <a:ext cx="1142406" cy="1017897"/>
            </a:xfrm>
            <a:custGeom>
              <a:avLst/>
              <a:gdLst>
                <a:gd name="connsiteX0" fmla="*/ 285542 w 1142406"/>
                <a:gd name="connsiteY0" fmla="*/ 0 h 1017897"/>
                <a:gd name="connsiteX1" fmla="*/ 19 w 1142406"/>
                <a:gd name="connsiteY1" fmla="*/ 508938 h 1017897"/>
                <a:gd name="connsiteX2" fmla="*/ 285542 w 1142406"/>
                <a:gd name="connsiteY2" fmla="*/ 1017897 h 1017897"/>
                <a:gd name="connsiteX3" fmla="*/ 856863 w 1142406"/>
                <a:gd name="connsiteY3" fmla="*/ 1017897 h 1017897"/>
                <a:gd name="connsiteX4" fmla="*/ 1142386 w 1142406"/>
                <a:gd name="connsiteY4" fmla="*/ 508938 h 1017897"/>
                <a:gd name="connsiteX5" fmla="*/ 856863 w 1142406"/>
                <a:gd name="connsiteY5" fmla="*/ 0 h 1017897"/>
                <a:gd name="connsiteX6" fmla="*/ 285542 w 1142406"/>
                <a:gd name="connsiteY6" fmla="*/ 0 h 1017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406" h="1017897" extrusionOk="0">
                  <a:moveTo>
                    <a:pt x="285542" y="0"/>
                  </a:moveTo>
                  <a:cubicBezTo>
                    <a:pt x="188134" y="146501"/>
                    <a:pt x="108523" y="305254"/>
                    <a:pt x="19" y="508938"/>
                  </a:cubicBezTo>
                  <a:cubicBezTo>
                    <a:pt x="131357" y="684672"/>
                    <a:pt x="197081" y="860599"/>
                    <a:pt x="285542" y="1017897"/>
                  </a:cubicBezTo>
                  <a:cubicBezTo>
                    <a:pt x="567841" y="1004496"/>
                    <a:pt x="585016" y="1022511"/>
                    <a:pt x="856863" y="1017897"/>
                  </a:cubicBezTo>
                  <a:cubicBezTo>
                    <a:pt x="959244" y="889221"/>
                    <a:pt x="1087333" y="657166"/>
                    <a:pt x="1142386" y="508938"/>
                  </a:cubicBezTo>
                  <a:cubicBezTo>
                    <a:pt x="1025328" y="358175"/>
                    <a:pt x="992592" y="235717"/>
                    <a:pt x="856863" y="0"/>
                  </a:cubicBezTo>
                  <a:cubicBezTo>
                    <a:pt x="628268" y="-23646"/>
                    <a:pt x="523693" y="15003"/>
                    <a:pt x="285542" y="0"/>
                  </a:cubicBezTo>
                  <a:close/>
                </a:path>
              </a:pathLst>
            </a:custGeom>
            <a:noFill/>
            <a:ln w="12700" cap="flat" cmpd="sng">
              <a:solidFill>
                <a:srgbClr val="A61C00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 sd="3328984544"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68" h="50027" extrusionOk="0">
                          <a:moveTo>
                            <a:pt x="14439" y="0"/>
                          </a:moveTo>
                          <a:lnTo>
                            <a:pt x="1" y="25013"/>
                          </a:lnTo>
                          <a:lnTo>
                            <a:pt x="14439" y="50027"/>
                          </a:lnTo>
                          <a:lnTo>
                            <a:pt x="43329" y="50027"/>
                          </a:lnTo>
                          <a:lnTo>
                            <a:pt x="57767" y="25013"/>
                          </a:lnTo>
                          <a:lnTo>
                            <a:pt x="43329" y="0"/>
                          </a:ln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092;p69">
              <a:extLst>
                <a:ext uri="{FF2B5EF4-FFF2-40B4-BE49-F238E27FC236}">
                  <a16:creationId xmlns:a16="http://schemas.microsoft.com/office/drawing/2014/main" id="{C37A913B-9D55-C328-83E9-BC276F5DA486}"/>
                </a:ext>
              </a:extLst>
            </p:cNvPr>
            <p:cNvSpPr/>
            <p:nvPr/>
          </p:nvSpPr>
          <p:spPr>
            <a:xfrm>
              <a:off x="867290" y="1800225"/>
              <a:ext cx="1142232" cy="1017897"/>
            </a:xfrm>
            <a:custGeom>
              <a:avLst/>
              <a:gdLst>
                <a:gd name="connsiteX0" fmla="*/ 285498 w 1142232"/>
                <a:gd name="connsiteY0" fmla="*/ 0 h 1017897"/>
                <a:gd name="connsiteX1" fmla="*/ 19 w 1142232"/>
                <a:gd name="connsiteY1" fmla="*/ 508938 h 1017897"/>
                <a:gd name="connsiteX2" fmla="*/ 285498 w 1142232"/>
                <a:gd name="connsiteY2" fmla="*/ 1017897 h 1017897"/>
                <a:gd name="connsiteX3" fmla="*/ 856733 w 1142232"/>
                <a:gd name="connsiteY3" fmla="*/ 1017897 h 1017897"/>
                <a:gd name="connsiteX4" fmla="*/ 1142232 w 1142232"/>
                <a:gd name="connsiteY4" fmla="*/ 508938 h 1017897"/>
                <a:gd name="connsiteX5" fmla="*/ 856733 w 1142232"/>
                <a:gd name="connsiteY5" fmla="*/ 0 h 1017897"/>
                <a:gd name="connsiteX6" fmla="*/ 285498 w 1142232"/>
                <a:gd name="connsiteY6" fmla="*/ 0 h 1017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232" h="1017897" extrusionOk="0">
                  <a:moveTo>
                    <a:pt x="285498" y="0"/>
                  </a:moveTo>
                  <a:cubicBezTo>
                    <a:pt x="206279" y="180812"/>
                    <a:pt x="91748" y="306410"/>
                    <a:pt x="19" y="508938"/>
                  </a:cubicBezTo>
                  <a:cubicBezTo>
                    <a:pt x="118188" y="690375"/>
                    <a:pt x="157139" y="827931"/>
                    <a:pt x="285498" y="1017897"/>
                  </a:cubicBezTo>
                  <a:cubicBezTo>
                    <a:pt x="445557" y="1044534"/>
                    <a:pt x="635896" y="998486"/>
                    <a:pt x="856733" y="1017897"/>
                  </a:cubicBezTo>
                  <a:cubicBezTo>
                    <a:pt x="1009080" y="772789"/>
                    <a:pt x="1046491" y="700569"/>
                    <a:pt x="1142232" y="508938"/>
                  </a:cubicBezTo>
                  <a:cubicBezTo>
                    <a:pt x="1076816" y="411475"/>
                    <a:pt x="938186" y="148634"/>
                    <a:pt x="856733" y="0"/>
                  </a:cubicBezTo>
                  <a:cubicBezTo>
                    <a:pt x="574213" y="-19902"/>
                    <a:pt x="521589" y="-19590"/>
                    <a:pt x="285498" y="0"/>
                  </a:cubicBezTo>
                  <a:close/>
                </a:path>
              </a:pathLst>
            </a:custGeom>
            <a:noFill/>
            <a:ln w="12700" cap="rnd" cmpd="sng">
              <a:solidFill>
                <a:srgbClr val="A61C00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68" h="50027" extrusionOk="0">
                          <a:moveTo>
                            <a:pt x="14439" y="0"/>
                          </a:moveTo>
                          <a:lnTo>
                            <a:pt x="1" y="25013"/>
                          </a:lnTo>
                          <a:lnTo>
                            <a:pt x="14439" y="50027"/>
                          </a:lnTo>
                          <a:lnTo>
                            <a:pt x="43329" y="50027"/>
                          </a:lnTo>
                          <a:lnTo>
                            <a:pt x="57768" y="25013"/>
                          </a:lnTo>
                          <a:lnTo>
                            <a:pt x="43329" y="0"/>
                          </a:ln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093;p69">
              <a:extLst>
                <a:ext uri="{FF2B5EF4-FFF2-40B4-BE49-F238E27FC236}">
                  <a16:creationId xmlns:a16="http://schemas.microsoft.com/office/drawing/2014/main" id="{595D8BAA-9110-58F8-4CD0-420DC46B1D65}"/>
                </a:ext>
              </a:extLst>
            </p:cNvPr>
            <p:cNvSpPr/>
            <p:nvPr/>
          </p:nvSpPr>
          <p:spPr>
            <a:xfrm>
              <a:off x="2372606" y="2702230"/>
              <a:ext cx="1142297" cy="1017433"/>
            </a:xfrm>
            <a:custGeom>
              <a:avLst/>
              <a:gdLst>
                <a:gd name="connsiteX0" fmla="*/ 285712 w 1142297"/>
                <a:gd name="connsiteY0" fmla="*/ 0 h 1017433"/>
                <a:gd name="connsiteX1" fmla="*/ 0 w 1142297"/>
                <a:gd name="connsiteY1" fmla="*/ 508706 h 1017433"/>
                <a:gd name="connsiteX2" fmla="*/ 285712 w 1142297"/>
                <a:gd name="connsiteY2" fmla="*/ 1017433 h 1017433"/>
                <a:gd name="connsiteX3" fmla="*/ 856584 w 1142297"/>
                <a:gd name="connsiteY3" fmla="*/ 1017433 h 1017433"/>
                <a:gd name="connsiteX4" fmla="*/ 1142297 w 1142297"/>
                <a:gd name="connsiteY4" fmla="*/ 508706 h 1017433"/>
                <a:gd name="connsiteX5" fmla="*/ 856584 w 1142297"/>
                <a:gd name="connsiteY5" fmla="*/ 0 h 1017433"/>
                <a:gd name="connsiteX6" fmla="*/ 285712 w 1142297"/>
                <a:gd name="connsiteY6" fmla="*/ 0 h 101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297" h="1017433" extrusionOk="0">
                  <a:moveTo>
                    <a:pt x="285712" y="0"/>
                  </a:moveTo>
                  <a:cubicBezTo>
                    <a:pt x="140101" y="210002"/>
                    <a:pt x="116809" y="293416"/>
                    <a:pt x="0" y="508706"/>
                  </a:cubicBezTo>
                  <a:cubicBezTo>
                    <a:pt x="108078" y="676875"/>
                    <a:pt x="160535" y="833100"/>
                    <a:pt x="285712" y="1017433"/>
                  </a:cubicBezTo>
                  <a:cubicBezTo>
                    <a:pt x="444048" y="1042153"/>
                    <a:pt x="685803" y="1016797"/>
                    <a:pt x="856584" y="1017433"/>
                  </a:cubicBezTo>
                  <a:cubicBezTo>
                    <a:pt x="935979" y="907789"/>
                    <a:pt x="1075655" y="612735"/>
                    <a:pt x="1142297" y="508706"/>
                  </a:cubicBezTo>
                  <a:cubicBezTo>
                    <a:pt x="1048864" y="305588"/>
                    <a:pt x="929536" y="181071"/>
                    <a:pt x="856584" y="0"/>
                  </a:cubicBezTo>
                  <a:cubicBezTo>
                    <a:pt x="721609" y="23020"/>
                    <a:pt x="430853" y="18746"/>
                    <a:pt x="285712" y="0"/>
                  </a:cubicBezTo>
                  <a:close/>
                </a:path>
              </a:pathLst>
            </a:custGeom>
            <a:noFill/>
            <a:ln w="12700" cap="flat" cmpd="sng">
              <a:solidFill>
                <a:srgbClr val="A61C00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 sd="2834375569"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80" h="50027" extrusionOk="0">
                          <a:moveTo>
                            <a:pt x="14452" y="0"/>
                          </a:moveTo>
                          <a:lnTo>
                            <a:pt x="0" y="25013"/>
                          </a:lnTo>
                          <a:lnTo>
                            <a:pt x="14452" y="50027"/>
                          </a:lnTo>
                          <a:lnTo>
                            <a:pt x="43328" y="50027"/>
                          </a:lnTo>
                          <a:lnTo>
                            <a:pt x="57780" y="25013"/>
                          </a:lnTo>
                          <a:lnTo>
                            <a:pt x="43328" y="0"/>
                          </a:ln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094;p69">
              <a:extLst>
                <a:ext uri="{FF2B5EF4-FFF2-40B4-BE49-F238E27FC236}">
                  <a16:creationId xmlns:a16="http://schemas.microsoft.com/office/drawing/2014/main" id="{76F55E94-5B37-E7B6-DC49-212C3E1CE1F4}"/>
                </a:ext>
              </a:extLst>
            </p:cNvPr>
            <p:cNvSpPr/>
            <p:nvPr/>
          </p:nvSpPr>
          <p:spPr>
            <a:xfrm>
              <a:off x="3857806" y="1800225"/>
              <a:ext cx="1142385" cy="1017897"/>
            </a:xfrm>
            <a:custGeom>
              <a:avLst/>
              <a:gdLst>
                <a:gd name="connsiteX0" fmla="*/ 285541 w 1142385"/>
                <a:gd name="connsiteY0" fmla="*/ 0 h 1017897"/>
                <a:gd name="connsiteX1" fmla="*/ 0 w 1142385"/>
                <a:gd name="connsiteY1" fmla="*/ 508938 h 1017897"/>
                <a:gd name="connsiteX2" fmla="*/ 285541 w 1142385"/>
                <a:gd name="connsiteY2" fmla="*/ 1017897 h 1017897"/>
                <a:gd name="connsiteX3" fmla="*/ 856843 w 1142385"/>
                <a:gd name="connsiteY3" fmla="*/ 1017897 h 1017897"/>
                <a:gd name="connsiteX4" fmla="*/ 1142385 w 1142385"/>
                <a:gd name="connsiteY4" fmla="*/ 508938 h 1017897"/>
                <a:gd name="connsiteX5" fmla="*/ 856843 w 1142385"/>
                <a:gd name="connsiteY5" fmla="*/ 0 h 1017897"/>
                <a:gd name="connsiteX6" fmla="*/ 285541 w 1142385"/>
                <a:gd name="connsiteY6" fmla="*/ 0 h 1017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385" h="1017897" extrusionOk="0">
                  <a:moveTo>
                    <a:pt x="285541" y="0"/>
                  </a:moveTo>
                  <a:cubicBezTo>
                    <a:pt x="246875" y="121587"/>
                    <a:pt x="102625" y="288693"/>
                    <a:pt x="0" y="508938"/>
                  </a:cubicBezTo>
                  <a:cubicBezTo>
                    <a:pt x="124096" y="747908"/>
                    <a:pt x="223351" y="895853"/>
                    <a:pt x="285541" y="1017897"/>
                  </a:cubicBezTo>
                  <a:cubicBezTo>
                    <a:pt x="528518" y="1037199"/>
                    <a:pt x="650248" y="1024278"/>
                    <a:pt x="856843" y="1017897"/>
                  </a:cubicBezTo>
                  <a:cubicBezTo>
                    <a:pt x="956976" y="869101"/>
                    <a:pt x="1080981" y="668454"/>
                    <a:pt x="1142385" y="508938"/>
                  </a:cubicBezTo>
                  <a:cubicBezTo>
                    <a:pt x="1071302" y="376202"/>
                    <a:pt x="964089" y="213198"/>
                    <a:pt x="856843" y="0"/>
                  </a:cubicBezTo>
                  <a:cubicBezTo>
                    <a:pt x="726804" y="5191"/>
                    <a:pt x="456520" y="5913"/>
                    <a:pt x="285541" y="0"/>
                  </a:cubicBezTo>
                  <a:close/>
                </a:path>
              </a:pathLst>
            </a:custGeom>
            <a:noFill/>
            <a:ln w="12700" cap="flat" cmpd="sng">
              <a:solidFill>
                <a:srgbClr val="A61C00"/>
              </a:solidFill>
              <a:prstDash val="solid"/>
              <a:round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 sd="2225865239"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67" h="50027" extrusionOk="0">
                          <a:moveTo>
                            <a:pt x="14439" y="0"/>
                          </a:moveTo>
                          <a:lnTo>
                            <a:pt x="0" y="25013"/>
                          </a:lnTo>
                          <a:lnTo>
                            <a:pt x="14439" y="50027"/>
                          </a:lnTo>
                          <a:lnTo>
                            <a:pt x="43328" y="50027"/>
                          </a:lnTo>
                          <a:lnTo>
                            <a:pt x="57767" y="25013"/>
                          </a:lnTo>
                          <a:lnTo>
                            <a:pt x="43328" y="0"/>
                          </a:lnTo>
                          <a:close/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095;p69">
              <a:extLst>
                <a:ext uri="{FF2B5EF4-FFF2-40B4-BE49-F238E27FC236}">
                  <a16:creationId xmlns:a16="http://schemas.microsoft.com/office/drawing/2014/main" id="{18E4C5D9-9392-69F0-625C-B4CA5AB4EFE0}"/>
                </a:ext>
              </a:extLst>
            </p:cNvPr>
            <p:cNvSpPr/>
            <p:nvPr/>
          </p:nvSpPr>
          <p:spPr>
            <a:xfrm>
              <a:off x="443345" y="2311714"/>
              <a:ext cx="6506684" cy="899212"/>
            </a:xfrm>
            <a:custGeom>
              <a:avLst/>
              <a:gdLst>
                <a:gd name="connsiteX0" fmla="*/ 6506684 w 6506684"/>
                <a:gd name="connsiteY0" fmla="*/ 899212 h 899212"/>
                <a:gd name="connsiteX1" fmla="*/ 6260096 w 6506684"/>
                <a:gd name="connsiteY1" fmla="*/ 463552 h 899212"/>
                <a:gd name="connsiteX2" fmla="*/ 6003444 w 6506684"/>
                <a:gd name="connsiteY2" fmla="*/ 10109 h 899212"/>
                <a:gd name="connsiteX3" fmla="*/ 5486100 w 6506684"/>
                <a:gd name="connsiteY3" fmla="*/ 10109 h 899212"/>
                <a:gd name="connsiteX4" fmla="*/ 5008551 w 6506684"/>
                <a:gd name="connsiteY4" fmla="*/ 10109 h 899212"/>
                <a:gd name="connsiteX5" fmla="*/ 4769783 w 6506684"/>
                <a:gd name="connsiteY5" fmla="*/ 435624 h 899212"/>
                <a:gd name="connsiteX6" fmla="*/ 4511118 w 6506684"/>
                <a:gd name="connsiteY6" fmla="*/ 896598 h 899212"/>
                <a:gd name="connsiteX7" fmla="*/ 4030260 w 6506684"/>
                <a:gd name="connsiteY7" fmla="*/ 897853 h 899212"/>
                <a:gd name="connsiteX8" fmla="*/ 3509330 w 6506684"/>
                <a:gd name="connsiteY8" fmla="*/ 899212 h 899212"/>
                <a:gd name="connsiteX9" fmla="*/ 3247079 w 6506684"/>
                <a:gd name="connsiteY9" fmla="*/ 431622 h 899212"/>
                <a:gd name="connsiteX10" fmla="*/ 3005002 w 6506684"/>
                <a:gd name="connsiteY10" fmla="*/ 0 h 899212"/>
                <a:gd name="connsiteX11" fmla="*/ 2530580 w 6506684"/>
                <a:gd name="connsiteY11" fmla="*/ 0 h 899212"/>
                <a:gd name="connsiteX12" fmla="*/ 1995593 w 6506684"/>
                <a:gd name="connsiteY12" fmla="*/ 0 h 899212"/>
                <a:gd name="connsiteX13" fmla="*/ 1756812 w 6506684"/>
                <a:gd name="connsiteY13" fmla="*/ 428396 h 899212"/>
                <a:gd name="connsiteX14" fmla="*/ 1498132 w 6506684"/>
                <a:gd name="connsiteY14" fmla="*/ 892491 h 899212"/>
                <a:gd name="connsiteX15" fmla="*/ 1010826 w 6506684"/>
                <a:gd name="connsiteY15" fmla="*/ 892491 h 899212"/>
                <a:gd name="connsiteX16" fmla="*/ 503629 w 6506684"/>
                <a:gd name="connsiteY16" fmla="*/ 892491 h 899212"/>
                <a:gd name="connsiteX17" fmla="*/ 261887 w 6506684"/>
                <a:gd name="connsiteY17" fmla="*/ 465722 h 899212"/>
                <a:gd name="connsiteX18" fmla="*/ 0 w 6506684"/>
                <a:gd name="connsiteY18" fmla="*/ 3389 h 899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06684" h="899212" fill="none" extrusionOk="0">
                  <a:moveTo>
                    <a:pt x="6506684" y="899212"/>
                  </a:moveTo>
                  <a:cubicBezTo>
                    <a:pt x="6447536" y="780120"/>
                    <a:pt x="6298478" y="580224"/>
                    <a:pt x="6260096" y="463552"/>
                  </a:cubicBezTo>
                  <a:cubicBezTo>
                    <a:pt x="6221715" y="346880"/>
                    <a:pt x="6105990" y="190160"/>
                    <a:pt x="6003444" y="10109"/>
                  </a:cubicBezTo>
                  <a:cubicBezTo>
                    <a:pt x="5808396" y="-9648"/>
                    <a:pt x="5636393" y="34310"/>
                    <a:pt x="5486100" y="10109"/>
                  </a:cubicBezTo>
                  <a:cubicBezTo>
                    <a:pt x="5335807" y="-14092"/>
                    <a:pt x="5176835" y="-9487"/>
                    <a:pt x="5008551" y="10109"/>
                  </a:cubicBezTo>
                  <a:cubicBezTo>
                    <a:pt x="4928788" y="184662"/>
                    <a:pt x="4815900" y="315932"/>
                    <a:pt x="4769783" y="435624"/>
                  </a:cubicBezTo>
                  <a:cubicBezTo>
                    <a:pt x="4723666" y="555316"/>
                    <a:pt x="4625730" y="698168"/>
                    <a:pt x="4511118" y="896598"/>
                  </a:cubicBezTo>
                  <a:cubicBezTo>
                    <a:pt x="4355469" y="881628"/>
                    <a:pt x="4221937" y="882968"/>
                    <a:pt x="4030260" y="897853"/>
                  </a:cubicBezTo>
                  <a:cubicBezTo>
                    <a:pt x="3838583" y="912737"/>
                    <a:pt x="3684973" y="909406"/>
                    <a:pt x="3509330" y="899212"/>
                  </a:cubicBezTo>
                  <a:cubicBezTo>
                    <a:pt x="3452364" y="807723"/>
                    <a:pt x="3323679" y="600506"/>
                    <a:pt x="3247079" y="431622"/>
                  </a:cubicBezTo>
                  <a:cubicBezTo>
                    <a:pt x="3170479" y="262737"/>
                    <a:pt x="3059096" y="85590"/>
                    <a:pt x="3005002" y="0"/>
                  </a:cubicBezTo>
                  <a:cubicBezTo>
                    <a:pt x="2820243" y="1039"/>
                    <a:pt x="2684509" y="-13462"/>
                    <a:pt x="2530580" y="0"/>
                  </a:cubicBezTo>
                  <a:cubicBezTo>
                    <a:pt x="2376651" y="13462"/>
                    <a:pt x="2128156" y="8040"/>
                    <a:pt x="1995593" y="0"/>
                  </a:cubicBezTo>
                  <a:cubicBezTo>
                    <a:pt x="1913919" y="176058"/>
                    <a:pt x="1877913" y="247436"/>
                    <a:pt x="1756812" y="428396"/>
                  </a:cubicBezTo>
                  <a:cubicBezTo>
                    <a:pt x="1635711" y="609355"/>
                    <a:pt x="1561788" y="738260"/>
                    <a:pt x="1498132" y="892491"/>
                  </a:cubicBezTo>
                  <a:cubicBezTo>
                    <a:pt x="1326465" y="911828"/>
                    <a:pt x="1160547" y="911138"/>
                    <a:pt x="1010826" y="892491"/>
                  </a:cubicBezTo>
                  <a:cubicBezTo>
                    <a:pt x="861105" y="873844"/>
                    <a:pt x="611160" y="894915"/>
                    <a:pt x="503629" y="892491"/>
                  </a:cubicBezTo>
                  <a:cubicBezTo>
                    <a:pt x="406195" y="674868"/>
                    <a:pt x="320746" y="604654"/>
                    <a:pt x="261887" y="465722"/>
                  </a:cubicBezTo>
                  <a:cubicBezTo>
                    <a:pt x="203028" y="326790"/>
                    <a:pt x="55584" y="122510"/>
                    <a:pt x="0" y="3389"/>
                  </a:cubicBezTo>
                </a:path>
              </a:pathLst>
            </a:custGeom>
            <a:noFill/>
            <a:ln w="12700" cap="flat" cmpd="sng">
              <a:solidFill>
                <a:srgbClr val="A61C00"/>
              </a:solidFill>
              <a:prstDash val="solid"/>
              <a:miter lim="13007"/>
              <a:headEnd type="none" w="sm" len="sm"/>
              <a:tailEnd type="none" w="sm" len="sm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285373 w 285373"/>
                        <a:gd name="connsiteY0" fmla="*/ 3317 h 31309"/>
                        <a:gd name="connsiteX1" fmla="*/ 269256 w 285373"/>
                        <a:gd name="connsiteY1" fmla="*/ 31309 h 31309"/>
                        <a:gd name="connsiteX2" fmla="*/ 233095 w 285373"/>
                        <a:gd name="connsiteY2" fmla="*/ 31309 h 31309"/>
                        <a:gd name="connsiteX3" fmla="*/ 215067 w 285373"/>
                        <a:gd name="connsiteY3" fmla="*/ 352 h 31309"/>
                        <a:gd name="connsiteX4" fmla="*/ 179426 w 285373"/>
                        <a:gd name="connsiteY4" fmla="*/ 352 h 31309"/>
                        <a:gd name="connsiteX5" fmla="*/ 161606 w 285373"/>
                        <a:gd name="connsiteY5" fmla="*/ 31218 h 31309"/>
                        <a:gd name="connsiteX6" fmla="*/ 125718 w 285373"/>
                        <a:gd name="connsiteY6" fmla="*/ 31309 h 31309"/>
                        <a:gd name="connsiteX7" fmla="*/ 107651 w 285373"/>
                        <a:gd name="connsiteY7" fmla="*/ 0 h 31309"/>
                        <a:gd name="connsiteX8" fmla="*/ 71490 w 285373"/>
                        <a:gd name="connsiteY8" fmla="*/ 0 h 31309"/>
                        <a:gd name="connsiteX9" fmla="*/ 53669 w 285373"/>
                        <a:gd name="connsiteY9" fmla="*/ 31075 h 31309"/>
                        <a:gd name="connsiteX10" fmla="*/ 18042 w 285373"/>
                        <a:gd name="connsiteY10" fmla="*/ 31075 h 31309"/>
                        <a:gd name="connsiteX11" fmla="*/ 0 w 285373"/>
                        <a:gd name="connsiteY11" fmla="*/ 118 h 31309"/>
                        <a:gd name="connsiteX0" fmla="*/ 285373 w 285373"/>
                        <a:gd name="connsiteY0" fmla="*/ 3317 h 31309"/>
                        <a:gd name="connsiteX1" fmla="*/ 233095 w 285373"/>
                        <a:gd name="connsiteY1" fmla="*/ 31309 h 31309"/>
                        <a:gd name="connsiteX2" fmla="*/ 215067 w 285373"/>
                        <a:gd name="connsiteY2" fmla="*/ 352 h 31309"/>
                        <a:gd name="connsiteX3" fmla="*/ 179426 w 285373"/>
                        <a:gd name="connsiteY3" fmla="*/ 352 h 31309"/>
                        <a:gd name="connsiteX4" fmla="*/ 161606 w 285373"/>
                        <a:gd name="connsiteY4" fmla="*/ 31218 h 31309"/>
                        <a:gd name="connsiteX5" fmla="*/ 125718 w 285373"/>
                        <a:gd name="connsiteY5" fmla="*/ 31309 h 31309"/>
                        <a:gd name="connsiteX6" fmla="*/ 107651 w 285373"/>
                        <a:gd name="connsiteY6" fmla="*/ 0 h 31309"/>
                        <a:gd name="connsiteX7" fmla="*/ 71490 w 285373"/>
                        <a:gd name="connsiteY7" fmla="*/ 0 h 31309"/>
                        <a:gd name="connsiteX8" fmla="*/ 53669 w 285373"/>
                        <a:gd name="connsiteY8" fmla="*/ 31075 h 31309"/>
                        <a:gd name="connsiteX9" fmla="*/ 18042 w 285373"/>
                        <a:gd name="connsiteY9" fmla="*/ 31075 h 31309"/>
                        <a:gd name="connsiteX10" fmla="*/ 0 w 285373"/>
                        <a:gd name="connsiteY10" fmla="*/ 118 h 31309"/>
                        <a:gd name="connsiteX0" fmla="*/ 233095 w 233095"/>
                        <a:gd name="connsiteY0" fmla="*/ 31309 h 31309"/>
                        <a:gd name="connsiteX1" fmla="*/ 215067 w 233095"/>
                        <a:gd name="connsiteY1" fmla="*/ 352 h 31309"/>
                        <a:gd name="connsiteX2" fmla="*/ 179426 w 233095"/>
                        <a:gd name="connsiteY2" fmla="*/ 352 h 31309"/>
                        <a:gd name="connsiteX3" fmla="*/ 161606 w 233095"/>
                        <a:gd name="connsiteY3" fmla="*/ 31218 h 31309"/>
                        <a:gd name="connsiteX4" fmla="*/ 125718 w 233095"/>
                        <a:gd name="connsiteY4" fmla="*/ 31309 h 31309"/>
                        <a:gd name="connsiteX5" fmla="*/ 107651 w 233095"/>
                        <a:gd name="connsiteY5" fmla="*/ 0 h 31309"/>
                        <a:gd name="connsiteX6" fmla="*/ 71490 w 233095"/>
                        <a:gd name="connsiteY6" fmla="*/ 0 h 31309"/>
                        <a:gd name="connsiteX7" fmla="*/ 53669 w 233095"/>
                        <a:gd name="connsiteY7" fmla="*/ 31075 h 31309"/>
                        <a:gd name="connsiteX8" fmla="*/ 18042 w 233095"/>
                        <a:gd name="connsiteY8" fmla="*/ 31075 h 31309"/>
                        <a:gd name="connsiteX9" fmla="*/ 0 w 233095"/>
                        <a:gd name="connsiteY9" fmla="*/ 118 h 313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33095" h="31309" fill="none" extrusionOk="0">
                          <a:moveTo>
                            <a:pt x="233095" y="31309"/>
                          </a:moveTo>
                          <a:lnTo>
                            <a:pt x="215067" y="352"/>
                          </a:lnTo>
                          <a:lnTo>
                            <a:pt x="179426" y="352"/>
                          </a:lnTo>
                          <a:lnTo>
                            <a:pt x="161606" y="31218"/>
                          </a:lnTo>
                          <a:lnTo>
                            <a:pt x="125718" y="31309"/>
                          </a:lnTo>
                          <a:lnTo>
                            <a:pt x="107651" y="0"/>
                          </a:lnTo>
                          <a:lnTo>
                            <a:pt x="71490" y="0"/>
                          </a:lnTo>
                          <a:lnTo>
                            <a:pt x="53669" y="31075"/>
                          </a:lnTo>
                          <a:lnTo>
                            <a:pt x="18042" y="31075"/>
                          </a:lnTo>
                          <a:lnTo>
                            <a:pt x="0" y="118"/>
                          </a:lnTo>
                        </a:path>
                      </a:pathLst>
                    </a:custGeom>
                    <ask:type>
                      <ask:lineSketchFreehand/>
                    </ask:type>
                  </ask:lineSketchStyleProps>
                </a:ext>
              </a:extLst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7DDD0DB-7A84-7E3B-3263-02341B0C8499}"/>
              </a:ext>
            </a:extLst>
          </p:cNvPr>
          <p:cNvSpPr txBox="1"/>
          <p:nvPr/>
        </p:nvSpPr>
        <p:spPr>
          <a:xfrm>
            <a:off x="1311701" y="2719808"/>
            <a:ext cx="1302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dk1"/>
                </a:solidFill>
                <a:latin typeface="Merriweather Sans"/>
              </a:rPr>
              <a:t>SQL Server</a:t>
            </a:r>
            <a:endParaRPr lang="pt-PT">
              <a:solidFill>
                <a:schemeClr val="dk1"/>
              </a:solidFill>
              <a:latin typeface="Merriweather Sans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5FD6503-61DF-EFF6-A97D-E05ADED99DAA}"/>
              </a:ext>
            </a:extLst>
          </p:cNvPr>
          <p:cNvSpPr txBox="1"/>
          <p:nvPr/>
        </p:nvSpPr>
        <p:spPr>
          <a:xfrm>
            <a:off x="6927380" y="2118176"/>
            <a:ext cx="1302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dk1"/>
                </a:solidFill>
                <a:latin typeface="Merriweather Sans"/>
              </a:rPr>
              <a:t>GitHub</a:t>
            </a:r>
            <a:endParaRPr lang="pt-PT">
              <a:solidFill>
                <a:schemeClr val="dk1"/>
              </a:solidFill>
              <a:latin typeface="Merriweather Sans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FF391F3-6F52-6682-7BAB-F4E49B5C1197}"/>
              </a:ext>
            </a:extLst>
          </p:cNvPr>
          <p:cNvSpPr txBox="1"/>
          <p:nvPr/>
        </p:nvSpPr>
        <p:spPr>
          <a:xfrm>
            <a:off x="5017870" y="2718319"/>
            <a:ext cx="1302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dk1"/>
                </a:solidFill>
                <a:latin typeface="Merriweather Sans"/>
              </a:rPr>
              <a:t>Visual Studio</a:t>
            </a:r>
            <a:endParaRPr lang="pt-PT">
              <a:solidFill>
                <a:schemeClr val="dk1"/>
              </a:solidFill>
              <a:latin typeface="Merriweather San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C7CBBFD-774B-85B8-05BF-3E2C07DD16BE}"/>
              </a:ext>
            </a:extLst>
          </p:cNvPr>
          <p:cNvSpPr txBox="1"/>
          <p:nvPr/>
        </p:nvSpPr>
        <p:spPr>
          <a:xfrm>
            <a:off x="3040539" y="2118177"/>
            <a:ext cx="1556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dk1"/>
                </a:solidFill>
                <a:latin typeface="Merriweather Sans"/>
              </a:rPr>
              <a:t>Microsoft .NET</a:t>
            </a:r>
            <a:endParaRPr lang="pt-PT">
              <a:solidFill>
                <a:schemeClr val="dk1"/>
              </a:solidFill>
              <a:latin typeface="Merriweather Sans"/>
            </a:endParaRPr>
          </a:p>
        </p:txBody>
      </p:sp>
    </p:spTree>
    <p:extLst>
      <p:ext uri="{BB962C8B-B14F-4D97-AF65-F5344CB8AC3E}">
        <p14:creationId xmlns:p14="http://schemas.microsoft.com/office/powerpoint/2010/main" val="2478715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7" name="Google Shape;4117;p42"/>
          <p:cNvSpPr/>
          <p:nvPr/>
        </p:nvSpPr>
        <p:spPr>
          <a:xfrm>
            <a:off x="4221494" y="1833754"/>
            <a:ext cx="711900" cy="7116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4118;p42"/>
          <p:cNvSpPr/>
          <p:nvPr/>
        </p:nvSpPr>
        <p:spPr>
          <a:xfrm>
            <a:off x="6850519" y="1838581"/>
            <a:ext cx="711900" cy="7116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4120;p42"/>
          <p:cNvSpPr/>
          <p:nvPr/>
        </p:nvSpPr>
        <p:spPr>
          <a:xfrm>
            <a:off x="1592469" y="1838581"/>
            <a:ext cx="711900" cy="7116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4122;p42"/>
          <p:cNvSpPr txBox="1">
            <a:spLocks noGrp="1"/>
          </p:cNvSpPr>
          <p:nvPr>
            <p:ph type="title"/>
          </p:nvPr>
        </p:nvSpPr>
        <p:spPr>
          <a:xfrm>
            <a:off x="713100" y="796804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Entidades</a:t>
            </a:r>
            <a:endParaRPr sz="4000"/>
          </a:p>
        </p:txBody>
      </p:sp>
      <p:sp>
        <p:nvSpPr>
          <p:cNvPr id="4124" name="Google Shape;4124;p42"/>
          <p:cNvSpPr txBox="1">
            <a:spLocks noGrp="1"/>
          </p:cNvSpPr>
          <p:nvPr>
            <p:ph type="subTitle" idx="2"/>
          </p:nvPr>
        </p:nvSpPr>
        <p:spPr>
          <a:xfrm>
            <a:off x="1182969" y="2571750"/>
            <a:ext cx="1530900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Animal</a:t>
            </a:r>
            <a:endParaRPr/>
          </a:p>
        </p:txBody>
      </p:sp>
      <p:sp>
        <p:nvSpPr>
          <p:cNvPr id="4126" name="Google Shape;4126;p42"/>
          <p:cNvSpPr txBox="1">
            <a:spLocks noGrp="1"/>
          </p:cNvSpPr>
          <p:nvPr>
            <p:ph type="subTitle" idx="4"/>
          </p:nvPr>
        </p:nvSpPr>
        <p:spPr>
          <a:xfrm>
            <a:off x="3599231" y="2571750"/>
            <a:ext cx="1956425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Ficha Clínica</a:t>
            </a:r>
            <a:endParaRPr/>
          </a:p>
        </p:txBody>
      </p:sp>
      <p:sp>
        <p:nvSpPr>
          <p:cNvPr id="4128" name="Google Shape;4128;p42"/>
          <p:cNvSpPr txBox="1">
            <a:spLocks noGrp="1"/>
          </p:cNvSpPr>
          <p:nvPr>
            <p:ph type="subTitle" idx="6"/>
          </p:nvPr>
        </p:nvSpPr>
        <p:spPr>
          <a:xfrm>
            <a:off x="6441019" y="2571750"/>
            <a:ext cx="1530900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Dono</a:t>
            </a:r>
            <a:endParaRPr/>
          </a:p>
        </p:txBody>
      </p:sp>
      <p:grpSp>
        <p:nvGrpSpPr>
          <p:cNvPr id="4144" name="Google Shape;4144;p42"/>
          <p:cNvGrpSpPr/>
          <p:nvPr/>
        </p:nvGrpSpPr>
        <p:grpSpPr>
          <a:xfrm>
            <a:off x="1743431" y="1962510"/>
            <a:ext cx="409975" cy="463743"/>
            <a:chOff x="1930743" y="2034670"/>
            <a:chExt cx="376919" cy="426391"/>
          </a:xfrm>
        </p:grpSpPr>
        <p:sp>
          <p:nvSpPr>
            <p:cNvPr id="4145" name="Google Shape;4145;p42"/>
            <p:cNvSpPr/>
            <p:nvPr/>
          </p:nvSpPr>
          <p:spPr>
            <a:xfrm>
              <a:off x="2075024" y="2381863"/>
              <a:ext cx="88322" cy="29120"/>
            </a:xfrm>
            <a:custGeom>
              <a:avLst/>
              <a:gdLst/>
              <a:ahLst/>
              <a:cxnLst/>
              <a:rect l="l" t="t" r="r" b="b"/>
              <a:pathLst>
                <a:path w="2478" h="817" extrusionOk="0">
                  <a:moveTo>
                    <a:pt x="191" y="0"/>
                  </a:moveTo>
                  <a:cubicBezTo>
                    <a:pt x="150" y="0"/>
                    <a:pt x="108" y="18"/>
                    <a:pt x="72" y="54"/>
                  </a:cubicBezTo>
                  <a:cubicBezTo>
                    <a:pt x="1" y="125"/>
                    <a:pt x="1" y="244"/>
                    <a:pt x="72" y="292"/>
                  </a:cubicBezTo>
                  <a:cubicBezTo>
                    <a:pt x="382" y="626"/>
                    <a:pt x="811" y="816"/>
                    <a:pt x="1239" y="816"/>
                  </a:cubicBezTo>
                  <a:cubicBezTo>
                    <a:pt x="1668" y="816"/>
                    <a:pt x="2097" y="626"/>
                    <a:pt x="2406" y="292"/>
                  </a:cubicBezTo>
                  <a:cubicBezTo>
                    <a:pt x="2478" y="244"/>
                    <a:pt x="2478" y="125"/>
                    <a:pt x="2406" y="54"/>
                  </a:cubicBezTo>
                  <a:cubicBezTo>
                    <a:pt x="2370" y="18"/>
                    <a:pt x="2329" y="0"/>
                    <a:pt x="2287" y="0"/>
                  </a:cubicBezTo>
                  <a:cubicBezTo>
                    <a:pt x="2245" y="0"/>
                    <a:pt x="2204" y="18"/>
                    <a:pt x="2168" y="54"/>
                  </a:cubicBezTo>
                  <a:cubicBezTo>
                    <a:pt x="1906" y="316"/>
                    <a:pt x="1573" y="459"/>
                    <a:pt x="1239" y="459"/>
                  </a:cubicBezTo>
                  <a:cubicBezTo>
                    <a:pt x="906" y="459"/>
                    <a:pt x="572" y="316"/>
                    <a:pt x="310" y="54"/>
                  </a:cubicBezTo>
                  <a:cubicBezTo>
                    <a:pt x="275" y="18"/>
                    <a:pt x="233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2"/>
            <p:cNvSpPr/>
            <p:nvPr/>
          </p:nvSpPr>
          <p:spPr>
            <a:xfrm>
              <a:off x="1930743" y="2034670"/>
              <a:ext cx="376919" cy="426391"/>
            </a:xfrm>
            <a:custGeom>
              <a:avLst/>
              <a:gdLst/>
              <a:ahLst/>
              <a:cxnLst/>
              <a:rect l="l" t="t" r="r" b="b"/>
              <a:pathLst>
                <a:path w="10575" h="11963" extrusionOk="0">
                  <a:moveTo>
                    <a:pt x="7883" y="8700"/>
                  </a:moveTo>
                  <a:cubicBezTo>
                    <a:pt x="7931" y="8890"/>
                    <a:pt x="8002" y="9104"/>
                    <a:pt x="8145" y="9295"/>
                  </a:cubicBezTo>
                  <a:cubicBezTo>
                    <a:pt x="8335" y="9533"/>
                    <a:pt x="8574" y="9700"/>
                    <a:pt x="8812" y="9866"/>
                  </a:cubicBezTo>
                  <a:cubicBezTo>
                    <a:pt x="8955" y="9962"/>
                    <a:pt x="9074" y="10057"/>
                    <a:pt x="9193" y="10152"/>
                  </a:cubicBezTo>
                  <a:cubicBezTo>
                    <a:pt x="9526" y="10438"/>
                    <a:pt x="9741" y="10843"/>
                    <a:pt x="9812" y="11271"/>
                  </a:cubicBezTo>
                  <a:lnTo>
                    <a:pt x="9812" y="11629"/>
                  </a:lnTo>
                  <a:lnTo>
                    <a:pt x="7335" y="11629"/>
                  </a:lnTo>
                  <a:lnTo>
                    <a:pt x="7335" y="10986"/>
                  </a:lnTo>
                  <a:cubicBezTo>
                    <a:pt x="7335" y="10890"/>
                    <a:pt x="7264" y="10819"/>
                    <a:pt x="7169" y="10819"/>
                  </a:cubicBezTo>
                  <a:cubicBezTo>
                    <a:pt x="7073" y="10819"/>
                    <a:pt x="7002" y="10890"/>
                    <a:pt x="7002" y="10986"/>
                  </a:cubicBezTo>
                  <a:lnTo>
                    <a:pt x="7002" y="11629"/>
                  </a:lnTo>
                  <a:lnTo>
                    <a:pt x="3573" y="11629"/>
                  </a:lnTo>
                  <a:lnTo>
                    <a:pt x="3573" y="10986"/>
                  </a:lnTo>
                  <a:cubicBezTo>
                    <a:pt x="3573" y="10890"/>
                    <a:pt x="3501" y="10819"/>
                    <a:pt x="3406" y="10819"/>
                  </a:cubicBezTo>
                  <a:cubicBezTo>
                    <a:pt x="3311" y="10819"/>
                    <a:pt x="3239" y="10890"/>
                    <a:pt x="3239" y="10986"/>
                  </a:cubicBezTo>
                  <a:lnTo>
                    <a:pt x="3239" y="11629"/>
                  </a:lnTo>
                  <a:lnTo>
                    <a:pt x="762" y="11629"/>
                  </a:lnTo>
                  <a:lnTo>
                    <a:pt x="762" y="11271"/>
                  </a:lnTo>
                  <a:cubicBezTo>
                    <a:pt x="834" y="10843"/>
                    <a:pt x="1048" y="10438"/>
                    <a:pt x="1382" y="10152"/>
                  </a:cubicBezTo>
                  <a:cubicBezTo>
                    <a:pt x="1501" y="10057"/>
                    <a:pt x="1620" y="9962"/>
                    <a:pt x="1763" y="9866"/>
                  </a:cubicBezTo>
                  <a:cubicBezTo>
                    <a:pt x="2001" y="9700"/>
                    <a:pt x="2239" y="9533"/>
                    <a:pt x="2429" y="9295"/>
                  </a:cubicBezTo>
                  <a:cubicBezTo>
                    <a:pt x="2549" y="9104"/>
                    <a:pt x="2644" y="8890"/>
                    <a:pt x="2691" y="8700"/>
                  </a:cubicBezTo>
                  <a:cubicBezTo>
                    <a:pt x="3096" y="8914"/>
                    <a:pt x="3549" y="9104"/>
                    <a:pt x="4025" y="9223"/>
                  </a:cubicBezTo>
                  <a:cubicBezTo>
                    <a:pt x="4430" y="9319"/>
                    <a:pt x="4859" y="9366"/>
                    <a:pt x="5287" y="9366"/>
                  </a:cubicBezTo>
                  <a:cubicBezTo>
                    <a:pt x="5716" y="9366"/>
                    <a:pt x="6145" y="9319"/>
                    <a:pt x="6549" y="9223"/>
                  </a:cubicBezTo>
                  <a:cubicBezTo>
                    <a:pt x="7026" y="9104"/>
                    <a:pt x="7478" y="8914"/>
                    <a:pt x="7883" y="8700"/>
                  </a:cubicBezTo>
                  <a:close/>
                  <a:moveTo>
                    <a:pt x="1887" y="1"/>
                  </a:moveTo>
                  <a:cubicBezTo>
                    <a:pt x="1720" y="1"/>
                    <a:pt x="1590" y="52"/>
                    <a:pt x="1501" y="103"/>
                  </a:cubicBezTo>
                  <a:cubicBezTo>
                    <a:pt x="1144" y="317"/>
                    <a:pt x="905" y="793"/>
                    <a:pt x="858" y="1389"/>
                  </a:cubicBezTo>
                  <a:cubicBezTo>
                    <a:pt x="858" y="1484"/>
                    <a:pt x="929" y="1555"/>
                    <a:pt x="1024" y="1579"/>
                  </a:cubicBezTo>
                  <a:cubicBezTo>
                    <a:pt x="1120" y="1579"/>
                    <a:pt x="1215" y="1508"/>
                    <a:pt x="1215" y="1412"/>
                  </a:cubicBezTo>
                  <a:cubicBezTo>
                    <a:pt x="1239" y="936"/>
                    <a:pt x="1429" y="555"/>
                    <a:pt x="1667" y="412"/>
                  </a:cubicBezTo>
                  <a:cubicBezTo>
                    <a:pt x="1737" y="372"/>
                    <a:pt x="1811" y="353"/>
                    <a:pt x="1890" y="353"/>
                  </a:cubicBezTo>
                  <a:cubicBezTo>
                    <a:pt x="2001" y="353"/>
                    <a:pt x="2124" y="390"/>
                    <a:pt x="2263" y="460"/>
                  </a:cubicBezTo>
                  <a:cubicBezTo>
                    <a:pt x="2691" y="674"/>
                    <a:pt x="3096" y="960"/>
                    <a:pt x="3715" y="1746"/>
                  </a:cubicBezTo>
                  <a:cubicBezTo>
                    <a:pt x="3810" y="1859"/>
                    <a:pt x="3949" y="1927"/>
                    <a:pt x="4097" y="1927"/>
                  </a:cubicBezTo>
                  <a:cubicBezTo>
                    <a:pt x="4136" y="1927"/>
                    <a:pt x="4176" y="1922"/>
                    <a:pt x="4216" y="1912"/>
                  </a:cubicBezTo>
                  <a:cubicBezTo>
                    <a:pt x="4573" y="1829"/>
                    <a:pt x="4930" y="1787"/>
                    <a:pt x="5287" y="1787"/>
                  </a:cubicBezTo>
                  <a:cubicBezTo>
                    <a:pt x="5644" y="1787"/>
                    <a:pt x="6002" y="1829"/>
                    <a:pt x="6359" y="1912"/>
                  </a:cubicBezTo>
                  <a:cubicBezTo>
                    <a:pt x="6399" y="1922"/>
                    <a:pt x="6438" y="1927"/>
                    <a:pt x="6478" y="1927"/>
                  </a:cubicBezTo>
                  <a:cubicBezTo>
                    <a:pt x="6626" y="1927"/>
                    <a:pt x="6765" y="1859"/>
                    <a:pt x="6859" y="1746"/>
                  </a:cubicBezTo>
                  <a:cubicBezTo>
                    <a:pt x="7311" y="1174"/>
                    <a:pt x="7716" y="746"/>
                    <a:pt x="8312" y="460"/>
                  </a:cubicBezTo>
                  <a:cubicBezTo>
                    <a:pt x="8450" y="390"/>
                    <a:pt x="8581" y="353"/>
                    <a:pt x="8699" y="353"/>
                  </a:cubicBezTo>
                  <a:cubicBezTo>
                    <a:pt x="8783" y="353"/>
                    <a:pt x="8861" y="372"/>
                    <a:pt x="8931" y="412"/>
                  </a:cubicBezTo>
                  <a:cubicBezTo>
                    <a:pt x="9240" y="626"/>
                    <a:pt x="9383" y="1174"/>
                    <a:pt x="9360" y="1627"/>
                  </a:cubicBezTo>
                  <a:cubicBezTo>
                    <a:pt x="9336" y="2174"/>
                    <a:pt x="9217" y="2770"/>
                    <a:pt x="8955" y="3532"/>
                  </a:cubicBezTo>
                  <a:cubicBezTo>
                    <a:pt x="8931" y="3627"/>
                    <a:pt x="8931" y="3746"/>
                    <a:pt x="8978" y="3865"/>
                  </a:cubicBezTo>
                  <a:cubicBezTo>
                    <a:pt x="9050" y="4080"/>
                    <a:pt x="9264" y="4603"/>
                    <a:pt x="9336" y="4937"/>
                  </a:cubicBezTo>
                  <a:cubicBezTo>
                    <a:pt x="9360" y="5151"/>
                    <a:pt x="9383" y="5342"/>
                    <a:pt x="9407" y="5532"/>
                  </a:cubicBezTo>
                  <a:cubicBezTo>
                    <a:pt x="9370" y="5531"/>
                    <a:pt x="9333" y="5531"/>
                    <a:pt x="9297" y="5531"/>
                  </a:cubicBezTo>
                  <a:cubicBezTo>
                    <a:pt x="8499" y="5531"/>
                    <a:pt x="7953" y="5770"/>
                    <a:pt x="7931" y="5770"/>
                  </a:cubicBezTo>
                  <a:cubicBezTo>
                    <a:pt x="7835" y="5818"/>
                    <a:pt x="7788" y="5913"/>
                    <a:pt x="7835" y="6008"/>
                  </a:cubicBezTo>
                  <a:cubicBezTo>
                    <a:pt x="7859" y="6080"/>
                    <a:pt x="7931" y="6104"/>
                    <a:pt x="8002" y="6104"/>
                  </a:cubicBezTo>
                  <a:lnTo>
                    <a:pt x="8074" y="6104"/>
                  </a:lnTo>
                  <a:cubicBezTo>
                    <a:pt x="8074" y="6104"/>
                    <a:pt x="8534" y="5884"/>
                    <a:pt x="9197" y="5884"/>
                  </a:cubicBezTo>
                  <a:cubicBezTo>
                    <a:pt x="9258" y="5884"/>
                    <a:pt x="9320" y="5885"/>
                    <a:pt x="9383" y="5889"/>
                  </a:cubicBezTo>
                  <a:cubicBezTo>
                    <a:pt x="9383" y="6104"/>
                    <a:pt x="9336" y="6342"/>
                    <a:pt x="9288" y="6532"/>
                  </a:cubicBezTo>
                  <a:cubicBezTo>
                    <a:pt x="9067" y="6502"/>
                    <a:pt x="8865" y="6491"/>
                    <a:pt x="8691" y="6491"/>
                  </a:cubicBezTo>
                  <a:cubicBezTo>
                    <a:pt x="8323" y="6491"/>
                    <a:pt x="8082" y="6540"/>
                    <a:pt x="8050" y="6556"/>
                  </a:cubicBezTo>
                  <a:cubicBezTo>
                    <a:pt x="7978" y="6580"/>
                    <a:pt x="7907" y="6675"/>
                    <a:pt x="7931" y="6771"/>
                  </a:cubicBezTo>
                  <a:cubicBezTo>
                    <a:pt x="7950" y="6849"/>
                    <a:pt x="8019" y="6896"/>
                    <a:pt x="8096" y="6896"/>
                  </a:cubicBezTo>
                  <a:cubicBezTo>
                    <a:pt x="8112" y="6896"/>
                    <a:pt x="8129" y="6894"/>
                    <a:pt x="8145" y="6890"/>
                  </a:cubicBezTo>
                  <a:cubicBezTo>
                    <a:pt x="8145" y="6890"/>
                    <a:pt x="8325" y="6847"/>
                    <a:pt x="8621" y="6847"/>
                  </a:cubicBezTo>
                  <a:cubicBezTo>
                    <a:pt x="8769" y="6847"/>
                    <a:pt x="8947" y="6858"/>
                    <a:pt x="9145" y="6890"/>
                  </a:cubicBezTo>
                  <a:cubicBezTo>
                    <a:pt x="9121" y="6961"/>
                    <a:pt x="9074" y="7033"/>
                    <a:pt x="9026" y="7104"/>
                  </a:cubicBezTo>
                  <a:cubicBezTo>
                    <a:pt x="8526" y="7961"/>
                    <a:pt x="7645" y="8580"/>
                    <a:pt x="6454" y="8890"/>
                  </a:cubicBezTo>
                  <a:cubicBezTo>
                    <a:pt x="6073" y="8985"/>
                    <a:pt x="5680" y="9033"/>
                    <a:pt x="5287" y="9033"/>
                  </a:cubicBezTo>
                  <a:cubicBezTo>
                    <a:pt x="4894" y="9033"/>
                    <a:pt x="4501" y="8985"/>
                    <a:pt x="4120" y="8890"/>
                  </a:cubicBezTo>
                  <a:cubicBezTo>
                    <a:pt x="2930" y="8580"/>
                    <a:pt x="2048" y="7961"/>
                    <a:pt x="1548" y="7104"/>
                  </a:cubicBezTo>
                  <a:cubicBezTo>
                    <a:pt x="1501" y="7033"/>
                    <a:pt x="1453" y="6961"/>
                    <a:pt x="1429" y="6890"/>
                  </a:cubicBezTo>
                  <a:cubicBezTo>
                    <a:pt x="1620" y="6858"/>
                    <a:pt x="1794" y="6847"/>
                    <a:pt x="1943" y="6847"/>
                  </a:cubicBezTo>
                  <a:cubicBezTo>
                    <a:pt x="2239" y="6847"/>
                    <a:pt x="2429" y="6890"/>
                    <a:pt x="2429" y="6890"/>
                  </a:cubicBezTo>
                  <a:cubicBezTo>
                    <a:pt x="2446" y="6894"/>
                    <a:pt x="2462" y="6896"/>
                    <a:pt x="2478" y="6896"/>
                  </a:cubicBezTo>
                  <a:cubicBezTo>
                    <a:pt x="2555" y="6896"/>
                    <a:pt x="2624" y="6849"/>
                    <a:pt x="2644" y="6771"/>
                  </a:cubicBezTo>
                  <a:cubicBezTo>
                    <a:pt x="2668" y="6675"/>
                    <a:pt x="2596" y="6580"/>
                    <a:pt x="2525" y="6556"/>
                  </a:cubicBezTo>
                  <a:cubicBezTo>
                    <a:pt x="2492" y="6540"/>
                    <a:pt x="2251" y="6491"/>
                    <a:pt x="1883" y="6491"/>
                  </a:cubicBezTo>
                  <a:cubicBezTo>
                    <a:pt x="1710" y="6491"/>
                    <a:pt x="1508" y="6502"/>
                    <a:pt x="1286" y="6532"/>
                  </a:cubicBezTo>
                  <a:cubicBezTo>
                    <a:pt x="1239" y="6342"/>
                    <a:pt x="1191" y="6104"/>
                    <a:pt x="1191" y="5889"/>
                  </a:cubicBezTo>
                  <a:cubicBezTo>
                    <a:pt x="1227" y="5888"/>
                    <a:pt x="1263" y="5888"/>
                    <a:pt x="1299" y="5888"/>
                  </a:cubicBezTo>
                  <a:cubicBezTo>
                    <a:pt x="2004" y="5888"/>
                    <a:pt x="2501" y="6104"/>
                    <a:pt x="2501" y="6104"/>
                  </a:cubicBezTo>
                  <a:lnTo>
                    <a:pt x="2572" y="6104"/>
                  </a:lnTo>
                  <a:cubicBezTo>
                    <a:pt x="2644" y="6104"/>
                    <a:pt x="2715" y="6080"/>
                    <a:pt x="2739" y="6008"/>
                  </a:cubicBezTo>
                  <a:cubicBezTo>
                    <a:pt x="2787" y="5913"/>
                    <a:pt x="2739" y="5818"/>
                    <a:pt x="2644" y="5770"/>
                  </a:cubicBezTo>
                  <a:cubicBezTo>
                    <a:pt x="2621" y="5770"/>
                    <a:pt x="2075" y="5531"/>
                    <a:pt x="1278" y="5531"/>
                  </a:cubicBezTo>
                  <a:cubicBezTo>
                    <a:pt x="1241" y="5531"/>
                    <a:pt x="1205" y="5531"/>
                    <a:pt x="1167" y="5532"/>
                  </a:cubicBezTo>
                  <a:cubicBezTo>
                    <a:pt x="1191" y="5342"/>
                    <a:pt x="1215" y="5151"/>
                    <a:pt x="1239" y="4937"/>
                  </a:cubicBezTo>
                  <a:cubicBezTo>
                    <a:pt x="1310" y="4603"/>
                    <a:pt x="1525" y="4080"/>
                    <a:pt x="1596" y="3865"/>
                  </a:cubicBezTo>
                  <a:cubicBezTo>
                    <a:pt x="1644" y="3746"/>
                    <a:pt x="1644" y="3627"/>
                    <a:pt x="1620" y="3532"/>
                  </a:cubicBezTo>
                  <a:cubicBezTo>
                    <a:pt x="1429" y="3032"/>
                    <a:pt x="1334" y="2579"/>
                    <a:pt x="1263" y="2198"/>
                  </a:cubicBezTo>
                  <a:cubicBezTo>
                    <a:pt x="1263" y="2103"/>
                    <a:pt x="1167" y="2031"/>
                    <a:pt x="1072" y="2031"/>
                  </a:cubicBezTo>
                  <a:cubicBezTo>
                    <a:pt x="977" y="2055"/>
                    <a:pt x="905" y="2151"/>
                    <a:pt x="929" y="2246"/>
                  </a:cubicBezTo>
                  <a:cubicBezTo>
                    <a:pt x="977" y="2651"/>
                    <a:pt x="1096" y="3127"/>
                    <a:pt x="1286" y="3651"/>
                  </a:cubicBezTo>
                  <a:cubicBezTo>
                    <a:pt x="1286" y="3675"/>
                    <a:pt x="1286" y="3698"/>
                    <a:pt x="1286" y="3722"/>
                  </a:cubicBezTo>
                  <a:cubicBezTo>
                    <a:pt x="1167" y="4008"/>
                    <a:pt x="953" y="4532"/>
                    <a:pt x="905" y="4865"/>
                  </a:cubicBezTo>
                  <a:cubicBezTo>
                    <a:pt x="858" y="5104"/>
                    <a:pt x="834" y="5342"/>
                    <a:pt x="834" y="5556"/>
                  </a:cubicBezTo>
                  <a:cubicBezTo>
                    <a:pt x="643" y="5580"/>
                    <a:pt x="429" y="5627"/>
                    <a:pt x="215" y="5675"/>
                  </a:cubicBezTo>
                  <a:cubicBezTo>
                    <a:pt x="119" y="5699"/>
                    <a:pt x="72" y="5794"/>
                    <a:pt x="96" y="5889"/>
                  </a:cubicBezTo>
                  <a:cubicBezTo>
                    <a:pt x="115" y="5968"/>
                    <a:pt x="184" y="6015"/>
                    <a:pt x="261" y="6015"/>
                  </a:cubicBezTo>
                  <a:cubicBezTo>
                    <a:pt x="277" y="6015"/>
                    <a:pt x="294" y="6013"/>
                    <a:pt x="310" y="6008"/>
                  </a:cubicBezTo>
                  <a:cubicBezTo>
                    <a:pt x="501" y="5961"/>
                    <a:pt x="667" y="5937"/>
                    <a:pt x="834" y="5913"/>
                  </a:cubicBezTo>
                  <a:cubicBezTo>
                    <a:pt x="834" y="6151"/>
                    <a:pt x="882" y="6390"/>
                    <a:pt x="953" y="6604"/>
                  </a:cubicBezTo>
                  <a:cubicBezTo>
                    <a:pt x="691" y="6675"/>
                    <a:pt x="405" y="6794"/>
                    <a:pt x="119" y="6937"/>
                  </a:cubicBezTo>
                  <a:cubicBezTo>
                    <a:pt x="24" y="6985"/>
                    <a:pt x="0" y="7080"/>
                    <a:pt x="24" y="7175"/>
                  </a:cubicBezTo>
                  <a:cubicBezTo>
                    <a:pt x="72" y="7223"/>
                    <a:pt x="119" y="7271"/>
                    <a:pt x="191" y="7271"/>
                  </a:cubicBezTo>
                  <a:cubicBezTo>
                    <a:pt x="215" y="7271"/>
                    <a:pt x="239" y="7247"/>
                    <a:pt x="262" y="7247"/>
                  </a:cubicBezTo>
                  <a:cubicBezTo>
                    <a:pt x="548" y="7104"/>
                    <a:pt x="810" y="7009"/>
                    <a:pt x="1072" y="6937"/>
                  </a:cubicBezTo>
                  <a:cubicBezTo>
                    <a:pt x="1120" y="7056"/>
                    <a:pt x="1167" y="7152"/>
                    <a:pt x="1239" y="7271"/>
                  </a:cubicBezTo>
                  <a:cubicBezTo>
                    <a:pt x="1501" y="7747"/>
                    <a:pt x="1906" y="8152"/>
                    <a:pt x="2382" y="8485"/>
                  </a:cubicBezTo>
                  <a:cubicBezTo>
                    <a:pt x="2334" y="8723"/>
                    <a:pt x="2263" y="8914"/>
                    <a:pt x="2144" y="9081"/>
                  </a:cubicBezTo>
                  <a:cubicBezTo>
                    <a:pt x="2001" y="9295"/>
                    <a:pt x="1787" y="9438"/>
                    <a:pt x="1572" y="9581"/>
                  </a:cubicBezTo>
                  <a:cubicBezTo>
                    <a:pt x="1429" y="9676"/>
                    <a:pt x="1286" y="9771"/>
                    <a:pt x="1144" y="9890"/>
                  </a:cubicBezTo>
                  <a:cubicBezTo>
                    <a:pt x="762" y="10247"/>
                    <a:pt x="501" y="10700"/>
                    <a:pt x="405" y="11224"/>
                  </a:cubicBezTo>
                  <a:cubicBezTo>
                    <a:pt x="405" y="11224"/>
                    <a:pt x="405" y="11248"/>
                    <a:pt x="405" y="11248"/>
                  </a:cubicBezTo>
                  <a:lnTo>
                    <a:pt x="405" y="11795"/>
                  </a:lnTo>
                  <a:cubicBezTo>
                    <a:pt x="405" y="11891"/>
                    <a:pt x="477" y="11962"/>
                    <a:pt x="572" y="11962"/>
                  </a:cubicBezTo>
                  <a:lnTo>
                    <a:pt x="10002" y="11962"/>
                  </a:lnTo>
                  <a:cubicBezTo>
                    <a:pt x="10098" y="11962"/>
                    <a:pt x="10169" y="11891"/>
                    <a:pt x="10169" y="11795"/>
                  </a:cubicBezTo>
                  <a:lnTo>
                    <a:pt x="10169" y="11248"/>
                  </a:lnTo>
                  <a:cubicBezTo>
                    <a:pt x="10169" y="11248"/>
                    <a:pt x="10169" y="11224"/>
                    <a:pt x="10169" y="11224"/>
                  </a:cubicBezTo>
                  <a:cubicBezTo>
                    <a:pt x="10074" y="10700"/>
                    <a:pt x="9812" y="10247"/>
                    <a:pt x="9431" y="9890"/>
                  </a:cubicBezTo>
                  <a:cubicBezTo>
                    <a:pt x="9288" y="9771"/>
                    <a:pt x="9145" y="9676"/>
                    <a:pt x="9002" y="9581"/>
                  </a:cubicBezTo>
                  <a:cubicBezTo>
                    <a:pt x="8788" y="9438"/>
                    <a:pt x="8574" y="9295"/>
                    <a:pt x="8431" y="9081"/>
                  </a:cubicBezTo>
                  <a:cubicBezTo>
                    <a:pt x="8312" y="8914"/>
                    <a:pt x="8240" y="8723"/>
                    <a:pt x="8193" y="8485"/>
                  </a:cubicBezTo>
                  <a:cubicBezTo>
                    <a:pt x="8669" y="8152"/>
                    <a:pt x="9050" y="7747"/>
                    <a:pt x="9336" y="7271"/>
                  </a:cubicBezTo>
                  <a:cubicBezTo>
                    <a:pt x="9407" y="7152"/>
                    <a:pt x="9455" y="7056"/>
                    <a:pt x="9502" y="6937"/>
                  </a:cubicBezTo>
                  <a:cubicBezTo>
                    <a:pt x="9764" y="7009"/>
                    <a:pt x="10026" y="7104"/>
                    <a:pt x="10312" y="7247"/>
                  </a:cubicBezTo>
                  <a:cubicBezTo>
                    <a:pt x="10336" y="7247"/>
                    <a:pt x="10360" y="7271"/>
                    <a:pt x="10384" y="7271"/>
                  </a:cubicBezTo>
                  <a:cubicBezTo>
                    <a:pt x="10455" y="7271"/>
                    <a:pt x="10503" y="7223"/>
                    <a:pt x="10550" y="7175"/>
                  </a:cubicBezTo>
                  <a:cubicBezTo>
                    <a:pt x="10574" y="7080"/>
                    <a:pt x="10550" y="6985"/>
                    <a:pt x="10455" y="6937"/>
                  </a:cubicBezTo>
                  <a:cubicBezTo>
                    <a:pt x="10169" y="6794"/>
                    <a:pt x="9883" y="6675"/>
                    <a:pt x="9621" y="6604"/>
                  </a:cubicBezTo>
                  <a:cubicBezTo>
                    <a:pt x="9693" y="6390"/>
                    <a:pt x="9741" y="6151"/>
                    <a:pt x="9741" y="5913"/>
                  </a:cubicBezTo>
                  <a:cubicBezTo>
                    <a:pt x="9907" y="5937"/>
                    <a:pt x="10074" y="5961"/>
                    <a:pt x="10264" y="6008"/>
                  </a:cubicBezTo>
                  <a:cubicBezTo>
                    <a:pt x="10281" y="6013"/>
                    <a:pt x="10297" y="6015"/>
                    <a:pt x="10313" y="6015"/>
                  </a:cubicBezTo>
                  <a:cubicBezTo>
                    <a:pt x="10390" y="6015"/>
                    <a:pt x="10459" y="5968"/>
                    <a:pt x="10479" y="5889"/>
                  </a:cubicBezTo>
                  <a:cubicBezTo>
                    <a:pt x="10503" y="5794"/>
                    <a:pt x="10455" y="5699"/>
                    <a:pt x="10360" y="5675"/>
                  </a:cubicBezTo>
                  <a:cubicBezTo>
                    <a:pt x="10145" y="5627"/>
                    <a:pt x="9931" y="5580"/>
                    <a:pt x="9741" y="5556"/>
                  </a:cubicBezTo>
                  <a:cubicBezTo>
                    <a:pt x="9741" y="5342"/>
                    <a:pt x="9717" y="5104"/>
                    <a:pt x="9669" y="4865"/>
                  </a:cubicBezTo>
                  <a:cubicBezTo>
                    <a:pt x="9621" y="4532"/>
                    <a:pt x="9407" y="4008"/>
                    <a:pt x="9288" y="3722"/>
                  </a:cubicBezTo>
                  <a:cubicBezTo>
                    <a:pt x="9288" y="3698"/>
                    <a:pt x="9288" y="3675"/>
                    <a:pt x="9288" y="3651"/>
                  </a:cubicBezTo>
                  <a:cubicBezTo>
                    <a:pt x="9550" y="2865"/>
                    <a:pt x="9693" y="2222"/>
                    <a:pt x="9717" y="1627"/>
                  </a:cubicBezTo>
                  <a:cubicBezTo>
                    <a:pt x="9717" y="1341"/>
                    <a:pt x="9669" y="1055"/>
                    <a:pt x="9598" y="793"/>
                  </a:cubicBezTo>
                  <a:cubicBezTo>
                    <a:pt x="9479" y="484"/>
                    <a:pt x="9312" y="269"/>
                    <a:pt x="9121" y="126"/>
                  </a:cubicBezTo>
                  <a:cubicBezTo>
                    <a:pt x="9017" y="61"/>
                    <a:pt x="8877" y="3"/>
                    <a:pt x="8697" y="3"/>
                  </a:cubicBezTo>
                  <a:cubicBezTo>
                    <a:pt x="8549" y="3"/>
                    <a:pt x="8373" y="43"/>
                    <a:pt x="8169" y="150"/>
                  </a:cubicBezTo>
                  <a:cubicBezTo>
                    <a:pt x="7502" y="460"/>
                    <a:pt x="7073" y="912"/>
                    <a:pt x="6573" y="1531"/>
                  </a:cubicBezTo>
                  <a:cubicBezTo>
                    <a:pt x="6556" y="1566"/>
                    <a:pt x="6526" y="1588"/>
                    <a:pt x="6492" y="1588"/>
                  </a:cubicBezTo>
                  <a:cubicBezTo>
                    <a:pt x="6480" y="1588"/>
                    <a:pt x="6467" y="1585"/>
                    <a:pt x="6454" y="1579"/>
                  </a:cubicBezTo>
                  <a:cubicBezTo>
                    <a:pt x="6061" y="1484"/>
                    <a:pt x="5674" y="1436"/>
                    <a:pt x="5287" y="1436"/>
                  </a:cubicBezTo>
                  <a:cubicBezTo>
                    <a:pt x="4900" y="1436"/>
                    <a:pt x="4513" y="1484"/>
                    <a:pt x="4120" y="1579"/>
                  </a:cubicBezTo>
                  <a:cubicBezTo>
                    <a:pt x="4108" y="1585"/>
                    <a:pt x="4095" y="1588"/>
                    <a:pt x="4082" y="1588"/>
                  </a:cubicBezTo>
                  <a:cubicBezTo>
                    <a:pt x="4049" y="1588"/>
                    <a:pt x="4019" y="1566"/>
                    <a:pt x="4001" y="1531"/>
                  </a:cubicBezTo>
                  <a:cubicBezTo>
                    <a:pt x="3501" y="912"/>
                    <a:pt x="3072" y="460"/>
                    <a:pt x="2406" y="150"/>
                  </a:cubicBezTo>
                  <a:cubicBezTo>
                    <a:pt x="2206" y="39"/>
                    <a:pt x="2032" y="1"/>
                    <a:pt x="18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2"/>
            <p:cNvSpPr/>
            <p:nvPr/>
          </p:nvSpPr>
          <p:spPr>
            <a:xfrm>
              <a:off x="2028368" y="2183941"/>
              <a:ext cx="67079" cy="29262"/>
            </a:xfrm>
            <a:custGeom>
              <a:avLst/>
              <a:gdLst/>
              <a:ahLst/>
              <a:cxnLst/>
              <a:rect l="l" t="t" r="r" b="b"/>
              <a:pathLst>
                <a:path w="1882" h="821" extrusionOk="0">
                  <a:moveTo>
                    <a:pt x="1039" y="0"/>
                  </a:moveTo>
                  <a:cubicBezTo>
                    <a:pt x="905" y="0"/>
                    <a:pt x="778" y="34"/>
                    <a:pt x="667" y="82"/>
                  </a:cubicBezTo>
                  <a:cubicBezTo>
                    <a:pt x="619" y="106"/>
                    <a:pt x="595" y="130"/>
                    <a:pt x="548" y="130"/>
                  </a:cubicBezTo>
                  <a:cubicBezTo>
                    <a:pt x="500" y="177"/>
                    <a:pt x="453" y="201"/>
                    <a:pt x="405" y="201"/>
                  </a:cubicBezTo>
                  <a:lnTo>
                    <a:pt x="357" y="201"/>
                  </a:lnTo>
                  <a:cubicBezTo>
                    <a:pt x="357" y="118"/>
                    <a:pt x="285" y="54"/>
                    <a:pt x="204" y="54"/>
                  </a:cubicBezTo>
                  <a:cubicBezTo>
                    <a:pt x="192" y="54"/>
                    <a:pt x="179" y="55"/>
                    <a:pt x="167" y="58"/>
                  </a:cubicBezTo>
                  <a:cubicBezTo>
                    <a:pt x="72" y="58"/>
                    <a:pt x="0" y="130"/>
                    <a:pt x="0" y="225"/>
                  </a:cubicBezTo>
                  <a:cubicBezTo>
                    <a:pt x="24" y="320"/>
                    <a:pt x="48" y="392"/>
                    <a:pt x="119" y="463"/>
                  </a:cubicBezTo>
                  <a:cubicBezTo>
                    <a:pt x="214" y="535"/>
                    <a:pt x="333" y="558"/>
                    <a:pt x="453" y="558"/>
                  </a:cubicBezTo>
                  <a:cubicBezTo>
                    <a:pt x="572" y="535"/>
                    <a:pt x="643" y="487"/>
                    <a:pt x="715" y="439"/>
                  </a:cubicBezTo>
                  <a:cubicBezTo>
                    <a:pt x="762" y="439"/>
                    <a:pt x="786" y="415"/>
                    <a:pt x="810" y="415"/>
                  </a:cubicBezTo>
                  <a:cubicBezTo>
                    <a:pt x="900" y="374"/>
                    <a:pt x="982" y="352"/>
                    <a:pt x="1059" y="352"/>
                  </a:cubicBezTo>
                  <a:cubicBezTo>
                    <a:pt x="1244" y="352"/>
                    <a:pt x="1396" y="479"/>
                    <a:pt x="1548" y="749"/>
                  </a:cubicBezTo>
                  <a:cubicBezTo>
                    <a:pt x="1572" y="796"/>
                    <a:pt x="1619" y="820"/>
                    <a:pt x="1691" y="820"/>
                  </a:cubicBezTo>
                  <a:cubicBezTo>
                    <a:pt x="1715" y="820"/>
                    <a:pt x="1739" y="820"/>
                    <a:pt x="1786" y="796"/>
                  </a:cubicBezTo>
                  <a:cubicBezTo>
                    <a:pt x="1858" y="773"/>
                    <a:pt x="1881" y="654"/>
                    <a:pt x="1858" y="582"/>
                  </a:cubicBezTo>
                  <a:cubicBezTo>
                    <a:pt x="1604" y="138"/>
                    <a:pt x="1307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2"/>
            <p:cNvSpPr/>
            <p:nvPr/>
          </p:nvSpPr>
          <p:spPr>
            <a:xfrm>
              <a:off x="2142958" y="2183941"/>
              <a:ext cx="67079" cy="29262"/>
            </a:xfrm>
            <a:custGeom>
              <a:avLst/>
              <a:gdLst/>
              <a:ahLst/>
              <a:cxnLst/>
              <a:rect l="l" t="t" r="r" b="b"/>
              <a:pathLst>
                <a:path w="1882" h="821" extrusionOk="0">
                  <a:moveTo>
                    <a:pt x="842" y="0"/>
                  </a:moveTo>
                  <a:cubicBezTo>
                    <a:pt x="574" y="0"/>
                    <a:pt x="278" y="138"/>
                    <a:pt x="24" y="582"/>
                  </a:cubicBezTo>
                  <a:cubicBezTo>
                    <a:pt x="0" y="654"/>
                    <a:pt x="24" y="773"/>
                    <a:pt x="95" y="820"/>
                  </a:cubicBezTo>
                  <a:lnTo>
                    <a:pt x="191" y="820"/>
                  </a:lnTo>
                  <a:cubicBezTo>
                    <a:pt x="262" y="820"/>
                    <a:pt x="310" y="796"/>
                    <a:pt x="333" y="749"/>
                  </a:cubicBezTo>
                  <a:cubicBezTo>
                    <a:pt x="485" y="479"/>
                    <a:pt x="637" y="352"/>
                    <a:pt x="823" y="352"/>
                  </a:cubicBezTo>
                  <a:cubicBezTo>
                    <a:pt x="899" y="352"/>
                    <a:pt x="981" y="374"/>
                    <a:pt x="1072" y="415"/>
                  </a:cubicBezTo>
                  <a:cubicBezTo>
                    <a:pt x="1096" y="415"/>
                    <a:pt x="1143" y="439"/>
                    <a:pt x="1167" y="439"/>
                  </a:cubicBezTo>
                  <a:cubicBezTo>
                    <a:pt x="1238" y="487"/>
                    <a:pt x="1310" y="535"/>
                    <a:pt x="1429" y="558"/>
                  </a:cubicBezTo>
                  <a:cubicBezTo>
                    <a:pt x="1548" y="558"/>
                    <a:pt x="1667" y="535"/>
                    <a:pt x="1762" y="463"/>
                  </a:cubicBezTo>
                  <a:cubicBezTo>
                    <a:pt x="1834" y="392"/>
                    <a:pt x="1858" y="320"/>
                    <a:pt x="1881" y="225"/>
                  </a:cubicBezTo>
                  <a:cubicBezTo>
                    <a:pt x="1881" y="130"/>
                    <a:pt x="1810" y="58"/>
                    <a:pt x="1715" y="58"/>
                  </a:cubicBezTo>
                  <a:cubicBezTo>
                    <a:pt x="1702" y="55"/>
                    <a:pt x="1690" y="54"/>
                    <a:pt x="1677" y="54"/>
                  </a:cubicBezTo>
                  <a:cubicBezTo>
                    <a:pt x="1596" y="54"/>
                    <a:pt x="1524" y="118"/>
                    <a:pt x="1524" y="201"/>
                  </a:cubicBezTo>
                  <a:lnTo>
                    <a:pt x="1477" y="201"/>
                  </a:lnTo>
                  <a:cubicBezTo>
                    <a:pt x="1429" y="201"/>
                    <a:pt x="1381" y="177"/>
                    <a:pt x="1334" y="130"/>
                  </a:cubicBezTo>
                  <a:cubicBezTo>
                    <a:pt x="1286" y="130"/>
                    <a:pt x="1262" y="106"/>
                    <a:pt x="1215" y="82"/>
                  </a:cubicBezTo>
                  <a:cubicBezTo>
                    <a:pt x="1103" y="34"/>
                    <a:pt x="976" y="0"/>
                    <a:pt x="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2"/>
            <p:cNvSpPr/>
            <p:nvPr/>
          </p:nvSpPr>
          <p:spPr>
            <a:xfrm>
              <a:off x="2047009" y="2221437"/>
              <a:ext cx="146883" cy="124178"/>
            </a:xfrm>
            <a:custGeom>
              <a:avLst/>
              <a:gdLst/>
              <a:ahLst/>
              <a:cxnLst/>
              <a:rect l="l" t="t" r="r" b="b"/>
              <a:pathLst>
                <a:path w="4121" h="3484" extrusionOk="0">
                  <a:moveTo>
                    <a:pt x="2025" y="352"/>
                  </a:moveTo>
                  <a:cubicBezTo>
                    <a:pt x="2091" y="352"/>
                    <a:pt x="2156" y="364"/>
                    <a:pt x="2216" y="387"/>
                  </a:cubicBezTo>
                  <a:cubicBezTo>
                    <a:pt x="2406" y="459"/>
                    <a:pt x="2382" y="530"/>
                    <a:pt x="2359" y="578"/>
                  </a:cubicBezTo>
                  <a:cubicBezTo>
                    <a:pt x="2359" y="578"/>
                    <a:pt x="2311" y="721"/>
                    <a:pt x="2049" y="864"/>
                  </a:cubicBezTo>
                  <a:lnTo>
                    <a:pt x="2001" y="864"/>
                  </a:lnTo>
                  <a:cubicBezTo>
                    <a:pt x="1739" y="745"/>
                    <a:pt x="1692" y="602"/>
                    <a:pt x="1692" y="578"/>
                  </a:cubicBezTo>
                  <a:cubicBezTo>
                    <a:pt x="1668" y="530"/>
                    <a:pt x="1644" y="459"/>
                    <a:pt x="1835" y="387"/>
                  </a:cubicBezTo>
                  <a:cubicBezTo>
                    <a:pt x="1894" y="364"/>
                    <a:pt x="1960" y="352"/>
                    <a:pt x="2025" y="352"/>
                  </a:cubicBezTo>
                  <a:close/>
                  <a:moveTo>
                    <a:pt x="2025" y="0"/>
                  </a:moveTo>
                  <a:cubicBezTo>
                    <a:pt x="1918" y="0"/>
                    <a:pt x="1811" y="18"/>
                    <a:pt x="1716" y="54"/>
                  </a:cubicBezTo>
                  <a:cubicBezTo>
                    <a:pt x="1501" y="125"/>
                    <a:pt x="1382" y="245"/>
                    <a:pt x="1335" y="411"/>
                  </a:cubicBezTo>
                  <a:cubicBezTo>
                    <a:pt x="882" y="483"/>
                    <a:pt x="549" y="602"/>
                    <a:pt x="311" y="840"/>
                  </a:cubicBezTo>
                  <a:cubicBezTo>
                    <a:pt x="120" y="1054"/>
                    <a:pt x="1" y="1340"/>
                    <a:pt x="25" y="1673"/>
                  </a:cubicBezTo>
                  <a:cubicBezTo>
                    <a:pt x="49" y="2197"/>
                    <a:pt x="453" y="2650"/>
                    <a:pt x="1025" y="2793"/>
                  </a:cubicBezTo>
                  <a:lnTo>
                    <a:pt x="1096" y="2793"/>
                  </a:lnTo>
                  <a:cubicBezTo>
                    <a:pt x="1096" y="2817"/>
                    <a:pt x="1120" y="2840"/>
                    <a:pt x="1120" y="2864"/>
                  </a:cubicBezTo>
                  <a:cubicBezTo>
                    <a:pt x="1120" y="2864"/>
                    <a:pt x="1120" y="2864"/>
                    <a:pt x="1120" y="2888"/>
                  </a:cubicBezTo>
                  <a:cubicBezTo>
                    <a:pt x="1263" y="3245"/>
                    <a:pt x="1620" y="3483"/>
                    <a:pt x="2073" y="3483"/>
                  </a:cubicBezTo>
                  <a:cubicBezTo>
                    <a:pt x="2502" y="3483"/>
                    <a:pt x="2883" y="3245"/>
                    <a:pt x="3002" y="2888"/>
                  </a:cubicBezTo>
                  <a:cubicBezTo>
                    <a:pt x="3025" y="2864"/>
                    <a:pt x="3025" y="2864"/>
                    <a:pt x="3025" y="2864"/>
                  </a:cubicBezTo>
                  <a:cubicBezTo>
                    <a:pt x="3025" y="2840"/>
                    <a:pt x="3049" y="2817"/>
                    <a:pt x="3049" y="2793"/>
                  </a:cubicBezTo>
                  <a:lnTo>
                    <a:pt x="3097" y="2793"/>
                  </a:lnTo>
                  <a:cubicBezTo>
                    <a:pt x="3264" y="2745"/>
                    <a:pt x="3430" y="2674"/>
                    <a:pt x="3549" y="2602"/>
                  </a:cubicBezTo>
                  <a:cubicBezTo>
                    <a:pt x="3645" y="2531"/>
                    <a:pt x="3668" y="2435"/>
                    <a:pt x="3621" y="2340"/>
                  </a:cubicBezTo>
                  <a:cubicBezTo>
                    <a:pt x="3575" y="2294"/>
                    <a:pt x="3519" y="2268"/>
                    <a:pt x="3459" y="2268"/>
                  </a:cubicBezTo>
                  <a:cubicBezTo>
                    <a:pt x="3426" y="2268"/>
                    <a:pt x="3393" y="2276"/>
                    <a:pt x="3359" y="2293"/>
                  </a:cubicBezTo>
                  <a:cubicBezTo>
                    <a:pt x="3264" y="2364"/>
                    <a:pt x="3145" y="2412"/>
                    <a:pt x="3025" y="2435"/>
                  </a:cubicBezTo>
                  <a:cubicBezTo>
                    <a:pt x="2954" y="2459"/>
                    <a:pt x="2883" y="2483"/>
                    <a:pt x="2811" y="2531"/>
                  </a:cubicBezTo>
                  <a:cubicBezTo>
                    <a:pt x="2740" y="2602"/>
                    <a:pt x="2716" y="2674"/>
                    <a:pt x="2692" y="2745"/>
                  </a:cubicBezTo>
                  <a:cubicBezTo>
                    <a:pt x="2692" y="2745"/>
                    <a:pt x="2692" y="2745"/>
                    <a:pt x="2692" y="2769"/>
                  </a:cubicBezTo>
                  <a:cubicBezTo>
                    <a:pt x="2621" y="2936"/>
                    <a:pt x="2430" y="3126"/>
                    <a:pt x="2073" y="3126"/>
                  </a:cubicBezTo>
                  <a:cubicBezTo>
                    <a:pt x="1716" y="3126"/>
                    <a:pt x="1525" y="2936"/>
                    <a:pt x="1454" y="2769"/>
                  </a:cubicBezTo>
                  <a:cubicBezTo>
                    <a:pt x="1454" y="2745"/>
                    <a:pt x="1454" y="2745"/>
                    <a:pt x="1454" y="2745"/>
                  </a:cubicBezTo>
                  <a:cubicBezTo>
                    <a:pt x="1430" y="2674"/>
                    <a:pt x="1406" y="2602"/>
                    <a:pt x="1311" y="2531"/>
                  </a:cubicBezTo>
                  <a:cubicBezTo>
                    <a:pt x="1263" y="2483"/>
                    <a:pt x="1168" y="2459"/>
                    <a:pt x="1120" y="2435"/>
                  </a:cubicBezTo>
                  <a:cubicBezTo>
                    <a:pt x="620" y="2340"/>
                    <a:pt x="406" y="1959"/>
                    <a:pt x="382" y="1650"/>
                  </a:cubicBezTo>
                  <a:cubicBezTo>
                    <a:pt x="358" y="1411"/>
                    <a:pt x="430" y="1221"/>
                    <a:pt x="573" y="1078"/>
                  </a:cubicBezTo>
                  <a:cubicBezTo>
                    <a:pt x="739" y="911"/>
                    <a:pt x="1001" y="816"/>
                    <a:pt x="1382" y="768"/>
                  </a:cubicBezTo>
                  <a:cubicBezTo>
                    <a:pt x="1430" y="864"/>
                    <a:pt x="1549" y="1030"/>
                    <a:pt x="1811" y="1150"/>
                  </a:cubicBezTo>
                  <a:cubicBezTo>
                    <a:pt x="1763" y="1316"/>
                    <a:pt x="1668" y="1554"/>
                    <a:pt x="1477" y="1769"/>
                  </a:cubicBezTo>
                  <a:cubicBezTo>
                    <a:pt x="1406" y="1840"/>
                    <a:pt x="1406" y="1959"/>
                    <a:pt x="1477" y="2031"/>
                  </a:cubicBezTo>
                  <a:cubicBezTo>
                    <a:pt x="1525" y="2054"/>
                    <a:pt x="1549" y="2078"/>
                    <a:pt x="1597" y="2078"/>
                  </a:cubicBezTo>
                  <a:cubicBezTo>
                    <a:pt x="1644" y="2078"/>
                    <a:pt x="1692" y="2054"/>
                    <a:pt x="1739" y="2007"/>
                  </a:cubicBezTo>
                  <a:cubicBezTo>
                    <a:pt x="1859" y="1888"/>
                    <a:pt x="1954" y="1721"/>
                    <a:pt x="2025" y="1578"/>
                  </a:cubicBezTo>
                  <a:cubicBezTo>
                    <a:pt x="2097" y="1721"/>
                    <a:pt x="2192" y="1888"/>
                    <a:pt x="2311" y="2007"/>
                  </a:cubicBezTo>
                  <a:cubicBezTo>
                    <a:pt x="2359" y="2054"/>
                    <a:pt x="2406" y="2078"/>
                    <a:pt x="2454" y="2078"/>
                  </a:cubicBezTo>
                  <a:cubicBezTo>
                    <a:pt x="2502" y="2078"/>
                    <a:pt x="2525" y="2054"/>
                    <a:pt x="2573" y="2031"/>
                  </a:cubicBezTo>
                  <a:cubicBezTo>
                    <a:pt x="2644" y="1959"/>
                    <a:pt x="2644" y="1840"/>
                    <a:pt x="2573" y="1769"/>
                  </a:cubicBezTo>
                  <a:cubicBezTo>
                    <a:pt x="2382" y="1578"/>
                    <a:pt x="2287" y="1316"/>
                    <a:pt x="2240" y="1150"/>
                  </a:cubicBezTo>
                  <a:cubicBezTo>
                    <a:pt x="2502" y="1007"/>
                    <a:pt x="2621" y="864"/>
                    <a:pt x="2668" y="745"/>
                  </a:cubicBezTo>
                  <a:cubicBezTo>
                    <a:pt x="3097" y="792"/>
                    <a:pt x="3383" y="911"/>
                    <a:pt x="3573" y="1078"/>
                  </a:cubicBezTo>
                  <a:cubicBezTo>
                    <a:pt x="3716" y="1221"/>
                    <a:pt x="3764" y="1411"/>
                    <a:pt x="3764" y="1650"/>
                  </a:cubicBezTo>
                  <a:cubicBezTo>
                    <a:pt x="3764" y="1697"/>
                    <a:pt x="3764" y="1721"/>
                    <a:pt x="3740" y="1745"/>
                  </a:cubicBezTo>
                  <a:cubicBezTo>
                    <a:pt x="3740" y="1840"/>
                    <a:pt x="3788" y="1935"/>
                    <a:pt x="3883" y="1959"/>
                  </a:cubicBezTo>
                  <a:cubicBezTo>
                    <a:pt x="3895" y="1962"/>
                    <a:pt x="3908" y="1964"/>
                    <a:pt x="3920" y="1964"/>
                  </a:cubicBezTo>
                  <a:cubicBezTo>
                    <a:pt x="4002" y="1964"/>
                    <a:pt x="4076" y="1899"/>
                    <a:pt x="4097" y="1816"/>
                  </a:cubicBezTo>
                  <a:cubicBezTo>
                    <a:pt x="4097" y="1769"/>
                    <a:pt x="4097" y="1721"/>
                    <a:pt x="4121" y="1673"/>
                  </a:cubicBezTo>
                  <a:cubicBezTo>
                    <a:pt x="4121" y="1340"/>
                    <a:pt x="4026" y="1054"/>
                    <a:pt x="3811" y="840"/>
                  </a:cubicBezTo>
                  <a:cubicBezTo>
                    <a:pt x="3573" y="602"/>
                    <a:pt x="3216" y="459"/>
                    <a:pt x="2716" y="411"/>
                  </a:cubicBezTo>
                  <a:cubicBezTo>
                    <a:pt x="2668" y="245"/>
                    <a:pt x="2525" y="125"/>
                    <a:pt x="2335" y="54"/>
                  </a:cubicBezTo>
                  <a:cubicBezTo>
                    <a:pt x="2240" y="18"/>
                    <a:pt x="2132" y="0"/>
                    <a:pt x="2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4" name="Google Shape;4164;p42"/>
          <p:cNvGrpSpPr/>
          <p:nvPr/>
        </p:nvGrpSpPr>
        <p:grpSpPr>
          <a:xfrm>
            <a:off x="6974247" y="2005035"/>
            <a:ext cx="464445" cy="378693"/>
            <a:chOff x="6839392" y="2073805"/>
            <a:chExt cx="426997" cy="348192"/>
          </a:xfrm>
        </p:grpSpPr>
        <p:sp>
          <p:nvSpPr>
            <p:cNvPr id="4165" name="Google Shape;4165;p42"/>
            <p:cNvSpPr/>
            <p:nvPr/>
          </p:nvSpPr>
          <p:spPr>
            <a:xfrm>
              <a:off x="6971804" y="2270873"/>
              <a:ext cx="162173" cy="81514"/>
            </a:xfrm>
            <a:custGeom>
              <a:avLst/>
              <a:gdLst/>
              <a:ahLst/>
              <a:cxnLst/>
              <a:rect l="l" t="t" r="r" b="b"/>
              <a:pathLst>
                <a:path w="4550" h="2287" extrusionOk="0">
                  <a:moveTo>
                    <a:pt x="1382" y="406"/>
                  </a:moveTo>
                  <a:cubicBezTo>
                    <a:pt x="1549" y="596"/>
                    <a:pt x="1644" y="858"/>
                    <a:pt x="1644" y="1144"/>
                  </a:cubicBezTo>
                  <a:cubicBezTo>
                    <a:pt x="1644" y="1430"/>
                    <a:pt x="1549" y="1691"/>
                    <a:pt x="1382" y="1882"/>
                  </a:cubicBezTo>
                  <a:cubicBezTo>
                    <a:pt x="1191" y="1858"/>
                    <a:pt x="1001" y="1787"/>
                    <a:pt x="834" y="1668"/>
                  </a:cubicBezTo>
                  <a:cubicBezTo>
                    <a:pt x="644" y="1549"/>
                    <a:pt x="501" y="1382"/>
                    <a:pt x="382" y="1191"/>
                  </a:cubicBezTo>
                  <a:cubicBezTo>
                    <a:pt x="358" y="1168"/>
                    <a:pt x="358" y="1120"/>
                    <a:pt x="382" y="1096"/>
                  </a:cubicBezTo>
                  <a:cubicBezTo>
                    <a:pt x="501" y="906"/>
                    <a:pt x="644" y="739"/>
                    <a:pt x="834" y="620"/>
                  </a:cubicBezTo>
                  <a:cubicBezTo>
                    <a:pt x="1001" y="501"/>
                    <a:pt x="1191" y="429"/>
                    <a:pt x="1382" y="406"/>
                  </a:cubicBezTo>
                  <a:close/>
                  <a:moveTo>
                    <a:pt x="1787" y="358"/>
                  </a:moveTo>
                  <a:cubicBezTo>
                    <a:pt x="1906" y="358"/>
                    <a:pt x="2049" y="382"/>
                    <a:pt x="2168" y="406"/>
                  </a:cubicBezTo>
                  <a:cubicBezTo>
                    <a:pt x="2454" y="477"/>
                    <a:pt x="2692" y="620"/>
                    <a:pt x="2882" y="810"/>
                  </a:cubicBezTo>
                  <a:cubicBezTo>
                    <a:pt x="2930" y="858"/>
                    <a:pt x="3025" y="882"/>
                    <a:pt x="3097" y="882"/>
                  </a:cubicBezTo>
                  <a:cubicBezTo>
                    <a:pt x="3168" y="882"/>
                    <a:pt x="3239" y="858"/>
                    <a:pt x="3287" y="787"/>
                  </a:cubicBezTo>
                  <a:cubicBezTo>
                    <a:pt x="3430" y="644"/>
                    <a:pt x="3597" y="548"/>
                    <a:pt x="3787" y="525"/>
                  </a:cubicBezTo>
                  <a:cubicBezTo>
                    <a:pt x="3882" y="525"/>
                    <a:pt x="4049" y="501"/>
                    <a:pt x="4168" y="453"/>
                  </a:cubicBezTo>
                  <a:lnTo>
                    <a:pt x="4168" y="453"/>
                  </a:lnTo>
                  <a:cubicBezTo>
                    <a:pt x="4168" y="691"/>
                    <a:pt x="4097" y="929"/>
                    <a:pt x="3954" y="977"/>
                  </a:cubicBezTo>
                  <a:cubicBezTo>
                    <a:pt x="3882" y="1001"/>
                    <a:pt x="3835" y="1072"/>
                    <a:pt x="3835" y="1144"/>
                  </a:cubicBezTo>
                  <a:cubicBezTo>
                    <a:pt x="3835" y="1215"/>
                    <a:pt x="3882" y="1287"/>
                    <a:pt x="3954" y="1310"/>
                  </a:cubicBezTo>
                  <a:cubicBezTo>
                    <a:pt x="4097" y="1358"/>
                    <a:pt x="4168" y="1596"/>
                    <a:pt x="4168" y="1834"/>
                  </a:cubicBezTo>
                  <a:cubicBezTo>
                    <a:pt x="4049" y="1787"/>
                    <a:pt x="3882" y="1763"/>
                    <a:pt x="3787" y="1763"/>
                  </a:cubicBezTo>
                  <a:cubicBezTo>
                    <a:pt x="3597" y="1739"/>
                    <a:pt x="3430" y="1644"/>
                    <a:pt x="3287" y="1477"/>
                  </a:cubicBezTo>
                  <a:cubicBezTo>
                    <a:pt x="3239" y="1430"/>
                    <a:pt x="3168" y="1406"/>
                    <a:pt x="3097" y="1406"/>
                  </a:cubicBezTo>
                  <a:cubicBezTo>
                    <a:pt x="3083" y="1401"/>
                    <a:pt x="3070" y="1399"/>
                    <a:pt x="3055" y="1399"/>
                  </a:cubicBezTo>
                  <a:cubicBezTo>
                    <a:pt x="2992" y="1399"/>
                    <a:pt x="2921" y="1438"/>
                    <a:pt x="2882" y="1477"/>
                  </a:cubicBezTo>
                  <a:cubicBezTo>
                    <a:pt x="2692" y="1668"/>
                    <a:pt x="2454" y="1811"/>
                    <a:pt x="2168" y="1882"/>
                  </a:cubicBezTo>
                  <a:cubicBezTo>
                    <a:pt x="2049" y="1906"/>
                    <a:pt x="1906" y="1930"/>
                    <a:pt x="1787" y="1930"/>
                  </a:cubicBezTo>
                  <a:cubicBezTo>
                    <a:pt x="1930" y="1691"/>
                    <a:pt x="2001" y="1430"/>
                    <a:pt x="2001" y="1144"/>
                  </a:cubicBezTo>
                  <a:cubicBezTo>
                    <a:pt x="2001" y="858"/>
                    <a:pt x="1930" y="596"/>
                    <a:pt x="1787" y="358"/>
                  </a:cubicBezTo>
                  <a:close/>
                  <a:moveTo>
                    <a:pt x="1718" y="1"/>
                  </a:moveTo>
                  <a:cubicBezTo>
                    <a:pt x="1537" y="1"/>
                    <a:pt x="1358" y="24"/>
                    <a:pt x="1191" y="72"/>
                  </a:cubicBezTo>
                  <a:cubicBezTo>
                    <a:pt x="1001" y="120"/>
                    <a:pt x="810" y="215"/>
                    <a:pt x="644" y="310"/>
                  </a:cubicBezTo>
                  <a:cubicBezTo>
                    <a:pt x="405" y="477"/>
                    <a:pt x="215" y="667"/>
                    <a:pt x="72" y="929"/>
                  </a:cubicBezTo>
                  <a:cubicBezTo>
                    <a:pt x="1" y="1072"/>
                    <a:pt x="1" y="1215"/>
                    <a:pt x="72" y="1358"/>
                  </a:cubicBezTo>
                  <a:cubicBezTo>
                    <a:pt x="215" y="1596"/>
                    <a:pt x="405" y="1811"/>
                    <a:pt x="644" y="1977"/>
                  </a:cubicBezTo>
                  <a:cubicBezTo>
                    <a:pt x="834" y="2096"/>
                    <a:pt x="1025" y="2168"/>
                    <a:pt x="1263" y="2215"/>
                  </a:cubicBezTo>
                  <a:lnTo>
                    <a:pt x="1239" y="2215"/>
                  </a:lnTo>
                  <a:cubicBezTo>
                    <a:pt x="1239" y="2239"/>
                    <a:pt x="1715" y="2287"/>
                    <a:pt x="1739" y="2287"/>
                  </a:cubicBezTo>
                  <a:cubicBezTo>
                    <a:pt x="1906" y="2287"/>
                    <a:pt x="2073" y="2263"/>
                    <a:pt x="2263" y="2215"/>
                  </a:cubicBezTo>
                  <a:cubicBezTo>
                    <a:pt x="2573" y="2144"/>
                    <a:pt x="2858" y="1977"/>
                    <a:pt x="3073" y="1787"/>
                  </a:cubicBezTo>
                  <a:cubicBezTo>
                    <a:pt x="3263" y="1977"/>
                    <a:pt x="3501" y="2073"/>
                    <a:pt x="3763" y="2120"/>
                  </a:cubicBezTo>
                  <a:cubicBezTo>
                    <a:pt x="3954" y="2120"/>
                    <a:pt x="4121" y="2168"/>
                    <a:pt x="4192" y="2215"/>
                  </a:cubicBezTo>
                  <a:cubicBezTo>
                    <a:pt x="4222" y="2225"/>
                    <a:pt x="4251" y="2231"/>
                    <a:pt x="4281" y="2231"/>
                  </a:cubicBezTo>
                  <a:cubicBezTo>
                    <a:pt x="4323" y="2231"/>
                    <a:pt x="4364" y="2219"/>
                    <a:pt x="4406" y="2192"/>
                  </a:cubicBezTo>
                  <a:cubicBezTo>
                    <a:pt x="4478" y="2168"/>
                    <a:pt x="4525" y="2096"/>
                    <a:pt x="4525" y="2001"/>
                  </a:cubicBezTo>
                  <a:cubicBezTo>
                    <a:pt x="4549" y="1620"/>
                    <a:pt x="4478" y="1334"/>
                    <a:pt x="4311" y="1144"/>
                  </a:cubicBezTo>
                  <a:cubicBezTo>
                    <a:pt x="4478" y="953"/>
                    <a:pt x="4549" y="667"/>
                    <a:pt x="4525" y="263"/>
                  </a:cubicBezTo>
                  <a:cubicBezTo>
                    <a:pt x="4525" y="191"/>
                    <a:pt x="4478" y="120"/>
                    <a:pt x="4406" y="72"/>
                  </a:cubicBezTo>
                  <a:cubicBezTo>
                    <a:pt x="4371" y="60"/>
                    <a:pt x="4335" y="54"/>
                    <a:pt x="4299" y="54"/>
                  </a:cubicBezTo>
                  <a:cubicBezTo>
                    <a:pt x="4263" y="54"/>
                    <a:pt x="4228" y="60"/>
                    <a:pt x="4192" y="72"/>
                  </a:cubicBezTo>
                  <a:cubicBezTo>
                    <a:pt x="4121" y="120"/>
                    <a:pt x="3954" y="144"/>
                    <a:pt x="3763" y="167"/>
                  </a:cubicBezTo>
                  <a:cubicBezTo>
                    <a:pt x="3501" y="191"/>
                    <a:pt x="3263" y="310"/>
                    <a:pt x="3073" y="501"/>
                  </a:cubicBezTo>
                  <a:cubicBezTo>
                    <a:pt x="2858" y="286"/>
                    <a:pt x="2573" y="144"/>
                    <a:pt x="2263" y="72"/>
                  </a:cubicBezTo>
                  <a:cubicBezTo>
                    <a:pt x="2084" y="24"/>
                    <a:pt x="1900" y="1"/>
                    <a:pt x="17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2"/>
            <p:cNvSpPr/>
            <p:nvPr/>
          </p:nvSpPr>
          <p:spPr>
            <a:xfrm>
              <a:off x="7006627" y="2299743"/>
              <a:ext cx="7663" cy="13615"/>
            </a:xfrm>
            <a:custGeom>
              <a:avLst/>
              <a:gdLst/>
              <a:ahLst/>
              <a:cxnLst/>
              <a:rect l="l" t="t" r="r" b="b"/>
              <a:pathLst>
                <a:path w="215" h="382" extrusionOk="0">
                  <a:moveTo>
                    <a:pt x="119" y="0"/>
                  </a:moveTo>
                  <a:cubicBezTo>
                    <a:pt x="48" y="0"/>
                    <a:pt x="0" y="48"/>
                    <a:pt x="0" y="119"/>
                  </a:cubicBezTo>
                  <a:lnTo>
                    <a:pt x="0" y="286"/>
                  </a:lnTo>
                  <a:cubicBezTo>
                    <a:pt x="0" y="334"/>
                    <a:pt x="48" y="381"/>
                    <a:pt x="119" y="381"/>
                  </a:cubicBezTo>
                  <a:cubicBezTo>
                    <a:pt x="167" y="381"/>
                    <a:pt x="214" y="334"/>
                    <a:pt x="214" y="286"/>
                  </a:cubicBezTo>
                  <a:lnTo>
                    <a:pt x="214" y="119"/>
                  </a:lnTo>
                  <a:cubicBezTo>
                    <a:pt x="214" y="48"/>
                    <a:pt x="167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2"/>
            <p:cNvSpPr/>
            <p:nvPr/>
          </p:nvSpPr>
          <p:spPr>
            <a:xfrm>
              <a:off x="6839392" y="2171786"/>
              <a:ext cx="426997" cy="250210"/>
            </a:xfrm>
            <a:custGeom>
              <a:avLst/>
              <a:gdLst/>
              <a:ahLst/>
              <a:cxnLst/>
              <a:rect l="l" t="t" r="r" b="b"/>
              <a:pathLst>
                <a:path w="11980" h="7020" extrusionOk="0">
                  <a:moveTo>
                    <a:pt x="10503" y="2400"/>
                  </a:moveTo>
                  <a:cubicBezTo>
                    <a:pt x="10622" y="2400"/>
                    <a:pt x="10741" y="2495"/>
                    <a:pt x="10765" y="2614"/>
                  </a:cubicBezTo>
                  <a:cubicBezTo>
                    <a:pt x="10931" y="3186"/>
                    <a:pt x="11170" y="4281"/>
                    <a:pt x="11098" y="5448"/>
                  </a:cubicBezTo>
                  <a:lnTo>
                    <a:pt x="882" y="5448"/>
                  </a:lnTo>
                  <a:cubicBezTo>
                    <a:pt x="810" y="4281"/>
                    <a:pt x="1048" y="3186"/>
                    <a:pt x="1215" y="2614"/>
                  </a:cubicBezTo>
                  <a:cubicBezTo>
                    <a:pt x="1239" y="2495"/>
                    <a:pt x="1358" y="2400"/>
                    <a:pt x="1477" y="2400"/>
                  </a:cubicBezTo>
                  <a:close/>
                  <a:moveTo>
                    <a:pt x="5990" y="0"/>
                  </a:moveTo>
                  <a:cubicBezTo>
                    <a:pt x="5901" y="0"/>
                    <a:pt x="5811" y="6"/>
                    <a:pt x="5716" y="18"/>
                  </a:cubicBezTo>
                  <a:cubicBezTo>
                    <a:pt x="5049" y="113"/>
                    <a:pt x="4454" y="304"/>
                    <a:pt x="3906" y="518"/>
                  </a:cubicBezTo>
                  <a:cubicBezTo>
                    <a:pt x="3811" y="566"/>
                    <a:pt x="3763" y="661"/>
                    <a:pt x="3811" y="756"/>
                  </a:cubicBezTo>
                  <a:cubicBezTo>
                    <a:pt x="3830" y="815"/>
                    <a:pt x="3915" y="858"/>
                    <a:pt x="3984" y="858"/>
                  </a:cubicBezTo>
                  <a:cubicBezTo>
                    <a:pt x="3998" y="858"/>
                    <a:pt x="4013" y="856"/>
                    <a:pt x="4025" y="852"/>
                  </a:cubicBezTo>
                  <a:cubicBezTo>
                    <a:pt x="4549" y="637"/>
                    <a:pt x="5145" y="471"/>
                    <a:pt x="5788" y="375"/>
                  </a:cubicBezTo>
                  <a:cubicBezTo>
                    <a:pt x="5847" y="364"/>
                    <a:pt x="5918" y="358"/>
                    <a:pt x="5990" y="358"/>
                  </a:cubicBezTo>
                  <a:cubicBezTo>
                    <a:pt x="6061" y="358"/>
                    <a:pt x="6133" y="364"/>
                    <a:pt x="6192" y="375"/>
                  </a:cubicBezTo>
                  <a:cubicBezTo>
                    <a:pt x="7693" y="590"/>
                    <a:pt x="8598" y="1114"/>
                    <a:pt x="9122" y="1518"/>
                  </a:cubicBezTo>
                  <a:cubicBezTo>
                    <a:pt x="9383" y="1709"/>
                    <a:pt x="9574" y="1900"/>
                    <a:pt x="9693" y="2042"/>
                  </a:cubicBezTo>
                  <a:lnTo>
                    <a:pt x="2287" y="2042"/>
                  </a:lnTo>
                  <a:cubicBezTo>
                    <a:pt x="2477" y="1804"/>
                    <a:pt x="2835" y="1495"/>
                    <a:pt x="3311" y="1209"/>
                  </a:cubicBezTo>
                  <a:cubicBezTo>
                    <a:pt x="3406" y="1161"/>
                    <a:pt x="3430" y="1042"/>
                    <a:pt x="3382" y="971"/>
                  </a:cubicBezTo>
                  <a:cubicBezTo>
                    <a:pt x="3350" y="907"/>
                    <a:pt x="3287" y="876"/>
                    <a:pt x="3227" y="876"/>
                  </a:cubicBezTo>
                  <a:cubicBezTo>
                    <a:pt x="3197" y="876"/>
                    <a:pt x="3168" y="883"/>
                    <a:pt x="3144" y="899"/>
                  </a:cubicBezTo>
                  <a:cubicBezTo>
                    <a:pt x="2358" y="1352"/>
                    <a:pt x="1977" y="1852"/>
                    <a:pt x="1834" y="2042"/>
                  </a:cubicBezTo>
                  <a:lnTo>
                    <a:pt x="1477" y="2042"/>
                  </a:lnTo>
                  <a:cubicBezTo>
                    <a:pt x="1191" y="2042"/>
                    <a:pt x="953" y="2233"/>
                    <a:pt x="882" y="2519"/>
                  </a:cubicBezTo>
                  <a:cubicBezTo>
                    <a:pt x="715" y="3090"/>
                    <a:pt x="453" y="4233"/>
                    <a:pt x="548" y="5448"/>
                  </a:cubicBezTo>
                  <a:lnTo>
                    <a:pt x="477" y="5448"/>
                  </a:lnTo>
                  <a:cubicBezTo>
                    <a:pt x="215" y="5448"/>
                    <a:pt x="1" y="5662"/>
                    <a:pt x="1" y="5924"/>
                  </a:cubicBezTo>
                  <a:lnTo>
                    <a:pt x="1" y="6567"/>
                  </a:lnTo>
                  <a:cubicBezTo>
                    <a:pt x="1" y="6805"/>
                    <a:pt x="215" y="7020"/>
                    <a:pt x="477" y="7020"/>
                  </a:cubicBezTo>
                  <a:lnTo>
                    <a:pt x="8788" y="7020"/>
                  </a:lnTo>
                  <a:cubicBezTo>
                    <a:pt x="8883" y="7020"/>
                    <a:pt x="8955" y="6948"/>
                    <a:pt x="8955" y="6853"/>
                  </a:cubicBezTo>
                  <a:cubicBezTo>
                    <a:pt x="8955" y="6758"/>
                    <a:pt x="8883" y="6662"/>
                    <a:pt x="8788" y="6662"/>
                  </a:cubicBezTo>
                  <a:lnTo>
                    <a:pt x="477" y="6662"/>
                  </a:lnTo>
                  <a:cubicBezTo>
                    <a:pt x="405" y="6662"/>
                    <a:pt x="358" y="6615"/>
                    <a:pt x="358" y="6567"/>
                  </a:cubicBezTo>
                  <a:lnTo>
                    <a:pt x="358" y="5924"/>
                  </a:lnTo>
                  <a:cubicBezTo>
                    <a:pt x="358" y="5853"/>
                    <a:pt x="405" y="5805"/>
                    <a:pt x="477" y="5805"/>
                  </a:cubicBezTo>
                  <a:lnTo>
                    <a:pt x="11503" y="5805"/>
                  </a:lnTo>
                  <a:cubicBezTo>
                    <a:pt x="11574" y="5805"/>
                    <a:pt x="11622" y="5853"/>
                    <a:pt x="11622" y="5924"/>
                  </a:cubicBezTo>
                  <a:lnTo>
                    <a:pt x="11622" y="6567"/>
                  </a:lnTo>
                  <a:cubicBezTo>
                    <a:pt x="11622" y="6615"/>
                    <a:pt x="11574" y="6662"/>
                    <a:pt x="11503" y="6662"/>
                  </a:cubicBezTo>
                  <a:lnTo>
                    <a:pt x="9598" y="6662"/>
                  </a:lnTo>
                  <a:cubicBezTo>
                    <a:pt x="9503" y="6662"/>
                    <a:pt x="9431" y="6758"/>
                    <a:pt x="9431" y="6853"/>
                  </a:cubicBezTo>
                  <a:cubicBezTo>
                    <a:pt x="9431" y="6948"/>
                    <a:pt x="9503" y="7020"/>
                    <a:pt x="9598" y="7020"/>
                  </a:cubicBezTo>
                  <a:lnTo>
                    <a:pt x="11503" y="7020"/>
                  </a:lnTo>
                  <a:cubicBezTo>
                    <a:pt x="11765" y="7020"/>
                    <a:pt x="11979" y="6805"/>
                    <a:pt x="11979" y="6567"/>
                  </a:cubicBezTo>
                  <a:lnTo>
                    <a:pt x="11979" y="5924"/>
                  </a:lnTo>
                  <a:cubicBezTo>
                    <a:pt x="11979" y="5662"/>
                    <a:pt x="11765" y="5448"/>
                    <a:pt x="11503" y="5448"/>
                  </a:cubicBezTo>
                  <a:lnTo>
                    <a:pt x="11432" y="5448"/>
                  </a:lnTo>
                  <a:cubicBezTo>
                    <a:pt x="11527" y="4233"/>
                    <a:pt x="11265" y="3090"/>
                    <a:pt x="11098" y="2519"/>
                  </a:cubicBezTo>
                  <a:cubicBezTo>
                    <a:pt x="11027" y="2233"/>
                    <a:pt x="10789" y="2042"/>
                    <a:pt x="10503" y="2042"/>
                  </a:cubicBezTo>
                  <a:lnTo>
                    <a:pt x="10146" y="2042"/>
                  </a:lnTo>
                  <a:cubicBezTo>
                    <a:pt x="10026" y="1900"/>
                    <a:pt x="9788" y="1590"/>
                    <a:pt x="9360" y="1257"/>
                  </a:cubicBezTo>
                  <a:cubicBezTo>
                    <a:pt x="8359" y="471"/>
                    <a:pt x="7121" y="161"/>
                    <a:pt x="6264" y="18"/>
                  </a:cubicBezTo>
                  <a:cubicBezTo>
                    <a:pt x="6169" y="6"/>
                    <a:pt x="6079" y="0"/>
                    <a:pt x="5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2"/>
            <p:cNvSpPr/>
            <p:nvPr/>
          </p:nvSpPr>
          <p:spPr>
            <a:xfrm>
              <a:off x="6972660" y="2102640"/>
              <a:ext cx="22954" cy="53678"/>
            </a:xfrm>
            <a:custGeom>
              <a:avLst/>
              <a:gdLst/>
              <a:ahLst/>
              <a:cxnLst/>
              <a:rect l="l" t="t" r="r" b="b"/>
              <a:pathLst>
                <a:path w="644" h="1506" extrusionOk="0">
                  <a:moveTo>
                    <a:pt x="442" y="1"/>
                  </a:moveTo>
                  <a:cubicBezTo>
                    <a:pt x="430" y="1"/>
                    <a:pt x="418" y="2"/>
                    <a:pt x="405" y="5"/>
                  </a:cubicBezTo>
                  <a:cubicBezTo>
                    <a:pt x="167" y="53"/>
                    <a:pt x="0" y="267"/>
                    <a:pt x="24" y="529"/>
                  </a:cubicBezTo>
                  <a:cubicBezTo>
                    <a:pt x="48" y="672"/>
                    <a:pt x="120" y="767"/>
                    <a:pt x="191" y="839"/>
                  </a:cubicBezTo>
                  <a:cubicBezTo>
                    <a:pt x="215" y="887"/>
                    <a:pt x="239" y="934"/>
                    <a:pt x="262" y="958"/>
                  </a:cubicBezTo>
                  <a:cubicBezTo>
                    <a:pt x="262" y="1006"/>
                    <a:pt x="262" y="1029"/>
                    <a:pt x="239" y="1077"/>
                  </a:cubicBezTo>
                  <a:cubicBezTo>
                    <a:pt x="239" y="1125"/>
                    <a:pt x="191" y="1149"/>
                    <a:pt x="167" y="1172"/>
                  </a:cubicBezTo>
                  <a:cubicBezTo>
                    <a:pt x="72" y="1196"/>
                    <a:pt x="24" y="1291"/>
                    <a:pt x="48" y="1387"/>
                  </a:cubicBezTo>
                  <a:cubicBezTo>
                    <a:pt x="72" y="1458"/>
                    <a:pt x="143" y="1506"/>
                    <a:pt x="215" y="1506"/>
                  </a:cubicBezTo>
                  <a:lnTo>
                    <a:pt x="262" y="1506"/>
                  </a:lnTo>
                  <a:cubicBezTo>
                    <a:pt x="405" y="1458"/>
                    <a:pt x="501" y="1363"/>
                    <a:pt x="572" y="1220"/>
                  </a:cubicBezTo>
                  <a:cubicBezTo>
                    <a:pt x="620" y="1101"/>
                    <a:pt x="643" y="958"/>
                    <a:pt x="572" y="839"/>
                  </a:cubicBezTo>
                  <a:cubicBezTo>
                    <a:pt x="548" y="744"/>
                    <a:pt x="501" y="696"/>
                    <a:pt x="477" y="648"/>
                  </a:cubicBezTo>
                  <a:cubicBezTo>
                    <a:pt x="429" y="577"/>
                    <a:pt x="381" y="529"/>
                    <a:pt x="381" y="482"/>
                  </a:cubicBezTo>
                  <a:cubicBezTo>
                    <a:pt x="381" y="434"/>
                    <a:pt x="405" y="363"/>
                    <a:pt x="477" y="339"/>
                  </a:cubicBezTo>
                  <a:cubicBezTo>
                    <a:pt x="572" y="339"/>
                    <a:pt x="620" y="244"/>
                    <a:pt x="596" y="148"/>
                  </a:cubicBezTo>
                  <a:cubicBezTo>
                    <a:pt x="575" y="66"/>
                    <a:pt x="519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2"/>
            <p:cNvSpPr/>
            <p:nvPr/>
          </p:nvSpPr>
          <p:spPr>
            <a:xfrm>
              <a:off x="7041414" y="2073805"/>
              <a:ext cx="22098" cy="53678"/>
            </a:xfrm>
            <a:custGeom>
              <a:avLst/>
              <a:gdLst/>
              <a:ahLst/>
              <a:cxnLst/>
              <a:rect l="l" t="t" r="r" b="b"/>
              <a:pathLst>
                <a:path w="620" h="1506" extrusionOk="0">
                  <a:moveTo>
                    <a:pt x="419" y="0"/>
                  </a:moveTo>
                  <a:cubicBezTo>
                    <a:pt x="407" y="0"/>
                    <a:pt x="394" y="2"/>
                    <a:pt x="381" y="5"/>
                  </a:cubicBezTo>
                  <a:cubicBezTo>
                    <a:pt x="167" y="52"/>
                    <a:pt x="0" y="267"/>
                    <a:pt x="24" y="529"/>
                  </a:cubicBezTo>
                  <a:cubicBezTo>
                    <a:pt x="48" y="672"/>
                    <a:pt x="120" y="767"/>
                    <a:pt x="191" y="838"/>
                  </a:cubicBezTo>
                  <a:cubicBezTo>
                    <a:pt x="215" y="886"/>
                    <a:pt x="239" y="933"/>
                    <a:pt x="262" y="957"/>
                  </a:cubicBezTo>
                  <a:cubicBezTo>
                    <a:pt x="262" y="1005"/>
                    <a:pt x="262" y="1029"/>
                    <a:pt x="239" y="1076"/>
                  </a:cubicBezTo>
                  <a:cubicBezTo>
                    <a:pt x="239" y="1124"/>
                    <a:pt x="191" y="1148"/>
                    <a:pt x="167" y="1172"/>
                  </a:cubicBezTo>
                  <a:cubicBezTo>
                    <a:pt x="72" y="1195"/>
                    <a:pt x="24" y="1291"/>
                    <a:pt x="48" y="1386"/>
                  </a:cubicBezTo>
                  <a:cubicBezTo>
                    <a:pt x="72" y="1457"/>
                    <a:pt x="143" y="1505"/>
                    <a:pt x="215" y="1505"/>
                  </a:cubicBezTo>
                  <a:lnTo>
                    <a:pt x="262" y="1505"/>
                  </a:lnTo>
                  <a:cubicBezTo>
                    <a:pt x="381" y="1457"/>
                    <a:pt x="501" y="1362"/>
                    <a:pt x="572" y="1219"/>
                  </a:cubicBezTo>
                  <a:cubicBezTo>
                    <a:pt x="620" y="1100"/>
                    <a:pt x="620" y="957"/>
                    <a:pt x="572" y="838"/>
                  </a:cubicBezTo>
                  <a:cubicBezTo>
                    <a:pt x="548" y="743"/>
                    <a:pt x="501" y="695"/>
                    <a:pt x="453" y="648"/>
                  </a:cubicBezTo>
                  <a:cubicBezTo>
                    <a:pt x="405" y="576"/>
                    <a:pt x="381" y="529"/>
                    <a:pt x="381" y="481"/>
                  </a:cubicBezTo>
                  <a:cubicBezTo>
                    <a:pt x="381" y="433"/>
                    <a:pt x="405" y="362"/>
                    <a:pt x="453" y="338"/>
                  </a:cubicBezTo>
                  <a:cubicBezTo>
                    <a:pt x="548" y="338"/>
                    <a:pt x="620" y="243"/>
                    <a:pt x="596" y="148"/>
                  </a:cubicBezTo>
                  <a:cubicBezTo>
                    <a:pt x="575" y="65"/>
                    <a:pt x="501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2"/>
            <p:cNvSpPr/>
            <p:nvPr/>
          </p:nvSpPr>
          <p:spPr>
            <a:xfrm>
              <a:off x="7110168" y="2102640"/>
              <a:ext cx="22098" cy="53678"/>
            </a:xfrm>
            <a:custGeom>
              <a:avLst/>
              <a:gdLst/>
              <a:ahLst/>
              <a:cxnLst/>
              <a:rect l="l" t="t" r="r" b="b"/>
              <a:pathLst>
                <a:path w="620" h="1506" extrusionOk="0">
                  <a:moveTo>
                    <a:pt x="419" y="1"/>
                  </a:moveTo>
                  <a:cubicBezTo>
                    <a:pt x="406" y="1"/>
                    <a:pt x="394" y="2"/>
                    <a:pt x="381" y="5"/>
                  </a:cubicBezTo>
                  <a:cubicBezTo>
                    <a:pt x="167" y="53"/>
                    <a:pt x="0" y="267"/>
                    <a:pt x="24" y="529"/>
                  </a:cubicBezTo>
                  <a:cubicBezTo>
                    <a:pt x="48" y="672"/>
                    <a:pt x="119" y="767"/>
                    <a:pt x="167" y="839"/>
                  </a:cubicBezTo>
                  <a:cubicBezTo>
                    <a:pt x="215" y="887"/>
                    <a:pt x="239" y="934"/>
                    <a:pt x="262" y="958"/>
                  </a:cubicBezTo>
                  <a:cubicBezTo>
                    <a:pt x="262" y="1006"/>
                    <a:pt x="262" y="1029"/>
                    <a:pt x="239" y="1077"/>
                  </a:cubicBezTo>
                  <a:cubicBezTo>
                    <a:pt x="215" y="1125"/>
                    <a:pt x="191" y="1149"/>
                    <a:pt x="143" y="1172"/>
                  </a:cubicBezTo>
                  <a:cubicBezTo>
                    <a:pt x="72" y="1196"/>
                    <a:pt x="0" y="1291"/>
                    <a:pt x="48" y="1387"/>
                  </a:cubicBezTo>
                  <a:cubicBezTo>
                    <a:pt x="72" y="1458"/>
                    <a:pt x="143" y="1506"/>
                    <a:pt x="215" y="1506"/>
                  </a:cubicBezTo>
                  <a:lnTo>
                    <a:pt x="262" y="1506"/>
                  </a:lnTo>
                  <a:cubicBezTo>
                    <a:pt x="381" y="1458"/>
                    <a:pt x="501" y="1363"/>
                    <a:pt x="572" y="1220"/>
                  </a:cubicBezTo>
                  <a:cubicBezTo>
                    <a:pt x="620" y="1101"/>
                    <a:pt x="620" y="958"/>
                    <a:pt x="572" y="839"/>
                  </a:cubicBezTo>
                  <a:cubicBezTo>
                    <a:pt x="548" y="744"/>
                    <a:pt x="501" y="696"/>
                    <a:pt x="453" y="648"/>
                  </a:cubicBezTo>
                  <a:cubicBezTo>
                    <a:pt x="405" y="577"/>
                    <a:pt x="381" y="529"/>
                    <a:pt x="381" y="482"/>
                  </a:cubicBezTo>
                  <a:cubicBezTo>
                    <a:pt x="381" y="434"/>
                    <a:pt x="381" y="363"/>
                    <a:pt x="453" y="339"/>
                  </a:cubicBezTo>
                  <a:cubicBezTo>
                    <a:pt x="548" y="339"/>
                    <a:pt x="620" y="244"/>
                    <a:pt x="596" y="148"/>
                  </a:cubicBezTo>
                  <a:cubicBezTo>
                    <a:pt x="575" y="66"/>
                    <a:pt x="501" y="1"/>
                    <a:pt x="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" name="Conexão reta unidirecional 16">
            <a:extLst>
              <a:ext uri="{FF2B5EF4-FFF2-40B4-BE49-F238E27FC236}">
                <a16:creationId xmlns:a16="http://schemas.microsoft.com/office/drawing/2014/main" id="{1A22166C-5C4B-5B31-685D-0E1FEF39CFA7}"/>
              </a:ext>
            </a:extLst>
          </p:cNvPr>
          <p:cNvCxnSpPr>
            <a:cxnSpLocks/>
            <a:stCxn id="4120" idx="6"/>
            <a:endCxn id="4117" idx="2"/>
          </p:cNvCxnSpPr>
          <p:nvPr/>
        </p:nvCxnSpPr>
        <p:spPr>
          <a:xfrm flipV="1">
            <a:off x="2304369" y="2189554"/>
            <a:ext cx="1917125" cy="4827"/>
          </a:xfrm>
          <a:prstGeom prst="straightConnector1">
            <a:avLst/>
          </a:prstGeom>
          <a:ln w="19050" cmpd="sng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xão reta unidirecional 17">
            <a:extLst>
              <a:ext uri="{FF2B5EF4-FFF2-40B4-BE49-F238E27FC236}">
                <a16:creationId xmlns:a16="http://schemas.microsoft.com/office/drawing/2014/main" id="{A84AAE54-C4F2-61B1-D38B-82A17CED9FE0}"/>
              </a:ext>
            </a:extLst>
          </p:cNvPr>
          <p:cNvCxnSpPr>
            <a:cxnSpLocks/>
            <a:stCxn id="4117" idx="6"/>
            <a:endCxn id="4118" idx="2"/>
          </p:cNvCxnSpPr>
          <p:nvPr/>
        </p:nvCxnSpPr>
        <p:spPr>
          <a:xfrm>
            <a:off x="4933394" y="2189554"/>
            <a:ext cx="1917125" cy="4827"/>
          </a:xfrm>
          <a:prstGeom prst="straightConnector1">
            <a:avLst/>
          </a:prstGeom>
          <a:ln w="19050" cmpd="sng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1" name="Google Shape;11224;p60">
            <a:extLst>
              <a:ext uri="{FF2B5EF4-FFF2-40B4-BE49-F238E27FC236}">
                <a16:creationId xmlns:a16="http://schemas.microsoft.com/office/drawing/2014/main" id="{BE84C37A-5B7C-7996-45CD-C705C513F496}"/>
              </a:ext>
            </a:extLst>
          </p:cNvPr>
          <p:cNvGrpSpPr/>
          <p:nvPr/>
        </p:nvGrpSpPr>
        <p:grpSpPr>
          <a:xfrm>
            <a:off x="4425499" y="1976073"/>
            <a:ext cx="303888" cy="426962"/>
            <a:chOff x="2672606" y="4061017"/>
            <a:chExt cx="303888" cy="426962"/>
          </a:xfrm>
        </p:grpSpPr>
        <p:sp>
          <p:nvSpPr>
            <p:cNvPr id="22" name="Google Shape;11225;p60">
              <a:extLst>
                <a:ext uri="{FF2B5EF4-FFF2-40B4-BE49-F238E27FC236}">
                  <a16:creationId xmlns:a16="http://schemas.microsoft.com/office/drawing/2014/main" id="{C1F06A71-42C1-224B-887A-67AA48A1A12E}"/>
                </a:ext>
              </a:extLst>
            </p:cNvPr>
            <p:cNvSpPr/>
            <p:nvPr/>
          </p:nvSpPr>
          <p:spPr>
            <a:xfrm>
              <a:off x="2672606" y="4061017"/>
              <a:ext cx="303888" cy="426962"/>
            </a:xfrm>
            <a:custGeom>
              <a:avLst/>
              <a:gdLst/>
              <a:ahLst/>
              <a:cxnLst/>
              <a:rect l="l" t="t" r="r" b="b"/>
              <a:pathLst>
                <a:path w="8526" h="11979" extrusionOk="0">
                  <a:moveTo>
                    <a:pt x="334" y="0"/>
                  </a:moveTo>
                  <a:cubicBezTo>
                    <a:pt x="143" y="0"/>
                    <a:pt x="0" y="143"/>
                    <a:pt x="0" y="334"/>
                  </a:cubicBezTo>
                  <a:lnTo>
                    <a:pt x="0" y="8049"/>
                  </a:lnTo>
                  <a:cubicBezTo>
                    <a:pt x="0" y="8145"/>
                    <a:pt x="72" y="8216"/>
                    <a:pt x="191" y="8216"/>
                  </a:cubicBezTo>
                  <a:cubicBezTo>
                    <a:pt x="286" y="8216"/>
                    <a:pt x="357" y="8145"/>
                    <a:pt x="357" y="8049"/>
                  </a:cubicBezTo>
                  <a:lnTo>
                    <a:pt x="357" y="3906"/>
                  </a:lnTo>
                  <a:lnTo>
                    <a:pt x="8192" y="3906"/>
                  </a:lnTo>
                  <a:lnTo>
                    <a:pt x="8192" y="11622"/>
                  </a:lnTo>
                  <a:lnTo>
                    <a:pt x="357" y="11622"/>
                  </a:lnTo>
                  <a:lnTo>
                    <a:pt x="357" y="8835"/>
                  </a:lnTo>
                  <a:cubicBezTo>
                    <a:pt x="357" y="8740"/>
                    <a:pt x="286" y="8669"/>
                    <a:pt x="191" y="8669"/>
                  </a:cubicBezTo>
                  <a:cubicBezTo>
                    <a:pt x="72" y="8669"/>
                    <a:pt x="0" y="8740"/>
                    <a:pt x="0" y="8835"/>
                  </a:cubicBezTo>
                  <a:lnTo>
                    <a:pt x="0" y="11645"/>
                  </a:lnTo>
                  <a:cubicBezTo>
                    <a:pt x="0" y="11836"/>
                    <a:pt x="143" y="11979"/>
                    <a:pt x="334" y="11979"/>
                  </a:cubicBezTo>
                  <a:lnTo>
                    <a:pt x="8216" y="11979"/>
                  </a:lnTo>
                  <a:cubicBezTo>
                    <a:pt x="8383" y="11979"/>
                    <a:pt x="8526" y="11836"/>
                    <a:pt x="8526" y="11645"/>
                  </a:cubicBezTo>
                  <a:lnTo>
                    <a:pt x="8526" y="334"/>
                  </a:lnTo>
                  <a:cubicBezTo>
                    <a:pt x="8526" y="143"/>
                    <a:pt x="8383" y="0"/>
                    <a:pt x="8216" y="0"/>
                  </a:cubicBezTo>
                  <a:lnTo>
                    <a:pt x="6954" y="0"/>
                  </a:lnTo>
                  <a:cubicBezTo>
                    <a:pt x="6859" y="0"/>
                    <a:pt x="6787" y="95"/>
                    <a:pt x="6787" y="191"/>
                  </a:cubicBezTo>
                  <a:cubicBezTo>
                    <a:pt x="6787" y="286"/>
                    <a:pt x="6859" y="357"/>
                    <a:pt x="6954" y="357"/>
                  </a:cubicBezTo>
                  <a:lnTo>
                    <a:pt x="8192" y="357"/>
                  </a:lnTo>
                  <a:lnTo>
                    <a:pt x="8192" y="3548"/>
                  </a:lnTo>
                  <a:lnTo>
                    <a:pt x="357" y="3548"/>
                  </a:lnTo>
                  <a:lnTo>
                    <a:pt x="357" y="357"/>
                  </a:lnTo>
                  <a:lnTo>
                    <a:pt x="6144" y="357"/>
                  </a:lnTo>
                  <a:cubicBezTo>
                    <a:pt x="6240" y="357"/>
                    <a:pt x="6311" y="286"/>
                    <a:pt x="6311" y="191"/>
                  </a:cubicBezTo>
                  <a:cubicBezTo>
                    <a:pt x="6311" y="95"/>
                    <a:pt x="6240" y="0"/>
                    <a:pt x="6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226;p60">
              <a:extLst>
                <a:ext uri="{FF2B5EF4-FFF2-40B4-BE49-F238E27FC236}">
                  <a16:creationId xmlns:a16="http://schemas.microsoft.com/office/drawing/2014/main" id="{ED59C0FC-2A28-E829-44FB-B4BD5F13C669}"/>
                </a:ext>
              </a:extLst>
            </p:cNvPr>
            <p:cNvSpPr/>
            <p:nvPr/>
          </p:nvSpPr>
          <p:spPr>
            <a:xfrm>
              <a:off x="2707393" y="4091741"/>
              <a:ext cx="85756" cy="77665"/>
            </a:xfrm>
            <a:custGeom>
              <a:avLst/>
              <a:gdLst/>
              <a:ahLst/>
              <a:cxnLst/>
              <a:rect l="l" t="t" r="r" b="b"/>
              <a:pathLst>
                <a:path w="2406" h="2179" extrusionOk="0">
                  <a:moveTo>
                    <a:pt x="1930" y="424"/>
                  </a:moveTo>
                  <a:cubicBezTo>
                    <a:pt x="1930" y="591"/>
                    <a:pt x="1906" y="758"/>
                    <a:pt x="1906" y="924"/>
                  </a:cubicBezTo>
                  <a:cubicBezTo>
                    <a:pt x="1906" y="972"/>
                    <a:pt x="1906" y="996"/>
                    <a:pt x="1930" y="1019"/>
                  </a:cubicBezTo>
                  <a:cubicBezTo>
                    <a:pt x="2025" y="1210"/>
                    <a:pt x="2049" y="1424"/>
                    <a:pt x="1953" y="1567"/>
                  </a:cubicBezTo>
                  <a:cubicBezTo>
                    <a:pt x="1858" y="1686"/>
                    <a:pt x="1715" y="1758"/>
                    <a:pt x="1477" y="1805"/>
                  </a:cubicBezTo>
                  <a:cubicBezTo>
                    <a:pt x="1394" y="1817"/>
                    <a:pt x="1305" y="1823"/>
                    <a:pt x="1215" y="1823"/>
                  </a:cubicBezTo>
                  <a:cubicBezTo>
                    <a:pt x="1126" y="1823"/>
                    <a:pt x="1037" y="1817"/>
                    <a:pt x="953" y="1805"/>
                  </a:cubicBezTo>
                  <a:cubicBezTo>
                    <a:pt x="715" y="1782"/>
                    <a:pt x="572" y="1710"/>
                    <a:pt x="477" y="1591"/>
                  </a:cubicBezTo>
                  <a:cubicBezTo>
                    <a:pt x="382" y="1448"/>
                    <a:pt x="382" y="1210"/>
                    <a:pt x="501" y="1019"/>
                  </a:cubicBezTo>
                  <a:cubicBezTo>
                    <a:pt x="501" y="996"/>
                    <a:pt x="525" y="972"/>
                    <a:pt x="525" y="924"/>
                  </a:cubicBezTo>
                  <a:cubicBezTo>
                    <a:pt x="501" y="758"/>
                    <a:pt x="501" y="591"/>
                    <a:pt x="501" y="424"/>
                  </a:cubicBezTo>
                  <a:lnTo>
                    <a:pt x="525" y="424"/>
                  </a:lnTo>
                  <a:cubicBezTo>
                    <a:pt x="596" y="519"/>
                    <a:pt x="667" y="591"/>
                    <a:pt x="715" y="662"/>
                  </a:cubicBezTo>
                  <a:cubicBezTo>
                    <a:pt x="745" y="708"/>
                    <a:pt x="785" y="724"/>
                    <a:pt x="828" y="724"/>
                  </a:cubicBezTo>
                  <a:cubicBezTo>
                    <a:pt x="853" y="724"/>
                    <a:pt x="879" y="719"/>
                    <a:pt x="906" y="710"/>
                  </a:cubicBezTo>
                  <a:cubicBezTo>
                    <a:pt x="992" y="678"/>
                    <a:pt x="1082" y="665"/>
                    <a:pt x="1176" y="665"/>
                  </a:cubicBezTo>
                  <a:cubicBezTo>
                    <a:pt x="1290" y="665"/>
                    <a:pt x="1407" y="684"/>
                    <a:pt x="1525" y="710"/>
                  </a:cubicBezTo>
                  <a:cubicBezTo>
                    <a:pt x="1542" y="719"/>
                    <a:pt x="1566" y="724"/>
                    <a:pt x="1590" y="724"/>
                  </a:cubicBezTo>
                  <a:cubicBezTo>
                    <a:pt x="1633" y="724"/>
                    <a:pt x="1676" y="708"/>
                    <a:pt x="1691" y="662"/>
                  </a:cubicBezTo>
                  <a:cubicBezTo>
                    <a:pt x="1763" y="591"/>
                    <a:pt x="1834" y="519"/>
                    <a:pt x="1906" y="424"/>
                  </a:cubicBezTo>
                  <a:close/>
                  <a:moveTo>
                    <a:pt x="457" y="1"/>
                  </a:moveTo>
                  <a:cubicBezTo>
                    <a:pt x="423" y="1"/>
                    <a:pt x="390" y="7"/>
                    <a:pt x="358" y="19"/>
                  </a:cubicBezTo>
                  <a:cubicBezTo>
                    <a:pt x="239" y="67"/>
                    <a:pt x="167" y="186"/>
                    <a:pt x="167" y="305"/>
                  </a:cubicBezTo>
                  <a:cubicBezTo>
                    <a:pt x="144" y="496"/>
                    <a:pt x="167" y="710"/>
                    <a:pt x="167" y="900"/>
                  </a:cubicBezTo>
                  <a:cubicBezTo>
                    <a:pt x="1" y="1186"/>
                    <a:pt x="24" y="1567"/>
                    <a:pt x="215" y="1805"/>
                  </a:cubicBezTo>
                  <a:cubicBezTo>
                    <a:pt x="334" y="1996"/>
                    <a:pt x="572" y="2115"/>
                    <a:pt x="906" y="2163"/>
                  </a:cubicBezTo>
                  <a:cubicBezTo>
                    <a:pt x="994" y="2172"/>
                    <a:pt x="1083" y="2178"/>
                    <a:pt x="1172" y="2178"/>
                  </a:cubicBezTo>
                  <a:cubicBezTo>
                    <a:pt x="1298" y="2178"/>
                    <a:pt x="1423" y="2167"/>
                    <a:pt x="1549" y="2139"/>
                  </a:cubicBezTo>
                  <a:cubicBezTo>
                    <a:pt x="1882" y="2091"/>
                    <a:pt x="2096" y="1972"/>
                    <a:pt x="2239" y="1782"/>
                  </a:cubicBezTo>
                  <a:cubicBezTo>
                    <a:pt x="2406" y="1543"/>
                    <a:pt x="2406" y="1186"/>
                    <a:pt x="2263" y="900"/>
                  </a:cubicBezTo>
                  <a:cubicBezTo>
                    <a:pt x="2263" y="710"/>
                    <a:pt x="2263" y="496"/>
                    <a:pt x="2263" y="305"/>
                  </a:cubicBezTo>
                  <a:cubicBezTo>
                    <a:pt x="2263" y="186"/>
                    <a:pt x="2192" y="67"/>
                    <a:pt x="2073" y="19"/>
                  </a:cubicBezTo>
                  <a:cubicBezTo>
                    <a:pt x="2041" y="7"/>
                    <a:pt x="2007" y="1"/>
                    <a:pt x="1973" y="1"/>
                  </a:cubicBezTo>
                  <a:cubicBezTo>
                    <a:pt x="1880" y="1"/>
                    <a:pt x="1785" y="45"/>
                    <a:pt x="1715" y="115"/>
                  </a:cubicBezTo>
                  <a:lnTo>
                    <a:pt x="1644" y="210"/>
                  </a:lnTo>
                  <a:cubicBezTo>
                    <a:pt x="1596" y="257"/>
                    <a:pt x="1549" y="305"/>
                    <a:pt x="1525" y="353"/>
                  </a:cubicBezTo>
                  <a:cubicBezTo>
                    <a:pt x="1418" y="329"/>
                    <a:pt x="1316" y="317"/>
                    <a:pt x="1215" y="317"/>
                  </a:cubicBezTo>
                  <a:cubicBezTo>
                    <a:pt x="1114" y="317"/>
                    <a:pt x="1013" y="329"/>
                    <a:pt x="906" y="353"/>
                  </a:cubicBezTo>
                  <a:cubicBezTo>
                    <a:pt x="858" y="305"/>
                    <a:pt x="834" y="257"/>
                    <a:pt x="787" y="210"/>
                  </a:cubicBezTo>
                  <a:lnTo>
                    <a:pt x="691" y="115"/>
                  </a:lnTo>
                  <a:cubicBezTo>
                    <a:pt x="639" y="45"/>
                    <a:pt x="548" y="1"/>
                    <a:pt x="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227;p60">
              <a:extLst>
                <a:ext uri="{FF2B5EF4-FFF2-40B4-BE49-F238E27FC236}">
                  <a16:creationId xmlns:a16="http://schemas.microsoft.com/office/drawing/2014/main" id="{380EFBE0-8C44-120A-FD9D-EE3071CC8B51}"/>
                </a:ext>
              </a:extLst>
            </p:cNvPr>
            <p:cNvSpPr/>
            <p:nvPr/>
          </p:nvSpPr>
          <p:spPr>
            <a:xfrm>
              <a:off x="2811790" y="4096660"/>
              <a:ext cx="53535" cy="12760"/>
            </a:xfrm>
            <a:custGeom>
              <a:avLst/>
              <a:gdLst/>
              <a:ahLst/>
              <a:cxnLst/>
              <a:rect l="l" t="t" r="r" b="b"/>
              <a:pathLst>
                <a:path w="1502" h="358" extrusionOk="0">
                  <a:moveTo>
                    <a:pt x="168" y="0"/>
                  </a:moveTo>
                  <a:cubicBezTo>
                    <a:pt x="72" y="0"/>
                    <a:pt x="1" y="96"/>
                    <a:pt x="1" y="191"/>
                  </a:cubicBezTo>
                  <a:cubicBezTo>
                    <a:pt x="1" y="286"/>
                    <a:pt x="72" y="358"/>
                    <a:pt x="168" y="358"/>
                  </a:cubicBezTo>
                  <a:lnTo>
                    <a:pt x="1334" y="358"/>
                  </a:lnTo>
                  <a:cubicBezTo>
                    <a:pt x="1430" y="358"/>
                    <a:pt x="1501" y="286"/>
                    <a:pt x="1501" y="191"/>
                  </a:cubicBezTo>
                  <a:cubicBezTo>
                    <a:pt x="1501" y="96"/>
                    <a:pt x="1430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228;p60">
              <a:extLst>
                <a:ext uri="{FF2B5EF4-FFF2-40B4-BE49-F238E27FC236}">
                  <a16:creationId xmlns:a16="http://schemas.microsoft.com/office/drawing/2014/main" id="{08CB973C-DDB5-75A9-6B93-59927F6DE63E}"/>
                </a:ext>
              </a:extLst>
            </p:cNvPr>
            <p:cNvSpPr/>
            <p:nvPr/>
          </p:nvSpPr>
          <p:spPr>
            <a:xfrm>
              <a:off x="2811790" y="4124675"/>
              <a:ext cx="128206" cy="11905"/>
            </a:xfrm>
            <a:custGeom>
              <a:avLst/>
              <a:gdLst/>
              <a:ahLst/>
              <a:cxnLst/>
              <a:rect l="l" t="t" r="r" b="b"/>
              <a:pathLst>
                <a:path w="3597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30" y="334"/>
                  </a:lnTo>
                  <a:cubicBezTo>
                    <a:pt x="3525" y="334"/>
                    <a:pt x="3597" y="262"/>
                    <a:pt x="3597" y="167"/>
                  </a:cubicBezTo>
                  <a:cubicBezTo>
                    <a:pt x="3597" y="72"/>
                    <a:pt x="3525" y="0"/>
                    <a:pt x="3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229;p60">
              <a:extLst>
                <a:ext uri="{FF2B5EF4-FFF2-40B4-BE49-F238E27FC236}">
                  <a16:creationId xmlns:a16="http://schemas.microsoft.com/office/drawing/2014/main" id="{44C100F9-E3DE-C862-0044-2A39D22E2CB6}"/>
                </a:ext>
              </a:extLst>
            </p:cNvPr>
            <p:cNvSpPr/>
            <p:nvPr/>
          </p:nvSpPr>
          <p:spPr>
            <a:xfrm>
              <a:off x="2811790" y="4151834"/>
              <a:ext cx="128206" cy="12760"/>
            </a:xfrm>
            <a:custGeom>
              <a:avLst/>
              <a:gdLst/>
              <a:ahLst/>
              <a:cxnLst/>
              <a:rect l="l" t="t" r="r" b="b"/>
              <a:pathLst>
                <a:path w="3597" h="358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58"/>
                    <a:pt x="168" y="358"/>
                  </a:cubicBezTo>
                  <a:lnTo>
                    <a:pt x="3430" y="358"/>
                  </a:lnTo>
                  <a:cubicBezTo>
                    <a:pt x="3525" y="358"/>
                    <a:pt x="3597" y="262"/>
                    <a:pt x="3597" y="167"/>
                  </a:cubicBezTo>
                  <a:cubicBezTo>
                    <a:pt x="3597" y="72"/>
                    <a:pt x="3525" y="0"/>
                    <a:pt x="3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230;p60">
              <a:extLst>
                <a:ext uri="{FF2B5EF4-FFF2-40B4-BE49-F238E27FC236}">
                  <a16:creationId xmlns:a16="http://schemas.microsoft.com/office/drawing/2014/main" id="{9F8F995C-7A90-D315-56C3-B5CAFFF56C95}"/>
                </a:ext>
              </a:extLst>
            </p:cNvPr>
            <p:cNvSpPr/>
            <p:nvPr/>
          </p:nvSpPr>
          <p:spPr>
            <a:xfrm>
              <a:off x="2709104" y="4236699"/>
              <a:ext cx="43306" cy="12760"/>
            </a:xfrm>
            <a:custGeom>
              <a:avLst/>
              <a:gdLst/>
              <a:ahLst/>
              <a:cxnLst/>
              <a:rect l="l" t="t" r="r" b="b"/>
              <a:pathLst>
                <a:path w="1215" h="358" extrusionOk="0">
                  <a:moveTo>
                    <a:pt x="191" y="1"/>
                  </a:moveTo>
                  <a:cubicBezTo>
                    <a:pt x="96" y="1"/>
                    <a:pt x="0" y="96"/>
                    <a:pt x="0" y="191"/>
                  </a:cubicBezTo>
                  <a:cubicBezTo>
                    <a:pt x="0" y="286"/>
                    <a:pt x="96" y="358"/>
                    <a:pt x="191" y="358"/>
                  </a:cubicBezTo>
                  <a:lnTo>
                    <a:pt x="1024" y="358"/>
                  </a:lnTo>
                  <a:cubicBezTo>
                    <a:pt x="1120" y="358"/>
                    <a:pt x="1215" y="286"/>
                    <a:pt x="1215" y="191"/>
                  </a:cubicBezTo>
                  <a:cubicBezTo>
                    <a:pt x="1215" y="96"/>
                    <a:pt x="1120" y="1"/>
                    <a:pt x="1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231;p60">
              <a:extLst>
                <a:ext uri="{FF2B5EF4-FFF2-40B4-BE49-F238E27FC236}">
                  <a16:creationId xmlns:a16="http://schemas.microsoft.com/office/drawing/2014/main" id="{6A60CA2D-BAC2-DFD2-4929-95ACDA59312A}"/>
                </a:ext>
              </a:extLst>
            </p:cNvPr>
            <p:cNvSpPr/>
            <p:nvPr/>
          </p:nvSpPr>
          <p:spPr>
            <a:xfrm>
              <a:off x="2775292" y="4236699"/>
              <a:ext cx="164704" cy="12760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68" y="1"/>
                  </a:moveTo>
                  <a:cubicBezTo>
                    <a:pt x="72" y="1"/>
                    <a:pt x="1" y="96"/>
                    <a:pt x="1" y="191"/>
                  </a:cubicBezTo>
                  <a:cubicBezTo>
                    <a:pt x="1" y="286"/>
                    <a:pt x="72" y="358"/>
                    <a:pt x="168" y="358"/>
                  </a:cubicBezTo>
                  <a:lnTo>
                    <a:pt x="4454" y="358"/>
                  </a:lnTo>
                  <a:cubicBezTo>
                    <a:pt x="4549" y="358"/>
                    <a:pt x="4621" y="286"/>
                    <a:pt x="4621" y="191"/>
                  </a:cubicBezTo>
                  <a:cubicBezTo>
                    <a:pt x="4621" y="96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232;p60">
              <a:extLst>
                <a:ext uri="{FF2B5EF4-FFF2-40B4-BE49-F238E27FC236}">
                  <a16:creationId xmlns:a16="http://schemas.microsoft.com/office/drawing/2014/main" id="{1F0A1880-91EF-21C8-1C4A-11F50767D90D}"/>
                </a:ext>
              </a:extLst>
            </p:cNvPr>
            <p:cNvSpPr/>
            <p:nvPr/>
          </p:nvSpPr>
          <p:spPr>
            <a:xfrm>
              <a:off x="2709104" y="4263859"/>
              <a:ext cx="43306" cy="12760"/>
            </a:xfrm>
            <a:custGeom>
              <a:avLst/>
              <a:gdLst/>
              <a:ahLst/>
              <a:cxnLst/>
              <a:rect l="l" t="t" r="r" b="b"/>
              <a:pathLst>
                <a:path w="1215" h="358" extrusionOk="0">
                  <a:moveTo>
                    <a:pt x="191" y="1"/>
                  </a:moveTo>
                  <a:cubicBezTo>
                    <a:pt x="96" y="1"/>
                    <a:pt x="0" y="96"/>
                    <a:pt x="0" y="191"/>
                  </a:cubicBezTo>
                  <a:cubicBezTo>
                    <a:pt x="0" y="287"/>
                    <a:pt x="96" y="358"/>
                    <a:pt x="191" y="358"/>
                  </a:cubicBezTo>
                  <a:lnTo>
                    <a:pt x="1024" y="358"/>
                  </a:lnTo>
                  <a:cubicBezTo>
                    <a:pt x="1120" y="358"/>
                    <a:pt x="1215" y="287"/>
                    <a:pt x="1215" y="191"/>
                  </a:cubicBezTo>
                  <a:cubicBezTo>
                    <a:pt x="1215" y="96"/>
                    <a:pt x="1120" y="1"/>
                    <a:pt x="1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233;p60">
              <a:extLst>
                <a:ext uri="{FF2B5EF4-FFF2-40B4-BE49-F238E27FC236}">
                  <a16:creationId xmlns:a16="http://schemas.microsoft.com/office/drawing/2014/main" id="{FBABBB93-B8FA-BD7B-4347-849144350368}"/>
                </a:ext>
              </a:extLst>
            </p:cNvPr>
            <p:cNvSpPr/>
            <p:nvPr/>
          </p:nvSpPr>
          <p:spPr>
            <a:xfrm>
              <a:off x="2775292" y="4263859"/>
              <a:ext cx="164704" cy="12760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68" y="1"/>
                  </a:moveTo>
                  <a:cubicBezTo>
                    <a:pt x="72" y="1"/>
                    <a:pt x="1" y="96"/>
                    <a:pt x="1" y="191"/>
                  </a:cubicBezTo>
                  <a:cubicBezTo>
                    <a:pt x="1" y="287"/>
                    <a:pt x="72" y="358"/>
                    <a:pt x="168" y="358"/>
                  </a:cubicBezTo>
                  <a:lnTo>
                    <a:pt x="4454" y="358"/>
                  </a:lnTo>
                  <a:cubicBezTo>
                    <a:pt x="4549" y="358"/>
                    <a:pt x="4621" y="287"/>
                    <a:pt x="4621" y="191"/>
                  </a:cubicBezTo>
                  <a:cubicBezTo>
                    <a:pt x="4621" y="96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234;p60">
              <a:extLst>
                <a:ext uri="{FF2B5EF4-FFF2-40B4-BE49-F238E27FC236}">
                  <a16:creationId xmlns:a16="http://schemas.microsoft.com/office/drawing/2014/main" id="{74685E05-6A41-27FE-7897-94A4FC8158FD}"/>
                </a:ext>
              </a:extLst>
            </p:cNvPr>
            <p:cNvSpPr/>
            <p:nvPr/>
          </p:nvSpPr>
          <p:spPr>
            <a:xfrm>
              <a:off x="2709104" y="4291018"/>
              <a:ext cx="43306" cy="12796"/>
            </a:xfrm>
            <a:custGeom>
              <a:avLst/>
              <a:gdLst/>
              <a:ahLst/>
              <a:cxnLst/>
              <a:rect l="l" t="t" r="r" b="b"/>
              <a:pathLst>
                <a:path w="1215" h="359" extrusionOk="0">
                  <a:moveTo>
                    <a:pt x="191" y="1"/>
                  </a:moveTo>
                  <a:cubicBezTo>
                    <a:pt x="96" y="1"/>
                    <a:pt x="0" y="96"/>
                    <a:pt x="0" y="191"/>
                  </a:cubicBezTo>
                  <a:cubicBezTo>
                    <a:pt x="0" y="287"/>
                    <a:pt x="96" y="358"/>
                    <a:pt x="191" y="358"/>
                  </a:cubicBezTo>
                  <a:lnTo>
                    <a:pt x="1024" y="358"/>
                  </a:lnTo>
                  <a:cubicBezTo>
                    <a:pt x="1120" y="358"/>
                    <a:pt x="1215" y="287"/>
                    <a:pt x="1215" y="191"/>
                  </a:cubicBezTo>
                  <a:cubicBezTo>
                    <a:pt x="1215" y="96"/>
                    <a:pt x="1120" y="1"/>
                    <a:pt x="1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235;p60">
              <a:extLst>
                <a:ext uri="{FF2B5EF4-FFF2-40B4-BE49-F238E27FC236}">
                  <a16:creationId xmlns:a16="http://schemas.microsoft.com/office/drawing/2014/main" id="{752DCE1A-4142-EE18-6B5E-DB603458F32E}"/>
                </a:ext>
              </a:extLst>
            </p:cNvPr>
            <p:cNvSpPr/>
            <p:nvPr/>
          </p:nvSpPr>
          <p:spPr>
            <a:xfrm>
              <a:off x="2775292" y="4291018"/>
              <a:ext cx="164704" cy="12796"/>
            </a:xfrm>
            <a:custGeom>
              <a:avLst/>
              <a:gdLst/>
              <a:ahLst/>
              <a:cxnLst/>
              <a:rect l="l" t="t" r="r" b="b"/>
              <a:pathLst>
                <a:path w="4621" h="359" extrusionOk="0">
                  <a:moveTo>
                    <a:pt x="168" y="1"/>
                  </a:moveTo>
                  <a:cubicBezTo>
                    <a:pt x="72" y="1"/>
                    <a:pt x="1" y="96"/>
                    <a:pt x="1" y="191"/>
                  </a:cubicBezTo>
                  <a:cubicBezTo>
                    <a:pt x="1" y="287"/>
                    <a:pt x="72" y="358"/>
                    <a:pt x="168" y="358"/>
                  </a:cubicBezTo>
                  <a:lnTo>
                    <a:pt x="4454" y="358"/>
                  </a:lnTo>
                  <a:cubicBezTo>
                    <a:pt x="4549" y="358"/>
                    <a:pt x="4621" y="287"/>
                    <a:pt x="4621" y="191"/>
                  </a:cubicBezTo>
                  <a:cubicBezTo>
                    <a:pt x="4621" y="96"/>
                    <a:pt x="4549" y="1"/>
                    <a:pt x="4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236;p60">
              <a:extLst>
                <a:ext uri="{FF2B5EF4-FFF2-40B4-BE49-F238E27FC236}">
                  <a16:creationId xmlns:a16="http://schemas.microsoft.com/office/drawing/2014/main" id="{F5C07887-8F2F-65DD-9D2C-7169CC4514FD}"/>
                </a:ext>
              </a:extLst>
            </p:cNvPr>
            <p:cNvSpPr/>
            <p:nvPr/>
          </p:nvSpPr>
          <p:spPr>
            <a:xfrm>
              <a:off x="2709104" y="4318178"/>
              <a:ext cx="230892" cy="12796"/>
            </a:xfrm>
            <a:custGeom>
              <a:avLst/>
              <a:gdLst/>
              <a:ahLst/>
              <a:cxnLst/>
              <a:rect l="l" t="t" r="r" b="b"/>
              <a:pathLst>
                <a:path w="6478" h="359" extrusionOk="0">
                  <a:moveTo>
                    <a:pt x="191" y="1"/>
                  </a:moveTo>
                  <a:cubicBezTo>
                    <a:pt x="96" y="1"/>
                    <a:pt x="0" y="96"/>
                    <a:pt x="0" y="191"/>
                  </a:cubicBezTo>
                  <a:cubicBezTo>
                    <a:pt x="0" y="287"/>
                    <a:pt x="96" y="358"/>
                    <a:pt x="191" y="358"/>
                  </a:cubicBezTo>
                  <a:lnTo>
                    <a:pt x="6311" y="358"/>
                  </a:lnTo>
                  <a:cubicBezTo>
                    <a:pt x="6406" y="358"/>
                    <a:pt x="6478" y="287"/>
                    <a:pt x="6478" y="191"/>
                  </a:cubicBezTo>
                  <a:cubicBezTo>
                    <a:pt x="6478" y="96"/>
                    <a:pt x="6406" y="1"/>
                    <a:pt x="6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237;p60">
              <a:extLst>
                <a:ext uri="{FF2B5EF4-FFF2-40B4-BE49-F238E27FC236}">
                  <a16:creationId xmlns:a16="http://schemas.microsoft.com/office/drawing/2014/main" id="{36E77035-2D7D-D80C-0E2A-F243BA3E1025}"/>
                </a:ext>
              </a:extLst>
            </p:cNvPr>
            <p:cNvSpPr/>
            <p:nvPr/>
          </p:nvSpPr>
          <p:spPr>
            <a:xfrm>
              <a:off x="2797390" y="4367935"/>
              <a:ext cx="143461" cy="69966"/>
            </a:xfrm>
            <a:custGeom>
              <a:avLst/>
              <a:gdLst/>
              <a:ahLst/>
              <a:cxnLst/>
              <a:rect l="l" t="t" r="r" b="b"/>
              <a:pathLst>
                <a:path w="4025" h="1963" extrusionOk="0">
                  <a:moveTo>
                    <a:pt x="1965" y="1"/>
                  </a:moveTo>
                  <a:cubicBezTo>
                    <a:pt x="1920" y="1"/>
                    <a:pt x="1873" y="18"/>
                    <a:pt x="1834" y="58"/>
                  </a:cubicBezTo>
                  <a:cubicBezTo>
                    <a:pt x="1528" y="382"/>
                    <a:pt x="1054" y="569"/>
                    <a:pt x="572" y="569"/>
                  </a:cubicBezTo>
                  <a:cubicBezTo>
                    <a:pt x="452" y="569"/>
                    <a:pt x="332" y="557"/>
                    <a:pt x="214" y="534"/>
                  </a:cubicBezTo>
                  <a:cubicBezTo>
                    <a:pt x="202" y="531"/>
                    <a:pt x="189" y="529"/>
                    <a:pt x="177" y="529"/>
                  </a:cubicBezTo>
                  <a:cubicBezTo>
                    <a:pt x="95" y="529"/>
                    <a:pt x="21" y="594"/>
                    <a:pt x="0" y="677"/>
                  </a:cubicBezTo>
                  <a:cubicBezTo>
                    <a:pt x="0" y="772"/>
                    <a:pt x="48" y="867"/>
                    <a:pt x="143" y="867"/>
                  </a:cubicBezTo>
                  <a:cubicBezTo>
                    <a:pt x="288" y="893"/>
                    <a:pt x="433" y="906"/>
                    <a:pt x="577" y="906"/>
                  </a:cubicBezTo>
                  <a:cubicBezTo>
                    <a:pt x="832" y="906"/>
                    <a:pt x="1081" y="864"/>
                    <a:pt x="1310" y="772"/>
                  </a:cubicBezTo>
                  <a:lnTo>
                    <a:pt x="1310" y="772"/>
                  </a:lnTo>
                  <a:cubicBezTo>
                    <a:pt x="1310" y="796"/>
                    <a:pt x="1119" y="1082"/>
                    <a:pt x="1048" y="1248"/>
                  </a:cubicBezTo>
                  <a:cubicBezTo>
                    <a:pt x="905" y="1558"/>
                    <a:pt x="1000" y="1725"/>
                    <a:pt x="1095" y="1796"/>
                  </a:cubicBezTo>
                  <a:cubicBezTo>
                    <a:pt x="1152" y="1832"/>
                    <a:pt x="1210" y="1847"/>
                    <a:pt x="1267" y="1847"/>
                  </a:cubicBezTo>
                  <a:cubicBezTo>
                    <a:pt x="1474" y="1847"/>
                    <a:pt x="1674" y="1651"/>
                    <a:pt x="1786" y="1558"/>
                  </a:cubicBezTo>
                  <a:cubicBezTo>
                    <a:pt x="1834" y="1653"/>
                    <a:pt x="1929" y="1748"/>
                    <a:pt x="2024" y="1796"/>
                  </a:cubicBezTo>
                  <a:cubicBezTo>
                    <a:pt x="2100" y="1837"/>
                    <a:pt x="2169" y="1855"/>
                    <a:pt x="2234" y="1855"/>
                  </a:cubicBezTo>
                  <a:cubicBezTo>
                    <a:pt x="2394" y="1855"/>
                    <a:pt x="2525" y="1748"/>
                    <a:pt x="2643" y="1629"/>
                  </a:cubicBezTo>
                  <a:cubicBezTo>
                    <a:pt x="2667" y="1701"/>
                    <a:pt x="2715" y="1772"/>
                    <a:pt x="2786" y="1820"/>
                  </a:cubicBezTo>
                  <a:cubicBezTo>
                    <a:pt x="2905" y="1939"/>
                    <a:pt x="3120" y="1963"/>
                    <a:pt x="3310" y="1963"/>
                  </a:cubicBezTo>
                  <a:cubicBezTo>
                    <a:pt x="3501" y="1963"/>
                    <a:pt x="3691" y="1939"/>
                    <a:pt x="3858" y="1891"/>
                  </a:cubicBezTo>
                  <a:cubicBezTo>
                    <a:pt x="3953" y="1867"/>
                    <a:pt x="4025" y="1772"/>
                    <a:pt x="4001" y="1677"/>
                  </a:cubicBezTo>
                  <a:cubicBezTo>
                    <a:pt x="3981" y="1598"/>
                    <a:pt x="3912" y="1552"/>
                    <a:pt x="3835" y="1552"/>
                  </a:cubicBezTo>
                  <a:cubicBezTo>
                    <a:pt x="3819" y="1552"/>
                    <a:pt x="3803" y="1554"/>
                    <a:pt x="3787" y="1558"/>
                  </a:cubicBezTo>
                  <a:cubicBezTo>
                    <a:pt x="3596" y="1606"/>
                    <a:pt x="3429" y="1629"/>
                    <a:pt x="3295" y="1629"/>
                  </a:cubicBezTo>
                  <a:cubicBezTo>
                    <a:pt x="3161" y="1629"/>
                    <a:pt x="3060" y="1606"/>
                    <a:pt x="3001" y="1558"/>
                  </a:cubicBezTo>
                  <a:cubicBezTo>
                    <a:pt x="2905" y="1463"/>
                    <a:pt x="2905" y="1320"/>
                    <a:pt x="2882" y="1248"/>
                  </a:cubicBezTo>
                  <a:cubicBezTo>
                    <a:pt x="2882" y="1153"/>
                    <a:pt x="2834" y="1105"/>
                    <a:pt x="2762" y="1082"/>
                  </a:cubicBezTo>
                  <a:cubicBezTo>
                    <a:pt x="2745" y="1076"/>
                    <a:pt x="2727" y="1073"/>
                    <a:pt x="2709" y="1073"/>
                  </a:cubicBezTo>
                  <a:cubicBezTo>
                    <a:pt x="2657" y="1073"/>
                    <a:pt x="2608" y="1099"/>
                    <a:pt x="2572" y="1153"/>
                  </a:cubicBezTo>
                  <a:cubicBezTo>
                    <a:pt x="2432" y="1392"/>
                    <a:pt x="2326" y="1498"/>
                    <a:pt x="2239" y="1498"/>
                  </a:cubicBezTo>
                  <a:cubicBezTo>
                    <a:pt x="2222" y="1498"/>
                    <a:pt x="2206" y="1494"/>
                    <a:pt x="2191" y="1486"/>
                  </a:cubicBezTo>
                  <a:cubicBezTo>
                    <a:pt x="2143" y="1463"/>
                    <a:pt x="2119" y="1439"/>
                    <a:pt x="2096" y="1391"/>
                  </a:cubicBezTo>
                  <a:cubicBezTo>
                    <a:pt x="2096" y="1320"/>
                    <a:pt x="2096" y="1224"/>
                    <a:pt x="2143" y="1153"/>
                  </a:cubicBezTo>
                  <a:cubicBezTo>
                    <a:pt x="2191" y="1082"/>
                    <a:pt x="2167" y="963"/>
                    <a:pt x="2072" y="915"/>
                  </a:cubicBezTo>
                  <a:cubicBezTo>
                    <a:pt x="2048" y="899"/>
                    <a:pt x="2019" y="891"/>
                    <a:pt x="1989" y="891"/>
                  </a:cubicBezTo>
                  <a:cubicBezTo>
                    <a:pt x="1929" y="891"/>
                    <a:pt x="1865" y="923"/>
                    <a:pt x="1834" y="986"/>
                  </a:cubicBezTo>
                  <a:cubicBezTo>
                    <a:pt x="1762" y="1105"/>
                    <a:pt x="1667" y="1201"/>
                    <a:pt x="1572" y="1296"/>
                  </a:cubicBezTo>
                  <a:cubicBezTo>
                    <a:pt x="1453" y="1415"/>
                    <a:pt x="1381" y="1463"/>
                    <a:pt x="1334" y="1463"/>
                  </a:cubicBezTo>
                  <a:cubicBezTo>
                    <a:pt x="1357" y="1415"/>
                    <a:pt x="1405" y="1272"/>
                    <a:pt x="1572" y="1034"/>
                  </a:cubicBezTo>
                  <a:cubicBezTo>
                    <a:pt x="1738" y="796"/>
                    <a:pt x="1929" y="534"/>
                    <a:pt x="2096" y="272"/>
                  </a:cubicBezTo>
                  <a:cubicBezTo>
                    <a:pt x="2167" y="200"/>
                    <a:pt x="2143" y="105"/>
                    <a:pt x="2072" y="34"/>
                  </a:cubicBezTo>
                  <a:cubicBezTo>
                    <a:pt x="2040" y="12"/>
                    <a:pt x="2003" y="1"/>
                    <a:pt x="19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9763;p59">
            <a:extLst>
              <a:ext uri="{FF2B5EF4-FFF2-40B4-BE49-F238E27FC236}">
                <a16:creationId xmlns:a16="http://schemas.microsoft.com/office/drawing/2014/main" id="{1EB245C5-7E79-3D21-1FAB-DB8CAF37E719}"/>
              </a:ext>
            </a:extLst>
          </p:cNvPr>
          <p:cNvGrpSpPr/>
          <p:nvPr/>
        </p:nvGrpSpPr>
        <p:grpSpPr>
          <a:xfrm>
            <a:off x="3901150" y="3118039"/>
            <a:ext cx="1341699" cy="1228657"/>
            <a:chOff x="4909675" y="1024886"/>
            <a:chExt cx="3169357" cy="3061827"/>
          </a:xfrm>
        </p:grpSpPr>
        <p:sp>
          <p:nvSpPr>
            <p:cNvPr id="38" name="Google Shape;9764;p59">
              <a:extLst>
                <a:ext uri="{FF2B5EF4-FFF2-40B4-BE49-F238E27FC236}">
                  <a16:creationId xmlns:a16="http://schemas.microsoft.com/office/drawing/2014/main" id="{28650DED-F733-92E5-FC7F-59AF1E37ECEE}"/>
                </a:ext>
              </a:extLst>
            </p:cNvPr>
            <p:cNvSpPr/>
            <p:nvPr/>
          </p:nvSpPr>
          <p:spPr>
            <a:xfrm flipH="1">
              <a:off x="6994729" y="1417140"/>
              <a:ext cx="172554" cy="59408"/>
            </a:xfrm>
            <a:custGeom>
              <a:avLst/>
              <a:gdLst/>
              <a:ahLst/>
              <a:cxnLst/>
              <a:rect l="l" t="t" r="r" b="b"/>
              <a:pathLst>
                <a:path w="3195" h="1100" extrusionOk="0">
                  <a:moveTo>
                    <a:pt x="926" y="1"/>
                  </a:moveTo>
                  <a:cubicBezTo>
                    <a:pt x="659" y="1"/>
                    <a:pt x="392" y="38"/>
                    <a:pt x="133" y="113"/>
                  </a:cubicBezTo>
                  <a:cubicBezTo>
                    <a:pt x="1" y="146"/>
                    <a:pt x="41" y="332"/>
                    <a:pt x="161" y="332"/>
                  </a:cubicBezTo>
                  <a:cubicBezTo>
                    <a:pt x="171" y="332"/>
                    <a:pt x="182" y="331"/>
                    <a:pt x="193" y="328"/>
                  </a:cubicBezTo>
                  <a:cubicBezTo>
                    <a:pt x="431" y="259"/>
                    <a:pt x="677" y="226"/>
                    <a:pt x="921" y="226"/>
                  </a:cubicBezTo>
                  <a:cubicBezTo>
                    <a:pt x="1143" y="226"/>
                    <a:pt x="1364" y="253"/>
                    <a:pt x="1580" y="304"/>
                  </a:cubicBezTo>
                  <a:cubicBezTo>
                    <a:pt x="1388" y="376"/>
                    <a:pt x="1209" y="484"/>
                    <a:pt x="1042" y="615"/>
                  </a:cubicBezTo>
                  <a:cubicBezTo>
                    <a:pt x="953" y="682"/>
                    <a:pt x="1039" y="809"/>
                    <a:pt x="1128" y="809"/>
                  </a:cubicBezTo>
                  <a:cubicBezTo>
                    <a:pt x="1135" y="809"/>
                    <a:pt x="1142" y="808"/>
                    <a:pt x="1149" y="807"/>
                  </a:cubicBezTo>
                  <a:cubicBezTo>
                    <a:pt x="1394" y="744"/>
                    <a:pt x="1652" y="701"/>
                    <a:pt x="1905" y="701"/>
                  </a:cubicBezTo>
                  <a:cubicBezTo>
                    <a:pt x="2284" y="701"/>
                    <a:pt x="2654" y="797"/>
                    <a:pt x="2955" y="1070"/>
                  </a:cubicBezTo>
                  <a:cubicBezTo>
                    <a:pt x="2978" y="1091"/>
                    <a:pt x="3005" y="1100"/>
                    <a:pt x="3030" y="1100"/>
                  </a:cubicBezTo>
                  <a:cubicBezTo>
                    <a:pt x="3118" y="1100"/>
                    <a:pt x="3194" y="989"/>
                    <a:pt x="3110" y="914"/>
                  </a:cubicBezTo>
                  <a:cubicBezTo>
                    <a:pt x="2761" y="598"/>
                    <a:pt x="2323" y="481"/>
                    <a:pt x="1876" y="481"/>
                  </a:cubicBezTo>
                  <a:cubicBezTo>
                    <a:pt x="1833" y="481"/>
                    <a:pt x="1790" y="482"/>
                    <a:pt x="1747" y="484"/>
                  </a:cubicBezTo>
                  <a:cubicBezTo>
                    <a:pt x="1831" y="460"/>
                    <a:pt x="1903" y="448"/>
                    <a:pt x="1986" y="436"/>
                  </a:cubicBezTo>
                  <a:cubicBezTo>
                    <a:pt x="2118" y="424"/>
                    <a:pt x="2142" y="268"/>
                    <a:pt x="2022" y="221"/>
                  </a:cubicBezTo>
                  <a:cubicBezTo>
                    <a:pt x="1673" y="74"/>
                    <a:pt x="1300" y="1"/>
                    <a:pt x="9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765;p59">
              <a:extLst>
                <a:ext uri="{FF2B5EF4-FFF2-40B4-BE49-F238E27FC236}">
                  <a16:creationId xmlns:a16="http://schemas.microsoft.com/office/drawing/2014/main" id="{0A5BF79D-46BB-20E8-F2F0-EB0271F5C8D7}"/>
                </a:ext>
              </a:extLst>
            </p:cNvPr>
            <p:cNvSpPr/>
            <p:nvPr/>
          </p:nvSpPr>
          <p:spPr>
            <a:xfrm flipH="1">
              <a:off x="6445260" y="1215099"/>
              <a:ext cx="131022" cy="123785"/>
            </a:xfrm>
            <a:custGeom>
              <a:avLst/>
              <a:gdLst/>
              <a:ahLst/>
              <a:cxnLst/>
              <a:rect l="l" t="t" r="r" b="b"/>
              <a:pathLst>
                <a:path w="2426" h="2292" extrusionOk="0">
                  <a:moveTo>
                    <a:pt x="1041" y="1"/>
                  </a:moveTo>
                  <a:cubicBezTo>
                    <a:pt x="978" y="1"/>
                    <a:pt x="909" y="14"/>
                    <a:pt x="860" y="28"/>
                  </a:cubicBezTo>
                  <a:cubicBezTo>
                    <a:pt x="692" y="88"/>
                    <a:pt x="549" y="183"/>
                    <a:pt x="429" y="315"/>
                  </a:cubicBezTo>
                  <a:cubicBezTo>
                    <a:pt x="356" y="397"/>
                    <a:pt x="429" y="507"/>
                    <a:pt x="510" y="507"/>
                  </a:cubicBezTo>
                  <a:cubicBezTo>
                    <a:pt x="536" y="507"/>
                    <a:pt x="562" y="496"/>
                    <a:pt x="585" y="470"/>
                  </a:cubicBezTo>
                  <a:cubicBezTo>
                    <a:pt x="680" y="375"/>
                    <a:pt x="788" y="291"/>
                    <a:pt x="907" y="255"/>
                  </a:cubicBezTo>
                  <a:lnTo>
                    <a:pt x="907" y="255"/>
                  </a:lnTo>
                  <a:cubicBezTo>
                    <a:pt x="883" y="291"/>
                    <a:pt x="860" y="327"/>
                    <a:pt x="836" y="363"/>
                  </a:cubicBezTo>
                  <a:cubicBezTo>
                    <a:pt x="692" y="626"/>
                    <a:pt x="561" y="913"/>
                    <a:pt x="477" y="1200"/>
                  </a:cubicBezTo>
                  <a:cubicBezTo>
                    <a:pt x="446" y="1284"/>
                    <a:pt x="509" y="1339"/>
                    <a:pt x="577" y="1339"/>
                  </a:cubicBezTo>
                  <a:cubicBezTo>
                    <a:pt x="615" y="1339"/>
                    <a:pt x="655" y="1322"/>
                    <a:pt x="680" y="1283"/>
                  </a:cubicBezTo>
                  <a:cubicBezTo>
                    <a:pt x="883" y="973"/>
                    <a:pt x="1218" y="865"/>
                    <a:pt x="1577" y="853"/>
                  </a:cubicBezTo>
                  <a:lnTo>
                    <a:pt x="1577" y="853"/>
                  </a:lnTo>
                  <a:cubicBezTo>
                    <a:pt x="943" y="1092"/>
                    <a:pt x="405" y="1534"/>
                    <a:pt x="58" y="2120"/>
                  </a:cubicBezTo>
                  <a:cubicBezTo>
                    <a:pt x="0" y="2212"/>
                    <a:pt x="81" y="2292"/>
                    <a:pt x="159" y="2292"/>
                  </a:cubicBezTo>
                  <a:cubicBezTo>
                    <a:pt x="194" y="2292"/>
                    <a:pt x="228" y="2276"/>
                    <a:pt x="250" y="2240"/>
                  </a:cubicBezTo>
                  <a:cubicBezTo>
                    <a:pt x="668" y="1523"/>
                    <a:pt x="1433" y="1008"/>
                    <a:pt x="2258" y="913"/>
                  </a:cubicBezTo>
                  <a:cubicBezTo>
                    <a:pt x="2378" y="901"/>
                    <a:pt x="2426" y="709"/>
                    <a:pt x="2294" y="686"/>
                  </a:cubicBezTo>
                  <a:cubicBezTo>
                    <a:pt x="2096" y="655"/>
                    <a:pt x="1882" y="631"/>
                    <a:pt x="1671" y="631"/>
                  </a:cubicBezTo>
                  <a:cubicBezTo>
                    <a:pt x="1386" y="631"/>
                    <a:pt x="1105" y="675"/>
                    <a:pt x="872" y="805"/>
                  </a:cubicBezTo>
                  <a:cubicBezTo>
                    <a:pt x="883" y="769"/>
                    <a:pt x="907" y="721"/>
                    <a:pt x="931" y="674"/>
                  </a:cubicBezTo>
                  <a:cubicBezTo>
                    <a:pt x="967" y="590"/>
                    <a:pt x="1015" y="506"/>
                    <a:pt x="1075" y="411"/>
                  </a:cubicBezTo>
                  <a:cubicBezTo>
                    <a:pt x="1111" y="339"/>
                    <a:pt x="1194" y="255"/>
                    <a:pt x="1206" y="171"/>
                  </a:cubicBezTo>
                  <a:cubicBezTo>
                    <a:pt x="1236" y="38"/>
                    <a:pt x="1145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766;p59">
              <a:extLst>
                <a:ext uri="{FF2B5EF4-FFF2-40B4-BE49-F238E27FC236}">
                  <a16:creationId xmlns:a16="http://schemas.microsoft.com/office/drawing/2014/main" id="{49ED9C74-3F44-62CF-0B90-C7E7C71C7AAA}"/>
                </a:ext>
              </a:extLst>
            </p:cNvPr>
            <p:cNvSpPr/>
            <p:nvPr/>
          </p:nvSpPr>
          <p:spPr>
            <a:xfrm flipH="1">
              <a:off x="6480743" y="1145214"/>
              <a:ext cx="44610" cy="36185"/>
            </a:xfrm>
            <a:custGeom>
              <a:avLst/>
              <a:gdLst/>
              <a:ahLst/>
              <a:cxnLst/>
              <a:rect l="l" t="t" r="r" b="b"/>
              <a:pathLst>
                <a:path w="826" h="670" extrusionOk="0">
                  <a:moveTo>
                    <a:pt x="703" y="0"/>
                  </a:moveTo>
                  <a:cubicBezTo>
                    <a:pt x="692" y="0"/>
                    <a:pt x="681" y="2"/>
                    <a:pt x="670" y="7"/>
                  </a:cubicBezTo>
                  <a:cubicBezTo>
                    <a:pt x="419" y="102"/>
                    <a:pt x="204" y="282"/>
                    <a:pt x="36" y="509"/>
                  </a:cubicBezTo>
                  <a:cubicBezTo>
                    <a:pt x="0" y="557"/>
                    <a:pt x="36" y="628"/>
                    <a:pt x="84" y="652"/>
                  </a:cubicBezTo>
                  <a:cubicBezTo>
                    <a:pt x="100" y="664"/>
                    <a:pt x="118" y="670"/>
                    <a:pt x="137" y="670"/>
                  </a:cubicBezTo>
                  <a:cubicBezTo>
                    <a:pt x="174" y="670"/>
                    <a:pt x="211" y="648"/>
                    <a:pt x="227" y="617"/>
                  </a:cubicBezTo>
                  <a:cubicBezTo>
                    <a:pt x="239" y="605"/>
                    <a:pt x="251" y="593"/>
                    <a:pt x="251" y="593"/>
                  </a:cubicBezTo>
                  <a:cubicBezTo>
                    <a:pt x="251" y="581"/>
                    <a:pt x="263" y="581"/>
                    <a:pt x="263" y="581"/>
                  </a:cubicBezTo>
                  <a:cubicBezTo>
                    <a:pt x="263" y="569"/>
                    <a:pt x="275" y="569"/>
                    <a:pt x="275" y="557"/>
                  </a:cubicBezTo>
                  <a:cubicBezTo>
                    <a:pt x="299" y="533"/>
                    <a:pt x="311" y="521"/>
                    <a:pt x="335" y="497"/>
                  </a:cubicBezTo>
                  <a:cubicBezTo>
                    <a:pt x="371" y="449"/>
                    <a:pt x="419" y="413"/>
                    <a:pt x="467" y="377"/>
                  </a:cubicBezTo>
                  <a:cubicBezTo>
                    <a:pt x="478" y="365"/>
                    <a:pt x="478" y="365"/>
                    <a:pt x="478" y="365"/>
                  </a:cubicBezTo>
                  <a:cubicBezTo>
                    <a:pt x="490" y="353"/>
                    <a:pt x="502" y="342"/>
                    <a:pt x="514" y="342"/>
                  </a:cubicBezTo>
                  <a:cubicBezTo>
                    <a:pt x="538" y="318"/>
                    <a:pt x="574" y="306"/>
                    <a:pt x="598" y="294"/>
                  </a:cubicBezTo>
                  <a:cubicBezTo>
                    <a:pt x="622" y="270"/>
                    <a:pt x="646" y="258"/>
                    <a:pt x="670" y="246"/>
                  </a:cubicBezTo>
                  <a:cubicBezTo>
                    <a:pt x="682" y="246"/>
                    <a:pt x="694" y="234"/>
                    <a:pt x="706" y="234"/>
                  </a:cubicBezTo>
                  <a:cubicBezTo>
                    <a:pt x="718" y="222"/>
                    <a:pt x="730" y="222"/>
                    <a:pt x="730" y="222"/>
                  </a:cubicBezTo>
                  <a:cubicBezTo>
                    <a:pt x="789" y="198"/>
                    <a:pt x="825" y="150"/>
                    <a:pt x="813" y="78"/>
                  </a:cubicBezTo>
                  <a:cubicBezTo>
                    <a:pt x="804" y="39"/>
                    <a:pt x="754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767;p59">
              <a:extLst>
                <a:ext uri="{FF2B5EF4-FFF2-40B4-BE49-F238E27FC236}">
                  <a16:creationId xmlns:a16="http://schemas.microsoft.com/office/drawing/2014/main" id="{28F16ADD-B5B4-849F-78EF-B44CC635548B}"/>
                </a:ext>
              </a:extLst>
            </p:cNvPr>
            <p:cNvSpPr/>
            <p:nvPr/>
          </p:nvSpPr>
          <p:spPr>
            <a:xfrm flipH="1">
              <a:off x="6744568" y="1657418"/>
              <a:ext cx="182437" cy="128808"/>
            </a:xfrm>
            <a:custGeom>
              <a:avLst/>
              <a:gdLst/>
              <a:ahLst/>
              <a:cxnLst/>
              <a:rect l="l" t="t" r="r" b="b"/>
              <a:pathLst>
                <a:path w="3378" h="2385" extrusionOk="0">
                  <a:moveTo>
                    <a:pt x="1256" y="255"/>
                  </a:moveTo>
                  <a:cubicBezTo>
                    <a:pt x="1268" y="291"/>
                    <a:pt x="1292" y="327"/>
                    <a:pt x="1327" y="339"/>
                  </a:cubicBezTo>
                  <a:cubicBezTo>
                    <a:pt x="1322" y="333"/>
                    <a:pt x="1322" y="330"/>
                    <a:pt x="1323" y="330"/>
                  </a:cubicBezTo>
                  <a:lnTo>
                    <a:pt x="1323" y="330"/>
                  </a:lnTo>
                  <a:cubicBezTo>
                    <a:pt x="1324" y="330"/>
                    <a:pt x="1327" y="333"/>
                    <a:pt x="1327" y="339"/>
                  </a:cubicBezTo>
                  <a:cubicBezTo>
                    <a:pt x="1339" y="351"/>
                    <a:pt x="1339" y="363"/>
                    <a:pt x="1351" y="375"/>
                  </a:cubicBezTo>
                  <a:cubicBezTo>
                    <a:pt x="1363" y="387"/>
                    <a:pt x="1363" y="399"/>
                    <a:pt x="1363" y="423"/>
                  </a:cubicBezTo>
                  <a:cubicBezTo>
                    <a:pt x="1375" y="459"/>
                    <a:pt x="1375" y="494"/>
                    <a:pt x="1375" y="530"/>
                  </a:cubicBezTo>
                  <a:cubicBezTo>
                    <a:pt x="1351" y="602"/>
                    <a:pt x="1304" y="662"/>
                    <a:pt x="1220" y="674"/>
                  </a:cubicBezTo>
                  <a:cubicBezTo>
                    <a:pt x="1208" y="677"/>
                    <a:pt x="1197" y="678"/>
                    <a:pt x="1186" y="678"/>
                  </a:cubicBezTo>
                  <a:cubicBezTo>
                    <a:pt x="1050" y="678"/>
                    <a:pt x="964" y="485"/>
                    <a:pt x="909" y="375"/>
                  </a:cubicBezTo>
                  <a:cubicBezTo>
                    <a:pt x="1017" y="327"/>
                    <a:pt x="1136" y="279"/>
                    <a:pt x="1256" y="255"/>
                  </a:cubicBezTo>
                  <a:close/>
                  <a:moveTo>
                    <a:pt x="837" y="841"/>
                  </a:moveTo>
                  <a:lnTo>
                    <a:pt x="837" y="841"/>
                  </a:lnTo>
                  <a:cubicBezTo>
                    <a:pt x="849" y="865"/>
                    <a:pt x="861" y="877"/>
                    <a:pt x="873" y="901"/>
                  </a:cubicBezTo>
                  <a:cubicBezTo>
                    <a:pt x="873" y="913"/>
                    <a:pt x="873" y="913"/>
                    <a:pt x="873" y="925"/>
                  </a:cubicBezTo>
                  <a:cubicBezTo>
                    <a:pt x="861" y="889"/>
                    <a:pt x="849" y="865"/>
                    <a:pt x="837" y="841"/>
                  </a:cubicBezTo>
                  <a:close/>
                  <a:moveTo>
                    <a:pt x="2380" y="459"/>
                  </a:moveTo>
                  <a:cubicBezTo>
                    <a:pt x="2559" y="578"/>
                    <a:pt x="2726" y="734"/>
                    <a:pt x="2858" y="913"/>
                  </a:cubicBezTo>
                  <a:cubicBezTo>
                    <a:pt x="2858" y="925"/>
                    <a:pt x="2858" y="937"/>
                    <a:pt x="2846" y="949"/>
                  </a:cubicBezTo>
                  <a:cubicBezTo>
                    <a:pt x="2798" y="1618"/>
                    <a:pt x="2236" y="2156"/>
                    <a:pt x="1567" y="2156"/>
                  </a:cubicBezTo>
                  <a:cubicBezTo>
                    <a:pt x="921" y="2156"/>
                    <a:pt x="395" y="1678"/>
                    <a:pt x="287" y="1044"/>
                  </a:cubicBezTo>
                  <a:cubicBezTo>
                    <a:pt x="347" y="889"/>
                    <a:pt x="443" y="758"/>
                    <a:pt x="550" y="638"/>
                  </a:cubicBezTo>
                  <a:cubicBezTo>
                    <a:pt x="586" y="841"/>
                    <a:pt x="658" y="1033"/>
                    <a:pt x="789" y="1200"/>
                  </a:cubicBezTo>
                  <a:cubicBezTo>
                    <a:pt x="980" y="1440"/>
                    <a:pt x="1296" y="1605"/>
                    <a:pt x="1607" y="1605"/>
                  </a:cubicBezTo>
                  <a:cubicBezTo>
                    <a:pt x="1746" y="1605"/>
                    <a:pt x="1884" y="1573"/>
                    <a:pt x="2009" y="1499"/>
                  </a:cubicBezTo>
                  <a:cubicBezTo>
                    <a:pt x="2380" y="1284"/>
                    <a:pt x="2475" y="853"/>
                    <a:pt x="2380" y="459"/>
                  </a:cubicBezTo>
                  <a:close/>
                  <a:moveTo>
                    <a:pt x="1536" y="1"/>
                  </a:moveTo>
                  <a:cubicBezTo>
                    <a:pt x="844" y="1"/>
                    <a:pt x="195" y="457"/>
                    <a:pt x="24" y="1140"/>
                  </a:cubicBezTo>
                  <a:cubicBezTo>
                    <a:pt x="0" y="1212"/>
                    <a:pt x="60" y="1272"/>
                    <a:pt x="108" y="1284"/>
                  </a:cubicBezTo>
                  <a:cubicBezTo>
                    <a:pt x="295" y="1914"/>
                    <a:pt x="891" y="2384"/>
                    <a:pt x="1565" y="2384"/>
                  </a:cubicBezTo>
                  <a:cubicBezTo>
                    <a:pt x="1581" y="2384"/>
                    <a:pt x="1598" y="2384"/>
                    <a:pt x="1614" y="2384"/>
                  </a:cubicBezTo>
                  <a:cubicBezTo>
                    <a:pt x="2320" y="2360"/>
                    <a:pt x="2894" y="1846"/>
                    <a:pt x="3037" y="1176"/>
                  </a:cubicBezTo>
                  <a:cubicBezTo>
                    <a:pt x="3073" y="1236"/>
                    <a:pt x="3109" y="1308"/>
                    <a:pt x="3145" y="1379"/>
                  </a:cubicBezTo>
                  <a:cubicBezTo>
                    <a:pt x="3163" y="1420"/>
                    <a:pt x="3194" y="1436"/>
                    <a:pt x="3226" y="1436"/>
                  </a:cubicBezTo>
                  <a:cubicBezTo>
                    <a:pt x="3298" y="1436"/>
                    <a:pt x="3378" y="1351"/>
                    <a:pt x="3336" y="1260"/>
                  </a:cubicBezTo>
                  <a:cubicBezTo>
                    <a:pt x="3037" y="578"/>
                    <a:pt x="2404" y="52"/>
                    <a:pt x="1638" y="4"/>
                  </a:cubicBezTo>
                  <a:cubicBezTo>
                    <a:pt x="1604" y="2"/>
                    <a:pt x="1570" y="1"/>
                    <a:pt x="1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768;p59">
              <a:extLst>
                <a:ext uri="{FF2B5EF4-FFF2-40B4-BE49-F238E27FC236}">
                  <a16:creationId xmlns:a16="http://schemas.microsoft.com/office/drawing/2014/main" id="{D7858304-C47A-914C-980D-72260188A829}"/>
                </a:ext>
              </a:extLst>
            </p:cNvPr>
            <p:cNvSpPr/>
            <p:nvPr/>
          </p:nvSpPr>
          <p:spPr>
            <a:xfrm flipH="1">
              <a:off x="6855283" y="167572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769;p59">
              <a:extLst>
                <a:ext uri="{FF2B5EF4-FFF2-40B4-BE49-F238E27FC236}">
                  <a16:creationId xmlns:a16="http://schemas.microsoft.com/office/drawing/2014/main" id="{9BEA0778-22DD-ECBF-C62B-27B043246085}"/>
                </a:ext>
              </a:extLst>
            </p:cNvPr>
            <p:cNvSpPr/>
            <p:nvPr/>
          </p:nvSpPr>
          <p:spPr>
            <a:xfrm flipH="1">
              <a:off x="6446556" y="1534335"/>
              <a:ext cx="143390" cy="169205"/>
            </a:xfrm>
            <a:custGeom>
              <a:avLst/>
              <a:gdLst/>
              <a:ahLst/>
              <a:cxnLst/>
              <a:rect l="l" t="t" r="r" b="b"/>
              <a:pathLst>
                <a:path w="2655" h="3133" extrusionOk="0">
                  <a:moveTo>
                    <a:pt x="766" y="681"/>
                  </a:moveTo>
                  <a:cubicBezTo>
                    <a:pt x="790" y="705"/>
                    <a:pt x="814" y="717"/>
                    <a:pt x="850" y="717"/>
                  </a:cubicBezTo>
                  <a:cubicBezTo>
                    <a:pt x="859" y="715"/>
                    <a:pt x="868" y="715"/>
                    <a:pt x="877" y="715"/>
                  </a:cubicBezTo>
                  <a:cubicBezTo>
                    <a:pt x="936" y="715"/>
                    <a:pt x="986" y="749"/>
                    <a:pt x="1017" y="801"/>
                  </a:cubicBezTo>
                  <a:cubicBezTo>
                    <a:pt x="1065" y="884"/>
                    <a:pt x="1029" y="980"/>
                    <a:pt x="993" y="1052"/>
                  </a:cubicBezTo>
                  <a:cubicBezTo>
                    <a:pt x="950" y="1122"/>
                    <a:pt x="885" y="1153"/>
                    <a:pt x="819" y="1153"/>
                  </a:cubicBezTo>
                  <a:cubicBezTo>
                    <a:pt x="738" y="1153"/>
                    <a:pt x="656" y="1107"/>
                    <a:pt x="610" y="1028"/>
                  </a:cubicBezTo>
                  <a:cubicBezTo>
                    <a:pt x="598" y="1004"/>
                    <a:pt x="575" y="980"/>
                    <a:pt x="551" y="980"/>
                  </a:cubicBezTo>
                  <a:cubicBezTo>
                    <a:pt x="551" y="980"/>
                    <a:pt x="551" y="968"/>
                    <a:pt x="551" y="968"/>
                  </a:cubicBezTo>
                  <a:cubicBezTo>
                    <a:pt x="598" y="872"/>
                    <a:pt x="646" y="789"/>
                    <a:pt x="718" y="705"/>
                  </a:cubicBezTo>
                  <a:cubicBezTo>
                    <a:pt x="730" y="693"/>
                    <a:pt x="730" y="693"/>
                    <a:pt x="742" y="681"/>
                  </a:cubicBezTo>
                  <a:close/>
                  <a:moveTo>
                    <a:pt x="1812" y="224"/>
                  </a:moveTo>
                  <a:cubicBezTo>
                    <a:pt x="1890" y="224"/>
                    <a:pt x="1967" y="227"/>
                    <a:pt x="2045" y="227"/>
                  </a:cubicBezTo>
                  <a:cubicBezTo>
                    <a:pt x="2392" y="741"/>
                    <a:pt x="2440" y="1434"/>
                    <a:pt x="2057" y="1948"/>
                  </a:cubicBezTo>
                  <a:cubicBezTo>
                    <a:pt x="1819" y="2264"/>
                    <a:pt x="1451" y="2441"/>
                    <a:pt x="1080" y="2441"/>
                  </a:cubicBezTo>
                  <a:cubicBezTo>
                    <a:pt x="874" y="2441"/>
                    <a:pt x="666" y="2386"/>
                    <a:pt x="479" y="2271"/>
                  </a:cubicBezTo>
                  <a:cubicBezTo>
                    <a:pt x="467" y="2259"/>
                    <a:pt x="467" y="2259"/>
                    <a:pt x="455" y="2259"/>
                  </a:cubicBezTo>
                  <a:cubicBezTo>
                    <a:pt x="407" y="2032"/>
                    <a:pt x="371" y="1793"/>
                    <a:pt x="395" y="1554"/>
                  </a:cubicBezTo>
                  <a:lnTo>
                    <a:pt x="395" y="1554"/>
                  </a:lnTo>
                  <a:cubicBezTo>
                    <a:pt x="527" y="1685"/>
                    <a:pt x="682" y="1781"/>
                    <a:pt x="861" y="1829"/>
                  </a:cubicBezTo>
                  <a:cubicBezTo>
                    <a:pt x="950" y="1853"/>
                    <a:pt x="1042" y="1865"/>
                    <a:pt x="1133" y="1865"/>
                  </a:cubicBezTo>
                  <a:cubicBezTo>
                    <a:pt x="1500" y="1865"/>
                    <a:pt x="1856" y="1671"/>
                    <a:pt x="1914" y="1279"/>
                  </a:cubicBezTo>
                  <a:cubicBezTo>
                    <a:pt x="1973" y="908"/>
                    <a:pt x="1878" y="478"/>
                    <a:pt x="1579" y="239"/>
                  </a:cubicBezTo>
                  <a:cubicBezTo>
                    <a:pt x="1657" y="227"/>
                    <a:pt x="1734" y="224"/>
                    <a:pt x="1812" y="224"/>
                  </a:cubicBezTo>
                  <a:close/>
                  <a:moveTo>
                    <a:pt x="1859" y="0"/>
                  </a:moveTo>
                  <a:cubicBezTo>
                    <a:pt x="1568" y="0"/>
                    <a:pt x="1280" y="36"/>
                    <a:pt x="1017" y="167"/>
                  </a:cubicBezTo>
                  <a:cubicBezTo>
                    <a:pt x="730" y="310"/>
                    <a:pt x="491" y="562"/>
                    <a:pt x="359" y="860"/>
                  </a:cubicBezTo>
                  <a:cubicBezTo>
                    <a:pt x="1" y="1578"/>
                    <a:pt x="192" y="2379"/>
                    <a:pt x="515" y="3072"/>
                  </a:cubicBezTo>
                  <a:cubicBezTo>
                    <a:pt x="534" y="3115"/>
                    <a:pt x="567" y="3132"/>
                    <a:pt x="600" y="3132"/>
                  </a:cubicBezTo>
                  <a:cubicBezTo>
                    <a:pt x="672" y="3132"/>
                    <a:pt x="747" y="3054"/>
                    <a:pt x="706" y="2965"/>
                  </a:cubicBezTo>
                  <a:cubicBezTo>
                    <a:pt x="646" y="2833"/>
                    <a:pt x="598" y="2690"/>
                    <a:pt x="551" y="2558"/>
                  </a:cubicBezTo>
                  <a:lnTo>
                    <a:pt x="551" y="2558"/>
                  </a:lnTo>
                  <a:cubicBezTo>
                    <a:pt x="717" y="2627"/>
                    <a:pt x="893" y="2661"/>
                    <a:pt x="1069" y="2661"/>
                  </a:cubicBezTo>
                  <a:cubicBezTo>
                    <a:pt x="1501" y="2661"/>
                    <a:pt x="1932" y="2461"/>
                    <a:pt x="2213" y="2104"/>
                  </a:cubicBezTo>
                  <a:cubicBezTo>
                    <a:pt x="2655" y="1542"/>
                    <a:pt x="2655" y="765"/>
                    <a:pt x="2272" y="167"/>
                  </a:cubicBezTo>
                  <a:cubicBezTo>
                    <a:pt x="2296" y="107"/>
                    <a:pt x="2260" y="12"/>
                    <a:pt x="2177" y="12"/>
                  </a:cubicBezTo>
                  <a:cubicBezTo>
                    <a:pt x="2071" y="5"/>
                    <a:pt x="1965" y="0"/>
                    <a:pt x="1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770;p59">
              <a:extLst>
                <a:ext uri="{FF2B5EF4-FFF2-40B4-BE49-F238E27FC236}">
                  <a16:creationId xmlns:a16="http://schemas.microsoft.com/office/drawing/2014/main" id="{F05E21BD-8879-2090-8679-EF0D03B63F0F}"/>
                </a:ext>
              </a:extLst>
            </p:cNvPr>
            <p:cNvSpPr/>
            <p:nvPr/>
          </p:nvSpPr>
          <p:spPr>
            <a:xfrm flipH="1">
              <a:off x="6460004" y="1806640"/>
              <a:ext cx="220351" cy="208901"/>
            </a:xfrm>
            <a:custGeom>
              <a:avLst/>
              <a:gdLst/>
              <a:ahLst/>
              <a:cxnLst/>
              <a:rect l="l" t="t" r="r" b="b"/>
              <a:pathLst>
                <a:path w="4080" h="3868" extrusionOk="0">
                  <a:moveTo>
                    <a:pt x="2015" y="225"/>
                  </a:moveTo>
                  <a:cubicBezTo>
                    <a:pt x="2117" y="225"/>
                    <a:pt x="2219" y="230"/>
                    <a:pt x="2320" y="242"/>
                  </a:cubicBezTo>
                  <a:cubicBezTo>
                    <a:pt x="2320" y="254"/>
                    <a:pt x="2320" y="266"/>
                    <a:pt x="2308" y="278"/>
                  </a:cubicBezTo>
                  <a:cubicBezTo>
                    <a:pt x="2308" y="302"/>
                    <a:pt x="2296" y="314"/>
                    <a:pt x="2296" y="338"/>
                  </a:cubicBezTo>
                  <a:cubicBezTo>
                    <a:pt x="2284" y="350"/>
                    <a:pt x="2284" y="362"/>
                    <a:pt x="2284" y="374"/>
                  </a:cubicBezTo>
                  <a:cubicBezTo>
                    <a:pt x="2284" y="374"/>
                    <a:pt x="2284" y="374"/>
                    <a:pt x="2272" y="386"/>
                  </a:cubicBezTo>
                  <a:cubicBezTo>
                    <a:pt x="2272" y="410"/>
                    <a:pt x="2260" y="422"/>
                    <a:pt x="2249" y="446"/>
                  </a:cubicBezTo>
                  <a:cubicBezTo>
                    <a:pt x="2215" y="457"/>
                    <a:pt x="2193" y="478"/>
                    <a:pt x="2180" y="509"/>
                  </a:cubicBezTo>
                  <a:lnTo>
                    <a:pt x="2180" y="509"/>
                  </a:lnTo>
                  <a:cubicBezTo>
                    <a:pt x="2178" y="510"/>
                    <a:pt x="2165" y="529"/>
                    <a:pt x="2165" y="529"/>
                  </a:cubicBezTo>
                  <a:cubicBezTo>
                    <a:pt x="2165" y="529"/>
                    <a:pt x="2165" y="529"/>
                    <a:pt x="2165" y="541"/>
                  </a:cubicBezTo>
                  <a:lnTo>
                    <a:pt x="2153" y="541"/>
                  </a:lnTo>
                  <a:cubicBezTo>
                    <a:pt x="2117" y="565"/>
                    <a:pt x="2081" y="577"/>
                    <a:pt x="2033" y="589"/>
                  </a:cubicBezTo>
                  <a:cubicBezTo>
                    <a:pt x="1985" y="613"/>
                    <a:pt x="1926" y="625"/>
                    <a:pt x="1890" y="673"/>
                  </a:cubicBezTo>
                  <a:cubicBezTo>
                    <a:pt x="1794" y="756"/>
                    <a:pt x="1782" y="888"/>
                    <a:pt x="1854" y="996"/>
                  </a:cubicBezTo>
                  <a:cubicBezTo>
                    <a:pt x="1866" y="1008"/>
                    <a:pt x="1878" y="1008"/>
                    <a:pt x="1890" y="1020"/>
                  </a:cubicBezTo>
                  <a:cubicBezTo>
                    <a:pt x="1878" y="1103"/>
                    <a:pt x="1854" y="1199"/>
                    <a:pt x="1830" y="1295"/>
                  </a:cubicBezTo>
                  <a:cubicBezTo>
                    <a:pt x="1806" y="1390"/>
                    <a:pt x="1782" y="1522"/>
                    <a:pt x="1675" y="1546"/>
                  </a:cubicBezTo>
                  <a:cubicBezTo>
                    <a:pt x="1666" y="1546"/>
                    <a:pt x="1658" y="1547"/>
                    <a:pt x="1649" y="1547"/>
                  </a:cubicBezTo>
                  <a:cubicBezTo>
                    <a:pt x="1528" y="1547"/>
                    <a:pt x="1417" y="1469"/>
                    <a:pt x="1328" y="1402"/>
                  </a:cubicBezTo>
                  <a:cubicBezTo>
                    <a:pt x="1232" y="1330"/>
                    <a:pt x="1149" y="1271"/>
                    <a:pt x="1053" y="1199"/>
                  </a:cubicBezTo>
                  <a:cubicBezTo>
                    <a:pt x="1065" y="1187"/>
                    <a:pt x="1089" y="1175"/>
                    <a:pt x="1101" y="1151"/>
                  </a:cubicBezTo>
                  <a:cubicBezTo>
                    <a:pt x="1149" y="1079"/>
                    <a:pt x="1089" y="984"/>
                    <a:pt x="1005" y="984"/>
                  </a:cubicBezTo>
                  <a:cubicBezTo>
                    <a:pt x="921" y="984"/>
                    <a:pt x="838" y="984"/>
                    <a:pt x="754" y="996"/>
                  </a:cubicBezTo>
                  <a:lnTo>
                    <a:pt x="539" y="996"/>
                  </a:lnTo>
                  <a:cubicBezTo>
                    <a:pt x="515" y="984"/>
                    <a:pt x="491" y="984"/>
                    <a:pt x="455" y="972"/>
                  </a:cubicBezTo>
                  <a:cubicBezTo>
                    <a:pt x="455" y="972"/>
                    <a:pt x="443" y="960"/>
                    <a:pt x="443" y="960"/>
                  </a:cubicBezTo>
                  <a:lnTo>
                    <a:pt x="431" y="960"/>
                  </a:lnTo>
                  <a:cubicBezTo>
                    <a:pt x="419" y="948"/>
                    <a:pt x="407" y="948"/>
                    <a:pt x="395" y="936"/>
                  </a:cubicBezTo>
                  <a:cubicBezTo>
                    <a:pt x="386" y="936"/>
                    <a:pt x="368" y="921"/>
                    <a:pt x="368" y="921"/>
                  </a:cubicBezTo>
                  <a:lnTo>
                    <a:pt x="368" y="921"/>
                  </a:lnTo>
                  <a:cubicBezTo>
                    <a:pt x="368" y="921"/>
                    <a:pt x="369" y="921"/>
                    <a:pt x="371" y="924"/>
                  </a:cubicBezTo>
                  <a:cubicBezTo>
                    <a:pt x="359" y="912"/>
                    <a:pt x="347" y="900"/>
                    <a:pt x="335" y="888"/>
                  </a:cubicBezTo>
                  <a:cubicBezTo>
                    <a:pt x="324" y="876"/>
                    <a:pt x="324" y="876"/>
                    <a:pt x="324" y="876"/>
                  </a:cubicBezTo>
                  <a:cubicBezTo>
                    <a:pt x="324" y="868"/>
                    <a:pt x="314" y="851"/>
                    <a:pt x="310" y="846"/>
                  </a:cubicBezTo>
                  <a:lnTo>
                    <a:pt x="310" y="846"/>
                  </a:lnTo>
                  <a:cubicBezTo>
                    <a:pt x="308" y="843"/>
                    <a:pt x="305" y="840"/>
                    <a:pt x="300" y="840"/>
                  </a:cubicBezTo>
                  <a:cubicBezTo>
                    <a:pt x="782" y="440"/>
                    <a:pt x="1397" y="225"/>
                    <a:pt x="2015" y="225"/>
                  </a:cubicBezTo>
                  <a:close/>
                  <a:moveTo>
                    <a:pt x="2010" y="1"/>
                  </a:moveTo>
                  <a:cubicBezTo>
                    <a:pt x="1300" y="1"/>
                    <a:pt x="602" y="264"/>
                    <a:pt x="72" y="745"/>
                  </a:cubicBezTo>
                  <a:cubicBezTo>
                    <a:pt x="1" y="804"/>
                    <a:pt x="37" y="888"/>
                    <a:pt x="96" y="924"/>
                  </a:cubicBezTo>
                  <a:cubicBezTo>
                    <a:pt x="144" y="1031"/>
                    <a:pt x="240" y="1115"/>
                    <a:pt x="347" y="1163"/>
                  </a:cubicBezTo>
                  <a:cubicBezTo>
                    <a:pt x="467" y="1235"/>
                    <a:pt x="599" y="1306"/>
                    <a:pt x="754" y="1318"/>
                  </a:cubicBezTo>
                  <a:cubicBezTo>
                    <a:pt x="766" y="1318"/>
                    <a:pt x="790" y="1306"/>
                    <a:pt x="814" y="1306"/>
                  </a:cubicBezTo>
                  <a:cubicBezTo>
                    <a:pt x="814" y="1306"/>
                    <a:pt x="814" y="1318"/>
                    <a:pt x="826" y="1318"/>
                  </a:cubicBezTo>
                  <a:cubicBezTo>
                    <a:pt x="969" y="1426"/>
                    <a:pt x="1125" y="1534"/>
                    <a:pt x="1280" y="1641"/>
                  </a:cubicBezTo>
                  <a:cubicBezTo>
                    <a:pt x="1378" y="1707"/>
                    <a:pt x="1497" y="1762"/>
                    <a:pt x="1617" y="1762"/>
                  </a:cubicBezTo>
                  <a:cubicBezTo>
                    <a:pt x="1628" y="1762"/>
                    <a:pt x="1639" y="1762"/>
                    <a:pt x="1651" y="1761"/>
                  </a:cubicBezTo>
                  <a:lnTo>
                    <a:pt x="1651" y="1761"/>
                  </a:lnTo>
                  <a:cubicBezTo>
                    <a:pt x="1639" y="1773"/>
                    <a:pt x="1639" y="1785"/>
                    <a:pt x="1651" y="1797"/>
                  </a:cubicBezTo>
                  <a:lnTo>
                    <a:pt x="1854" y="2395"/>
                  </a:lnTo>
                  <a:cubicBezTo>
                    <a:pt x="1854" y="2406"/>
                    <a:pt x="1842" y="2406"/>
                    <a:pt x="1842" y="2418"/>
                  </a:cubicBezTo>
                  <a:cubicBezTo>
                    <a:pt x="1615" y="3052"/>
                    <a:pt x="1065" y="3506"/>
                    <a:pt x="407" y="3650"/>
                  </a:cubicBezTo>
                  <a:cubicBezTo>
                    <a:pt x="271" y="3673"/>
                    <a:pt x="318" y="3867"/>
                    <a:pt x="445" y="3867"/>
                  </a:cubicBezTo>
                  <a:cubicBezTo>
                    <a:pt x="452" y="3867"/>
                    <a:pt x="459" y="3866"/>
                    <a:pt x="467" y="3865"/>
                  </a:cubicBezTo>
                  <a:cubicBezTo>
                    <a:pt x="1160" y="3722"/>
                    <a:pt x="1734" y="3243"/>
                    <a:pt x="2009" y="2598"/>
                  </a:cubicBezTo>
                  <a:cubicBezTo>
                    <a:pt x="2267" y="2714"/>
                    <a:pt x="2539" y="2758"/>
                    <a:pt x="2816" y="2758"/>
                  </a:cubicBezTo>
                  <a:cubicBezTo>
                    <a:pt x="3196" y="2758"/>
                    <a:pt x="3585" y="2676"/>
                    <a:pt x="3958" y="2586"/>
                  </a:cubicBezTo>
                  <a:cubicBezTo>
                    <a:pt x="4080" y="2553"/>
                    <a:pt x="4038" y="2367"/>
                    <a:pt x="3927" y="2367"/>
                  </a:cubicBezTo>
                  <a:cubicBezTo>
                    <a:pt x="3918" y="2367"/>
                    <a:pt x="3909" y="2368"/>
                    <a:pt x="3898" y="2371"/>
                  </a:cubicBezTo>
                  <a:cubicBezTo>
                    <a:pt x="3548" y="2455"/>
                    <a:pt x="3178" y="2539"/>
                    <a:pt x="2818" y="2539"/>
                  </a:cubicBezTo>
                  <a:cubicBezTo>
                    <a:pt x="2563" y="2539"/>
                    <a:pt x="2314" y="2497"/>
                    <a:pt x="2081" y="2383"/>
                  </a:cubicBezTo>
                  <a:cubicBezTo>
                    <a:pt x="2081" y="2371"/>
                    <a:pt x="2081" y="2359"/>
                    <a:pt x="2069" y="2347"/>
                  </a:cubicBezTo>
                  <a:cubicBezTo>
                    <a:pt x="1997" y="2143"/>
                    <a:pt x="1938" y="1940"/>
                    <a:pt x="1866" y="1737"/>
                  </a:cubicBezTo>
                  <a:cubicBezTo>
                    <a:pt x="1866" y="1725"/>
                    <a:pt x="1854" y="1713"/>
                    <a:pt x="1842" y="1713"/>
                  </a:cubicBezTo>
                  <a:cubicBezTo>
                    <a:pt x="1950" y="1641"/>
                    <a:pt x="2009" y="1534"/>
                    <a:pt x="2033" y="1414"/>
                  </a:cubicBezTo>
                  <a:cubicBezTo>
                    <a:pt x="2081" y="1247"/>
                    <a:pt x="2117" y="1079"/>
                    <a:pt x="2153" y="900"/>
                  </a:cubicBezTo>
                  <a:cubicBezTo>
                    <a:pt x="2225" y="840"/>
                    <a:pt x="2284" y="768"/>
                    <a:pt x="2332" y="685"/>
                  </a:cubicBezTo>
                  <a:cubicBezTo>
                    <a:pt x="2344" y="673"/>
                    <a:pt x="2356" y="673"/>
                    <a:pt x="2356" y="661"/>
                  </a:cubicBezTo>
                  <a:cubicBezTo>
                    <a:pt x="2476" y="541"/>
                    <a:pt x="2524" y="362"/>
                    <a:pt x="2559" y="206"/>
                  </a:cubicBezTo>
                  <a:cubicBezTo>
                    <a:pt x="2559" y="195"/>
                    <a:pt x="2559" y="171"/>
                    <a:pt x="2559" y="159"/>
                  </a:cubicBezTo>
                  <a:cubicBezTo>
                    <a:pt x="2571" y="111"/>
                    <a:pt x="2547" y="51"/>
                    <a:pt x="2476" y="39"/>
                  </a:cubicBezTo>
                  <a:cubicBezTo>
                    <a:pt x="2321" y="13"/>
                    <a:pt x="2165" y="1"/>
                    <a:pt x="20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771;p59">
              <a:extLst>
                <a:ext uri="{FF2B5EF4-FFF2-40B4-BE49-F238E27FC236}">
                  <a16:creationId xmlns:a16="http://schemas.microsoft.com/office/drawing/2014/main" id="{81554AB0-414D-EC56-B5ED-DBCA5D8C259E}"/>
                </a:ext>
              </a:extLst>
            </p:cNvPr>
            <p:cNvSpPr/>
            <p:nvPr/>
          </p:nvSpPr>
          <p:spPr>
            <a:xfrm flipH="1">
              <a:off x="6347669" y="1747826"/>
              <a:ext cx="143498" cy="89058"/>
            </a:xfrm>
            <a:custGeom>
              <a:avLst/>
              <a:gdLst/>
              <a:ahLst/>
              <a:cxnLst/>
              <a:rect l="l" t="t" r="r" b="b"/>
              <a:pathLst>
                <a:path w="2657" h="1649" extrusionOk="0">
                  <a:moveTo>
                    <a:pt x="2494" y="0"/>
                  </a:moveTo>
                  <a:cubicBezTo>
                    <a:pt x="2484" y="0"/>
                    <a:pt x="2474" y="2"/>
                    <a:pt x="2464" y="4"/>
                  </a:cubicBezTo>
                  <a:cubicBezTo>
                    <a:pt x="1519" y="184"/>
                    <a:pt x="778" y="829"/>
                    <a:pt x="85" y="1463"/>
                  </a:cubicBezTo>
                  <a:cubicBezTo>
                    <a:pt x="1" y="1537"/>
                    <a:pt x="77" y="1648"/>
                    <a:pt x="165" y="1648"/>
                  </a:cubicBezTo>
                  <a:cubicBezTo>
                    <a:pt x="190" y="1648"/>
                    <a:pt x="216" y="1639"/>
                    <a:pt x="240" y="1618"/>
                  </a:cubicBezTo>
                  <a:cubicBezTo>
                    <a:pt x="910" y="1020"/>
                    <a:pt x="1615" y="387"/>
                    <a:pt x="2524" y="219"/>
                  </a:cubicBezTo>
                  <a:cubicBezTo>
                    <a:pt x="2657" y="197"/>
                    <a:pt x="2615" y="0"/>
                    <a:pt x="2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772;p59">
              <a:extLst>
                <a:ext uri="{FF2B5EF4-FFF2-40B4-BE49-F238E27FC236}">
                  <a16:creationId xmlns:a16="http://schemas.microsoft.com/office/drawing/2014/main" id="{A0B12F53-2991-7316-9D20-C7ABE0512454}"/>
                </a:ext>
              </a:extLst>
            </p:cNvPr>
            <p:cNvSpPr/>
            <p:nvPr/>
          </p:nvSpPr>
          <p:spPr>
            <a:xfrm flipH="1">
              <a:off x="6698338" y="1901098"/>
              <a:ext cx="143336" cy="66105"/>
            </a:xfrm>
            <a:custGeom>
              <a:avLst/>
              <a:gdLst/>
              <a:ahLst/>
              <a:cxnLst/>
              <a:rect l="l" t="t" r="r" b="b"/>
              <a:pathLst>
                <a:path w="2654" h="1224" extrusionOk="0">
                  <a:moveTo>
                    <a:pt x="2057" y="1"/>
                  </a:moveTo>
                  <a:cubicBezTo>
                    <a:pt x="1271" y="1"/>
                    <a:pt x="498" y="395"/>
                    <a:pt x="58" y="1064"/>
                  </a:cubicBezTo>
                  <a:cubicBezTo>
                    <a:pt x="0" y="1147"/>
                    <a:pt x="74" y="1224"/>
                    <a:pt x="153" y="1224"/>
                  </a:cubicBezTo>
                  <a:cubicBezTo>
                    <a:pt x="188" y="1224"/>
                    <a:pt x="224" y="1208"/>
                    <a:pt x="250" y="1172"/>
                  </a:cubicBezTo>
                  <a:cubicBezTo>
                    <a:pt x="651" y="579"/>
                    <a:pt x="1356" y="223"/>
                    <a:pt x="2067" y="223"/>
                  </a:cubicBezTo>
                  <a:cubicBezTo>
                    <a:pt x="2203" y="223"/>
                    <a:pt x="2339" y="236"/>
                    <a:pt x="2474" y="263"/>
                  </a:cubicBezTo>
                  <a:cubicBezTo>
                    <a:pt x="2484" y="266"/>
                    <a:pt x="2493" y="267"/>
                    <a:pt x="2502" y="267"/>
                  </a:cubicBezTo>
                  <a:cubicBezTo>
                    <a:pt x="2613" y="267"/>
                    <a:pt x="2654" y="81"/>
                    <a:pt x="2521" y="48"/>
                  </a:cubicBezTo>
                  <a:cubicBezTo>
                    <a:pt x="2368" y="16"/>
                    <a:pt x="2212" y="1"/>
                    <a:pt x="20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773;p59">
              <a:extLst>
                <a:ext uri="{FF2B5EF4-FFF2-40B4-BE49-F238E27FC236}">
                  <a16:creationId xmlns:a16="http://schemas.microsoft.com/office/drawing/2014/main" id="{856E1D33-220B-FC71-021A-8FF6760F1233}"/>
                </a:ext>
              </a:extLst>
            </p:cNvPr>
            <p:cNvSpPr/>
            <p:nvPr/>
          </p:nvSpPr>
          <p:spPr>
            <a:xfrm flipH="1">
              <a:off x="6320177" y="1820465"/>
              <a:ext cx="515448" cy="293099"/>
            </a:xfrm>
            <a:custGeom>
              <a:avLst/>
              <a:gdLst/>
              <a:ahLst/>
              <a:cxnLst/>
              <a:rect l="l" t="t" r="r" b="b"/>
              <a:pathLst>
                <a:path w="9544" h="5427" extrusionOk="0">
                  <a:moveTo>
                    <a:pt x="8769" y="1"/>
                  </a:moveTo>
                  <a:cubicBezTo>
                    <a:pt x="8092" y="1"/>
                    <a:pt x="7417" y="163"/>
                    <a:pt x="6809" y="477"/>
                  </a:cubicBezTo>
                  <a:cubicBezTo>
                    <a:pt x="6698" y="537"/>
                    <a:pt x="6758" y="684"/>
                    <a:pt x="6859" y="684"/>
                  </a:cubicBezTo>
                  <a:cubicBezTo>
                    <a:pt x="6877" y="684"/>
                    <a:pt x="6897" y="679"/>
                    <a:pt x="6917" y="668"/>
                  </a:cubicBezTo>
                  <a:cubicBezTo>
                    <a:pt x="7335" y="465"/>
                    <a:pt x="7766" y="333"/>
                    <a:pt x="8220" y="261"/>
                  </a:cubicBezTo>
                  <a:cubicBezTo>
                    <a:pt x="8304" y="560"/>
                    <a:pt x="8328" y="859"/>
                    <a:pt x="8256" y="1158"/>
                  </a:cubicBezTo>
                  <a:cubicBezTo>
                    <a:pt x="8068" y="1115"/>
                    <a:pt x="7880" y="1091"/>
                    <a:pt x="7692" y="1091"/>
                  </a:cubicBezTo>
                  <a:cubicBezTo>
                    <a:pt x="7461" y="1091"/>
                    <a:pt x="7231" y="1127"/>
                    <a:pt x="7001" y="1206"/>
                  </a:cubicBezTo>
                  <a:cubicBezTo>
                    <a:pt x="6882" y="1249"/>
                    <a:pt x="6919" y="1428"/>
                    <a:pt x="7024" y="1428"/>
                  </a:cubicBezTo>
                  <a:cubicBezTo>
                    <a:pt x="7035" y="1428"/>
                    <a:pt x="7047" y="1426"/>
                    <a:pt x="7060" y="1421"/>
                  </a:cubicBezTo>
                  <a:cubicBezTo>
                    <a:pt x="7274" y="1345"/>
                    <a:pt x="7487" y="1313"/>
                    <a:pt x="7700" y="1313"/>
                  </a:cubicBezTo>
                  <a:cubicBezTo>
                    <a:pt x="7857" y="1313"/>
                    <a:pt x="8015" y="1331"/>
                    <a:pt x="8172" y="1361"/>
                  </a:cubicBezTo>
                  <a:cubicBezTo>
                    <a:pt x="8160" y="1385"/>
                    <a:pt x="8160" y="1409"/>
                    <a:pt x="8148" y="1421"/>
                  </a:cubicBezTo>
                  <a:cubicBezTo>
                    <a:pt x="8065" y="1589"/>
                    <a:pt x="7945" y="1732"/>
                    <a:pt x="7790" y="1840"/>
                  </a:cubicBezTo>
                  <a:cubicBezTo>
                    <a:pt x="7670" y="1935"/>
                    <a:pt x="7503" y="1959"/>
                    <a:pt x="7371" y="2055"/>
                  </a:cubicBezTo>
                  <a:cubicBezTo>
                    <a:pt x="7252" y="2139"/>
                    <a:pt x="7240" y="2318"/>
                    <a:pt x="7204" y="2449"/>
                  </a:cubicBezTo>
                  <a:cubicBezTo>
                    <a:pt x="7144" y="2617"/>
                    <a:pt x="7084" y="2784"/>
                    <a:pt x="7001" y="2952"/>
                  </a:cubicBezTo>
                  <a:cubicBezTo>
                    <a:pt x="6857" y="3274"/>
                    <a:pt x="6654" y="3573"/>
                    <a:pt x="6403" y="3812"/>
                  </a:cubicBezTo>
                  <a:cubicBezTo>
                    <a:pt x="5913" y="4279"/>
                    <a:pt x="5228" y="4508"/>
                    <a:pt x="4565" y="4508"/>
                  </a:cubicBezTo>
                  <a:cubicBezTo>
                    <a:pt x="4532" y="4508"/>
                    <a:pt x="4499" y="4507"/>
                    <a:pt x="4466" y="4506"/>
                  </a:cubicBezTo>
                  <a:cubicBezTo>
                    <a:pt x="4083" y="4494"/>
                    <a:pt x="3701" y="4398"/>
                    <a:pt x="3342" y="4267"/>
                  </a:cubicBezTo>
                  <a:cubicBezTo>
                    <a:pt x="3210" y="4207"/>
                    <a:pt x="3055" y="4099"/>
                    <a:pt x="2900" y="4087"/>
                  </a:cubicBezTo>
                  <a:cubicBezTo>
                    <a:pt x="2732" y="4087"/>
                    <a:pt x="2577" y="4159"/>
                    <a:pt x="2409" y="4171"/>
                  </a:cubicBezTo>
                  <a:cubicBezTo>
                    <a:pt x="2387" y="4172"/>
                    <a:pt x="2365" y="4172"/>
                    <a:pt x="2343" y="4172"/>
                  </a:cubicBezTo>
                  <a:cubicBezTo>
                    <a:pt x="2020" y="4172"/>
                    <a:pt x="1706" y="4093"/>
                    <a:pt x="1393" y="4004"/>
                  </a:cubicBezTo>
                  <a:cubicBezTo>
                    <a:pt x="1632" y="3621"/>
                    <a:pt x="1955" y="3286"/>
                    <a:pt x="2338" y="3047"/>
                  </a:cubicBezTo>
                  <a:cubicBezTo>
                    <a:pt x="2446" y="2978"/>
                    <a:pt x="2383" y="2835"/>
                    <a:pt x="2291" y="2835"/>
                  </a:cubicBezTo>
                  <a:cubicBezTo>
                    <a:pt x="2271" y="2835"/>
                    <a:pt x="2251" y="2841"/>
                    <a:pt x="2230" y="2856"/>
                  </a:cubicBezTo>
                  <a:cubicBezTo>
                    <a:pt x="1800" y="3131"/>
                    <a:pt x="1441" y="3502"/>
                    <a:pt x="1166" y="3932"/>
                  </a:cubicBezTo>
                  <a:cubicBezTo>
                    <a:pt x="939" y="3860"/>
                    <a:pt x="700" y="3777"/>
                    <a:pt x="484" y="3645"/>
                  </a:cubicBezTo>
                  <a:cubicBezTo>
                    <a:pt x="688" y="3406"/>
                    <a:pt x="939" y="3191"/>
                    <a:pt x="1166" y="2987"/>
                  </a:cubicBezTo>
                  <a:cubicBezTo>
                    <a:pt x="1513" y="2677"/>
                    <a:pt x="1931" y="2390"/>
                    <a:pt x="2421" y="2378"/>
                  </a:cubicBezTo>
                  <a:cubicBezTo>
                    <a:pt x="2565" y="2366"/>
                    <a:pt x="2565" y="2150"/>
                    <a:pt x="2421" y="2150"/>
                  </a:cubicBezTo>
                  <a:cubicBezTo>
                    <a:pt x="1883" y="2162"/>
                    <a:pt x="1429" y="2461"/>
                    <a:pt x="1034" y="2808"/>
                  </a:cubicBezTo>
                  <a:cubicBezTo>
                    <a:pt x="783" y="3023"/>
                    <a:pt x="520" y="3250"/>
                    <a:pt x="305" y="3525"/>
                  </a:cubicBezTo>
                  <a:cubicBezTo>
                    <a:pt x="305" y="3514"/>
                    <a:pt x="293" y="3502"/>
                    <a:pt x="281" y="3490"/>
                  </a:cubicBezTo>
                  <a:cubicBezTo>
                    <a:pt x="259" y="3470"/>
                    <a:pt x="233" y="3461"/>
                    <a:pt x="209" y="3461"/>
                  </a:cubicBezTo>
                  <a:cubicBezTo>
                    <a:pt x="115" y="3461"/>
                    <a:pt x="29" y="3581"/>
                    <a:pt x="114" y="3657"/>
                  </a:cubicBezTo>
                  <a:cubicBezTo>
                    <a:pt x="138" y="3669"/>
                    <a:pt x="162" y="3693"/>
                    <a:pt x="185" y="3705"/>
                  </a:cubicBezTo>
                  <a:cubicBezTo>
                    <a:pt x="126" y="3800"/>
                    <a:pt x="66" y="3908"/>
                    <a:pt x="30" y="4028"/>
                  </a:cubicBezTo>
                  <a:cubicBezTo>
                    <a:pt x="1" y="4108"/>
                    <a:pt x="69" y="4161"/>
                    <a:pt x="138" y="4161"/>
                  </a:cubicBezTo>
                  <a:cubicBezTo>
                    <a:pt x="182" y="4161"/>
                    <a:pt x="227" y="4139"/>
                    <a:pt x="245" y="4087"/>
                  </a:cubicBezTo>
                  <a:cubicBezTo>
                    <a:pt x="281" y="3992"/>
                    <a:pt x="317" y="3908"/>
                    <a:pt x="365" y="3836"/>
                  </a:cubicBezTo>
                  <a:cubicBezTo>
                    <a:pt x="580" y="3968"/>
                    <a:pt x="819" y="4052"/>
                    <a:pt x="1058" y="4135"/>
                  </a:cubicBezTo>
                  <a:cubicBezTo>
                    <a:pt x="867" y="4506"/>
                    <a:pt x="735" y="4900"/>
                    <a:pt x="688" y="5319"/>
                  </a:cubicBezTo>
                  <a:cubicBezTo>
                    <a:pt x="676" y="5391"/>
                    <a:pt x="727" y="5427"/>
                    <a:pt x="782" y="5427"/>
                  </a:cubicBezTo>
                  <a:cubicBezTo>
                    <a:pt x="837" y="5427"/>
                    <a:pt x="897" y="5391"/>
                    <a:pt x="903" y="5319"/>
                  </a:cubicBezTo>
                  <a:cubicBezTo>
                    <a:pt x="951" y="4924"/>
                    <a:pt x="1082" y="4542"/>
                    <a:pt x="1274" y="4195"/>
                  </a:cubicBezTo>
                  <a:cubicBezTo>
                    <a:pt x="1610" y="4301"/>
                    <a:pt x="1955" y="4391"/>
                    <a:pt x="2308" y="4391"/>
                  </a:cubicBezTo>
                  <a:cubicBezTo>
                    <a:pt x="2393" y="4391"/>
                    <a:pt x="2479" y="4386"/>
                    <a:pt x="2565" y="4374"/>
                  </a:cubicBezTo>
                  <a:cubicBezTo>
                    <a:pt x="2660" y="4362"/>
                    <a:pt x="2768" y="4327"/>
                    <a:pt x="2876" y="4327"/>
                  </a:cubicBezTo>
                  <a:cubicBezTo>
                    <a:pt x="2983" y="4327"/>
                    <a:pt x="3091" y="4398"/>
                    <a:pt x="3199" y="4446"/>
                  </a:cubicBezTo>
                  <a:cubicBezTo>
                    <a:pt x="3378" y="4518"/>
                    <a:pt x="3557" y="4578"/>
                    <a:pt x="3737" y="4625"/>
                  </a:cubicBezTo>
                  <a:cubicBezTo>
                    <a:pt x="4005" y="4693"/>
                    <a:pt x="4279" y="4730"/>
                    <a:pt x="4551" y="4730"/>
                  </a:cubicBezTo>
                  <a:cubicBezTo>
                    <a:pt x="4667" y="4730"/>
                    <a:pt x="4782" y="4723"/>
                    <a:pt x="4896" y="4709"/>
                  </a:cubicBezTo>
                  <a:cubicBezTo>
                    <a:pt x="5602" y="4637"/>
                    <a:pt x="6283" y="4315"/>
                    <a:pt x="6750" y="3765"/>
                  </a:cubicBezTo>
                  <a:cubicBezTo>
                    <a:pt x="6989" y="3490"/>
                    <a:pt x="7168" y="3179"/>
                    <a:pt x="7300" y="2832"/>
                  </a:cubicBezTo>
                  <a:cubicBezTo>
                    <a:pt x="7371" y="2665"/>
                    <a:pt x="7395" y="2378"/>
                    <a:pt x="7527" y="2246"/>
                  </a:cubicBezTo>
                  <a:cubicBezTo>
                    <a:pt x="7646" y="2139"/>
                    <a:pt x="7826" y="2103"/>
                    <a:pt x="7945" y="2007"/>
                  </a:cubicBezTo>
                  <a:cubicBezTo>
                    <a:pt x="8160" y="1840"/>
                    <a:pt x="8304" y="1636"/>
                    <a:pt x="8400" y="1421"/>
                  </a:cubicBezTo>
                  <a:cubicBezTo>
                    <a:pt x="8722" y="1505"/>
                    <a:pt x="9057" y="1636"/>
                    <a:pt x="9368" y="1768"/>
                  </a:cubicBezTo>
                  <a:cubicBezTo>
                    <a:pt x="9384" y="1775"/>
                    <a:pt x="9399" y="1778"/>
                    <a:pt x="9412" y="1778"/>
                  </a:cubicBezTo>
                  <a:cubicBezTo>
                    <a:pt x="9511" y="1778"/>
                    <a:pt x="9544" y="1605"/>
                    <a:pt x="9428" y="1553"/>
                  </a:cubicBezTo>
                  <a:cubicBezTo>
                    <a:pt x="9117" y="1421"/>
                    <a:pt x="8794" y="1290"/>
                    <a:pt x="8459" y="1206"/>
                  </a:cubicBezTo>
                  <a:cubicBezTo>
                    <a:pt x="8543" y="895"/>
                    <a:pt x="8531" y="560"/>
                    <a:pt x="8447" y="237"/>
                  </a:cubicBezTo>
                  <a:cubicBezTo>
                    <a:pt x="8557" y="228"/>
                    <a:pt x="8667" y="224"/>
                    <a:pt x="8776" y="224"/>
                  </a:cubicBezTo>
                  <a:cubicBezTo>
                    <a:pt x="8952" y="224"/>
                    <a:pt x="9126" y="235"/>
                    <a:pt x="9296" y="249"/>
                  </a:cubicBezTo>
                  <a:cubicBezTo>
                    <a:pt x="9303" y="251"/>
                    <a:pt x="9310" y="251"/>
                    <a:pt x="9317" y="251"/>
                  </a:cubicBezTo>
                  <a:cubicBezTo>
                    <a:pt x="9439" y="251"/>
                    <a:pt x="9433" y="46"/>
                    <a:pt x="9296" y="34"/>
                  </a:cubicBezTo>
                  <a:cubicBezTo>
                    <a:pt x="9121" y="12"/>
                    <a:pt x="8945" y="1"/>
                    <a:pt x="8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774;p59">
              <a:extLst>
                <a:ext uri="{FF2B5EF4-FFF2-40B4-BE49-F238E27FC236}">
                  <a16:creationId xmlns:a16="http://schemas.microsoft.com/office/drawing/2014/main" id="{1AA19789-6CF9-12E6-BFB6-DF5A391F1A95}"/>
                </a:ext>
              </a:extLst>
            </p:cNvPr>
            <p:cNvSpPr/>
            <p:nvPr/>
          </p:nvSpPr>
          <p:spPr>
            <a:xfrm flipH="1">
              <a:off x="6900486" y="1927940"/>
              <a:ext cx="169314" cy="102992"/>
            </a:xfrm>
            <a:custGeom>
              <a:avLst/>
              <a:gdLst/>
              <a:ahLst/>
              <a:cxnLst/>
              <a:rect l="l" t="t" r="r" b="b"/>
              <a:pathLst>
                <a:path w="3135" h="1907" extrusionOk="0">
                  <a:moveTo>
                    <a:pt x="152" y="1"/>
                  </a:moveTo>
                  <a:cubicBezTo>
                    <a:pt x="76" y="1"/>
                    <a:pt x="0" y="78"/>
                    <a:pt x="50" y="160"/>
                  </a:cubicBezTo>
                  <a:cubicBezTo>
                    <a:pt x="660" y="1189"/>
                    <a:pt x="1795" y="1858"/>
                    <a:pt x="2991" y="1906"/>
                  </a:cubicBezTo>
                  <a:cubicBezTo>
                    <a:pt x="3135" y="1906"/>
                    <a:pt x="3135" y="1679"/>
                    <a:pt x="2991" y="1679"/>
                  </a:cubicBezTo>
                  <a:cubicBezTo>
                    <a:pt x="1867" y="1631"/>
                    <a:pt x="815" y="1009"/>
                    <a:pt x="241" y="53"/>
                  </a:cubicBezTo>
                  <a:cubicBezTo>
                    <a:pt x="219" y="16"/>
                    <a:pt x="185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775;p59">
              <a:extLst>
                <a:ext uri="{FF2B5EF4-FFF2-40B4-BE49-F238E27FC236}">
                  <a16:creationId xmlns:a16="http://schemas.microsoft.com/office/drawing/2014/main" id="{D11A41EA-463F-0341-E78E-78BEFEF8CFAB}"/>
                </a:ext>
              </a:extLst>
            </p:cNvPr>
            <p:cNvSpPr/>
            <p:nvPr/>
          </p:nvSpPr>
          <p:spPr>
            <a:xfrm flipH="1">
              <a:off x="5218961" y="1024886"/>
              <a:ext cx="2118120" cy="3035546"/>
            </a:xfrm>
            <a:custGeom>
              <a:avLst/>
              <a:gdLst/>
              <a:ahLst/>
              <a:cxnLst/>
              <a:rect l="l" t="t" r="r" b="b"/>
              <a:pathLst>
                <a:path w="39219" h="56206" extrusionOk="0">
                  <a:moveTo>
                    <a:pt x="32758" y="35196"/>
                  </a:moveTo>
                  <a:cubicBezTo>
                    <a:pt x="33658" y="35196"/>
                    <a:pt x="34561" y="35492"/>
                    <a:pt x="35296" y="36000"/>
                  </a:cubicBezTo>
                  <a:cubicBezTo>
                    <a:pt x="35316" y="36012"/>
                    <a:pt x="35335" y="36017"/>
                    <a:pt x="35353" y="36017"/>
                  </a:cubicBezTo>
                  <a:cubicBezTo>
                    <a:pt x="35426" y="36017"/>
                    <a:pt x="35483" y="35935"/>
                    <a:pt x="35464" y="35868"/>
                  </a:cubicBezTo>
                  <a:cubicBezTo>
                    <a:pt x="35440" y="35725"/>
                    <a:pt x="35404" y="35581"/>
                    <a:pt x="35356" y="35438"/>
                  </a:cubicBezTo>
                  <a:lnTo>
                    <a:pt x="35356" y="35438"/>
                  </a:lnTo>
                  <a:cubicBezTo>
                    <a:pt x="36157" y="35689"/>
                    <a:pt x="36875" y="36143"/>
                    <a:pt x="37449" y="36765"/>
                  </a:cubicBezTo>
                  <a:cubicBezTo>
                    <a:pt x="37469" y="36789"/>
                    <a:pt x="37498" y="36800"/>
                    <a:pt x="37527" y="36800"/>
                  </a:cubicBezTo>
                  <a:cubicBezTo>
                    <a:pt x="37587" y="36800"/>
                    <a:pt x="37648" y="36757"/>
                    <a:pt x="37640" y="36693"/>
                  </a:cubicBezTo>
                  <a:cubicBezTo>
                    <a:pt x="37628" y="36574"/>
                    <a:pt x="37640" y="36466"/>
                    <a:pt x="37664" y="36371"/>
                  </a:cubicBezTo>
                  <a:cubicBezTo>
                    <a:pt x="38728" y="37805"/>
                    <a:pt x="38991" y="39766"/>
                    <a:pt x="38345" y="41440"/>
                  </a:cubicBezTo>
                  <a:cubicBezTo>
                    <a:pt x="38327" y="41506"/>
                    <a:pt x="38396" y="41578"/>
                    <a:pt x="38461" y="41578"/>
                  </a:cubicBezTo>
                  <a:cubicBezTo>
                    <a:pt x="38479" y="41578"/>
                    <a:pt x="38497" y="41573"/>
                    <a:pt x="38513" y="41560"/>
                  </a:cubicBezTo>
                  <a:cubicBezTo>
                    <a:pt x="38632" y="41488"/>
                    <a:pt x="38752" y="41404"/>
                    <a:pt x="38871" y="41321"/>
                  </a:cubicBezTo>
                  <a:lnTo>
                    <a:pt x="38871" y="41321"/>
                  </a:lnTo>
                  <a:cubicBezTo>
                    <a:pt x="38680" y="43485"/>
                    <a:pt x="37138" y="45446"/>
                    <a:pt x="35081" y="46127"/>
                  </a:cubicBezTo>
                  <a:cubicBezTo>
                    <a:pt x="34986" y="46151"/>
                    <a:pt x="34962" y="46318"/>
                    <a:pt x="35081" y="46342"/>
                  </a:cubicBezTo>
                  <a:cubicBezTo>
                    <a:pt x="35308" y="46378"/>
                    <a:pt x="35548" y="46426"/>
                    <a:pt x="35775" y="46462"/>
                  </a:cubicBezTo>
                  <a:cubicBezTo>
                    <a:pt x="35141" y="46880"/>
                    <a:pt x="34460" y="47215"/>
                    <a:pt x="33742" y="47430"/>
                  </a:cubicBezTo>
                  <a:cubicBezTo>
                    <a:pt x="32866" y="47700"/>
                    <a:pt x="31961" y="47805"/>
                    <a:pt x="31055" y="47805"/>
                  </a:cubicBezTo>
                  <a:cubicBezTo>
                    <a:pt x="30390" y="47805"/>
                    <a:pt x="29724" y="47749"/>
                    <a:pt x="29067" y="47658"/>
                  </a:cubicBezTo>
                  <a:cubicBezTo>
                    <a:pt x="28278" y="47538"/>
                    <a:pt x="27501" y="47383"/>
                    <a:pt x="26724" y="47215"/>
                  </a:cubicBezTo>
                  <a:cubicBezTo>
                    <a:pt x="25982" y="47060"/>
                    <a:pt x="25301" y="46785"/>
                    <a:pt x="24619" y="46474"/>
                  </a:cubicBezTo>
                  <a:cubicBezTo>
                    <a:pt x="24954" y="45015"/>
                    <a:pt x="25528" y="43616"/>
                    <a:pt x="25958" y="42181"/>
                  </a:cubicBezTo>
                  <a:cubicBezTo>
                    <a:pt x="25970" y="42193"/>
                    <a:pt x="25994" y="42205"/>
                    <a:pt x="26018" y="42205"/>
                  </a:cubicBezTo>
                  <a:cubicBezTo>
                    <a:pt x="26182" y="42221"/>
                    <a:pt x="26346" y="42228"/>
                    <a:pt x="26510" y="42228"/>
                  </a:cubicBezTo>
                  <a:cubicBezTo>
                    <a:pt x="27362" y="42228"/>
                    <a:pt x="28207" y="42021"/>
                    <a:pt x="28960" y="41620"/>
                  </a:cubicBezTo>
                  <a:lnTo>
                    <a:pt x="28960" y="41620"/>
                  </a:lnTo>
                  <a:lnTo>
                    <a:pt x="28936" y="41643"/>
                  </a:lnTo>
                  <a:cubicBezTo>
                    <a:pt x="28888" y="41703"/>
                    <a:pt x="28900" y="41811"/>
                    <a:pt x="28983" y="41835"/>
                  </a:cubicBezTo>
                  <a:cubicBezTo>
                    <a:pt x="29603" y="41982"/>
                    <a:pt x="30256" y="42062"/>
                    <a:pt x="30908" y="42062"/>
                  </a:cubicBezTo>
                  <a:cubicBezTo>
                    <a:pt x="31740" y="42062"/>
                    <a:pt x="32572" y="41932"/>
                    <a:pt x="33336" y="41643"/>
                  </a:cubicBezTo>
                  <a:cubicBezTo>
                    <a:pt x="33814" y="41452"/>
                    <a:pt x="34256" y="41165"/>
                    <a:pt x="34448" y="40675"/>
                  </a:cubicBezTo>
                  <a:cubicBezTo>
                    <a:pt x="34627" y="40233"/>
                    <a:pt x="34567" y="39683"/>
                    <a:pt x="34292" y="39288"/>
                  </a:cubicBezTo>
                  <a:cubicBezTo>
                    <a:pt x="33993" y="38870"/>
                    <a:pt x="33503" y="38678"/>
                    <a:pt x="33037" y="38535"/>
                  </a:cubicBezTo>
                  <a:cubicBezTo>
                    <a:pt x="32439" y="38367"/>
                    <a:pt x="31877" y="38212"/>
                    <a:pt x="31351" y="37865"/>
                  </a:cubicBezTo>
                  <a:cubicBezTo>
                    <a:pt x="30849" y="37530"/>
                    <a:pt x="30335" y="37076"/>
                    <a:pt x="30502" y="36406"/>
                  </a:cubicBezTo>
                  <a:cubicBezTo>
                    <a:pt x="30657" y="35809"/>
                    <a:pt x="31207" y="35462"/>
                    <a:pt x="31781" y="35318"/>
                  </a:cubicBezTo>
                  <a:cubicBezTo>
                    <a:pt x="32101" y="35235"/>
                    <a:pt x="32430" y="35196"/>
                    <a:pt x="32758" y="35196"/>
                  </a:cubicBezTo>
                  <a:close/>
                  <a:moveTo>
                    <a:pt x="15652" y="238"/>
                  </a:moveTo>
                  <a:cubicBezTo>
                    <a:pt x="14265" y="1804"/>
                    <a:pt x="13715" y="3897"/>
                    <a:pt x="13380" y="5917"/>
                  </a:cubicBezTo>
                  <a:cubicBezTo>
                    <a:pt x="13366" y="6003"/>
                    <a:pt x="13438" y="6059"/>
                    <a:pt x="13502" y="6059"/>
                  </a:cubicBezTo>
                  <a:cubicBezTo>
                    <a:pt x="13546" y="6059"/>
                    <a:pt x="13586" y="6035"/>
                    <a:pt x="13595" y="5977"/>
                  </a:cubicBezTo>
                  <a:cubicBezTo>
                    <a:pt x="13930" y="3945"/>
                    <a:pt x="14480" y="1816"/>
                    <a:pt x="15915" y="262"/>
                  </a:cubicBezTo>
                  <a:cubicBezTo>
                    <a:pt x="15975" y="286"/>
                    <a:pt x="16035" y="322"/>
                    <a:pt x="16082" y="381"/>
                  </a:cubicBezTo>
                  <a:cubicBezTo>
                    <a:pt x="16429" y="680"/>
                    <a:pt x="16501" y="1266"/>
                    <a:pt x="16620" y="1697"/>
                  </a:cubicBezTo>
                  <a:cubicBezTo>
                    <a:pt x="16883" y="2653"/>
                    <a:pt x="17087" y="3610"/>
                    <a:pt x="17123" y="4602"/>
                  </a:cubicBezTo>
                  <a:cubicBezTo>
                    <a:pt x="17135" y="5045"/>
                    <a:pt x="17194" y="5439"/>
                    <a:pt x="17374" y="5858"/>
                  </a:cubicBezTo>
                  <a:cubicBezTo>
                    <a:pt x="17469" y="6097"/>
                    <a:pt x="17517" y="6324"/>
                    <a:pt x="17517" y="6587"/>
                  </a:cubicBezTo>
                  <a:cubicBezTo>
                    <a:pt x="17517" y="6778"/>
                    <a:pt x="17517" y="6970"/>
                    <a:pt x="17553" y="7161"/>
                  </a:cubicBezTo>
                  <a:cubicBezTo>
                    <a:pt x="17625" y="7591"/>
                    <a:pt x="17948" y="7818"/>
                    <a:pt x="18258" y="8081"/>
                  </a:cubicBezTo>
                  <a:cubicBezTo>
                    <a:pt x="18569" y="8368"/>
                    <a:pt x="18856" y="8691"/>
                    <a:pt x="19095" y="9038"/>
                  </a:cubicBezTo>
                  <a:cubicBezTo>
                    <a:pt x="19586" y="9755"/>
                    <a:pt x="19885" y="10580"/>
                    <a:pt x="19992" y="11441"/>
                  </a:cubicBezTo>
                  <a:cubicBezTo>
                    <a:pt x="20112" y="12398"/>
                    <a:pt x="20052" y="13366"/>
                    <a:pt x="20148" y="14323"/>
                  </a:cubicBezTo>
                  <a:cubicBezTo>
                    <a:pt x="20243" y="15208"/>
                    <a:pt x="20530" y="15997"/>
                    <a:pt x="20949" y="16774"/>
                  </a:cubicBezTo>
                  <a:cubicBezTo>
                    <a:pt x="21355" y="17527"/>
                    <a:pt x="21845" y="18256"/>
                    <a:pt x="22168" y="19046"/>
                  </a:cubicBezTo>
                  <a:cubicBezTo>
                    <a:pt x="22156" y="19081"/>
                    <a:pt x="22156" y="19105"/>
                    <a:pt x="22180" y="19141"/>
                  </a:cubicBezTo>
                  <a:cubicBezTo>
                    <a:pt x="22539" y="19751"/>
                    <a:pt x="22754" y="20445"/>
                    <a:pt x="22790" y="21162"/>
                  </a:cubicBezTo>
                  <a:cubicBezTo>
                    <a:pt x="22754" y="21138"/>
                    <a:pt x="22730" y="21114"/>
                    <a:pt x="22694" y="21102"/>
                  </a:cubicBezTo>
                  <a:cubicBezTo>
                    <a:pt x="22680" y="21092"/>
                    <a:pt x="22663" y="21088"/>
                    <a:pt x="22645" y="21088"/>
                  </a:cubicBezTo>
                  <a:cubicBezTo>
                    <a:pt x="22576" y="21088"/>
                    <a:pt x="22498" y="21155"/>
                    <a:pt x="22527" y="21222"/>
                  </a:cubicBezTo>
                  <a:cubicBezTo>
                    <a:pt x="22945" y="22226"/>
                    <a:pt x="22635" y="23314"/>
                    <a:pt x="22599" y="24354"/>
                  </a:cubicBezTo>
                  <a:cubicBezTo>
                    <a:pt x="22587" y="24856"/>
                    <a:pt x="22635" y="25371"/>
                    <a:pt x="22838" y="25837"/>
                  </a:cubicBezTo>
                  <a:cubicBezTo>
                    <a:pt x="23005" y="26243"/>
                    <a:pt x="23256" y="26614"/>
                    <a:pt x="23531" y="26949"/>
                  </a:cubicBezTo>
                  <a:lnTo>
                    <a:pt x="23519" y="26949"/>
                  </a:lnTo>
                  <a:cubicBezTo>
                    <a:pt x="23448" y="26961"/>
                    <a:pt x="23400" y="27021"/>
                    <a:pt x="23412" y="27092"/>
                  </a:cubicBezTo>
                  <a:cubicBezTo>
                    <a:pt x="23531" y="27666"/>
                    <a:pt x="23890" y="28133"/>
                    <a:pt x="24273" y="28551"/>
                  </a:cubicBezTo>
                  <a:cubicBezTo>
                    <a:pt x="24691" y="29017"/>
                    <a:pt x="25098" y="29472"/>
                    <a:pt x="25468" y="29974"/>
                  </a:cubicBezTo>
                  <a:cubicBezTo>
                    <a:pt x="26114" y="30871"/>
                    <a:pt x="26628" y="31875"/>
                    <a:pt x="26783" y="32963"/>
                  </a:cubicBezTo>
                  <a:cubicBezTo>
                    <a:pt x="26772" y="32951"/>
                    <a:pt x="26760" y="32927"/>
                    <a:pt x="26736" y="32903"/>
                  </a:cubicBezTo>
                  <a:cubicBezTo>
                    <a:pt x="26712" y="32871"/>
                    <a:pt x="26677" y="32855"/>
                    <a:pt x="26643" y="32855"/>
                  </a:cubicBezTo>
                  <a:cubicBezTo>
                    <a:pt x="26625" y="32855"/>
                    <a:pt x="26608" y="32859"/>
                    <a:pt x="26592" y="32867"/>
                  </a:cubicBezTo>
                  <a:cubicBezTo>
                    <a:pt x="26544" y="32879"/>
                    <a:pt x="26497" y="32927"/>
                    <a:pt x="26520" y="32999"/>
                  </a:cubicBezTo>
                  <a:cubicBezTo>
                    <a:pt x="27106" y="34912"/>
                    <a:pt x="27106" y="36968"/>
                    <a:pt x="26508" y="38870"/>
                  </a:cubicBezTo>
                  <a:cubicBezTo>
                    <a:pt x="26497" y="38846"/>
                    <a:pt x="26497" y="38834"/>
                    <a:pt x="26497" y="38822"/>
                  </a:cubicBezTo>
                  <a:cubicBezTo>
                    <a:pt x="26474" y="38772"/>
                    <a:pt x="26424" y="38745"/>
                    <a:pt x="26376" y="38745"/>
                  </a:cubicBezTo>
                  <a:cubicBezTo>
                    <a:pt x="26321" y="38745"/>
                    <a:pt x="26269" y="38781"/>
                    <a:pt x="26269" y="38858"/>
                  </a:cubicBezTo>
                  <a:cubicBezTo>
                    <a:pt x="26329" y="41464"/>
                    <a:pt x="25026" y="43820"/>
                    <a:pt x="24428" y="46306"/>
                  </a:cubicBezTo>
                  <a:cubicBezTo>
                    <a:pt x="24344" y="46199"/>
                    <a:pt x="24273" y="46079"/>
                    <a:pt x="24201" y="45960"/>
                  </a:cubicBezTo>
                  <a:cubicBezTo>
                    <a:pt x="24182" y="45917"/>
                    <a:pt x="24148" y="45900"/>
                    <a:pt x="24113" y="45900"/>
                  </a:cubicBezTo>
                  <a:cubicBezTo>
                    <a:pt x="24039" y="45900"/>
                    <a:pt x="23961" y="45978"/>
                    <a:pt x="24010" y="46067"/>
                  </a:cubicBezTo>
                  <a:cubicBezTo>
                    <a:pt x="24213" y="46462"/>
                    <a:pt x="24500" y="46797"/>
                    <a:pt x="24847" y="47072"/>
                  </a:cubicBezTo>
                  <a:cubicBezTo>
                    <a:pt x="25145" y="47299"/>
                    <a:pt x="25516" y="47502"/>
                    <a:pt x="25707" y="47849"/>
                  </a:cubicBezTo>
                  <a:cubicBezTo>
                    <a:pt x="25827" y="48064"/>
                    <a:pt x="25839" y="48315"/>
                    <a:pt x="25827" y="48554"/>
                  </a:cubicBezTo>
                  <a:cubicBezTo>
                    <a:pt x="25815" y="48770"/>
                    <a:pt x="25815" y="48997"/>
                    <a:pt x="25743" y="49200"/>
                  </a:cubicBezTo>
                  <a:cubicBezTo>
                    <a:pt x="25672" y="49439"/>
                    <a:pt x="25492" y="49583"/>
                    <a:pt x="25277" y="49690"/>
                  </a:cubicBezTo>
                  <a:cubicBezTo>
                    <a:pt x="25074" y="49798"/>
                    <a:pt x="24858" y="49893"/>
                    <a:pt x="24631" y="49893"/>
                  </a:cubicBezTo>
                  <a:cubicBezTo>
                    <a:pt x="24655" y="49666"/>
                    <a:pt x="24607" y="49427"/>
                    <a:pt x="24536" y="49224"/>
                  </a:cubicBezTo>
                  <a:cubicBezTo>
                    <a:pt x="24416" y="48829"/>
                    <a:pt x="24237" y="48459"/>
                    <a:pt x="23986" y="48136"/>
                  </a:cubicBezTo>
                  <a:cubicBezTo>
                    <a:pt x="23961" y="48105"/>
                    <a:pt x="23928" y="48092"/>
                    <a:pt x="23895" y="48092"/>
                  </a:cubicBezTo>
                  <a:cubicBezTo>
                    <a:pt x="23814" y="48092"/>
                    <a:pt x="23735" y="48170"/>
                    <a:pt x="23794" y="48255"/>
                  </a:cubicBezTo>
                  <a:cubicBezTo>
                    <a:pt x="24010" y="48542"/>
                    <a:pt x="24189" y="48853"/>
                    <a:pt x="24297" y="49200"/>
                  </a:cubicBezTo>
                  <a:cubicBezTo>
                    <a:pt x="24368" y="49415"/>
                    <a:pt x="24452" y="49702"/>
                    <a:pt x="24404" y="49941"/>
                  </a:cubicBezTo>
                  <a:cubicBezTo>
                    <a:pt x="24392" y="49953"/>
                    <a:pt x="24392" y="49965"/>
                    <a:pt x="24392" y="49977"/>
                  </a:cubicBezTo>
                  <a:cubicBezTo>
                    <a:pt x="24368" y="50037"/>
                    <a:pt x="24344" y="50109"/>
                    <a:pt x="24297" y="50156"/>
                  </a:cubicBezTo>
                  <a:cubicBezTo>
                    <a:pt x="24105" y="50420"/>
                    <a:pt x="23663" y="50479"/>
                    <a:pt x="23364" y="50527"/>
                  </a:cubicBezTo>
                  <a:cubicBezTo>
                    <a:pt x="23206" y="50555"/>
                    <a:pt x="23056" y="50583"/>
                    <a:pt x="22902" y="50583"/>
                  </a:cubicBezTo>
                  <a:cubicBezTo>
                    <a:pt x="22857" y="50583"/>
                    <a:pt x="22812" y="50580"/>
                    <a:pt x="22766" y="50575"/>
                  </a:cubicBezTo>
                  <a:cubicBezTo>
                    <a:pt x="22682" y="50563"/>
                    <a:pt x="22611" y="50539"/>
                    <a:pt x="22527" y="50515"/>
                  </a:cubicBezTo>
                  <a:cubicBezTo>
                    <a:pt x="22587" y="50455"/>
                    <a:pt x="22635" y="50384"/>
                    <a:pt x="22658" y="50324"/>
                  </a:cubicBezTo>
                  <a:cubicBezTo>
                    <a:pt x="22754" y="50109"/>
                    <a:pt x="22778" y="49846"/>
                    <a:pt x="22778" y="49618"/>
                  </a:cubicBezTo>
                  <a:cubicBezTo>
                    <a:pt x="22778" y="49164"/>
                    <a:pt x="22694" y="48638"/>
                    <a:pt x="22312" y="48351"/>
                  </a:cubicBezTo>
                  <a:cubicBezTo>
                    <a:pt x="22288" y="48330"/>
                    <a:pt x="22261" y="48321"/>
                    <a:pt x="22236" y="48321"/>
                  </a:cubicBezTo>
                  <a:cubicBezTo>
                    <a:pt x="22144" y="48321"/>
                    <a:pt x="22063" y="48432"/>
                    <a:pt x="22156" y="48506"/>
                  </a:cubicBezTo>
                  <a:cubicBezTo>
                    <a:pt x="22419" y="48710"/>
                    <a:pt x="22515" y="49056"/>
                    <a:pt x="22551" y="49379"/>
                  </a:cubicBezTo>
                  <a:cubicBezTo>
                    <a:pt x="22563" y="49583"/>
                    <a:pt x="22563" y="49774"/>
                    <a:pt x="22527" y="49977"/>
                  </a:cubicBezTo>
                  <a:cubicBezTo>
                    <a:pt x="22515" y="50049"/>
                    <a:pt x="22503" y="50133"/>
                    <a:pt x="22467" y="50216"/>
                  </a:cubicBezTo>
                  <a:cubicBezTo>
                    <a:pt x="22455" y="50252"/>
                    <a:pt x="22431" y="50288"/>
                    <a:pt x="22407" y="50324"/>
                  </a:cubicBezTo>
                  <a:cubicBezTo>
                    <a:pt x="22395" y="50336"/>
                    <a:pt x="22383" y="50348"/>
                    <a:pt x="22372" y="50360"/>
                  </a:cubicBezTo>
                  <a:cubicBezTo>
                    <a:pt x="22372" y="50360"/>
                    <a:pt x="22372" y="50372"/>
                    <a:pt x="22360" y="50372"/>
                  </a:cubicBezTo>
                  <a:cubicBezTo>
                    <a:pt x="22347" y="50366"/>
                    <a:pt x="22333" y="50363"/>
                    <a:pt x="22319" y="50363"/>
                  </a:cubicBezTo>
                  <a:cubicBezTo>
                    <a:pt x="22278" y="50363"/>
                    <a:pt x="22234" y="50387"/>
                    <a:pt x="22216" y="50431"/>
                  </a:cubicBezTo>
                  <a:cubicBezTo>
                    <a:pt x="22073" y="50384"/>
                    <a:pt x="21929" y="50324"/>
                    <a:pt x="21786" y="50276"/>
                  </a:cubicBezTo>
                  <a:cubicBezTo>
                    <a:pt x="21606" y="50216"/>
                    <a:pt x="21427" y="50168"/>
                    <a:pt x="21260" y="50073"/>
                  </a:cubicBezTo>
                  <a:cubicBezTo>
                    <a:pt x="21104" y="49989"/>
                    <a:pt x="20997" y="49893"/>
                    <a:pt x="20949" y="49714"/>
                  </a:cubicBezTo>
                  <a:cubicBezTo>
                    <a:pt x="20913" y="49511"/>
                    <a:pt x="20889" y="49296"/>
                    <a:pt x="20865" y="49092"/>
                  </a:cubicBezTo>
                  <a:cubicBezTo>
                    <a:pt x="20855" y="49040"/>
                    <a:pt x="20790" y="49006"/>
                    <a:pt x="20742" y="49006"/>
                  </a:cubicBezTo>
                  <a:cubicBezTo>
                    <a:pt x="20734" y="49006"/>
                    <a:pt x="20728" y="49007"/>
                    <a:pt x="20722" y="49009"/>
                  </a:cubicBezTo>
                  <a:cubicBezTo>
                    <a:pt x="20662" y="49033"/>
                    <a:pt x="20638" y="49092"/>
                    <a:pt x="20650" y="49152"/>
                  </a:cubicBezTo>
                  <a:lnTo>
                    <a:pt x="20698" y="49499"/>
                  </a:lnTo>
                  <a:cubicBezTo>
                    <a:pt x="20698" y="49523"/>
                    <a:pt x="20698" y="49535"/>
                    <a:pt x="20698" y="49559"/>
                  </a:cubicBezTo>
                  <a:lnTo>
                    <a:pt x="20662" y="49559"/>
                  </a:lnTo>
                  <a:cubicBezTo>
                    <a:pt x="20086" y="49686"/>
                    <a:pt x="19499" y="49757"/>
                    <a:pt x="18911" y="49757"/>
                  </a:cubicBezTo>
                  <a:cubicBezTo>
                    <a:pt x="18449" y="49757"/>
                    <a:pt x="17987" y="49713"/>
                    <a:pt x="17529" y="49618"/>
                  </a:cubicBezTo>
                  <a:lnTo>
                    <a:pt x="17517" y="49618"/>
                  </a:lnTo>
                  <a:cubicBezTo>
                    <a:pt x="17577" y="48829"/>
                    <a:pt x="17732" y="48040"/>
                    <a:pt x="17948" y="47275"/>
                  </a:cubicBezTo>
                  <a:cubicBezTo>
                    <a:pt x="18354" y="45816"/>
                    <a:pt x="18928" y="44417"/>
                    <a:pt x="19430" y="42995"/>
                  </a:cubicBezTo>
                  <a:cubicBezTo>
                    <a:pt x="19932" y="41596"/>
                    <a:pt x="20387" y="40185"/>
                    <a:pt x="20793" y="38762"/>
                  </a:cubicBezTo>
                  <a:cubicBezTo>
                    <a:pt x="21594" y="35916"/>
                    <a:pt x="22156" y="32999"/>
                    <a:pt x="22264" y="30046"/>
                  </a:cubicBezTo>
                  <a:cubicBezTo>
                    <a:pt x="22264" y="29974"/>
                    <a:pt x="22207" y="29938"/>
                    <a:pt x="22150" y="29938"/>
                  </a:cubicBezTo>
                  <a:cubicBezTo>
                    <a:pt x="22094" y="29938"/>
                    <a:pt x="22037" y="29974"/>
                    <a:pt x="22037" y="30046"/>
                  </a:cubicBezTo>
                  <a:cubicBezTo>
                    <a:pt x="21977" y="31731"/>
                    <a:pt x="21774" y="33405"/>
                    <a:pt x="21451" y="35067"/>
                  </a:cubicBezTo>
                  <a:cubicBezTo>
                    <a:pt x="20877" y="38009"/>
                    <a:pt x="19968" y="40878"/>
                    <a:pt x="18940" y="43688"/>
                  </a:cubicBezTo>
                  <a:cubicBezTo>
                    <a:pt x="17960" y="46390"/>
                    <a:pt x="16752" y="49284"/>
                    <a:pt x="17505" y="52189"/>
                  </a:cubicBezTo>
                  <a:cubicBezTo>
                    <a:pt x="17457" y="52177"/>
                    <a:pt x="17422" y="52165"/>
                    <a:pt x="17374" y="52153"/>
                  </a:cubicBezTo>
                  <a:cubicBezTo>
                    <a:pt x="17367" y="52152"/>
                    <a:pt x="17360" y="52151"/>
                    <a:pt x="17354" y="52151"/>
                  </a:cubicBezTo>
                  <a:cubicBezTo>
                    <a:pt x="17236" y="52151"/>
                    <a:pt x="17189" y="52346"/>
                    <a:pt x="17314" y="52368"/>
                  </a:cubicBezTo>
                  <a:cubicBezTo>
                    <a:pt x="18115" y="52524"/>
                    <a:pt x="18641" y="53253"/>
                    <a:pt x="18569" y="54054"/>
                  </a:cubicBezTo>
                  <a:cubicBezTo>
                    <a:pt x="18498" y="54831"/>
                    <a:pt x="17900" y="55429"/>
                    <a:pt x="17158" y="55573"/>
                  </a:cubicBezTo>
                  <a:cubicBezTo>
                    <a:pt x="17158" y="55561"/>
                    <a:pt x="17170" y="55561"/>
                    <a:pt x="17170" y="55549"/>
                  </a:cubicBezTo>
                  <a:cubicBezTo>
                    <a:pt x="17410" y="55166"/>
                    <a:pt x="17338" y="54676"/>
                    <a:pt x="17194" y="54281"/>
                  </a:cubicBezTo>
                  <a:cubicBezTo>
                    <a:pt x="17051" y="53839"/>
                    <a:pt x="16788" y="53433"/>
                    <a:pt x="16441" y="53122"/>
                  </a:cubicBezTo>
                  <a:cubicBezTo>
                    <a:pt x="16419" y="53102"/>
                    <a:pt x="16394" y="53093"/>
                    <a:pt x="16370" y="53093"/>
                  </a:cubicBezTo>
                  <a:cubicBezTo>
                    <a:pt x="16280" y="53093"/>
                    <a:pt x="16201" y="53214"/>
                    <a:pt x="16286" y="53289"/>
                  </a:cubicBezTo>
                  <a:cubicBezTo>
                    <a:pt x="16573" y="53552"/>
                    <a:pt x="16812" y="53875"/>
                    <a:pt x="16955" y="54246"/>
                  </a:cubicBezTo>
                  <a:cubicBezTo>
                    <a:pt x="17075" y="54580"/>
                    <a:pt x="17170" y="55011"/>
                    <a:pt x="17027" y="55358"/>
                  </a:cubicBezTo>
                  <a:cubicBezTo>
                    <a:pt x="16848" y="55740"/>
                    <a:pt x="16381" y="55824"/>
                    <a:pt x="16011" y="55908"/>
                  </a:cubicBezTo>
                  <a:cubicBezTo>
                    <a:pt x="15822" y="55952"/>
                    <a:pt x="15624" y="55986"/>
                    <a:pt x="15428" y="55986"/>
                  </a:cubicBezTo>
                  <a:cubicBezTo>
                    <a:pt x="15201" y="55986"/>
                    <a:pt x="14978" y="55940"/>
                    <a:pt x="14779" y="55812"/>
                  </a:cubicBezTo>
                  <a:cubicBezTo>
                    <a:pt x="14911" y="55609"/>
                    <a:pt x="15030" y="55405"/>
                    <a:pt x="15114" y="55190"/>
                  </a:cubicBezTo>
                  <a:cubicBezTo>
                    <a:pt x="15222" y="54927"/>
                    <a:pt x="15222" y="54640"/>
                    <a:pt x="15186" y="54365"/>
                  </a:cubicBezTo>
                  <a:cubicBezTo>
                    <a:pt x="15138" y="53875"/>
                    <a:pt x="14994" y="53385"/>
                    <a:pt x="14660" y="53014"/>
                  </a:cubicBezTo>
                  <a:cubicBezTo>
                    <a:pt x="14634" y="52988"/>
                    <a:pt x="14606" y="52978"/>
                    <a:pt x="14579" y="52978"/>
                  </a:cubicBezTo>
                  <a:cubicBezTo>
                    <a:pt x="14492" y="52978"/>
                    <a:pt x="14419" y="53088"/>
                    <a:pt x="14492" y="53170"/>
                  </a:cubicBezTo>
                  <a:cubicBezTo>
                    <a:pt x="14803" y="53504"/>
                    <a:pt x="14923" y="53971"/>
                    <a:pt x="14970" y="54425"/>
                  </a:cubicBezTo>
                  <a:cubicBezTo>
                    <a:pt x="14994" y="54676"/>
                    <a:pt x="14982" y="54927"/>
                    <a:pt x="14887" y="55166"/>
                  </a:cubicBezTo>
                  <a:cubicBezTo>
                    <a:pt x="14791" y="55381"/>
                    <a:pt x="14660" y="55573"/>
                    <a:pt x="14540" y="55776"/>
                  </a:cubicBezTo>
                  <a:cubicBezTo>
                    <a:pt x="14540" y="55776"/>
                    <a:pt x="14528" y="55764"/>
                    <a:pt x="14516" y="55764"/>
                  </a:cubicBezTo>
                  <a:cubicBezTo>
                    <a:pt x="13332" y="55358"/>
                    <a:pt x="12818" y="54030"/>
                    <a:pt x="12782" y="52883"/>
                  </a:cubicBezTo>
                  <a:cubicBezTo>
                    <a:pt x="12759" y="52201"/>
                    <a:pt x="12866" y="51520"/>
                    <a:pt x="12974" y="50862"/>
                  </a:cubicBezTo>
                  <a:cubicBezTo>
                    <a:pt x="13081" y="50216"/>
                    <a:pt x="13189" y="49571"/>
                    <a:pt x="13261" y="48925"/>
                  </a:cubicBezTo>
                  <a:cubicBezTo>
                    <a:pt x="13261" y="48877"/>
                    <a:pt x="13261" y="48841"/>
                    <a:pt x="13273" y="48793"/>
                  </a:cubicBezTo>
                  <a:cubicBezTo>
                    <a:pt x="13273" y="48746"/>
                    <a:pt x="13285" y="48686"/>
                    <a:pt x="13285" y="48638"/>
                  </a:cubicBezTo>
                  <a:cubicBezTo>
                    <a:pt x="13404" y="47406"/>
                    <a:pt x="13440" y="46163"/>
                    <a:pt x="13440" y="44931"/>
                  </a:cubicBezTo>
                  <a:cubicBezTo>
                    <a:pt x="13428" y="42241"/>
                    <a:pt x="13249" y="39551"/>
                    <a:pt x="13368" y="36861"/>
                  </a:cubicBezTo>
                  <a:cubicBezTo>
                    <a:pt x="13374" y="36789"/>
                    <a:pt x="13320" y="36753"/>
                    <a:pt x="13264" y="36753"/>
                  </a:cubicBezTo>
                  <a:cubicBezTo>
                    <a:pt x="13207" y="36753"/>
                    <a:pt x="13147" y="36789"/>
                    <a:pt x="13141" y="36861"/>
                  </a:cubicBezTo>
                  <a:cubicBezTo>
                    <a:pt x="13081" y="38439"/>
                    <a:pt x="13105" y="40005"/>
                    <a:pt x="13141" y="41572"/>
                  </a:cubicBezTo>
                  <a:cubicBezTo>
                    <a:pt x="13189" y="43006"/>
                    <a:pt x="13225" y="44441"/>
                    <a:pt x="13201" y="45876"/>
                  </a:cubicBezTo>
                  <a:cubicBezTo>
                    <a:pt x="12759" y="42636"/>
                    <a:pt x="11300" y="39527"/>
                    <a:pt x="11467" y="36215"/>
                  </a:cubicBezTo>
                  <a:cubicBezTo>
                    <a:pt x="11473" y="36143"/>
                    <a:pt x="11419" y="36108"/>
                    <a:pt x="11363" y="36108"/>
                  </a:cubicBezTo>
                  <a:cubicBezTo>
                    <a:pt x="11306" y="36108"/>
                    <a:pt x="11246" y="36143"/>
                    <a:pt x="11240" y="36215"/>
                  </a:cubicBezTo>
                  <a:cubicBezTo>
                    <a:pt x="11192" y="37124"/>
                    <a:pt x="11276" y="38033"/>
                    <a:pt x="11431" y="38929"/>
                  </a:cubicBezTo>
                  <a:cubicBezTo>
                    <a:pt x="11969" y="42217"/>
                    <a:pt x="13416" y="45398"/>
                    <a:pt x="13045" y="48793"/>
                  </a:cubicBezTo>
                  <a:cubicBezTo>
                    <a:pt x="13010" y="49164"/>
                    <a:pt x="12962" y="49535"/>
                    <a:pt x="12902" y="49905"/>
                  </a:cubicBezTo>
                  <a:cubicBezTo>
                    <a:pt x="12723" y="51161"/>
                    <a:pt x="12376" y="52476"/>
                    <a:pt x="12663" y="53743"/>
                  </a:cubicBezTo>
                  <a:cubicBezTo>
                    <a:pt x="12651" y="53755"/>
                    <a:pt x="12639" y="53767"/>
                    <a:pt x="12627" y="53779"/>
                  </a:cubicBezTo>
                  <a:cubicBezTo>
                    <a:pt x="12615" y="53779"/>
                    <a:pt x="12603" y="53791"/>
                    <a:pt x="12591" y="53803"/>
                  </a:cubicBezTo>
                  <a:cubicBezTo>
                    <a:pt x="12579" y="53815"/>
                    <a:pt x="12567" y="53815"/>
                    <a:pt x="12567" y="53827"/>
                  </a:cubicBezTo>
                  <a:cubicBezTo>
                    <a:pt x="12531" y="53839"/>
                    <a:pt x="12507" y="53863"/>
                    <a:pt x="12472" y="53875"/>
                  </a:cubicBezTo>
                  <a:cubicBezTo>
                    <a:pt x="12460" y="53887"/>
                    <a:pt x="12448" y="53887"/>
                    <a:pt x="12436" y="53899"/>
                  </a:cubicBezTo>
                  <a:lnTo>
                    <a:pt x="12412" y="53899"/>
                  </a:lnTo>
                  <a:cubicBezTo>
                    <a:pt x="12412" y="53911"/>
                    <a:pt x="12412" y="53911"/>
                    <a:pt x="12412" y="53911"/>
                  </a:cubicBezTo>
                  <a:cubicBezTo>
                    <a:pt x="12340" y="53935"/>
                    <a:pt x="12280" y="53947"/>
                    <a:pt x="12220" y="53959"/>
                  </a:cubicBezTo>
                  <a:lnTo>
                    <a:pt x="12173" y="53959"/>
                  </a:lnTo>
                  <a:cubicBezTo>
                    <a:pt x="12185" y="53911"/>
                    <a:pt x="12185" y="53863"/>
                    <a:pt x="12197" y="53803"/>
                  </a:cubicBezTo>
                  <a:cubicBezTo>
                    <a:pt x="12244" y="53397"/>
                    <a:pt x="12220" y="52978"/>
                    <a:pt x="12005" y="52620"/>
                  </a:cubicBezTo>
                  <a:cubicBezTo>
                    <a:pt x="11983" y="52579"/>
                    <a:pt x="11949" y="52562"/>
                    <a:pt x="11915" y="52562"/>
                  </a:cubicBezTo>
                  <a:cubicBezTo>
                    <a:pt x="11840" y="52562"/>
                    <a:pt x="11764" y="52645"/>
                    <a:pt x="11814" y="52727"/>
                  </a:cubicBezTo>
                  <a:cubicBezTo>
                    <a:pt x="12017" y="53074"/>
                    <a:pt x="12017" y="53480"/>
                    <a:pt x="11969" y="53863"/>
                  </a:cubicBezTo>
                  <a:cubicBezTo>
                    <a:pt x="11957" y="53947"/>
                    <a:pt x="11945" y="54030"/>
                    <a:pt x="11874" y="54078"/>
                  </a:cubicBezTo>
                  <a:cubicBezTo>
                    <a:pt x="11814" y="54126"/>
                    <a:pt x="11754" y="54162"/>
                    <a:pt x="11694" y="54198"/>
                  </a:cubicBezTo>
                  <a:cubicBezTo>
                    <a:pt x="11551" y="54270"/>
                    <a:pt x="11395" y="54317"/>
                    <a:pt x="11228" y="54353"/>
                  </a:cubicBezTo>
                  <a:cubicBezTo>
                    <a:pt x="11135" y="54372"/>
                    <a:pt x="11038" y="54381"/>
                    <a:pt x="10940" y="54381"/>
                  </a:cubicBezTo>
                  <a:cubicBezTo>
                    <a:pt x="10725" y="54381"/>
                    <a:pt x="10505" y="54336"/>
                    <a:pt x="10307" y="54246"/>
                  </a:cubicBezTo>
                  <a:cubicBezTo>
                    <a:pt x="10152" y="54174"/>
                    <a:pt x="10020" y="54102"/>
                    <a:pt x="10009" y="53911"/>
                  </a:cubicBezTo>
                  <a:cubicBezTo>
                    <a:pt x="9997" y="53731"/>
                    <a:pt x="10032" y="53540"/>
                    <a:pt x="10056" y="53361"/>
                  </a:cubicBezTo>
                  <a:cubicBezTo>
                    <a:pt x="10116" y="52990"/>
                    <a:pt x="10236" y="52643"/>
                    <a:pt x="10403" y="52309"/>
                  </a:cubicBezTo>
                  <a:cubicBezTo>
                    <a:pt x="10444" y="52226"/>
                    <a:pt x="10366" y="52144"/>
                    <a:pt x="10294" y="52144"/>
                  </a:cubicBezTo>
                  <a:cubicBezTo>
                    <a:pt x="10261" y="52144"/>
                    <a:pt x="10230" y="52160"/>
                    <a:pt x="10212" y="52201"/>
                  </a:cubicBezTo>
                  <a:cubicBezTo>
                    <a:pt x="9985" y="52643"/>
                    <a:pt x="9841" y="53134"/>
                    <a:pt x="9793" y="53636"/>
                  </a:cubicBezTo>
                  <a:cubicBezTo>
                    <a:pt x="9781" y="53767"/>
                    <a:pt x="9769" y="53911"/>
                    <a:pt x="9805" y="54042"/>
                  </a:cubicBezTo>
                  <a:cubicBezTo>
                    <a:pt x="9554" y="54030"/>
                    <a:pt x="9291" y="53959"/>
                    <a:pt x="9076" y="53851"/>
                  </a:cubicBezTo>
                  <a:cubicBezTo>
                    <a:pt x="8753" y="53708"/>
                    <a:pt x="8550" y="53433"/>
                    <a:pt x="8418" y="53122"/>
                  </a:cubicBezTo>
                  <a:cubicBezTo>
                    <a:pt x="8263" y="52763"/>
                    <a:pt x="8167" y="52321"/>
                    <a:pt x="8299" y="51950"/>
                  </a:cubicBezTo>
                  <a:cubicBezTo>
                    <a:pt x="8418" y="51579"/>
                    <a:pt x="8777" y="51364"/>
                    <a:pt x="9100" y="51173"/>
                  </a:cubicBezTo>
                  <a:cubicBezTo>
                    <a:pt x="9201" y="51112"/>
                    <a:pt x="9131" y="50966"/>
                    <a:pt x="9034" y="50966"/>
                  </a:cubicBezTo>
                  <a:cubicBezTo>
                    <a:pt x="9017" y="50966"/>
                    <a:pt x="8999" y="50970"/>
                    <a:pt x="8980" y="50981"/>
                  </a:cubicBezTo>
                  <a:cubicBezTo>
                    <a:pt x="8753" y="51113"/>
                    <a:pt x="8526" y="51256"/>
                    <a:pt x="8347" y="51460"/>
                  </a:cubicBezTo>
                  <a:cubicBezTo>
                    <a:pt x="8430" y="50778"/>
                    <a:pt x="8514" y="50097"/>
                    <a:pt x="8586" y="49415"/>
                  </a:cubicBezTo>
                  <a:cubicBezTo>
                    <a:pt x="8669" y="48722"/>
                    <a:pt x="8693" y="48040"/>
                    <a:pt x="8562" y="47347"/>
                  </a:cubicBezTo>
                  <a:cubicBezTo>
                    <a:pt x="8442" y="46737"/>
                    <a:pt x="8239" y="46163"/>
                    <a:pt x="8012" y="45589"/>
                  </a:cubicBezTo>
                  <a:cubicBezTo>
                    <a:pt x="7785" y="44991"/>
                    <a:pt x="7545" y="44393"/>
                    <a:pt x="7306" y="43796"/>
                  </a:cubicBezTo>
                  <a:cubicBezTo>
                    <a:pt x="6840" y="42624"/>
                    <a:pt x="6374" y="41464"/>
                    <a:pt x="5967" y="40268"/>
                  </a:cubicBezTo>
                  <a:cubicBezTo>
                    <a:pt x="5154" y="37889"/>
                    <a:pt x="4616" y="35366"/>
                    <a:pt x="4951" y="32855"/>
                  </a:cubicBezTo>
                  <a:cubicBezTo>
                    <a:pt x="4963" y="32784"/>
                    <a:pt x="4912" y="32748"/>
                    <a:pt x="4855" y="32748"/>
                  </a:cubicBezTo>
                  <a:cubicBezTo>
                    <a:pt x="4798" y="32748"/>
                    <a:pt x="4736" y="32784"/>
                    <a:pt x="4724" y="32855"/>
                  </a:cubicBezTo>
                  <a:cubicBezTo>
                    <a:pt x="4544" y="34242"/>
                    <a:pt x="4616" y="35641"/>
                    <a:pt x="4867" y="37016"/>
                  </a:cubicBezTo>
                  <a:cubicBezTo>
                    <a:pt x="5310" y="39503"/>
                    <a:pt x="6290" y="41847"/>
                    <a:pt x="7235" y="44190"/>
                  </a:cubicBezTo>
                  <a:cubicBezTo>
                    <a:pt x="7462" y="44764"/>
                    <a:pt x="7689" y="45350"/>
                    <a:pt x="7904" y="45936"/>
                  </a:cubicBezTo>
                  <a:cubicBezTo>
                    <a:pt x="8131" y="46534"/>
                    <a:pt x="8335" y="47155"/>
                    <a:pt x="8406" y="47789"/>
                  </a:cubicBezTo>
                  <a:cubicBezTo>
                    <a:pt x="8478" y="48423"/>
                    <a:pt x="8406" y="49068"/>
                    <a:pt x="8335" y="49714"/>
                  </a:cubicBezTo>
                  <a:cubicBezTo>
                    <a:pt x="8287" y="50085"/>
                    <a:pt x="8239" y="50443"/>
                    <a:pt x="8203" y="50814"/>
                  </a:cubicBezTo>
                  <a:cubicBezTo>
                    <a:pt x="8179" y="50814"/>
                    <a:pt x="8167" y="50826"/>
                    <a:pt x="8143" y="50838"/>
                  </a:cubicBezTo>
                  <a:cubicBezTo>
                    <a:pt x="7856" y="51137"/>
                    <a:pt x="7462" y="51233"/>
                    <a:pt x="7079" y="51292"/>
                  </a:cubicBezTo>
                  <a:cubicBezTo>
                    <a:pt x="6673" y="51364"/>
                    <a:pt x="6266" y="51400"/>
                    <a:pt x="5872" y="51412"/>
                  </a:cubicBezTo>
                  <a:cubicBezTo>
                    <a:pt x="5794" y="51415"/>
                    <a:pt x="5717" y="51416"/>
                    <a:pt x="5640" y="51416"/>
                  </a:cubicBezTo>
                  <a:cubicBezTo>
                    <a:pt x="5411" y="51416"/>
                    <a:pt x="5187" y="51403"/>
                    <a:pt x="4963" y="51376"/>
                  </a:cubicBezTo>
                  <a:cubicBezTo>
                    <a:pt x="4975" y="51340"/>
                    <a:pt x="4975" y="51316"/>
                    <a:pt x="4951" y="51280"/>
                  </a:cubicBezTo>
                  <a:cubicBezTo>
                    <a:pt x="4664" y="50802"/>
                    <a:pt x="4760" y="50145"/>
                    <a:pt x="5154" y="49762"/>
                  </a:cubicBezTo>
                  <a:cubicBezTo>
                    <a:pt x="5236" y="49680"/>
                    <a:pt x="5159" y="49570"/>
                    <a:pt x="5075" y="49570"/>
                  </a:cubicBezTo>
                  <a:cubicBezTo>
                    <a:pt x="5048" y="49570"/>
                    <a:pt x="5022" y="49581"/>
                    <a:pt x="4999" y="49606"/>
                  </a:cubicBezTo>
                  <a:cubicBezTo>
                    <a:pt x="4544" y="50049"/>
                    <a:pt x="4437" y="50778"/>
                    <a:pt x="4736" y="51340"/>
                  </a:cubicBezTo>
                  <a:cubicBezTo>
                    <a:pt x="4341" y="51268"/>
                    <a:pt x="3959" y="51149"/>
                    <a:pt x="3612" y="50958"/>
                  </a:cubicBezTo>
                  <a:cubicBezTo>
                    <a:pt x="3600" y="50958"/>
                    <a:pt x="3600" y="50958"/>
                    <a:pt x="3600" y="50946"/>
                  </a:cubicBezTo>
                  <a:cubicBezTo>
                    <a:pt x="3361" y="50635"/>
                    <a:pt x="3241" y="50216"/>
                    <a:pt x="3361" y="49834"/>
                  </a:cubicBezTo>
                  <a:cubicBezTo>
                    <a:pt x="3468" y="49499"/>
                    <a:pt x="3779" y="49224"/>
                    <a:pt x="4138" y="49212"/>
                  </a:cubicBezTo>
                  <a:cubicBezTo>
                    <a:pt x="4222" y="49200"/>
                    <a:pt x="4257" y="49116"/>
                    <a:pt x="4234" y="49056"/>
                  </a:cubicBezTo>
                  <a:cubicBezTo>
                    <a:pt x="4269" y="49045"/>
                    <a:pt x="4293" y="49021"/>
                    <a:pt x="4305" y="48985"/>
                  </a:cubicBezTo>
                  <a:cubicBezTo>
                    <a:pt x="4724" y="47442"/>
                    <a:pt x="3899" y="45984"/>
                    <a:pt x="3074" y="44740"/>
                  </a:cubicBezTo>
                  <a:cubicBezTo>
                    <a:pt x="1543" y="42456"/>
                    <a:pt x="109" y="39934"/>
                    <a:pt x="300" y="37088"/>
                  </a:cubicBezTo>
                  <a:cubicBezTo>
                    <a:pt x="407" y="35701"/>
                    <a:pt x="826" y="34314"/>
                    <a:pt x="1280" y="32999"/>
                  </a:cubicBezTo>
                  <a:cubicBezTo>
                    <a:pt x="1639" y="31935"/>
                    <a:pt x="2165" y="30823"/>
                    <a:pt x="3217" y="30285"/>
                  </a:cubicBezTo>
                  <a:cubicBezTo>
                    <a:pt x="3331" y="30233"/>
                    <a:pt x="3256" y="30082"/>
                    <a:pt x="3157" y="30082"/>
                  </a:cubicBezTo>
                  <a:cubicBezTo>
                    <a:pt x="3141" y="30082"/>
                    <a:pt x="3125" y="30086"/>
                    <a:pt x="3110" y="30093"/>
                  </a:cubicBezTo>
                  <a:cubicBezTo>
                    <a:pt x="2990" y="30153"/>
                    <a:pt x="2871" y="30225"/>
                    <a:pt x="2763" y="30297"/>
                  </a:cubicBezTo>
                  <a:cubicBezTo>
                    <a:pt x="2847" y="29316"/>
                    <a:pt x="3241" y="28408"/>
                    <a:pt x="3540" y="27475"/>
                  </a:cubicBezTo>
                  <a:cubicBezTo>
                    <a:pt x="3839" y="26578"/>
                    <a:pt x="3982" y="25658"/>
                    <a:pt x="4006" y="24713"/>
                  </a:cubicBezTo>
                  <a:cubicBezTo>
                    <a:pt x="4042" y="23733"/>
                    <a:pt x="3970" y="22752"/>
                    <a:pt x="3911" y="21784"/>
                  </a:cubicBezTo>
                  <a:cubicBezTo>
                    <a:pt x="3803" y="19823"/>
                    <a:pt x="3875" y="17874"/>
                    <a:pt x="4198" y="15937"/>
                  </a:cubicBezTo>
                  <a:cubicBezTo>
                    <a:pt x="4222" y="15913"/>
                    <a:pt x="4222" y="15877"/>
                    <a:pt x="4210" y="15841"/>
                  </a:cubicBezTo>
                  <a:cubicBezTo>
                    <a:pt x="4210" y="15817"/>
                    <a:pt x="4222" y="15793"/>
                    <a:pt x="4222" y="15770"/>
                  </a:cubicBezTo>
                  <a:cubicBezTo>
                    <a:pt x="4234" y="15710"/>
                    <a:pt x="4198" y="15662"/>
                    <a:pt x="4150" y="15638"/>
                  </a:cubicBezTo>
                  <a:cubicBezTo>
                    <a:pt x="3947" y="15028"/>
                    <a:pt x="3875" y="14383"/>
                    <a:pt x="3959" y="13749"/>
                  </a:cubicBezTo>
                  <a:cubicBezTo>
                    <a:pt x="3994" y="13390"/>
                    <a:pt x="4126" y="13055"/>
                    <a:pt x="4138" y="12697"/>
                  </a:cubicBezTo>
                  <a:cubicBezTo>
                    <a:pt x="4150" y="12410"/>
                    <a:pt x="4042" y="12147"/>
                    <a:pt x="3899" y="11908"/>
                  </a:cubicBezTo>
                  <a:cubicBezTo>
                    <a:pt x="3755" y="11668"/>
                    <a:pt x="3588" y="11465"/>
                    <a:pt x="3468" y="11214"/>
                  </a:cubicBezTo>
                  <a:cubicBezTo>
                    <a:pt x="3325" y="10939"/>
                    <a:pt x="3253" y="10640"/>
                    <a:pt x="3193" y="10341"/>
                  </a:cubicBezTo>
                  <a:cubicBezTo>
                    <a:pt x="3074" y="9779"/>
                    <a:pt x="2954" y="9265"/>
                    <a:pt x="2715" y="8739"/>
                  </a:cubicBezTo>
                  <a:cubicBezTo>
                    <a:pt x="2273" y="7759"/>
                    <a:pt x="1531" y="6730"/>
                    <a:pt x="1543" y="5595"/>
                  </a:cubicBezTo>
                  <a:cubicBezTo>
                    <a:pt x="1543" y="5583"/>
                    <a:pt x="1555" y="5559"/>
                    <a:pt x="1555" y="5535"/>
                  </a:cubicBezTo>
                  <a:cubicBezTo>
                    <a:pt x="1731" y="5339"/>
                    <a:pt x="1979" y="5277"/>
                    <a:pt x="2237" y="5277"/>
                  </a:cubicBezTo>
                  <a:cubicBezTo>
                    <a:pt x="2436" y="5277"/>
                    <a:pt x="2640" y="5314"/>
                    <a:pt x="2823" y="5355"/>
                  </a:cubicBezTo>
                  <a:cubicBezTo>
                    <a:pt x="3301" y="5463"/>
                    <a:pt x="3779" y="5630"/>
                    <a:pt x="4222" y="5846"/>
                  </a:cubicBezTo>
                  <a:cubicBezTo>
                    <a:pt x="5106" y="6300"/>
                    <a:pt x="5884" y="6958"/>
                    <a:pt x="6457" y="7759"/>
                  </a:cubicBezTo>
                  <a:cubicBezTo>
                    <a:pt x="6482" y="7794"/>
                    <a:pt x="6517" y="7808"/>
                    <a:pt x="6553" y="7808"/>
                  </a:cubicBezTo>
                  <a:cubicBezTo>
                    <a:pt x="6636" y="7808"/>
                    <a:pt x="6720" y="7727"/>
                    <a:pt x="6661" y="7651"/>
                  </a:cubicBezTo>
                  <a:cubicBezTo>
                    <a:pt x="6015" y="6766"/>
                    <a:pt x="5166" y="6049"/>
                    <a:pt x="4174" y="5583"/>
                  </a:cubicBezTo>
                  <a:cubicBezTo>
                    <a:pt x="3696" y="5355"/>
                    <a:pt x="3181" y="5176"/>
                    <a:pt x="2667" y="5092"/>
                  </a:cubicBezTo>
                  <a:cubicBezTo>
                    <a:pt x="2538" y="5068"/>
                    <a:pt x="2402" y="5053"/>
                    <a:pt x="2265" y="5053"/>
                  </a:cubicBezTo>
                  <a:cubicBezTo>
                    <a:pt x="2072" y="5053"/>
                    <a:pt x="1879" y="5082"/>
                    <a:pt x="1711" y="5152"/>
                  </a:cubicBezTo>
                  <a:cubicBezTo>
                    <a:pt x="1782" y="5080"/>
                    <a:pt x="1890" y="5033"/>
                    <a:pt x="2034" y="5033"/>
                  </a:cubicBezTo>
                  <a:cubicBezTo>
                    <a:pt x="2071" y="5031"/>
                    <a:pt x="2109" y="5030"/>
                    <a:pt x="2147" y="5030"/>
                  </a:cubicBezTo>
                  <a:cubicBezTo>
                    <a:pt x="2399" y="5030"/>
                    <a:pt x="2657" y="5063"/>
                    <a:pt x="2906" y="5104"/>
                  </a:cubicBezTo>
                  <a:cubicBezTo>
                    <a:pt x="3456" y="5188"/>
                    <a:pt x="4006" y="5355"/>
                    <a:pt x="4520" y="5571"/>
                  </a:cubicBezTo>
                  <a:cubicBezTo>
                    <a:pt x="5609" y="6025"/>
                    <a:pt x="6589" y="6718"/>
                    <a:pt x="7462" y="7520"/>
                  </a:cubicBezTo>
                  <a:cubicBezTo>
                    <a:pt x="7483" y="7541"/>
                    <a:pt x="7507" y="7550"/>
                    <a:pt x="7532" y="7550"/>
                  </a:cubicBezTo>
                  <a:cubicBezTo>
                    <a:pt x="7618" y="7550"/>
                    <a:pt x="7701" y="7439"/>
                    <a:pt x="7617" y="7364"/>
                  </a:cubicBezTo>
                  <a:cubicBezTo>
                    <a:pt x="7414" y="7173"/>
                    <a:pt x="7199" y="6993"/>
                    <a:pt x="6984" y="6814"/>
                  </a:cubicBezTo>
                  <a:cubicBezTo>
                    <a:pt x="9028" y="6587"/>
                    <a:pt x="11097" y="6097"/>
                    <a:pt x="12830" y="4937"/>
                  </a:cubicBezTo>
                  <a:lnTo>
                    <a:pt x="12830" y="4937"/>
                  </a:lnTo>
                  <a:cubicBezTo>
                    <a:pt x="12759" y="5308"/>
                    <a:pt x="12711" y="5666"/>
                    <a:pt x="12687" y="6037"/>
                  </a:cubicBezTo>
                  <a:cubicBezTo>
                    <a:pt x="12681" y="6109"/>
                    <a:pt x="12732" y="6145"/>
                    <a:pt x="12785" y="6145"/>
                  </a:cubicBezTo>
                  <a:cubicBezTo>
                    <a:pt x="12839" y="6145"/>
                    <a:pt x="12896" y="6109"/>
                    <a:pt x="12902" y="6037"/>
                  </a:cubicBezTo>
                  <a:cubicBezTo>
                    <a:pt x="13069" y="4136"/>
                    <a:pt x="13679" y="2211"/>
                    <a:pt x="14970" y="764"/>
                  </a:cubicBezTo>
                  <a:cubicBezTo>
                    <a:pt x="15150" y="561"/>
                    <a:pt x="15389" y="286"/>
                    <a:pt x="15652" y="238"/>
                  </a:cubicBezTo>
                  <a:close/>
                  <a:moveTo>
                    <a:pt x="15741" y="0"/>
                  </a:moveTo>
                  <a:cubicBezTo>
                    <a:pt x="15190" y="0"/>
                    <a:pt x="14697" y="709"/>
                    <a:pt x="14397" y="1123"/>
                  </a:cubicBezTo>
                  <a:cubicBezTo>
                    <a:pt x="13631" y="2163"/>
                    <a:pt x="13153" y="3371"/>
                    <a:pt x="12890" y="4626"/>
                  </a:cubicBezTo>
                  <a:cubicBezTo>
                    <a:pt x="11097" y="5893"/>
                    <a:pt x="8920" y="6396"/>
                    <a:pt x="6768" y="6611"/>
                  </a:cubicBezTo>
                  <a:cubicBezTo>
                    <a:pt x="6756" y="6611"/>
                    <a:pt x="6744" y="6623"/>
                    <a:pt x="6732" y="6623"/>
                  </a:cubicBezTo>
                  <a:cubicBezTo>
                    <a:pt x="5955" y="6025"/>
                    <a:pt x="5082" y="5523"/>
                    <a:pt x="4150" y="5188"/>
                  </a:cubicBezTo>
                  <a:cubicBezTo>
                    <a:pt x="3588" y="4997"/>
                    <a:pt x="3014" y="4865"/>
                    <a:pt x="2416" y="4817"/>
                  </a:cubicBezTo>
                  <a:cubicBezTo>
                    <a:pt x="2310" y="4807"/>
                    <a:pt x="2196" y="4795"/>
                    <a:pt x="2082" y="4795"/>
                  </a:cubicBezTo>
                  <a:cubicBezTo>
                    <a:pt x="1926" y="4795"/>
                    <a:pt x="1770" y="4818"/>
                    <a:pt x="1639" y="4901"/>
                  </a:cubicBezTo>
                  <a:cubicBezTo>
                    <a:pt x="1436" y="5033"/>
                    <a:pt x="1352" y="5248"/>
                    <a:pt x="1328" y="5475"/>
                  </a:cubicBezTo>
                  <a:cubicBezTo>
                    <a:pt x="1268" y="6025"/>
                    <a:pt x="1472" y="6623"/>
                    <a:pt x="1687" y="7125"/>
                  </a:cubicBezTo>
                  <a:cubicBezTo>
                    <a:pt x="1914" y="7663"/>
                    <a:pt x="2201" y="8165"/>
                    <a:pt x="2452" y="8691"/>
                  </a:cubicBezTo>
                  <a:cubicBezTo>
                    <a:pt x="2584" y="8978"/>
                    <a:pt x="2703" y="9265"/>
                    <a:pt x="2787" y="9564"/>
                  </a:cubicBezTo>
                  <a:cubicBezTo>
                    <a:pt x="2882" y="9863"/>
                    <a:pt x="2930" y="10186"/>
                    <a:pt x="2990" y="10497"/>
                  </a:cubicBezTo>
                  <a:cubicBezTo>
                    <a:pt x="3050" y="10796"/>
                    <a:pt x="3134" y="11083"/>
                    <a:pt x="3277" y="11358"/>
                  </a:cubicBezTo>
                  <a:cubicBezTo>
                    <a:pt x="3421" y="11609"/>
                    <a:pt x="3600" y="11824"/>
                    <a:pt x="3731" y="12063"/>
                  </a:cubicBezTo>
                  <a:cubicBezTo>
                    <a:pt x="3923" y="12386"/>
                    <a:pt x="3947" y="12673"/>
                    <a:pt x="3863" y="13031"/>
                  </a:cubicBezTo>
                  <a:cubicBezTo>
                    <a:pt x="3791" y="13342"/>
                    <a:pt x="3731" y="13653"/>
                    <a:pt x="3707" y="13976"/>
                  </a:cubicBezTo>
                  <a:cubicBezTo>
                    <a:pt x="3672" y="14622"/>
                    <a:pt x="3767" y="15255"/>
                    <a:pt x="3982" y="15865"/>
                  </a:cubicBezTo>
                  <a:cubicBezTo>
                    <a:pt x="3803" y="16929"/>
                    <a:pt x="3696" y="17993"/>
                    <a:pt x="3648" y="19070"/>
                  </a:cubicBezTo>
                  <a:cubicBezTo>
                    <a:pt x="3612" y="20062"/>
                    <a:pt x="3648" y="21042"/>
                    <a:pt x="3707" y="22035"/>
                  </a:cubicBezTo>
                  <a:cubicBezTo>
                    <a:pt x="3755" y="23027"/>
                    <a:pt x="3827" y="24031"/>
                    <a:pt x="3779" y="25024"/>
                  </a:cubicBezTo>
                  <a:cubicBezTo>
                    <a:pt x="3719" y="26004"/>
                    <a:pt x="3504" y="26913"/>
                    <a:pt x="3181" y="27834"/>
                  </a:cubicBezTo>
                  <a:cubicBezTo>
                    <a:pt x="2882" y="28695"/>
                    <a:pt x="2560" y="29555"/>
                    <a:pt x="2524" y="30476"/>
                  </a:cubicBezTo>
                  <a:cubicBezTo>
                    <a:pt x="1747" y="31134"/>
                    <a:pt x="1328" y="32150"/>
                    <a:pt x="1005" y="33095"/>
                  </a:cubicBezTo>
                  <a:cubicBezTo>
                    <a:pt x="563" y="34446"/>
                    <a:pt x="132" y="35845"/>
                    <a:pt x="73" y="37267"/>
                  </a:cubicBezTo>
                  <a:cubicBezTo>
                    <a:pt x="1" y="38642"/>
                    <a:pt x="324" y="40005"/>
                    <a:pt x="850" y="41285"/>
                  </a:cubicBezTo>
                  <a:cubicBezTo>
                    <a:pt x="1388" y="42564"/>
                    <a:pt x="2129" y="43724"/>
                    <a:pt x="2894" y="44884"/>
                  </a:cubicBezTo>
                  <a:cubicBezTo>
                    <a:pt x="3684" y="46055"/>
                    <a:pt x="4485" y="47454"/>
                    <a:pt x="4090" y="48925"/>
                  </a:cubicBezTo>
                  <a:cubicBezTo>
                    <a:pt x="4078" y="48949"/>
                    <a:pt x="4078" y="48973"/>
                    <a:pt x="4090" y="48985"/>
                  </a:cubicBezTo>
                  <a:cubicBezTo>
                    <a:pt x="3672" y="49033"/>
                    <a:pt x="3325" y="49331"/>
                    <a:pt x="3169" y="49714"/>
                  </a:cubicBezTo>
                  <a:cubicBezTo>
                    <a:pt x="3014" y="50133"/>
                    <a:pt x="3110" y="50611"/>
                    <a:pt x="3349" y="50981"/>
                  </a:cubicBezTo>
                  <a:cubicBezTo>
                    <a:pt x="3337" y="51017"/>
                    <a:pt x="3349" y="51077"/>
                    <a:pt x="3397" y="51101"/>
                  </a:cubicBezTo>
                  <a:cubicBezTo>
                    <a:pt x="4101" y="51508"/>
                    <a:pt x="4917" y="51642"/>
                    <a:pt x="5723" y="51642"/>
                  </a:cubicBezTo>
                  <a:cubicBezTo>
                    <a:pt x="5793" y="51642"/>
                    <a:pt x="5862" y="51641"/>
                    <a:pt x="5931" y="51639"/>
                  </a:cubicBezTo>
                  <a:cubicBezTo>
                    <a:pt x="6362" y="51615"/>
                    <a:pt x="6792" y="51579"/>
                    <a:pt x="7223" y="51496"/>
                  </a:cubicBezTo>
                  <a:cubicBezTo>
                    <a:pt x="7557" y="51436"/>
                    <a:pt x="7892" y="51340"/>
                    <a:pt x="8167" y="51125"/>
                  </a:cubicBezTo>
                  <a:lnTo>
                    <a:pt x="8167" y="51125"/>
                  </a:lnTo>
                  <a:cubicBezTo>
                    <a:pt x="8143" y="51304"/>
                    <a:pt x="8119" y="51484"/>
                    <a:pt x="8095" y="51663"/>
                  </a:cubicBezTo>
                  <a:cubicBezTo>
                    <a:pt x="8095" y="51711"/>
                    <a:pt x="8107" y="51735"/>
                    <a:pt x="8143" y="51759"/>
                  </a:cubicBezTo>
                  <a:cubicBezTo>
                    <a:pt x="8119" y="51783"/>
                    <a:pt x="8107" y="51806"/>
                    <a:pt x="8095" y="51842"/>
                  </a:cubicBezTo>
                  <a:cubicBezTo>
                    <a:pt x="7940" y="52261"/>
                    <a:pt x="8024" y="52751"/>
                    <a:pt x="8191" y="53158"/>
                  </a:cubicBezTo>
                  <a:cubicBezTo>
                    <a:pt x="8335" y="53516"/>
                    <a:pt x="8574" y="53851"/>
                    <a:pt x="8920" y="54030"/>
                  </a:cubicBezTo>
                  <a:cubicBezTo>
                    <a:pt x="9219" y="54174"/>
                    <a:pt x="9578" y="54270"/>
                    <a:pt x="9925" y="54270"/>
                  </a:cubicBezTo>
                  <a:cubicBezTo>
                    <a:pt x="10032" y="54377"/>
                    <a:pt x="10200" y="54449"/>
                    <a:pt x="10343" y="54497"/>
                  </a:cubicBezTo>
                  <a:cubicBezTo>
                    <a:pt x="10532" y="54566"/>
                    <a:pt x="10733" y="54599"/>
                    <a:pt x="10934" y="54599"/>
                  </a:cubicBezTo>
                  <a:cubicBezTo>
                    <a:pt x="11116" y="54599"/>
                    <a:pt x="11297" y="54572"/>
                    <a:pt x="11467" y="54521"/>
                  </a:cubicBezTo>
                  <a:cubicBezTo>
                    <a:pt x="11647" y="54473"/>
                    <a:pt x="11826" y="54389"/>
                    <a:pt x="11969" y="54281"/>
                  </a:cubicBezTo>
                  <a:cubicBezTo>
                    <a:pt x="12017" y="54258"/>
                    <a:pt x="12053" y="54222"/>
                    <a:pt x="12077" y="54186"/>
                  </a:cubicBezTo>
                  <a:cubicBezTo>
                    <a:pt x="12093" y="54187"/>
                    <a:pt x="12110" y="54187"/>
                    <a:pt x="12126" y="54187"/>
                  </a:cubicBezTo>
                  <a:cubicBezTo>
                    <a:pt x="12338" y="54187"/>
                    <a:pt x="12556" y="54116"/>
                    <a:pt x="12723" y="53983"/>
                  </a:cubicBezTo>
                  <a:cubicBezTo>
                    <a:pt x="12986" y="54867"/>
                    <a:pt x="13560" y="55668"/>
                    <a:pt x="14456" y="55979"/>
                  </a:cubicBezTo>
                  <a:cubicBezTo>
                    <a:pt x="14467" y="55983"/>
                    <a:pt x="14476" y="55984"/>
                    <a:pt x="14485" y="55984"/>
                  </a:cubicBezTo>
                  <a:cubicBezTo>
                    <a:pt x="14506" y="55984"/>
                    <a:pt x="14523" y="55976"/>
                    <a:pt x="14540" y="55967"/>
                  </a:cubicBezTo>
                  <a:cubicBezTo>
                    <a:pt x="14566" y="55985"/>
                    <a:pt x="14593" y="55996"/>
                    <a:pt x="14619" y="55996"/>
                  </a:cubicBezTo>
                  <a:cubicBezTo>
                    <a:pt x="14628" y="55996"/>
                    <a:pt x="14638" y="55994"/>
                    <a:pt x="14648" y="55991"/>
                  </a:cubicBezTo>
                  <a:cubicBezTo>
                    <a:pt x="14892" y="56147"/>
                    <a:pt x="15163" y="56206"/>
                    <a:pt x="15442" y="56206"/>
                  </a:cubicBezTo>
                  <a:cubicBezTo>
                    <a:pt x="15614" y="56206"/>
                    <a:pt x="15789" y="56183"/>
                    <a:pt x="15963" y="56147"/>
                  </a:cubicBezTo>
                  <a:cubicBezTo>
                    <a:pt x="16274" y="56087"/>
                    <a:pt x="16632" y="56015"/>
                    <a:pt x="16907" y="55824"/>
                  </a:cubicBezTo>
                  <a:lnTo>
                    <a:pt x="16943" y="55824"/>
                  </a:lnTo>
                  <a:cubicBezTo>
                    <a:pt x="17876" y="55752"/>
                    <a:pt x="18677" y="55071"/>
                    <a:pt x="18785" y="54114"/>
                  </a:cubicBezTo>
                  <a:cubicBezTo>
                    <a:pt x="18880" y="53337"/>
                    <a:pt x="18438" y="52584"/>
                    <a:pt x="17744" y="52273"/>
                  </a:cubicBezTo>
                  <a:cubicBezTo>
                    <a:pt x="17744" y="52261"/>
                    <a:pt x="17744" y="52249"/>
                    <a:pt x="17744" y="52225"/>
                  </a:cubicBezTo>
                  <a:cubicBezTo>
                    <a:pt x="17529" y="51448"/>
                    <a:pt x="17469" y="50647"/>
                    <a:pt x="17505" y="49846"/>
                  </a:cubicBezTo>
                  <a:lnTo>
                    <a:pt x="17505" y="49846"/>
                  </a:lnTo>
                  <a:cubicBezTo>
                    <a:pt x="17960" y="49938"/>
                    <a:pt x="18418" y="49979"/>
                    <a:pt x="18878" y="49979"/>
                  </a:cubicBezTo>
                  <a:cubicBezTo>
                    <a:pt x="19494" y="49979"/>
                    <a:pt x="20112" y="49904"/>
                    <a:pt x="20722" y="49774"/>
                  </a:cubicBezTo>
                  <a:lnTo>
                    <a:pt x="20733" y="49774"/>
                  </a:lnTo>
                  <a:cubicBezTo>
                    <a:pt x="20745" y="49786"/>
                    <a:pt x="20745" y="49810"/>
                    <a:pt x="20745" y="49834"/>
                  </a:cubicBezTo>
                  <a:cubicBezTo>
                    <a:pt x="20805" y="50013"/>
                    <a:pt x="20937" y="50156"/>
                    <a:pt x="21104" y="50252"/>
                  </a:cubicBezTo>
                  <a:cubicBezTo>
                    <a:pt x="21272" y="50348"/>
                    <a:pt x="21475" y="50408"/>
                    <a:pt x="21678" y="50479"/>
                  </a:cubicBezTo>
                  <a:cubicBezTo>
                    <a:pt x="21893" y="50551"/>
                    <a:pt x="22108" y="50623"/>
                    <a:pt x="22324" y="50695"/>
                  </a:cubicBezTo>
                  <a:cubicBezTo>
                    <a:pt x="22348" y="50706"/>
                    <a:pt x="22360" y="50706"/>
                    <a:pt x="22383" y="50706"/>
                  </a:cubicBezTo>
                  <a:cubicBezTo>
                    <a:pt x="22515" y="50754"/>
                    <a:pt x="22647" y="50790"/>
                    <a:pt x="22802" y="50802"/>
                  </a:cubicBezTo>
                  <a:cubicBezTo>
                    <a:pt x="22829" y="50804"/>
                    <a:pt x="22857" y="50804"/>
                    <a:pt x="22885" y="50804"/>
                  </a:cubicBezTo>
                  <a:cubicBezTo>
                    <a:pt x="23066" y="50804"/>
                    <a:pt x="23260" y="50773"/>
                    <a:pt x="23436" y="50742"/>
                  </a:cubicBezTo>
                  <a:cubicBezTo>
                    <a:pt x="23794" y="50683"/>
                    <a:pt x="24249" y="50599"/>
                    <a:pt x="24476" y="50300"/>
                  </a:cubicBezTo>
                  <a:cubicBezTo>
                    <a:pt x="24524" y="50240"/>
                    <a:pt x="24548" y="50180"/>
                    <a:pt x="24572" y="50121"/>
                  </a:cubicBezTo>
                  <a:cubicBezTo>
                    <a:pt x="24588" y="50121"/>
                    <a:pt x="24604" y="50122"/>
                    <a:pt x="24619" y="50122"/>
                  </a:cubicBezTo>
                  <a:cubicBezTo>
                    <a:pt x="24852" y="50122"/>
                    <a:pt x="25064" y="50042"/>
                    <a:pt x="25277" y="49941"/>
                  </a:cubicBezTo>
                  <a:cubicBezTo>
                    <a:pt x="25492" y="49846"/>
                    <a:pt x="25707" y="49726"/>
                    <a:pt x="25839" y="49523"/>
                  </a:cubicBezTo>
                  <a:cubicBezTo>
                    <a:pt x="25970" y="49331"/>
                    <a:pt x="26006" y="49116"/>
                    <a:pt x="26030" y="48889"/>
                  </a:cubicBezTo>
                  <a:cubicBezTo>
                    <a:pt x="26054" y="48650"/>
                    <a:pt x="26066" y="48387"/>
                    <a:pt x="26030" y="48148"/>
                  </a:cubicBezTo>
                  <a:cubicBezTo>
                    <a:pt x="25970" y="47681"/>
                    <a:pt x="25636" y="47383"/>
                    <a:pt x="25277" y="47108"/>
                  </a:cubicBezTo>
                  <a:cubicBezTo>
                    <a:pt x="25169" y="47036"/>
                    <a:pt x="25074" y="46952"/>
                    <a:pt x="24978" y="46880"/>
                  </a:cubicBezTo>
                  <a:lnTo>
                    <a:pt x="24978" y="46880"/>
                  </a:lnTo>
                  <a:cubicBezTo>
                    <a:pt x="25193" y="46976"/>
                    <a:pt x="25420" y="47072"/>
                    <a:pt x="25648" y="47155"/>
                  </a:cubicBezTo>
                  <a:cubicBezTo>
                    <a:pt x="26066" y="47311"/>
                    <a:pt x="26497" y="47395"/>
                    <a:pt x="26939" y="47490"/>
                  </a:cubicBezTo>
                  <a:cubicBezTo>
                    <a:pt x="28297" y="47776"/>
                    <a:pt x="29682" y="48027"/>
                    <a:pt x="31071" y="48027"/>
                  </a:cubicBezTo>
                  <a:cubicBezTo>
                    <a:pt x="31307" y="48027"/>
                    <a:pt x="31544" y="48020"/>
                    <a:pt x="31781" y="48004"/>
                  </a:cubicBezTo>
                  <a:cubicBezTo>
                    <a:pt x="33348" y="47909"/>
                    <a:pt x="34842" y="47406"/>
                    <a:pt x="36121" y="46510"/>
                  </a:cubicBezTo>
                  <a:cubicBezTo>
                    <a:pt x="36193" y="46450"/>
                    <a:pt x="36193" y="46318"/>
                    <a:pt x="36098" y="46295"/>
                  </a:cubicBezTo>
                  <a:lnTo>
                    <a:pt x="35524" y="46199"/>
                  </a:lnTo>
                  <a:cubicBezTo>
                    <a:pt x="35882" y="46043"/>
                    <a:pt x="36217" y="45864"/>
                    <a:pt x="36528" y="45649"/>
                  </a:cubicBezTo>
                  <a:cubicBezTo>
                    <a:pt x="38023" y="44633"/>
                    <a:pt x="39027" y="42923"/>
                    <a:pt x="39111" y="41105"/>
                  </a:cubicBezTo>
                  <a:cubicBezTo>
                    <a:pt x="39111" y="41042"/>
                    <a:pt x="39049" y="40993"/>
                    <a:pt x="38988" y="40993"/>
                  </a:cubicBezTo>
                  <a:cubicBezTo>
                    <a:pt x="38969" y="40993"/>
                    <a:pt x="38949" y="40998"/>
                    <a:pt x="38931" y="41010"/>
                  </a:cubicBezTo>
                  <a:cubicBezTo>
                    <a:pt x="38848" y="41070"/>
                    <a:pt x="38764" y="41129"/>
                    <a:pt x="38668" y="41189"/>
                  </a:cubicBezTo>
                  <a:cubicBezTo>
                    <a:pt x="39218" y="39443"/>
                    <a:pt x="38848" y="37483"/>
                    <a:pt x="37712" y="36060"/>
                  </a:cubicBezTo>
                  <a:cubicBezTo>
                    <a:pt x="37692" y="36036"/>
                    <a:pt x="37665" y="36025"/>
                    <a:pt x="37637" y="36025"/>
                  </a:cubicBezTo>
                  <a:cubicBezTo>
                    <a:pt x="37596" y="36025"/>
                    <a:pt x="37554" y="36048"/>
                    <a:pt x="37532" y="36084"/>
                  </a:cubicBezTo>
                  <a:cubicBezTo>
                    <a:pt x="37473" y="36191"/>
                    <a:pt x="37437" y="36311"/>
                    <a:pt x="37425" y="36430"/>
                  </a:cubicBezTo>
                  <a:cubicBezTo>
                    <a:pt x="36803" y="35821"/>
                    <a:pt x="36038" y="35378"/>
                    <a:pt x="35201" y="35163"/>
                  </a:cubicBezTo>
                  <a:cubicBezTo>
                    <a:pt x="35189" y="35160"/>
                    <a:pt x="35179" y="35159"/>
                    <a:pt x="35168" y="35159"/>
                  </a:cubicBezTo>
                  <a:cubicBezTo>
                    <a:pt x="35082" y="35159"/>
                    <a:pt x="35037" y="35245"/>
                    <a:pt x="35069" y="35330"/>
                  </a:cubicBezTo>
                  <a:cubicBezTo>
                    <a:pt x="35117" y="35438"/>
                    <a:pt x="35153" y="35546"/>
                    <a:pt x="35189" y="35653"/>
                  </a:cubicBezTo>
                  <a:cubicBezTo>
                    <a:pt x="34465" y="35217"/>
                    <a:pt x="33599" y="34968"/>
                    <a:pt x="32744" y="34968"/>
                  </a:cubicBezTo>
                  <a:cubicBezTo>
                    <a:pt x="32356" y="34968"/>
                    <a:pt x="31971" y="35019"/>
                    <a:pt x="31602" y="35127"/>
                  </a:cubicBezTo>
                  <a:cubicBezTo>
                    <a:pt x="31100" y="35283"/>
                    <a:pt x="30621" y="35581"/>
                    <a:pt x="30382" y="36072"/>
                  </a:cubicBezTo>
                  <a:cubicBezTo>
                    <a:pt x="30167" y="36538"/>
                    <a:pt x="30191" y="37052"/>
                    <a:pt x="30526" y="37459"/>
                  </a:cubicBezTo>
                  <a:cubicBezTo>
                    <a:pt x="30908" y="37901"/>
                    <a:pt x="31458" y="38236"/>
                    <a:pt x="32008" y="38451"/>
                  </a:cubicBezTo>
                  <a:cubicBezTo>
                    <a:pt x="32523" y="38666"/>
                    <a:pt x="33096" y="38726"/>
                    <a:pt x="33587" y="38989"/>
                  </a:cubicBezTo>
                  <a:cubicBezTo>
                    <a:pt x="34101" y="39252"/>
                    <a:pt x="34400" y="39754"/>
                    <a:pt x="34316" y="40340"/>
                  </a:cubicBezTo>
                  <a:cubicBezTo>
                    <a:pt x="34208" y="40962"/>
                    <a:pt x="33670" y="41297"/>
                    <a:pt x="33108" y="41476"/>
                  </a:cubicBezTo>
                  <a:cubicBezTo>
                    <a:pt x="32389" y="41718"/>
                    <a:pt x="31630" y="41832"/>
                    <a:pt x="30871" y="41832"/>
                  </a:cubicBezTo>
                  <a:cubicBezTo>
                    <a:pt x="30317" y="41832"/>
                    <a:pt x="29762" y="41771"/>
                    <a:pt x="29223" y="41655"/>
                  </a:cubicBezTo>
                  <a:cubicBezTo>
                    <a:pt x="29366" y="41500"/>
                    <a:pt x="29498" y="41345"/>
                    <a:pt x="29629" y="41189"/>
                  </a:cubicBezTo>
                  <a:cubicBezTo>
                    <a:pt x="29699" y="41120"/>
                    <a:pt x="29636" y="40992"/>
                    <a:pt x="29551" y="40992"/>
                  </a:cubicBezTo>
                  <a:cubicBezTo>
                    <a:pt x="29534" y="40992"/>
                    <a:pt x="29516" y="40998"/>
                    <a:pt x="29498" y="41010"/>
                  </a:cubicBezTo>
                  <a:cubicBezTo>
                    <a:pt x="28623" y="41655"/>
                    <a:pt x="27577" y="42001"/>
                    <a:pt x="26500" y="42001"/>
                  </a:cubicBezTo>
                  <a:cubicBezTo>
                    <a:pt x="26340" y="42001"/>
                    <a:pt x="26179" y="41994"/>
                    <a:pt x="26018" y="41978"/>
                  </a:cubicBezTo>
                  <a:cubicBezTo>
                    <a:pt x="26269" y="41105"/>
                    <a:pt x="26461" y="40221"/>
                    <a:pt x="26485" y="39300"/>
                  </a:cubicBezTo>
                  <a:cubicBezTo>
                    <a:pt x="26495" y="39302"/>
                    <a:pt x="26504" y="39303"/>
                    <a:pt x="26514" y="39303"/>
                  </a:cubicBezTo>
                  <a:cubicBezTo>
                    <a:pt x="26563" y="39303"/>
                    <a:pt x="26608" y="39278"/>
                    <a:pt x="26628" y="39228"/>
                  </a:cubicBezTo>
                  <a:cubicBezTo>
                    <a:pt x="27274" y="37375"/>
                    <a:pt x="27357" y="35354"/>
                    <a:pt x="26879" y="33453"/>
                  </a:cubicBezTo>
                  <a:lnTo>
                    <a:pt x="26879" y="33453"/>
                  </a:lnTo>
                  <a:cubicBezTo>
                    <a:pt x="26897" y="33467"/>
                    <a:pt x="26919" y="33474"/>
                    <a:pt x="26941" y="33474"/>
                  </a:cubicBezTo>
                  <a:cubicBezTo>
                    <a:pt x="26994" y="33474"/>
                    <a:pt x="27047" y="33437"/>
                    <a:pt x="27047" y="33370"/>
                  </a:cubicBezTo>
                  <a:cubicBezTo>
                    <a:pt x="26987" y="32138"/>
                    <a:pt x="26461" y="31014"/>
                    <a:pt x="25767" y="30010"/>
                  </a:cubicBezTo>
                  <a:cubicBezTo>
                    <a:pt x="25408" y="29508"/>
                    <a:pt x="25014" y="29029"/>
                    <a:pt x="24595" y="28575"/>
                  </a:cubicBezTo>
                  <a:cubicBezTo>
                    <a:pt x="24213" y="28156"/>
                    <a:pt x="23818" y="27726"/>
                    <a:pt x="23663" y="27164"/>
                  </a:cubicBezTo>
                  <a:lnTo>
                    <a:pt x="23758" y="27164"/>
                  </a:lnTo>
                  <a:cubicBezTo>
                    <a:pt x="23866" y="27152"/>
                    <a:pt x="23914" y="27045"/>
                    <a:pt x="23842" y="26973"/>
                  </a:cubicBezTo>
                  <a:cubicBezTo>
                    <a:pt x="23495" y="26566"/>
                    <a:pt x="23161" y="26112"/>
                    <a:pt x="22981" y="25610"/>
                  </a:cubicBezTo>
                  <a:cubicBezTo>
                    <a:pt x="22814" y="25120"/>
                    <a:pt x="22802" y="24605"/>
                    <a:pt x="22838" y="24103"/>
                  </a:cubicBezTo>
                  <a:cubicBezTo>
                    <a:pt x="22886" y="23230"/>
                    <a:pt x="23089" y="22322"/>
                    <a:pt x="22850" y="21461"/>
                  </a:cubicBezTo>
                  <a:lnTo>
                    <a:pt x="22850" y="21461"/>
                  </a:lnTo>
                  <a:cubicBezTo>
                    <a:pt x="22867" y="21473"/>
                    <a:pt x="22886" y="21478"/>
                    <a:pt x="22905" y="21478"/>
                  </a:cubicBezTo>
                  <a:cubicBezTo>
                    <a:pt x="22963" y="21478"/>
                    <a:pt x="23017" y="21428"/>
                    <a:pt x="23017" y="21365"/>
                  </a:cubicBezTo>
                  <a:cubicBezTo>
                    <a:pt x="23017" y="20588"/>
                    <a:pt x="22814" y="19823"/>
                    <a:pt x="22431" y="19141"/>
                  </a:cubicBezTo>
                  <a:cubicBezTo>
                    <a:pt x="22431" y="19117"/>
                    <a:pt x="22431" y="19105"/>
                    <a:pt x="22419" y="19093"/>
                  </a:cubicBezTo>
                  <a:cubicBezTo>
                    <a:pt x="22049" y="18125"/>
                    <a:pt x="21451" y="17300"/>
                    <a:pt x="20997" y="16379"/>
                  </a:cubicBezTo>
                  <a:cubicBezTo>
                    <a:pt x="20745" y="15889"/>
                    <a:pt x="20554" y="15375"/>
                    <a:pt x="20447" y="14837"/>
                  </a:cubicBezTo>
                  <a:cubicBezTo>
                    <a:pt x="20351" y="14287"/>
                    <a:pt x="20327" y="13713"/>
                    <a:pt x="20315" y="13163"/>
                  </a:cubicBezTo>
                  <a:cubicBezTo>
                    <a:pt x="20279" y="12195"/>
                    <a:pt x="20267" y="11202"/>
                    <a:pt x="19956" y="10281"/>
                  </a:cubicBezTo>
                  <a:cubicBezTo>
                    <a:pt x="19693" y="9468"/>
                    <a:pt x="19227" y="8727"/>
                    <a:pt x="18629" y="8129"/>
                  </a:cubicBezTo>
                  <a:cubicBezTo>
                    <a:pt x="18318" y="7830"/>
                    <a:pt x="17864" y="7579"/>
                    <a:pt x="17768" y="7137"/>
                  </a:cubicBezTo>
                  <a:cubicBezTo>
                    <a:pt x="17720" y="6898"/>
                    <a:pt x="17744" y="6647"/>
                    <a:pt x="17732" y="6408"/>
                  </a:cubicBezTo>
                  <a:cubicBezTo>
                    <a:pt x="17720" y="6204"/>
                    <a:pt x="17685" y="6013"/>
                    <a:pt x="17601" y="5834"/>
                  </a:cubicBezTo>
                  <a:cubicBezTo>
                    <a:pt x="17493" y="5571"/>
                    <a:pt x="17398" y="5320"/>
                    <a:pt x="17374" y="5045"/>
                  </a:cubicBezTo>
                  <a:cubicBezTo>
                    <a:pt x="17350" y="4817"/>
                    <a:pt x="17350" y="4590"/>
                    <a:pt x="17338" y="4363"/>
                  </a:cubicBezTo>
                  <a:cubicBezTo>
                    <a:pt x="17314" y="3861"/>
                    <a:pt x="17242" y="3371"/>
                    <a:pt x="17135" y="2868"/>
                  </a:cubicBezTo>
                  <a:cubicBezTo>
                    <a:pt x="17039" y="2366"/>
                    <a:pt x="16895" y="1864"/>
                    <a:pt x="16752" y="1362"/>
                  </a:cubicBezTo>
                  <a:cubicBezTo>
                    <a:pt x="16644" y="943"/>
                    <a:pt x="16549" y="465"/>
                    <a:pt x="16202" y="178"/>
                  </a:cubicBezTo>
                  <a:cubicBezTo>
                    <a:pt x="16046" y="53"/>
                    <a:pt x="15891" y="0"/>
                    <a:pt x="15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776;p59">
              <a:extLst>
                <a:ext uri="{FF2B5EF4-FFF2-40B4-BE49-F238E27FC236}">
                  <a16:creationId xmlns:a16="http://schemas.microsoft.com/office/drawing/2014/main" id="{119C61DE-D2CB-702F-AFC1-6BE1A39A38CD}"/>
                </a:ext>
              </a:extLst>
            </p:cNvPr>
            <p:cNvSpPr/>
            <p:nvPr/>
          </p:nvSpPr>
          <p:spPr>
            <a:xfrm flipH="1">
              <a:off x="6248944" y="2119665"/>
              <a:ext cx="95863" cy="117520"/>
            </a:xfrm>
            <a:custGeom>
              <a:avLst/>
              <a:gdLst/>
              <a:ahLst/>
              <a:cxnLst/>
              <a:rect l="l" t="t" r="r" b="b"/>
              <a:pathLst>
                <a:path w="1775" h="2176" extrusionOk="0">
                  <a:moveTo>
                    <a:pt x="615" y="1"/>
                  </a:moveTo>
                  <a:cubicBezTo>
                    <a:pt x="537" y="1"/>
                    <a:pt x="459" y="116"/>
                    <a:pt x="531" y="197"/>
                  </a:cubicBezTo>
                  <a:cubicBezTo>
                    <a:pt x="722" y="437"/>
                    <a:pt x="962" y="628"/>
                    <a:pt x="1237" y="759"/>
                  </a:cubicBezTo>
                  <a:cubicBezTo>
                    <a:pt x="1119" y="773"/>
                    <a:pt x="1004" y="782"/>
                    <a:pt x="889" y="782"/>
                  </a:cubicBezTo>
                  <a:cubicBezTo>
                    <a:pt x="795" y="782"/>
                    <a:pt x="700" y="776"/>
                    <a:pt x="603" y="759"/>
                  </a:cubicBezTo>
                  <a:cubicBezTo>
                    <a:pt x="597" y="759"/>
                    <a:pt x="592" y="758"/>
                    <a:pt x="586" y="758"/>
                  </a:cubicBezTo>
                  <a:cubicBezTo>
                    <a:pt x="506" y="758"/>
                    <a:pt x="415" y="837"/>
                    <a:pt x="471" y="927"/>
                  </a:cubicBezTo>
                  <a:cubicBezTo>
                    <a:pt x="699" y="1262"/>
                    <a:pt x="926" y="1596"/>
                    <a:pt x="1153" y="1931"/>
                  </a:cubicBezTo>
                  <a:cubicBezTo>
                    <a:pt x="1073" y="1946"/>
                    <a:pt x="993" y="1953"/>
                    <a:pt x="913" y="1953"/>
                  </a:cubicBezTo>
                  <a:cubicBezTo>
                    <a:pt x="668" y="1953"/>
                    <a:pt x="427" y="1884"/>
                    <a:pt x="220" y="1740"/>
                  </a:cubicBezTo>
                  <a:cubicBezTo>
                    <a:pt x="198" y="1726"/>
                    <a:pt x="177" y="1720"/>
                    <a:pt x="158" y="1720"/>
                  </a:cubicBezTo>
                  <a:cubicBezTo>
                    <a:pt x="59" y="1720"/>
                    <a:pt x="1" y="1871"/>
                    <a:pt x="101" y="1931"/>
                  </a:cubicBezTo>
                  <a:cubicBezTo>
                    <a:pt x="339" y="2093"/>
                    <a:pt x="622" y="2175"/>
                    <a:pt x="905" y="2175"/>
                  </a:cubicBezTo>
                  <a:cubicBezTo>
                    <a:pt x="1062" y="2175"/>
                    <a:pt x="1219" y="2150"/>
                    <a:pt x="1368" y="2099"/>
                  </a:cubicBezTo>
                  <a:cubicBezTo>
                    <a:pt x="1428" y="2087"/>
                    <a:pt x="1476" y="2003"/>
                    <a:pt x="1440" y="1943"/>
                  </a:cubicBezTo>
                  <a:cubicBezTo>
                    <a:pt x="1225" y="1632"/>
                    <a:pt x="1009" y="1309"/>
                    <a:pt x="794" y="999"/>
                  </a:cubicBezTo>
                  <a:lnTo>
                    <a:pt x="794" y="999"/>
                  </a:lnTo>
                  <a:cubicBezTo>
                    <a:pt x="840" y="1000"/>
                    <a:pt x="886" y="1001"/>
                    <a:pt x="932" y="1001"/>
                  </a:cubicBezTo>
                  <a:cubicBezTo>
                    <a:pt x="1182" y="1001"/>
                    <a:pt x="1424" y="972"/>
                    <a:pt x="1667" y="891"/>
                  </a:cubicBezTo>
                  <a:cubicBezTo>
                    <a:pt x="1775" y="867"/>
                    <a:pt x="1775" y="700"/>
                    <a:pt x="1667" y="676"/>
                  </a:cubicBezTo>
                  <a:cubicBezTo>
                    <a:pt x="1272" y="580"/>
                    <a:pt x="938" y="353"/>
                    <a:pt x="687" y="42"/>
                  </a:cubicBezTo>
                  <a:cubicBezTo>
                    <a:pt x="666" y="13"/>
                    <a:pt x="641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777;p59">
              <a:extLst>
                <a:ext uri="{FF2B5EF4-FFF2-40B4-BE49-F238E27FC236}">
                  <a16:creationId xmlns:a16="http://schemas.microsoft.com/office/drawing/2014/main" id="{D24A604D-516B-9F74-0A4C-BB8BB3DC6173}"/>
                </a:ext>
              </a:extLst>
            </p:cNvPr>
            <p:cNvSpPr/>
            <p:nvPr/>
          </p:nvSpPr>
          <p:spPr>
            <a:xfrm flipH="1">
              <a:off x="6327741" y="2264350"/>
              <a:ext cx="55574" cy="39966"/>
            </a:xfrm>
            <a:custGeom>
              <a:avLst/>
              <a:gdLst/>
              <a:ahLst/>
              <a:cxnLst/>
              <a:rect l="l" t="t" r="r" b="b"/>
              <a:pathLst>
                <a:path w="1029" h="740" extrusionOk="0">
                  <a:moveTo>
                    <a:pt x="509" y="0"/>
                  </a:moveTo>
                  <a:cubicBezTo>
                    <a:pt x="490" y="0"/>
                    <a:pt x="471" y="5"/>
                    <a:pt x="455" y="17"/>
                  </a:cubicBezTo>
                  <a:cubicBezTo>
                    <a:pt x="407" y="41"/>
                    <a:pt x="383" y="125"/>
                    <a:pt x="407" y="173"/>
                  </a:cubicBezTo>
                  <a:cubicBezTo>
                    <a:pt x="491" y="280"/>
                    <a:pt x="575" y="388"/>
                    <a:pt x="658" y="496"/>
                  </a:cubicBezTo>
                  <a:cubicBezTo>
                    <a:pt x="646" y="496"/>
                    <a:pt x="622" y="496"/>
                    <a:pt x="610" y="484"/>
                  </a:cubicBezTo>
                  <a:cubicBezTo>
                    <a:pt x="587" y="484"/>
                    <a:pt x="575" y="472"/>
                    <a:pt x="563" y="472"/>
                  </a:cubicBezTo>
                  <a:cubicBezTo>
                    <a:pt x="551" y="472"/>
                    <a:pt x="515" y="460"/>
                    <a:pt x="527" y="460"/>
                  </a:cubicBezTo>
                  <a:cubicBezTo>
                    <a:pt x="503" y="448"/>
                    <a:pt x="467" y="436"/>
                    <a:pt x="443" y="412"/>
                  </a:cubicBezTo>
                  <a:cubicBezTo>
                    <a:pt x="419" y="400"/>
                    <a:pt x="407" y="400"/>
                    <a:pt x="395" y="388"/>
                  </a:cubicBezTo>
                  <a:cubicBezTo>
                    <a:pt x="383" y="376"/>
                    <a:pt x="383" y="376"/>
                    <a:pt x="371" y="364"/>
                  </a:cubicBezTo>
                  <a:cubicBezTo>
                    <a:pt x="335" y="340"/>
                    <a:pt x="312" y="316"/>
                    <a:pt x="288" y="292"/>
                  </a:cubicBezTo>
                  <a:cubicBezTo>
                    <a:pt x="276" y="280"/>
                    <a:pt x="264" y="268"/>
                    <a:pt x="252" y="256"/>
                  </a:cubicBezTo>
                  <a:cubicBezTo>
                    <a:pt x="252" y="256"/>
                    <a:pt x="244" y="249"/>
                    <a:pt x="247" y="246"/>
                  </a:cubicBezTo>
                  <a:lnTo>
                    <a:pt x="247" y="246"/>
                  </a:lnTo>
                  <a:cubicBezTo>
                    <a:pt x="248" y="247"/>
                    <a:pt x="250" y="248"/>
                    <a:pt x="250" y="248"/>
                  </a:cubicBezTo>
                  <a:cubicBezTo>
                    <a:pt x="251" y="248"/>
                    <a:pt x="252" y="247"/>
                    <a:pt x="252" y="245"/>
                  </a:cubicBezTo>
                  <a:lnTo>
                    <a:pt x="252" y="245"/>
                  </a:lnTo>
                  <a:cubicBezTo>
                    <a:pt x="249" y="245"/>
                    <a:pt x="248" y="245"/>
                    <a:pt x="247" y="246"/>
                  </a:cubicBezTo>
                  <a:lnTo>
                    <a:pt x="247" y="246"/>
                  </a:lnTo>
                  <a:cubicBezTo>
                    <a:pt x="243" y="242"/>
                    <a:pt x="235" y="233"/>
                    <a:pt x="228" y="233"/>
                  </a:cubicBezTo>
                  <a:cubicBezTo>
                    <a:pt x="210" y="198"/>
                    <a:pt x="167" y="175"/>
                    <a:pt x="127" y="175"/>
                  </a:cubicBezTo>
                  <a:cubicBezTo>
                    <a:pt x="112" y="175"/>
                    <a:pt x="97" y="178"/>
                    <a:pt x="84" y="185"/>
                  </a:cubicBezTo>
                  <a:cubicBezTo>
                    <a:pt x="37" y="221"/>
                    <a:pt x="1" y="292"/>
                    <a:pt x="37" y="340"/>
                  </a:cubicBezTo>
                  <a:cubicBezTo>
                    <a:pt x="220" y="589"/>
                    <a:pt x="512" y="740"/>
                    <a:pt x="814" y="740"/>
                  </a:cubicBezTo>
                  <a:cubicBezTo>
                    <a:pt x="845" y="740"/>
                    <a:pt x="877" y="738"/>
                    <a:pt x="909" y="735"/>
                  </a:cubicBezTo>
                  <a:cubicBezTo>
                    <a:pt x="957" y="735"/>
                    <a:pt x="993" y="711"/>
                    <a:pt x="1005" y="663"/>
                  </a:cubicBezTo>
                  <a:cubicBezTo>
                    <a:pt x="1029" y="627"/>
                    <a:pt x="1017" y="579"/>
                    <a:pt x="981" y="543"/>
                  </a:cubicBezTo>
                  <a:cubicBezTo>
                    <a:pt x="850" y="388"/>
                    <a:pt x="718" y="233"/>
                    <a:pt x="610" y="53"/>
                  </a:cubicBezTo>
                  <a:cubicBezTo>
                    <a:pt x="587" y="21"/>
                    <a:pt x="547" y="0"/>
                    <a:pt x="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778;p59">
              <a:extLst>
                <a:ext uri="{FF2B5EF4-FFF2-40B4-BE49-F238E27FC236}">
                  <a16:creationId xmlns:a16="http://schemas.microsoft.com/office/drawing/2014/main" id="{BDE4A554-4A88-0744-0071-DC6E9122E1C3}"/>
                </a:ext>
              </a:extLst>
            </p:cNvPr>
            <p:cNvSpPr/>
            <p:nvPr/>
          </p:nvSpPr>
          <p:spPr>
            <a:xfrm flipH="1">
              <a:off x="6578010" y="2351572"/>
              <a:ext cx="52279" cy="77555"/>
            </a:xfrm>
            <a:custGeom>
              <a:avLst/>
              <a:gdLst/>
              <a:ahLst/>
              <a:cxnLst/>
              <a:rect l="l" t="t" r="r" b="b"/>
              <a:pathLst>
                <a:path w="968" h="1436" extrusionOk="0">
                  <a:moveTo>
                    <a:pt x="163" y="1"/>
                  </a:moveTo>
                  <a:cubicBezTo>
                    <a:pt x="62" y="1"/>
                    <a:pt x="1" y="147"/>
                    <a:pt x="102" y="208"/>
                  </a:cubicBezTo>
                  <a:cubicBezTo>
                    <a:pt x="485" y="435"/>
                    <a:pt x="353" y="961"/>
                    <a:pt x="257" y="1296"/>
                  </a:cubicBezTo>
                  <a:cubicBezTo>
                    <a:pt x="234" y="1380"/>
                    <a:pt x="300" y="1435"/>
                    <a:pt x="366" y="1435"/>
                  </a:cubicBezTo>
                  <a:cubicBezTo>
                    <a:pt x="402" y="1435"/>
                    <a:pt x="439" y="1418"/>
                    <a:pt x="461" y="1380"/>
                  </a:cubicBezTo>
                  <a:cubicBezTo>
                    <a:pt x="664" y="1057"/>
                    <a:pt x="831" y="698"/>
                    <a:pt x="939" y="327"/>
                  </a:cubicBezTo>
                  <a:cubicBezTo>
                    <a:pt x="968" y="247"/>
                    <a:pt x="900" y="194"/>
                    <a:pt x="831" y="194"/>
                  </a:cubicBezTo>
                  <a:cubicBezTo>
                    <a:pt x="787" y="194"/>
                    <a:pt x="742" y="216"/>
                    <a:pt x="724" y="268"/>
                  </a:cubicBezTo>
                  <a:cubicBezTo>
                    <a:pt x="688" y="411"/>
                    <a:pt x="640" y="543"/>
                    <a:pt x="580" y="662"/>
                  </a:cubicBezTo>
                  <a:cubicBezTo>
                    <a:pt x="580" y="626"/>
                    <a:pt x="568" y="590"/>
                    <a:pt x="568" y="566"/>
                  </a:cubicBezTo>
                  <a:cubicBezTo>
                    <a:pt x="532" y="339"/>
                    <a:pt x="413" y="124"/>
                    <a:pt x="222" y="16"/>
                  </a:cubicBezTo>
                  <a:cubicBezTo>
                    <a:pt x="201" y="5"/>
                    <a:pt x="182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779;p59">
              <a:extLst>
                <a:ext uri="{FF2B5EF4-FFF2-40B4-BE49-F238E27FC236}">
                  <a16:creationId xmlns:a16="http://schemas.microsoft.com/office/drawing/2014/main" id="{203AA234-D4F4-109F-1218-D7F1F2BB0F73}"/>
                </a:ext>
              </a:extLst>
            </p:cNvPr>
            <p:cNvSpPr/>
            <p:nvPr/>
          </p:nvSpPr>
          <p:spPr>
            <a:xfrm flipH="1">
              <a:off x="6789340" y="2224655"/>
              <a:ext cx="106017" cy="107853"/>
            </a:xfrm>
            <a:custGeom>
              <a:avLst/>
              <a:gdLst/>
              <a:ahLst/>
              <a:cxnLst/>
              <a:rect l="l" t="t" r="r" b="b"/>
              <a:pathLst>
                <a:path w="1963" h="1997" extrusionOk="0">
                  <a:moveTo>
                    <a:pt x="1197" y="1"/>
                  </a:moveTo>
                  <a:cubicBezTo>
                    <a:pt x="1152" y="1"/>
                    <a:pt x="1110" y="25"/>
                    <a:pt x="1100" y="83"/>
                  </a:cubicBezTo>
                  <a:cubicBezTo>
                    <a:pt x="1011" y="495"/>
                    <a:pt x="631" y="793"/>
                    <a:pt x="212" y="793"/>
                  </a:cubicBezTo>
                  <a:cubicBezTo>
                    <a:pt x="182" y="793"/>
                    <a:pt x="151" y="791"/>
                    <a:pt x="120" y="788"/>
                  </a:cubicBezTo>
                  <a:cubicBezTo>
                    <a:pt x="114" y="787"/>
                    <a:pt x="109" y="787"/>
                    <a:pt x="104" y="787"/>
                  </a:cubicBezTo>
                  <a:cubicBezTo>
                    <a:pt x="32" y="787"/>
                    <a:pt x="1" y="865"/>
                    <a:pt x="12" y="932"/>
                  </a:cubicBezTo>
                  <a:cubicBezTo>
                    <a:pt x="48" y="1195"/>
                    <a:pt x="311" y="1338"/>
                    <a:pt x="550" y="1374"/>
                  </a:cubicBezTo>
                  <a:cubicBezTo>
                    <a:pt x="587" y="1379"/>
                    <a:pt x="625" y="1381"/>
                    <a:pt x="661" y="1381"/>
                  </a:cubicBezTo>
                  <a:cubicBezTo>
                    <a:pt x="885" y="1381"/>
                    <a:pt x="1102" y="1301"/>
                    <a:pt x="1327" y="1290"/>
                  </a:cubicBezTo>
                  <a:lnTo>
                    <a:pt x="1327" y="1290"/>
                  </a:lnTo>
                  <a:cubicBezTo>
                    <a:pt x="1172" y="1470"/>
                    <a:pt x="1005" y="1649"/>
                    <a:pt x="813" y="1805"/>
                  </a:cubicBezTo>
                  <a:cubicBezTo>
                    <a:pt x="756" y="1862"/>
                    <a:pt x="798" y="1997"/>
                    <a:pt x="886" y="1997"/>
                  </a:cubicBezTo>
                  <a:cubicBezTo>
                    <a:pt x="889" y="1997"/>
                    <a:pt x="893" y="1996"/>
                    <a:pt x="897" y="1996"/>
                  </a:cubicBezTo>
                  <a:cubicBezTo>
                    <a:pt x="1268" y="1960"/>
                    <a:pt x="1602" y="1805"/>
                    <a:pt x="1877" y="1565"/>
                  </a:cubicBezTo>
                  <a:cubicBezTo>
                    <a:pt x="1962" y="1490"/>
                    <a:pt x="1883" y="1369"/>
                    <a:pt x="1793" y="1369"/>
                  </a:cubicBezTo>
                  <a:cubicBezTo>
                    <a:pt x="1769" y="1369"/>
                    <a:pt x="1744" y="1378"/>
                    <a:pt x="1722" y="1398"/>
                  </a:cubicBezTo>
                  <a:cubicBezTo>
                    <a:pt x="1590" y="1518"/>
                    <a:pt x="1447" y="1613"/>
                    <a:pt x="1280" y="1673"/>
                  </a:cubicBezTo>
                  <a:cubicBezTo>
                    <a:pt x="1411" y="1541"/>
                    <a:pt x="1531" y="1410"/>
                    <a:pt x="1650" y="1266"/>
                  </a:cubicBezTo>
                  <a:cubicBezTo>
                    <a:pt x="1698" y="1207"/>
                    <a:pt x="1686" y="1099"/>
                    <a:pt x="1602" y="1087"/>
                  </a:cubicBezTo>
                  <a:cubicBezTo>
                    <a:pt x="1532" y="1072"/>
                    <a:pt x="1464" y="1065"/>
                    <a:pt x="1397" y="1065"/>
                  </a:cubicBezTo>
                  <a:cubicBezTo>
                    <a:pt x="1305" y="1065"/>
                    <a:pt x="1214" y="1078"/>
                    <a:pt x="1124" y="1099"/>
                  </a:cubicBezTo>
                  <a:cubicBezTo>
                    <a:pt x="981" y="1123"/>
                    <a:pt x="837" y="1159"/>
                    <a:pt x="694" y="1159"/>
                  </a:cubicBezTo>
                  <a:cubicBezTo>
                    <a:pt x="550" y="1159"/>
                    <a:pt x="383" y="1123"/>
                    <a:pt x="299" y="1015"/>
                  </a:cubicBezTo>
                  <a:cubicBezTo>
                    <a:pt x="777" y="980"/>
                    <a:pt x="1208" y="609"/>
                    <a:pt x="1315" y="143"/>
                  </a:cubicBezTo>
                  <a:cubicBezTo>
                    <a:pt x="1337" y="56"/>
                    <a:pt x="1264" y="1"/>
                    <a:pt x="1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780;p59">
              <a:extLst>
                <a:ext uri="{FF2B5EF4-FFF2-40B4-BE49-F238E27FC236}">
                  <a16:creationId xmlns:a16="http://schemas.microsoft.com/office/drawing/2014/main" id="{CF3B9A6E-A95F-7F80-B633-AE4D8EA30589}"/>
                </a:ext>
              </a:extLst>
            </p:cNvPr>
            <p:cNvSpPr/>
            <p:nvPr/>
          </p:nvSpPr>
          <p:spPr>
            <a:xfrm flipH="1">
              <a:off x="6487872" y="2259814"/>
              <a:ext cx="27166" cy="36509"/>
            </a:xfrm>
            <a:custGeom>
              <a:avLst/>
              <a:gdLst/>
              <a:ahLst/>
              <a:cxnLst/>
              <a:rect l="l" t="t" r="r" b="b"/>
              <a:pathLst>
                <a:path w="503" h="676" extrusionOk="0">
                  <a:moveTo>
                    <a:pt x="126" y="0"/>
                  </a:moveTo>
                  <a:cubicBezTo>
                    <a:pt x="107" y="0"/>
                    <a:pt x="88" y="6"/>
                    <a:pt x="72" y="18"/>
                  </a:cubicBezTo>
                  <a:cubicBezTo>
                    <a:pt x="13" y="42"/>
                    <a:pt x="1" y="113"/>
                    <a:pt x="24" y="173"/>
                  </a:cubicBezTo>
                  <a:cubicBezTo>
                    <a:pt x="108" y="317"/>
                    <a:pt x="204" y="472"/>
                    <a:pt x="287" y="627"/>
                  </a:cubicBezTo>
                  <a:cubicBezTo>
                    <a:pt x="303" y="659"/>
                    <a:pt x="341" y="675"/>
                    <a:pt x="378" y="675"/>
                  </a:cubicBezTo>
                  <a:cubicBezTo>
                    <a:pt x="396" y="675"/>
                    <a:pt x="415" y="671"/>
                    <a:pt x="431" y="663"/>
                  </a:cubicBezTo>
                  <a:cubicBezTo>
                    <a:pt x="491" y="639"/>
                    <a:pt x="503" y="556"/>
                    <a:pt x="479" y="508"/>
                  </a:cubicBezTo>
                  <a:cubicBezTo>
                    <a:pt x="395" y="352"/>
                    <a:pt x="311" y="209"/>
                    <a:pt x="228" y="54"/>
                  </a:cubicBezTo>
                  <a:cubicBezTo>
                    <a:pt x="204" y="22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781;p59">
              <a:extLst>
                <a:ext uri="{FF2B5EF4-FFF2-40B4-BE49-F238E27FC236}">
                  <a16:creationId xmlns:a16="http://schemas.microsoft.com/office/drawing/2014/main" id="{2E4CAA7E-C6B4-5445-DDFB-DF303E46E686}"/>
                </a:ext>
              </a:extLst>
            </p:cNvPr>
            <p:cNvSpPr/>
            <p:nvPr/>
          </p:nvSpPr>
          <p:spPr>
            <a:xfrm flipH="1">
              <a:off x="6478799" y="2242045"/>
              <a:ext cx="21387" cy="27112"/>
            </a:xfrm>
            <a:custGeom>
              <a:avLst/>
              <a:gdLst/>
              <a:ahLst/>
              <a:cxnLst/>
              <a:rect l="l" t="t" r="r" b="b"/>
              <a:pathLst>
                <a:path w="396" h="502" extrusionOk="0">
                  <a:moveTo>
                    <a:pt x="119" y="0"/>
                  </a:moveTo>
                  <a:cubicBezTo>
                    <a:pt x="99" y="0"/>
                    <a:pt x="79" y="4"/>
                    <a:pt x="60" y="12"/>
                  </a:cubicBezTo>
                  <a:cubicBezTo>
                    <a:pt x="36" y="24"/>
                    <a:pt x="24" y="60"/>
                    <a:pt x="12" y="84"/>
                  </a:cubicBezTo>
                  <a:cubicBezTo>
                    <a:pt x="1" y="108"/>
                    <a:pt x="12" y="143"/>
                    <a:pt x="24" y="167"/>
                  </a:cubicBezTo>
                  <a:cubicBezTo>
                    <a:pt x="72" y="263"/>
                    <a:pt x="132" y="359"/>
                    <a:pt x="192" y="442"/>
                  </a:cubicBezTo>
                  <a:cubicBezTo>
                    <a:pt x="208" y="483"/>
                    <a:pt x="247" y="502"/>
                    <a:pt x="285" y="502"/>
                  </a:cubicBezTo>
                  <a:cubicBezTo>
                    <a:pt x="303" y="502"/>
                    <a:pt x="320" y="498"/>
                    <a:pt x="335" y="490"/>
                  </a:cubicBezTo>
                  <a:cubicBezTo>
                    <a:pt x="359" y="478"/>
                    <a:pt x="383" y="442"/>
                    <a:pt x="395" y="418"/>
                  </a:cubicBezTo>
                  <a:cubicBezTo>
                    <a:pt x="395" y="394"/>
                    <a:pt x="395" y="359"/>
                    <a:pt x="383" y="335"/>
                  </a:cubicBezTo>
                  <a:cubicBezTo>
                    <a:pt x="323" y="239"/>
                    <a:pt x="276" y="155"/>
                    <a:pt x="216" y="60"/>
                  </a:cubicBezTo>
                  <a:cubicBezTo>
                    <a:pt x="199" y="19"/>
                    <a:pt x="161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782;p59">
              <a:extLst>
                <a:ext uri="{FF2B5EF4-FFF2-40B4-BE49-F238E27FC236}">
                  <a16:creationId xmlns:a16="http://schemas.microsoft.com/office/drawing/2014/main" id="{7D15A890-1CDB-49CE-7CD3-313DCE2DACDC}"/>
                </a:ext>
              </a:extLst>
            </p:cNvPr>
            <p:cNvSpPr/>
            <p:nvPr/>
          </p:nvSpPr>
          <p:spPr>
            <a:xfrm flipH="1">
              <a:off x="6446557" y="2182584"/>
              <a:ext cx="20685" cy="21387"/>
            </a:xfrm>
            <a:custGeom>
              <a:avLst/>
              <a:gdLst/>
              <a:ahLst/>
              <a:cxnLst/>
              <a:rect l="l" t="t" r="r" b="b"/>
              <a:pathLst>
                <a:path w="383" h="396" extrusionOk="0">
                  <a:moveTo>
                    <a:pt x="108" y="1"/>
                  </a:moveTo>
                  <a:cubicBezTo>
                    <a:pt x="84" y="1"/>
                    <a:pt x="48" y="13"/>
                    <a:pt x="36" y="37"/>
                  </a:cubicBezTo>
                  <a:cubicBezTo>
                    <a:pt x="12" y="61"/>
                    <a:pt x="0" y="85"/>
                    <a:pt x="0" y="120"/>
                  </a:cubicBezTo>
                  <a:cubicBezTo>
                    <a:pt x="0" y="144"/>
                    <a:pt x="12" y="180"/>
                    <a:pt x="36" y="192"/>
                  </a:cubicBezTo>
                  <a:cubicBezTo>
                    <a:pt x="84" y="252"/>
                    <a:pt x="144" y="312"/>
                    <a:pt x="192" y="360"/>
                  </a:cubicBezTo>
                  <a:cubicBezTo>
                    <a:pt x="216" y="384"/>
                    <a:pt x="239" y="395"/>
                    <a:pt x="275" y="395"/>
                  </a:cubicBezTo>
                  <a:cubicBezTo>
                    <a:pt x="299" y="395"/>
                    <a:pt x="335" y="384"/>
                    <a:pt x="359" y="360"/>
                  </a:cubicBezTo>
                  <a:cubicBezTo>
                    <a:pt x="371" y="348"/>
                    <a:pt x="383" y="312"/>
                    <a:pt x="383" y="288"/>
                  </a:cubicBezTo>
                  <a:cubicBezTo>
                    <a:pt x="383" y="252"/>
                    <a:pt x="371" y="228"/>
                    <a:pt x="359" y="204"/>
                  </a:cubicBezTo>
                  <a:cubicBezTo>
                    <a:pt x="299" y="144"/>
                    <a:pt x="239" y="97"/>
                    <a:pt x="192" y="37"/>
                  </a:cubicBezTo>
                  <a:cubicBezTo>
                    <a:pt x="168" y="13"/>
                    <a:pt x="144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783;p59">
              <a:extLst>
                <a:ext uri="{FF2B5EF4-FFF2-40B4-BE49-F238E27FC236}">
                  <a16:creationId xmlns:a16="http://schemas.microsoft.com/office/drawing/2014/main" id="{679F10F1-FDF1-F5D6-8C26-5470EAD071B6}"/>
                </a:ext>
              </a:extLst>
            </p:cNvPr>
            <p:cNvSpPr/>
            <p:nvPr/>
          </p:nvSpPr>
          <p:spPr>
            <a:xfrm flipH="1">
              <a:off x="6409724" y="2146939"/>
              <a:ext cx="28462" cy="27112"/>
            </a:xfrm>
            <a:custGeom>
              <a:avLst/>
              <a:gdLst/>
              <a:ahLst/>
              <a:cxnLst/>
              <a:rect l="l" t="t" r="r" b="b"/>
              <a:pathLst>
                <a:path w="527" h="502" extrusionOk="0">
                  <a:moveTo>
                    <a:pt x="126" y="0"/>
                  </a:moveTo>
                  <a:cubicBezTo>
                    <a:pt x="99" y="0"/>
                    <a:pt x="72" y="9"/>
                    <a:pt x="48" y="27"/>
                  </a:cubicBezTo>
                  <a:cubicBezTo>
                    <a:pt x="0" y="75"/>
                    <a:pt x="0" y="147"/>
                    <a:pt x="48" y="195"/>
                  </a:cubicBezTo>
                  <a:lnTo>
                    <a:pt x="323" y="470"/>
                  </a:lnTo>
                  <a:cubicBezTo>
                    <a:pt x="345" y="492"/>
                    <a:pt x="370" y="501"/>
                    <a:pt x="395" y="501"/>
                  </a:cubicBezTo>
                  <a:cubicBezTo>
                    <a:pt x="424" y="501"/>
                    <a:pt x="453" y="489"/>
                    <a:pt x="479" y="470"/>
                  </a:cubicBezTo>
                  <a:cubicBezTo>
                    <a:pt x="526" y="422"/>
                    <a:pt x="526" y="350"/>
                    <a:pt x="479" y="314"/>
                  </a:cubicBezTo>
                  <a:lnTo>
                    <a:pt x="204" y="27"/>
                  </a:lnTo>
                  <a:cubicBezTo>
                    <a:pt x="180" y="9"/>
                    <a:pt x="153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784;p59">
              <a:extLst>
                <a:ext uri="{FF2B5EF4-FFF2-40B4-BE49-F238E27FC236}">
                  <a16:creationId xmlns:a16="http://schemas.microsoft.com/office/drawing/2014/main" id="{A8270D30-4A87-4845-C9A4-F4D3911B08E7}"/>
                </a:ext>
              </a:extLst>
            </p:cNvPr>
            <p:cNvSpPr/>
            <p:nvPr/>
          </p:nvSpPr>
          <p:spPr>
            <a:xfrm flipH="1">
              <a:off x="6132073" y="2247824"/>
              <a:ext cx="22629" cy="27166"/>
            </a:xfrm>
            <a:custGeom>
              <a:avLst/>
              <a:gdLst/>
              <a:ahLst/>
              <a:cxnLst/>
              <a:rect l="l" t="t" r="r" b="b"/>
              <a:pathLst>
                <a:path w="419" h="503" extrusionOk="0">
                  <a:moveTo>
                    <a:pt x="123" y="1"/>
                  </a:moveTo>
                  <a:cubicBezTo>
                    <a:pt x="105" y="1"/>
                    <a:pt x="87" y="5"/>
                    <a:pt x="72" y="12"/>
                  </a:cubicBezTo>
                  <a:cubicBezTo>
                    <a:pt x="12" y="48"/>
                    <a:pt x="0" y="120"/>
                    <a:pt x="36" y="168"/>
                  </a:cubicBezTo>
                  <a:lnTo>
                    <a:pt x="192" y="443"/>
                  </a:lnTo>
                  <a:cubicBezTo>
                    <a:pt x="216" y="484"/>
                    <a:pt x="257" y="502"/>
                    <a:pt x="296" y="502"/>
                  </a:cubicBezTo>
                  <a:cubicBezTo>
                    <a:pt x="314" y="502"/>
                    <a:pt x="332" y="498"/>
                    <a:pt x="347" y="491"/>
                  </a:cubicBezTo>
                  <a:cubicBezTo>
                    <a:pt x="407" y="455"/>
                    <a:pt x="419" y="383"/>
                    <a:pt x="395" y="335"/>
                  </a:cubicBezTo>
                  <a:cubicBezTo>
                    <a:pt x="335" y="240"/>
                    <a:pt x="275" y="144"/>
                    <a:pt x="227" y="60"/>
                  </a:cubicBezTo>
                  <a:cubicBezTo>
                    <a:pt x="203" y="19"/>
                    <a:pt x="162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785;p59">
              <a:extLst>
                <a:ext uri="{FF2B5EF4-FFF2-40B4-BE49-F238E27FC236}">
                  <a16:creationId xmlns:a16="http://schemas.microsoft.com/office/drawing/2014/main" id="{2ADFDE29-28A3-8AFE-5028-50B04FDFB63A}"/>
                </a:ext>
              </a:extLst>
            </p:cNvPr>
            <p:cNvSpPr/>
            <p:nvPr/>
          </p:nvSpPr>
          <p:spPr>
            <a:xfrm flipH="1">
              <a:off x="6135962" y="2269157"/>
              <a:ext cx="24573" cy="29812"/>
            </a:xfrm>
            <a:custGeom>
              <a:avLst/>
              <a:gdLst/>
              <a:ahLst/>
              <a:cxnLst/>
              <a:rect l="l" t="t" r="r" b="b"/>
              <a:pathLst>
                <a:path w="455" h="552" extrusionOk="0">
                  <a:moveTo>
                    <a:pt x="108" y="0"/>
                  </a:moveTo>
                  <a:cubicBezTo>
                    <a:pt x="108" y="0"/>
                    <a:pt x="96" y="0"/>
                    <a:pt x="84" y="12"/>
                  </a:cubicBezTo>
                  <a:cubicBezTo>
                    <a:pt x="60" y="12"/>
                    <a:pt x="37" y="36"/>
                    <a:pt x="13" y="60"/>
                  </a:cubicBezTo>
                  <a:cubicBezTo>
                    <a:pt x="1" y="84"/>
                    <a:pt x="1" y="120"/>
                    <a:pt x="1" y="144"/>
                  </a:cubicBezTo>
                  <a:cubicBezTo>
                    <a:pt x="13" y="167"/>
                    <a:pt x="37" y="203"/>
                    <a:pt x="60" y="215"/>
                  </a:cubicBezTo>
                  <a:cubicBezTo>
                    <a:pt x="84" y="227"/>
                    <a:pt x="96" y="239"/>
                    <a:pt x="120" y="251"/>
                  </a:cubicBezTo>
                  <a:cubicBezTo>
                    <a:pt x="144" y="263"/>
                    <a:pt x="156" y="287"/>
                    <a:pt x="168" y="299"/>
                  </a:cubicBezTo>
                  <a:cubicBezTo>
                    <a:pt x="180" y="323"/>
                    <a:pt x="192" y="335"/>
                    <a:pt x="204" y="359"/>
                  </a:cubicBezTo>
                  <a:cubicBezTo>
                    <a:pt x="216" y="383"/>
                    <a:pt x="228" y="407"/>
                    <a:pt x="228" y="431"/>
                  </a:cubicBezTo>
                  <a:cubicBezTo>
                    <a:pt x="228" y="431"/>
                    <a:pt x="228" y="442"/>
                    <a:pt x="228" y="442"/>
                  </a:cubicBezTo>
                  <a:cubicBezTo>
                    <a:pt x="228" y="502"/>
                    <a:pt x="276" y="550"/>
                    <a:pt x="335" y="550"/>
                  </a:cubicBezTo>
                  <a:cubicBezTo>
                    <a:pt x="341" y="551"/>
                    <a:pt x="346" y="552"/>
                    <a:pt x="351" y="552"/>
                  </a:cubicBezTo>
                  <a:cubicBezTo>
                    <a:pt x="405" y="552"/>
                    <a:pt x="455" y="497"/>
                    <a:pt x="455" y="442"/>
                  </a:cubicBezTo>
                  <a:cubicBezTo>
                    <a:pt x="443" y="347"/>
                    <a:pt x="419" y="263"/>
                    <a:pt x="371" y="191"/>
                  </a:cubicBezTo>
                  <a:cubicBezTo>
                    <a:pt x="323" y="120"/>
                    <a:pt x="252" y="48"/>
                    <a:pt x="168" y="24"/>
                  </a:cubicBezTo>
                  <a:cubicBezTo>
                    <a:pt x="156" y="12"/>
                    <a:pt x="132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786;p59">
              <a:extLst>
                <a:ext uri="{FF2B5EF4-FFF2-40B4-BE49-F238E27FC236}">
                  <a16:creationId xmlns:a16="http://schemas.microsoft.com/office/drawing/2014/main" id="{459ED061-59D7-C1BB-C8AA-C118E8AA613F}"/>
                </a:ext>
              </a:extLst>
            </p:cNvPr>
            <p:cNvSpPr/>
            <p:nvPr/>
          </p:nvSpPr>
          <p:spPr>
            <a:xfrm flipH="1">
              <a:off x="6156592" y="2227355"/>
              <a:ext cx="22683" cy="26950"/>
            </a:xfrm>
            <a:custGeom>
              <a:avLst/>
              <a:gdLst/>
              <a:ahLst/>
              <a:cxnLst/>
              <a:rect l="l" t="t" r="r" b="b"/>
              <a:pathLst>
                <a:path w="420" h="499" extrusionOk="0">
                  <a:moveTo>
                    <a:pt x="139" y="1"/>
                  </a:moveTo>
                  <a:cubicBezTo>
                    <a:pt x="117" y="1"/>
                    <a:pt x="95" y="7"/>
                    <a:pt x="73" y="21"/>
                  </a:cubicBezTo>
                  <a:cubicBezTo>
                    <a:pt x="25" y="45"/>
                    <a:pt x="1" y="116"/>
                    <a:pt x="37" y="164"/>
                  </a:cubicBezTo>
                  <a:lnTo>
                    <a:pt x="204" y="439"/>
                  </a:lnTo>
                  <a:cubicBezTo>
                    <a:pt x="221" y="480"/>
                    <a:pt x="259" y="499"/>
                    <a:pt x="297" y="499"/>
                  </a:cubicBezTo>
                  <a:cubicBezTo>
                    <a:pt x="315" y="499"/>
                    <a:pt x="333" y="495"/>
                    <a:pt x="348" y="487"/>
                  </a:cubicBezTo>
                  <a:cubicBezTo>
                    <a:pt x="407" y="463"/>
                    <a:pt x="419" y="380"/>
                    <a:pt x="395" y="332"/>
                  </a:cubicBezTo>
                  <a:lnTo>
                    <a:pt x="228" y="57"/>
                  </a:lnTo>
                  <a:cubicBezTo>
                    <a:pt x="206" y="19"/>
                    <a:pt x="174" y="1"/>
                    <a:pt x="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787;p59">
              <a:extLst>
                <a:ext uri="{FF2B5EF4-FFF2-40B4-BE49-F238E27FC236}">
                  <a16:creationId xmlns:a16="http://schemas.microsoft.com/office/drawing/2014/main" id="{7186972C-48CC-0AF7-2B26-394E86D932A0}"/>
                </a:ext>
              </a:extLst>
            </p:cNvPr>
            <p:cNvSpPr/>
            <p:nvPr/>
          </p:nvSpPr>
          <p:spPr>
            <a:xfrm flipH="1">
              <a:off x="6219241" y="2867719"/>
              <a:ext cx="36833" cy="42180"/>
            </a:xfrm>
            <a:custGeom>
              <a:avLst/>
              <a:gdLst/>
              <a:ahLst/>
              <a:cxnLst/>
              <a:rect l="l" t="t" r="r" b="b"/>
              <a:pathLst>
                <a:path w="682" h="781" extrusionOk="0">
                  <a:moveTo>
                    <a:pt x="125" y="1"/>
                  </a:moveTo>
                  <a:cubicBezTo>
                    <a:pt x="106" y="1"/>
                    <a:pt x="88" y="5"/>
                    <a:pt x="72" y="13"/>
                  </a:cubicBezTo>
                  <a:cubicBezTo>
                    <a:pt x="12" y="37"/>
                    <a:pt x="0" y="120"/>
                    <a:pt x="36" y="168"/>
                  </a:cubicBezTo>
                  <a:cubicBezTo>
                    <a:pt x="156" y="383"/>
                    <a:pt x="299" y="575"/>
                    <a:pt x="478" y="754"/>
                  </a:cubicBezTo>
                  <a:cubicBezTo>
                    <a:pt x="502" y="772"/>
                    <a:pt x="529" y="781"/>
                    <a:pt x="556" y="781"/>
                  </a:cubicBezTo>
                  <a:cubicBezTo>
                    <a:pt x="583" y="781"/>
                    <a:pt x="610" y="772"/>
                    <a:pt x="634" y="754"/>
                  </a:cubicBezTo>
                  <a:cubicBezTo>
                    <a:pt x="682" y="706"/>
                    <a:pt x="682" y="634"/>
                    <a:pt x="634" y="587"/>
                  </a:cubicBezTo>
                  <a:cubicBezTo>
                    <a:pt x="598" y="551"/>
                    <a:pt x="550" y="503"/>
                    <a:pt x="514" y="455"/>
                  </a:cubicBezTo>
                  <a:cubicBezTo>
                    <a:pt x="490" y="443"/>
                    <a:pt x="478" y="419"/>
                    <a:pt x="454" y="395"/>
                  </a:cubicBezTo>
                  <a:cubicBezTo>
                    <a:pt x="442" y="383"/>
                    <a:pt x="442" y="371"/>
                    <a:pt x="431" y="359"/>
                  </a:cubicBezTo>
                  <a:cubicBezTo>
                    <a:pt x="419" y="359"/>
                    <a:pt x="419" y="348"/>
                    <a:pt x="419" y="348"/>
                  </a:cubicBezTo>
                  <a:cubicBezTo>
                    <a:pt x="347" y="252"/>
                    <a:pt x="287" y="156"/>
                    <a:pt x="227" y="49"/>
                  </a:cubicBezTo>
                  <a:cubicBezTo>
                    <a:pt x="203" y="17"/>
                    <a:pt x="163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788;p59">
              <a:extLst>
                <a:ext uri="{FF2B5EF4-FFF2-40B4-BE49-F238E27FC236}">
                  <a16:creationId xmlns:a16="http://schemas.microsoft.com/office/drawing/2014/main" id="{23A4A024-00FE-E408-6EE4-F7C1CF1E1FF6}"/>
                </a:ext>
              </a:extLst>
            </p:cNvPr>
            <p:cNvSpPr/>
            <p:nvPr/>
          </p:nvSpPr>
          <p:spPr>
            <a:xfrm flipH="1">
              <a:off x="6243760" y="2896990"/>
              <a:ext cx="23331" cy="30838"/>
            </a:xfrm>
            <a:custGeom>
              <a:avLst/>
              <a:gdLst/>
              <a:ahLst/>
              <a:cxnLst/>
              <a:rect l="l" t="t" r="r" b="b"/>
              <a:pathLst>
                <a:path w="432" h="571" extrusionOk="0">
                  <a:moveTo>
                    <a:pt x="130" y="1"/>
                  </a:moveTo>
                  <a:cubicBezTo>
                    <a:pt x="107" y="1"/>
                    <a:pt x="83" y="7"/>
                    <a:pt x="61" y="21"/>
                  </a:cubicBezTo>
                  <a:cubicBezTo>
                    <a:pt x="13" y="45"/>
                    <a:pt x="1" y="116"/>
                    <a:pt x="25" y="176"/>
                  </a:cubicBezTo>
                  <a:lnTo>
                    <a:pt x="216" y="523"/>
                  </a:lnTo>
                  <a:cubicBezTo>
                    <a:pt x="232" y="555"/>
                    <a:pt x="269" y="571"/>
                    <a:pt x="310" y="571"/>
                  </a:cubicBezTo>
                  <a:cubicBezTo>
                    <a:pt x="330" y="571"/>
                    <a:pt x="352" y="567"/>
                    <a:pt x="371" y="559"/>
                  </a:cubicBezTo>
                  <a:cubicBezTo>
                    <a:pt x="419" y="535"/>
                    <a:pt x="431" y="463"/>
                    <a:pt x="407" y="403"/>
                  </a:cubicBezTo>
                  <a:lnTo>
                    <a:pt x="216" y="57"/>
                  </a:lnTo>
                  <a:cubicBezTo>
                    <a:pt x="201" y="19"/>
                    <a:pt x="167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789;p59">
              <a:extLst>
                <a:ext uri="{FF2B5EF4-FFF2-40B4-BE49-F238E27FC236}">
                  <a16:creationId xmlns:a16="http://schemas.microsoft.com/office/drawing/2014/main" id="{7913D60F-A52A-C384-2AF2-C982160166D2}"/>
                </a:ext>
              </a:extLst>
            </p:cNvPr>
            <p:cNvSpPr/>
            <p:nvPr/>
          </p:nvSpPr>
          <p:spPr>
            <a:xfrm flipH="1">
              <a:off x="6257964" y="2859347"/>
              <a:ext cx="18795" cy="23709"/>
            </a:xfrm>
            <a:custGeom>
              <a:avLst/>
              <a:gdLst/>
              <a:ahLst/>
              <a:cxnLst/>
              <a:rect l="l" t="t" r="r" b="b"/>
              <a:pathLst>
                <a:path w="348" h="439" extrusionOk="0">
                  <a:moveTo>
                    <a:pt x="108" y="0"/>
                  </a:moveTo>
                  <a:cubicBezTo>
                    <a:pt x="84" y="0"/>
                    <a:pt x="60" y="12"/>
                    <a:pt x="36" y="24"/>
                  </a:cubicBezTo>
                  <a:cubicBezTo>
                    <a:pt x="12" y="48"/>
                    <a:pt x="0" y="84"/>
                    <a:pt x="0" y="108"/>
                  </a:cubicBezTo>
                  <a:cubicBezTo>
                    <a:pt x="0" y="132"/>
                    <a:pt x="12" y="168"/>
                    <a:pt x="36" y="192"/>
                  </a:cubicBezTo>
                  <a:cubicBezTo>
                    <a:pt x="48" y="204"/>
                    <a:pt x="60" y="216"/>
                    <a:pt x="72" y="228"/>
                  </a:cubicBezTo>
                  <a:cubicBezTo>
                    <a:pt x="84" y="239"/>
                    <a:pt x="96" y="263"/>
                    <a:pt x="96" y="287"/>
                  </a:cubicBezTo>
                  <a:cubicBezTo>
                    <a:pt x="108" y="311"/>
                    <a:pt x="120" y="335"/>
                    <a:pt x="120" y="359"/>
                  </a:cubicBezTo>
                  <a:cubicBezTo>
                    <a:pt x="120" y="383"/>
                    <a:pt x="144" y="407"/>
                    <a:pt x="168" y="419"/>
                  </a:cubicBezTo>
                  <a:cubicBezTo>
                    <a:pt x="182" y="433"/>
                    <a:pt x="200" y="439"/>
                    <a:pt x="220" y="439"/>
                  </a:cubicBezTo>
                  <a:cubicBezTo>
                    <a:pt x="234" y="439"/>
                    <a:pt x="249" y="436"/>
                    <a:pt x="264" y="431"/>
                  </a:cubicBezTo>
                  <a:cubicBezTo>
                    <a:pt x="287" y="431"/>
                    <a:pt x="311" y="407"/>
                    <a:pt x="323" y="383"/>
                  </a:cubicBezTo>
                  <a:cubicBezTo>
                    <a:pt x="335" y="371"/>
                    <a:pt x="335" y="359"/>
                    <a:pt x="335" y="335"/>
                  </a:cubicBezTo>
                  <a:cubicBezTo>
                    <a:pt x="347" y="323"/>
                    <a:pt x="347" y="311"/>
                    <a:pt x="335" y="299"/>
                  </a:cubicBezTo>
                  <a:cubicBezTo>
                    <a:pt x="335" y="239"/>
                    <a:pt x="311" y="192"/>
                    <a:pt x="287" y="144"/>
                  </a:cubicBezTo>
                  <a:cubicBezTo>
                    <a:pt x="275" y="120"/>
                    <a:pt x="252" y="96"/>
                    <a:pt x="240" y="72"/>
                  </a:cubicBezTo>
                  <a:cubicBezTo>
                    <a:pt x="228" y="60"/>
                    <a:pt x="204" y="48"/>
                    <a:pt x="192" y="24"/>
                  </a:cubicBezTo>
                  <a:cubicBezTo>
                    <a:pt x="168" y="12"/>
                    <a:pt x="14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9790;p59">
              <a:extLst>
                <a:ext uri="{FF2B5EF4-FFF2-40B4-BE49-F238E27FC236}">
                  <a16:creationId xmlns:a16="http://schemas.microsoft.com/office/drawing/2014/main" id="{E78F0697-E6FD-8A91-D741-F811DE7D3BA0}"/>
                </a:ext>
              </a:extLst>
            </p:cNvPr>
            <p:cNvSpPr/>
            <p:nvPr/>
          </p:nvSpPr>
          <p:spPr>
            <a:xfrm flipH="1">
              <a:off x="6195370" y="2831588"/>
              <a:ext cx="21333" cy="21333"/>
            </a:xfrm>
            <a:custGeom>
              <a:avLst/>
              <a:gdLst/>
              <a:ahLst/>
              <a:cxnLst/>
              <a:rect l="l" t="t" r="r" b="b"/>
              <a:pathLst>
                <a:path w="395" h="395" extrusionOk="0">
                  <a:moveTo>
                    <a:pt x="108" y="0"/>
                  </a:moveTo>
                  <a:cubicBezTo>
                    <a:pt x="84" y="0"/>
                    <a:pt x="48" y="24"/>
                    <a:pt x="36" y="36"/>
                  </a:cubicBezTo>
                  <a:cubicBezTo>
                    <a:pt x="12" y="60"/>
                    <a:pt x="0" y="96"/>
                    <a:pt x="0" y="120"/>
                  </a:cubicBezTo>
                  <a:cubicBezTo>
                    <a:pt x="0" y="144"/>
                    <a:pt x="12" y="180"/>
                    <a:pt x="36" y="192"/>
                  </a:cubicBezTo>
                  <a:cubicBezTo>
                    <a:pt x="84" y="251"/>
                    <a:pt x="144" y="311"/>
                    <a:pt x="204" y="359"/>
                  </a:cubicBezTo>
                  <a:cubicBezTo>
                    <a:pt x="228" y="383"/>
                    <a:pt x="252" y="395"/>
                    <a:pt x="275" y="395"/>
                  </a:cubicBezTo>
                  <a:cubicBezTo>
                    <a:pt x="311" y="395"/>
                    <a:pt x="335" y="383"/>
                    <a:pt x="359" y="359"/>
                  </a:cubicBezTo>
                  <a:cubicBezTo>
                    <a:pt x="383" y="335"/>
                    <a:pt x="395" y="311"/>
                    <a:pt x="395" y="275"/>
                  </a:cubicBezTo>
                  <a:cubicBezTo>
                    <a:pt x="395" y="251"/>
                    <a:pt x="383" y="215"/>
                    <a:pt x="359" y="203"/>
                  </a:cubicBezTo>
                  <a:cubicBezTo>
                    <a:pt x="299" y="144"/>
                    <a:pt x="252" y="96"/>
                    <a:pt x="192" y="36"/>
                  </a:cubicBezTo>
                  <a:cubicBezTo>
                    <a:pt x="168" y="12"/>
                    <a:pt x="144" y="12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9791;p59">
              <a:extLst>
                <a:ext uri="{FF2B5EF4-FFF2-40B4-BE49-F238E27FC236}">
                  <a16:creationId xmlns:a16="http://schemas.microsoft.com/office/drawing/2014/main" id="{6E4F49EF-EE44-D48E-4887-6C2C87939442}"/>
                </a:ext>
              </a:extLst>
            </p:cNvPr>
            <p:cNvSpPr/>
            <p:nvPr/>
          </p:nvSpPr>
          <p:spPr>
            <a:xfrm flipH="1">
              <a:off x="6781671" y="3013646"/>
              <a:ext cx="25870" cy="36509"/>
            </a:xfrm>
            <a:custGeom>
              <a:avLst/>
              <a:gdLst/>
              <a:ahLst/>
              <a:cxnLst/>
              <a:rect l="l" t="t" r="r" b="b"/>
              <a:pathLst>
                <a:path w="479" h="676" extrusionOk="0">
                  <a:moveTo>
                    <a:pt x="347" y="1"/>
                  </a:moveTo>
                  <a:cubicBezTo>
                    <a:pt x="287" y="1"/>
                    <a:pt x="227" y="61"/>
                    <a:pt x="239" y="121"/>
                  </a:cubicBezTo>
                  <a:cubicBezTo>
                    <a:pt x="239" y="132"/>
                    <a:pt x="239" y="156"/>
                    <a:pt x="239" y="180"/>
                  </a:cubicBezTo>
                  <a:cubicBezTo>
                    <a:pt x="239" y="189"/>
                    <a:pt x="233" y="198"/>
                    <a:pt x="230" y="202"/>
                  </a:cubicBezTo>
                  <a:lnTo>
                    <a:pt x="230" y="202"/>
                  </a:lnTo>
                  <a:cubicBezTo>
                    <a:pt x="231" y="195"/>
                    <a:pt x="233" y="189"/>
                    <a:pt x="233" y="189"/>
                  </a:cubicBezTo>
                  <a:lnTo>
                    <a:pt x="233" y="189"/>
                  </a:lnTo>
                  <a:cubicBezTo>
                    <a:pt x="233" y="189"/>
                    <a:pt x="231" y="193"/>
                    <a:pt x="227" y="204"/>
                  </a:cubicBezTo>
                  <a:cubicBezTo>
                    <a:pt x="227" y="204"/>
                    <a:pt x="228" y="203"/>
                    <a:pt x="230" y="202"/>
                  </a:cubicBezTo>
                  <a:lnTo>
                    <a:pt x="230" y="202"/>
                  </a:lnTo>
                  <a:cubicBezTo>
                    <a:pt x="228" y="207"/>
                    <a:pt x="227" y="213"/>
                    <a:pt x="227" y="216"/>
                  </a:cubicBezTo>
                  <a:cubicBezTo>
                    <a:pt x="227" y="240"/>
                    <a:pt x="215" y="252"/>
                    <a:pt x="215" y="276"/>
                  </a:cubicBezTo>
                  <a:cubicBezTo>
                    <a:pt x="215" y="288"/>
                    <a:pt x="204" y="288"/>
                    <a:pt x="204" y="300"/>
                  </a:cubicBezTo>
                  <a:cubicBezTo>
                    <a:pt x="204" y="300"/>
                    <a:pt x="204" y="312"/>
                    <a:pt x="204" y="312"/>
                  </a:cubicBezTo>
                  <a:cubicBezTo>
                    <a:pt x="192" y="336"/>
                    <a:pt x="180" y="348"/>
                    <a:pt x="168" y="372"/>
                  </a:cubicBezTo>
                  <a:cubicBezTo>
                    <a:pt x="168" y="372"/>
                    <a:pt x="156" y="384"/>
                    <a:pt x="156" y="396"/>
                  </a:cubicBezTo>
                  <a:lnTo>
                    <a:pt x="144" y="396"/>
                  </a:lnTo>
                  <a:cubicBezTo>
                    <a:pt x="132" y="407"/>
                    <a:pt x="120" y="431"/>
                    <a:pt x="96" y="443"/>
                  </a:cubicBezTo>
                  <a:cubicBezTo>
                    <a:pt x="96" y="443"/>
                    <a:pt x="96" y="443"/>
                    <a:pt x="96" y="455"/>
                  </a:cubicBezTo>
                  <a:lnTo>
                    <a:pt x="84" y="455"/>
                  </a:lnTo>
                  <a:cubicBezTo>
                    <a:pt x="84" y="455"/>
                    <a:pt x="72" y="467"/>
                    <a:pt x="72" y="467"/>
                  </a:cubicBezTo>
                  <a:cubicBezTo>
                    <a:pt x="24" y="503"/>
                    <a:pt x="0" y="563"/>
                    <a:pt x="36" y="623"/>
                  </a:cubicBezTo>
                  <a:cubicBezTo>
                    <a:pt x="52" y="655"/>
                    <a:pt x="89" y="676"/>
                    <a:pt x="126" y="676"/>
                  </a:cubicBezTo>
                  <a:cubicBezTo>
                    <a:pt x="145" y="676"/>
                    <a:pt x="164" y="671"/>
                    <a:pt x="180" y="659"/>
                  </a:cubicBezTo>
                  <a:cubicBezTo>
                    <a:pt x="359" y="539"/>
                    <a:pt x="479" y="336"/>
                    <a:pt x="455" y="121"/>
                  </a:cubicBezTo>
                  <a:cubicBezTo>
                    <a:pt x="455" y="49"/>
                    <a:pt x="407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9792;p59">
              <a:extLst>
                <a:ext uri="{FF2B5EF4-FFF2-40B4-BE49-F238E27FC236}">
                  <a16:creationId xmlns:a16="http://schemas.microsoft.com/office/drawing/2014/main" id="{1010F3F2-1540-D703-E56F-D47B8733BFE2}"/>
                </a:ext>
              </a:extLst>
            </p:cNvPr>
            <p:cNvSpPr/>
            <p:nvPr/>
          </p:nvSpPr>
          <p:spPr>
            <a:xfrm flipH="1">
              <a:off x="6797820" y="2998794"/>
              <a:ext cx="27166" cy="36509"/>
            </a:xfrm>
            <a:custGeom>
              <a:avLst/>
              <a:gdLst/>
              <a:ahLst/>
              <a:cxnLst/>
              <a:rect l="l" t="t" r="r" b="b"/>
              <a:pathLst>
                <a:path w="503" h="676" extrusionOk="0">
                  <a:moveTo>
                    <a:pt x="383" y="1"/>
                  </a:moveTo>
                  <a:cubicBezTo>
                    <a:pt x="323" y="1"/>
                    <a:pt x="275" y="61"/>
                    <a:pt x="275" y="121"/>
                  </a:cubicBezTo>
                  <a:cubicBezTo>
                    <a:pt x="275" y="121"/>
                    <a:pt x="275" y="132"/>
                    <a:pt x="275" y="144"/>
                  </a:cubicBezTo>
                  <a:lnTo>
                    <a:pt x="263" y="156"/>
                  </a:lnTo>
                  <a:cubicBezTo>
                    <a:pt x="263" y="180"/>
                    <a:pt x="263" y="204"/>
                    <a:pt x="252" y="216"/>
                  </a:cubicBezTo>
                  <a:cubicBezTo>
                    <a:pt x="252" y="228"/>
                    <a:pt x="252" y="240"/>
                    <a:pt x="240" y="252"/>
                  </a:cubicBezTo>
                  <a:cubicBezTo>
                    <a:pt x="240" y="252"/>
                    <a:pt x="240" y="252"/>
                    <a:pt x="240" y="264"/>
                  </a:cubicBezTo>
                  <a:cubicBezTo>
                    <a:pt x="228" y="276"/>
                    <a:pt x="216" y="300"/>
                    <a:pt x="216" y="312"/>
                  </a:cubicBezTo>
                  <a:cubicBezTo>
                    <a:pt x="204" y="336"/>
                    <a:pt x="192" y="348"/>
                    <a:pt x="180" y="360"/>
                  </a:cubicBezTo>
                  <a:cubicBezTo>
                    <a:pt x="180" y="372"/>
                    <a:pt x="168" y="372"/>
                    <a:pt x="168" y="372"/>
                  </a:cubicBezTo>
                  <a:cubicBezTo>
                    <a:pt x="156" y="384"/>
                    <a:pt x="156" y="396"/>
                    <a:pt x="144" y="396"/>
                  </a:cubicBezTo>
                  <a:cubicBezTo>
                    <a:pt x="132" y="419"/>
                    <a:pt x="120" y="431"/>
                    <a:pt x="96" y="443"/>
                  </a:cubicBezTo>
                  <a:cubicBezTo>
                    <a:pt x="84" y="455"/>
                    <a:pt x="72" y="455"/>
                    <a:pt x="60" y="467"/>
                  </a:cubicBezTo>
                  <a:cubicBezTo>
                    <a:pt x="12" y="503"/>
                    <a:pt x="0" y="563"/>
                    <a:pt x="24" y="623"/>
                  </a:cubicBezTo>
                  <a:cubicBezTo>
                    <a:pt x="40" y="655"/>
                    <a:pt x="83" y="676"/>
                    <a:pt x="124" y="676"/>
                  </a:cubicBezTo>
                  <a:cubicBezTo>
                    <a:pt x="144" y="676"/>
                    <a:pt x="164" y="671"/>
                    <a:pt x="180" y="659"/>
                  </a:cubicBezTo>
                  <a:cubicBezTo>
                    <a:pt x="371" y="539"/>
                    <a:pt x="491" y="336"/>
                    <a:pt x="491" y="121"/>
                  </a:cubicBezTo>
                  <a:cubicBezTo>
                    <a:pt x="503" y="49"/>
                    <a:pt x="443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9793;p59">
              <a:extLst>
                <a:ext uri="{FF2B5EF4-FFF2-40B4-BE49-F238E27FC236}">
                  <a16:creationId xmlns:a16="http://schemas.microsoft.com/office/drawing/2014/main" id="{176DD0EA-74BA-78F2-7210-0942D25CBC86}"/>
                </a:ext>
              </a:extLst>
            </p:cNvPr>
            <p:cNvSpPr/>
            <p:nvPr/>
          </p:nvSpPr>
          <p:spPr>
            <a:xfrm flipH="1">
              <a:off x="6769412" y="2966282"/>
              <a:ext cx="23277" cy="27058"/>
            </a:xfrm>
            <a:custGeom>
              <a:avLst/>
              <a:gdLst/>
              <a:ahLst/>
              <a:cxnLst/>
              <a:rect l="l" t="t" r="r" b="b"/>
              <a:pathLst>
                <a:path w="431" h="501" extrusionOk="0">
                  <a:moveTo>
                    <a:pt x="295" y="0"/>
                  </a:moveTo>
                  <a:cubicBezTo>
                    <a:pt x="284" y="0"/>
                    <a:pt x="274" y="2"/>
                    <a:pt x="263" y="5"/>
                  </a:cubicBezTo>
                  <a:cubicBezTo>
                    <a:pt x="239" y="17"/>
                    <a:pt x="215" y="29"/>
                    <a:pt x="204" y="53"/>
                  </a:cubicBezTo>
                  <a:lnTo>
                    <a:pt x="36" y="328"/>
                  </a:lnTo>
                  <a:cubicBezTo>
                    <a:pt x="0" y="388"/>
                    <a:pt x="24" y="448"/>
                    <a:pt x="72" y="483"/>
                  </a:cubicBezTo>
                  <a:cubicBezTo>
                    <a:pt x="89" y="492"/>
                    <a:pt x="112" y="500"/>
                    <a:pt x="132" y="500"/>
                  </a:cubicBezTo>
                  <a:cubicBezTo>
                    <a:pt x="141" y="500"/>
                    <a:pt x="149" y="499"/>
                    <a:pt x="156" y="495"/>
                  </a:cubicBezTo>
                  <a:cubicBezTo>
                    <a:pt x="192" y="495"/>
                    <a:pt x="215" y="471"/>
                    <a:pt x="227" y="448"/>
                  </a:cubicBezTo>
                  <a:lnTo>
                    <a:pt x="395" y="173"/>
                  </a:lnTo>
                  <a:cubicBezTo>
                    <a:pt x="431" y="113"/>
                    <a:pt x="407" y="53"/>
                    <a:pt x="359" y="17"/>
                  </a:cubicBezTo>
                  <a:cubicBezTo>
                    <a:pt x="342" y="9"/>
                    <a:pt x="319" y="0"/>
                    <a:pt x="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9794;p59">
              <a:extLst>
                <a:ext uri="{FF2B5EF4-FFF2-40B4-BE49-F238E27FC236}">
                  <a16:creationId xmlns:a16="http://schemas.microsoft.com/office/drawing/2014/main" id="{239C9D69-A62C-6206-426B-1467D67391EA}"/>
                </a:ext>
              </a:extLst>
            </p:cNvPr>
            <p:cNvSpPr/>
            <p:nvPr/>
          </p:nvSpPr>
          <p:spPr>
            <a:xfrm flipH="1">
              <a:off x="6846912" y="2996256"/>
              <a:ext cx="15554" cy="11666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1" y="0"/>
                    <a:pt x="1" y="215"/>
                    <a:pt x="144" y="215"/>
                  </a:cubicBezTo>
                  <a:cubicBezTo>
                    <a:pt x="288" y="215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9795;p59">
              <a:extLst>
                <a:ext uri="{FF2B5EF4-FFF2-40B4-BE49-F238E27FC236}">
                  <a16:creationId xmlns:a16="http://schemas.microsoft.com/office/drawing/2014/main" id="{357C2351-34D3-7E45-4C7B-79275EAFDEB6}"/>
                </a:ext>
              </a:extLst>
            </p:cNvPr>
            <p:cNvSpPr/>
            <p:nvPr/>
          </p:nvSpPr>
          <p:spPr>
            <a:xfrm flipH="1">
              <a:off x="7181378" y="2751495"/>
              <a:ext cx="33647" cy="21387"/>
            </a:xfrm>
            <a:custGeom>
              <a:avLst/>
              <a:gdLst/>
              <a:ahLst/>
              <a:cxnLst/>
              <a:rect l="l" t="t" r="r" b="b"/>
              <a:pathLst>
                <a:path w="623" h="396" extrusionOk="0">
                  <a:moveTo>
                    <a:pt x="497" y="1"/>
                  </a:moveTo>
                  <a:cubicBezTo>
                    <a:pt x="467" y="1"/>
                    <a:pt x="437" y="13"/>
                    <a:pt x="419" y="36"/>
                  </a:cubicBezTo>
                  <a:cubicBezTo>
                    <a:pt x="395" y="60"/>
                    <a:pt x="383" y="72"/>
                    <a:pt x="359" y="96"/>
                  </a:cubicBezTo>
                  <a:cubicBezTo>
                    <a:pt x="347" y="96"/>
                    <a:pt x="347" y="108"/>
                    <a:pt x="336" y="108"/>
                  </a:cubicBezTo>
                  <a:cubicBezTo>
                    <a:pt x="324" y="120"/>
                    <a:pt x="312" y="120"/>
                    <a:pt x="300" y="132"/>
                  </a:cubicBezTo>
                  <a:cubicBezTo>
                    <a:pt x="288" y="132"/>
                    <a:pt x="276" y="144"/>
                    <a:pt x="264" y="144"/>
                  </a:cubicBezTo>
                  <a:cubicBezTo>
                    <a:pt x="264" y="144"/>
                    <a:pt x="252" y="156"/>
                    <a:pt x="240" y="156"/>
                  </a:cubicBezTo>
                  <a:cubicBezTo>
                    <a:pt x="216" y="156"/>
                    <a:pt x="204" y="168"/>
                    <a:pt x="180" y="168"/>
                  </a:cubicBezTo>
                  <a:lnTo>
                    <a:pt x="108" y="168"/>
                  </a:lnTo>
                  <a:cubicBezTo>
                    <a:pt x="49" y="168"/>
                    <a:pt x="1" y="228"/>
                    <a:pt x="1" y="288"/>
                  </a:cubicBezTo>
                  <a:cubicBezTo>
                    <a:pt x="1" y="347"/>
                    <a:pt x="49" y="395"/>
                    <a:pt x="108" y="395"/>
                  </a:cubicBezTo>
                  <a:cubicBezTo>
                    <a:pt x="288" y="395"/>
                    <a:pt x="467" y="323"/>
                    <a:pt x="575" y="192"/>
                  </a:cubicBezTo>
                  <a:cubicBezTo>
                    <a:pt x="622" y="144"/>
                    <a:pt x="622" y="84"/>
                    <a:pt x="575" y="36"/>
                  </a:cubicBezTo>
                  <a:cubicBezTo>
                    <a:pt x="557" y="13"/>
                    <a:pt x="527" y="1"/>
                    <a:pt x="4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9796;p59">
              <a:extLst>
                <a:ext uri="{FF2B5EF4-FFF2-40B4-BE49-F238E27FC236}">
                  <a16:creationId xmlns:a16="http://schemas.microsoft.com/office/drawing/2014/main" id="{064A6259-1B5B-98F3-6B9C-C568BAC077C4}"/>
                </a:ext>
              </a:extLst>
            </p:cNvPr>
            <p:cNvSpPr/>
            <p:nvPr/>
          </p:nvSpPr>
          <p:spPr>
            <a:xfrm flipH="1">
              <a:off x="7181378" y="2728272"/>
              <a:ext cx="31054" cy="23277"/>
            </a:xfrm>
            <a:custGeom>
              <a:avLst/>
              <a:gdLst/>
              <a:ahLst/>
              <a:cxnLst/>
              <a:rect l="l" t="t" r="r" b="b"/>
              <a:pathLst>
                <a:path w="575" h="431" extrusionOk="0">
                  <a:moveTo>
                    <a:pt x="431" y="0"/>
                  </a:moveTo>
                  <a:cubicBezTo>
                    <a:pt x="402" y="10"/>
                    <a:pt x="388" y="20"/>
                    <a:pt x="371" y="36"/>
                  </a:cubicBezTo>
                  <a:lnTo>
                    <a:pt x="371" y="36"/>
                  </a:lnTo>
                  <a:cubicBezTo>
                    <a:pt x="371" y="36"/>
                    <a:pt x="371" y="36"/>
                    <a:pt x="371" y="36"/>
                  </a:cubicBezTo>
                  <a:lnTo>
                    <a:pt x="371" y="36"/>
                  </a:lnTo>
                  <a:cubicBezTo>
                    <a:pt x="371" y="36"/>
                    <a:pt x="371" y="36"/>
                    <a:pt x="371" y="36"/>
                  </a:cubicBezTo>
                  <a:lnTo>
                    <a:pt x="371" y="36"/>
                  </a:lnTo>
                  <a:cubicBezTo>
                    <a:pt x="367" y="40"/>
                    <a:pt x="363" y="44"/>
                    <a:pt x="359" y="48"/>
                  </a:cubicBezTo>
                  <a:cubicBezTo>
                    <a:pt x="361" y="48"/>
                    <a:pt x="362" y="48"/>
                    <a:pt x="363" y="47"/>
                  </a:cubicBezTo>
                  <a:lnTo>
                    <a:pt x="363" y="47"/>
                  </a:lnTo>
                  <a:cubicBezTo>
                    <a:pt x="342" y="77"/>
                    <a:pt x="319" y="98"/>
                    <a:pt x="288" y="120"/>
                  </a:cubicBezTo>
                  <a:cubicBezTo>
                    <a:pt x="252" y="144"/>
                    <a:pt x="216" y="168"/>
                    <a:pt x="180" y="180"/>
                  </a:cubicBezTo>
                  <a:cubicBezTo>
                    <a:pt x="156" y="191"/>
                    <a:pt x="120" y="203"/>
                    <a:pt x="84" y="215"/>
                  </a:cubicBezTo>
                  <a:cubicBezTo>
                    <a:pt x="24" y="227"/>
                    <a:pt x="1" y="299"/>
                    <a:pt x="13" y="347"/>
                  </a:cubicBezTo>
                  <a:cubicBezTo>
                    <a:pt x="13" y="371"/>
                    <a:pt x="36" y="407"/>
                    <a:pt x="60" y="419"/>
                  </a:cubicBezTo>
                  <a:cubicBezTo>
                    <a:pt x="84" y="431"/>
                    <a:pt x="120" y="431"/>
                    <a:pt x="144" y="431"/>
                  </a:cubicBezTo>
                  <a:cubicBezTo>
                    <a:pt x="228" y="419"/>
                    <a:pt x="299" y="383"/>
                    <a:pt x="371" y="347"/>
                  </a:cubicBezTo>
                  <a:cubicBezTo>
                    <a:pt x="443" y="299"/>
                    <a:pt x="503" y="239"/>
                    <a:pt x="551" y="168"/>
                  </a:cubicBezTo>
                  <a:cubicBezTo>
                    <a:pt x="574" y="144"/>
                    <a:pt x="574" y="108"/>
                    <a:pt x="563" y="84"/>
                  </a:cubicBezTo>
                  <a:cubicBezTo>
                    <a:pt x="563" y="48"/>
                    <a:pt x="539" y="24"/>
                    <a:pt x="515" y="12"/>
                  </a:cubicBezTo>
                  <a:cubicBezTo>
                    <a:pt x="491" y="0"/>
                    <a:pt x="455" y="0"/>
                    <a:pt x="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9797;p59">
              <a:extLst>
                <a:ext uri="{FF2B5EF4-FFF2-40B4-BE49-F238E27FC236}">
                  <a16:creationId xmlns:a16="http://schemas.microsoft.com/office/drawing/2014/main" id="{3135B986-8465-2130-69B8-3F20F17C3F8E}"/>
                </a:ext>
              </a:extLst>
            </p:cNvPr>
            <p:cNvSpPr/>
            <p:nvPr/>
          </p:nvSpPr>
          <p:spPr>
            <a:xfrm flipH="1">
              <a:off x="7187211" y="2793675"/>
              <a:ext cx="34241" cy="23763"/>
            </a:xfrm>
            <a:custGeom>
              <a:avLst/>
              <a:gdLst/>
              <a:ahLst/>
              <a:cxnLst/>
              <a:rect l="l" t="t" r="r" b="b"/>
              <a:pathLst>
                <a:path w="634" h="440" extrusionOk="0">
                  <a:moveTo>
                    <a:pt x="515" y="1"/>
                  </a:moveTo>
                  <a:cubicBezTo>
                    <a:pt x="494" y="1"/>
                    <a:pt x="472" y="7"/>
                    <a:pt x="455" y="21"/>
                  </a:cubicBezTo>
                  <a:cubicBezTo>
                    <a:pt x="323" y="92"/>
                    <a:pt x="191" y="164"/>
                    <a:pt x="72" y="236"/>
                  </a:cubicBezTo>
                  <a:cubicBezTo>
                    <a:pt x="12" y="260"/>
                    <a:pt x="0" y="332"/>
                    <a:pt x="24" y="391"/>
                  </a:cubicBezTo>
                  <a:cubicBezTo>
                    <a:pt x="48" y="423"/>
                    <a:pt x="88" y="439"/>
                    <a:pt x="126" y="439"/>
                  </a:cubicBezTo>
                  <a:cubicBezTo>
                    <a:pt x="145" y="439"/>
                    <a:pt x="164" y="435"/>
                    <a:pt x="180" y="427"/>
                  </a:cubicBezTo>
                  <a:cubicBezTo>
                    <a:pt x="311" y="355"/>
                    <a:pt x="443" y="284"/>
                    <a:pt x="562" y="212"/>
                  </a:cubicBezTo>
                  <a:cubicBezTo>
                    <a:pt x="622" y="176"/>
                    <a:pt x="634" y="104"/>
                    <a:pt x="610" y="57"/>
                  </a:cubicBezTo>
                  <a:cubicBezTo>
                    <a:pt x="588" y="19"/>
                    <a:pt x="551" y="1"/>
                    <a:pt x="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9798;p59">
              <a:extLst>
                <a:ext uri="{FF2B5EF4-FFF2-40B4-BE49-F238E27FC236}">
                  <a16:creationId xmlns:a16="http://schemas.microsoft.com/office/drawing/2014/main" id="{078B87B3-B59D-9B5C-0769-F8C1BDA6C191}"/>
                </a:ext>
              </a:extLst>
            </p:cNvPr>
            <p:cNvSpPr/>
            <p:nvPr/>
          </p:nvSpPr>
          <p:spPr>
            <a:xfrm flipH="1">
              <a:off x="7136823" y="2745932"/>
              <a:ext cx="28462" cy="20091"/>
            </a:xfrm>
            <a:custGeom>
              <a:avLst/>
              <a:gdLst/>
              <a:ahLst/>
              <a:cxnLst/>
              <a:rect l="l" t="t" r="r" b="b"/>
              <a:pathLst>
                <a:path w="527" h="372" extrusionOk="0">
                  <a:moveTo>
                    <a:pt x="397" y="0"/>
                  </a:moveTo>
                  <a:cubicBezTo>
                    <a:pt x="379" y="0"/>
                    <a:pt x="361" y="6"/>
                    <a:pt x="347" y="20"/>
                  </a:cubicBezTo>
                  <a:cubicBezTo>
                    <a:pt x="251" y="68"/>
                    <a:pt x="156" y="116"/>
                    <a:pt x="60" y="163"/>
                  </a:cubicBezTo>
                  <a:cubicBezTo>
                    <a:pt x="36" y="175"/>
                    <a:pt x="24" y="199"/>
                    <a:pt x="12" y="223"/>
                  </a:cubicBezTo>
                  <a:cubicBezTo>
                    <a:pt x="0" y="259"/>
                    <a:pt x="12" y="283"/>
                    <a:pt x="24" y="319"/>
                  </a:cubicBezTo>
                  <a:cubicBezTo>
                    <a:pt x="36" y="343"/>
                    <a:pt x="60" y="355"/>
                    <a:pt x="96" y="367"/>
                  </a:cubicBezTo>
                  <a:cubicBezTo>
                    <a:pt x="103" y="370"/>
                    <a:pt x="111" y="372"/>
                    <a:pt x="120" y="372"/>
                  </a:cubicBezTo>
                  <a:cubicBezTo>
                    <a:pt x="140" y="372"/>
                    <a:pt x="163" y="363"/>
                    <a:pt x="180" y="355"/>
                  </a:cubicBezTo>
                  <a:cubicBezTo>
                    <a:pt x="275" y="307"/>
                    <a:pt x="371" y="259"/>
                    <a:pt x="467" y="211"/>
                  </a:cubicBezTo>
                  <a:cubicBezTo>
                    <a:pt x="491" y="199"/>
                    <a:pt x="503" y="163"/>
                    <a:pt x="515" y="139"/>
                  </a:cubicBezTo>
                  <a:cubicBezTo>
                    <a:pt x="526" y="116"/>
                    <a:pt x="515" y="80"/>
                    <a:pt x="503" y="56"/>
                  </a:cubicBezTo>
                  <a:cubicBezTo>
                    <a:pt x="491" y="32"/>
                    <a:pt x="467" y="8"/>
                    <a:pt x="431" y="8"/>
                  </a:cubicBezTo>
                  <a:cubicBezTo>
                    <a:pt x="421" y="3"/>
                    <a:pt x="409" y="0"/>
                    <a:pt x="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9799;p59">
              <a:extLst>
                <a:ext uri="{FF2B5EF4-FFF2-40B4-BE49-F238E27FC236}">
                  <a16:creationId xmlns:a16="http://schemas.microsoft.com/office/drawing/2014/main" id="{EE37FCBB-D8E8-43FB-010E-00E92206B56C}"/>
                </a:ext>
              </a:extLst>
            </p:cNvPr>
            <p:cNvSpPr/>
            <p:nvPr/>
          </p:nvSpPr>
          <p:spPr>
            <a:xfrm flipH="1">
              <a:off x="7089674" y="2146831"/>
              <a:ext cx="23979" cy="21225"/>
            </a:xfrm>
            <a:custGeom>
              <a:avLst/>
              <a:gdLst/>
              <a:ahLst/>
              <a:cxnLst/>
              <a:rect l="l" t="t" r="r" b="b"/>
              <a:pathLst>
                <a:path w="444" h="393" extrusionOk="0">
                  <a:moveTo>
                    <a:pt x="323" y="0"/>
                  </a:moveTo>
                  <a:cubicBezTo>
                    <a:pt x="315" y="0"/>
                    <a:pt x="307" y="2"/>
                    <a:pt x="300" y="5"/>
                  </a:cubicBezTo>
                  <a:cubicBezTo>
                    <a:pt x="276" y="17"/>
                    <a:pt x="252" y="29"/>
                    <a:pt x="228" y="53"/>
                  </a:cubicBezTo>
                  <a:cubicBezTo>
                    <a:pt x="216" y="77"/>
                    <a:pt x="192" y="101"/>
                    <a:pt x="168" y="125"/>
                  </a:cubicBezTo>
                  <a:cubicBezTo>
                    <a:pt x="144" y="137"/>
                    <a:pt x="120" y="161"/>
                    <a:pt x="85" y="173"/>
                  </a:cubicBezTo>
                  <a:cubicBezTo>
                    <a:pt x="49" y="185"/>
                    <a:pt x="37" y="197"/>
                    <a:pt x="13" y="221"/>
                  </a:cubicBezTo>
                  <a:cubicBezTo>
                    <a:pt x="1" y="244"/>
                    <a:pt x="1" y="280"/>
                    <a:pt x="1" y="316"/>
                  </a:cubicBezTo>
                  <a:cubicBezTo>
                    <a:pt x="13" y="340"/>
                    <a:pt x="37" y="364"/>
                    <a:pt x="61" y="376"/>
                  </a:cubicBezTo>
                  <a:cubicBezTo>
                    <a:pt x="69" y="384"/>
                    <a:pt x="96" y="393"/>
                    <a:pt x="119" y="393"/>
                  </a:cubicBezTo>
                  <a:cubicBezTo>
                    <a:pt x="128" y="393"/>
                    <a:pt x="137" y="391"/>
                    <a:pt x="144" y="388"/>
                  </a:cubicBezTo>
                  <a:cubicBezTo>
                    <a:pt x="192" y="376"/>
                    <a:pt x="252" y="340"/>
                    <a:pt x="288" y="316"/>
                  </a:cubicBezTo>
                  <a:cubicBezTo>
                    <a:pt x="324" y="292"/>
                    <a:pt x="348" y="268"/>
                    <a:pt x="372" y="244"/>
                  </a:cubicBezTo>
                  <a:cubicBezTo>
                    <a:pt x="383" y="221"/>
                    <a:pt x="407" y="197"/>
                    <a:pt x="431" y="173"/>
                  </a:cubicBezTo>
                  <a:cubicBezTo>
                    <a:pt x="443" y="149"/>
                    <a:pt x="443" y="113"/>
                    <a:pt x="443" y="89"/>
                  </a:cubicBezTo>
                  <a:cubicBezTo>
                    <a:pt x="431" y="53"/>
                    <a:pt x="407" y="29"/>
                    <a:pt x="383" y="17"/>
                  </a:cubicBezTo>
                  <a:cubicBezTo>
                    <a:pt x="367" y="9"/>
                    <a:pt x="344" y="0"/>
                    <a:pt x="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9800;p59">
              <a:extLst>
                <a:ext uri="{FF2B5EF4-FFF2-40B4-BE49-F238E27FC236}">
                  <a16:creationId xmlns:a16="http://schemas.microsoft.com/office/drawing/2014/main" id="{0CCF3538-8ABD-9044-DCA9-224CB86B8BFE}"/>
                </a:ext>
              </a:extLst>
            </p:cNvPr>
            <p:cNvSpPr/>
            <p:nvPr/>
          </p:nvSpPr>
          <p:spPr>
            <a:xfrm flipH="1">
              <a:off x="7089674" y="2108054"/>
              <a:ext cx="23979" cy="21009"/>
            </a:xfrm>
            <a:custGeom>
              <a:avLst/>
              <a:gdLst/>
              <a:ahLst/>
              <a:cxnLst/>
              <a:rect l="l" t="t" r="r" b="b"/>
              <a:pathLst>
                <a:path w="444" h="389" extrusionOk="0">
                  <a:moveTo>
                    <a:pt x="323" y="1"/>
                  </a:moveTo>
                  <a:cubicBezTo>
                    <a:pt x="315" y="1"/>
                    <a:pt x="307" y="2"/>
                    <a:pt x="300" y="6"/>
                  </a:cubicBezTo>
                  <a:cubicBezTo>
                    <a:pt x="276" y="18"/>
                    <a:pt x="240" y="30"/>
                    <a:pt x="228" y="54"/>
                  </a:cubicBezTo>
                  <a:cubicBezTo>
                    <a:pt x="228" y="78"/>
                    <a:pt x="216" y="90"/>
                    <a:pt x="204" y="102"/>
                  </a:cubicBezTo>
                  <a:cubicBezTo>
                    <a:pt x="192" y="114"/>
                    <a:pt x="192" y="125"/>
                    <a:pt x="180" y="137"/>
                  </a:cubicBezTo>
                  <a:cubicBezTo>
                    <a:pt x="168" y="137"/>
                    <a:pt x="144" y="149"/>
                    <a:pt x="132" y="161"/>
                  </a:cubicBezTo>
                  <a:cubicBezTo>
                    <a:pt x="120" y="161"/>
                    <a:pt x="97" y="173"/>
                    <a:pt x="85" y="173"/>
                  </a:cubicBezTo>
                  <a:cubicBezTo>
                    <a:pt x="49" y="173"/>
                    <a:pt x="25" y="197"/>
                    <a:pt x="13" y="221"/>
                  </a:cubicBezTo>
                  <a:cubicBezTo>
                    <a:pt x="1" y="245"/>
                    <a:pt x="1" y="281"/>
                    <a:pt x="1" y="305"/>
                  </a:cubicBezTo>
                  <a:cubicBezTo>
                    <a:pt x="13" y="341"/>
                    <a:pt x="37" y="365"/>
                    <a:pt x="61" y="377"/>
                  </a:cubicBezTo>
                  <a:cubicBezTo>
                    <a:pt x="73" y="389"/>
                    <a:pt x="85" y="389"/>
                    <a:pt x="97" y="389"/>
                  </a:cubicBezTo>
                  <a:lnTo>
                    <a:pt x="144" y="389"/>
                  </a:lnTo>
                  <a:cubicBezTo>
                    <a:pt x="180" y="389"/>
                    <a:pt x="204" y="377"/>
                    <a:pt x="240" y="353"/>
                  </a:cubicBezTo>
                  <a:cubicBezTo>
                    <a:pt x="264" y="353"/>
                    <a:pt x="276" y="341"/>
                    <a:pt x="300" y="317"/>
                  </a:cubicBezTo>
                  <a:cubicBezTo>
                    <a:pt x="348" y="281"/>
                    <a:pt x="395" y="233"/>
                    <a:pt x="431" y="173"/>
                  </a:cubicBezTo>
                  <a:cubicBezTo>
                    <a:pt x="443" y="149"/>
                    <a:pt x="443" y="137"/>
                    <a:pt x="443" y="114"/>
                  </a:cubicBezTo>
                  <a:cubicBezTo>
                    <a:pt x="443" y="102"/>
                    <a:pt x="443" y="90"/>
                    <a:pt x="443" y="90"/>
                  </a:cubicBezTo>
                  <a:cubicBezTo>
                    <a:pt x="431" y="54"/>
                    <a:pt x="407" y="30"/>
                    <a:pt x="383" y="18"/>
                  </a:cubicBezTo>
                  <a:cubicBezTo>
                    <a:pt x="367" y="9"/>
                    <a:pt x="344" y="1"/>
                    <a:pt x="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9801;p59">
              <a:extLst>
                <a:ext uri="{FF2B5EF4-FFF2-40B4-BE49-F238E27FC236}">
                  <a16:creationId xmlns:a16="http://schemas.microsoft.com/office/drawing/2014/main" id="{E9F8480A-339B-1E70-48A4-78E39426536E}"/>
                </a:ext>
              </a:extLst>
            </p:cNvPr>
            <p:cNvSpPr/>
            <p:nvPr/>
          </p:nvSpPr>
          <p:spPr>
            <a:xfrm flipH="1">
              <a:off x="7062563" y="2114156"/>
              <a:ext cx="21387" cy="21387"/>
            </a:xfrm>
            <a:custGeom>
              <a:avLst/>
              <a:gdLst/>
              <a:ahLst/>
              <a:cxnLst/>
              <a:rect l="l" t="t" r="r" b="b"/>
              <a:pathLst>
                <a:path w="396" h="396" extrusionOk="0">
                  <a:moveTo>
                    <a:pt x="276" y="1"/>
                  </a:moveTo>
                  <a:cubicBezTo>
                    <a:pt x="252" y="1"/>
                    <a:pt x="216" y="12"/>
                    <a:pt x="204" y="36"/>
                  </a:cubicBezTo>
                  <a:lnTo>
                    <a:pt x="37" y="204"/>
                  </a:lnTo>
                  <a:cubicBezTo>
                    <a:pt x="13" y="216"/>
                    <a:pt x="1" y="252"/>
                    <a:pt x="1" y="276"/>
                  </a:cubicBezTo>
                  <a:cubicBezTo>
                    <a:pt x="1" y="311"/>
                    <a:pt x="13" y="335"/>
                    <a:pt x="37" y="359"/>
                  </a:cubicBezTo>
                  <a:cubicBezTo>
                    <a:pt x="49" y="383"/>
                    <a:pt x="85" y="395"/>
                    <a:pt x="108" y="395"/>
                  </a:cubicBezTo>
                  <a:cubicBezTo>
                    <a:pt x="144" y="395"/>
                    <a:pt x="168" y="383"/>
                    <a:pt x="192" y="359"/>
                  </a:cubicBezTo>
                  <a:lnTo>
                    <a:pt x="360" y="192"/>
                  </a:lnTo>
                  <a:cubicBezTo>
                    <a:pt x="383" y="168"/>
                    <a:pt x="383" y="144"/>
                    <a:pt x="395" y="108"/>
                  </a:cubicBezTo>
                  <a:cubicBezTo>
                    <a:pt x="395" y="84"/>
                    <a:pt x="372" y="60"/>
                    <a:pt x="360" y="36"/>
                  </a:cubicBezTo>
                  <a:cubicBezTo>
                    <a:pt x="336" y="12"/>
                    <a:pt x="312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9802;p59">
              <a:extLst>
                <a:ext uri="{FF2B5EF4-FFF2-40B4-BE49-F238E27FC236}">
                  <a16:creationId xmlns:a16="http://schemas.microsoft.com/office/drawing/2014/main" id="{8D22F519-C939-BD0B-D8ED-6593103DB520}"/>
                </a:ext>
              </a:extLst>
            </p:cNvPr>
            <p:cNvSpPr/>
            <p:nvPr/>
          </p:nvSpPr>
          <p:spPr>
            <a:xfrm flipH="1">
              <a:off x="7073526" y="1585642"/>
              <a:ext cx="41424" cy="31486"/>
            </a:xfrm>
            <a:custGeom>
              <a:avLst/>
              <a:gdLst/>
              <a:ahLst/>
              <a:cxnLst/>
              <a:rect l="l" t="t" r="r" b="b"/>
              <a:pathLst>
                <a:path w="767" h="583" extrusionOk="0">
                  <a:moveTo>
                    <a:pt x="131" y="1"/>
                  </a:moveTo>
                  <a:cubicBezTo>
                    <a:pt x="90" y="1"/>
                    <a:pt x="53" y="22"/>
                    <a:pt x="37" y="54"/>
                  </a:cubicBezTo>
                  <a:cubicBezTo>
                    <a:pt x="1" y="114"/>
                    <a:pt x="25" y="173"/>
                    <a:pt x="73" y="209"/>
                  </a:cubicBezTo>
                  <a:cubicBezTo>
                    <a:pt x="240" y="329"/>
                    <a:pt x="407" y="448"/>
                    <a:pt x="575" y="568"/>
                  </a:cubicBezTo>
                  <a:cubicBezTo>
                    <a:pt x="588" y="578"/>
                    <a:pt x="604" y="583"/>
                    <a:pt x="620" y="583"/>
                  </a:cubicBezTo>
                  <a:cubicBezTo>
                    <a:pt x="661" y="583"/>
                    <a:pt x="705" y="554"/>
                    <a:pt x="730" y="520"/>
                  </a:cubicBezTo>
                  <a:cubicBezTo>
                    <a:pt x="766" y="472"/>
                    <a:pt x="742" y="413"/>
                    <a:pt x="694" y="377"/>
                  </a:cubicBezTo>
                  <a:cubicBezTo>
                    <a:pt x="527" y="257"/>
                    <a:pt x="360" y="138"/>
                    <a:pt x="192" y="18"/>
                  </a:cubicBezTo>
                  <a:cubicBezTo>
                    <a:pt x="172" y="6"/>
                    <a:pt x="151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9803;p59">
              <a:extLst>
                <a:ext uri="{FF2B5EF4-FFF2-40B4-BE49-F238E27FC236}">
                  <a16:creationId xmlns:a16="http://schemas.microsoft.com/office/drawing/2014/main" id="{3366A1BB-A177-DAA8-3F9D-D9F357B60051}"/>
                </a:ext>
              </a:extLst>
            </p:cNvPr>
            <p:cNvSpPr/>
            <p:nvPr/>
          </p:nvSpPr>
          <p:spPr>
            <a:xfrm flipH="1">
              <a:off x="7059322" y="1572411"/>
              <a:ext cx="32999" cy="27598"/>
            </a:xfrm>
            <a:custGeom>
              <a:avLst/>
              <a:gdLst/>
              <a:ahLst/>
              <a:cxnLst/>
              <a:rect l="l" t="t" r="r" b="b"/>
              <a:pathLst>
                <a:path w="611" h="511" extrusionOk="0">
                  <a:moveTo>
                    <a:pt x="96" y="0"/>
                  </a:moveTo>
                  <a:cubicBezTo>
                    <a:pt x="60" y="12"/>
                    <a:pt x="36" y="36"/>
                    <a:pt x="24" y="60"/>
                  </a:cubicBezTo>
                  <a:cubicBezTo>
                    <a:pt x="12" y="84"/>
                    <a:pt x="0" y="120"/>
                    <a:pt x="12" y="143"/>
                  </a:cubicBezTo>
                  <a:cubicBezTo>
                    <a:pt x="24" y="179"/>
                    <a:pt x="36" y="191"/>
                    <a:pt x="60" y="215"/>
                  </a:cubicBezTo>
                  <a:lnTo>
                    <a:pt x="431" y="490"/>
                  </a:lnTo>
                  <a:cubicBezTo>
                    <a:pt x="445" y="504"/>
                    <a:pt x="463" y="510"/>
                    <a:pt x="483" y="510"/>
                  </a:cubicBezTo>
                  <a:cubicBezTo>
                    <a:pt x="497" y="510"/>
                    <a:pt x="512" y="507"/>
                    <a:pt x="527" y="502"/>
                  </a:cubicBezTo>
                  <a:cubicBezTo>
                    <a:pt x="550" y="502"/>
                    <a:pt x="574" y="478"/>
                    <a:pt x="586" y="454"/>
                  </a:cubicBezTo>
                  <a:cubicBezTo>
                    <a:pt x="610" y="430"/>
                    <a:pt x="610" y="395"/>
                    <a:pt x="598" y="371"/>
                  </a:cubicBezTo>
                  <a:cubicBezTo>
                    <a:pt x="598" y="335"/>
                    <a:pt x="574" y="323"/>
                    <a:pt x="550" y="299"/>
                  </a:cubicBezTo>
                  <a:lnTo>
                    <a:pt x="180" y="12"/>
                  </a:lnTo>
                  <a:cubicBezTo>
                    <a:pt x="156" y="0"/>
                    <a:pt x="12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9804;p59">
              <a:extLst>
                <a:ext uri="{FF2B5EF4-FFF2-40B4-BE49-F238E27FC236}">
                  <a16:creationId xmlns:a16="http://schemas.microsoft.com/office/drawing/2014/main" id="{CAEB1562-6535-FD61-8EDB-15948ECF5A73}"/>
                </a:ext>
              </a:extLst>
            </p:cNvPr>
            <p:cNvSpPr/>
            <p:nvPr/>
          </p:nvSpPr>
          <p:spPr>
            <a:xfrm flipH="1">
              <a:off x="6602152" y="1509762"/>
              <a:ext cx="14906" cy="58814"/>
            </a:xfrm>
            <a:custGeom>
              <a:avLst/>
              <a:gdLst/>
              <a:ahLst/>
              <a:cxnLst/>
              <a:rect l="l" t="t" r="r" b="b"/>
              <a:pathLst>
                <a:path w="276" h="1089" extrusionOk="0">
                  <a:moveTo>
                    <a:pt x="168" y="0"/>
                  </a:moveTo>
                  <a:cubicBezTo>
                    <a:pt x="96" y="0"/>
                    <a:pt x="60" y="60"/>
                    <a:pt x="48" y="120"/>
                  </a:cubicBezTo>
                  <a:cubicBezTo>
                    <a:pt x="36" y="407"/>
                    <a:pt x="12" y="694"/>
                    <a:pt x="0" y="981"/>
                  </a:cubicBezTo>
                  <a:cubicBezTo>
                    <a:pt x="0" y="1040"/>
                    <a:pt x="60" y="1088"/>
                    <a:pt x="108" y="1088"/>
                  </a:cubicBezTo>
                  <a:cubicBezTo>
                    <a:pt x="180" y="1088"/>
                    <a:pt x="228" y="1040"/>
                    <a:pt x="228" y="981"/>
                  </a:cubicBezTo>
                  <a:cubicBezTo>
                    <a:pt x="240" y="694"/>
                    <a:pt x="263" y="407"/>
                    <a:pt x="275" y="120"/>
                  </a:cubicBezTo>
                  <a:cubicBezTo>
                    <a:pt x="275" y="60"/>
                    <a:pt x="216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9805;p59">
              <a:extLst>
                <a:ext uri="{FF2B5EF4-FFF2-40B4-BE49-F238E27FC236}">
                  <a16:creationId xmlns:a16="http://schemas.microsoft.com/office/drawing/2014/main" id="{28909570-37C1-A21F-A313-01197D803E80}"/>
                </a:ext>
              </a:extLst>
            </p:cNvPr>
            <p:cNvSpPr/>
            <p:nvPr/>
          </p:nvSpPr>
          <p:spPr>
            <a:xfrm flipH="1">
              <a:off x="6620244" y="1498745"/>
              <a:ext cx="18147" cy="54332"/>
            </a:xfrm>
            <a:custGeom>
              <a:avLst/>
              <a:gdLst/>
              <a:ahLst/>
              <a:cxnLst/>
              <a:rect l="l" t="t" r="r" b="b"/>
              <a:pathLst>
                <a:path w="336" h="1006" extrusionOk="0">
                  <a:moveTo>
                    <a:pt x="216" y="1"/>
                  </a:moveTo>
                  <a:cubicBezTo>
                    <a:pt x="144" y="1"/>
                    <a:pt x="108" y="49"/>
                    <a:pt x="108" y="109"/>
                  </a:cubicBezTo>
                  <a:cubicBezTo>
                    <a:pt x="73" y="372"/>
                    <a:pt x="37" y="635"/>
                    <a:pt x="1" y="898"/>
                  </a:cubicBezTo>
                  <a:cubicBezTo>
                    <a:pt x="1" y="957"/>
                    <a:pt x="61" y="1005"/>
                    <a:pt x="120" y="1005"/>
                  </a:cubicBezTo>
                  <a:cubicBezTo>
                    <a:pt x="180" y="1005"/>
                    <a:pt x="216" y="957"/>
                    <a:pt x="228" y="898"/>
                  </a:cubicBezTo>
                  <a:cubicBezTo>
                    <a:pt x="264" y="635"/>
                    <a:pt x="288" y="372"/>
                    <a:pt x="324" y="109"/>
                  </a:cubicBezTo>
                  <a:cubicBezTo>
                    <a:pt x="336" y="49"/>
                    <a:pt x="264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9806;p59">
              <a:extLst>
                <a:ext uri="{FF2B5EF4-FFF2-40B4-BE49-F238E27FC236}">
                  <a16:creationId xmlns:a16="http://schemas.microsoft.com/office/drawing/2014/main" id="{6F1FCB4A-9D8D-F16C-10B2-DD9C5C78F812}"/>
                </a:ext>
              </a:extLst>
            </p:cNvPr>
            <p:cNvSpPr/>
            <p:nvPr/>
          </p:nvSpPr>
          <p:spPr>
            <a:xfrm flipH="1">
              <a:off x="6666744" y="1463262"/>
              <a:ext cx="19389" cy="38939"/>
            </a:xfrm>
            <a:custGeom>
              <a:avLst/>
              <a:gdLst/>
              <a:ahLst/>
              <a:cxnLst/>
              <a:rect l="l" t="t" r="r" b="b"/>
              <a:pathLst>
                <a:path w="359" h="721" extrusionOk="0">
                  <a:moveTo>
                    <a:pt x="123" y="1"/>
                  </a:moveTo>
                  <a:cubicBezTo>
                    <a:pt x="104" y="1"/>
                    <a:pt x="87" y="5"/>
                    <a:pt x="72" y="12"/>
                  </a:cubicBezTo>
                  <a:cubicBezTo>
                    <a:pt x="12" y="48"/>
                    <a:pt x="0" y="120"/>
                    <a:pt x="24" y="168"/>
                  </a:cubicBezTo>
                  <a:cubicBezTo>
                    <a:pt x="36" y="192"/>
                    <a:pt x="48" y="216"/>
                    <a:pt x="60" y="228"/>
                  </a:cubicBezTo>
                  <a:cubicBezTo>
                    <a:pt x="60" y="239"/>
                    <a:pt x="72" y="239"/>
                    <a:pt x="72" y="251"/>
                  </a:cubicBezTo>
                  <a:cubicBezTo>
                    <a:pt x="69" y="245"/>
                    <a:pt x="67" y="243"/>
                    <a:pt x="67" y="243"/>
                  </a:cubicBezTo>
                  <a:lnTo>
                    <a:pt x="67" y="243"/>
                  </a:lnTo>
                  <a:cubicBezTo>
                    <a:pt x="65" y="243"/>
                    <a:pt x="72" y="263"/>
                    <a:pt x="72" y="263"/>
                  </a:cubicBezTo>
                  <a:cubicBezTo>
                    <a:pt x="84" y="299"/>
                    <a:pt x="96" y="335"/>
                    <a:pt x="108" y="383"/>
                  </a:cubicBezTo>
                  <a:cubicBezTo>
                    <a:pt x="108" y="383"/>
                    <a:pt x="108" y="395"/>
                    <a:pt x="108" y="407"/>
                  </a:cubicBezTo>
                  <a:lnTo>
                    <a:pt x="108" y="419"/>
                  </a:lnTo>
                  <a:cubicBezTo>
                    <a:pt x="120" y="431"/>
                    <a:pt x="120" y="455"/>
                    <a:pt x="120" y="479"/>
                  </a:cubicBezTo>
                  <a:cubicBezTo>
                    <a:pt x="120" y="503"/>
                    <a:pt x="120" y="514"/>
                    <a:pt x="120" y="538"/>
                  </a:cubicBezTo>
                  <a:cubicBezTo>
                    <a:pt x="120" y="550"/>
                    <a:pt x="120" y="562"/>
                    <a:pt x="108" y="574"/>
                  </a:cubicBezTo>
                  <a:cubicBezTo>
                    <a:pt x="108" y="574"/>
                    <a:pt x="108" y="574"/>
                    <a:pt x="108" y="586"/>
                  </a:cubicBezTo>
                  <a:cubicBezTo>
                    <a:pt x="96" y="646"/>
                    <a:pt x="132" y="694"/>
                    <a:pt x="191" y="718"/>
                  </a:cubicBezTo>
                  <a:cubicBezTo>
                    <a:pt x="198" y="719"/>
                    <a:pt x="205" y="720"/>
                    <a:pt x="212" y="720"/>
                  </a:cubicBezTo>
                  <a:cubicBezTo>
                    <a:pt x="260" y="720"/>
                    <a:pt x="323" y="688"/>
                    <a:pt x="323" y="646"/>
                  </a:cubicBezTo>
                  <a:cubicBezTo>
                    <a:pt x="359" y="443"/>
                    <a:pt x="323" y="239"/>
                    <a:pt x="227" y="60"/>
                  </a:cubicBezTo>
                  <a:cubicBezTo>
                    <a:pt x="203" y="19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9807;p59">
              <a:extLst>
                <a:ext uri="{FF2B5EF4-FFF2-40B4-BE49-F238E27FC236}">
                  <a16:creationId xmlns:a16="http://schemas.microsoft.com/office/drawing/2014/main" id="{352E4746-3FA0-5204-C346-C46302094BB5}"/>
                </a:ext>
              </a:extLst>
            </p:cNvPr>
            <p:cNvSpPr/>
            <p:nvPr/>
          </p:nvSpPr>
          <p:spPr>
            <a:xfrm flipH="1">
              <a:off x="6681596" y="1483299"/>
              <a:ext cx="15554" cy="38777"/>
            </a:xfrm>
            <a:custGeom>
              <a:avLst/>
              <a:gdLst/>
              <a:ahLst/>
              <a:cxnLst/>
              <a:rect l="l" t="t" r="r" b="b"/>
              <a:pathLst>
                <a:path w="288" h="718" extrusionOk="0">
                  <a:moveTo>
                    <a:pt x="120" y="0"/>
                  </a:moveTo>
                  <a:cubicBezTo>
                    <a:pt x="61" y="0"/>
                    <a:pt x="1" y="60"/>
                    <a:pt x="13" y="120"/>
                  </a:cubicBezTo>
                  <a:cubicBezTo>
                    <a:pt x="25" y="275"/>
                    <a:pt x="37" y="442"/>
                    <a:pt x="61" y="610"/>
                  </a:cubicBezTo>
                  <a:cubicBezTo>
                    <a:pt x="61" y="670"/>
                    <a:pt x="108" y="717"/>
                    <a:pt x="168" y="717"/>
                  </a:cubicBezTo>
                  <a:cubicBezTo>
                    <a:pt x="228" y="717"/>
                    <a:pt x="288" y="670"/>
                    <a:pt x="288" y="610"/>
                  </a:cubicBezTo>
                  <a:cubicBezTo>
                    <a:pt x="264" y="442"/>
                    <a:pt x="252" y="275"/>
                    <a:pt x="228" y="120"/>
                  </a:cubicBezTo>
                  <a:cubicBezTo>
                    <a:pt x="228" y="48"/>
                    <a:pt x="192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9808;p59">
              <a:extLst>
                <a:ext uri="{FF2B5EF4-FFF2-40B4-BE49-F238E27FC236}">
                  <a16:creationId xmlns:a16="http://schemas.microsoft.com/office/drawing/2014/main" id="{F24F9919-2D80-ABE0-67F6-761D5A1483AD}"/>
                </a:ext>
              </a:extLst>
            </p:cNvPr>
            <p:cNvSpPr/>
            <p:nvPr/>
          </p:nvSpPr>
          <p:spPr>
            <a:xfrm flipH="1">
              <a:off x="6744244" y="1481192"/>
              <a:ext cx="23277" cy="36347"/>
            </a:xfrm>
            <a:custGeom>
              <a:avLst/>
              <a:gdLst/>
              <a:ahLst/>
              <a:cxnLst/>
              <a:rect l="l" t="t" r="r" b="b"/>
              <a:pathLst>
                <a:path w="431" h="673" extrusionOk="0">
                  <a:moveTo>
                    <a:pt x="123" y="0"/>
                  </a:moveTo>
                  <a:cubicBezTo>
                    <a:pt x="101" y="0"/>
                    <a:pt x="79" y="6"/>
                    <a:pt x="60" y="15"/>
                  </a:cubicBezTo>
                  <a:cubicBezTo>
                    <a:pt x="36" y="27"/>
                    <a:pt x="13" y="51"/>
                    <a:pt x="1" y="75"/>
                  </a:cubicBezTo>
                  <a:cubicBezTo>
                    <a:pt x="1" y="111"/>
                    <a:pt x="1" y="135"/>
                    <a:pt x="13" y="171"/>
                  </a:cubicBezTo>
                  <a:cubicBezTo>
                    <a:pt x="84" y="314"/>
                    <a:pt x="156" y="469"/>
                    <a:pt x="228" y="613"/>
                  </a:cubicBezTo>
                  <a:cubicBezTo>
                    <a:pt x="244" y="654"/>
                    <a:pt x="283" y="672"/>
                    <a:pt x="321" y="672"/>
                  </a:cubicBezTo>
                  <a:cubicBezTo>
                    <a:pt x="339" y="672"/>
                    <a:pt x="356" y="668"/>
                    <a:pt x="371" y="661"/>
                  </a:cubicBezTo>
                  <a:cubicBezTo>
                    <a:pt x="395" y="649"/>
                    <a:pt x="419" y="613"/>
                    <a:pt x="431" y="589"/>
                  </a:cubicBezTo>
                  <a:cubicBezTo>
                    <a:pt x="431" y="565"/>
                    <a:pt x="431" y="529"/>
                    <a:pt x="419" y="505"/>
                  </a:cubicBezTo>
                  <a:cubicBezTo>
                    <a:pt x="347" y="350"/>
                    <a:pt x="276" y="206"/>
                    <a:pt x="216" y="51"/>
                  </a:cubicBezTo>
                  <a:cubicBezTo>
                    <a:pt x="194" y="14"/>
                    <a:pt x="158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9809;p59">
              <a:extLst>
                <a:ext uri="{FF2B5EF4-FFF2-40B4-BE49-F238E27FC236}">
                  <a16:creationId xmlns:a16="http://schemas.microsoft.com/office/drawing/2014/main" id="{D573C67E-15C6-9A95-5C47-1716B0338BE7}"/>
                </a:ext>
              </a:extLst>
            </p:cNvPr>
            <p:cNvSpPr/>
            <p:nvPr/>
          </p:nvSpPr>
          <p:spPr>
            <a:xfrm flipH="1">
              <a:off x="6779079" y="1530123"/>
              <a:ext cx="29758" cy="45042"/>
            </a:xfrm>
            <a:custGeom>
              <a:avLst/>
              <a:gdLst/>
              <a:ahLst/>
              <a:cxnLst/>
              <a:rect l="l" t="t" r="r" b="b"/>
              <a:pathLst>
                <a:path w="551" h="834" extrusionOk="0">
                  <a:moveTo>
                    <a:pt x="131" y="1"/>
                  </a:moveTo>
                  <a:cubicBezTo>
                    <a:pt x="112" y="1"/>
                    <a:pt x="92" y="6"/>
                    <a:pt x="72" y="18"/>
                  </a:cubicBezTo>
                  <a:cubicBezTo>
                    <a:pt x="24" y="42"/>
                    <a:pt x="0" y="125"/>
                    <a:pt x="36" y="173"/>
                  </a:cubicBezTo>
                  <a:cubicBezTo>
                    <a:pt x="96" y="257"/>
                    <a:pt x="156" y="353"/>
                    <a:pt x="204" y="460"/>
                  </a:cubicBezTo>
                  <a:cubicBezTo>
                    <a:pt x="216" y="484"/>
                    <a:pt x="228" y="508"/>
                    <a:pt x="239" y="532"/>
                  </a:cubicBezTo>
                  <a:cubicBezTo>
                    <a:pt x="239" y="532"/>
                    <a:pt x="257" y="558"/>
                    <a:pt x="255" y="558"/>
                  </a:cubicBezTo>
                  <a:cubicBezTo>
                    <a:pt x="254" y="558"/>
                    <a:pt x="253" y="558"/>
                    <a:pt x="251" y="556"/>
                  </a:cubicBezTo>
                  <a:lnTo>
                    <a:pt x="251" y="556"/>
                  </a:lnTo>
                  <a:cubicBezTo>
                    <a:pt x="251" y="568"/>
                    <a:pt x="263" y="580"/>
                    <a:pt x="263" y="592"/>
                  </a:cubicBezTo>
                  <a:cubicBezTo>
                    <a:pt x="287" y="640"/>
                    <a:pt x="311" y="699"/>
                    <a:pt x="323" y="759"/>
                  </a:cubicBezTo>
                  <a:cubicBezTo>
                    <a:pt x="333" y="809"/>
                    <a:pt x="376" y="834"/>
                    <a:pt x="425" y="834"/>
                  </a:cubicBezTo>
                  <a:cubicBezTo>
                    <a:pt x="435" y="834"/>
                    <a:pt x="445" y="833"/>
                    <a:pt x="455" y="831"/>
                  </a:cubicBezTo>
                  <a:cubicBezTo>
                    <a:pt x="514" y="819"/>
                    <a:pt x="550" y="747"/>
                    <a:pt x="538" y="699"/>
                  </a:cubicBezTo>
                  <a:cubicBezTo>
                    <a:pt x="467" y="472"/>
                    <a:pt x="371" y="245"/>
                    <a:pt x="228" y="54"/>
                  </a:cubicBezTo>
                  <a:cubicBezTo>
                    <a:pt x="204" y="22"/>
                    <a:pt x="169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9810;p59">
              <a:extLst>
                <a:ext uri="{FF2B5EF4-FFF2-40B4-BE49-F238E27FC236}">
                  <a16:creationId xmlns:a16="http://schemas.microsoft.com/office/drawing/2014/main" id="{33E4EF93-0890-1EA4-50A3-E5C0A7F4DC60}"/>
                </a:ext>
              </a:extLst>
            </p:cNvPr>
            <p:cNvSpPr/>
            <p:nvPr/>
          </p:nvSpPr>
          <p:spPr>
            <a:xfrm flipH="1">
              <a:off x="6795875" y="1579053"/>
              <a:ext cx="23277" cy="27868"/>
            </a:xfrm>
            <a:custGeom>
              <a:avLst/>
              <a:gdLst/>
              <a:ahLst/>
              <a:cxnLst/>
              <a:rect l="l" t="t" r="r" b="b"/>
              <a:pathLst>
                <a:path w="431" h="516" extrusionOk="0">
                  <a:moveTo>
                    <a:pt x="109" y="1"/>
                  </a:moveTo>
                  <a:cubicBezTo>
                    <a:pt x="92" y="1"/>
                    <a:pt x="74" y="6"/>
                    <a:pt x="60" y="20"/>
                  </a:cubicBezTo>
                  <a:cubicBezTo>
                    <a:pt x="36" y="32"/>
                    <a:pt x="12" y="56"/>
                    <a:pt x="0" y="80"/>
                  </a:cubicBezTo>
                  <a:cubicBezTo>
                    <a:pt x="0" y="104"/>
                    <a:pt x="0" y="152"/>
                    <a:pt x="12" y="164"/>
                  </a:cubicBezTo>
                  <a:cubicBezTo>
                    <a:pt x="84" y="260"/>
                    <a:pt x="155" y="367"/>
                    <a:pt x="227" y="463"/>
                  </a:cubicBezTo>
                  <a:cubicBezTo>
                    <a:pt x="239" y="487"/>
                    <a:pt x="263" y="499"/>
                    <a:pt x="287" y="511"/>
                  </a:cubicBezTo>
                  <a:cubicBezTo>
                    <a:pt x="298" y="514"/>
                    <a:pt x="307" y="516"/>
                    <a:pt x="316" y="516"/>
                  </a:cubicBezTo>
                  <a:cubicBezTo>
                    <a:pt x="337" y="516"/>
                    <a:pt x="354" y="507"/>
                    <a:pt x="371" y="499"/>
                  </a:cubicBezTo>
                  <a:cubicBezTo>
                    <a:pt x="395" y="487"/>
                    <a:pt x="419" y="451"/>
                    <a:pt x="430" y="427"/>
                  </a:cubicBezTo>
                  <a:cubicBezTo>
                    <a:pt x="430" y="403"/>
                    <a:pt x="430" y="367"/>
                    <a:pt x="419" y="343"/>
                  </a:cubicBezTo>
                  <a:cubicBezTo>
                    <a:pt x="347" y="248"/>
                    <a:pt x="275" y="152"/>
                    <a:pt x="215" y="56"/>
                  </a:cubicBezTo>
                  <a:cubicBezTo>
                    <a:pt x="191" y="32"/>
                    <a:pt x="167" y="9"/>
                    <a:pt x="144" y="9"/>
                  </a:cubicBezTo>
                  <a:cubicBezTo>
                    <a:pt x="134" y="4"/>
                    <a:pt x="122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9811;p59">
              <a:extLst>
                <a:ext uri="{FF2B5EF4-FFF2-40B4-BE49-F238E27FC236}">
                  <a16:creationId xmlns:a16="http://schemas.microsoft.com/office/drawing/2014/main" id="{1989AEA1-6E5C-0244-3956-323E5AAC11A0}"/>
                </a:ext>
              </a:extLst>
            </p:cNvPr>
            <p:cNvSpPr/>
            <p:nvPr/>
          </p:nvSpPr>
          <p:spPr>
            <a:xfrm flipH="1">
              <a:off x="6730635" y="1598604"/>
              <a:ext cx="14258" cy="25492"/>
            </a:xfrm>
            <a:custGeom>
              <a:avLst/>
              <a:gdLst/>
              <a:ahLst/>
              <a:cxnLst/>
              <a:rect l="l" t="t" r="r" b="b"/>
              <a:pathLst>
                <a:path w="264" h="472" extrusionOk="0">
                  <a:moveTo>
                    <a:pt x="107" y="0"/>
                  </a:moveTo>
                  <a:cubicBezTo>
                    <a:pt x="99" y="0"/>
                    <a:pt x="91" y="2"/>
                    <a:pt x="84" y="5"/>
                  </a:cubicBezTo>
                  <a:cubicBezTo>
                    <a:pt x="48" y="17"/>
                    <a:pt x="24" y="29"/>
                    <a:pt x="12" y="53"/>
                  </a:cubicBezTo>
                  <a:cubicBezTo>
                    <a:pt x="0" y="89"/>
                    <a:pt x="0" y="113"/>
                    <a:pt x="0" y="149"/>
                  </a:cubicBezTo>
                  <a:cubicBezTo>
                    <a:pt x="12" y="220"/>
                    <a:pt x="24" y="304"/>
                    <a:pt x="48" y="388"/>
                  </a:cubicBezTo>
                  <a:cubicBezTo>
                    <a:pt x="48" y="424"/>
                    <a:pt x="72" y="448"/>
                    <a:pt x="96" y="460"/>
                  </a:cubicBezTo>
                  <a:cubicBezTo>
                    <a:pt x="120" y="472"/>
                    <a:pt x="155" y="472"/>
                    <a:pt x="179" y="472"/>
                  </a:cubicBezTo>
                  <a:cubicBezTo>
                    <a:pt x="203" y="460"/>
                    <a:pt x="239" y="436"/>
                    <a:pt x="251" y="412"/>
                  </a:cubicBezTo>
                  <a:cubicBezTo>
                    <a:pt x="263" y="388"/>
                    <a:pt x="263" y="364"/>
                    <a:pt x="263" y="328"/>
                  </a:cubicBezTo>
                  <a:cubicBezTo>
                    <a:pt x="251" y="244"/>
                    <a:pt x="227" y="161"/>
                    <a:pt x="215" y="89"/>
                  </a:cubicBezTo>
                  <a:cubicBezTo>
                    <a:pt x="215" y="53"/>
                    <a:pt x="191" y="29"/>
                    <a:pt x="167" y="17"/>
                  </a:cubicBezTo>
                  <a:cubicBezTo>
                    <a:pt x="151" y="9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9812;p59">
              <a:extLst>
                <a:ext uri="{FF2B5EF4-FFF2-40B4-BE49-F238E27FC236}">
                  <a16:creationId xmlns:a16="http://schemas.microsoft.com/office/drawing/2014/main" id="{BF914262-0C6F-DBCF-F38B-C45E69D188CF}"/>
                </a:ext>
              </a:extLst>
            </p:cNvPr>
            <p:cNvSpPr/>
            <p:nvPr/>
          </p:nvSpPr>
          <p:spPr>
            <a:xfrm flipH="1">
              <a:off x="6692560" y="1561231"/>
              <a:ext cx="20739" cy="33971"/>
            </a:xfrm>
            <a:custGeom>
              <a:avLst/>
              <a:gdLst/>
              <a:ahLst/>
              <a:cxnLst/>
              <a:rect l="l" t="t" r="r" b="b"/>
              <a:pathLst>
                <a:path w="384" h="629" extrusionOk="0">
                  <a:moveTo>
                    <a:pt x="125" y="1"/>
                  </a:moveTo>
                  <a:cubicBezTo>
                    <a:pt x="116" y="1"/>
                    <a:pt x="106" y="2"/>
                    <a:pt x="97" y="4"/>
                  </a:cubicBezTo>
                  <a:cubicBezTo>
                    <a:pt x="37" y="16"/>
                    <a:pt x="1" y="87"/>
                    <a:pt x="13" y="135"/>
                  </a:cubicBezTo>
                  <a:cubicBezTo>
                    <a:pt x="61" y="279"/>
                    <a:pt x="97" y="410"/>
                    <a:pt x="144" y="554"/>
                  </a:cubicBezTo>
                  <a:cubicBezTo>
                    <a:pt x="164" y="604"/>
                    <a:pt x="201" y="628"/>
                    <a:pt x="254" y="628"/>
                  </a:cubicBezTo>
                  <a:cubicBezTo>
                    <a:pt x="265" y="628"/>
                    <a:pt x="276" y="627"/>
                    <a:pt x="288" y="625"/>
                  </a:cubicBezTo>
                  <a:cubicBezTo>
                    <a:pt x="336" y="614"/>
                    <a:pt x="384" y="542"/>
                    <a:pt x="360" y="494"/>
                  </a:cubicBezTo>
                  <a:cubicBezTo>
                    <a:pt x="324" y="350"/>
                    <a:pt x="276" y="219"/>
                    <a:pt x="228" y="87"/>
                  </a:cubicBezTo>
                  <a:cubicBezTo>
                    <a:pt x="218" y="27"/>
                    <a:pt x="17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9813;p59">
              <a:extLst>
                <a:ext uri="{FF2B5EF4-FFF2-40B4-BE49-F238E27FC236}">
                  <a16:creationId xmlns:a16="http://schemas.microsoft.com/office/drawing/2014/main" id="{1FD9130F-3D9C-AA7B-A1AE-07B7853C623A}"/>
                </a:ext>
              </a:extLst>
            </p:cNvPr>
            <p:cNvSpPr/>
            <p:nvPr/>
          </p:nvSpPr>
          <p:spPr>
            <a:xfrm flipH="1">
              <a:off x="6285075" y="1654393"/>
              <a:ext cx="28516" cy="25222"/>
            </a:xfrm>
            <a:custGeom>
              <a:avLst/>
              <a:gdLst/>
              <a:ahLst/>
              <a:cxnLst/>
              <a:rect l="l" t="t" r="r" b="b"/>
              <a:pathLst>
                <a:path w="528" h="467" extrusionOk="0">
                  <a:moveTo>
                    <a:pt x="384" y="0"/>
                  </a:moveTo>
                  <a:cubicBezTo>
                    <a:pt x="360" y="12"/>
                    <a:pt x="336" y="24"/>
                    <a:pt x="324" y="48"/>
                  </a:cubicBezTo>
                  <a:cubicBezTo>
                    <a:pt x="312" y="84"/>
                    <a:pt x="288" y="108"/>
                    <a:pt x="276" y="132"/>
                  </a:cubicBezTo>
                  <a:cubicBezTo>
                    <a:pt x="264" y="156"/>
                    <a:pt x="240" y="168"/>
                    <a:pt x="216" y="192"/>
                  </a:cubicBezTo>
                  <a:cubicBezTo>
                    <a:pt x="192" y="204"/>
                    <a:pt x="168" y="216"/>
                    <a:pt x="144" y="228"/>
                  </a:cubicBezTo>
                  <a:cubicBezTo>
                    <a:pt x="132" y="240"/>
                    <a:pt x="121" y="240"/>
                    <a:pt x="97" y="252"/>
                  </a:cubicBezTo>
                  <a:cubicBezTo>
                    <a:pt x="37" y="264"/>
                    <a:pt x="1" y="323"/>
                    <a:pt x="25" y="383"/>
                  </a:cubicBezTo>
                  <a:cubicBezTo>
                    <a:pt x="25" y="407"/>
                    <a:pt x="49" y="443"/>
                    <a:pt x="73" y="455"/>
                  </a:cubicBezTo>
                  <a:cubicBezTo>
                    <a:pt x="97" y="467"/>
                    <a:pt x="132" y="467"/>
                    <a:pt x="156" y="467"/>
                  </a:cubicBezTo>
                  <a:cubicBezTo>
                    <a:pt x="312" y="431"/>
                    <a:pt x="455" y="311"/>
                    <a:pt x="515" y="168"/>
                  </a:cubicBezTo>
                  <a:cubicBezTo>
                    <a:pt x="527" y="144"/>
                    <a:pt x="527" y="132"/>
                    <a:pt x="527" y="108"/>
                  </a:cubicBezTo>
                  <a:cubicBezTo>
                    <a:pt x="527" y="96"/>
                    <a:pt x="527" y="96"/>
                    <a:pt x="527" y="84"/>
                  </a:cubicBezTo>
                  <a:cubicBezTo>
                    <a:pt x="515" y="48"/>
                    <a:pt x="503" y="24"/>
                    <a:pt x="479" y="12"/>
                  </a:cubicBezTo>
                  <a:cubicBezTo>
                    <a:pt x="455" y="0"/>
                    <a:pt x="419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9814;p59">
              <a:extLst>
                <a:ext uri="{FF2B5EF4-FFF2-40B4-BE49-F238E27FC236}">
                  <a16:creationId xmlns:a16="http://schemas.microsoft.com/office/drawing/2014/main" id="{7D9577CB-6FFE-4CEA-B2A6-E79B8DC93AEE}"/>
                </a:ext>
              </a:extLst>
            </p:cNvPr>
            <p:cNvSpPr/>
            <p:nvPr/>
          </p:nvSpPr>
          <p:spPr>
            <a:xfrm flipH="1">
              <a:off x="6297389" y="1619127"/>
              <a:ext cx="31648" cy="29272"/>
            </a:xfrm>
            <a:custGeom>
              <a:avLst/>
              <a:gdLst/>
              <a:ahLst/>
              <a:cxnLst/>
              <a:rect l="l" t="t" r="r" b="b"/>
              <a:pathLst>
                <a:path w="586" h="542" extrusionOk="0">
                  <a:moveTo>
                    <a:pt x="467" y="0"/>
                  </a:moveTo>
                  <a:cubicBezTo>
                    <a:pt x="435" y="0"/>
                    <a:pt x="402" y="13"/>
                    <a:pt x="383" y="32"/>
                  </a:cubicBezTo>
                  <a:cubicBezTo>
                    <a:pt x="263" y="139"/>
                    <a:pt x="155" y="247"/>
                    <a:pt x="48" y="355"/>
                  </a:cubicBezTo>
                  <a:cubicBezTo>
                    <a:pt x="0" y="390"/>
                    <a:pt x="0" y="462"/>
                    <a:pt x="48" y="510"/>
                  </a:cubicBezTo>
                  <a:cubicBezTo>
                    <a:pt x="65" y="532"/>
                    <a:pt x="89" y="542"/>
                    <a:pt x="115" y="542"/>
                  </a:cubicBezTo>
                  <a:cubicBezTo>
                    <a:pt x="145" y="542"/>
                    <a:pt x="178" y="529"/>
                    <a:pt x="203" y="510"/>
                  </a:cubicBezTo>
                  <a:cubicBezTo>
                    <a:pt x="311" y="402"/>
                    <a:pt x="430" y="295"/>
                    <a:pt x="538" y="187"/>
                  </a:cubicBezTo>
                  <a:cubicBezTo>
                    <a:pt x="586" y="151"/>
                    <a:pt x="574" y="80"/>
                    <a:pt x="538" y="32"/>
                  </a:cubicBezTo>
                  <a:cubicBezTo>
                    <a:pt x="521" y="10"/>
                    <a:pt x="494" y="0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9815;p59">
              <a:extLst>
                <a:ext uri="{FF2B5EF4-FFF2-40B4-BE49-F238E27FC236}">
                  <a16:creationId xmlns:a16="http://schemas.microsoft.com/office/drawing/2014/main" id="{EE08D142-97A7-99EB-639E-23A7E1454E4E}"/>
                </a:ext>
              </a:extLst>
            </p:cNvPr>
            <p:cNvSpPr/>
            <p:nvPr/>
          </p:nvSpPr>
          <p:spPr>
            <a:xfrm flipH="1">
              <a:off x="6268981" y="1614374"/>
              <a:ext cx="19389" cy="20685"/>
            </a:xfrm>
            <a:custGeom>
              <a:avLst/>
              <a:gdLst/>
              <a:ahLst/>
              <a:cxnLst/>
              <a:rect l="l" t="t" r="r" b="b"/>
              <a:pathLst>
                <a:path w="359" h="383" extrusionOk="0">
                  <a:moveTo>
                    <a:pt x="239" y="0"/>
                  </a:moveTo>
                  <a:cubicBezTo>
                    <a:pt x="227" y="0"/>
                    <a:pt x="215" y="0"/>
                    <a:pt x="192" y="12"/>
                  </a:cubicBezTo>
                  <a:cubicBezTo>
                    <a:pt x="180" y="12"/>
                    <a:pt x="168" y="24"/>
                    <a:pt x="156" y="36"/>
                  </a:cubicBezTo>
                  <a:cubicBezTo>
                    <a:pt x="156" y="36"/>
                    <a:pt x="144" y="48"/>
                    <a:pt x="144" y="72"/>
                  </a:cubicBezTo>
                  <a:cubicBezTo>
                    <a:pt x="132" y="84"/>
                    <a:pt x="132" y="96"/>
                    <a:pt x="132" y="108"/>
                  </a:cubicBezTo>
                  <a:cubicBezTo>
                    <a:pt x="132" y="96"/>
                    <a:pt x="132" y="96"/>
                    <a:pt x="132" y="96"/>
                  </a:cubicBezTo>
                  <a:cubicBezTo>
                    <a:pt x="132" y="96"/>
                    <a:pt x="132" y="108"/>
                    <a:pt x="120" y="120"/>
                  </a:cubicBezTo>
                  <a:cubicBezTo>
                    <a:pt x="120" y="132"/>
                    <a:pt x="120" y="132"/>
                    <a:pt x="108" y="144"/>
                  </a:cubicBezTo>
                  <a:cubicBezTo>
                    <a:pt x="108" y="144"/>
                    <a:pt x="108" y="144"/>
                    <a:pt x="96" y="156"/>
                  </a:cubicBezTo>
                  <a:cubicBezTo>
                    <a:pt x="96" y="156"/>
                    <a:pt x="84" y="156"/>
                    <a:pt x="72" y="168"/>
                  </a:cubicBezTo>
                  <a:cubicBezTo>
                    <a:pt x="48" y="180"/>
                    <a:pt x="24" y="191"/>
                    <a:pt x="12" y="215"/>
                  </a:cubicBezTo>
                  <a:cubicBezTo>
                    <a:pt x="0" y="239"/>
                    <a:pt x="0" y="275"/>
                    <a:pt x="0" y="299"/>
                  </a:cubicBezTo>
                  <a:cubicBezTo>
                    <a:pt x="12" y="311"/>
                    <a:pt x="12" y="323"/>
                    <a:pt x="24" y="335"/>
                  </a:cubicBezTo>
                  <a:cubicBezTo>
                    <a:pt x="36" y="347"/>
                    <a:pt x="48" y="359"/>
                    <a:pt x="60" y="371"/>
                  </a:cubicBezTo>
                  <a:cubicBezTo>
                    <a:pt x="72" y="371"/>
                    <a:pt x="84" y="383"/>
                    <a:pt x="96" y="383"/>
                  </a:cubicBezTo>
                  <a:lnTo>
                    <a:pt x="144" y="383"/>
                  </a:lnTo>
                  <a:cubicBezTo>
                    <a:pt x="168" y="371"/>
                    <a:pt x="192" y="359"/>
                    <a:pt x="215" y="347"/>
                  </a:cubicBezTo>
                  <a:cubicBezTo>
                    <a:pt x="239" y="323"/>
                    <a:pt x="263" y="311"/>
                    <a:pt x="275" y="287"/>
                  </a:cubicBezTo>
                  <a:cubicBezTo>
                    <a:pt x="287" y="275"/>
                    <a:pt x="299" y="263"/>
                    <a:pt x="311" y="239"/>
                  </a:cubicBezTo>
                  <a:cubicBezTo>
                    <a:pt x="323" y="227"/>
                    <a:pt x="323" y="215"/>
                    <a:pt x="335" y="191"/>
                  </a:cubicBezTo>
                  <a:cubicBezTo>
                    <a:pt x="347" y="168"/>
                    <a:pt x="347" y="144"/>
                    <a:pt x="347" y="108"/>
                  </a:cubicBezTo>
                  <a:cubicBezTo>
                    <a:pt x="359" y="84"/>
                    <a:pt x="335" y="48"/>
                    <a:pt x="323" y="36"/>
                  </a:cubicBezTo>
                  <a:cubicBezTo>
                    <a:pt x="299" y="12"/>
                    <a:pt x="275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9816;p59">
              <a:extLst>
                <a:ext uri="{FF2B5EF4-FFF2-40B4-BE49-F238E27FC236}">
                  <a16:creationId xmlns:a16="http://schemas.microsoft.com/office/drawing/2014/main" id="{BC713B83-3635-F328-63E3-6F004BE3F65B}"/>
                </a:ext>
              </a:extLst>
            </p:cNvPr>
            <p:cNvSpPr/>
            <p:nvPr/>
          </p:nvSpPr>
          <p:spPr>
            <a:xfrm flipH="1">
              <a:off x="6979284" y="1836398"/>
              <a:ext cx="37481" cy="18633"/>
            </a:xfrm>
            <a:custGeom>
              <a:avLst/>
              <a:gdLst/>
              <a:ahLst/>
              <a:cxnLst/>
              <a:rect l="l" t="t" r="r" b="b"/>
              <a:pathLst>
                <a:path w="694" h="345" extrusionOk="0">
                  <a:moveTo>
                    <a:pt x="257" y="1"/>
                  </a:moveTo>
                  <a:cubicBezTo>
                    <a:pt x="200" y="1"/>
                    <a:pt x="141" y="9"/>
                    <a:pt x="84" y="26"/>
                  </a:cubicBezTo>
                  <a:cubicBezTo>
                    <a:pt x="36" y="50"/>
                    <a:pt x="0" y="110"/>
                    <a:pt x="12" y="170"/>
                  </a:cubicBezTo>
                  <a:cubicBezTo>
                    <a:pt x="22" y="217"/>
                    <a:pt x="68" y="249"/>
                    <a:pt x="111" y="249"/>
                  </a:cubicBezTo>
                  <a:cubicBezTo>
                    <a:pt x="122" y="249"/>
                    <a:pt x="134" y="246"/>
                    <a:pt x="144" y="241"/>
                  </a:cubicBezTo>
                  <a:cubicBezTo>
                    <a:pt x="168" y="241"/>
                    <a:pt x="192" y="229"/>
                    <a:pt x="204" y="229"/>
                  </a:cubicBezTo>
                  <a:lnTo>
                    <a:pt x="335" y="229"/>
                  </a:lnTo>
                  <a:cubicBezTo>
                    <a:pt x="347" y="229"/>
                    <a:pt x="371" y="241"/>
                    <a:pt x="383" y="241"/>
                  </a:cubicBezTo>
                  <a:cubicBezTo>
                    <a:pt x="395" y="241"/>
                    <a:pt x="395" y="253"/>
                    <a:pt x="395" y="253"/>
                  </a:cubicBezTo>
                  <a:cubicBezTo>
                    <a:pt x="407" y="253"/>
                    <a:pt x="419" y="253"/>
                    <a:pt x="419" y="265"/>
                  </a:cubicBezTo>
                  <a:cubicBezTo>
                    <a:pt x="431" y="265"/>
                    <a:pt x="455" y="277"/>
                    <a:pt x="467" y="289"/>
                  </a:cubicBezTo>
                  <a:lnTo>
                    <a:pt x="479" y="289"/>
                  </a:lnTo>
                  <a:cubicBezTo>
                    <a:pt x="479" y="301"/>
                    <a:pt x="491" y="301"/>
                    <a:pt x="491" y="313"/>
                  </a:cubicBezTo>
                  <a:cubicBezTo>
                    <a:pt x="513" y="335"/>
                    <a:pt x="540" y="345"/>
                    <a:pt x="568" y="345"/>
                  </a:cubicBezTo>
                  <a:cubicBezTo>
                    <a:pt x="600" y="345"/>
                    <a:pt x="632" y="332"/>
                    <a:pt x="658" y="313"/>
                  </a:cubicBezTo>
                  <a:cubicBezTo>
                    <a:pt x="694" y="277"/>
                    <a:pt x="694" y="194"/>
                    <a:pt x="658" y="158"/>
                  </a:cubicBezTo>
                  <a:cubicBezTo>
                    <a:pt x="546" y="55"/>
                    <a:pt x="404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9817;p59">
              <a:extLst>
                <a:ext uri="{FF2B5EF4-FFF2-40B4-BE49-F238E27FC236}">
                  <a16:creationId xmlns:a16="http://schemas.microsoft.com/office/drawing/2014/main" id="{A772B077-0125-1E0B-86D1-5A55A8C19698}"/>
                </a:ext>
              </a:extLst>
            </p:cNvPr>
            <p:cNvSpPr/>
            <p:nvPr/>
          </p:nvSpPr>
          <p:spPr>
            <a:xfrm flipH="1">
              <a:off x="6986359" y="1804533"/>
              <a:ext cx="30406" cy="17174"/>
            </a:xfrm>
            <a:custGeom>
              <a:avLst/>
              <a:gdLst/>
              <a:ahLst/>
              <a:cxnLst/>
              <a:rect l="l" t="t" r="r" b="b"/>
              <a:pathLst>
                <a:path w="563" h="318" extrusionOk="0">
                  <a:moveTo>
                    <a:pt x="210" y="0"/>
                  </a:moveTo>
                  <a:cubicBezTo>
                    <a:pt x="171" y="0"/>
                    <a:pt x="132" y="6"/>
                    <a:pt x="96" y="18"/>
                  </a:cubicBezTo>
                  <a:cubicBezTo>
                    <a:pt x="36" y="30"/>
                    <a:pt x="0" y="102"/>
                    <a:pt x="12" y="162"/>
                  </a:cubicBezTo>
                  <a:cubicBezTo>
                    <a:pt x="32" y="212"/>
                    <a:pt x="77" y="237"/>
                    <a:pt x="126" y="237"/>
                  </a:cubicBezTo>
                  <a:cubicBezTo>
                    <a:pt x="136" y="237"/>
                    <a:pt x="146" y="236"/>
                    <a:pt x="156" y="234"/>
                  </a:cubicBezTo>
                  <a:lnTo>
                    <a:pt x="251" y="234"/>
                  </a:lnTo>
                  <a:cubicBezTo>
                    <a:pt x="275" y="234"/>
                    <a:pt x="299" y="245"/>
                    <a:pt x="311" y="245"/>
                  </a:cubicBezTo>
                  <a:cubicBezTo>
                    <a:pt x="335" y="257"/>
                    <a:pt x="359" y="269"/>
                    <a:pt x="383" y="281"/>
                  </a:cubicBezTo>
                  <a:cubicBezTo>
                    <a:pt x="407" y="305"/>
                    <a:pt x="431" y="317"/>
                    <a:pt x="455" y="317"/>
                  </a:cubicBezTo>
                  <a:cubicBezTo>
                    <a:pt x="479" y="317"/>
                    <a:pt x="514" y="305"/>
                    <a:pt x="538" y="281"/>
                  </a:cubicBezTo>
                  <a:cubicBezTo>
                    <a:pt x="550" y="257"/>
                    <a:pt x="562" y="234"/>
                    <a:pt x="562" y="198"/>
                  </a:cubicBezTo>
                  <a:cubicBezTo>
                    <a:pt x="562" y="174"/>
                    <a:pt x="550" y="138"/>
                    <a:pt x="538" y="126"/>
                  </a:cubicBezTo>
                  <a:cubicBezTo>
                    <a:pt x="479" y="78"/>
                    <a:pt x="407" y="30"/>
                    <a:pt x="323" y="18"/>
                  </a:cubicBezTo>
                  <a:cubicBezTo>
                    <a:pt x="287" y="6"/>
                    <a:pt x="248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9818;p59">
              <a:extLst>
                <a:ext uri="{FF2B5EF4-FFF2-40B4-BE49-F238E27FC236}">
                  <a16:creationId xmlns:a16="http://schemas.microsoft.com/office/drawing/2014/main" id="{A2627856-5E6C-EE24-73EA-DCA6931CFC08}"/>
                </a:ext>
              </a:extLst>
            </p:cNvPr>
            <p:cNvSpPr/>
            <p:nvPr/>
          </p:nvSpPr>
          <p:spPr>
            <a:xfrm flipH="1">
              <a:off x="7025784" y="1822950"/>
              <a:ext cx="30352" cy="12314"/>
            </a:xfrm>
            <a:custGeom>
              <a:avLst/>
              <a:gdLst/>
              <a:ahLst/>
              <a:cxnLst/>
              <a:rect l="l" t="t" r="r" b="b"/>
              <a:pathLst>
                <a:path w="562" h="228" extrusionOk="0">
                  <a:moveTo>
                    <a:pt x="120" y="0"/>
                  </a:moveTo>
                  <a:cubicBezTo>
                    <a:pt x="48" y="0"/>
                    <a:pt x="0" y="48"/>
                    <a:pt x="0" y="108"/>
                  </a:cubicBezTo>
                  <a:cubicBezTo>
                    <a:pt x="0" y="168"/>
                    <a:pt x="60" y="227"/>
                    <a:pt x="120" y="227"/>
                  </a:cubicBezTo>
                  <a:lnTo>
                    <a:pt x="442" y="227"/>
                  </a:lnTo>
                  <a:cubicBezTo>
                    <a:pt x="502" y="227"/>
                    <a:pt x="550" y="168"/>
                    <a:pt x="550" y="108"/>
                  </a:cubicBezTo>
                  <a:cubicBezTo>
                    <a:pt x="562" y="48"/>
                    <a:pt x="502" y="0"/>
                    <a:pt x="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9819;p59">
              <a:extLst>
                <a:ext uri="{FF2B5EF4-FFF2-40B4-BE49-F238E27FC236}">
                  <a16:creationId xmlns:a16="http://schemas.microsoft.com/office/drawing/2014/main" id="{0BDBB6D4-7175-5C4A-BE60-3C15F196F475}"/>
                </a:ext>
              </a:extLst>
            </p:cNvPr>
            <p:cNvSpPr/>
            <p:nvPr/>
          </p:nvSpPr>
          <p:spPr>
            <a:xfrm flipH="1">
              <a:off x="6203741" y="2026341"/>
              <a:ext cx="702" cy="702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3" y="12"/>
                    <a:pt x="13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9820;p59">
              <a:extLst>
                <a:ext uri="{FF2B5EF4-FFF2-40B4-BE49-F238E27FC236}">
                  <a16:creationId xmlns:a16="http://schemas.microsoft.com/office/drawing/2014/main" id="{91F27A3B-0C0C-57C6-07B5-DE311061E460}"/>
                </a:ext>
              </a:extLst>
            </p:cNvPr>
            <p:cNvSpPr/>
            <p:nvPr/>
          </p:nvSpPr>
          <p:spPr>
            <a:xfrm flipH="1">
              <a:off x="6175981" y="2013325"/>
              <a:ext cx="37481" cy="32459"/>
            </a:xfrm>
            <a:custGeom>
              <a:avLst/>
              <a:gdLst/>
              <a:ahLst/>
              <a:cxnLst/>
              <a:rect l="l" t="t" r="r" b="b"/>
              <a:pathLst>
                <a:path w="694" h="601" extrusionOk="0">
                  <a:moveTo>
                    <a:pt x="133" y="0"/>
                  </a:moveTo>
                  <a:cubicBezTo>
                    <a:pt x="81" y="0"/>
                    <a:pt x="33" y="34"/>
                    <a:pt x="12" y="86"/>
                  </a:cubicBezTo>
                  <a:cubicBezTo>
                    <a:pt x="0" y="146"/>
                    <a:pt x="36" y="206"/>
                    <a:pt x="96" y="218"/>
                  </a:cubicBezTo>
                  <a:cubicBezTo>
                    <a:pt x="120" y="229"/>
                    <a:pt x="144" y="241"/>
                    <a:pt x="168" y="241"/>
                  </a:cubicBezTo>
                  <a:cubicBezTo>
                    <a:pt x="168" y="241"/>
                    <a:pt x="180" y="253"/>
                    <a:pt x="180" y="253"/>
                  </a:cubicBezTo>
                  <a:cubicBezTo>
                    <a:pt x="192" y="253"/>
                    <a:pt x="203" y="265"/>
                    <a:pt x="215" y="265"/>
                  </a:cubicBezTo>
                  <a:cubicBezTo>
                    <a:pt x="227" y="277"/>
                    <a:pt x="251" y="289"/>
                    <a:pt x="275" y="301"/>
                  </a:cubicBezTo>
                  <a:cubicBezTo>
                    <a:pt x="287" y="313"/>
                    <a:pt x="287" y="313"/>
                    <a:pt x="299" y="325"/>
                  </a:cubicBezTo>
                  <a:cubicBezTo>
                    <a:pt x="299" y="325"/>
                    <a:pt x="311" y="325"/>
                    <a:pt x="311" y="337"/>
                  </a:cubicBezTo>
                  <a:cubicBezTo>
                    <a:pt x="335" y="349"/>
                    <a:pt x="347" y="361"/>
                    <a:pt x="371" y="385"/>
                  </a:cubicBezTo>
                  <a:cubicBezTo>
                    <a:pt x="371" y="397"/>
                    <a:pt x="383" y="397"/>
                    <a:pt x="395" y="409"/>
                  </a:cubicBezTo>
                  <a:cubicBezTo>
                    <a:pt x="395" y="421"/>
                    <a:pt x="395" y="421"/>
                    <a:pt x="407" y="421"/>
                  </a:cubicBezTo>
                  <a:cubicBezTo>
                    <a:pt x="431" y="469"/>
                    <a:pt x="455" y="504"/>
                    <a:pt x="478" y="552"/>
                  </a:cubicBezTo>
                  <a:cubicBezTo>
                    <a:pt x="494" y="584"/>
                    <a:pt x="532" y="600"/>
                    <a:pt x="572" y="600"/>
                  </a:cubicBezTo>
                  <a:cubicBezTo>
                    <a:pt x="593" y="600"/>
                    <a:pt x="614" y="596"/>
                    <a:pt x="634" y="588"/>
                  </a:cubicBezTo>
                  <a:cubicBezTo>
                    <a:pt x="658" y="576"/>
                    <a:pt x="670" y="540"/>
                    <a:pt x="682" y="516"/>
                  </a:cubicBezTo>
                  <a:cubicBezTo>
                    <a:pt x="694" y="493"/>
                    <a:pt x="682" y="457"/>
                    <a:pt x="670" y="433"/>
                  </a:cubicBezTo>
                  <a:cubicBezTo>
                    <a:pt x="574" y="229"/>
                    <a:pt x="371" y="62"/>
                    <a:pt x="156" y="2"/>
                  </a:cubicBezTo>
                  <a:cubicBezTo>
                    <a:pt x="148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9821;p59">
              <a:extLst>
                <a:ext uri="{FF2B5EF4-FFF2-40B4-BE49-F238E27FC236}">
                  <a16:creationId xmlns:a16="http://schemas.microsoft.com/office/drawing/2014/main" id="{C3914579-ABED-EE27-38A4-F1A187154E74}"/>
                </a:ext>
              </a:extLst>
            </p:cNvPr>
            <p:cNvSpPr/>
            <p:nvPr/>
          </p:nvSpPr>
          <p:spPr>
            <a:xfrm flipH="1">
              <a:off x="6191481" y="2038168"/>
              <a:ext cx="23925" cy="25005"/>
            </a:xfrm>
            <a:custGeom>
              <a:avLst/>
              <a:gdLst/>
              <a:ahLst/>
              <a:cxnLst/>
              <a:rect l="l" t="t" r="r" b="b"/>
              <a:pathLst>
                <a:path w="443" h="463" extrusionOk="0">
                  <a:moveTo>
                    <a:pt x="123" y="1"/>
                  </a:moveTo>
                  <a:cubicBezTo>
                    <a:pt x="112" y="1"/>
                    <a:pt x="99" y="4"/>
                    <a:pt x="84" y="9"/>
                  </a:cubicBezTo>
                  <a:cubicBezTo>
                    <a:pt x="60" y="9"/>
                    <a:pt x="36" y="33"/>
                    <a:pt x="24" y="56"/>
                  </a:cubicBezTo>
                  <a:cubicBezTo>
                    <a:pt x="0" y="80"/>
                    <a:pt x="0" y="116"/>
                    <a:pt x="12" y="140"/>
                  </a:cubicBezTo>
                  <a:cubicBezTo>
                    <a:pt x="12" y="176"/>
                    <a:pt x="36" y="188"/>
                    <a:pt x="60" y="212"/>
                  </a:cubicBezTo>
                  <a:lnTo>
                    <a:pt x="48" y="200"/>
                  </a:lnTo>
                  <a:lnTo>
                    <a:pt x="48" y="200"/>
                  </a:lnTo>
                  <a:cubicBezTo>
                    <a:pt x="96" y="236"/>
                    <a:pt x="144" y="284"/>
                    <a:pt x="180" y="331"/>
                  </a:cubicBezTo>
                  <a:cubicBezTo>
                    <a:pt x="192" y="355"/>
                    <a:pt x="216" y="379"/>
                    <a:pt x="228" y="415"/>
                  </a:cubicBezTo>
                  <a:cubicBezTo>
                    <a:pt x="251" y="447"/>
                    <a:pt x="291" y="463"/>
                    <a:pt x="329" y="463"/>
                  </a:cubicBezTo>
                  <a:cubicBezTo>
                    <a:pt x="348" y="463"/>
                    <a:pt x="367" y="459"/>
                    <a:pt x="383" y="451"/>
                  </a:cubicBezTo>
                  <a:cubicBezTo>
                    <a:pt x="407" y="439"/>
                    <a:pt x="431" y="415"/>
                    <a:pt x="443" y="379"/>
                  </a:cubicBezTo>
                  <a:cubicBezTo>
                    <a:pt x="443" y="355"/>
                    <a:pt x="443" y="319"/>
                    <a:pt x="431" y="296"/>
                  </a:cubicBezTo>
                  <a:cubicBezTo>
                    <a:pt x="395" y="248"/>
                    <a:pt x="359" y="188"/>
                    <a:pt x="311" y="140"/>
                  </a:cubicBezTo>
                  <a:cubicBezTo>
                    <a:pt x="275" y="92"/>
                    <a:pt x="228" y="56"/>
                    <a:pt x="168" y="21"/>
                  </a:cubicBezTo>
                  <a:cubicBezTo>
                    <a:pt x="154" y="7"/>
                    <a:pt x="140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9822;p59">
              <a:extLst>
                <a:ext uri="{FF2B5EF4-FFF2-40B4-BE49-F238E27FC236}">
                  <a16:creationId xmlns:a16="http://schemas.microsoft.com/office/drawing/2014/main" id="{3F9B2089-BF08-6738-6AED-FA730C8B3D2E}"/>
                </a:ext>
              </a:extLst>
            </p:cNvPr>
            <p:cNvSpPr/>
            <p:nvPr/>
          </p:nvSpPr>
          <p:spPr>
            <a:xfrm flipH="1">
              <a:off x="6216000" y="2006952"/>
              <a:ext cx="19443" cy="21009"/>
            </a:xfrm>
            <a:custGeom>
              <a:avLst/>
              <a:gdLst/>
              <a:ahLst/>
              <a:cxnLst/>
              <a:rect l="l" t="t" r="r" b="b"/>
              <a:pathLst>
                <a:path w="360" h="389" extrusionOk="0">
                  <a:moveTo>
                    <a:pt x="144" y="1"/>
                  </a:moveTo>
                  <a:cubicBezTo>
                    <a:pt x="120" y="1"/>
                    <a:pt x="84" y="1"/>
                    <a:pt x="60" y="13"/>
                  </a:cubicBezTo>
                  <a:cubicBezTo>
                    <a:pt x="37" y="25"/>
                    <a:pt x="13" y="61"/>
                    <a:pt x="13" y="84"/>
                  </a:cubicBezTo>
                  <a:cubicBezTo>
                    <a:pt x="1" y="96"/>
                    <a:pt x="1" y="108"/>
                    <a:pt x="13" y="132"/>
                  </a:cubicBezTo>
                  <a:cubicBezTo>
                    <a:pt x="13" y="144"/>
                    <a:pt x="13" y="156"/>
                    <a:pt x="25" y="168"/>
                  </a:cubicBezTo>
                  <a:cubicBezTo>
                    <a:pt x="60" y="228"/>
                    <a:pt x="108" y="276"/>
                    <a:pt x="144" y="336"/>
                  </a:cubicBezTo>
                  <a:cubicBezTo>
                    <a:pt x="156" y="347"/>
                    <a:pt x="168" y="359"/>
                    <a:pt x="180" y="371"/>
                  </a:cubicBezTo>
                  <a:cubicBezTo>
                    <a:pt x="192" y="383"/>
                    <a:pt x="204" y="383"/>
                    <a:pt x="216" y="383"/>
                  </a:cubicBezTo>
                  <a:cubicBezTo>
                    <a:pt x="223" y="387"/>
                    <a:pt x="231" y="388"/>
                    <a:pt x="239" y="388"/>
                  </a:cubicBezTo>
                  <a:cubicBezTo>
                    <a:pt x="260" y="388"/>
                    <a:pt x="283" y="380"/>
                    <a:pt x="300" y="371"/>
                  </a:cubicBezTo>
                  <a:cubicBezTo>
                    <a:pt x="324" y="359"/>
                    <a:pt x="347" y="336"/>
                    <a:pt x="347" y="312"/>
                  </a:cubicBezTo>
                  <a:cubicBezTo>
                    <a:pt x="359" y="288"/>
                    <a:pt x="359" y="276"/>
                    <a:pt x="347" y="264"/>
                  </a:cubicBezTo>
                  <a:cubicBezTo>
                    <a:pt x="347" y="252"/>
                    <a:pt x="347" y="240"/>
                    <a:pt x="335" y="216"/>
                  </a:cubicBezTo>
                  <a:cubicBezTo>
                    <a:pt x="300" y="168"/>
                    <a:pt x="252" y="108"/>
                    <a:pt x="216" y="61"/>
                  </a:cubicBezTo>
                  <a:cubicBezTo>
                    <a:pt x="204" y="37"/>
                    <a:pt x="192" y="25"/>
                    <a:pt x="180" y="13"/>
                  </a:cubicBezTo>
                  <a:cubicBezTo>
                    <a:pt x="168" y="13"/>
                    <a:pt x="156" y="13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9823;p59">
              <a:extLst>
                <a:ext uri="{FF2B5EF4-FFF2-40B4-BE49-F238E27FC236}">
                  <a16:creationId xmlns:a16="http://schemas.microsoft.com/office/drawing/2014/main" id="{F2CA3308-8367-19A3-A80B-DDC2AD4A5D31}"/>
                </a:ext>
              </a:extLst>
            </p:cNvPr>
            <p:cNvSpPr/>
            <p:nvPr/>
          </p:nvSpPr>
          <p:spPr>
            <a:xfrm flipH="1">
              <a:off x="5951257" y="2695058"/>
              <a:ext cx="34295" cy="35969"/>
            </a:xfrm>
            <a:custGeom>
              <a:avLst/>
              <a:gdLst/>
              <a:ahLst/>
              <a:cxnLst/>
              <a:rect l="l" t="t" r="r" b="b"/>
              <a:pathLst>
                <a:path w="635" h="666" extrusionOk="0">
                  <a:moveTo>
                    <a:pt x="133" y="0"/>
                  </a:moveTo>
                  <a:cubicBezTo>
                    <a:pt x="95" y="0"/>
                    <a:pt x="61" y="21"/>
                    <a:pt x="37" y="53"/>
                  </a:cubicBezTo>
                  <a:cubicBezTo>
                    <a:pt x="1" y="101"/>
                    <a:pt x="25" y="185"/>
                    <a:pt x="73" y="209"/>
                  </a:cubicBezTo>
                  <a:cubicBezTo>
                    <a:pt x="97" y="221"/>
                    <a:pt x="120" y="233"/>
                    <a:pt x="144" y="245"/>
                  </a:cubicBezTo>
                  <a:cubicBezTo>
                    <a:pt x="156" y="256"/>
                    <a:pt x="168" y="256"/>
                    <a:pt x="168" y="268"/>
                  </a:cubicBezTo>
                  <a:lnTo>
                    <a:pt x="192" y="268"/>
                  </a:lnTo>
                  <a:cubicBezTo>
                    <a:pt x="228" y="304"/>
                    <a:pt x="252" y="340"/>
                    <a:pt x="288" y="376"/>
                  </a:cubicBezTo>
                  <a:cubicBezTo>
                    <a:pt x="288" y="376"/>
                    <a:pt x="300" y="388"/>
                    <a:pt x="300" y="388"/>
                  </a:cubicBezTo>
                  <a:cubicBezTo>
                    <a:pt x="304" y="393"/>
                    <a:pt x="312" y="400"/>
                    <a:pt x="312" y="400"/>
                  </a:cubicBezTo>
                  <a:lnTo>
                    <a:pt x="324" y="412"/>
                  </a:lnTo>
                  <a:cubicBezTo>
                    <a:pt x="336" y="436"/>
                    <a:pt x="348" y="460"/>
                    <a:pt x="360" y="472"/>
                  </a:cubicBezTo>
                  <a:cubicBezTo>
                    <a:pt x="360" y="484"/>
                    <a:pt x="372" y="496"/>
                    <a:pt x="372" y="508"/>
                  </a:cubicBezTo>
                  <a:cubicBezTo>
                    <a:pt x="383" y="520"/>
                    <a:pt x="383" y="531"/>
                    <a:pt x="383" y="531"/>
                  </a:cubicBezTo>
                  <a:cubicBezTo>
                    <a:pt x="395" y="543"/>
                    <a:pt x="395" y="543"/>
                    <a:pt x="395" y="555"/>
                  </a:cubicBezTo>
                  <a:cubicBezTo>
                    <a:pt x="395" y="567"/>
                    <a:pt x="407" y="579"/>
                    <a:pt x="407" y="591"/>
                  </a:cubicBezTo>
                  <a:cubicBezTo>
                    <a:pt x="417" y="641"/>
                    <a:pt x="461" y="666"/>
                    <a:pt x="509" y="666"/>
                  </a:cubicBezTo>
                  <a:cubicBezTo>
                    <a:pt x="519" y="666"/>
                    <a:pt x="529" y="665"/>
                    <a:pt x="539" y="663"/>
                  </a:cubicBezTo>
                  <a:cubicBezTo>
                    <a:pt x="599" y="651"/>
                    <a:pt x="635" y="579"/>
                    <a:pt x="623" y="531"/>
                  </a:cubicBezTo>
                  <a:cubicBezTo>
                    <a:pt x="551" y="304"/>
                    <a:pt x="395" y="113"/>
                    <a:pt x="192" y="17"/>
                  </a:cubicBezTo>
                  <a:cubicBezTo>
                    <a:pt x="172" y="5"/>
                    <a:pt x="152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9824;p59">
              <a:extLst>
                <a:ext uri="{FF2B5EF4-FFF2-40B4-BE49-F238E27FC236}">
                  <a16:creationId xmlns:a16="http://schemas.microsoft.com/office/drawing/2014/main" id="{1FF83619-3B73-A536-5B2E-AB1269EBA879}"/>
                </a:ext>
              </a:extLst>
            </p:cNvPr>
            <p:cNvSpPr/>
            <p:nvPr/>
          </p:nvSpPr>
          <p:spPr>
            <a:xfrm flipH="1">
              <a:off x="5969998" y="2717255"/>
              <a:ext cx="14258" cy="16202"/>
            </a:xfrm>
            <a:custGeom>
              <a:avLst/>
              <a:gdLst/>
              <a:ahLst/>
              <a:cxnLst/>
              <a:rect l="l" t="t" r="r" b="b"/>
              <a:pathLst>
                <a:path w="264" h="300" extrusionOk="0">
                  <a:moveTo>
                    <a:pt x="84" y="1"/>
                  </a:moveTo>
                  <a:cubicBezTo>
                    <a:pt x="73" y="1"/>
                    <a:pt x="61" y="13"/>
                    <a:pt x="49" y="13"/>
                  </a:cubicBezTo>
                  <a:cubicBezTo>
                    <a:pt x="37" y="25"/>
                    <a:pt x="37" y="25"/>
                    <a:pt x="25" y="37"/>
                  </a:cubicBezTo>
                  <a:cubicBezTo>
                    <a:pt x="13" y="49"/>
                    <a:pt x="1" y="61"/>
                    <a:pt x="1" y="85"/>
                  </a:cubicBezTo>
                  <a:cubicBezTo>
                    <a:pt x="1" y="97"/>
                    <a:pt x="1" y="109"/>
                    <a:pt x="1" y="120"/>
                  </a:cubicBezTo>
                  <a:cubicBezTo>
                    <a:pt x="1" y="144"/>
                    <a:pt x="1" y="156"/>
                    <a:pt x="13" y="168"/>
                  </a:cubicBezTo>
                  <a:cubicBezTo>
                    <a:pt x="25" y="192"/>
                    <a:pt x="37" y="216"/>
                    <a:pt x="61" y="252"/>
                  </a:cubicBezTo>
                  <a:cubicBezTo>
                    <a:pt x="61" y="264"/>
                    <a:pt x="84" y="276"/>
                    <a:pt x="96" y="288"/>
                  </a:cubicBezTo>
                  <a:cubicBezTo>
                    <a:pt x="108" y="288"/>
                    <a:pt x="108" y="300"/>
                    <a:pt x="120" y="300"/>
                  </a:cubicBezTo>
                  <a:lnTo>
                    <a:pt x="180" y="300"/>
                  </a:lnTo>
                  <a:cubicBezTo>
                    <a:pt x="192" y="300"/>
                    <a:pt x="204" y="288"/>
                    <a:pt x="204" y="288"/>
                  </a:cubicBezTo>
                  <a:cubicBezTo>
                    <a:pt x="216" y="276"/>
                    <a:pt x="228" y="276"/>
                    <a:pt x="240" y="264"/>
                  </a:cubicBezTo>
                  <a:cubicBezTo>
                    <a:pt x="252" y="252"/>
                    <a:pt x="252" y="240"/>
                    <a:pt x="264" y="216"/>
                  </a:cubicBezTo>
                  <a:cubicBezTo>
                    <a:pt x="264" y="204"/>
                    <a:pt x="264" y="192"/>
                    <a:pt x="264" y="180"/>
                  </a:cubicBezTo>
                  <a:cubicBezTo>
                    <a:pt x="264" y="156"/>
                    <a:pt x="252" y="144"/>
                    <a:pt x="252" y="132"/>
                  </a:cubicBezTo>
                  <a:cubicBezTo>
                    <a:pt x="240" y="109"/>
                    <a:pt x="216" y="85"/>
                    <a:pt x="204" y="49"/>
                  </a:cubicBezTo>
                  <a:cubicBezTo>
                    <a:pt x="192" y="37"/>
                    <a:pt x="180" y="25"/>
                    <a:pt x="168" y="13"/>
                  </a:cubicBezTo>
                  <a:cubicBezTo>
                    <a:pt x="156" y="13"/>
                    <a:pt x="144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9825;p59">
              <a:extLst>
                <a:ext uri="{FF2B5EF4-FFF2-40B4-BE49-F238E27FC236}">
                  <a16:creationId xmlns:a16="http://schemas.microsoft.com/office/drawing/2014/main" id="{552D5CFB-07E6-AE7B-5408-3EC16EFF75EE}"/>
                </a:ext>
              </a:extLst>
            </p:cNvPr>
            <p:cNvSpPr/>
            <p:nvPr/>
          </p:nvSpPr>
          <p:spPr>
            <a:xfrm flipH="1">
              <a:off x="5989980" y="2677235"/>
              <a:ext cx="18795" cy="21009"/>
            </a:xfrm>
            <a:custGeom>
              <a:avLst/>
              <a:gdLst/>
              <a:ahLst/>
              <a:cxnLst/>
              <a:rect l="l" t="t" r="r" b="b"/>
              <a:pathLst>
                <a:path w="348" h="389" extrusionOk="0">
                  <a:moveTo>
                    <a:pt x="84" y="1"/>
                  </a:moveTo>
                  <a:cubicBezTo>
                    <a:pt x="48" y="13"/>
                    <a:pt x="36" y="36"/>
                    <a:pt x="12" y="60"/>
                  </a:cubicBezTo>
                  <a:cubicBezTo>
                    <a:pt x="12" y="72"/>
                    <a:pt x="0" y="84"/>
                    <a:pt x="0" y="96"/>
                  </a:cubicBezTo>
                  <a:cubicBezTo>
                    <a:pt x="0" y="108"/>
                    <a:pt x="0" y="132"/>
                    <a:pt x="0" y="144"/>
                  </a:cubicBezTo>
                  <a:cubicBezTo>
                    <a:pt x="12" y="156"/>
                    <a:pt x="12" y="168"/>
                    <a:pt x="24" y="180"/>
                  </a:cubicBezTo>
                  <a:cubicBezTo>
                    <a:pt x="36" y="192"/>
                    <a:pt x="36" y="192"/>
                    <a:pt x="48" y="204"/>
                  </a:cubicBezTo>
                  <a:cubicBezTo>
                    <a:pt x="60" y="216"/>
                    <a:pt x="84" y="228"/>
                    <a:pt x="96" y="252"/>
                  </a:cubicBezTo>
                  <a:cubicBezTo>
                    <a:pt x="108" y="276"/>
                    <a:pt x="120" y="288"/>
                    <a:pt x="132" y="311"/>
                  </a:cubicBezTo>
                  <a:cubicBezTo>
                    <a:pt x="132" y="323"/>
                    <a:pt x="144" y="335"/>
                    <a:pt x="156" y="359"/>
                  </a:cubicBezTo>
                  <a:cubicBezTo>
                    <a:pt x="168" y="359"/>
                    <a:pt x="168" y="371"/>
                    <a:pt x="180" y="371"/>
                  </a:cubicBezTo>
                  <a:cubicBezTo>
                    <a:pt x="197" y="380"/>
                    <a:pt x="220" y="388"/>
                    <a:pt x="240" y="388"/>
                  </a:cubicBezTo>
                  <a:cubicBezTo>
                    <a:pt x="248" y="388"/>
                    <a:pt x="256" y="387"/>
                    <a:pt x="263" y="383"/>
                  </a:cubicBezTo>
                  <a:cubicBezTo>
                    <a:pt x="299" y="371"/>
                    <a:pt x="323" y="359"/>
                    <a:pt x="335" y="335"/>
                  </a:cubicBezTo>
                  <a:cubicBezTo>
                    <a:pt x="347" y="323"/>
                    <a:pt x="347" y="300"/>
                    <a:pt x="347" y="288"/>
                  </a:cubicBezTo>
                  <a:cubicBezTo>
                    <a:pt x="347" y="276"/>
                    <a:pt x="347" y="264"/>
                    <a:pt x="347" y="240"/>
                  </a:cubicBezTo>
                  <a:cubicBezTo>
                    <a:pt x="335" y="204"/>
                    <a:pt x="311" y="156"/>
                    <a:pt x="287" y="120"/>
                  </a:cubicBezTo>
                  <a:cubicBezTo>
                    <a:pt x="263" y="108"/>
                    <a:pt x="252" y="84"/>
                    <a:pt x="228" y="60"/>
                  </a:cubicBezTo>
                  <a:cubicBezTo>
                    <a:pt x="216" y="48"/>
                    <a:pt x="192" y="25"/>
                    <a:pt x="168" y="13"/>
                  </a:cubicBezTo>
                  <a:cubicBezTo>
                    <a:pt x="144" y="1"/>
                    <a:pt x="108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9826;p59">
              <a:extLst>
                <a:ext uri="{FF2B5EF4-FFF2-40B4-BE49-F238E27FC236}">
                  <a16:creationId xmlns:a16="http://schemas.microsoft.com/office/drawing/2014/main" id="{65661F63-3546-FA96-ABF8-A22A6800413D}"/>
                </a:ext>
              </a:extLst>
            </p:cNvPr>
            <p:cNvSpPr/>
            <p:nvPr/>
          </p:nvSpPr>
          <p:spPr>
            <a:xfrm flipH="1">
              <a:off x="5900869" y="2852434"/>
              <a:ext cx="16850" cy="21009"/>
            </a:xfrm>
            <a:custGeom>
              <a:avLst/>
              <a:gdLst/>
              <a:ahLst/>
              <a:cxnLst/>
              <a:rect l="l" t="t" r="r" b="b"/>
              <a:pathLst>
                <a:path w="312" h="389" extrusionOk="0">
                  <a:moveTo>
                    <a:pt x="104" y="1"/>
                  </a:moveTo>
                  <a:cubicBezTo>
                    <a:pt x="88" y="1"/>
                    <a:pt x="74" y="7"/>
                    <a:pt x="60" y="21"/>
                  </a:cubicBezTo>
                  <a:cubicBezTo>
                    <a:pt x="36" y="33"/>
                    <a:pt x="12" y="57"/>
                    <a:pt x="0" y="81"/>
                  </a:cubicBezTo>
                  <a:cubicBezTo>
                    <a:pt x="0" y="92"/>
                    <a:pt x="0" y="116"/>
                    <a:pt x="0" y="128"/>
                  </a:cubicBezTo>
                  <a:cubicBezTo>
                    <a:pt x="0" y="140"/>
                    <a:pt x="12" y="152"/>
                    <a:pt x="12" y="164"/>
                  </a:cubicBezTo>
                  <a:cubicBezTo>
                    <a:pt x="36" y="224"/>
                    <a:pt x="72" y="284"/>
                    <a:pt x="96" y="332"/>
                  </a:cubicBezTo>
                  <a:cubicBezTo>
                    <a:pt x="108" y="356"/>
                    <a:pt x="132" y="379"/>
                    <a:pt x="168" y="379"/>
                  </a:cubicBezTo>
                  <a:cubicBezTo>
                    <a:pt x="180" y="385"/>
                    <a:pt x="195" y="388"/>
                    <a:pt x="210" y="388"/>
                  </a:cubicBezTo>
                  <a:cubicBezTo>
                    <a:pt x="224" y="388"/>
                    <a:pt x="239" y="385"/>
                    <a:pt x="251" y="379"/>
                  </a:cubicBezTo>
                  <a:cubicBezTo>
                    <a:pt x="275" y="356"/>
                    <a:pt x="299" y="332"/>
                    <a:pt x="299" y="308"/>
                  </a:cubicBezTo>
                  <a:cubicBezTo>
                    <a:pt x="311" y="296"/>
                    <a:pt x="311" y="272"/>
                    <a:pt x="299" y="260"/>
                  </a:cubicBezTo>
                  <a:cubicBezTo>
                    <a:pt x="299" y="248"/>
                    <a:pt x="299" y="236"/>
                    <a:pt x="287" y="224"/>
                  </a:cubicBezTo>
                  <a:cubicBezTo>
                    <a:pt x="263" y="164"/>
                    <a:pt x="239" y="116"/>
                    <a:pt x="204" y="57"/>
                  </a:cubicBezTo>
                  <a:cubicBezTo>
                    <a:pt x="192" y="33"/>
                    <a:pt x="168" y="9"/>
                    <a:pt x="144" y="9"/>
                  </a:cubicBezTo>
                  <a:cubicBezTo>
                    <a:pt x="129" y="4"/>
                    <a:pt x="116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9827;p59">
              <a:extLst>
                <a:ext uri="{FF2B5EF4-FFF2-40B4-BE49-F238E27FC236}">
                  <a16:creationId xmlns:a16="http://schemas.microsoft.com/office/drawing/2014/main" id="{1EF02058-7DEF-F5A0-4C2F-11747F6A6439}"/>
                </a:ext>
              </a:extLst>
            </p:cNvPr>
            <p:cNvSpPr/>
            <p:nvPr/>
          </p:nvSpPr>
          <p:spPr>
            <a:xfrm flipH="1">
              <a:off x="5909942" y="2892292"/>
              <a:ext cx="21981" cy="38777"/>
            </a:xfrm>
            <a:custGeom>
              <a:avLst/>
              <a:gdLst/>
              <a:ahLst/>
              <a:cxnLst/>
              <a:rect l="l" t="t" r="r" b="b"/>
              <a:pathLst>
                <a:path w="407" h="718" extrusionOk="0">
                  <a:moveTo>
                    <a:pt x="128" y="1"/>
                  </a:moveTo>
                  <a:cubicBezTo>
                    <a:pt x="110" y="1"/>
                    <a:pt x="91" y="5"/>
                    <a:pt x="72" y="12"/>
                  </a:cubicBezTo>
                  <a:cubicBezTo>
                    <a:pt x="24" y="48"/>
                    <a:pt x="0" y="120"/>
                    <a:pt x="36" y="168"/>
                  </a:cubicBezTo>
                  <a:cubicBezTo>
                    <a:pt x="60" y="203"/>
                    <a:pt x="84" y="239"/>
                    <a:pt x="96" y="287"/>
                  </a:cubicBezTo>
                  <a:cubicBezTo>
                    <a:pt x="108" y="287"/>
                    <a:pt x="108" y="299"/>
                    <a:pt x="108" y="311"/>
                  </a:cubicBezTo>
                  <a:cubicBezTo>
                    <a:pt x="108" y="304"/>
                    <a:pt x="108" y="301"/>
                    <a:pt x="108" y="301"/>
                  </a:cubicBezTo>
                  <a:cubicBezTo>
                    <a:pt x="109" y="301"/>
                    <a:pt x="112" y="315"/>
                    <a:pt x="120" y="323"/>
                  </a:cubicBezTo>
                  <a:cubicBezTo>
                    <a:pt x="120" y="335"/>
                    <a:pt x="132" y="359"/>
                    <a:pt x="132" y="383"/>
                  </a:cubicBezTo>
                  <a:cubicBezTo>
                    <a:pt x="144" y="419"/>
                    <a:pt x="156" y="454"/>
                    <a:pt x="168" y="502"/>
                  </a:cubicBezTo>
                  <a:cubicBezTo>
                    <a:pt x="168" y="514"/>
                    <a:pt x="168" y="526"/>
                    <a:pt x="168" y="538"/>
                  </a:cubicBezTo>
                  <a:cubicBezTo>
                    <a:pt x="180" y="562"/>
                    <a:pt x="180" y="586"/>
                    <a:pt x="180" y="610"/>
                  </a:cubicBezTo>
                  <a:cubicBezTo>
                    <a:pt x="180" y="670"/>
                    <a:pt x="227" y="718"/>
                    <a:pt x="287" y="718"/>
                  </a:cubicBezTo>
                  <a:cubicBezTo>
                    <a:pt x="347" y="718"/>
                    <a:pt x="407" y="670"/>
                    <a:pt x="407" y="610"/>
                  </a:cubicBezTo>
                  <a:cubicBezTo>
                    <a:pt x="395" y="407"/>
                    <a:pt x="335" y="215"/>
                    <a:pt x="227" y="60"/>
                  </a:cubicBezTo>
                  <a:cubicBezTo>
                    <a:pt x="203" y="19"/>
                    <a:pt x="167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9828;p59">
              <a:extLst>
                <a:ext uri="{FF2B5EF4-FFF2-40B4-BE49-F238E27FC236}">
                  <a16:creationId xmlns:a16="http://schemas.microsoft.com/office/drawing/2014/main" id="{380903ED-DEA3-0D02-A904-5F4F06393455}"/>
                </a:ext>
              </a:extLst>
            </p:cNvPr>
            <p:cNvSpPr/>
            <p:nvPr/>
          </p:nvSpPr>
          <p:spPr>
            <a:xfrm flipH="1">
              <a:off x="5927386" y="2856917"/>
              <a:ext cx="17444" cy="23115"/>
            </a:xfrm>
            <a:custGeom>
              <a:avLst/>
              <a:gdLst/>
              <a:ahLst/>
              <a:cxnLst/>
              <a:rect l="l" t="t" r="r" b="b"/>
              <a:pathLst>
                <a:path w="323" h="428" extrusionOk="0">
                  <a:moveTo>
                    <a:pt x="138" y="1"/>
                  </a:moveTo>
                  <a:cubicBezTo>
                    <a:pt x="123" y="1"/>
                    <a:pt x="108" y="4"/>
                    <a:pt x="96" y="9"/>
                  </a:cubicBezTo>
                  <a:cubicBezTo>
                    <a:pt x="60" y="9"/>
                    <a:pt x="36" y="33"/>
                    <a:pt x="24" y="57"/>
                  </a:cubicBezTo>
                  <a:cubicBezTo>
                    <a:pt x="12" y="81"/>
                    <a:pt x="0" y="117"/>
                    <a:pt x="12" y="141"/>
                  </a:cubicBezTo>
                  <a:cubicBezTo>
                    <a:pt x="36" y="213"/>
                    <a:pt x="72" y="284"/>
                    <a:pt x="96" y="344"/>
                  </a:cubicBezTo>
                  <a:cubicBezTo>
                    <a:pt x="96" y="368"/>
                    <a:pt x="108" y="380"/>
                    <a:pt x="120" y="392"/>
                  </a:cubicBezTo>
                  <a:cubicBezTo>
                    <a:pt x="132" y="404"/>
                    <a:pt x="144" y="404"/>
                    <a:pt x="144" y="416"/>
                  </a:cubicBezTo>
                  <a:cubicBezTo>
                    <a:pt x="168" y="428"/>
                    <a:pt x="203" y="428"/>
                    <a:pt x="227" y="428"/>
                  </a:cubicBezTo>
                  <a:cubicBezTo>
                    <a:pt x="263" y="416"/>
                    <a:pt x="287" y="392"/>
                    <a:pt x="299" y="368"/>
                  </a:cubicBezTo>
                  <a:cubicBezTo>
                    <a:pt x="311" y="356"/>
                    <a:pt x="323" y="308"/>
                    <a:pt x="311" y="284"/>
                  </a:cubicBezTo>
                  <a:cubicBezTo>
                    <a:pt x="287" y="225"/>
                    <a:pt x="251" y="153"/>
                    <a:pt x="227" y="81"/>
                  </a:cubicBezTo>
                  <a:cubicBezTo>
                    <a:pt x="227" y="57"/>
                    <a:pt x="215" y="45"/>
                    <a:pt x="203" y="33"/>
                  </a:cubicBezTo>
                  <a:cubicBezTo>
                    <a:pt x="191" y="21"/>
                    <a:pt x="179" y="21"/>
                    <a:pt x="179" y="9"/>
                  </a:cubicBezTo>
                  <a:cubicBezTo>
                    <a:pt x="168" y="4"/>
                    <a:pt x="153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9829;p59">
              <a:extLst>
                <a:ext uri="{FF2B5EF4-FFF2-40B4-BE49-F238E27FC236}">
                  <a16:creationId xmlns:a16="http://schemas.microsoft.com/office/drawing/2014/main" id="{936AA21A-DFB4-BCE8-289E-CC120EE38CF7}"/>
                </a:ext>
              </a:extLst>
            </p:cNvPr>
            <p:cNvSpPr/>
            <p:nvPr/>
          </p:nvSpPr>
          <p:spPr>
            <a:xfrm flipH="1">
              <a:off x="5507642" y="2973951"/>
              <a:ext cx="37481" cy="19119"/>
            </a:xfrm>
            <a:custGeom>
              <a:avLst/>
              <a:gdLst/>
              <a:ahLst/>
              <a:cxnLst/>
              <a:rect l="l" t="t" r="r" b="b"/>
              <a:pathLst>
                <a:path w="694" h="354" extrusionOk="0">
                  <a:moveTo>
                    <a:pt x="237" y="1"/>
                  </a:moveTo>
                  <a:cubicBezTo>
                    <a:pt x="186" y="1"/>
                    <a:pt x="135" y="7"/>
                    <a:pt x="84" y="19"/>
                  </a:cubicBezTo>
                  <a:cubicBezTo>
                    <a:pt x="24" y="31"/>
                    <a:pt x="0" y="102"/>
                    <a:pt x="12" y="162"/>
                  </a:cubicBezTo>
                  <a:cubicBezTo>
                    <a:pt x="22" y="212"/>
                    <a:pt x="65" y="237"/>
                    <a:pt x="114" y="237"/>
                  </a:cubicBezTo>
                  <a:cubicBezTo>
                    <a:pt x="124" y="237"/>
                    <a:pt x="134" y="236"/>
                    <a:pt x="144" y="234"/>
                  </a:cubicBezTo>
                  <a:lnTo>
                    <a:pt x="180" y="234"/>
                  </a:lnTo>
                  <a:cubicBezTo>
                    <a:pt x="180" y="222"/>
                    <a:pt x="180" y="222"/>
                    <a:pt x="191" y="222"/>
                  </a:cubicBezTo>
                  <a:lnTo>
                    <a:pt x="287" y="222"/>
                  </a:lnTo>
                  <a:cubicBezTo>
                    <a:pt x="299" y="222"/>
                    <a:pt x="299" y="234"/>
                    <a:pt x="299" y="234"/>
                  </a:cubicBezTo>
                  <a:lnTo>
                    <a:pt x="323" y="234"/>
                  </a:lnTo>
                  <a:cubicBezTo>
                    <a:pt x="347" y="234"/>
                    <a:pt x="371" y="246"/>
                    <a:pt x="383" y="258"/>
                  </a:cubicBezTo>
                  <a:lnTo>
                    <a:pt x="395" y="258"/>
                  </a:lnTo>
                  <a:cubicBezTo>
                    <a:pt x="395" y="258"/>
                    <a:pt x="407" y="258"/>
                    <a:pt x="419" y="270"/>
                  </a:cubicBezTo>
                  <a:cubicBezTo>
                    <a:pt x="431" y="282"/>
                    <a:pt x="443" y="282"/>
                    <a:pt x="466" y="294"/>
                  </a:cubicBezTo>
                  <a:lnTo>
                    <a:pt x="455" y="294"/>
                  </a:lnTo>
                  <a:cubicBezTo>
                    <a:pt x="466" y="294"/>
                    <a:pt x="466" y="306"/>
                    <a:pt x="466" y="306"/>
                  </a:cubicBezTo>
                  <a:cubicBezTo>
                    <a:pt x="478" y="306"/>
                    <a:pt x="478" y="317"/>
                    <a:pt x="490" y="317"/>
                  </a:cubicBezTo>
                  <a:cubicBezTo>
                    <a:pt x="514" y="341"/>
                    <a:pt x="541" y="353"/>
                    <a:pt x="568" y="353"/>
                  </a:cubicBezTo>
                  <a:cubicBezTo>
                    <a:pt x="595" y="353"/>
                    <a:pt x="622" y="341"/>
                    <a:pt x="646" y="317"/>
                  </a:cubicBezTo>
                  <a:cubicBezTo>
                    <a:pt x="694" y="282"/>
                    <a:pt x="694" y="198"/>
                    <a:pt x="646" y="162"/>
                  </a:cubicBezTo>
                  <a:cubicBezTo>
                    <a:pt x="538" y="54"/>
                    <a:pt x="390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9830;p59">
              <a:extLst>
                <a:ext uri="{FF2B5EF4-FFF2-40B4-BE49-F238E27FC236}">
                  <a16:creationId xmlns:a16="http://schemas.microsoft.com/office/drawing/2014/main" id="{2A9C7459-BF47-5DED-D0DF-87A9BCD2124E}"/>
                </a:ext>
              </a:extLst>
            </p:cNvPr>
            <p:cNvSpPr/>
            <p:nvPr/>
          </p:nvSpPr>
          <p:spPr>
            <a:xfrm flipH="1">
              <a:off x="5519578" y="2989775"/>
              <a:ext cx="378" cy="54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0" y="1"/>
                  </a:moveTo>
                  <a:cubicBezTo>
                    <a:pt x="0" y="7"/>
                    <a:pt x="3" y="10"/>
                    <a:pt x="5" y="10"/>
                  </a:cubicBezTo>
                  <a:cubicBezTo>
                    <a:pt x="6" y="10"/>
                    <a:pt x="6" y="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9831;p59">
              <a:extLst>
                <a:ext uri="{FF2B5EF4-FFF2-40B4-BE49-F238E27FC236}">
                  <a16:creationId xmlns:a16="http://schemas.microsoft.com/office/drawing/2014/main" id="{6039CEC6-4044-69A7-5269-60119877CD6C}"/>
                </a:ext>
              </a:extLst>
            </p:cNvPr>
            <p:cNvSpPr/>
            <p:nvPr/>
          </p:nvSpPr>
          <p:spPr>
            <a:xfrm flipH="1">
              <a:off x="5525087" y="2994311"/>
              <a:ext cx="31702" cy="20685"/>
            </a:xfrm>
            <a:custGeom>
              <a:avLst/>
              <a:gdLst/>
              <a:ahLst/>
              <a:cxnLst/>
              <a:rect l="l" t="t" r="r" b="b"/>
              <a:pathLst>
                <a:path w="587" h="383" extrusionOk="0">
                  <a:moveTo>
                    <a:pt x="130" y="0"/>
                  </a:moveTo>
                  <a:cubicBezTo>
                    <a:pt x="95" y="0"/>
                    <a:pt x="61" y="16"/>
                    <a:pt x="37" y="48"/>
                  </a:cubicBezTo>
                  <a:cubicBezTo>
                    <a:pt x="1" y="96"/>
                    <a:pt x="25" y="180"/>
                    <a:pt x="73" y="204"/>
                  </a:cubicBezTo>
                  <a:cubicBezTo>
                    <a:pt x="180" y="263"/>
                    <a:pt x="288" y="311"/>
                    <a:pt x="396" y="371"/>
                  </a:cubicBezTo>
                  <a:cubicBezTo>
                    <a:pt x="415" y="379"/>
                    <a:pt x="435" y="383"/>
                    <a:pt x="454" y="383"/>
                  </a:cubicBezTo>
                  <a:cubicBezTo>
                    <a:pt x="493" y="383"/>
                    <a:pt x="527" y="367"/>
                    <a:pt x="551" y="335"/>
                  </a:cubicBezTo>
                  <a:cubicBezTo>
                    <a:pt x="587" y="275"/>
                    <a:pt x="563" y="204"/>
                    <a:pt x="515" y="180"/>
                  </a:cubicBezTo>
                  <a:cubicBezTo>
                    <a:pt x="407" y="120"/>
                    <a:pt x="300" y="60"/>
                    <a:pt x="180" y="12"/>
                  </a:cubicBezTo>
                  <a:cubicBezTo>
                    <a:pt x="164" y="4"/>
                    <a:pt x="147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9832;p59">
              <a:extLst>
                <a:ext uri="{FF2B5EF4-FFF2-40B4-BE49-F238E27FC236}">
                  <a16:creationId xmlns:a16="http://schemas.microsoft.com/office/drawing/2014/main" id="{F21EC4DA-C3FF-CEA8-776E-A04F21B87D7F}"/>
                </a:ext>
              </a:extLst>
            </p:cNvPr>
            <p:cNvSpPr/>
            <p:nvPr/>
          </p:nvSpPr>
          <p:spPr>
            <a:xfrm flipH="1">
              <a:off x="5528273" y="2949755"/>
              <a:ext cx="18795" cy="16850"/>
            </a:xfrm>
            <a:custGeom>
              <a:avLst/>
              <a:gdLst/>
              <a:ahLst/>
              <a:cxnLst/>
              <a:rect l="l" t="t" r="r" b="b"/>
              <a:pathLst>
                <a:path w="348" h="312" extrusionOk="0">
                  <a:moveTo>
                    <a:pt x="108" y="0"/>
                  </a:moveTo>
                  <a:cubicBezTo>
                    <a:pt x="96" y="12"/>
                    <a:pt x="84" y="12"/>
                    <a:pt x="84" y="12"/>
                  </a:cubicBezTo>
                  <a:cubicBezTo>
                    <a:pt x="48" y="12"/>
                    <a:pt x="24" y="36"/>
                    <a:pt x="12" y="60"/>
                  </a:cubicBezTo>
                  <a:cubicBezTo>
                    <a:pt x="0" y="72"/>
                    <a:pt x="0" y="84"/>
                    <a:pt x="0" y="108"/>
                  </a:cubicBezTo>
                  <a:cubicBezTo>
                    <a:pt x="0" y="120"/>
                    <a:pt x="0" y="132"/>
                    <a:pt x="0" y="144"/>
                  </a:cubicBezTo>
                  <a:cubicBezTo>
                    <a:pt x="0" y="168"/>
                    <a:pt x="12" y="180"/>
                    <a:pt x="24" y="192"/>
                  </a:cubicBezTo>
                  <a:cubicBezTo>
                    <a:pt x="24" y="204"/>
                    <a:pt x="36" y="204"/>
                    <a:pt x="48" y="215"/>
                  </a:cubicBezTo>
                  <a:cubicBezTo>
                    <a:pt x="96" y="239"/>
                    <a:pt x="132" y="275"/>
                    <a:pt x="180" y="299"/>
                  </a:cubicBezTo>
                  <a:cubicBezTo>
                    <a:pt x="192" y="311"/>
                    <a:pt x="216" y="311"/>
                    <a:pt x="227" y="311"/>
                  </a:cubicBezTo>
                  <a:lnTo>
                    <a:pt x="263" y="311"/>
                  </a:lnTo>
                  <a:cubicBezTo>
                    <a:pt x="287" y="299"/>
                    <a:pt x="311" y="275"/>
                    <a:pt x="335" y="251"/>
                  </a:cubicBezTo>
                  <a:cubicBezTo>
                    <a:pt x="335" y="239"/>
                    <a:pt x="347" y="227"/>
                    <a:pt x="347" y="215"/>
                  </a:cubicBezTo>
                  <a:cubicBezTo>
                    <a:pt x="347" y="204"/>
                    <a:pt x="347" y="180"/>
                    <a:pt x="347" y="168"/>
                  </a:cubicBezTo>
                  <a:cubicBezTo>
                    <a:pt x="335" y="156"/>
                    <a:pt x="335" y="144"/>
                    <a:pt x="323" y="132"/>
                  </a:cubicBezTo>
                  <a:cubicBezTo>
                    <a:pt x="311" y="120"/>
                    <a:pt x="299" y="108"/>
                    <a:pt x="287" y="108"/>
                  </a:cubicBezTo>
                  <a:cubicBezTo>
                    <a:pt x="251" y="72"/>
                    <a:pt x="204" y="48"/>
                    <a:pt x="168" y="24"/>
                  </a:cubicBezTo>
                  <a:cubicBezTo>
                    <a:pt x="144" y="12"/>
                    <a:pt x="132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9833;p59">
              <a:extLst>
                <a:ext uri="{FF2B5EF4-FFF2-40B4-BE49-F238E27FC236}">
                  <a16:creationId xmlns:a16="http://schemas.microsoft.com/office/drawing/2014/main" id="{7843A1CD-A6E8-19E7-314D-45211EBE3BCE}"/>
                </a:ext>
              </a:extLst>
            </p:cNvPr>
            <p:cNvSpPr/>
            <p:nvPr/>
          </p:nvSpPr>
          <p:spPr>
            <a:xfrm flipH="1">
              <a:off x="5270659" y="3067491"/>
              <a:ext cx="21333" cy="34673"/>
            </a:xfrm>
            <a:custGeom>
              <a:avLst/>
              <a:gdLst/>
              <a:ahLst/>
              <a:cxnLst/>
              <a:rect l="l" t="t" r="r" b="b"/>
              <a:pathLst>
                <a:path w="395" h="642" extrusionOk="0">
                  <a:moveTo>
                    <a:pt x="120" y="1"/>
                  </a:moveTo>
                  <a:cubicBezTo>
                    <a:pt x="88" y="1"/>
                    <a:pt x="55" y="13"/>
                    <a:pt x="36" y="32"/>
                  </a:cubicBezTo>
                  <a:cubicBezTo>
                    <a:pt x="12" y="56"/>
                    <a:pt x="0" y="80"/>
                    <a:pt x="0" y="116"/>
                  </a:cubicBezTo>
                  <a:cubicBezTo>
                    <a:pt x="0" y="140"/>
                    <a:pt x="12" y="164"/>
                    <a:pt x="36" y="188"/>
                  </a:cubicBezTo>
                  <a:cubicBezTo>
                    <a:pt x="36" y="200"/>
                    <a:pt x="36" y="200"/>
                    <a:pt x="36" y="200"/>
                  </a:cubicBezTo>
                  <a:cubicBezTo>
                    <a:pt x="48" y="212"/>
                    <a:pt x="48" y="212"/>
                    <a:pt x="60" y="224"/>
                  </a:cubicBezTo>
                  <a:cubicBezTo>
                    <a:pt x="72" y="235"/>
                    <a:pt x="72" y="247"/>
                    <a:pt x="84" y="271"/>
                  </a:cubicBezTo>
                  <a:cubicBezTo>
                    <a:pt x="96" y="283"/>
                    <a:pt x="96" y="295"/>
                    <a:pt x="108" y="307"/>
                  </a:cubicBezTo>
                  <a:cubicBezTo>
                    <a:pt x="108" y="319"/>
                    <a:pt x="120" y="331"/>
                    <a:pt x="120" y="331"/>
                  </a:cubicBezTo>
                  <a:cubicBezTo>
                    <a:pt x="120" y="331"/>
                    <a:pt x="120" y="343"/>
                    <a:pt x="120" y="343"/>
                  </a:cubicBezTo>
                  <a:cubicBezTo>
                    <a:pt x="132" y="367"/>
                    <a:pt x="144" y="403"/>
                    <a:pt x="156" y="439"/>
                  </a:cubicBezTo>
                  <a:cubicBezTo>
                    <a:pt x="156" y="463"/>
                    <a:pt x="156" y="475"/>
                    <a:pt x="168" y="499"/>
                  </a:cubicBezTo>
                  <a:cubicBezTo>
                    <a:pt x="168" y="510"/>
                    <a:pt x="168" y="522"/>
                    <a:pt x="168" y="522"/>
                  </a:cubicBezTo>
                  <a:cubicBezTo>
                    <a:pt x="168" y="594"/>
                    <a:pt x="215" y="630"/>
                    <a:pt x="275" y="642"/>
                  </a:cubicBezTo>
                  <a:cubicBezTo>
                    <a:pt x="335" y="642"/>
                    <a:pt x="395" y="582"/>
                    <a:pt x="395" y="522"/>
                  </a:cubicBezTo>
                  <a:cubicBezTo>
                    <a:pt x="383" y="343"/>
                    <a:pt x="311" y="176"/>
                    <a:pt x="191" y="32"/>
                  </a:cubicBezTo>
                  <a:cubicBezTo>
                    <a:pt x="175" y="10"/>
                    <a:pt x="14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9834;p59">
              <a:extLst>
                <a:ext uri="{FF2B5EF4-FFF2-40B4-BE49-F238E27FC236}">
                  <a16:creationId xmlns:a16="http://schemas.microsoft.com/office/drawing/2014/main" id="{98809404-57FC-564F-1953-7584B311DA94}"/>
                </a:ext>
              </a:extLst>
            </p:cNvPr>
            <p:cNvSpPr/>
            <p:nvPr/>
          </p:nvSpPr>
          <p:spPr>
            <a:xfrm flipH="1">
              <a:off x="5290641" y="3056798"/>
              <a:ext cx="19443" cy="36455"/>
            </a:xfrm>
            <a:custGeom>
              <a:avLst/>
              <a:gdLst/>
              <a:ahLst/>
              <a:cxnLst/>
              <a:rect l="l" t="t" r="r" b="b"/>
              <a:pathLst>
                <a:path w="360" h="675" extrusionOk="0">
                  <a:moveTo>
                    <a:pt x="115" y="0"/>
                  </a:moveTo>
                  <a:cubicBezTo>
                    <a:pt x="104" y="0"/>
                    <a:pt x="94" y="1"/>
                    <a:pt x="84" y="3"/>
                  </a:cubicBezTo>
                  <a:cubicBezTo>
                    <a:pt x="24" y="15"/>
                    <a:pt x="0" y="87"/>
                    <a:pt x="12" y="135"/>
                  </a:cubicBezTo>
                  <a:cubicBezTo>
                    <a:pt x="48" y="290"/>
                    <a:pt x="84" y="445"/>
                    <a:pt x="132" y="589"/>
                  </a:cubicBezTo>
                  <a:cubicBezTo>
                    <a:pt x="142" y="641"/>
                    <a:pt x="189" y="675"/>
                    <a:pt x="240" y="675"/>
                  </a:cubicBezTo>
                  <a:cubicBezTo>
                    <a:pt x="248" y="675"/>
                    <a:pt x="256" y="674"/>
                    <a:pt x="263" y="673"/>
                  </a:cubicBezTo>
                  <a:cubicBezTo>
                    <a:pt x="323" y="661"/>
                    <a:pt x="359" y="589"/>
                    <a:pt x="347" y="529"/>
                  </a:cubicBezTo>
                  <a:cubicBezTo>
                    <a:pt x="299" y="386"/>
                    <a:pt x="263" y="230"/>
                    <a:pt x="228" y="75"/>
                  </a:cubicBezTo>
                  <a:cubicBezTo>
                    <a:pt x="218" y="25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9835;p59">
              <a:extLst>
                <a:ext uri="{FF2B5EF4-FFF2-40B4-BE49-F238E27FC236}">
                  <a16:creationId xmlns:a16="http://schemas.microsoft.com/office/drawing/2014/main" id="{91F870F8-A528-779C-7C5E-CE3D12512464}"/>
                </a:ext>
              </a:extLst>
            </p:cNvPr>
            <p:cNvSpPr/>
            <p:nvPr/>
          </p:nvSpPr>
          <p:spPr>
            <a:xfrm flipH="1">
              <a:off x="5272603" y="3134136"/>
              <a:ext cx="17498" cy="23385"/>
            </a:xfrm>
            <a:custGeom>
              <a:avLst/>
              <a:gdLst/>
              <a:ahLst/>
              <a:cxnLst/>
              <a:rect l="l" t="t" r="r" b="b"/>
              <a:pathLst>
                <a:path w="324" h="433" extrusionOk="0">
                  <a:moveTo>
                    <a:pt x="205" y="1"/>
                  </a:moveTo>
                  <a:cubicBezTo>
                    <a:pt x="184" y="1"/>
                    <a:pt x="161" y="9"/>
                    <a:pt x="144" y="18"/>
                  </a:cubicBezTo>
                  <a:cubicBezTo>
                    <a:pt x="133" y="30"/>
                    <a:pt x="121" y="30"/>
                    <a:pt x="109" y="42"/>
                  </a:cubicBezTo>
                  <a:cubicBezTo>
                    <a:pt x="97" y="54"/>
                    <a:pt x="97" y="66"/>
                    <a:pt x="97" y="90"/>
                  </a:cubicBezTo>
                  <a:cubicBezTo>
                    <a:pt x="61" y="149"/>
                    <a:pt x="37" y="221"/>
                    <a:pt x="13" y="293"/>
                  </a:cubicBezTo>
                  <a:cubicBezTo>
                    <a:pt x="1" y="317"/>
                    <a:pt x="13" y="353"/>
                    <a:pt x="25" y="376"/>
                  </a:cubicBezTo>
                  <a:cubicBezTo>
                    <a:pt x="37" y="400"/>
                    <a:pt x="61" y="424"/>
                    <a:pt x="85" y="424"/>
                  </a:cubicBezTo>
                  <a:cubicBezTo>
                    <a:pt x="100" y="429"/>
                    <a:pt x="112" y="432"/>
                    <a:pt x="125" y="432"/>
                  </a:cubicBezTo>
                  <a:cubicBezTo>
                    <a:pt x="142" y="432"/>
                    <a:pt x="159" y="426"/>
                    <a:pt x="180" y="412"/>
                  </a:cubicBezTo>
                  <a:cubicBezTo>
                    <a:pt x="192" y="412"/>
                    <a:pt x="192" y="400"/>
                    <a:pt x="204" y="388"/>
                  </a:cubicBezTo>
                  <a:cubicBezTo>
                    <a:pt x="216" y="376"/>
                    <a:pt x="228" y="365"/>
                    <a:pt x="228" y="353"/>
                  </a:cubicBezTo>
                  <a:cubicBezTo>
                    <a:pt x="252" y="281"/>
                    <a:pt x="276" y="209"/>
                    <a:pt x="312" y="149"/>
                  </a:cubicBezTo>
                  <a:cubicBezTo>
                    <a:pt x="324" y="113"/>
                    <a:pt x="312" y="78"/>
                    <a:pt x="300" y="54"/>
                  </a:cubicBezTo>
                  <a:cubicBezTo>
                    <a:pt x="288" y="30"/>
                    <a:pt x="252" y="18"/>
                    <a:pt x="228" y="6"/>
                  </a:cubicBezTo>
                  <a:cubicBezTo>
                    <a:pt x="221" y="2"/>
                    <a:pt x="213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9836;p59">
              <a:extLst>
                <a:ext uri="{FF2B5EF4-FFF2-40B4-BE49-F238E27FC236}">
                  <a16:creationId xmlns:a16="http://schemas.microsoft.com/office/drawing/2014/main" id="{8B53B5FC-0F3E-AFED-20D6-16A42439DE76}"/>
                </a:ext>
              </a:extLst>
            </p:cNvPr>
            <p:cNvSpPr/>
            <p:nvPr/>
          </p:nvSpPr>
          <p:spPr>
            <a:xfrm flipH="1">
              <a:off x="5838274" y="3336123"/>
              <a:ext cx="40074" cy="27922"/>
            </a:xfrm>
            <a:custGeom>
              <a:avLst/>
              <a:gdLst/>
              <a:ahLst/>
              <a:cxnLst/>
              <a:rect l="l" t="t" r="r" b="b"/>
              <a:pathLst>
                <a:path w="742" h="517" extrusionOk="0">
                  <a:moveTo>
                    <a:pt x="627" y="1"/>
                  </a:moveTo>
                  <a:cubicBezTo>
                    <a:pt x="597" y="1"/>
                    <a:pt x="564" y="13"/>
                    <a:pt x="539" y="32"/>
                  </a:cubicBezTo>
                  <a:cubicBezTo>
                    <a:pt x="527" y="44"/>
                    <a:pt x="515" y="56"/>
                    <a:pt x="503" y="56"/>
                  </a:cubicBezTo>
                  <a:cubicBezTo>
                    <a:pt x="503" y="68"/>
                    <a:pt x="503" y="68"/>
                    <a:pt x="491" y="68"/>
                  </a:cubicBezTo>
                  <a:cubicBezTo>
                    <a:pt x="491" y="68"/>
                    <a:pt x="483" y="76"/>
                    <a:pt x="486" y="79"/>
                  </a:cubicBezTo>
                  <a:lnTo>
                    <a:pt x="486" y="79"/>
                  </a:lnTo>
                  <a:cubicBezTo>
                    <a:pt x="484" y="79"/>
                    <a:pt x="481" y="80"/>
                    <a:pt x="479" y="80"/>
                  </a:cubicBezTo>
                  <a:cubicBezTo>
                    <a:pt x="479" y="80"/>
                    <a:pt x="479" y="92"/>
                    <a:pt x="467" y="92"/>
                  </a:cubicBezTo>
                  <a:cubicBezTo>
                    <a:pt x="455" y="92"/>
                    <a:pt x="455" y="104"/>
                    <a:pt x="443" y="116"/>
                  </a:cubicBezTo>
                  <a:cubicBezTo>
                    <a:pt x="407" y="140"/>
                    <a:pt x="371" y="164"/>
                    <a:pt x="323" y="188"/>
                  </a:cubicBezTo>
                  <a:cubicBezTo>
                    <a:pt x="288" y="211"/>
                    <a:pt x="240" y="235"/>
                    <a:pt x="204" y="247"/>
                  </a:cubicBezTo>
                  <a:cubicBezTo>
                    <a:pt x="192" y="259"/>
                    <a:pt x="180" y="259"/>
                    <a:pt x="168" y="259"/>
                  </a:cubicBezTo>
                  <a:cubicBezTo>
                    <a:pt x="168" y="271"/>
                    <a:pt x="156" y="271"/>
                    <a:pt x="156" y="271"/>
                  </a:cubicBezTo>
                  <a:cubicBezTo>
                    <a:pt x="132" y="271"/>
                    <a:pt x="108" y="283"/>
                    <a:pt x="96" y="295"/>
                  </a:cubicBezTo>
                  <a:cubicBezTo>
                    <a:pt x="37" y="319"/>
                    <a:pt x="1" y="367"/>
                    <a:pt x="13" y="427"/>
                  </a:cubicBezTo>
                  <a:cubicBezTo>
                    <a:pt x="22" y="476"/>
                    <a:pt x="72" y="517"/>
                    <a:pt x="123" y="517"/>
                  </a:cubicBezTo>
                  <a:cubicBezTo>
                    <a:pt x="134" y="517"/>
                    <a:pt x="145" y="515"/>
                    <a:pt x="156" y="510"/>
                  </a:cubicBezTo>
                  <a:cubicBezTo>
                    <a:pt x="347" y="439"/>
                    <a:pt x="539" y="331"/>
                    <a:pt x="694" y="200"/>
                  </a:cubicBezTo>
                  <a:cubicBezTo>
                    <a:pt x="742" y="152"/>
                    <a:pt x="730" y="80"/>
                    <a:pt x="694" y="32"/>
                  </a:cubicBezTo>
                  <a:cubicBezTo>
                    <a:pt x="677" y="10"/>
                    <a:pt x="653" y="1"/>
                    <a:pt x="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9837;p59">
              <a:extLst>
                <a:ext uri="{FF2B5EF4-FFF2-40B4-BE49-F238E27FC236}">
                  <a16:creationId xmlns:a16="http://schemas.microsoft.com/office/drawing/2014/main" id="{13411150-E388-FB9E-A425-A65A5B1687C3}"/>
                </a:ext>
              </a:extLst>
            </p:cNvPr>
            <p:cNvSpPr/>
            <p:nvPr/>
          </p:nvSpPr>
          <p:spPr>
            <a:xfrm flipH="1">
              <a:off x="5820182" y="3363234"/>
              <a:ext cx="33647" cy="18255"/>
            </a:xfrm>
            <a:custGeom>
              <a:avLst/>
              <a:gdLst/>
              <a:ahLst/>
              <a:cxnLst/>
              <a:rect l="l" t="t" r="r" b="b"/>
              <a:pathLst>
                <a:path w="623" h="338" extrusionOk="0">
                  <a:moveTo>
                    <a:pt x="503" y="1"/>
                  </a:moveTo>
                  <a:cubicBezTo>
                    <a:pt x="472" y="1"/>
                    <a:pt x="439" y="13"/>
                    <a:pt x="419" y="32"/>
                  </a:cubicBezTo>
                  <a:cubicBezTo>
                    <a:pt x="407" y="32"/>
                    <a:pt x="407" y="44"/>
                    <a:pt x="407" y="44"/>
                  </a:cubicBezTo>
                  <a:lnTo>
                    <a:pt x="396" y="44"/>
                  </a:lnTo>
                  <a:cubicBezTo>
                    <a:pt x="396" y="44"/>
                    <a:pt x="396" y="56"/>
                    <a:pt x="396" y="56"/>
                  </a:cubicBezTo>
                  <a:cubicBezTo>
                    <a:pt x="384" y="56"/>
                    <a:pt x="384" y="56"/>
                    <a:pt x="384" y="68"/>
                  </a:cubicBezTo>
                  <a:cubicBezTo>
                    <a:pt x="360" y="68"/>
                    <a:pt x="348" y="80"/>
                    <a:pt x="324" y="92"/>
                  </a:cubicBezTo>
                  <a:cubicBezTo>
                    <a:pt x="300" y="104"/>
                    <a:pt x="276" y="104"/>
                    <a:pt x="240" y="116"/>
                  </a:cubicBezTo>
                  <a:lnTo>
                    <a:pt x="144" y="116"/>
                  </a:lnTo>
                  <a:cubicBezTo>
                    <a:pt x="134" y="114"/>
                    <a:pt x="125" y="113"/>
                    <a:pt x="116" y="113"/>
                  </a:cubicBezTo>
                  <a:cubicBezTo>
                    <a:pt x="69" y="113"/>
                    <a:pt x="33" y="138"/>
                    <a:pt x="13" y="188"/>
                  </a:cubicBezTo>
                  <a:cubicBezTo>
                    <a:pt x="1" y="248"/>
                    <a:pt x="37" y="319"/>
                    <a:pt x="97" y="331"/>
                  </a:cubicBezTo>
                  <a:cubicBezTo>
                    <a:pt x="125" y="335"/>
                    <a:pt x="153" y="337"/>
                    <a:pt x="181" y="337"/>
                  </a:cubicBezTo>
                  <a:cubicBezTo>
                    <a:pt x="322" y="337"/>
                    <a:pt x="465" y="287"/>
                    <a:pt x="575" y="188"/>
                  </a:cubicBezTo>
                  <a:cubicBezTo>
                    <a:pt x="623" y="152"/>
                    <a:pt x="611" y="80"/>
                    <a:pt x="575" y="32"/>
                  </a:cubicBezTo>
                  <a:cubicBezTo>
                    <a:pt x="558" y="10"/>
                    <a:pt x="531" y="1"/>
                    <a:pt x="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9838;p59">
              <a:extLst>
                <a:ext uri="{FF2B5EF4-FFF2-40B4-BE49-F238E27FC236}">
                  <a16:creationId xmlns:a16="http://schemas.microsoft.com/office/drawing/2014/main" id="{4775F1A0-CD15-B298-1330-A64D5CED9CA0}"/>
                </a:ext>
              </a:extLst>
            </p:cNvPr>
            <p:cNvSpPr/>
            <p:nvPr/>
          </p:nvSpPr>
          <p:spPr>
            <a:xfrm flipH="1">
              <a:off x="5796905" y="3336069"/>
              <a:ext cx="14258" cy="16688"/>
            </a:xfrm>
            <a:custGeom>
              <a:avLst/>
              <a:gdLst/>
              <a:ahLst/>
              <a:cxnLst/>
              <a:rect l="l" t="t" r="r" b="b"/>
              <a:pathLst>
                <a:path w="264" h="309" extrusionOk="0">
                  <a:moveTo>
                    <a:pt x="144" y="0"/>
                  </a:moveTo>
                  <a:cubicBezTo>
                    <a:pt x="135" y="0"/>
                    <a:pt x="126" y="3"/>
                    <a:pt x="120" y="9"/>
                  </a:cubicBezTo>
                  <a:cubicBezTo>
                    <a:pt x="108" y="9"/>
                    <a:pt x="96" y="21"/>
                    <a:pt x="84" y="21"/>
                  </a:cubicBezTo>
                  <a:cubicBezTo>
                    <a:pt x="72" y="33"/>
                    <a:pt x="60" y="45"/>
                    <a:pt x="60" y="57"/>
                  </a:cubicBezTo>
                  <a:cubicBezTo>
                    <a:pt x="36" y="81"/>
                    <a:pt x="24" y="117"/>
                    <a:pt x="12" y="141"/>
                  </a:cubicBezTo>
                  <a:cubicBezTo>
                    <a:pt x="0" y="153"/>
                    <a:pt x="0" y="177"/>
                    <a:pt x="0" y="201"/>
                  </a:cubicBezTo>
                  <a:cubicBezTo>
                    <a:pt x="0" y="201"/>
                    <a:pt x="0" y="212"/>
                    <a:pt x="0" y="224"/>
                  </a:cubicBezTo>
                  <a:cubicBezTo>
                    <a:pt x="12" y="248"/>
                    <a:pt x="12" y="260"/>
                    <a:pt x="36" y="272"/>
                  </a:cubicBezTo>
                  <a:cubicBezTo>
                    <a:pt x="36" y="284"/>
                    <a:pt x="48" y="284"/>
                    <a:pt x="60" y="296"/>
                  </a:cubicBezTo>
                  <a:cubicBezTo>
                    <a:pt x="72" y="296"/>
                    <a:pt x="84" y="308"/>
                    <a:pt x="96" y="308"/>
                  </a:cubicBezTo>
                  <a:lnTo>
                    <a:pt x="144" y="308"/>
                  </a:lnTo>
                  <a:cubicBezTo>
                    <a:pt x="156" y="296"/>
                    <a:pt x="167" y="296"/>
                    <a:pt x="179" y="284"/>
                  </a:cubicBezTo>
                  <a:cubicBezTo>
                    <a:pt x="191" y="272"/>
                    <a:pt x="203" y="260"/>
                    <a:pt x="203" y="248"/>
                  </a:cubicBezTo>
                  <a:cubicBezTo>
                    <a:pt x="215" y="224"/>
                    <a:pt x="239" y="201"/>
                    <a:pt x="251" y="177"/>
                  </a:cubicBezTo>
                  <a:cubicBezTo>
                    <a:pt x="263" y="153"/>
                    <a:pt x="263" y="129"/>
                    <a:pt x="263" y="117"/>
                  </a:cubicBezTo>
                  <a:cubicBezTo>
                    <a:pt x="263" y="105"/>
                    <a:pt x="263" y="93"/>
                    <a:pt x="263" y="81"/>
                  </a:cubicBezTo>
                  <a:cubicBezTo>
                    <a:pt x="251" y="69"/>
                    <a:pt x="239" y="45"/>
                    <a:pt x="227" y="33"/>
                  </a:cubicBezTo>
                  <a:cubicBezTo>
                    <a:pt x="227" y="33"/>
                    <a:pt x="215" y="21"/>
                    <a:pt x="203" y="21"/>
                  </a:cubicBezTo>
                  <a:cubicBezTo>
                    <a:pt x="191" y="9"/>
                    <a:pt x="179" y="9"/>
                    <a:pt x="167" y="9"/>
                  </a:cubicBezTo>
                  <a:cubicBezTo>
                    <a:pt x="162" y="3"/>
                    <a:pt x="153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9839;p59">
              <a:extLst>
                <a:ext uri="{FF2B5EF4-FFF2-40B4-BE49-F238E27FC236}">
                  <a16:creationId xmlns:a16="http://schemas.microsoft.com/office/drawing/2014/main" id="{54D5F50E-AA71-D338-5B31-DC5B77CD7F95}"/>
                </a:ext>
              </a:extLst>
            </p:cNvPr>
            <p:cNvSpPr/>
            <p:nvPr/>
          </p:nvSpPr>
          <p:spPr>
            <a:xfrm flipH="1">
              <a:off x="5514069" y="3522879"/>
              <a:ext cx="36239" cy="16688"/>
            </a:xfrm>
            <a:custGeom>
              <a:avLst/>
              <a:gdLst/>
              <a:ahLst/>
              <a:cxnLst/>
              <a:rect l="l" t="t" r="r" b="b"/>
              <a:pathLst>
                <a:path w="671" h="309" extrusionOk="0">
                  <a:moveTo>
                    <a:pt x="544" y="0"/>
                  </a:moveTo>
                  <a:cubicBezTo>
                    <a:pt x="525" y="0"/>
                    <a:pt x="507" y="6"/>
                    <a:pt x="491" y="18"/>
                  </a:cubicBezTo>
                  <a:cubicBezTo>
                    <a:pt x="467" y="18"/>
                    <a:pt x="455" y="30"/>
                    <a:pt x="443" y="42"/>
                  </a:cubicBezTo>
                  <a:cubicBezTo>
                    <a:pt x="431" y="42"/>
                    <a:pt x="419" y="53"/>
                    <a:pt x="419" y="53"/>
                  </a:cubicBezTo>
                  <a:cubicBezTo>
                    <a:pt x="407" y="53"/>
                    <a:pt x="395" y="65"/>
                    <a:pt x="395" y="65"/>
                  </a:cubicBezTo>
                  <a:lnTo>
                    <a:pt x="359" y="65"/>
                  </a:lnTo>
                  <a:cubicBezTo>
                    <a:pt x="347" y="77"/>
                    <a:pt x="335" y="77"/>
                    <a:pt x="311" y="77"/>
                  </a:cubicBezTo>
                  <a:lnTo>
                    <a:pt x="299" y="77"/>
                  </a:lnTo>
                  <a:cubicBezTo>
                    <a:pt x="299" y="89"/>
                    <a:pt x="299" y="89"/>
                    <a:pt x="287" y="89"/>
                  </a:cubicBezTo>
                  <a:lnTo>
                    <a:pt x="192" y="89"/>
                  </a:lnTo>
                  <a:cubicBezTo>
                    <a:pt x="192" y="77"/>
                    <a:pt x="192" y="77"/>
                    <a:pt x="192" y="77"/>
                  </a:cubicBezTo>
                  <a:lnTo>
                    <a:pt x="156" y="77"/>
                  </a:lnTo>
                  <a:cubicBezTo>
                    <a:pt x="148" y="76"/>
                    <a:pt x="140" y="75"/>
                    <a:pt x="132" y="75"/>
                  </a:cubicBezTo>
                  <a:cubicBezTo>
                    <a:pt x="81" y="75"/>
                    <a:pt x="35" y="108"/>
                    <a:pt x="24" y="149"/>
                  </a:cubicBezTo>
                  <a:cubicBezTo>
                    <a:pt x="1" y="209"/>
                    <a:pt x="48" y="281"/>
                    <a:pt x="96" y="293"/>
                  </a:cubicBezTo>
                  <a:cubicBezTo>
                    <a:pt x="145" y="303"/>
                    <a:pt x="196" y="308"/>
                    <a:pt x="247" y="308"/>
                  </a:cubicBezTo>
                  <a:cubicBezTo>
                    <a:pt x="371" y="308"/>
                    <a:pt x="497" y="277"/>
                    <a:pt x="598" y="209"/>
                  </a:cubicBezTo>
                  <a:cubicBezTo>
                    <a:pt x="646" y="173"/>
                    <a:pt x="670" y="113"/>
                    <a:pt x="634" y="53"/>
                  </a:cubicBezTo>
                  <a:cubicBezTo>
                    <a:pt x="618" y="22"/>
                    <a:pt x="581" y="0"/>
                    <a:pt x="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9840;p59">
              <a:extLst>
                <a:ext uri="{FF2B5EF4-FFF2-40B4-BE49-F238E27FC236}">
                  <a16:creationId xmlns:a16="http://schemas.microsoft.com/office/drawing/2014/main" id="{A860A8EE-EF47-71F2-C183-98F57D8B373E}"/>
                </a:ext>
              </a:extLst>
            </p:cNvPr>
            <p:cNvSpPr/>
            <p:nvPr/>
          </p:nvSpPr>
          <p:spPr>
            <a:xfrm flipH="1">
              <a:off x="5528273" y="3509594"/>
              <a:ext cx="34295" cy="14366"/>
            </a:xfrm>
            <a:custGeom>
              <a:avLst/>
              <a:gdLst/>
              <a:ahLst/>
              <a:cxnLst/>
              <a:rect l="l" t="t" r="r" b="b"/>
              <a:pathLst>
                <a:path w="635" h="266" extrusionOk="0">
                  <a:moveTo>
                    <a:pt x="108" y="1"/>
                  </a:moveTo>
                  <a:cubicBezTo>
                    <a:pt x="48" y="1"/>
                    <a:pt x="0" y="60"/>
                    <a:pt x="0" y="120"/>
                  </a:cubicBezTo>
                  <a:cubicBezTo>
                    <a:pt x="0" y="144"/>
                    <a:pt x="12" y="180"/>
                    <a:pt x="24" y="192"/>
                  </a:cubicBezTo>
                  <a:cubicBezTo>
                    <a:pt x="48" y="216"/>
                    <a:pt x="72" y="228"/>
                    <a:pt x="108" y="228"/>
                  </a:cubicBezTo>
                  <a:cubicBezTo>
                    <a:pt x="239" y="240"/>
                    <a:pt x="383" y="252"/>
                    <a:pt x="514" y="264"/>
                  </a:cubicBezTo>
                  <a:cubicBezTo>
                    <a:pt x="521" y="265"/>
                    <a:pt x="527" y="265"/>
                    <a:pt x="533" y="265"/>
                  </a:cubicBezTo>
                  <a:cubicBezTo>
                    <a:pt x="594" y="265"/>
                    <a:pt x="634" y="211"/>
                    <a:pt x="634" y="156"/>
                  </a:cubicBezTo>
                  <a:cubicBezTo>
                    <a:pt x="634" y="132"/>
                    <a:pt x="622" y="96"/>
                    <a:pt x="598" y="72"/>
                  </a:cubicBezTo>
                  <a:cubicBezTo>
                    <a:pt x="574" y="48"/>
                    <a:pt x="550" y="48"/>
                    <a:pt x="514" y="48"/>
                  </a:cubicBezTo>
                  <a:cubicBezTo>
                    <a:pt x="383" y="24"/>
                    <a:pt x="239" y="13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9841;p59">
              <a:extLst>
                <a:ext uri="{FF2B5EF4-FFF2-40B4-BE49-F238E27FC236}">
                  <a16:creationId xmlns:a16="http://schemas.microsoft.com/office/drawing/2014/main" id="{D70C0566-9B75-F09A-6854-7AE78DF91B83}"/>
                </a:ext>
              </a:extLst>
            </p:cNvPr>
            <p:cNvSpPr/>
            <p:nvPr/>
          </p:nvSpPr>
          <p:spPr>
            <a:xfrm flipH="1">
              <a:off x="5532161" y="3484750"/>
              <a:ext cx="28462" cy="14312"/>
            </a:xfrm>
            <a:custGeom>
              <a:avLst/>
              <a:gdLst/>
              <a:ahLst/>
              <a:cxnLst/>
              <a:rect l="l" t="t" r="r" b="b"/>
              <a:pathLst>
                <a:path w="527" h="265" extrusionOk="0">
                  <a:moveTo>
                    <a:pt x="118" y="1"/>
                  </a:moveTo>
                  <a:cubicBezTo>
                    <a:pt x="77" y="1"/>
                    <a:pt x="40" y="22"/>
                    <a:pt x="24" y="54"/>
                  </a:cubicBezTo>
                  <a:cubicBezTo>
                    <a:pt x="0" y="78"/>
                    <a:pt x="0" y="114"/>
                    <a:pt x="12" y="138"/>
                  </a:cubicBezTo>
                  <a:cubicBezTo>
                    <a:pt x="12" y="162"/>
                    <a:pt x="36" y="186"/>
                    <a:pt x="60" y="209"/>
                  </a:cubicBezTo>
                  <a:cubicBezTo>
                    <a:pt x="123" y="247"/>
                    <a:pt x="195" y="265"/>
                    <a:pt x="268" y="265"/>
                  </a:cubicBezTo>
                  <a:cubicBezTo>
                    <a:pt x="336" y="265"/>
                    <a:pt x="404" y="250"/>
                    <a:pt x="467" y="221"/>
                  </a:cubicBezTo>
                  <a:cubicBezTo>
                    <a:pt x="514" y="186"/>
                    <a:pt x="526" y="114"/>
                    <a:pt x="502" y="66"/>
                  </a:cubicBezTo>
                  <a:cubicBezTo>
                    <a:pt x="490" y="42"/>
                    <a:pt x="467" y="18"/>
                    <a:pt x="431" y="6"/>
                  </a:cubicBezTo>
                  <a:cubicBezTo>
                    <a:pt x="407" y="6"/>
                    <a:pt x="371" y="6"/>
                    <a:pt x="347" y="18"/>
                  </a:cubicBezTo>
                  <a:cubicBezTo>
                    <a:pt x="347" y="18"/>
                    <a:pt x="347" y="30"/>
                    <a:pt x="347" y="30"/>
                  </a:cubicBezTo>
                  <a:cubicBezTo>
                    <a:pt x="323" y="30"/>
                    <a:pt x="311" y="30"/>
                    <a:pt x="287" y="42"/>
                  </a:cubicBezTo>
                  <a:lnTo>
                    <a:pt x="251" y="42"/>
                  </a:lnTo>
                  <a:cubicBezTo>
                    <a:pt x="227" y="30"/>
                    <a:pt x="215" y="30"/>
                    <a:pt x="203" y="30"/>
                  </a:cubicBezTo>
                  <a:cubicBezTo>
                    <a:pt x="192" y="18"/>
                    <a:pt x="180" y="18"/>
                    <a:pt x="180" y="18"/>
                  </a:cubicBezTo>
                  <a:cubicBezTo>
                    <a:pt x="160" y="6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9842;p59">
              <a:extLst>
                <a:ext uri="{FF2B5EF4-FFF2-40B4-BE49-F238E27FC236}">
                  <a16:creationId xmlns:a16="http://schemas.microsoft.com/office/drawing/2014/main" id="{265DF40D-89B3-BE74-68A0-43330ACBC7C6}"/>
                </a:ext>
              </a:extLst>
            </p:cNvPr>
            <p:cNvSpPr/>
            <p:nvPr/>
          </p:nvSpPr>
          <p:spPr>
            <a:xfrm flipH="1">
              <a:off x="5459846" y="3497982"/>
              <a:ext cx="25222" cy="12314"/>
            </a:xfrm>
            <a:custGeom>
              <a:avLst/>
              <a:gdLst/>
              <a:ahLst/>
              <a:cxnLst/>
              <a:rect l="l" t="t" r="r" b="b"/>
              <a:pathLst>
                <a:path w="467" h="228" extrusionOk="0">
                  <a:moveTo>
                    <a:pt x="108" y="0"/>
                  </a:moveTo>
                  <a:cubicBezTo>
                    <a:pt x="84" y="0"/>
                    <a:pt x="60" y="12"/>
                    <a:pt x="36" y="36"/>
                  </a:cubicBezTo>
                  <a:cubicBezTo>
                    <a:pt x="12" y="60"/>
                    <a:pt x="0" y="84"/>
                    <a:pt x="0" y="120"/>
                  </a:cubicBezTo>
                  <a:cubicBezTo>
                    <a:pt x="0" y="144"/>
                    <a:pt x="12" y="180"/>
                    <a:pt x="36" y="192"/>
                  </a:cubicBezTo>
                  <a:cubicBezTo>
                    <a:pt x="48" y="216"/>
                    <a:pt x="84" y="228"/>
                    <a:pt x="108" y="228"/>
                  </a:cubicBezTo>
                  <a:lnTo>
                    <a:pt x="359" y="228"/>
                  </a:lnTo>
                  <a:cubicBezTo>
                    <a:pt x="395" y="228"/>
                    <a:pt x="419" y="216"/>
                    <a:pt x="443" y="192"/>
                  </a:cubicBezTo>
                  <a:cubicBezTo>
                    <a:pt x="454" y="180"/>
                    <a:pt x="466" y="144"/>
                    <a:pt x="466" y="120"/>
                  </a:cubicBezTo>
                  <a:cubicBezTo>
                    <a:pt x="466" y="84"/>
                    <a:pt x="454" y="60"/>
                    <a:pt x="443" y="36"/>
                  </a:cubicBezTo>
                  <a:cubicBezTo>
                    <a:pt x="419" y="12"/>
                    <a:pt x="38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9843;p59">
              <a:extLst>
                <a:ext uri="{FF2B5EF4-FFF2-40B4-BE49-F238E27FC236}">
                  <a16:creationId xmlns:a16="http://schemas.microsoft.com/office/drawing/2014/main" id="{67F24CBE-920F-4148-A297-21C7E28B1B48}"/>
                </a:ext>
              </a:extLst>
            </p:cNvPr>
            <p:cNvSpPr/>
            <p:nvPr/>
          </p:nvSpPr>
          <p:spPr>
            <a:xfrm flipH="1">
              <a:off x="6943747" y="3437764"/>
              <a:ext cx="25870" cy="36131"/>
            </a:xfrm>
            <a:custGeom>
              <a:avLst/>
              <a:gdLst/>
              <a:ahLst/>
              <a:cxnLst/>
              <a:rect l="l" t="t" r="r" b="b"/>
              <a:pathLst>
                <a:path w="479" h="669" extrusionOk="0">
                  <a:moveTo>
                    <a:pt x="126" y="0"/>
                  </a:moveTo>
                  <a:cubicBezTo>
                    <a:pt x="116" y="0"/>
                    <a:pt x="106" y="1"/>
                    <a:pt x="96" y="3"/>
                  </a:cubicBezTo>
                  <a:cubicBezTo>
                    <a:pt x="36" y="15"/>
                    <a:pt x="0" y="87"/>
                    <a:pt x="24" y="135"/>
                  </a:cubicBezTo>
                  <a:cubicBezTo>
                    <a:pt x="84" y="314"/>
                    <a:pt x="168" y="482"/>
                    <a:pt x="287" y="637"/>
                  </a:cubicBezTo>
                  <a:cubicBezTo>
                    <a:pt x="304" y="659"/>
                    <a:pt x="331" y="669"/>
                    <a:pt x="360" y="669"/>
                  </a:cubicBezTo>
                  <a:cubicBezTo>
                    <a:pt x="393" y="669"/>
                    <a:pt x="429" y="656"/>
                    <a:pt x="455" y="637"/>
                  </a:cubicBezTo>
                  <a:cubicBezTo>
                    <a:pt x="466" y="613"/>
                    <a:pt x="478" y="577"/>
                    <a:pt x="478" y="553"/>
                  </a:cubicBezTo>
                  <a:cubicBezTo>
                    <a:pt x="478" y="518"/>
                    <a:pt x="466" y="494"/>
                    <a:pt x="455" y="470"/>
                  </a:cubicBezTo>
                  <a:cubicBezTo>
                    <a:pt x="455" y="482"/>
                    <a:pt x="455" y="482"/>
                    <a:pt x="455" y="482"/>
                  </a:cubicBezTo>
                  <a:lnTo>
                    <a:pt x="443" y="470"/>
                  </a:lnTo>
                  <a:cubicBezTo>
                    <a:pt x="431" y="458"/>
                    <a:pt x="431" y="446"/>
                    <a:pt x="419" y="446"/>
                  </a:cubicBezTo>
                  <a:cubicBezTo>
                    <a:pt x="407" y="422"/>
                    <a:pt x="395" y="410"/>
                    <a:pt x="383" y="386"/>
                  </a:cubicBezTo>
                  <a:cubicBezTo>
                    <a:pt x="371" y="350"/>
                    <a:pt x="347" y="326"/>
                    <a:pt x="323" y="290"/>
                  </a:cubicBezTo>
                  <a:cubicBezTo>
                    <a:pt x="311" y="254"/>
                    <a:pt x="287" y="219"/>
                    <a:pt x="275" y="171"/>
                  </a:cubicBezTo>
                  <a:cubicBezTo>
                    <a:pt x="275" y="171"/>
                    <a:pt x="267" y="158"/>
                    <a:pt x="262" y="155"/>
                  </a:cubicBezTo>
                  <a:lnTo>
                    <a:pt x="262" y="155"/>
                  </a:lnTo>
                  <a:cubicBezTo>
                    <a:pt x="261" y="148"/>
                    <a:pt x="258" y="142"/>
                    <a:pt x="251" y="135"/>
                  </a:cubicBezTo>
                  <a:cubicBezTo>
                    <a:pt x="251" y="123"/>
                    <a:pt x="239" y="99"/>
                    <a:pt x="239" y="75"/>
                  </a:cubicBezTo>
                  <a:cubicBezTo>
                    <a:pt x="219" y="25"/>
                    <a:pt x="175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9844;p59">
              <a:extLst>
                <a:ext uri="{FF2B5EF4-FFF2-40B4-BE49-F238E27FC236}">
                  <a16:creationId xmlns:a16="http://schemas.microsoft.com/office/drawing/2014/main" id="{701E6B24-503B-AD7E-B51D-140F90417BD6}"/>
                </a:ext>
              </a:extLst>
            </p:cNvPr>
            <p:cNvSpPr/>
            <p:nvPr/>
          </p:nvSpPr>
          <p:spPr>
            <a:xfrm flipH="1">
              <a:off x="6967024" y="3405630"/>
              <a:ext cx="20685" cy="30838"/>
            </a:xfrm>
            <a:custGeom>
              <a:avLst/>
              <a:gdLst/>
              <a:ahLst/>
              <a:cxnLst/>
              <a:rect l="l" t="t" r="r" b="b"/>
              <a:pathLst>
                <a:path w="383" h="571" extrusionOk="0">
                  <a:moveTo>
                    <a:pt x="96" y="1"/>
                  </a:moveTo>
                  <a:cubicBezTo>
                    <a:pt x="72" y="13"/>
                    <a:pt x="36" y="36"/>
                    <a:pt x="24" y="48"/>
                  </a:cubicBezTo>
                  <a:cubicBezTo>
                    <a:pt x="12" y="72"/>
                    <a:pt x="0" y="120"/>
                    <a:pt x="12" y="144"/>
                  </a:cubicBezTo>
                  <a:cubicBezTo>
                    <a:pt x="60" y="252"/>
                    <a:pt x="108" y="371"/>
                    <a:pt x="156" y="491"/>
                  </a:cubicBezTo>
                  <a:cubicBezTo>
                    <a:pt x="168" y="503"/>
                    <a:pt x="180" y="527"/>
                    <a:pt x="192" y="539"/>
                  </a:cubicBezTo>
                  <a:cubicBezTo>
                    <a:pt x="192" y="539"/>
                    <a:pt x="204" y="551"/>
                    <a:pt x="216" y="551"/>
                  </a:cubicBezTo>
                  <a:cubicBezTo>
                    <a:pt x="230" y="565"/>
                    <a:pt x="248" y="570"/>
                    <a:pt x="265" y="570"/>
                  </a:cubicBezTo>
                  <a:cubicBezTo>
                    <a:pt x="277" y="570"/>
                    <a:pt x="289" y="567"/>
                    <a:pt x="299" y="563"/>
                  </a:cubicBezTo>
                  <a:cubicBezTo>
                    <a:pt x="323" y="563"/>
                    <a:pt x="347" y="539"/>
                    <a:pt x="371" y="515"/>
                  </a:cubicBezTo>
                  <a:cubicBezTo>
                    <a:pt x="383" y="491"/>
                    <a:pt x="383" y="455"/>
                    <a:pt x="371" y="431"/>
                  </a:cubicBezTo>
                  <a:cubicBezTo>
                    <a:pt x="323" y="311"/>
                    <a:pt x="275" y="192"/>
                    <a:pt x="228" y="84"/>
                  </a:cubicBezTo>
                  <a:cubicBezTo>
                    <a:pt x="228" y="60"/>
                    <a:pt x="216" y="48"/>
                    <a:pt x="204" y="36"/>
                  </a:cubicBezTo>
                  <a:cubicBezTo>
                    <a:pt x="192" y="24"/>
                    <a:pt x="192" y="24"/>
                    <a:pt x="180" y="13"/>
                  </a:cubicBezTo>
                  <a:cubicBezTo>
                    <a:pt x="156" y="1"/>
                    <a:pt x="120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9845;p59">
              <a:extLst>
                <a:ext uri="{FF2B5EF4-FFF2-40B4-BE49-F238E27FC236}">
                  <a16:creationId xmlns:a16="http://schemas.microsoft.com/office/drawing/2014/main" id="{C81823F4-D67B-CCD8-2A1A-BB508FAE0B39}"/>
                </a:ext>
              </a:extLst>
            </p:cNvPr>
            <p:cNvSpPr/>
            <p:nvPr/>
          </p:nvSpPr>
          <p:spPr>
            <a:xfrm flipH="1">
              <a:off x="6966376" y="3439870"/>
              <a:ext cx="23925" cy="31000"/>
            </a:xfrm>
            <a:custGeom>
              <a:avLst/>
              <a:gdLst/>
              <a:ahLst/>
              <a:cxnLst/>
              <a:rect l="l" t="t" r="r" b="b"/>
              <a:pathLst>
                <a:path w="443" h="574" extrusionOk="0">
                  <a:moveTo>
                    <a:pt x="123" y="1"/>
                  </a:moveTo>
                  <a:cubicBezTo>
                    <a:pt x="105" y="1"/>
                    <a:pt x="87" y="5"/>
                    <a:pt x="72" y="12"/>
                  </a:cubicBezTo>
                  <a:cubicBezTo>
                    <a:pt x="13" y="48"/>
                    <a:pt x="1" y="120"/>
                    <a:pt x="36" y="168"/>
                  </a:cubicBezTo>
                  <a:cubicBezTo>
                    <a:pt x="96" y="287"/>
                    <a:pt x="156" y="407"/>
                    <a:pt x="216" y="514"/>
                  </a:cubicBezTo>
                  <a:cubicBezTo>
                    <a:pt x="240" y="555"/>
                    <a:pt x="282" y="574"/>
                    <a:pt x="321" y="574"/>
                  </a:cubicBezTo>
                  <a:cubicBezTo>
                    <a:pt x="339" y="574"/>
                    <a:pt x="356" y="570"/>
                    <a:pt x="371" y="562"/>
                  </a:cubicBezTo>
                  <a:cubicBezTo>
                    <a:pt x="431" y="526"/>
                    <a:pt x="443" y="455"/>
                    <a:pt x="419" y="407"/>
                  </a:cubicBezTo>
                  <a:cubicBezTo>
                    <a:pt x="347" y="287"/>
                    <a:pt x="288" y="168"/>
                    <a:pt x="228" y="60"/>
                  </a:cubicBezTo>
                  <a:cubicBezTo>
                    <a:pt x="203" y="19"/>
                    <a:pt x="162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9846;p59">
              <a:extLst>
                <a:ext uri="{FF2B5EF4-FFF2-40B4-BE49-F238E27FC236}">
                  <a16:creationId xmlns:a16="http://schemas.microsoft.com/office/drawing/2014/main" id="{A392769F-81AF-4BF6-0800-A0774141EEAB}"/>
                </a:ext>
              </a:extLst>
            </p:cNvPr>
            <p:cNvSpPr/>
            <p:nvPr/>
          </p:nvSpPr>
          <p:spPr>
            <a:xfrm flipH="1">
              <a:off x="7001859" y="3429555"/>
              <a:ext cx="20739" cy="25492"/>
            </a:xfrm>
            <a:custGeom>
              <a:avLst/>
              <a:gdLst/>
              <a:ahLst/>
              <a:cxnLst/>
              <a:rect l="l" t="t" r="r" b="b"/>
              <a:pathLst>
                <a:path w="384" h="472" extrusionOk="0">
                  <a:moveTo>
                    <a:pt x="119" y="0"/>
                  </a:moveTo>
                  <a:cubicBezTo>
                    <a:pt x="100" y="0"/>
                    <a:pt x="79" y="4"/>
                    <a:pt x="61" y="12"/>
                  </a:cubicBezTo>
                  <a:cubicBezTo>
                    <a:pt x="37" y="36"/>
                    <a:pt x="25" y="60"/>
                    <a:pt x="13" y="84"/>
                  </a:cubicBezTo>
                  <a:cubicBezTo>
                    <a:pt x="1" y="108"/>
                    <a:pt x="13" y="143"/>
                    <a:pt x="25" y="167"/>
                  </a:cubicBezTo>
                  <a:cubicBezTo>
                    <a:pt x="72" y="251"/>
                    <a:pt x="120" y="335"/>
                    <a:pt x="168" y="418"/>
                  </a:cubicBezTo>
                  <a:cubicBezTo>
                    <a:pt x="192" y="450"/>
                    <a:pt x="232" y="472"/>
                    <a:pt x="270" y="472"/>
                  </a:cubicBezTo>
                  <a:cubicBezTo>
                    <a:pt x="289" y="472"/>
                    <a:pt x="308" y="466"/>
                    <a:pt x="324" y="454"/>
                  </a:cubicBezTo>
                  <a:cubicBezTo>
                    <a:pt x="347" y="442"/>
                    <a:pt x="371" y="418"/>
                    <a:pt x="383" y="395"/>
                  </a:cubicBezTo>
                  <a:cubicBezTo>
                    <a:pt x="383" y="359"/>
                    <a:pt x="383" y="323"/>
                    <a:pt x="371" y="299"/>
                  </a:cubicBezTo>
                  <a:cubicBezTo>
                    <a:pt x="312" y="227"/>
                    <a:pt x="264" y="143"/>
                    <a:pt x="216" y="60"/>
                  </a:cubicBezTo>
                  <a:cubicBezTo>
                    <a:pt x="200" y="19"/>
                    <a:pt x="161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9847;p59">
              <a:extLst>
                <a:ext uri="{FF2B5EF4-FFF2-40B4-BE49-F238E27FC236}">
                  <a16:creationId xmlns:a16="http://schemas.microsoft.com/office/drawing/2014/main" id="{84FBDCE9-3D6F-7000-15C6-D792C5685C7C}"/>
                </a:ext>
              </a:extLst>
            </p:cNvPr>
            <p:cNvSpPr/>
            <p:nvPr/>
          </p:nvSpPr>
          <p:spPr>
            <a:xfrm flipH="1">
              <a:off x="7264658" y="3171779"/>
              <a:ext cx="16850" cy="28354"/>
            </a:xfrm>
            <a:custGeom>
              <a:avLst/>
              <a:gdLst/>
              <a:ahLst/>
              <a:cxnLst/>
              <a:rect l="l" t="t" r="r" b="b"/>
              <a:pathLst>
                <a:path w="312" h="525" extrusionOk="0">
                  <a:moveTo>
                    <a:pt x="156" y="0"/>
                  </a:moveTo>
                  <a:cubicBezTo>
                    <a:pt x="105" y="0"/>
                    <a:pt x="57" y="34"/>
                    <a:pt x="36" y="86"/>
                  </a:cubicBezTo>
                  <a:cubicBezTo>
                    <a:pt x="0" y="218"/>
                    <a:pt x="24" y="349"/>
                    <a:pt x="96" y="469"/>
                  </a:cubicBezTo>
                  <a:cubicBezTo>
                    <a:pt x="111" y="506"/>
                    <a:pt x="144" y="525"/>
                    <a:pt x="179" y="525"/>
                  </a:cubicBezTo>
                  <a:cubicBezTo>
                    <a:pt x="200" y="525"/>
                    <a:pt x="221" y="518"/>
                    <a:pt x="239" y="504"/>
                  </a:cubicBezTo>
                  <a:cubicBezTo>
                    <a:pt x="299" y="481"/>
                    <a:pt x="311" y="409"/>
                    <a:pt x="287" y="361"/>
                  </a:cubicBezTo>
                  <a:cubicBezTo>
                    <a:pt x="275" y="349"/>
                    <a:pt x="275" y="337"/>
                    <a:pt x="275" y="325"/>
                  </a:cubicBezTo>
                  <a:cubicBezTo>
                    <a:pt x="263" y="301"/>
                    <a:pt x="251" y="277"/>
                    <a:pt x="251" y="253"/>
                  </a:cubicBezTo>
                  <a:cubicBezTo>
                    <a:pt x="251" y="229"/>
                    <a:pt x="251" y="206"/>
                    <a:pt x="251" y="170"/>
                  </a:cubicBezTo>
                  <a:cubicBezTo>
                    <a:pt x="251" y="170"/>
                    <a:pt x="251" y="158"/>
                    <a:pt x="251" y="146"/>
                  </a:cubicBezTo>
                  <a:cubicBezTo>
                    <a:pt x="275" y="86"/>
                    <a:pt x="239" y="26"/>
                    <a:pt x="180" y="2"/>
                  </a:cubicBezTo>
                  <a:cubicBezTo>
                    <a:pt x="172" y="1"/>
                    <a:pt x="164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9848;p59">
              <a:extLst>
                <a:ext uri="{FF2B5EF4-FFF2-40B4-BE49-F238E27FC236}">
                  <a16:creationId xmlns:a16="http://schemas.microsoft.com/office/drawing/2014/main" id="{610BADDB-3C90-4ACD-6A78-EF59DDBF77FA}"/>
                </a:ext>
              </a:extLst>
            </p:cNvPr>
            <p:cNvSpPr/>
            <p:nvPr/>
          </p:nvSpPr>
          <p:spPr>
            <a:xfrm flipH="1">
              <a:off x="7283398" y="3129275"/>
              <a:ext cx="12314" cy="22791"/>
            </a:xfrm>
            <a:custGeom>
              <a:avLst/>
              <a:gdLst/>
              <a:ahLst/>
              <a:cxnLst/>
              <a:rect l="l" t="t" r="r" b="b"/>
              <a:pathLst>
                <a:path w="228" h="422" extrusionOk="0">
                  <a:moveTo>
                    <a:pt x="108" y="0"/>
                  </a:moveTo>
                  <a:cubicBezTo>
                    <a:pt x="84" y="0"/>
                    <a:pt x="48" y="12"/>
                    <a:pt x="36" y="36"/>
                  </a:cubicBezTo>
                  <a:cubicBezTo>
                    <a:pt x="12" y="60"/>
                    <a:pt x="0" y="84"/>
                    <a:pt x="0" y="120"/>
                  </a:cubicBezTo>
                  <a:lnTo>
                    <a:pt x="0" y="311"/>
                  </a:lnTo>
                  <a:cubicBezTo>
                    <a:pt x="0" y="347"/>
                    <a:pt x="12" y="371"/>
                    <a:pt x="36" y="395"/>
                  </a:cubicBezTo>
                  <a:cubicBezTo>
                    <a:pt x="48" y="419"/>
                    <a:pt x="84" y="419"/>
                    <a:pt x="108" y="419"/>
                  </a:cubicBezTo>
                  <a:cubicBezTo>
                    <a:pt x="115" y="421"/>
                    <a:pt x="121" y="422"/>
                    <a:pt x="127" y="422"/>
                  </a:cubicBezTo>
                  <a:cubicBezTo>
                    <a:pt x="153" y="422"/>
                    <a:pt x="172" y="404"/>
                    <a:pt x="191" y="395"/>
                  </a:cubicBezTo>
                  <a:cubicBezTo>
                    <a:pt x="215" y="371"/>
                    <a:pt x="227" y="335"/>
                    <a:pt x="227" y="311"/>
                  </a:cubicBezTo>
                  <a:lnTo>
                    <a:pt x="227" y="120"/>
                  </a:lnTo>
                  <a:cubicBezTo>
                    <a:pt x="227" y="84"/>
                    <a:pt x="215" y="60"/>
                    <a:pt x="191" y="36"/>
                  </a:cubicBezTo>
                  <a:cubicBezTo>
                    <a:pt x="168" y="12"/>
                    <a:pt x="14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9849;p59">
              <a:extLst>
                <a:ext uri="{FF2B5EF4-FFF2-40B4-BE49-F238E27FC236}">
                  <a16:creationId xmlns:a16="http://schemas.microsoft.com/office/drawing/2014/main" id="{804AFEF8-8F6E-1EB0-F812-ED6EE678D137}"/>
                </a:ext>
              </a:extLst>
            </p:cNvPr>
            <p:cNvSpPr/>
            <p:nvPr/>
          </p:nvSpPr>
          <p:spPr>
            <a:xfrm flipH="1">
              <a:off x="7245971" y="3179610"/>
              <a:ext cx="14906" cy="20091"/>
            </a:xfrm>
            <a:custGeom>
              <a:avLst/>
              <a:gdLst/>
              <a:ahLst/>
              <a:cxnLst/>
              <a:rect l="l" t="t" r="r" b="b"/>
              <a:pathLst>
                <a:path w="276" h="372" extrusionOk="0">
                  <a:moveTo>
                    <a:pt x="85" y="1"/>
                  </a:moveTo>
                  <a:cubicBezTo>
                    <a:pt x="73" y="13"/>
                    <a:pt x="61" y="13"/>
                    <a:pt x="49" y="25"/>
                  </a:cubicBezTo>
                  <a:cubicBezTo>
                    <a:pt x="37" y="37"/>
                    <a:pt x="25" y="49"/>
                    <a:pt x="25" y="61"/>
                  </a:cubicBezTo>
                  <a:cubicBezTo>
                    <a:pt x="13" y="73"/>
                    <a:pt x="13" y="84"/>
                    <a:pt x="13" y="96"/>
                  </a:cubicBezTo>
                  <a:cubicBezTo>
                    <a:pt x="1" y="108"/>
                    <a:pt x="1" y="132"/>
                    <a:pt x="13" y="144"/>
                  </a:cubicBezTo>
                  <a:lnTo>
                    <a:pt x="61" y="288"/>
                  </a:lnTo>
                  <a:cubicBezTo>
                    <a:pt x="61" y="312"/>
                    <a:pt x="73" y="324"/>
                    <a:pt x="85" y="336"/>
                  </a:cubicBezTo>
                  <a:cubicBezTo>
                    <a:pt x="96" y="348"/>
                    <a:pt x="96" y="348"/>
                    <a:pt x="108" y="359"/>
                  </a:cubicBezTo>
                  <a:cubicBezTo>
                    <a:pt x="132" y="371"/>
                    <a:pt x="168" y="371"/>
                    <a:pt x="192" y="371"/>
                  </a:cubicBezTo>
                  <a:cubicBezTo>
                    <a:pt x="216" y="371"/>
                    <a:pt x="228" y="359"/>
                    <a:pt x="240" y="348"/>
                  </a:cubicBezTo>
                  <a:cubicBezTo>
                    <a:pt x="252" y="348"/>
                    <a:pt x="252" y="336"/>
                    <a:pt x="264" y="324"/>
                  </a:cubicBezTo>
                  <a:cubicBezTo>
                    <a:pt x="276" y="300"/>
                    <a:pt x="276" y="288"/>
                    <a:pt x="276" y="276"/>
                  </a:cubicBezTo>
                  <a:cubicBezTo>
                    <a:pt x="276" y="264"/>
                    <a:pt x="276" y="252"/>
                    <a:pt x="276" y="228"/>
                  </a:cubicBezTo>
                  <a:lnTo>
                    <a:pt x="228" y="84"/>
                  </a:lnTo>
                  <a:cubicBezTo>
                    <a:pt x="216" y="61"/>
                    <a:pt x="216" y="49"/>
                    <a:pt x="192" y="37"/>
                  </a:cubicBezTo>
                  <a:cubicBezTo>
                    <a:pt x="192" y="25"/>
                    <a:pt x="180" y="25"/>
                    <a:pt x="168" y="13"/>
                  </a:cubicBezTo>
                  <a:cubicBezTo>
                    <a:pt x="144" y="1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9850;p59">
              <a:extLst>
                <a:ext uri="{FF2B5EF4-FFF2-40B4-BE49-F238E27FC236}">
                  <a16:creationId xmlns:a16="http://schemas.microsoft.com/office/drawing/2014/main" id="{A03C5954-A7F1-70BC-336A-15B5DF033F7F}"/>
                </a:ext>
              </a:extLst>
            </p:cNvPr>
            <p:cNvSpPr/>
            <p:nvPr/>
          </p:nvSpPr>
          <p:spPr>
            <a:xfrm flipH="1">
              <a:off x="6667392" y="3482482"/>
              <a:ext cx="11666" cy="33647"/>
            </a:xfrm>
            <a:custGeom>
              <a:avLst/>
              <a:gdLst/>
              <a:ahLst/>
              <a:cxnLst/>
              <a:rect l="l" t="t" r="r" b="b"/>
              <a:pathLst>
                <a:path w="216" h="623" extrusionOk="0">
                  <a:moveTo>
                    <a:pt x="108" y="0"/>
                  </a:moveTo>
                  <a:cubicBezTo>
                    <a:pt x="48" y="0"/>
                    <a:pt x="1" y="60"/>
                    <a:pt x="1" y="120"/>
                  </a:cubicBezTo>
                  <a:lnTo>
                    <a:pt x="1" y="515"/>
                  </a:lnTo>
                  <a:cubicBezTo>
                    <a:pt x="1" y="574"/>
                    <a:pt x="48" y="622"/>
                    <a:pt x="108" y="622"/>
                  </a:cubicBezTo>
                  <a:cubicBezTo>
                    <a:pt x="168" y="622"/>
                    <a:pt x="216" y="574"/>
                    <a:pt x="216" y="515"/>
                  </a:cubicBezTo>
                  <a:lnTo>
                    <a:pt x="216" y="120"/>
                  </a:lnTo>
                  <a:cubicBezTo>
                    <a:pt x="216" y="60"/>
                    <a:pt x="168" y="12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9851;p59">
              <a:extLst>
                <a:ext uri="{FF2B5EF4-FFF2-40B4-BE49-F238E27FC236}">
                  <a16:creationId xmlns:a16="http://schemas.microsoft.com/office/drawing/2014/main" id="{510A0221-D489-FA79-B526-F69D49EE6156}"/>
                </a:ext>
              </a:extLst>
            </p:cNvPr>
            <p:cNvSpPr/>
            <p:nvPr/>
          </p:nvSpPr>
          <p:spPr>
            <a:xfrm flipH="1">
              <a:off x="6682244" y="3488045"/>
              <a:ext cx="16202" cy="28084"/>
            </a:xfrm>
            <a:custGeom>
              <a:avLst/>
              <a:gdLst/>
              <a:ahLst/>
              <a:cxnLst/>
              <a:rect l="l" t="t" r="r" b="b"/>
              <a:pathLst>
                <a:path w="300" h="520" extrusionOk="0">
                  <a:moveTo>
                    <a:pt x="127" y="0"/>
                  </a:moveTo>
                  <a:cubicBezTo>
                    <a:pt x="105" y="0"/>
                    <a:pt x="86" y="9"/>
                    <a:pt x="61" y="17"/>
                  </a:cubicBezTo>
                  <a:cubicBezTo>
                    <a:pt x="37" y="29"/>
                    <a:pt x="25" y="53"/>
                    <a:pt x="13" y="89"/>
                  </a:cubicBezTo>
                  <a:cubicBezTo>
                    <a:pt x="1" y="113"/>
                    <a:pt x="13" y="148"/>
                    <a:pt x="25" y="172"/>
                  </a:cubicBezTo>
                  <a:cubicBezTo>
                    <a:pt x="37" y="208"/>
                    <a:pt x="49" y="244"/>
                    <a:pt x="61" y="292"/>
                  </a:cubicBezTo>
                  <a:cubicBezTo>
                    <a:pt x="61" y="328"/>
                    <a:pt x="61" y="364"/>
                    <a:pt x="61" y="412"/>
                  </a:cubicBezTo>
                  <a:cubicBezTo>
                    <a:pt x="49" y="435"/>
                    <a:pt x="73" y="471"/>
                    <a:pt x="97" y="483"/>
                  </a:cubicBezTo>
                  <a:cubicBezTo>
                    <a:pt x="109" y="507"/>
                    <a:pt x="144" y="519"/>
                    <a:pt x="168" y="519"/>
                  </a:cubicBezTo>
                  <a:cubicBezTo>
                    <a:pt x="192" y="519"/>
                    <a:pt x="228" y="507"/>
                    <a:pt x="252" y="483"/>
                  </a:cubicBezTo>
                  <a:cubicBezTo>
                    <a:pt x="276" y="459"/>
                    <a:pt x="276" y="435"/>
                    <a:pt x="288" y="412"/>
                  </a:cubicBezTo>
                  <a:cubicBezTo>
                    <a:pt x="300" y="292"/>
                    <a:pt x="276" y="160"/>
                    <a:pt x="216" y="53"/>
                  </a:cubicBezTo>
                  <a:cubicBezTo>
                    <a:pt x="204" y="29"/>
                    <a:pt x="180" y="17"/>
                    <a:pt x="156" y="5"/>
                  </a:cubicBezTo>
                  <a:cubicBezTo>
                    <a:pt x="146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9852;p59">
              <a:extLst>
                <a:ext uri="{FF2B5EF4-FFF2-40B4-BE49-F238E27FC236}">
                  <a16:creationId xmlns:a16="http://schemas.microsoft.com/office/drawing/2014/main" id="{2F4775E5-685F-063E-F4E0-1651192C2959}"/>
                </a:ext>
              </a:extLst>
            </p:cNvPr>
            <p:cNvSpPr/>
            <p:nvPr/>
          </p:nvSpPr>
          <p:spPr>
            <a:xfrm flipH="1">
              <a:off x="6677708" y="3445649"/>
              <a:ext cx="14906" cy="17498"/>
            </a:xfrm>
            <a:custGeom>
              <a:avLst/>
              <a:gdLst/>
              <a:ahLst/>
              <a:cxnLst/>
              <a:rect l="l" t="t" r="r" b="b"/>
              <a:pathLst>
                <a:path w="276" h="324" extrusionOk="0">
                  <a:moveTo>
                    <a:pt x="84" y="1"/>
                  </a:moveTo>
                  <a:cubicBezTo>
                    <a:pt x="72" y="13"/>
                    <a:pt x="60" y="13"/>
                    <a:pt x="60" y="13"/>
                  </a:cubicBezTo>
                  <a:cubicBezTo>
                    <a:pt x="48" y="25"/>
                    <a:pt x="36" y="37"/>
                    <a:pt x="24" y="49"/>
                  </a:cubicBezTo>
                  <a:cubicBezTo>
                    <a:pt x="12" y="49"/>
                    <a:pt x="12" y="73"/>
                    <a:pt x="1" y="85"/>
                  </a:cubicBezTo>
                  <a:cubicBezTo>
                    <a:pt x="1" y="97"/>
                    <a:pt x="1" y="108"/>
                    <a:pt x="1" y="120"/>
                  </a:cubicBezTo>
                  <a:cubicBezTo>
                    <a:pt x="1" y="144"/>
                    <a:pt x="12" y="156"/>
                    <a:pt x="12" y="168"/>
                  </a:cubicBezTo>
                  <a:cubicBezTo>
                    <a:pt x="36" y="204"/>
                    <a:pt x="48" y="228"/>
                    <a:pt x="60" y="264"/>
                  </a:cubicBezTo>
                  <a:cubicBezTo>
                    <a:pt x="72" y="288"/>
                    <a:pt x="84" y="300"/>
                    <a:pt x="108" y="312"/>
                  </a:cubicBezTo>
                  <a:cubicBezTo>
                    <a:pt x="120" y="312"/>
                    <a:pt x="120" y="312"/>
                    <a:pt x="132" y="324"/>
                  </a:cubicBezTo>
                  <a:lnTo>
                    <a:pt x="192" y="324"/>
                  </a:lnTo>
                  <a:cubicBezTo>
                    <a:pt x="204" y="312"/>
                    <a:pt x="204" y="312"/>
                    <a:pt x="216" y="312"/>
                  </a:cubicBezTo>
                  <a:cubicBezTo>
                    <a:pt x="228" y="300"/>
                    <a:pt x="240" y="288"/>
                    <a:pt x="252" y="276"/>
                  </a:cubicBezTo>
                  <a:cubicBezTo>
                    <a:pt x="264" y="264"/>
                    <a:pt x="264" y="252"/>
                    <a:pt x="276" y="240"/>
                  </a:cubicBezTo>
                  <a:cubicBezTo>
                    <a:pt x="276" y="228"/>
                    <a:pt x="276" y="204"/>
                    <a:pt x="276" y="192"/>
                  </a:cubicBezTo>
                  <a:cubicBezTo>
                    <a:pt x="276" y="180"/>
                    <a:pt x="264" y="168"/>
                    <a:pt x="264" y="156"/>
                  </a:cubicBezTo>
                  <a:cubicBezTo>
                    <a:pt x="240" y="120"/>
                    <a:pt x="228" y="85"/>
                    <a:pt x="204" y="61"/>
                  </a:cubicBezTo>
                  <a:cubicBezTo>
                    <a:pt x="204" y="37"/>
                    <a:pt x="192" y="25"/>
                    <a:pt x="168" y="13"/>
                  </a:cubicBezTo>
                  <a:cubicBezTo>
                    <a:pt x="156" y="13"/>
                    <a:pt x="156" y="13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9853;p59">
              <a:extLst>
                <a:ext uri="{FF2B5EF4-FFF2-40B4-BE49-F238E27FC236}">
                  <a16:creationId xmlns:a16="http://schemas.microsoft.com/office/drawing/2014/main" id="{264C04B5-5398-EE85-C68A-F72B9057137F}"/>
                </a:ext>
              </a:extLst>
            </p:cNvPr>
            <p:cNvSpPr/>
            <p:nvPr/>
          </p:nvSpPr>
          <p:spPr>
            <a:xfrm flipH="1">
              <a:off x="6403297" y="3573268"/>
              <a:ext cx="18741" cy="28084"/>
            </a:xfrm>
            <a:custGeom>
              <a:avLst/>
              <a:gdLst/>
              <a:ahLst/>
              <a:cxnLst/>
              <a:rect l="l" t="t" r="r" b="b"/>
              <a:pathLst>
                <a:path w="347" h="520" extrusionOk="0">
                  <a:moveTo>
                    <a:pt x="228" y="0"/>
                  </a:moveTo>
                  <a:cubicBezTo>
                    <a:pt x="207" y="0"/>
                    <a:pt x="185" y="9"/>
                    <a:pt x="168" y="17"/>
                  </a:cubicBezTo>
                  <a:cubicBezTo>
                    <a:pt x="144" y="29"/>
                    <a:pt x="120" y="53"/>
                    <a:pt x="108" y="77"/>
                  </a:cubicBezTo>
                  <a:cubicBezTo>
                    <a:pt x="84" y="185"/>
                    <a:pt x="48" y="280"/>
                    <a:pt x="24" y="376"/>
                  </a:cubicBezTo>
                  <a:cubicBezTo>
                    <a:pt x="0" y="436"/>
                    <a:pt x="48" y="495"/>
                    <a:pt x="96" y="519"/>
                  </a:cubicBezTo>
                  <a:cubicBezTo>
                    <a:pt x="132" y="519"/>
                    <a:pt x="168" y="519"/>
                    <a:pt x="192" y="507"/>
                  </a:cubicBezTo>
                  <a:cubicBezTo>
                    <a:pt x="215" y="495"/>
                    <a:pt x="227" y="460"/>
                    <a:pt x="239" y="436"/>
                  </a:cubicBezTo>
                  <a:cubicBezTo>
                    <a:pt x="263" y="340"/>
                    <a:pt x="299" y="244"/>
                    <a:pt x="335" y="137"/>
                  </a:cubicBezTo>
                  <a:cubicBezTo>
                    <a:pt x="347" y="77"/>
                    <a:pt x="311" y="17"/>
                    <a:pt x="251" y="5"/>
                  </a:cubicBezTo>
                  <a:cubicBezTo>
                    <a:pt x="244" y="2"/>
                    <a:pt x="236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9854;p59">
              <a:extLst>
                <a:ext uri="{FF2B5EF4-FFF2-40B4-BE49-F238E27FC236}">
                  <a16:creationId xmlns:a16="http://schemas.microsoft.com/office/drawing/2014/main" id="{ACD75A01-B085-C534-80BA-C7521BC045D3}"/>
                </a:ext>
              </a:extLst>
            </p:cNvPr>
            <p:cNvSpPr/>
            <p:nvPr/>
          </p:nvSpPr>
          <p:spPr>
            <a:xfrm flipH="1">
              <a:off x="6416205" y="3554528"/>
              <a:ext cx="18741" cy="30676"/>
            </a:xfrm>
            <a:custGeom>
              <a:avLst/>
              <a:gdLst/>
              <a:ahLst/>
              <a:cxnLst/>
              <a:rect l="l" t="t" r="r" b="b"/>
              <a:pathLst>
                <a:path w="347" h="568" extrusionOk="0">
                  <a:moveTo>
                    <a:pt x="214" y="0"/>
                  </a:moveTo>
                  <a:cubicBezTo>
                    <a:pt x="173" y="0"/>
                    <a:pt x="136" y="21"/>
                    <a:pt x="120" y="53"/>
                  </a:cubicBezTo>
                  <a:cubicBezTo>
                    <a:pt x="36" y="173"/>
                    <a:pt x="0" y="316"/>
                    <a:pt x="0" y="460"/>
                  </a:cubicBezTo>
                  <a:cubicBezTo>
                    <a:pt x="0" y="520"/>
                    <a:pt x="48" y="567"/>
                    <a:pt x="108" y="567"/>
                  </a:cubicBezTo>
                  <a:cubicBezTo>
                    <a:pt x="168" y="567"/>
                    <a:pt x="227" y="520"/>
                    <a:pt x="227" y="460"/>
                  </a:cubicBezTo>
                  <a:cubicBezTo>
                    <a:pt x="227" y="436"/>
                    <a:pt x="227" y="412"/>
                    <a:pt x="227" y="388"/>
                  </a:cubicBezTo>
                  <a:cubicBezTo>
                    <a:pt x="239" y="340"/>
                    <a:pt x="251" y="304"/>
                    <a:pt x="263" y="257"/>
                  </a:cubicBezTo>
                  <a:cubicBezTo>
                    <a:pt x="275" y="233"/>
                    <a:pt x="287" y="197"/>
                    <a:pt x="311" y="173"/>
                  </a:cubicBezTo>
                  <a:cubicBezTo>
                    <a:pt x="347" y="113"/>
                    <a:pt x="323" y="53"/>
                    <a:pt x="275" y="17"/>
                  </a:cubicBezTo>
                  <a:cubicBezTo>
                    <a:pt x="255" y="6"/>
                    <a:pt x="234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9855;p59">
              <a:extLst>
                <a:ext uri="{FF2B5EF4-FFF2-40B4-BE49-F238E27FC236}">
                  <a16:creationId xmlns:a16="http://schemas.microsoft.com/office/drawing/2014/main" id="{A9671946-95AA-6F24-C32B-6A72E05D2BA7}"/>
                </a:ext>
              </a:extLst>
            </p:cNvPr>
            <p:cNvSpPr/>
            <p:nvPr/>
          </p:nvSpPr>
          <p:spPr>
            <a:xfrm flipH="1">
              <a:off x="6383261" y="3522501"/>
              <a:ext cx="22629" cy="25870"/>
            </a:xfrm>
            <a:custGeom>
              <a:avLst/>
              <a:gdLst/>
              <a:ahLst/>
              <a:cxnLst/>
              <a:rect l="l" t="t" r="r" b="b"/>
              <a:pathLst>
                <a:path w="419" h="479" extrusionOk="0">
                  <a:moveTo>
                    <a:pt x="311" y="1"/>
                  </a:moveTo>
                  <a:cubicBezTo>
                    <a:pt x="287" y="1"/>
                    <a:pt x="251" y="13"/>
                    <a:pt x="227" y="37"/>
                  </a:cubicBezTo>
                  <a:cubicBezTo>
                    <a:pt x="168" y="120"/>
                    <a:pt x="108" y="204"/>
                    <a:pt x="36" y="288"/>
                  </a:cubicBezTo>
                  <a:cubicBezTo>
                    <a:pt x="24" y="300"/>
                    <a:pt x="12" y="312"/>
                    <a:pt x="12" y="335"/>
                  </a:cubicBezTo>
                  <a:cubicBezTo>
                    <a:pt x="12" y="335"/>
                    <a:pt x="12" y="347"/>
                    <a:pt x="0" y="359"/>
                  </a:cubicBezTo>
                  <a:cubicBezTo>
                    <a:pt x="0" y="395"/>
                    <a:pt x="24" y="419"/>
                    <a:pt x="36" y="443"/>
                  </a:cubicBezTo>
                  <a:cubicBezTo>
                    <a:pt x="60" y="467"/>
                    <a:pt x="84" y="479"/>
                    <a:pt x="120" y="479"/>
                  </a:cubicBezTo>
                  <a:cubicBezTo>
                    <a:pt x="144" y="479"/>
                    <a:pt x="180" y="467"/>
                    <a:pt x="191" y="443"/>
                  </a:cubicBezTo>
                  <a:cubicBezTo>
                    <a:pt x="263" y="359"/>
                    <a:pt x="323" y="276"/>
                    <a:pt x="395" y="192"/>
                  </a:cubicBezTo>
                  <a:cubicBezTo>
                    <a:pt x="407" y="180"/>
                    <a:pt x="419" y="156"/>
                    <a:pt x="419" y="144"/>
                  </a:cubicBezTo>
                  <a:cubicBezTo>
                    <a:pt x="419" y="132"/>
                    <a:pt x="419" y="120"/>
                    <a:pt x="419" y="108"/>
                  </a:cubicBezTo>
                  <a:cubicBezTo>
                    <a:pt x="419" y="84"/>
                    <a:pt x="407" y="60"/>
                    <a:pt x="395" y="37"/>
                  </a:cubicBezTo>
                  <a:cubicBezTo>
                    <a:pt x="371" y="13"/>
                    <a:pt x="335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9856;p59">
              <a:extLst>
                <a:ext uri="{FF2B5EF4-FFF2-40B4-BE49-F238E27FC236}">
                  <a16:creationId xmlns:a16="http://schemas.microsoft.com/office/drawing/2014/main" id="{7865B854-6108-93AE-4EA8-26E9C3346341}"/>
                </a:ext>
              </a:extLst>
            </p:cNvPr>
            <p:cNvSpPr/>
            <p:nvPr/>
          </p:nvSpPr>
          <p:spPr>
            <a:xfrm flipH="1">
              <a:off x="6425224" y="3740690"/>
              <a:ext cx="12314" cy="30460"/>
            </a:xfrm>
            <a:custGeom>
              <a:avLst/>
              <a:gdLst/>
              <a:ahLst/>
              <a:cxnLst/>
              <a:rect l="l" t="t" r="r" b="b"/>
              <a:pathLst>
                <a:path w="228" h="564" extrusionOk="0">
                  <a:moveTo>
                    <a:pt x="93" y="0"/>
                  </a:moveTo>
                  <a:cubicBezTo>
                    <a:pt x="40" y="0"/>
                    <a:pt x="0" y="55"/>
                    <a:pt x="0" y="110"/>
                  </a:cubicBezTo>
                  <a:lnTo>
                    <a:pt x="0" y="456"/>
                  </a:lnTo>
                  <a:cubicBezTo>
                    <a:pt x="0" y="516"/>
                    <a:pt x="48" y="564"/>
                    <a:pt x="108" y="564"/>
                  </a:cubicBezTo>
                  <a:cubicBezTo>
                    <a:pt x="168" y="564"/>
                    <a:pt x="227" y="516"/>
                    <a:pt x="227" y="456"/>
                  </a:cubicBezTo>
                  <a:lnTo>
                    <a:pt x="227" y="110"/>
                  </a:lnTo>
                  <a:cubicBezTo>
                    <a:pt x="227" y="50"/>
                    <a:pt x="168" y="2"/>
                    <a:pt x="108" y="2"/>
                  </a:cubicBezTo>
                  <a:cubicBezTo>
                    <a:pt x="103" y="1"/>
                    <a:pt x="98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9857;p59">
              <a:extLst>
                <a:ext uri="{FF2B5EF4-FFF2-40B4-BE49-F238E27FC236}">
                  <a16:creationId xmlns:a16="http://schemas.microsoft.com/office/drawing/2014/main" id="{46A52661-6B29-5F4C-89BF-CE0A1932BA17}"/>
                </a:ext>
              </a:extLst>
            </p:cNvPr>
            <p:cNvSpPr/>
            <p:nvPr/>
          </p:nvSpPr>
          <p:spPr>
            <a:xfrm flipH="1">
              <a:off x="6595725" y="3767262"/>
              <a:ext cx="11666" cy="22629"/>
            </a:xfrm>
            <a:custGeom>
              <a:avLst/>
              <a:gdLst/>
              <a:ahLst/>
              <a:cxnLst/>
              <a:rect l="l" t="t" r="r" b="b"/>
              <a:pathLst>
                <a:path w="216" h="419" extrusionOk="0">
                  <a:moveTo>
                    <a:pt x="108" y="0"/>
                  </a:moveTo>
                  <a:cubicBezTo>
                    <a:pt x="84" y="0"/>
                    <a:pt x="49" y="12"/>
                    <a:pt x="25" y="36"/>
                  </a:cubicBezTo>
                  <a:cubicBezTo>
                    <a:pt x="13" y="48"/>
                    <a:pt x="1" y="84"/>
                    <a:pt x="1" y="108"/>
                  </a:cubicBezTo>
                  <a:lnTo>
                    <a:pt x="1" y="311"/>
                  </a:lnTo>
                  <a:cubicBezTo>
                    <a:pt x="1" y="335"/>
                    <a:pt x="13" y="359"/>
                    <a:pt x="25" y="383"/>
                  </a:cubicBezTo>
                  <a:cubicBezTo>
                    <a:pt x="49" y="407"/>
                    <a:pt x="84" y="419"/>
                    <a:pt x="108" y="419"/>
                  </a:cubicBezTo>
                  <a:cubicBezTo>
                    <a:pt x="132" y="419"/>
                    <a:pt x="168" y="407"/>
                    <a:pt x="192" y="383"/>
                  </a:cubicBezTo>
                  <a:cubicBezTo>
                    <a:pt x="204" y="371"/>
                    <a:pt x="216" y="335"/>
                    <a:pt x="216" y="311"/>
                  </a:cubicBezTo>
                  <a:lnTo>
                    <a:pt x="216" y="108"/>
                  </a:lnTo>
                  <a:cubicBezTo>
                    <a:pt x="216" y="84"/>
                    <a:pt x="204" y="48"/>
                    <a:pt x="192" y="36"/>
                  </a:cubicBezTo>
                  <a:cubicBezTo>
                    <a:pt x="168" y="12"/>
                    <a:pt x="132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9858;p59">
              <a:extLst>
                <a:ext uri="{FF2B5EF4-FFF2-40B4-BE49-F238E27FC236}">
                  <a16:creationId xmlns:a16="http://schemas.microsoft.com/office/drawing/2014/main" id="{698A4392-CBD0-9DD6-7DC7-AE059B225CF9}"/>
                </a:ext>
              </a:extLst>
            </p:cNvPr>
            <p:cNvSpPr/>
            <p:nvPr/>
          </p:nvSpPr>
          <p:spPr>
            <a:xfrm flipH="1">
              <a:off x="6591836" y="3729943"/>
              <a:ext cx="16202" cy="25492"/>
            </a:xfrm>
            <a:custGeom>
              <a:avLst/>
              <a:gdLst/>
              <a:ahLst/>
              <a:cxnLst/>
              <a:rect l="l" t="t" r="r" b="b"/>
              <a:pathLst>
                <a:path w="300" h="472" extrusionOk="0">
                  <a:moveTo>
                    <a:pt x="185" y="1"/>
                  </a:moveTo>
                  <a:cubicBezTo>
                    <a:pt x="168" y="1"/>
                    <a:pt x="150" y="4"/>
                    <a:pt x="132" y="10"/>
                  </a:cubicBezTo>
                  <a:cubicBezTo>
                    <a:pt x="108" y="10"/>
                    <a:pt x="85" y="34"/>
                    <a:pt x="73" y="58"/>
                  </a:cubicBezTo>
                  <a:cubicBezTo>
                    <a:pt x="61" y="81"/>
                    <a:pt x="49" y="117"/>
                    <a:pt x="61" y="141"/>
                  </a:cubicBezTo>
                  <a:cubicBezTo>
                    <a:pt x="61" y="141"/>
                    <a:pt x="61" y="141"/>
                    <a:pt x="61" y="153"/>
                  </a:cubicBezTo>
                  <a:cubicBezTo>
                    <a:pt x="61" y="165"/>
                    <a:pt x="61" y="189"/>
                    <a:pt x="61" y="201"/>
                  </a:cubicBezTo>
                  <a:cubicBezTo>
                    <a:pt x="61" y="225"/>
                    <a:pt x="49" y="249"/>
                    <a:pt x="49" y="261"/>
                  </a:cubicBezTo>
                  <a:cubicBezTo>
                    <a:pt x="37" y="273"/>
                    <a:pt x="37" y="285"/>
                    <a:pt x="25" y="297"/>
                  </a:cubicBezTo>
                  <a:cubicBezTo>
                    <a:pt x="13" y="333"/>
                    <a:pt x="1" y="356"/>
                    <a:pt x="13" y="392"/>
                  </a:cubicBezTo>
                  <a:cubicBezTo>
                    <a:pt x="25" y="416"/>
                    <a:pt x="37" y="440"/>
                    <a:pt x="61" y="452"/>
                  </a:cubicBezTo>
                  <a:cubicBezTo>
                    <a:pt x="75" y="466"/>
                    <a:pt x="93" y="472"/>
                    <a:pt x="113" y="472"/>
                  </a:cubicBezTo>
                  <a:cubicBezTo>
                    <a:pt x="127" y="472"/>
                    <a:pt x="141" y="469"/>
                    <a:pt x="156" y="464"/>
                  </a:cubicBezTo>
                  <a:cubicBezTo>
                    <a:pt x="180" y="464"/>
                    <a:pt x="204" y="440"/>
                    <a:pt x="216" y="416"/>
                  </a:cubicBezTo>
                  <a:cubicBezTo>
                    <a:pt x="288" y="321"/>
                    <a:pt x="300" y="201"/>
                    <a:pt x="276" y="81"/>
                  </a:cubicBezTo>
                  <a:cubicBezTo>
                    <a:pt x="264" y="58"/>
                    <a:pt x="252" y="34"/>
                    <a:pt x="228" y="10"/>
                  </a:cubicBezTo>
                  <a:cubicBezTo>
                    <a:pt x="216" y="4"/>
                    <a:pt x="201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9859;p59">
              <a:extLst>
                <a:ext uri="{FF2B5EF4-FFF2-40B4-BE49-F238E27FC236}">
                  <a16:creationId xmlns:a16="http://schemas.microsoft.com/office/drawing/2014/main" id="{B3A34F59-5E59-B979-C299-DCEFC8DE0E31}"/>
                </a:ext>
              </a:extLst>
            </p:cNvPr>
            <p:cNvSpPr/>
            <p:nvPr/>
          </p:nvSpPr>
          <p:spPr>
            <a:xfrm flipH="1">
              <a:off x="6582115" y="3169295"/>
              <a:ext cx="12368" cy="30460"/>
            </a:xfrm>
            <a:custGeom>
              <a:avLst/>
              <a:gdLst/>
              <a:ahLst/>
              <a:cxnLst/>
              <a:rect l="l" t="t" r="r" b="b"/>
              <a:pathLst>
                <a:path w="229" h="564" extrusionOk="0">
                  <a:moveTo>
                    <a:pt x="120" y="0"/>
                  </a:moveTo>
                  <a:cubicBezTo>
                    <a:pt x="61" y="0"/>
                    <a:pt x="1" y="48"/>
                    <a:pt x="1" y="108"/>
                  </a:cubicBezTo>
                  <a:lnTo>
                    <a:pt x="1" y="455"/>
                  </a:lnTo>
                  <a:cubicBezTo>
                    <a:pt x="1" y="515"/>
                    <a:pt x="61" y="562"/>
                    <a:pt x="120" y="562"/>
                  </a:cubicBezTo>
                  <a:cubicBezTo>
                    <a:pt x="126" y="563"/>
                    <a:pt x="131" y="564"/>
                    <a:pt x="136" y="564"/>
                  </a:cubicBezTo>
                  <a:cubicBezTo>
                    <a:pt x="188" y="564"/>
                    <a:pt x="228" y="509"/>
                    <a:pt x="228" y="455"/>
                  </a:cubicBezTo>
                  <a:lnTo>
                    <a:pt x="228" y="108"/>
                  </a:lnTo>
                  <a:cubicBezTo>
                    <a:pt x="228" y="48"/>
                    <a:pt x="180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9860;p59">
              <a:extLst>
                <a:ext uri="{FF2B5EF4-FFF2-40B4-BE49-F238E27FC236}">
                  <a16:creationId xmlns:a16="http://schemas.microsoft.com/office/drawing/2014/main" id="{DBAB687F-32FD-1352-AF09-70911913EB73}"/>
                </a:ext>
              </a:extLst>
            </p:cNvPr>
            <p:cNvSpPr/>
            <p:nvPr/>
          </p:nvSpPr>
          <p:spPr>
            <a:xfrm flipH="1">
              <a:off x="6646059" y="3126683"/>
              <a:ext cx="12314" cy="22629"/>
            </a:xfrm>
            <a:custGeom>
              <a:avLst/>
              <a:gdLst/>
              <a:ahLst/>
              <a:cxnLst/>
              <a:rect l="l" t="t" r="r" b="b"/>
              <a:pathLst>
                <a:path w="228" h="419" extrusionOk="0">
                  <a:moveTo>
                    <a:pt x="120" y="0"/>
                  </a:moveTo>
                  <a:cubicBezTo>
                    <a:pt x="96" y="0"/>
                    <a:pt x="60" y="12"/>
                    <a:pt x="36" y="36"/>
                  </a:cubicBezTo>
                  <a:cubicBezTo>
                    <a:pt x="24" y="60"/>
                    <a:pt x="0" y="84"/>
                    <a:pt x="0" y="108"/>
                  </a:cubicBezTo>
                  <a:lnTo>
                    <a:pt x="0" y="311"/>
                  </a:lnTo>
                  <a:cubicBezTo>
                    <a:pt x="0" y="335"/>
                    <a:pt x="24" y="371"/>
                    <a:pt x="36" y="395"/>
                  </a:cubicBezTo>
                  <a:cubicBezTo>
                    <a:pt x="60" y="407"/>
                    <a:pt x="84" y="419"/>
                    <a:pt x="120" y="419"/>
                  </a:cubicBezTo>
                  <a:cubicBezTo>
                    <a:pt x="144" y="419"/>
                    <a:pt x="180" y="407"/>
                    <a:pt x="192" y="395"/>
                  </a:cubicBezTo>
                  <a:cubicBezTo>
                    <a:pt x="215" y="371"/>
                    <a:pt x="227" y="335"/>
                    <a:pt x="227" y="311"/>
                  </a:cubicBezTo>
                  <a:lnTo>
                    <a:pt x="227" y="108"/>
                  </a:lnTo>
                  <a:cubicBezTo>
                    <a:pt x="227" y="84"/>
                    <a:pt x="215" y="60"/>
                    <a:pt x="192" y="36"/>
                  </a:cubicBezTo>
                  <a:cubicBezTo>
                    <a:pt x="180" y="12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9861;p59">
              <a:extLst>
                <a:ext uri="{FF2B5EF4-FFF2-40B4-BE49-F238E27FC236}">
                  <a16:creationId xmlns:a16="http://schemas.microsoft.com/office/drawing/2014/main" id="{1AEAC67E-BE69-B9CC-15F6-F9CE6FB52DFF}"/>
                </a:ext>
              </a:extLst>
            </p:cNvPr>
            <p:cNvSpPr/>
            <p:nvPr/>
          </p:nvSpPr>
          <p:spPr>
            <a:xfrm flipH="1">
              <a:off x="6661560" y="3089580"/>
              <a:ext cx="15554" cy="22737"/>
            </a:xfrm>
            <a:custGeom>
              <a:avLst/>
              <a:gdLst/>
              <a:ahLst/>
              <a:cxnLst/>
              <a:rect l="l" t="t" r="r" b="b"/>
              <a:pathLst>
                <a:path w="288" h="421" extrusionOk="0">
                  <a:moveTo>
                    <a:pt x="108" y="1"/>
                  </a:moveTo>
                  <a:cubicBezTo>
                    <a:pt x="99" y="1"/>
                    <a:pt x="91" y="2"/>
                    <a:pt x="84" y="6"/>
                  </a:cubicBezTo>
                  <a:cubicBezTo>
                    <a:pt x="60" y="6"/>
                    <a:pt x="36" y="30"/>
                    <a:pt x="12" y="54"/>
                  </a:cubicBezTo>
                  <a:cubicBezTo>
                    <a:pt x="0" y="78"/>
                    <a:pt x="0" y="113"/>
                    <a:pt x="0" y="149"/>
                  </a:cubicBezTo>
                  <a:cubicBezTo>
                    <a:pt x="24" y="209"/>
                    <a:pt x="36" y="269"/>
                    <a:pt x="60" y="341"/>
                  </a:cubicBezTo>
                  <a:cubicBezTo>
                    <a:pt x="60" y="365"/>
                    <a:pt x="84" y="388"/>
                    <a:pt x="108" y="400"/>
                  </a:cubicBezTo>
                  <a:cubicBezTo>
                    <a:pt x="122" y="414"/>
                    <a:pt x="140" y="420"/>
                    <a:pt x="158" y="420"/>
                  </a:cubicBezTo>
                  <a:cubicBezTo>
                    <a:pt x="170" y="420"/>
                    <a:pt x="182" y="417"/>
                    <a:pt x="192" y="412"/>
                  </a:cubicBezTo>
                  <a:cubicBezTo>
                    <a:pt x="228" y="412"/>
                    <a:pt x="252" y="388"/>
                    <a:pt x="264" y="365"/>
                  </a:cubicBezTo>
                  <a:cubicBezTo>
                    <a:pt x="275" y="341"/>
                    <a:pt x="287" y="305"/>
                    <a:pt x="275" y="281"/>
                  </a:cubicBezTo>
                  <a:cubicBezTo>
                    <a:pt x="252" y="209"/>
                    <a:pt x="240" y="149"/>
                    <a:pt x="228" y="90"/>
                  </a:cubicBezTo>
                  <a:cubicBezTo>
                    <a:pt x="216" y="54"/>
                    <a:pt x="192" y="30"/>
                    <a:pt x="168" y="18"/>
                  </a:cubicBezTo>
                  <a:cubicBezTo>
                    <a:pt x="151" y="9"/>
                    <a:pt x="128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9862;p59">
              <a:extLst>
                <a:ext uri="{FF2B5EF4-FFF2-40B4-BE49-F238E27FC236}">
                  <a16:creationId xmlns:a16="http://schemas.microsoft.com/office/drawing/2014/main" id="{3242604D-0471-43F0-EBEE-5A0B3EE29619}"/>
                </a:ext>
              </a:extLst>
            </p:cNvPr>
            <p:cNvSpPr/>
            <p:nvPr/>
          </p:nvSpPr>
          <p:spPr>
            <a:xfrm flipH="1">
              <a:off x="6651244" y="3049831"/>
              <a:ext cx="12314" cy="25222"/>
            </a:xfrm>
            <a:custGeom>
              <a:avLst/>
              <a:gdLst/>
              <a:ahLst/>
              <a:cxnLst/>
              <a:rect l="l" t="t" r="r" b="b"/>
              <a:pathLst>
                <a:path w="228" h="467" extrusionOk="0">
                  <a:moveTo>
                    <a:pt x="120" y="1"/>
                  </a:moveTo>
                  <a:cubicBezTo>
                    <a:pt x="84" y="1"/>
                    <a:pt x="60" y="12"/>
                    <a:pt x="36" y="36"/>
                  </a:cubicBezTo>
                  <a:cubicBezTo>
                    <a:pt x="13" y="48"/>
                    <a:pt x="1" y="84"/>
                    <a:pt x="1" y="108"/>
                  </a:cubicBezTo>
                  <a:lnTo>
                    <a:pt x="1" y="359"/>
                  </a:lnTo>
                  <a:cubicBezTo>
                    <a:pt x="1" y="383"/>
                    <a:pt x="13" y="419"/>
                    <a:pt x="36" y="431"/>
                  </a:cubicBezTo>
                  <a:cubicBezTo>
                    <a:pt x="60" y="455"/>
                    <a:pt x="84" y="467"/>
                    <a:pt x="120" y="467"/>
                  </a:cubicBezTo>
                  <a:cubicBezTo>
                    <a:pt x="144" y="467"/>
                    <a:pt x="180" y="455"/>
                    <a:pt x="192" y="431"/>
                  </a:cubicBezTo>
                  <a:cubicBezTo>
                    <a:pt x="216" y="419"/>
                    <a:pt x="228" y="383"/>
                    <a:pt x="228" y="359"/>
                  </a:cubicBezTo>
                  <a:lnTo>
                    <a:pt x="228" y="108"/>
                  </a:lnTo>
                  <a:cubicBezTo>
                    <a:pt x="228" y="84"/>
                    <a:pt x="216" y="48"/>
                    <a:pt x="192" y="36"/>
                  </a:cubicBezTo>
                  <a:cubicBezTo>
                    <a:pt x="180" y="12"/>
                    <a:pt x="14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9863;p59">
              <a:extLst>
                <a:ext uri="{FF2B5EF4-FFF2-40B4-BE49-F238E27FC236}">
                  <a16:creationId xmlns:a16="http://schemas.microsoft.com/office/drawing/2014/main" id="{5613DCDA-B650-B9F3-90A9-0941DBF18686}"/>
                </a:ext>
              </a:extLst>
            </p:cNvPr>
            <p:cNvSpPr/>
            <p:nvPr/>
          </p:nvSpPr>
          <p:spPr>
            <a:xfrm flipH="1">
              <a:off x="6318668" y="3278173"/>
              <a:ext cx="15554" cy="22899"/>
            </a:xfrm>
            <a:custGeom>
              <a:avLst/>
              <a:gdLst/>
              <a:ahLst/>
              <a:cxnLst/>
              <a:rect l="l" t="t" r="r" b="b"/>
              <a:pathLst>
                <a:path w="288" h="424" extrusionOk="0">
                  <a:moveTo>
                    <a:pt x="168" y="0"/>
                  </a:moveTo>
                  <a:cubicBezTo>
                    <a:pt x="148" y="0"/>
                    <a:pt x="125" y="9"/>
                    <a:pt x="108" y="17"/>
                  </a:cubicBezTo>
                  <a:cubicBezTo>
                    <a:pt x="84" y="29"/>
                    <a:pt x="72" y="53"/>
                    <a:pt x="60" y="89"/>
                  </a:cubicBezTo>
                  <a:cubicBezTo>
                    <a:pt x="48" y="149"/>
                    <a:pt x="24" y="208"/>
                    <a:pt x="12" y="280"/>
                  </a:cubicBezTo>
                  <a:cubicBezTo>
                    <a:pt x="0" y="316"/>
                    <a:pt x="12" y="340"/>
                    <a:pt x="24" y="364"/>
                  </a:cubicBezTo>
                  <a:cubicBezTo>
                    <a:pt x="36" y="388"/>
                    <a:pt x="60" y="412"/>
                    <a:pt x="84" y="424"/>
                  </a:cubicBezTo>
                  <a:cubicBezTo>
                    <a:pt x="120" y="424"/>
                    <a:pt x="156" y="424"/>
                    <a:pt x="180" y="412"/>
                  </a:cubicBezTo>
                  <a:cubicBezTo>
                    <a:pt x="204" y="388"/>
                    <a:pt x="216" y="364"/>
                    <a:pt x="228" y="340"/>
                  </a:cubicBezTo>
                  <a:cubicBezTo>
                    <a:pt x="239" y="268"/>
                    <a:pt x="263" y="208"/>
                    <a:pt x="275" y="149"/>
                  </a:cubicBezTo>
                  <a:cubicBezTo>
                    <a:pt x="287" y="113"/>
                    <a:pt x="275" y="89"/>
                    <a:pt x="263" y="53"/>
                  </a:cubicBezTo>
                  <a:cubicBezTo>
                    <a:pt x="251" y="29"/>
                    <a:pt x="228" y="17"/>
                    <a:pt x="192" y="5"/>
                  </a:cubicBezTo>
                  <a:cubicBezTo>
                    <a:pt x="185" y="2"/>
                    <a:pt x="177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9864;p59">
              <a:extLst>
                <a:ext uri="{FF2B5EF4-FFF2-40B4-BE49-F238E27FC236}">
                  <a16:creationId xmlns:a16="http://schemas.microsoft.com/office/drawing/2014/main" id="{1F9A2E45-1180-421A-8C1E-86BABC92AB80}"/>
                </a:ext>
              </a:extLst>
            </p:cNvPr>
            <p:cNvSpPr/>
            <p:nvPr/>
          </p:nvSpPr>
          <p:spPr>
            <a:xfrm flipH="1">
              <a:off x="5994517" y="3320785"/>
              <a:ext cx="21387" cy="33107"/>
            </a:xfrm>
            <a:custGeom>
              <a:avLst/>
              <a:gdLst/>
              <a:ahLst/>
              <a:cxnLst/>
              <a:rect l="l" t="t" r="r" b="b"/>
              <a:pathLst>
                <a:path w="396" h="613" extrusionOk="0">
                  <a:moveTo>
                    <a:pt x="288" y="0"/>
                  </a:moveTo>
                  <a:cubicBezTo>
                    <a:pt x="268" y="0"/>
                    <a:pt x="245" y="9"/>
                    <a:pt x="228" y="17"/>
                  </a:cubicBezTo>
                  <a:cubicBezTo>
                    <a:pt x="192" y="29"/>
                    <a:pt x="180" y="53"/>
                    <a:pt x="168" y="77"/>
                  </a:cubicBezTo>
                  <a:cubicBezTo>
                    <a:pt x="120" y="209"/>
                    <a:pt x="61" y="340"/>
                    <a:pt x="13" y="472"/>
                  </a:cubicBezTo>
                  <a:cubicBezTo>
                    <a:pt x="1" y="495"/>
                    <a:pt x="13" y="531"/>
                    <a:pt x="25" y="555"/>
                  </a:cubicBezTo>
                  <a:cubicBezTo>
                    <a:pt x="37" y="579"/>
                    <a:pt x="61" y="603"/>
                    <a:pt x="85" y="603"/>
                  </a:cubicBezTo>
                  <a:cubicBezTo>
                    <a:pt x="103" y="609"/>
                    <a:pt x="120" y="612"/>
                    <a:pt x="137" y="612"/>
                  </a:cubicBezTo>
                  <a:cubicBezTo>
                    <a:pt x="153" y="612"/>
                    <a:pt x="168" y="609"/>
                    <a:pt x="180" y="603"/>
                  </a:cubicBezTo>
                  <a:cubicBezTo>
                    <a:pt x="204" y="579"/>
                    <a:pt x="216" y="555"/>
                    <a:pt x="228" y="531"/>
                  </a:cubicBezTo>
                  <a:lnTo>
                    <a:pt x="384" y="137"/>
                  </a:lnTo>
                  <a:cubicBezTo>
                    <a:pt x="395" y="113"/>
                    <a:pt x="384" y="77"/>
                    <a:pt x="372" y="53"/>
                  </a:cubicBezTo>
                  <a:cubicBezTo>
                    <a:pt x="360" y="29"/>
                    <a:pt x="336" y="17"/>
                    <a:pt x="312" y="5"/>
                  </a:cubicBezTo>
                  <a:cubicBezTo>
                    <a:pt x="305" y="2"/>
                    <a:pt x="297" y="0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9865;p59">
              <a:extLst>
                <a:ext uri="{FF2B5EF4-FFF2-40B4-BE49-F238E27FC236}">
                  <a16:creationId xmlns:a16="http://schemas.microsoft.com/office/drawing/2014/main" id="{B7B620D4-983F-37DF-A89E-ABB9B1B34744}"/>
                </a:ext>
              </a:extLst>
            </p:cNvPr>
            <p:cNvSpPr/>
            <p:nvPr/>
          </p:nvSpPr>
          <p:spPr>
            <a:xfrm flipH="1">
              <a:off x="6007425" y="3302044"/>
              <a:ext cx="22035" cy="28084"/>
            </a:xfrm>
            <a:custGeom>
              <a:avLst/>
              <a:gdLst/>
              <a:ahLst/>
              <a:cxnLst/>
              <a:rect l="l" t="t" r="r" b="b"/>
              <a:pathLst>
                <a:path w="408" h="520" extrusionOk="0">
                  <a:moveTo>
                    <a:pt x="275" y="1"/>
                  </a:moveTo>
                  <a:cubicBezTo>
                    <a:pt x="267" y="1"/>
                    <a:pt x="259" y="2"/>
                    <a:pt x="252" y="6"/>
                  </a:cubicBezTo>
                  <a:cubicBezTo>
                    <a:pt x="228" y="6"/>
                    <a:pt x="192" y="29"/>
                    <a:pt x="180" y="53"/>
                  </a:cubicBezTo>
                  <a:cubicBezTo>
                    <a:pt x="132" y="149"/>
                    <a:pt x="85" y="257"/>
                    <a:pt x="37" y="352"/>
                  </a:cubicBezTo>
                  <a:cubicBezTo>
                    <a:pt x="1" y="412"/>
                    <a:pt x="25" y="472"/>
                    <a:pt x="73" y="508"/>
                  </a:cubicBezTo>
                  <a:cubicBezTo>
                    <a:pt x="96" y="520"/>
                    <a:pt x="132" y="520"/>
                    <a:pt x="156" y="520"/>
                  </a:cubicBezTo>
                  <a:cubicBezTo>
                    <a:pt x="180" y="508"/>
                    <a:pt x="216" y="484"/>
                    <a:pt x="228" y="460"/>
                  </a:cubicBezTo>
                  <a:cubicBezTo>
                    <a:pt x="276" y="364"/>
                    <a:pt x="324" y="269"/>
                    <a:pt x="371" y="173"/>
                  </a:cubicBezTo>
                  <a:cubicBezTo>
                    <a:pt x="407" y="113"/>
                    <a:pt x="383" y="53"/>
                    <a:pt x="336" y="17"/>
                  </a:cubicBezTo>
                  <a:cubicBezTo>
                    <a:pt x="319" y="9"/>
                    <a:pt x="296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9866;p59">
              <a:extLst>
                <a:ext uri="{FF2B5EF4-FFF2-40B4-BE49-F238E27FC236}">
                  <a16:creationId xmlns:a16="http://schemas.microsoft.com/office/drawing/2014/main" id="{B8EDCB26-AA26-AE6D-6FF6-B8BCC2233B4B}"/>
                </a:ext>
              </a:extLst>
            </p:cNvPr>
            <p:cNvSpPr/>
            <p:nvPr/>
          </p:nvSpPr>
          <p:spPr>
            <a:xfrm flipH="1">
              <a:off x="5979017" y="3267156"/>
              <a:ext cx="18147" cy="25816"/>
            </a:xfrm>
            <a:custGeom>
              <a:avLst/>
              <a:gdLst/>
              <a:ahLst/>
              <a:cxnLst/>
              <a:rect l="l" t="t" r="r" b="b"/>
              <a:pathLst>
                <a:path w="336" h="478" extrusionOk="0">
                  <a:moveTo>
                    <a:pt x="216" y="1"/>
                  </a:moveTo>
                  <a:cubicBezTo>
                    <a:pt x="196" y="1"/>
                    <a:pt x="173" y="9"/>
                    <a:pt x="156" y="18"/>
                  </a:cubicBezTo>
                  <a:cubicBezTo>
                    <a:pt x="132" y="30"/>
                    <a:pt x="120" y="54"/>
                    <a:pt x="108" y="90"/>
                  </a:cubicBezTo>
                  <a:cubicBezTo>
                    <a:pt x="72" y="173"/>
                    <a:pt x="37" y="245"/>
                    <a:pt x="13" y="329"/>
                  </a:cubicBezTo>
                  <a:cubicBezTo>
                    <a:pt x="1" y="365"/>
                    <a:pt x="1" y="388"/>
                    <a:pt x="13" y="412"/>
                  </a:cubicBezTo>
                  <a:cubicBezTo>
                    <a:pt x="37" y="448"/>
                    <a:pt x="60" y="460"/>
                    <a:pt x="84" y="472"/>
                  </a:cubicBezTo>
                  <a:cubicBezTo>
                    <a:pt x="91" y="476"/>
                    <a:pt x="99" y="477"/>
                    <a:pt x="108" y="477"/>
                  </a:cubicBezTo>
                  <a:cubicBezTo>
                    <a:pt x="128" y="477"/>
                    <a:pt x="151" y="469"/>
                    <a:pt x="168" y="460"/>
                  </a:cubicBezTo>
                  <a:cubicBezTo>
                    <a:pt x="204" y="448"/>
                    <a:pt x="216" y="424"/>
                    <a:pt x="228" y="388"/>
                  </a:cubicBezTo>
                  <a:cubicBezTo>
                    <a:pt x="252" y="305"/>
                    <a:pt x="288" y="233"/>
                    <a:pt x="323" y="149"/>
                  </a:cubicBezTo>
                  <a:cubicBezTo>
                    <a:pt x="335" y="113"/>
                    <a:pt x="323" y="90"/>
                    <a:pt x="312" y="54"/>
                  </a:cubicBezTo>
                  <a:cubicBezTo>
                    <a:pt x="300" y="30"/>
                    <a:pt x="276" y="18"/>
                    <a:pt x="240" y="6"/>
                  </a:cubicBezTo>
                  <a:cubicBezTo>
                    <a:pt x="233" y="2"/>
                    <a:pt x="225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9867;p59">
              <a:extLst>
                <a:ext uri="{FF2B5EF4-FFF2-40B4-BE49-F238E27FC236}">
                  <a16:creationId xmlns:a16="http://schemas.microsoft.com/office/drawing/2014/main" id="{F17BC360-2B5E-8357-DF69-F49127EE52C1}"/>
                </a:ext>
              </a:extLst>
            </p:cNvPr>
            <p:cNvSpPr/>
            <p:nvPr/>
          </p:nvSpPr>
          <p:spPr>
            <a:xfrm flipH="1">
              <a:off x="6307705" y="3584232"/>
              <a:ext cx="18147" cy="28084"/>
            </a:xfrm>
            <a:custGeom>
              <a:avLst/>
              <a:gdLst/>
              <a:ahLst/>
              <a:cxnLst/>
              <a:rect l="l" t="t" r="r" b="b"/>
              <a:pathLst>
                <a:path w="336" h="520" extrusionOk="0">
                  <a:moveTo>
                    <a:pt x="216" y="1"/>
                  </a:moveTo>
                  <a:cubicBezTo>
                    <a:pt x="196" y="1"/>
                    <a:pt x="173" y="9"/>
                    <a:pt x="156" y="17"/>
                  </a:cubicBezTo>
                  <a:cubicBezTo>
                    <a:pt x="84" y="53"/>
                    <a:pt x="25" y="137"/>
                    <a:pt x="13" y="221"/>
                  </a:cubicBezTo>
                  <a:cubicBezTo>
                    <a:pt x="1" y="269"/>
                    <a:pt x="1" y="316"/>
                    <a:pt x="13" y="364"/>
                  </a:cubicBezTo>
                  <a:cubicBezTo>
                    <a:pt x="25" y="412"/>
                    <a:pt x="49" y="448"/>
                    <a:pt x="73" y="484"/>
                  </a:cubicBezTo>
                  <a:cubicBezTo>
                    <a:pt x="96" y="508"/>
                    <a:pt x="132" y="520"/>
                    <a:pt x="156" y="520"/>
                  </a:cubicBezTo>
                  <a:cubicBezTo>
                    <a:pt x="180" y="520"/>
                    <a:pt x="216" y="508"/>
                    <a:pt x="240" y="484"/>
                  </a:cubicBezTo>
                  <a:cubicBezTo>
                    <a:pt x="252" y="460"/>
                    <a:pt x="264" y="436"/>
                    <a:pt x="264" y="400"/>
                  </a:cubicBezTo>
                  <a:cubicBezTo>
                    <a:pt x="264" y="380"/>
                    <a:pt x="255" y="359"/>
                    <a:pt x="245" y="338"/>
                  </a:cubicBezTo>
                  <a:lnTo>
                    <a:pt x="245" y="338"/>
                  </a:lnTo>
                  <a:cubicBezTo>
                    <a:pt x="247" y="340"/>
                    <a:pt x="249" y="340"/>
                    <a:pt x="252" y="340"/>
                  </a:cubicBezTo>
                  <a:lnTo>
                    <a:pt x="252" y="340"/>
                  </a:lnTo>
                  <a:cubicBezTo>
                    <a:pt x="249" y="340"/>
                    <a:pt x="246" y="339"/>
                    <a:pt x="245" y="338"/>
                  </a:cubicBezTo>
                  <a:lnTo>
                    <a:pt x="245" y="338"/>
                  </a:lnTo>
                  <a:cubicBezTo>
                    <a:pt x="243" y="335"/>
                    <a:pt x="242" y="333"/>
                    <a:pt x="241" y="330"/>
                  </a:cubicBezTo>
                  <a:lnTo>
                    <a:pt x="241" y="330"/>
                  </a:lnTo>
                  <a:cubicBezTo>
                    <a:pt x="240" y="326"/>
                    <a:pt x="240" y="321"/>
                    <a:pt x="240" y="316"/>
                  </a:cubicBezTo>
                  <a:cubicBezTo>
                    <a:pt x="228" y="316"/>
                    <a:pt x="228" y="304"/>
                    <a:pt x="228" y="304"/>
                  </a:cubicBezTo>
                  <a:cubicBezTo>
                    <a:pt x="228" y="292"/>
                    <a:pt x="228" y="281"/>
                    <a:pt x="228" y="281"/>
                  </a:cubicBezTo>
                  <a:cubicBezTo>
                    <a:pt x="228" y="269"/>
                    <a:pt x="240" y="257"/>
                    <a:pt x="240" y="245"/>
                  </a:cubicBezTo>
                  <a:cubicBezTo>
                    <a:pt x="240" y="245"/>
                    <a:pt x="240" y="233"/>
                    <a:pt x="252" y="233"/>
                  </a:cubicBezTo>
                  <a:cubicBezTo>
                    <a:pt x="252" y="221"/>
                    <a:pt x="252" y="221"/>
                    <a:pt x="264" y="221"/>
                  </a:cubicBezTo>
                  <a:cubicBezTo>
                    <a:pt x="264" y="209"/>
                    <a:pt x="264" y="209"/>
                    <a:pt x="276" y="209"/>
                  </a:cubicBezTo>
                  <a:cubicBezTo>
                    <a:pt x="324" y="185"/>
                    <a:pt x="336" y="113"/>
                    <a:pt x="312" y="53"/>
                  </a:cubicBezTo>
                  <a:cubicBezTo>
                    <a:pt x="300" y="29"/>
                    <a:pt x="276" y="17"/>
                    <a:pt x="240" y="6"/>
                  </a:cubicBezTo>
                  <a:cubicBezTo>
                    <a:pt x="233" y="2"/>
                    <a:pt x="225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9868;p59">
              <a:extLst>
                <a:ext uri="{FF2B5EF4-FFF2-40B4-BE49-F238E27FC236}">
                  <a16:creationId xmlns:a16="http://schemas.microsoft.com/office/drawing/2014/main" id="{6985066C-200A-94C1-96AF-EA1A61C060BF}"/>
                </a:ext>
              </a:extLst>
            </p:cNvPr>
            <p:cNvSpPr/>
            <p:nvPr/>
          </p:nvSpPr>
          <p:spPr>
            <a:xfrm flipH="1">
              <a:off x="6299927" y="3538542"/>
              <a:ext cx="15554" cy="25600"/>
            </a:xfrm>
            <a:custGeom>
              <a:avLst/>
              <a:gdLst/>
              <a:ahLst/>
              <a:cxnLst/>
              <a:rect l="l" t="t" r="r" b="b"/>
              <a:pathLst>
                <a:path w="288" h="474" extrusionOk="0">
                  <a:moveTo>
                    <a:pt x="155" y="0"/>
                  </a:moveTo>
                  <a:cubicBezTo>
                    <a:pt x="147" y="0"/>
                    <a:pt x="139" y="1"/>
                    <a:pt x="132" y="3"/>
                  </a:cubicBezTo>
                  <a:cubicBezTo>
                    <a:pt x="108" y="15"/>
                    <a:pt x="84" y="38"/>
                    <a:pt x="60" y="62"/>
                  </a:cubicBezTo>
                  <a:cubicBezTo>
                    <a:pt x="48" y="86"/>
                    <a:pt x="48" y="122"/>
                    <a:pt x="48" y="146"/>
                  </a:cubicBezTo>
                  <a:cubicBezTo>
                    <a:pt x="60" y="146"/>
                    <a:pt x="60" y="158"/>
                    <a:pt x="60" y="170"/>
                  </a:cubicBezTo>
                  <a:cubicBezTo>
                    <a:pt x="60" y="182"/>
                    <a:pt x="60" y="206"/>
                    <a:pt x="60" y="218"/>
                  </a:cubicBezTo>
                  <a:cubicBezTo>
                    <a:pt x="60" y="230"/>
                    <a:pt x="48" y="254"/>
                    <a:pt x="48" y="266"/>
                  </a:cubicBezTo>
                  <a:cubicBezTo>
                    <a:pt x="36" y="278"/>
                    <a:pt x="36" y="290"/>
                    <a:pt x="24" y="302"/>
                  </a:cubicBezTo>
                  <a:cubicBezTo>
                    <a:pt x="0" y="325"/>
                    <a:pt x="0" y="361"/>
                    <a:pt x="12" y="397"/>
                  </a:cubicBezTo>
                  <a:cubicBezTo>
                    <a:pt x="12" y="421"/>
                    <a:pt x="36" y="445"/>
                    <a:pt x="60" y="457"/>
                  </a:cubicBezTo>
                  <a:cubicBezTo>
                    <a:pt x="77" y="465"/>
                    <a:pt x="100" y="474"/>
                    <a:pt x="120" y="474"/>
                  </a:cubicBezTo>
                  <a:cubicBezTo>
                    <a:pt x="129" y="474"/>
                    <a:pt x="137" y="472"/>
                    <a:pt x="144" y="469"/>
                  </a:cubicBezTo>
                  <a:cubicBezTo>
                    <a:pt x="179" y="457"/>
                    <a:pt x="203" y="445"/>
                    <a:pt x="215" y="421"/>
                  </a:cubicBezTo>
                  <a:cubicBezTo>
                    <a:pt x="239" y="397"/>
                    <a:pt x="251" y="361"/>
                    <a:pt x="263" y="337"/>
                  </a:cubicBezTo>
                  <a:cubicBezTo>
                    <a:pt x="263" y="313"/>
                    <a:pt x="275" y="290"/>
                    <a:pt x="275" y="266"/>
                  </a:cubicBezTo>
                  <a:cubicBezTo>
                    <a:pt x="287" y="206"/>
                    <a:pt x="287" y="146"/>
                    <a:pt x="275" y="86"/>
                  </a:cubicBezTo>
                  <a:cubicBezTo>
                    <a:pt x="254" y="34"/>
                    <a:pt x="206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9869;p59">
              <a:extLst>
                <a:ext uri="{FF2B5EF4-FFF2-40B4-BE49-F238E27FC236}">
                  <a16:creationId xmlns:a16="http://schemas.microsoft.com/office/drawing/2014/main" id="{32BE13DD-09F3-1809-FB3A-8F5737CFE755}"/>
                </a:ext>
              </a:extLst>
            </p:cNvPr>
            <p:cNvSpPr/>
            <p:nvPr/>
          </p:nvSpPr>
          <p:spPr>
            <a:xfrm flipH="1">
              <a:off x="6268333" y="3506731"/>
              <a:ext cx="14906" cy="30676"/>
            </a:xfrm>
            <a:custGeom>
              <a:avLst/>
              <a:gdLst/>
              <a:ahLst/>
              <a:cxnLst/>
              <a:rect l="l" t="t" r="r" b="b"/>
              <a:pathLst>
                <a:path w="276" h="568" extrusionOk="0">
                  <a:moveTo>
                    <a:pt x="169" y="1"/>
                  </a:moveTo>
                  <a:cubicBezTo>
                    <a:pt x="148" y="1"/>
                    <a:pt x="125" y="9"/>
                    <a:pt x="109" y="18"/>
                  </a:cubicBezTo>
                  <a:cubicBezTo>
                    <a:pt x="85" y="30"/>
                    <a:pt x="61" y="54"/>
                    <a:pt x="61" y="77"/>
                  </a:cubicBezTo>
                  <a:cubicBezTo>
                    <a:pt x="37" y="197"/>
                    <a:pt x="25" y="317"/>
                    <a:pt x="1" y="424"/>
                  </a:cubicBezTo>
                  <a:cubicBezTo>
                    <a:pt x="1" y="460"/>
                    <a:pt x="1" y="484"/>
                    <a:pt x="13" y="508"/>
                  </a:cubicBezTo>
                  <a:cubicBezTo>
                    <a:pt x="25" y="544"/>
                    <a:pt x="49" y="556"/>
                    <a:pt x="85" y="568"/>
                  </a:cubicBezTo>
                  <a:cubicBezTo>
                    <a:pt x="109" y="568"/>
                    <a:pt x="144" y="568"/>
                    <a:pt x="168" y="556"/>
                  </a:cubicBezTo>
                  <a:cubicBezTo>
                    <a:pt x="192" y="544"/>
                    <a:pt x="216" y="508"/>
                    <a:pt x="216" y="484"/>
                  </a:cubicBezTo>
                  <a:cubicBezTo>
                    <a:pt x="240" y="376"/>
                    <a:pt x="252" y="257"/>
                    <a:pt x="276" y="137"/>
                  </a:cubicBezTo>
                  <a:cubicBezTo>
                    <a:pt x="276" y="113"/>
                    <a:pt x="276" y="89"/>
                    <a:pt x="264" y="54"/>
                  </a:cubicBezTo>
                  <a:cubicBezTo>
                    <a:pt x="252" y="30"/>
                    <a:pt x="216" y="18"/>
                    <a:pt x="192" y="6"/>
                  </a:cubicBezTo>
                  <a:cubicBezTo>
                    <a:pt x="185" y="2"/>
                    <a:pt x="177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9870;p59">
              <a:extLst>
                <a:ext uri="{FF2B5EF4-FFF2-40B4-BE49-F238E27FC236}">
                  <a16:creationId xmlns:a16="http://schemas.microsoft.com/office/drawing/2014/main" id="{6CCA83DA-A46B-0EED-7D99-51E593906D70}"/>
                </a:ext>
              </a:extLst>
            </p:cNvPr>
            <p:cNvSpPr/>
            <p:nvPr/>
          </p:nvSpPr>
          <p:spPr>
            <a:xfrm flipH="1">
              <a:off x="5973832" y="3521637"/>
              <a:ext cx="7831" cy="8047"/>
            </a:xfrm>
            <a:custGeom>
              <a:avLst/>
              <a:gdLst/>
              <a:ahLst/>
              <a:cxnLst/>
              <a:rect l="l" t="t" r="r" b="b"/>
              <a:pathLst>
                <a:path w="145" h="149" extrusionOk="0">
                  <a:moveTo>
                    <a:pt x="82" y="0"/>
                  </a:moveTo>
                  <a:cubicBezTo>
                    <a:pt x="58" y="0"/>
                    <a:pt x="38" y="9"/>
                    <a:pt x="25" y="29"/>
                  </a:cubicBezTo>
                  <a:cubicBezTo>
                    <a:pt x="1" y="65"/>
                    <a:pt x="13" y="112"/>
                    <a:pt x="60" y="148"/>
                  </a:cubicBezTo>
                  <a:lnTo>
                    <a:pt x="144" y="17"/>
                  </a:lnTo>
                  <a:cubicBezTo>
                    <a:pt x="123" y="6"/>
                    <a:pt x="101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9871;p59">
              <a:extLst>
                <a:ext uri="{FF2B5EF4-FFF2-40B4-BE49-F238E27FC236}">
                  <a16:creationId xmlns:a16="http://schemas.microsoft.com/office/drawing/2014/main" id="{DB7B4F53-EE45-271E-F0BE-DEBFF4131596}"/>
                </a:ext>
              </a:extLst>
            </p:cNvPr>
            <p:cNvSpPr/>
            <p:nvPr/>
          </p:nvSpPr>
          <p:spPr>
            <a:xfrm flipH="1">
              <a:off x="5960276" y="3500521"/>
              <a:ext cx="6535" cy="7183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88" y="1"/>
                  </a:moveTo>
                  <a:cubicBezTo>
                    <a:pt x="65" y="1"/>
                    <a:pt x="40" y="14"/>
                    <a:pt x="25" y="37"/>
                  </a:cubicBezTo>
                  <a:cubicBezTo>
                    <a:pt x="1" y="61"/>
                    <a:pt x="13" y="109"/>
                    <a:pt x="48" y="133"/>
                  </a:cubicBezTo>
                  <a:lnTo>
                    <a:pt x="120" y="13"/>
                  </a:lnTo>
                  <a:cubicBezTo>
                    <a:pt x="112" y="5"/>
                    <a:pt x="100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9872;p59">
              <a:extLst>
                <a:ext uri="{FF2B5EF4-FFF2-40B4-BE49-F238E27FC236}">
                  <a16:creationId xmlns:a16="http://schemas.microsoft.com/office/drawing/2014/main" id="{A72C8EE5-98FE-13A2-CAE3-02824EF5D786}"/>
                </a:ext>
              </a:extLst>
            </p:cNvPr>
            <p:cNvSpPr/>
            <p:nvPr/>
          </p:nvSpPr>
          <p:spPr>
            <a:xfrm flipH="1">
              <a:off x="5946721" y="3479080"/>
              <a:ext cx="5239" cy="7345"/>
            </a:xfrm>
            <a:custGeom>
              <a:avLst/>
              <a:gdLst/>
              <a:ahLst/>
              <a:cxnLst/>
              <a:rect l="l" t="t" r="r" b="b"/>
              <a:pathLst>
                <a:path w="97" h="136" extrusionOk="0">
                  <a:moveTo>
                    <a:pt x="87" y="0"/>
                  </a:moveTo>
                  <a:cubicBezTo>
                    <a:pt x="72" y="0"/>
                    <a:pt x="44" y="20"/>
                    <a:pt x="25" y="39"/>
                  </a:cubicBezTo>
                  <a:cubicBezTo>
                    <a:pt x="1" y="75"/>
                    <a:pt x="1" y="111"/>
                    <a:pt x="25" y="135"/>
                  </a:cubicBezTo>
                  <a:lnTo>
                    <a:pt x="96" y="4"/>
                  </a:lnTo>
                  <a:cubicBezTo>
                    <a:pt x="94" y="1"/>
                    <a:pt x="91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9873;p59">
              <a:extLst>
                <a:ext uri="{FF2B5EF4-FFF2-40B4-BE49-F238E27FC236}">
                  <a16:creationId xmlns:a16="http://schemas.microsoft.com/office/drawing/2014/main" id="{966D0361-E721-4EB8-9A09-C0FCD341D8FC}"/>
                </a:ext>
              </a:extLst>
            </p:cNvPr>
            <p:cNvSpPr/>
            <p:nvPr/>
          </p:nvSpPr>
          <p:spPr>
            <a:xfrm flipH="1">
              <a:off x="5960276" y="3483076"/>
              <a:ext cx="8479" cy="7453"/>
            </a:xfrm>
            <a:custGeom>
              <a:avLst/>
              <a:gdLst/>
              <a:ahLst/>
              <a:cxnLst/>
              <a:rect l="l" t="t" r="r" b="b"/>
              <a:pathLst>
                <a:path w="157" h="138" extrusionOk="0">
                  <a:moveTo>
                    <a:pt x="100" y="0"/>
                  </a:moveTo>
                  <a:cubicBezTo>
                    <a:pt x="81" y="0"/>
                    <a:pt x="59" y="10"/>
                    <a:pt x="37" y="25"/>
                  </a:cubicBezTo>
                  <a:cubicBezTo>
                    <a:pt x="13" y="49"/>
                    <a:pt x="1" y="97"/>
                    <a:pt x="25" y="121"/>
                  </a:cubicBezTo>
                  <a:cubicBezTo>
                    <a:pt x="41" y="132"/>
                    <a:pt x="57" y="138"/>
                    <a:pt x="72" y="138"/>
                  </a:cubicBezTo>
                  <a:cubicBezTo>
                    <a:pt x="90" y="138"/>
                    <a:pt x="107" y="129"/>
                    <a:pt x="120" y="109"/>
                  </a:cubicBezTo>
                  <a:cubicBezTo>
                    <a:pt x="156" y="73"/>
                    <a:pt x="156" y="37"/>
                    <a:pt x="132" y="13"/>
                  </a:cubicBezTo>
                  <a:cubicBezTo>
                    <a:pt x="123" y="4"/>
                    <a:pt x="112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9874;p59">
              <a:extLst>
                <a:ext uri="{FF2B5EF4-FFF2-40B4-BE49-F238E27FC236}">
                  <a16:creationId xmlns:a16="http://schemas.microsoft.com/office/drawing/2014/main" id="{9CB41204-7B49-21C7-502D-B1B9189D83A2}"/>
                </a:ext>
              </a:extLst>
            </p:cNvPr>
            <p:cNvSpPr/>
            <p:nvPr/>
          </p:nvSpPr>
          <p:spPr>
            <a:xfrm flipH="1">
              <a:off x="5977073" y="3501277"/>
              <a:ext cx="9775" cy="8641"/>
            </a:xfrm>
            <a:custGeom>
              <a:avLst/>
              <a:gdLst/>
              <a:ahLst/>
              <a:cxnLst/>
              <a:rect l="l" t="t" r="r" b="b"/>
              <a:pathLst>
                <a:path w="181" h="160" extrusionOk="0">
                  <a:moveTo>
                    <a:pt x="79" y="0"/>
                  </a:moveTo>
                  <a:cubicBezTo>
                    <a:pt x="60" y="0"/>
                    <a:pt x="41" y="7"/>
                    <a:pt x="25" y="23"/>
                  </a:cubicBezTo>
                  <a:cubicBezTo>
                    <a:pt x="1" y="47"/>
                    <a:pt x="1" y="95"/>
                    <a:pt x="37" y="131"/>
                  </a:cubicBezTo>
                  <a:cubicBezTo>
                    <a:pt x="57" y="150"/>
                    <a:pt x="84" y="159"/>
                    <a:pt x="108" y="159"/>
                  </a:cubicBezTo>
                  <a:cubicBezTo>
                    <a:pt x="128" y="159"/>
                    <a:pt x="146" y="153"/>
                    <a:pt x="156" y="143"/>
                  </a:cubicBezTo>
                  <a:cubicBezTo>
                    <a:pt x="180" y="107"/>
                    <a:pt x="168" y="59"/>
                    <a:pt x="144" y="23"/>
                  </a:cubicBezTo>
                  <a:cubicBezTo>
                    <a:pt x="125" y="10"/>
                    <a:pt x="101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9875;p59">
              <a:extLst>
                <a:ext uri="{FF2B5EF4-FFF2-40B4-BE49-F238E27FC236}">
                  <a16:creationId xmlns:a16="http://schemas.microsoft.com/office/drawing/2014/main" id="{2C0D3EC9-65D9-3874-464D-956519C46C09}"/>
                </a:ext>
              </a:extLst>
            </p:cNvPr>
            <p:cNvSpPr/>
            <p:nvPr/>
          </p:nvSpPr>
          <p:spPr>
            <a:xfrm flipH="1">
              <a:off x="5931869" y="3471519"/>
              <a:ext cx="6535" cy="7939"/>
            </a:xfrm>
            <a:custGeom>
              <a:avLst/>
              <a:gdLst/>
              <a:ahLst/>
              <a:cxnLst/>
              <a:rect l="l" t="t" r="r" b="b"/>
              <a:pathLst>
                <a:path w="121" h="147" extrusionOk="0">
                  <a:moveTo>
                    <a:pt x="96" y="0"/>
                  </a:moveTo>
                  <a:cubicBezTo>
                    <a:pt x="72" y="0"/>
                    <a:pt x="37" y="12"/>
                    <a:pt x="25" y="48"/>
                  </a:cubicBezTo>
                  <a:cubicBezTo>
                    <a:pt x="1" y="84"/>
                    <a:pt x="13" y="132"/>
                    <a:pt x="37" y="144"/>
                  </a:cubicBezTo>
                  <a:cubicBezTo>
                    <a:pt x="41" y="146"/>
                    <a:pt x="45" y="147"/>
                    <a:pt x="50" y="147"/>
                  </a:cubicBezTo>
                  <a:cubicBezTo>
                    <a:pt x="72" y="147"/>
                    <a:pt x="98" y="125"/>
                    <a:pt x="108" y="96"/>
                  </a:cubicBezTo>
                  <a:cubicBezTo>
                    <a:pt x="120" y="48"/>
                    <a:pt x="120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9876;p59">
              <a:extLst>
                <a:ext uri="{FF2B5EF4-FFF2-40B4-BE49-F238E27FC236}">
                  <a16:creationId xmlns:a16="http://schemas.microsoft.com/office/drawing/2014/main" id="{B9E6CE10-8669-C883-979C-3DCFE6FF0E8F}"/>
                </a:ext>
              </a:extLst>
            </p:cNvPr>
            <p:cNvSpPr/>
            <p:nvPr/>
          </p:nvSpPr>
          <p:spPr>
            <a:xfrm flipH="1">
              <a:off x="5929276" y="3486857"/>
              <a:ext cx="5239" cy="7939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78" y="0"/>
                  </a:moveTo>
                  <a:cubicBezTo>
                    <a:pt x="49" y="0"/>
                    <a:pt x="22" y="23"/>
                    <a:pt x="12" y="63"/>
                  </a:cubicBezTo>
                  <a:cubicBezTo>
                    <a:pt x="0" y="99"/>
                    <a:pt x="12" y="135"/>
                    <a:pt x="48" y="147"/>
                  </a:cubicBezTo>
                  <a:lnTo>
                    <a:pt x="96" y="3"/>
                  </a:ln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9877;p59">
              <a:extLst>
                <a:ext uri="{FF2B5EF4-FFF2-40B4-BE49-F238E27FC236}">
                  <a16:creationId xmlns:a16="http://schemas.microsoft.com/office/drawing/2014/main" id="{5088BF92-E652-A137-A8B2-AC0285B3FEF3}"/>
                </a:ext>
              </a:extLst>
            </p:cNvPr>
            <p:cNvSpPr/>
            <p:nvPr/>
          </p:nvSpPr>
          <p:spPr>
            <a:xfrm flipH="1">
              <a:off x="5937053" y="3511376"/>
              <a:ext cx="5887" cy="7939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89" y="0"/>
                  </a:moveTo>
                  <a:cubicBezTo>
                    <a:pt x="57" y="0"/>
                    <a:pt x="23" y="22"/>
                    <a:pt x="13" y="51"/>
                  </a:cubicBezTo>
                  <a:cubicBezTo>
                    <a:pt x="1" y="87"/>
                    <a:pt x="25" y="135"/>
                    <a:pt x="61" y="147"/>
                  </a:cubicBezTo>
                  <a:lnTo>
                    <a:pt x="109" y="3"/>
                  </a:lnTo>
                  <a:cubicBezTo>
                    <a:pt x="102" y="1"/>
                    <a:pt x="9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9878;p59">
              <a:extLst>
                <a:ext uri="{FF2B5EF4-FFF2-40B4-BE49-F238E27FC236}">
                  <a16:creationId xmlns:a16="http://schemas.microsoft.com/office/drawing/2014/main" id="{AB0583D1-F8C8-FAC2-017E-9D0325B7204D}"/>
                </a:ext>
              </a:extLst>
            </p:cNvPr>
            <p:cNvSpPr/>
            <p:nvPr/>
          </p:nvSpPr>
          <p:spPr>
            <a:xfrm flipH="1">
              <a:off x="5941590" y="3495174"/>
              <a:ext cx="8425" cy="7615"/>
            </a:xfrm>
            <a:custGeom>
              <a:avLst/>
              <a:gdLst/>
              <a:ahLst/>
              <a:cxnLst/>
              <a:rect l="l" t="t" r="r" b="b"/>
              <a:pathLst>
                <a:path w="156" h="141" extrusionOk="0">
                  <a:moveTo>
                    <a:pt x="88" y="0"/>
                  </a:moveTo>
                  <a:cubicBezTo>
                    <a:pt x="67" y="0"/>
                    <a:pt x="42" y="13"/>
                    <a:pt x="24" y="40"/>
                  </a:cubicBezTo>
                  <a:cubicBezTo>
                    <a:pt x="0" y="76"/>
                    <a:pt x="12" y="124"/>
                    <a:pt x="48" y="136"/>
                  </a:cubicBezTo>
                  <a:cubicBezTo>
                    <a:pt x="57" y="139"/>
                    <a:pt x="67" y="141"/>
                    <a:pt x="77" y="141"/>
                  </a:cubicBezTo>
                  <a:cubicBezTo>
                    <a:pt x="106" y="141"/>
                    <a:pt x="135" y="127"/>
                    <a:pt x="144" y="100"/>
                  </a:cubicBezTo>
                  <a:cubicBezTo>
                    <a:pt x="156" y="64"/>
                    <a:pt x="144" y="16"/>
                    <a:pt x="108" y="5"/>
                  </a:cubicBezTo>
                  <a:cubicBezTo>
                    <a:pt x="102" y="2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9879;p59">
              <a:extLst>
                <a:ext uri="{FF2B5EF4-FFF2-40B4-BE49-F238E27FC236}">
                  <a16:creationId xmlns:a16="http://schemas.microsoft.com/office/drawing/2014/main" id="{3541804D-09F2-CA2A-699B-BF82FBBB2777}"/>
                </a:ext>
              </a:extLst>
            </p:cNvPr>
            <p:cNvSpPr/>
            <p:nvPr/>
          </p:nvSpPr>
          <p:spPr>
            <a:xfrm flipH="1">
              <a:off x="5951257" y="3518397"/>
              <a:ext cx="9721" cy="8263"/>
            </a:xfrm>
            <a:custGeom>
              <a:avLst/>
              <a:gdLst/>
              <a:ahLst/>
              <a:cxnLst/>
              <a:rect l="l" t="t" r="r" b="b"/>
              <a:pathLst>
                <a:path w="180" h="153" extrusionOk="0">
                  <a:moveTo>
                    <a:pt x="91" y="0"/>
                  </a:moveTo>
                  <a:cubicBezTo>
                    <a:pt x="61" y="0"/>
                    <a:pt x="30" y="14"/>
                    <a:pt x="12" y="41"/>
                  </a:cubicBezTo>
                  <a:cubicBezTo>
                    <a:pt x="0" y="77"/>
                    <a:pt x="12" y="125"/>
                    <a:pt x="60" y="148"/>
                  </a:cubicBezTo>
                  <a:cubicBezTo>
                    <a:pt x="72" y="151"/>
                    <a:pt x="84" y="153"/>
                    <a:pt x="95" y="153"/>
                  </a:cubicBezTo>
                  <a:cubicBezTo>
                    <a:pt x="129" y="153"/>
                    <a:pt x="159" y="139"/>
                    <a:pt x="168" y="113"/>
                  </a:cubicBezTo>
                  <a:cubicBezTo>
                    <a:pt x="180" y="77"/>
                    <a:pt x="168" y="29"/>
                    <a:pt x="120" y="5"/>
                  </a:cubicBezTo>
                  <a:cubicBezTo>
                    <a:pt x="111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9880;p59">
              <a:extLst>
                <a:ext uri="{FF2B5EF4-FFF2-40B4-BE49-F238E27FC236}">
                  <a16:creationId xmlns:a16="http://schemas.microsoft.com/office/drawing/2014/main" id="{20B7485E-732E-F941-3088-27C1B81769A4}"/>
                </a:ext>
              </a:extLst>
            </p:cNvPr>
            <p:cNvSpPr/>
            <p:nvPr/>
          </p:nvSpPr>
          <p:spPr>
            <a:xfrm flipH="1">
              <a:off x="5960925" y="3541836"/>
              <a:ext cx="11720" cy="8533"/>
            </a:xfrm>
            <a:custGeom>
              <a:avLst/>
              <a:gdLst/>
              <a:ahLst/>
              <a:cxnLst/>
              <a:rect l="l" t="t" r="r" b="b"/>
              <a:pathLst>
                <a:path w="217" h="158" extrusionOk="0">
                  <a:moveTo>
                    <a:pt x="91" y="1"/>
                  </a:moveTo>
                  <a:cubicBezTo>
                    <a:pt x="59" y="1"/>
                    <a:pt x="28" y="14"/>
                    <a:pt x="13" y="37"/>
                  </a:cubicBezTo>
                  <a:cubicBezTo>
                    <a:pt x="1" y="73"/>
                    <a:pt x="25" y="121"/>
                    <a:pt x="85" y="145"/>
                  </a:cubicBezTo>
                  <a:cubicBezTo>
                    <a:pt x="102" y="153"/>
                    <a:pt x="120" y="157"/>
                    <a:pt x="137" y="157"/>
                  </a:cubicBezTo>
                  <a:cubicBezTo>
                    <a:pt x="169" y="157"/>
                    <a:pt x="197" y="144"/>
                    <a:pt x="204" y="121"/>
                  </a:cubicBezTo>
                  <a:cubicBezTo>
                    <a:pt x="216" y="85"/>
                    <a:pt x="192" y="37"/>
                    <a:pt x="144" y="13"/>
                  </a:cubicBezTo>
                  <a:cubicBezTo>
                    <a:pt x="128" y="5"/>
                    <a:pt x="10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9881;p59">
              <a:extLst>
                <a:ext uri="{FF2B5EF4-FFF2-40B4-BE49-F238E27FC236}">
                  <a16:creationId xmlns:a16="http://schemas.microsoft.com/office/drawing/2014/main" id="{EA70A1F7-8930-E405-3387-E2D4C273B58D}"/>
                </a:ext>
              </a:extLst>
            </p:cNvPr>
            <p:cNvSpPr/>
            <p:nvPr/>
          </p:nvSpPr>
          <p:spPr>
            <a:xfrm flipH="1">
              <a:off x="5944776" y="3535571"/>
              <a:ext cx="6535" cy="7669"/>
            </a:xfrm>
            <a:custGeom>
              <a:avLst/>
              <a:gdLst/>
              <a:ahLst/>
              <a:cxnLst/>
              <a:rect l="l" t="t" r="r" b="b"/>
              <a:pathLst>
                <a:path w="121" h="142" extrusionOk="0">
                  <a:moveTo>
                    <a:pt x="81" y="0"/>
                  </a:moveTo>
                  <a:cubicBezTo>
                    <a:pt x="48" y="0"/>
                    <a:pt x="21" y="20"/>
                    <a:pt x="13" y="46"/>
                  </a:cubicBezTo>
                  <a:cubicBezTo>
                    <a:pt x="1" y="82"/>
                    <a:pt x="24" y="129"/>
                    <a:pt x="72" y="141"/>
                  </a:cubicBezTo>
                  <a:lnTo>
                    <a:pt x="120" y="10"/>
                  </a:lnTo>
                  <a:cubicBezTo>
                    <a:pt x="107" y="3"/>
                    <a:pt x="9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9882;p59">
              <a:extLst>
                <a:ext uri="{FF2B5EF4-FFF2-40B4-BE49-F238E27FC236}">
                  <a16:creationId xmlns:a16="http://schemas.microsoft.com/office/drawing/2014/main" id="{A392437A-CFA7-CE70-21FD-1498B4095D37}"/>
                </a:ext>
              </a:extLst>
            </p:cNvPr>
            <p:cNvSpPr/>
            <p:nvPr/>
          </p:nvSpPr>
          <p:spPr>
            <a:xfrm flipH="1">
              <a:off x="5970646" y="3522501"/>
              <a:ext cx="7777" cy="8047"/>
            </a:xfrm>
            <a:custGeom>
              <a:avLst/>
              <a:gdLst/>
              <a:ahLst/>
              <a:cxnLst/>
              <a:rect l="l" t="t" r="r" b="b"/>
              <a:pathLst>
                <a:path w="144" h="149" extrusionOk="0">
                  <a:moveTo>
                    <a:pt x="84" y="1"/>
                  </a:moveTo>
                  <a:lnTo>
                    <a:pt x="0" y="132"/>
                  </a:lnTo>
                  <a:cubicBezTo>
                    <a:pt x="22" y="143"/>
                    <a:pt x="46" y="149"/>
                    <a:pt x="68" y="149"/>
                  </a:cubicBezTo>
                  <a:cubicBezTo>
                    <a:pt x="95" y="149"/>
                    <a:pt x="119" y="140"/>
                    <a:pt x="132" y="120"/>
                  </a:cubicBezTo>
                  <a:cubicBezTo>
                    <a:pt x="144" y="84"/>
                    <a:pt x="132" y="37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9883;p59">
              <a:extLst>
                <a:ext uri="{FF2B5EF4-FFF2-40B4-BE49-F238E27FC236}">
                  <a16:creationId xmlns:a16="http://schemas.microsoft.com/office/drawing/2014/main" id="{0BD4DA51-1DEE-CA84-2923-B574042E6BC4}"/>
                </a:ext>
              </a:extLst>
            </p:cNvPr>
            <p:cNvSpPr/>
            <p:nvPr/>
          </p:nvSpPr>
          <p:spPr>
            <a:xfrm flipH="1">
              <a:off x="5957738" y="3501223"/>
              <a:ext cx="6481" cy="7183"/>
            </a:xfrm>
            <a:custGeom>
              <a:avLst/>
              <a:gdLst/>
              <a:ahLst/>
              <a:cxnLst/>
              <a:rect l="l" t="t" r="r" b="b"/>
              <a:pathLst>
                <a:path w="120" h="133" extrusionOk="0">
                  <a:moveTo>
                    <a:pt x="72" y="0"/>
                  </a:moveTo>
                  <a:lnTo>
                    <a:pt x="0" y="120"/>
                  </a:lnTo>
                  <a:cubicBezTo>
                    <a:pt x="13" y="128"/>
                    <a:pt x="27" y="132"/>
                    <a:pt x="41" y="132"/>
                  </a:cubicBezTo>
                  <a:cubicBezTo>
                    <a:pt x="66" y="132"/>
                    <a:pt x="88" y="119"/>
                    <a:pt x="96" y="96"/>
                  </a:cubicBezTo>
                  <a:cubicBezTo>
                    <a:pt x="120" y="60"/>
                    <a:pt x="108" y="24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9884;p59">
              <a:extLst>
                <a:ext uri="{FF2B5EF4-FFF2-40B4-BE49-F238E27FC236}">
                  <a16:creationId xmlns:a16="http://schemas.microsoft.com/office/drawing/2014/main" id="{3A064766-04DA-7462-AC29-937A98F58052}"/>
                </a:ext>
              </a:extLst>
            </p:cNvPr>
            <p:cNvSpPr/>
            <p:nvPr/>
          </p:nvSpPr>
          <p:spPr>
            <a:xfrm flipH="1">
              <a:off x="5944776" y="3479242"/>
              <a:ext cx="5887" cy="7399"/>
            </a:xfrm>
            <a:custGeom>
              <a:avLst/>
              <a:gdLst/>
              <a:ahLst/>
              <a:cxnLst/>
              <a:rect l="l" t="t" r="r" b="b"/>
              <a:pathLst>
                <a:path w="109" h="137" extrusionOk="0">
                  <a:moveTo>
                    <a:pt x="72" y="1"/>
                  </a:moveTo>
                  <a:lnTo>
                    <a:pt x="1" y="132"/>
                  </a:lnTo>
                  <a:cubicBezTo>
                    <a:pt x="6" y="135"/>
                    <a:pt x="13" y="137"/>
                    <a:pt x="20" y="137"/>
                  </a:cubicBezTo>
                  <a:cubicBezTo>
                    <a:pt x="42" y="137"/>
                    <a:pt x="66" y="123"/>
                    <a:pt x="84" y="96"/>
                  </a:cubicBezTo>
                  <a:cubicBezTo>
                    <a:pt x="108" y="60"/>
                    <a:pt x="96" y="25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9885;p59">
              <a:extLst>
                <a:ext uri="{FF2B5EF4-FFF2-40B4-BE49-F238E27FC236}">
                  <a16:creationId xmlns:a16="http://schemas.microsoft.com/office/drawing/2014/main" id="{91BD8CD2-9856-B154-405E-D18EF77CCA92}"/>
                </a:ext>
              </a:extLst>
            </p:cNvPr>
            <p:cNvSpPr/>
            <p:nvPr/>
          </p:nvSpPr>
          <p:spPr>
            <a:xfrm flipH="1">
              <a:off x="5913182" y="3477189"/>
              <a:ext cx="7777" cy="8047"/>
            </a:xfrm>
            <a:custGeom>
              <a:avLst/>
              <a:gdLst/>
              <a:ahLst/>
              <a:cxnLst/>
              <a:rect l="l" t="t" r="r" b="b"/>
              <a:pathLst>
                <a:path w="144" h="149" extrusionOk="0">
                  <a:moveTo>
                    <a:pt x="82" y="0"/>
                  </a:moveTo>
                  <a:cubicBezTo>
                    <a:pt x="51" y="0"/>
                    <a:pt x="23" y="31"/>
                    <a:pt x="12" y="63"/>
                  </a:cubicBezTo>
                  <a:cubicBezTo>
                    <a:pt x="1" y="98"/>
                    <a:pt x="24" y="134"/>
                    <a:pt x="60" y="146"/>
                  </a:cubicBezTo>
                  <a:cubicBezTo>
                    <a:pt x="63" y="148"/>
                    <a:pt x="67" y="149"/>
                    <a:pt x="70" y="149"/>
                  </a:cubicBezTo>
                  <a:cubicBezTo>
                    <a:pt x="93" y="149"/>
                    <a:pt x="122" y="118"/>
                    <a:pt x="132" y="86"/>
                  </a:cubicBezTo>
                  <a:cubicBezTo>
                    <a:pt x="144" y="51"/>
                    <a:pt x="120" y="15"/>
                    <a:pt x="96" y="3"/>
                  </a:cubicBezTo>
                  <a:cubicBezTo>
                    <a:pt x="91" y="1"/>
                    <a:pt x="87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9886;p59">
              <a:extLst>
                <a:ext uri="{FF2B5EF4-FFF2-40B4-BE49-F238E27FC236}">
                  <a16:creationId xmlns:a16="http://schemas.microsoft.com/office/drawing/2014/main" id="{A9F54586-D020-9EED-0B85-CC8872EC7E89}"/>
                </a:ext>
              </a:extLst>
            </p:cNvPr>
            <p:cNvSpPr/>
            <p:nvPr/>
          </p:nvSpPr>
          <p:spPr>
            <a:xfrm flipH="1">
              <a:off x="5907998" y="3492149"/>
              <a:ext cx="4591" cy="7831"/>
            </a:xfrm>
            <a:custGeom>
              <a:avLst/>
              <a:gdLst/>
              <a:ahLst/>
              <a:cxnLst/>
              <a:rect l="l" t="t" r="r" b="b"/>
              <a:pathLst>
                <a:path w="85" h="145" extrusionOk="0">
                  <a:moveTo>
                    <a:pt x="85" y="1"/>
                  </a:moveTo>
                  <a:cubicBezTo>
                    <a:pt x="49" y="1"/>
                    <a:pt x="13" y="25"/>
                    <a:pt x="13" y="61"/>
                  </a:cubicBezTo>
                  <a:cubicBezTo>
                    <a:pt x="1" y="108"/>
                    <a:pt x="25" y="144"/>
                    <a:pt x="61" y="144"/>
                  </a:cubicBezTo>
                  <a:lnTo>
                    <a:pt x="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9887;p59">
              <a:extLst>
                <a:ext uri="{FF2B5EF4-FFF2-40B4-BE49-F238E27FC236}">
                  <a16:creationId xmlns:a16="http://schemas.microsoft.com/office/drawing/2014/main" id="{CE7A2089-9322-8EBB-0D81-D45AB3EFCF1A}"/>
                </a:ext>
              </a:extLst>
            </p:cNvPr>
            <p:cNvSpPr/>
            <p:nvPr/>
          </p:nvSpPr>
          <p:spPr>
            <a:xfrm flipH="1">
              <a:off x="5911886" y="3517371"/>
              <a:ext cx="5185" cy="7777"/>
            </a:xfrm>
            <a:custGeom>
              <a:avLst/>
              <a:gdLst/>
              <a:ahLst/>
              <a:cxnLst/>
              <a:rect l="l" t="t" r="r" b="b"/>
              <a:pathLst>
                <a:path w="96" h="144" extrusionOk="0">
                  <a:moveTo>
                    <a:pt x="96" y="0"/>
                  </a:moveTo>
                  <a:cubicBezTo>
                    <a:pt x="48" y="0"/>
                    <a:pt x="12" y="24"/>
                    <a:pt x="0" y="60"/>
                  </a:cubicBezTo>
                  <a:cubicBezTo>
                    <a:pt x="0" y="96"/>
                    <a:pt x="24" y="144"/>
                    <a:pt x="60" y="144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9888;p59">
              <a:extLst>
                <a:ext uri="{FF2B5EF4-FFF2-40B4-BE49-F238E27FC236}">
                  <a16:creationId xmlns:a16="http://schemas.microsoft.com/office/drawing/2014/main" id="{930A932A-DE68-5DC6-5864-C92AA62EA0EF}"/>
                </a:ext>
              </a:extLst>
            </p:cNvPr>
            <p:cNvSpPr/>
            <p:nvPr/>
          </p:nvSpPr>
          <p:spPr>
            <a:xfrm flipH="1">
              <a:off x="5918961" y="3502357"/>
              <a:ext cx="8479" cy="8101"/>
            </a:xfrm>
            <a:custGeom>
              <a:avLst/>
              <a:gdLst/>
              <a:ahLst/>
              <a:cxnLst/>
              <a:rect l="l" t="t" r="r" b="b"/>
              <a:pathLst>
                <a:path w="157" h="150" extrusionOk="0">
                  <a:moveTo>
                    <a:pt x="78" y="0"/>
                  </a:moveTo>
                  <a:cubicBezTo>
                    <a:pt x="49" y="0"/>
                    <a:pt x="23" y="23"/>
                    <a:pt x="13" y="63"/>
                  </a:cubicBezTo>
                  <a:cubicBezTo>
                    <a:pt x="1" y="99"/>
                    <a:pt x="25" y="135"/>
                    <a:pt x="73" y="147"/>
                  </a:cubicBezTo>
                  <a:cubicBezTo>
                    <a:pt x="79" y="149"/>
                    <a:pt x="85" y="150"/>
                    <a:pt x="91" y="150"/>
                  </a:cubicBezTo>
                  <a:cubicBezTo>
                    <a:pt x="120" y="150"/>
                    <a:pt x="146" y="126"/>
                    <a:pt x="156" y="87"/>
                  </a:cubicBezTo>
                  <a:cubicBezTo>
                    <a:pt x="156" y="51"/>
                    <a:pt x="132" y="15"/>
                    <a:pt x="97" y="3"/>
                  </a:cubicBez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9889;p59">
              <a:extLst>
                <a:ext uri="{FF2B5EF4-FFF2-40B4-BE49-F238E27FC236}">
                  <a16:creationId xmlns:a16="http://schemas.microsoft.com/office/drawing/2014/main" id="{B1774039-E020-35D1-297A-264F3406E6B2}"/>
                </a:ext>
              </a:extLst>
            </p:cNvPr>
            <p:cNvSpPr/>
            <p:nvPr/>
          </p:nvSpPr>
          <p:spPr>
            <a:xfrm flipH="1">
              <a:off x="5924146" y="3527524"/>
              <a:ext cx="9721" cy="8101"/>
            </a:xfrm>
            <a:custGeom>
              <a:avLst/>
              <a:gdLst/>
              <a:ahLst/>
              <a:cxnLst/>
              <a:rect l="l" t="t" r="r" b="b"/>
              <a:pathLst>
                <a:path w="180" h="150" extrusionOk="0">
                  <a:moveTo>
                    <a:pt x="88" y="0"/>
                  </a:moveTo>
                  <a:cubicBezTo>
                    <a:pt x="56" y="0"/>
                    <a:pt x="22" y="22"/>
                    <a:pt x="12" y="51"/>
                  </a:cubicBezTo>
                  <a:cubicBezTo>
                    <a:pt x="0" y="99"/>
                    <a:pt x="36" y="135"/>
                    <a:pt x="72" y="147"/>
                  </a:cubicBezTo>
                  <a:cubicBezTo>
                    <a:pt x="80" y="149"/>
                    <a:pt x="89" y="150"/>
                    <a:pt x="96" y="150"/>
                  </a:cubicBezTo>
                  <a:cubicBezTo>
                    <a:pt x="135" y="150"/>
                    <a:pt x="168" y="127"/>
                    <a:pt x="168" y="87"/>
                  </a:cubicBezTo>
                  <a:cubicBezTo>
                    <a:pt x="180" y="51"/>
                    <a:pt x="156" y="15"/>
                    <a:pt x="108" y="3"/>
                  </a:cubicBezTo>
                  <a:cubicBezTo>
                    <a:pt x="102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9890;p59">
              <a:extLst>
                <a:ext uri="{FF2B5EF4-FFF2-40B4-BE49-F238E27FC236}">
                  <a16:creationId xmlns:a16="http://schemas.microsoft.com/office/drawing/2014/main" id="{BADFF373-CFFB-0128-5AF7-C3A589920E0B}"/>
                </a:ext>
              </a:extLst>
            </p:cNvPr>
            <p:cNvSpPr/>
            <p:nvPr/>
          </p:nvSpPr>
          <p:spPr>
            <a:xfrm flipH="1">
              <a:off x="5929276" y="3552691"/>
              <a:ext cx="10423" cy="8155"/>
            </a:xfrm>
            <a:custGeom>
              <a:avLst/>
              <a:gdLst/>
              <a:ahLst/>
              <a:cxnLst/>
              <a:rect l="l" t="t" r="r" b="b"/>
              <a:pathLst>
                <a:path w="193" h="151" extrusionOk="0">
                  <a:moveTo>
                    <a:pt x="83" y="1"/>
                  </a:moveTo>
                  <a:cubicBezTo>
                    <a:pt x="45" y="1"/>
                    <a:pt x="11" y="22"/>
                    <a:pt x="1" y="51"/>
                  </a:cubicBezTo>
                  <a:cubicBezTo>
                    <a:pt x="1" y="87"/>
                    <a:pt x="25" y="135"/>
                    <a:pt x="73" y="147"/>
                  </a:cubicBezTo>
                  <a:cubicBezTo>
                    <a:pt x="83" y="149"/>
                    <a:pt x="92" y="150"/>
                    <a:pt x="101" y="150"/>
                  </a:cubicBezTo>
                  <a:cubicBezTo>
                    <a:pt x="144" y="150"/>
                    <a:pt x="170" y="127"/>
                    <a:pt x="180" y="87"/>
                  </a:cubicBezTo>
                  <a:cubicBezTo>
                    <a:pt x="192" y="51"/>
                    <a:pt x="156" y="16"/>
                    <a:pt x="108" y="4"/>
                  </a:cubicBezTo>
                  <a:cubicBezTo>
                    <a:pt x="100" y="2"/>
                    <a:pt x="9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9891;p59">
              <a:extLst>
                <a:ext uri="{FF2B5EF4-FFF2-40B4-BE49-F238E27FC236}">
                  <a16:creationId xmlns:a16="http://schemas.microsoft.com/office/drawing/2014/main" id="{D625F81E-FB51-A95C-7969-1C31449FBC78}"/>
                </a:ext>
              </a:extLst>
            </p:cNvPr>
            <p:cNvSpPr/>
            <p:nvPr/>
          </p:nvSpPr>
          <p:spPr>
            <a:xfrm flipH="1">
              <a:off x="5916369" y="3542538"/>
              <a:ext cx="5887" cy="7777"/>
            </a:xfrm>
            <a:custGeom>
              <a:avLst/>
              <a:gdLst/>
              <a:ahLst/>
              <a:cxnLst/>
              <a:rect l="l" t="t" r="r" b="b"/>
              <a:pathLst>
                <a:path w="109" h="144" extrusionOk="0">
                  <a:moveTo>
                    <a:pt x="108" y="0"/>
                  </a:moveTo>
                  <a:cubicBezTo>
                    <a:pt x="60" y="0"/>
                    <a:pt x="25" y="24"/>
                    <a:pt x="13" y="60"/>
                  </a:cubicBezTo>
                  <a:cubicBezTo>
                    <a:pt x="1" y="96"/>
                    <a:pt x="36" y="144"/>
                    <a:pt x="84" y="144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9892;p59">
              <a:extLst>
                <a:ext uri="{FF2B5EF4-FFF2-40B4-BE49-F238E27FC236}">
                  <a16:creationId xmlns:a16="http://schemas.microsoft.com/office/drawing/2014/main" id="{2DD60234-790E-D9BA-C3F4-7EE4C6D51700}"/>
                </a:ext>
              </a:extLst>
            </p:cNvPr>
            <p:cNvSpPr/>
            <p:nvPr/>
          </p:nvSpPr>
          <p:spPr>
            <a:xfrm flipH="1">
              <a:off x="5940942" y="3536057"/>
              <a:ext cx="6481" cy="7669"/>
            </a:xfrm>
            <a:custGeom>
              <a:avLst/>
              <a:gdLst/>
              <a:ahLst/>
              <a:cxnLst/>
              <a:rect l="l" t="t" r="r" b="b"/>
              <a:pathLst>
                <a:path w="120" h="142" extrusionOk="0">
                  <a:moveTo>
                    <a:pt x="48" y="1"/>
                  </a:moveTo>
                  <a:lnTo>
                    <a:pt x="0" y="132"/>
                  </a:lnTo>
                  <a:cubicBezTo>
                    <a:pt x="14" y="139"/>
                    <a:pt x="27" y="142"/>
                    <a:pt x="40" y="142"/>
                  </a:cubicBezTo>
                  <a:cubicBezTo>
                    <a:pt x="72" y="142"/>
                    <a:pt x="99" y="122"/>
                    <a:pt x="108" y="96"/>
                  </a:cubicBezTo>
                  <a:cubicBezTo>
                    <a:pt x="120" y="49"/>
                    <a:pt x="84" y="1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9893;p59">
              <a:extLst>
                <a:ext uri="{FF2B5EF4-FFF2-40B4-BE49-F238E27FC236}">
                  <a16:creationId xmlns:a16="http://schemas.microsoft.com/office/drawing/2014/main" id="{E8014F3C-4E9F-D5FE-E7DE-19ADF34BE9F8}"/>
                </a:ext>
              </a:extLst>
            </p:cNvPr>
            <p:cNvSpPr/>
            <p:nvPr/>
          </p:nvSpPr>
          <p:spPr>
            <a:xfrm flipH="1">
              <a:off x="5933813" y="3511538"/>
              <a:ext cx="5887" cy="7993"/>
            </a:xfrm>
            <a:custGeom>
              <a:avLst/>
              <a:gdLst/>
              <a:ahLst/>
              <a:cxnLst/>
              <a:rect l="l" t="t" r="r" b="b"/>
              <a:pathLst>
                <a:path w="109" h="148" extrusionOk="0">
                  <a:moveTo>
                    <a:pt x="49" y="0"/>
                  </a:moveTo>
                  <a:lnTo>
                    <a:pt x="1" y="144"/>
                  </a:lnTo>
                  <a:cubicBezTo>
                    <a:pt x="7" y="146"/>
                    <a:pt x="14" y="147"/>
                    <a:pt x="21" y="147"/>
                  </a:cubicBezTo>
                  <a:cubicBezTo>
                    <a:pt x="52" y="147"/>
                    <a:pt x="87" y="126"/>
                    <a:pt x="96" y="96"/>
                  </a:cubicBezTo>
                  <a:cubicBezTo>
                    <a:pt x="108" y="48"/>
                    <a:pt x="84" y="12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9894;p59">
              <a:extLst>
                <a:ext uri="{FF2B5EF4-FFF2-40B4-BE49-F238E27FC236}">
                  <a16:creationId xmlns:a16="http://schemas.microsoft.com/office/drawing/2014/main" id="{C02C3584-78E3-F38C-81A1-2B17442D3DC0}"/>
                </a:ext>
              </a:extLst>
            </p:cNvPr>
            <p:cNvSpPr/>
            <p:nvPr/>
          </p:nvSpPr>
          <p:spPr>
            <a:xfrm flipH="1">
              <a:off x="5926738" y="3487019"/>
              <a:ext cx="5185" cy="7939"/>
            </a:xfrm>
            <a:custGeom>
              <a:avLst/>
              <a:gdLst/>
              <a:ahLst/>
              <a:cxnLst/>
              <a:rect l="l" t="t" r="r" b="b"/>
              <a:pathLst>
                <a:path w="96" h="147" extrusionOk="0">
                  <a:moveTo>
                    <a:pt x="48" y="0"/>
                  </a:moveTo>
                  <a:lnTo>
                    <a:pt x="0" y="144"/>
                  </a:lnTo>
                  <a:cubicBezTo>
                    <a:pt x="7" y="146"/>
                    <a:pt x="13" y="147"/>
                    <a:pt x="19" y="147"/>
                  </a:cubicBezTo>
                  <a:cubicBezTo>
                    <a:pt x="48" y="147"/>
                    <a:pt x="74" y="125"/>
                    <a:pt x="84" y="96"/>
                  </a:cubicBezTo>
                  <a:cubicBezTo>
                    <a:pt x="96" y="48"/>
                    <a:pt x="72" y="12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9895;p59">
              <a:extLst>
                <a:ext uri="{FF2B5EF4-FFF2-40B4-BE49-F238E27FC236}">
                  <a16:creationId xmlns:a16="http://schemas.microsoft.com/office/drawing/2014/main" id="{39DA2B91-3659-A8D1-EB83-BC13E40179FE}"/>
                </a:ext>
              </a:extLst>
            </p:cNvPr>
            <p:cNvSpPr/>
            <p:nvPr/>
          </p:nvSpPr>
          <p:spPr>
            <a:xfrm flipH="1">
              <a:off x="5890553" y="3481186"/>
              <a:ext cx="7831" cy="7939"/>
            </a:xfrm>
            <a:custGeom>
              <a:avLst/>
              <a:gdLst/>
              <a:ahLst/>
              <a:cxnLst/>
              <a:rect l="l" t="t" r="r" b="b"/>
              <a:pathLst>
                <a:path w="145" h="147" extrusionOk="0">
                  <a:moveTo>
                    <a:pt x="85" y="0"/>
                  </a:moveTo>
                  <a:cubicBezTo>
                    <a:pt x="49" y="0"/>
                    <a:pt x="13" y="24"/>
                    <a:pt x="1" y="60"/>
                  </a:cubicBezTo>
                  <a:cubicBezTo>
                    <a:pt x="1" y="108"/>
                    <a:pt x="25" y="144"/>
                    <a:pt x="61" y="144"/>
                  </a:cubicBezTo>
                  <a:cubicBezTo>
                    <a:pt x="66" y="146"/>
                    <a:pt x="70" y="146"/>
                    <a:pt x="75" y="146"/>
                  </a:cubicBezTo>
                  <a:cubicBezTo>
                    <a:pt x="106" y="146"/>
                    <a:pt x="134" y="115"/>
                    <a:pt x="144" y="84"/>
                  </a:cubicBezTo>
                  <a:cubicBezTo>
                    <a:pt x="144" y="48"/>
                    <a:pt x="121" y="12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9896;p59">
              <a:extLst>
                <a:ext uri="{FF2B5EF4-FFF2-40B4-BE49-F238E27FC236}">
                  <a16:creationId xmlns:a16="http://schemas.microsoft.com/office/drawing/2014/main" id="{B632F592-5B8E-D39E-BD4A-84A847764CAF}"/>
                </a:ext>
              </a:extLst>
            </p:cNvPr>
            <p:cNvSpPr/>
            <p:nvPr/>
          </p:nvSpPr>
          <p:spPr>
            <a:xfrm flipH="1">
              <a:off x="5882830" y="3495930"/>
              <a:ext cx="5185" cy="7885"/>
            </a:xfrm>
            <a:custGeom>
              <a:avLst/>
              <a:gdLst/>
              <a:ahLst/>
              <a:cxnLst/>
              <a:rect l="l" t="t" r="r" b="b"/>
              <a:pathLst>
                <a:path w="96" h="146" extrusionOk="0">
                  <a:moveTo>
                    <a:pt x="77" y="0"/>
                  </a:moveTo>
                  <a:cubicBezTo>
                    <a:pt x="39" y="0"/>
                    <a:pt x="12" y="31"/>
                    <a:pt x="12" y="62"/>
                  </a:cubicBezTo>
                  <a:cubicBezTo>
                    <a:pt x="0" y="98"/>
                    <a:pt x="36" y="134"/>
                    <a:pt x="72" y="146"/>
                  </a:cubicBezTo>
                  <a:lnTo>
                    <a:pt x="96" y="2"/>
                  </a:lnTo>
                  <a:cubicBezTo>
                    <a:pt x="90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9897;p59">
              <a:extLst>
                <a:ext uri="{FF2B5EF4-FFF2-40B4-BE49-F238E27FC236}">
                  <a16:creationId xmlns:a16="http://schemas.microsoft.com/office/drawing/2014/main" id="{72726EF4-4826-2FC2-D70B-66A1864EE292}"/>
                </a:ext>
              </a:extLst>
            </p:cNvPr>
            <p:cNvSpPr/>
            <p:nvPr/>
          </p:nvSpPr>
          <p:spPr>
            <a:xfrm flipH="1">
              <a:off x="5886017" y="3521205"/>
              <a:ext cx="5239" cy="7831"/>
            </a:xfrm>
            <a:custGeom>
              <a:avLst/>
              <a:gdLst/>
              <a:ahLst/>
              <a:cxnLst/>
              <a:rect l="l" t="t" r="r" b="b"/>
              <a:pathLst>
                <a:path w="97" h="145" extrusionOk="0">
                  <a:moveTo>
                    <a:pt x="96" y="1"/>
                  </a:moveTo>
                  <a:cubicBezTo>
                    <a:pt x="48" y="1"/>
                    <a:pt x="12" y="25"/>
                    <a:pt x="12" y="61"/>
                  </a:cubicBezTo>
                  <a:cubicBezTo>
                    <a:pt x="1" y="108"/>
                    <a:pt x="36" y="144"/>
                    <a:pt x="72" y="144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9898;p59">
              <a:extLst>
                <a:ext uri="{FF2B5EF4-FFF2-40B4-BE49-F238E27FC236}">
                  <a16:creationId xmlns:a16="http://schemas.microsoft.com/office/drawing/2014/main" id="{11D2A0D1-5AFF-FC26-C434-081F45948641}"/>
                </a:ext>
              </a:extLst>
            </p:cNvPr>
            <p:cNvSpPr/>
            <p:nvPr/>
          </p:nvSpPr>
          <p:spPr>
            <a:xfrm flipH="1">
              <a:off x="5893794" y="3506893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0" y="0"/>
                  </a:moveTo>
                  <a:cubicBezTo>
                    <a:pt x="39" y="0"/>
                    <a:pt x="11" y="31"/>
                    <a:pt x="0" y="63"/>
                  </a:cubicBezTo>
                  <a:cubicBezTo>
                    <a:pt x="0" y="98"/>
                    <a:pt x="24" y="134"/>
                    <a:pt x="60" y="146"/>
                  </a:cubicBezTo>
                  <a:cubicBezTo>
                    <a:pt x="108" y="146"/>
                    <a:pt x="144" y="122"/>
                    <a:pt x="144" y="86"/>
                  </a:cubicBezTo>
                  <a:cubicBezTo>
                    <a:pt x="156" y="39"/>
                    <a:pt x="120" y="3"/>
                    <a:pt x="84" y="3"/>
                  </a:cubicBezTo>
                  <a:cubicBezTo>
                    <a:pt x="79" y="1"/>
                    <a:pt x="74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9899;p59">
              <a:extLst>
                <a:ext uri="{FF2B5EF4-FFF2-40B4-BE49-F238E27FC236}">
                  <a16:creationId xmlns:a16="http://schemas.microsoft.com/office/drawing/2014/main" id="{2A57F293-04D8-E7D4-AB42-9C5A82BEDAB5}"/>
                </a:ext>
              </a:extLst>
            </p:cNvPr>
            <p:cNvSpPr/>
            <p:nvPr/>
          </p:nvSpPr>
          <p:spPr>
            <a:xfrm flipH="1">
              <a:off x="5897034" y="3532223"/>
              <a:ext cx="9073" cy="8425"/>
            </a:xfrm>
            <a:custGeom>
              <a:avLst/>
              <a:gdLst/>
              <a:ahLst/>
              <a:cxnLst/>
              <a:rect l="l" t="t" r="r" b="b"/>
              <a:pathLst>
                <a:path w="168" h="156" extrusionOk="0">
                  <a:moveTo>
                    <a:pt x="96" y="0"/>
                  </a:moveTo>
                  <a:cubicBezTo>
                    <a:pt x="48" y="0"/>
                    <a:pt x="12" y="24"/>
                    <a:pt x="1" y="60"/>
                  </a:cubicBezTo>
                  <a:cubicBezTo>
                    <a:pt x="1" y="108"/>
                    <a:pt x="24" y="144"/>
                    <a:pt x="72" y="155"/>
                  </a:cubicBezTo>
                  <a:cubicBezTo>
                    <a:pt x="108" y="155"/>
                    <a:pt x="156" y="132"/>
                    <a:pt x="156" y="84"/>
                  </a:cubicBezTo>
                  <a:cubicBezTo>
                    <a:pt x="168" y="48"/>
                    <a:pt x="132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9900;p59">
              <a:extLst>
                <a:ext uri="{FF2B5EF4-FFF2-40B4-BE49-F238E27FC236}">
                  <a16:creationId xmlns:a16="http://schemas.microsoft.com/office/drawing/2014/main" id="{5620FC97-F6EE-5B48-4792-02E45A0505F0}"/>
                </a:ext>
              </a:extLst>
            </p:cNvPr>
            <p:cNvSpPr/>
            <p:nvPr/>
          </p:nvSpPr>
          <p:spPr>
            <a:xfrm flipH="1">
              <a:off x="5900869" y="3557876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78" y="1"/>
                  </a:moveTo>
                  <a:cubicBezTo>
                    <a:pt x="39" y="1"/>
                    <a:pt x="11" y="32"/>
                    <a:pt x="1" y="63"/>
                  </a:cubicBezTo>
                  <a:cubicBezTo>
                    <a:pt x="1" y="99"/>
                    <a:pt x="37" y="147"/>
                    <a:pt x="73" y="147"/>
                  </a:cubicBezTo>
                  <a:cubicBezTo>
                    <a:pt x="79" y="148"/>
                    <a:pt x="85" y="149"/>
                    <a:pt x="91" y="149"/>
                  </a:cubicBezTo>
                  <a:cubicBezTo>
                    <a:pt x="130" y="149"/>
                    <a:pt x="158" y="118"/>
                    <a:pt x="168" y="87"/>
                  </a:cubicBezTo>
                  <a:cubicBezTo>
                    <a:pt x="168" y="51"/>
                    <a:pt x="144" y="3"/>
                    <a:pt x="96" y="3"/>
                  </a:cubicBezTo>
                  <a:cubicBezTo>
                    <a:pt x="90" y="2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9901;p59">
              <a:extLst>
                <a:ext uri="{FF2B5EF4-FFF2-40B4-BE49-F238E27FC236}">
                  <a16:creationId xmlns:a16="http://schemas.microsoft.com/office/drawing/2014/main" id="{9270FC33-4256-4C40-39DE-A815223670C3}"/>
                </a:ext>
              </a:extLst>
            </p:cNvPr>
            <p:cNvSpPr/>
            <p:nvPr/>
          </p:nvSpPr>
          <p:spPr>
            <a:xfrm flipH="1">
              <a:off x="5889257" y="3546427"/>
              <a:ext cx="5239" cy="7777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96" y="0"/>
                  </a:moveTo>
                  <a:cubicBezTo>
                    <a:pt x="49" y="0"/>
                    <a:pt x="13" y="24"/>
                    <a:pt x="1" y="72"/>
                  </a:cubicBezTo>
                  <a:cubicBezTo>
                    <a:pt x="1" y="108"/>
                    <a:pt x="25" y="144"/>
                    <a:pt x="72" y="144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9902;p59">
              <a:extLst>
                <a:ext uri="{FF2B5EF4-FFF2-40B4-BE49-F238E27FC236}">
                  <a16:creationId xmlns:a16="http://schemas.microsoft.com/office/drawing/2014/main" id="{41C2C468-CB02-A2E6-DABC-52477B8758F2}"/>
                </a:ext>
              </a:extLst>
            </p:cNvPr>
            <p:cNvSpPr/>
            <p:nvPr/>
          </p:nvSpPr>
          <p:spPr>
            <a:xfrm flipH="1">
              <a:off x="5912534" y="3542538"/>
              <a:ext cx="5185" cy="7939"/>
            </a:xfrm>
            <a:custGeom>
              <a:avLst/>
              <a:gdLst/>
              <a:ahLst/>
              <a:cxnLst/>
              <a:rect l="l" t="t" r="r" b="b"/>
              <a:pathLst>
                <a:path w="96" h="147" extrusionOk="0">
                  <a:moveTo>
                    <a:pt x="24" y="0"/>
                  </a:moveTo>
                  <a:lnTo>
                    <a:pt x="0" y="144"/>
                  </a:lnTo>
                  <a:cubicBezTo>
                    <a:pt x="6" y="146"/>
                    <a:pt x="13" y="147"/>
                    <a:pt x="20" y="147"/>
                  </a:cubicBezTo>
                  <a:cubicBezTo>
                    <a:pt x="51" y="147"/>
                    <a:pt x="84" y="124"/>
                    <a:pt x="84" y="84"/>
                  </a:cubicBezTo>
                  <a:cubicBezTo>
                    <a:pt x="96" y="48"/>
                    <a:pt x="60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9903;p59">
              <a:extLst>
                <a:ext uri="{FF2B5EF4-FFF2-40B4-BE49-F238E27FC236}">
                  <a16:creationId xmlns:a16="http://schemas.microsoft.com/office/drawing/2014/main" id="{B2CA6F1D-3A34-421A-81B9-C5C123A341D2}"/>
                </a:ext>
              </a:extLst>
            </p:cNvPr>
            <p:cNvSpPr/>
            <p:nvPr/>
          </p:nvSpPr>
          <p:spPr>
            <a:xfrm flipH="1">
              <a:off x="5908646" y="3517371"/>
              <a:ext cx="5185" cy="7939"/>
            </a:xfrm>
            <a:custGeom>
              <a:avLst/>
              <a:gdLst/>
              <a:ahLst/>
              <a:cxnLst/>
              <a:rect l="l" t="t" r="r" b="b"/>
              <a:pathLst>
                <a:path w="96" h="147" extrusionOk="0">
                  <a:moveTo>
                    <a:pt x="36" y="0"/>
                  </a:moveTo>
                  <a:lnTo>
                    <a:pt x="0" y="144"/>
                  </a:lnTo>
                  <a:cubicBezTo>
                    <a:pt x="8" y="146"/>
                    <a:pt x="16" y="147"/>
                    <a:pt x="24" y="147"/>
                  </a:cubicBezTo>
                  <a:cubicBezTo>
                    <a:pt x="59" y="147"/>
                    <a:pt x="86" y="123"/>
                    <a:pt x="96" y="84"/>
                  </a:cubicBezTo>
                  <a:cubicBezTo>
                    <a:pt x="96" y="48"/>
                    <a:pt x="72" y="12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9904;p59">
              <a:extLst>
                <a:ext uri="{FF2B5EF4-FFF2-40B4-BE49-F238E27FC236}">
                  <a16:creationId xmlns:a16="http://schemas.microsoft.com/office/drawing/2014/main" id="{8FCD43AB-29AE-53D5-2FCD-26330027133A}"/>
                </a:ext>
              </a:extLst>
            </p:cNvPr>
            <p:cNvSpPr/>
            <p:nvPr/>
          </p:nvSpPr>
          <p:spPr>
            <a:xfrm flipH="1">
              <a:off x="5904109" y="3492149"/>
              <a:ext cx="5239" cy="7993"/>
            </a:xfrm>
            <a:custGeom>
              <a:avLst/>
              <a:gdLst/>
              <a:ahLst/>
              <a:cxnLst/>
              <a:rect l="l" t="t" r="r" b="b"/>
              <a:pathLst>
                <a:path w="97" h="148" extrusionOk="0">
                  <a:moveTo>
                    <a:pt x="25" y="1"/>
                  </a:moveTo>
                  <a:lnTo>
                    <a:pt x="1" y="144"/>
                  </a:lnTo>
                  <a:cubicBezTo>
                    <a:pt x="7" y="146"/>
                    <a:pt x="13" y="147"/>
                    <a:pt x="19" y="147"/>
                  </a:cubicBezTo>
                  <a:cubicBezTo>
                    <a:pt x="48" y="147"/>
                    <a:pt x="75" y="124"/>
                    <a:pt x="84" y="84"/>
                  </a:cubicBezTo>
                  <a:cubicBezTo>
                    <a:pt x="96" y="49"/>
                    <a:pt x="61" y="13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9905;p59">
              <a:extLst>
                <a:ext uri="{FF2B5EF4-FFF2-40B4-BE49-F238E27FC236}">
                  <a16:creationId xmlns:a16="http://schemas.microsoft.com/office/drawing/2014/main" id="{F3AFAFCD-6C70-CFF0-C0F5-29723CD4E541}"/>
                </a:ext>
              </a:extLst>
            </p:cNvPr>
            <p:cNvSpPr/>
            <p:nvPr/>
          </p:nvSpPr>
          <p:spPr>
            <a:xfrm flipH="1">
              <a:off x="5864738" y="3484426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4" y="0"/>
                  </a:moveTo>
                  <a:cubicBezTo>
                    <a:pt x="48" y="0"/>
                    <a:pt x="12" y="24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77" y="145"/>
                    <a:pt x="82" y="146"/>
                    <a:pt x="86" y="146"/>
                  </a:cubicBezTo>
                  <a:cubicBezTo>
                    <a:pt x="117" y="146"/>
                    <a:pt x="144" y="115"/>
                    <a:pt x="144" y="84"/>
                  </a:cubicBezTo>
                  <a:cubicBezTo>
                    <a:pt x="156" y="48"/>
                    <a:pt x="120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9906;p59">
              <a:extLst>
                <a:ext uri="{FF2B5EF4-FFF2-40B4-BE49-F238E27FC236}">
                  <a16:creationId xmlns:a16="http://schemas.microsoft.com/office/drawing/2014/main" id="{8A922EB8-8615-37C6-1FE2-1FFF8593FE3C}"/>
                </a:ext>
              </a:extLst>
            </p:cNvPr>
            <p:cNvSpPr/>
            <p:nvPr/>
          </p:nvSpPr>
          <p:spPr>
            <a:xfrm flipH="1">
              <a:off x="5856961" y="3499116"/>
              <a:ext cx="5239" cy="7939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78" y="1"/>
                  </a:moveTo>
                  <a:cubicBezTo>
                    <a:pt x="39" y="1"/>
                    <a:pt x="12" y="32"/>
                    <a:pt x="12" y="63"/>
                  </a:cubicBezTo>
                  <a:cubicBezTo>
                    <a:pt x="1" y="99"/>
                    <a:pt x="36" y="135"/>
                    <a:pt x="72" y="147"/>
                  </a:cubicBezTo>
                  <a:lnTo>
                    <a:pt x="96" y="3"/>
                  </a:lnTo>
                  <a:cubicBezTo>
                    <a:pt x="90" y="2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9907;p59">
              <a:extLst>
                <a:ext uri="{FF2B5EF4-FFF2-40B4-BE49-F238E27FC236}">
                  <a16:creationId xmlns:a16="http://schemas.microsoft.com/office/drawing/2014/main" id="{DF256B6B-B4E0-7D64-8B24-186C218C487A}"/>
                </a:ext>
              </a:extLst>
            </p:cNvPr>
            <p:cNvSpPr/>
            <p:nvPr/>
          </p:nvSpPr>
          <p:spPr>
            <a:xfrm flipH="1">
              <a:off x="5860201" y="3524338"/>
              <a:ext cx="4591" cy="7939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69" y="0"/>
                  </a:moveTo>
                  <a:cubicBezTo>
                    <a:pt x="37" y="0"/>
                    <a:pt x="1" y="31"/>
                    <a:pt x="1" y="62"/>
                  </a:cubicBezTo>
                  <a:cubicBezTo>
                    <a:pt x="1" y="110"/>
                    <a:pt x="25" y="146"/>
                    <a:pt x="72" y="146"/>
                  </a:cubicBezTo>
                  <a:lnTo>
                    <a:pt x="84" y="3"/>
                  </a:lnTo>
                  <a:cubicBezTo>
                    <a:pt x="80" y="1"/>
                    <a:pt x="7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9908;p59">
              <a:extLst>
                <a:ext uri="{FF2B5EF4-FFF2-40B4-BE49-F238E27FC236}">
                  <a16:creationId xmlns:a16="http://schemas.microsoft.com/office/drawing/2014/main" id="{3DBB9C6C-AA25-B27F-C9A6-33628D46C62D}"/>
                </a:ext>
              </a:extLst>
            </p:cNvPr>
            <p:cNvSpPr/>
            <p:nvPr/>
          </p:nvSpPr>
          <p:spPr>
            <a:xfrm flipH="1">
              <a:off x="5867978" y="3510134"/>
              <a:ext cx="8425" cy="8047"/>
            </a:xfrm>
            <a:custGeom>
              <a:avLst/>
              <a:gdLst/>
              <a:ahLst/>
              <a:cxnLst/>
              <a:rect l="l" t="t" r="r" b="b"/>
              <a:pathLst>
                <a:path w="156" h="149" extrusionOk="0">
                  <a:moveTo>
                    <a:pt x="70" y="0"/>
                  </a:moveTo>
                  <a:cubicBezTo>
                    <a:pt x="39" y="0"/>
                    <a:pt x="11" y="31"/>
                    <a:pt x="1" y="62"/>
                  </a:cubicBezTo>
                  <a:cubicBezTo>
                    <a:pt x="1" y="110"/>
                    <a:pt x="24" y="146"/>
                    <a:pt x="72" y="146"/>
                  </a:cubicBezTo>
                  <a:cubicBezTo>
                    <a:pt x="77" y="148"/>
                    <a:pt x="82" y="148"/>
                    <a:pt x="87" y="148"/>
                  </a:cubicBezTo>
                  <a:cubicBezTo>
                    <a:pt x="117" y="148"/>
                    <a:pt x="146" y="117"/>
                    <a:pt x="156" y="86"/>
                  </a:cubicBezTo>
                  <a:cubicBezTo>
                    <a:pt x="156" y="38"/>
                    <a:pt x="132" y="3"/>
                    <a:pt x="84" y="3"/>
                  </a:cubicBezTo>
                  <a:cubicBezTo>
                    <a:pt x="79" y="1"/>
                    <a:pt x="7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9909;p59">
              <a:extLst>
                <a:ext uri="{FF2B5EF4-FFF2-40B4-BE49-F238E27FC236}">
                  <a16:creationId xmlns:a16="http://schemas.microsoft.com/office/drawing/2014/main" id="{7FA9D1F2-20FD-68A1-7655-3961B224DEB2}"/>
                </a:ext>
              </a:extLst>
            </p:cNvPr>
            <p:cNvSpPr/>
            <p:nvPr/>
          </p:nvSpPr>
          <p:spPr>
            <a:xfrm flipH="1">
              <a:off x="5871165" y="3535895"/>
              <a:ext cx="8479" cy="7993"/>
            </a:xfrm>
            <a:custGeom>
              <a:avLst/>
              <a:gdLst/>
              <a:ahLst/>
              <a:cxnLst/>
              <a:rect l="l" t="t" r="r" b="b"/>
              <a:pathLst>
                <a:path w="157" h="148" extrusionOk="0">
                  <a:moveTo>
                    <a:pt x="66" y="1"/>
                  </a:moveTo>
                  <a:cubicBezTo>
                    <a:pt x="37" y="1"/>
                    <a:pt x="11" y="24"/>
                    <a:pt x="1" y="64"/>
                  </a:cubicBezTo>
                  <a:cubicBezTo>
                    <a:pt x="1" y="99"/>
                    <a:pt x="25" y="135"/>
                    <a:pt x="72" y="147"/>
                  </a:cubicBezTo>
                  <a:cubicBezTo>
                    <a:pt x="108" y="147"/>
                    <a:pt x="144" y="123"/>
                    <a:pt x="156" y="76"/>
                  </a:cubicBezTo>
                  <a:cubicBezTo>
                    <a:pt x="156" y="40"/>
                    <a:pt x="132" y="4"/>
                    <a:pt x="84" y="4"/>
                  </a:cubicBez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9910;p59">
              <a:extLst>
                <a:ext uri="{FF2B5EF4-FFF2-40B4-BE49-F238E27FC236}">
                  <a16:creationId xmlns:a16="http://schemas.microsoft.com/office/drawing/2014/main" id="{11264533-5322-8D36-95FA-DAE841F1F03A}"/>
                </a:ext>
              </a:extLst>
            </p:cNvPr>
            <p:cNvSpPr/>
            <p:nvPr/>
          </p:nvSpPr>
          <p:spPr>
            <a:xfrm flipH="1">
              <a:off x="5874405" y="3561279"/>
              <a:ext cx="8479" cy="7885"/>
            </a:xfrm>
            <a:custGeom>
              <a:avLst/>
              <a:gdLst/>
              <a:ahLst/>
              <a:cxnLst/>
              <a:rect l="l" t="t" r="r" b="b"/>
              <a:pathLst>
                <a:path w="157" h="146" extrusionOk="0">
                  <a:moveTo>
                    <a:pt x="85" y="0"/>
                  </a:moveTo>
                  <a:cubicBezTo>
                    <a:pt x="49" y="0"/>
                    <a:pt x="13" y="24"/>
                    <a:pt x="1" y="72"/>
                  </a:cubicBezTo>
                  <a:cubicBezTo>
                    <a:pt x="1" y="108"/>
                    <a:pt x="25" y="144"/>
                    <a:pt x="73" y="144"/>
                  </a:cubicBezTo>
                  <a:cubicBezTo>
                    <a:pt x="77" y="145"/>
                    <a:pt x="83" y="146"/>
                    <a:pt x="88" y="146"/>
                  </a:cubicBezTo>
                  <a:cubicBezTo>
                    <a:pt x="121" y="146"/>
                    <a:pt x="156" y="115"/>
                    <a:pt x="156" y="84"/>
                  </a:cubicBezTo>
                  <a:cubicBezTo>
                    <a:pt x="156" y="48"/>
                    <a:pt x="132" y="12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9911;p59">
              <a:extLst>
                <a:ext uri="{FF2B5EF4-FFF2-40B4-BE49-F238E27FC236}">
                  <a16:creationId xmlns:a16="http://schemas.microsoft.com/office/drawing/2014/main" id="{1AABF1F3-1D4C-0FF9-9493-DF5EFD8B7433}"/>
                </a:ext>
              </a:extLst>
            </p:cNvPr>
            <p:cNvSpPr/>
            <p:nvPr/>
          </p:nvSpPr>
          <p:spPr>
            <a:xfrm flipH="1">
              <a:off x="5863442" y="3549613"/>
              <a:ext cx="4591" cy="7831"/>
            </a:xfrm>
            <a:custGeom>
              <a:avLst/>
              <a:gdLst/>
              <a:ahLst/>
              <a:cxnLst/>
              <a:rect l="l" t="t" r="r" b="b"/>
              <a:pathLst>
                <a:path w="85" h="145" extrusionOk="0">
                  <a:moveTo>
                    <a:pt x="85" y="1"/>
                  </a:moveTo>
                  <a:cubicBezTo>
                    <a:pt x="49" y="1"/>
                    <a:pt x="13" y="25"/>
                    <a:pt x="1" y="73"/>
                  </a:cubicBezTo>
                  <a:cubicBezTo>
                    <a:pt x="1" y="108"/>
                    <a:pt x="25" y="144"/>
                    <a:pt x="73" y="144"/>
                  </a:cubicBezTo>
                  <a:lnTo>
                    <a:pt x="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9912;p59">
              <a:extLst>
                <a:ext uri="{FF2B5EF4-FFF2-40B4-BE49-F238E27FC236}">
                  <a16:creationId xmlns:a16="http://schemas.microsoft.com/office/drawing/2014/main" id="{8FBB4765-0659-0A20-3E61-8949624BFC7C}"/>
                </a:ext>
              </a:extLst>
            </p:cNvPr>
            <p:cNvSpPr/>
            <p:nvPr/>
          </p:nvSpPr>
          <p:spPr>
            <a:xfrm flipH="1">
              <a:off x="5886017" y="3546427"/>
              <a:ext cx="4591" cy="7885"/>
            </a:xfrm>
            <a:custGeom>
              <a:avLst/>
              <a:gdLst/>
              <a:ahLst/>
              <a:cxnLst/>
              <a:rect l="l" t="t" r="r" b="b"/>
              <a:pathLst>
                <a:path w="85" h="146" extrusionOk="0">
                  <a:moveTo>
                    <a:pt x="24" y="0"/>
                  </a:moveTo>
                  <a:lnTo>
                    <a:pt x="0" y="144"/>
                  </a:lnTo>
                  <a:cubicBezTo>
                    <a:pt x="5" y="145"/>
                    <a:pt x="10" y="146"/>
                    <a:pt x="15" y="146"/>
                  </a:cubicBezTo>
                  <a:cubicBezTo>
                    <a:pt x="48" y="146"/>
                    <a:pt x="84" y="115"/>
                    <a:pt x="84" y="84"/>
                  </a:cubicBezTo>
                  <a:cubicBezTo>
                    <a:pt x="84" y="48"/>
                    <a:pt x="60" y="12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9913;p59">
              <a:extLst>
                <a:ext uri="{FF2B5EF4-FFF2-40B4-BE49-F238E27FC236}">
                  <a16:creationId xmlns:a16="http://schemas.microsoft.com/office/drawing/2014/main" id="{76594E3E-A522-3C7B-8BFE-10BDB490487A}"/>
                </a:ext>
              </a:extLst>
            </p:cNvPr>
            <p:cNvSpPr/>
            <p:nvPr/>
          </p:nvSpPr>
          <p:spPr>
            <a:xfrm flipH="1">
              <a:off x="5882830" y="3521205"/>
              <a:ext cx="4537" cy="7939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24" y="1"/>
                  </a:moveTo>
                  <a:lnTo>
                    <a:pt x="0" y="144"/>
                  </a:lnTo>
                  <a:cubicBezTo>
                    <a:pt x="5" y="146"/>
                    <a:pt x="10" y="147"/>
                    <a:pt x="15" y="147"/>
                  </a:cubicBezTo>
                  <a:cubicBezTo>
                    <a:pt x="48" y="147"/>
                    <a:pt x="84" y="116"/>
                    <a:pt x="84" y="84"/>
                  </a:cubicBezTo>
                  <a:cubicBezTo>
                    <a:pt x="84" y="37"/>
                    <a:pt x="6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9914;p59">
              <a:extLst>
                <a:ext uri="{FF2B5EF4-FFF2-40B4-BE49-F238E27FC236}">
                  <a16:creationId xmlns:a16="http://schemas.microsoft.com/office/drawing/2014/main" id="{5028C293-D9C0-44EF-34F6-BDC1EEB55C71}"/>
                </a:ext>
              </a:extLst>
            </p:cNvPr>
            <p:cNvSpPr/>
            <p:nvPr/>
          </p:nvSpPr>
          <p:spPr>
            <a:xfrm flipH="1">
              <a:off x="5879590" y="3496038"/>
              <a:ext cx="4537" cy="7777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24" y="0"/>
                  </a:moveTo>
                  <a:lnTo>
                    <a:pt x="0" y="144"/>
                  </a:lnTo>
                  <a:cubicBezTo>
                    <a:pt x="36" y="144"/>
                    <a:pt x="84" y="120"/>
                    <a:pt x="84" y="84"/>
                  </a:cubicBezTo>
                  <a:cubicBezTo>
                    <a:pt x="84" y="36"/>
                    <a:pt x="6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9915;p59">
              <a:extLst>
                <a:ext uri="{FF2B5EF4-FFF2-40B4-BE49-F238E27FC236}">
                  <a16:creationId xmlns:a16="http://schemas.microsoft.com/office/drawing/2014/main" id="{AACC0E79-8BE4-AA59-F114-E2723E6FC88D}"/>
                </a:ext>
              </a:extLst>
            </p:cNvPr>
            <p:cNvSpPr/>
            <p:nvPr/>
          </p:nvSpPr>
          <p:spPr>
            <a:xfrm flipH="1">
              <a:off x="5838922" y="3487505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66" y="1"/>
                  </a:moveTo>
                  <a:cubicBezTo>
                    <a:pt x="27" y="1"/>
                    <a:pt x="1" y="32"/>
                    <a:pt x="1" y="63"/>
                  </a:cubicBezTo>
                  <a:cubicBezTo>
                    <a:pt x="1" y="111"/>
                    <a:pt x="24" y="147"/>
                    <a:pt x="60" y="147"/>
                  </a:cubicBezTo>
                  <a:cubicBezTo>
                    <a:pt x="108" y="147"/>
                    <a:pt x="144" y="123"/>
                    <a:pt x="144" y="87"/>
                  </a:cubicBezTo>
                  <a:cubicBezTo>
                    <a:pt x="156" y="39"/>
                    <a:pt x="120" y="3"/>
                    <a:pt x="84" y="3"/>
                  </a:cubicBezTo>
                  <a:cubicBezTo>
                    <a:pt x="78" y="1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9916;p59">
              <a:extLst>
                <a:ext uri="{FF2B5EF4-FFF2-40B4-BE49-F238E27FC236}">
                  <a16:creationId xmlns:a16="http://schemas.microsoft.com/office/drawing/2014/main" id="{BB3064D4-15E4-7946-1A3E-98FF01514231}"/>
                </a:ext>
              </a:extLst>
            </p:cNvPr>
            <p:cNvSpPr/>
            <p:nvPr/>
          </p:nvSpPr>
          <p:spPr>
            <a:xfrm flipH="1">
              <a:off x="5831145" y="3501871"/>
              <a:ext cx="5239" cy="7777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96" y="0"/>
                  </a:moveTo>
                  <a:cubicBezTo>
                    <a:pt x="49" y="0"/>
                    <a:pt x="13" y="24"/>
                    <a:pt x="13" y="72"/>
                  </a:cubicBezTo>
                  <a:cubicBezTo>
                    <a:pt x="1" y="108"/>
                    <a:pt x="37" y="144"/>
                    <a:pt x="73" y="144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9917;p59">
              <a:extLst>
                <a:ext uri="{FF2B5EF4-FFF2-40B4-BE49-F238E27FC236}">
                  <a16:creationId xmlns:a16="http://schemas.microsoft.com/office/drawing/2014/main" id="{23F654EB-9D3E-C8BC-EAA9-0525C662850B}"/>
                </a:ext>
              </a:extLst>
            </p:cNvPr>
            <p:cNvSpPr/>
            <p:nvPr/>
          </p:nvSpPr>
          <p:spPr>
            <a:xfrm flipH="1">
              <a:off x="5834386" y="3527038"/>
              <a:ext cx="4591" cy="8425"/>
            </a:xfrm>
            <a:custGeom>
              <a:avLst/>
              <a:gdLst/>
              <a:ahLst/>
              <a:cxnLst/>
              <a:rect l="l" t="t" r="r" b="b"/>
              <a:pathLst>
                <a:path w="85" h="156" extrusionOk="0">
                  <a:moveTo>
                    <a:pt x="85" y="0"/>
                  </a:moveTo>
                  <a:cubicBezTo>
                    <a:pt x="49" y="0"/>
                    <a:pt x="13" y="36"/>
                    <a:pt x="1" y="72"/>
                  </a:cubicBezTo>
                  <a:cubicBezTo>
                    <a:pt x="1" y="108"/>
                    <a:pt x="37" y="144"/>
                    <a:pt x="73" y="156"/>
                  </a:cubicBez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9918;p59">
              <a:extLst>
                <a:ext uri="{FF2B5EF4-FFF2-40B4-BE49-F238E27FC236}">
                  <a16:creationId xmlns:a16="http://schemas.microsoft.com/office/drawing/2014/main" id="{81BC250B-60F7-CF9D-38ED-9EE1B25BBF2C}"/>
                </a:ext>
              </a:extLst>
            </p:cNvPr>
            <p:cNvSpPr/>
            <p:nvPr/>
          </p:nvSpPr>
          <p:spPr>
            <a:xfrm flipH="1">
              <a:off x="5842109" y="3513320"/>
              <a:ext cx="8479" cy="7939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0" y="1"/>
                  </a:moveTo>
                  <a:cubicBezTo>
                    <a:pt x="39" y="1"/>
                    <a:pt x="11" y="32"/>
                    <a:pt x="1" y="63"/>
                  </a:cubicBezTo>
                  <a:cubicBezTo>
                    <a:pt x="1" y="99"/>
                    <a:pt x="37" y="135"/>
                    <a:pt x="72" y="147"/>
                  </a:cubicBezTo>
                  <a:cubicBezTo>
                    <a:pt x="108" y="147"/>
                    <a:pt x="144" y="123"/>
                    <a:pt x="156" y="75"/>
                  </a:cubicBezTo>
                  <a:cubicBezTo>
                    <a:pt x="156" y="39"/>
                    <a:pt x="132" y="3"/>
                    <a:pt x="84" y="3"/>
                  </a:cubicBezTo>
                  <a:cubicBezTo>
                    <a:pt x="80" y="2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9919;p59">
              <a:extLst>
                <a:ext uri="{FF2B5EF4-FFF2-40B4-BE49-F238E27FC236}">
                  <a16:creationId xmlns:a16="http://schemas.microsoft.com/office/drawing/2014/main" id="{A9E9898E-C0B2-E03E-38BF-E1C6F41FBD77}"/>
                </a:ext>
              </a:extLst>
            </p:cNvPr>
            <p:cNvSpPr/>
            <p:nvPr/>
          </p:nvSpPr>
          <p:spPr>
            <a:xfrm flipH="1">
              <a:off x="5844701" y="3538650"/>
              <a:ext cx="8479" cy="8479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85" y="1"/>
                  </a:moveTo>
                  <a:cubicBezTo>
                    <a:pt x="37" y="1"/>
                    <a:pt x="1" y="25"/>
                    <a:pt x="1" y="72"/>
                  </a:cubicBezTo>
                  <a:cubicBezTo>
                    <a:pt x="1" y="108"/>
                    <a:pt x="25" y="144"/>
                    <a:pt x="61" y="156"/>
                  </a:cubicBezTo>
                  <a:cubicBezTo>
                    <a:pt x="109" y="156"/>
                    <a:pt x="144" y="132"/>
                    <a:pt x="144" y="84"/>
                  </a:cubicBezTo>
                  <a:cubicBezTo>
                    <a:pt x="156" y="48"/>
                    <a:pt x="120" y="13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9920;p59">
              <a:extLst>
                <a:ext uri="{FF2B5EF4-FFF2-40B4-BE49-F238E27FC236}">
                  <a16:creationId xmlns:a16="http://schemas.microsoft.com/office/drawing/2014/main" id="{DC1F0448-7EC4-492A-5516-E3FA19D7207A}"/>
                </a:ext>
              </a:extLst>
            </p:cNvPr>
            <p:cNvSpPr/>
            <p:nvPr/>
          </p:nvSpPr>
          <p:spPr>
            <a:xfrm flipH="1">
              <a:off x="5847942" y="3564465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4" y="1"/>
                  </a:moveTo>
                  <a:cubicBezTo>
                    <a:pt x="48" y="1"/>
                    <a:pt x="12" y="25"/>
                    <a:pt x="0" y="61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78" y="146"/>
                    <a:pt x="84" y="147"/>
                    <a:pt x="90" y="147"/>
                  </a:cubicBezTo>
                  <a:cubicBezTo>
                    <a:pt x="129" y="147"/>
                    <a:pt x="156" y="116"/>
                    <a:pt x="156" y="85"/>
                  </a:cubicBezTo>
                  <a:cubicBezTo>
                    <a:pt x="156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9921;p59">
              <a:extLst>
                <a:ext uri="{FF2B5EF4-FFF2-40B4-BE49-F238E27FC236}">
                  <a16:creationId xmlns:a16="http://schemas.microsoft.com/office/drawing/2014/main" id="{7B0BB7C0-FFCF-9F6C-3280-9CD071738BDC}"/>
                </a:ext>
              </a:extLst>
            </p:cNvPr>
            <p:cNvSpPr/>
            <p:nvPr/>
          </p:nvSpPr>
          <p:spPr>
            <a:xfrm flipH="1">
              <a:off x="5836978" y="3552745"/>
              <a:ext cx="4537" cy="7939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69" y="0"/>
                  </a:moveTo>
                  <a:cubicBezTo>
                    <a:pt x="39" y="0"/>
                    <a:pt x="11" y="31"/>
                    <a:pt x="0" y="62"/>
                  </a:cubicBezTo>
                  <a:cubicBezTo>
                    <a:pt x="0" y="110"/>
                    <a:pt x="24" y="146"/>
                    <a:pt x="72" y="146"/>
                  </a:cubicBezTo>
                  <a:lnTo>
                    <a:pt x="84" y="3"/>
                  </a:lnTo>
                  <a:cubicBezTo>
                    <a:pt x="79" y="1"/>
                    <a:pt x="74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9922;p59">
              <a:extLst>
                <a:ext uri="{FF2B5EF4-FFF2-40B4-BE49-F238E27FC236}">
                  <a16:creationId xmlns:a16="http://schemas.microsoft.com/office/drawing/2014/main" id="{737F0DBE-5FC4-D21C-20ED-D1EC43BD75DC}"/>
                </a:ext>
              </a:extLst>
            </p:cNvPr>
            <p:cNvSpPr/>
            <p:nvPr/>
          </p:nvSpPr>
          <p:spPr>
            <a:xfrm flipH="1">
              <a:off x="5859553" y="3549613"/>
              <a:ext cx="4591" cy="7939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13" y="1"/>
                  </a:moveTo>
                  <a:lnTo>
                    <a:pt x="1" y="144"/>
                  </a:lnTo>
                  <a:cubicBezTo>
                    <a:pt x="5" y="146"/>
                    <a:pt x="10" y="147"/>
                    <a:pt x="16" y="147"/>
                  </a:cubicBezTo>
                  <a:cubicBezTo>
                    <a:pt x="48" y="147"/>
                    <a:pt x="84" y="116"/>
                    <a:pt x="84" y="85"/>
                  </a:cubicBezTo>
                  <a:cubicBezTo>
                    <a:pt x="84" y="49"/>
                    <a:pt x="60" y="13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9923;p59">
              <a:extLst>
                <a:ext uri="{FF2B5EF4-FFF2-40B4-BE49-F238E27FC236}">
                  <a16:creationId xmlns:a16="http://schemas.microsoft.com/office/drawing/2014/main" id="{0DEBD53D-D46B-D457-F753-1801BC248FAC}"/>
                </a:ext>
              </a:extLst>
            </p:cNvPr>
            <p:cNvSpPr/>
            <p:nvPr/>
          </p:nvSpPr>
          <p:spPr>
            <a:xfrm flipH="1">
              <a:off x="5856313" y="3524446"/>
              <a:ext cx="4591" cy="7939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12" y="1"/>
                  </a:moveTo>
                  <a:lnTo>
                    <a:pt x="0" y="144"/>
                  </a:lnTo>
                  <a:cubicBezTo>
                    <a:pt x="5" y="146"/>
                    <a:pt x="10" y="146"/>
                    <a:pt x="15" y="146"/>
                  </a:cubicBezTo>
                  <a:cubicBezTo>
                    <a:pt x="45" y="146"/>
                    <a:pt x="72" y="115"/>
                    <a:pt x="72" y="84"/>
                  </a:cubicBezTo>
                  <a:cubicBezTo>
                    <a:pt x="84" y="36"/>
                    <a:pt x="4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9924;p59">
              <a:extLst>
                <a:ext uri="{FF2B5EF4-FFF2-40B4-BE49-F238E27FC236}">
                  <a16:creationId xmlns:a16="http://schemas.microsoft.com/office/drawing/2014/main" id="{30970F14-75E5-AEE4-F94E-88AEA41CD104}"/>
                </a:ext>
              </a:extLst>
            </p:cNvPr>
            <p:cNvSpPr/>
            <p:nvPr/>
          </p:nvSpPr>
          <p:spPr>
            <a:xfrm flipH="1">
              <a:off x="5853774" y="3499278"/>
              <a:ext cx="4537" cy="7777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24" y="0"/>
                  </a:moveTo>
                  <a:lnTo>
                    <a:pt x="0" y="144"/>
                  </a:lnTo>
                  <a:cubicBezTo>
                    <a:pt x="48" y="144"/>
                    <a:pt x="84" y="120"/>
                    <a:pt x="84" y="72"/>
                  </a:cubicBezTo>
                  <a:cubicBezTo>
                    <a:pt x="84" y="36"/>
                    <a:pt x="6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9925;p59">
              <a:extLst>
                <a:ext uri="{FF2B5EF4-FFF2-40B4-BE49-F238E27FC236}">
                  <a16:creationId xmlns:a16="http://schemas.microsoft.com/office/drawing/2014/main" id="{E6C889DF-EFB9-086D-3B84-05BC08319BFA}"/>
                </a:ext>
              </a:extLst>
            </p:cNvPr>
            <p:cNvSpPr/>
            <p:nvPr/>
          </p:nvSpPr>
          <p:spPr>
            <a:xfrm flipH="1">
              <a:off x="5813701" y="3490205"/>
              <a:ext cx="8479" cy="7939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96" y="1"/>
                  </a:moveTo>
                  <a:cubicBezTo>
                    <a:pt x="49" y="1"/>
                    <a:pt x="13" y="25"/>
                    <a:pt x="13" y="73"/>
                  </a:cubicBezTo>
                  <a:cubicBezTo>
                    <a:pt x="1" y="108"/>
                    <a:pt x="37" y="144"/>
                    <a:pt x="73" y="144"/>
                  </a:cubicBezTo>
                  <a:cubicBezTo>
                    <a:pt x="79" y="146"/>
                    <a:pt x="85" y="147"/>
                    <a:pt x="91" y="147"/>
                  </a:cubicBezTo>
                  <a:cubicBezTo>
                    <a:pt x="129" y="147"/>
                    <a:pt x="156" y="116"/>
                    <a:pt x="156" y="85"/>
                  </a:cubicBezTo>
                  <a:cubicBezTo>
                    <a:pt x="156" y="37"/>
                    <a:pt x="13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9926;p59">
              <a:extLst>
                <a:ext uri="{FF2B5EF4-FFF2-40B4-BE49-F238E27FC236}">
                  <a16:creationId xmlns:a16="http://schemas.microsoft.com/office/drawing/2014/main" id="{99127420-6597-D970-37AD-F7C105643514}"/>
                </a:ext>
              </a:extLst>
            </p:cNvPr>
            <p:cNvSpPr/>
            <p:nvPr/>
          </p:nvSpPr>
          <p:spPr>
            <a:xfrm flipH="1">
              <a:off x="5805330" y="3504409"/>
              <a:ext cx="4537" cy="7831"/>
            </a:xfrm>
            <a:custGeom>
              <a:avLst/>
              <a:gdLst/>
              <a:ahLst/>
              <a:cxnLst/>
              <a:rect l="l" t="t" r="r" b="b"/>
              <a:pathLst>
                <a:path w="84" h="145" extrusionOk="0">
                  <a:moveTo>
                    <a:pt x="84" y="1"/>
                  </a:moveTo>
                  <a:cubicBezTo>
                    <a:pt x="36" y="1"/>
                    <a:pt x="0" y="25"/>
                    <a:pt x="0" y="73"/>
                  </a:cubicBezTo>
                  <a:cubicBezTo>
                    <a:pt x="0" y="109"/>
                    <a:pt x="24" y="144"/>
                    <a:pt x="60" y="144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9927;p59">
              <a:extLst>
                <a:ext uri="{FF2B5EF4-FFF2-40B4-BE49-F238E27FC236}">
                  <a16:creationId xmlns:a16="http://schemas.microsoft.com/office/drawing/2014/main" id="{9EB0DB93-E870-4D4C-F0EE-0728DDCB3281}"/>
                </a:ext>
              </a:extLst>
            </p:cNvPr>
            <p:cNvSpPr/>
            <p:nvPr/>
          </p:nvSpPr>
          <p:spPr>
            <a:xfrm flipH="1">
              <a:off x="5807922" y="3530116"/>
              <a:ext cx="4537" cy="7939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65" y="1"/>
                  </a:moveTo>
                  <a:cubicBezTo>
                    <a:pt x="27" y="1"/>
                    <a:pt x="0" y="32"/>
                    <a:pt x="0" y="63"/>
                  </a:cubicBezTo>
                  <a:cubicBezTo>
                    <a:pt x="0" y="99"/>
                    <a:pt x="24" y="135"/>
                    <a:pt x="72" y="147"/>
                  </a:cubicBezTo>
                  <a:lnTo>
                    <a:pt x="84" y="3"/>
                  </a:lnTo>
                  <a:cubicBezTo>
                    <a:pt x="77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9928;p59">
              <a:extLst>
                <a:ext uri="{FF2B5EF4-FFF2-40B4-BE49-F238E27FC236}">
                  <a16:creationId xmlns:a16="http://schemas.microsoft.com/office/drawing/2014/main" id="{51A08CC8-DF39-1EDA-B566-39C6D24C4C9B}"/>
                </a:ext>
              </a:extLst>
            </p:cNvPr>
            <p:cNvSpPr/>
            <p:nvPr/>
          </p:nvSpPr>
          <p:spPr>
            <a:xfrm flipH="1">
              <a:off x="5815645" y="3516075"/>
              <a:ext cx="9073" cy="7777"/>
            </a:xfrm>
            <a:custGeom>
              <a:avLst/>
              <a:gdLst/>
              <a:ahLst/>
              <a:cxnLst/>
              <a:rect l="l" t="t" r="r" b="b"/>
              <a:pathLst>
                <a:path w="168" h="144" extrusionOk="0">
                  <a:moveTo>
                    <a:pt x="96" y="0"/>
                  </a:moveTo>
                  <a:cubicBezTo>
                    <a:pt x="48" y="0"/>
                    <a:pt x="12" y="24"/>
                    <a:pt x="12" y="60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20" y="144"/>
                    <a:pt x="155" y="120"/>
                    <a:pt x="155" y="84"/>
                  </a:cubicBezTo>
                  <a:cubicBezTo>
                    <a:pt x="167" y="36"/>
                    <a:pt x="132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9929;p59">
              <a:extLst>
                <a:ext uri="{FF2B5EF4-FFF2-40B4-BE49-F238E27FC236}">
                  <a16:creationId xmlns:a16="http://schemas.microsoft.com/office/drawing/2014/main" id="{1BB67EDA-D56D-2A46-F3C7-0E71274CCBC2}"/>
                </a:ext>
              </a:extLst>
            </p:cNvPr>
            <p:cNvSpPr/>
            <p:nvPr/>
          </p:nvSpPr>
          <p:spPr>
            <a:xfrm flipH="1">
              <a:off x="5818238" y="3541782"/>
              <a:ext cx="9073" cy="7885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7" y="0"/>
                  </a:moveTo>
                  <a:cubicBezTo>
                    <a:pt x="39" y="0"/>
                    <a:pt x="12" y="31"/>
                    <a:pt x="12" y="62"/>
                  </a:cubicBezTo>
                  <a:cubicBezTo>
                    <a:pt x="0" y="110"/>
                    <a:pt x="36" y="146"/>
                    <a:pt x="72" y="146"/>
                  </a:cubicBezTo>
                  <a:cubicBezTo>
                    <a:pt x="120" y="146"/>
                    <a:pt x="156" y="122"/>
                    <a:pt x="156" y="74"/>
                  </a:cubicBezTo>
                  <a:cubicBezTo>
                    <a:pt x="168" y="38"/>
                    <a:pt x="132" y="2"/>
                    <a:pt x="96" y="2"/>
                  </a:cubicBezTo>
                  <a:cubicBezTo>
                    <a:pt x="89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9930;p59">
              <a:extLst>
                <a:ext uri="{FF2B5EF4-FFF2-40B4-BE49-F238E27FC236}">
                  <a16:creationId xmlns:a16="http://schemas.microsoft.com/office/drawing/2014/main" id="{98FA569B-C84C-4512-8BA7-037C821FD111}"/>
                </a:ext>
              </a:extLst>
            </p:cNvPr>
            <p:cNvSpPr/>
            <p:nvPr/>
          </p:nvSpPr>
          <p:spPr>
            <a:xfrm flipH="1">
              <a:off x="5820830" y="3567057"/>
              <a:ext cx="9073" cy="8479"/>
            </a:xfrm>
            <a:custGeom>
              <a:avLst/>
              <a:gdLst/>
              <a:ahLst/>
              <a:cxnLst/>
              <a:rect l="l" t="t" r="r" b="b"/>
              <a:pathLst>
                <a:path w="168" h="157" extrusionOk="0">
                  <a:moveTo>
                    <a:pt x="96" y="1"/>
                  </a:moveTo>
                  <a:cubicBezTo>
                    <a:pt x="48" y="1"/>
                    <a:pt x="12" y="37"/>
                    <a:pt x="12" y="72"/>
                  </a:cubicBezTo>
                  <a:cubicBezTo>
                    <a:pt x="0" y="108"/>
                    <a:pt x="36" y="144"/>
                    <a:pt x="72" y="156"/>
                  </a:cubicBezTo>
                  <a:cubicBezTo>
                    <a:pt x="120" y="156"/>
                    <a:pt x="156" y="132"/>
                    <a:pt x="156" y="84"/>
                  </a:cubicBezTo>
                  <a:cubicBezTo>
                    <a:pt x="168" y="49"/>
                    <a:pt x="132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9931;p59">
              <a:extLst>
                <a:ext uri="{FF2B5EF4-FFF2-40B4-BE49-F238E27FC236}">
                  <a16:creationId xmlns:a16="http://schemas.microsoft.com/office/drawing/2014/main" id="{E4DF77EC-3A35-071C-888D-C9DF03A47A9F}"/>
                </a:ext>
              </a:extLst>
            </p:cNvPr>
            <p:cNvSpPr/>
            <p:nvPr/>
          </p:nvSpPr>
          <p:spPr>
            <a:xfrm flipH="1">
              <a:off x="5810461" y="3555446"/>
              <a:ext cx="4591" cy="7777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84" y="0"/>
                  </a:moveTo>
                  <a:cubicBezTo>
                    <a:pt x="48" y="0"/>
                    <a:pt x="12" y="24"/>
                    <a:pt x="0" y="60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9932;p59">
              <a:extLst>
                <a:ext uri="{FF2B5EF4-FFF2-40B4-BE49-F238E27FC236}">
                  <a16:creationId xmlns:a16="http://schemas.microsoft.com/office/drawing/2014/main" id="{289BB67A-2015-B1C2-6A8D-C1848D9C154F}"/>
                </a:ext>
              </a:extLst>
            </p:cNvPr>
            <p:cNvSpPr/>
            <p:nvPr/>
          </p:nvSpPr>
          <p:spPr>
            <a:xfrm flipH="1">
              <a:off x="5833090" y="3552853"/>
              <a:ext cx="4591" cy="7831"/>
            </a:xfrm>
            <a:custGeom>
              <a:avLst/>
              <a:gdLst/>
              <a:ahLst/>
              <a:cxnLst/>
              <a:rect l="l" t="t" r="r" b="b"/>
              <a:pathLst>
                <a:path w="85" h="145" extrusionOk="0">
                  <a:moveTo>
                    <a:pt x="13" y="1"/>
                  </a:moveTo>
                  <a:lnTo>
                    <a:pt x="1" y="144"/>
                  </a:lnTo>
                  <a:cubicBezTo>
                    <a:pt x="37" y="144"/>
                    <a:pt x="73" y="120"/>
                    <a:pt x="85" y="84"/>
                  </a:cubicBezTo>
                  <a:cubicBezTo>
                    <a:pt x="85" y="37"/>
                    <a:pt x="6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9933;p59">
              <a:extLst>
                <a:ext uri="{FF2B5EF4-FFF2-40B4-BE49-F238E27FC236}">
                  <a16:creationId xmlns:a16="http://schemas.microsoft.com/office/drawing/2014/main" id="{8157E407-AE9E-7926-AFBA-11DB5B2B12A4}"/>
                </a:ext>
              </a:extLst>
            </p:cNvPr>
            <p:cNvSpPr/>
            <p:nvPr/>
          </p:nvSpPr>
          <p:spPr>
            <a:xfrm flipH="1">
              <a:off x="5830497" y="3527038"/>
              <a:ext cx="4591" cy="8425"/>
            </a:xfrm>
            <a:custGeom>
              <a:avLst/>
              <a:gdLst/>
              <a:ahLst/>
              <a:cxnLst/>
              <a:rect l="l" t="t" r="r" b="b"/>
              <a:pathLst>
                <a:path w="85" h="156" extrusionOk="0">
                  <a:moveTo>
                    <a:pt x="13" y="0"/>
                  </a:moveTo>
                  <a:lnTo>
                    <a:pt x="1" y="156"/>
                  </a:lnTo>
                  <a:cubicBezTo>
                    <a:pt x="49" y="156"/>
                    <a:pt x="84" y="132"/>
                    <a:pt x="84" y="84"/>
                  </a:cubicBezTo>
                  <a:cubicBezTo>
                    <a:pt x="84" y="48"/>
                    <a:pt x="60" y="12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9934;p59">
              <a:extLst>
                <a:ext uri="{FF2B5EF4-FFF2-40B4-BE49-F238E27FC236}">
                  <a16:creationId xmlns:a16="http://schemas.microsoft.com/office/drawing/2014/main" id="{FE0615FA-BCD5-2606-90A3-F89455FE369E}"/>
                </a:ext>
              </a:extLst>
            </p:cNvPr>
            <p:cNvSpPr/>
            <p:nvPr/>
          </p:nvSpPr>
          <p:spPr>
            <a:xfrm flipH="1">
              <a:off x="5827905" y="3501871"/>
              <a:ext cx="4591" cy="7885"/>
            </a:xfrm>
            <a:custGeom>
              <a:avLst/>
              <a:gdLst/>
              <a:ahLst/>
              <a:cxnLst/>
              <a:rect l="l" t="t" r="r" b="b"/>
              <a:pathLst>
                <a:path w="85" h="146" extrusionOk="0">
                  <a:moveTo>
                    <a:pt x="24" y="0"/>
                  </a:moveTo>
                  <a:lnTo>
                    <a:pt x="1" y="144"/>
                  </a:lnTo>
                  <a:cubicBezTo>
                    <a:pt x="7" y="145"/>
                    <a:pt x="13" y="146"/>
                    <a:pt x="19" y="146"/>
                  </a:cubicBezTo>
                  <a:cubicBezTo>
                    <a:pt x="57" y="146"/>
                    <a:pt x="84" y="115"/>
                    <a:pt x="84" y="84"/>
                  </a:cubicBezTo>
                  <a:cubicBezTo>
                    <a:pt x="84" y="36"/>
                    <a:pt x="60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9935;p59">
              <a:extLst>
                <a:ext uri="{FF2B5EF4-FFF2-40B4-BE49-F238E27FC236}">
                  <a16:creationId xmlns:a16="http://schemas.microsoft.com/office/drawing/2014/main" id="{1D808D3E-1AF8-9E97-B8B3-FA6DEDB67A28}"/>
                </a:ext>
              </a:extLst>
            </p:cNvPr>
            <p:cNvSpPr/>
            <p:nvPr/>
          </p:nvSpPr>
          <p:spPr>
            <a:xfrm flipH="1">
              <a:off x="5787886" y="3492798"/>
              <a:ext cx="8425" cy="7831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84" y="1"/>
                  </a:moveTo>
                  <a:cubicBezTo>
                    <a:pt x="48" y="1"/>
                    <a:pt x="12" y="25"/>
                    <a:pt x="12" y="60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20" y="144"/>
                    <a:pt x="156" y="120"/>
                    <a:pt x="156" y="84"/>
                  </a:cubicBezTo>
                  <a:cubicBezTo>
                    <a:pt x="156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9936;p59">
              <a:extLst>
                <a:ext uri="{FF2B5EF4-FFF2-40B4-BE49-F238E27FC236}">
                  <a16:creationId xmlns:a16="http://schemas.microsoft.com/office/drawing/2014/main" id="{EF710D6F-1712-9146-18F3-F7407EE0A900}"/>
                </a:ext>
              </a:extLst>
            </p:cNvPr>
            <p:cNvSpPr/>
            <p:nvPr/>
          </p:nvSpPr>
          <p:spPr>
            <a:xfrm flipH="1">
              <a:off x="5779514" y="3506893"/>
              <a:ext cx="4537" cy="7939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65" y="0"/>
                  </a:moveTo>
                  <a:cubicBezTo>
                    <a:pt x="27" y="0"/>
                    <a:pt x="0" y="31"/>
                    <a:pt x="0" y="63"/>
                  </a:cubicBezTo>
                  <a:cubicBezTo>
                    <a:pt x="0" y="110"/>
                    <a:pt x="24" y="146"/>
                    <a:pt x="72" y="146"/>
                  </a:cubicBezTo>
                  <a:lnTo>
                    <a:pt x="84" y="3"/>
                  </a:lnTo>
                  <a:cubicBezTo>
                    <a:pt x="78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9937;p59">
              <a:extLst>
                <a:ext uri="{FF2B5EF4-FFF2-40B4-BE49-F238E27FC236}">
                  <a16:creationId xmlns:a16="http://schemas.microsoft.com/office/drawing/2014/main" id="{F7E1F4C4-BD64-FFA8-A4AE-688A0B72C09A}"/>
                </a:ext>
              </a:extLst>
            </p:cNvPr>
            <p:cNvSpPr/>
            <p:nvPr/>
          </p:nvSpPr>
          <p:spPr>
            <a:xfrm flipH="1">
              <a:off x="5782053" y="3532223"/>
              <a:ext cx="4591" cy="8425"/>
            </a:xfrm>
            <a:custGeom>
              <a:avLst/>
              <a:gdLst/>
              <a:ahLst/>
              <a:cxnLst/>
              <a:rect l="l" t="t" r="r" b="b"/>
              <a:pathLst>
                <a:path w="85" h="156" extrusionOk="0">
                  <a:moveTo>
                    <a:pt x="84" y="0"/>
                  </a:moveTo>
                  <a:cubicBezTo>
                    <a:pt x="48" y="0"/>
                    <a:pt x="12" y="24"/>
                    <a:pt x="12" y="72"/>
                  </a:cubicBezTo>
                  <a:cubicBezTo>
                    <a:pt x="0" y="108"/>
                    <a:pt x="36" y="144"/>
                    <a:pt x="72" y="155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9938;p59">
              <a:extLst>
                <a:ext uri="{FF2B5EF4-FFF2-40B4-BE49-F238E27FC236}">
                  <a16:creationId xmlns:a16="http://schemas.microsoft.com/office/drawing/2014/main" id="{C5C0ADE6-B822-5816-54DE-1AE28C296150}"/>
                </a:ext>
              </a:extLst>
            </p:cNvPr>
            <p:cNvSpPr/>
            <p:nvPr/>
          </p:nvSpPr>
          <p:spPr>
            <a:xfrm flipH="1">
              <a:off x="5789830" y="3518505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65" y="1"/>
                  </a:moveTo>
                  <a:cubicBezTo>
                    <a:pt x="27" y="1"/>
                    <a:pt x="0" y="32"/>
                    <a:pt x="0" y="63"/>
                  </a:cubicBezTo>
                  <a:cubicBezTo>
                    <a:pt x="0" y="111"/>
                    <a:pt x="24" y="146"/>
                    <a:pt x="72" y="146"/>
                  </a:cubicBezTo>
                  <a:cubicBezTo>
                    <a:pt x="108" y="146"/>
                    <a:pt x="144" y="123"/>
                    <a:pt x="156" y="75"/>
                  </a:cubicBezTo>
                  <a:cubicBezTo>
                    <a:pt x="156" y="39"/>
                    <a:pt x="120" y="3"/>
                    <a:pt x="84" y="3"/>
                  </a:cubicBezTo>
                  <a:cubicBezTo>
                    <a:pt x="78" y="1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9939;p59">
              <a:extLst>
                <a:ext uri="{FF2B5EF4-FFF2-40B4-BE49-F238E27FC236}">
                  <a16:creationId xmlns:a16="http://schemas.microsoft.com/office/drawing/2014/main" id="{12273A05-E956-3503-DD94-6E8ED9125E83}"/>
                </a:ext>
              </a:extLst>
            </p:cNvPr>
            <p:cNvSpPr/>
            <p:nvPr/>
          </p:nvSpPr>
          <p:spPr>
            <a:xfrm flipH="1">
              <a:off x="5792422" y="3544320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0" y="1"/>
                  </a:moveTo>
                  <a:cubicBezTo>
                    <a:pt x="39" y="1"/>
                    <a:pt x="11" y="32"/>
                    <a:pt x="0" y="63"/>
                  </a:cubicBezTo>
                  <a:cubicBezTo>
                    <a:pt x="0" y="99"/>
                    <a:pt x="36" y="135"/>
                    <a:pt x="72" y="147"/>
                  </a:cubicBezTo>
                  <a:cubicBezTo>
                    <a:pt x="120" y="147"/>
                    <a:pt x="156" y="123"/>
                    <a:pt x="156" y="75"/>
                  </a:cubicBezTo>
                  <a:cubicBezTo>
                    <a:pt x="156" y="39"/>
                    <a:pt x="132" y="3"/>
                    <a:pt x="84" y="3"/>
                  </a:cubicBezTo>
                  <a:cubicBezTo>
                    <a:pt x="79" y="2"/>
                    <a:pt x="74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9940;p59">
              <a:extLst>
                <a:ext uri="{FF2B5EF4-FFF2-40B4-BE49-F238E27FC236}">
                  <a16:creationId xmlns:a16="http://schemas.microsoft.com/office/drawing/2014/main" id="{F901DDE2-5312-1497-8296-877575CCA28D}"/>
                </a:ext>
              </a:extLst>
            </p:cNvPr>
            <p:cNvSpPr/>
            <p:nvPr/>
          </p:nvSpPr>
          <p:spPr>
            <a:xfrm flipH="1">
              <a:off x="5794366" y="3569650"/>
              <a:ext cx="9073" cy="8425"/>
            </a:xfrm>
            <a:custGeom>
              <a:avLst/>
              <a:gdLst/>
              <a:ahLst/>
              <a:cxnLst/>
              <a:rect l="l" t="t" r="r" b="b"/>
              <a:pathLst>
                <a:path w="168" h="156" extrusionOk="0">
                  <a:moveTo>
                    <a:pt x="96" y="1"/>
                  </a:moveTo>
                  <a:cubicBezTo>
                    <a:pt x="48" y="1"/>
                    <a:pt x="13" y="36"/>
                    <a:pt x="13" y="72"/>
                  </a:cubicBezTo>
                  <a:cubicBezTo>
                    <a:pt x="1" y="108"/>
                    <a:pt x="36" y="144"/>
                    <a:pt x="84" y="156"/>
                  </a:cubicBezTo>
                  <a:cubicBezTo>
                    <a:pt x="120" y="156"/>
                    <a:pt x="156" y="120"/>
                    <a:pt x="156" y="84"/>
                  </a:cubicBezTo>
                  <a:cubicBezTo>
                    <a:pt x="168" y="48"/>
                    <a:pt x="132" y="12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9941;p59">
              <a:extLst>
                <a:ext uri="{FF2B5EF4-FFF2-40B4-BE49-F238E27FC236}">
                  <a16:creationId xmlns:a16="http://schemas.microsoft.com/office/drawing/2014/main" id="{B9DEE840-60DC-D62D-016C-ED91663CD7FC}"/>
                </a:ext>
              </a:extLst>
            </p:cNvPr>
            <p:cNvSpPr/>
            <p:nvPr/>
          </p:nvSpPr>
          <p:spPr>
            <a:xfrm flipH="1">
              <a:off x="5783997" y="3557876"/>
              <a:ext cx="4591" cy="7939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69" y="1"/>
                  </a:moveTo>
                  <a:cubicBezTo>
                    <a:pt x="36" y="1"/>
                    <a:pt x="1" y="32"/>
                    <a:pt x="1" y="63"/>
                  </a:cubicBezTo>
                  <a:cubicBezTo>
                    <a:pt x="1" y="111"/>
                    <a:pt x="24" y="147"/>
                    <a:pt x="72" y="147"/>
                  </a:cubicBezTo>
                  <a:lnTo>
                    <a:pt x="84" y="3"/>
                  </a:lnTo>
                  <a:cubicBezTo>
                    <a:pt x="79" y="2"/>
                    <a:pt x="74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9942;p59">
              <a:extLst>
                <a:ext uri="{FF2B5EF4-FFF2-40B4-BE49-F238E27FC236}">
                  <a16:creationId xmlns:a16="http://schemas.microsoft.com/office/drawing/2014/main" id="{BF9DCE55-772F-6C96-C6D2-11B2F92949B8}"/>
                </a:ext>
              </a:extLst>
            </p:cNvPr>
            <p:cNvSpPr/>
            <p:nvPr/>
          </p:nvSpPr>
          <p:spPr>
            <a:xfrm flipH="1">
              <a:off x="5806626" y="3555446"/>
              <a:ext cx="4537" cy="7939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12" y="0"/>
                  </a:moveTo>
                  <a:lnTo>
                    <a:pt x="0" y="144"/>
                  </a:lnTo>
                  <a:cubicBezTo>
                    <a:pt x="5" y="146"/>
                    <a:pt x="10" y="146"/>
                    <a:pt x="14" y="146"/>
                  </a:cubicBezTo>
                  <a:cubicBezTo>
                    <a:pt x="45" y="146"/>
                    <a:pt x="73" y="115"/>
                    <a:pt x="84" y="84"/>
                  </a:cubicBezTo>
                  <a:cubicBezTo>
                    <a:pt x="84" y="36"/>
                    <a:pt x="60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9943;p59">
              <a:extLst>
                <a:ext uri="{FF2B5EF4-FFF2-40B4-BE49-F238E27FC236}">
                  <a16:creationId xmlns:a16="http://schemas.microsoft.com/office/drawing/2014/main" id="{0321833D-523A-B7A0-DE7D-2EF3AA961C93}"/>
                </a:ext>
              </a:extLst>
            </p:cNvPr>
            <p:cNvSpPr/>
            <p:nvPr/>
          </p:nvSpPr>
          <p:spPr>
            <a:xfrm flipH="1">
              <a:off x="5804034" y="3530278"/>
              <a:ext cx="4591" cy="7777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13" y="0"/>
                  </a:moveTo>
                  <a:lnTo>
                    <a:pt x="1" y="144"/>
                  </a:lnTo>
                  <a:cubicBezTo>
                    <a:pt x="37" y="144"/>
                    <a:pt x="73" y="120"/>
                    <a:pt x="85" y="72"/>
                  </a:cubicBezTo>
                  <a:cubicBezTo>
                    <a:pt x="85" y="36"/>
                    <a:pt x="4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9944;p59">
              <a:extLst>
                <a:ext uri="{FF2B5EF4-FFF2-40B4-BE49-F238E27FC236}">
                  <a16:creationId xmlns:a16="http://schemas.microsoft.com/office/drawing/2014/main" id="{3F727CA7-BE36-9306-FF17-5407478196F3}"/>
                </a:ext>
              </a:extLst>
            </p:cNvPr>
            <p:cNvSpPr/>
            <p:nvPr/>
          </p:nvSpPr>
          <p:spPr>
            <a:xfrm flipH="1">
              <a:off x="5801441" y="3504409"/>
              <a:ext cx="5239" cy="7939"/>
            </a:xfrm>
            <a:custGeom>
              <a:avLst/>
              <a:gdLst/>
              <a:ahLst/>
              <a:cxnLst/>
              <a:rect l="l" t="t" r="r" b="b"/>
              <a:pathLst>
                <a:path w="97" h="147" extrusionOk="0">
                  <a:moveTo>
                    <a:pt x="25" y="1"/>
                  </a:moveTo>
                  <a:lnTo>
                    <a:pt x="1" y="144"/>
                  </a:lnTo>
                  <a:cubicBezTo>
                    <a:pt x="7" y="146"/>
                    <a:pt x="13" y="147"/>
                    <a:pt x="19" y="147"/>
                  </a:cubicBezTo>
                  <a:cubicBezTo>
                    <a:pt x="58" y="147"/>
                    <a:pt x="84" y="116"/>
                    <a:pt x="84" y="85"/>
                  </a:cubicBezTo>
                  <a:cubicBezTo>
                    <a:pt x="96" y="37"/>
                    <a:pt x="6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9945;p59">
              <a:extLst>
                <a:ext uri="{FF2B5EF4-FFF2-40B4-BE49-F238E27FC236}">
                  <a16:creationId xmlns:a16="http://schemas.microsoft.com/office/drawing/2014/main" id="{C5955C49-06FC-C3E4-CC1D-7C805217D960}"/>
                </a:ext>
              </a:extLst>
            </p:cNvPr>
            <p:cNvSpPr/>
            <p:nvPr/>
          </p:nvSpPr>
          <p:spPr>
            <a:xfrm flipH="1">
              <a:off x="5762070" y="3494742"/>
              <a:ext cx="8425" cy="8425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2" y="36"/>
                    <a:pt x="12" y="72"/>
                  </a:cubicBezTo>
                  <a:cubicBezTo>
                    <a:pt x="0" y="108"/>
                    <a:pt x="36" y="144"/>
                    <a:pt x="72" y="156"/>
                  </a:cubicBezTo>
                  <a:cubicBezTo>
                    <a:pt x="120" y="156"/>
                    <a:pt x="156" y="120"/>
                    <a:pt x="156" y="84"/>
                  </a:cubicBezTo>
                  <a:cubicBezTo>
                    <a:pt x="156" y="48"/>
                    <a:pt x="132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9946;p59">
              <a:extLst>
                <a:ext uri="{FF2B5EF4-FFF2-40B4-BE49-F238E27FC236}">
                  <a16:creationId xmlns:a16="http://schemas.microsoft.com/office/drawing/2014/main" id="{7BA842FF-886B-B83A-94B5-43181331E0BE}"/>
                </a:ext>
              </a:extLst>
            </p:cNvPr>
            <p:cNvSpPr/>
            <p:nvPr/>
          </p:nvSpPr>
          <p:spPr>
            <a:xfrm flipH="1">
              <a:off x="5753645" y="3508946"/>
              <a:ext cx="4591" cy="7831"/>
            </a:xfrm>
            <a:custGeom>
              <a:avLst/>
              <a:gdLst/>
              <a:ahLst/>
              <a:cxnLst/>
              <a:rect l="l" t="t" r="r" b="b"/>
              <a:pathLst>
                <a:path w="85" h="145" extrusionOk="0">
                  <a:moveTo>
                    <a:pt x="84" y="1"/>
                  </a:moveTo>
                  <a:cubicBezTo>
                    <a:pt x="36" y="1"/>
                    <a:pt x="1" y="25"/>
                    <a:pt x="1" y="72"/>
                  </a:cubicBezTo>
                  <a:cubicBezTo>
                    <a:pt x="1" y="108"/>
                    <a:pt x="36" y="144"/>
                    <a:pt x="72" y="144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9947;p59">
              <a:extLst>
                <a:ext uri="{FF2B5EF4-FFF2-40B4-BE49-F238E27FC236}">
                  <a16:creationId xmlns:a16="http://schemas.microsoft.com/office/drawing/2014/main" id="{67BCCAD5-222B-7664-AFB4-6347BB1B940E}"/>
                </a:ext>
              </a:extLst>
            </p:cNvPr>
            <p:cNvSpPr/>
            <p:nvPr/>
          </p:nvSpPr>
          <p:spPr>
            <a:xfrm flipH="1">
              <a:off x="5755589" y="3534113"/>
              <a:ext cx="4591" cy="8479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84" y="1"/>
                  </a:moveTo>
                  <a:cubicBezTo>
                    <a:pt x="37" y="1"/>
                    <a:pt x="1" y="37"/>
                    <a:pt x="1" y="73"/>
                  </a:cubicBezTo>
                  <a:cubicBezTo>
                    <a:pt x="1" y="120"/>
                    <a:pt x="37" y="144"/>
                    <a:pt x="72" y="156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9948;p59">
              <a:extLst>
                <a:ext uri="{FF2B5EF4-FFF2-40B4-BE49-F238E27FC236}">
                  <a16:creationId xmlns:a16="http://schemas.microsoft.com/office/drawing/2014/main" id="{5C65F5EA-2842-B8F4-0603-D1CC5648A01C}"/>
                </a:ext>
              </a:extLst>
            </p:cNvPr>
            <p:cNvSpPr/>
            <p:nvPr/>
          </p:nvSpPr>
          <p:spPr>
            <a:xfrm flipH="1">
              <a:off x="5764014" y="3520557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4" y="1"/>
                  </a:moveTo>
                  <a:cubicBezTo>
                    <a:pt x="48" y="1"/>
                    <a:pt x="12" y="25"/>
                    <a:pt x="0" y="73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79" y="146"/>
                    <a:pt x="85" y="147"/>
                    <a:pt x="91" y="147"/>
                  </a:cubicBezTo>
                  <a:cubicBezTo>
                    <a:pt x="129" y="147"/>
                    <a:pt x="156" y="116"/>
                    <a:pt x="156" y="85"/>
                  </a:cubicBezTo>
                  <a:cubicBezTo>
                    <a:pt x="156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9949;p59">
              <a:extLst>
                <a:ext uri="{FF2B5EF4-FFF2-40B4-BE49-F238E27FC236}">
                  <a16:creationId xmlns:a16="http://schemas.microsoft.com/office/drawing/2014/main" id="{04133490-8BF0-D5D3-5924-6D41A7145CF4}"/>
                </a:ext>
              </a:extLst>
            </p:cNvPr>
            <p:cNvSpPr/>
            <p:nvPr/>
          </p:nvSpPr>
          <p:spPr>
            <a:xfrm flipH="1">
              <a:off x="5765905" y="3546427"/>
              <a:ext cx="8479" cy="7885"/>
            </a:xfrm>
            <a:custGeom>
              <a:avLst/>
              <a:gdLst/>
              <a:ahLst/>
              <a:cxnLst/>
              <a:rect l="l" t="t" r="r" b="b"/>
              <a:pathLst>
                <a:path w="157" h="146" extrusionOk="0">
                  <a:moveTo>
                    <a:pt x="84" y="0"/>
                  </a:moveTo>
                  <a:cubicBezTo>
                    <a:pt x="48" y="0"/>
                    <a:pt x="1" y="24"/>
                    <a:pt x="1" y="72"/>
                  </a:cubicBezTo>
                  <a:cubicBezTo>
                    <a:pt x="1" y="108"/>
                    <a:pt x="36" y="144"/>
                    <a:pt x="72" y="144"/>
                  </a:cubicBezTo>
                  <a:cubicBezTo>
                    <a:pt x="79" y="145"/>
                    <a:pt x="85" y="146"/>
                    <a:pt x="91" y="146"/>
                  </a:cubicBezTo>
                  <a:cubicBezTo>
                    <a:pt x="129" y="146"/>
                    <a:pt x="156" y="115"/>
                    <a:pt x="156" y="84"/>
                  </a:cubicBezTo>
                  <a:cubicBezTo>
                    <a:pt x="156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9950;p59">
              <a:extLst>
                <a:ext uri="{FF2B5EF4-FFF2-40B4-BE49-F238E27FC236}">
                  <a16:creationId xmlns:a16="http://schemas.microsoft.com/office/drawing/2014/main" id="{D2BFAAC2-B133-F259-6418-1FA0F8536609}"/>
                </a:ext>
              </a:extLst>
            </p:cNvPr>
            <p:cNvSpPr/>
            <p:nvPr/>
          </p:nvSpPr>
          <p:spPr>
            <a:xfrm flipH="1">
              <a:off x="5767849" y="3572242"/>
              <a:ext cx="8479" cy="7777"/>
            </a:xfrm>
            <a:custGeom>
              <a:avLst/>
              <a:gdLst/>
              <a:ahLst/>
              <a:cxnLst/>
              <a:rect l="l" t="t" r="r" b="b"/>
              <a:pathLst>
                <a:path w="157" h="144" extrusionOk="0">
                  <a:moveTo>
                    <a:pt x="84" y="0"/>
                  </a:moveTo>
                  <a:cubicBezTo>
                    <a:pt x="37" y="0"/>
                    <a:pt x="1" y="24"/>
                    <a:pt x="1" y="60"/>
                  </a:cubicBezTo>
                  <a:cubicBezTo>
                    <a:pt x="1" y="108"/>
                    <a:pt x="25" y="144"/>
                    <a:pt x="72" y="144"/>
                  </a:cubicBezTo>
                  <a:cubicBezTo>
                    <a:pt x="108" y="144"/>
                    <a:pt x="144" y="120"/>
                    <a:pt x="156" y="72"/>
                  </a:cubicBezTo>
                  <a:cubicBezTo>
                    <a:pt x="156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9951;p59">
              <a:extLst>
                <a:ext uri="{FF2B5EF4-FFF2-40B4-BE49-F238E27FC236}">
                  <a16:creationId xmlns:a16="http://schemas.microsoft.com/office/drawing/2014/main" id="{8B3A63D7-21D7-08F2-3CB4-F3CAEDBC3FC1}"/>
                </a:ext>
              </a:extLst>
            </p:cNvPr>
            <p:cNvSpPr/>
            <p:nvPr/>
          </p:nvSpPr>
          <p:spPr>
            <a:xfrm flipH="1">
              <a:off x="5757534" y="3559982"/>
              <a:ext cx="4591" cy="7777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84" y="0"/>
                  </a:moveTo>
                  <a:cubicBezTo>
                    <a:pt x="49" y="0"/>
                    <a:pt x="1" y="24"/>
                    <a:pt x="1" y="72"/>
                  </a:cubicBezTo>
                  <a:cubicBezTo>
                    <a:pt x="1" y="108"/>
                    <a:pt x="37" y="144"/>
                    <a:pt x="73" y="14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9952;p59">
              <a:extLst>
                <a:ext uri="{FF2B5EF4-FFF2-40B4-BE49-F238E27FC236}">
                  <a16:creationId xmlns:a16="http://schemas.microsoft.com/office/drawing/2014/main" id="{CE913EB8-E074-CBA4-4F0A-892642E2FE6B}"/>
                </a:ext>
              </a:extLst>
            </p:cNvPr>
            <p:cNvSpPr/>
            <p:nvPr/>
          </p:nvSpPr>
          <p:spPr>
            <a:xfrm flipH="1">
              <a:off x="5780109" y="3558038"/>
              <a:ext cx="4591" cy="7777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12" y="0"/>
                  </a:moveTo>
                  <a:lnTo>
                    <a:pt x="0" y="144"/>
                  </a:lnTo>
                  <a:cubicBezTo>
                    <a:pt x="36" y="144"/>
                    <a:pt x="84" y="120"/>
                    <a:pt x="84" y="72"/>
                  </a:cubicBezTo>
                  <a:cubicBezTo>
                    <a:pt x="84" y="36"/>
                    <a:pt x="60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9953;p59">
              <a:extLst>
                <a:ext uri="{FF2B5EF4-FFF2-40B4-BE49-F238E27FC236}">
                  <a16:creationId xmlns:a16="http://schemas.microsoft.com/office/drawing/2014/main" id="{4E6EF14C-653B-F451-39A9-B72B48C90131}"/>
                </a:ext>
              </a:extLst>
            </p:cNvPr>
            <p:cNvSpPr/>
            <p:nvPr/>
          </p:nvSpPr>
          <p:spPr>
            <a:xfrm flipH="1">
              <a:off x="5778218" y="3532223"/>
              <a:ext cx="4537" cy="8425"/>
            </a:xfrm>
            <a:custGeom>
              <a:avLst/>
              <a:gdLst/>
              <a:ahLst/>
              <a:cxnLst/>
              <a:rect l="l" t="t" r="r" b="b"/>
              <a:pathLst>
                <a:path w="84" h="156" extrusionOk="0">
                  <a:moveTo>
                    <a:pt x="12" y="0"/>
                  </a:moveTo>
                  <a:lnTo>
                    <a:pt x="0" y="155"/>
                  </a:lnTo>
                  <a:cubicBezTo>
                    <a:pt x="48" y="155"/>
                    <a:pt x="84" y="120"/>
                    <a:pt x="84" y="84"/>
                  </a:cubicBezTo>
                  <a:cubicBezTo>
                    <a:pt x="84" y="48"/>
                    <a:pt x="60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9954;p59">
              <a:extLst>
                <a:ext uri="{FF2B5EF4-FFF2-40B4-BE49-F238E27FC236}">
                  <a16:creationId xmlns:a16="http://schemas.microsoft.com/office/drawing/2014/main" id="{0F19692C-5671-41D9-C5B4-2E66C37F4439}"/>
                </a:ext>
              </a:extLst>
            </p:cNvPr>
            <p:cNvSpPr/>
            <p:nvPr/>
          </p:nvSpPr>
          <p:spPr>
            <a:xfrm flipH="1">
              <a:off x="5775626" y="3507001"/>
              <a:ext cx="4537" cy="7831"/>
            </a:xfrm>
            <a:custGeom>
              <a:avLst/>
              <a:gdLst/>
              <a:ahLst/>
              <a:cxnLst/>
              <a:rect l="l" t="t" r="r" b="b"/>
              <a:pathLst>
                <a:path w="84" h="145" extrusionOk="0">
                  <a:moveTo>
                    <a:pt x="12" y="1"/>
                  </a:moveTo>
                  <a:lnTo>
                    <a:pt x="0" y="144"/>
                  </a:lnTo>
                  <a:cubicBezTo>
                    <a:pt x="36" y="144"/>
                    <a:pt x="72" y="120"/>
                    <a:pt x="72" y="72"/>
                  </a:cubicBezTo>
                  <a:cubicBezTo>
                    <a:pt x="84" y="37"/>
                    <a:pt x="4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9955;p59">
              <a:extLst>
                <a:ext uri="{FF2B5EF4-FFF2-40B4-BE49-F238E27FC236}">
                  <a16:creationId xmlns:a16="http://schemas.microsoft.com/office/drawing/2014/main" id="{5F8C84EF-E57F-367A-A803-E17E025673C5}"/>
                </a:ext>
              </a:extLst>
            </p:cNvPr>
            <p:cNvSpPr/>
            <p:nvPr/>
          </p:nvSpPr>
          <p:spPr>
            <a:xfrm flipH="1">
              <a:off x="5736201" y="3496686"/>
              <a:ext cx="8479" cy="8425"/>
            </a:xfrm>
            <a:custGeom>
              <a:avLst/>
              <a:gdLst/>
              <a:ahLst/>
              <a:cxnLst/>
              <a:rect l="l" t="t" r="r" b="b"/>
              <a:pathLst>
                <a:path w="157" h="156" extrusionOk="0">
                  <a:moveTo>
                    <a:pt x="84" y="0"/>
                  </a:moveTo>
                  <a:cubicBezTo>
                    <a:pt x="48" y="0"/>
                    <a:pt x="13" y="36"/>
                    <a:pt x="13" y="72"/>
                  </a:cubicBezTo>
                  <a:cubicBezTo>
                    <a:pt x="1" y="108"/>
                    <a:pt x="36" y="144"/>
                    <a:pt x="72" y="156"/>
                  </a:cubicBezTo>
                  <a:cubicBezTo>
                    <a:pt x="120" y="156"/>
                    <a:pt x="156" y="120"/>
                    <a:pt x="156" y="84"/>
                  </a:cubicBezTo>
                  <a:cubicBezTo>
                    <a:pt x="156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9956;p59">
              <a:extLst>
                <a:ext uri="{FF2B5EF4-FFF2-40B4-BE49-F238E27FC236}">
                  <a16:creationId xmlns:a16="http://schemas.microsoft.com/office/drawing/2014/main" id="{35E16F53-6336-B9AE-2A19-34ECB39123D8}"/>
                </a:ext>
              </a:extLst>
            </p:cNvPr>
            <p:cNvSpPr/>
            <p:nvPr/>
          </p:nvSpPr>
          <p:spPr>
            <a:xfrm flipH="1">
              <a:off x="5727830" y="3510890"/>
              <a:ext cx="4591" cy="7777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84" y="0"/>
                  </a:moveTo>
                  <a:cubicBezTo>
                    <a:pt x="49" y="0"/>
                    <a:pt x="13" y="24"/>
                    <a:pt x="1" y="72"/>
                  </a:cubicBezTo>
                  <a:cubicBezTo>
                    <a:pt x="1" y="108"/>
                    <a:pt x="37" y="144"/>
                    <a:pt x="73" y="14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9957;p59">
              <a:extLst>
                <a:ext uri="{FF2B5EF4-FFF2-40B4-BE49-F238E27FC236}">
                  <a16:creationId xmlns:a16="http://schemas.microsoft.com/office/drawing/2014/main" id="{EF27FD7D-C152-93CE-EE99-1D0622B93660}"/>
                </a:ext>
              </a:extLst>
            </p:cNvPr>
            <p:cNvSpPr/>
            <p:nvPr/>
          </p:nvSpPr>
          <p:spPr>
            <a:xfrm flipH="1">
              <a:off x="5729126" y="3536057"/>
              <a:ext cx="4591" cy="8479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85" y="1"/>
                  </a:moveTo>
                  <a:cubicBezTo>
                    <a:pt x="37" y="1"/>
                    <a:pt x="1" y="37"/>
                    <a:pt x="1" y="73"/>
                  </a:cubicBezTo>
                  <a:cubicBezTo>
                    <a:pt x="1" y="108"/>
                    <a:pt x="25" y="144"/>
                    <a:pt x="73" y="156"/>
                  </a:cubicBezTo>
                  <a:lnTo>
                    <a:pt x="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9958;p59">
              <a:extLst>
                <a:ext uri="{FF2B5EF4-FFF2-40B4-BE49-F238E27FC236}">
                  <a16:creationId xmlns:a16="http://schemas.microsoft.com/office/drawing/2014/main" id="{9C511C6A-52FB-4929-4C2B-939BFEB1F3EE}"/>
                </a:ext>
              </a:extLst>
            </p:cNvPr>
            <p:cNvSpPr/>
            <p:nvPr/>
          </p:nvSpPr>
          <p:spPr>
            <a:xfrm flipH="1">
              <a:off x="5737497" y="3522501"/>
              <a:ext cx="8479" cy="7939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4" y="1"/>
                  </a:moveTo>
                  <a:cubicBezTo>
                    <a:pt x="37" y="1"/>
                    <a:pt x="1" y="25"/>
                    <a:pt x="1" y="72"/>
                  </a:cubicBezTo>
                  <a:cubicBezTo>
                    <a:pt x="1" y="108"/>
                    <a:pt x="25" y="144"/>
                    <a:pt x="72" y="144"/>
                  </a:cubicBezTo>
                  <a:cubicBezTo>
                    <a:pt x="77" y="146"/>
                    <a:pt x="82" y="147"/>
                    <a:pt x="87" y="147"/>
                  </a:cubicBezTo>
                  <a:cubicBezTo>
                    <a:pt x="117" y="147"/>
                    <a:pt x="144" y="115"/>
                    <a:pt x="144" y="84"/>
                  </a:cubicBez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9959;p59">
              <a:extLst>
                <a:ext uri="{FF2B5EF4-FFF2-40B4-BE49-F238E27FC236}">
                  <a16:creationId xmlns:a16="http://schemas.microsoft.com/office/drawing/2014/main" id="{A5612738-E609-31B6-B306-4E4B94DAAF11}"/>
                </a:ext>
              </a:extLst>
            </p:cNvPr>
            <p:cNvSpPr/>
            <p:nvPr/>
          </p:nvSpPr>
          <p:spPr>
            <a:xfrm flipH="1">
              <a:off x="5739441" y="3548317"/>
              <a:ext cx="8479" cy="7939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5" y="1"/>
                  </a:moveTo>
                  <a:cubicBezTo>
                    <a:pt x="37" y="1"/>
                    <a:pt x="1" y="25"/>
                    <a:pt x="1" y="73"/>
                  </a:cubicBezTo>
                  <a:cubicBezTo>
                    <a:pt x="1" y="109"/>
                    <a:pt x="25" y="144"/>
                    <a:pt x="73" y="144"/>
                  </a:cubicBezTo>
                  <a:cubicBezTo>
                    <a:pt x="77" y="146"/>
                    <a:pt x="82" y="147"/>
                    <a:pt x="87" y="147"/>
                  </a:cubicBezTo>
                  <a:cubicBezTo>
                    <a:pt x="118" y="147"/>
                    <a:pt x="146" y="116"/>
                    <a:pt x="156" y="85"/>
                  </a:cubicBezTo>
                  <a:cubicBezTo>
                    <a:pt x="156" y="37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9960;p59">
              <a:extLst>
                <a:ext uri="{FF2B5EF4-FFF2-40B4-BE49-F238E27FC236}">
                  <a16:creationId xmlns:a16="http://schemas.microsoft.com/office/drawing/2014/main" id="{725B44BF-77EF-C4B5-972F-2EC56BD100FE}"/>
                </a:ext>
              </a:extLst>
            </p:cNvPr>
            <p:cNvSpPr/>
            <p:nvPr/>
          </p:nvSpPr>
          <p:spPr>
            <a:xfrm flipH="1">
              <a:off x="5741385" y="3574186"/>
              <a:ext cx="8479" cy="7777"/>
            </a:xfrm>
            <a:custGeom>
              <a:avLst/>
              <a:gdLst/>
              <a:ahLst/>
              <a:cxnLst/>
              <a:rect l="l" t="t" r="r" b="b"/>
              <a:pathLst>
                <a:path w="157" h="144" extrusionOk="0">
                  <a:moveTo>
                    <a:pt x="85" y="0"/>
                  </a:moveTo>
                  <a:cubicBezTo>
                    <a:pt x="49" y="0"/>
                    <a:pt x="1" y="24"/>
                    <a:pt x="1" y="72"/>
                  </a:cubicBezTo>
                  <a:cubicBezTo>
                    <a:pt x="1" y="108"/>
                    <a:pt x="37" y="144"/>
                    <a:pt x="73" y="144"/>
                  </a:cubicBezTo>
                  <a:cubicBezTo>
                    <a:pt x="121" y="144"/>
                    <a:pt x="156" y="120"/>
                    <a:pt x="156" y="72"/>
                  </a:cubicBezTo>
                  <a:cubicBezTo>
                    <a:pt x="156" y="36"/>
                    <a:pt x="132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9961;p59">
              <a:extLst>
                <a:ext uri="{FF2B5EF4-FFF2-40B4-BE49-F238E27FC236}">
                  <a16:creationId xmlns:a16="http://schemas.microsoft.com/office/drawing/2014/main" id="{BE970CC6-6C0A-735A-E901-F0E38908B4F2}"/>
                </a:ext>
              </a:extLst>
            </p:cNvPr>
            <p:cNvSpPr/>
            <p:nvPr/>
          </p:nvSpPr>
          <p:spPr>
            <a:xfrm flipH="1">
              <a:off x="5731070" y="3561927"/>
              <a:ext cx="4537" cy="7777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84" y="0"/>
                  </a:moveTo>
                  <a:cubicBezTo>
                    <a:pt x="48" y="0"/>
                    <a:pt x="12" y="24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9962;p59">
              <a:extLst>
                <a:ext uri="{FF2B5EF4-FFF2-40B4-BE49-F238E27FC236}">
                  <a16:creationId xmlns:a16="http://schemas.microsoft.com/office/drawing/2014/main" id="{57A7FED3-75B8-33F3-0261-83F23F1ACC16}"/>
                </a:ext>
              </a:extLst>
            </p:cNvPr>
            <p:cNvSpPr/>
            <p:nvPr/>
          </p:nvSpPr>
          <p:spPr>
            <a:xfrm flipH="1">
              <a:off x="5753645" y="3559982"/>
              <a:ext cx="4591" cy="7777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12" y="0"/>
                  </a:moveTo>
                  <a:lnTo>
                    <a:pt x="1" y="144"/>
                  </a:lnTo>
                  <a:cubicBezTo>
                    <a:pt x="48" y="144"/>
                    <a:pt x="84" y="120"/>
                    <a:pt x="84" y="84"/>
                  </a:cubicBezTo>
                  <a:cubicBezTo>
                    <a:pt x="84" y="36"/>
                    <a:pt x="48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9963;p59">
              <a:extLst>
                <a:ext uri="{FF2B5EF4-FFF2-40B4-BE49-F238E27FC236}">
                  <a16:creationId xmlns:a16="http://schemas.microsoft.com/office/drawing/2014/main" id="{4019C302-2356-3FA2-054F-BF4983C61656}"/>
                </a:ext>
              </a:extLst>
            </p:cNvPr>
            <p:cNvSpPr/>
            <p:nvPr/>
          </p:nvSpPr>
          <p:spPr>
            <a:xfrm flipH="1">
              <a:off x="5751701" y="3534113"/>
              <a:ext cx="4591" cy="8479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12" y="1"/>
                  </a:moveTo>
                  <a:lnTo>
                    <a:pt x="0" y="156"/>
                  </a:lnTo>
                  <a:cubicBezTo>
                    <a:pt x="36" y="156"/>
                    <a:pt x="72" y="120"/>
                    <a:pt x="84" y="85"/>
                  </a:cubicBezTo>
                  <a:cubicBezTo>
                    <a:pt x="84" y="49"/>
                    <a:pt x="48" y="13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9964;p59">
              <a:extLst>
                <a:ext uri="{FF2B5EF4-FFF2-40B4-BE49-F238E27FC236}">
                  <a16:creationId xmlns:a16="http://schemas.microsoft.com/office/drawing/2014/main" id="{B7F9C6D3-B907-1B7F-194D-1E0DCC874749}"/>
                </a:ext>
              </a:extLst>
            </p:cNvPr>
            <p:cNvSpPr/>
            <p:nvPr/>
          </p:nvSpPr>
          <p:spPr>
            <a:xfrm flipH="1">
              <a:off x="5749811" y="3508946"/>
              <a:ext cx="4537" cy="7939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12" y="1"/>
                  </a:moveTo>
                  <a:lnTo>
                    <a:pt x="0" y="144"/>
                  </a:lnTo>
                  <a:cubicBezTo>
                    <a:pt x="5" y="146"/>
                    <a:pt x="10" y="146"/>
                    <a:pt x="15" y="146"/>
                  </a:cubicBezTo>
                  <a:cubicBezTo>
                    <a:pt x="45" y="146"/>
                    <a:pt x="74" y="115"/>
                    <a:pt x="84" y="84"/>
                  </a:cubicBezTo>
                  <a:cubicBezTo>
                    <a:pt x="84" y="36"/>
                    <a:pt x="4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9965;p59">
              <a:extLst>
                <a:ext uri="{FF2B5EF4-FFF2-40B4-BE49-F238E27FC236}">
                  <a16:creationId xmlns:a16="http://schemas.microsoft.com/office/drawing/2014/main" id="{C2DCFA46-504E-0067-5CF9-BA9AB1D21E3A}"/>
                </a:ext>
              </a:extLst>
            </p:cNvPr>
            <p:cNvSpPr/>
            <p:nvPr/>
          </p:nvSpPr>
          <p:spPr>
            <a:xfrm flipH="1">
              <a:off x="5710385" y="3498630"/>
              <a:ext cx="7831" cy="7777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3" y="0"/>
                  </a:moveTo>
                  <a:cubicBezTo>
                    <a:pt x="37" y="0"/>
                    <a:pt x="1" y="24"/>
                    <a:pt x="1" y="72"/>
                  </a:cubicBezTo>
                  <a:cubicBezTo>
                    <a:pt x="1" y="108"/>
                    <a:pt x="25" y="144"/>
                    <a:pt x="73" y="144"/>
                  </a:cubicBezTo>
                  <a:cubicBezTo>
                    <a:pt x="108" y="144"/>
                    <a:pt x="144" y="120"/>
                    <a:pt x="144" y="72"/>
                  </a:cubicBezTo>
                  <a:cubicBezTo>
                    <a:pt x="144" y="36"/>
                    <a:pt x="120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9966;p59">
              <a:extLst>
                <a:ext uri="{FF2B5EF4-FFF2-40B4-BE49-F238E27FC236}">
                  <a16:creationId xmlns:a16="http://schemas.microsoft.com/office/drawing/2014/main" id="{A3484B31-7F06-2FC5-296A-7DBA0FA62421}"/>
                </a:ext>
              </a:extLst>
            </p:cNvPr>
            <p:cNvSpPr/>
            <p:nvPr/>
          </p:nvSpPr>
          <p:spPr>
            <a:xfrm flipH="1">
              <a:off x="5702014" y="3512186"/>
              <a:ext cx="4537" cy="7777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84" y="0"/>
                  </a:moveTo>
                  <a:cubicBezTo>
                    <a:pt x="48" y="0"/>
                    <a:pt x="12" y="36"/>
                    <a:pt x="12" y="72"/>
                  </a:cubicBezTo>
                  <a:cubicBezTo>
                    <a:pt x="0" y="108"/>
                    <a:pt x="36" y="144"/>
                    <a:pt x="84" y="14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9967;p59">
              <a:extLst>
                <a:ext uri="{FF2B5EF4-FFF2-40B4-BE49-F238E27FC236}">
                  <a16:creationId xmlns:a16="http://schemas.microsoft.com/office/drawing/2014/main" id="{AD6299BB-2D5C-8873-FF7F-B7AF73B84D72}"/>
                </a:ext>
              </a:extLst>
            </p:cNvPr>
            <p:cNvSpPr/>
            <p:nvPr/>
          </p:nvSpPr>
          <p:spPr>
            <a:xfrm flipH="1">
              <a:off x="5703310" y="3537893"/>
              <a:ext cx="4537" cy="7939"/>
            </a:xfrm>
            <a:custGeom>
              <a:avLst/>
              <a:gdLst/>
              <a:ahLst/>
              <a:cxnLst/>
              <a:rect l="l" t="t" r="r" b="b"/>
              <a:pathLst>
                <a:path w="84" h="147" extrusionOk="0">
                  <a:moveTo>
                    <a:pt x="70" y="0"/>
                  </a:moveTo>
                  <a:cubicBezTo>
                    <a:pt x="39" y="0"/>
                    <a:pt x="12" y="31"/>
                    <a:pt x="12" y="62"/>
                  </a:cubicBezTo>
                  <a:cubicBezTo>
                    <a:pt x="0" y="110"/>
                    <a:pt x="36" y="146"/>
                    <a:pt x="72" y="146"/>
                  </a:cubicBezTo>
                  <a:lnTo>
                    <a:pt x="84" y="3"/>
                  </a:lnTo>
                  <a:cubicBezTo>
                    <a:pt x="79" y="1"/>
                    <a:pt x="74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9968;p59">
              <a:extLst>
                <a:ext uri="{FF2B5EF4-FFF2-40B4-BE49-F238E27FC236}">
                  <a16:creationId xmlns:a16="http://schemas.microsoft.com/office/drawing/2014/main" id="{A29BC711-298D-46D5-A8A8-F861ED6FB877}"/>
                </a:ext>
              </a:extLst>
            </p:cNvPr>
            <p:cNvSpPr/>
            <p:nvPr/>
          </p:nvSpPr>
          <p:spPr>
            <a:xfrm flipH="1">
              <a:off x="5711681" y="3524446"/>
              <a:ext cx="8479" cy="7831"/>
            </a:xfrm>
            <a:custGeom>
              <a:avLst/>
              <a:gdLst/>
              <a:ahLst/>
              <a:cxnLst/>
              <a:rect l="l" t="t" r="r" b="b"/>
              <a:pathLst>
                <a:path w="157" h="145" extrusionOk="0">
                  <a:moveTo>
                    <a:pt x="85" y="1"/>
                  </a:moveTo>
                  <a:cubicBezTo>
                    <a:pt x="37" y="1"/>
                    <a:pt x="13" y="24"/>
                    <a:pt x="1" y="60"/>
                  </a:cubicBezTo>
                  <a:cubicBezTo>
                    <a:pt x="1" y="108"/>
                    <a:pt x="37" y="144"/>
                    <a:pt x="73" y="144"/>
                  </a:cubicBezTo>
                  <a:cubicBezTo>
                    <a:pt x="121" y="144"/>
                    <a:pt x="156" y="120"/>
                    <a:pt x="156" y="72"/>
                  </a:cubicBezTo>
                  <a:cubicBezTo>
                    <a:pt x="156" y="36"/>
                    <a:pt x="121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9969;p59">
              <a:extLst>
                <a:ext uri="{FF2B5EF4-FFF2-40B4-BE49-F238E27FC236}">
                  <a16:creationId xmlns:a16="http://schemas.microsoft.com/office/drawing/2014/main" id="{02D72EB2-4CCE-3A32-30D1-F79D7CB369FD}"/>
                </a:ext>
              </a:extLst>
            </p:cNvPr>
            <p:cNvSpPr/>
            <p:nvPr/>
          </p:nvSpPr>
          <p:spPr>
            <a:xfrm flipH="1">
              <a:off x="5712978" y="3550153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65" y="0"/>
                  </a:moveTo>
                  <a:cubicBezTo>
                    <a:pt x="27" y="0"/>
                    <a:pt x="0" y="32"/>
                    <a:pt x="0" y="63"/>
                  </a:cubicBezTo>
                  <a:cubicBezTo>
                    <a:pt x="0" y="110"/>
                    <a:pt x="24" y="146"/>
                    <a:pt x="72" y="146"/>
                  </a:cubicBezTo>
                  <a:cubicBezTo>
                    <a:pt x="108" y="146"/>
                    <a:pt x="144" y="122"/>
                    <a:pt x="155" y="75"/>
                  </a:cubicBezTo>
                  <a:cubicBezTo>
                    <a:pt x="155" y="39"/>
                    <a:pt x="120" y="3"/>
                    <a:pt x="84" y="3"/>
                  </a:cubicBezTo>
                  <a:cubicBezTo>
                    <a:pt x="77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9970;p59">
              <a:extLst>
                <a:ext uri="{FF2B5EF4-FFF2-40B4-BE49-F238E27FC236}">
                  <a16:creationId xmlns:a16="http://schemas.microsoft.com/office/drawing/2014/main" id="{D5ECC0FA-2523-67D0-F09C-727C05C532A0}"/>
                </a:ext>
              </a:extLst>
            </p:cNvPr>
            <p:cNvSpPr/>
            <p:nvPr/>
          </p:nvSpPr>
          <p:spPr>
            <a:xfrm flipH="1">
              <a:off x="5714922" y="3575969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0" y="1"/>
                  </a:moveTo>
                  <a:cubicBezTo>
                    <a:pt x="39" y="1"/>
                    <a:pt x="12" y="32"/>
                    <a:pt x="12" y="63"/>
                  </a:cubicBezTo>
                  <a:cubicBezTo>
                    <a:pt x="0" y="111"/>
                    <a:pt x="36" y="147"/>
                    <a:pt x="84" y="147"/>
                  </a:cubicBezTo>
                  <a:cubicBezTo>
                    <a:pt x="120" y="147"/>
                    <a:pt x="156" y="111"/>
                    <a:pt x="156" y="75"/>
                  </a:cubicBezTo>
                  <a:cubicBezTo>
                    <a:pt x="156" y="39"/>
                    <a:pt x="132" y="3"/>
                    <a:pt x="84" y="3"/>
                  </a:cubicBezTo>
                  <a:cubicBezTo>
                    <a:pt x="79" y="1"/>
                    <a:pt x="74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9971;p59">
              <a:extLst>
                <a:ext uri="{FF2B5EF4-FFF2-40B4-BE49-F238E27FC236}">
                  <a16:creationId xmlns:a16="http://schemas.microsoft.com/office/drawing/2014/main" id="{A8BD35AF-2667-7DCA-D682-211D713A8363}"/>
                </a:ext>
              </a:extLst>
            </p:cNvPr>
            <p:cNvSpPr/>
            <p:nvPr/>
          </p:nvSpPr>
          <p:spPr>
            <a:xfrm flipH="1">
              <a:off x="5704607" y="3563169"/>
              <a:ext cx="4537" cy="7831"/>
            </a:xfrm>
            <a:custGeom>
              <a:avLst/>
              <a:gdLst/>
              <a:ahLst/>
              <a:cxnLst/>
              <a:rect l="l" t="t" r="r" b="b"/>
              <a:pathLst>
                <a:path w="84" h="145" extrusionOk="0">
                  <a:moveTo>
                    <a:pt x="84" y="1"/>
                  </a:moveTo>
                  <a:cubicBezTo>
                    <a:pt x="48" y="1"/>
                    <a:pt x="12" y="37"/>
                    <a:pt x="0" y="73"/>
                  </a:cubicBezTo>
                  <a:cubicBezTo>
                    <a:pt x="0" y="109"/>
                    <a:pt x="36" y="144"/>
                    <a:pt x="72" y="144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9972;p59">
              <a:extLst>
                <a:ext uri="{FF2B5EF4-FFF2-40B4-BE49-F238E27FC236}">
                  <a16:creationId xmlns:a16="http://schemas.microsoft.com/office/drawing/2014/main" id="{45EEBA5A-4995-37A9-1459-38CB4FF18FB8}"/>
                </a:ext>
              </a:extLst>
            </p:cNvPr>
            <p:cNvSpPr/>
            <p:nvPr/>
          </p:nvSpPr>
          <p:spPr>
            <a:xfrm flipH="1">
              <a:off x="5727182" y="3561927"/>
              <a:ext cx="4591" cy="7777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13" y="0"/>
                  </a:moveTo>
                  <a:lnTo>
                    <a:pt x="1" y="144"/>
                  </a:lnTo>
                  <a:cubicBezTo>
                    <a:pt x="49" y="144"/>
                    <a:pt x="84" y="120"/>
                    <a:pt x="84" y="72"/>
                  </a:cubicBezTo>
                  <a:cubicBezTo>
                    <a:pt x="84" y="36"/>
                    <a:pt x="61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9973;p59">
              <a:extLst>
                <a:ext uri="{FF2B5EF4-FFF2-40B4-BE49-F238E27FC236}">
                  <a16:creationId xmlns:a16="http://schemas.microsoft.com/office/drawing/2014/main" id="{9DE60E78-A8F5-AE57-BAB1-4A4CAB0635B6}"/>
                </a:ext>
              </a:extLst>
            </p:cNvPr>
            <p:cNvSpPr/>
            <p:nvPr/>
          </p:nvSpPr>
          <p:spPr>
            <a:xfrm flipH="1">
              <a:off x="5725237" y="3536057"/>
              <a:ext cx="4591" cy="8479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13" y="1"/>
                  </a:moveTo>
                  <a:lnTo>
                    <a:pt x="1" y="156"/>
                  </a:lnTo>
                  <a:cubicBezTo>
                    <a:pt x="36" y="156"/>
                    <a:pt x="72" y="120"/>
                    <a:pt x="72" y="84"/>
                  </a:cubicBezTo>
                  <a:cubicBezTo>
                    <a:pt x="84" y="37"/>
                    <a:pt x="48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9974;p59">
              <a:extLst>
                <a:ext uri="{FF2B5EF4-FFF2-40B4-BE49-F238E27FC236}">
                  <a16:creationId xmlns:a16="http://schemas.microsoft.com/office/drawing/2014/main" id="{8ED2823C-C960-9511-B795-3CAAE39D4597}"/>
                </a:ext>
              </a:extLst>
            </p:cNvPr>
            <p:cNvSpPr/>
            <p:nvPr/>
          </p:nvSpPr>
          <p:spPr>
            <a:xfrm flipH="1">
              <a:off x="5723941" y="3510890"/>
              <a:ext cx="4591" cy="7777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12" y="0"/>
                  </a:moveTo>
                  <a:lnTo>
                    <a:pt x="1" y="144"/>
                  </a:lnTo>
                  <a:cubicBezTo>
                    <a:pt x="48" y="144"/>
                    <a:pt x="84" y="120"/>
                    <a:pt x="84" y="72"/>
                  </a:cubicBezTo>
                  <a:cubicBezTo>
                    <a:pt x="84" y="36"/>
                    <a:pt x="48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9975;p59">
              <a:extLst>
                <a:ext uri="{FF2B5EF4-FFF2-40B4-BE49-F238E27FC236}">
                  <a16:creationId xmlns:a16="http://schemas.microsoft.com/office/drawing/2014/main" id="{B64AB027-BE2E-A8E5-DDE4-7865400B9BD2}"/>
                </a:ext>
              </a:extLst>
            </p:cNvPr>
            <p:cNvSpPr/>
            <p:nvPr/>
          </p:nvSpPr>
          <p:spPr>
            <a:xfrm flipH="1">
              <a:off x="5684570" y="3499926"/>
              <a:ext cx="7777" cy="7777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108" y="144"/>
                    <a:pt x="144" y="120"/>
                    <a:pt x="144" y="72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9976;p59">
              <a:extLst>
                <a:ext uri="{FF2B5EF4-FFF2-40B4-BE49-F238E27FC236}">
                  <a16:creationId xmlns:a16="http://schemas.microsoft.com/office/drawing/2014/main" id="{933A9446-6075-EE6E-2A5B-416B6C951A22}"/>
                </a:ext>
              </a:extLst>
            </p:cNvPr>
            <p:cNvSpPr/>
            <p:nvPr/>
          </p:nvSpPr>
          <p:spPr>
            <a:xfrm flipH="1">
              <a:off x="5676199" y="3513482"/>
              <a:ext cx="3889" cy="7777"/>
            </a:xfrm>
            <a:custGeom>
              <a:avLst/>
              <a:gdLst/>
              <a:ahLst/>
              <a:cxnLst/>
              <a:rect l="l" t="t" r="r" b="b"/>
              <a:pathLst>
                <a:path w="72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9977;p59">
              <a:extLst>
                <a:ext uri="{FF2B5EF4-FFF2-40B4-BE49-F238E27FC236}">
                  <a16:creationId xmlns:a16="http://schemas.microsoft.com/office/drawing/2014/main" id="{7D0815AB-1556-B806-FAAC-0418EA89A044}"/>
                </a:ext>
              </a:extLst>
            </p:cNvPr>
            <p:cNvSpPr/>
            <p:nvPr/>
          </p:nvSpPr>
          <p:spPr>
            <a:xfrm flipH="1">
              <a:off x="5676793" y="3539190"/>
              <a:ext cx="4591" cy="7939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66" y="0"/>
                  </a:moveTo>
                  <a:cubicBezTo>
                    <a:pt x="27" y="0"/>
                    <a:pt x="0" y="31"/>
                    <a:pt x="0" y="62"/>
                  </a:cubicBezTo>
                  <a:cubicBezTo>
                    <a:pt x="0" y="110"/>
                    <a:pt x="36" y="146"/>
                    <a:pt x="72" y="146"/>
                  </a:cubicBezTo>
                  <a:lnTo>
                    <a:pt x="84" y="3"/>
                  </a:lnTo>
                  <a:cubicBezTo>
                    <a:pt x="78" y="1"/>
                    <a:pt x="7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9978;p59">
              <a:extLst>
                <a:ext uri="{FF2B5EF4-FFF2-40B4-BE49-F238E27FC236}">
                  <a16:creationId xmlns:a16="http://schemas.microsoft.com/office/drawing/2014/main" id="{D39B6521-C8B7-EF37-A3A0-2AA0EBEAB6C9}"/>
                </a:ext>
              </a:extLst>
            </p:cNvPr>
            <p:cNvSpPr/>
            <p:nvPr/>
          </p:nvSpPr>
          <p:spPr>
            <a:xfrm flipH="1">
              <a:off x="5685866" y="3525742"/>
              <a:ext cx="7777" cy="7777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108" y="144"/>
                    <a:pt x="144" y="120"/>
                    <a:pt x="144" y="72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9979;p59">
              <a:extLst>
                <a:ext uri="{FF2B5EF4-FFF2-40B4-BE49-F238E27FC236}">
                  <a16:creationId xmlns:a16="http://schemas.microsoft.com/office/drawing/2014/main" id="{E6F5FC2E-CBA7-1EE9-3406-3D64A6584FEE}"/>
                </a:ext>
              </a:extLst>
            </p:cNvPr>
            <p:cNvSpPr/>
            <p:nvPr/>
          </p:nvSpPr>
          <p:spPr>
            <a:xfrm flipH="1">
              <a:off x="5686514" y="3551557"/>
              <a:ext cx="8425" cy="7831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108" y="144"/>
                    <a:pt x="144" y="120"/>
                    <a:pt x="144" y="72"/>
                  </a:cubicBezTo>
                  <a:cubicBezTo>
                    <a:pt x="156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9980;p59">
              <a:extLst>
                <a:ext uri="{FF2B5EF4-FFF2-40B4-BE49-F238E27FC236}">
                  <a16:creationId xmlns:a16="http://schemas.microsoft.com/office/drawing/2014/main" id="{2DFE4098-C47A-009D-6520-D36E1668D93A}"/>
                </a:ext>
              </a:extLst>
            </p:cNvPr>
            <p:cNvSpPr/>
            <p:nvPr/>
          </p:nvSpPr>
          <p:spPr>
            <a:xfrm flipH="1">
              <a:off x="5687810" y="3577427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24" y="143"/>
                    <a:pt x="72" y="143"/>
                  </a:cubicBezTo>
                  <a:cubicBezTo>
                    <a:pt x="108" y="143"/>
                    <a:pt x="144" y="120"/>
                    <a:pt x="156" y="72"/>
                  </a:cubicBezTo>
                  <a:cubicBezTo>
                    <a:pt x="156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9981;p59">
              <a:extLst>
                <a:ext uri="{FF2B5EF4-FFF2-40B4-BE49-F238E27FC236}">
                  <a16:creationId xmlns:a16="http://schemas.microsoft.com/office/drawing/2014/main" id="{65800856-86ED-85A6-1E96-5CF6CF9DB813}"/>
                </a:ext>
              </a:extLst>
            </p:cNvPr>
            <p:cNvSpPr/>
            <p:nvPr/>
          </p:nvSpPr>
          <p:spPr>
            <a:xfrm flipH="1">
              <a:off x="5678089" y="3564465"/>
              <a:ext cx="4591" cy="7831"/>
            </a:xfrm>
            <a:custGeom>
              <a:avLst/>
              <a:gdLst/>
              <a:ahLst/>
              <a:cxnLst/>
              <a:rect l="l" t="t" r="r" b="b"/>
              <a:pathLst>
                <a:path w="85" h="145" extrusionOk="0">
                  <a:moveTo>
                    <a:pt x="84" y="1"/>
                  </a:moveTo>
                  <a:cubicBezTo>
                    <a:pt x="48" y="1"/>
                    <a:pt x="12" y="37"/>
                    <a:pt x="12" y="73"/>
                  </a:cubicBezTo>
                  <a:cubicBezTo>
                    <a:pt x="0" y="108"/>
                    <a:pt x="36" y="144"/>
                    <a:pt x="84" y="144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9982;p59">
              <a:extLst>
                <a:ext uri="{FF2B5EF4-FFF2-40B4-BE49-F238E27FC236}">
                  <a16:creationId xmlns:a16="http://schemas.microsoft.com/office/drawing/2014/main" id="{C76DEF91-82A2-D23C-1FE0-D01CDFEC62AC}"/>
                </a:ext>
              </a:extLst>
            </p:cNvPr>
            <p:cNvSpPr/>
            <p:nvPr/>
          </p:nvSpPr>
          <p:spPr>
            <a:xfrm flipH="1">
              <a:off x="5700718" y="3563169"/>
              <a:ext cx="4591" cy="7939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13" y="1"/>
                  </a:moveTo>
                  <a:lnTo>
                    <a:pt x="1" y="144"/>
                  </a:lnTo>
                  <a:cubicBezTo>
                    <a:pt x="7" y="146"/>
                    <a:pt x="14" y="147"/>
                    <a:pt x="19" y="147"/>
                  </a:cubicBezTo>
                  <a:cubicBezTo>
                    <a:pt x="58" y="147"/>
                    <a:pt x="85" y="116"/>
                    <a:pt x="85" y="85"/>
                  </a:cubicBezTo>
                  <a:cubicBezTo>
                    <a:pt x="85" y="37"/>
                    <a:pt x="6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9983;p59">
              <a:extLst>
                <a:ext uri="{FF2B5EF4-FFF2-40B4-BE49-F238E27FC236}">
                  <a16:creationId xmlns:a16="http://schemas.microsoft.com/office/drawing/2014/main" id="{DC7886D6-6023-9DF9-BE66-676A42F6EB2F}"/>
                </a:ext>
              </a:extLst>
            </p:cNvPr>
            <p:cNvSpPr/>
            <p:nvPr/>
          </p:nvSpPr>
          <p:spPr>
            <a:xfrm flipH="1">
              <a:off x="5699422" y="3538002"/>
              <a:ext cx="4591" cy="7831"/>
            </a:xfrm>
            <a:custGeom>
              <a:avLst/>
              <a:gdLst/>
              <a:ahLst/>
              <a:cxnLst/>
              <a:rect l="l" t="t" r="r" b="b"/>
              <a:pathLst>
                <a:path w="85" h="145" extrusionOk="0">
                  <a:moveTo>
                    <a:pt x="13" y="1"/>
                  </a:moveTo>
                  <a:lnTo>
                    <a:pt x="1" y="144"/>
                  </a:lnTo>
                  <a:cubicBezTo>
                    <a:pt x="49" y="144"/>
                    <a:pt x="85" y="108"/>
                    <a:pt x="85" y="72"/>
                  </a:cubicBezTo>
                  <a:cubicBezTo>
                    <a:pt x="85" y="37"/>
                    <a:pt x="6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9984;p59">
              <a:extLst>
                <a:ext uri="{FF2B5EF4-FFF2-40B4-BE49-F238E27FC236}">
                  <a16:creationId xmlns:a16="http://schemas.microsoft.com/office/drawing/2014/main" id="{66376493-6D0D-0A94-B82F-501E6AD78F7A}"/>
                </a:ext>
              </a:extLst>
            </p:cNvPr>
            <p:cNvSpPr/>
            <p:nvPr/>
          </p:nvSpPr>
          <p:spPr>
            <a:xfrm flipH="1">
              <a:off x="5698126" y="3512186"/>
              <a:ext cx="3943" cy="7939"/>
            </a:xfrm>
            <a:custGeom>
              <a:avLst/>
              <a:gdLst/>
              <a:ahLst/>
              <a:cxnLst/>
              <a:rect l="l" t="t" r="r" b="b"/>
              <a:pathLst>
                <a:path w="73" h="147" extrusionOk="0">
                  <a:moveTo>
                    <a:pt x="1" y="0"/>
                  </a:moveTo>
                  <a:lnTo>
                    <a:pt x="1" y="144"/>
                  </a:lnTo>
                  <a:cubicBezTo>
                    <a:pt x="6" y="145"/>
                    <a:pt x="10" y="146"/>
                    <a:pt x="15" y="146"/>
                  </a:cubicBezTo>
                  <a:cubicBezTo>
                    <a:pt x="46" y="146"/>
                    <a:pt x="72" y="115"/>
                    <a:pt x="72" y="84"/>
                  </a:cubicBezTo>
                  <a:cubicBezTo>
                    <a:pt x="72" y="36"/>
                    <a:pt x="49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9985;p59">
              <a:extLst>
                <a:ext uri="{FF2B5EF4-FFF2-40B4-BE49-F238E27FC236}">
                  <a16:creationId xmlns:a16="http://schemas.microsoft.com/office/drawing/2014/main" id="{6415CCB9-1C55-9FF0-D31D-30594CC403E2}"/>
                </a:ext>
              </a:extLst>
            </p:cNvPr>
            <p:cNvSpPr/>
            <p:nvPr/>
          </p:nvSpPr>
          <p:spPr>
            <a:xfrm flipH="1">
              <a:off x="5658754" y="3501061"/>
              <a:ext cx="7777" cy="7939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58" y="1"/>
                  </a:moveTo>
                  <a:cubicBezTo>
                    <a:pt x="27" y="1"/>
                    <a:pt x="0" y="33"/>
                    <a:pt x="0" y="75"/>
                  </a:cubicBezTo>
                  <a:cubicBezTo>
                    <a:pt x="0" y="111"/>
                    <a:pt x="24" y="147"/>
                    <a:pt x="72" y="147"/>
                  </a:cubicBezTo>
                  <a:cubicBezTo>
                    <a:pt x="108" y="147"/>
                    <a:pt x="144" y="111"/>
                    <a:pt x="144" y="75"/>
                  </a:cubicBezTo>
                  <a:cubicBezTo>
                    <a:pt x="144" y="39"/>
                    <a:pt x="120" y="3"/>
                    <a:pt x="72" y="3"/>
                  </a:cubicBezTo>
                  <a:cubicBezTo>
                    <a:pt x="67" y="2"/>
                    <a:pt x="6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9986;p59">
              <a:extLst>
                <a:ext uri="{FF2B5EF4-FFF2-40B4-BE49-F238E27FC236}">
                  <a16:creationId xmlns:a16="http://schemas.microsoft.com/office/drawing/2014/main" id="{32C29166-A806-80BE-01CE-4378BEAAA667}"/>
                </a:ext>
              </a:extLst>
            </p:cNvPr>
            <p:cNvSpPr/>
            <p:nvPr/>
          </p:nvSpPr>
          <p:spPr>
            <a:xfrm flipH="1">
              <a:off x="5649681" y="3514130"/>
              <a:ext cx="4591" cy="8425"/>
            </a:xfrm>
            <a:custGeom>
              <a:avLst/>
              <a:gdLst/>
              <a:ahLst/>
              <a:cxnLst/>
              <a:rect l="l" t="t" r="r" b="b"/>
              <a:pathLst>
                <a:path w="85" h="156" extrusionOk="0">
                  <a:moveTo>
                    <a:pt x="84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20"/>
                    <a:pt x="36" y="156"/>
                    <a:pt x="72" y="156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9987;p59">
              <a:extLst>
                <a:ext uri="{FF2B5EF4-FFF2-40B4-BE49-F238E27FC236}">
                  <a16:creationId xmlns:a16="http://schemas.microsoft.com/office/drawing/2014/main" id="{96778CD0-99BA-B0B8-1E0F-4B8C166E0C7F}"/>
                </a:ext>
              </a:extLst>
            </p:cNvPr>
            <p:cNvSpPr/>
            <p:nvPr/>
          </p:nvSpPr>
          <p:spPr>
            <a:xfrm flipH="1">
              <a:off x="5650977" y="3539946"/>
              <a:ext cx="3943" cy="7777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72" y="1"/>
                  </a:moveTo>
                  <a:cubicBezTo>
                    <a:pt x="36" y="1"/>
                    <a:pt x="1" y="36"/>
                    <a:pt x="1" y="72"/>
                  </a:cubicBezTo>
                  <a:cubicBezTo>
                    <a:pt x="1" y="108"/>
                    <a:pt x="36" y="144"/>
                    <a:pt x="72" y="144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9988;p59">
              <a:extLst>
                <a:ext uri="{FF2B5EF4-FFF2-40B4-BE49-F238E27FC236}">
                  <a16:creationId xmlns:a16="http://schemas.microsoft.com/office/drawing/2014/main" id="{FF588FA0-42E9-9320-4F37-D461E81219A2}"/>
                </a:ext>
              </a:extLst>
            </p:cNvPr>
            <p:cNvSpPr/>
            <p:nvPr/>
          </p:nvSpPr>
          <p:spPr>
            <a:xfrm flipH="1">
              <a:off x="5659402" y="3526930"/>
              <a:ext cx="8425" cy="7885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66" y="0"/>
                  </a:moveTo>
                  <a:cubicBezTo>
                    <a:pt x="27" y="0"/>
                    <a:pt x="0" y="31"/>
                    <a:pt x="0" y="62"/>
                  </a:cubicBezTo>
                  <a:cubicBezTo>
                    <a:pt x="0" y="110"/>
                    <a:pt x="36" y="146"/>
                    <a:pt x="72" y="146"/>
                  </a:cubicBezTo>
                  <a:cubicBezTo>
                    <a:pt x="120" y="146"/>
                    <a:pt x="156" y="110"/>
                    <a:pt x="156" y="74"/>
                  </a:cubicBezTo>
                  <a:cubicBezTo>
                    <a:pt x="156" y="38"/>
                    <a:pt x="120" y="2"/>
                    <a:pt x="84" y="2"/>
                  </a:cubicBezTo>
                  <a:cubicBezTo>
                    <a:pt x="78" y="1"/>
                    <a:pt x="7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9989;p59">
              <a:extLst>
                <a:ext uri="{FF2B5EF4-FFF2-40B4-BE49-F238E27FC236}">
                  <a16:creationId xmlns:a16="http://schemas.microsoft.com/office/drawing/2014/main" id="{BAA5EA55-C84F-3C54-4A50-178DAE0816AB}"/>
                </a:ext>
              </a:extLst>
            </p:cNvPr>
            <p:cNvSpPr/>
            <p:nvPr/>
          </p:nvSpPr>
          <p:spPr>
            <a:xfrm flipH="1">
              <a:off x="5660051" y="3552745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58" y="0"/>
                  </a:moveTo>
                  <a:cubicBezTo>
                    <a:pt x="27" y="0"/>
                    <a:pt x="0" y="31"/>
                    <a:pt x="0" y="62"/>
                  </a:cubicBezTo>
                  <a:cubicBezTo>
                    <a:pt x="0" y="110"/>
                    <a:pt x="24" y="146"/>
                    <a:pt x="72" y="146"/>
                  </a:cubicBezTo>
                  <a:cubicBezTo>
                    <a:pt x="108" y="146"/>
                    <a:pt x="144" y="110"/>
                    <a:pt x="144" y="74"/>
                  </a:cubicBezTo>
                  <a:cubicBezTo>
                    <a:pt x="156" y="27"/>
                    <a:pt x="120" y="3"/>
                    <a:pt x="72" y="3"/>
                  </a:cubicBezTo>
                  <a:cubicBezTo>
                    <a:pt x="67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9990;p59">
              <a:extLst>
                <a:ext uri="{FF2B5EF4-FFF2-40B4-BE49-F238E27FC236}">
                  <a16:creationId xmlns:a16="http://schemas.microsoft.com/office/drawing/2014/main" id="{1AD884ED-31C0-5631-1C85-FDF372F8BD4E}"/>
                </a:ext>
              </a:extLst>
            </p:cNvPr>
            <p:cNvSpPr/>
            <p:nvPr/>
          </p:nvSpPr>
          <p:spPr>
            <a:xfrm flipH="1">
              <a:off x="5661347" y="3578021"/>
              <a:ext cx="8425" cy="8479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84" y="1"/>
                  </a:moveTo>
                  <a:cubicBezTo>
                    <a:pt x="36" y="1"/>
                    <a:pt x="1" y="37"/>
                    <a:pt x="1" y="73"/>
                  </a:cubicBezTo>
                  <a:cubicBezTo>
                    <a:pt x="1" y="121"/>
                    <a:pt x="36" y="156"/>
                    <a:pt x="72" y="156"/>
                  </a:cubicBezTo>
                  <a:cubicBezTo>
                    <a:pt x="120" y="156"/>
                    <a:pt x="156" y="121"/>
                    <a:pt x="156" y="85"/>
                  </a:cubicBezTo>
                  <a:cubicBezTo>
                    <a:pt x="156" y="37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9991;p59">
              <a:extLst>
                <a:ext uri="{FF2B5EF4-FFF2-40B4-BE49-F238E27FC236}">
                  <a16:creationId xmlns:a16="http://schemas.microsoft.com/office/drawing/2014/main" id="{9687B3C3-B362-0C13-B7E8-5AA2BE6F066C}"/>
                </a:ext>
              </a:extLst>
            </p:cNvPr>
            <p:cNvSpPr/>
            <p:nvPr/>
          </p:nvSpPr>
          <p:spPr>
            <a:xfrm flipH="1">
              <a:off x="5651625" y="3565653"/>
              <a:ext cx="3943" cy="7939"/>
            </a:xfrm>
            <a:custGeom>
              <a:avLst/>
              <a:gdLst/>
              <a:ahLst/>
              <a:cxnLst/>
              <a:rect l="l" t="t" r="r" b="b"/>
              <a:pathLst>
                <a:path w="73" h="147" extrusionOk="0">
                  <a:moveTo>
                    <a:pt x="58" y="0"/>
                  </a:moveTo>
                  <a:cubicBezTo>
                    <a:pt x="28" y="0"/>
                    <a:pt x="1" y="33"/>
                    <a:pt x="1" y="75"/>
                  </a:cubicBezTo>
                  <a:cubicBezTo>
                    <a:pt x="1" y="110"/>
                    <a:pt x="25" y="146"/>
                    <a:pt x="72" y="146"/>
                  </a:cubicBezTo>
                  <a:lnTo>
                    <a:pt x="72" y="3"/>
                  </a:ln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9992;p59">
              <a:extLst>
                <a:ext uri="{FF2B5EF4-FFF2-40B4-BE49-F238E27FC236}">
                  <a16:creationId xmlns:a16="http://schemas.microsoft.com/office/drawing/2014/main" id="{B5123CB8-8F41-1A5B-C881-EE42678A7053}"/>
                </a:ext>
              </a:extLst>
            </p:cNvPr>
            <p:cNvSpPr/>
            <p:nvPr/>
          </p:nvSpPr>
          <p:spPr>
            <a:xfrm flipH="1">
              <a:off x="5674254" y="3564465"/>
              <a:ext cx="3889" cy="7939"/>
            </a:xfrm>
            <a:custGeom>
              <a:avLst/>
              <a:gdLst/>
              <a:ahLst/>
              <a:cxnLst/>
              <a:rect l="l" t="t" r="r" b="b"/>
              <a:pathLst>
                <a:path w="72" h="147" extrusionOk="0">
                  <a:moveTo>
                    <a:pt x="0" y="1"/>
                  </a:moveTo>
                  <a:lnTo>
                    <a:pt x="0" y="144"/>
                  </a:lnTo>
                  <a:cubicBezTo>
                    <a:pt x="5" y="146"/>
                    <a:pt x="10" y="147"/>
                    <a:pt x="14" y="147"/>
                  </a:cubicBezTo>
                  <a:cubicBezTo>
                    <a:pt x="45" y="147"/>
                    <a:pt x="72" y="116"/>
                    <a:pt x="72" y="85"/>
                  </a:cubicBezTo>
                  <a:cubicBezTo>
                    <a:pt x="72" y="37"/>
                    <a:pt x="48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9993;p59">
              <a:extLst>
                <a:ext uri="{FF2B5EF4-FFF2-40B4-BE49-F238E27FC236}">
                  <a16:creationId xmlns:a16="http://schemas.microsoft.com/office/drawing/2014/main" id="{D836EC27-2682-CE53-DE8A-94EA9469A666}"/>
                </a:ext>
              </a:extLst>
            </p:cNvPr>
            <p:cNvSpPr/>
            <p:nvPr/>
          </p:nvSpPr>
          <p:spPr>
            <a:xfrm flipH="1">
              <a:off x="5672958" y="3539298"/>
              <a:ext cx="4537" cy="7831"/>
            </a:xfrm>
            <a:custGeom>
              <a:avLst/>
              <a:gdLst/>
              <a:ahLst/>
              <a:cxnLst/>
              <a:rect l="l" t="t" r="r" b="b"/>
              <a:pathLst>
                <a:path w="84" h="145" extrusionOk="0">
                  <a:moveTo>
                    <a:pt x="12" y="1"/>
                  </a:moveTo>
                  <a:lnTo>
                    <a:pt x="0" y="144"/>
                  </a:lnTo>
                  <a:cubicBezTo>
                    <a:pt x="48" y="144"/>
                    <a:pt x="84" y="108"/>
                    <a:pt x="84" y="72"/>
                  </a:cubicBezTo>
                  <a:cubicBezTo>
                    <a:pt x="84" y="36"/>
                    <a:pt x="4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9994;p59">
              <a:extLst>
                <a:ext uri="{FF2B5EF4-FFF2-40B4-BE49-F238E27FC236}">
                  <a16:creationId xmlns:a16="http://schemas.microsoft.com/office/drawing/2014/main" id="{6B805AE9-D861-13BC-527D-2226608B8316}"/>
                </a:ext>
              </a:extLst>
            </p:cNvPr>
            <p:cNvSpPr/>
            <p:nvPr/>
          </p:nvSpPr>
          <p:spPr>
            <a:xfrm flipH="1">
              <a:off x="5671662" y="3513482"/>
              <a:ext cx="4537" cy="7777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0" y="0"/>
                  </a:moveTo>
                  <a:lnTo>
                    <a:pt x="0" y="144"/>
                  </a:lnTo>
                  <a:cubicBezTo>
                    <a:pt x="36" y="144"/>
                    <a:pt x="72" y="120"/>
                    <a:pt x="72" y="72"/>
                  </a:cubicBezTo>
                  <a:cubicBezTo>
                    <a:pt x="84" y="36"/>
                    <a:pt x="48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9995;p59">
              <a:extLst>
                <a:ext uri="{FF2B5EF4-FFF2-40B4-BE49-F238E27FC236}">
                  <a16:creationId xmlns:a16="http://schemas.microsoft.com/office/drawing/2014/main" id="{673DF50F-C276-74B9-7C41-C1DCCE031E86}"/>
                </a:ext>
              </a:extLst>
            </p:cNvPr>
            <p:cNvSpPr/>
            <p:nvPr/>
          </p:nvSpPr>
          <p:spPr>
            <a:xfrm flipH="1">
              <a:off x="5632885" y="3501871"/>
              <a:ext cx="7831" cy="7777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08"/>
                    <a:pt x="36" y="144"/>
                    <a:pt x="72" y="144"/>
                  </a:cubicBezTo>
                  <a:cubicBezTo>
                    <a:pt x="108" y="144"/>
                    <a:pt x="144" y="120"/>
                    <a:pt x="144" y="72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9996;p59">
              <a:extLst>
                <a:ext uri="{FF2B5EF4-FFF2-40B4-BE49-F238E27FC236}">
                  <a16:creationId xmlns:a16="http://schemas.microsoft.com/office/drawing/2014/main" id="{76F86013-8E31-2F0E-B60E-F11E5FEB65A5}"/>
                </a:ext>
              </a:extLst>
            </p:cNvPr>
            <p:cNvSpPr/>
            <p:nvPr/>
          </p:nvSpPr>
          <p:spPr>
            <a:xfrm flipH="1">
              <a:off x="5623866" y="3515264"/>
              <a:ext cx="3943" cy="7939"/>
            </a:xfrm>
            <a:custGeom>
              <a:avLst/>
              <a:gdLst/>
              <a:ahLst/>
              <a:cxnLst/>
              <a:rect l="l" t="t" r="r" b="b"/>
              <a:pathLst>
                <a:path w="73" h="147" extrusionOk="0">
                  <a:moveTo>
                    <a:pt x="55" y="1"/>
                  </a:moveTo>
                  <a:cubicBezTo>
                    <a:pt x="19" y="1"/>
                    <a:pt x="1" y="33"/>
                    <a:pt x="1" y="75"/>
                  </a:cubicBezTo>
                  <a:cubicBezTo>
                    <a:pt x="1" y="111"/>
                    <a:pt x="25" y="147"/>
                    <a:pt x="72" y="147"/>
                  </a:cubicBezTo>
                  <a:lnTo>
                    <a:pt x="72" y="3"/>
                  </a:lnTo>
                  <a:cubicBezTo>
                    <a:pt x="66" y="2"/>
                    <a:pt x="60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9997;p59">
              <a:extLst>
                <a:ext uri="{FF2B5EF4-FFF2-40B4-BE49-F238E27FC236}">
                  <a16:creationId xmlns:a16="http://schemas.microsoft.com/office/drawing/2014/main" id="{81AEBE49-E969-7979-927D-B836C10CF037}"/>
                </a:ext>
              </a:extLst>
            </p:cNvPr>
            <p:cNvSpPr/>
            <p:nvPr/>
          </p:nvSpPr>
          <p:spPr>
            <a:xfrm flipH="1">
              <a:off x="5624514" y="3540594"/>
              <a:ext cx="3943" cy="7777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20"/>
                    <a:pt x="25" y="144"/>
                    <a:pt x="73" y="144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9998;p59">
              <a:extLst>
                <a:ext uri="{FF2B5EF4-FFF2-40B4-BE49-F238E27FC236}">
                  <a16:creationId xmlns:a16="http://schemas.microsoft.com/office/drawing/2014/main" id="{36109C90-E0DF-DA60-7FD3-5406989CC124}"/>
                </a:ext>
              </a:extLst>
            </p:cNvPr>
            <p:cNvSpPr/>
            <p:nvPr/>
          </p:nvSpPr>
          <p:spPr>
            <a:xfrm flipH="1">
              <a:off x="5633533" y="3527686"/>
              <a:ext cx="7831" cy="7777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cubicBezTo>
                    <a:pt x="1" y="108"/>
                    <a:pt x="25" y="144"/>
                    <a:pt x="72" y="144"/>
                  </a:cubicBezTo>
                  <a:cubicBezTo>
                    <a:pt x="108" y="144"/>
                    <a:pt x="144" y="120"/>
                    <a:pt x="144" y="72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9999;p59">
              <a:extLst>
                <a:ext uri="{FF2B5EF4-FFF2-40B4-BE49-F238E27FC236}">
                  <a16:creationId xmlns:a16="http://schemas.microsoft.com/office/drawing/2014/main" id="{54AB3458-1434-403B-8C39-5A616929BD75}"/>
                </a:ext>
              </a:extLst>
            </p:cNvPr>
            <p:cNvSpPr/>
            <p:nvPr/>
          </p:nvSpPr>
          <p:spPr>
            <a:xfrm flipH="1">
              <a:off x="5634181" y="3553502"/>
              <a:ext cx="7831" cy="7831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72" y="1"/>
                  </a:moveTo>
                  <a:cubicBezTo>
                    <a:pt x="37" y="1"/>
                    <a:pt x="1" y="25"/>
                    <a:pt x="1" y="72"/>
                  </a:cubicBezTo>
                  <a:cubicBezTo>
                    <a:pt x="1" y="108"/>
                    <a:pt x="25" y="144"/>
                    <a:pt x="72" y="144"/>
                  </a:cubicBezTo>
                  <a:cubicBezTo>
                    <a:pt x="108" y="144"/>
                    <a:pt x="144" y="120"/>
                    <a:pt x="144" y="72"/>
                  </a:cubicBezTo>
                  <a:cubicBezTo>
                    <a:pt x="144" y="36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10000;p59">
              <a:extLst>
                <a:ext uri="{FF2B5EF4-FFF2-40B4-BE49-F238E27FC236}">
                  <a16:creationId xmlns:a16="http://schemas.microsoft.com/office/drawing/2014/main" id="{7AF68ADC-102D-4007-49CB-054528278A28}"/>
                </a:ext>
              </a:extLst>
            </p:cNvPr>
            <p:cNvSpPr/>
            <p:nvPr/>
          </p:nvSpPr>
          <p:spPr>
            <a:xfrm flipH="1">
              <a:off x="5634829" y="3579317"/>
              <a:ext cx="7831" cy="7831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72" y="1"/>
                  </a:moveTo>
                  <a:cubicBezTo>
                    <a:pt x="37" y="1"/>
                    <a:pt x="1" y="25"/>
                    <a:pt x="1" y="73"/>
                  </a:cubicBezTo>
                  <a:cubicBezTo>
                    <a:pt x="1" y="108"/>
                    <a:pt x="25" y="144"/>
                    <a:pt x="72" y="144"/>
                  </a:cubicBezTo>
                  <a:cubicBezTo>
                    <a:pt x="108" y="144"/>
                    <a:pt x="144" y="108"/>
                    <a:pt x="144" y="73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10001;p59">
              <a:extLst>
                <a:ext uri="{FF2B5EF4-FFF2-40B4-BE49-F238E27FC236}">
                  <a16:creationId xmlns:a16="http://schemas.microsoft.com/office/drawing/2014/main" id="{E717DF73-6CC4-1CCA-0FF6-2E49C43697EF}"/>
                </a:ext>
              </a:extLst>
            </p:cNvPr>
            <p:cNvSpPr/>
            <p:nvPr/>
          </p:nvSpPr>
          <p:spPr>
            <a:xfrm flipH="1">
              <a:off x="5625162" y="3566409"/>
              <a:ext cx="3943" cy="7831"/>
            </a:xfrm>
            <a:custGeom>
              <a:avLst/>
              <a:gdLst/>
              <a:ahLst/>
              <a:cxnLst/>
              <a:rect l="l" t="t" r="r" b="b"/>
              <a:pathLst>
                <a:path w="73" h="145" extrusionOk="0">
                  <a:moveTo>
                    <a:pt x="73" y="1"/>
                  </a:moveTo>
                  <a:cubicBezTo>
                    <a:pt x="37" y="1"/>
                    <a:pt x="1" y="25"/>
                    <a:pt x="1" y="72"/>
                  </a:cubicBezTo>
                  <a:cubicBezTo>
                    <a:pt x="1" y="108"/>
                    <a:pt x="25" y="144"/>
                    <a:pt x="73" y="144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10002;p59">
              <a:extLst>
                <a:ext uri="{FF2B5EF4-FFF2-40B4-BE49-F238E27FC236}">
                  <a16:creationId xmlns:a16="http://schemas.microsoft.com/office/drawing/2014/main" id="{332DE009-96EC-8E76-BA80-8707E06E7B04}"/>
                </a:ext>
              </a:extLst>
            </p:cNvPr>
            <p:cNvSpPr/>
            <p:nvPr/>
          </p:nvSpPr>
          <p:spPr>
            <a:xfrm flipH="1">
              <a:off x="5647737" y="3565761"/>
              <a:ext cx="3943" cy="7831"/>
            </a:xfrm>
            <a:custGeom>
              <a:avLst/>
              <a:gdLst/>
              <a:ahLst/>
              <a:cxnLst/>
              <a:rect l="l" t="t" r="r" b="b"/>
              <a:pathLst>
                <a:path w="73" h="145" extrusionOk="0">
                  <a:moveTo>
                    <a:pt x="0" y="1"/>
                  </a:moveTo>
                  <a:lnTo>
                    <a:pt x="0" y="144"/>
                  </a:lnTo>
                  <a:cubicBezTo>
                    <a:pt x="36" y="144"/>
                    <a:pt x="72" y="108"/>
                    <a:pt x="72" y="73"/>
                  </a:cubicBezTo>
                  <a:cubicBezTo>
                    <a:pt x="72" y="37"/>
                    <a:pt x="48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10003;p59">
              <a:extLst>
                <a:ext uri="{FF2B5EF4-FFF2-40B4-BE49-F238E27FC236}">
                  <a16:creationId xmlns:a16="http://schemas.microsoft.com/office/drawing/2014/main" id="{3EC0D1B4-291C-49FB-B4D1-A1CD5837D248}"/>
                </a:ext>
              </a:extLst>
            </p:cNvPr>
            <p:cNvSpPr/>
            <p:nvPr/>
          </p:nvSpPr>
          <p:spPr>
            <a:xfrm flipH="1">
              <a:off x="5646495" y="3539946"/>
              <a:ext cx="4537" cy="7777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0" y="1"/>
                  </a:moveTo>
                  <a:lnTo>
                    <a:pt x="0" y="144"/>
                  </a:lnTo>
                  <a:cubicBezTo>
                    <a:pt x="48" y="144"/>
                    <a:pt x="72" y="120"/>
                    <a:pt x="84" y="72"/>
                  </a:cubicBezTo>
                  <a:cubicBezTo>
                    <a:pt x="84" y="36"/>
                    <a:pt x="48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10004;p59">
              <a:extLst>
                <a:ext uri="{FF2B5EF4-FFF2-40B4-BE49-F238E27FC236}">
                  <a16:creationId xmlns:a16="http://schemas.microsoft.com/office/drawing/2014/main" id="{B020762B-A8CE-3C7C-B521-3339AB93CF88}"/>
                </a:ext>
              </a:extLst>
            </p:cNvPr>
            <p:cNvSpPr/>
            <p:nvPr/>
          </p:nvSpPr>
          <p:spPr>
            <a:xfrm flipH="1">
              <a:off x="5645847" y="3514130"/>
              <a:ext cx="4537" cy="8425"/>
            </a:xfrm>
            <a:custGeom>
              <a:avLst/>
              <a:gdLst/>
              <a:ahLst/>
              <a:cxnLst/>
              <a:rect l="l" t="t" r="r" b="b"/>
              <a:pathLst>
                <a:path w="84" h="156" extrusionOk="0">
                  <a:moveTo>
                    <a:pt x="12" y="0"/>
                  </a:moveTo>
                  <a:lnTo>
                    <a:pt x="0" y="156"/>
                  </a:lnTo>
                  <a:cubicBezTo>
                    <a:pt x="48" y="156"/>
                    <a:pt x="84" y="120"/>
                    <a:pt x="84" y="84"/>
                  </a:cubicBezTo>
                  <a:cubicBezTo>
                    <a:pt x="84" y="36"/>
                    <a:pt x="48" y="12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10005;p59">
              <a:extLst>
                <a:ext uri="{FF2B5EF4-FFF2-40B4-BE49-F238E27FC236}">
                  <a16:creationId xmlns:a16="http://schemas.microsoft.com/office/drawing/2014/main" id="{0EC7D92A-E3AB-C692-3B7B-0D7035453A36}"/>
                </a:ext>
              </a:extLst>
            </p:cNvPr>
            <p:cNvSpPr/>
            <p:nvPr/>
          </p:nvSpPr>
          <p:spPr>
            <a:xfrm flipH="1">
              <a:off x="5607070" y="3502519"/>
              <a:ext cx="7831" cy="7777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3" y="0"/>
                  </a:moveTo>
                  <a:cubicBezTo>
                    <a:pt x="37" y="0"/>
                    <a:pt x="1" y="24"/>
                    <a:pt x="1" y="72"/>
                  </a:cubicBezTo>
                  <a:cubicBezTo>
                    <a:pt x="1" y="108"/>
                    <a:pt x="37" y="144"/>
                    <a:pt x="73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36"/>
                    <a:pt x="120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10006;p59">
              <a:extLst>
                <a:ext uri="{FF2B5EF4-FFF2-40B4-BE49-F238E27FC236}">
                  <a16:creationId xmlns:a16="http://schemas.microsoft.com/office/drawing/2014/main" id="{A7BFBF2A-17A3-372A-FCF7-2C1C02B94E3D}"/>
                </a:ext>
              </a:extLst>
            </p:cNvPr>
            <p:cNvSpPr/>
            <p:nvPr/>
          </p:nvSpPr>
          <p:spPr>
            <a:xfrm flipH="1">
              <a:off x="5598050" y="3515427"/>
              <a:ext cx="3889" cy="7777"/>
            </a:xfrm>
            <a:custGeom>
              <a:avLst/>
              <a:gdLst/>
              <a:ahLst/>
              <a:cxnLst/>
              <a:rect l="l" t="t" r="r" b="b"/>
              <a:pathLst>
                <a:path w="72" h="144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10007;p59">
              <a:extLst>
                <a:ext uri="{FF2B5EF4-FFF2-40B4-BE49-F238E27FC236}">
                  <a16:creationId xmlns:a16="http://schemas.microsoft.com/office/drawing/2014/main" id="{9E9D33A7-8F83-5D88-4239-535CBEF98E6C}"/>
                </a:ext>
              </a:extLst>
            </p:cNvPr>
            <p:cNvSpPr/>
            <p:nvPr/>
          </p:nvSpPr>
          <p:spPr>
            <a:xfrm flipH="1">
              <a:off x="5598050" y="3541242"/>
              <a:ext cx="4537" cy="7777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84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36" y="144"/>
                    <a:pt x="84" y="14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10008;p59">
              <a:extLst>
                <a:ext uri="{FF2B5EF4-FFF2-40B4-BE49-F238E27FC236}">
                  <a16:creationId xmlns:a16="http://schemas.microsoft.com/office/drawing/2014/main" id="{EFFD79B1-1CA6-EBDE-6068-BCE606264DB9}"/>
                </a:ext>
              </a:extLst>
            </p:cNvPr>
            <p:cNvSpPr/>
            <p:nvPr/>
          </p:nvSpPr>
          <p:spPr>
            <a:xfrm flipH="1">
              <a:off x="5607070" y="3528334"/>
              <a:ext cx="8479" cy="7777"/>
            </a:xfrm>
            <a:custGeom>
              <a:avLst/>
              <a:gdLst/>
              <a:ahLst/>
              <a:cxnLst/>
              <a:rect l="l" t="t" r="r" b="b"/>
              <a:pathLst>
                <a:path w="157" h="144" extrusionOk="0">
                  <a:moveTo>
                    <a:pt x="85" y="0"/>
                  </a:moveTo>
                  <a:cubicBezTo>
                    <a:pt x="37" y="0"/>
                    <a:pt x="1" y="24"/>
                    <a:pt x="1" y="72"/>
                  </a:cubicBezTo>
                  <a:cubicBezTo>
                    <a:pt x="1" y="108"/>
                    <a:pt x="37" y="144"/>
                    <a:pt x="73" y="144"/>
                  </a:cubicBezTo>
                  <a:cubicBezTo>
                    <a:pt x="120" y="144"/>
                    <a:pt x="156" y="108"/>
                    <a:pt x="156" y="72"/>
                  </a:cubicBezTo>
                  <a:cubicBezTo>
                    <a:pt x="156" y="36"/>
                    <a:pt x="12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10009;p59">
              <a:extLst>
                <a:ext uri="{FF2B5EF4-FFF2-40B4-BE49-F238E27FC236}">
                  <a16:creationId xmlns:a16="http://schemas.microsoft.com/office/drawing/2014/main" id="{690E30D9-77E2-F6F9-C6C8-00BFD1C4B48D}"/>
                </a:ext>
              </a:extLst>
            </p:cNvPr>
            <p:cNvSpPr/>
            <p:nvPr/>
          </p:nvSpPr>
          <p:spPr>
            <a:xfrm flipH="1">
              <a:off x="5607718" y="3554150"/>
              <a:ext cx="7831" cy="7831"/>
            </a:xfrm>
            <a:custGeom>
              <a:avLst/>
              <a:gdLst/>
              <a:ahLst/>
              <a:cxnLst/>
              <a:rect l="l" t="t" r="r" b="b"/>
              <a:pathLst>
                <a:path w="145" h="145" extrusionOk="0">
                  <a:moveTo>
                    <a:pt x="73" y="1"/>
                  </a:moveTo>
                  <a:cubicBezTo>
                    <a:pt x="37" y="1"/>
                    <a:pt x="1" y="24"/>
                    <a:pt x="1" y="72"/>
                  </a:cubicBezTo>
                  <a:cubicBezTo>
                    <a:pt x="1" y="108"/>
                    <a:pt x="25" y="144"/>
                    <a:pt x="73" y="144"/>
                  </a:cubicBezTo>
                  <a:cubicBezTo>
                    <a:pt x="109" y="144"/>
                    <a:pt x="144" y="108"/>
                    <a:pt x="144" y="72"/>
                  </a:cubicBezTo>
                  <a:cubicBezTo>
                    <a:pt x="144" y="24"/>
                    <a:pt x="12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10010;p59">
              <a:extLst>
                <a:ext uri="{FF2B5EF4-FFF2-40B4-BE49-F238E27FC236}">
                  <a16:creationId xmlns:a16="http://schemas.microsoft.com/office/drawing/2014/main" id="{CF1BA20F-C304-26F3-F576-0C9E438DA629}"/>
                </a:ext>
              </a:extLst>
            </p:cNvPr>
            <p:cNvSpPr/>
            <p:nvPr/>
          </p:nvSpPr>
          <p:spPr>
            <a:xfrm flipH="1">
              <a:off x="5607718" y="3579965"/>
              <a:ext cx="8479" cy="7831"/>
            </a:xfrm>
            <a:custGeom>
              <a:avLst/>
              <a:gdLst/>
              <a:ahLst/>
              <a:cxnLst/>
              <a:rect l="l" t="t" r="r" b="b"/>
              <a:pathLst>
                <a:path w="157" h="145" extrusionOk="0">
                  <a:moveTo>
                    <a:pt x="73" y="1"/>
                  </a:moveTo>
                  <a:cubicBezTo>
                    <a:pt x="37" y="1"/>
                    <a:pt x="1" y="25"/>
                    <a:pt x="1" y="73"/>
                  </a:cubicBezTo>
                  <a:cubicBezTo>
                    <a:pt x="1" y="108"/>
                    <a:pt x="37" y="144"/>
                    <a:pt x="73" y="144"/>
                  </a:cubicBezTo>
                  <a:cubicBezTo>
                    <a:pt x="121" y="144"/>
                    <a:pt x="156" y="108"/>
                    <a:pt x="156" y="73"/>
                  </a:cubicBezTo>
                  <a:cubicBezTo>
                    <a:pt x="156" y="25"/>
                    <a:pt x="121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10011;p59">
              <a:extLst>
                <a:ext uri="{FF2B5EF4-FFF2-40B4-BE49-F238E27FC236}">
                  <a16:creationId xmlns:a16="http://schemas.microsoft.com/office/drawing/2014/main" id="{59B354BB-9AE0-492F-85E2-27335D15A1C0}"/>
                </a:ext>
              </a:extLst>
            </p:cNvPr>
            <p:cNvSpPr/>
            <p:nvPr/>
          </p:nvSpPr>
          <p:spPr>
            <a:xfrm flipH="1">
              <a:off x="5598698" y="3566409"/>
              <a:ext cx="3889" cy="8479"/>
            </a:xfrm>
            <a:custGeom>
              <a:avLst/>
              <a:gdLst/>
              <a:ahLst/>
              <a:cxnLst/>
              <a:rect l="l" t="t" r="r" b="b"/>
              <a:pathLst>
                <a:path w="72" h="157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10012;p59">
              <a:extLst>
                <a:ext uri="{FF2B5EF4-FFF2-40B4-BE49-F238E27FC236}">
                  <a16:creationId xmlns:a16="http://schemas.microsoft.com/office/drawing/2014/main" id="{D1BDEE11-9CD0-E365-1DB5-380080A04898}"/>
                </a:ext>
              </a:extLst>
            </p:cNvPr>
            <p:cNvSpPr/>
            <p:nvPr/>
          </p:nvSpPr>
          <p:spPr>
            <a:xfrm flipH="1">
              <a:off x="5620625" y="3566409"/>
              <a:ext cx="4591" cy="7831"/>
            </a:xfrm>
            <a:custGeom>
              <a:avLst/>
              <a:gdLst/>
              <a:ahLst/>
              <a:cxnLst/>
              <a:rect l="l" t="t" r="r" b="b"/>
              <a:pathLst>
                <a:path w="85" h="145" extrusionOk="0">
                  <a:moveTo>
                    <a:pt x="1" y="1"/>
                  </a:moveTo>
                  <a:lnTo>
                    <a:pt x="1" y="144"/>
                  </a:lnTo>
                  <a:cubicBezTo>
                    <a:pt x="48" y="144"/>
                    <a:pt x="72" y="108"/>
                    <a:pt x="72" y="72"/>
                  </a:cubicBezTo>
                  <a:cubicBezTo>
                    <a:pt x="84" y="37"/>
                    <a:pt x="48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10013;p59">
              <a:extLst>
                <a:ext uri="{FF2B5EF4-FFF2-40B4-BE49-F238E27FC236}">
                  <a16:creationId xmlns:a16="http://schemas.microsoft.com/office/drawing/2014/main" id="{4A2E3A51-3344-7AF6-D80F-E0F45778C862}"/>
                </a:ext>
              </a:extLst>
            </p:cNvPr>
            <p:cNvSpPr/>
            <p:nvPr/>
          </p:nvSpPr>
          <p:spPr>
            <a:xfrm flipH="1">
              <a:off x="5620625" y="3540594"/>
              <a:ext cx="3943" cy="7777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1" y="0"/>
                  </a:moveTo>
                  <a:lnTo>
                    <a:pt x="1" y="144"/>
                  </a:lnTo>
                  <a:cubicBezTo>
                    <a:pt x="36" y="144"/>
                    <a:pt x="72" y="120"/>
                    <a:pt x="72" y="72"/>
                  </a:cubicBezTo>
                  <a:cubicBezTo>
                    <a:pt x="72" y="36"/>
                    <a:pt x="48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10014;p59">
              <a:extLst>
                <a:ext uri="{FF2B5EF4-FFF2-40B4-BE49-F238E27FC236}">
                  <a16:creationId xmlns:a16="http://schemas.microsoft.com/office/drawing/2014/main" id="{7E3CA3AF-DFC0-D39D-24F4-D4654CD2073C}"/>
                </a:ext>
              </a:extLst>
            </p:cNvPr>
            <p:cNvSpPr/>
            <p:nvPr/>
          </p:nvSpPr>
          <p:spPr>
            <a:xfrm flipH="1">
              <a:off x="5619977" y="3515427"/>
              <a:ext cx="3943" cy="7777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0" y="0"/>
                  </a:moveTo>
                  <a:lnTo>
                    <a:pt x="0" y="144"/>
                  </a:lnTo>
                  <a:cubicBezTo>
                    <a:pt x="36" y="144"/>
                    <a:pt x="72" y="108"/>
                    <a:pt x="72" y="72"/>
                  </a:cubicBezTo>
                  <a:cubicBezTo>
                    <a:pt x="72" y="24"/>
                    <a:pt x="36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10015;p59">
              <a:extLst>
                <a:ext uri="{FF2B5EF4-FFF2-40B4-BE49-F238E27FC236}">
                  <a16:creationId xmlns:a16="http://schemas.microsoft.com/office/drawing/2014/main" id="{06984803-EDDA-3D38-A4A3-B3D93580A920}"/>
                </a:ext>
              </a:extLst>
            </p:cNvPr>
            <p:cNvSpPr/>
            <p:nvPr/>
          </p:nvSpPr>
          <p:spPr>
            <a:xfrm flipH="1">
              <a:off x="5580606" y="3502519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20" y="144"/>
                    <a:pt x="156" y="120"/>
                    <a:pt x="156" y="72"/>
                  </a:cubicBezTo>
                  <a:cubicBezTo>
                    <a:pt x="156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10016;p59">
              <a:extLst>
                <a:ext uri="{FF2B5EF4-FFF2-40B4-BE49-F238E27FC236}">
                  <a16:creationId xmlns:a16="http://schemas.microsoft.com/office/drawing/2014/main" id="{538BCE1C-BE0A-B1C9-F721-7540131EABE6}"/>
                </a:ext>
              </a:extLst>
            </p:cNvPr>
            <p:cNvSpPr/>
            <p:nvPr/>
          </p:nvSpPr>
          <p:spPr>
            <a:xfrm flipH="1">
              <a:off x="5572235" y="3515427"/>
              <a:ext cx="3889" cy="8425"/>
            </a:xfrm>
            <a:custGeom>
              <a:avLst/>
              <a:gdLst/>
              <a:ahLst/>
              <a:cxnLst/>
              <a:rect l="l" t="t" r="r" b="b"/>
              <a:pathLst>
                <a:path w="72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6"/>
                    <a:pt x="72" y="156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10017;p59">
              <a:extLst>
                <a:ext uri="{FF2B5EF4-FFF2-40B4-BE49-F238E27FC236}">
                  <a16:creationId xmlns:a16="http://schemas.microsoft.com/office/drawing/2014/main" id="{69FB9ED2-26DC-EA11-83CB-10A6EC4ED17D}"/>
                </a:ext>
              </a:extLst>
            </p:cNvPr>
            <p:cNvSpPr/>
            <p:nvPr/>
          </p:nvSpPr>
          <p:spPr>
            <a:xfrm flipH="1">
              <a:off x="5572235" y="3541242"/>
              <a:ext cx="3889" cy="7777"/>
            </a:xfrm>
            <a:custGeom>
              <a:avLst/>
              <a:gdLst/>
              <a:ahLst/>
              <a:cxnLst/>
              <a:rect l="l" t="t" r="r" b="b"/>
              <a:pathLst>
                <a:path w="72" h="144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10018;p59">
              <a:extLst>
                <a:ext uri="{FF2B5EF4-FFF2-40B4-BE49-F238E27FC236}">
                  <a16:creationId xmlns:a16="http://schemas.microsoft.com/office/drawing/2014/main" id="{442C73B6-1110-A121-AE47-E1C54E74891A}"/>
                </a:ext>
              </a:extLst>
            </p:cNvPr>
            <p:cNvSpPr/>
            <p:nvPr/>
          </p:nvSpPr>
          <p:spPr>
            <a:xfrm flipH="1">
              <a:off x="5581254" y="3528334"/>
              <a:ext cx="7777" cy="7777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10019;p59">
              <a:extLst>
                <a:ext uri="{FF2B5EF4-FFF2-40B4-BE49-F238E27FC236}">
                  <a16:creationId xmlns:a16="http://schemas.microsoft.com/office/drawing/2014/main" id="{63040B5E-BD34-CCA7-B236-8D626FDCA608}"/>
                </a:ext>
              </a:extLst>
            </p:cNvPr>
            <p:cNvSpPr/>
            <p:nvPr/>
          </p:nvSpPr>
          <p:spPr>
            <a:xfrm flipH="1">
              <a:off x="5581254" y="3554150"/>
              <a:ext cx="7777" cy="7831"/>
            </a:xfrm>
            <a:custGeom>
              <a:avLst/>
              <a:gdLst/>
              <a:ahLst/>
              <a:cxnLst/>
              <a:rect l="l" t="t" r="r" b="b"/>
              <a:pathLst>
                <a:path w="144" h="145" extrusionOk="0"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cubicBezTo>
                    <a:pt x="0" y="120"/>
                    <a:pt x="24" y="144"/>
                    <a:pt x="72" y="144"/>
                  </a:cubicBezTo>
                  <a:cubicBezTo>
                    <a:pt x="108" y="144"/>
                    <a:pt x="144" y="120"/>
                    <a:pt x="144" y="72"/>
                  </a:cubicBezTo>
                  <a:cubicBezTo>
                    <a:pt x="144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10020;p59">
              <a:extLst>
                <a:ext uri="{FF2B5EF4-FFF2-40B4-BE49-F238E27FC236}">
                  <a16:creationId xmlns:a16="http://schemas.microsoft.com/office/drawing/2014/main" id="{12A55F52-D498-1A90-39D0-B7360B5DCFAB}"/>
                </a:ext>
              </a:extLst>
            </p:cNvPr>
            <p:cNvSpPr/>
            <p:nvPr/>
          </p:nvSpPr>
          <p:spPr>
            <a:xfrm flipH="1">
              <a:off x="5581254" y="3579965"/>
              <a:ext cx="8425" cy="7831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84" y="1"/>
                  </a:moveTo>
                  <a:cubicBezTo>
                    <a:pt x="36" y="1"/>
                    <a:pt x="0" y="37"/>
                    <a:pt x="0" y="73"/>
                  </a:cubicBezTo>
                  <a:cubicBezTo>
                    <a:pt x="0" y="120"/>
                    <a:pt x="36" y="144"/>
                    <a:pt x="84" y="144"/>
                  </a:cubicBezTo>
                  <a:cubicBezTo>
                    <a:pt x="120" y="144"/>
                    <a:pt x="156" y="120"/>
                    <a:pt x="156" y="73"/>
                  </a:cubicBez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10021;p59">
              <a:extLst>
                <a:ext uri="{FF2B5EF4-FFF2-40B4-BE49-F238E27FC236}">
                  <a16:creationId xmlns:a16="http://schemas.microsoft.com/office/drawing/2014/main" id="{E601EC8A-3CE1-3FC2-700D-E32D4E04D887}"/>
                </a:ext>
              </a:extLst>
            </p:cNvPr>
            <p:cNvSpPr/>
            <p:nvPr/>
          </p:nvSpPr>
          <p:spPr>
            <a:xfrm flipH="1">
              <a:off x="5572235" y="3567057"/>
              <a:ext cx="3889" cy="7831"/>
            </a:xfrm>
            <a:custGeom>
              <a:avLst/>
              <a:gdLst/>
              <a:ahLst/>
              <a:cxnLst/>
              <a:rect l="l" t="t" r="r" b="b"/>
              <a:pathLst>
                <a:path w="72" h="145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10022;p59">
              <a:extLst>
                <a:ext uri="{FF2B5EF4-FFF2-40B4-BE49-F238E27FC236}">
                  <a16:creationId xmlns:a16="http://schemas.microsoft.com/office/drawing/2014/main" id="{9F673D08-2D0F-EB7E-280F-EB12EC9AFD05}"/>
                </a:ext>
              </a:extLst>
            </p:cNvPr>
            <p:cNvSpPr/>
            <p:nvPr/>
          </p:nvSpPr>
          <p:spPr>
            <a:xfrm flipH="1">
              <a:off x="5594162" y="3566409"/>
              <a:ext cx="4591" cy="8479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1" y="1"/>
                  </a:moveTo>
                  <a:lnTo>
                    <a:pt x="1" y="156"/>
                  </a:lnTo>
                  <a:cubicBezTo>
                    <a:pt x="49" y="156"/>
                    <a:pt x="84" y="120"/>
                    <a:pt x="84" y="84"/>
                  </a:cubicBezTo>
                  <a:cubicBezTo>
                    <a:pt x="84" y="37"/>
                    <a:pt x="49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10023;p59">
              <a:extLst>
                <a:ext uri="{FF2B5EF4-FFF2-40B4-BE49-F238E27FC236}">
                  <a16:creationId xmlns:a16="http://schemas.microsoft.com/office/drawing/2014/main" id="{91BBD833-46FC-0842-DA5C-A6C94B44B2F6}"/>
                </a:ext>
              </a:extLst>
            </p:cNvPr>
            <p:cNvSpPr/>
            <p:nvPr/>
          </p:nvSpPr>
          <p:spPr>
            <a:xfrm flipH="1">
              <a:off x="5594162" y="3541242"/>
              <a:ext cx="3943" cy="7777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1" y="0"/>
                  </a:moveTo>
                  <a:lnTo>
                    <a:pt x="1" y="144"/>
                  </a:lnTo>
                  <a:cubicBezTo>
                    <a:pt x="37" y="144"/>
                    <a:pt x="72" y="108"/>
                    <a:pt x="72" y="72"/>
                  </a:cubicBezTo>
                  <a:cubicBezTo>
                    <a:pt x="72" y="36"/>
                    <a:pt x="37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10024;p59">
              <a:extLst>
                <a:ext uri="{FF2B5EF4-FFF2-40B4-BE49-F238E27FC236}">
                  <a16:creationId xmlns:a16="http://schemas.microsoft.com/office/drawing/2014/main" id="{34975F57-D5E1-BB8F-24F9-B5206327F34C}"/>
                </a:ext>
              </a:extLst>
            </p:cNvPr>
            <p:cNvSpPr/>
            <p:nvPr/>
          </p:nvSpPr>
          <p:spPr>
            <a:xfrm flipH="1">
              <a:off x="5594162" y="3515427"/>
              <a:ext cx="3943" cy="7885"/>
            </a:xfrm>
            <a:custGeom>
              <a:avLst/>
              <a:gdLst/>
              <a:ahLst/>
              <a:cxnLst/>
              <a:rect l="l" t="t" r="r" b="b"/>
              <a:pathLst>
                <a:path w="73" h="146" extrusionOk="0">
                  <a:moveTo>
                    <a:pt x="1" y="0"/>
                  </a:moveTo>
                  <a:lnTo>
                    <a:pt x="1" y="144"/>
                  </a:lnTo>
                  <a:cubicBezTo>
                    <a:pt x="7" y="145"/>
                    <a:pt x="13" y="146"/>
                    <a:pt x="18" y="146"/>
                  </a:cubicBezTo>
                  <a:cubicBezTo>
                    <a:pt x="54" y="146"/>
                    <a:pt x="72" y="113"/>
                    <a:pt x="72" y="72"/>
                  </a:cubicBezTo>
                  <a:cubicBezTo>
                    <a:pt x="72" y="36"/>
                    <a:pt x="49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10025;p59">
              <a:extLst>
                <a:ext uri="{FF2B5EF4-FFF2-40B4-BE49-F238E27FC236}">
                  <a16:creationId xmlns:a16="http://schemas.microsoft.com/office/drawing/2014/main" id="{97A4D3EC-505A-0748-5D06-B02D19E81AA3}"/>
                </a:ext>
              </a:extLst>
            </p:cNvPr>
            <p:cNvSpPr/>
            <p:nvPr/>
          </p:nvSpPr>
          <p:spPr>
            <a:xfrm flipH="1">
              <a:off x="5554791" y="3502519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20" y="144"/>
                    <a:pt x="156" y="120"/>
                    <a:pt x="156" y="72"/>
                  </a:cubicBezTo>
                  <a:cubicBezTo>
                    <a:pt x="156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10026;p59">
              <a:extLst>
                <a:ext uri="{FF2B5EF4-FFF2-40B4-BE49-F238E27FC236}">
                  <a16:creationId xmlns:a16="http://schemas.microsoft.com/office/drawing/2014/main" id="{654FB933-9E98-B658-186B-D7D850ED6438}"/>
                </a:ext>
              </a:extLst>
            </p:cNvPr>
            <p:cNvSpPr/>
            <p:nvPr/>
          </p:nvSpPr>
          <p:spPr>
            <a:xfrm flipH="1">
              <a:off x="5545717" y="3515427"/>
              <a:ext cx="3943" cy="7885"/>
            </a:xfrm>
            <a:custGeom>
              <a:avLst/>
              <a:gdLst/>
              <a:ahLst/>
              <a:cxnLst/>
              <a:rect l="l" t="t" r="r" b="b"/>
              <a:pathLst>
                <a:path w="73" h="146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cubicBezTo>
                    <a:pt x="0" y="113"/>
                    <a:pt x="19" y="146"/>
                    <a:pt x="55" y="146"/>
                  </a:cubicBezTo>
                  <a:cubicBezTo>
                    <a:pt x="60" y="146"/>
                    <a:pt x="66" y="145"/>
                    <a:pt x="72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10027;p59">
              <a:extLst>
                <a:ext uri="{FF2B5EF4-FFF2-40B4-BE49-F238E27FC236}">
                  <a16:creationId xmlns:a16="http://schemas.microsoft.com/office/drawing/2014/main" id="{9326F590-A699-61BD-650E-5A685C6B70F2}"/>
                </a:ext>
              </a:extLst>
            </p:cNvPr>
            <p:cNvSpPr/>
            <p:nvPr/>
          </p:nvSpPr>
          <p:spPr>
            <a:xfrm flipH="1">
              <a:off x="5545717" y="3541242"/>
              <a:ext cx="3943" cy="7777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10028;p59">
              <a:extLst>
                <a:ext uri="{FF2B5EF4-FFF2-40B4-BE49-F238E27FC236}">
                  <a16:creationId xmlns:a16="http://schemas.microsoft.com/office/drawing/2014/main" id="{5FDD3ACE-634F-A654-C571-FD3DB7625FFD}"/>
                </a:ext>
              </a:extLst>
            </p:cNvPr>
            <p:cNvSpPr/>
            <p:nvPr/>
          </p:nvSpPr>
          <p:spPr>
            <a:xfrm flipH="1">
              <a:off x="5554791" y="3528334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36" y="144"/>
                    <a:pt x="84" y="144"/>
                  </a:cubicBezTo>
                  <a:cubicBezTo>
                    <a:pt x="120" y="144"/>
                    <a:pt x="156" y="120"/>
                    <a:pt x="156" y="72"/>
                  </a:cubicBezTo>
                  <a:cubicBezTo>
                    <a:pt x="156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10029;p59">
              <a:extLst>
                <a:ext uri="{FF2B5EF4-FFF2-40B4-BE49-F238E27FC236}">
                  <a16:creationId xmlns:a16="http://schemas.microsoft.com/office/drawing/2014/main" id="{EB809895-8232-C96C-0DB2-39BD897264A2}"/>
                </a:ext>
              </a:extLst>
            </p:cNvPr>
            <p:cNvSpPr/>
            <p:nvPr/>
          </p:nvSpPr>
          <p:spPr>
            <a:xfrm flipH="1">
              <a:off x="5554791" y="3554150"/>
              <a:ext cx="7777" cy="7831"/>
            </a:xfrm>
            <a:custGeom>
              <a:avLst/>
              <a:gdLst/>
              <a:ahLst/>
              <a:cxnLst/>
              <a:rect l="l" t="t" r="r" b="b"/>
              <a:pathLst>
                <a:path w="144" h="145" extrusionOk="0">
                  <a:moveTo>
                    <a:pt x="72" y="1"/>
                  </a:moveTo>
                  <a:cubicBezTo>
                    <a:pt x="24" y="1"/>
                    <a:pt x="0" y="36"/>
                    <a:pt x="0" y="72"/>
                  </a:cubicBezTo>
                  <a:cubicBezTo>
                    <a:pt x="0" y="120"/>
                    <a:pt x="24" y="144"/>
                    <a:pt x="72" y="144"/>
                  </a:cubicBezTo>
                  <a:cubicBezTo>
                    <a:pt x="108" y="144"/>
                    <a:pt x="144" y="120"/>
                    <a:pt x="144" y="72"/>
                  </a:cubicBezTo>
                  <a:cubicBezTo>
                    <a:pt x="144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10030;p59">
              <a:extLst>
                <a:ext uri="{FF2B5EF4-FFF2-40B4-BE49-F238E27FC236}">
                  <a16:creationId xmlns:a16="http://schemas.microsoft.com/office/drawing/2014/main" id="{4ADE66B2-38C6-835B-E298-89B343A693AC}"/>
                </a:ext>
              </a:extLst>
            </p:cNvPr>
            <p:cNvSpPr/>
            <p:nvPr/>
          </p:nvSpPr>
          <p:spPr>
            <a:xfrm flipH="1">
              <a:off x="5554143" y="3579965"/>
              <a:ext cx="8425" cy="7831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72" y="1"/>
                  </a:moveTo>
                  <a:cubicBezTo>
                    <a:pt x="36" y="1"/>
                    <a:pt x="0" y="37"/>
                    <a:pt x="0" y="73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20" y="144"/>
                    <a:pt x="156" y="120"/>
                    <a:pt x="156" y="73"/>
                  </a:cubicBezTo>
                  <a:cubicBezTo>
                    <a:pt x="156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10031;p59">
              <a:extLst>
                <a:ext uri="{FF2B5EF4-FFF2-40B4-BE49-F238E27FC236}">
                  <a16:creationId xmlns:a16="http://schemas.microsoft.com/office/drawing/2014/main" id="{43E089C9-FCEB-43A2-E9B9-6E5868CE8EBE}"/>
                </a:ext>
              </a:extLst>
            </p:cNvPr>
            <p:cNvSpPr/>
            <p:nvPr/>
          </p:nvSpPr>
          <p:spPr>
            <a:xfrm flipH="1">
              <a:off x="5545069" y="3566409"/>
              <a:ext cx="4591" cy="8479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84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4" y="156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10032;p59">
              <a:extLst>
                <a:ext uri="{FF2B5EF4-FFF2-40B4-BE49-F238E27FC236}">
                  <a16:creationId xmlns:a16="http://schemas.microsoft.com/office/drawing/2014/main" id="{C91AC631-4502-040A-BA01-CB3468BE2977}"/>
                </a:ext>
              </a:extLst>
            </p:cNvPr>
            <p:cNvSpPr/>
            <p:nvPr/>
          </p:nvSpPr>
          <p:spPr>
            <a:xfrm flipH="1">
              <a:off x="5567698" y="3567057"/>
              <a:ext cx="4537" cy="7831"/>
            </a:xfrm>
            <a:custGeom>
              <a:avLst/>
              <a:gdLst/>
              <a:ahLst/>
              <a:cxnLst/>
              <a:rect l="l" t="t" r="r" b="b"/>
              <a:pathLst>
                <a:path w="84" h="145" extrusionOk="0">
                  <a:moveTo>
                    <a:pt x="0" y="1"/>
                  </a:moveTo>
                  <a:lnTo>
                    <a:pt x="12" y="144"/>
                  </a:lnTo>
                  <a:cubicBezTo>
                    <a:pt x="48" y="144"/>
                    <a:pt x="84" y="108"/>
                    <a:pt x="84" y="72"/>
                  </a:cubicBezTo>
                  <a:cubicBezTo>
                    <a:pt x="84" y="25"/>
                    <a:pt x="48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10033;p59">
              <a:extLst>
                <a:ext uri="{FF2B5EF4-FFF2-40B4-BE49-F238E27FC236}">
                  <a16:creationId xmlns:a16="http://schemas.microsoft.com/office/drawing/2014/main" id="{4290DE2A-D203-CF3D-0A4D-3FD213992699}"/>
                </a:ext>
              </a:extLst>
            </p:cNvPr>
            <p:cNvSpPr/>
            <p:nvPr/>
          </p:nvSpPr>
          <p:spPr>
            <a:xfrm flipH="1">
              <a:off x="5567698" y="3541242"/>
              <a:ext cx="4537" cy="7777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0" y="0"/>
                  </a:moveTo>
                  <a:lnTo>
                    <a:pt x="0" y="144"/>
                  </a:lnTo>
                  <a:cubicBezTo>
                    <a:pt x="48" y="144"/>
                    <a:pt x="84" y="120"/>
                    <a:pt x="84" y="72"/>
                  </a:cubicBezTo>
                  <a:cubicBezTo>
                    <a:pt x="84" y="36"/>
                    <a:pt x="48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10034;p59">
              <a:extLst>
                <a:ext uri="{FF2B5EF4-FFF2-40B4-BE49-F238E27FC236}">
                  <a16:creationId xmlns:a16="http://schemas.microsoft.com/office/drawing/2014/main" id="{62AA1FD7-A981-5951-A922-CC2DFA9A33C9}"/>
                </a:ext>
              </a:extLst>
            </p:cNvPr>
            <p:cNvSpPr/>
            <p:nvPr/>
          </p:nvSpPr>
          <p:spPr>
            <a:xfrm flipH="1">
              <a:off x="5567698" y="3515427"/>
              <a:ext cx="4537" cy="8425"/>
            </a:xfrm>
            <a:custGeom>
              <a:avLst/>
              <a:gdLst/>
              <a:ahLst/>
              <a:cxnLst/>
              <a:rect l="l" t="t" r="r" b="b"/>
              <a:pathLst>
                <a:path w="84" h="156" extrusionOk="0">
                  <a:moveTo>
                    <a:pt x="0" y="0"/>
                  </a:moveTo>
                  <a:lnTo>
                    <a:pt x="0" y="156"/>
                  </a:lnTo>
                  <a:cubicBezTo>
                    <a:pt x="48" y="156"/>
                    <a:pt x="84" y="120"/>
                    <a:pt x="84" y="84"/>
                  </a:cubicBezTo>
                  <a:cubicBezTo>
                    <a:pt x="84" y="36"/>
                    <a:pt x="48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10035;p59">
              <a:extLst>
                <a:ext uri="{FF2B5EF4-FFF2-40B4-BE49-F238E27FC236}">
                  <a16:creationId xmlns:a16="http://schemas.microsoft.com/office/drawing/2014/main" id="{0EDF18C5-94A1-6766-CB43-A2DB2DA4DD45}"/>
                </a:ext>
              </a:extLst>
            </p:cNvPr>
            <p:cNvSpPr/>
            <p:nvPr/>
          </p:nvSpPr>
          <p:spPr>
            <a:xfrm flipH="1">
              <a:off x="5541235" y="3566409"/>
              <a:ext cx="3889" cy="8479"/>
            </a:xfrm>
            <a:custGeom>
              <a:avLst/>
              <a:gdLst/>
              <a:ahLst/>
              <a:cxnLst/>
              <a:rect l="l" t="t" r="r" b="b"/>
              <a:pathLst>
                <a:path w="72" h="157" extrusionOk="0">
                  <a:moveTo>
                    <a:pt x="0" y="1"/>
                  </a:moveTo>
                  <a:lnTo>
                    <a:pt x="0" y="156"/>
                  </a:lnTo>
                  <a:cubicBezTo>
                    <a:pt x="36" y="156"/>
                    <a:pt x="72" y="120"/>
                    <a:pt x="72" y="72"/>
                  </a:cubicBezTo>
                  <a:cubicBezTo>
                    <a:pt x="72" y="37"/>
                    <a:pt x="3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10036;p59">
              <a:extLst>
                <a:ext uri="{FF2B5EF4-FFF2-40B4-BE49-F238E27FC236}">
                  <a16:creationId xmlns:a16="http://schemas.microsoft.com/office/drawing/2014/main" id="{99658092-4DD8-B270-3D11-129297445710}"/>
                </a:ext>
              </a:extLst>
            </p:cNvPr>
            <p:cNvSpPr/>
            <p:nvPr/>
          </p:nvSpPr>
          <p:spPr>
            <a:xfrm flipH="1">
              <a:off x="5541235" y="3541242"/>
              <a:ext cx="4537" cy="7777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0" y="0"/>
                  </a:moveTo>
                  <a:lnTo>
                    <a:pt x="0" y="144"/>
                  </a:lnTo>
                  <a:cubicBezTo>
                    <a:pt x="48" y="144"/>
                    <a:pt x="84" y="108"/>
                    <a:pt x="84" y="72"/>
                  </a:cubicBezTo>
                  <a:cubicBezTo>
                    <a:pt x="72" y="24"/>
                    <a:pt x="48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10037;p59">
              <a:extLst>
                <a:ext uri="{FF2B5EF4-FFF2-40B4-BE49-F238E27FC236}">
                  <a16:creationId xmlns:a16="http://schemas.microsoft.com/office/drawing/2014/main" id="{55420D2D-46E2-0B89-E8F8-9F1F7C54FA0A}"/>
                </a:ext>
              </a:extLst>
            </p:cNvPr>
            <p:cNvSpPr/>
            <p:nvPr/>
          </p:nvSpPr>
          <p:spPr>
            <a:xfrm flipH="1">
              <a:off x="5541883" y="3515427"/>
              <a:ext cx="3889" cy="7777"/>
            </a:xfrm>
            <a:custGeom>
              <a:avLst/>
              <a:gdLst/>
              <a:ahLst/>
              <a:cxnLst/>
              <a:rect l="l" t="t" r="r" b="b"/>
              <a:pathLst>
                <a:path w="72" h="144" extrusionOk="0">
                  <a:moveTo>
                    <a:pt x="0" y="0"/>
                  </a:moveTo>
                  <a:lnTo>
                    <a:pt x="0" y="144"/>
                  </a:lnTo>
                  <a:cubicBezTo>
                    <a:pt x="36" y="144"/>
                    <a:pt x="72" y="120"/>
                    <a:pt x="72" y="72"/>
                  </a:cubicBezTo>
                  <a:cubicBezTo>
                    <a:pt x="72" y="36"/>
                    <a:pt x="36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10038;p59">
              <a:extLst>
                <a:ext uri="{FF2B5EF4-FFF2-40B4-BE49-F238E27FC236}">
                  <a16:creationId xmlns:a16="http://schemas.microsoft.com/office/drawing/2014/main" id="{CD169DC7-AE75-457A-27C8-9A68CC62ABCA}"/>
                </a:ext>
              </a:extLst>
            </p:cNvPr>
            <p:cNvSpPr/>
            <p:nvPr/>
          </p:nvSpPr>
          <p:spPr>
            <a:xfrm flipH="1">
              <a:off x="5527679" y="3528334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08"/>
                    <a:pt x="36" y="144"/>
                    <a:pt x="72" y="144"/>
                  </a:cubicBezTo>
                  <a:cubicBezTo>
                    <a:pt x="120" y="144"/>
                    <a:pt x="156" y="108"/>
                    <a:pt x="156" y="72"/>
                  </a:cubicBez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10039;p59">
              <a:extLst>
                <a:ext uri="{FF2B5EF4-FFF2-40B4-BE49-F238E27FC236}">
                  <a16:creationId xmlns:a16="http://schemas.microsoft.com/office/drawing/2014/main" id="{F9EDF607-9CF5-5DEF-C733-6308BC0A3FDF}"/>
                </a:ext>
              </a:extLst>
            </p:cNvPr>
            <p:cNvSpPr/>
            <p:nvPr/>
          </p:nvSpPr>
          <p:spPr>
            <a:xfrm flipH="1">
              <a:off x="5527679" y="3554150"/>
              <a:ext cx="7777" cy="7831"/>
            </a:xfrm>
            <a:custGeom>
              <a:avLst/>
              <a:gdLst/>
              <a:ahLst/>
              <a:cxnLst/>
              <a:rect l="l" t="t" r="r" b="b"/>
              <a:pathLst>
                <a:path w="144" h="145" extrusionOk="0">
                  <a:moveTo>
                    <a:pt x="72" y="1"/>
                  </a:moveTo>
                  <a:cubicBezTo>
                    <a:pt x="24" y="1"/>
                    <a:pt x="1" y="24"/>
                    <a:pt x="1" y="72"/>
                  </a:cubicBezTo>
                  <a:cubicBezTo>
                    <a:pt x="1" y="108"/>
                    <a:pt x="36" y="144"/>
                    <a:pt x="72" y="144"/>
                  </a:cubicBezTo>
                  <a:cubicBezTo>
                    <a:pt x="120" y="144"/>
                    <a:pt x="144" y="108"/>
                    <a:pt x="144" y="72"/>
                  </a:cubicBezTo>
                  <a:cubicBezTo>
                    <a:pt x="144" y="24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10040;p59">
              <a:extLst>
                <a:ext uri="{FF2B5EF4-FFF2-40B4-BE49-F238E27FC236}">
                  <a16:creationId xmlns:a16="http://schemas.microsoft.com/office/drawing/2014/main" id="{0ECB5481-DE23-19AC-1957-80B3BDA058C4}"/>
                </a:ext>
              </a:extLst>
            </p:cNvPr>
            <p:cNvSpPr/>
            <p:nvPr/>
          </p:nvSpPr>
          <p:spPr>
            <a:xfrm flipH="1">
              <a:off x="6294149" y="3657465"/>
              <a:ext cx="7777" cy="4051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cubicBezTo>
                    <a:pt x="0" y="36"/>
                    <a:pt x="24" y="72"/>
                    <a:pt x="72" y="72"/>
                  </a:cubicBezTo>
                  <a:cubicBezTo>
                    <a:pt x="77" y="74"/>
                    <a:pt x="82" y="75"/>
                    <a:pt x="86" y="75"/>
                  </a:cubicBezTo>
                  <a:cubicBezTo>
                    <a:pt x="117" y="75"/>
                    <a:pt x="144" y="44"/>
                    <a:pt x="144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10041;p59">
              <a:extLst>
                <a:ext uri="{FF2B5EF4-FFF2-40B4-BE49-F238E27FC236}">
                  <a16:creationId xmlns:a16="http://schemas.microsoft.com/office/drawing/2014/main" id="{1A1E8C58-81B8-9EDA-CEA3-A971E0D87E72}"/>
                </a:ext>
              </a:extLst>
            </p:cNvPr>
            <p:cNvSpPr/>
            <p:nvPr/>
          </p:nvSpPr>
          <p:spPr>
            <a:xfrm flipH="1">
              <a:off x="6319316" y="3654225"/>
              <a:ext cx="8479" cy="4591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49"/>
                    <a:pt x="37" y="85"/>
                    <a:pt x="73" y="85"/>
                  </a:cubicBezTo>
                  <a:cubicBezTo>
                    <a:pt x="120" y="85"/>
                    <a:pt x="156" y="61"/>
                    <a:pt x="156" y="25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10042;p59">
              <a:extLst>
                <a:ext uri="{FF2B5EF4-FFF2-40B4-BE49-F238E27FC236}">
                  <a16:creationId xmlns:a16="http://schemas.microsoft.com/office/drawing/2014/main" id="{CF1AB07C-302E-2D06-C03E-C6F0A1F07771}"/>
                </a:ext>
              </a:extLst>
            </p:cNvPr>
            <p:cNvSpPr/>
            <p:nvPr/>
          </p:nvSpPr>
          <p:spPr>
            <a:xfrm flipH="1">
              <a:off x="6344483" y="3651039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13" y="0"/>
                  </a:moveTo>
                  <a:cubicBezTo>
                    <a:pt x="1" y="48"/>
                    <a:pt x="36" y="84"/>
                    <a:pt x="72" y="84"/>
                  </a:cubicBezTo>
                  <a:cubicBezTo>
                    <a:pt x="77" y="85"/>
                    <a:pt x="82" y="86"/>
                    <a:pt x="87" y="86"/>
                  </a:cubicBezTo>
                  <a:cubicBezTo>
                    <a:pt x="117" y="86"/>
                    <a:pt x="146" y="55"/>
                    <a:pt x="156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10043;p59">
              <a:extLst>
                <a:ext uri="{FF2B5EF4-FFF2-40B4-BE49-F238E27FC236}">
                  <a16:creationId xmlns:a16="http://schemas.microsoft.com/office/drawing/2014/main" id="{4F8030E6-BE9B-C30C-9864-49E35BEB9F8A}"/>
                </a:ext>
              </a:extLst>
            </p:cNvPr>
            <p:cNvSpPr/>
            <p:nvPr/>
          </p:nvSpPr>
          <p:spPr>
            <a:xfrm flipH="1">
              <a:off x="6333520" y="3662650"/>
              <a:ext cx="8479" cy="8425"/>
            </a:xfrm>
            <a:custGeom>
              <a:avLst/>
              <a:gdLst/>
              <a:ahLst/>
              <a:cxnLst/>
              <a:rect l="l" t="t" r="r" b="b"/>
              <a:pathLst>
                <a:path w="157" h="156" extrusionOk="0">
                  <a:moveTo>
                    <a:pt x="97" y="0"/>
                  </a:moveTo>
                  <a:cubicBezTo>
                    <a:pt x="49" y="0"/>
                    <a:pt x="13" y="36"/>
                    <a:pt x="13" y="72"/>
                  </a:cubicBezTo>
                  <a:cubicBezTo>
                    <a:pt x="1" y="108"/>
                    <a:pt x="37" y="144"/>
                    <a:pt x="73" y="156"/>
                  </a:cubicBezTo>
                  <a:cubicBezTo>
                    <a:pt x="108" y="156"/>
                    <a:pt x="144" y="132"/>
                    <a:pt x="156" y="84"/>
                  </a:cubicBezTo>
                  <a:cubicBezTo>
                    <a:pt x="156" y="48"/>
                    <a:pt x="132" y="12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10044;p59">
              <a:extLst>
                <a:ext uri="{FF2B5EF4-FFF2-40B4-BE49-F238E27FC236}">
                  <a16:creationId xmlns:a16="http://schemas.microsoft.com/office/drawing/2014/main" id="{9259955A-98D4-0D50-3838-59AA6F19F8EF}"/>
                </a:ext>
              </a:extLst>
            </p:cNvPr>
            <p:cNvSpPr/>
            <p:nvPr/>
          </p:nvSpPr>
          <p:spPr>
            <a:xfrm flipH="1">
              <a:off x="6307705" y="3665728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69" y="1"/>
                  </a:moveTo>
                  <a:cubicBezTo>
                    <a:pt x="39" y="1"/>
                    <a:pt x="10" y="32"/>
                    <a:pt x="0" y="63"/>
                  </a:cubicBezTo>
                  <a:cubicBezTo>
                    <a:pt x="0" y="99"/>
                    <a:pt x="24" y="135"/>
                    <a:pt x="72" y="147"/>
                  </a:cubicBezTo>
                  <a:cubicBezTo>
                    <a:pt x="108" y="147"/>
                    <a:pt x="144" y="123"/>
                    <a:pt x="156" y="75"/>
                  </a:cubicBezTo>
                  <a:cubicBezTo>
                    <a:pt x="156" y="39"/>
                    <a:pt x="132" y="3"/>
                    <a:pt x="84" y="3"/>
                  </a:cubicBezTo>
                  <a:cubicBezTo>
                    <a:pt x="79" y="1"/>
                    <a:pt x="74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10045;p59">
              <a:extLst>
                <a:ext uri="{FF2B5EF4-FFF2-40B4-BE49-F238E27FC236}">
                  <a16:creationId xmlns:a16="http://schemas.microsoft.com/office/drawing/2014/main" id="{E0E78974-8058-A364-244F-7A9A47461FB5}"/>
                </a:ext>
              </a:extLst>
            </p:cNvPr>
            <p:cNvSpPr/>
            <p:nvPr/>
          </p:nvSpPr>
          <p:spPr>
            <a:xfrm flipH="1">
              <a:off x="6355501" y="3632784"/>
              <a:ext cx="8425" cy="8101"/>
            </a:xfrm>
            <a:custGeom>
              <a:avLst/>
              <a:gdLst/>
              <a:ahLst/>
              <a:cxnLst/>
              <a:rect l="l" t="t" r="r" b="b"/>
              <a:pathLst>
                <a:path w="156" h="150" extrusionOk="0">
                  <a:moveTo>
                    <a:pt x="70" y="1"/>
                  </a:moveTo>
                  <a:cubicBezTo>
                    <a:pt x="39" y="1"/>
                    <a:pt x="11" y="32"/>
                    <a:pt x="0" y="63"/>
                  </a:cubicBezTo>
                  <a:cubicBezTo>
                    <a:pt x="0" y="111"/>
                    <a:pt x="24" y="147"/>
                    <a:pt x="60" y="147"/>
                  </a:cubicBezTo>
                  <a:cubicBezTo>
                    <a:pt x="67" y="148"/>
                    <a:pt x="73" y="149"/>
                    <a:pt x="79" y="149"/>
                  </a:cubicBezTo>
                  <a:cubicBezTo>
                    <a:pt x="117" y="149"/>
                    <a:pt x="144" y="118"/>
                    <a:pt x="144" y="87"/>
                  </a:cubicBezTo>
                  <a:cubicBezTo>
                    <a:pt x="156" y="39"/>
                    <a:pt x="120" y="3"/>
                    <a:pt x="84" y="3"/>
                  </a:cubicBezTo>
                  <a:cubicBezTo>
                    <a:pt x="79" y="2"/>
                    <a:pt x="74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10046;p59">
              <a:extLst>
                <a:ext uri="{FF2B5EF4-FFF2-40B4-BE49-F238E27FC236}">
                  <a16:creationId xmlns:a16="http://schemas.microsoft.com/office/drawing/2014/main" id="{849634DF-038B-BE19-6494-9CB0264B10E9}"/>
                </a:ext>
              </a:extLst>
            </p:cNvPr>
            <p:cNvSpPr/>
            <p:nvPr/>
          </p:nvSpPr>
          <p:spPr>
            <a:xfrm flipH="1">
              <a:off x="6341297" y="3624521"/>
              <a:ext cx="8425" cy="5239"/>
            </a:xfrm>
            <a:custGeom>
              <a:avLst/>
              <a:gdLst/>
              <a:ahLst/>
              <a:cxnLst/>
              <a:rect l="l" t="t" r="r" b="b"/>
              <a:pathLst>
                <a:path w="156" h="97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49"/>
                    <a:pt x="36" y="85"/>
                    <a:pt x="72" y="96"/>
                  </a:cubicBezTo>
                  <a:cubicBezTo>
                    <a:pt x="108" y="96"/>
                    <a:pt x="144" y="73"/>
                    <a:pt x="156" y="25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10047;p59">
              <a:extLst>
                <a:ext uri="{FF2B5EF4-FFF2-40B4-BE49-F238E27FC236}">
                  <a16:creationId xmlns:a16="http://schemas.microsoft.com/office/drawing/2014/main" id="{8A536B47-214F-0C4A-E0C4-4FD93A1FC4B6}"/>
                </a:ext>
              </a:extLst>
            </p:cNvPr>
            <p:cNvSpPr/>
            <p:nvPr/>
          </p:nvSpPr>
          <p:spPr>
            <a:xfrm flipH="1">
              <a:off x="6316076" y="3628410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13" y="1"/>
                  </a:moveTo>
                  <a:cubicBezTo>
                    <a:pt x="1" y="48"/>
                    <a:pt x="37" y="84"/>
                    <a:pt x="72" y="84"/>
                  </a:cubicBezTo>
                  <a:cubicBezTo>
                    <a:pt x="81" y="86"/>
                    <a:pt x="89" y="87"/>
                    <a:pt x="96" y="87"/>
                  </a:cubicBezTo>
                  <a:cubicBezTo>
                    <a:pt x="132" y="87"/>
                    <a:pt x="156" y="64"/>
                    <a:pt x="156" y="24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10048;p59">
              <a:extLst>
                <a:ext uri="{FF2B5EF4-FFF2-40B4-BE49-F238E27FC236}">
                  <a16:creationId xmlns:a16="http://schemas.microsoft.com/office/drawing/2014/main" id="{E4D39424-4797-A3AD-B064-74D3BFD32EEA}"/>
                </a:ext>
              </a:extLst>
            </p:cNvPr>
            <p:cNvSpPr/>
            <p:nvPr/>
          </p:nvSpPr>
          <p:spPr>
            <a:xfrm flipH="1">
              <a:off x="6330280" y="3636187"/>
              <a:ext cx="8479" cy="8425"/>
            </a:xfrm>
            <a:custGeom>
              <a:avLst/>
              <a:gdLst/>
              <a:ahLst/>
              <a:cxnLst/>
              <a:rect l="l" t="t" r="r" b="b"/>
              <a:pathLst>
                <a:path w="157" h="156" extrusionOk="0">
                  <a:moveTo>
                    <a:pt x="96" y="0"/>
                  </a:moveTo>
                  <a:cubicBezTo>
                    <a:pt x="48" y="0"/>
                    <a:pt x="13" y="24"/>
                    <a:pt x="13" y="72"/>
                  </a:cubicBezTo>
                  <a:cubicBezTo>
                    <a:pt x="1" y="108"/>
                    <a:pt x="37" y="144"/>
                    <a:pt x="72" y="155"/>
                  </a:cubicBezTo>
                  <a:cubicBezTo>
                    <a:pt x="108" y="155"/>
                    <a:pt x="156" y="132"/>
                    <a:pt x="156" y="84"/>
                  </a:cubicBezTo>
                  <a:cubicBezTo>
                    <a:pt x="156" y="48"/>
                    <a:pt x="132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10049;p59">
              <a:extLst>
                <a:ext uri="{FF2B5EF4-FFF2-40B4-BE49-F238E27FC236}">
                  <a16:creationId xmlns:a16="http://schemas.microsoft.com/office/drawing/2014/main" id="{8948BE0D-8CC9-8B0B-E4E9-0E7324945432}"/>
                </a:ext>
              </a:extLst>
            </p:cNvPr>
            <p:cNvSpPr/>
            <p:nvPr/>
          </p:nvSpPr>
          <p:spPr>
            <a:xfrm flipH="1">
              <a:off x="6304464" y="3639913"/>
              <a:ext cx="8479" cy="7939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0" y="0"/>
                  </a:moveTo>
                  <a:cubicBezTo>
                    <a:pt x="40" y="0"/>
                    <a:pt x="11" y="32"/>
                    <a:pt x="1" y="63"/>
                  </a:cubicBezTo>
                  <a:cubicBezTo>
                    <a:pt x="1" y="98"/>
                    <a:pt x="25" y="134"/>
                    <a:pt x="73" y="146"/>
                  </a:cubicBezTo>
                  <a:cubicBezTo>
                    <a:pt x="109" y="146"/>
                    <a:pt x="144" y="122"/>
                    <a:pt x="156" y="86"/>
                  </a:cubicBezTo>
                  <a:cubicBezTo>
                    <a:pt x="156" y="39"/>
                    <a:pt x="132" y="3"/>
                    <a:pt x="85" y="3"/>
                  </a:cubicBezTo>
                  <a:cubicBezTo>
                    <a:pt x="80" y="1"/>
                    <a:pt x="7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10050;p59">
              <a:extLst>
                <a:ext uri="{FF2B5EF4-FFF2-40B4-BE49-F238E27FC236}">
                  <a16:creationId xmlns:a16="http://schemas.microsoft.com/office/drawing/2014/main" id="{6416176A-CF28-06BB-C11D-33B29F9AFA62}"/>
                </a:ext>
              </a:extLst>
            </p:cNvPr>
            <p:cNvSpPr/>
            <p:nvPr/>
          </p:nvSpPr>
          <p:spPr>
            <a:xfrm flipH="1">
              <a:off x="6278649" y="3643261"/>
              <a:ext cx="8425" cy="7831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84" y="1"/>
                  </a:moveTo>
                  <a:cubicBezTo>
                    <a:pt x="36" y="1"/>
                    <a:pt x="0" y="24"/>
                    <a:pt x="0" y="60"/>
                  </a:cubicBezTo>
                  <a:cubicBezTo>
                    <a:pt x="0" y="108"/>
                    <a:pt x="24" y="144"/>
                    <a:pt x="60" y="144"/>
                  </a:cubicBezTo>
                  <a:cubicBezTo>
                    <a:pt x="108" y="144"/>
                    <a:pt x="144" y="120"/>
                    <a:pt x="144" y="84"/>
                  </a:cubicBezTo>
                  <a:cubicBezTo>
                    <a:pt x="156" y="48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10051;p59">
              <a:extLst>
                <a:ext uri="{FF2B5EF4-FFF2-40B4-BE49-F238E27FC236}">
                  <a16:creationId xmlns:a16="http://schemas.microsoft.com/office/drawing/2014/main" id="{4355E8C2-D3E3-EE00-8756-7E59D563979B}"/>
                </a:ext>
              </a:extLst>
            </p:cNvPr>
            <p:cNvSpPr/>
            <p:nvPr/>
          </p:nvSpPr>
          <p:spPr>
            <a:xfrm flipH="1">
              <a:off x="6290908" y="3632298"/>
              <a:ext cx="7831" cy="4699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1" y="0"/>
                  </a:moveTo>
                  <a:cubicBezTo>
                    <a:pt x="1" y="48"/>
                    <a:pt x="25" y="84"/>
                    <a:pt x="61" y="84"/>
                  </a:cubicBezTo>
                  <a:cubicBezTo>
                    <a:pt x="67" y="86"/>
                    <a:pt x="73" y="86"/>
                    <a:pt x="79" y="86"/>
                  </a:cubicBezTo>
                  <a:cubicBezTo>
                    <a:pt x="118" y="86"/>
                    <a:pt x="144" y="55"/>
                    <a:pt x="144" y="2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10052;p59">
              <a:extLst>
                <a:ext uri="{FF2B5EF4-FFF2-40B4-BE49-F238E27FC236}">
                  <a16:creationId xmlns:a16="http://schemas.microsoft.com/office/drawing/2014/main" id="{B655B939-A6F4-0F24-BB02-7DCE399AD2E7}"/>
                </a:ext>
              </a:extLst>
            </p:cNvPr>
            <p:cNvSpPr/>
            <p:nvPr/>
          </p:nvSpPr>
          <p:spPr>
            <a:xfrm flipH="1">
              <a:off x="6293501" y="3654063"/>
              <a:ext cx="8425" cy="4105"/>
            </a:xfrm>
            <a:custGeom>
              <a:avLst/>
              <a:gdLst/>
              <a:ahLst/>
              <a:cxnLst/>
              <a:rect l="l" t="t" r="r" b="b"/>
              <a:pathLst>
                <a:path w="156" h="76" extrusionOk="0">
                  <a:moveTo>
                    <a:pt x="66" y="1"/>
                  </a:moveTo>
                  <a:cubicBezTo>
                    <a:pt x="36" y="1"/>
                    <a:pt x="10" y="24"/>
                    <a:pt x="0" y="64"/>
                  </a:cubicBezTo>
                  <a:lnTo>
                    <a:pt x="144" y="76"/>
                  </a:lnTo>
                  <a:cubicBezTo>
                    <a:pt x="156" y="40"/>
                    <a:pt x="120" y="4"/>
                    <a:pt x="84" y="4"/>
                  </a:cubicBez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10053;p59">
              <a:extLst>
                <a:ext uri="{FF2B5EF4-FFF2-40B4-BE49-F238E27FC236}">
                  <a16:creationId xmlns:a16="http://schemas.microsoft.com/office/drawing/2014/main" id="{E62BDBFE-3F7C-BF93-507B-802941970C75}"/>
                </a:ext>
              </a:extLst>
            </p:cNvPr>
            <p:cNvSpPr/>
            <p:nvPr/>
          </p:nvSpPr>
          <p:spPr>
            <a:xfrm flipH="1">
              <a:off x="6318668" y="3650876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66" y="1"/>
                  </a:moveTo>
                  <a:cubicBezTo>
                    <a:pt x="28" y="1"/>
                    <a:pt x="1" y="32"/>
                    <a:pt x="1" y="63"/>
                  </a:cubicBezTo>
                  <a:lnTo>
                    <a:pt x="144" y="87"/>
                  </a:lnTo>
                  <a:cubicBezTo>
                    <a:pt x="156" y="39"/>
                    <a:pt x="120" y="3"/>
                    <a:pt x="85" y="3"/>
                  </a:cubicBezTo>
                  <a:cubicBezTo>
                    <a:pt x="78" y="1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10054;p59">
              <a:extLst>
                <a:ext uri="{FF2B5EF4-FFF2-40B4-BE49-F238E27FC236}">
                  <a16:creationId xmlns:a16="http://schemas.microsoft.com/office/drawing/2014/main" id="{2F61D101-4957-9686-6735-37C0970A2678}"/>
                </a:ext>
              </a:extLst>
            </p:cNvPr>
            <p:cNvSpPr/>
            <p:nvPr/>
          </p:nvSpPr>
          <p:spPr>
            <a:xfrm flipH="1">
              <a:off x="6344483" y="3647636"/>
              <a:ext cx="7831" cy="4699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58" y="1"/>
                  </a:moveTo>
                  <a:cubicBezTo>
                    <a:pt x="27" y="1"/>
                    <a:pt x="1" y="32"/>
                    <a:pt x="1" y="63"/>
                  </a:cubicBezTo>
                  <a:lnTo>
                    <a:pt x="144" y="87"/>
                  </a:lnTo>
                  <a:cubicBezTo>
                    <a:pt x="144" y="39"/>
                    <a:pt x="120" y="3"/>
                    <a:pt x="72" y="3"/>
                  </a:cubicBezTo>
                  <a:cubicBezTo>
                    <a:pt x="68" y="2"/>
                    <a:pt x="6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10055;p59">
              <a:extLst>
                <a:ext uri="{FF2B5EF4-FFF2-40B4-BE49-F238E27FC236}">
                  <a16:creationId xmlns:a16="http://schemas.microsoft.com/office/drawing/2014/main" id="{74422B05-A4C7-8B35-6A19-57BEBE24CE67}"/>
                </a:ext>
              </a:extLst>
            </p:cNvPr>
            <p:cNvSpPr/>
            <p:nvPr/>
          </p:nvSpPr>
          <p:spPr>
            <a:xfrm flipH="1">
              <a:off x="6351612" y="3605835"/>
              <a:ext cx="8425" cy="8425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96" y="0"/>
                  </a:moveTo>
                  <a:cubicBezTo>
                    <a:pt x="48" y="0"/>
                    <a:pt x="12" y="24"/>
                    <a:pt x="0" y="72"/>
                  </a:cubicBezTo>
                  <a:cubicBezTo>
                    <a:pt x="0" y="108"/>
                    <a:pt x="24" y="144"/>
                    <a:pt x="60" y="156"/>
                  </a:cubicBezTo>
                  <a:cubicBezTo>
                    <a:pt x="108" y="156"/>
                    <a:pt x="144" y="132"/>
                    <a:pt x="156" y="96"/>
                  </a:cubicBezTo>
                  <a:cubicBezTo>
                    <a:pt x="156" y="48"/>
                    <a:pt x="132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10056;p59">
              <a:extLst>
                <a:ext uri="{FF2B5EF4-FFF2-40B4-BE49-F238E27FC236}">
                  <a16:creationId xmlns:a16="http://schemas.microsoft.com/office/drawing/2014/main" id="{619A8F35-9342-62C1-A6EA-114FA2916E7E}"/>
                </a:ext>
              </a:extLst>
            </p:cNvPr>
            <p:cNvSpPr/>
            <p:nvPr/>
          </p:nvSpPr>
          <p:spPr>
            <a:xfrm flipH="1">
              <a:off x="6336760" y="3598706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6"/>
                    <a:pt x="36" y="72"/>
                    <a:pt x="72" y="84"/>
                  </a:cubicBezTo>
                  <a:cubicBezTo>
                    <a:pt x="77" y="86"/>
                    <a:pt x="82" y="87"/>
                    <a:pt x="87" y="87"/>
                  </a:cubicBezTo>
                  <a:cubicBezTo>
                    <a:pt x="120" y="87"/>
                    <a:pt x="156" y="56"/>
                    <a:pt x="156" y="24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10057;p59">
              <a:extLst>
                <a:ext uri="{FF2B5EF4-FFF2-40B4-BE49-F238E27FC236}">
                  <a16:creationId xmlns:a16="http://schemas.microsoft.com/office/drawing/2014/main" id="{0F615196-678B-D72E-6654-61A8A0F09CD4}"/>
                </a:ext>
              </a:extLst>
            </p:cNvPr>
            <p:cNvSpPr/>
            <p:nvPr/>
          </p:nvSpPr>
          <p:spPr>
            <a:xfrm flipH="1">
              <a:off x="6311593" y="3603242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2" y="0"/>
                  </a:moveTo>
                  <a:cubicBezTo>
                    <a:pt x="0" y="36"/>
                    <a:pt x="36" y="72"/>
                    <a:pt x="72" y="84"/>
                  </a:cubicBezTo>
                  <a:cubicBezTo>
                    <a:pt x="77" y="86"/>
                    <a:pt x="82" y="86"/>
                    <a:pt x="87" y="86"/>
                  </a:cubicBezTo>
                  <a:cubicBezTo>
                    <a:pt x="120" y="86"/>
                    <a:pt x="156" y="55"/>
                    <a:pt x="156" y="24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10058;p59">
              <a:extLst>
                <a:ext uri="{FF2B5EF4-FFF2-40B4-BE49-F238E27FC236}">
                  <a16:creationId xmlns:a16="http://schemas.microsoft.com/office/drawing/2014/main" id="{3B53B9A8-D23C-BD71-5413-971D1990526A}"/>
                </a:ext>
              </a:extLst>
            </p:cNvPr>
            <p:cNvSpPr/>
            <p:nvPr/>
          </p:nvSpPr>
          <p:spPr>
            <a:xfrm flipH="1">
              <a:off x="6325797" y="3610317"/>
              <a:ext cx="9073" cy="7993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96" y="1"/>
                  </a:moveTo>
                  <a:cubicBezTo>
                    <a:pt x="60" y="1"/>
                    <a:pt x="12" y="25"/>
                    <a:pt x="12" y="61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78" y="146"/>
                    <a:pt x="84" y="147"/>
                    <a:pt x="90" y="147"/>
                  </a:cubicBezTo>
                  <a:cubicBezTo>
                    <a:pt x="120" y="147"/>
                    <a:pt x="146" y="124"/>
                    <a:pt x="156" y="84"/>
                  </a:cubicBezTo>
                  <a:cubicBezTo>
                    <a:pt x="168" y="49"/>
                    <a:pt x="132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10059;p59">
              <a:extLst>
                <a:ext uri="{FF2B5EF4-FFF2-40B4-BE49-F238E27FC236}">
                  <a16:creationId xmlns:a16="http://schemas.microsoft.com/office/drawing/2014/main" id="{B2CBDBCD-228F-AB60-F910-1D12EA400434}"/>
                </a:ext>
              </a:extLst>
            </p:cNvPr>
            <p:cNvSpPr/>
            <p:nvPr/>
          </p:nvSpPr>
          <p:spPr>
            <a:xfrm flipH="1">
              <a:off x="6300576" y="3614854"/>
              <a:ext cx="8479" cy="7939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4" y="0"/>
                  </a:moveTo>
                  <a:cubicBezTo>
                    <a:pt x="48" y="0"/>
                    <a:pt x="13" y="24"/>
                    <a:pt x="1" y="60"/>
                  </a:cubicBezTo>
                  <a:cubicBezTo>
                    <a:pt x="1" y="96"/>
                    <a:pt x="25" y="132"/>
                    <a:pt x="60" y="144"/>
                  </a:cubicBezTo>
                  <a:cubicBezTo>
                    <a:pt x="67" y="146"/>
                    <a:pt x="73" y="146"/>
                    <a:pt x="79" y="146"/>
                  </a:cubicBezTo>
                  <a:cubicBezTo>
                    <a:pt x="117" y="146"/>
                    <a:pt x="144" y="115"/>
                    <a:pt x="144" y="84"/>
                  </a:cubicBezTo>
                  <a:cubicBezTo>
                    <a:pt x="156" y="48"/>
                    <a:pt x="132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10060;p59">
              <a:extLst>
                <a:ext uri="{FF2B5EF4-FFF2-40B4-BE49-F238E27FC236}">
                  <a16:creationId xmlns:a16="http://schemas.microsoft.com/office/drawing/2014/main" id="{2BB23322-A12A-FB26-7746-7A641D99CDFC}"/>
                </a:ext>
              </a:extLst>
            </p:cNvPr>
            <p:cNvSpPr/>
            <p:nvPr/>
          </p:nvSpPr>
          <p:spPr>
            <a:xfrm flipH="1">
              <a:off x="6275408" y="3619228"/>
              <a:ext cx="8479" cy="7939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8" y="1"/>
                  </a:moveTo>
                  <a:cubicBezTo>
                    <a:pt x="40" y="1"/>
                    <a:pt x="13" y="32"/>
                    <a:pt x="13" y="63"/>
                  </a:cubicBezTo>
                  <a:cubicBezTo>
                    <a:pt x="1" y="99"/>
                    <a:pt x="25" y="135"/>
                    <a:pt x="73" y="147"/>
                  </a:cubicBezTo>
                  <a:cubicBezTo>
                    <a:pt x="109" y="147"/>
                    <a:pt x="144" y="123"/>
                    <a:pt x="156" y="87"/>
                  </a:cubicBezTo>
                  <a:cubicBezTo>
                    <a:pt x="156" y="51"/>
                    <a:pt x="132" y="15"/>
                    <a:pt x="97" y="3"/>
                  </a:cubicBezTo>
                  <a:cubicBezTo>
                    <a:pt x="90" y="2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10061;p59">
              <a:extLst>
                <a:ext uri="{FF2B5EF4-FFF2-40B4-BE49-F238E27FC236}">
                  <a16:creationId xmlns:a16="http://schemas.microsoft.com/office/drawing/2014/main" id="{34487CDA-A3AA-706B-5152-4E511B2CF3BC}"/>
                </a:ext>
              </a:extLst>
            </p:cNvPr>
            <p:cNvSpPr/>
            <p:nvPr/>
          </p:nvSpPr>
          <p:spPr>
            <a:xfrm flipH="1">
              <a:off x="6286372" y="3607725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13" y="1"/>
                  </a:moveTo>
                  <a:cubicBezTo>
                    <a:pt x="1" y="37"/>
                    <a:pt x="37" y="85"/>
                    <a:pt x="72" y="85"/>
                  </a:cubicBezTo>
                  <a:cubicBezTo>
                    <a:pt x="79" y="87"/>
                    <a:pt x="85" y="88"/>
                    <a:pt x="91" y="88"/>
                  </a:cubicBezTo>
                  <a:cubicBezTo>
                    <a:pt x="120" y="88"/>
                    <a:pt x="146" y="64"/>
                    <a:pt x="156" y="25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10062;p59">
              <a:extLst>
                <a:ext uri="{FF2B5EF4-FFF2-40B4-BE49-F238E27FC236}">
                  <a16:creationId xmlns:a16="http://schemas.microsoft.com/office/drawing/2014/main" id="{DE2DEC68-DC3F-9F92-502A-27AEB506F344}"/>
                </a:ext>
              </a:extLst>
            </p:cNvPr>
            <p:cNvSpPr/>
            <p:nvPr/>
          </p:nvSpPr>
          <p:spPr>
            <a:xfrm flipH="1">
              <a:off x="6290908" y="3629058"/>
              <a:ext cx="7831" cy="4591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85" y="1"/>
                  </a:moveTo>
                  <a:cubicBezTo>
                    <a:pt x="49" y="1"/>
                    <a:pt x="1" y="24"/>
                    <a:pt x="1" y="60"/>
                  </a:cubicBezTo>
                  <a:lnTo>
                    <a:pt x="144" y="84"/>
                  </a:lnTo>
                  <a:cubicBezTo>
                    <a:pt x="144" y="48"/>
                    <a:pt x="121" y="12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10063;p59">
              <a:extLst>
                <a:ext uri="{FF2B5EF4-FFF2-40B4-BE49-F238E27FC236}">
                  <a16:creationId xmlns:a16="http://schemas.microsoft.com/office/drawing/2014/main" id="{41E15E79-6DB1-A42F-A575-CB413BB4B693}"/>
                </a:ext>
              </a:extLst>
            </p:cNvPr>
            <p:cNvSpPr/>
            <p:nvPr/>
          </p:nvSpPr>
          <p:spPr>
            <a:xfrm flipH="1">
              <a:off x="6316076" y="3625169"/>
              <a:ext cx="7831" cy="4591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84" y="1"/>
                  </a:moveTo>
                  <a:cubicBezTo>
                    <a:pt x="37" y="1"/>
                    <a:pt x="1" y="25"/>
                    <a:pt x="1" y="61"/>
                  </a:cubicBezTo>
                  <a:lnTo>
                    <a:pt x="144" y="84"/>
                  </a:lnTo>
                  <a:cubicBezTo>
                    <a:pt x="144" y="49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10064;p59">
              <a:extLst>
                <a:ext uri="{FF2B5EF4-FFF2-40B4-BE49-F238E27FC236}">
                  <a16:creationId xmlns:a16="http://schemas.microsoft.com/office/drawing/2014/main" id="{2D1F7DA2-8E52-8765-B8EC-63A69798A3FF}"/>
                </a:ext>
              </a:extLst>
            </p:cNvPr>
            <p:cNvSpPr/>
            <p:nvPr/>
          </p:nvSpPr>
          <p:spPr>
            <a:xfrm flipH="1">
              <a:off x="6341297" y="3621173"/>
              <a:ext cx="7777" cy="4699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66" y="1"/>
                  </a:moveTo>
                  <a:cubicBezTo>
                    <a:pt x="27" y="1"/>
                    <a:pt x="0" y="32"/>
                    <a:pt x="0" y="63"/>
                  </a:cubicBezTo>
                  <a:lnTo>
                    <a:pt x="144" y="87"/>
                  </a:lnTo>
                  <a:cubicBezTo>
                    <a:pt x="144" y="51"/>
                    <a:pt x="120" y="3"/>
                    <a:pt x="84" y="3"/>
                  </a:cubicBezTo>
                  <a:cubicBezTo>
                    <a:pt x="78" y="1"/>
                    <a:pt x="7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10065;p59">
              <a:extLst>
                <a:ext uri="{FF2B5EF4-FFF2-40B4-BE49-F238E27FC236}">
                  <a16:creationId xmlns:a16="http://schemas.microsoft.com/office/drawing/2014/main" id="{0A5A5195-14F7-00E5-A664-CFF341B3F54B}"/>
                </a:ext>
              </a:extLst>
            </p:cNvPr>
            <p:cNvSpPr/>
            <p:nvPr/>
          </p:nvSpPr>
          <p:spPr>
            <a:xfrm flipH="1">
              <a:off x="6346428" y="3579317"/>
              <a:ext cx="9127" cy="8587"/>
            </a:xfrm>
            <a:custGeom>
              <a:avLst/>
              <a:gdLst/>
              <a:ahLst/>
              <a:cxnLst/>
              <a:rect l="l" t="t" r="r" b="b"/>
              <a:pathLst>
                <a:path w="169" h="159" extrusionOk="0">
                  <a:moveTo>
                    <a:pt x="96" y="1"/>
                  </a:moveTo>
                  <a:cubicBezTo>
                    <a:pt x="61" y="1"/>
                    <a:pt x="25" y="25"/>
                    <a:pt x="13" y="61"/>
                  </a:cubicBezTo>
                  <a:cubicBezTo>
                    <a:pt x="1" y="108"/>
                    <a:pt x="37" y="144"/>
                    <a:pt x="73" y="156"/>
                  </a:cubicBezTo>
                  <a:cubicBezTo>
                    <a:pt x="77" y="158"/>
                    <a:pt x="82" y="159"/>
                    <a:pt x="87" y="159"/>
                  </a:cubicBezTo>
                  <a:cubicBezTo>
                    <a:pt x="120" y="159"/>
                    <a:pt x="156" y="128"/>
                    <a:pt x="156" y="97"/>
                  </a:cubicBezTo>
                  <a:cubicBezTo>
                    <a:pt x="168" y="49"/>
                    <a:pt x="144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10066;p59">
              <a:extLst>
                <a:ext uri="{FF2B5EF4-FFF2-40B4-BE49-F238E27FC236}">
                  <a16:creationId xmlns:a16="http://schemas.microsoft.com/office/drawing/2014/main" id="{1925A3C0-2ECA-796A-E6B4-EAE8BDA3C8B8}"/>
                </a:ext>
              </a:extLst>
            </p:cNvPr>
            <p:cNvSpPr/>
            <p:nvPr/>
          </p:nvSpPr>
          <p:spPr>
            <a:xfrm flipH="1">
              <a:off x="6331576" y="3572242"/>
              <a:ext cx="8479" cy="5185"/>
            </a:xfrm>
            <a:custGeom>
              <a:avLst/>
              <a:gdLst/>
              <a:ahLst/>
              <a:cxnLst/>
              <a:rect l="l" t="t" r="r" b="b"/>
              <a:pathLst>
                <a:path w="157" h="96" extrusionOk="0">
                  <a:moveTo>
                    <a:pt x="13" y="0"/>
                  </a:moveTo>
                  <a:cubicBezTo>
                    <a:pt x="1" y="48"/>
                    <a:pt x="25" y="84"/>
                    <a:pt x="72" y="96"/>
                  </a:cubicBezTo>
                  <a:cubicBezTo>
                    <a:pt x="108" y="96"/>
                    <a:pt x="144" y="72"/>
                    <a:pt x="156" y="36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10067;p59">
              <a:extLst>
                <a:ext uri="{FF2B5EF4-FFF2-40B4-BE49-F238E27FC236}">
                  <a16:creationId xmlns:a16="http://schemas.microsoft.com/office/drawing/2014/main" id="{A86C1978-3B91-F27D-F525-BAB6477C1A82}"/>
                </a:ext>
              </a:extLst>
            </p:cNvPr>
            <p:cNvSpPr/>
            <p:nvPr/>
          </p:nvSpPr>
          <p:spPr>
            <a:xfrm flipH="1">
              <a:off x="6307056" y="3578021"/>
              <a:ext cx="7777" cy="4699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0" y="1"/>
                  </a:moveTo>
                  <a:cubicBezTo>
                    <a:pt x="0" y="37"/>
                    <a:pt x="24" y="73"/>
                    <a:pt x="60" y="85"/>
                  </a:cubicBezTo>
                  <a:cubicBezTo>
                    <a:pt x="66" y="86"/>
                    <a:pt x="72" y="87"/>
                    <a:pt x="78" y="87"/>
                  </a:cubicBezTo>
                  <a:cubicBezTo>
                    <a:pt x="117" y="87"/>
                    <a:pt x="144" y="56"/>
                    <a:pt x="144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10068;p59">
              <a:extLst>
                <a:ext uri="{FF2B5EF4-FFF2-40B4-BE49-F238E27FC236}">
                  <a16:creationId xmlns:a16="http://schemas.microsoft.com/office/drawing/2014/main" id="{BFA07D1C-3E22-B214-6E78-4321C5FF939F}"/>
                </a:ext>
              </a:extLst>
            </p:cNvPr>
            <p:cNvSpPr/>
            <p:nvPr/>
          </p:nvSpPr>
          <p:spPr>
            <a:xfrm flipH="1">
              <a:off x="6321260" y="3584502"/>
              <a:ext cx="8425" cy="8425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96" y="1"/>
                  </a:moveTo>
                  <a:cubicBezTo>
                    <a:pt x="48" y="1"/>
                    <a:pt x="12" y="24"/>
                    <a:pt x="0" y="60"/>
                  </a:cubicBezTo>
                  <a:cubicBezTo>
                    <a:pt x="0" y="108"/>
                    <a:pt x="24" y="144"/>
                    <a:pt x="60" y="156"/>
                  </a:cubicBezTo>
                  <a:cubicBezTo>
                    <a:pt x="108" y="156"/>
                    <a:pt x="144" y="132"/>
                    <a:pt x="144" y="96"/>
                  </a:cubicBezTo>
                  <a:cubicBezTo>
                    <a:pt x="155" y="48"/>
                    <a:pt x="132" y="12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10069;p59">
              <a:extLst>
                <a:ext uri="{FF2B5EF4-FFF2-40B4-BE49-F238E27FC236}">
                  <a16:creationId xmlns:a16="http://schemas.microsoft.com/office/drawing/2014/main" id="{6C8797A0-E1F6-48CA-9C09-BC121445E1F8}"/>
                </a:ext>
              </a:extLst>
            </p:cNvPr>
            <p:cNvSpPr/>
            <p:nvPr/>
          </p:nvSpPr>
          <p:spPr>
            <a:xfrm flipH="1">
              <a:off x="6296093" y="3589686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96" y="0"/>
                  </a:moveTo>
                  <a:cubicBezTo>
                    <a:pt x="48" y="0"/>
                    <a:pt x="12" y="24"/>
                    <a:pt x="0" y="60"/>
                  </a:cubicBezTo>
                  <a:cubicBezTo>
                    <a:pt x="0" y="108"/>
                    <a:pt x="24" y="144"/>
                    <a:pt x="60" y="144"/>
                  </a:cubicBezTo>
                  <a:cubicBezTo>
                    <a:pt x="69" y="146"/>
                    <a:pt x="77" y="147"/>
                    <a:pt x="84" y="147"/>
                  </a:cubicBezTo>
                  <a:cubicBezTo>
                    <a:pt x="120" y="147"/>
                    <a:pt x="146" y="125"/>
                    <a:pt x="156" y="96"/>
                  </a:cubicBezTo>
                  <a:cubicBezTo>
                    <a:pt x="156" y="48"/>
                    <a:pt x="132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10070;p59">
              <a:extLst>
                <a:ext uri="{FF2B5EF4-FFF2-40B4-BE49-F238E27FC236}">
                  <a16:creationId xmlns:a16="http://schemas.microsoft.com/office/drawing/2014/main" id="{482EAA18-C90D-2DC6-0E34-6C255E7A0836}"/>
                </a:ext>
              </a:extLst>
            </p:cNvPr>
            <p:cNvSpPr/>
            <p:nvPr/>
          </p:nvSpPr>
          <p:spPr>
            <a:xfrm flipH="1">
              <a:off x="6270872" y="3595303"/>
              <a:ext cx="8479" cy="7507"/>
            </a:xfrm>
            <a:custGeom>
              <a:avLst/>
              <a:gdLst/>
              <a:ahLst/>
              <a:cxnLst/>
              <a:rect l="l" t="t" r="r" b="b"/>
              <a:pathLst>
                <a:path w="157" h="139" extrusionOk="0">
                  <a:moveTo>
                    <a:pt x="72" y="1"/>
                  </a:moveTo>
                  <a:cubicBezTo>
                    <a:pt x="37" y="1"/>
                    <a:pt x="13" y="22"/>
                    <a:pt x="13" y="52"/>
                  </a:cubicBezTo>
                  <a:cubicBezTo>
                    <a:pt x="1" y="87"/>
                    <a:pt x="25" y="123"/>
                    <a:pt x="72" y="135"/>
                  </a:cubicBezTo>
                  <a:cubicBezTo>
                    <a:pt x="79" y="137"/>
                    <a:pt x="85" y="138"/>
                    <a:pt x="91" y="138"/>
                  </a:cubicBezTo>
                  <a:cubicBezTo>
                    <a:pt x="120" y="138"/>
                    <a:pt x="146" y="117"/>
                    <a:pt x="156" y="87"/>
                  </a:cubicBezTo>
                  <a:cubicBezTo>
                    <a:pt x="156" y="40"/>
                    <a:pt x="132" y="4"/>
                    <a:pt x="96" y="4"/>
                  </a:cubicBez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10071;p59">
              <a:extLst>
                <a:ext uri="{FF2B5EF4-FFF2-40B4-BE49-F238E27FC236}">
                  <a16:creationId xmlns:a16="http://schemas.microsoft.com/office/drawing/2014/main" id="{E5B03E6B-ED04-6DF9-CD1E-33341DFC6292}"/>
                </a:ext>
              </a:extLst>
            </p:cNvPr>
            <p:cNvSpPr/>
            <p:nvPr/>
          </p:nvSpPr>
          <p:spPr>
            <a:xfrm flipH="1">
              <a:off x="6281889" y="3583206"/>
              <a:ext cx="7777" cy="4753"/>
            </a:xfrm>
            <a:custGeom>
              <a:avLst/>
              <a:gdLst/>
              <a:ahLst/>
              <a:cxnLst/>
              <a:rect l="l" t="t" r="r" b="b"/>
              <a:pathLst>
                <a:path w="144" h="88" extrusionOk="0">
                  <a:moveTo>
                    <a:pt x="0" y="1"/>
                  </a:moveTo>
                  <a:cubicBezTo>
                    <a:pt x="0" y="36"/>
                    <a:pt x="24" y="72"/>
                    <a:pt x="60" y="84"/>
                  </a:cubicBezTo>
                  <a:cubicBezTo>
                    <a:pt x="66" y="86"/>
                    <a:pt x="73" y="87"/>
                    <a:pt x="80" y="87"/>
                  </a:cubicBezTo>
                  <a:cubicBezTo>
                    <a:pt x="111" y="87"/>
                    <a:pt x="144" y="66"/>
                    <a:pt x="144" y="3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10072;p59">
              <a:extLst>
                <a:ext uri="{FF2B5EF4-FFF2-40B4-BE49-F238E27FC236}">
                  <a16:creationId xmlns:a16="http://schemas.microsoft.com/office/drawing/2014/main" id="{3BC1420E-9568-7B89-874A-C9ABD2B53401}"/>
                </a:ext>
              </a:extLst>
            </p:cNvPr>
            <p:cNvSpPr/>
            <p:nvPr/>
          </p:nvSpPr>
          <p:spPr>
            <a:xfrm flipH="1">
              <a:off x="6285724" y="3604538"/>
              <a:ext cx="8479" cy="4537"/>
            </a:xfrm>
            <a:custGeom>
              <a:avLst/>
              <a:gdLst/>
              <a:ahLst/>
              <a:cxnLst/>
              <a:rect l="l" t="t" r="r" b="b"/>
              <a:pathLst>
                <a:path w="157" h="84" extrusionOk="0">
                  <a:moveTo>
                    <a:pt x="84" y="0"/>
                  </a:moveTo>
                  <a:cubicBezTo>
                    <a:pt x="48" y="0"/>
                    <a:pt x="13" y="24"/>
                    <a:pt x="1" y="60"/>
                  </a:cubicBezTo>
                  <a:lnTo>
                    <a:pt x="144" y="84"/>
                  </a:lnTo>
                  <a:cubicBezTo>
                    <a:pt x="156" y="48"/>
                    <a:pt x="120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10073;p59">
              <a:extLst>
                <a:ext uri="{FF2B5EF4-FFF2-40B4-BE49-F238E27FC236}">
                  <a16:creationId xmlns:a16="http://schemas.microsoft.com/office/drawing/2014/main" id="{30EDFE6E-9B01-8AB3-6FDB-FE6AABFAE707}"/>
                </a:ext>
              </a:extLst>
            </p:cNvPr>
            <p:cNvSpPr/>
            <p:nvPr/>
          </p:nvSpPr>
          <p:spPr>
            <a:xfrm flipH="1">
              <a:off x="6310945" y="3599894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70" y="0"/>
                  </a:moveTo>
                  <a:cubicBezTo>
                    <a:pt x="39" y="0"/>
                    <a:pt x="11" y="31"/>
                    <a:pt x="0" y="62"/>
                  </a:cubicBezTo>
                  <a:lnTo>
                    <a:pt x="144" y="86"/>
                  </a:lnTo>
                  <a:cubicBezTo>
                    <a:pt x="156" y="50"/>
                    <a:pt x="132" y="14"/>
                    <a:pt x="84" y="2"/>
                  </a:cubicBezTo>
                  <a:cubicBezTo>
                    <a:pt x="79" y="1"/>
                    <a:pt x="74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10074;p59">
              <a:extLst>
                <a:ext uri="{FF2B5EF4-FFF2-40B4-BE49-F238E27FC236}">
                  <a16:creationId xmlns:a16="http://schemas.microsoft.com/office/drawing/2014/main" id="{220CFBDA-8D2B-1B15-7F77-E740B42EFBE8}"/>
                </a:ext>
              </a:extLst>
            </p:cNvPr>
            <p:cNvSpPr/>
            <p:nvPr/>
          </p:nvSpPr>
          <p:spPr>
            <a:xfrm flipH="1">
              <a:off x="6336112" y="3595303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65" y="1"/>
                  </a:moveTo>
                  <a:cubicBezTo>
                    <a:pt x="36" y="1"/>
                    <a:pt x="10" y="24"/>
                    <a:pt x="0" y="64"/>
                  </a:cubicBezTo>
                  <a:lnTo>
                    <a:pt x="144" y="87"/>
                  </a:lnTo>
                  <a:cubicBezTo>
                    <a:pt x="155" y="40"/>
                    <a:pt x="132" y="4"/>
                    <a:pt x="84" y="4"/>
                  </a:cubicBezTo>
                  <a:cubicBezTo>
                    <a:pt x="78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10075;p59">
              <a:extLst>
                <a:ext uri="{FF2B5EF4-FFF2-40B4-BE49-F238E27FC236}">
                  <a16:creationId xmlns:a16="http://schemas.microsoft.com/office/drawing/2014/main" id="{7E08FE2C-0D2F-3FBD-F201-C000099E70A5}"/>
                </a:ext>
              </a:extLst>
            </p:cNvPr>
            <p:cNvSpPr/>
            <p:nvPr/>
          </p:nvSpPr>
          <p:spPr>
            <a:xfrm flipH="1">
              <a:off x="6340649" y="3553340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78" y="1"/>
                  </a:moveTo>
                  <a:cubicBezTo>
                    <a:pt x="49" y="1"/>
                    <a:pt x="22" y="24"/>
                    <a:pt x="12" y="63"/>
                  </a:cubicBezTo>
                  <a:cubicBezTo>
                    <a:pt x="0" y="99"/>
                    <a:pt x="24" y="147"/>
                    <a:pt x="60" y="147"/>
                  </a:cubicBezTo>
                  <a:cubicBezTo>
                    <a:pt x="68" y="149"/>
                    <a:pt x="76" y="150"/>
                    <a:pt x="84" y="150"/>
                  </a:cubicBezTo>
                  <a:cubicBezTo>
                    <a:pt x="120" y="150"/>
                    <a:pt x="146" y="127"/>
                    <a:pt x="156" y="87"/>
                  </a:cubicBezTo>
                  <a:cubicBezTo>
                    <a:pt x="168" y="51"/>
                    <a:pt x="144" y="16"/>
                    <a:pt x="96" y="4"/>
                  </a:cubicBezTo>
                  <a:cubicBezTo>
                    <a:pt x="90" y="2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10076;p59">
              <a:extLst>
                <a:ext uri="{FF2B5EF4-FFF2-40B4-BE49-F238E27FC236}">
                  <a16:creationId xmlns:a16="http://schemas.microsoft.com/office/drawing/2014/main" id="{C4AEF5F8-80F6-9B5A-BD11-E6B150585DE2}"/>
                </a:ext>
              </a:extLst>
            </p:cNvPr>
            <p:cNvSpPr/>
            <p:nvPr/>
          </p:nvSpPr>
          <p:spPr>
            <a:xfrm flipH="1">
              <a:off x="6325797" y="3546427"/>
              <a:ext cx="7777" cy="5347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0" y="0"/>
                  </a:moveTo>
                  <a:cubicBezTo>
                    <a:pt x="0" y="48"/>
                    <a:pt x="24" y="84"/>
                    <a:pt x="60" y="96"/>
                  </a:cubicBezTo>
                  <a:cubicBezTo>
                    <a:pt x="66" y="98"/>
                    <a:pt x="73" y="99"/>
                    <a:pt x="79" y="99"/>
                  </a:cubicBezTo>
                  <a:cubicBezTo>
                    <a:pt x="111" y="99"/>
                    <a:pt x="144" y="76"/>
                    <a:pt x="144" y="3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10077;p59">
              <a:extLst>
                <a:ext uri="{FF2B5EF4-FFF2-40B4-BE49-F238E27FC236}">
                  <a16:creationId xmlns:a16="http://schemas.microsoft.com/office/drawing/2014/main" id="{79DA336D-0336-487D-0572-7B333EE2CE2A}"/>
                </a:ext>
              </a:extLst>
            </p:cNvPr>
            <p:cNvSpPr/>
            <p:nvPr/>
          </p:nvSpPr>
          <p:spPr>
            <a:xfrm flipH="1">
              <a:off x="6300576" y="3552853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72"/>
                    <a:pt x="60" y="84"/>
                  </a:cubicBezTo>
                  <a:cubicBezTo>
                    <a:pt x="69" y="86"/>
                    <a:pt x="77" y="87"/>
                    <a:pt x="85" y="87"/>
                  </a:cubicBezTo>
                  <a:cubicBezTo>
                    <a:pt x="120" y="87"/>
                    <a:pt x="146" y="66"/>
                    <a:pt x="156" y="37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10078;p59">
              <a:extLst>
                <a:ext uri="{FF2B5EF4-FFF2-40B4-BE49-F238E27FC236}">
                  <a16:creationId xmlns:a16="http://schemas.microsoft.com/office/drawing/2014/main" id="{9D4B75DD-9BB5-D4B6-173C-F76A439A8F7F}"/>
                </a:ext>
              </a:extLst>
            </p:cNvPr>
            <p:cNvSpPr/>
            <p:nvPr/>
          </p:nvSpPr>
          <p:spPr>
            <a:xfrm flipH="1">
              <a:off x="6315428" y="3559172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78" y="0"/>
                  </a:moveTo>
                  <a:cubicBezTo>
                    <a:pt x="49" y="0"/>
                    <a:pt x="23" y="23"/>
                    <a:pt x="13" y="63"/>
                  </a:cubicBezTo>
                  <a:cubicBezTo>
                    <a:pt x="1" y="99"/>
                    <a:pt x="25" y="135"/>
                    <a:pt x="60" y="147"/>
                  </a:cubicBezTo>
                  <a:cubicBezTo>
                    <a:pt x="69" y="149"/>
                    <a:pt x="77" y="150"/>
                    <a:pt x="84" y="150"/>
                  </a:cubicBezTo>
                  <a:cubicBezTo>
                    <a:pt x="120" y="150"/>
                    <a:pt x="146" y="127"/>
                    <a:pt x="156" y="87"/>
                  </a:cubicBezTo>
                  <a:cubicBezTo>
                    <a:pt x="168" y="51"/>
                    <a:pt x="144" y="15"/>
                    <a:pt x="96" y="3"/>
                  </a:cubicBez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10079;p59">
              <a:extLst>
                <a:ext uri="{FF2B5EF4-FFF2-40B4-BE49-F238E27FC236}">
                  <a16:creationId xmlns:a16="http://schemas.microsoft.com/office/drawing/2014/main" id="{8CE5137F-67F8-2DF4-D93B-A7A3A7B12D89}"/>
                </a:ext>
              </a:extLst>
            </p:cNvPr>
            <p:cNvSpPr/>
            <p:nvPr/>
          </p:nvSpPr>
          <p:spPr>
            <a:xfrm flipH="1">
              <a:off x="6290260" y="3564951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77" y="1"/>
                  </a:moveTo>
                  <a:cubicBezTo>
                    <a:pt x="48" y="1"/>
                    <a:pt x="22" y="24"/>
                    <a:pt x="12" y="64"/>
                  </a:cubicBezTo>
                  <a:cubicBezTo>
                    <a:pt x="0" y="99"/>
                    <a:pt x="24" y="135"/>
                    <a:pt x="60" y="147"/>
                  </a:cubicBezTo>
                  <a:cubicBezTo>
                    <a:pt x="68" y="149"/>
                    <a:pt x="76" y="150"/>
                    <a:pt x="83" y="150"/>
                  </a:cubicBezTo>
                  <a:cubicBezTo>
                    <a:pt x="119" y="150"/>
                    <a:pt x="146" y="127"/>
                    <a:pt x="155" y="88"/>
                  </a:cubicBezTo>
                  <a:cubicBezTo>
                    <a:pt x="167" y="52"/>
                    <a:pt x="143" y="16"/>
                    <a:pt x="96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10080;p59">
              <a:extLst>
                <a:ext uri="{FF2B5EF4-FFF2-40B4-BE49-F238E27FC236}">
                  <a16:creationId xmlns:a16="http://schemas.microsoft.com/office/drawing/2014/main" id="{47BFD0F2-9CDF-D731-C7B7-B99935968C1C}"/>
                </a:ext>
              </a:extLst>
            </p:cNvPr>
            <p:cNvSpPr/>
            <p:nvPr/>
          </p:nvSpPr>
          <p:spPr>
            <a:xfrm flipH="1">
              <a:off x="6265093" y="3570784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8" y="0"/>
                  </a:moveTo>
                  <a:cubicBezTo>
                    <a:pt x="48" y="0"/>
                    <a:pt x="22" y="24"/>
                    <a:pt x="12" y="63"/>
                  </a:cubicBezTo>
                  <a:cubicBezTo>
                    <a:pt x="0" y="99"/>
                    <a:pt x="24" y="135"/>
                    <a:pt x="60" y="147"/>
                  </a:cubicBezTo>
                  <a:cubicBezTo>
                    <a:pt x="108" y="147"/>
                    <a:pt x="144" y="135"/>
                    <a:pt x="156" y="87"/>
                  </a:cubicBezTo>
                  <a:cubicBezTo>
                    <a:pt x="168" y="51"/>
                    <a:pt x="144" y="15"/>
                    <a:pt x="96" y="3"/>
                  </a:cubicBez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10081;p59">
              <a:extLst>
                <a:ext uri="{FF2B5EF4-FFF2-40B4-BE49-F238E27FC236}">
                  <a16:creationId xmlns:a16="http://schemas.microsoft.com/office/drawing/2014/main" id="{61CBE871-5121-53D5-AA7D-01A7D97EC13A}"/>
                </a:ext>
              </a:extLst>
            </p:cNvPr>
            <p:cNvSpPr/>
            <p:nvPr/>
          </p:nvSpPr>
          <p:spPr>
            <a:xfrm flipH="1">
              <a:off x="6276056" y="3558686"/>
              <a:ext cx="7831" cy="4753"/>
            </a:xfrm>
            <a:custGeom>
              <a:avLst/>
              <a:gdLst/>
              <a:ahLst/>
              <a:cxnLst/>
              <a:rect l="l" t="t" r="r" b="b"/>
              <a:pathLst>
                <a:path w="145" h="88" extrusionOk="0">
                  <a:moveTo>
                    <a:pt x="1" y="0"/>
                  </a:moveTo>
                  <a:cubicBezTo>
                    <a:pt x="1" y="36"/>
                    <a:pt x="25" y="72"/>
                    <a:pt x="61" y="84"/>
                  </a:cubicBezTo>
                  <a:cubicBezTo>
                    <a:pt x="67" y="86"/>
                    <a:pt x="74" y="87"/>
                    <a:pt x="81" y="87"/>
                  </a:cubicBezTo>
                  <a:cubicBezTo>
                    <a:pt x="112" y="87"/>
                    <a:pt x="144" y="66"/>
                    <a:pt x="144" y="3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10082;p59">
              <a:extLst>
                <a:ext uri="{FF2B5EF4-FFF2-40B4-BE49-F238E27FC236}">
                  <a16:creationId xmlns:a16="http://schemas.microsoft.com/office/drawing/2014/main" id="{D2694FB0-F528-2B86-DABC-E2DE68009451}"/>
                </a:ext>
              </a:extLst>
            </p:cNvPr>
            <p:cNvSpPr/>
            <p:nvPr/>
          </p:nvSpPr>
          <p:spPr>
            <a:xfrm flipH="1">
              <a:off x="6281241" y="3579965"/>
              <a:ext cx="8425" cy="5239"/>
            </a:xfrm>
            <a:custGeom>
              <a:avLst/>
              <a:gdLst/>
              <a:ahLst/>
              <a:cxnLst/>
              <a:rect l="l" t="t" r="r" b="b"/>
              <a:pathLst>
                <a:path w="156" h="97" extrusionOk="0">
                  <a:moveTo>
                    <a:pt x="96" y="1"/>
                  </a:moveTo>
                  <a:cubicBezTo>
                    <a:pt x="48" y="1"/>
                    <a:pt x="12" y="25"/>
                    <a:pt x="0" y="61"/>
                  </a:cubicBezTo>
                  <a:lnTo>
                    <a:pt x="144" y="96"/>
                  </a:lnTo>
                  <a:cubicBezTo>
                    <a:pt x="156" y="49"/>
                    <a:pt x="132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10083;p59">
              <a:extLst>
                <a:ext uri="{FF2B5EF4-FFF2-40B4-BE49-F238E27FC236}">
                  <a16:creationId xmlns:a16="http://schemas.microsoft.com/office/drawing/2014/main" id="{45385CD3-8449-8654-ADB8-E9AD82ED401D}"/>
                </a:ext>
              </a:extLst>
            </p:cNvPr>
            <p:cNvSpPr/>
            <p:nvPr/>
          </p:nvSpPr>
          <p:spPr>
            <a:xfrm flipH="1">
              <a:off x="6306408" y="3574672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76" y="0"/>
                  </a:moveTo>
                  <a:cubicBezTo>
                    <a:pt x="44" y="0"/>
                    <a:pt x="10" y="21"/>
                    <a:pt x="0" y="51"/>
                  </a:cubicBezTo>
                  <a:lnTo>
                    <a:pt x="0" y="63"/>
                  </a:lnTo>
                  <a:lnTo>
                    <a:pt x="155" y="87"/>
                  </a:lnTo>
                  <a:cubicBezTo>
                    <a:pt x="155" y="51"/>
                    <a:pt x="132" y="15"/>
                    <a:pt x="96" y="3"/>
                  </a:cubicBezTo>
                  <a:cubicBezTo>
                    <a:pt x="89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10084;p59">
              <a:extLst>
                <a:ext uri="{FF2B5EF4-FFF2-40B4-BE49-F238E27FC236}">
                  <a16:creationId xmlns:a16="http://schemas.microsoft.com/office/drawing/2014/main" id="{A1E05A38-42C4-60E5-DF4D-78F3E9C1E740}"/>
                </a:ext>
              </a:extLst>
            </p:cNvPr>
            <p:cNvSpPr/>
            <p:nvPr/>
          </p:nvSpPr>
          <p:spPr>
            <a:xfrm flipH="1">
              <a:off x="6330928" y="3569002"/>
              <a:ext cx="8479" cy="5239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84" y="1"/>
                  </a:moveTo>
                  <a:cubicBezTo>
                    <a:pt x="49" y="1"/>
                    <a:pt x="13" y="24"/>
                    <a:pt x="1" y="60"/>
                  </a:cubicBezTo>
                  <a:lnTo>
                    <a:pt x="144" y="96"/>
                  </a:lnTo>
                  <a:cubicBezTo>
                    <a:pt x="156" y="48"/>
                    <a:pt x="132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10085;p59">
              <a:extLst>
                <a:ext uri="{FF2B5EF4-FFF2-40B4-BE49-F238E27FC236}">
                  <a16:creationId xmlns:a16="http://schemas.microsoft.com/office/drawing/2014/main" id="{D04B1967-DC4B-AE74-58D2-CD9F91D41CEA}"/>
                </a:ext>
              </a:extLst>
            </p:cNvPr>
            <p:cNvSpPr/>
            <p:nvPr/>
          </p:nvSpPr>
          <p:spPr>
            <a:xfrm flipH="1">
              <a:off x="6334168" y="3527524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78" y="0"/>
                  </a:moveTo>
                  <a:cubicBezTo>
                    <a:pt x="49" y="0"/>
                    <a:pt x="23" y="22"/>
                    <a:pt x="13" y="51"/>
                  </a:cubicBezTo>
                  <a:cubicBezTo>
                    <a:pt x="1" y="99"/>
                    <a:pt x="25" y="135"/>
                    <a:pt x="61" y="147"/>
                  </a:cubicBezTo>
                  <a:cubicBezTo>
                    <a:pt x="67" y="149"/>
                    <a:pt x="73" y="150"/>
                    <a:pt x="80" y="150"/>
                  </a:cubicBezTo>
                  <a:cubicBezTo>
                    <a:pt x="112" y="150"/>
                    <a:pt x="146" y="127"/>
                    <a:pt x="156" y="87"/>
                  </a:cubicBezTo>
                  <a:cubicBezTo>
                    <a:pt x="168" y="51"/>
                    <a:pt x="132" y="15"/>
                    <a:pt x="97" y="3"/>
                  </a:cubicBez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10086;p59">
              <a:extLst>
                <a:ext uri="{FF2B5EF4-FFF2-40B4-BE49-F238E27FC236}">
                  <a16:creationId xmlns:a16="http://schemas.microsoft.com/office/drawing/2014/main" id="{FFB4DB2B-4316-0BBE-DFEF-B42A3EAC49CE}"/>
                </a:ext>
              </a:extLst>
            </p:cNvPr>
            <p:cNvSpPr/>
            <p:nvPr/>
          </p:nvSpPr>
          <p:spPr>
            <a:xfrm flipH="1">
              <a:off x="6319316" y="3520557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49"/>
                    <a:pt x="25" y="85"/>
                    <a:pt x="73" y="96"/>
                  </a:cubicBezTo>
                  <a:cubicBezTo>
                    <a:pt x="79" y="99"/>
                    <a:pt x="85" y="100"/>
                    <a:pt x="92" y="100"/>
                  </a:cubicBezTo>
                  <a:cubicBezTo>
                    <a:pt x="120" y="100"/>
                    <a:pt x="147" y="78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10087;p59">
              <a:extLst>
                <a:ext uri="{FF2B5EF4-FFF2-40B4-BE49-F238E27FC236}">
                  <a16:creationId xmlns:a16="http://schemas.microsoft.com/office/drawing/2014/main" id="{667F0188-B992-B23C-D9E3-0B79C2F6E0DE}"/>
                </a:ext>
              </a:extLst>
            </p:cNvPr>
            <p:cNvSpPr/>
            <p:nvPr/>
          </p:nvSpPr>
          <p:spPr>
            <a:xfrm flipH="1">
              <a:off x="6294797" y="3527686"/>
              <a:ext cx="7777" cy="4753"/>
            </a:xfrm>
            <a:custGeom>
              <a:avLst/>
              <a:gdLst/>
              <a:ahLst/>
              <a:cxnLst/>
              <a:rect l="l" t="t" r="r" b="b"/>
              <a:pathLst>
                <a:path w="144" h="88" extrusionOk="0">
                  <a:moveTo>
                    <a:pt x="12" y="0"/>
                  </a:moveTo>
                  <a:cubicBezTo>
                    <a:pt x="0" y="36"/>
                    <a:pt x="24" y="72"/>
                    <a:pt x="60" y="84"/>
                  </a:cubicBezTo>
                  <a:cubicBezTo>
                    <a:pt x="66" y="86"/>
                    <a:pt x="73" y="87"/>
                    <a:pt x="79" y="87"/>
                  </a:cubicBezTo>
                  <a:cubicBezTo>
                    <a:pt x="108" y="87"/>
                    <a:pt x="134" y="66"/>
                    <a:pt x="144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10088;p59">
              <a:extLst>
                <a:ext uri="{FF2B5EF4-FFF2-40B4-BE49-F238E27FC236}">
                  <a16:creationId xmlns:a16="http://schemas.microsoft.com/office/drawing/2014/main" id="{9F4EC379-6265-5585-D106-5687C8E5CF22}"/>
                </a:ext>
              </a:extLst>
            </p:cNvPr>
            <p:cNvSpPr/>
            <p:nvPr/>
          </p:nvSpPr>
          <p:spPr>
            <a:xfrm flipH="1">
              <a:off x="6309649" y="3533951"/>
              <a:ext cx="8425" cy="8155"/>
            </a:xfrm>
            <a:custGeom>
              <a:avLst/>
              <a:gdLst/>
              <a:ahLst/>
              <a:cxnLst/>
              <a:rect l="l" t="t" r="r" b="b"/>
              <a:pathLst>
                <a:path w="156" h="151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cubicBezTo>
                    <a:pt x="0" y="100"/>
                    <a:pt x="24" y="135"/>
                    <a:pt x="60" y="147"/>
                  </a:cubicBezTo>
                  <a:cubicBezTo>
                    <a:pt x="66" y="149"/>
                    <a:pt x="73" y="150"/>
                    <a:pt x="79" y="150"/>
                  </a:cubicBezTo>
                  <a:cubicBezTo>
                    <a:pt x="111" y="150"/>
                    <a:pt x="144" y="127"/>
                    <a:pt x="144" y="88"/>
                  </a:cubicBezTo>
                  <a:cubicBezTo>
                    <a:pt x="156" y="52"/>
                    <a:pt x="132" y="16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10089;p59">
              <a:extLst>
                <a:ext uri="{FF2B5EF4-FFF2-40B4-BE49-F238E27FC236}">
                  <a16:creationId xmlns:a16="http://schemas.microsoft.com/office/drawing/2014/main" id="{312730FD-1F96-C5A6-8A21-68DB82F07FCA}"/>
                </a:ext>
              </a:extLst>
            </p:cNvPr>
            <p:cNvSpPr/>
            <p:nvPr/>
          </p:nvSpPr>
          <p:spPr>
            <a:xfrm flipH="1">
              <a:off x="6284481" y="3540432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4" y="0"/>
                  </a:moveTo>
                  <a:cubicBezTo>
                    <a:pt x="48" y="0"/>
                    <a:pt x="22" y="22"/>
                    <a:pt x="13" y="51"/>
                  </a:cubicBezTo>
                  <a:cubicBezTo>
                    <a:pt x="1" y="87"/>
                    <a:pt x="25" y="135"/>
                    <a:pt x="72" y="147"/>
                  </a:cubicBezTo>
                  <a:cubicBezTo>
                    <a:pt x="108" y="147"/>
                    <a:pt x="144" y="135"/>
                    <a:pt x="156" y="87"/>
                  </a:cubicBezTo>
                  <a:cubicBezTo>
                    <a:pt x="168" y="51"/>
                    <a:pt x="144" y="15"/>
                    <a:pt x="108" y="3"/>
                  </a:cubicBezTo>
                  <a:cubicBezTo>
                    <a:pt x="100" y="1"/>
                    <a:pt x="9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10090;p59">
              <a:extLst>
                <a:ext uri="{FF2B5EF4-FFF2-40B4-BE49-F238E27FC236}">
                  <a16:creationId xmlns:a16="http://schemas.microsoft.com/office/drawing/2014/main" id="{42B0E9FA-B372-A5F1-B311-BAC4C33D447C}"/>
                </a:ext>
              </a:extLst>
            </p:cNvPr>
            <p:cNvSpPr/>
            <p:nvPr/>
          </p:nvSpPr>
          <p:spPr>
            <a:xfrm flipH="1">
              <a:off x="6259260" y="3546859"/>
              <a:ext cx="9127" cy="7507"/>
            </a:xfrm>
            <a:custGeom>
              <a:avLst/>
              <a:gdLst/>
              <a:ahLst/>
              <a:cxnLst/>
              <a:rect l="l" t="t" r="r" b="b"/>
              <a:pathLst>
                <a:path w="169" h="139" extrusionOk="0">
                  <a:moveTo>
                    <a:pt x="78" y="1"/>
                  </a:moveTo>
                  <a:cubicBezTo>
                    <a:pt x="49" y="1"/>
                    <a:pt x="23" y="22"/>
                    <a:pt x="13" y="52"/>
                  </a:cubicBezTo>
                  <a:cubicBezTo>
                    <a:pt x="1" y="88"/>
                    <a:pt x="25" y="136"/>
                    <a:pt x="61" y="136"/>
                  </a:cubicBezTo>
                  <a:cubicBezTo>
                    <a:pt x="69" y="138"/>
                    <a:pt x="77" y="139"/>
                    <a:pt x="85" y="139"/>
                  </a:cubicBezTo>
                  <a:cubicBezTo>
                    <a:pt x="120" y="139"/>
                    <a:pt x="147" y="117"/>
                    <a:pt x="156" y="88"/>
                  </a:cubicBezTo>
                  <a:cubicBezTo>
                    <a:pt x="168" y="52"/>
                    <a:pt x="144" y="16"/>
                    <a:pt x="97" y="4"/>
                  </a:cubicBezTo>
                  <a:cubicBezTo>
                    <a:pt x="90" y="2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10091;p59">
              <a:extLst>
                <a:ext uri="{FF2B5EF4-FFF2-40B4-BE49-F238E27FC236}">
                  <a16:creationId xmlns:a16="http://schemas.microsoft.com/office/drawing/2014/main" id="{4DB824D4-F697-5FD1-5A31-11DE71E86337}"/>
                </a:ext>
              </a:extLst>
            </p:cNvPr>
            <p:cNvSpPr/>
            <p:nvPr/>
          </p:nvSpPr>
          <p:spPr>
            <a:xfrm flipH="1">
              <a:off x="6269630" y="3534113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4" y="85"/>
                    <a:pt x="60" y="85"/>
                  </a:cubicBezTo>
                  <a:cubicBezTo>
                    <a:pt x="67" y="87"/>
                    <a:pt x="73" y="88"/>
                    <a:pt x="80" y="88"/>
                  </a:cubicBezTo>
                  <a:cubicBezTo>
                    <a:pt x="112" y="88"/>
                    <a:pt x="146" y="66"/>
                    <a:pt x="156" y="37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10092;p59">
              <a:extLst>
                <a:ext uri="{FF2B5EF4-FFF2-40B4-BE49-F238E27FC236}">
                  <a16:creationId xmlns:a16="http://schemas.microsoft.com/office/drawing/2014/main" id="{33BF48CE-9F93-6BF5-C9BD-D6D4291FD6D6}"/>
                </a:ext>
              </a:extLst>
            </p:cNvPr>
            <p:cNvSpPr/>
            <p:nvPr/>
          </p:nvSpPr>
          <p:spPr>
            <a:xfrm flipH="1">
              <a:off x="6275408" y="3555932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72" y="0"/>
                  </a:moveTo>
                  <a:cubicBezTo>
                    <a:pt x="37" y="0"/>
                    <a:pt x="11" y="22"/>
                    <a:pt x="1" y="51"/>
                  </a:cubicBezTo>
                  <a:lnTo>
                    <a:pt x="144" y="87"/>
                  </a:lnTo>
                  <a:cubicBezTo>
                    <a:pt x="156" y="51"/>
                    <a:pt x="132" y="3"/>
                    <a:pt x="97" y="3"/>
                  </a:cubicBezTo>
                  <a:cubicBezTo>
                    <a:pt x="88" y="1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10093;p59">
              <a:extLst>
                <a:ext uri="{FF2B5EF4-FFF2-40B4-BE49-F238E27FC236}">
                  <a16:creationId xmlns:a16="http://schemas.microsoft.com/office/drawing/2014/main" id="{90C7FCE0-2297-0CF1-CA89-E3DC9FF16218}"/>
                </a:ext>
              </a:extLst>
            </p:cNvPr>
            <p:cNvSpPr/>
            <p:nvPr/>
          </p:nvSpPr>
          <p:spPr>
            <a:xfrm flipH="1">
              <a:off x="6299928" y="3549451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66" y="1"/>
                  </a:moveTo>
                  <a:cubicBezTo>
                    <a:pt x="37" y="1"/>
                    <a:pt x="11" y="24"/>
                    <a:pt x="1" y="64"/>
                  </a:cubicBezTo>
                  <a:lnTo>
                    <a:pt x="144" y="100"/>
                  </a:lnTo>
                  <a:cubicBezTo>
                    <a:pt x="156" y="52"/>
                    <a:pt x="132" y="16"/>
                    <a:pt x="84" y="4"/>
                  </a:cubicBez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10094;p59">
              <a:extLst>
                <a:ext uri="{FF2B5EF4-FFF2-40B4-BE49-F238E27FC236}">
                  <a16:creationId xmlns:a16="http://schemas.microsoft.com/office/drawing/2014/main" id="{A946225B-8218-4BAF-76CF-59770219E8C2}"/>
                </a:ext>
              </a:extLst>
            </p:cNvPr>
            <p:cNvSpPr/>
            <p:nvPr/>
          </p:nvSpPr>
          <p:spPr>
            <a:xfrm flipH="1">
              <a:off x="6325149" y="3543672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76" y="0"/>
                  </a:moveTo>
                  <a:cubicBezTo>
                    <a:pt x="44" y="0"/>
                    <a:pt x="10" y="22"/>
                    <a:pt x="0" y="51"/>
                  </a:cubicBezTo>
                  <a:lnTo>
                    <a:pt x="144" y="87"/>
                  </a:lnTo>
                  <a:cubicBezTo>
                    <a:pt x="156" y="51"/>
                    <a:pt x="132" y="3"/>
                    <a:pt x="96" y="3"/>
                  </a:cubicBezTo>
                  <a:cubicBezTo>
                    <a:pt x="90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10095;p59">
              <a:extLst>
                <a:ext uri="{FF2B5EF4-FFF2-40B4-BE49-F238E27FC236}">
                  <a16:creationId xmlns:a16="http://schemas.microsoft.com/office/drawing/2014/main" id="{A7D3D5F5-E8C9-6006-74C6-A81BB08A8083}"/>
                </a:ext>
              </a:extLst>
            </p:cNvPr>
            <p:cNvSpPr/>
            <p:nvPr/>
          </p:nvSpPr>
          <p:spPr>
            <a:xfrm flipH="1">
              <a:off x="6327741" y="3501655"/>
              <a:ext cx="8425" cy="8155"/>
            </a:xfrm>
            <a:custGeom>
              <a:avLst/>
              <a:gdLst/>
              <a:ahLst/>
              <a:cxnLst/>
              <a:rect l="l" t="t" r="r" b="b"/>
              <a:pathLst>
                <a:path w="156" h="151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cubicBezTo>
                    <a:pt x="0" y="100"/>
                    <a:pt x="12" y="136"/>
                    <a:pt x="60" y="148"/>
                  </a:cubicBezTo>
                  <a:cubicBezTo>
                    <a:pt x="67" y="150"/>
                    <a:pt x="73" y="151"/>
                    <a:pt x="79" y="151"/>
                  </a:cubicBezTo>
                  <a:cubicBezTo>
                    <a:pt x="108" y="151"/>
                    <a:pt x="134" y="129"/>
                    <a:pt x="144" y="100"/>
                  </a:cubicBezTo>
                  <a:cubicBezTo>
                    <a:pt x="156" y="52"/>
                    <a:pt x="132" y="16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10096;p59">
              <a:extLst>
                <a:ext uri="{FF2B5EF4-FFF2-40B4-BE49-F238E27FC236}">
                  <a16:creationId xmlns:a16="http://schemas.microsoft.com/office/drawing/2014/main" id="{B4BC8374-0A49-C2FD-3193-6C43CF279EA0}"/>
                </a:ext>
              </a:extLst>
            </p:cNvPr>
            <p:cNvSpPr/>
            <p:nvPr/>
          </p:nvSpPr>
          <p:spPr>
            <a:xfrm flipH="1">
              <a:off x="6312241" y="3495390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48"/>
                    <a:pt x="24" y="84"/>
                    <a:pt x="60" y="96"/>
                  </a:cubicBezTo>
                  <a:cubicBezTo>
                    <a:pt x="67" y="98"/>
                    <a:pt x="73" y="99"/>
                    <a:pt x="79" y="99"/>
                  </a:cubicBezTo>
                  <a:cubicBezTo>
                    <a:pt x="108" y="99"/>
                    <a:pt x="134" y="78"/>
                    <a:pt x="144" y="48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10097;p59">
              <a:extLst>
                <a:ext uri="{FF2B5EF4-FFF2-40B4-BE49-F238E27FC236}">
                  <a16:creationId xmlns:a16="http://schemas.microsoft.com/office/drawing/2014/main" id="{B2922B42-4FA5-87C7-F170-10613924C3ED}"/>
                </a:ext>
              </a:extLst>
            </p:cNvPr>
            <p:cNvSpPr/>
            <p:nvPr/>
          </p:nvSpPr>
          <p:spPr>
            <a:xfrm flipH="1">
              <a:off x="6287668" y="3502519"/>
              <a:ext cx="7831" cy="5347"/>
            </a:xfrm>
            <a:custGeom>
              <a:avLst/>
              <a:gdLst/>
              <a:ahLst/>
              <a:cxnLst/>
              <a:rect l="l" t="t" r="r" b="b"/>
              <a:pathLst>
                <a:path w="145" h="99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48"/>
                    <a:pt x="25" y="84"/>
                    <a:pt x="61" y="96"/>
                  </a:cubicBezTo>
                  <a:cubicBezTo>
                    <a:pt x="67" y="98"/>
                    <a:pt x="74" y="99"/>
                    <a:pt x="80" y="99"/>
                  </a:cubicBezTo>
                  <a:cubicBezTo>
                    <a:pt x="112" y="99"/>
                    <a:pt x="144" y="77"/>
                    <a:pt x="144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10098;p59">
              <a:extLst>
                <a:ext uri="{FF2B5EF4-FFF2-40B4-BE49-F238E27FC236}">
                  <a16:creationId xmlns:a16="http://schemas.microsoft.com/office/drawing/2014/main" id="{3CA12C73-93C6-BE26-2B96-C357179A0000}"/>
                </a:ext>
              </a:extLst>
            </p:cNvPr>
            <p:cNvSpPr/>
            <p:nvPr/>
          </p:nvSpPr>
          <p:spPr>
            <a:xfrm flipH="1">
              <a:off x="6302520" y="3508784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4" y="1"/>
                  </a:moveTo>
                  <a:cubicBezTo>
                    <a:pt x="49" y="1"/>
                    <a:pt x="23" y="22"/>
                    <a:pt x="13" y="51"/>
                  </a:cubicBezTo>
                  <a:cubicBezTo>
                    <a:pt x="1" y="99"/>
                    <a:pt x="25" y="135"/>
                    <a:pt x="61" y="147"/>
                  </a:cubicBezTo>
                  <a:cubicBezTo>
                    <a:pt x="67" y="149"/>
                    <a:pt x="74" y="150"/>
                    <a:pt x="81" y="150"/>
                  </a:cubicBezTo>
                  <a:cubicBezTo>
                    <a:pt x="112" y="150"/>
                    <a:pt x="146" y="129"/>
                    <a:pt x="156" y="99"/>
                  </a:cubicBezTo>
                  <a:cubicBezTo>
                    <a:pt x="168" y="51"/>
                    <a:pt x="144" y="16"/>
                    <a:pt x="108" y="4"/>
                  </a:cubicBezTo>
                  <a:cubicBezTo>
                    <a:pt x="100" y="1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10099;p59">
              <a:extLst>
                <a:ext uri="{FF2B5EF4-FFF2-40B4-BE49-F238E27FC236}">
                  <a16:creationId xmlns:a16="http://schemas.microsoft.com/office/drawing/2014/main" id="{A6C9C71D-4D7E-B3AE-9A85-F8DF45270854}"/>
                </a:ext>
              </a:extLst>
            </p:cNvPr>
            <p:cNvSpPr/>
            <p:nvPr/>
          </p:nvSpPr>
          <p:spPr>
            <a:xfrm flipH="1">
              <a:off x="6278001" y="3515913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6" y="0"/>
                  </a:moveTo>
                  <a:cubicBezTo>
                    <a:pt x="44" y="0"/>
                    <a:pt x="10" y="21"/>
                    <a:pt x="0" y="51"/>
                  </a:cubicBezTo>
                  <a:cubicBezTo>
                    <a:pt x="0" y="87"/>
                    <a:pt x="12" y="135"/>
                    <a:pt x="60" y="147"/>
                  </a:cubicBezTo>
                  <a:cubicBezTo>
                    <a:pt x="96" y="147"/>
                    <a:pt x="132" y="135"/>
                    <a:pt x="144" y="87"/>
                  </a:cubicBezTo>
                  <a:cubicBezTo>
                    <a:pt x="156" y="51"/>
                    <a:pt x="132" y="15"/>
                    <a:pt x="96" y="3"/>
                  </a:cubicBezTo>
                  <a:cubicBezTo>
                    <a:pt x="89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10100;p59">
              <a:extLst>
                <a:ext uri="{FF2B5EF4-FFF2-40B4-BE49-F238E27FC236}">
                  <a16:creationId xmlns:a16="http://schemas.microsoft.com/office/drawing/2014/main" id="{723F13A3-274D-5B12-2A65-52624B37CD2A}"/>
                </a:ext>
              </a:extLst>
            </p:cNvPr>
            <p:cNvSpPr/>
            <p:nvPr/>
          </p:nvSpPr>
          <p:spPr>
            <a:xfrm flipH="1">
              <a:off x="6252833" y="3522988"/>
              <a:ext cx="9073" cy="7507"/>
            </a:xfrm>
            <a:custGeom>
              <a:avLst/>
              <a:gdLst/>
              <a:ahLst/>
              <a:cxnLst/>
              <a:rect l="l" t="t" r="r" b="b"/>
              <a:pathLst>
                <a:path w="168" h="139" extrusionOk="0">
                  <a:moveTo>
                    <a:pt x="84" y="1"/>
                  </a:moveTo>
                  <a:cubicBezTo>
                    <a:pt x="48" y="1"/>
                    <a:pt x="22" y="22"/>
                    <a:pt x="12" y="51"/>
                  </a:cubicBezTo>
                  <a:cubicBezTo>
                    <a:pt x="0" y="87"/>
                    <a:pt x="24" y="123"/>
                    <a:pt x="60" y="135"/>
                  </a:cubicBezTo>
                  <a:cubicBezTo>
                    <a:pt x="69" y="137"/>
                    <a:pt x="77" y="138"/>
                    <a:pt x="84" y="138"/>
                  </a:cubicBezTo>
                  <a:cubicBezTo>
                    <a:pt x="120" y="138"/>
                    <a:pt x="146" y="117"/>
                    <a:pt x="156" y="87"/>
                  </a:cubicBezTo>
                  <a:cubicBezTo>
                    <a:pt x="168" y="51"/>
                    <a:pt x="144" y="16"/>
                    <a:pt x="108" y="4"/>
                  </a:cubicBez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10101;p59">
              <a:extLst>
                <a:ext uri="{FF2B5EF4-FFF2-40B4-BE49-F238E27FC236}">
                  <a16:creationId xmlns:a16="http://schemas.microsoft.com/office/drawing/2014/main" id="{97197E63-40D6-623A-C6FE-95922323DD7D}"/>
                </a:ext>
              </a:extLst>
            </p:cNvPr>
            <p:cNvSpPr/>
            <p:nvPr/>
          </p:nvSpPr>
          <p:spPr>
            <a:xfrm flipH="1">
              <a:off x="6263149" y="3509594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12" y="1"/>
                  </a:moveTo>
                  <a:cubicBezTo>
                    <a:pt x="0" y="48"/>
                    <a:pt x="24" y="84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1" y="99"/>
                    <a:pt x="144" y="78"/>
                    <a:pt x="144" y="48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10102;p59">
              <a:extLst>
                <a:ext uri="{FF2B5EF4-FFF2-40B4-BE49-F238E27FC236}">
                  <a16:creationId xmlns:a16="http://schemas.microsoft.com/office/drawing/2014/main" id="{D6E98E1A-B74A-5342-3145-1AAA90863B6D}"/>
                </a:ext>
              </a:extLst>
            </p:cNvPr>
            <p:cNvSpPr/>
            <p:nvPr/>
          </p:nvSpPr>
          <p:spPr>
            <a:xfrm flipH="1">
              <a:off x="6268981" y="3531359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65" y="1"/>
                  </a:moveTo>
                  <a:cubicBezTo>
                    <a:pt x="36" y="1"/>
                    <a:pt x="10" y="22"/>
                    <a:pt x="1" y="52"/>
                  </a:cubicBezTo>
                  <a:lnTo>
                    <a:pt x="144" y="88"/>
                  </a:lnTo>
                  <a:cubicBezTo>
                    <a:pt x="156" y="52"/>
                    <a:pt x="132" y="16"/>
                    <a:pt x="84" y="4"/>
                  </a:cubicBezTo>
                  <a:cubicBezTo>
                    <a:pt x="78" y="2"/>
                    <a:pt x="72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10103;p59">
              <a:extLst>
                <a:ext uri="{FF2B5EF4-FFF2-40B4-BE49-F238E27FC236}">
                  <a16:creationId xmlns:a16="http://schemas.microsoft.com/office/drawing/2014/main" id="{EACDDAC5-7C8F-D2D1-0263-1E49988AC59D}"/>
                </a:ext>
              </a:extLst>
            </p:cNvPr>
            <p:cNvSpPr/>
            <p:nvPr/>
          </p:nvSpPr>
          <p:spPr>
            <a:xfrm flipH="1">
              <a:off x="6294149" y="3524446"/>
              <a:ext cx="8425" cy="5239"/>
            </a:xfrm>
            <a:custGeom>
              <a:avLst/>
              <a:gdLst/>
              <a:ahLst/>
              <a:cxnLst/>
              <a:rect l="l" t="t" r="r" b="b"/>
              <a:pathLst>
                <a:path w="156" h="97" extrusionOk="0">
                  <a:moveTo>
                    <a:pt x="96" y="1"/>
                  </a:moveTo>
                  <a:cubicBezTo>
                    <a:pt x="60" y="1"/>
                    <a:pt x="12" y="13"/>
                    <a:pt x="0" y="60"/>
                  </a:cubicBezTo>
                  <a:lnTo>
                    <a:pt x="144" y="96"/>
                  </a:lnTo>
                  <a:cubicBezTo>
                    <a:pt x="156" y="60"/>
                    <a:pt x="132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10104;p59">
              <a:extLst>
                <a:ext uri="{FF2B5EF4-FFF2-40B4-BE49-F238E27FC236}">
                  <a16:creationId xmlns:a16="http://schemas.microsoft.com/office/drawing/2014/main" id="{AB926B42-688E-67B0-AD15-DC7A401172A0}"/>
                </a:ext>
              </a:extLst>
            </p:cNvPr>
            <p:cNvSpPr/>
            <p:nvPr/>
          </p:nvSpPr>
          <p:spPr>
            <a:xfrm flipH="1">
              <a:off x="6318668" y="3517803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7" y="1"/>
                  </a:moveTo>
                  <a:cubicBezTo>
                    <a:pt x="45" y="1"/>
                    <a:pt x="11" y="22"/>
                    <a:pt x="1" y="52"/>
                  </a:cubicBezTo>
                  <a:lnTo>
                    <a:pt x="144" y="100"/>
                  </a:lnTo>
                  <a:cubicBezTo>
                    <a:pt x="156" y="52"/>
                    <a:pt x="132" y="16"/>
                    <a:pt x="97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10105;p59">
              <a:extLst>
                <a:ext uri="{FF2B5EF4-FFF2-40B4-BE49-F238E27FC236}">
                  <a16:creationId xmlns:a16="http://schemas.microsoft.com/office/drawing/2014/main" id="{E2763B00-2153-19F8-2AA2-4432A285D5E4}"/>
                </a:ext>
              </a:extLst>
            </p:cNvPr>
            <p:cNvSpPr/>
            <p:nvPr/>
          </p:nvSpPr>
          <p:spPr>
            <a:xfrm flipH="1">
              <a:off x="6319964" y="3476433"/>
              <a:ext cx="9073" cy="8209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76" y="0"/>
                  </a:moveTo>
                  <a:cubicBezTo>
                    <a:pt x="44" y="0"/>
                    <a:pt x="21" y="16"/>
                    <a:pt x="12" y="53"/>
                  </a:cubicBezTo>
                  <a:cubicBezTo>
                    <a:pt x="0" y="88"/>
                    <a:pt x="24" y="136"/>
                    <a:pt x="60" y="148"/>
                  </a:cubicBezTo>
                  <a:cubicBezTo>
                    <a:pt x="66" y="150"/>
                    <a:pt x="72" y="151"/>
                    <a:pt x="79" y="151"/>
                  </a:cubicBezTo>
                  <a:cubicBezTo>
                    <a:pt x="111" y="151"/>
                    <a:pt x="146" y="128"/>
                    <a:pt x="155" y="88"/>
                  </a:cubicBezTo>
                  <a:cubicBezTo>
                    <a:pt x="167" y="53"/>
                    <a:pt x="143" y="17"/>
                    <a:pt x="108" y="5"/>
                  </a:cubicBezTo>
                  <a:cubicBezTo>
                    <a:pt x="96" y="2"/>
                    <a:pt x="8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10106;p59">
              <a:extLst>
                <a:ext uri="{FF2B5EF4-FFF2-40B4-BE49-F238E27FC236}">
                  <a16:creationId xmlns:a16="http://schemas.microsoft.com/office/drawing/2014/main" id="{A850943D-479C-9780-49A2-AEF8B3116A68}"/>
                </a:ext>
              </a:extLst>
            </p:cNvPr>
            <p:cNvSpPr/>
            <p:nvPr/>
          </p:nvSpPr>
          <p:spPr>
            <a:xfrm flipH="1">
              <a:off x="6304464" y="3470223"/>
              <a:ext cx="8479" cy="5347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13" y="0"/>
                  </a:moveTo>
                  <a:cubicBezTo>
                    <a:pt x="1" y="36"/>
                    <a:pt x="25" y="84"/>
                    <a:pt x="61" y="96"/>
                  </a:cubicBezTo>
                  <a:cubicBezTo>
                    <a:pt x="67" y="98"/>
                    <a:pt x="74" y="99"/>
                    <a:pt x="81" y="99"/>
                  </a:cubicBezTo>
                  <a:cubicBezTo>
                    <a:pt x="112" y="99"/>
                    <a:pt x="147" y="78"/>
                    <a:pt x="156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10107;p59">
              <a:extLst>
                <a:ext uri="{FF2B5EF4-FFF2-40B4-BE49-F238E27FC236}">
                  <a16:creationId xmlns:a16="http://schemas.microsoft.com/office/drawing/2014/main" id="{B462766B-4594-81FF-ED4C-723691D4C7E4}"/>
                </a:ext>
              </a:extLst>
            </p:cNvPr>
            <p:cNvSpPr/>
            <p:nvPr/>
          </p:nvSpPr>
          <p:spPr>
            <a:xfrm flipH="1">
              <a:off x="6279945" y="3477946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1"/>
                  </a:moveTo>
                  <a:cubicBezTo>
                    <a:pt x="0" y="37"/>
                    <a:pt x="24" y="84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9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10108;p59">
              <a:extLst>
                <a:ext uri="{FF2B5EF4-FFF2-40B4-BE49-F238E27FC236}">
                  <a16:creationId xmlns:a16="http://schemas.microsoft.com/office/drawing/2014/main" id="{0F5A40E3-6683-5CF9-69F3-B70871B620D3}"/>
                </a:ext>
              </a:extLst>
            </p:cNvPr>
            <p:cNvSpPr/>
            <p:nvPr/>
          </p:nvSpPr>
          <p:spPr>
            <a:xfrm flipH="1">
              <a:off x="6295445" y="3483616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8" y="0"/>
                  </a:moveTo>
                  <a:cubicBezTo>
                    <a:pt x="56" y="0"/>
                    <a:pt x="22" y="22"/>
                    <a:pt x="12" y="51"/>
                  </a:cubicBezTo>
                  <a:cubicBezTo>
                    <a:pt x="0" y="99"/>
                    <a:pt x="24" y="135"/>
                    <a:pt x="60" y="147"/>
                  </a:cubicBezTo>
                  <a:cubicBezTo>
                    <a:pt x="69" y="149"/>
                    <a:pt x="77" y="150"/>
                    <a:pt x="84" y="150"/>
                  </a:cubicBezTo>
                  <a:cubicBezTo>
                    <a:pt x="120" y="150"/>
                    <a:pt x="146" y="128"/>
                    <a:pt x="156" y="99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102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10109;p59">
              <a:extLst>
                <a:ext uri="{FF2B5EF4-FFF2-40B4-BE49-F238E27FC236}">
                  <a16:creationId xmlns:a16="http://schemas.microsoft.com/office/drawing/2014/main" id="{4CA64E93-44B4-0062-4953-75B40FF79D98}"/>
                </a:ext>
              </a:extLst>
            </p:cNvPr>
            <p:cNvSpPr/>
            <p:nvPr/>
          </p:nvSpPr>
          <p:spPr>
            <a:xfrm flipH="1">
              <a:off x="6270872" y="3491339"/>
              <a:ext cx="8479" cy="8155"/>
            </a:xfrm>
            <a:custGeom>
              <a:avLst/>
              <a:gdLst/>
              <a:ahLst/>
              <a:cxnLst/>
              <a:rect l="l" t="t" r="r" b="b"/>
              <a:pathLst>
                <a:path w="157" h="151" extrusionOk="0">
                  <a:moveTo>
                    <a:pt x="76" y="1"/>
                  </a:moveTo>
                  <a:cubicBezTo>
                    <a:pt x="45" y="1"/>
                    <a:pt x="10" y="22"/>
                    <a:pt x="1" y="52"/>
                  </a:cubicBezTo>
                  <a:cubicBezTo>
                    <a:pt x="1" y="87"/>
                    <a:pt x="13" y="135"/>
                    <a:pt x="60" y="147"/>
                  </a:cubicBezTo>
                  <a:cubicBezTo>
                    <a:pt x="67" y="149"/>
                    <a:pt x="73" y="150"/>
                    <a:pt x="79" y="150"/>
                  </a:cubicBezTo>
                  <a:cubicBezTo>
                    <a:pt x="108" y="150"/>
                    <a:pt x="134" y="129"/>
                    <a:pt x="144" y="99"/>
                  </a:cubicBezTo>
                  <a:cubicBezTo>
                    <a:pt x="156" y="52"/>
                    <a:pt x="132" y="16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10110;p59">
              <a:extLst>
                <a:ext uri="{FF2B5EF4-FFF2-40B4-BE49-F238E27FC236}">
                  <a16:creationId xmlns:a16="http://schemas.microsoft.com/office/drawing/2014/main" id="{320A50B2-B947-7C57-323D-AF6CC20F8DE8}"/>
                </a:ext>
              </a:extLst>
            </p:cNvPr>
            <p:cNvSpPr/>
            <p:nvPr/>
          </p:nvSpPr>
          <p:spPr>
            <a:xfrm flipH="1">
              <a:off x="6246352" y="3499008"/>
              <a:ext cx="8425" cy="7561"/>
            </a:xfrm>
            <a:custGeom>
              <a:avLst/>
              <a:gdLst/>
              <a:ahLst/>
              <a:cxnLst/>
              <a:rect l="l" t="t" r="r" b="b"/>
              <a:pathLst>
                <a:path w="156" h="140" extrusionOk="0">
                  <a:moveTo>
                    <a:pt x="69" y="1"/>
                  </a:moveTo>
                  <a:cubicBezTo>
                    <a:pt x="43" y="1"/>
                    <a:pt x="21" y="14"/>
                    <a:pt x="12" y="41"/>
                  </a:cubicBezTo>
                  <a:cubicBezTo>
                    <a:pt x="0" y="89"/>
                    <a:pt x="24" y="125"/>
                    <a:pt x="60" y="137"/>
                  </a:cubicBezTo>
                  <a:cubicBezTo>
                    <a:pt x="66" y="139"/>
                    <a:pt x="73" y="140"/>
                    <a:pt x="80" y="140"/>
                  </a:cubicBezTo>
                  <a:cubicBezTo>
                    <a:pt x="111" y="140"/>
                    <a:pt x="146" y="118"/>
                    <a:pt x="155" y="89"/>
                  </a:cubicBezTo>
                  <a:cubicBezTo>
                    <a:pt x="155" y="53"/>
                    <a:pt x="143" y="17"/>
                    <a:pt x="96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10111;p59">
              <a:extLst>
                <a:ext uri="{FF2B5EF4-FFF2-40B4-BE49-F238E27FC236}">
                  <a16:creationId xmlns:a16="http://schemas.microsoft.com/office/drawing/2014/main" id="{C4F65082-FD60-11D7-5A19-DD518E50AB9D}"/>
                </a:ext>
              </a:extLst>
            </p:cNvPr>
            <p:cNvSpPr/>
            <p:nvPr/>
          </p:nvSpPr>
          <p:spPr>
            <a:xfrm flipH="1">
              <a:off x="6256020" y="3485723"/>
              <a:ext cx="7831" cy="4807"/>
            </a:xfrm>
            <a:custGeom>
              <a:avLst/>
              <a:gdLst/>
              <a:ahLst/>
              <a:cxnLst/>
              <a:rect l="l" t="t" r="r" b="b"/>
              <a:pathLst>
                <a:path w="145" h="89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72"/>
                    <a:pt x="60" y="84"/>
                  </a:cubicBezTo>
                  <a:cubicBezTo>
                    <a:pt x="69" y="87"/>
                    <a:pt x="77" y="88"/>
                    <a:pt x="85" y="88"/>
                  </a:cubicBezTo>
                  <a:cubicBezTo>
                    <a:pt x="112" y="88"/>
                    <a:pt x="135" y="73"/>
                    <a:pt x="144" y="36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10112;p59">
              <a:extLst>
                <a:ext uri="{FF2B5EF4-FFF2-40B4-BE49-F238E27FC236}">
                  <a16:creationId xmlns:a16="http://schemas.microsoft.com/office/drawing/2014/main" id="{FFEE372C-6173-0CF8-2E9E-5967E52C46A6}"/>
                </a:ext>
              </a:extLst>
            </p:cNvPr>
            <p:cNvSpPr/>
            <p:nvPr/>
          </p:nvSpPr>
          <p:spPr>
            <a:xfrm flipH="1">
              <a:off x="6262501" y="3506839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65" y="1"/>
                  </a:moveTo>
                  <a:cubicBezTo>
                    <a:pt x="36" y="1"/>
                    <a:pt x="10" y="22"/>
                    <a:pt x="0" y="52"/>
                  </a:cubicBezTo>
                  <a:lnTo>
                    <a:pt x="132" y="99"/>
                  </a:lnTo>
                  <a:cubicBezTo>
                    <a:pt x="144" y="64"/>
                    <a:pt x="120" y="16"/>
                    <a:pt x="84" y="4"/>
                  </a:cubicBezTo>
                  <a:cubicBezTo>
                    <a:pt x="77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10113;p59">
              <a:extLst>
                <a:ext uri="{FF2B5EF4-FFF2-40B4-BE49-F238E27FC236}">
                  <a16:creationId xmlns:a16="http://schemas.microsoft.com/office/drawing/2014/main" id="{F215E93E-9958-0F34-8DB7-0034AEC63F14}"/>
                </a:ext>
              </a:extLst>
            </p:cNvPr>
            <p:cNvSpPr/>
            <p:nvPr/>
          </p:nvSpPr>
          <p:spPr>
            <a:xfrm flipH="1">
              <a:off x="6287020" y="3499764"/>
              <a:ext cx="7831" cy="5347"/>
            </a:xfrm>
            <a:custGeom>
              <a:avLst/>
              <a:gdLst/>
              <a:ahLst/>
              <a:cxnLst/>
              <a:rect l="l" t="t" r="r" b="b"/>
              <a:pathLst>
                <a:path w="145" h="99" extrusionOk="0">
                  <a:moveTo>
                    <a:pt x="65" y="0"/>
                  </a:moveTo>
                  <a:cubicBezTo>
                    <a:pt x="37" y="0"/>
                    <a:pt x="11" y="22"/>
                    <a:pt x="1" y="51"/>
                  </a:cubicBezTo>
                  <a:lnTo>
                    <a:pt x="132" y="99"/>
                  </a:lnTo>
                  <a:cubicBezTo>
                    <a:pt x="144" y="51"/>
                    <a:pt x="120" y="15"/>
                    <a:pt x="84" y="3"/>
                  </a:cubicBezTo>
                  <a:cubicBezTo>
                    <a:pt x="78" y="1"/>
                    <a:pt x="7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10114;p59">
              <a:extLst>
                <a:ext uri="{FF2B5EF4-FFF2-40B4-BE49-F238E27FC236}">
                  <a16:creationId xmlns:a16="http://schemas.microsoft.com/office/drawing/2014/main" id="{07ED3C5A-0E98-F295-A4F7-2F372124BC18}"/>
                </a:ext>
              </a:extLst>
            </p:cNvPr>
            <p:cNvSpPr/>
            <p:nvPr/>
          </p:nvSpPr>
          <p:spPr>
            <a:xfrm flipH="1">
              <a:off x="6311593" y="3492635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65" y="1"/>
                  </a:moveTo>
                  <a:cubicBezTo>
                    <a:pt x="36" y="1"/>
                    <a:pt x="10" y="22"/>
                    <a:pt x="0" y="52"/>
                  </a:cubicBezTo>
                  <a:lnTo>
                    <a:pt x="132" y="99"/>
                  </a:lnTo>
                  <a:cubicBezTo>
                    <a:pt x="144" y="52"/>
                    <a:pt x="132" y="16"/>
                    <a:pt x="84" y="4"/>
                  </a:cubicBezTo>
                  <a:cubicBezTo>
                    <a:pt x="78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10115;p59">
              <a:extLst>
                <a:ext uri="{FF2B5EF4-FFF2-40B4-BE49-F238E27FC236}">
                  <a16:creationId xmlns:a16="http://schemas.microsoft.com/office/drawing/2014/main" id="{46D3B102-3AEE-F87A-D565-68862C9FD02F}"/>
                </a:ext>
              </a:extLst>
            </p:cNvPr>
            <p:cNvSpPr/>
            <p:nvPr/>
          </p:nvSpPr>
          <p:spPr>
            <a:xfrm flipH="1">
              <a:off x="6312241" y="3451266"/>
              <a:ext cx="9073" cy="8209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81" y="0"/>
                  </a:moveTo>
                  <a:cubicBezTo>
                    <a:pt x="52" y="0"/>
                    <a:pt x="22" y="16"/>
                    <a:pt x="12" y="52"/>
                  </a:cubicBezTo>
                  <a:cubicBezTo>
                    <a:pt x="0" y="88"/>
                    <a:pt x="24" y="136"/>
                    <a:pt x="60" y="148"/>
                  </a:cubicBezTo>
                  <a:cubicBezTo>
                    <a:pt x="67" y="150"/>
                    <a:pt x="73" y="151"/>
                    <a:pt x="80" y="151"/>
                  </a:cubicBezTo>
                  <a:cubicBezTo>
                    <a:pt x="112" y="151"/>
                    <a:pt x="146" y="130"/>
                    <a:pt x="156" y="100"/>
                  </a:cubicBezTo>
                  <a:cubicBezTo>
                    <a:pt x="168" y="52"/>
                    <a:pt x="144" y="16"/>
                    <a:pt x="108" y="4"/>
                  </a:cubicBezTo>
                  <a:cubicBezTo>
                    <a:pt x="100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10116;p59">
              <a:extLst>
                <a:ext uri="{FF2B5EF4-FFF2-40B4-BE49-F238E27FC236}">
                  <a16:creationId xmlns:a16="http://schemas.microsoft.com/office/drawing/2014/main" id="{7C3C8EFF-2ABD-77D9-7C9F-EEA5FBABCDD6}"/>
                </a:ext>
              </a:extLst>
            </p:cNvPr>
            <p:cNvSpPr/>
            <p:nvPr/>
          </p:nvSpPr>
          <p:spPr>
            <a:xfrm flipH="1">
              <a:off x="6296741" y="3445649"/>
              <a:ext cx="7777" cy="4807"/>
            </a:xfrm>
            <a:custGeom>
              <a:avLst/>
              <a:gdLst/>
              <a:ahLst/>
              <a:cxnLst/>
              <a:rect l="l" t="t" r="r" b="b"/>
              <a:pathLst>
                <a:path w="144" h="89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12" y="73"/>
                    <a:pt x="60" y="85"/>
                  </a:cubicBezTo>
                  <a:cubicBezTo>
                    <a:pt x="69" y="87"/>
                    <a:pt x="77" y="89"/>
                    <a:pt x="85" y="89"/>
                  </a:cubicBezTo>
                  <a:cubicBezTo>
                    <a:pt x="112" y="89"/>
                    <a:pt x="135" y="73"/>
                    <a:pt x="144" y="37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10117;p59">
              <a:extLst>
                <a:ext uri="{FF2B5EF4-FFF2-40B4-BE49-F238E27FC236}">
                  <a16:creationId xmlns:a16="http://schemas.microsoft.com/office/drawing/2014/main" id="{38482A5B-D7D9-FD5B-2765-93C3FFF15BED}"/>
                </a:ext>
              </a:extLst>
            </p:cNvPr>
            <p:cNvSpPr/>
            <p:nvPr/>
          </p:nvSpPr>
          <p:spPr>
            <a:xfrm flipH="1">
              <a:off x="6272168" y="3453426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5" y="84"/>
                    <a:pt x="61" y="96"/>
                  </a:cubicBezTo>
                  <a:cubicBezTo>
                    <a:pt x="67" y="98"/>
                    <a:pt x="74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10118;p59">
              <a:extLst>
                <a:ext uri="{FF2B5EF4-FFF2-40B4-BE49-F238E27FC236}">
                  <a16:creationId xmlns:a16="http://schemas.microsoft.com/office/drawing/2014/main" id="{9DDC8DBC-C772-8267-85E0-187DBC60E9ED}"/>
                </a:ext>
              </a:extLst>
            </p:cNvPr>
            <p:cNvSpPr/>
            <p:nvPr/>
          </p:nvSpPr>
          <p:spPr>
            <a:xfrm flipH="1">
              <a:off x="6287668" y="3459043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9" y="1"/>
                  </a:moveTo>
                  <a:cubicBezTo>
                    <a:pt x="57" y="1"/>
                    <a:pt x="23" y="22"/>
                    <a:pt x="13" y="52"/>
                  </a:cubicBezTo>
                  <a:cubicBezTo>
                    <a:pt x="1" y="88"/>
                    <a:pt x="25" y="135"/>
                    <a:pt x="61" y="147"/>
                  </a:cubicBezTo>
                  <a:cubicBezTo>
                    <a:pt x="67" y="150"/>
                    <a:pt x="74" y="151"/>
                    <a:pt x="81" y="151"/>
                  </a:cubicBezTo>
                  <a:cubicBezTo>
                    <a:pt x="112" y="151"/>
                    <a:pt x="146" y="129"/>
                    <a:pt x="156" y="100"/>
                  </a:cubicBezTo>
                  <a:cubicBezTo>
                    <a:pt x="168" y="52"/>
                    <a:pt x="144" y="16"/>
                    <a:pt x="108" y="4"/>
                  </a:cubicBezTo>
                  <a:cubicBezTo>
                    <a:pt x="102" y="2"/>
                    <a:pt x="9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10119;p59">
              <a:extLst>
                <a:ext uri="{FF2B5EF4-FFF2-40B4-BE49-F238E27FC236}">
                  <a16:creationId xmlns:a16="http://schemas.microsoft.com/office/drawing/2014/main" id="{62D6A82B-B46D-2DC1-010A-F48BDF7E6F30}"/>
                </a:ext>
              </a:extLst>
            </p:cNvPr>
            <p:cNvSpPr/>
            <p:nvPr/>
          </p:nvSpPr>
          <p:spPr>
            <a:xfrm flipH="1">
              <a:off x="6263149" y="3466820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8" y="0"/>
                  </a:moveTo>
                  <a:cubicBezTo>
                    <a:pt x="56" y="0"/>
                    <a:pt x="22" y="22"/>
                    <a:pt x="12" y="51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8" y="149"/>
                    <a:pt x="77" y="150"/>
                    <a:pt x="84" y="150"/>
                  </a:cubicBezTo>
                  <a:cubicBezTo>
                    <a:pt x="120" y="150"/>
                    <a:pt x="146" y="129"/>
                    <a:pt x="156" y="99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101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10120;p59">
              <a:extLst>
                <a:ext uri="{FF2B5EF4-FFF2-40B4-BE49-F238E27FC236}">
                  <a16:creationId xmlns:a16="http://schemas.microsoft.com/office/drawing/2014/main" id="{6ECC6FC9-78F5-4EB9-D58D-39DDDA057B80}"/>
                </a:ext>
              </a:extLst>
            </p:cNvPr>
            <p:cNvSpPr/>
            <p:nvPr/>
          </p:nvSpPr>
          <p:spPr>
            <a:xfrm flipH="1">
              <a:off x="6238629" y="3474543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1" y="88"/>
                    <a:pt x="24" y="135"/>
                    <a:pt x="60" y="147"/>
                  </a:cubicBezTo>
                  <a:cubicBezTo>
                    <a:pt x="69" y="150"/>
                    <a:pt x="77" y="151"/>
                    <a:pt x="85" y="151"/>
                  </a:cubicBezTo>
                  <a:cubicBezTo>
                    <a:pt x="120" y="151"/>
                    <a:pt x="146" y="129"/>
                    <a:pt x="156" y="100"/>
                  </a:cubicBezTo>
                  <a:cubicBezTo>
                    <a:pt x="168" y="64"/>
                    <a:pt x="144" y="16"/>
                    <a:pt x="108" y="4"/>
                  </a:cubicBezTo>
                  <a:cubicBezTo>
                    <a:pt x="102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10121;p59">
              <a:extLst>
                <a:ext uri="{FF2B5EF4-FFF2-40B4-BE49-F238E27FC236}">
                  <a16:creationId xmlns:a16="http://schemas.microsoft.com/office/drawing/2014/main" id="{054EBB62-C15C-AAA9-4895-620B695F3147}"/>
                </a:ext>
              </a:extLst>
            </p:cNvPr>
            <p:cNvSpPr/>
            <p:nvPr/>
          </p:nvSpPr>
          <p:spPr>
            <a:xfrm flipH="1">
              <a:off x="6247649" y="3461149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24" y="85"/>
                    <a:pt x="60" y="96"/>
                  </a:cubicBezTo>
                  <a:cubicBezTo>
                    <a:pt x="66" y="99"/>
                    <a:pt x="73" y="100"/>
                    <a:pt x="80" y="100"/>
                  </a:cubicBezTo>
                  <a:cubicBezTo>
                    <a:pt x="112" y="100"/>
                    <a:pt x="146" y="78"/>
                    <a:pt x="156" y="49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10122;p59">
              <a:extLst>
                <a:ext uri="{FF2B5EF4-FFF2-40B4-BE49-F238E27FC236}">
                  <a16:creationId xmlns:a16="http://schemas.microsoft.com/office/drawing/2014/main" id="{23BA31F0-CFE4-7F95-244F-2D49448EABBA}"/>
                </a:ext>
              </a:extLst>
            </p:cNvPr>
            <p:cNvSpPr/>
            <p:nvPr/>
          </p:nvSpPr>
          <p:spPr>
            <a:xfrm flipH="1">
              <a:off x="6254778" y="3482968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65" y="0"/>
                  </a:moveTo>
                  <a:cubicBezTo>
                    <a:pt x="36" y="0"/>
                    <a:pt x="10" y="22"/>
                    <a:pt x="1" y="51"/>
                  </a:cubicBezTo>
                  <a:lnTo>
                    <a:pt x="132" y="87"/>
                  </a:lnTo>
                  <a:cubicBezTo>
                    <a:pt x="156" y="51"/>
                    <a:pt x="132" y="15"/>
                    <a:pt x="84" y="3"/>
                  </a:cubicBezTo>
                  <a:cubicBezTo>
                    <a:pt x="78" y="1"/>
                    <a:pt x="7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10123;p59">
              <a:extLst>
                <a:ext uri="{FF2B5EF4-FFF2-40B4-BE49-F238E27FC236}">
                  <a16:creationId xmlns:a16="http://schemas.microsoft.com/office/drawing/2014/main" id="{3D00291F-8D89-C7F2-1F3B-2830D4F5814B}"/>
                </a:ext>
              </a:extLst>
            </p:cNvPr>
            <p:cNvSpPr/>
            <p:nvPr/>
          </p:nvSpPr>
          <p:spPr>
            <a:xfrm flipH="1">
              <a:off x="6279297" y="3475191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2" y="1"/>
                  </a:moveTo>
                  <a:cubicBezTo>
                    <a:pt x="36" y="1"/>
                    <a:pt x="10" y="22"/>
                    <a:pt x="0" y="52"/>
                  </a:cubicBezTo>
                  <a:lnTo>
                    <a:pt x="144" y="100"/>
                  </a:lnTo>
                  <a:cubicBezTo>
                    <a:pt x="156" y="52"/>
                    <a:pt x="132" y="16"/>
                    <a:pt x="96" y="4"/>
                  </a:cubicBezTo>
                  <a:cubicBezTo>
                    <a:pt x="87" y="2"/>
                    <a:pt x="7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10124;p59">
              <a:extLst>
                <a:ext uri="{FF2B5EF4-FFF2-40B4-BE49-F238E27FC236}">
                  <a16:creationId xmlns:a16="http://schemas.microsoft.com/office/drawing/2014/main" id="{B572FC22-62B5-CEAF-4087-339CB3576520}"/>
                </a:ext>
              </a:extLst>
            </p:cNvPr>
            <p:cNvSpPr/>
            <p:nvPr/>
          </p:nvSpPr>
          <p:spPr>
            <a:xfrm flipH="1">
              <a:off x="6303816" y="3467468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7" y="0"/>
                  </a:moveTo>
                  <a:cubicBezTo>
                    <a:pt x="45" y="0"/>
                    <a:pt x="11" y="22"/>
                    <a:pt x="1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7" y="3"/>
                  </a:cubicBezTo>
                  <a:cubicBezTo>
                    <a:pt x="90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10125;p59">
              <a:extLst>
                <a:ext uri="{FF2B5EF4-FFF2-40B4-BE49-F238E27FC236}">
                  <a16:creationId xmlns:a16="http://schemas.microsoft.com/office/drawing/2014/main" id="{1101DFE4-E09B-D227-41EA-5C9B90587B74}"/>
                </a:ext>
              </a:extLst>
            </p:cNvPr>
            <p:cNvSpPr/>
            <p:nvPr/>
          </p:nvSpPr>
          <p:spPr>
            <a:xfrm flipH="1">
              <a:off x="6303816" y="3426153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84" y="0"/>
                  </a:moveTo>
                  <a:cubicBezTo>
                    <a:pt x="49" y="0"/>
                    <a:pt x="23" y="21"/>
                    <a:pt x="13" y="51"/>
                  </a:cubicBezTo>
                  <a:cubicBezTo>
                    <a:pt x="1" y="87"/>
                    <a:pt x="13" y="135"/>
                    <a:pt x="61" y="147"/>
                  </a:cubicBezTo>
                  <a:cubicBezTo>
                    <a:pt x="67" y="149"/>
                    <a:pt x="73" y="150"/>
                    <a:pt x="80" y="150"/>
                  </a:cubicBezTo>
                  <a:cubicBezTo>
                    <a:pt x="109" y="150"/>
                    <a:pt x="137" y="128"/>
                    <a:pt x="156" y="99"/>
                  </a:cubicBezTo>
                  <a:cubicBezTo>
                    <a:pt x="168" y="63"/>
                    <a:pt x="144" y="15"/>
                    <a:pt x="109" y="3"/>
                  </a:cubicBezTo>
                  <a:cubicBezTo>
                    <a:pt x="100" y="1"/>
                    <a:pt x="9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10126;p59">
              <a:extLst>
                <a:ext uri="{FF2B5EF4-FFF2-40B4-BE49-F238E27FC236}">
                  <a16:creationId xmlns:a16="http://schemas.microsoft.com/office/drawing/2014/main" id="{180500BE-389F-0ABA-F834-56F881BE6206}"/>
                </a:ext>
              </a:extLst>
            </p:cNvPr>
            <p:cNvSpPr/>
            <p:nvPr/>
          </p:nvSpPr>
          <p:spPr>
            <a:xfrm flipH="1">
              <a:off x="6288316" y="3420482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1"/>
                  </a:moveTo>
                  <a:cubicBezTo>
                    <a:pt x="1" y="36"/>
                    <a:pt x="25" y="84"/>
                    <a:pt x="61" y="96"/>
                  </a:cubicBezTo>
                  <a:cubicBezTo>
                    <a:pt x="67" y="98"/>
                    <a:pt x="74" y="99"/>
                    <a:pt x="81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10127;p59">
              <a:extLst>
                <a:ext uri="{FF2B5EF4-FFF2-40B4-BE49-F238E27FC236}">
                  <a16:creationId xmlns:a16="http://schemas.microsoft.com/office/drawing/2014/main" id="{946C56A9-975A-C52D-3226-06DB3B54C7FB}"/>
                </a:ext>
              </a:extLst>
            </p:cNvPr>
            <p:cNvSpPr/>
            <p:nvPr/>
          </p:nvSpPr>
          <p:spPr>
            <a:xfrm flipH="1">
              <a:off x="6263797" y="3428907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2" y="0"/>
                  </a:moveTo>
                  <a:cubicBezTo>
                    <a:pt x="0" y="36"/>
                    <a:pt x="12" y="84"/>
                    <a:pt x="60" y="96"/>
                  </a:cubicBezTo>
                  <a:cubicBezTo>
                    <a:pt x="66" y="98"/>
                    <a:pt x="73" y="99"/>
                    <a:pt x="79" y="99"/>
                  </a:cubicBezTo>
                  <a:cubicBezTo>
                    <a:pt x="108" y="99"/>
                    <a:pt x="136" y="77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10128;p59">
              <a:extLst>
                <a:ext uri="{FF2B5EF4-FFF2-40B4-BE49-F238E27FC236}">
                  <a16:creationId xmlns:a16="http://schemas.microsoft.com/office/drawing/2014/main" id="{05C80A8F-C281-6717-3E5C-84751DB86EF4}"/>
                </a:ext>
              </a:extLst>
            </p:cNvPr>
            <p:cNvSpPr/>
            <p:nvPr/>
          </p:nvSpPr>
          <p:spPr>
            <a:xfrm flipH="1">
              <a:off x="6279945" y="3434470"/>
              <a:ext cx="8425" cy="8209"/>
            </a:xfrm>
            <a:custGeom>
              <a:avLst/>
              <a:gdLst/>
              <a:ahLst/>
              <a:cxnLst/>
              <a:rect l="l" t="t" r="r" b="b"/>
              <a:pathLst>
                <a:path w="156" h="152" extrusionOk="0">
                  <a:moveTo>
                    <a:pt x="71" y="0"/>
                  </a:moveTo>
                  <a:cubicBezTo>
                    <a:pt x="44" y="0"/>
                    <a:pt x="21" y="16"/>
                    <a:pt x="12" y="52"/>
                  </a:cubicBezTo>
                  <a:cubicBezTo>
                    <a:pt x="0" y="88"/>
                    <a:pt x="12" y="124"/>
                    <a:pt x="60" y="148"/>
                  </a:cubicBezTo>
                  <a:cubicBezTo>
                    <a:pt x="66" y="150"/>
                    <a:pt x="73" y="151"/>
                    <a:pt x="79" y="151"/>
                  </a:cubicBezTo>
                  <a:cubicBezTo>
                    <a:pt x="108" y="151"/>
                    <a:pt x="134" y="130"/>
                    <a:pt x="144" y="100"/>
                  </a:cubicBezTo>
                  <a:cubicBezTo>
                    <a:pt x="156" y="52"/>
                    <a:pt x="144" y="17"/>
                    <a:pt x="96" y="5"/>
                  </a:cubicBezTo>
                  <a:cubicBezTo>
                    <a:pt x="87" y="2"/>
                    <a:pt x="79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10129;p59">
              <a:extLst>
                <a:ext uri="{FF2B5EF4-FFF2-40B4-BE49-F238E27FC236}">
                  <a16:creationId xmlns:a16="http://schemas.microsoft.com/office/drawing/2014/main" id="{98E01AC7-9C9F-05C7-BE6E-F0C33586DBD1}"/>
                </a:ext>
              </a:extLst>
            </p:cNvPr>
            <p:cNvSpPr/>
            <p:nvPr/>
          </p:nvSpPr>
          <p:spPr>
            <a:xfrm flipH="1">
              <a:off x="6255372" y="3442571"/>
              <a:ext cx="8479" cy="7885"/>
            </a:xfrm>
            <a:custGeom>
              <a:avLst/>
              <a:gdLst/>
              <a:ahLst/>
              <a:cxnLst/>
              <a:rect l="l" t="t" r="r" b="b"/>
              <a:pathLst>
                <a:path w="157" h="146" extrusionOk="0">
                  <a:moveTo>
                    <a:pt x="67" y="0"/>
                  </a:moveTo>
                  <a:cubicBezTo>
                    <a:pt x="42" y="0"/>
                    <a:pt x="21" y="20"/>
                    <a:pt x="13" y="46"/>
                  </a:cubicBezTo>
                  <a:cubicBezTo>
                    <a:pt x="1" y="94"/>
                    <a:pt x="13" y="130"/>
                    <a:pt x="60" y="142"/>
                  </a:cubicBezTo>
                  <a:cubicBezTo>
                    <a:pt x="69" y="144"/>
                    <a:pt x="77" y="146"/>
                    <a:pt x="85" y="146"/>
                  </a:cubicBezTo>
                  <a:cubicBezTo>
                    <a:pt x="112" y="146"/>
                    <a:pt x="135" y="130"/>
                    <a:pt x="144" y="94"/>
                  </a:cubicBezTo>
                  <a:cubicBezTo>
                    <a:pt x="156" y="58"/>
                    <a:pt x="144" y="22"/>
                    <a:pt x="96" y="10"/>
                  </a:cubicBezTo>
                  <a:cubicBezTo>
                    <a:pt x="86" y="3"/>
                    <a:pt x="76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10130;p59">
              <a:extLst>
                <a:ext uri="{FF2B5EF4-FFF2-40B4-BE49-F238E27FC236}">
                  <a16:creationId xmlns:a16="http://schemas.microsoft.com/office/drawing/2014/main" id="{0196CD46-7198-2CB2-1C68-6A0106E04EAE}"/>
                </a:ext>
              </a:extLst>
            </p:cNvPr>
            <p:cNvSpPr/>
            <p:nvPr/>
          </p:nvSpPr>
          <p:spPr>
            <a:xfrm flipH="1">
              <a:off x="6230852" y="3450672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9" y="0"/>
                  </a:moveTo>
                  <a:cubicBezTo>
                    <a:pt x="59" y="0"/>
                    <a:pt x="32" y="22"/>
                    <a:pt x="12" y="51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8" y="149"/>
                    <a:pt x="76" y="150"/>
                    <a:pt x="84" y="150"/>
                  </a:cubicBezTo>
                  <a:cubicBezTo>
                    <a:pt x="120" y="150"/>
                    <a:pt x="146" y="129"/>
                    <a:pt x="155" y="99"/>
                  </a:cubicBezTo>
                  <a:cubicBezTo>
                    <a:pt x="167" y="63"/>
                    <a:pt x="143" y="15"/>
                    <a:pt x="108" y="4"/>
                  </a:cubicBezTo>
                  <a:cubicBezTo>
                    <a:pt x="101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10131;p59">
              <a:extLst>
                <a:ext uri="{FF2B5EF4-FFF2-40B4-BE49-F238E27FC236}">
                  <a16:creationId xmlns:a16="http://schemas.microsoft.com/office/drawing/2014/main" id="{F76DFE60-812D-756E-19A4-D268E842B572}"/>
                </a:ext>
              </a:extLst>
            </p:cNvPr>
            <p:cNvSpPr/>
            <p:nvPr/>
          </p:nvSpPr>
          <p:spPr>
            <a:xfrm flipH="1">
              <a:off x="6239926" y="3437278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4" y="72"/>
                    <a:pt x="60" y="96"/>
                  </a:cubicBezTo>
                  <a:cubicBezTo>
                    <a:pt x="67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10132;p59">
              <a:extLst>
                <a:ext uri="{FF2B5EF4-FFF2-40B4-BE49-F238E27FC236}">
                  <a16:creationId xmlns:a16="http://schemas.microsoft.com/office/drawing/2014/main" id="{73505932-FE78-9AE0-AAB7-A4BD1C469A0F}"/>
                </a:ext>
              </a:extLst>
            </p:cNvPr>
            <p:cNvSpPr/>
            <p:nvPr/>
          </p:nvSpPr>
          <p:spPr>
            <a:xfrm flipH="1">
              <a:off x="6247001" y="3458395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1" y="1"/>
                  </a:moveTo>
                  <a:cubicBezTo>
                    <a:pt x="36" y="1"/>
                    <a:pt x="10" y="22"/>
                    <a:pt x="0" y="52"/>
                  </a:cubicBezTo>
                  <a:lnTo>
                    <a:pt x="144" y="100"/>
                  </a:lnTo>
                  <a:cubicBezTo>
                    <a:pt x="155" y="64"/>
                    <a:pt x="132" y="16"/>
                    <a:pt x="96" y="4"/>
                  </a:cubicBezTo>
                  <a:cubicBezTo>
                    <a:pt x="87" y="2"/>
                    <a:pt x="79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10133;p59">
              <a:extLst>
                <a:ext uri="{FF2B5EF4-FFF2-40B4-BE49-F238E27FC236}">
                  <a16:creationId xmlns:a16="http://schemas.microsoft.com/office/drawing/2014/main" id="{350CDB42-16B5-6A6B-62F0-BB63D5B4D8FE}"/>
                </a:ext>
              </a:extLst>
            </p:cNvPr>
            <p:cNvSpPr/>
            <p:nvPr/>
          </p:nvSpPr>
          <p:spPr>
            <a:xfrm flipH="1">
              <a:off x="6271520" y="3450672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6" y="0"/>
                  </a:moveTo>
                  <a:cubicBezTo>
                    <a:pt x="45" y="0"/>
                    <a:pt x="11" y="22"/>
                    <a:pt x="1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6" y="4"/>
                  </a:cubicBezTo>
                  <a:cubicBezTo>
                    <a:pt x="90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10134;p59">
              <a:extLst>
                <a:ext uri="{FF2B5EF4-FFF2-40B4-BE49-F238E27FC236}">
                  <a16:creationId xmlns:a16="http://schemas.microsoft.com/office/drawing/2014/main" id="{05B6D74C-4C06-AE86-F30D-9E7BF7B6F4AC}"/>
                </a:ext>
              </a:extLst>
            </p:cNvPr>
            <p:cNvSpPr/>
            <p:nvPr/>
          </p:nvSpPr>
          <p:spPr>
            <a:xfrm flipH="1">
              <a:off x="6296093" y="3442841"/>
              <a:ext cx="7777" cy="4807"/>
            </a:xfrm>
            <a:custGeom>
              <a:avLst/>
              <a:gdLst/>
              <a:ahLst/>
              <a:cxnLst/>
              <a:rect l="l" t="t" r="r" b="b"/>
              <a:pathLst>
                <a:path w="144" h="89" extrusionOk="0">
                  <a:moveTo>
                    <a:pt x="59" y="1"/>
                  </a:moveTo>
                  <a:cubicBezTo>
                    <a:pt x="33" y="1"/>
                    <a:pt x="9" y="16"/>
                    <a:pt x="0" y="53"/>
                  </a:cubicBezTo>
                  <a:lnTo>
                    <a:pt x="132" y="89"/>
                  </a:lnTo>
                  <a:cubicBezTo>
                    <a:pt x="144" y="53"/>
                    <a:pt x="132" y="17"/>
                    <a:pt x="84" y="5"/>
                  </a:cubicBezTo>
                  <a:cubicBezTo>
                    <a:pt x="76" y="2"/>
                    <a:pt x="6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10135;p59">
              <a:extLst>
                <a:ext uri="{FF2B5EF4-FFF2-40B4-BE49-F238E27FC236}">
                  <a16:creationId xmlns:a16="http://schemas.microsoft.com/office/drawing/2014/main" id="{5D9A9E7C-5584-8251-56DF-5A0051C39C86}"/>
                </a:ext>
              </a:extLst>
            </p:cNvPr>
            <p:cNvSpPr/>
            <p:nvPr/>
          </p:nvSpPr>
          <p:spPr>
            <a:xfrm flipH="1">
              <a:off x="6295445" y="3401525"/>
              <a:ext cx="9073" cy="7885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1" y="1"/>
                  </a:moveTo>
                  <a:cubicBezTo>
                    <a:pt x="52" y="1"/>
                    <a:pt x="21" y="16"/>
                    <a:pt x="12" y="53"/>
                  </a:cubicBezTo>
                  <a:cubicBezTo>
                    <a:pt x="0" y="89"/>
                    <a:pt x="24" y="124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6" y="100"/>
                  </a:cubicBezTo>
                  <a:cubicBezTo>
                    <a:pt x="168" y="53"/>
                    <a:pt x="144" y="17"/>
                    <a:pt x="108" y="5"/>
                  </a:cubicBezTo>
                  <a:cubicBezTo>
                    <a:pt x="99" y="2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10136;p59">
              <a:extLst>
                <a:ext uri="{FF2B5EF4-FFF2-40B4-BE49-F238E27FC236}">
                  <a16:creationId xmlns:a16="http://schemas.microsoft.com/office/drawing/2014/main" id="{8C16BEF6-B159-9C20-815D-21CD2AF0CB78}"/>
                </a:ext>
              </a:extLst>
            </p:cNvPr>
            <p:cNvSpPr/>
            <p:nvPr/>
          </p:nvSpPr>
          <p:spPr>
            <a:xfrm flipH="1">
              <a:off x="6279945" y="3395963"/>
              <a:ext cx="7777" cy="5347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84"/>
                    <a:pt x="60" y="96"/>
                  </a:cubicBezTo>
                  <a:cubicBezTo>
                    <a:pt x="66" y="98"/>
                    <a:pt x="73" y="99"/>
                    <a:pt x="79" y="99"/>
                  </a:cubicBezTo>
                  <a:cubicBezTo>
                    <a:pt x="108" y="99"/>
                    <a:pt x="134" y="78"/>
                    <a:pt x="144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10137;p59">
              <a:extLst>
                <a:ext uri="{FF2B5EF4-FFF2-40B4-BE49-F238E27FC236}">
                  <a16:creationId xmlns:a16="http://schemas.microsoft.com/office/drawing/2014/main" id="{523AF1FC-1EC1-4094-526E-F205A1CA0799}"/>
                </a:ext>
              </a:extLst>
            </p:cNvPr>
            <p:cNvSpPr/>
            <p:nvPr/>
          </p:nvSpPr>
          <p:spPr>
            <a:xfrm flipH="1">
              <a:off x="6255372" y="3404334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cubicBezTo>
                    <a:pt x="1" y="48"/>
                    <a:pt x="25" y="84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7" y="101"/>
                    <a:pt x="147" y="85"/>
                    <a:pt x="156" y="48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10138;p59">
              <a:extLst>
                <a:ext uri="{FF2B5EF4-FFF2-40B4-BE49-F238E27FC236}">
                  <a16:creationId xmlns:a16="http://schemas.microsoft.com/office/drawing/2014/main" id="{331F5919-0B77-801D-C803-BE1BF49E0592}"/>
                </a:ext>
              </a:extLst>
            </p:cNvPr>
            <p:cNvSpPr/>
            <p:nvPr/>
          </p:nvSpPr>
          <p:spPr>
            <a:xfrm flipH="1">
              <a:off x="6270872" y="3409896"/>
              <a:ext cx="9127" cy="8209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77" y="1"/>
                  </a:moveTo>
                  <a:cubicBezTo>
                    <a:pt x="45" y="1"/>
                    <a:pt x="22" y="17"/>
                    <a:pt x="13" y="53"/>
                  </a:cubicBezTo>
                  <a:cubicBezTo>
                    <a:pt x="1" y="89"/>
                    <a:pt x="13" y="125"/>
                    <a:pt x="60" y="149"/>
                  </a:cubicBezTo>
                  <a:cubicBezTo>
                    <a:pt x="67" y="151"/>
                    <a:pt x="73" y="152"/>
                    <a:pt x="79" y="152"/>
                  </a:cubicBezTo>
                  <a:cubicBezTo>
                    <a:pt x="108" y="152"/>
                    <a:pt x="134" y="130"/>
                    <a:pt x="144" y="101"/>
                  </a:cubicBezTo>
                  <a:cubicBezTo>
                    <a:pt x="168" y="65"/>
                    <a:pt x="144" y="17"/>
                    <a:pt x="108" y="5"/>
                  </a:cubicBezTo>
                  <a:cubicBezTo>
                    <a:pt x="97" y="2"/>
                    <a:pt x="86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10139;p59">
              <a:extLst>
                <a:ext uri="{FF2B5EF4-FFF2-40B4-BE49-F238E27FC236}">
                  <a16:creationId xmlns:a16="http://schemas.microsoft.com/office/drawing/2014/main" id="{0552D756-8A91-CB4B-ACE8-81F46B6AA7C4}"/>
                </a:ext>
              </a:extLst>
            </p:cNvPr>
            <p:cNvSpPr/>
            <p:nvPr/>
          </p:nvSpPr>
          <p:spPr>
            <a:xfrm flipH="1">
              <a:off x="6247001" y="3418376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9" y="1"/>
                  </a:moveTo>
                  <a:cubicBezTo>
                    <a:pt x="60" y="1"/>
                    <a:pt x="34" y="22"/>
                    <a:pt x="24" y="52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8" y="149"/>
                    <a:pt x="76" y="150"/>
                    <a:pt x="84" y="150"/>
                  </a:cubicBezTo>
                  <a:cubicBezTo>
                    <a:pt x="120" y="150"/>
                    <a:pt x="146" y="129"/>
                    <a:pt x="156" y="99"/>
                  </a:cubicBezTo>
                  <a:cubicBezTo>
                    <a:pt x="167" y="63"/>
                    <a:pt x="156" y="16"/>
                    <a:pt x="108" y="4"/>
                  </a:cubicBezTo>
                  <a:cubicBezTo>
                    <a:pt x="101" y="2"/>
                    <a:pt x="9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10140;p59">
              <a:extLst>
                <a:ext uri="{FF2B5EF4-FFF2-40B4-BE49-F238E27FC236}">
                  <a16:creationId xmlns:a16="http://schemas.microsoft.com/office/drawing/2014/main" id="{176065DE-9B93-8703-2F36-6B443FC2DE98}"/>
                </a:ext>
              </a:extLst>
            </p:cNvPr>
            <p:cNvSpPr/>
            <p:nvPr/>
          </p:nvSpPr>
          <p:spPr>
            <a:xfrm flipH="1">
              <a:off x="6222481" y="3426801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8" y="0"/>
                  </a:moveTo>
                  <a:cubicBezTo>
                    <a:pt x="56" y="0"/>
                    <a:pt x="22" y="21"/>
                    <a:pt x="12" y="51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7" y="149"/>
                    <a:pt x="73" y="150"/>
                    <a:pt x="80" y="150"/>
                  </a:cubicBezTo>
                  <a:cubicBezTo>
                    <a:pt x="112" y="150"/>
                    <a:pt x="146" y="128"/>
                    <a:pt x="156" y="99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102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10141;p59">
              <a:extLst>
                <a:ext uri="{FF2B5EF4-FFF2-40B4-BE49-F238E27FC236}">
                  <a16:creationId xmlns:a16="http://schemas.microsoft.com/office/drawing/2014/main" id="{20038592-CDED-06BB-E10E-5FE06BCF5B05}"/>
                </a:ext>
              </a:extLst>
            </p:cNvPr>
            <p:cNvSpPr/>
            <p:nvPr/>
          </p:nvSpPr>
          <p:spPr>
            <a:xfrm flipH="1">
              <a:off x="6231500" y="3413407"/>
              <a:ext cx="8425" cy="4807"/>
            </a:xfrm>
            <a:custGeom>
              <a:avLst/>
              <a:gdLst/>
              <a:ahLst/>
              <a:cxnLst/>
              <a:rect l="l" t="t" r="r" b="b"/>
              <a:pathLst>
                <a:path w="156" h="8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60" y="84"/>
                  </a:cubicBezTo>
                  <a:cubicBezTo>
                    <a:pt x="69" y="87"/>
                    <a:pt x="78" y="88"/>
                    <a:pt x="88" y="88"/>
                  </a:cubicBezTo>
                  <a:cubicBezTo>
                    <a:pt x="117" y="88"/>
                    <a:pt x="146" y="75"/>
                    <a:pt x="155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10142;p59">
              <a:extLst>
                <a:ext uri="{FF2B5EF4-FFF2-40B4-BE49-F238E27FC236}">
                  <a16:creationId xmlns:a16="http://schemas.microsoft.com/office/drawing/2014/main" id="{01D1C3BD-53D8-CDA7-D005-89268110CF25}"/>
                </a:ext>
              </a:extLst>
            </p:cNvPr>
            <p:cNvSpPr/>
            <p:nvPr/>
          </p:nvSpPr>
          <p:spPr>
            <a:xfrm flipH="1">
              <a:off x="6239277" y="3434524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4" y="1"/>
                    <a:pt x="10" y="22"/>
                    <a:pt x="1" y="51"/>
                  </a:cubicBezTo>
                  <a:lnTo>
                    <a:pt x="144" y="99"/>
                  </a:lnTo>
                  <a:cubicBezTo>
                    <a:pt x="156" y="63"/>
                    <a:pt x="132" y="16"/>
                    <a:pt x="96" y="4"/>
                  </a:cubicBezTo>
                  <a:cubicBezTo>
                    <a:pt x="90" y="1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10143;p59">
              <a:extLst>
                <a:ext uri="{FF2B5EF4-FFF2-40B4-BE49-F238E27FC236}">
                  <a16:creationId xmlns:a16="http://schemas.microsoft.com/office/drawing/2014/main" id="{1B655196-8590-1EDC-216C-06E4D45ABCE9}"/>
                </a:ext>
              </a:extLst>
            </p:cNvPr>
            <p:cNvSpPr/>
            <p:nvPr/>
          </p:nvSpPr>
          <p:spPr>
            <a:xfrm flipH="1">
              <a:off x="6263149" y="3426153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76" y="0"/>
                  </a:moveTo>
                  <a:cubicBezTo>
                    <a:pt x="44" y="0"/>
                    <a:pt x="10" y="21"/>
                    <a:pt x="0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6" y="3"/>
                  </a:cubicBezTo>
                  <a:cubicBezTo>
                    <a:pt x="89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10144;p59">
              <a:extLst>
                <a:ext uri="{FF2B5EF4-FFF2-40B4-BE49-F238E27FC236}">
                  <a16:creationId xmlns:a16="http://schemas.microsoft.com/office/drawing/2014/main" id="{9DB80DDB-74C1-642E-3011-D96F937B5478}"/>
                </a:ext>
              </a:extLst>
            </p:cNvPr>
            <p:cNvSpPr/>
            <p:nvPr/>
          </p:nvSpPr>
          <p:spPr>
            <a:xfrm flipH="1">
              <a:off x="6287668" y="3417728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7" y="1"/>
                  </a:moveTo>
                  <a:cubicBezTo>
                    <a:pt x="48" y="1"/>
                    <a:pt x="20" y="22"/>
                    <a:pt x="1" y="52"/>
                  </a:cubicBezTo>
                  <a:lnTo>
                    <a:pt x="144" y="99"/>
                  </a:lnTo>
                  <a:cubicBezTo>
                    <a:pt x="156" y="64"/>
                    <a:pt x="144" y="16"/>
                    <a:pt x="96" y="4"/>
                  </a:cubicBezTo>
                  <a:cubicBezTo>
                    <a:pt x="90" y="2"/>
                    <a:pt x="84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10145;p59">
              <a:extLst>
                <a:ext uri="{FF2B5EF4-FFF2-40B4-BE49-F238E27FC236}">
                  <a16:creationId xmlns:a16="http://schemas.microsoft.com/office/drawing/2014/main" id="{7D92C589-DBB5-D9C7-0B57-2C435E12FE08}"/>
                </a:ext>
              </a:extLst>
            </p:cNvPr>
            <p:cNvSpPr/>
            <p:nvPr/>
          </p:nvSpPr>
          <p:spPr>
            <a:xfrm flipH="1">
              <a:off x="6287020" y="3376412"/>
              <a:ext cx="9127" cy="8209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89" y="0"/>
                  </a:moveTo>
                  <a:cubicBezTo>
                    <a:pt x="61" y="0"/>
                    <a:pt x="35" y="22"/>
                    <a:pt x="25" y="51"/>
                  </a:cubicBezTo>
                  <a:cubicBezTo>
                    <a:pt x="1" y="99"/>
                    <a:pt x="25" y="135"/>
                    <a:pt x="61" y="147"/>
                  </a:cubicBezTo>
                  <a:cubicBezTo>
                    <a:pt x="69" y="150"/>
                    <a:pt x="78" y="151"/>
                    <a:pt x="87" y="151"/>
                  </a:cubicBezTo>
                  <a:cubicBezTo>
                    <a:pt x="117" y="151"/>
                    <a:pt x="147" y="136"/>
                    <a:pt x="156" y="99"/>
                  </a:cubicBezTo>
                  <a:cubicBezTo>
                    <a:pt x="168" y="63"/>
                    <a:pt x="156" y="27"/>
                    <a:pt x="108" y="4"/>
                  </a:cubicBezTo>
                  <a:cubicBezTo>
                    <a:pt x="102" y="1"/>
                    <a:pt x="9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10146;p59">
              <a:extLst>
                <a:ext uri="{FF2B5EF4-FFF2-40B4-BE49-F238E27FC236}">
                  <a16:creationId xmlns:a16="http://schemas.microsoft.com/office/drawing/2014/main" id="{35EFCD96-23E6-298F-CC50-6CB286644953}"/>
                </a:ext>
              </a:extLst>
            </p:cNvPr>
            <p:cNvSpPr/>
            <p:nvPr/>
          </p:nvSpPr>
          <p:spPr>
            <a:xfrm flipH="1">
              <a:off x="6270872" y="3371389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cubicBezTo>
                    <a:pt x="1" y="37"/>
                    <a:pt x="25" y="85"/>
                    <a:pt x="60" y="97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7" y="101"/>
                    <a:pt x="147" y="85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10147;p59">
              <a:extLst>
                <a:ext uri="{FF2B5EF4-FFF2-40B4-BE49-F238E27FC236}">
                  <a16:creationId xmlns:a16="http://schemas.microsoft.com/office/drawing/2014/main" id="{3AA3CDF9-A260-02E0-61A8-B1E2A075231E}"/>
                </a:ext>
              </a:extLst>
            </p:cNvPr>
            <p:cNvSpPr/>
            <p:nvPr/>
          </p:nvSpPr>
          <p:spPr>
            <a:xfrm flipH="1">
              <a:off x="6247001" y="3380463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2" y="99"/>
                    <a:pt x="146" y="78"/>
                    <a:pt x="155" y="48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10148;p59">
              <a:extLst>
                <a:ext uri="{FF2B5EF4-FFF2-40B4-BE49-F238E27FC236}">
                  <a16:creationId xmlns:a16="http://schemas.microsoft.com/office/drawing/2014/main" id="{124FA91B-A556-F2FE-E410-027CF756D488}"/>
                </a:ext>
              </a:extLst>
            </p:cNvPr>
            <p:cNvSpPr/>
            <p:nvPr/>
          </p:nvSpPr>
          <p:spPr>
            <a:xfrm flipH="1">
              <a:off x="6262501" y="3385431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88"/>
                    <a:pt x="24" y="135"/>
                    <a:pt x="60" y="147"/>
                  </a:cubicBezTo>
                  <a:cubicBezTo>
                    <a:pt x="66" y="150"/>
                    <a:pt x="73" y="151"/>
                    <a:pt x="80" y="151"/>
                  </a:cubicBezTo>
                  <a:cubicBezTo>
                    <a:pt x="112" y="151"/>
                    <a:pt x="146" y="129"/>
                    <a:pt x="156" y="100"/>
                  </a:cubicBezTo>
                  <a:cubicBezTo>
                    <a:pt x="168" y="64"/>
                    <a:pt x="144" y="16"/>
                    <a:pt x="108" y="4"/>
                  </a:cubicBezTo>
                  <a:cubicBezTo>
                    <a:pt x="101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10149;p59">
              <a:extLst>
                <a:ext uri="{FF2B5EF4-FFF2-40B4-BE49-F238E27FC236}">
                  <a16:creationId xmlns:a16="http://schemas.microsoft.com/office/drawing/2014/main" id="{EA5AC407-1569-4142-2D9A-51C97553F785}"/>
                </a:ext>
              </a:extLst>
            </p:cNvPr>
            <p:cNvSpPr/>
            <p:nvPr/>
          </p:nvSpPr>
          <p:spPr>
            <a:xfrm flipH="1">
              <a:off x="6238629" y="3394126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1" y="1"/>
                  </a:moveTo>
                  <a:cubicBezTo>
                    <a:pt x="42" y="1"/>
                    <a:pt x="21" y="20"/>
                    <a:pt x="12" y="46"/>
                  </a:cubicBezTo>
                  <a:cubicBezTo>
                    <a:pt x="0" y="94"/>
                    <a:pt x="12" y="130"/>
                    <a:pt x="60" y="142"/>
                  </a:cubicBezTo>
                  <a:cubicBezTo>
                    <a:pt x="69" y="145"/>
                    <a:pt x="78" y="146"/>
                    <a:pt x="87" y="146"/>
                  </a:cubicBezTo>
                  <a:cubicBezTo>
                    <a:pt x="113" y="146"/>
                    <a:pt x="135" y="133"/>
                    <a:pt x="144" y="106"/>
                  </a:cubicBezTo>
                  <a:cubicBezTo>
                    <a:pt x="156" y="58"/>
                    <a:pt x="144" y="22"/>
                    <a:pt x="108" y="10"/>
                  </a:cubicBezTo>
                  <a:cubicBezTo>
                    <a:pt x="95" y="4"/>
                    <a:pt x="82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10150;p59">
              <a:extLst>
                <a:ext uri="{FF2B5EF4-FFF2-40B4-BE49-F238E27FC236}">
                  <a16:creationId xmlns:a16="http://schemas.microsoft.com/office/drawing/2014/main" id="{903B8EF4-AA3D-FCB0-C592-2CA8D890D3CB}"/>
                </a:ext>
              </a:extLst>
            </p:cNvPr>
            <p:cNvSpPr/>
            <p:nvPr/>
          </p:nvSpPr>
          <p:spPr>
            <a:xfrm flipH="1">
              <a:off x="6214056" y="3402876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9" y="1"/>
                  </a:moveTo>
                  <a:cubicBezTo>
                    <a:pt x="57" y="1"/>
                    <a:pt x="23" y="22"/>
                    <a:pt x="13" y="52"/>
                  </a:cubicBezTo>
                  <a:cubicBezTo>
                    <a:pt x="1" y="87"/>
                    <a:pt x="25" y="135"/>
                    <a:pt x="61" y="147"/>
                  </a:cubicBezTo>
                  <a:cubicBezTo>
                    <a:pt x="67" y="149"/>
                    <a:pt x="74" y="150"/>
                    <a:pt x="81" y="150"/>
                  </a:cubicBezTo>
                  <a:cubicBezTo>
                    <a:pt x="112" y="150"/>
                    <a:pt x="146" y="129"/>
                    <a:pt x="156" y="99"/>
                  </a:cubicBezTo>
                  <a:cubicBezTo>
                    <a:pt x="168" y="64"/>
                    <a:pt x="144" y="16"/>
                    <a:pt x="108" y="4"/>
                  </a:cubicBezTo>
                  <a:cubicBezTo>
                    <a:pt x="102" y="2"/>
                    <a:pt x="9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10151;p59">
              <a:extLst>
                <a:ext uri="{FF2B5EF4-FFF2-40B4-BE49-F238E27FC236}">
                  <a16:creationId xmlns:a16="http://schemas.microsoft.com/office/drawing/2014/main" id="{C53879F3-0BFE-C378-DF2D-C0936B06429E}"/>
                </a:ext>
              </a:extLst>
            </p:cNvPr>
            <p:cNvSpPr/>
            <p:nvPr/>
          </p:nvSpPr>
          <p:spPr>
            <a:xfrm flipH="1">
              <a:off x="6223129" y="3388834"/>
              <a:ext cx="7777" cy="5455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12" y="84"/>
                    <a:pt x="48" y="96"/>
                  </a:cubicBezTo>
                  <a:cubicBezTo>
                    <a:pt x="60" y="99"/>
                    <a:pt x="70" y="101"/>
                    <a:pt x="80" y="101"/>
                  </a:cubicBezTo>
                  <a:cubicBezTo>
                    <a:pt x="112" y="101"/>
                    <a:pt x="135" y="85"/>
                    <a:pt x="144" y="49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10152;p59">
              <a:extLst>
                <a:ext uri="{FF2B5EF4-FFF2-40B4-BE49-F238E27FC236}">
                  <a16:creationId xmlns:a16="http://schemas.microsoft.com/office/drawing/2014/main" id="{EABFA5B4-2772-B417-CEAA-DAA78EE879AE}"/>
                </a:ext>
              </a:extLst>
            </p:cNvPr>
            <p:cNvSpPr/>
            <p:nvPr/>
          </p:nvSpPr>
          <p:spPr>
            <a:xfrm flipH="1">
              <a:off x="6230852" y="3410545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1" y="1"/>
                  </a:moveTo>
                  <a:cubicBezTo>
                    <a:pt x="44" y="1"/>
                    <a:pt x="19" y="17"/>
                    <a:pt x="1" y="53"/>
                  </a:cubicBezTo>
                  <a:lnTo>
                    <a:pt x="144" y="101"/>
                  </a:lnTo>
                  <a:cubicBezTo>
                    <a:pt x="156" y="53"/>
                    <a:pt x="132" y="17"/>
                    <a:pt x="97" y="5"/>
                  </a:cubicBezTo>
                  <a:cubicBezTo>
                    <a:pt x="88" y="2"/>
                    <a:pt x="80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10153;p59">
              <a:extLst>
                <a:ext uri="{FF2B5EF4-FFF2-40B4-BE49-F238E27FC236}">
                  <a16:creationId xmlns:a16="http://schemas.microsoft.com/office/drawing/2014/main" id="{47906418-5080-5BD0-1AA5-F49C36C46A9D}"/>
                </a:ext>
              </a:extLst>
            </p:cNvPr>
            <p:cNvSpPr/>
            <p:nvPr/>
          </p:nvSpPr>
          <p:spPr>
            <a:xfrm flipH="1">
              <a:off x="6254778" y="3401903"/>
              <a:ext cx="8425" cy="507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64" y="0"/>
                  </a:moveTo>
                  <a:cubicBezTo>
                    <a:pt x="36" y="0"/>
                    <a:pt x="9" y="20"/>
                    <a:pt x="1" y="46"/>
                  </a:cubicBezTo>
                  <a:lnTo>
                    <a:pt x="144" y="93"/>
                  </a:lnTo>
                  <a:cubicBezTo>
                    <a:pt x="156" y="58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10154;p59">
              <a:extLst>
                <a:ext uri="{FF2B5EF4-FFF2-40B4-BE49-F238E27FC236}">
                  <a16:creationId xmlns:a16="http://schemas.microsoft.com/office/drawing/2014/main" id="{FDEFFF9D-6DD1-72C8-DF76-B662A7005A15}"/>
                </a:ext>
              </a:extLst>
            </p:cNvPr>
            <p:cNvSpPr/>
            <p:nvPr/>
          </p:nvSpPr>
          <p:spPr>
            <a:xfrm flipH="1">
              <a:off x="6278649" y="3393208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2" y="0"/>
                  </a:moveTo>
                  <a:cubicBezTo>
                    <a:pt x="36" y="0"/>
                    <a:pt x="10" y="22"/>
                    <a:pt x="0" y="51"/>
                  </a:cubicBezTo>
                  <a:lnTo>
                    <a:pt x="132" y="99"/>
                  </a:lnTo>
                  <a:cubicBezTo>
                    <a:pt x="156" y="63"/>
                    <a:pt x="132" y="15"/>
                    <a:pt x="96" y="3"/>
                  </a:cubicBezTo>
                  <a:cubicBezTo>
                    <a:pt x="87" y="1"/>
                    <a:pt x="7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10155;p59">
              <a:extLst>
                <a:ext uri="{FF2B5EF4-FFF2-40B4-BE49-F238E27FC236}">
                  <a16:creationId xmlns:a16="http://schemas.microsoft.com/office/drawing/2014/main" id="{CA36DC60-6595-DDA7-A101-325E35DB35E8}"/>
                </a:ext>
              </a:extLst>
            </p:cNvPr>
            <p:cNvSpPr/>
            <p:nvPr/>
          </p:nvSpPr>
          <p:spPr>
            <a:xfrm flipH="1">
              <a:off x="6278001" y="3352433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9" y="1"/>
                  </a:moveTo>
                  <a:cubicBezTo>
                    <a:pt x="50" y="1"/>
                    <a:pt x="21" y="14"/>
                    <a:pt x="12" y="41"/>
                  </a:cubicBezTo>
                  <a:cubicBezTo>
                    <a:pt x="0" y="89"/>
                    <a:pt x="24" y="125"/>
                    <a:pt x="60" y="137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7"/>
                    <a:pt x="156" y="101"/>
                  </a:cubicBezTo>
                  <a:cubicBezTo>
                    <a:pt x="168" y="53"/>
                    <a:pt x="144" y="17"/>
                    <a:pt x="108" y="5"/>
                  </a:cubicBezTo>
                  <a:cubicBezTo>
                    <a:pt x="99" y="2"/>
                    <a:pt x="89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10156;p59">
              <a:extLst>
                <a:ext uri="{FF2B5EF4-FFF2-40B4-BE49-F238E27FC236}">
                  <a16:creationId xmlns:a16="http://schemas.microsoft.com/office/drawing/2014/main" id="{A68D63A9-1423-4B65-E859-459FB7B35888}"/>
                </a:ext>
              </a:extLst>
            </p:cNvPr>
            <p:cNvSpPr/>
            <p:nvPr/>
          </p:nvSpPr>
          <p:spPr>
            <a:xfrm flipH="1">
              <a:off x="6261852" y="3347518"/>
              <a:ext cx="8425" cy="507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60" y="84"/>
                  </a:cubicBezTo>
                  <a:cubicBezTo>
                    <a:pt x="70" y="91"/>
                    <a:pt x="81" y="94"/>
                    <a:pt x="92" y="94"/>
                  </a:cubicBezTo>
                  <a:cubicBezTo>
                    <a:pt x="120" y="94"/>
                    <a:pt x="147" y="74"/>
                    <a:pt x="155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10157;p59">
              <a:extLst>
                <a:ext uri="{FF2B5EF4-FFF2-40B4-BE49-F238E27FC236}">
                  <a16:creationId xmlns:a16="http://schemas.microsoft.com/office/drawing/2014/main" id="{3439C4B6-180E-EB43-BAB0-9907CEB3A6F2}"/>
                </a:ext>
              </a:extLst>
            </p:cNvPr>
            <p:cNvSpPr/>
            <p:nvPr/>
          </p:nvSpPr>
          <p:spPr>
            <a:xfrm flipH="1">
              <a:off x="6237981" y="3355889"/>
              <a:ext cx="8425" cy="5509"/>
            </a:xfrm>
            <a:custGeom>
              <a:avLst/>
              <a:gdLst/>
              <a:ahLst/>
              <a:cxnLst/>
              <a:rect l="l" t="t" r="r" b="b"/>
              <a:pathLst>
                <a:path w="156" h="102" extrusionOk="0">
                  <a:moveTo>
                    <a:pt x="12" y="1"/>
                  </a:moveTo>
                  <a:cubicBezTo>
                    <a:pt x="0" y="37"/>
                    <a:pt x="24" y="85"/>
                    <a:pt x="60" y="97"/>
                  </a:cubicBezTo>
                  <a:cubicBezTo>
                    <a:pt x="69" y="100"/>
                    <a:pt x="79" y="101"/>
                    <a:pt x="89" y="101"/>
                  </a:cubicBezTo>
                  <a:cubicBezTo>
                    <a:pt x="118" y="101"/>
                    <a:pt x="147" y="88"/>
                    <a:pt x="156" y="6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10158;p59">
              <a:extLst>
                <a:ext uri="{FF2B5EF4-FFF2-40B4-BE49-F238E27FC236}">
                  <a16:creationId xmlns:a16="http://schemas.microsoft.com/office/drawing/2014/main" id="{95296F1A-5837-886A-F7FB-4ED7AA826EC6}"/>
                </a:ext>
              </a:extLst>
            </p:cNvPr>
            <p:cNvSpPr/>
            <p:nvPr/>
          </p:nvSpPr>
          <p:spPr>
            <a:xfrm flipH="1">
              <a:off x="6253481" y="3361182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6" y="1"/>
                  </a:moveTo>
                  <a:cubicBezTo>
                    <a:pt x="48" y="1"/>
                    <a:pt x="21" y="21"/>
                    <a:pt x="12" y="46"/>
                  </a:cubicBezTo>
                  <a:cubicBezTo>
                    <a:pt x="1" y="82"/>
                    <a:pt x="12" y="130"/>
                    <a:pt x="60" y="142"/>
                  </a:cubicBezTo>
                  <a:cubicBezTo>
                    <a:pt x="69" y="145"/>
                    <a:pt x="77" y="146"/>
                    <a:pt x="85" y="146"/>
                  </a:cubicBezTo>
                  <a:cubicBezTo>
                    <a:pt x="112" y="146"/>
                    <a:pt x="135" y="131"/>
                    <a:pt x="144" y="94"/>
                  </a:cubicBezTo>
                  <a:cubicBezTo>
                    <a:pt x="168" y="58"/>
                    <a:pt x="144" y="22"/>
                    <a:pt x="108" y="11"/>
                  </a:cubicBezTo>
                  <a:cubicBezTo>
                    <a:pt x="98" y="4"/>
                    <a:pt x="87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10159;p59">
              <a:extLst>
                <a:ext uri="{FF2B5EF4-FFF2-40B4-BE49-F238E27FC236}">
                  <a16:creationId xmlns:a16="http://schemas.microsoft.com/office/drawing/2014/main" id="{831EFAA0-ED5C-F441-5341-66C2CEC8E9C2}"/>
                </a:ext>
              </a:extLst>
            </p:cNvPr>
            <p:cNvSpPr/>
            <p:nvPr/>
          </p:nvSpPr>
          <p:spPr>
            <a:xfrm flipH="1">
              <a:off x="6229556" y="3369931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90" y="1"/>
                  </a:moveTo>
                  <a:cubicBezTo>
                    <a:pt x="60" y="1"/>
                    <a:pt x="33" y="22"/>
                    <a:pt x="13" y="52"/>
                  </a:cubicBezTo>
                  <a:cubicBezTo>
                    <a:pt x="1" y="88"/>
                    <a:pt x="25" y="135"/>
                    <a:pt x="61" y="147"/>
                  </a:cubicBezTo>
                  <a:cubicBezTo>
                    <a:pt x="67" y="150"/>
                    <a:pt x="74" y="151"/>
                    <a:pt x="81" y="151"/>
                  </a:cubicBezTo>
                  <a:cubicBezTo>
                    <a:pt x="112" y="151"/>
                    <a:pt x="147" y="129"/>
                    <a:pt x="156" y="100"/>
                  </a:cubicBezTo>
                  <a:cubicBezTo>
                    <a:pt x="168" y="64"/>
                    <a:pt x="156" y="16"/>
                    <a:pt x="109" y="4"/>
                  </a:cubicBezTo>
                  <a:cubicBezTo>
                    <a:pt x="102" y="2"/>
                    <a:pt x="9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10160;p59">
              <a:extLst>
                <a:ext uri="{FF2B5EF4-FFF2-40B4-BE49-F238E27FC236}">
                  <a16:creationId xmlns:a16="http://schemas.microsoft.com/office/drawing/2014/main" id="{6FF1759D-AF7D-883D-8E89-7AB814D1B71B}"/>
                </a:ext>
              </a:extLst>
            </p:cNvPr>
            <p:cNvSpPr/>
            <p:nvPr/>
          </p:nvSpPr>
          <p:spPr>
            <a:xfrm flipH="1">
              <a:off x="6205037" y="3379004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8" y="0"/>
                  </a:moveTo>
                  <a:cubicBezTo>
                    <a:pt x="56" y="0"/>
                    <a:pt x="22" y="22"/>
                    <a:pt x="12" y="51"/>
                  </a:cubicBezTo>
                  <a:cubicBezTo>
                    <a:pt x="0" y="87"/>
                    <a:pt x="12" y="123"/>
                    <a:pt x="60" y="147"/>
                  </a:cubicBezTo>
                  <a:cubicBezTo>
                    <a:pt x="66" y="149"/>
                    <a:pt x="73" y="150"/>
                    <a:pt x="79" y="150"/>
                  </a:cubicBezTo>
                  <a:cubicBezTo>
                    <a:pt x="108" y="150"/>
                    <a:pt x="136" y="129"/>
                    <a:pt x="156" y="99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102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10161;p59">
              <a:extLst>
                <a:ext uri="{FF2B5EF4-FFF2-40B4-BE49-F238E27FC236}">
                  <a16:creationId xmlns:a16="http://schemas.microsoft.com/office/drawing/2014/main" id="{E249693D-1670-7BD7-DBCE-570006E79B0F}"/>
                </a:ext>
              </a:extLst>
            </p:cNvPr>
            <p:cNvSpPr/>
            <p:nvPr/>
          </p:nvSpPr>
          <p:spPr>
            <a:xfrm flipH="1">
              <a:off x="6214056" y="3364963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5" y="84"/>
                    <a:pt x="61" y="96"/>
                  </a:cubicBezTo>
                  <a:cubicBezTo>
                    <a:pt x="67" y="98"/>
                    <a:pt x="74" y="99"/>
                    <a:pt x="81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10162;p59">
              <a:extLst>
                <a:ext uri="{FF2B5EF4-FFF2-40B4-BE49-F238E27FC236}">
                  <a16:creationId xmlns:a16="http://schemas.microsoft.com/office/drawing/2014/main" id="{D9326A68-4E1A-82FA-0B27-B14D27241F58}"/>
                </a:ext>
              </a:extLst>
            </p:cNvPr>
            <p:cNvSpPr/>
            <p:nvPr/>
          </p:nvSpPr>
          <p:spPr>
            <a:xfrm flipH="1">
              <a:off x="6221833" y="3386403"/>
              <a:ext cx="8425" cy="507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59" y="0"/>
                  </a:moveTo>
                  <a:cubicBezTo>
                    <a:pt x="30" y="0"/>
                    <a:pt x="9" y="20"/>
                    <a:pt x="0" y="46"/>
                  </a:cubicBezTo>
                  <a:lnTo>
                    <a:pt x="132" y="94"/>
                  </a:lnTo>
                  <a:cubicBezTo>
                    <a:pt x="156" y="58"/>
                    <a:pt x="132" y="22"/>
                    <a:pt x="96" y="10"/>
                  </a:cubicBezTo>
                  <a:cubicBezTo>
                    <a:pt x="83" y="3"/>
                    <a:pt x="7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10163;p59">
              <a:extLst>
                <a:ext uri="{FF2B5EF4-FFF2-40B4-BE49-F238E27FC236}">
                  <a16:creationId xmlns:a16="http://schemas.microsoft.com/office/drawing/2014/main" id="{BAC4734D-DB20-8A8C-D4C1-E91B5EF52C9C}"/>
                </a:ext>
              </a:extLst>
            </p:cNvPr>
            <p:cNvSpPr/>
            <p:nvPr/>
          </p:nvSpPr>
          <p:spPr>
            <a:xfrm flipH="1">
              <a:off x="6246352" y="3377708"/>
              <a:ext cx="7831" cy="5401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66" y="0"/>
                  </a:moveTo>
                  <a:cubicBezTo>
                    <a:pt x="37" y="0"/>
                    <a:pt x="11" y="22"/>
                    <a:pt x="1" y="51"/>
                  </a:cubicBezTo>
                  <a:lnTo>
                    <a:pt x="132" y="99"/>
                  </a:lnTo>
                  <a:cubicBezTo>
                    <a:pt x="144" y="63"/>
                    <a:pt x="132" y="15"/>
                    <a:pt x="85" y="3"/>
                  </a:cubicBezTo>
                  <a:cubicBezTo>
                    <a:pt x="78" y="1"/>
                    <a:pt x="7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10164;p59">
              <a:extLst>
                <a:ext uri="{FF2B5EF4-FFF2-40B4-BE49-F238E27FC236}">
                  <a16:creationId xmlns:a16="http://schemas.microsoft.com/office/drawing/2014/main" id="{19B2E7AA-6D77-E3F4-B031-05D403818EA6}"/>
                </a:ext>
              </a:extLst>
            </p:cNvPr>
            <p:cNvSpPr/>
            <p:nvPr/>
          </p:nvSpPr>
          <p:spPr>
            <a:xfrm flipH="1">
              <a:off x="6270224" y="3368635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7" y="1"/>
                  </a:moveTo>
                  <a:cubicBezTo>
                    <a:pt x="48" y="1"/>
                    <a:pt x="20" y="22"/>
                    <a:pt x="1" y="52"/>
                  </a:cubicBezTo>
                  <a:lnTo>
                    <a:pt x="144" y="100"/>
                  </a:lnTo>
                  <a:cubicBezTo>
                    <a:pt x="156" y="64"/>
                    <a:pt x="132" y="28"/>
                    <a:pt x="96" y="4"/>
                  </a:cubicBezTo>
                  <a:cubicBezTo>
                    <a:pt x="90" y="2"/>
                    <a:pt x="84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10165;p59">
              <a:extLst>
                <a:ext uri="{FF2B5EF4-FFF2-40B4-BE49-F238E27FC236}">
                  <a16:creationId xmlns:a16="http://schemas.microsoft.com/office/drawing/2014/main" id="{04ACA523-E68D-E329-534D-D5E388DB9138}"/>
                </a:ext>
              </a:extLst>
            </p:cNvPr>
            <p:cNvSpPr/>
            <p:nvPr/>
          </p:nvSpPr>
          <p:spPr>
            <a:xfrm flipH="1">
              <a:off x="6268981" y="3327914"/>
              <a:ext cx="9073" cy="8209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81" y="0"/>
                  </a:moveTo>
                  <a:cubicBezTo>
                    <a:pt x="52" y="0"/>
                    <a:pt x="22" y="16"/>
                    <a:pt x="13" y="53"/>
                  </a:cubicBezTo>
                  <a:cubicBezTo>
                    <a:pt x="1" y="88"/>
                    <a:pt x="24" y="124"/>
                    <a:pt x="60" y="148"/>
                  </a:cubicBezTo>
                  <a:cubicBezTo>
                    <a:pt x="67" y="150"/>
                    <a:pt x="73" y="151"/>
                    <a:pt x="80" y="151"/>
                  </a:cubicBezTo>
                  <a:cubicBezTo>
                    <a:pt x="112" y="151"/>
                    <a:pt x="146" y="130"/>
                    <a:pt x="156" y="100"/>
                  </a:cubicBezTo>
                  <a:cubicBezTo>
                    <a:pt x="168" y="65"/>
                    <a:pt x="144" y="17"/>
                    <a:pt x="108" y="5"/>
                  </a:cubicBezTo>
                  <a:cubicBezTo>
                    <a:pt x="100" y="2"/>
                    <a:pt x="91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10166;p59">
              <a:extLst>
                <a:ext uri="{FF2B5EF4-FFF2-40B4-BE49-F238E27FC236}">
                  <a16:creationId xmlns:a16="http://schemas.microsoft.com/office/drawing/2014/main" id="{45E48E21-A8FF-2B2E-3777-059F9BB236D5}"/>
                </a:ext>
              </a:extLst>
            </p:cNvPr>
            <p:cNvSpPr/>
            <p:nvPr/>
          </p:nvSpPr>
          <p:spPr>
            <a:xfrm flipH="1">
              <a:off x="6252833" y="3322999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84"/>
                    <a:pt x="60" y="96"/>
                  </a:cubicBezTo>
                  <a:cubicBezTo>
                    <a:pt x="67" y="98"/>
                    <a:pt x="73" y="99"/>
                    <a:pt x="79" y="99"/>
                  </a:cubicBezTo>
                  <a:cubicBezTo>
                    <a:pt x="108" y="99"/>
                    <a:pt x="136" y="77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10167;p59">
              <a:extLst>
                <a:ext uri="{FF2B5EF4-FFF2-40B4-BE49-F238E27FC236}">
                  <a16:creationId xmlns:a16="http://schemas.microsoft.com/office/drawing/2014/main" id="{472DA969-2B95-8D53-0EE5-4D4655255EF0}"/>
                </a:ext>
              </a:extLst>
            </p:cNvPr>
            <p:cNvSpPr/>
            <p:nvPr/>
          </p:nvSpPr>
          <p:spPr>
            <a:xfrm flipH="1">
              <a:off x="6228908" y="3332018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1"/>
                  </a:moveTo>
                  <a:cubicBezTo>
                    <a:pt x="1" y="36"/>
                    <a:pt x="25" y="84"/>
                    <a:pt x="61" y="96"/>
                  </a:cubicBezTo>
                  <a:cubicBezTo>
                    <a:pt x="67" y="98"/>
                    <a:pt x="74" y="99"/>
                    <a:pt x="81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10168;p59">
              <a:extLst>
                <a:ext uri="{FF2B5EF4-FFF2-40B4-BE49-F238E27FC236}">
                  <a16:creationId xmlns:a16="http://schemas.microsoft.com/office/drawing/2014/main" id="{0491BF89-D06E-F700-F5EA-20D4B5F53C4A}"/>
                </a:ext>
              </a:extLst>
            </p:cNvPr>
            <p:cNvSpPr/>
            <p:nvPr/>
          </p:nvSpPr>
          <p:spPr>
            <a:xfrm flipH="1">
              <a:off x="6245056" y="3336933"/>
              <a:ext cx="9127" cy="8209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89" y="1"/>
                  </a:moveTo>
                  <a:cubicBezTo>
                    <a:pt x="57" y="1"/>
                    <a:pt x="34" y="16"/>
                    <a:pt x="25" y="53"/>
                  </a:cubicBezTo>
                  <a:cubicBezTo>
                    <a:pt x="1" y="89"/>
                    <a:pt x="25" y="125"/>
                    <a:pt x="61" y="149"/>
                  </a:cubicBezTo>
                  <a:cubicBezTo>
                    <a:pt x="69" y="151"/>
                    <a:pt x="77" y="152"/>
                    <a:pt x="85" y="152"/>
                  </a:cubicBezTo>
                  <a:cubicBezTo>
                    <a:pt x="121" y="152"/>
                    <a:pt x="147" y="130"/>
                    <a:pt x="156" y="101"/>
                  </a:cubicBezTo>
                  <a:cubicBezTo>
                    <a:pt x="168" y="65"/>
                    <a:pt x="156" y="17"/>
                    <a:pt x="121" y="5"/>
                  </a:cubicBezTo>
                  <a:cubicBezTo>
                    <a:pt x="109" y="2"/>
                    <a:pt x="99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10169;p59">
              <a:extLst>
                <a:ext uri="{FF2B5EF4-FFF2-40B4-BE49-F238E27FC236}">
                  <a16:creationId xmlns:a16="http://schemas.microsoft.com/office/drawing/2014/main" id="{BD0E4518-0B51-9A51-8C88-4CB7F3808349}"/>
                </a:ext>
              </a:extLst>
            </p:cNvPr>
            <p:cNvSpPr/>
            <p:nvPr/>
          </p:nvSpPr>
          <p:spPr>
            <a:xfrm flipH="1">
              <a:off x="6220537" y="3346006"/>
              <a:ext cx="9073" cy="7885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1" y="0"/>
                  </a:moveTo>
                  <a:cubicBezTo>
                    <a:pt x="51" y="0"/>
                    <a:pt x="21" y="16"/>
                    <a:pt x="12" y="52"/>
                  </a:cubicBezTo>
                  <a:cubicBezTo>
                    <a:pt x="0" y="88"/>
                    <a:pt x="24" y="124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6" y="100"/>
                  </a:cubicBezTo>
                  <a:cubicBezTo>
                    <a:pt x="168" y="64"/>
                    <a:pt x="144" y="17"/>
                    <a:pt x="108" y="5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10170;p59">
              <a:extLst>
                <a:ext uri="{FF2B5EF4-FFF2-40B4-BE49-F238E27FC236}">
                  <a16:creationId xmlns:a16="http://schemas.microsoft.com/office/drawing/2014/main" id="{F5287988-0267-52EE-6212-A47602FAB888}"/>
                </a:ext>
              </a:extLst>
            </p:cNvPr>
            <p:cNvSpPr/>
            <p:nvPr/>
          </p:nvSpPr>
          <p:spPr>
            <a:xfrm flipH="1">
              <a:off x="6196612" y="3355025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89" y="1"/>
                  </a:moveTo>
                  <a:cubicBezTo>
                    <a:pt x="57" y="1"/>
                    <a:pt x="34" y="16"/>
                    <a:pt x="25" y="53"/>
                  </a:cubicBezTo>
                  <a:cubicBezTo>
                    <a:pt x="1" y="89"/>
                    <a:pt x="25" y="125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8" y="126"/>
                    <a:pt x="156" y="101"/>
                  </a:cubicBezTo>
                  <a:cubicBezTo>
                    <a:pt x="168" y="65"/>
                    <a:pt x="156" y="17"/>
                    <a:pt x="120" y="5"/>
                  </a:cubicBezTo>
                  <a:cubicBezTo>
                    <a:pt x="109" y="2"/>
                    <a:pt x="9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10171;p59">
              <a:extLst>
                <a:ext uri="{FF2B5EF4-FFF2-40B4-BE49-F238E27FC236}">
                  <a16:creationId xmlns:a16="http://schemas.microsoft.com/office/drawing/2014/main" id="{4E6F6D49-DEA7-3D1E-B64F-AF3C67E02EC7}"/>
                </a:ext>
              </a:extLst>
            </p:cNvPr>
            <p:cNvSpPr/>
            <p:nvPr/>
          </p:nvSpPr>
          <p:spPr>
            <a:xfrm flipH="1">
              <a:off x="6205037" y="3341037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24" y="73"/>
                    <a:pt x="60" y="97"/>
                  </a:cubicBezTo>
                  <a:cubicBezTo>
                    <a:pt x="66" y="99"/>
                    <a:pt x="73" y="100"/>
                    <a:pt x="80" y="100"/>
                  </a:cubicBezTo>
                  <a:cubicBezTo>
                    <a:pt x="112" y="100"/>
                    <a:pt x="146" y="78"/>
                    <a:pt x="156" y="49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10172;p59">
              <a:extLst>
                <a:ext uri="{FF2B5EF4-FFF2-40B4-BE49-F238E27FC236}">
                  <a16:creationId xmlns:a16="http://schemas.microsoft.com/office/drawing/2014/main" id="{432FFB40-2AE2-67C5-1FDA-B2247E5ACDE6}"/>
                </a:ext>
              </a:extLst>
            </p:cNvPr>
            <p:cNvSpPr/>
            <p:nvPr/>
          </p:nvSpPr>
          <p:spPr>
            <a:xfrm flipH="1">
              <a:off x="6213408" y="3362208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7" y="0"/>
                  </a:moveTo>
                  <a:cubicBezTo>
                    <a:pt x="48" y="0"/>
                    <a:pt x="20" y="22"/>
                    <a:pt x="1" y="51"/>
                  </a:cubicBezTo>
                  <a:lnTo>
                    <a:pt x="144" y="99"/>
                  </a:lnTo>
                  <a:cubicBezTo>
                    <a:pt x="156" y="63"/>
                    <a:pt x="144" y="27"/>
                    <a:pt x="96" y="3"/>
                  </a:cubicBezTo>
                  <a:cubicBezTo>
                    <a:pt x="90" y="1"/>
                    <a:pt x="84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10173;p59">
              <a:extLst>
                <a:ext uri="{FF2B5EF4-FFF2-40B4-BE49-F238E27FC236}">
                  <a16:creationId xmlns:a16="http://schemas.microsoft.com/office/drawing/2014/main" id="{C0C06C9D-A35B-8BCA-1386-E87C8E79067D}"/>
                </a:ext>
              </a:extLst>
            </p:cNvPr>
            <p:cNvSpPr/>
            <p:nvPr/>
          </p:nvSpPr>
          <p:spPr>
            <a:xfrm flipH="1">
              <a:off x="6237333" y="3353459"/>
              <a:ext cx="8425" cy="507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66" y="0"/>
                  </a:moveTo>
                  <a:cubicBezTo>
                    <a:pt x="41" y="0"/>
                    <a:pt x="18" y="20"/>
                    <a:pt x="0" y="46"/>
                  </a:cubicBezTo>
                  <a:lnTo>
                    <a:pt x="144" y="94"/>
                  </a:lnTo>
                  <a:cubicBezTo>
                    <a:pt x="156" y="58"/>
                    <a:pt x="132" y="22"/>
                    <a:pt x="96" y="10"/>
                  </a:cubicBezTo>
                  <a:cubicBezTo>
                    <a:pt x="86" y="3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10174;p59">
              <a:extLst>
                <a:ext uri="{FF2B5EF4-FFF2-40B4-BE49-F238E27FC236}">
                  <a16:creationId xmlns:a16="http://schemas.microsoft.com/office/drawing/2014/main" id="{9A981526-BFD7-391F-6CA4-29F27E09F854}"/>
                </a:ext>
              </a:extLst>
            </p:cNvPr>
            <p:cNvSpPr/>
            <p:nvPr/>
          </p:nvSpPr>
          <p:spPr>
            <a:xfrm flipH="1">
              <a:off x="6261204" y="3344710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9" y="0"/>
                  </a:moveTo>
                  <a:cubicBezTo>
                    <a:pt x="39" y="0"/>
                    <a:pt x="9" y="16"/>
                    <a:pt x="0" y="52"/>
                  </a:cubicBezTo>
                  <a:lnTo>
                    <a:pt x="143" y="100"/>
                  </a:lnTo>
                  <a:cubicBezTo>
                    <a:pt x="155" y="64"/>
                    <a:pt x="132" y="17"/>
                    <a:pt x="96" y="5"/>
                  </a:cubicBezTo>
                  <a:cubicBezTo>
                    <a:pt x="87" y="2"/>
                    <a:pt x="78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10175;p59">
              <a:extLst>
                <a:ext uri="{FF2B5EF4-FFF2-40B4-BE49-F238E27FC236}">
                  <a16:creationId xmlns:a16="http://schemas.microsoft.com/office/drawing/2014/main" id="{93C04CFA-177D-5E7D-82FE-024FE66F5BD6}"/>
                </a:ext>
              </a:extLst>
            </p:cNvPr>
            <p:cNvSpPr/>
            <p:nvPr/>
          </p:nvSpPr>
          <p:spPr>
            <a:xfrm flipH="1">
              <a:off x="6259908" y="3303988"/>
              <a:ext cx="9127" cy="7669"/>
            </a:xfrm>
            <a:custGeom>
              <a:avLst/>
              <a:gdLst/>
              <a:ahLst/>
              <a:cxnLst/>
              <a:rect l="l" t="t" r="r" b="b"/>
              <a:pathLst>
                <a:path w="169" h="142" extrusionOk="0">
                  <a:moveTo>
                    <a:pt x="80" y="1"/>
                  </a:moveTo>
                  <a:cubicBezTo>
                    <a:pt x="51" y="1"/>
                    <a:pt x="22" y="14"/>
                    <a:pt x="13" y="41"/>
                  </a:cubicBezTo>
                  <a:cubicBezTo>
                    <a:pt x="1" y="77"/>
                    <a:pt x="25" y="125"/>
                    <a:pt x="61" y="137"/>
                  </a:cubicBezTo>
                  <a:cubicBezTo>
                    <a:pt x="70" y="140"/>
                    <a:pt x="79" y="141"/>
                    <a:pt x="89" y="141"/>
                  </a:cubicBezTo>
                  <a:cubicBezTo>
                    <a:pt x="118" y="141"/>
                    <a:pt x="147" y="128"/>
                    <a:pt x="156" y="101"/>
                  </a:cubicBezTo>
                  <a:cubicBezTo>
                    <a:pt x="168" y="53"/>
                    <a:pt x="144" y="17"/>
                    <a:pt x="109" y="5"/>
                  </a:cubicBezTo>
                  <a:cubicBezTo>
                    <a:pt x="100" y="2"/>
                    <a:pt x="90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10176;p59">
              <a:extLst>
                <a:ext uri="{FF2B5EF4-FFF2-40B4-BE49-F238E27FC236}">
                  <a16:creationId xmlns:a16="http://schemas.microsoft.com/office/drawing/2014/main" id="{B094C1F0-97C0-90BA-51A4-D46FA6EA0812}"/>
                </a:ext>
              </a:extLst>
            </p:cNvPr>
            <p:cNvSpPr/>
            <p:nvPr/>
          </p:nvSpPr>
          <p:spPr>
            <a:xfrm flipH="1">
              <a:off x="6243760" y="3299074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13" y="72"/>
                    <a:pt x="61" y="96"/>
                  </a:cubicBezTo>
                  <a:cubicBezTo>
                    <a:pt x="67" y="99"/>
                    <a:pt x="73" y="100"/>
                    <a:pt x="80" y="100"/>
                  </a:cubicBezTo>
                  <a:cubicBezTo>
                    <a:pt x="109" y="100"/>
                    <a:pt x="137" y="78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10177;p59">
              <a:extLst>
                <a:ext uri="{FF2B5EF4-FFF2-40B4-BE49-F238E27FC236}">
                  <a16:creationId xmlns:a16="http://schemas.microsoft.com/office/drawing/2014/main" id="{B9D38486-2E12-95E0-46B2-14E77DD7F79D}"/>
                </a:ext>
              </a:extLst>
            </p:cNvPr>
            <p:cNvSpPr/>
            <p:nvPr/>
          </p:nvSpPr>
          <p:spPr>
            <a:xfrm flipH="1">
              <a:off x="6219889" y="3308147"/>
              <a:ext cx="8425" cy="507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60" y="84"/>
                  </a:cubicBezTo>
                  <a:cubicBezTo>
                    <a:pt x="70" y="91"/>
                    <a:pt x="81" y="93"/>
                    <a:pt x="92" y="93"/>
                  </a:cubicBezTo>
                  <a:cubicBezTo>
                    <a:pt x="120" y="93"/>
                    <a:pt x="147" y="74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10178;p59">
              <a:extLst>
                <a:ext uri="{FF2B5EF4-FFF2-40B4-BE49-F238E27FC236}">
                  <a16:creationId xmlns:a16="http://schemas.microsoft.com/office/drawing/2014/main" id="{5DCC4C45-3EC7-1DDA-4938-64A1E99A33DD}"/>
                </a:ext>
              </a:extLst>
            </p:cNvPr>
            <p:cNvSpPr/>
            <p:nvPr/>
          </p:nvSpPr>
          <p:spPr>
            <a:xfrm flipH="1">
              <a:off x="6236037" y="3313062"/>
              <a:ext cx="9073" cy="7615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86" y="0"/>
                  </a:moveTo>
                  <a:cubicBezTo>
                    <a:pt x="56" y="0"/>
                    <a:pt x="33" y="14"/>
                    <a:pt x="24" y="41"/>
                  </a:cubicBezTo>
                  <a:cubicBezTo>
                    <a:pt x="0" y="77"/>
                    <a:pt x="24" y="124"/>
                    <a:pt x="60" y="136"/>
                  </a:cubicBezTo>
                  <a:cubicBezTo>
                    <a:pt x="69" y="139"/>
                    <a:pt x="79" y="141"/>
                    <a:pt x="89" y="141"/>
                  </a:cubicBezTo>
                  <a:cubicBezTo>
                    <a:pt x="118" y="141"/>
                    <a:pt x="147" y="127"/>
                    <a:pt x="156" y="100"/>
                  </a:cubicBezTo>
                  <a:cubicBezTo>
                    <a:pt x="168" y="53"/>
                    <a:pt x="156" y="17"/>
                    <a:pt x="120" y="5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10179;p59">
              <a:extLst>
                <a:ext uri="{FF2B5EF4-FFF2-40B4-BE49-F238E27FC236}">
                  <a16:creationId xmlns:a16="http://schemas.microsoft.com/office/drawing/2014/main" id="{5524C035-D1E9-4027-C5F1-D54654DE5535}"/>
                </a:ext>
              </a:extLst>
            </p:cNvPr>
            <p:cNvSpPr/>
            <p:nvPr/>
          </p:nvSpPr>
          <p:spPr>
            <a:xfrm flipH="1">
              <a:off x="6211464" y="3322081"/>
              <a:ext cx="9127" cy="7669"/>
            </a:xfrm>
            <a:custGeom>
              <a:avLst/>
              <a:gdLst/>
              <a:ahLst/>
              <a:cxnLst/>
              <a:rect l="l" t="t" r="r" b="b"/>
              <a:pathLst>
                <a:path w="169" h="142" extrusionOk="0">
                  <a:moveTo>
                    <a:pt x="80" y="1"/>
                  </a:moveTo>
                  <a:cubicBezTo>
                    <a:pt x="51" y="1"/>
                    <a:pt x="22" y="14"/>
                    <a:pt x="13" y="41"/>
                  </a:cubicBezTo>
                  <a:cubicBezTo>
                    <a:pt x="1" y="77"/>
                    <a:pt x="13" y="125"/>
                    <a:pt x="60" y="137"/>
                  </a:cubicBezTo>
                  <a:cubicBezTo>
                    <a:pt x="69" y="140"/>
                    <a:pt x="78" y="141"/>
                    <a:pt x="87" y="141"/>
                  </a:cubicBezTo>
                  <a:cubicBezTo>
                    <a:pt x="114" y="141"/>
                    <a:pt x="138" y="128"/>
                    <a:pt x="156" y="101"/>
                  </a:cubicBezTo>
                  <a:cubicBezTo>
                    <a:pt x="168" y="53"/>
                    <a:pt x="144" y="17"/>
                    <a:pt x="108" y="5"/>
                  </a:cubicBezTo>
                  <a:cubicBezTo>
                    <a:pt x="99" y="2"/>
                    <a:pt x="90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10180;p59">
              <a:extLst>
                <a:ext uri="{FF2B5EF4-FFF2-40B4-BE49-F238E27FC236}">
                  <a16:creationId xmlns:a16="http://schemas.microsoft.com/office/drawing/2014/main" id="{6BFA2783-7A52-8C7D-DEB4-72AEFDFDD20E}"/>
                </a:ext>
              </a:extLst>
            </p:cNvPr>
            <p:cNvSpPr/>
            <p:nvPr/>
          </p:nvSpPr>
          <p:spPr>
            <a:xfrm flipH="1">
              <a:off x="6187593" y="3331154"/>
              <a:ext cx="9073" cy="7615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81" y="0"/>
                  </a:moveTo>
                  <a:cubicBezTo>
                    <a:pt x="55" y="0"/>
                    <a:pt x="30" y="14"/>
                    <a:pt x="12" y="40"/>
                  </a:cubicBezTo>
                  <a:cubicBezTo>
                    <a:pt x="0" y="76"/>
                    <a:pt x="24" y="124"/>
                    <a:pt x="60" y="136"/>
                  </a:cubicBezTo>
                  <a:cubicBezTo>
                    <a:pt x="69" y="139"/>
                    <a:pt x="79" y="141"/>
                    <a:pt x="88" y="141"/>
                  </a:cubicBezTo>
                  <a:cubicBezTo>
                    <a:pt x="117" y="141"/>
                    <a:pt x="147" y="127"/>
                    <a:pt x="156" y="100"/>
                  </a:cubicBezTo>
                  <a:cubicBezTo>
                    <a:pt x="167" y="52"/>
                    <a:pt x="156" y="17"/>
                    <a:pt x="108" y="5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10181;p59">
              <a:extLst>
                <a:ext uri="{FF2B5EF4-FFF2-40B4-BE49-F238E27FC236}">
                  <a16:creationId xmlns:a16="http://schemas.microsoft.com/office/drawing/2014/main" id="{7834E5D2-802F-3606-C365-B1293D3D309D}"/>
                </a:ext>
              </a:extLst>
            </p:cNvPr>
            <p:cNvSpPr/>
            <p:nvPr/>
          </p:nvSpPr>
          <p:spPr>
            <a:xfrm flipH="1">
              <a:off x="6195964" y="3316518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48"/>
                    <a:pt x="25" y="84"/>
                    <a:pt x="60" y="96"/>
                  </a:cubicBezTo>
                  <a:cubicBezTo>
                    <a:pt x="69" y="99"/>
                    <a:pt x="79" y="101"/>
                    <a:pt x="89" y="101"/>
                  </a:cubicBezTo>
                  <a:cubicBezTo>
                    <a:pt x="118" y="101"/>
                    <a:pt x="147" y="87"/>
                    <a:pt x="156" y="60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10182;p59">
              <a:extLst>
                <a:ext uri="{FF2B5EF4-FFF2-40B4-BE49-F238E27FC236}">
                  <a16:creationId xmlns:a16="http://schemas.microsoft.com/office/drawing/2014/main" id="{63907CC3-AEA6-E3C6-9347-1079A62116B5}"/>
                </a:ext>
              </a:extLst>
            </p:cNvPr>
            <p:cNvSpPr/>
            <p:nvPr/>
          </p:nvSpPr>
          <p:spPr>
            <a:xfrm flipH="1">
              <a:off x="6204389" y="3338283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lnTo>
                    <a:pt x="144" y="100"/>
                  </a:lnTo>
                  <a:cubicBezTo>
                    <a:pt x="156" y="64"/>
                    <a:pt x="132" y="16"/>
                    <a:pt x="96" y="4"/>
                  </a:cubicBezTo>
                  <a:cubicBezTo>
                    <a:pt x="89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10183;p59">
              <a:extLst>
                <a:ext uri="{FF2B5EF4-FFF2-40B4-BE49-F238E27FC236}">
                  <a16:creationId xmlns:a16="http://schemas.microsoft.com/office/drawing/2014/main" id="{D3DD118F-7680-CCBE-6BEE-F97444D8972C}"/>
                </a:ext>
              </a:extLst>
            </p:cNvPr>
            <p:cNvSpPr/>
            <p:nvPr/>
          </p:nvSpPr>
          <p:spPr>
            <a:xfrm flipH="1">
              <a:off x="6228260" y="3329264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7" y="1"/>
                  </a:moveTo>
                  <a:cubicBezTo>
                    <a:pt x="45" y="1"/>
                    <a:pt x="11" y="22"/>
                    <a:pt x="1" y="52"/>
                  </a:cubicBezTo>
                  <a:lnTo>
                    <a:pt x="144" y="99"/>
                  </a:lnTo>
                  <a:cubicBezTo>
                    <a:pt x="156" y="63"/>
                    <a:pt x="132" y="16"/>
                    <a:pt x="96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10184;p59">
              <a:extLst>
                <a:ext uri="{FF2B5EF4-FFF2-40B4-BE49-F238E27FC236}">
                  <a16:creationId xmlns:a16="http://schemas.microsoft.com/office/drawing/2014/main" id="{1099226C-474A-C86D-5829-A41308DCCD86}"/>
                </a:ext>
              </a:extLst>
            </p:cNvPr>
            <p:cNvSpPr/>
            <p:nvPr/>
          </p:nvSpPr>
          <p:spPr>
            <a:xfrm flipH="1">
              <a:off x="6252185" y="3320245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76" y="0"/>
                  </a:moveTo>
                  <a:cubicBezTo>
                    <a:pt x="44" y="0"/>
                    <a:pt x="10" y="22"/>
                    <a:pt x="0" y="51"/>
                  </a:cubicBezTo>
                  <a:lnTo>
                    <a:pt x="144" y="99"/>
                  </a:lnTo>
                  <a:cubicBezTo>
                    <a:pt x="156" y="63"/>
                    <a:pt x="132" y="27"/>
                    <a:pt x="96" y="3"/>
                  </a:cubicBezTo>
                  <a:cubicBezTo>
                    <a:pt x="90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10185;p59">
              <a:extLst>
                <a:ext uri="{FF2B5EF4-FFF2-40B4-BE49-F238E27FC236}">
                  <a16:creationId xmlns:a16="http://schemas.microsoft.com/office/drawing/2014/main" id="{0A15E8E1-79E9-479D-8F03-76D5212A1DAB}"/>
                </a:ext>
              </a:extLst>
            </p:cNvPr>
            <p:cNvSpPr/>
            <p:nvPr/>
          </p:nvSpPr>
          <p:spPr>
            <a:xfrm flipH="1">
              <a:off x="6250889" y="3279523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88"/>
                    <a:pt x="24" y="136"/>
                    <a:pt x="60" y="148"/>
                  </a:cubicBezTo>
                  <a:cubicBezTo>
                    <a:pt x="66" y="150"/>
                    <a:pt x="73" y="151"/>
                    <a:pt x="80" y="151"/>
                  </a:cubicBezTo>
                  <a:cubicBezTo>
                    <a:pt x="112" y="151"/>
                    <a:pt x="146" y="129"/>
                    <a:pt x="156" y="100"/>
                  </a:cubicBezTo>
                  <a:cubicBezTo>
                    <a:pt x="168" y="64"/>
                    <a:pt x="144" y="28"/>
                    <a:pt x="108" y="4"/>
                  </a:cubicBezTo>
                  <a:cubicBezTo>
                    <a:pt x="102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10186;p59">
              <a:extLst>
                <a:ext uri="{FF2B5EF4-FFF2-40B4-BE49-F238E27FC236}">
                  <a16:creationId xmlns:a16="http://schemas.microsoft.com/office/drawing/2014/main" id="{19C679AC-5D5D-AD96-73BE-516034085476}"/>
                </a:ext>
              </a:extLst>
            </p:cNvPr>
            <p:cNvSpPr/>
            <p:nvPr/>
          </p:nvSpPr>
          <p:spPr>
            <a:xfrm flipH="1">
              <a:off x="6234741" y="3274555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84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7"/>
                    <a:pt x="156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10187;p59">
              <a:extLst>
                <a:ext uri="{FF2B5EF4-FFF2-40B4-BE49-F238E27FC236}">
                  <a16:creationId xmlns:a16="http://schemas.microsoft.com/office/drawing/2014/main" id="{40E41640-64FE-290B-8E0F-3889D320D36A}"/>
                </a:ext>
              </a:extLst>
            </p:cNvPr>
            <p:cNvSpPr/>
            <p:nvPr/>
          </p:nvSpPr>
          <p:spPr>
            <a:xfrm flipH="1">
              <a:off x="6210816" y="3283574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84"/>
                    <a:pt x="60" y="96"/>
                  </a:cubicBezTo>
                  <a:cubicBezTo>
                    <a:pt x="69" y="99"/>
                    <a:pt x="77" y="101"/>
                    <a:pt x="86" y="101"/>
                  </a:cubicBezTo>
                  <a:cubicBezTo>
                    <a:pt x="113" y="101"/>
                    <a:pt x="138" y="85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10188;p59">
              <a:extLst>
                <a:ext uri="{FF2B5EF4-FFF2-40B4-BE49-F238E27FC236}">
                  <a16:creationId xmlns:a16="http://schemas.microsoft.com/office/drawing/2014/main" id="{7A918759-0532-8C82-61D6-3393A9A564F4}"/>
                </a:ext>
              </a:extLst>
            </p:cNvPr>
            <p:cNvSpPr/>
            <p:nvPr/>
          </p:nvSpPr>
          <p:spPr>
            <a:xfrm flipH="1">
              <a:off x="6226964" y="3288596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9" y="0"/>
                  </a:moveTo>
                  <a:cubicBezTo>
                    <a:pt x="61" y="0"/>
                    <a:pt x="34" y="22"/>
                    <a:pt x="25" y="51"/>
                  </a:cubicBezTo>
                  <a:cubicBezTo>
                    <a:pt x="1" y="87"/>
                    <a:pt x="25" y="135"/>
                    <a:pt x="61" y="147"/>
                  </a:cubicBezTo>
                  <a:cubicBezTo>
                    <a:pt x="67" y="149"/>
                    <a:pt x="74" y="150"/>
                    <a:pt x="80" y="150"/>
                  </a:cubicBezTo>
                  <a:cubicBezTo>
                    <a:pt x="112" y="150"/>
                    <a:pt x="146" y="129"/>
                    <a:pt x="156" y="99"/>
                  </a:cubicBezTo>
                  <a:cubicBezTo>
                    <a:pt x="168" y="63"/>
                    <a:pt x="156" y="15"/>
                    <a:pt x="108" y="3"/>
                  </a:cubicBezTo>
                  <a:cubicBezTo>
                    <a:pt x="102" y="1"/>
                    <a:pt x="9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10189;p59">
              <a:extLst>
                <a:ext uri="{FF2B5EF4-FFF2-40B4-BE49-F238E27FC236}">
                  <a16:creationId xmlns:a16="http://schemas.microsoft.com/office/drawing/2014/main" id="{E9BFC318-9B69-83ED-0063-0DB36BA837BC}"/>
                </a:ext>
              </a:extLst>
            </p:cNvPr>
            <p:cNvSpPr/>
            <p:nvPr/>
          </p:nvSpPr>
          <p:spPr>
            <a:xfrm flipH="1">
              <a:off x="6202445" y="3297616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88"/>
                    <a:pt x="12" y="135"/>
                    <a:pt x="60" y="147"/>
                  </a:cubicBezTo>
                  <a:cubicBezTo>
                    <a:pt x="66" y="149"/>
                    <a:pt x="73" y="150"/>
                    <a:pt x="79" y="150"/>
                  </a:cubicBezTo>
                  <a:cubicBezTo>
                    <a:pt x="108" y="150"/>
                    <a:pt x="136" y="129"/>
                    <a:pt x="156" y="99"/>
                  </a:cubicBezTo>
                  <a:cubicBezTo>
                    <a:pt x="167" y="64"/>
                    <a:pt x="144" y="16"/>
                    <a:pt x="108" y="4"/>
                  </a:cubicBezTo>
                  <a:cubicBezTo>
                    <a:pt x="101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10190;p59">
              <a:extLst>
                <a:ext uri="{FF2B5EF4-FFF2-40B4-BE49-F238E27FC236}">
                  <a16:creationId xmlns:a16="http://schemas.microsoft.com/office/drawing/2014/main" id="{DB4333C1-F9E5-A603-92A8-324C7CB9BE0F}"/>
                </a:ext>
              </a:extLst>
            </p:cNvPr>
            <p:cNvSpPr/>
            <p:nvPr/>
          </p:nvSpPr>
          <p:spPr>
            <a:xfrm flipH="1">
              <a:off x="6178573" y="3306689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9" y="0"/>
                  </a:moveTo>
                  <a:cubicBezTo>
                    <a:pt x="60" y="0"/>
                    <a:pt x="32" y="22"/>
                    <a:pt x="12" y="51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7" y="149"/>
                    <a:pt x="73" y="150"/>
                    <a:pt x="80" y="150"/>
                  </a:cubicBezTo>
                  <a:cubicBezTo>
                    <a:pt x="112" y="150"/>
                    <a:pt x="146" y="128"/>
                    <a:pt x="156" y="99"/>
                  </a:cubicBezTo>
                  <a:cubicBezTo>
                    <a:pt x="168" y="63"/>
                    <a:pt x="156" y="15"/>
                    <a:pt x="108" y="3"/>
                  </a:cubicBezTo>
                  <a:cubicBezTo>
                    <a:pt x="102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10191;p59">
              <a:extLst>
                <a:ext uri="{FF2B5EF4-FFF2-40B4-BE49-F238E27FC236}">
                  <a16:creationId xmlns:a16="http://schemas.microsoft.com/office/drawing/2014/main" id="{E50CFD44-BAA8-C0C5-7014-4B673A30B0D5}"/>
                </a:ext>
              </a:extLst>
            </p:cNvPr>
            <p:cNvSpPr/>
            <p:nvPr/>
          </p:nvSpPr>
          <p:spPr>
            <a:xfrm flipH="1">
              <a:off x="6186945" y="3292647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2" y="0"/>
                  </a:moveTo>
                  <a:cubicBezTo>
                    <a:pt x="0" y="36"/>
                    <a:pt x="24" y="84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1" y="99"/>
                    <a:pt x="146" y="78"/>
                    <a:pt x="155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10192;p59">
              <a:extLst>
                <a:ext uri="{FF2B5EF4-FFF2-40B4-BE49-F238E27FC236}">
                  <a16:creationId xmlns:a16="http://schemas.microsoft.com/office/drawing/2014/main" id="{4ACEE51F-8269-1F99-1075-8A1CC5BC1736}"/>
                </a:ext>
              </a:extLst>
            </p:cNvPr>
            <p:cNvSpPr/>
            <p:nvPr/>
          </p:nvSpPr>
          <p:spPr>
            <a:xfrm flipH="1">
              <a:off x="6195370" y="3314088"/>
              <a:ext cx="8425" cy="5725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4" y="0"/>
                  </a:moveTo>
                  <a:cubicBezTo>
                    <a:pt x="36" y="0"/>
                    <a:pt x="9" y="20"/>
                    <a:pt x="1" y="46"/>
                  </a:cubicBezTo>
                  <a:lnTo>
                    <a:pt x="144" y="105"/>
                  </a:lnTo>
                  <a:cubicBezTo>
                    <a:pt x="156" y="58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10193;p59">
              <a:extLst>
                <a:ext uri="{FF2B5EF4-FFF2-40B4-BE49-F238E27FC236}">
                  <a16:creationId xmlns:a16="http://schemas.microsoft.com/office/drawing/2014/main" id="{EB464748-C9B2-3F41-F25B-25C6953FE5D6}"/>
                </a:ext>
              </a:extLst>
            </p:cNvPr>
            <p:cNvSpPr/>
            <p:nvPr/>
          </p:nvSpPr>
          <p:spPr>
            <a:xfrm flipH="1">
              <a:off x="6219241" y="3305285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7" y="1"/>
                  </a:moveTo>
                  <a:cubicBezTo>
                    <a:pt x="38" y="1"/>
                    <a:pt x="9" y="14"/>
                    <a:pt x="0" y="41"/>
                  </a:cubicBezTo>
                  <a:lnTo>
                    <a:pt x="144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7" y="2"/>
                    <a:pt x="77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10194;p59">
              <a:extLst>
                <a:ext uri="{FF2B5EF4-FFF2-40B4-BE49-F238E27FC236}">
                  <a16:creationId xmlns:a16="http://schemas.microsoft.com/office/drawing/2014/main" id="{60A64045-F121-7A01-127A-1A5EEA39E697}"/>
                </a:ext>
              </a:extLst>
            </p:cNvPr>
            <p:cNvSpPr/>
            <p:nvPr/>
          </p:nvSpPr>
          <p:spPr>
            <a:xfrm flipH="1">
              <a:off x="6243112" y="3296265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1"/>
                  </a:moveTo>
                  <a:cubicBezTo>
                    <a:pt x="40" y="1"/>
                    <a:pt x="10" y="16"/>
                    <a:pt x="1" y="53"/>
                  </a:cubicBezTo>
                  <a:lnTo>
                    <a:pt x="144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8" y="2"/>
                    <a:pt x="79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10195;p59">
              <a:extLst>
                <a:ext uri="{FF2B5EF4-FFF2-40B4-BE49-F238E27FC236}">
                  <a16:creationId xmlns:a16="http://schemas.microsoft.com/office/drawing/2014/main" id="{2477F06B-4797-38D6-C81C-D9FC56688BB6}"/>
                </a:ext>
              </a:extLst>
            </p:cNvPr>
            <p:cNvSpPr/>
            <p:nvPr/>
          </p:nvSpPr>
          <p:spPr>
            <a:xfrm flipH="1">
              <a:off x="6241816" y="3255652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8" y="1"/>
                  </a:moveTo>
                  <a:cubicBezTo>
                    <a:pt x="57" y="1"/>
                    <a:pt x="23" y="22"/>
                    <a:pt x="13" y="51"/>
                  </a:cubicBezTo>
                  <a:cubicBezTo>
                    <a:pt x="1" y="87"/>
                    <a:pt x="13" y="123"/>
                    <a:pt x="61" y="147"/>
                  </a:cubicBezTo>
                  <a:cubicBezTo>
                    <a:pt x="67" y="149"/>
                    <a:pt x="73" y="150"/>
                    <a:pt x="79" y="150"/>
                  </a:cubicBezTo>
                  <a:cubicBezTo>
                    <a:pt x="108" y="150"/>
                    <a:pt x="134" y="129"/>
                    <a:pt x="144" y="99"/>
                  </a:cubicBezTo>
                  <a:cubicBezTo>
                    <a:pt x="168" y="63"/>
                    <a:pt x="144" y="16"/>
                    <a:pt x="108" y="4"/>
                  </a:cubicBezTo>
                  <a:cubicBezTo>
                    <a:pt x="102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10196;p59">
              <a:extLst>
                <a:ext uri="{FF2B5EF4-FFF2-40B4-BE49-F238E27FC236}">
                  <a16:creationId xmlns:a16="http://schemas.microsoft.com/office/drawing/2014/main" id="{0B54F082-127E-ED64-6108-58D71A13260A}"/>
                </a:ext>
              </a:extLst>
            </p:cNvPr>
            <p:cNvSpPr/>
            <p:nvPr/>
          </p:nvSpPr>
          <p:spPr>
            <a:xfrm flipH="1">
              <a:off x="6226316" y="3250683"/>
              <a:ext cx="7831" cy="5401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84"/>
                    <a:pt x="48" y="96"/>
                  </a:cubicBezTo>
                  <a:cubicBezTo>
                    <a:pt x="60" y="98"/>
                    <a:pt x="70" y="100"/>
                    <a:pt x="80" y="100"/>
                  </a:cubicBezTo>
                  <a:cubicBezTo>
                    <a:pt x="112" y="100"/>
                    <a:pt x="135" y="84"/>
                    <a:pt x="144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10197;p59">
              <a:extLst>
                <a:ext uri="{FF2B5EF4-FFF2-40B4-BE49-F238E27FC236}">
                  <a16:creationId xmlns:a16="http://schemas.microsoft.com/office/drawing/2014/main" id="{16420EBE-A2DD-1EF4-6676-601A30D81126}"/>
                </a:ext>
              </a:extLst>
            </p:cNvPr>
            <p:cNvSpPr/>
            <p:nvPr/>
          </p:nvSpPr>
          <p:spPr>
            <a:xfrm flipH="1">
              <a:off x="6202445" y="3259703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12" y="0"/>
                  </a:moveTo>
                  <a:cubicBezTo>
                    <a:pt x="0" y="36"/>
                    <a:pt x="12" y="72"/>
                    <a:pt x="48" y="96"/>
                  </a:cubicBezTo>
                  <a:cubicBezTo>
                    <a:pt x="56" y="98"/>
                    <a:pt x="64" y="99"/>
                    <a:pt x="72" y="99"/>
                  </a:cubicBezTo>
                  <a:cubicBezTo>
                    <a:pt x="108" y="99"/>
                    <a:pt x="134" y="78"/>
                    <a:pt x="143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10198;p59">
              <a:extLst>
                <a:ext uri="{FF2B5EF4-FFF2-40B4-BE49-F238E27FC236}">
                  <a16:creationId xmlns:a16="http://schemas.microsoft.com/office/drawing/2014/main" id="{AAF673D2-EEF8-D978-6017-E8E6410A26B6}"/>
                </a:ext>
              </a:extLst>
            </p:cNvPr>
            <p:cNvSpPr/>
            <p:nvPr/>
          </p:nvSpPr>
          <p:spPr>
            <a:xfrm flipH="1">
              <a:off x="6217945" y="3264617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2" y="1"/>
                  </a:moveTo>
                  <a:cubicBezTo>
                    <a:pt x="56" y="1"/>
                    <a:pt x="30" y="16"/>
                    <a:pt x="12" y="53"/>
                  </a:cubicBezTo>
                  <a:cubicBezTo>
                    <a:pt x="0" y="89"/>
                    <a:pt x="24" y="125"/>
                    <a:pt x="60" y="137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7"/>
                    <a:pt x="156" y="101"/>
                  </a:cubicBezTo>
                  <a:cubicBezTo>
                    <a:pt x="168" y="65"/>
                    <a:pt x="144" y="17"/>
                    <a:pt x="108" y="5"/>
                  </a:cubicBezTo>
                  <a:cubicBezTo>
                    <a:pt x="99" y="2"/>
                    <a:pt x="9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10199;p59">
              <a:extLst>
                <a:ext uri="{FF2B5EF4-FFF2-40B4-BE49-F238E27FC236}">
                  <a16:creationId xmlns:a16="http://schemas.microsoft.com/office/drawing/2014/main" id="{99F4BF24-9862-7637-01BB-E436E10E875E}"/>
                </a:ext>
              </a:extLst>
            </p:cNvPr>
            <p:cNvSpPr/>
            <p:nvPr/>
          </p:nvSpPr>
          <p:spPr>
            <a:xfrm flipH="1">
              <a:off x="6193425" y="3273636"/>
              <a:ext cx="9073" cy="7669"/>
            </a:xfrm>
            <a:custGeom>
              <a:avLst/>
              <a:gdLst/>
              <a:ahLst/>
              <a:cxnLst/>
              <a:rect l="l" t="t" r="r" b="b"/>
              <a:pathLst>
                <a:path w="168" h="142" extrusionOk="0">
                  <a:moveTo>
                    <a:pt x="80" y="1"/>
                  </a:moveTo>
                  <a:cubicBezTo>
                    <a:pt x="51" y="1"/>
                    <a:pt x="21" y="14"/>
                    <a:pt x="12" y="41"/>
                  </a:cubicBezTo>
                  <a:cubicBezTo>
                    <a:pt x="0" y="89"/>
                    <a:pt x="12" y="125"/>
                    <a:pt x="60" y="137"/>
                  </a:cubicBezTo>
                  <a:cubicBezTo>
                    <a:pt x="69" y="140"/>
                    <a:pt x="78" y="141"/>
                    <a:pt x="87" y="141"/>
                  </a:cubicBezTo>
                  <a:cubicBezTo>
                    <a:pt x="113" y="141"/>
                    <a:pt x="135" y="128"/>
                    <a:pt x="144" y="101"/>
                  </a:cubicBezTo>
                  <a:cubicBezTo>
                    <a:pt x="168" y="53"/>
                    <a:pt x="144" y="17"/>
                    <a:pt x="108" y="5"/>
                  </a:cubicBezTo>
                  <a:cubicBezTo>
                    <a:pt x="99" y="2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10200;p59">
              <a:extLst>
                <a:ext uri="{FF2B5EF4-FFF2-40B4-BE49-F238E27FC236}">
                  <a16:creationId xmlns:a16="http://schemas.microsoft.com/office/drawing/2014/main" id="{94F3C477-9F3B-C3B6-283D-7A280D103FA3}"/>
                </a:ext>
              </a:extLst>
            </p:cNvPr>
            <p:cNvSpPr/>
            <p:nvPr/>
          </p:nvSpPr>
          <p:spPr>
            <a:xfrm flipH="1">
              <a:off x="6169500" y="3282440"/>
              <a:ext cx="9127" cy="7885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79" y="0"/>
                  </a:moveTo>
                  <a:cubicBezTo>
                    <a:pt x="54" y="0"/>
                    <a:pt x="30" y="20"/>
                    <a:pt x="13" y="46"/>
                  </a:cubicBezTo>
                  <a:cubicBezTo>
                    <a:pt x="1" y="82"/>
                    <a:pt x="25" y="129"/>
                    <a:pt x="61" y="141"/>
                  </a:cubicBezTo>
                  <a:cubicBezTo>
                    <a:pt x="69" y="144"/>
                    <a:pt x="78" y="146"/>
                    <a:pt x="87" y="146"/>
                  </a:cubicBezTo>
                  <a:cubicBezTo>
                    <a:pt x="117" y="146"/>
                    <a:pt x="147" y="130"/>
                    <a:pt x="156" y="94"/>
                  </a:cubicBezTo>
                  <a:cubicBezTo>
                    <a:pt x="168" y="58"/>
                    <a:pt x="156" y="22"/>
                    <a:pt x="108" y="10"/>
                  </a:cubicBezTo>
                  <a:cubicBezTo>
                    <a:pt x="98" y="3"/>
                    <a:pt x="8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10201;p59">
              <a:extLst>
                <a:ext uri="{FF2B5EF4-FFF2-40B4-BE49-F238E27FC236}">
                  <a16:creationId xmlns:a16="http://schemas.microsoft.com/office/drawing/2014/main" id="{2173D37D-004E-FB63-5BD2-8DCAA6E21B15}"/>
                </a:ext>
              </a:extLst>
            </p:cNvPr>
            <p:cNvSpPr/>
            <p:nvPr/>
          </p:nvSpPr>
          <p:spPr>
            <a:xfrm flipH="1">
              <a:off x="6177925" y="3268074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12" y="85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3" y="101"/>
                    <a:pt x="138" y="88"/>
                    <a:pt x="156" y="6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10202;p59">
              <a:extLst>
                <a:ext uri="{FF2B5EF4-FFF2-40B4-BE49-F238E27FC236}">
                  <a16:creationId xmlns:a16="http://schemas.microsoft.com/office/drawing/2014/main" id="{589FFE35-3558-6D27-AFF2-7933C2687114}"/>
                </a:ext>
              </a:extLst>
            </p:cNvPr>
            <p:cNvSpPr/>
            <p:nvPr/>
          </p:nvSpPr>
          <p:spPr>
            <a:xfrm flipH="1">
              <a:off x="6186296" y="3289893"/>
              <a:ext cx="8479" cy="5347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77" y="0"/>
                  </a:moveTo>
                  <a:cubicBezTo>
                    <a:pt x="45" y="0"/>
                    <a:pt x="11" y="22"/>
                    <a:pt x="1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7" y="3"/>
                  </a:cubicBezTo>
                  <a:cubicBezTo>
                    <a:pt x="90" y="1"/>
                    <a:pt x="84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10203;p59">
              <a:extLst>
                <a:ext uri="{FF2B5EF4-FFF2-40B4-BE49-F238E27FC236}">
                  <a16:creationId xmlns:a16="http://schemas.microsoft.com/office/drawing/2014/main" id="{F140D3F3-2BC9-1240-F71A-1893FA48FBAA}"/>
                </a:ext>
              </a:extLst>
            </p:cNvPr>
            <p:cNvSpPr/>
            <p:nvPr/>
          </p:nvSpPr>
          <p:spPr>
            <a:xfrm flipH="1">
              <a:off x="6210222" y="3280819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5" y="1"/>
                    <a:pt x="10" y="22"/>
                    <a:pt x="1" y="52"/>
                  </a:cubicBezTo>
                  <a:lnTo>
                    <a:pt x="144" y="100"/>
                  </a:lnTo>
                  <a:cubicBezTo>
                    <a:pt x="156" y="64"/>
                    <a:pt x="132" y="28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10204;p59">
              <a:extLst>
                <a:ext uri="{FF2B5EF4-FFF2-40B4-BE49-F238E27FC236}">
                  <a16:creationId xmlns:a16="http://schemas.microsoft.com/office/drawing/2014/main" id="{4B75D2D1-2B77-462B-D6E6-981FE4460E7D}"/>
                </a:ext>
              </a:extLst>
            </p:cNvPr>
            <p:cNvSpPr/>
            <p:nvPr/>
          </p:nvSpPr>
          <p:spPr>
            <a:xfrm flipH="1">
              <a:off x="6234093" y="3272394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7" y="0"/>
                  </a:moveTo>
                  <a:cubicBezTo>
                    <a:pt x="38" y="0"/>
                    <a:pt x="9" y="13"/>
                    <a:pt x="0" y="40"/>
                  </a:cubicBezTo>
                  <a:lnTo>
                    <a:pt x="144" y="100"/>
                  </a:lnTo>
                  <a:cubicBezTo>
                    <a:pt x="156" y="52"/>
                    <a:pt x="132" y="16"/>
                    <a:pt x="96" y="5"/>
                  </a:cubicBezTo>
                  <a:cubicBezTo>
                    <a:pt x="87" y="2"/>
                    <a:pt x="7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10205;p59">
              <a:extLst>
                <a:ext uri="{FF2B5EF4-FFF2-40B4-BE49-F238E27FC236}">
                  <a16:creationId xmlns:a16="http://schemas.microsoft.com/office/drawing/2014/main" id="{B8C60E4D-69A6-8386-4FFA-DAB9F7D1955C}"/>
                </a:ext>
              </a:extLst>
            </p:cNvPr>
            <p:cNvSpPr/>
            <p:nvPr/>
          </p:nvSpPr>
          <p:spPr>
            <a:xfrm flipH="1">
              <a:off x="6233445" y="3231673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3" y="1"/>
                  </a:moveTo>
                  <a:cubicBezTo>
                    <a:pt x="56" y="1"/>
                    <a:pt x="33" y="17"/>
                    <a:pt x="24" y="53"/>
                  </a:cubicBezTo>
                  <a:cubicBezTo>
                    <a:pt x="0" y="89"/>
                    <a:pt x="24" y="125"/>
                    <a:pt x="60" y="137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7"/>
                    <a:pt x="156" y="101"/>
                  </a:cubicBezTo>
                  <a:cubicBezTo>
                    <a:pt x="168" y="65"/>
                    <a:pt x="156" y="17"/>
                    <a:pt x="108" y="5"/>
                  </a:cubicBezTo>
                  <a:cubicBezTo>
                    <a:pt x="99" y="2"/>
                    <a:pt x="9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10206;p59">
              <a:extLst>
                <a:ext uri="{FF2B5EF4-FFF2-40B4-BE49-F238E27FC236}">
                  <a16:creationId xmlns:a16="http://schemas.microsoft.com/office/drawing/2014/main" id="{DBDFEF76-F975-97AF-39D1-0DCF01FC50A1}"/>
                </a:ext>
              </a:extLst>
            </p:cNvPr>
            <p:cNvSpPr/>
            <p:nvPr/>
          </p:nvSpPr>
          <p:spPr>
            <a:xfrm flipH="1">
              <a:off x="6217297" y="3226758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6"/>
                    <a:pt x="24" y="84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2" y="99"/>
                    <a:pt x="146" y="78"/>
                    <a:pt x="155" y="48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10207;p59">
              <a:extLst>
                <a:ext uri="{FF2B5EF4-FFF2-40B4-BE49-F238E27FC236}">
                  <a16:creationId xmlns:a16="http://schemas.microsoft.com/office/drawing/2014/main" id="{D385F1E4-36E1-F5F0-7093-BA58B01D1D81}"/>
                </a:ext>
              </a:extLst>
            </p:cNvPr>
            <p:cNvSpPr/>
            <p:nvPr/>
          </p:nvSpPr>
          <p:spPr>
            <a:xfrm flipH="1">
              <a:off x="6193425" y="3235183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84"/>
                    <a:pt x="60" y="96"/>
                  </a:cubicBezTo>
                  <a:cubicBezTo>
                    <a:pt x="69" y="99"/>
                    <a:pt x="78" y="100"/>
                    <a:pt x="87" y="100"/>
                  </a:cubicBezTo>
                  <a:cubicBezTo>
                    <a:pt x="117" y="100"/>
                    <a:pt x="147" y="84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10208;p59">
              <a:extLst>
                <a:ext uri="{FF2B5EF4-FFF2-40B4-BE49-F238E27FC236}">
                  <a16:creationId xmlns:a16="http://schemas.microsoft.com/office/drawing/2014/main" id="{102553F8-9ED5-B256-D086-3FCD3C309E3D}"/>
                </a:ext>
              </a:extLst>
            </p:cNvPr>
            <p:cNvSpPr/>
            <p:nvPr/>
          </p:nvSpPr>
          <p:spPr>
            <a:xfrm flipH="1">
              <a:off x="6208925" y="3240476"/>
              <a:ext cx="9073" cy="7885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6" y="0"/>
                  </a:moveTo>
                  <a:cubicBezTo>
                    <a:pt x="48" y="0"/>
                    <a:pt x="21" y="20"/>
                    <a:pt x="12" y="46"/>
                  </a:cubicBezTo>
                  <a:cubicBezTo>
                    <a:pt x="1" y="81"/>
                    <a:pt x="24" y="129"/>
                    <a:pt x="60" y="141"/>
                  </a:cubicBezTo>
                  <a:cubicBezTo>
                    <a:pt x="69" y="144"/>
                    <a:pt x="78" y="145"/>
                    <a:pt x="87" y="145"/>
                  </a:cubicBezTo>
                  <a:cubicBezTo>
                    <a:pt x="117" y="145"/>
                    <a:pt x="147" y="130"/>
                    <a:pt x="156" y="93"/>
                  </a:cubicBezTo>
                  <a:cubicBezTo>
                    <a:pt x="168" y="57"/>
                    <a:pt x="144" y="22"/>
                    <a:pt x="108" y="10"/>
                  </a:cubicBezTo>
                  <a:cubicBezTo>
                    <a:pt x="98" y="3"/>
                    <a:pt x="87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10209;p59">
              <a:extLst>
                <a:ext uri="{FF2B5EF4-FFF2-40B4-BE49-F238E27FC236}">
                  <a16:creationId xmlns:a16="http://schemas.microsoft.com/office/drawing/2014/main" id="{B5FB4753-0595-9715-42C2-10C9C58F5BF2}"/>
                </a:ext>
              </a:extLst>
            </p:cNvPr>
            <p:cNvSpPr/>
            <p:nvPr/>
          </p:nvSpPr>
          <p:spPr>
            <a:xfrm flipH="1">
              <a:off x="6185000" y="3249171"/>
              <a:ext cx="8479" cy="8155"/>
            </a:xfrm>
            <a:custGeom>
              <a:avLst/>
              <a:gdLst/>
              <a:ahLst/>
              <a:cxnLst/>
              <a:rect l="l" t="t" r="r" b="b"/>
              <a:pathLst>
                <a:path w="157" h="151" extrusionOk="0">
                  <a:moveTo>
                    <a:pt x="84" y="1"/>
                  </a:moveTo>
                  <a:cubicBezTo>
                    <a:pt x="49" y="1"/>
                    <a:pt x="23" y="22"/>
                    <a:pt x="13" y="52"/>
                  </a:cubicBezTo>
                  <a:cubicBezTo>
                    <a:pt x="1" y="88"/>
                    <a:pt x="13" y="136"/>
                    <a:pt x="49" y="148"/>
                  </a:cubicBezTo>
                  <a:cubicBezTo>
                    <a:pt x="57" y="150"/>
                    <a:pt x="65" y="151"/>
                    <a:pt x="73" y="151"/>
                  </a:cubicBezTo>
                  <a:cubicBezTo>
                    <a:pt x="108" y="151"/>
                    <a:pt x="135" y="129"/>
                    <a:pt x="144" y="100"/>
                  </a:cubicBezTo>
                  <a:cubicBezTo>
                    <a:pt x="156" y="64"/>
                    <a:pt x="144" y="16"/>
                    <a:pt x="108" y="4"/>
                  </a:cubicBez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10210;p59">
              <a:extLst>
                <a:ext uri="{FF2B5EF4-FFF2-40B4-BE49-F238E27FC236}">
                  <a16:creationId xmlns:a16="http://schemas.microsoft.com/office/drawing/2014/main" id="{D209501B-75F7-A0D9-39CF-C15445432402}"/>
                </a:ext>
              </a:extLst>
            </p:cNvPr>
            <p:cNvSpPr/>
            <p:nvPr/>
          </p:nvSpPr>
          <p:spPr>
            <a:xfrm flipH="1">
              <a:off x="6160481" y="3258190"/>
              <a:ext cx="9073" cy="7885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1" y="0"/>
                  </a:moveTo>
                  <a:cubicBezTo>
                    <a:pt x="51" y="0"/>
                    <a:pt x="21" y="16"/>
                    <a:pt x="12" y="52"/>
                  </a:cubicBezTo>
                  <a:cubicBezTo>
                    <a:pt x="0" y="88"/>
                    <a:pt x="24" y="124"/>
                    <a:pt x="60" y="136"/>
                  </a:cubicBezTo>
                  <a:cubicBezTo>
                    <a:pt x="70" y="143"/>
                    <a:pt x="81" y="146"/>
                    <a:pt x="92" y="146"/>
                  </a:cubicBezTo>
                  <a:cubicBezTo>
                    <a:pt x="120" y="146"/>
                    <a:pt x="147" y="126"/>
                    <a:pt x="156" y="100"/>
                  </a:cubicBezTo>
                  <a:cubicBezTo>
                    <a:pt x="168" y="64"/>
                    <a:pt x="144" y="16"/>
                    <a:pt x="108" y="4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10211;p59">
              <a:extLst>
                <a:ext uri="{FF2B5EF4-FFF2-40B4-BE49-F238E27FC236}">
                  <a16:creationId xmlns:a16="http://schemas.microsoft.com/office/drawing/2014/main" id="{E632D04F-99A0-6731-61B7-FAF8ED2A7951}"/>
                </a:ext>
              </a:extLst>
            </p:cNvPr>
            <p:cNvSpPr/>
            <p:nvPr/>
          </p:nvSpPr>
          <p:spPr>
            <a:xfrm flipH="1">
              <a:off x="6169500" y="3244202"/>
              <a:ext cx="7831" cy="5077"/>
            </a:xfrm>
            <a:custGeom>
              <a:avLst/>
              <a:gdLst/>
              <a:ahLst/>
              <a:cxnLst/>
              <a:rect l="l" t="t" r="r" b="b"/>
              <a:pathLst>
                <a:path w="145" h="94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72"/>
                    <a:pt x="49" y="84"/>
                  </a:cubicBezTo>
                  <a:cubicBezTo>
                    <a:pt x="62" y="91"/>
                    <a:pt x="74" y="94"/>
                    <a:pt x="86" y="94"/>
                  </a:cubicBezTo>
                  <a:cubicBezTo>
                    <a:pt x="115" y="94"/>
                    <a:pt x="136" y="74"/>
                    <a:pt x="144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10212;p59">
              <a:extLst>
                <a:ext uri="{FF2B5EF4-FFF2-40B4-BE49-F238E27FC236}">
                  <a16:creationId xmlns:a16="http://schemas.microsoft.com/office/drawing/2014/main" id="{06723137-43D1-14CD-C29C-3406F2681252}"/>
                </a:ext>
              </a:extLst>
            </p:cNvPr>
            <p:cNvSpPr/>
            <p:nvPr/>
          </p:nvSpPr>
          <p:spPr>
            <a:xfrm flipH="1">
              <a:off x="6177277" y="3265643"/>
              <a:ext cx="8425" cy="5725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4" y="0"/>
                  </a:moveTo>
                  <a:cubicBezTo>
                    <a:pt x="36" y="0"/>
                    <a:pt x="9" y="20"/>
                    <a:pt x="0" y="46"/>
                  </a:cubicBezTo>
                  <a:lnTo>
                    <a:pt x="144" y="106"/>
                  </a:lnTo>
                  <a:cubicBezTo>
                    <a:pt x="156" y="58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10213;p59">
              <a:extLst>
                <a:ext uri="{FF2B5EF4-FFF2-40B4-BE49-F238E27FC236}">
                  <a16:creationId xmlns:a16="http://schemas.microsoft.com/office/drawing/2014/main" id="{2EFD0FC8-15B0-DB06-39C0-895DAC94CB41}"/>
                </a:ext>
              </a:extLst>
            </p:cNvPr>
            <p:cNvSpPr/>
            <p:nvPr/>
          </p:nvSpPr>
          <p:spPr>
            <a:xfrm flipH="1">
              <a:off x="6201148" y="3256948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77" y="0"/>
                  </a:moveTo>
                  <a:cubicBezTo>
                    <a:pt x="45" y="0"/>
                    <a:pt x="11" y="22"/>
                    <a:pt x="1" y="51"/>
                  </a:cubicBezTo>
                  <a:lnTo>
                    <a:pt x="132" y="99"/>
                  </a:lnTo>
                  <a:cubicBezTo>
                    <a:pt x="156" y="63"/>
                    <a:pt x="132" y="16"/>
                    <a:pt x="97" y="4"/>
                  </a:cubicBezTo>
                  <a:cubicBezTo>
                    <a:pt x="90" y="1"/>
                    <a:pt x="84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10214;p59">
              <a:extLst>
                <a:ext uri="{FF2B5EF4-FFF2-40B4-BE49-F238E27FC236}">
                  <a16:creationId xmlns:a16="http://schemas.microsoft.com/office/drawing/2014/main" id="{58A5148E-EA02-1E02-448B-7357A860E072}"/>
                </a:ext>
              </a:extLst>
            </p:cNvPr>
            <p:cNvSpPr/>
            <p:nvPr/>
          </p:nvSpPr>
          <p:spPr>
            <a:xfrm flipH="1">
              <a:off x="6225668" y="3247929"/>
              <a:ext cx="7831" cy="5347"/>
            </a:xfrm>
            <a:custGeom>
              <a:avLst/>
              <a:gdLst/>
              <a:ahLst/>
              <a:cxnLst/>
              <a:rect l="l" t="t" r="r" b="b"/>
              <a:pathLst>
                <a:path w="145" h="99" extrusionOk="0">
                  <a:moveTo>
                    <a:pt x="72" y="0"/>
                  </a:moveTo>
                  <a:cubicBezTo>
                    <a:pt x="36" y="0"/>
                    <a:pt x="10" y="21"/>
                    <a:pt x="1" y="51"/>
                  </a:cubicBezTo>
                  <a:lnTo>
                    <a:pt x="132" y="99"/>
                  </a:lnTo>
                  <a:cubicBezTo>
                    <a:pt x="144" y="63"/>
                    <a:pt x="132" y="27"/>
                    <a:pt x="96" y="3"/>
                  </a:cubicBezTo>
                  <a:cubicBezTo>
                    <a:pt x="88" y="1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10215;p59">
              <a:extLst>
                <a:ext uri="{FF2B5EF4-FFF2-40B4-BE49-F238E27FC236}">
                  <a16:creationId xmlns:a16="http://schemas.microsoft.com/office/drawing/2014/main" id="{8B34D951-F639-826A-83A6-FCCB8B86A7F3}"/>
                </a:ext>
              </a:extLst>
            </p:cNvPr>
            <p:cNvSpPr/>
            <p:nvPr/>
          </p:nvSpPr>
          <p:spPr>
            <a:xfrm flipH="1">
              <a:off x="6225074" y="3207802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1" y="1"/>
                  </a:moveTo>
                  <a:cubicBezTo>
                    <a:pt x="45" y="1"/>
                    <a:pt x="22" y="16"/>
                    <a:pt x="13" y="53"/>
                  </a:cubicBezTo>
                  <a:cubicBezTo>
                    <a:pt x="1" y="89"/>
                    <a:pt x="13" y="124"/>
                    <a:pt x="48" y="136"/>
                  </a:cubicBezTo>
                  <a:cubicBezTo>
                    <a:pt x="62" y="143"/>
                    <a:pt x="74" y="146"/>
                    <a:pt x="85" y="146"/>
                  </a:cubicBezTo>
                  <a:cubicBezTo>
                    <a:pt x="114" y="146"/>
                    <a:pt x="135" y="126"/>
                    <a:pt x="144" y="101"/>
                  </a:cubicBezTo>
                  <a:cubicBezTo>
                    <a:pt x="156" y="65"/>
                    <a:pt x="144" y="17"/>
                    <a:pt x="96" y="5"/>
                  </a:cubicBezTo>
                  <a:cubicBezTo>
                    <a:pt x="88" y="2"/>
                    <a:pt x="79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10216;p59">
              <a:extLst>
                <a:ext uri="{FF2B5EF4-FFF2-40B4-BE49-F238E27FC236}">
                  <a16:creationId xmlns:a16="http://schemas.microsoft.com/office/drawing/2014/main" id="{89C53005-5868-D95C-6C97-A4C4CC51F358}"/>
                </a:ext>
              </a:extLst>
            </p:cNvPr>
            <p:cNvSpPr/>
            <p:nvPr/>
          </p:nvSpPr>
          <p:spPr>
            <a:xfrm flipH="1">
              <a:off x="6208925" y="3202887"/>
              <a:ext cx="8425" cy="507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60" y="84"/>
                  </a:cubicBezTo>
                  <a:cubicBezTo>
                    <a:pt x="70" y="91"/>
                    <a:pt x="81" y="94"/>
                    <a:pt x="92" y="94"/>
                  </a:cubicBezTo>
                  <a:cubicBezTo>
                    <a:pt x="120" y="94"/>
                    <a:pt x="147" y="74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10217;p59">
              <a:extLst>
                <a:ext uri="{FF2B5EF4-FFF2-40B4-BE49-F238E27FC236}">
                  <a16:creationId xmlns:a16="http://schemas.microsoft.com/office/drawing/2014/main" id="{CE50B60F-D8C3-2C55-40F6-2D9C23F06DAA}"/>
                </a:ext>
              </a:extLst>
            </p:cNvPr>
            <p:cNvSpPr/>
            <p:nvPr/>
          </p:nvSpPr>
          <p:spPr>
            <a:xfrm flipH="1">
              <a:off x="6185000" y="3211258"/>
              <a:ext cx="7831" cy="5401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13" y="1"/>
                  </a:moveTo>
                  <a:cubicBezTo>
                    <a:pt x="1" y="37"/>
                    <a:pt x="13" y="72"/>
                    <a:pt x="49" y="96"/>
                  </a:cubicBezTo>
                  <a:cubicBezTo>
                    <a:pt x="57" y="98"/>
                    <a:pt x="65" y="99"/>
                    <a:pt x="73" y="99"/>
                  </a:cubicBezTo>
                  <a:cubicBezTo>
                    <a:pt x="108" y="99"/>
                    <a:pt x="134" y="78"/>
                    <a:pt x="144" y="48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10218;p59">
              <a:extLst>
                <a:ext uri="{FF2B5EF4-FFF2-40B4-BE49-F238E27FC236}">
                  <a16:creationId xmlns:a16="http://schemas.microsoft.com/office/drawing/2014/main" id="{AF96A326-0BB9-750F-D132-8876E6BAA5D0}"/>
                </a:ext>
              </a:extLst>
            </p:cNvPr>
            <p:cNvSpPr/>
            <p:nvPr/>
          </p:nvSpPr>
          <p:spPr>
            <a:xfrm flipH="1">
              <a:off x="6200500" y="3216281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89" y="0"/>
                  </a:moveTo>
                  <a:cubicBezTo>
                    <a:pt x="57" y="0"/>
                    <a:pt x="23" y="22"/>
                    <a:pt x="13" y="51"/>
                  </a:cubicBezTo>
                  <a:cubicBezTo>
                    <a:pt x="1" y="87"/>
                    <a:pt x="25" y="135"/>
                    <a:pt x="61" y="147"/>
                  </a:cubicBezTo>
                  <a:cubicBezTo>
                    <a:pt x="67" y="149"/>
                    <a:pt x="74" y="150"/>
                    <a:pt x="81" y="150"/>
                  </a:cubicBezTo>
                  <a:cubicBezTo>
                    <a:pt x="112" y="150"/>
                    <a:pt x="147" y="128"/>
                    <a:pt x="156" y="99"/>
                  </a:cubicBezTo>
                  <a:cubicBezTo>
                    <a:pt x="168" y="63"/>
                    <a:pt x="144" y="15"/>
                    <a:pt x="109" y="3"/>
                  </a:cubicBezTo>
                  <a:cubicBezTo>
                    <a:pt x="102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10219;p59">
              <a:extLst>
                <a:ext uri="{FF2B5EF4-FFF2-40B4-BE49-F238E27FC236}">
                  <a16:creationId xmlns:a16="http://schemas.microsoft.com/office/drawing/2014/main" id="{DE0C1BD8-3880-1333-B261-3DE35330AEFB}"/>
                </a:ext>
              </a:extLst>
            </p:cNvPr>
            <p:cNvSpPr/>
            <p:nvPr/>
          </p:nvSpPr>
          <p:spPr>
            <a:xfrm flipH="1">
              <a:off x="6175981" y="3224652"/>
              <a:ext cx="9073" cy="8209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69" y="150"/>
                    <a:pt x="78" y="152"/>
                    <a:pt x="87" y="152"/>
                  </a:cubicBezTo>
                  <a:cubicBezTo>
                    <a:pt x="117" y="152"/>
                    <a:pt x="147" y="136"/>
                    <a:pt x="156" y="99"/>
                  </a:cubicBezTo>
                  <a:cubicBezTo>
                    <a:pt x="168" y="64"/>
                    <a:pt x="144" y="28"/>
                    <a:pt x="108" y="4"/>
                  </a:cubicBezTo>
                  <a:cubicBezTo>
                    <a:pt x="102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10220;p59">
              <a:extLst>
                <a:ext uri="{FF2B5EF4-FFF2-40B4-BE49-F238E27FC236}">
                  <a16:creationId xmlns:a16="http://schemas.microsoft.com/office/drawing/2014/main" id="{80DE9E55-7C63-500A-5806-023BEC3F2298}"/>
                </a:ext>
              </a:extLst>
            </p:cNvPr>
            <p:cNvSpPr/>
            <p:nvPr/>
          </p:nvSpPr>
          <p:spPr>
            <a:xfrm flipH="1">
              <a:off x="6151408" y="3233617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7" y="1"/>
                  </a:moveTo>
                  <a:cubicBezTo>
                    <a:pt x="45" y="1"/>
                    <a:pt x="22" y="16"/>
                    <a:pt x="13" y="53"/>
                  </a:cubicBezTo>
                  <a:cubicBezTo>
                    <a:pt x="1" y="89"/>
                    <a:pt x="13" y="125"/>
                    <a:pt x="48" y="137"/>
                  </a:cubicBezTo>
                  <a:cubicBezTo>
                    <a:pt x="62" y="143"/>
                    <a:pt x="74" y="146"/>
                    <a:pt x="85" y="146"/>
                  </a:cubicBezTo>
                  <a:cubicBezTo>
                    <a:pt x="114" y="146"/>
                    <a:pt x="136" y="127"/>
                    <a:pt x="144" y="101"/>
                  </a:cubicBezTo>
                  <a:cubicBezTo>
                    <a:pt x="168" y="53"/>
                    <a:pt x="144" y="17"/>
                    <a:pt x="108" y="5"/>
                  </a:cubicBezTo>
                  <a:cubicBezTo>
                    <a:pt x="97" y="2"/>
                    <a:pt x="86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10221;p59">
              <a:extLst>
                <a:ext uri="{FF2B5EF4-FFF2-40B4-BE49-F238E27FC236}">
                  <a16:creationId xmlns:a16="http://schemas.microsoft.com/office/drawing/2014/main" id="{CE340711-6E56-22AD-38C7-BD9F3D0C95E1}"/>
                </a:ext>
              </a:extLst>
            </p:cNvPr>
            <p:cNvSpPr/>
            <p:nvPr/>
          </p:nvSpPr>
          <p:spPr>
            <a:xfrm flipH="1">
              <a:off x="6160481" y="3219683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2" y="99"/>
                    <a:pt x="146" y="77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10222;p59">
              <a:extLst>
                <a:ext uri="{FF2B5EF4-FFF2-40B4-BE49-F238E27FC236}">
                  <a16:creationId xmlns:a16="http://schemas.microsoft.com/office/drawing/2014/main" id="{5CE03E85-FCFC-89C2-38F6-6D3CBE8FFBD0}"/>
                </a:ext>
              </a:extLst>
            </p:cNvPr>
            <p:cNvSpPr/>
            <p:nvPr/>
          </p:nvSpPr>
          <p:spPr>
            <a:xfrm flipH="1">
              <a:off x="6168852" y="3241394"/>
              <a:ext cx="7831" cy="5455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65" y="0"/>
                  </a:moveTo>
                  <a:cubicBezTo>
                    <a:pt x="33" y="0"/>
                    <a:pt x="10" y="16"/>
                    <a:pt x="1" y="52"/>
                  </a:cubicBezTo>
                  <a:lnTo>
                    <a:pt x="132" y="100"/>
                  </a:lnTo>
                  <a:cubicBezTo>
                    <a:pt x="144" y="52"/>
                    <a:pt x="132" y="17"/>
                    <a:pt x="96" y="5"/>
                  </a:cubicBezTo>
                  <a:cubicBezTo>
                    <a:pt x="85" y="2"/>
                    <a:pt x="74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10223;p59">
              <a:extLst>
                <a:ext uri="{FF2B5EF4-FFF2-40B4-BE49-F238E27FC236}">
                  <a16:creationId xmlns:a16="http://schemas.microsoft.com/office/drawing/2014/main" id="{3AA69BCA-FCB8-23F5-A894-1B0AE2B7A0AF}"/>
                </a:ext>
              </a:extLst>
            </p:cNvPr>
            <p:cNvSpPr/>
            <p:nvPr/>
          </p:nvSpPr>
          <p:spPr>
            <a:xfrm flipH="1">
              <a:off x="6192777" y="3232699"/>
              <a:ext cx="8425" cy="507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66" y="1"/>
                  </a:moveTo>
                  <a:cubicBezTo>
                    <a:pt x="41" y="1"/>
                    <a:pt x="18" y="20"/>
                    <a:pt x="0" y="46"/>
                  </a:cubicBezTo>
                  <a:lnTo>
                    <a:pt x="144" y="94"/>
                  </a:lnTo>
                  <a:cubicBezTo>
                    <a:pt x="156" y="58"/>
                    <a:pt x="132" y="22"/>
                    <a:pt x="96" y="10"/>
                  </a:cubicBezTo>
                  <a:cubicBezTo>
                    <a:pt x="86" y="4"/>
                    <a:pt x="76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10224;p59">
              <a:extLst>
                <a:ext uri="{FF2B5EF4-FFF2-40B4-BE49-F238E27FC236}">
                  <a16:creationId xmlns:a16="http://schemas.microsoft.com/office/drawing/2014/main" id="{D42E8F8A-6682-342E-B94F-88EE8FBA744D}"/>
                </a:ext>
              </a:extLst>
            </p:cNvPr>
            <p:cNvSpPr/>
            <p:nvPr/>
          </p:nvSpPr>
          <p:spPr>
            <a:xfrm flipH="1">
              <a:off x="6216648" y="3224004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lnTo>
                    <a:pt x="143" y="99"/>
                  </a:lnTo>
                  <a:cubicBezTo>
                    <a:pt x="155" y="64"/>
                    <a:pt x="132" y="16"/>
                    <a:pt x="96" y="4"/>
                  </a:cubicBezTo>
                  <a:cubicBezTo>
                    <a:pt x="89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10225;p59">
              <a:extLst>
                <a:ext uri="{FF2B5EF4-FFF2-40B4-BE49-F238E27FC236}">
                  <a16:creationId xmlns:a16="http://schemas.microsoft.com/office/drawing/2014/main" id="{2A0D17C2-014B-C10E-04FB-14E1ACAA8ACC}"/>
                </a:ext>
              </a:extLst>
            </p:cNvPr>
            <p:cNvSpPr/>
            <p:nvPr/>
          </p:nvSpPr>
          <p:spPr>
            <a:xfrm flipH="1">
              <a:off x="6216648" y="3183930"/>
              <a:ext cx="8425" cy="7615"/>
            </a:xfrm>
            <a:custGeom>
              <a:avLst/>
              <a:gdLst/>
              <a:ahLst/>
              <a:cxnLst/>
              <a:rect l="l" t="t" r="r" b="b"/>
              <a:pathLst>
                <a:path w="156" h="141" extrusionOk="0">
                  <a:moveTo>
                    <a:pt x="71" y="0"/>
                  </a:moveTo>
                  <a:cubicBezTo>
                    <a:pt x="44" y="0"/>
                    <a:pt x="21" y="16"/>
                    <a:pt x="12" y="52"/>
                  </a:cubicBezTo>
                  <a:cubicBezTo>
                    <a:pt x="0" y="88"/>
                    <a:pt x="12" y="124"/>
                    <a:pt x="60" y="136"/>
                  </a:cubicBezTo>
                  <a:cubicBezTo>
                    <a:pt x="69" y="139"/>
                    <a:pt x="78" y="140"/>
                    <a:pt x="86" y="140"/>
                  </a:cubicBezTo>
                  <a:cubicBezTo>
                    <a:pt x="112" y="140"/>
                    <a:pt x="135" y="127"/>
                    <a:pt x="143" y="100"/>
                  </a:cubicBezTo>
                  <a:cubicBezTo>
                    <a:pt x="155" y="52"/>
                    <a:pt x="143" y="16"/>
                    <a:pt x="96" y="4"/>
                  </a:cubicBezTo>
                  <a:cubicBezTo>
                    <a:pt x="87" y="2"/>
                    <a:pt x="79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10226;p59">
              <a:extLst>
                <a:ext uri="{FF2B5EF4-FFF2-40B4-BE49-F238E27FC236}">
                  <a16:creationId xmlns:a16="http://schemas.microsoft.com/office/drawing/2014/main" id="{26782C9D-3E7E-B75C-8EB3-103C4C1CF515}"/>
                </a:ext>
              </a:extLst>
            </p:cNvPr>
            <p:cNvSpPr/>
            <p:nvPr/>
          </p:nvSpPr>
          <p:spPr>
            <a:xfrm flipH="1">
              <a:off x="6200500" y="3178314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49"/>
                    <a:pt x="25" y="85"/>
                    <a:pt x="61" y="97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7" y="101"/>
                    <a:pt x="147" y="85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10227;p59">
              <a:extLst>
                <a:ext uri="{FF2B5EF4-FFF2-40B4-BE49-F238E27FC236}">
                  <a16:creationId xmlns:a16="http://schemas.microsoft.com/office/drawing/2014/main" id="{008F6757-0A86-8680-F715-83AB5E53519E}"/>
                </a:ext>
              </a:extLst>
            </p:cNvPr>
            <p:cNvSpPr/>
            <p:nvPr/>
          </p:nvSpPr>
          <p:spPr>
            <a:xfrm flipH="1">
              <a:off x="6176629" y="3186739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0"/>
                  </a:moveTo>
                  <a:cubicBezTo>
                    <a:pt x="0" y="36"/>
                    <a:pt x="24" y="84"/>
                    <a:pt x="60" y="96"/>
                  </a:cubicBezTo>
                  <a:cubicBezTo>
                    <a:pt x="69" y="98"/>
                    <a:pt x="77" y="99"/>
                    <a:pt x="84" y="99"/>
                  </a:cubicBezTo>
                  <a:cubicBezTo>
                    <a:pt x="120" y="99"/>
                    <a:pt x="146" y="78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10228;p59">
              <a:extLst>
                <a:ext uri="{FF2B5EF4-FFF2-40B4-BE49-F238E27FC236}">
                  <a16:creationId xmlns:a16="http://schemas.microsoft.com/office/drawing/2014/main" id="{A4E3B0CF-52BD-2EF6-F171-AB8055A5D162}"/>
                </a:ext>
              </a:extLst>
            </p:cNvPr>
            <p:cNvSpPr/>
            <p:nvPr/>
          </p:nvSpPr>
          <p:spPr>
            <a:xfrm flipH="1">
              <a:off x="6192129" y="3192302"/>
              <a:ext cx="9073" cy="7615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83" y="1"/>
                  </a:moveTo>
                  <a:cubicBezTo>
                    <a:pt x="57" y="1"/>
                    <a:pt x="33" y="16"/>
                    <a:pt x="24" y="53"/>
                  </a:cubicBezTo>
                  <a:cubicBezTo>
                    <a:pt x="0" y="89"/>
                    <a:pt x="24" y="124"/>
                    <a:pt x="60" y="136"/>
                  </a:cubicBezTo>
                  <a:cubicBezTo>
                    <a:pt x="72" y="139"/>
                    <a:pt x="83" y="141"/>
                    <a:pt x="94" y="141"/>
                  </a:cubicBezTo>
                  <a:cubicBezTo>
                    <a:pt x="124" y="141"/>
                    <a:pt x="147" y="127"/>
                    <a:pt x="156" y="101"/>
                  </a:cubicBezTo>
                  <a:cubicBezTo>
                    <a:pt x="168" y="53"/>
                    <a:pt x="144" y="17"/>
                    <a:pt x="108" y="5"/>
                  </a:cubicBezTo>
                  <a:cubicBezTo>
                    <a:pt x="100" y="2"/>
                    <a:pt x="9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10229;p59">
              <a:extLst>
                <a:ext uri="{FF2B5EF4-FFF2-40B4-BE49-F238E27FC236}">
                  <a16:creationId xmlns:a16="http://schemas.microsoft.com/office/drawing/2014/main" id="{1B6758D7-15AB-2CDD-93E2-8B679DCA7A69}"/>
                </a:ext>
              </a:extLst>
            </p:cNvPr>
            <p:cNvSpPr/>
            <p:nvPr/>
          </p:nvSpPr>
          <p:spPr>
            <a:xfrm flipH="1">
              <a:off x="6167556" y="3200403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7" y="1"/>
                  </a:moveTo>
                  <a:cubicBezTo>
                    <a:pt x="49" y="1"/>
                    <a:pt x="21" y="20"/>
                    <a:pt x="13" y="46"/>
                  </a:cubicBezTo>
                  <a:cubicBezTo>
                    <a:pt x="1" y="94"/>
                    <a:pt x="25" y="130"/>
                    <a:pt x="61" y="142"/>
                  </a:cubicBezTo>
                  <a:cubicBezTo>
                    <a:pt x="69" y="145"/>
                    <a:pt x="78" y="146"/>
                    <a:pt x="87" y="146"/>
                  </a:cubicBezTo>
                  <a:cubicBezTo>
                    <a:pt x="117" y="146"/>
                    <a:pt x="147" y="131"/>
                    <a:pt x="156" y="94"/>
                  </a:cubicBezTo>
                  <a:cubicBezTo>
                    <a:pt x="168" y="58"/>
                    <a:pt x="144" y="22"/>
                    <a:pt x="108" y="10"/>
                  </a:cubicBezTo>
                  <a:cubicBezTo>
                    <a:pt x="98" y="4"/>
                    <a:pt x="87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10230;p59">
              <a:extLst>
                <a:ext uri="{FF2B5EF4-FFF2-40B4-BE49-F238E27FC236}">
                  <a16:creationId xmlns:a16="http://schemas.microsoft.com/office/drawing/2014/main" id="{A088DFEB-7659-FED2-5FC3-D5599F283D3B}"/>
                </a:ext>
              </a:extLst>
            </p:cNvPr>
            <p:cNvSpPr/>
            <p:nvPr/>
          </p:nvSpPr>
          <p:spPr>
            <a:xfrm flipH="1">
              <a:off x="6143037" y="3208504"/>
              <a:ext cx="9073" cy="8209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88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99"/>
                    <a:pt x="24" y="135"/>
                    <a:pt x="60" y="147"/>
                  </a:cubicBezTo>
                  <a:cubicBezTo>
                    <a:pt x="68" y="150"/>
                    <a:pt x="77" y="152"/>
                    <a:pt x="87" y="152"/>
                  </a:cubicBezTo>
                  <a:cubicBezTo>
                    <a:pt x="116" y="152"/>
                    <a:pt x="146" y="136"/>
                    <a:pt x="156" y="99"/>
                  </a:cubicBezTo>
                  <a:cubicBezTo>
                    <a:pt x="167" y="64"/>
                    <a:pt x="144" y="28"/>
                    <a:pt x="108" y="4"/>
                  </a:cubicBezTo>
                  <a:cubicBezTo>
                    <a:pt x="101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10231;p59">
              <a:extLst>
                <a:ext uri="{FF2B5EF4-FFF2-40B4-BE49-F238E27FC236}">
                  <a16:creationId xmlns:a16="http://schemas.microsoft.com/office/drawing/2014/main" id="{811BA5AE-D889-8D8F-9ED6-8DE30C5DD3AC}"/>
                </a:ext>
              </a:extLst>
            </p:cNvPr>
            <p:cNvSpPr/>
            <p:nvPr/>
          </p:nvSpPr>
          <p:spPr>
            <a:xfrm flipH="1">
              <a:off x="6152056" y="3195110"/>
              <a:ext cx="8479" cy="4807"/>
            </a:xfrm>
            <a:custGeom>
              <a:avLst/>
              <a:gdLst/>
              <a:ahLst/>
              <a:cxnLst/>
              <a:rect l="l" t="t" r="r" b="b"/>
              <a:pathLst>
                <a:path w="157" h="89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72"/>
                    <a:pt x="60" y="84"/>
                  </a:cubicBezTo>
                  <a:cubicBezTo>
                    <a:pt x="69" y="87"/>
                    <a:pt x="78" y="89"/>
                    <a:pt x="87" y="89"/>
                  </a:cubicBezTo>
                  <a:cubicBezTo>
                    <a:pt x="117" y="89"/>
                    <a:pt x="147" y="73"/>
                    <a:pt x="156" y="37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10232;p59">
              <a:extLst>
                <a:ext uri="{FF2B5EF4-FFF2-40B4-BE49-F238E27FC236}">
                  <a16:creationId xmlns:a16="http://schemas.microsoft.com/office/drawing/2014/main" id="{ABE3ADED-618A-084B-5555-ADA88F9C7D48}"/>
                </a:ext>
              </a:extLst>
            </p:cNvPr>
            <p:cNvSpPr/>
            <p:nvPr/>
          </p:nvSpPr>
          <p:spPr>
            <a:xfrm flipH="1">
              <a:off x="6159833" y="3216821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69" y="1"/>
                  </a:moveTo>
                  <a:cubicBezTo>
                    <a:pt x="39" y="1"/>
                    <a:pt x="9" y="17"/>
                    <a:pt x="0" y="53"/>
                  </a:cubicBezTo>
                  <a:lnTo>
                    <a:pt x="144" y="101"/>
                  </a:lnTo>
                  <a:cubicBezTo>
                    <a:pt x="156" y="53"/>
                    <a:pt x="132" y="17"/>
                    <a:pt x="96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10233;p59">
              <a:extLst>
                <a:ext uri="{FF2B5EF4-FFF2-40B4-BE49-F238E27FC236}">
                  <a16:creationId xmlns:a16="http://schemas.microsoft.com/office/drawing/2014/main" id="{EA84DA33-C715-DE2F-E5B2-5864F460E98F}"/>
                </a:ext>
              </a:extLst>
            </p:cNvPr>
            <p:cNvSpPr/>
            <p:nvPr/>
          </p:nvSpPr>
          <p:spPr>
            <a:xfrm flipH="1">
              <a:off x="6184352" y="3208504"/>
              <a:ext cx="7831" cy="5401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72" y="1"/>
                  </a:moveTo>
                  <a:cubicBezTo>
                    <a:pt x="37" y="1"/>
                    <a:pt x="11" y="22"/>
                    <a:pt x="1" y="52"/>
                  </a:cubicBezTo>
                  <a:lnTo>
                    <a:pt x="132" y="99"/>
                  </a:lnTo>
                  <a:cubicBezTo>
                    <a:pt x="144" y="64"/>
                    <a:pt x="132" y="16"/>
                    <a:pt x="96" y="4"/>
                  </a:cubicBez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10234;p59">
              <a:extLst>
                <a:ext uri="{FF2B5EF4-FFF2-40B4-BE49-F238E27FC236}">
                  <a16:creationId xmlns:a16="http://schemas.microsoft.com/office/drawing/2014/main" id="{4483D13A-5C74-46FC-9A78-C3DB12598C2A}"/>
                </a:ext>
              </a:extLst>
            </p:cNvPr>
            <p:cNvSpPr/>
            <p:nvPr/>
          </p:nvSpPr>
          <p:spPr>
            <a:xfrm flipH="1">
              <a:off x="6208277" y="3200133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0"/>
                  </a:moveTo>
                  <a:cubicBezTo>
                    <a:pt x="44" y="0"/>
                    <a:pt x="10" y="22"/>
                    <a:pt x="0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6" y="3"/>
                  </a:cubicBezTo>
                  <a:cubicBezTo>
                    <a:pt x="90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10235;p59">
              <a:extLst>
                <a:ext uri="{FF2B5EF4-FFF2-40B4-BE49-F238E27FC236}">
                  <a16:creationId xmlns:a16="http://schemas.microsoft.com/office/drawing/2014/main" id="{4A082682-A543-64AD-246A-AE19914CF214}"/>
                </a:ext>
              </a:extLst>
            </p:cNvPr>
            <p:cNvSpPr/>
            <p:nvPr/>
          </p:nvSpPr>
          <p:spPr>
            <a:xfrm flipH="1">
              <a:off x="6208277" y="3160005"/>
              <a:ext cx="9073" cy="7615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76" y="1"/>
                  </a:moveTo>
                  <a:cubicBezTo>
                    <a:pt x="45" y="1"/>
                    <a:pt x="22" y="16"/>
                    <a:pt x="12" y="53"/>
                  </a:cubicBezTo>
                  <a:cubicBezTo>
                    <a:pt x="0" y="89"/>
                    <a:pt x="24" y="125"/>
                    <a:pt x="60" y="137"/>
                  </a:cubicBezTo>
                  <a:cubicBezTo>
                    <a:pt x="69" y="139"/>
                    <a:pt x="78" y="141"/>
                    <a:pt x="87" y="141"/>
                  </a:cubicBezTo>
                  <a:cubicBezTo>
                    <a:pt x="117" y="141"/>
                    <a:pt x="147" y="125"/>
                    <a:pt x="156" y="89"/>
                  </a:cubicBezTo>
                  <a:cubicBezTo>
                    <a:pt x="168" y="53"/>
                    <a:pt x="144" y="17"/>
                    <a:pt x="108" y="5"/>
                  </a:cubicBezTo>
                  <a:cubicBezTo>
                    <a:pt x="97" y="2"/>
                    <a:pt x="86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10236;p59">
              <a:extLst>
                <a:ext uri="{FF2B5EF4-FFF2-40B4-BE49-F238E27FC236}">
                  <a16:creationId xmlns:a16="http://schemas.microsoft.com/office/drawing/2014/main" id="{343B28B8-FBD1-AA82-9595-537E39C3DC9F}"/>
                </a:ext>
              </a:extLst>
            </p:cNvPr>
            <p:cNvSpPr/>
            <p:nvPr/>
          </p:nvSpPr>
          <p:spPr>
            <a:xfrm flipH="1">
              <a:off x="6192777" y="3154443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84"/>
                    <a:pt x="60" y="96"/>
                  </a:cubicBezTo>
                  <a:cubicBezTo>
                    <a:pt x="67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10237;p59">
              <a:extLst>
                <a:ext uri="{FF2B5EF4-FFF2-40B4-BE49-F238E27FC236}">
                  <a16:creationId xmlns:a16="http://schemas.microsoft.com/office/drawing/2014/main" id="{A5C6ADD2-078B-74E7-85D4-88565E473C47}"/>
                </a:ext>
              </a:extLst>
            </p:cNvPr>
            <p:cNvSpPr/>
            <p:nvPr/>
          </p:nvSpPr>
          <p:spPr>
            <a:xfrm flipH="1">
              <a:off x="6168204" y="3162166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85"/>
                    <a:pt x="61" y="97"/>
                  </a:cubicBezTo>
                  <a:cubicBezTo>
                    <a:pt x="67" y="99"/>
                    <a:pt x="74" y="100"/>
                    <a:pt x="80" y="100"/>
                  </a:cubicBezTo>
                  <a:cubicBezTo>
                    <a:pt x="112" y="100"/>
                    <a:pt x="146" y="78"/>
                    <a:pt x="156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10238;p59">
              <a:extLst>
                <a:ext uri="{FF2B5EF4-FFF2-40B4-BE49-F238E27FC236}">
                  <a16:creationId xmlns:a16="http://schemas.microsoft.com/office/drawing/2014/main" id="{8062A0E2-5116-E5B5-086A-35AF6F062156}"/>
                </a:ext>
              </a:extLst>
            </p:cNvPr>
            <p:cNvSpPr/>
            <p:nvPr/>
          </p:nvSpPr>
          <p:spPr>
            <a:xfrm flipH="1">
              <a:off x="6183704" y="3167836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4" y="0"/>
                  </a:moveTo>
                  <a:cubicBezTo>
                    <a:pt x="49" y="0"/>
                    <a:pt x="23" y="22"/>
                    <a:pt x="13" y="51"/>
                  </a:cubicBezTo>
                  <a:cubicBezTo>
                    <a:pt x="1" y="87"/>
                    <a:pt x="25" y="135"/>
                    <a:pt x="61" y="147"/>
                  </a:cubicBezTo>
                  <a:cubicBezTo>
                    <a:pt x="67" y="149"/>
                    <a:pt x="73" y="150"/>
                    <a:pt x="80" y="150"/>
                  </a:cubicBezTo>
                  <a:cubicBezTo>
                    <a:pt x="109" y="150"/>
                    <a:pt x="137" y="129"/>
                    <a:pt x="156" y="99"/>
                  </a:cubicBezTo>
                  <a:cubicBezTo>
                    <a:pt x="168" y="63"/>
                    <a:pt x="144" y="16"/>
                    <a:pt x="108" y="4"/>
                  </a:cubicBezTo>
                  <a:cubicBezTo>
                    <a:pt x="100" y="1"/>
                    <a:pt x="9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10239;p59">
              <a:extLst>
                <a:ext uri="{FF2B5EF4-FFF2-40B4-BE49-F238E27FC236}">
                  <a16:creationId xmlns:a16="http://schemas.microsoft.com/office/drawing/2014/main" id="{8E1A12F6-1794-E50A-E720-1A33CA5F4FE3}"/>
                </a:ext>
              </a:extLst>
            </p:cNvPr>
            <p:cNvSpPr/>
            <p:nvPr/>
          </p:nvSpPr>
          <p:spPr>
            <a:xfrm flipH="1">
              <a:off x="6159185" y="3175559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4" y="1"/>
                  </a:moveTo>
                  <a:cubicBezTo>
                    <a:pt x="48" y="1"/>
                    <a:pt x="22" y="22"/>
                    <a:pt x="12" y="52"/>
                  </a:cubicBezTo>
                  <a:cubicBezTo>
                    <a:pt x="0" y="100"/>
                    <a:pt x="24" y="136"/>
                    <a:pt x="60" y="148"/>
                  </a:cubicBezTo>
                  <a:cubicBezTo>
                    <a:pt x="66" y="150"/>
                    <a:pt x="73" y="151"/>
                    <a:pt x="79" y="151"/>
                  </a:cubicBezTo>
                  <a:cubicBezTo>
                    <a:pt x="108" y="151"/>
                    <a:pt x="136" y="129"/>
                    <a:pt x="156" y="100"/>
                  </a:cubicBezTo>
                  <a:cubicBezTo>
                    <a:pt x="168" y="64"/>
                    <a:pt x="144" y="16"/>
                    <a:pt x="108" y="4"/>
                  </a:cubicBezTo>
                  <a:cubicBezTo>
                    <a:pt x="99" y="2"/>
                    <a:pt x="9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10240;p59">
              <a:extLst>
                <a:ext uri="{FF2B5EF4-FFF2-40B4-BE49-F238E27FC236}">
                  <a16:creationId xmlns:a16="http://schemas.microsoft.com/office/drawing/2014/main" id="{C8503573-D405-6328-8D63-68E14A321393}"/>
                </a:ext>
              </a:extLst>
            </p:cNvPr>
            <p:cNvSpPr/>
            <p:nvPr/>
          </p:nvSpPr>
          <p:spPr>
            <a:xfrm flipH="1">
              <a:off x="6134666" y="3183930"/>
              <a:ext cx="9073" cy="8209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76" y="0"/>
                  </a:moveTo>
                  <a:cubicBezTo>
                    <a:pt x="45" y="0"/>
                    <a:pt x="22" y="16"/>
                    <a:pt x="12" y="52"/>
                  </a:cubicBezTo>
                  <a:cubicBezTo>
                    <a:pt x="1" y="88"/>
                    <a:pt x="24" y="136"/>
                    <a:pt x="60" y="148"/>
                  </a:cubicBezTo>
                  <a:cubicBezTo>
                    <a:pt x="67" y="150"/>
                    <a:pt x="73" y="151"/>
                    <a:pt x="79" y="151"/>
                  </a:cubicBezTo>
                  <a:cubicBezTo>
                    <a:pt x="109" y="151"/>
                    <a:pt x="136" y="130"/>
                    <a:pt x="156" y="100"/>
                  </a:cubicBezTo>
                  <a:cubicBezTo>
                    <a:pt x="168" y="52"/>
                    <a:pt x="144" y="16"/>
                    <a:pt x="108" y="4"/>
                  </a:cubicBezTo>
                  <a:cubicBezTo>
                    <a:pt x="97" y="2"/>
                    <a:pt x="86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10241;p59">
              <a:extLst>
                <a:ext uri="{FF2B5EF4-FFF2-40B4-BE49-F238E27FC236}">
                  <a16:creationId xmlns:a16="http://schemas.microsoft.com/office/drawing/2014/main" id="{8AD1339C-F148-FE5D-0010-911DA55018CF}"/>
                </a:ext>
              </a:extLst>
            </p:cNvPr>
            <p:cNvSpPr/>
            <p:nvPr/>
          </p:nvSpPr>
          <p:spPr>
            <a:xfrm flipH="1">
              <a:off x="6144333" y="3169943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84"/>
                    <a:pt x="60" y="96"/>
                  </a:cubicBezTo>
                  <a:cubicBezTo>
                    <a:pt x="66" y="98"/>
                    <a:pt x="73" y="99"/>
                    <a:pt x="79" y="99"/>
                  </a:cubicBezTo>
                  <a:cubicBezTo>
                    <a:pt x="108" y="99"/>
                    <a:pt x="134" y="78"/>
                    <a:pt x="144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10242;p59">
              <a:extLst>
                <a:ext uri="{FF2B5EF4-FFF2-40B4-BE49-F238E27FC236}">
                  <a16:creationId xmlns:a16="http://schemas.microsoft.com/office/drawing/2014/main" id="{C5B74DD2-41B6-76FB-8B34-FED27EEE7A08}"/>
                </a:ext>
              </a:extLst>
            </p:cNvPr>
            <p:cNvSpPr/>
            <p:nvPr/>
          </p:nvSpPr>
          <p:spPr>
            <a:xfrm flipH="1">
              <a:off x="6151408" y="3192032"/>
              <a:ext cx="8479" cy="5077"/>
            </a:xfrm>
            <a:custGeom>
              <a:avLst/>
              <a:gdLst/>
              <a:ahLst/>
              <a:cxnLst/>
              <a:rect l="l" t="t" r="r" b="b"/>
              <a:pathLst>
                <a:path w="157" h="94" extrusionOk="0">
                  <a:moveTo>
                    <a:pt x="66" y="1"/>
                  </a:moveTo>
                  <a:cubicBezTo>
                    <a:pt x="37" y="1"/>
                    <a:pt x="9" y="23"/>
                    <a:pt x="1" y="58"/>
                  </a:cubicBezTo>
                  <a:lnTo>
                    <a:pt x="144" y="94"/>
                  </a:lnTo>
                  <a:cubicBezTo>
                    <a:pt x="156" y="58"/>
                    <a:pt x="132" y="22"/>
                    <a:pt x="96" y="10"/>
                  </a:cubicBezTo>
                  <a:cubicBezTo>
                    <a:pt x="87" y="4"/>
                    <a:pt x="76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10243;p59">
              <a:extLst>
                <a:ext uri="{FF2B5EF4-FFF2-40B4-BE49-F238E27FC236}">
                  <a16:creationId xmlns:a16="http://schemas.microsoft.com/office/drawing/2014/main" id="{87FA7227-FE47-FBA4-1A22-9D4558AE1112}"/>
                </a:ext>
              </a:extLst>
            </p:cNvPr>
            <p:cNvSpPr/>
            <p:nvPr/>
          </p:nvSpPr>
          <p:spPr>
            <a:xfrm flipH="1">
              <a:off x="6175981" y="3183985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7" y="0"/>
                  </a:moveTo>
                  <a:cubicBezTo>
                    <a:pt x="48" y="0"/>
                    <a:pt x="20" y="22"/>
                    <a:pt x="0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6" y="3"/>
                  </a:cubicBezTo>
                  <a:cubicBezTo>
                    <a:pt x="90" y="1"/>
                    <a:pt x="8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10244;p59">
              <a:extLst>
                <a:ext uri="{FF2B5EF4-FFF2-40B4-BE49-F238E27FC236}">
                  <a16:creationId xmlns:a16="http://schemas.microsoft.com/office/drawing/2014/main" id="{E8AAD9DC-63EC-47B4-A305-5166CF2852D1}"/>
                </a:ext>
              </a:extLst>
            </p:cNvPr>
            <p:cNvSpPr/>
            <p:nvPr/>
          </p:nvSpPr>
          <p:spPr>
            <a:xfrm flipH="1">
              <a:off x="6199852" y="3176153"/>
              <a:ext cx="8479" cy="4807"/>
            </a:xfrm>
            <a:custGeom>
              <a:avLst/>
              <a:gdLst/>
              <a:ahLst/>
              <a:cxnLst/>
              <a:rect l="l" t="t" r="r" b="b"/>
              <a:pathLst>
                <a:path w="157" h="89" extrusionOk="0">
                  <a:moveTo>
                    <a:pt x="63" y="1"/>
                  </a:moveTo>
                  <a:cubicBezTo>
                    <a:pt x="32" y="1"/>
                    <a:pt x="10" y="14"/>
                    <a:pt x="1" y="41"/>
                  </a:cubicBezTo>
                  <a:lnTo>
                    <a:pt x="144" y="89"/>
                  </a:lnTo>
                  <a:cubicBezTo>
                    <a:pt x="156" y="53"/>
                    <a:pt x="132" y="17"/>
                    <a:pt x="97" y="5"/>
                  </a:cubicBezTo>
                  <a:cubicBezTo>
                    <a:pt x="85" y="2"/>
                    <a:pt x="73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10245;p59">
              <a:extLst>
                <a:ext uri="{FF2B5EF4-FFF2-40B4-BE49-F238E27FC236}">
                  <a16:creationId xmlns:a16="http://schemas.microsoft.com/office/drawing/2014/main" id="{1616E519-3395-0A13-7F78-301B5790DE47}"/>
                </a:ext>
              </a:extLst>
            </p:cNvPr>
            <p:cNvSpPr/>
            <p:nvPr/>
          </p:nvSpPr>
          <p:spPr>
            <a:xfrm flipH="1">
              <a:off x="6201148" y="3136134"/>
              <a:ext cx="8479" cy="7561"/>
            </a:xfrm>
            <a:custGeom>
              <a:avLst/>
              <a:gdLst/>
              <a:ahLst/>
              <a:cxnLst/>
              <a:rect l="l" t="t" r="r" b="b"/>
              <a:pathLst>
                <a:path w="157" h="140" extrusionOk="0">
                  <a:moveTo>
                    <a:pt x="72" y="0"/>
                  </a:moveTo>
                  <a:cubicBezTo>
                    <a:pt x="45" y="0"/>
                    <a:pt x="22" y="16"/>
                    <a:pt x="13" y="53"/>
                  </a:cubicBezTo>
                  <a:cubicBezTo>
                    <a:pt x="1" y="88"/>
                    <a:pt x="25" y="124"/>
                    <a:pt x="61" y="136"/>
                  </a:cubicBezTo>
                  <a:cubicBezTo>
                    <a:pt x="67" y="138"/>
                    <a:pt x="74" y="139"/>
                    <a:pt x="81" y="139"/>
                  </a:cubicBezTo>
                  <a:cubicBezTo>
                    <a:pt x="112" y="139"/>
                    <a:pt x="147" y="118"/>
                    <a:pt x="156" y="88"/>
                  </a:cubicBezTo>
                  <a:cubicBezTo>
                    <a:pt x="156" y="53"/>
                    <a:pt x="144" y="17"/>
                    <a:pt x="97" y="5"/>
                  </a:cubicBezTo>
                  <a:cubicBezTo>
                    <a:pt x="88" y="2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10246;p59">
              <a:extLst>
                <a:ext uri="{FF2B5EF4-FFF2-40B4-BE49-F238E27FC236}">
                  <a16:creationId xmlns:a16="http://schemas.microsoft.com/office/drawing/2014/main" id="{90B7BF68-DDFF-AC9A-3924-128299ADD953}"/>
                </a:ext>
              </a:extLst>
            </p:cNvPr>
            <p:cNvSpPr/>
            <p:nvPr/>
          </p:nvSpPr>
          <p:spPr>
            <a:xfrm flipH="1">
              <a:off x="6185648" y="3130571"/>
              <a:ext cx="7831" cy="4807"/>
            </a:xfrm>
            <a:custGeom>
              <a:avLst/>
              <a:gdLst/>
              <a:ahLst/>
              <a:cxnLst/>
              <a:rect l="l" t="t" r="r" b="b"/>
              <a:pathLst>
                <a:path w="145" h="89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13" y="72"/>
                    <a:pt x="61" y="84"/>
                  </a:cubicBezTo>
                  <a:cubicBezTo>
                    <a:pt x="69" y="87"/>
                    <a:pt x="78" y="88"/>
                    <a:pt x="86" y="88"/>
                  </a:cubicBezTo>
                  <a:cubicBezTo>
                    <a:pt x="112" y="88"/>
                    <a:pt x="135" y="72"/>
                    <a:pt x="144" y="36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10247;p59">
              <a:extLst>
                <a:ext uri="{FF2B5EF4-FFF2-40B4-BE49-F238E27FC236}">
                  <a16:creationId xmlns:a16="http://schemas.microsoft.com/office/drawing/2014/main" id="{423F9735-7489-C001-B321-7DA3FB490E62}"/>
                </a:ext>
              </a:extLst>
            </p:cNvPr>
            <p:cNvSpPr/>
            <p:nvPr/>
          </p:nvSpPr>
          <p:spPr>
            <a:xfrm flipH="1">
              <a:off x="6161129" y="3137646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0" y="1"/>
                  </a:moveTo>
                  <a:cubicBezTo>
                    <a:pt x="0" y="36"/>
                    <a:pt x="12" y="84"/>
                    <a:pt x="60" y="96"/>
                  </a:cubicBezTo>
                  <a:cubicBezTo>
                    <a:pt x="66" y="98"/>
                    <a:pt x="73" y="99"/>
                    <a:pt x="79" y="99"/>
                  </a:cubicBezTo>
                  <a:cubicBezTo>
                    <a:pt x="108" y="99"/>
                    <a:pt x="134" y="78"/>
                    <a:pt x="144" y="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10248;p59">
              <a:extLst>
                <a:ext uri="{FF2B5EF4-FFF2-40B4-BE49-F238E27FC236}">
                  <a16:creationId xmlns:a16="http://schemas.microsoft.com/office/drawing/2014/main" id="{B1A2D0C3-7697-D854-3CE8-1B28A8E1DC3D}"/>
                </a:ext>
              </a:extLst>
            </p:cNvPr>
            <p:cNvSpPr/>
            <p:nvPr/>
          </p:nvSpPr>
          <p:spPr>
            <a:xfrm flipH="1">
              <a:off x="6175981" y="3143317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4" y="0"/>
                  </a:moveTo>
                  <a:cubicBezTo>
                    <a:pt x="48" y="0"/>
                    <a:pt x="22" y="22"/>
                    <a:pt x="12" y="51"/>
                  </a:cubicBezTo>
                  <a:cubicBezTo>
                    <a:pt x="0" y="99"/>
                    <a:pt x="24" y="135"/>
                    <a:pt x="60" y="147"/>
                  </a:cubicBezTo>
                  <a:cubicBezTo>
                    <a:pt x="66" y="149"/>
                    <a:pt x="73" y="150"/>
                    <a:pt x="80" y="150"/>
                  </a:cubicBezTo>
                  <a:cubicBezTo>
                    <a:pt x="112" y="150"/>
                    <a:pt x="146" y="128"/>
                    <a:pt x="156" y="99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99" y="1"/>
                    <a:pt x="91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10249;p59">
              <a:extLst>
                <a:ext uri="{FF2B5EF4-FFF2-40B4-BE49-F238E27FC236}">
                  <a16:creationId xmlns:a16="http://schemas.microsoft.com/office/drawing/2014/main" id="{E74B130D-C9AD-B785-9559-E1768EABFB02}"/>
                </a:ext>
              </a:extLst>
            </p:cNvPr>
            <p:cNvSpPr/>
            <p:nvPr/>
          </p:nvSpPr>
          <p:spPr>
            <a:xfrm flipH="1">
              <a:off x="6151408" y="3151040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8" y="1"/>
                  </a:moveTo>
                  <a:cubicBezTo>
                    <a:pt x="57" y="1"/>
                    <a:pt x="22" y="22"/>
                    <a:pt x="13" y="52"/>
                  </a:cubicBezTo>
                  <a:cubicBezTo>
                    <a:pt x="1" y="99"/>
                    <a:pt x="25" y="135"/>
                    <a:pt x="60" y="147"/>
                  </a:cubicBezTo>
                  <a:cubicBezTo>
                    <a:pt x="69" y="149"/>
                    <a:pt x="77" y="150"/>
                    <a:pt x="85" y="150"/>
                  </a:cubicBezTo>
                  <a:cubicBezTo>
                    <a:pt x="120" y="150"/>
                    <a:pt x="146" y="129"/>
                    <a:pt x="156" y="99"/>
                  </a:cubicBezTo>
                  <a:cubicBezTo>
                    <a:pt x="168" y="63"/>
                    <a:pt x="144" y="16"/>
                    <a:pt x="108" y="4"/>
                  </a:cubicBezTo>
                  <a:cubicBezTo>
                    <a:pt x="102" y="2"/>
                    <a:pt x="95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10250;p59">
              <a:extLst>
                <a:ext uri="{FF2B5EF4-FFF2-40B4-BE49-F238E27FC236}">
                  <a16:creationId xmlns:a16="http://schemas.microsoft.com/office/drawing/2014/main" id="{6E8B4B96-E060-C42E-8243-3697EE9367E0}"/>
                </a:ext>
              </a:extLst>
            </p:cNvPr>
            <p:cNvSpPr/>
            <p:nvPr/>
          </p:nvSpPr>
          <p:spPr>
            <a:xfrm flipH="1">
              <a:off x="6126889" y="3158817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89" y="0"/>
                  </a:moveTo>
                  <a:cubicBezTo>
                    <a:pt x="57" y="0"/>
                    <a:pt x="23" y="21"/>
                    <a:pt x="13" y="51"/>
                  </a:cubicBezTo>
                  <a:cubicBezTo>
                    <a:pt x="1" y="87"/>
                    <a:pt x="25" y="135"/>
                    <a:pt x="61" y="147"/>
                  </a:cubicBezTo>
                  <a:cubicBezTo>
                    <a:pt x="69" y="149"/>
                    <a:pt x="77" y="150"/>
                    <a:pt x="85" y="150"/>
                  </a:cubicBezTo>
                  <a:cubicBezTo>
                    <a:pt x="121" y="150"/>
                    <a:pt x="147" y="128"/>
                    <a:pt x="156" y="99"/>
                  </a:cubicBezTo>
                  <a:cubicBezTo>
                    <a:pt x="168" y="51"/>
                    <a:pt x="144" y="15"/>
                    <a:pt x="109" y="3"/>
                  </a:cubicBezTo>
                  <a:cubicBezTo>
                    <a:pt x="102" y="1"/>
                    <a:pt x="9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10251;p59">
              <a:extLst>
                <a:ext uri="{FF2B5EF4-FFF2-40B4-BE49-F238E27FC236}">
                  <a16:creationId xmlns:a16="http://schemas.microsoft.com/office/drawing/2014/main" id="{1D07E9DF-C71A-EAFB-2093-9FAB4B128A6D}"/>
                </a:ext>
              </a:extLst>
            </p:cNvPr>
            <p:cNvSpPr/>
            <p:nvPr/>
          </p:nvSpPr>
          <p:spPr>
            <a:xfrm flipH="1">
              <a:off x="6136556" y="3144775"/>
              <a:ext cx="8479" cy="5347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13" y="0"/>
                  </a:moveTo>
                  <a:cubicBezTo>
                    <a:pt x="1" y="48"/>
                    <a:pt x="25" y="84"/>
                    <a:pt x="72" y="96"/>
                  </a:cubicBezTo>
                  <a:cubicBezTo>
                    <a:pt x="79" y="98"/>
                    <a:pt x="85" y="99"/>
                    <a:pt x="91" y="99"/>
                  </a:cubicBezTo>
                  <a:cubicBezTo>
                    <a:pt x="120" y="99"/>
                    <a:pt x="146" y="77"/>
                    <a:pt x="156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10252;p59">
              <a:extLst>
                <a:ext uri="{FF2B5EF4-FFF2-40B4-BE49-F238E27FC236}">
                  <a16:creationId xmlns:a16="http://schemas.microsoft.com/office/drawing/2014/main" id="{3C63D957-1712-D348-775F-52B42AF3AE15}"/>
                </a:ext>
              </a:extLst>
            </p:cNvPr>
            <p:cNvSpPr/>
            <p:nvPr/>
          </p:nvSpPr>
          <p:spPr>
            <a:xfrm flipH="1">
              <a:off x="6143685" y="3167188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65" y="1"/>
                  </a:moveTo>
                  <a:cubicBezTo>
                    <a:pt x="36" y="1"/>
                    <a:pt x="10" y="22"/>
                    <a:pt x="0" y="51"/>
                  </a:cubicBezTo>
                  <a:lnTo>
                    <a:pt x="132" y="99"/>
                  </a:lnTo>
                  <a:cubicBezTo>
                    <a:pt x="144" y="63"/>
                    <a:pt x="132" y="16"/>
                    <a:pt x="84" y="4"/>
                  </a:cubicBezTo>
                  <a:cubicBezTo>
                    <a:pt x="77" y="1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10253;p59">
              <a:extLst>
                <a:ext uri="{FF2B5EF4-FFF2-40B4-BE49-F238E27FC236}">
                  <a16:creationId xmlns:a16="http://schemas.microsoft.com/office/drawing/2014/main" id="{503119D7-98F8-E120-9B78-0DF8329A0C03}"/>
                </a:ext>
              </a:extLst>
            </p:cNvPr>
            <p:cNvSpPr/>
            <p:nvPr/>
          </p:nvSpPr>
          <p:spPr>
            <a:xfrm flipH="1">
              <a:off x="6167556" y="3159465"/>
              <a:ext cx="8479" cy="5347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72" y="0"/>
                  </a:moveTo>
                  <a:cubicBezTo>
                    <a:pt x="37" y="0"/>
                    <a:pt x="11" y="21"/>
                    <a:pt x="1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6" y="3"/>
                  </a:cubicBezTo>
                  <a:cubicBezTo>
                    <a:pt x="88" y="1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10254;p59">
              <a:extLst>
                <a:ext uri="{FF2B5EF4-FFF2-40B4-BE49-F238E27FC236}">
                  <a16:creationId xmlns:a16="http://schemas.microsoft.com/office/drawing/2014/main" id="{50CC0D60-1935-551F-8F5C-3F4BB55E62D7}"/>
                </a:ext>
              </a:extLst>
            </p:cNvPr>
            <p:cNvSpPr/>
            <p:nvPr/>
          </p:nvSpPr>
          <p:spPr>
            <a:xfrm flipH="1">
              <a:off x="6192129" y="3151688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4" y="1"/>
                    <a:pt x="10" y="22"/>
                    <a:pt x="0" y="51"/>
                  </a:cubicBezTo>
                  <a:lnTo>
                    <a:pt x="144" y="99"/>
                  </a:lnTo>
                  <a:cubicBezTo>
                    <a:pt x="156" y="63"/>
                    <a:pt x="132" y="16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10255;p59">
              <a:extLst>
                <a:ext uri="{FF2B5EF4-FFF2-40B4-BE49-F238E27FC236}">
                  <a16:creationId xmlns:a16="http://schemas.microsoft.com/office/drawing/2014/main" id="{8E8F4A5B-AE99-66B7-C02F-EE50486C5560}"/>
                </a:ext>
              </a:extLst>
            </p:cNvPr>
            <p:cNvSpPr/>
            <p:nvPr/>
          </p:nvSpPr>
          <p:spPr>
            <a:xfrm flipH="1">
              <a:off x="6194073" y="3112209"/>
              <a:ext cx="8425" cy="7561"/>
            </a:xfrm>
            <a:custGeom>
              <a:avLst/>
              <a:gdLst/>
              <a:ahLst/>
              <a:cxnLst/>
              <a:rect l="l" t="t" r="r" b="b"/>
              <a:pathLst>
                <a:path w="156" h="140" extrusionOk="0">
                  <a:moveTo>
                    <a:pt x="71" y="1"/>
                  </a:moveTo>
                  <a:cubicBezTo>
                    <a:pt x="45" y="1"/>
                    <a:pt x="22" y="17"/>
                    <a:pt x="12" y="53"/>
                  </a:cubicBezTo>
                  <a:cubicBezTo>
                    <a:pt x="0" y="89"/>
                    <a:pt x="24" y="125"/>
                    <a:pt x="60" y="137"/>
                  </a:cubicBezTo>
                  <a:cubicBezTo>
                    <a:pt x="67" y="139"/>
                    <a:pt x="73" y="140"/>
                    <a:pt x="80" y="140"/>
                  </a:cubicBezTo>
                  <a:cubicBezTo>
                    <a:pt x="112" y="140"/>
                    <a:pt x="144" y="119"/>
                    <a:pt x="144" y="89"/>
                  </a:cubicBezTo>
                  <a:cubicBezTo>
                    <a:pt x="156" y="53"/>
                    <a:pt x="132" y="17"/>
                    <a:pt x="96" y="5"/>
                  </a:cubicBezTo>
                  <a:cubicBezTo>
                    <a:pt x="88" y="2"/>
                    <a:pt x="79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10256;p59">
              <a:extLst>
                <a:ext uri="{FF2B5EF4-FFF2-40B4-BE49-F238E27FC236}">
                  <a16:creationId xmlns:a16="http://schemas.microsoft.com/office/drawing/2014/main" id="{518BA23C-3DDA-1F9C-C6CE-F92449F5F2DF}"/>
                </a:ext>
              </a:extLst>
            </p:cNvPr>
            <p:cNvSpPr/>
            <p:nvPr/>
          </p:nvSpPr>
          <p:spPr>
            <a:xfrm flipH="1">
              <a:off x="6178573" y="3105998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0" y="1"/>
                  </a:moveTo>
                  <a:cubicBezTo>
                    <a:pt x="0" y="49"/>
                    <a:pt x="12" y="84"/>
                    <a:pt x="60" y="96"/>
                  </a:cubicBezTo>
                  <a:cubicBezTo>
                    <a:pt x="67" y="99"/>
                    <a:pt x="73" y="100"/>
                    <a:pt x="79" y="100"/>
                  </a:cubicBezTo>
                  <a:cubicBezTo>
                    <a:pt x="108" y="100"/>
                    <a:pt x="134" y="78"/>
                    <a:pt x="144" y="4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10257;p59">
              <a:extLst>
                <a:ext uri="{FF2B5EF4-FFF2-40B4-BE49-F238E27FC236}">
                  <a16:creationId xmlns:a16="http://schemas.microsoft.com/office/drawing/2014/main" id="{7A48A4AB-A3EA-68B9-6332-0538E8DF01F0}"/>
                </a:ext>
              </a:extLst>
            </p:cNvPr>
            <p:cNvSpPr/>
            <p:nvPr/>
          </p:nvSpPr>
          <p:spPr>
            <a:xfrm flipH="1">
              <a:off x="6153352" y="3113127"/>
              <a:ext cx="8479" cy="5185"/>
            </a:xfrm>
            <a:custGeom>
              <a:avLst/>
              <a:gdLst/>
              <a:ahLst/>
              <a:cxnLst/>
              <a:rect l="l" t="t" r="r" b="b"/>
              <a:pathLst>
                <a:path w="157" h="96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5" y="84"/>
                    <a:pt x="61" y="96"/>
                  </a:cubicBezTo>
                  <a:cubicBezTo>
                    <a:pt x="96" y="96"/>
                    <a:pt x="144" y="84"/>
                    <a:pt x="156" y="36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10258;p59">
              <a:extLst>
                <a:ext uri="{FF2B5EF4-FFF2-40B4-BE49-F238E27FC236}">
                  <a16:creationId xmlns:a16="http://schemas.microsoft.com/office/drawing/2014/main" id="{8C934BC5-C901-7F1D-EB36-925D0C577E6B}"/>
                </a:ext>
              </a:extLst>
            </p:cNvPr>
            <p:cNvSpPr/>
            <p:nvPr/>
          </p:nvSpPr>
          <p:spPr>
            <a:xfrm flipH="1">
              <a:off x="6168852" y="3119338"/>
              <a:ext cx="9127" cy="7561"/>
            </a:xfrm>
            <a:custGeom>
              <a:avLst/>
              <a:gdLst/>
              <a:ahLst/>
              <a:cxnLst/>
              <a:rect l="l" t="t" r="r" b="b"/>
              <a:pathLst>
                <a:path w="169" h="140" extrusionOk="0">
                  <a:moveTo>
                    <a:pt x="77" y="1"/>
                  </a:moveTo>
                  <a:cubicBezTo>
                    <a:pt x="45" y="1"/>
                    <a:pt x="22" y="16"/>
                    <a:pt x="13" y="53"/>
                  </a:cubicBezTo>
                  <a:cubicBezTo>
                    <a:pt x="1" y="89"/>
                    <a:pt x="25" y="124"/>
                    <a:pt x="61" y="136"/>
                  </a:cubicBezTo>
                  <a:cubicBezTo>
                    <a:pt x="67" y="138"/>
                    <a:pt x="74" y="139"/>
                    <a:pt x="81" y="139"/>
                  </a:cubicBezTo>
                  <a:cubicBezTo>
                    <a:pt x="112" y="139"/>
                    <a:pt x="146" y="118"/>
                    <a:pt x="156" y="89"/>
                  </a:cubicBezTo>
                  <a:cubicBezTo>
                    <a:pt x="168" y="53"/>
                    <a:pt x="144" y="5"/>
                    <a:pt x="108" y="5"/>
                  </a:cubicBezTo>
                  <a:cubicBezTo>
                    <a:pt x="97" y="2"/>
                    <a:pt x="87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10259;p59">
              <a:extLst>
                <a:ext uri="{FF2B5EF4-FFF2-40B4-BE49-F238E27FC236}">
                  <a16:creationId xmlns:a16="http://schemas.microsoft.com/office/drawing/2014/main" id="{7540EA47-A1E1-0F6D-2CAE-CFEB87728066}"/>
                </a:ext>
              </a:extLst>
            </p:cNvPr>
            <p:cNvSpPr/>
            <p:nvPr/>
          </p:nvSpPr>
          <p:spPr>
            <a:xfrm flipH="1">
              <a:off x="6144333" y="3126035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108" y="0"/>
                  </a:moveTo>
                  <a:cubicBezTo>
                    <a:pt x="72" y="0"/>
                    <a:pt x="24" y="12"/>
                    <a:pt x="12" y="60"/>
                  </a:cubicBezTo>
                  <a:cubicBezTo>
                    <a:pt x="0" y="96"/>
                    <a:pt x="24" y="132"/>
                    <a:pt x="72" y="144"/>
                  </a:cubicBezTo>
                  <a:cubicBezTo>
                    <a:pt x="78" y="146"/>
                    <a:pt x="85" y="147"/>
                    <a:pt x="91" y="147"/>
                  </a:cubicBezTo>
                  <a:cubicBezTo>
                    <a:pt x="120" y="147"/>
                    <a:pt x="146" y="126"/>
                    <a:pt x="156" y="96"/>
                  </a:cubicBezTo>
                  <a:cubicBezTo>
                    <a:pt x="168" y="60"/>
                    <a:pt x="144" y="12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10260;p59">
              <a:extLst>
                <a:ext uri="{FF2B5EF4-FFF2-40B4-BE49-F238E27FC236}">
                  <a16:creationId xmlns:a16="http://schemas.microsoft.com/office/drawing/2014/main" id="{A34680A1-4A2A-78EB-2C25-F34DD21AEA90}"/>
                </a:ext>
              </a:extLst>
            </p:cNvPr>
            <p:cNvSpPr/>
            <p:nvPr/>
          </p:nvSpPr>
          <p:spPr>
            <a:xfrm flipH="1">
              <a:off x="6119166" y="3132948"/>
              <a:ext cx="9073" cy="8641"/>
            </a:xfrm>
            <a:custGeom>
              <a:avLst/>
              <a:gdLst/>
              <a:ahLst/>
              <a:cxnLst/>
              <a:rect l="l" t="t" r="r" b="b"/>
              <a:pathLst>
                <a:path w="168" h="160" extrusionOk="0">
                  <a:moveTo>
                    <a:pt x="85" y="1"/>
                  </a:moveTo>
                  <a:cubicBezTo>
                    <a:pt x="49" y="1"/>
                    <a:pt x="22" y="24"/>
                    <a:pt x="12" y="64"/>
                  </a:cubicBezTo>
                  <a:cubicBezTo>
                    <a:pt x="0" y="100"/>
                    <a:pt x="24" y="147"/>
                    <a:pt x="60" y="159"/>
                  </a:cubicBezTo>
                  <a:cubicBezTo>
                    <a:pt x="96" y="159"/>
                    <a:pt x="144" y="147"/>
                    <a:pt x="156" y="100"/>
                  </a:cubicBezTo>
                  <a:cubicBezTo>
                    <a:pt x="168" y="64"/>
                    <a:pt x="144" y="16"/>
                    <a:pt x="108" y="4"/>
                  </a:cubicBezTo>
                  <a:cubicBezTo>
                    <a:pt x="100" y="2"/>
                    <a:pt x="92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10261;p59">
              <a:extLst>
                <a:ext uri="{FF2B5EF4-FFF2-40B4-BE49-F238E27FC236}">
                  <a16:creationId xmlns:a16="http://schemas.microsoft.com/office/drawing/2014/main" id="{53B1C85C-065A-32AF-CA75-211BA12237BB}"/>
                </a:ext>
              </a:extLst>
            </p:cNvPr>
            <p:cNvSpPr/>
            <p:nvPr/>
          </p:nvSpPr>
          <p:spPr>
            <a:xfrm flipH="1">
              <a:off x="6128833" y="3120202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24" y="73"/>
                    <a:pt x="60" y="84"/>
                  </a:cubicBezTo>
                  <a:cubicBezTo>
                    <a:pt x="66" y="87"/>
                    <a:pt x="73" y="88"/>
                    <a:pt x="80" y="88"/>
                  </a:cubicBezTo>
                  <a:cubicBezTo>
                    <a:pt x="112" y="88"/>
                    <a:pt x="146" y="66"/>
                    <a:pt x="156" y="37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10262;p59">
              <a:extLst>
                <a:ext uri="{FF2B5EF4-FFF2-40B4-BE49-F238E27FC236}">
                  <a16:creationId xmlns:a16="http://schemas.microsoft.com/office/drawing/2014/main" id="{0A6A161C-AB2A-FECC-44E1-036B75E8D9B0}"/>
                </a:ext>
              </a:extLst>
            </p:cNvPr>
            <p:cNvSpPr/>
            <p:nvPr/>
          </p:nvSpPr>
          <p:spPr>
            <a:xfrm flipH="1">
              <a:off x="6135962" y="3142021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76" y="0"/>
                  </a:moveTo>
                  <a:cubicBezTo>
                    <a:pt x="45" y="0"/>
                    <a:pt x="10" y="22"/>
                    <a:pt x="1" y="51"/>
                  </a:cubicBezTo>
                  <a:lnTo>
                    <a:pt x="144" y="99"/>
                  </a:lnTo>
                  <a:cubicBezTo>
                    <a:pt x="156" y="63"/>
                    <a:pt x="132" y="15"/>
                    <a:pt x="96" y="3"/>
                  </a:cubicBezTo>
                  <a:cubicBezTo>
                    <a:pt x="90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10263;p59">
              <a:extLst>
                <a:ext uri="{FF2B5EF4-FFF2-40B4-BE49-F238E27FC236}">
                  <a16:creationId xmlns:a16="http://schemas.microsoft.com/office/drawing/2014/main" id="{010FF812-8E76-D83F-1EA7-C514EAF30740}"/>
                </a:ext>
              </a:extLst>
            </p:cNvPr>
            <p:cNvSpPr/>
            <p:nvPr/>
          </p:nvSpPr>
          <p:spPr>
            <a:xfrm flipH="1">
              <a:off x="6160481" y="3134892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lnTo>
                    <a:pt x="144" y="99"/>
                  </a:lnTo>
                  <a:cubicBezTo>
                    <a:pt x="156" y="52"/>
                    <a:pt x="132" y="16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10264;p59">
              <a:extLst>
                <a:ext uri="{FF2B5EF4-FFF2-40B4-BE49-F238E27FC236}">
                  <a16:creationId xmlns:a16="http://schemas.microsoft.com/office/drawing/2014/main" id="{E960B7D2-BC9A-AD14-4F31-7F0199CAA381}"/>
                </a:ext>
              </a:extLst>
            </p:cNvPr>
            <p:cNvSpPr/>
            <p:nvPr/>
          </p:nvSpPr>
          <p:spPr>
            <a:xfrm flipH="1">
              <a:off x="6185000" y="3127817"/>
              <a:ext cx="7831" cy="4699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65" y="0"/>
                  </a:moveTo>
                  <a:cubicBezTo>
                    <a:pt x="33" y="0"/>
                    <a:pt x="1" y="22"/>
                    <a:pt x="1" y="51"/>
                  </a:cubicBezTo>
                  <a:lnTo>
                    <a:pt x="132" y="87"/>
                  </a:lnTo>
                  <a:cubicBezTo>
                    <a:pt x="144" y="51"/>
                    <a:pt x="120" y="15"/>
                    <a:pt x="85" y="3"/>
                  </a:cubicBezTo>
                  <a:cubicBezTo>
                    <a:pt x="78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10265;p59">
              <a:extLst>
                <a:ext uri="{FF2B5EF4-FFF2-40B4-BE49-F238E27FC236}">
                  <a16:creationId xmlns:a16="http://schemas.microsoft.com/office/drawing/2014/main" id="{75A24C63-4DB3-BAD8-3AD0-BB1711A04A5E}"/>
                </a:ext>
              </a:extLst>
            </p:cNvPr>
            <p:cNvSpPr/>
            <p:nvPr/>
          </p:nvSpPr>
          <p:spPr>
            <a:xfrm flipH="1">
              <a:off x="6186945" y="3087906"/>
              <a:ext cx="9073" cy="7993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96" y="1"/>
                  </a:moveTo>
                  <a:cubicBezTo>
                    <a:pt x="60" y="1"/>
                    <a:pt x="24" y="13"/>
                    <a:pt x="12" y="61"/>
                  </a:cubicBezTo>
                  <a:cubicBezTo>
                    <a:pt x="0" y="97"/>
                    <a:pt x="24" y="132"/>
                    <a:pt x="72" y="144"/>
                  </a:cubicBezTo>
                  <a:cubicBezTo>
                    <a:pt x="78" y="147"/>
                    <a:pt x="84" y="148"/>
                    <a:pt x="91" y="148"/>
                  </a:cubicBezTo>
                  <a:cubicBezTo>
                    <a:pt x="120" y="148"/>
                    <a:pt x="146" y="126"/>
                    <a:pt x="155" y="97"/>
                  </a:cubicBezTo>
                  <a:cubicBezTo>
                    <a:pt x="167" y="61"/>
                    <a:pt x="144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10266;p59">
              <a:extLst>
                <a:ext uri="{FF2B5EF4-FFF2-40B4-BE49-F238E27FC236}">
                  <a16:creationId xmlns:a16="http://schemas.microsoft.com/office/drawing/2014/main" id="{A4E795B4-06C2-74DD-9A34-B4327F5C79CF}"/>
                </a:ext>
              </a:extLst>
            </p:cNvPr>
            <p:cNvSpPr/>
            <p:nvPr/>
          </p:nvSpPr>
          <p:spPr>
            <a:xfrm flipH="1">
              <a:off x="6172093" y="3082127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13" y="0"/>
                  </a:moveTo>
                  <a:cubicBezTo>
                    <a:pt x="1" y="36"/>
                    <a:pt x="25" y="72"/>
                    <a:pt x="73" y="84"/>
                  </a:cubicBezTo>
                  <a:cubicBezTo>
                    <a:pt x="79" y="86"/>
                    <a:pt x="85" y="87"/>
                    <a:pt x="92" y="87"/>
                  </a:cubicBezTo>
                  <a:cubicBezTo>
                    <a:pt x="121" y="87"/>
                    <a:pt x="147" y="66"/>
                    <a:pt x="156" y="36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10267;p59">
              <a:extLst>
                <a:ext uri="{FF2B5EF4-FFF2-40B4-BE49-F238E27FC236}">
                  <a16:creationId xmlns:a16="http://schemas.microsoft.com/office/drawing/2014/main" id="{150D43A5-5A4D-B87E-4027-9AC9F10F5B06}"/>
                </a:ext>
              </a:extLst>
            </p:cNvPr>
            <p:cNvSpPr/>
            <p:nvPr/>
          </p:nvSpPr>
          <p:spPr>
            <a:xfrm flipH="1">
              <a:off x="6146925" y="3088554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2" y="1"/>
                  </a:moveTo>
                  <a:cubicBezTo>
                    <a:pt x="0" y="37"/>
                    <a:pt x="24" y="73"/>
                    <a:pt x="60" y="85"/>
                  </a:cubicBezTo>
                  <a:cubicBezTo>
                    <a:pt x="66" y="87"/>
                    <a:pt x="73" y="88"/>
                    <a:pt x="80" y="88"/>
                  </a:cubicBezTo>
                  <a:cubicBezTo>
                    <a:pt x="112" y="88"/>
                    <a:pt x="146" y="66"/>
                    <a:pt x="156" y="37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10268;p59">
              <a:extLst>
                <a:ext uri="{FF2B5EF4-FFF2-40B4-BE49-F238E27FC236}">
                  <a16:creationId xmlns:a16="http://schemas.microsoft.com/office/drawing/2014/main" id="{263A691F-6DD9-FC72-9626-0E9F6A0C3D3B}"/>
                </a:ext>
              </a:extLst>
            </p:cNvPr>
            <p:cNvSpPr/>
            <p:nvPr/>
          </p:nvSpPr>
          <p:spPr>
            <a:xfrm flipH="1">
              <a:off x="6162425" y="3094387"/>
              <a:ext cx="8425" cy="7993"/>
            </a:xfrm>
            <a:custGeom>
              <a:avLst/>
              <a:gdLst/>
              <a:ahLst/>
              <a:cxnLst/>
              <a:rect l="l" t="t" r="r" b="b"/>
              <a:pathLst>
                <a:path w="156" h="148" extrusionOk="0">
                  <a:moveTo>
                    <a:pt x="96" y="1"/>
                  </a:moveTo>
                  <a:cubicBezTo>
                    <a:pt x="60" y="1"/>
                    <a:pt x="12" y="24"/>
                    <a:pt x="12" y="60"/>
                  </a:cubicBezTo>
                  <a:cubicBezTo>
                    <a:pt x="0" y="96"/>
                    <a:pt x="24" y="132"/>
                    <a:pt x="60" y="144"/>
                  </a:cubicBezTo>
                  <a:cubicBezTo>
                    <a:pt x="66" y="146"/>
                    <a:pt x="73" y="147"/>
                    <a:pt x="80" y="147"/>
                  </a:cubicBezTo>
                  <a:cubicBezTo>
                    <a:pt x="112" y="147"/>
                    <a:pt x="146" y="126"/>
                    <a:pt x="156" y="96"/>
                  </a:cubicBezTo>
                  <a:cubicBezTo>
                    <a:pt x="156" y="60"/>
                    <a:pt x="132" y="12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10269;p59">
              <a:extLst>
                <a:ext uri="{FF2B5EF4-FFF2-40B4-BE49-F238E27FC236}">
                  <a16:creationId xmlns:a16="http://schemas.microsoft.com/office/drawing/2014/main" id="{3456909A-824F-72CE-C915-1ED9C3338C68}"/>
                </a:ext>
              </a:extLst>
            </p:cNvPr>
            <p:cNvSpPr/>
            <p:nvPr/>
          </p:nvSpPr>
          <p:spPr>
            <a:xfrm flipH="1">
              <a:off x="6137204" y="3101300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4" y="1"/>
                  </a:moveTo>
                  <a:cubicBezTo>
                    <a:pt x="49" y="1"/>
                    <a:pt x="22" y="22"/>
                    <a:pt x="13" y="52"/>
                  </a:cubicBezTo>
                  <a:cubicBezTo>
                    <a:pt x="1" y="88"/>
                    <a:pt x="25" y="136"/>
                    <a:pt x="72" y="148"/>
                  </a:cubicBezTo>
                  <a:cubicBezTo>
                    <a:pt x="79" y="150"/>
                    <a:pt x="85" y="151"/>
                    <a:pt x="91" y="151"/>
                  </a:cubicBezTo>
                  <a:cubicBezTo>
                    <a:pt x="120" y="151"/>
                    <a:pt x="146" y="127"/>
                    <a:pt x="156" y="88"/>
                  </a:cubicBezTo>
                  <a:cubicBezTo>
                    <a:pt x="168" y="52"/>
                    <a:pt x="144" y="4"/>
                    <a:pt x="108" y="4"/>
                  </a:cubicBezTo>
                  <a:cubicBezTo>
                    <a:pt x="100" y="2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10270;p59">
              <a:extLst>
                <a:ext uri="{FF2B5EF4-FFF2-40B4-BE49-F238E27FC236}">
                  <a16:creationId xmlns:a16="http://schemas.microsoft.com/office/drawing/2014/main" id="{88300DEE-C2B2-912E-91C0-4B6EE91143EC}"/>
                </a:ext>
              </a:extLst>
            </p:cNvPr>
            <p:cNvSpPr/>
            <p:nvPr/>
          </p:nvSpPr>
          <p:spPr>
            <a:xfrm flipH="1">
              <a:off x="6112037" y="3107780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78" y="1"/>
                  </a:moveTo>
                  <a:cubicBezTo>
                    <a:pt x="49" y="1"/>
                    <a:pt x="23" y="22"/>
                    <a:pt x="13" y="51"/>
                  </a:cubicBezTo>
                  <a:cubicBezTo>
                    <a:pt x="1" y="99"/>
                    <a:pt x="25" y="135"/>
                    <a:pt x="61" y="147"/>
                  </a:cubicBezTo>
                  <a:cubicBezTo>
                    <a:pt x="69" y="149"/>
                    <a:pt x="77" y="150"/>
                    <a:pt x="84" y="150"/>
                  </a:cubicBezTo>
                  <a:cubicBezTo>
                    <a:pt x="120" y="150"/>
                    <a:pt x="147" y="127"/>
                    <a:pt x="156" y="87"/>
                  </a:cubicBezTo>
                  <a:cubicBezTo>
                    <a:pt x="168" y="51"/>
                    <a:pt x="144" y="16"/>
                    <a:pt x="97" y="4"/>
                  </a:cubicBezTo>
                  <a:cubicBezTo>
                    <a:pt x="90" y="1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10271;p59">
              <a:extLst>
                <a:ext uri="{FF2B5EF4-FFF2-40B4-BE49-F238E27FC236}">
                  <a16:creationId xmlns:a16="http://schemas.microsoft.com/office/drawing/2014/main" id="{EB960B3E-E57E-3F15-A23C-01E8D9978BFD}"/>
                </a:ext>
              </a:extLst>
            </p:cNvPr>
            <p:cNvSpPr/>
            <p:nvPr/>
          </p:nvSpPr>
          <p:spPr>
            <a:xfrm flipH="1">
              <a:off x="6122352" y="3094387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3" y="1"/>
                  </a:moveTo>
                  <a:cubicBezTo>
                    <a:pt x="1" y="48"/>
                    <a:pt x="25" y="84"/>
                    <a:pt x="60" y="96"/>
                  </a:cubicBezTo>
                  <a:cubicBezTo>
                    <a:pt x="69" y="98"/>
                    <a:pt x="76" y="99"/>
                    <a:pt x="84" y="99"/>
                  </a:cubicBezTo>
                  <a:cubicBezTo>
                    <a:pt x="120" y="99"/>
                    <a:pt x="146" y="76"/>
                    <a:pt x="156" y="36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10272;p59">
              <a:extLst>
                <a:ext uri="{FF2B5EF4-FFF2-40B4-BE49-F238E27FC236}">
                  <a16:creationId xmlns:a16="http://schemas.microsoft.com/office/drawing/2014/main" id="{AFA658C3-117F-B20A-4292-16FACD2DADC6}"/>
                </a:ext>
              </a:extLst>
            </p:cNvPr>
            <p:cNvSpPr/>
            <p:nvPr/>
          </p:nvSpPr>
          <p:spPr>
            <a:xfrm flipH="1">
              <a:off x="6128185" y="3116800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65" y="1"/>
                  </a:moveTo>
                  <a:cubicBezTo>
                    <a:pt x="36" y="1"/>
                    <a:pt x="10" y="24"/>
                    <a:pt x="0" y="64"/>
                  </a:cubicBezTo>
                  <a:lnTo>
                    <a:pt x="144" y="100"/>
                  </a:lnTo>
                  <a:cubicBezTo>
                    <a:pt x="155" y="64"/>
                    <a:pt x="132" y="16"/>
                    <a:pt x="84" y="4"/>
                  </a:cubicBezTo>
                  <a:cubicBezTo>
                    <a:pt x="78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10273;p59">
              <a:extLst>
                <a:ext uri="{FF2B5EF4-FFF2-40B4-BE49-F238E27FC236}">
                  <a16:creationId xmlns:a16="http://schemas.microsoft.com/office/drawing/2014/main" id="{80F3FB3F-42D0-525A-DE00-272D02B27287}"/>
                </a:ext>
              </a:extLst>
            </p:cNvPr>
            <p:cNvSpPr/>
            <p:nvPr/>
          </p:nvSpPr>
          <p:spPr>
            <a:xfrm flipH="1">
              <a:off x="6153352" y="3110373"/>
              <a:ext cx="7831" cy="4753"/>
            </a:xfrm>
            <a:custGeom>
              <a:avLst/>
              <a:gdLst/>
              <a:ahLst/>
              <a:cxnLst/>
              <a:rect l="l" t="t" r="r" b="b"/>
              <a:pathLst>
                <a:path w="145" h="88" extrusionOk="0">
                  <a:moveTo>
                    <a:pt x="65" y="0"/>
                  </a:moveTo>
                  <a:cubicBezTo>
                    <a:pt x="37" y="0"/>
                    <a:pt x="11" y="22"/>
                    <a:pt x="1" y="51"/>
                  </a:cubicBezTo>
                  <a:lnTo>
                    <a:pt x="144" y="87"/>
                  </a:lnTo>
                  <a:cubicBezTo>
                    <a:pt x="144" y="51"/>
                    <a:pt x="132" y="15"/>
                    <a:pt x="84" y="3"/>
                  </a:cubicBezTo>
                  <a:cubicBezTo>
                    <a:pt x="78" y="1"/>
                    <a:pt x="7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10274;p59">
              <a:extLst>
                <a:ext uri="{FF2B5EF4-FFF2-40B4-BE49-F238E27FC236}">
                  <a16:creationId xmlns:a16="http://schemas.microsoft.com/office/drawing/2014/main" id="{1BF72AE7-E517-1444-7547-C5387BFD4DDF}"/>
                </a:ext>
              </a:extLst>
            </p:cNvPr>
            <p:cNvSpPr/>
            <p:nvPr/>
          </p:nvSpPr>
          <p:spPr>
            <a:xfrm flipH="1">
              <a:off x="6177925" y="3103244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lnTo>
                    <a:pt x="144" y="100"/>
                  </a:lnTo>
                  <a:cubicBezTo>
                    <a:pt x="156" y="64"/>
                    <a:pt x="132" y="16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10275;p59">
              <a:extLst>
                <a:ext uri="{FF2B5EF4-FFF2-40B4-BE49-F238E27FC236}">
                  <a16:creationId xmlns:a16="http://schemas.microsoft.com/office/drawing/2014/main" id="{7427BA7B-9759-8987-50B9-E8C298E9E44C}"/>
                </a:ext>
              </a:extLst>
            </p:cNvPr>
            <p:cNvSpPr/>
            <p:nvPr/>
          </p:nvSpPr>
          <p:spPr>
            <a:xfrm flipH="1">
              <a:off x="6181112" y="3063873"/>
              <a:ext cx="9127" cy="7993"/>
            </a:xfrm>
            <a:custGeom>
              <a:avLst/>
              <a:gdLst/>
              <a:ahLst/>
              <a:cxnLst/>
              <a:rect l="l" t="t" r="r" b="b"/>
              <a:pathLst>
                <a:path w="169" h="148" extrusionOk="0">
                  <a:moveTo>
                    <a:pt x="84" y="0"/>
                  </a:moveTo>
                  <a:cubicBezTo>
                    <a:pt x="48" y="0"/>
                    <a:pt x="22" y="22"/>
                    <a:pt x="13" y="51"/>
                  </a:cubicBezTo>
                  <a:cubicBezTo>
                    <a:pt x="1" y="99"/>
                    <a:pt x="25" y="135"/>
                    <a:pt x="72" y="147"/>
                  </a:cubicBezTo>
                  <a:cubicBezTo>
                    <a:pt x="108" y="147"/>
                    <a:pt x="144" y="123"/>
                    <a:pt x="156" y="87"/>
                  </a:cubicBezTo>
                  <a:cubicBezTo>
                    <a:pt x="168" y="51"/>
                    <a:pt x="144" y="16"/>
                    <a:pt x="108" y="4"/>
                  </a:cubicBezTo>
                  <a:cubicBezTo>
                    <a:pt x="100" y="1"/>
                    <a:pt x="9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10276;p59">
              <a:extLst>
                <a:ext uri="{FF2B5EF4-FFF2-40B4-BE49-F238E27FC236}">
                  <a16:creationId xmlns:a16="http://schemas.microsoft.com/office/drawing/2014/main" id="{2DF6FA2E-52AC-B3F0-9BC8-213881FEC9FD}"/>
                </a:ext>
              </a:extLst>
            </p:cNvPr>
            <p:cNvSpPr/>
            <p:nvPr/>
          </p:nvSpPr>
          <p:spPr>
            <a:xfrm flipH="1">
              <a:off x="6165666" y="3057608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4" y="84"/>
                    <a:pt x="60" y="84"/>
                  </a:cubicBezTo>
                  <a:cubicBezTo>
                    <a:pt x="67" y="86"/>
                    <a:pt x="73" y="87"/>
                    <a:pt x="80" y="87"/>
                  </a:cubicBezTo>
                  <a:cubicBezTo>
                    <a:pt x="112" y="87"/>
                    <a:pt x="146" y="65"/>
                    <a:pt x="156" y="36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10277;p59">
              <a:extLst>
                <a:ext uri="{FF2B5EF4-FFF2-40B4-BE49-F238E27FC236}">
                  <a16:creationId xmlns:a16="http://schemas.microsoft.com/office/drawing/2014/main" id="{9B0C9347-C4E4-49EB-0ED6-F8A935AB60B8}"/>
                </a:ext>
              </a:extLst>
            </p:cNvPr>
            <p:cNvSpPr/>
            <p:nvPr/>
          </p:nvSpPr>
          <p:spPr>
            <a:xfrm flipH="1">
              <a:off x="6141092" y="3063386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6"/>
                    <a:pt x="25" y="84"/>
                    <a:pt x="73" y="84"/>
                  </a:cubicBezTo>
                  <a:cubicBezTo>
                    <a:pt x="79" y="86"/>
                    <a:pt x="85" y="87"/>
                    <a:pt x="92" y="87"/>
                  </a:cubicBezTo>
                  <a:cubicBezTo>
                    <a:pt x="120" y="87"/>
                    <a:pt x="147" y="66"/>
                    <a:pt x="156" y="36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10278;p59">
              <a:extLst>
                <a:ext uri="{FF2B5EF4-FFF2-40B4-BE49-F238E27FC236}">
                  <a16:creationId xmlns:a16="http://schemas.microsoft.com/office/drawing/2014/main" id="{7EC0DCB5-DC42-A571-028D-8923358BAE6B}"/>
                </a:ext>
              </a:extLst>
            </p:cNvPr>
            <p:cNvSpPr/>
            <p:nvPr/>
          </p:nvSpPr>
          <p:spPr>
            <a:xfrm flipH="1">
              <a:off x="6155944" y="3069705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85" y="0"/>
                  </a:moveTo>
                  <a:cubicBezTo>
                    <a:pt x="49" y="0"/>
                    <a:pt x="23" y="23"/>
                    <a:pt x="13" y="63"/>
                  </a:cubicBezTo>
                  <a:cubicBezTo>
                    <a:pt x="1" y="99"/>
                    <a:pt x="25" y="135"/>
                    <a:pt x="73" y="147"/>
                  </a:cubicBezTo>
                  <a:cubicBezTo>
                    <a:pt x="79" y="149"/>
                    <a:pt x="85" y="150"/>
                    <a:pt x="92" y="150"/>
                  </a:cubicBezTo>
                  <a:cubicBezTo>
                    <a:pt x="121" y="150"/>
                    <a:pt x="147" y="128"/>
                    <a:pt x="156" y="99"/>
                  </a:cubicBezTo>
                  <a:cubicBezTo>
                    <a:pt x="168" y="51"/>
                    <a:pt x="144" y="15"/>
                    <a:pt x="109" y="3"/>
                  </a:cubicBezTo>
                  <a:cubicBezTo>
                    <a:pt x="100" y="1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10279;p59">
              <a:extLst>
                <a:ext uri="{FF2B5EF4-FFF2-40B4-BE49-F238E27FC236}">
                  <a16:creationId xmlns:a16="http://schemas.microsoft.com/office/drawing/2014/main" id="{65E48947-3F6E-7E1C-655D-0CC0F9B67E85}"/>
                </a:ext>
              </a:extLst>
            </p:cNvPr>
            <p:cNvSpPr/>
            <p:nvPr/>
          </p:nvSpPr>
          <p:spPr>
            <a:xfrm flipH="1">
              <a:off x="6130777" y="3075646"/>
              <a:ext cx="9073" cy="7993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96" y="1"/>
                  </a:moveTo>
                  <a:cubicBezTo>
                    <a:pt x="60" y="1"/>
                    <a:pt x="24" y="25"/>
                    <a:pt x="12" y="61"/>
                  </a:cubicBezTo>
                  <a:cubicBezTo>
                    <a:pt x="0" y="96"/>
                    <a:pt x="24" y="144"/>
                    <a:pt x="60" y="144"/>
                  </a:cubicBezTo>
                  <a:cubicBezTo>
                    <a:pt x="69" y="146"/>
                    <a:pt x="77" y="147"/>
                    <a:pt x="84" y="147"/>
                  </a:cubicBezTo>
                  <a:cubicBezTo>
                    <a:pt x="120" y="147"/>
                    <a:pt x="146" y="126"/>
                    <a:pt x="156" y="96"/>
                  </a:cubicBezTo>
                  <a:cubicBezTo>
                    <a:pt x="168" y="61"/>
                    <a:pt x="144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10280;p59">
              <a:extLst>
                <a:ext uri="{FF2B5EF4-FFF2-40B4-BE49-F238E27FC236}">
                  <a16:creationId xmlns:a16="http://schemas.microsoft.com/office/drawing/2014/main" id="{B5635EE6-22F4-61E6-D712-0A6B25A39A98}"/>
                </a:ext>
              </a:extLst>
            </p:cNvPr>
            <p:cNvSpPr/>
            <p:nvPr/>
          </p:nvSpPr>
          <p:spPr>
            <a:xfrm flipH="1">
              <a:off x="6105610" y="3081965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77" y="0"/>
                  </a:moveTo>
                  <a:cubicBezTo>
                    <a:pt x="48" y="0"/>
                    <a:pt x="22" y="22"/>
                    <a:pt x="13" y="51"/>
                  </a:cubicBezTo>
                  <a:cubicBezTo>
                    <a:pt x="1" y="99"/>
                    <a:pt x="24" y="135"/>
                    <a:pt x="60" y="147"/>
                  </a:cubicBezTo>
                  <a:cubicBezTo>
                    <a:pt x="69" y="149"/>
                    <a:pt x="76" y="150"/>
                    <a:pt x="84" y="150"/>
                  </a:cubicBezTo>
                  <a:cubicBezTo>
                    <a:pt x="120" y="150"/>
                    <a:pt x="146" y="127"/>
                    <a:pt x="156" y="87"/>
                  </a:cubicBezTo>
                  <a:cubicBezTo>
                    <a:pt x="168" y="51"/>
                    <a:pt x="144" y="3"/>
                    <a:pt x="96" y="3"/>
                  </a:cubicBezTo>
                  <a:cubicBezTo>
                    <a:pt x="90" y="1"/>
                    <a:pt x="84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10281;p59">
              <a:extLst>
                <a:ext uri="{FF2B5EF4-FFF2-40B4-BE49-F238E27FC236}">
                  <a16:creationId xmlns:a16="http://schemas.microsoft.com/office/drawing/2014/main" id="{CB5EC15B-2F14-3537-3987-EA362D1B4773}"/>
                </a:ext>
              </a:extLst>
            </p:cNvPr>
            <p:cNvSpPr/>
            <p:nvPr/>
          </p:nvSpPr>
          <p:spPr>
            <a:xfrm flipH="1">
              <a:off x="6115925" y="3069219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60" y="84"/>
                  </a:cubicBezTo>
                  <a:cubicBezTo>
                    <a:pt x="68" y="86"/>
                    <a:pt x="76" y="87"/>
                    <a:pt x="83" y="87"/>
                  </a:cubicBezTo>
                  <a:cubicBezTo>
                    <a:pt x="119" y="87"/>
                    <a:pt x="146" y="64"/>
                    <a:pt x="156" y="24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10282;p59">
              <a:extLst>
                <a:ext uri="{FF2B5EF4-FFF2-40B4-BE49-F238E27FC236}">
                  <a16:creationId xmlns:a16="http://schemas.microsoft.com/office/drawing/2014/main" id="{1D19A4B6-0324-8DC2-FE61-31D3136A0479}"/>
                </a:ext>
              </a:extLst>
            </p:cNvPr>
            <p:cNvSpPr/>
            <p:nvPr/>
          </p:nvSpPr>
          <p:spPr>
            <a:xfrm flipH="1">
              <a:off x="6121704" y="3091632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65" y="1"/>
                  </a:moveTo>
                  <a:cubicBezTo>
                    <a:pt x="36" y="1"/>
                    <a:pt x="10" y="22"/>
                    <a:pt x="1" y="52"/>
                  </a:cubicBezTo>
                  <a:lnTo>
                    <a:pt x="144" y="87"/>
                  </a:lnTo>
                  <a:cubicBezTo>
                    <a:pt x="156" y="52"/>
                    <a:pt x="132" y="4"/>
                    <a:pt x="84" y="4"/>
                  </a:cubicBezTo>
                  <a:cubicBezTo>
                    <a:pt x="78" y="2"/>
                    <a:pt x="72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10283;p59">
              <a:extLst>
                <a:ext uri="{FF2B5EF4-FFF2-40B4-BE49-F238E27FC236}">
                  <a16:creationId xmlns:a16="http://schemas.microsoft.com/office/drawing/2014/main" id="{021027A1-6BCE-D848-B8CF-16084267F0B6}"/>
                </a:ext>
              </a:extLst>
            </p:cNvPr>
            <p:cNvSpPr/>
            <p:nvPr/>
          </p:nvSpPr>
          <p:spPr>
            <a:xfrm flipH="1">
              <a:off x="6146925" y="3085205"/>
              <a:ext cx="7777" cy="5347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65" y="0"/>
                  </a:moveTo>
                  <a:cubicBezTo>
                    <a:pt x="33" y="0"/>
                    <a:pt x="0" y="23"/>
                    <a:pt x="0" y="63"/>
                  </a:cubicBezTo>
                  <a:lnTo>
                    <a:pt x="144" y="99"/>
                  </a:lnTo>
                  <a:cubicBezTo>
                    <a:pt x="144" y="51"/>
                    <a:pt x="120" y="15"/>
                    <a:pt x="84" y="3"/>
                  </a:cubicBezTo>
                  <a:cubicBezTo>
                    <a:pt x="78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10284;p59">
              <a:extLst>
                <a:ext uri="{FF2B5EF4-FFF2-40B4-BE49-F238E27FC236}">
                  <a16:creationId xmlns:a16="http://schemas.microsoft.com/office/drawing/2014/main" id="{1556DE82-4E4F-B9BF-D6B9-E78458AF855E}"/>
                </a:ext>
              </a:extLst>
            </p:cNvPr>
            <p:cNvSpPr/>
            <p:nvPr/>
          </p:nvSpPr>
          <p:spPr>
            <a:xfrm flipH="1">
              <a:off x="6171444" y="3079373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72" y="0"/>
                  </a:moveTo>
                  <a:cubicBezTo>
                    <a:pt x="37" y="0"/>
                    <a:pt x="11" y="22"/>
                    <a:pt x="1" y="51"/>
                  </a:cubicBezTo>
                  <a:lnTo>
                    <a:pt x="144" y="87"/>
                  </a:lnTo>
                  <a:cubicBezTo>
                    <a:pt x="156" y="51"/>
                    <a:pt x="132" y="4"/>
                    <a:pt x="97" y="4"/>
                  </a:cubicBezTo>
                  <a:cubicBezTo>
                    <a:pt x="88" y="1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10285;p59">
              <a:extLst>
                <a:ext uri="{FF2B5EF4-FFF2-40B4-BE49-F238E27FC236}">
                  <a16:creationId xmlns:a16="http://schemas.microsoft.com/office/drawing/2014/main" id="{8A8B6F81-55AA-FE96-7196-E514B0AEC054}"/>
                </a:ext>
              </a:extLst>
            </p:cNvPr>
            <p:cNvSpPr/>
            <p:nvPr/>
          </p:nvSpPr>
          <p:spPr>
            <a:xfrm flipH="1">
              <a:off x="6175981" y="3040001"/>
              <a:ext cx="8425" cy="7453"/>
            </a:xfrm>
            <a:custGeom>
              <a:avLst/>
              <a:gdLst/>
              <a:ahLst/>
              <a:cxnLst/>
              <a:rect l="l" t="t" r="r" b="b"/>
              <a:pathLst>
                <a:path w="156" h="138" extrusionOk="0">
                  <a:moveTo>
                    <a:pt x="76" y="0"/>
                  </a:moveTo>
                  <a:cubicBezTo>
                    <a:pt x="45" y="0"/>
                    <a:pt x="12" y="21"/>
                    <a:pt x="12" y="51"/>
                  </a:cubicBezTo>
                  <a:cubicBezTo>
                    <a:pt x="0" y="87"/>
                    <a:pt x="24" y="135"/>
                    <a:pt x="72" y="135"/>
                  </a:cubicBezTo>
                  <a:cubicBezTo>
                    <a:pt x="78" y="137"/>
                    <a:pt x="85" y="138"/>
                    <a:pt x="91" y="138"/>
                  </a:cubicBezTo>
                  <a:cubicBezTo>
                    <a:pt x="120" y="138"/>
                    <a:pt x="146" y="116"/>
                    <a:pt x="156" y="87"/>
                  </a:cubicBezTo>
                  <a:cubicBezTo>
                    <a:pt x="156" y="51"/>
                    <a:pt x="132" y="3"/>
                    <a:pt x="96" y="3"/>
                  </a:cubicBezTo>
                  <a:cubicBezTo>
                    <a:pt x="90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10286;p59">
              <a:extLst>
                <a:ext uri="{FF2B5EF4-FFF2-40B4-BE49-F238E27FC236}">
                  <a16:creationId xmlns:a16="http://schemas.microsoft.com/office/drawing/2014/main" id="{530AF4DB-841C-630D-16DD-1136A4BBA147}"/>
                </a:ext>
              </a:extLst>
            </p:cNvPr>
            <p:cNvSpPr/>
            <p:nvPr/>
          </p:nvSpPr>
          <p:spPr>
            <a:xfrm flipH="1">
              <a:off x="6161129" y="3033034"/>
              <a:ext cx="7777" cy="5239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0" y="1"/>
                  </a:moveTo>
                  <a:cubicBezTo>
                    <a:pt x="0" y="48"/>
                    <a:pt x="24" y="84"/>
                    <a:pt x="60" y="96"/>
                  </a:cubicBezTo>
                  <a:cubicBezTo>
                    <a:pt x="96" y="96"/>
                    <a:pt x="144" y="72"/>
                    <a:pt x="144" y="3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10287;p59">
              <a:extLst>
                <a:ext uri="{FF2B5EF4-FFF2-40B4-BE49-F238E27FC236}">
                  <a16:creationId xmlns:a16="http://schemas.microsoft.com/office/drawing/2014/main" id="{65D38EE7-5396-60F5-68D6-923149BFFEDF}"/>
                </a:ext>
              </a:extLst>
            </p:cNvPr>
            <p:cNvSpPr/>
            <p:nvPr/>
          </p:nvSpPr>
          <p:spPr>
            <a:xfrm flipH="1">
              <a:off x="6135962" y="3038219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3" y="0"/>
                  </a:moveTo>
                  <a:cubicBezTo>
                    <a:pt x="1" y="36"/>
                    <a:pt x="36" y="84"/>
                    <a:pt x="72" y="84"/>
                  </a:cubicBezTo>
                  <a:cubicBezTo>
                    <a:pt x="78" y="86"/>
                    <a:pt x="85" y="87"/>
                    <a:pt x="91" y="87"/>
                  </a:cubicBezTo>
                  <a:cubicBezTo>
                    <a:pt x="120" y="87"/>
                    <a:pt x="146" y="64"/>
                    <a:pt x="156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10288;p59">
              <a:extLst>
                <a:ext uri="{FF2B5EF4-FFF2-40B4-BE49-F238E27FC236}">
                  <a16:creationId xmlns:a16="http://schemas.microsoft.com/office/drawing/2014/main" id="{5903729C-BF42-B579-C4E7-FE7CDB6F9E8F}"/>
                </a:ext>
              </a:extLst>
            </p:cNvPr>
            <p:cNvSpPr/>
            <p:nvPr/>
          </p:nvSpPr>
          <p:spPr>
            <a:xfrm flipH="1">
              <a:off x="6150166" y="3045132"/>
              <a:ext cx="9073" cy="7993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77" y="1"/>
                  </a:moveTo>
                  <a:cubicBezTo>
                    <a:pt x="45" y="1"/>
                    <a:pt x="13" y="24"/>
                    <a:pt x="13" y="64"/>
                  </a:cubicBezTo>
                  <a:cubicBezTo>
                    <a:pt x="1" y="99"/>
                    <a:pt x="24" y="135"/>
                    <a:pt x="72" y="147"/>
                  </a:cubicBezTo>
                  <a:cubicBezTo>
                    <a:pt x="108" y="147"/>
                    <a:pt x="144" y="123"/>
                    <a:pt x="156" y="88"/>
                  </a:cubicBezTo>
                  <a:cubicBezTo>
                    <a:pt x="168" y="52"/>
                    <a:pt x="132" y="16"/>
                    <a:pt x="96" y="4"/>
                  </a:cubicBezTo>
                  <a:cubicBezTo>
                    <a:pt x="90" y="2"/>
                    <a:pt x="84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10289;p59">
              <a:extLst>
                <a:ext uri="{FF2B5EF4-FFF2-40B4-BE49-F238E27FC236}">
                  <a16:creationId xmlns:a16="http://schemas.microsoft.com/office/drawing/2014/main" id="{BC40B931-F265-E024-268C-1BF9198F497F}"/>
                </a:ext>
              </a:extLst>
            </p:cNvPr>
            <p:cNvSpPr/>
            <p:nvPr/>
          </p:nvSpPr>
          <p:spPr>
            <a:xfrm flipH="1">
              <a:off x="6124944" y="3050317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78" y="0"/>
                  </a:moveTo>
                  <a:cubicBezTo>
                    <a:pt x="49" y="0"/>
                    <a:pt x="23" y="24"/>
                    <a:pt x="13" y="63"/>
                  </a:cubicBezTo>
                  <a:cubicBezTo>
                    <a:pt x="1" y="99"/>
                    <a:pt x="25" y="135"/>
                    <a:pt x="73" y="147"/>
                  </a:cubicBezTo>
                  <a:cubicBezTo>
                    <a:pt x="79" y="149"/>
                    <a:pt x="85" y="150"/>
                    <a:pt x="91" y="150"/>
                  </a:cubicBezTo>
                  <a:cubicBezTo>
                    <a:pt x="120" y="150"/>
                    <a:pt x="146" y="127"/>
                    <a:pt x="156" y="87"/>
                  </a:cubicBezTo>
                  <a:cubicBezTo>
                    <a:pt x="168" y="51"/>
                    <a:pt x="144" y="15"/>
                    <a:pt x="97" y="3"/>
                  </a:cubicBez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10290;p59">
              <a:extLst>
                <a:ext uri="{FF2B5EF4-FFF2-40B4-BE49-F238E27FC236}">
                  <a16:creationId xmlns:a16="http://schemas.microsoft.com/office/drawing/2014/main" id="{F1E90694-0CDE-4C12-DAEE-3B9A3710D59A}"/>
                </a:ext>
              </a:extLst>
            </p:cNvPr>
            <p:cNvSpPr/>
            <p:nvPr/>
          </p:nvSpPr>
          <p:spPr>
            <a:xfrm flipH="1">
              <a:off x="6099777" y="3055501"/>
              <a:ext cx="9073" cy="8587"/>
            </a:xfrm>
            <a:custGeom>
              <a:avLst/>
              <a:gdLst/>
              <a:ahLst/>
              <a:cxnLst/>
              <a:rect l="l" t="t" r="r" b="b"/>
              <a:pathLst>
                <a:path w="168" h="159" extrusionOk="0">
                  <a:moveTo>
                    <a:pt x="81" y="1"/>
                  </a:moveTo>
                  <a:cubicBezTo>
                    <a:pt x="51" y="1"/>
                    <a:pt x="22" y="32"/>
                    <a:pt x="12" y="63"/>
                  </a:cubicBezTo>
                  <a:cubicBezTo>
                    <a:pt x="0" y="111"/>
                    <a:pt x="36" y="147"/>
                    <a:pt x="72" y="159"/>
                  </a:cubicBezTo>
                  <a:cubicBezTo>
                    <a:pt x="108" y="159"/>
                    <a:pt x="144" y="135"/>
                    <a:pt x="156" y="99"/>
                  </a:cubicBezTo>
                  <a:cubicBezTo>
                    <a:pt x="168" y="51"/>
                    <a:pt x="144" y="15"/>
                    <a:pt x="96" y="3"/>
                  </a:cubicBezTo>
                  <a:cubicBezTo>
                    <a:pt x="91" y="2"/>
                    <a:pt x="8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10291;p59">
              <a:extLst>
                <a:ext uri="{FF2B5EF4-FFF2-40B4-BE49-F238E27FC236}">
                  <a16:creationId xmlns:a16="http://schemas.microsoft.com/office/drawing/2014/main" id="{7B0EE45F-7369-ED9A-3743-4CC6E0C86D2C}"/>
                </a:ext>
              </a:extLst>
            </p:cNvPr>
            <p:cNvSpPr/>
            <p:nvPr/>
          </p:nvSpPr>
          <p:spPr>
            <a:xfrm flipH="1">
              <a:off x="6110740" y="3043350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13" y="1"/>
                  </a:moveTo>
                  <a:cubicBezTo>
                    <a:pt x="1" y="37"/>
                    <a:pt x="25" y="73"/>
                    <a:pt x="73" y="85"/>
                  </a:cubicBezTo>
                  <a:cubicBezTo>
                    <a:pt x="77" y="86"/>
                    <a:pt x="82" y="87"/>
                    <a:pt x="87" y="87"/>
                  </a:cubicBezTo>
                  <a:cubicBezTo>
                    <a:pt x="118" y="87"/>
                    <a:pt x="146" y="56"/>
                    <a:pt x="156" y="25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10292;p59">
              <a:extLst>
                <a:ext uri="{FF2B5EF4-FFF2-40B4-BE49-F238E27FC236}">
                  <a16:creationId xmlns:a16="http://schemas.microsoft.com/office/drawing/2014/main" id="{FAA26AAE-423A-FB01-FD3C-2399FBA5BAD4}"/>
                </a:ext>
              </a:extLst>
            </p:cNvPr>
            <p:cNvSpPr/>
            <p:nvPr/>
          </p:nvSpPr>
          <p:spPr>
            <a:xfrm flipH="1">
              <a:off x="6115277" y="3065817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66" y="0"/>
                  </a:moveTo>
                  <a:cubicBezTo>
                    <a:pt x="36" y="0"/>
                    <a:pt x="10" y="24"/>
                    <a:pt x="0" y="63"/>
                  </a:cubicBezTo>
                  <a:lnTo>
                    <a:pt x="144" y="87"/>
                  </a:lnTo>
                  <a:cubicBezTo>
                    <a:pt x="156" y="51"/>
                    <a:pt x="132" y="15"/>
                    <a:pt x="84" y="3"/>
                  </a:cubicBezTo>
                  <a:cubicBezTo>
                    <a:pt x="78" y="1"/>
                    <a:pt x="7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10293;p59">
              <a:extLst>
                <a:ext uri="{FF2B5EF4-FFF2-40B4-BE49-F238E27FC236}">
                  <a16:creationId xmlns:a16="http://schemas.microsoft.com/office/drawing/2014/main" id="{C3A368C6-E956-B54B-4ED8-C9E688887A44}"/>
                </a:ext>
              </a:extLst>
            </p:cNvPr>
            <p:cNvSpPr/>
            <p:nvPr/>
          </p:nvSpPr>
          <p:spPr>
            <a:xfrm flipH="1">
              <a:off x="6140444" y="3060146"/>
              <a:ext cx="8479" cy="5239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97" y="1"/>
                  </a:moveTo>
                  <a:cubicBezTo>
                    <a:pt x="49" y="1"/>
                    <a:pt x="13" y="25"/>
                    <a:pt x="1" y="61"/>
                  </a:cubicBezTo>
                  <a:lnTo>
                    <a:pt x="144" y="96"/>
                  </a:lnTo>
                  <a:cubicBezTo>
                    <a:pt x="156" y="49"/>
                    <a:pt x="132" y="1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10294;p59">
              <a:extLst>
                <a:ext uri="{FF2B5EF4-FFF2-40B4-BE49-F238E27FC236}">
                  <a16:creationId xmlns:a16="http://schemas.microsoft.com/office/drawing/2014/main" id="{72AEE298-37CD-406C-B9AC-925B89863FAC}"/>
                </a:ext>
              </a:extLst>
            </p:cNvPr>
            <p:cNvSpPr/>
            <p:nvPr/>
          </p:nvSpPr>
          <p:spPr>
            <a:xfrm flipH="1">
              <a:off x="6165666" y="3054853"/>
              <a:ext cx="7777" cy="4699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64" y="0"/>
                  </a:moveTo>
                  <a:cubicBezTo>
                    <a:pt x="33" y="0"/>
                    <a:pt x="1" y="21"/>
                    <a:pt x="1" y="51"/>
                  </a:cubicBezTo>
                  <a:lnTo>
                    <a:pt x="144" y="87"/>
                  </a:lnTo>
                  <a:cubicBezTo>
                    <a:pt x="144" y="51"/>
                    <a:pt x="120" y="15"/>
                    <a:pt x="84" y="3"/>
                  </a:cubicBezTo>
                  <a:cubicBezTo>
                    <a:pt x="78" y="1"/>
                    <a:pt x="71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10295;p59">
              <a:extLst>
                <a:ext uri="{FF2B5EF4-FFF2-40B4-BE49-F238E27FC236}">
                  <a16:creationId xmlns:a16="http://schemas.microsoft.com/office/drawing/2014/main" id="{E2671ABC-5A2C-47B4-F023-51E4F47C8917}"/>
                </a:ext>
              </a:extLst>
            </p:cNvPr>
            <p:cNvSpPr/>
            <p:nvPr/>
          </p:nvSpPr>
          <p:spPr>
            <a:xfrm flipH="1">
              <a:off x="6170796" y="3015590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7" y="1"/>
                  </a:moveTo>
                  <a:cubicBezTo>
                    <a:pt x="61" y="1"/>
                    <a:pt x="13" y="25"/>
                    <a:pt x="13" y="61"/>
                  </a:cubicBezTo>
                  <a:cubicBezTo>
                    <a:pt x="1" y="96"/>
                    <a:pt x="37" y="132"/>
                    <a:pt x="73" y="144"/>
                  </a:cubicBezTo>
                  <a:cubicBezTo>
                    <a:pt x="78" y="146"/>
                    <a:pt x="82" y="147"/>
                    <a:pt x="87" y="147"/>
                  </a:cubicBezTo>
                  <a:cubicBezTo>
                    <a:pt x="118" y="147"/>
                    <a:pt x="146" y="116"/>
                    <a:pt x="156" y="85"/>
                  </a:cubicBezTo>
                  <a:cubicBezTo>
                    <a:pt x="168" y="49"/>
                    <a:pt x="132" y="1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10296;p59">
              <a:extLst>
                <a:ext uri="{FF2B5EF4-FFF2-40B4-BE49-F238E27FC236}">
                  <a16:creationId xmlns:a16="http://schemas.microsoft.com/office/drawing/2014/main" id="{935CABC1-6D72-0302-7113-CD037360A277}"/>
                </a:ext>
              </a:extLst>
            </p:cNvPr>
            <p:cNvSpPr/>
            <p:nvPr/>
          </p:nvSpPr>
          <p:spPr>
            <a:xfrm flipH="1">
              <a:off x="6155944" y="3009163"/>
              <a:ext cx="8479" cy="4537"/>
            </a:xfrm>
            <a:custGeom>
              <a:avLst/>
              <a:gdLst/>
              <a:ahLst/>
              <a:cxnLst/>
              <a:rect l="l" t="t" r="r" b="b"/>
              <a:pathLst>
                <a:path w="157" h="84" extrusionOk="0">
                  <a:moveTo>
                    <a:pt x="1" y="0"/>
                  </a:moveTo>
                  <a:cubicBezTo>
                    <a:pt x="1" y="36"/>
                    <a:pt x="25" y="72"/>
                    <a:pt x="61" y="84"/>
                  </a:cubicBezTo>
                  <a:cubicBezTo>
                    <a:pt x="109" y="84"/>
                    <a:pt x="144" y="60"/>
                    <a:pt x="156" y="2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10297;p59">
              <a:extLst>
                <a:ext uri="{FF2B5EF4-FFF2-40B4-BE49-F238E27FC236}">
                  <a16:creationId xmlns:a16="http://schemas.microsoft.com/office/drawing/2014/main" id="{76EA94F4-E12B-FD5E-3F90-72A303BDCD86}"/>
                </a:ext>
              </a:extLst>
            </p:cNvPr>
            <p:cNvSpPr/>
            <p:nvPr/>
          </p:nvSpPr>
          <p:spPr>
            <a:xfrm flipH="1">
              <a:off x="6130777" y="3013052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0" y="0"/>
                  </a:moveTo>
                  <a:cubicBezTo>
                    <a:pt x="0" y="36"/>
                    <a:pt x="24" y="84"/>
                    <a:pt x="60" y="84"/>
                  </a:cubicBezTo>
                  <a:cubicBezTo>
                    <a:pt x="66" y="85"/>
                    <a:pt x="73" y="86"/>
                    <a:pt x="79" y="86"/>
                  </a:cubicBezTo>
                  <a:cubicBezTo>
                    <a:pt x="117" y="86"/>
                    <a:pt x="145" y="55"/>
                    <a:pt x="156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10298;p59">
              <a:extLst>
                <a:ext uri="{FF2B5EF4-FFF2-40B4-BE49-F238E27FC236}">
                  <a16:creationId xmlns:a16="http://schemas.microsoft.com/office/drawing/2014/main" id="{C2C9AECB-8B0C-9010-9BB8-99E9344CC3BB}"/>
                </a:ext>
              </a:extLst>
            </p:cNvPr>
            <p:cNvSpPr/>
            <p:nvPr/>
          </p:nvSpPr>
          <p:spPr>
            <a:xfrm flipH="1">
              <a:off x="6145629" y="3020127"/>
              <a:ext cx="8425" cy="7993"/>
            </a:xfrm>
            <a:custGeom>
              <a:avLst/>
              <a:gdLst/>
              <a:ahLst/>
              <a:cxnLst/>
              <a:rect l="l" t="t" r="r" b="b"/>
              <a:pathLst>
                <a:path w="156" h="148" extrusionOk="0">
                  <a:moveTo>
                    <a:pt x="84" y="1"/>
                  </a:moveTo>
                  <a:cubicBezTo>
                    <a:pt x="48" y="1"/>
                    <a:pt x="12" y="24"/>
                    <a:pt x="0" y="60"/>
                  </a:cubicBezTo>
                  <a:cubicBezTo>
                    <a:pt x="0" y="96"/>
                    <a:pt x="24" y="144"/>
                    <a:pt x="60" y="144"/>
                  </a:cubicBezTo>
                  <a:cubicBezTo>
                    <a:pt x="68" y="146"/>
                    <a:pt x="76" y="147"/>
                    <a:pt x="83" y="147"/>
                  </a:cubicBezTo>
                  <a:cubicBezTo>
                    <a:pt x="119" y="147"/>
                    <a:pt x="144" y="124"/>
                    <a:pt x="144" y="84"/>
                  </a:cubicBezTo>
                  <a:cubicBezTo>
                    <a:pt x="156" y="48"/>
                    <a:pt x="132" y="12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10299;p59">
              <a:extLst>
                <a:ext uri="{FF2B5EF4-FFF2-40B4-BE49-F238E27FC236}">
                  <a16:creationId xmlns:a16="http://schemas.microsoft.com/office/drawing/2014/main" id="{AE9A33BD-56AA-A22A-3BBD-1F4B25612678}"/>
                </a:ext>
              </a:extLst>
            </p:cNvPr>
            <p:cNvSpPr/>
            <p:nvPr/>
          </p:nvSpPr>
          <p:spPr>
            <a:xfrm flipH="1">
              <a:off x="6120462" y="3024663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96" y="0"/>
                  </a:moveTo>
                  <a:cubicBezTo>
                    <a:pt x="48" y="0"/>
                    <a:pt x="12" y="24"/>
                    <a:pt x="12" y="60"/>
                  </a:cubicBezTo>
                  <a:cubicBezTo>
                    <a:pt x="1" y="108"/>
                    <a:pt x="24" y="144"/>
                    <a:pt x="60" y="144"/>
                  </a:cubicBezTo>
                  <a:cubicBezTo>
                    <a:pt x="69" y="146"/>
                    <a:pt x="76" y="147"/>
                    <a:pt x="84" y="147"/>
                  </a:cubicBezTo>
                  <a:cubicBezTo>
                    <a:pt x="120" y="147"/>
                    <a:pt x="146" y="124"/>
                    <a:pt x="156" y="84"/>
                  </a:cubicBezTo>
                  <a:cubicBezTo>
                    <a:pt x="156" y="48"/>
                    <a:pt x="132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10300;p59">
              <a:extLst>
                <a:ext uri="{FF2B5EF4-FFF2-40B4-BE49-F238E27FC236}">
                  <a16:creationId xmlns:a16="http://schemas.microsoft.com/office/drawing/2014/main" id="{86ED2F74-D885-D364-1824-7F4C1204BBC5}"/>
                </a:ext>
              </a:extLst>
            </p:cNvPr>
            <p:cNvSpPr/>
            <p:nvPr/>
          </p:nvSpPr>
          <p:spPr>
            <a:xfrm flipH="1">
              <a:off x="6094592" y="3029038"/>
              <a:ext cx="9127" cy="8587"/>
            </a:xfrm>
            <a:custGeom>
              <a:avLst/>
              <a:gdLst/>
              <a:ahLst/>
              <a:cxnLst/>
              <a:rect l="l" t="t" r="r" b="b"/>
              <a:pathLst>
                <a:path w="169" h="159" extrusionOk="0">
                  <a:moveTo>
                    <a:pt x="82" y="1"/>
                  </a:moveTo>
                  <a:cubicBezTo>
                    <a:pt x="51" y="1"/>
                    <a:pt x="23" y="32"/>
                    <a:pt x="13" y="63"/>
                  </a:cubicBezTo>
                  <a:cubicBezTo>
                    <a:pt x="1" y="111"/>
                    <a:pt x="25" y="146"/>
                    <a:pt x="73" y="158"/>
                  </a:cubicBezTo>
                  <a:cubicBezTo>
                    <a:pt x="108" y="158"/>
                    <a:pt x="144" y="134"/>
                    <a:pt x="156" y="87"/>
                  </a:cubicBezTo>
                  <a:cubicBezTo>
                    <a:pt x="168" y="51"/>
                    <a:pt x="144" y="15"/>
                    <a:pt x="96" y="3"/>
                  </a:cubicBezTo>
                  <a:cubicBezTo>
                    <a:pt x="92" y="1"/>
                    <a:pt x="87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10301;p59">
              <a:extLst>
                <a:ext uri="{FF2B5EF4-FFF2-40B4-BE49-F238E27FC236}">
                  <a16:creationId xmlns:a16="http://schemas.microsoft.com/office/drawing/2014/main" id="{2120FF2D-A3AA-6B50-F193-FFE36BCE24AF}"/>
                </a:ext>
              </a:extLst>
            </p:cNvPr>
            <p:cNvSpPr/>
            <p:nvPr/>
          </p:nvSpPr>
          <p:spPr>
            <a:xfrm flipH="1">
              <a:off x="6105610" y="3017534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2" y="1"/>
                  </a:moveTo>
                  <a:lnTo>
                    <a:pt x="12" y="1"/>
                  </a:lnTo>
                  <a:cubicBezTo>
                    <a:pt x="1" y="37"/>
                    <a:pt x="24" y="72"/>
                    <a:pt x="60" y="84"/>
                  </a:cubicBezTo>
                  <a:cubicBezTo>
                    <a:pt x="108" y="84"/>
                    <a:pt x="144" y="60"/>
                    <a:pt x="156" y="25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10302;p59">
              <a:extLst>
                <a:ext uri="{FF2B5EF4-FFF2-40B4-BE49-F238E27FC236}">
                  <a16:creationId xmlns:a16="http://schemas.microsoft.com/office/drawing/2014/main" id="{09ECA44C-3782-64EA-B240-5EF9E2141868}"/>
                </a:ext>
              </a:extLst>
            </p:cNvPr>
            <p:cNvSpPr/>
            <p:nvPr/>
          </p:nvSpPr>
          <p:spPr>
            <a:xfrm flipH="1">
              <a:off x="6110092" y="3040001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65" y="0"/>
                  </a:moveTo>
                  <a:cubicBezTo>
                    <a:pt x="34" y="0"/>
                    <a:pt x="1" y="23"/>
                    <a:pt x="1" y="63"/>
                  </a:cubicBezTo>
                  <a:lnTo>
                    <a:pt x="144" y="87"/>
                  </a:lnTo>
                  <a:cubicBezTo>
                    <a:pt x="156" y="51"/>
                    <a:pt x="120" y="3"/>
                    <a:pt x="85" y="3"/>
                  </a:cubicBezTo>
                  <a:cubicBezTo>
                    <a:pt x="78" y="1"/>
                    <a:pt x="7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10303;p59">
              <a:extLst>
                <a:ext uri="{FF2B5EF4-FFF2-40B4-BE49-F238E27FC236}">
                  <a16:creationId xmlns:a16="http://schemas.microsoft.com/office/drawing/2014/main" id="{959F90CB-9BCE-75F6-DB19-18C3D911C2B7}"/>
                </a:ext>
              </a:extLst>
            </p:cNvPr>
            <p:cNvSpPr/>
            <p:nvPr/>
          </p:nvSpPr>
          <p:spPr>
            <a:xfrm flipH="1">
              <a:off x="6135314" y="3034979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12" y="24"/>
                    <a:pt x="1" y="60"/>
                  </a:cubicBezTo>
                  <a:lnTo>
                    <a:pt x="144" y="84"/>
                  </a:lnTo>
                  <a:cubicBezTo>
                    <a:pt x="156" y="48"/>
                    <a:pt x="132" y="12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10304;p59">
              <a:extLst>
                <a:ext uri="{FF2B5EF4-FFF2-40B4-BE49-F238E27FC236}">
                  <a16:creationId xmlns:a16="http://schemas.microsoft.com/office/drawing/2014/main" id="{E684F098-F207-6610-9B12-12FF3A307DA2}"/>
                </a:ext>
              </a:extLst>
            </p:cNvPr>
            <p:cNvSpPr/>
            <p:nvPr/>
          </p:nvSpPr>
          <p:spPr>
            <a:xfrm flipH="1">
              <a:off x="6160481" y="3030280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65" y="1"/>
                  </a:moveTo>
                  <a:cubicBezTo>
                    <a:pt x="36" y="1"/>
                    <a:pt x="10" y="22"/>
                    <a:pt x="0" y="52"/>
                  </a:cubicBezTo>
                  <a:lnTo>
                    <a:pt x="144" y="88"/>
                  </a:lnTo>
                  <a:cubicBezTo>
                    <a:pt x="156" y="52"/>
                    <a:pt x="132" y="4"/>
                    <a:pt x="84" y="4"/>
                  </a:cubicBezTo>
                  <a:cubicBezTo>
                    <a:pt x="78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10305;p59">
              <a:extLst>
                <a:ext uri="{FF2B5EF4-FFF2-40B4-BE49-F238E27FC236}">
                  <a16:creationId xmlns:a16="http://schemas.microsoft.com/office/drawing/2014/main" id="{8B2289B3-62CF-9575-21E4-A734083610EB}"/>
                </a:ext>
              </a:extLst>
            </p:cNvPr>
            <p:cNvSpPr/>
            <p:nvPr/>
          </p:nvSpPr>
          <p:spPr>
            <a:xfrm flipH="1">
              <a:off x="6166908" y="2991611"/>
              <a:ext cx="8479" cy="7885"/>
            </a:xfrm>
            <a:custGeom>
              <a:avLst/>
              <a:gdLst/>
              <a:ahLst/>
              <a:cxnLst/>
              <a:rect l="l" t="t" r="r" b="b"/>
              <a:pathLst>
                <a:path w="157" h="146" extrusionOk="0">
                  <a:moveTo>
                    <a:pt x="69" y="0"/>
                  </a:moveTo>
                  <a:cubicBezTo>
                    <a:pt x="37" y="0"/>
                    <a:pt x="1" y="31"/>
                    <a:pt x="1" y="62"/>
                  </a:cubicBezTo>
                  <a:cubicBezTo>
                    <a:pt x="1" y="98"/>
                    <a:pt x="25" y="134"/>
                    <a:pt x="60" y="146"/>
                  </a:cubicBezTo>
                  <a:cubicBezTo>
                    <a:pt x="108" y="146"/>
                    <a:pt x="144" y="122"/>
                    <a:pt x="144" y="86"/>
                  </a:cubicBezTo>
                  <a:cubicBezTo>
                    <a:pt x="156" y="38"/>
                    <a:pt x="120" y="2"/>
                    <a:pt x="84" y="2"/>
                  </a:cubicBezTo>
                  <a:cubicBezTo>
                    <a:pt x="80" y="1"/>
                    <a:pt x="7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10306;p59">
              <a:extLst>
                <a:ext uri="{FF2B5EF4-FFF2-40B4-BE49-F238E27FC236}">
                  <a16:creationId xmlns:a16="http://schemas.microsoft.com/office/drawing/2014/main" id="{98A80B58-904A-FEA3-432E-4ACAD7CB518B}"/>
                </a:ext>
              </a:extLst>
            </p:cNvPr>
            <p:cNvSpPr/>
            <p:nvPr/>
          </p:nvSpPr>
          <p:spPr>
            <a:xfrm flipH="1">
              <a:off x="6152704" y="2984590"/>
              <a:ext cx="8479" cy="4105"/>
            </a:xfrm>
            <a:custGeom>
              <a:avLst/>
              <a:gdLst/>
              <a:ahLst/>
              <a:cxnLst/>
              <a:rect l="l" t="t" r="r" b="b"/>
              <a:pathLst>
                <a:path w="157" h="76" extrusionOk="0">
                  <a:moveTo>
                    <a:pt x="1" y="1"/>
                  </a:moveTo>
                  <a:cubicBezTo>
                    <a:pt x="1" y="37"/>
                    <a:pt x="25" y="73"/>
                    <a:pt x="72" y="73"/>
                  </a:cubicBezTo>
                  <a:cubicBezTo>
                    <a:pt x="79" y="75"/>
                    <a:pt x="85" y="76"/>
                    <a:pt x="91" y="76"/>
                  </a:cubicBezTo>
                  <a:cubicBezTo>
                    <a:pt x="120" y="76"/>
                    <a:pt x="146" y="52"/>
                    <a:pt x="156" y="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10307;p59">
              <a:extLst>
                <a:ext uri="{FF2B5EF4-FFF2-40B4-BE49-F238E27FC236}">
                  <a16:creationId xmlns:a16="http://schemas.microsoft.com/office/drawing/2014/main" id="{9B3A7240-5A32-851D-180A-F0C4339C755E}"/>
                </a:ext>
              </a:extLst>
            </p:cNvPr>
            <p:cNvSpPr/>
            <p:nvPr/>
          </p:nvSpPr>
          <p:spPr>
            <a:xfrm flipH="1">
              <a:off x="6127537" y="2987830"/>
              <a:ext cx="8479" cy="4591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3" y="1"/>
                  </a:moveTo>
                  <a:cubicBezTo>
                    <a:pt x="1" y="37"/>
                    <a:pt x="37" y="72"/>
                    <a:pt x="73" y="84"/>
                  </a:cubicBezTo>
                  <a:cubicBezTo>
                    <a:pt x="109" y="84"/>
                    <a:pt x="156" y="60"/>
                    <a:pt x="156" y="13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10308;p59">
              <a:extLst>
                <a:ext uri="{FF2B5EF4-FFF2-40B4-BE49-F238E27FC236}">
                  <a16:creationId xmlns:a16="http://schemas.microsoft.com/office/drawing/2014/main" id="{31289287-0D79-5F5D-01A4-369B94DE6C26}"/>
                </a:ext>
              </a:extLst>
            </p:cNvPr>
            <p:cNvSpPr/>
            <p:nvPr/>
          </p:nvSpPr>
          <p:spPr>
            <a:xfrm flipH="1">
              <a:off x="6141741" y="2995445"/>
              <a:ext cx="8479" cy="7939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66" y="0"/>
                  </a:moveTo>
                  <a:cubicBezTo>
                    <a:pt x="38" y="0"/>
                    <a:pt x="13" y="23"/>
                    <a:pt x="13" y="63"/>
                  </a:cubicBezTo>
                  <a:cubicBezTo>
                    <a:pt x="1" y="99"/>
                    <a:pt x="37" y="135"/>
                    <a:pt x="73" y="147"/>
                  </a:cubicBezTo>
                  <a:cubicBezTo>
                    <a:pt x="109" y="147"/>
                    <a:pt x="144" y="123"/>
                    <a:pt x="156" y="75"/>
                  </a:cubicBezTo>
                  <a:cubicBezTo>
                    <a:pt x="156" y="39"/>
                    <a:pt x="132" y="3"/>
                    <a:pt x="85" y="3"/>
                  </a:cubicBezTo>
                  <a:cubicBezTo>
                    <a:pt x="78" y="1"/>
                    <a:pt x="7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10309;p59">
              <a:extLst>
                <a:ext uri="{FF2B5EF4-FFF2-40B4-BE49-F238E27FC236}">
                  <a16:creationId xmlns:a16="http://schemas.microsoft.com/office/drawing/2014/main" id="{DBACFE5D-F9F2-739A-A54A-67138FE4406B}"/>
                </a:ext>
              </a:extLst>
            </p:cNvPr>
            <p:cNvSpPr/>
            <p:nvPr/>
          </p:nvSpPr>
          <p:spPr>
            <a:xfrm flipH="1">
              <a:off x="6115925" y="2998794"/>
              <a:ext cx="8425" cy="8479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84" y="1"/>
                  </a:moveTo>
                  <a:cubicBezTo>
                    <a:pt x="48" y="1"/>
                    <a:pt x="12" y="25"/>
                    <a:pt x="0" y="61"/>
                  </a:cubicBezTo>
                  <a:cubicBezTo>
                    <a:pt x="0" y="109"/>
                    <a:pt x="24" y="144"/>
                    <a:pt x="60" y="156"/>
                  </a:cubicBezTo>
                  <a:cubicBezTo>
                    <a:pt x="108" y="156"/>
                    <a:pt x="144" y="132"/>
                    <a:pt x="144" y="85"/>
                  </a:cubicBezTo>
                  <a:cubicBezTo>
                    <a:pt x="156" y="49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10310;p59">
              <a:extLst>
                <a:ext uri="{FF2B5EF4-FFF2-40B4-BE49-F238E27FC236}">
                  <a16:creationId xmlns:a16="http://schemas.microsoft.com/office/drawing/2014/main" id="{70971D88-D52E-358D-5E94-6A39B0F4AF82}"/>
                </a:ext>
              </a:extLst>
            </p:cNvPr>
            <p:cNvSpPr/>
            <p:nvPr/>
          </p:nvSpPr>
          <p:spPr>
            <a:xfrm flipH="1">
              <a:off x="6090758" y="3002574"/>
              <a:ext cx="8425" cy="8587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78" y="0"/>
                  </a:moveTo>
                  <a:cubicBezTo>
                    <a:pt x="39" y="0"/>
                    <a:pt x="12" y="31"/>
                    <a:pt x="12" y="62"/>
                  </a:cubicBezTo>
                  <a:cubicBezTo>
                    <a:pt x="1" y="110"/>
                    <a:pt x="36" y="146"/>
                    <a:pt x="72" y="158"/>
                  </a:cubicBezTo>
                  <a:cubicBezTo>
                    <a:pt x="108" y="158"/>
                    <a:pt x="144" y="134"/>
                    <a:pt x="156" y="86"/>
                  </a:cubicBezTo>
                  <a:cubicBezTo>
                    <a:pt x="156" y="39"/>
                    <a:pt x="132" y="3"/>
                    <a:pt x="96" y="3"/>
                  </a:cubicBez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10311;p59">
              <a:extLst>
                <a:ext uri="{FF2B5EF4-FFF2-40B4-BE49-F238E27FC236}">
                  <a16:creationId xmlns:a16="http://schemas.microsoft.com/office/drawing/2014/main" id="{CAE7E409-16AD-BE1B-B6F2-036AB0B07198}"/>
                </a:ext>
              </a:extLst>
            </p:cNvPr>
            <p:cNvSpPr/>
            <p:nvPr/>
          </p:nvSpPr>
          <p:spPr>
            <a:xfrm flipH="1">
              <a:off x="6102369" y="2991071"/>
              <a:ext cx="7777" cy="4591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0" y="0"/>
                  </a:moveTo>
                  <a:cubicBezTo>
                    <a:pt x="0" y="36"/>
                    <a:pt x="24" y="84"/>
                    <a:pt x="60" y="84"/>
                  </a:cubicBezTo>
                  <a:cubicBezTo>
                    <a:pt x="108" y="84"/>
                    <a:pt x="144" y="60"/>
                    <a:pt x="144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10312;p59">
              <a:extLst>
                <a:ext uri="{FF2B5EF4-FFF2-40B4-BE49-F238E27FC236}">
                  <a16:creationId xmlns:a16="http://schemas.microsoft.com/office/drawing/2014/main" id="{95E57B38-DB39-117C-294E-5413F4EF4A5B}"/>
                </a:ext>
              </a:extLst>
            </p:cNvPr>
            <p:cNvSpPr/>
            <p:nvPr/>
          </p:nvSpPr>
          <p:spPr>
            <a:xfrm flipH="1">
              <a:off x="6105610" y="3013646"/>
              <a:ext cx="7777" cy="5239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84" y="1"/>
                  </a:moveTo>
                  <a:cubicBezTo>
                    <a:pt x="36" y="1"/>
                    <a:pt x="0" y="25"/>
                    <a:pt x="0" y="73"/>
                  </a:cubicBezTo>
                  <a:lnTo>
                    <a:pt x="144" y="97"/>
                  </a:lnTo>
                  <a:cubicBezTo>
                    <a:pt x="144" y="49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10313;p59">
              <a:extLst>
                <a:ext uri="{FF2B5EF4-FFF2-40B4-BE49-F238E27FC236}">
                  <a16:creationId xmlns:a16="http://schemas.microsoft.com/office/drawing/2014/main" id="{26B548AD-FFB5-346A-07BD-0D671A52DE69}"/>
                </a:ext>
              </a:extLst>
            </p:cNvPr>
            <p:cNvSpPr/>
            <p:nvPr/>
          </p:nvSpPr>
          <p:spPr>
            <a:xfrm flipH="1">
              <a:off x="6130777" y="3009811"/>
              <a:ext cx="8425" cy="4537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96" y="0"/>
                  </a:moveTo>
                  <a:cubicBezTo>
                    <a:pt x="48" y="0"/>
                    <a:pt x="12" y="24"/>
                    <a:pt x="0" y="60"/>
                  </a:cubicBezTo>
                  <a:lnTo>
                    <a:pt x="156" y="84"/>
                  </a:lnTo>
                  <a:cubicBezTo>
                    <a:pt x="156" y="48"/>
                    <a:pt x="132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10314;p59">
              <a:extLst>
                <a:ext uri="{FF2B5EF4-FFF2-40B4-BE49-F238E27FC236}">
                  <a16:creationId xmlns:a16="http://schemas.microsoft.com/office/drawing/2014/main" id="{F90FD844-7588-178C-13F8-324584B4D37E}"/>
                </a:ext>
              </a:extLst>
            </p:cNvPr>
            <p:cNvSpPr/>
            <p:nvPr/>
          </p:nvSpPr>
          <p:spPr>
            <a:xfrm flipH="1">
              <a:off x="6155944" y="3005761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66" y="0"/>
                  </a:moveTo>
                  <a:cubicBezTo>
                    <a:pt x="37" y="0"/>
                    <a:pt x="11" y="24"/>
                    <a:pt x="1" y="63"/>
                  </a:cubicBezTo>
                  <a:lnTo>
                    <a:pt x="156" y="87"/>
                  </a:lnTo>
                  <a:cubicBezTo>
                    <a:pt x="156" y="39"/>
                    <a:pt x="132" y="3"/>
                    <a:pt x="85" y="3"/>
                  </a:cubicBezTo>
                  <a:cubicBezTo>
                    <a:pt x="78" y="1"/>
                    <a:pt x="7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10315;p59">
              <a:extLst>
                <a:ext uri="{FF2B5EF4-FFF2-40B4-BE49-F238E27FC236}">
                  <a16:creationId xmlns:a16="http://schemas.microsoft.com/office/drawing/2014/main" id="{30541588-DBAB-BF53-7D48-710C6053EE3D}"/>
                </a:ext>
              </a:extLst>
            </p:cNvPr>
            <p:cNvSpPr/>
            <p:nvPr/>
          </p:nvSpPr>
          <p:spPr>
            <a:xfrm flipH="1">
              <a:off x="6163721" y="2967200"/>
              <a:ext cx="9073" cy="7777"/>
            </a:xfrm>
            <a:custGeom>
              <a:avLst/>
              <a:gdLst/>
              <a:ahLst/>
              <a:cxnLst/>
              <a:rect l="l" t="t" r="r" b="b"/>
              <a:pathLst>
                <a:path w="168" h="144" extrusionOk="0">
                  <a:moveTo>
                    <a:pt x="96" y="0"/>
                  </a:moveTo>
                  <a:cubicBezTo>
                    <a:pt x="48" y="0"/>
                    <a:pt x="12" y="24"/>
                    <a:pt x="12" y="72"/>
                  </a:cubicBezTo>
                  <a:cubicBezTo>
                    <a:pt x="0" y="108"/>
                    <a:pt x="36" y="144"/>
                    <a:pt x="72" y="144"/>
                  </a:cubicBezTo>
                  <a:cubicBezTo>
                    <a:pt x="120" y="144"/>
                    <a:pt x="156" y="120"/>
                    <a:pt x="156" y="84"/>
                  </a:cubicBezTo>
                  <a:cubicBezTo>
                    <a:pt x="168" y="48"/>
                    <a:pt x="132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10316;p59">
              <a:extLst>
                <a:ext uri="{FF2B5EF4-FFF2-40B4-BE49-F238E27FC236}">
                  <a16:creationId xmlns:a16="http://schemas.microsoft.com/office/drawing/2014/main" id="{6588A2CB-4227-6895-3CDC-C482A2984967}"/>
                </a:ext>
              </a:extLst>
            </p:cNvPr>
            <p:cNvSpPr/>
            <p:nvPr/>
          </p:nvSpPr>
          <p:spPr>
            <a:xfrm flipH="1">
              <a:off x="6149518" y="2960071"/>
              <a:ext cx="8425" cy="4051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0" y="1"/>
                  </a:moveTo>
                  <a:cubicBezTo>
                    <a:pt x="0" y="36"/>
                    <a:pt x="24" y="72"/>
                    <a:pt x="72" y="72"/>
                  </a:cubicBezTo>
                  <a:cubicBezTo>
                    <a:pt x="77" y="74"/>
                    <a:pt x="82" y="75"/>
                    <a:pt x="87" y="75"/>
                  </a:cubicBezTo>
                  <a:cubicBezTo>
                    <a:pt x="117" y="75"/>
                    <a:pt x="146" y="44"/>
                    <a:pt x="156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10317;p59">
              <a:extLst>
                <a:ext uri="{FF2B5EF4-FFF2-40B4-BE49-F238E27FC236}">
                  <a16:creationId xmlns:a16="http://schemas.microsoft.com/office/drawing/2014/main" id="{106782A8-7737-C319-F5A7-F41906A91842}"/>
                </a:ext>
              </a:extLst>
            </p:cNvPr>
            <p:cNvSpPr/>
            <p:nvPr/>
          </p:nvSpPr>
          <p:spPr>
            <a:xfrm flipH="1">
              <a:off x="6124296" y="2962015"/>
              <a:ext cx="8479" cy="4591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48"/>
                    <a:pt x="37" y="84"/>
                    <a:pt x="73" y="84"/>
                  </a:cubicBezTo>
                  <a:cubicBezTo>
                    <a:pt x="120" y="84"/>
                    <a:pt x="156" y="60"/>
                    <a:pt x="156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10318;p59">
              <a:extLst>
                <a:ext uri="{FF2B5EF4-FFF2-40B4-BE49-F238E27FC236}">
                  <a16:creationId xmlns:a16="http://schemas.microsoft.com/office/drawing/2014/main" id="{D52B692F-7F47-F692-18B4-9F3A94DCFA17}"/>
                </a:ext>
              </a:extLst>
            </p:cNvPr>
            <p:cNvSpPr/>
            <p:nvPr/>
          </p:nvSpPr>
          <p:spPr>
            <a:xfrm flipH="1">
              <a:off x="6138500" y="2970278"/>
              <a:ext cx="8479" cy="7939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78" y="1"/>
                  </a:moveTo>
                  <a:cubicBezTo>
                    <a:pt x="40" y="1"/>
                    <a:pt x="13" y="32"/>
                    <a:pt x="13" y="63"/>
                  </a:cubicBezTo>
                  <a:cubicBezTo>
                    <a:pt x="1" y="99"/>
                    <a:pt x="37" y="134"/>
                    <a:pt x="72" y="146"/>
                  </a:cubicBezTo>
                  <a:cubicBezTo>
                    <a:pt x="108" y="146"/>
                    <a:pt x="144" y="122"/>
                    <a:pt x="156" y="75"/>
                  </a:cubicBezTo>
                  <a:cubicBezTo>
                    <a:pt x="156" y="39"/>
                    <a:pt x="132" y="3"/>
                    <a:pt x="96" y="3"/>
                  </a:cubicBezTo>
                  <a:cubicBezTo>
                    <a:pt x="90" y="1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10319;p59">
              <a:extLst>
                <a:ext uri="{FF2B5EF4-FFF2-40B4-BE49-F238E27FC236}">
                  <a16:creationId xmlns:a16="http://schemas.microsoft.com/office/drawing/2014/main" id="{41677DF8-0A87-9CDC-2971-FC13D495F4A9}"/>
                </a:ext>
              </a:extLst>
            </p:cNvPr>
            <p:cNvSpPr/>
            <p:nvPr/>
          </p:nvSpPr>
          <p:spPr>
            <a:xfrm flipH="1">
              <a:off x="6112685" y="2972978"/>
              <a:ext cx="8479" cy="7939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85" y="1"/>
                  </a:moveTo>
                  <a:cubicBezTo>
                    <a:pt x="49" y="1"/>
                    <a:pt x="13" y="25"/>
                    <a:pt x="1" y="60"/>
                  </a:cubicBezTo>
                  <a:cubicBezTo>
                    <a:pt x="1" y="108"/>
                    <a:pt x="25" y="144"/>
                    <a:pt x="73" y="144"/>
                  </a:cubicBezTo>
                  <a:cubicBezTo>
                    <a:pt x="78" y="146"/>
                    <a:pt x="82" y="147"/>
                    <a:pt x="87" y="147"/>
                  </a:cubicBezTo>
                  <a:cubicBezTo>
                    <a:pt x="118" y="147"/>
                    <a:pt x="146" y="115"/>
                    <a:pt x="156" y="84"/>
                  </a:cubicBezTo>
                  <a:cubicBezTo>
                    <a:pt x="156" y="37"/>
                    <a:pt x="133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10320;p59">
              <a:extLst>
                <a:ext uri="{FF2B5EF4-FFF2-40B4-BE49-F238E27FC236}">
                  <a16:creationId xmlns:a16="http://schemas.microsoft.com/office/drawing/2014/main" id="{21F7142F-03DF-A6B6-EB4C-36DB180C9315}"/>
                </a:ext>
              </a:extLst>
            </p:cNvPr>
            <p:cNvSpPr/>
            <p:nvPr/>
          </p:nvSpPr>
          <p:spPr>
            <a:xfrm flipH="1">
              <a:off x="6086869" y="2975571"/>
              <a:ext cx="8425" cy="8425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2" y="24"/>
                    <a:pt x="0" y="72"/>
                  </a:cubicBezTo>
                  <a:cubicBezTo>
                    <a:pt x="0" y="108"/>
                    <a:pt x="24" y="156"/>
                    <a:pt x="60" y="156"/>
                  </a:cubicBezTo>
                  <a:cubicBezTo>
                    <a:pt x="108" y="156"/>
                    <a:pt x="144" y="132"/>
                    <a:pt x="144" y="84"/>
                  </a:cubicBezTo>
                  <a:cubicBezTo>
                    <a:pt x="156" y="48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10321;p59">
              <a:extLst>
                <a:ext uri="{FF2B5EF4-FFF2-40B4-BE49-F238E27FC236}">
                  <a16:creationId xmlns:a16="http://schemas.microsoft.com/office/drawing/2014/main" id="{BCB0C249-906F-D435-7C44-CBAAAC5EFDC9}"/>
                </a:ext>
              </a:extLst>
            </p:cNvPr>
            <p:cNvSpPr/>
            <p:nvPr/>
          </p:nvSpPr>
          <p:spPr>
            <a:xfrm flipH="1">
              <a:off x="6099129" y="2964607"/>
              <a:ext cx="7777" cy="4537"/>
            </a:xfrm>
            <a:custGeom>
              <a:avLst/>
              <a:gdLst/>
              <a:ahLst/>
              <a:cxnLst/>
              <a:rect l="l" t="t" r="r" b="b"/>
              <a:pathLst>
                <a:path w="144" h="84" extrusionOk="0">
                  <a:moveTo>
                    <a:pt x="0" y="0"/>
                  </a:moveTo>
                  <a:cubicBezTo>
                    <a:pt x="0" y="48"/>
                    <a:pt x="24" y="84"/>
                    <a:pt x="72" y="84"/>
                  </a:cubicBezTo>
                  <a:cubicBezTo>
                    <a:pt x="108" y="84"/>
                    <a:pt x="144" y="60"/>
                    <a:pt x="144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10322;p59">
              <a:extLst>
                <a:ext uri="{FF2B5EF4-FFF2-40B4-BE49-F238E27FC236}">
                  <a16:creationId xmlns:a16="http://schemas.microsoft.com/office/drawing/2014/main" id="{603E663D-9AC3-EDCC-8B9B-4D444F321A93}"/>
                </a:ext>
              </a:extLst>
            </p:cNvPr>
            <p:cNvSpPr/>
            <p:nvPr/>
          </p:nvSpPr>
          <p:spPr>
            <a:xfrm flipH="1">
              <a:off x="6101721" y="2987182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0" y="25"/>
                    <a:pt x="0" y="72"/>
                  </a:cubicBezTo>
                  <a:lnTo>
                    <a:pt x="144" y="84"/>
                  </a:lnTo>
                  <a:cubicBezTo>
                    <a:pt x="156" y="49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10323;p59">
              <a:extLst>
                <a:ext uri="{FF2B5EF4-FFF2-40B4-BE49-F238E27FC236}">
                  <a16:creationId xmlns:a16="http://schemas.microsoft.com/office/drawing/2014/main" id="{FCD7C0E2-5BCA-D9FA-0AC2-D5A885B42EDE}"/>
                </a:ext>
              </a:extLst>
            </p:cNvPr>
            <p:cNvSpPr/>
            <p:nvPr/>
          </p:nvSpPr>
          <p:spPr>
            <a:xfrm flipH="1">
              <a:off x="6127537" y="2983942"/>
              <a:ext cx="7831" cy="4591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85" y="1"/>
                  </a:moveTo>
                  <a:cubicBezTo>
                    <a:pt x="37" y="1"/>
                    <a:pt x="1" y="25"/>
                    <a:pt x="1" y="73"/>
                  </a:cubicBezTo>
                  <a:lnTo>
                    <a:pt x="144" y="85"/>
                  </a:lnTo>
                  <a:cubicBezTo>
                    <a:pt x="144" y="49"/>
                    <a:pt x="121" y="13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10324;p59">
              <a:extLst>
                <a:ext uri="{FF2B5EF4-FFF2-40B4-BE49-F238E27FC236}">
                  <a16:creationId xmlns:a16="http://schemas.microsoft.com/office/drawing/2014/main" id="{79A06F85-2347-DBCD-5386-660D0A6419EF}"/>
                </a:ext>
              </a:extLst>
            </p:cNvPr>
            <p:cNvSpPr/>
            <p:nvPr/>
          </p:nvSpPr>
          <p:spPr>
            <a:xfrm flipH="1">
              <a:off x="6152704" y="2981242"/>
              <a:ext cx="8479" cy="4051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70" y="1"/>
                  </a:moveTo>
                  <a:cubicBezTo>
                    <a:pt x="39" y="1"/>
                    <a:pt x="11" y="32"/>
                    <a:pt x="1" y="63"/>
                  </a:cubicBezTo>
                  <a:lnTo>
                    <a:pt x="156" y="75"/>
                  </a:lnTo>
                  <a:cubicBezTo>
                    <a:pt x="156" y="39"/>
                    <a:pt x="132" y="3"/>
                    <a:pt x="84" y="3"/>
                  </a:cubicBezTo>
                  <a:cubicBezTo>
                    <a:pt x="80" y="2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10325;p59">
              <a:extLst>
                <a:ext uri="{FF2B5EF4-FFF2-40B4-BE49-F238E27FC236}">
                  <a16:creationId xmlns:a16="http://schemas.microsoft.com/office/drawing/2014/main" id="{632A35AC-9C62-D264-A58B-0E437E1C9158}"/>
                </a:ext>
              </a:extLst>
            </p:cNvPr>
            <p:cNvSpPr/>
            <p:nvPr/>
          </p:nvSpPr>
          <p:spPr>
            <a:xfrm flipH="1">
              <a:off x="6161777" y="2943275"/>
              <a:ext cx="8425" cy="7831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84" y="1"/>
                  </a:moveTo>
                  <a:cubicBezTo>
                    <a:pt x="36" y="1"/>
                    <a:pt x="0" y="25"/>
                    <a:pt x="0" y="60"/>
                  </a:cubicBezTo>
                  <a:cubicBezTo>
                    <a:pt x="0" y="108"/>
                    <a:pt x="36" y="132"/>
                    <a:pt x="72" y="144"/>
                  </a:cubicBezTo>
                  <a:cubicBezTo>
                    <a:pt x="108" y="144"/>
                    <a:pt x="144" y="108"/>
                    <a:pt x="156" y="72"/>
                  </a:cubicBez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10326;p59">
              <a:extLst>
                <a:ext uri="{FF2B5EF4-FFF2-40B4-BE49-F238E27FC236}">
                  <a16:creationId xmlns:a16="http://schemas.microsoft.com/office/drawing/2014/main" id="{E93B5C89-FDF3-2BD5-B9D4-9E6FFFAB8A2B}"/>
                </a:ext>
              </a:extLst>
            </p:cNvPr>
            <p:cNvSpPr/>
            <p:nvPr/>
          </p:nvSpPr>
          <p:spPr>
            <a:xfrm flipH="1">
              <a:off x="6148221" y="2935552"/>
              <a:ext cx="8425" cy="3889"/>
            </a:xfrm>
            <a:custGeom>
              <a:avLst/>
              <a:gdLst/>
              <a:ahLst/>
              <a:cxnLst/>
              <a:rect l="l" t="t" r="r" b="b"/>
              <a:pathLst>
                <a:path w="156" h="72" extrusionOk="0">
                  <a:moveTo>
                    <a:pt x="0" y="0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120" y="72"/>
                    <a:pt x="156" y="48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10327;p59">
              <a:extLst>
                <a:ext uri="{FF2B5EF4-FFF2-40B4-BE49-F238E27FC236}">
                  <a16:creationId xmlns:a16="http://schemas.microsoft.com/office/drawing/2014/main" id="{1E951BF2-0BCB-2260-DF5F-90A5DE24440B}"/>
                </a:ext>
              </a:extLst>
            </p:cNvPr>
            <p:cNvSpPr/>
            <p:nvPr/>
          </p:nvSpPr>
          <p:spPr>
            <a:xfrm flipH="1">
              <a:off x="6123000" y="2936848"/>
              <a:ext cx="7831" cy="4051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1" y="0"/>
                  </a:moveTo>
                  <a:cubicBezTo>
                    <a:pt x="1" y="36"/>
                    <a:pt x="25" y="72"/>
                    <a:pt x="72" y="72"/>
                  </a:cubicBezTo>
                  <a:cubicBezTo>
                    <a:pt x="77" y="73"/>
                    <a:pt x="82" y="74"/>
                    <a:pt x="87" y="74"/>
                  </a:cubicBezTo>
                  <a:cubicBezTo>
                    <a:pt x="117" y="74"/>
                    <a:pt x="144" y="43"/>
                    <a:pt x="144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10328;p59">
              <a:extLst>
                <a:ext uri="{FF2B5EF4-FFF2-40B4-BE49-F238E27FC236}">
                  <a16:creationId xmlns:a16="http://schemas.microsoft.com/office/drawing/2014/main" id="{F6F6341D-FCDF-2604-7015-C8AE451EFE46}"/>
                </a:ext>
              </a:extLst>
            </p:cNvPr>
            <p:cNvSpPr/>
            <p:nvPr/>
          </p:nvSpPr>
          <p:spPr>
            <a:xfrm flipH="1">
              <a:off x="6135962" y="2945111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66" y="0"/>
                  </a:moveTo>
                  <a:cubicBezTo>
                    <a:pt x="27" y="0"/>
                    <a:pt x="1" y="31"/>
                    <a:pt x="1" y="62"/>
                  </a:cubicBezTo>
                  <a:cubicBezTo>
                    <a:pt x="1" y="110"/>
                    <a:pt x="36" y="134"/>
                    <a:pt x="72" y="146"/>
                  </a:cubicBezTo>
                  <a:cubicBezTo>
                    <a:pt x="108" y="146"/>
                    <a:pt x="144" y="122"/>
                    <a:pt x="144" y="74"/>
                  </a:cubicBezTo>
                  <a:cubicBezTo>
                    <a:pt x="156" y="38"/>
                    <a:pt x="120" y="3"/>
                    <a:pt x="84" y="3"/>
                  </a:cubicBezTo>
                  <a:cubicBezTo>
                    <a:pt x="78" y="1"/>
                    <a:pt x="7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10329;p59">
              <a:extLst>
                <a:ext uri="{FF2B5EF4-FFF2-40B4-BE49-F238E27FC236}">
                  <a16:creationId xmlns:a16="http://schemas.microsoft.com/office/drawing/2014/main" id="{CEA2C2BC-A67C-8DE5-4310-A779CCDE57D0}"/>
                </a:ext>
              </a:extLst>
            </p:cNvPr>
            <p:cNvSpPr/>
            <p:nvPr/>
          </p:nvSpPr>
          <p:spPr>
            <a:xfrm flipH="1">
              <a:off x="6110740" y="2946515"/>
              <a:ext cx="7831" cy="8425"/>
            </a:xfrm>
            <a:custGeom>
              <a:avLst/>
              <a:gdLst/>
              <a:ahLst/>
              <a:cxnLst/>
              <a:rect l="l" t="t" r="r" b="b"/>
              <a:pathLst>
                <a:path w="145" h="156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20"/>
                    <a:pt x="25" y="156"/>
                    <a:pt x="73" y="156"/>
                  </a:cubicBezTo>
                  <a:cubicBezTo>
                    <a:pt x="108" y="156"/>
                    <a:pt x="144" y="132"/>
                    <a:pt x="144" y="84"/>
                  </a:cubicBezTo>
                  <a:cubicBezTo>
                    <a:pt x="144" y="48"/>
                    <a:pt x="120" y="12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10330;p59">
              <a:extLst>
                <a:ext uri="{FF2B5EF4-FFF2-40B4-BE49-F238E27FC236}">
                  <a16:creationId xmlns:a16="http://schemas.microsoft.com/office/drawing/2014/main" id="{47E81083-9728-0F47-3C71-F3D41E3C884D}"/>
                </a:ext>
              </a:extLst>
            </p:cNvPr>
            <p:cNvSpPr/>
            <p:nvPr/>
          </p:nvSpPr>
          <p:spPr>
            <a:xfrm flipH="1">
              <a:off x="6084925" y="2948459"/>
              <a:ext cx="7777" cy="8425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24" y="156"/>
                    <a:pt x="72" y="156"/>
                  </a:cubicBezTo>
                  <a:cubicBezTo>
                    <a:pt x="108" y="156"/>
                    <a:pt x="144" y="132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10331;p59">
              <a:extLst>
                <a:ext uri="{FF2B5EF4-FFF2-40B4-BE49-F238E27FC236}">
                  <a16:creationId xmlns:a16="http://schemas.microsoft.com/office/drawing/2014/main" id="{604B02C3-A885-49F1-5078-3B53683F3055}"/>
                </a:ext>
              </a:extLst>
            </p:cNvPr>
            <p:cNvSpPr/>
            <p:nvPr/>
          </p:nvSpPr>
          <p:spPr>
            <a:xfrm flipH="1">
              <a:off x="6097185" y="2938144"/>
              <a:ext cx="8479" cy="4537"/>
            </a:xfrm>
            <a:custGeom>
              <a:avLst/>
              <a:gdLst/>
              <a:ahLst/>
              <a:cxnLst/>
              <a:rect l="l" t="t" r="r" b="b"/>
              <a:pathLst>
                <a:path w="157" h="84" extrusionOk="0">
                  <a:moveTo>
                    <a:pt x="1" y="0"/>
                  </a:moveTo>
                  <a:cubicBezTo>
                    <a:pt x="1" y="48"/>
                    <a:pt x="37" y="84"/>
                    <a:pt x="73" y="84"/>
                  </a:cubicBezTo>
                  <a:cubicBezTo>
                    <a:pt x="121" y="84"/>
                    <a:pt x="156" y="48"/>
                    <a:pt x="156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10332;p59">
              <a:extLst>
                <a:ext uri="{FF2B5EF4-FFF2-40B4-BE49-F238E27FC236}">
                  <a16:creationId xmlns:a16="http://schemas.microsoft.com/office/drawing/2014/main" id="{35FC4089-4655-CDAD-50A1-656AA299C257}"/>
                </a:ext>
              </a:extLst>
            </p:cNvPr>
            <p:cNvSpPr/>
            <p:nvPr/>
          </p:nvSpPr>
          <p:spPr>
            <a:xfrm flipH="1">
              <a:off x="6098481" y="2960719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36" y="1"/>
                    <a:pt x="0" y="36"/>
                    <a:pt x="0" y="72"/>
                  </a:cubicBezTo>
                  <a:lnTo>
                    <a:pt x="144" y="84"/>
                  </a:lnTo>
                  <a:cubicBezTo>
                    <a:pt x="155" y="48"/>
                    <a:pt x="120" y="12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10333;p59">
              <a:extLst>
                <a:ext uri="{FF2B5EF4-FFF2-40B4-BE49-F238E27FC236}">
                  <a16:creationId xmlns:a16="http://schemas.microsoft.com/office/drawing/2014/main" id="{C71CB1D3-F084-59F5-3A88-C20AFD89FA66}"/>
                </a:ext>
              </a:extLst>
            </p:cNvPr>
            <p:cNvSpPr/>
            <p:nvPr/>
          </p:nvSpPr>
          <p:spPr>
            <a:xfrm flipH="1">
              <a:off x="6124296" y="2958775"/>
              <a:ext cx="7831" cy="4591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2" y="1"/>
                  </a:moveTo>
                  <a:cubicBezTo>
                    <a:pt x="37" y="1"/>
                    <a:pt x="1" y="25"/>
                    <a:pt x="1" y="60"/>
                  </a:cubicBezTo>
                  <a:lnTo>
                    <a:pt x="144" y="84"/>
                  </a:ln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10334;p59">
              <a:extLst>
                <a:ext uri="{FF2B5EF4-FFF2-40B4-BE49-F238E27FC236}">
                  <a16:creationId xmlns:a16="http://schemas.microsoft.com/office/drawing/2014/main" id="{75562FF1-5DE4-5C18-5809-337874AB87D2}"/>
                </a:ext>
              </a:extLst>
            </p:cNvPr>
            <p:cNvSpPr/>
            <p:nvPr/>
          </p:nvSpPr>
          <p:spPr>
            <a:xfrm flipH="1">
              <a:off x="6149518" y="2956182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36" y="1"/>
                    <a:pt x="0" y="37"/>
                    <a:pt x="0" y="73"/>
                  </a:cubicBezTo>
                  <a:lnTo>
                    <a:pt x="156" y="85"/>
                  </a:lnTo>
                  <a:cubicBezTo>
                    <a:pt x="156" y="49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10335;p59">
              <a:extLst>
                <a:ext uri="{FF2B5EF4-FFF2-40B4-BE49-F238E27FC236}">
                  <a16:creationId xmlns:a16="http://schemas.microsoft.com/office/drawing/2014/main" id="{4F148BA3-002A-35C4-109E-210FD139EDF9}"/>
                </a:ext>
              </a:extLst>
            </p:cNvPr>
            <p:cNvSpPr/>
            <p:nvPr/>
          </p:nvSpPr>
          <p:spPr>
            <a:xfrm flipH="1">
              <a:off x="6097185" y="2934255"/>
              <a:ext cx="8479" cy="4537"/>
            </a:xfrm>
            <a:custGeom>
              <a:avLst/>
              <a:gdLst/>
              <a:ahLst/>
              <a:cxnLst/>
              <a:rect l="l" t="t" r="r" b="b"/>
              <a:pathLst>
                <a:path w="157" h="84" extrusionOk="0">
                  <a:moveTo>
                    <a:pt x="85" y="0"/>
                  </a:moveTo>
                  <a:cubicBezTo>
                    <a:pt x="49" y="0"/>
                    <a:pt x="13" y="36"/>
                    <a:pt x="1" y="72"/>
                  </a:cubicBezTo>
                  <a:lnTo>
                    <a:pt x="156" y="84"/>
                  </a:lnTo>
                  <a:cubicBezTo>
                    <a:pt x="156" y="36"/>
                    <a:pt x="121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10336;p59">
              <a:extLst>
                <a:ext uri="{FF2B5EF4-FFF2-40B4-BE49-F238E27FC236}">
                  <a16:creationId xmlns:a16="http://schemas.microsoft.com/office/drawing/2014/main" id="{066C9A7C-3D21-0CFF-9929-B93915312EC4}"/>
                </a:ext>
              </a:extLst>
            </p:cNvPr>
            <p:cNvSpPr/>
            <p:nvPr/>
          </p:nvSpPr>
          <p:spPr>
            <a:xfrm flipH="1">
              <a:off x="6123000" y="2932959"/>
              <a:ext cx="7831" cy="4591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lnTo>
                    <a:pt x="144" y="84"/>
                  </a:ln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10337;p59">
              <a:extLst>
                <a:ext uri="{FF2B5EF4-FFF2-40B4-BE49-F238E27FC236}">
                  <a16:creationId xmlns:a16="http://schemas.microsoft.com/office/drawing/2014/main" id="{7CD2F6E4-25D8-D9FB-B19B-1EEC7CAA56AA}"/>
                </a:ext>
              </a:extLst>
            </p:cNvPr>
            <p:cNvSpPr/>
            <p:nvPr/>
          </p:nvSpPr>
          <p:spPr>
            <a:xfrm flipH="1">
              <a:off x="6148221" y="2931663"/>
              <a:ext cx="8425" cy="394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84" y="0"/>
                  </a:moveTo>
                  <a:cubicBezTo>
                    <a:pt x="48" y="0"/>
                    <a:pt x="12" y="36"/>
                    <a:pt x="0" y="72"/>
                  </a:cubicBezTo>
                  <a:lnTo>
                    <a:pt x="156" y="72"/>
                  </a:lnTo>
                  <a:cubicBezTo>
                    <a:pt x="156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10338;p59">
              <a:extLst>
                <a:ext uri="{FF2B5EF4-FFF2-40B4-BE49-F238E27FC236}">
                  <a16:creationId xmlns:a16="http://schemas.microsoft.com/office/drawing/2014/main" id="{A298A43A-5EFD-730A-E411-FCDA9138B2CD}"/>
                </a:ext>
              </a:extLst>
            </p:cNvPr>
            <p:cNvSpPr/>
            <p:nvPr/>
          </p:nvSpPr>
          <p:spPr>
            <a:xfrm flipH="1">
              <a:off x="6134666" y="2919403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0"/>
                  </a:moveTo>
                  <a:cubicBezTo>
                    <a:pt x="48" y="0"/>
                    <a:pt x="12" y="24"/>
                    <a:pt x="0" y="60"/>
                  </a:cubicBezTo>
                  <a:cubicBezTo>
                    <a:pt x="0" y="108"/>
                    <a:pt x="36" y="132"/>
                    <a:pt x="72" y="144"/>
                  </a:cubicBezTo>
                  <a:cubicBezTo>
                    <a:pt x="120" y="144"/>
                    <a:pt x="156" y="108"/>
                    <a:pt x="156" y="72"/>
                  </a:cubicBezTo>
                  <a:cubicBezTo>
                    <a:pt x="156" y="24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10339;p59">
              <a:extLst>
                <a:ext uri="{FF2B5EF4-FFF2-40B4-BE49-F238E27FC236}">
                  <a16:creationId xmlns:a16="http://schemas.microsoft.com/office/drawing/2014/main" id="{DE7F7873-0669-1966-E3A0-EDECDA3CAAE6}"/>
                </a:ext>
              </a:extLst>
            </p:cNvPr>
            <p:cNvSpPr/>
            <p:nvPr/>
          </p:nvSpPr>
          <p:spPr>
            <a:xfrm flipH="1">
              <a:off x="6108796" y="2920051"/>
              <a:ext cx="8479" cy="7777"/>
            </a:xfrm>
            <a:custGeom>
              <a:avLst/>
              <a:gdLst/>
              <a:ahLst/>
              <a:cxnLst/>
              <a:rect l="l" t="t" r="r" b="b"/>
              <a:pathLst>
                <a:path w="157" h="144" extrusionOk="0">
                  <a:moveTo>
                    <a:pt x="84" y="0"/>
                  </a:moveTo>
                  <a:cubicBezTo>
                    <a:pt x="37" y="0"/>
                    <a:pt x="13" y="24"/>
                    <a:pt x="1" y="72"/>
                  </a:cubicBezTo>
                  <a:cubicBezTo>
                    <a:pt x="1" y="108"/>
                    <a:pt x="37" y="144"/>
                    <a:pt x="72" y="144"/>
                  </a:cubicBezTo>
                  <a:cubicBezTo>
                    <a:pt x="120" y="144"/>
                    <a:pt x="144" y="120"/>
                    <a:pt x="156" y="72"/>
                  </a:cubicBezTo>
                  <a:cubicBezTo>
                    <a:pt x="156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10340;p59">
              <a:extLst>
                <a:ext uri="{FF2B5EF4-FFF2-40B4-BE49-F238E27FC236}">
                  <a16:creationId xmlns:a16="http://schemas.microsoft.com/office/drawing/2014/main" id="{753928D8-C432-0803-4040-94626154F780}"/>
                </a:ext>
              </a:extLst>
            </p:cNvPr>
            <p:cNvSpPr/>
            <p:nvPr/>
          </p:nvSpPr>
          <p:spPr>
            <a:xfrm flipH="1">
              <a:off x="7154267" y="2975463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90" y="0"/>
                  </a:moveTo>
                  <a:cubicBezTo>
                    <a:pt x="85" y="0"/>
                    <a:pt x="78" y="1"/>
                    <a:pt x="72" y="3"/>
                  </a:cubicBezTo>
                  <a:cubicBezTo>
                    <a:pt x="36" y="3"/>
                    <a:pt x="0" y="38"/>
                    <a:pt x="12" y="86"/>
                  </a:cubicBezTo>
                  <a:lnTo>
                    <a:pt x="156" y="62"/>
                  </a:lnTo>
                  <a:cubicBezTo>
                    <a:pt x="156" y="31"/>
                    <a:pt x="129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10341;p59">
              <a:extLst>
                <a:ext uri="{FF2B5EF4-FFF2-40B4-BE49-F238E27FC236}">
                  <a16:creationId xmlns:a16="http://schemas.microsoft.com/office/drawing/2014/main" id="{30B42460-AA6A-DD06-45DD-0A73269A5394}"/>
                </a:ext>
              </a:extLst>
            </p:cNvPr>
            <p:cNvSpPr/>
            <p:nvPr/>
          </p:nvSpPr>
          <p:spPr>
            <a:xfrm flipH="1">
              <a:off x="7129100" y="2972978"/>
              <a:ext cx="7777" cy="4591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lnTo>
                    <a:pt x="144" y="60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10342;p59">
              <a:extLst>
                <a:ext uri="{FF2B5EF4-FFF2-40B4-BE49-F238E27FC236}">
                  <a16:creationId xmlns:a16="http://schemas.microsoft.com/office/drawing/2014/main" id="{1860F399-45E1-EF72-4341-BA747EAC9EE8}"/>
                </a:ext>
              </a:extLst>
            </p:cNvPr>
            <p:cNvSpPr/>
            <p:nvPr/>
          </p:nvSpPr>
          <p:spPr>
            <a:xfrm flipH="1">
              <a:off x="7103230" y="2970386"/>
              <a:ext cx="8479" cy="4591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2" y="1"/>
                  </a:moveTo>
                  <a:cubicBezTo>
                    <a:pt x="37" y="13"/>
                    <a:pt x="1" y="37"/>
                    <a:pt x="1" y="85"/>
                  </a:cubicBezTo>
                  <a:lnTo>
                    <a:pt x="156" y="61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10343;p59">
              <a:extLst>
                <a:ext uri="{FF2B5EF4-FFF2-40B4-BE49-F238E27FC236}">
                  <a16:creationId xmlns:a16="http://schemas.microsoft.com/office/drawing/2014/main" id="{5211B4EB-63C5-E24A-EEE7-84D3FB4AA4BC}"/>
                </a:ext>
              </a:extLst>
            </p:cNvPr>
            <p:cNvSpPr/>
            <p:nvPr/>
          </p:nvSpPr>
          <p:spPr>
            <a:xfrm flipH="1">
              <a:off x="7116786" y="2958775"/>
              <a:ext cx="8479" cy="7831"/>
            </a:xfrm>
            <a:custGeom>
              <a:avLst/>
              <a:gdLst/>
              <a:ahLst/>
              <a:cxnLst/>
              <a:rect l="l" t="t" r="r" b="b"/>
              <a:pathLst>
                <a:path w="157" h="145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37" y="144"/>
                    <a:pt x="84" y="144"/>
                  </a:cubicBezTo>
                  <a:cubicBezTo>
                    <a:pt x="120" y="132"/>
                    <a:pt x="156" y="108"/>
                    <a:pt x="144" y="60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10344;p59">
              <a:extLst>
                <a:ext uri="{FF2B5EF4-FFF2-40B4-BE49-F238E27FC236}">
                  <a16:creationId xmlns:a16="http://schemas.microsoft.com/office/drawing/2014/main" id="{7B538AB2-6A9C-F9AD-28F2-0F80B77FCFD9}"/>
                </a:ext>
              </a:extLst>
            </p:cNvPr>
            <p:cNvSpPr/>
            <p:nvPr/>
          </p:nvSpPr>
          <p:spPr>
            <a:xfrm flipH="1">
              <a:off x="7142655" y="2960611"/>
              <a:ext cx="8425" cy="7885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86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24" y="3"/>
                    <a:pt x="0" y="38"/>
                    <a:pt x="0" y="74"/>
                  </a:cubicBezTo>
                  <a:cubicBezTo>
                    <a:pt x="0" y="122"/>
                    <a:pt x="36" y="146"/>
                    <a:pt x="84" y="146"/>
                  </a:cubicBezTo>
                  <a:cubicBezTo>
                    <a:pt x="120" y="146"/>
                    <a:pt x="156" y="110"/>
                    <a:pt x="144" y="62"/>
                  </a:cubicBezTo>
                  <a:cubicBezTo>
                    <a:pt x="144" y="31"/>
                    <a:pt x="11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10345;p59">
              <a:extLst>
                <a:ext uri="{FF2B5EF4-FFF2-40B4-BE49-F238E27FC236}">
                  <a16:creationId xmlns:a16="http://schemas.microsoft.com/office/drawing/2014/main" id="{B51E1BF1-B1E0-87E4-84ED-9C42FE540AD6}"/>
                </a:ext>
              </a:extLst>
            </p:cNvPr>
            <p:cNvSpPr/>
            <p:nvPr/>
          </p:nvSpPr>
          <p:spPr>
            <a:xfrm flipH="1">
              <a:off x="7089026" y="2981242"/>
              <a:ext cx="8479" cy="7399"/>
            </a:xfrm>
            <a:custGeom>
              <a:avLst/>
              <a:gdLst/>
              <a:ahLst/>
              <a:cxnLst/>
              <a:rect l="l" t="t" r="r" b="b"/>
              <a:pathLst>
                <a:path w="157" h="137" extrusionOk="0">
                  <a:moveTo>
                    <a:pt x="87" y="1"/>
                  </a:moveTo>
                  <a:cubicBezTo>
                    <a:pt x="82" y="1"/>
                    <a:pt x="77" y="2"/>
                    <a:pt x="73" y="3"/>
                  </a:cubicBezTo>
                  <a:cubicBezTo>
                    <a:pt x="37" y="3"/>
                    <a:pt x="1" y="39"/>
                    <a:pt x="13" y="75"/>
                  </a:cubicBezTo>
                  <a:cubicBezTo>
                    <a:pt x="13" y="106"/>
                    <a:pt x="40" y="137"/>
                    <a:pt x="70" y="137"/>
                  </a:cubicBezTo>
                  <a:cubicBezTo>
                    <a:pt x="75" y="137"/>
                    <a:pt x="80" y="136"/>
                    <a:pt x="84" y="135"/>
                  </a:cubicBezTo>
                  <a:cubicBezTo>
                    <a:pt x="132" y="135"/>
                    <a:pt x="156" y="99"/>
                    <a:pt x="156" y="63"/>
                  </a:cubicBezTo>
                  <a:cubicBezTo>
                    <a:pt x="146" y="32"/>
                    <a:pt x="118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10346;p59">
              <a:extLst>
                <a:ext uri="{FF2B5EF4-FFF2-40B4-BE49-F238E27FC236}">
                  <a16:creationId xmlns:a16="http://schemas.microsoft.com/office/drawing/2014/main" id="{BDDCE39D-A9BB-0789-9F46-B4CDFBB43FA0}"/>
                </a:ext>
              </a:extLst>
            </p:cNvPr>
            <p:cNvSpPr/>
            <p:nvPr/>
          </p:nvSpPr>
          <p:spPr>
            <a:xfrm flipH="1">
              <a:off x="7100638" y="2994959"/>
              <a:ext cx="7831" cy="4537"/>
            </a:xfrm>
            <a:custGeom>
              <a:avLst/>
              <a:gdLst/>
              <a:ahLst/>
              <a:cxnLst/>
              <a:rect l="l" t="t" r="r" b="b"/>
              <a:pathLst>
                <a:path w="145" h="84" extrusionOk="0">
                  <a:moveTo>
                    <a:pt x="60" y="0"/>
                  </a:moveTo>
                  <a:cubicBezTo>
                    <a:pt x="24" y="12"/>
                    <a:pt x="1" y="48"/>
                    <a:pt x="1" y="84"/>
                  </a:cubicBezTo>
                  <a:lnTo>
                    <a:pt x="144" y="60"/>
                  </a:lnTo>
                  <a:cubicBezTo>
                    <a:pt x="144" y="24"/>
                    <a:pt x="10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10347;p59">
              <a:extLst>
                <a:ext uri="{FF2B5EF4-FFF2-40B4-BE49-F238E27FC236}">
                  <a16:creationId xmlns:a16="http://schemas.microsoft.com/office/drawing/2014/main" id="{0CCE92B2-948E-E59E-D856-6B72A5A9635B}"/>
                </a:ext>
              </a:extLst>
            </p:cNvPr>
            <p:cNvSpPr/>
            <p:nvPr/>
          </p:nvSpPr>
          <p:spPr>
            <a:xfrm flipH="1">
              <a:off x="7125859" y="2998200"/>
              <a:ext cx="8425" cy="4537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72" y="0"/>
                  </a:moveTo>
                  <a:cubicBezTo>
                    <a:pt x="36" y="12"/>
                    <a:pt x="0" y="48"/>
                    <a:pt x="12" y="84"/>
                  </a:cubicBezTo>
                  <a:lnTo>
                    <a:pt x="156" y="72"/>
                  </a:ln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10348;p59">
              <a:extLst>
                <a:ext uri="{FF2B5EF4-FFF2-40B4-BE49-F238E27FC236}">
                  <a16:creationId xmlns:a16="http://schemas.microsoft.com/office/drawing/2014/main" id="{B68BAC1F-69D7-60D4-2410-917248559B45}"/>
                </a:ext>
              </a:extLst>
            </p:cNvPr>
            <p:cNvSpPr/>
            <p:nvPr/>
          </p:nvSpPr>
          <p:spPr>
            <a:xfrm flipH="1">
              <a:off x="7114248" y="2983942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2" y="1"/>
                  </a:moveTo>
                  <a:cubicBezTo>
                    <a:pt x="36" y="13"/>
                    <a:pt x="1" y="49"/>
                    <a:pt x="12" y="85"/>
                  </a:cubicBezTo>
                  <a:cubicBezTo>
                    <a:pt x="12" y="116"/>
                    <a:pt x="39" y="147"/>
                    <a:pt x="78" y="147"/>
                  </a:cubicBezTo>
                  <a:cubicBezTo>
                    <a:pt x="84" y="147"/>
                    <a:pt x="90" y="146"/>
                    <a:pt x="96" y="144"/>
                  </a:cubicBezTo>
                  <a:cubicBezTo>
                    <a:pt x="132" y="144"/>
                    <a:pt x="168" y="109"/>
                    <a:pt x="156" y="73"/>
                  </a:cubicBez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10349;p59">
              <a:extLst>
                <a:ext uri="{FF2B5EF4-FFF2-40B4-BE49-F238E27FC236}">
                  <a16:creationId xmlns:a16="http://schemas.microsoft.com/office/drawing/2014/main" id="{73EE4D3C-1E4D-4108-63C4-53FCD3629038}"/>
                </a:ext>
              </a:extLst>
            </p:cNvPr>
            <p:cNvSpPr/>
            <p:nvPr/>
          </p:nvSpPr>
          <p:spPr>
            <a:xfrm flipH="1">
              <a:off x="7140063" y="2987182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11" y="116"/>
                    <a:pt x="39" y="147"/>
                    <a:pt x="70" y="147"/>
                  </a:cubicBezTo>
                  <a:cubicBezTo>
                    <a:pt x="74" y="147"/>
                    <a:pt x="79" y="146"/>
                    <a:pt x="84" y="144"/>
                  </a:cubicBezTo>
                  <a:cubicBezTo>
                    <a:pt x="132" y="144"/>
                    <a:pt x="156" y="108"/>
                    <a:pt x="144" y="61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10350;p59">
              <a:extLst>
                <a:ext uri="{FF2B5EF4-FFF2-40B4-BE49-F238E27FC236}">
                  <a16:creationId xmlns:a16="http://schemas.microsoft.com/office/drawing/2014/main" id="{FD0ECA70-A8B8-A5E0-8CB2-48C0A8EDE126}"/>
                </a:ext>
              </a:extLst>
            </p:cNvPr>
            <p:cNvSpPr/>
            <p:nvPr/>
          </p:nvSpPr>
          <p:spPr>
            <a:xfrm flipH="1">
              <a:off x="7165879" y="2989775"/>
              <a:ext cx="8479" cy="8587"/>
            </a:xfrm>
            <a:custGeom>
              <a:avLst/>
              <a:gdLst/>
              <a:ahLst/>
              <a:cxnLst/>
              <a:rect l="l" t="t" r="r" b="b"/>
              <a:pathLst>
                <a:path w="157" h="159" extrusionOk="0">
                  <a:moveTo>
                    <a:pt x="73" y="1"/>
                  </a:moveTo>
                  <a:cubicBezTo>
                    <a:pt x="25" y="13"/>
                    <a:pt x="1" y="48"/>
                    <a:pt x="13" y="96"/>
                  </a:cubicBezTo>
                  <a:cubicBezTo>
                    <a:pt x="13" y="127"/>
                    <a:pt x="40" y="158"/>
                    <a:pt x="78" y="158"/>
                  </a:cubicBezTo>
                  <a:cubicBezTo>
                    <a:pt x="84" y="158"/>
                    <a:pt x="90" y="158"/>
                    <a:pt x="97" y="156"/>
                  </a:cubicBezTo>
                  <a:cubicBezTo>
                    <a:pt x="133" y="156"/>
                    <a:pt x="156" y="120"/>
                    <a:pt x="156" y="72"/>
                  </a:cubicBezTo>
                  <a:cubicBezTo>
                    <a:pt x="144" y="36"/>
                    <a:pt x="109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10351;p59">
              <a:extLst>
                <a:ext uri="{FF2B5EF4-FFF2-40B4-BE49-F238E27FC236}">
                  <a16:creationId xmlns:a16="http://schemas.microsoft.com/office/drawing/2014/main" id="{48839053-5BBB-3CD3-F0AE-1A66CD37940A}"/>
                </a:ext>
              </a:extLst>
            </p:cNvPr>
            <p:cNvSpPr/>
            <p:nvPr/>
          </p:nvSpPr>
          <p:spPr>
            <a:xfrm flipH="1">
              <a:off x="7151027" y="3001926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87" y="0"/>
                  </a:moveTo>
                  <a:cubicBezTo>
                    <a:pt x="82" y="0"/>
                    <a:pt x="78" y="1"/>
                    <a:pt x="73" y="3"/>
                  </a:cubicBezTo>
                  <a:cubicBezTo>
                    <a:pt x="37" y="3"/>
                    <a:pt x="1" y="39"/>
                    <a:pt x="13" y="86"/>
                  </a:cubicBezTo>
                  <a:lnTo>
                    <a:pt x="156" y="63"/>
                  </a:lnTo>
                  <a:cubicBezTo>
                    <a:pt x="146" y="31"/>
                    <a:pt x="118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10352;p59">
              <a:extLst>
                <a:ext uri="{FF2B5EF4-FFF2-40B4-BE49-F238E27FC236}">
                  <a16:creationId xmlns:a16="http://schemas.microsoft.com/office/drawing/2014/main" id="{7BF0D347-CA0E-06BD-5ECB-1DED8B6A30CE}"/>
                </a:ext>
              </a:extLst>
            </p:cNvPr>
            <p:cNvSpPr/>
            <p:nvPr/>
          </p:nvSpPr>
          <p:spPr>
            <a:xfrm flipH="1">
              <a:off x="7154267" y="2978811"/>
              <a:ext cx="7777" cy="4699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144" y="0"/>
                  </a:moveTo>
                  <a:lnTo>
                    <a:pt x="0" y="24"/>
                  </a:lnTo>
                  <a:cubicBezTo>
                    <a:pt x="0" y="55"/>
                    <a:pt x="27" y="86"/>
                    <a:pt x="58" y="86"/>
                  </a:cubicBezTo>
                  <a:cubicBezTo>
                    <a:pt x="62" y="86"/>
                    <a:pt x="67" y="86"/>
                    <a:pt x="72" y="84"/>
                  </a:cubicBezTo>
                  <a:cubicBezTo>
                    <a:pt x="120" y="84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10353;p59">
              <a:extLst>
                <a:ext uri="{FF2B5EF4-FFF2-40B4-BE49-F238E27FC236}">
                  <a16:creationId xmlns:a16="http://schemas.microsoft.com/office/drawing/2014/main" id="{109C64FC-AF4D-B76A-E964-C0D55534CBBF}"/>
                </a:ext>
              </a:extLst>
            </p:cNvPr>
            <p:cNvSpPr/>
            <p:nvPr/>
          </p:nvSpPr>
          <p:spPr>
            <a:xfrm flipH="1">
              <a:off x="7128452" y="2976219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44" y="0"/>
                  </a:moveTo>
                  <a:lnTo>
                    <a:pt x="0" y="24"/>
                  </a:lnTo>
                  <a:cubicBezTo>
                    <a:pt x="0" y="60"/>
                    <a:pt x="36" y="84"/>
                    <a:pt x="84" y="84"/>
                  </a:cubicBezTo>
                  <a:cubicBezTo>
                    <a:pt x="120" y="84"/>
                    <a:pt x="156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10354;p59">
              <a:extLst>
                <a:ext uri="{FF2B5EF4-FFF2-40B4-BE49-F238E27FC236}">
                  <a16:creationId xmlns:a16="http://schemas.microsoft.com/office/drawing/2014/main" id="{334D1940-4468-D8FC-9C7C-BBA786712164}"/>
                </a:ext>
              </a:extLst>
            </p:cNvPr>
            <p:cNvSpPr/>
            <p:nvPr/>
          </p:nvSpPr>
          <p:spPr>
            <a:xfrm flipH="1">
              <a:off x="7103230" y="2973627"/>
              <a:ext cx="8479" cy="4591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56" y="1"/>
                  </a:moveTo>
                  <a:lnTo>
                    <a:pt x="1" y="25"/>
                  </a:lnTo>
                  <a:cubicBezTo>
                    <a:pt x="13" y="60"/>
                    <a:pt x="49" y="84"/>
                    <a:pt x="84" y="84"/>
                  </a:cubicBezTo>
                  <a:cubicBezTo>
                    <a:pt x="120" y="84"/>
                    <a:pt x="156" y="48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10355;p59">
              <a:extLst>
                <a:ext uri="{FF2B5EF4-FFF2-40B4-BE49-F238E27FC236}">
                  <a16:creationId xmlns:a16="http://schemas.microsoft.com/office/drawing/2014/main" id="{ABF6E203-9675-8C25-E118-D59CFEDCD8B5}"/>
                </a:ext>
              </a:extLst>
            </p:cNvPr>
            <p:cNvSpPr/>
            <p:nvPr/>
          </p:nvSpPr>
          <p:spPr>
            <a:xfrm flipH="1">
              <a:off x="7085192" y="3005113"/>
              <a:ext cx="9073" cy="7507"/>
            </a:xfrm>
            <a:custGeom>
              <a:avLst/>
              <a:gdLst/>
              <a:ahLst/>
              <a:cxnLst/>
              <a:rect l="l" t="t" r="r" b="b"/>
              <a:pathLst>
                <a:path w="168" h="139" extrusionOk="0">
                  <a:moveTo>
                    <a:pt x="91" y="0"/>
                  </a:moveTo>
                  <a:cubicBezTo>
                    <a:pt x="85" y="0"/>
                    <a:pt x="79" y="1"/>
                    <a:pt x="72" y="4"/>
                  </a:cubicBezTo>
                  <a:cubicBezTo>
                    <a:pt x="36" y="4"/>
                    <a:pt x="1" y="39"/>
                    <a:pt x="13" y="75"/>
                  </a:cubicBezTo>
                  <a:cubicBezTo>
                    <a:pt x="13" y="115"/>
                    <a:pt x="45" y="138"/>
                    <a:pt x="77" y="138"/>
                  </a:cubicBezTo>
                  <a:cubicBezTo>
                    <a:pt x="84" y="138"/>
                    <a:pt x="90" y="137"/>
                    <a:pt x="96" y="135"/>
                  </a:cubicBezTo>
                  <a:cubicBezTo>
                    <a:pt x="132" y="135"/>
                    <a:pt x="168" y="99"/>
                    <a:pt x="156" y="51"/>
                  </a:cubicBezTo>
                  <a:cubicBezTo>
                    <a:pt x="146" y="22"/>
                    <a:pt x="12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10356;p59">
              <a:extLst>
                <a:ext uri="{FF2B5EF4-FFF2-40B4-BE49-F238E27FC236}">
                  <a16:creationId xmlns:a16="http://schemas.microsoft.com/office/drawing/2014/main" id="{10AEA57F-6134-598E-5E7A-325A6BD0A722}"/>
                </a:ext>
              </a:extLst>
            </p:cNvPr>
            <p:cNvSpPr/>
            <p:nvPr/>
          </p:nvSpPr>
          <p:spPr>
            <a:xfrm flipH="1">
              <a:off x="7096803" y="3019317"/>
              <a:ext cx="7777" cy="4753"/>
            </a:xfrm>
            <a:custGeom>
              <a:avLst/>
              <a:gdLst/>
              <a:ahLst/>
              <a:cxnLst/>
              <a:rect l="l" t="t" r="r" b="b"/>
              <a:pathLst>
                <a:path w="144" h="88" extrusionOk="0">
                  <a:moveTo>
                    <a:pt x="84" y="0"/>
                  </a:moveTo>
                  <a:cubicBezTo>
                    <a:pt x="77" y="0"/>
                    <a:pt x="69" y="1"/>
                    <a:pt x="60" y="4"/>
                  </a:cubicBezTo>
                  <a:cubicBezTo>
                    <a:pt x="24" y="4"/>
                    <a:pt x="0" y="39"/>
                    <a:pt x="0" y="87"/>
                  </a:cubicBezTo>
                  <a:lnTo>
                    <a:pt x="144" y="51"/>
                  </a:lnTo>
                  <a:cubicBezTo>
                    <a:pt x="144" y="22"/>
                    <a:pt x="119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10357;p59">
              <a:extLst>
                <a:ext uri="{FF2B5EF4-FFF2-40B4-BE49-F238E27FC236}">
                  <a16:creationId xmlns:a16="http://schemas.microsoft.com/office/drawing/2014/main" id="{DFB6D9A2-F0D8-2F5F-1207-306F7F861951}"/>
                </a:ext>
              </a:extLst>
            </p:cNvPr>
            <p:cNvSpPr/>
            <p:nvPr/>
          </p:nvSpPr>
          <p:spPr>
            <a:xfrm flipH="1">
              <a:off x="7121971" y="3023853"/>
              <a:ext cx="7831" cy="4699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84" y="0"/>
                  </a:moveTo>
                  <a:cubicBezTo>
                    <a:pt x="77" y="0"/>
                    <a:pt x="69" y="1"/>
                    <a:pt x="61" y="3"/>
                  </a:cubicBezTo>
                  <a:cubicBezTo>
                    <a:pt x="25" y="3"/>
                    <a:pt x="1" y="39"/>
                    <a:pt x="1" y="87"/>
                  </a:cubicBezTo>
                  <a:lnTo>
                    <a:pt x="144" y="63"/>
                  </a:lnTo>
                  <a:cubicBezTo>
                    <a:pt x="144" y="23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10358;p59">
              <a:extLst>
                <a:ext uri="{FF2B5EF4-FFF2-40B4-BE49-F238E27FC236}">
                  <a16:creationId xmlns:a16="http://schemas.microsoft.com/office/drawing/2014/main" id="{63F8071C-7D41-BB0D-89C7-19BDC4DEB026}"/>
                </a:ext>
              </a:extLst>
            </p:cNvPr>
            <p:cNvSpPr/>
            <p:nvPr/>
          </p:nvSpPr>
          <p:spPr>
            <a:xfrm flipH="1">
              <a:off x="7111007" y="3009001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9" y="1"/>
                  </a:moveTo>
                  <a:cubicBezTo>
                    <a:pt x="73" y="1"/>
                    <a:pt x="66" y="2"/>
                    <a:pt x="60" y="3"/>
                  </a:cubicBezTo>
                  <a:cubicBezTo>
                    <a:pt x="24" y="3"/>
                    <a:pt x="0" y="51"/>
                    <a:pt x="0" y="87"/>
                  </a:cubicBezTo>
                  <a:cubicBezTo>
                    <a:pt x="12" y="123"/>
                    <a:pt x="48" y="147"/>
                    <a:pt x="84" y="147"/>
                  </a:cubicBezTo>
                  <a:cubicBezTo>
                    <a:pt x="132" y="135"/>
                    <a:pt x="156" y="99"/>
                    <a:pt x="156" y="63"/>
                  </a:cubicBezTo>
                  <a:cubicBezTo>
                    <a:pt x="145" y="32"/>
                    <a:pt x="11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10359;p59">
              <a:extLst>
                <a:ext uri="{FF2B5EF4-FFF2-40B4-BE49-F238E27FC236}">
                  <a16:creationId xmlns:a16="http://schemas.microsoft.com/office/drawing/2014/main" id="{EF6C791D-F5EC-4DCA-369E-655B62CD1BDA}"/>
                </a:ext>
              </a:extLst>
            </p:cNvPr>
            <p:cNvSpPr/>
            <p:nvPr/>
          </p:nvSpPr>
          <p:spPr>
            <a:xfrm flipH="1">
              <a:off x="7136175" y="3013052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2" y="0"/>
                  </a:moveTo>
                  <a:cubicBezTo>
                    <a:pt x="36" y="12"/>
                    <a:pt x="0" y="48"/>
                    <a:pt x="12" y="84"/>
                  </a:cubicBezTo>
                  <a:cubicBezTo>
                    <a:pt x="22" y="123"/>
                    <a:pt x="48" y="147"/>
                    <a:pt x="77" y="147"/>
                  </a:cubicBezTo>
                  <a:cubicBezTo>
                    <a:pt x="83" y="147"/>
                    <a:pt x="90" y="146"/>
                    <a:pt x="96" y="143"/>
                  </a:cubicBezTo>
                  <a:cubicBezTo>
                    <a:pt x="132" y="143"/>
                    <a:pt x="167" y="108"/>
                    <a:pt x="155" y="60"/>
                  </a:cubicBezTo>
                  <a:cubicBezTo>
                    <a:pt x="155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10360;p59">
              <a:extLst>
                <a:ext uri="{FF2B5EF4-FFF2-40B4-BE49-F238E27FC236}">
                  <a16:creationId xmlns:a16="http://schemas.microsoft.com/office/drawing/2014/main" id="{77988F6B-7828-DBE8-50FB-86ABF01BA119}"/>
                </a:ext>
              </a:extLst>
            </p:cNvPr>
            <p:cNvSpPr/>
            <p:nvPr/>
          </p:nvSpPr>
          <p:spPr>
            <a:xfrm flipH="1">
              <a:off x="7161990" y="3016886"/>
              <a:ext cx="8479" cy="8587"/>
            </a:xfrm>
            <a:custGeom>
              <a:avLst/>
              <a:gdLst/>
              <a:ahLst/>
              <a:cxnLst/>
              <a:rect l="l" t="t" r="r" b="b"/>
              <a:pathLst>
                <a:path w="157" h="159" extrusionOk="0">
                  <a:moveTo>
                    <a:pt x="61" y="1"/>
                  </a:moveTo>
                  <a:cubicBezTo>
                    <a:pt x="25" y="13"/>
                    <a:pt x="1" y="49"/>
                    <a:pt x="1" y="96"/>
                  </a:cubicBezTo>
                  <a:cubicBezTo>
                    <a:pt x="11" y="127"/>
                    <a:pt x="39" y="159"/>
                    <a:pt x="78" y="159"/>
                  </a:cubicBezTo>
                  <a:cubicBezTo>
                    <a:pt x="84" y="159"/>
                    <a:pt x="90" y="158"/>
                    <a:pt x="96" y="156"/>
                  </a:cubicBezTo>
                  <a:cubicBezTo>
                    <a:pt x="132" y="144"/>
                    <a:pt x="156" y="108"/>
                    <a:pt x="156" y="72"/>
                  </a:cubicBezTo>
                  <a:cubicBezTo>
                    <a:pt x="144" y="25"/>
                    <a:pt x="10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10361;p59">
              <a:extLst>
                <a:ext uri="{FF2B5EF4-FFF2-40B4-BE49-F238E27FC236}">
                  <a16:creationId xmlns:a16="http://schemas.microsoft.com/office/drawing/2014/main" id="{331815CB-4581-6D0D-9D0E-3C62C077C140}"/>
                </a:ext>
              </a:extLst>
            </p:cNvPr>
            <p:cNvSpPr/>
            <p:nvPr/>
          </p:nvSpPr>
          <p:spPr>
            <a:xfrm flipH="1">
              <a:off x="7147138" y="3027904"/>
              <a:ext cx="7831" cy="5185"/>
            </a:xfrm>
            <a:custGeom>
              <a:avLst/>
              <a:gdLst/>
              <a:ahLst/>
              <a:cxnLst/>
              <a:rect l="l" t="t" r="r" b="b"/>
              <a:pathLst>
                <a:path w="145" h="96" extrusionOk="0">
                  <a:moveTo>
                    <a:pt x="60" y="0"/>
                  </a:moveTo>
                  <a:cubicBezTo>
                    <a:pt x="25" y="12"/>
                    <a:pt x="1" y="48"/>
                    <a:pt x="1" y="96"/>
                  </a:cubicBezTo>
                  <a:lnTo>
                    <a:pt x="144" y="72"/>
                  </a:lnTo>
                  <a:cubicBezTo>
                    <a:pt x="144" y="24"/>
                    <a:pt x="10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10362;p59">
              <a:extLst>
                <a:ext uri="{FF2B5EF4-FFF2-40B4-BE49-F238E27FC236}">
                  <a16:creationId xmlns:a16="http://schemas.microsoft.com/office/drawing/2014/main" id="{A8EBAF20-095A-D001-03E6-19B537242B58}"/>
                </a:ext>
              </a:extLst>
            </p:cNvPr>
            <p:cNvSpPr/>
            <p:nvPr/>
          </p:nvSpPr>
          <p:spPr>
            <a:xfrm flipH="1">
              <a:off x="7151027" y="3005275"/>
              <a:ext cx="7831" cy="4699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144" y="1"/>
                  </a:moveTo>
                  <a:lnTo>
                    <a:pt x="1" y="24"/>
                  </a:lnTo>
                  <a:cubicBezTo>
                    <a:pt x="1" y="56"/>
                    <a:pt x="28" y="87"/>
                    <a:pt x="66" y="87"/>
                  </a:cubicBezTo>
                  <a:cubicBezTo>
                    <a:pt x="72" y="87"/>
                    <a:pt x="78" y="86"/>
                    <a:pt x="85" y="84"/>
                  </a:cubicBezTo>
                  <a:cubicBezTo>
                    <a:pt x="121" y="84"/>
                    <a:pt x="144" y="48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10363;p59">
              <a:extLst>
                <a:ext uri="{FF2B5EF4-FFF2-40B4-BE49-F238E27FC236}">
                  <a16:creationId xmlns:a16="http://schemas.microsoft.com/office/drawing/2014/main" id="{FC2D0A2F-FD55-9942-FE7B-384879A0CC20}"/>
                </a:ext>
              </a:extLst>
            </p:cNvPr>
            <p:cNvSpPr/>
            <p:nvPr/>
          </p:nvSpPr>
          <p:spPr>
            <a:xfrm flipH="1">
              <a:off x="7125859" y="3002034"/>
              <a:ext cx="7777" cy="4105"/>
            </a:xfrm>
            <a:custGeom>
              <a:avLst/>
              <a:gdLst/>
              <a:ahLst/>
              <a:cxnLst/>
              <a:rect l="l" t="t" r="r" b="b"/>
              <a:pathLst>
                <a:path w="144" h="76" extrusionOk="0">
                  <a:moveTo>
                    <a:pt x="144" y="1"/>
                  </a:moveTo>
                  <a:lnTo>
                    <a:pt x="0" y="13"/>
                  </a:lnTo>
                  <a:cubicBezTo>
                    <a:pt x="0" y="52"/>
                    <a:pt x="25" y="76"/>
                    <a:pt x="60" y="76"/>
                  </a:cubicBezTo>
                  <a:cubicBezTo>
                    <a:pt x="68" y="76"/>
                    <a:pt x="76" y="75"/>
                    <a:pt x="84" y="72"/>
                  </a:cubicBezTo>
                  <a:cubicBezTo>
                    <a:pt x="120" y="72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10364;p59">
              <a:extLst>
                <a:ext uri="{FF2B5EF4-FFF2-40B4-BE49-F238E27FC236}">
                  <a16:creationId xmlns:a16="http://schemas.microsoft.com/office/drawing/2014/main" id="{F8941170-95D0-F4D6-1E04-2FED07FFF6C5}"/>
                </a:ext>
              </a:extLst>
            </p:cNvPr>
            <p:cNvSpPr/>
            <p:nvPr/>
          </p:nvSpPr>
          <p:spPr>
            <a:xfrm flipH="1">
              <a:off x="7100044" y="2998200"/>
              <a:ext cx="8425" cy="4537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144" y="0"/>
                  </a:moveTo>
                  <a:lnTo>
                    <a:pt x="1" y="24"/>
                  </a:lnTo>
                  <a:cubicBezTo>
                    <a:pt x="1" y="60"/>
                    <a:pt x="48" y="84"/>
                    <a:pt x="84" y="84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10365;p59">
              <a:extLst>
                <a:ext uri="{FF2B5EF4-FFF2-40B4-BE49-F238E27FC236}">
                  <a16:creationId xmlns:a16="http://schemas.microsoft.com/office/drawing/2014/main" id="{91479A7C-5B36-932C-4D02-2C491C26E042}"/>
                </a:ext>
              </a:extLst>
            </p:cNvPr>
            <p:cNvSpPr/>
            <p:nvPr/>
          </p:nvSpPr>
          <p:spPr>
            <a:xfrm flipH="1">
              <a:off x="7081303" y="3028984"/>
              <a:ext cx="8425" cy="7507"/>
            </a:xfrm>
            <a:custGeom>
              <a:avLst/>
              <a:gdLst/>
              <a:ahLst/>
              <a:cxnLst/>
              <a:rect l="l" t="t" r="r" b="b"/>
              <a:pathLst>
                <a:path w="156" h="139" extrusionOk="0">
                  <a:moveTo>
                    <a:pt x="84" y="1"/>
                  </a:moveTo>
                  <a:cubicBezTo>
                    <a:pt x="77" y="1"/>
                    <a:pt x="69" y="2"/>
                    <a:pt x="60" y="4"/>
                  </a:cubicBezTo>
                  <a:cubicBezTo>
                    <a:pt x="24" y="4"/>
                    <a:pt x="0" y="40"/>
                    <a:pt x="12" y="88"/>
                  </a:cubicBezTo>
                  <a:cubicBezTo>
                    <a:pt x="12" y="117"/>
                    <a:pt x="37" y="139"/>
                    <a:pt x="72" y="139"/>
                  </a:cubicBezTo>
                  <a:cubicBezTo>
                    <a:pt x="79" y="139"/>
                    <a:pt x="87" y="138"/>
                    <a:pt x="96" y="135"/>
                  </a:cubicBezTo>
                  <a:cubicBezTo>
                    <a:pt x="132" y="123"/>
                    <a:pt x="156" y="88"/>
                    <a:pt x="156" y="52"/>
                  </a:cubicBezTo>
                  <a:cubicBezTo>
                    <a:pt x="146" y="22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10366;p59">
              <a:extLst>
                <a:ext uri="{FF2B5EF4-FFF2-40B4-BE49-F238E27FC236}">
                  <a16:creationId xmlns:a16="http://schemas.microsoft.com/office/drawing/2014/main" id="{27F9993F-54F8-7892-6FCF-5AE7F679463D}"/>
                </a:ext>
              </a:extLst>
            </p:cNvPr>
            <p:cNvSpPr/>
            <p:nvPr/>
          </p:nvSpPr>
          <p:spPr>
            <a:xfrm flipH="1">
              <a:off x="7091619" y="3043350"/>
              <a:ext cx="8479" cy="4591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73" y="1"/>
                  </a:moveTo>
                  <a:cubicBezTo>
                    <a:pt x="25" y="13"/>
                    <a:pt x="1" y="49"/>
                    <a:pt x="13" y="85"/>
                  </a:cubicBezTo>
                  <a:lnTo>
                    <a:pt x="156" y="61"/>
                  </a:lnTo>
                  <a:cubicBezTo>
                    <a:pt x="144" y="25"/>
                    <a:pt x="109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10367;p59">
              <a:extLst>
                <a:ext uri="{FF2B5EF4-FFF2-40B4-BE49-F238E27FC236}">
                  <a16:creationId xmlns:a16="http://schemas.microsoft.com/office/drawing/2014/main" id="{D188498D-11B1-3ED8-07CB-9F1F8040367E}"/>
                </a:ext>
              </a:extLst>
            </p:cNvPr>
            <p:cNvSpPr/>
            <p:nvPr/>
          </p:nvSpPr>
          <p:spPr>
            <a:xfrm flipH="1">
              <a:off x="7116786" y="3049021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91" y="0"/>
                  </a:moveTo>
                  <a:cubicBezTo>
                    <a:pt x="85" y="0"/>
                    <a:pt x="79" y="1"/>
                    <a:pt x="72" y="4"/>
                  </a:cubicBezTo>
                  <a:cubicBezTo>
                    <a:pt x="25" y="4"/>
                    <a:pt x="1" y="51"/>
                    <a:pt x="13" y="87"/>
                  </a:cubicBezTo>
                  <a:lnTo>
                    <a:pt x="156" y="51"/>
                  </a:lnTo>
                  <a:cubicBezTo>
                    <a:pt x="146" y="22"/>
                    <a:pt x="12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10368;p59">
              <a:extLst>
                <a:ext uri="{FF2B5EF4-FFF2-40B4-BE49-F238E27FC236}">
                  <a16:creationId xmlns:a16="http://schemas.microsoft.com/office/drawing/2014/main" id="{CE86323E-5E94-A458-B8CF-85CD130ECFA8}"/>
                </a:ext>
              </a:extLst>
            </p:cNvPr>
            <p:cNvSpPr/>
            <p:nvPr/>
          </p:nvSpPr>
          <p:spPr>
            <a:xfrm flipH="1">
              <a:off x="7106471" y="3033683"/>
              <a:ext cx="8479" cy="7993"/>
            </a:xfrm>
            <a:custGeom>
              <a:avLst/>
              <a:gdLst/>
              <a:ahLst/>
              <a:cxnLst/>
              <a:rect l="l" t="t" r="r" b="b"/>
              <a:pathLst>
                <a:path w="157" h="148" extrusionOk="0">
                  <a:moveTo>
                    <a:pt x="61" y="1"/>
                  </a:moveTo>
                  <a:cubicBezTo>
                    <a:pt x="25" y="13"/>
                    <a:pt x="1" y="48"/>
                    <a:pt x="1" y="84"/>
                  </a:cubicBezTo>
                  <a:cubicBezTo>
                    <a:pt x="11" y="124"/>
                    <a:pt x="37" y="147"/>
                    <a:pt x="73" y="147"/>
                  </a:cubicBezTo>
                  <a:cubicBezTo>
                    <a:pt x="81" y="147"/>
                    <a:pt x="88" y="146"/>
                    <a:pt x="97" y="144"/>
                  </a:cubicBezTo>
                  <a:cubicBezTo>
                    <a:pt x="132" y="132"/>
                    <a:pt x="156" y="96"/>
                    <a:pt x="144" y="60"/>
                  </a:cubicBezTo>
                  <a:cubicBezTo>
                    <a:pt x="144" y="25"/>
                    <a:pt x="10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10369;p59">
              <a:extLst>
                <a:ext uri="{FF2B5EF4-FFF2-40B4-BE49-F238E27FC236}">
                  <a16:creationId xmlns:a16="http://schemas.microsoft.com/office/drawing/2014/main" id="{981717DD-5664-D41D-E9A9-387D629DB7B1}"/>
                </a:ext>
              </a:extLst>
            </p:cNvPr>
            <p:cNvSpPr/>
            <p:nvPr/>
          </p:nvSpPr>
          <p:spPr>
            <a:xfrm flipH="1">
              <a:off x="7131638" y="3038705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92" y="0"/>
                  </a:moveTo>
                  <a:cubicBezTo>
                    <a:pt x="85" y="0"/>
                    <a:pt x="79" y="1"/>
                    <a:pt x="72" y="3"/>
                  </a:cubicBezTo>
                  <a:cubicBezTo>
                    <a:pt x="37" y="15"/>
                    <a:pt x="1" y="51"/>
                    <a:pt x="13" y="87"/>
                  </a:cubicBezTo>
                  <a:cubicBezTo>
                    <a:pt x="23" y="127"/>
                    <a:pt x="49" y="150"/>
                    <a:pt x="78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44" y="135"/>
                    <a:pt x="168" y="99"/>
                    <a:pt x="156" y="63"/>
                  </a:cubicBezTo>
                  <a:cubicBezTo>
                    <a:pt x="156" y="23"/>
                    <a:pt x="12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10370;p59">
              <a:extLst>
                <a:ext uri="{FF2B5EF4-FFF2-40B4-BE49-F238E27FC236}">
                  <a16:creationId xmlns:a16="http://schemas.microsoft.com/office/drawing/2014/main" id="{4D6CB1A7-993A-E3DD-5D97-A8F855B7DE5E}"/>
                </a:ext>
              </a:extLst>
            </p:cNvPr>
            <p:cNvSpPr/>
            <p:nvPr/>
          </p:nvSpPr>
          <p:spPr>
            <a:xfrm flipH="1">
              <a:off x="7156859" y="3043836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90" y="1"/>
                  </a:moveTo>
                  <a:cubicBezTo>
                    <a:pt x="84" y="1"/>
                    <a:pt x="78" y="2"/>
                    <a:pt x="72" y="4"/>
                  </a:cubicBezTo>
                  <a:cubicBezTo>
                    <a:pt x="24" y="4"/>
                    <a:pt x="0" y="52"/>
                    <a:pt x="12" y="88"/>
                  </a:cubicBezTo>
                  <a:cubicBezTo>
                    <a:pt x="22" y="127"/>
                    <a:pt x="49" y="150"/>
                    <a:pt x="78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44" y="135"/>
                    <a:pt x="168" y="100"/>
                    <a:pt x="156" y="64"/>
                  </a:cubicBezTo>
                  <a:cubicBezTo>
                    <a:pt x="146" y="24"/>
                    <a:pt x="120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10371;p59">
              <a:extLst>
                <a:ext uri="{FF2B5EF4-FFF2-40B4-BE49-F238E27FC236}">
                  <a16:creationId xmlns:a16="http://schemas.microsoft.com/office/drawing/2014/main" id="{3CB4D968-9C1B-FE08-54A9-102098CF110C}"/>
                </a:ext>
              </a:extLst>
            </p:cNvPr>
            <p:cNvSpPr/>
            <p:nvPr/>
          </p:nvSpPr>
          <p:spPr>
            <a:xfrm flipH="1">
              <a:off x="7142007" y="3054205"/>
              <a:ext cx="7777" cy="4699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79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24" y="3"/>
                    <a:pt x="0" y="51"/>
                    <a:pt x="0" y="87"/>
                  </a:cubicBezTo>
                  <a:lnTo>
                    <a:pt x="144" y="63"/>
                  </a:lnTo>
                  <a:cubicBezTo>
                    <a:pt x="144" y="23"/>
                    <a:pt x="111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10372;p59">
              <a:extLst>
                <a:ext uri="{FF2B5EF4-FFF2-40B4-BE49-F238E27FC236}">
                  <a16:creationId xmlns:a16="http://schemas.microsoft.com/office/drawing/2014/main" id="{2958AFFB-A561-B85D-C7D8-5F500F811061}"/>
                </a:ext>
              </a:extLst>
            </p:cNvPr>
            <p:cNvSpPr/>
            <p:nvPr/>
          </p:nvSpPr>
          <p:spPr>
            <a:xfrm flipH="1">
              <a:off x="7146490" y="3031738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144" y="1"/>
                  </a:moveTo>
                  <a:lnTo>
                    <a:pt x="1" y="25"/>
                  </a:lnTo>
                  <a:cubicBezTo>
                    <a:pt x="11" y="56"/>
                    <a:pt x="39" y="87"/>
                    <a:pt x="70" y="87"/>
                  </a:cubicBezTo>
                  <a:cubicBezTo>
                    <a:pt x="75" y="87"/>
                    <a:pt x="80" y="86"/>
                    <a:pt x="84" y="84"/>
                  </a:cubicBezTo>
                  <a:cubicBezTo>
                    <a:pt x="132" y="72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10373;p59">
              <a:extLst>
                <a:ext uri="{FF2B5EF4-FFF2-40B4-BE49-F238E27FC236}">
                  <a16:creationId xmlns:a16="http://schemas.microsoft.com/office/drawing/2014/main" id="{496F8733-66B4-79F5-DA75-31AD5A4B1E0D}"/>
                </a:ext>
              </a:extLst>
            </p:cNvPr>
            <p:cNvSpPr/>
            <p:nvPr/>
          </p:nvSpPr>
          <p:spPr>
            <a:xfrm flipH="1">
              <a:off x="7121323" y="3027256"/>
              <a:ext cx="8479" cy="4537"/>
            </a:xfrm>
            <a:custGeom>
              <a:avLst/>
              <a:gdLst/>
              <a:ahLst/>
              <a:cxnLst/>
              <a:rect l="l" t="t" r="r" b="b"/>
              <a:pathLst>
                <a:path w="157" h="84" extrusionOk="0">
                  <a:moveTo>
                    <a:pt x="144" y="0"/>
                  </a:moveTo>
                  <a:lnTo>
                    <a:pt x="1" y="24"/>
                  </a:lnTo>
                  <a:cubicBezTo>
                    <a:pt x="13" y="60"/>
                    <a:pt x="49" y="84"/>
                    <a:pt x="85" y="84"/>
                  </a:cubicBezTo>
                  <a:cubicBezTo>
                    <a:pt x="132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10374;p59">
              <a:extLst>
                <a:ext uri="{FF2B5EF4-FFF2-40B4-BE49-F238E27FC236}">
                  <a16:creationId xmlns:a16="http://schemas.microsoft.com/office/drawing/2014/main" id="{CA2C4820-5D59-7ECA-0324-A58017CD33E2}"/>
                </a:ext>
              </a:extLst>
            </p:cNvPr>
            <p:cNvSpPr/>
            <p:nvPr/>
          </p:nvSpPr>
          <p:spPr>
            <a:xfrm flipH="1">
              <a:off x="7096155" y="3022071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44" y="0"/>
                  </a:moveTo>
                  <a:lnTo>
                    <a:pt x="0" y="36"/>
                  </a:lnTo>
                  <a:cubicBezTo>
                    <a:pt x="10" y="66"/>
                    <a:pt x="36" y="87"/>
                    <a:pt x="65" y="87"/>
                  </a:cubicBezTo>
                  <a:cubicBezTo>
                    <a:pt x="71" y="87"/>
                    <a:pt x="78" y="86"/>
                    <a:pt x="84" y="84"/>
                  </a:cubicBezTo>
                  <a:cubicBezTo>
                    <a:pt x="132" y="84"/>
                    <a:pt x="156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10375;p59">
              <a:extLst>
                <a:ext uri="{FF2B5EF4-FFF2-40B4-BE49-F238E27FC236}">
                  <a16:creationId xmlns:a16="http://schemas.microsoft.com/office/drawing/2014/main" id="{D2080E63-CF79-56A0-2C83-74A330BC45B3}"/>
                </a:ext>
              </a:extLst>
            </p:cNvPr>
            <p:cNvSpPr/>
            <p:nvPr/>
          </p:nvSpPr>
          <p:spPr>
            <a:xfrm flipH="1">
              <a:off x="7076119" y="3052909"/>
              <a:ext cx="8479" cy="7453"/>
            </a:xfrm>
            <a:custGeom>
              <a:avLst/>
              <a:gdLst/>
              <a:ahLst/>
              <a:cxnLst/>
              <a:rect l="l" t="t" r="r" b="b"/>
              <a:pathLst>
                <a:path w="157" h="138" extrusionOk="0">
                  <a:moveTo>
                    <a:pt x="85" y="0"/>
                  </a:moveTo>
                  <a:cubicBezTo>
                    <a:pt x="77" y="0"/>
                    <a:pt x="69" y="1"/>
                    <a:pt x="61" y="3"/>
                  </a:cubicBezTo>
                  <a:cubicBezTo>
                    <a:pt x="25" y="3"/>
                    <a:pt x="1" y="51"/>
                    <a:pt x="13" y="87"/>
                  </a:cubicBezTo>
                  <a:cubicBezTo>
                    <a:pt x="13" y="117"/>
                    <a:pt x="45" y="138"/>
                    <a:pt x="77" y="138"/>
                  </a:cubicBezTo>
                  <a:cubicBezTo>
                    <a:pt x="84" y="138"/>
                    <a:pt x="90" y="137"/>
                    <a:pt x="97" y="135"/>
                  </a:cubicBezTo>
                  <a:cubicBezTo>
                    <a:pt x="132" y="123"/>
                    <a:pt x="156" y="87"/>
                    <a:pt x="156" y="51"/>
                  </a:cubicBezTo>
                  <a:cubicBezTo>
                    <a:pt x="147" y="22"/>
                    <a:pt x="12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10376;p59">
              <a:extLst>
                <a:ext uri="{FF2B5EF4-FFF2-40B4-BE49-F238E27FC236}">
                  <a16:creationId xmlns:a16="http://schemas.microsoft.com/office/drawing/2014/main" id="{75BCDB11-2A35-F606-1EB1-CC4115C5FB6F}"/>
                </a:ext>
              </a:extLst>
            </p:cNvPr>
            <p:cNvSpPr/>
            <p:nvPr/>
          </p:nvSpPr>
          <p:spPr>
            <a:xfrm flipH="1">
              <a:off x="7086434" y="3067761"/>
              <a:ext cx="7831" cy="4699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80" y="0"/>
                  </a:moveTo>
                  <a:cubicBezTo>
                    <a:pt x="73" y="0"/>
                    <a:pt x="67" y="1"/>
                    <a:pt x="60" y="3"/>
                  </a:cubicBezTo>
                  <a:cubicBezTo>
                    <a:pt x="24" y="15"/>
                    <a:pt x="1" y="51"/>
                    <a:pt x="13" y="87"/>
                  </a:cubicBezTo>
                  <a:lnTo>
                    <a:pt x="144" y="51"/>
                  </a:lnTo>
                  <a:cubicBezTo>
                    <a:pt x="144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10377;p59">
              <a:extLst>
                <a:ext uri="{FF2B5EF4-FFF2-40B4-BE49-F238E27FC236}">
                  <a16:creationId xmlns:a16="http://schemas.microsoft.com/office/drawing/2014/main" id="{A13C06FE-283A-072F-B277-E0CD000736DC}"/>
                </a:ext>
              </a:extLst>
            </p:cNvPr>
            <p:cNvSpPr/>
            <p:nvPr/>
          </p:nvSpPr>
          <p:spPr>
            <a:xfrm flipH="1">
              <a:off x="7111007" y="3073540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90" y="1"/>
                  </a:moveTo>
                  <a:cubicBezTo>
                    <a:pt x="84" y="1"/>
                    <a:pt x="78" y="2"/>
                    <a:pt x="72" y="4"/>
                  </a:cubicBezTo>
                  <a:cubicBezTo>
                    <a:pt x="24" y="16"/>
                    <a:pt x="0" y="52"/>
                    <a:pt x="12" y="100"/>
                  </a:cubicBezTo>
                  <a:lnTo>
                    <a:pt x="156" y="64"/>
                  </a:lnTo>
                  <a:cubicBezTo>
                    <a:pt x="146" y="24"/>
                    <a:pt x="119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10378;p59">
              <a:extLst>
                <a:ext uri="{FF2B5EF4-FFF2-40B4-BE49-F238E27FC236}">
                  <a16:creationId xmlns:a16="http://schemas.microsoft.com/office/drawing/2014/main" id="{6BFD406A-6301-3BAB-FE93-3681427DCF62}"/>
                </a:ext>
              </a:extLst>
            </p:cNvPr>
            <p:cNvSpPr/>
            <p:nvPr/>
          </p:nvSpPr>
          <p:spPr>
            <a:xfrm flipH="1">
              <a:off x="7101286" y="3058688"/>
              <a:ext cx="8479" cy="7507"/>
            </a:xfrm>
            <a:custGeom>
              <a:avLst/>
              <a:gdLst/>
              <a:ahLst/>
              <a:cxnLst/>
              <a:rect l="l" t="t" r="r" b="b"/>
              <a:pathLst>
                <a:path w="157" h="139" extrusionOk="0">
                  <a:moveTo>
                    <a:pt x="85" y="1"/>
                  </a:moveTo>
                  <a:cubicBezTo>
                    <a:pt x="77" y="1"/>
                    <a:pt x="69" y="2"/>
                    <a:pt x="60" y="4"/>
                  </a:cubicBezTo>
                  <a:cubicBezTo>
                    <a:pt x="25" y="4"/>
                    <a:pt x="1" y="52"/>
                    <a:pt x="13" y="88"/>
                  </a:cubicBezTo>
                  <a:cubicBezTo>
                    <a:pt x="13" y="117"/>
                    <a:pt x="45" y="139"/>
                    <a:pt x="76" y="139"/>
                  </a:cubicBezTo>
                  <a:cubicBezTo>
                    <a:pt x="83" y="139"/>
                    <a:pt x="90" y="138"/>
                    <a:pt x="96" y="135"/>
                  </a:cubicBezTo>
                  <a:cubicBezTo>
                    <a:pt x="132" y="123"/>
                    <a:pt x="156" y="88"/>
                    <a:pt x="156" y="52"/>
                  </a:cubicBezTo>
                  <a:cubicBezTo>
                    <a:pt x="146" y="22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10379;p59">
              <a:extLst>
                <a:ext uri="{FF2B5EF4-FFF2-40B4-BE49-F238E27FC236}">
                  <a16:creationId xmlns:a16="http://schemas.microsoft.com/office/drawing/2014/main" id="{A4A7293E-C2E1-D950-46BE-107593A12747}"/>
                </a:ext>
              </a:extLst>
            </p:cNvPr>
            <p:cNvSpPr/>
            <p:nvPr/>
          </p:nvSpPr>
          <p:spPr>
            <a:xfrm flipH="1">
              <a:off x="7125859" y="3064035"/>
              <a:ext cx="9073" cy="8425"/>
            </a:xfrm>
            <a:custGeom>
              <a:avLst/>
              <a:gdLst/>
              <a:ahLst/>
              <a:cxnLst/>
              <a:rect l="l" t="t" r="r" b="b"/>
              <a:pathLst>
                <a:path w="168" h="156" extrusionOk="0">
                  <a:moveTo>
                    <a:pt x="60" y="1"/>
                  </a:moveTo>
                  <a:cubicBezTo>
                    <a:pt x="24" y="13"/>
                    <a:pt x="0" y="60"/>
                    <a:pt x="12" y="96"/>
                  </a:cubicBezTo>
                  <a:cubicBezTo>
                    <a:pt x="24" y="132"/>
                    <a:pt x="60" y="156"/>
                    <a:pt x="96" y="156"/>
                  </a:cubicBezTo>
                  <a:cubicBezTo>
                    <a:pt x="144" y="144"/>
                    <a:pt x="168" y="96"/>
                    <a:pt x="156" y="60"/>
                  </a:cubicBezTo>
                  <a:cubicBezTo>
                    <a:pt x="144" y="24"/>
                    <a:pt x="10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10380;p59">
              <a:extLst>
                <a:ext uri="{FF2B5EF4-FFF2-40B4-BE49-F238E27FC236}">
                  <a16:creationId xmlns:a16="http://schemas.microsoft.com/office/drawing/2014/main" id="{66338227-9962-611B-DD12-0551A1730A20}"/>
                </a:ext>
              </a:extLst>
            </p:cNvPr>
            <p:cNvSpPr/>
            <p:nvPr/>
          </p:nvSpPr>
          <p:spPr>
            <a:xfrm flipH="1">
              <a:off x="7151027" y="3069867"/>
              <a:ext cx="9073" cy="8533"/>
            </a:xfrm>
            <a:custGeom>
              <a:avLst/>
              <a:gdLst/>
              <a:ahLst/>
              <a:cxnLst/>
              <a:rect l="l" t="t" r="r" b="b"/>
              <a:pathLst>
                <a:path w="168" h="158" extrusionOk="0">
                  <a:moveTo>
                    <a:pt x="60" y="0"/>
                  </a:moveTo>
                  <a:cubicBezTo>
                    <a:pt x="24" y="12"/>
                    <a:pt x="0" y="60"/>
                    <a:pt x="12" y="96"/>
                  </a:cubicBezTo>
                  <a:cubicBezTo>
                    <a:pt x="22" y="127"/>
                    <a:pt x="51" y="158"/>
                    <a:pt x="81" y="158"/>
                  </a:cubicBezTo>
                  <a:cubicBezTo>
                    <a:pt x="86" y="158"/>
                    <a:pt x="91" y="157"/>
                    <a:pt x="96" y="156"/>
                  </a:cubicBezTo>
                  <a:cubicBezTo>
                    <a:pt x="144" y="144"/>
                    <a:pt x="167" y="108"/>
                    <a:pt x="155" y="60"/>
                  </a:cubicBezTo>
                  <a:cubicBezTo>
                    <a:pt x="144" y="24"/>
                    <a:pt x="10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10381;p59">
              <a:extLst>
                <a:ext uri="{FF2B5EF4-FFF2-40B4-BE49-F238E27FC236}">
                  <a16:creationId xmlns:a16="http://schemas.microsoft.com/office/drawing/2014/main" id="{0F7F5ECF-F6C5-697B-F65A-5F52647D056E}"/>
                </a:ext>
              </a:extLst>
            </p:cNvPr>
            <p:cNvSpPr/>
            <p:nvPr/>
          </p:nvSpPr>
          <p:spPr>
            <a:xfrm flipH="1">
              <a:off x="7135526" y="3080021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85" y="0"/>
                  </a:moveTo>
                  <a:cubicBezTo>
                    <a:pt x="77" y="0"/>
                    <a:pt x="69" y="1"/>
                    <a:pt x="61" y="3"/>
                  </a:cubicBezTo>
                  <a:cubicBezTo>
                    <a:pt x="25" y="15"/>
                    <a:pt x="1" y="51"/>
                    <a:pt x="13" y="87"/>
                  </a:cubicBezTo>
                  <a:lnTo>
                    <a:pt x="156" y="51"/>
                  </a:lnTo>
                  <a:cubicBezTo>
                    <a:pt x="147" y="22"/>
                    <a:pt x="121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10382;p59">
              <a:extLst>
                <a:ext uri="{FF2B5EF4-FFF2-40B4-BE49-F238E27FC236}">
                  <a16:creationId xmlns:a16="http://schemas.microsoft.com/office/drawing/2014/main" id="{FDABDF63-4294-14C5-8E65-16D7C22676E1}"/>
                </a:ext>
              </a:extLst>
            </p:cNvPr>
            <p:cNvSpPr/>
            <p:nvPr/>
          </p:nvSpPr>
          <p:spPr>
            <a:xfrm flipH="1">
              <a:off x="7141359" y="3057608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44" y="0"/>
                  </a:moveTo>
                  <a:lnTo>
                    <a:pt x="0" y="24"/>
                  </a:lnTo>
                  <a:cubicBezTo>
                    <a:pt x="10" y="64"/>
                    <a:pt x="37" y="87"/>
                    <a:pt x="72" y="87"/>
                  </a:cubicBezTo>
                  <a:cubicBezTo>
                    <a:pt x="80" y="87"/>
                    <a:pt x="88" y="86"/>
                    <a:pt x="96" y="84"/>
                  </a:cubicBezTo>
                  <a:cubicBezTo>
                    <a:pt x="132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10383;p59">
              <a:extLst>
                <a:ext uri="{FF2B5EF4-FFF2-40B4-BE49-F238E27FC236}">
                  <a16:creationId xmlns:a16="http://schemas.microsoft.com/office/drawing/2014/main" id="{46CBC733-7803-6A35-7264-D19300EC4919}"/>
                </a:ext>
              </a:extLst>
            </p:cNvPr>
            <p:cNvSpPr/>
            <p:nvPr/>
          </p:nvSpPr>
          <p:spPr>
            <a:xfrm flipH="1">
              <a:off x="7116138" y="3051775"/>
              <a:ext cx="8479" cy="5239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144" y="0"/>
                  </a:moveTo>
                  <a:lnTo>
                    <a:pt x="1" y="36"/>
                  </a:lnTo>
                  <a:cubicBezTo>
                    <a:pt x="13" y="72"/>
                    <a:pt x="48" y="96"/>
                    <a:pt x="84" y="96"/>
                  </a:cubicBezTo>
                  <a:cubicBezTo>
                    <a:pt x="132" y="84"/>
                    <a:pt x="156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10384;p59">
              <a:extLst>
                <a:ext uri="{FF2B5EF4-FFF2-40B4-BE49-F238E27FC236}">
                  <a16:creationId xmlns:a16="http://schemas.microsoft.com/office/drawing/2014/main" id="{46A4D3BB-3DDA-19DF-136E-C7EE6EBBBBC6}"/>
                </a:ext>
              </a:extLst>
            </p:cNvPr>
            <p:cNvSpPr/>
            <p:nvPr/>
          </p:nvSpPr>
          <p:spPr>
            <a:xfrm flipH="1">
              <a:off x="7091619" y="3046590"/>
              <a:ext cx="7831" cy="4753"/>
            </a:xfrm>
            <a:custGeom>
              <a:avLst/>
              <a:gdLst/>
              <a:ahLst/>
              <a:cxnLst/>
              <a:rect l="l" t="t" r="r" b="b"/>
              <a:pathLst>
                <a:path w="145" h="88" extrusionOk="0">
                  <a:moveTo>
                    <a:pt x="144" y="1"/>
                  </a:moveTo>
                  <a:lnTo>
                    <a:pt x="1" y="25"/>
                  </a:lnTo>
                  <a:cubicBezTo>
                    <a:pt x="1" y="64"/>
                    <a:pt x="34" y="87"/>
                    <a:pt x="65" y="87"/>
                  </a:cubicBezTo>
                  <a:cubicBezTo>
                    <a:pt x="72" y="87"/>
                    <a:pt x="78" y="86"/>
                    <a:pt x="85" y="84"/>
                  </a:cubicBezTo>
                  <a:cubicBezTo>
                    <a:pt x="120" y="72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10385;p59">
              <a:extLst>
                <a:ext uri="{FF2B5EF4-FFF2-40B4-BE49-F238E27FC236}">
                  <a16:creationId xmlns:a16="http://schemas.microsoft.com/office/drawing/2014/main" id="{77244564-0B4F-1D24-508D-47EF4814D77C}"/>
                </a:ext>
              </a:extLst>
            </p:cNvPr>
            <p:cNvSpPr/>
            <p:nvPr/>
          </p:nvSpPr>
          <p:spPr>
            <a:xfrm flipH="1">
              <a:off x="7069692" y="3076294"/>
              <a:ext cx="9073" cy="7993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60" y="1"/>
                  </a:moveTo>
                  <a:cubicBezTo>
                    <a:pt x="24" y="13"/>
                    <a:pt x="1" y="49"/>
                    <a:pt x="12" y="96"/>
                  </a:cubicBezTo>
                  <a:cubicBezTo>
                    <a:pt x="22" y="126"/>
                    <a:pt x="48" y="147"/>
                    <a:pt x="77" y="147"/>
                  </a:cubicBezTo>
                  <a:cubicBezTo>
                    <a:pt x="83" y="147"/>
                    <a:pt x="90" y="146"/>
                    <a:pt x="96" y="144"/>
                  </a:cubicBezTo>
                  <a:cubicBezTo>
                    <a:pt x="144" y="132"/>
                    <a:pt x="168" y="96"/>
                    <a:pt x="156" y="49"/>
                  </a:cubicBezTo>
                  <a:cubicBezTo>
                    <a:pt x="144" y="13"/>
                    <a:pt x="10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10386;p59">
              <a:extLst>
                <a:ext uri="{FF2B5EF4-FFF2-40B4-BE49-F238E27FC236}">
                  <a16:creationId xmlns:a16="http://schemas.microsoft.com/office/drawing/2014/main" id="{A85C8BAE-A73E-7736-8FA2-394722EF735B}"/>
                </a:ext>
              </a:extLst>
            </p:cNvPr>
            <p:cNvSpPr/>
            <p:nvPr/>
          </p:nvSpPr>
          <p:spPr>
            <a:xfrm flipH="1">
              <a:off x="7080007" y="3091632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80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24" y="16"/>
                    <a:pt x="0" y="52"/>
                    <a:pt x="0" y="99"/>
                  </a:cubicBezTo>
                  <a:lnTo>
                    <a:pt x="144" y="52"/>
                  </a:lnTo>
                  <a:cubicBezTo>
                    <a:pt x="144" y="22"/>
                    <a:pt x="111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10387;p59">
              <a:extLst>
                <a:ext uri="{FF2B5EF4-FFF2-40B4-BE49-F238E27FC236}">
                  <a16:creationId xmlns:a16="http://schemas.microsoft.com/office/drawing/2014/main" id="{3D004391-13CE-F327-619F-3579B12F8B02}"/>
                </a:ext>
              </a:extLst>
            </p:cNvPr>
            <p:cNvSpPr/>
            <p:nvPr/>
          </p:nvSpPr>
          <p:spPr>
            <a:xfrm flipH="1">
              <a:off x="7104526" y="3098761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92" y="0"/>
                  </a:moveTo>
                  <a:cubicBezTo>
                    <a:pt x="85" y="0"/>
                    <a:pt x="79" y="1"/>
                    <a:pt x="73" y="3"/>
                  </a:cubicBezTo>
                  <a:cubicBezTo>
                    <a:pt x="25" y="15"/>
                    <a:pt x="1" y="51"/>
                    <a:pt x="13" y="87"/>
                  </a:cubicBezTo>
                  <a:lnTo>
                    <a:pt x="156" y="51"/>
                  </a:lnTo>
                  <a:cubicBezTo>
                    <a:pt x="146" y="22"/>
                    <a:pt x="12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10388;p59">
              <a:extLst>
                <a:ext uri="{FF2B5EF4-FFF2-40B4-BE49-F238E27FC236}">
                  <a16:creationId xmlns:a16="http://schemas.microsoft.com/office/drawing/2014/main" id="{C43111A2-5A47-A537-3A53-5AF7976FDCE1}"/>
                </a:ext>
              </a:extLst>
            </p:cNvPr>
            <p:cNvSpPr/>
            <p:nvPr/>
          </p:nvSpPr>
          <p:spPr>
            <a:xfrm flipH="1">
              <a:off x="7094859" y="3082775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2" y="0"/>
                  </a:moveTo>
                  <a:cubicBezTo>
                    <a:pt x="24" y="12"/>
                    <a:pt x="0" y="60"/>
                    <a:pt x="12" y="96"/>
                  </a:cubicBezTo>
                  <a:cubicBezTo>
                    <a:pt x="22" y="125"/>
                    <a:pt x="48" y="147"/>
                    <a:pt x="84" y="147"/>
                  </a:cubicBezTo>
                  <a:cubicBezTo>
                    <a:pt x="91" y="147"/>
                    <a:pt x="99" y="146"/>
                    <a:pt x="108" y="144"/>
                  </a:cubicBezTo>
                  <a:cubicBezTo>
                    <a:pt x="144" y="132"/>
                    <a:pt x="168" y="96"/>
                    <a:pt x="156" y="60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10389;p59">
              <a:extLst>
                <a:ext uri="{FF2B5EF4-FFF2-40B4-BE49-F238E27FC236}">
                  <a16:creationId xmlns:a16="http://schemas.microsoft.com/office/drawing/2014/main" id="{2DD76634-3955-7F4B-1897-431072E16BB8}"/>
                </a:ext>
              </a:extLst>
            </p:cNvPr>
            <p:cNvSpPr/>
            <p:nvPr/>
          </p:nvSpPr>
          <p:spPr>
            <a:xfrm flipH="1">
              <a:off x="7120026" y="3089688"/>
              <a:ext cx="8479" cy="7993"/>
            </a:xfrm>
            <a:custGeom>
              <a:avLst/>
              <a:gdLst/>
              <a:ahLst/>
              <a:cxnLst/>
              <a:rect l="l" t="t" r="r" b="b"/>
              <a:pathLst>
                <a:path w="157" h="148" extrusionOk="0">
                  <a:moveTo>
                    <a:pt x="81" y="1"/>
                  </a:moveTo>
                  <a:cubicBezTo>
                    <a:pt x="74" y="1"/>
                    <a:pt x="67" y="2"/>
                    <a:pt x="61" y="4"/>
                  </a:cubicBezTo>
                  <a:cubicBezTo>
                    <a:pt x="25" y="4"/>
                    <a:pt x="1" y="52"/>
                    <a:pt x="13" y="88"/>
                  </a:cubicBezTo>
                  <a:cubicBezTo>
                    <a:pt x="13" y="135"/>
                    <a:pt x="61" y="147"/>
                    <a:pt x="97" y="147"/>
                  </a:cubicBezTo>
                  <a:cubicBezTo>
                    <a:pt x="132" y="135"/>
                    <a:pt x="156" y="88"/>
                    <a:pt x="156" y="52"/>
                  </a:cubicBezTo>
                  <a:cubicBezTo>
                    <a:pt x="146" y="22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10390;p59">
              <a:extLst>
                <a:ext uri="{FF2B5EF4-FFF2-40B4-BE49-F238E27FC236}">
                  <a16:creationId xmlns:a16="http://schemas.microsoft.com/office/drawing/2014/main" id="{07B1C589-F71C-3636-A4A3-8D8F25BA53BA}"/>
                </a:ext>
              </a:extLst>
            </p:cNvPr>
            <p:cNvSpPr/>
            <p:nvPr/>
          </p:nvSpPr>
          <p:spPr>
            <a:xfrm flipH="1">
              <a:off x="7144600" y="3096169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5" y="0"/>
                  </a:moveTo>
                  <a:cubicBezTo>
                    <a:pt x="77" y="0"/>
                    <a:pt x="69" y="1"/>
                    <a:pt x="60" y="3"/>
                  </a:cubicBezTo>
                  <a:cubicBezTo>
                    <a:pt x="25" y="15"/>
                    <a:pt x="1" y="51"/>
                    <a:pt x="13" y="87"/>
                  </a:cubicBezTo>
                  <a:cubicBezTo>
                    <a:pt x="22" y="127"/>
                    <a:pt x="49" y="150"/>
                    <a:pt x="85" y="150"/>
                  </a:cubicBezTo>
                  <a:cubicBezTo>
                    <a:pt x="92" y="150"/>
                    <a:pt x="100" y="149"/>
                    <a:pt x="108" y="147"/>
                  </a:cubicBezTo>
                  <a:cubicBezTo>
                    <a:pt x="144" y="135"/>
                    <a:pt x="168" y="99"/>
                    <a:pt x="156" y="51"/>
                  </a:cubicBezTo>
                  <a:cubicBezTo>
                    <a:pt x="146" y="22"/>
                    <a:pt x="12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10391;p59">
              <a:extLst>
                <a:ext uri="{FF2B5EF4-FFF2-40B4-BE49-F238E27FC236}">
                  <a16:creationId xmlns:a16="http://schemas.microsoft.com/office/drawing/2014/main" id="{3D67D65F-AA40-EAA7-D55F-A8C99C23928A}"/>
                </a:ext>
              </a:extLst>
            </p:cNvPr>
            <p:cNvSpPr/>
            <p:nvPr/>
          </p:nvSpPr>
          <p:spPr>
            <a:xfrm flipH="1">
              <a:off x="7129100" y="3105188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91" y="1"/>
                  </a:moveTo>
                  <a:cubicBezTo>
                    <a:pt x="85" y="1"/>
                    <a:pt x="78" y="2"/>
                    <a:pt x="72" y="4"/>
                  </a:cubicBezTo>
                  <a:cubicBezTo>
                    <a:pt x="24" y="16"/>
                    <a:pt x="1" y="64"/>
                    <a:pt x="12" y="99"/>
                  </a:cubicBezTo>
                  <a:lnTo>
                    <a:pt x="156" y="64"/>
                  </a:lnTo>
                  <a:cubicBezTo>
                    <a:pt x="146" y="24"/>
                    <a:pt x="120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10392;p59">
              <a:extLst>
                <a:ext uri="{FF2B5EF4-FFF2-40B4-BE49-F238E27FC236}">
                  <a16:creationId xmlns:a16="http://schemas.microsoft.com/office/drawing/2014/main" id="{A560E68C-3735-98A6-EAA0-9D0E7534ECFF}"/>
                </a:ext>
              </a:extLst>
            </p:cNvPr>
            <p:cNvSpPr/>
            <p:nvPr/>
          </p:nvSpPr>
          <p:spPr>
            <a:xfrm flipH="1">
              <a:off x="7134878" y="3082775"/>
              <a:ext cx="8479" cy="5347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144" y="0"/>
                  </a:moveTo>
                  <a:lnTo>
                    <a:pt x="1" y="36"/>
                  </a:lnTo>
                  <a:cubicBezTo>
                    <a:pt x="11" y="76"/>
                    <a:pt x="37" y="99"/>
                    <a:pt x="66" y="99"/>
                  </a:cubicBezTo>
                  <a:cubicBezTo>
                    <a:pt x="72" y="99"/>
                    <a:pt x="78" y="98"/>
                    <a:pt x="85" y="96"/>
                  </a:cubicBezTo>
                  <a:cubicBezTo>
                    <a:pt x="132" y="84"/>
                    <a:pt x="156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10393;p59">
              <a:extLst>
                <a:ext uri="{FF2B5EF4-FFF2-40B4-BE49-F238E27FC236}">
                  <a16:creationId xmlns:a16="http://schemas.microsoft.com/office/drawing/2014/main" id="{0D9C829E-4DE2-3FF7-47EB-F36E79C00634}"/>
                </a:ext>
              </a:extLst>
            </p:cNvPr>
            <p:cNvSpPr/>
            <p:nvPr/>
          </p:nvSpPr>
          <p:spPr>
            <a:xfrm flipH="1">
              <a:off x="7110359" y="3076942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44" y="1"/>
                  </a:moveTo>
                  <a:lnTo>
                    <a:pt x="0" y="37"/>
                  </a:lnTo>
                  <a:cubicBezTo>
                    <a:pt x="10" y="66"/>
                    <a:pt x="36" y="88"/>
                    <a:pt x="72" y="88"/>
                  </a:cubicBezTo>
                  <a:cubicBezTo>
                    <a:pt x="79" y="88"/>
                    <a:pt x="87" y="87"/>
                    <a:pt x="96" y="84"/>
                  </a:cubicBezTo>
                  <a:cubicBezTo>
                    <a:pt x="132" y="72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10394;p59">
              <a:extLst>
                <a:ext uri="{FF2B5EF4-FFF2-40B4-BE49-F238E27FC236}">
                  <a16:creationId xmlns:a16="http://schemas.microsoft.com/office/drawing/2014/main" id="{CC2F3CAE-E303-D3B3-1DBF-1890D4A359DE}"/>
                </a:ext>
              </a:extLst>
            </p:cNvPr>
            <p:cNvSpPr/>
            <p:nvPr/>
          </p:nvSpPr>
          <p:spPr>
            <a:xfrm flipH="1">
              <a:off x="7085786" y="3070515"/>
              <a:ext cx="7831" cy="4699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132" y="0"/>
                  </a:moveTo>
                  <a:lnTo>
                    <a:pt x="1" y="36"/>
                  </a:lnTo>
                  <a:cubicBezTo>
                    <a:pt x="1" y="66"/>
                    <a:pt x="33" y="87"/>
                    <a:pt x="64" y="87"/>
                  </a:cubicBezTo>
                  <a:cubicBezTo>
                    <a:pt x="71" y="87"/>
                    <a:pt x="78" y="86"/>
                    <a:pt x="84" y="84"/>
                  </a:cubicBezTo>
                  <a:cubicBezTo>
                    <a:pt x="120" y="84"/>
                    <a:pt x="144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10395;p59">
              <a:extLst>
                <a:ext uri="{FF2B5EF4-FFF2-40B4-BE49-F238E27FC236}">
                  <a16:creationId xmlns:a16="http://schemas.microsoft.com/office/drawing/2014/main" id="{6BFA031C-8BB3-8F17-C94A-BE477DED0041}"/>
                </a:ext>
              </a:extLst>
            </p:cNvPr>
            <p:cNvSpPr/>
            <p:nvPr/>
          </p:nvSpPr>
          <p:spPr>
            <a:xfrm flipH="1">
              <a:off x="7063211" y="3100057"/>
              <a:ext cx="9073" cy="7507"/>
            </a:xfrm>
            <a:custGeom>
              <a:avLst/>
              <a:gdLst/>
              <a:ahLst/>
              <a:cxnLst/>
              <a:rect l="l" t="t" r="r" b="b"/>
              <a:pathLst>
                <a:path w="168" h="139" extrusionOk="0">
                  <a:moveTo>
                    <a:pt x="84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87"/>
                  </a:cubicBezTo>
                  <a:cubicBezTo>
                    <a:pt x="21" y="123"/>
                    <a:pt x="51" y="139"/>
                    <a:pt x="81" y="139"/>
                  </a:cubicBezTo>
                  <a:cubicBezTo>
                    <a:pt x="90" y="139"/>
                    <a:pt x="99" y="137"/>
                    <a:pt x="108" y="135"/>
                  </a:cubicBezTo>
                  <a:cubicBezTo>
                    <a:pt x="144" y="123"/>
                    <a:pt x="167" y="87"/>
                    <a:pt x="156" y="51"/>
                  </a:cubicBezTo>
                  <a:cubicBezTo>
                    <a:pt x="146" y="21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10396;p59">
              <a:extLst>
                <a:ext uri="{FF2B5EF4-FFF2-40B4-BE49-F238E27FC236}">
                  <a16:creationId xmlns:a16="http://schemas.microsoft.com/office/drawing/2014/main" id="{FA233939-FAE1-E0FA-3C69-DE60649BDF13}"/>
                </a:ext>
              </a:extLst>
            </p:cNvPr>
            <p:cNvSpPr/>
            <p:nvPr/>
          </p:nvSpPr>
          <p:spPr>
            <a:xfrm flipH="1">
              <a:off x="7072878" y="3115503"/>
              <a:ext cx="7831" cy="5401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4"/>
                    <a:pt x="1" y="100"/>
                  </a:cubicBezTo>
                  <a:lnTo>
                    <a:pt x="144" y="52"/>
                  </a:lnTo>
                  <a:cubicBezTo>
                    <a:pt x="134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10397;p59">
              <a:extLst>
                <a:ext uri="{FF2B5EF4-FFF2-40B4-BE49-F238E27FC236}">
                  <a16:creationId xmlns:a16="http://schemas.microsoft.com/office/drawing/2014/main" id="{E1BAC348-2A0D-378F-0A6D-22D697AE8BA7}"/>
                </a:ext>
              </a:extLst>
            </p:cNvPr>
            <p:cNvSpPr/>
            <p:nvPr/>
          </p:nvSpPr>
          <p:spPr>
            <a:xfrm flipH="1">
              <a:off x="7097451" y="3123280"/>
              <a:ext cx="7777" cy="4753"/>
            </a:xfrm>
            <a:custGeom>
              <a:avLst/>
              <a:gdLst/>
              <a:ahLst/>
              <a:cxnLst/>
              <a:rect l="l" t="t" r="r" b="b"/>
              <a:pathLst>
                <a:path w="144" h="88" extrusionOk="0">
                  <a:moveTo>
                    <a:pt x="79" y="0"/>
                  </a:moveTo>
                  <a:cubicBezTo>
                    <a:pt x="73" y="0"/>
                    <a:pt x="66" y="1"/>
                    <a:pt x="60" y="4"/>
                  </a:cubicBezTo>
                  <a:cubicBezTo>
                    <a:pt x="24" y="16"/>
                    <a:pt x="0" y="51"/>
                    <a:pt x="12" y="87"/>
                  </a:cubicBezTo>
                  <a:lnTo>
                    <a:pt x="144" y="51"/>
                  </a:lnTo>
                  <a:cubicBezTo>
                    <a:pt x="134" y="22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10398;p59">
              <a:extLst>
                <a:ext uri="{FF2B5EF4-FFF2-40B4-BE49-F238E27FC236}">
                  <a16:creationId xmlns:a16="http://schemas.microsoft.com/office/drawing/2014/main" id="{B26929C9-77C9-FC36-084E-C8270FDB2255}"/>
                </a:ext>
              </a:extLst>
            </p:cNvPr>
            <p:cNvSpPr/>
            <p:nvPr/>
          </p:nvSpPr>
          <p:spPr>
            <a:xfrm flipH="1">
              <a:off x="7087730" y="3107132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0" y="1"/>
                  </a:moveTo>
                  <a:cubicBezTo>
                    <a:pt x="74" y="1"/>
                    <a:pt x="67" y="2"/>
                    <a:pt x="61" y="4"/>
                  </a:cubicBezTo>
                  <a:cubicBezTo>
                    <a:pt x="25" y="16"/>
                    <a:pt x="1" y="63"/>
                    <a:pt x="13" y="99"/>
                  </a:cubicBezTo>
                  <a:cubicBezTo>
                    <a:pt x="23" y="129"/>
                    <a:pt x="49" y="150"/>
                    <a:pt x="84" y="150"/>
                  </a:cubicBezTo>
                  <a:cubicBezTo>
                    <a:pt x="92" y="150"/>
                    <a:pt x="100" y="149"/>
                    <a:pt x="108" y="147"/>
                  </a:cubicBezTo>
                  <a:cubicBezTo>
                    <a:pt x="144" y="135"/>
                    <a:pt x="168" y="87"/>
                    <a:pt x="156" y="51"/>
                  </a:cubicBezTo>
                  <a:cubicBezTo>
                    <a:pt x="146" y="22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10399;p59">
              <a:extLst>
                <a:ext uri="{FF2B5EF4-FFF2-40B4-BE49-F238E27FC236}">
                  <a16:creationId xmlns:a16="http://schemas.microsoft.com/office/drawing/2014/main" id="{51215018-F29C-20F6-70CE-3E8FD1CF4477}"/>
                </a:ext>
              </a:extLst>
            </p:cNvPr>
            <p:cNvSpPr/>
            <p:nvPr/>
          </p:nvSpPr>
          <p:spPr>
            <a:xfrm flipH="1">
              <a:off x="7112951" y="3114261"/>
              <a:ext cx="8425" cy="8101"/>
            </a:xfrm>
            <a:custGeom>
              <a:avLst/>
              <a:gdLst/>
              <a:ahLst/>
              <a:cxnLst/>
              <a:rect l="l" t="t" r="r" b="b"/>
              <a:pathLst>
                <a:path w="156" h="150" extrusionOk="0">
                  <a:moveTo>
                    <a:pt x="79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12" y="15"/>
                    <a:pt x="0" y="63"/>
                    <a:pt x="12" y="99"/>
                  </a:cubicBezTo>
                  <a:cubicBezTo>
                    <a:pt x="22" y="128"/>
                    <a:pt x="48" y="150"/>
                    <a:pt x="77" y="150"/>
                  </a:cubicBezTo>
                  <a:cubicBezTo>
                    <a:pt x="83" y="150"/>
                    <a:pt x="90" y="149"/>
                    <a:pt x="96" y="147"/>
                  </a:cubicBezTo>
                  <a:cubicBezTo>
                    <a:pt x="132" y="135"/>
                    <a:pt x="156" y="99"/>
                    <a:pt x="144" y="63"/>
                  </a:cubicBezTo>
                  <a:cubicBezTo>
                    <a:pt x="134" y="23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10400;p59">
              <a:extLst>
                <a:ext uri="{FF2B5EF4-FFF2-40B4-BE49-F238E27FC236}">
                  <a16:creationId xmlns:a16="http://schemas.microsoft.com/office/drawing/2014/main" id="{61D39853-5F86-9AF3-BBB9-8203CB387DC5}"/>
                </a:ext>
              </a:extLst>
            </p:cNvPr>
            <p:cNvSpPr/>
            <p:nvPr/>
          </p:nvSpPr>
          <p:spPr>
            <a:xfrm flipH="1">
              <a:off x="7137471" y="3121984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4" y="1"/>
                  </a:moveTo>
                  <a:cubicBezTo>
                    <a:pt x="76" y="1"/>
                    <a:pt x="68" y="2"/>
                    <a:pt x="60" y="4"/>
                  </a:cubicBezTo>
                  <a:cubicBezTo>
                    <a:pt x="24" y="16"/>
                    <a:pt x="0" y="51"/>
                    <a:pt x="12" y="87"/>
                  </a:cubicBezTo>
                  <a:cubicBezTo>
                    <a:pt x="22" y="127"/>
                    <a:pt x="56" y="150"/>
                    <a:pt x="88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35"/>
                    <a:pt x="168" y="87"/>
                    <a:pt x="156" y="51"/>
                  </a:cubicBezTo>
                  <a:cubicBezTo>
                    <a:pt x="146" y="22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10401;p59">
              <a:extLst>
                <a:ext uri="{FF2B5EF4-FFF2-40B4-BE49-F238E27FC236}">
                  <a16:creationId xmlns:a16="http://schemas.microsoft.com/office/drawing/2014/main" id="{721E9837-BD4A-696F-7610-9EAF5DDE32D9}"/>
                </a:ext>
              </a:extLst>
            </p:cNvPr>
            <p:cNvSpPr/>
            <p:nvPr/>
          </p:nvSpPr>
          <p:spPr>
            <a:xfrm flipH="1">
              <a:off x="7121323" y="3130409"/>
              <a:ext cx="8479" cy="5347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80" y="0"/>
                  </a:moveTo>
                  <a:cubicBezTo>
                    <a:pt x="73" y="0"/>
                    <a:pt x="67" y="1"/>
                    <a:pt x="61" y="3"/>
                  </a:cubicBezTo>
                  <a:cubicBezTo>
                    <a:pt x="25" y="15"/>
                    <a:pt x="1" y="63"/>
                    <a:pt x="13" y="99"/>
                  </a:cubicBezTo>
                  <a:lnTo>
                    <a:pt x="156" y="63"/>
                  </a:lnTo>
                  <a:cubicBezTo>
                    <a:pt x="147" y="23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10402;p59">
              <a:extLst>
                <a:ext uri="{FF2B5EF4-FFF2-40B4-BE49-F238E27FC236}">
                  <a16:creationId xmlns:a16="http://schemas.microsoft.com/office/drawing/2014/main" id="{B024E549-6B2B-455F-78E2-8DF26A77D586}"/>
                </a:ext>
              </a:extLst>
            </p:cNvPr>
            <p:cNvSpPr/>
            <p:nvPr/>
          </p:nvSpPr>
          <p:spPr>
            <a:xfrm flipH="1">
              <a:off x="7128452" y="3108590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44" y="1"/>
                  </a:moveTo>
                  <a:lnTo>
                    <a:pt x="0" y="36"/>
                  </a:lnTo>
                  <a:cubicBezTo>
                    <a:pt x="10" y="66"/>
                    <a:pt x="44" y="87"/>
                    <a:pt x="76" y="87"/>
                  </a:cubicBezTo>
                  <a:cubicBezTo>
                    <a:pt x="83" y="87"/>
                    <a:pt x="90" y="86"/>
                    <a:pt x="96" y="84"/>
                  </a:cubicBezTo>
                  <a:cubicBezTo>
                    <a:pt x="132" y="72"/>
                    <a:pt x="156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10403;p59">
              <a:extLst>
                <a:ext uri="{FF2B5EF4-FFF2-40B4-BE49-F238E27FC236}">
                  <a16:creationId xmlns:a16="http://schemas.microsoft.com/office/drawing/2014/main" id="{8269629E-1DFA-4763-351A-295C05BCAE43}"/>
                </a:ext>
              </a:extLst>
            </p:cNvPr>
            <p:cNvSpPr/>
            <p:nvPr/>
          </p:nvSpPr>
          <p:spPr>
            <a:xfrm flipH="1">
              <a:off x="7103878" y="3101516"/>
              <a:ext cx="8479" cy="4807"/>
            </a:xfrm>
            <a:custGeom>
              <a:avLst/>
              <a:gdLst/>
              <a:ahLst/>
              <a:cxnLst/>
              <a:rect l="l" t="t" r="r" b="b"/>
              <a:pathLst>
                <a:path w="157" h="89" extrusionOk="0">
                  <a:moveTo>
                    <a:pt x="144" y="0"/>
                  </a:moveTo>
                  <a:lnTo>
                    <a:pt x="1" y="36"/>
                  </a:lnTo>
                  <a:cubicBezTo>
                    <a:pt x="10" y="72"/>
                    <a:pt x="40" y="88"/>
                    <a:pt x="70" y="88"/>
                  </a:cubicBezTo>
                  <a:cubicBezTo>
                    <a:pt x="79" y="88"/>
                    <a:pt x="88" y="87"/>
                    <a:pt x="96" y="84"/>
                  </a:cubicBezTo>
                  <a:cubicBezTo>
                    <a:pt x="132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10404;p59">
              <a:extLst>
                <a:ext uri="{FF2B5EF4-FFF2-40B4-BE49-F238E27FC236}">
                  <a16:creationId xmlns:a16="http://schemas.microsoft.com/office/drawing/2014/main" id="{3285D6FE-11EF-6864-AE38-97D9B6D4141F}"/>
                </a:ext>
              </a:extLst>
            </p:cNvPr>
            <p:cNvSpPr/>
            <p:nvPr/>
          </p:nvSpPr>
          <p:spPr>
            <a:xfrm flipH="1">
              <a:off x="7079359" y="3094387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44" y="1"/>
                  </a:moveTo>
                  <a:lnTo>
                    <a:pt x="0" y="48"/>
                  </a:lnTo>
                  <a:cubicBezTo>
                    <a:pt x="10" y="78"/>
                    <a:pt x="44" y="99"/>
                    <a:pt x="76" y="99"/>
                  </a:cubicBezTo>
                  <a:cubicBezTo>
                    <a:pt x="83" y="99"/>
                    <a:pt x="89" y="98"/>
                    <a:pt x="96" y="96"/>
                  </a:cubicBezTo>
                  <a:cubicBezTo>
                    <a:pt x="132" y="84"/>
                    <a:pt x="156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10405;p59">
              <a:extLst>
                <a:ext uri="{FF2B5EF4-FFF2-40B4-BE49-F238E27FC236}">
                  <a16:creationId xmlns:a16="http://schemas.microsoft.com/office/drawing/2014/main" id="{307432CC-35AF-5EF5-4A9F-F22CFF5534B4}"/>
                </a:ext>
              </a:extLst>
            </p:cNvPr>
            <p:cNvSpPr/>
            <p:nvPr/>
          </p:nvSpPr>
          <p:spPr>
            <a:xfrm flipH="1">
              <a:off x="7056082" y="3123875"/>
              <a:ext cx="9127" cy="7561"/>
            </a:xfrm>
            <a:custGeom>
              <a:avLst/>
              <a:gdLst/>
              <a:ahLst/>
              <a:cxnLst/>
              <a:rect l="l" t="t" r="r" b="b"/>
              <a:pathLst>
                <a:path w="169" h="140" extrusionOk="0">
                  <a:moveTo>
                    <a:pt x="99" y="0"/>
                  </a:moveTo>
                  <a:cubicBezTo>
                    <a:pt x="90" y="0"/>
                    <a:pt x="81" y="2"/>
                    <a:pt x="72" y="5"/>
                  </a:cubicBezTo>
                  <a:cubicBezTo>
                    <a:pt x="25" y="16"/>
                    <a:pt x="1" y="52"/>
                    <a:pt x="25" y="88"/>
                  </a:cubicBezTo>
                  <a:cubicBezTo>
                    <a:pt x="34" y="118"/>
                    <a:pt x="60" y="139"/>
                    <a:pt x="89" y="139"/>
                  </a:cubicBezTo>
                  <a:cubicBezTo>
                    <a:pt x="96" y="139"/>
                    <a:pt x="102" y="138"/>
                    <a:pt x="108" y="136"/>
                  </a:cubicBezTo>
                  <a:cubicBezTo>
                    <a:pt x="144" y="124"/>
                    <a:pt x="168" y="88"/>
                    <a:pt x="156" y="40"/>
                  </a:cubicBezTo>
                  <a:cubicBezTo>
                    <a:pt x="147" y="13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10406;p59">
              <a:extLst>
                <a:ext uri="{FF2B5EF4-FFF2-40B4-BE49-F238E27FC236}">
                  <a16:creationId xmlns:a16="http://schemas.microsoft.com/office/drawing/2014/main" id="{52C4B025-7CC8-461F-F11C-7B978A0A4427}"/>
                </a:ext>
              </a:extLst>
            </p:cNvPr>
            <p:cNvSpPr/>
            <p:nvPr/>
          </p:nvSpPr>
          <p:spPr>
            <a:xfrm flipH="1">
              <a:off x="7065155" y="3139429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84" y="0"/>
                  </a:moveTo>
                  <a:cubicBezTo>
                    <a:pt x="77" y="0"/>
                    <a:pt x="68" y="1"/>
                    <a:pt x="60" y="3"/>
                  </a:cubicBezTo>
                  <a:cubicBezTo>
                    <a:pt x="24" y="15"/>
                    <a:pt x="0" y="63"/>
                    <a:pt x="12" y="99"/>
                  </a:cubicBezTo>
                  <a:lnTo>
                    <a:pt x="156" y="51"/>
                  </a:lnTo>
                  <a:cubicBezTo>
                    <a:pt x="146" y="22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10407;p59">
              <a:extLst>
                <a:ext uri="{FF2B5EF4-FFF2-40B4-BE49-F238E27FC236}">
                  <a16:creationId xmlns:a16="http://schemas.microsoft.com/office/drawing/2014/main" id="{3EED69CC-9C8A-E471-7669-F9E99CD231D9}"/>
                </a:ext>
              </a:extLst>
            </p:cNvPr>
            <p:cNvSpPr/>
            <p:nvPr/>
          </p:nvSpPr>
          <p:spPr>
            <a:xfrm flipH="1">
              <a:off x="7089026" y="3147746"/>
              <a:ext cx="8479" cy="4807"/>
            </a:xfrm>
            <a:custGeom>
              <a:avLst/>
              <a:gdLst/>
              <a:ahLst/>
              <a:cxnLst/>
              <a:rect l="l" t="t" r="r" b="b"/>
              <a:pathLst>
                <a:path w="157" h="89" extrusionOk="0">
                  <a:moveTo>
                    <a:pt x="86" y="1"/>
                  </a:moveTo>
                  <a:cubicBezTo>
                    <a:pt x="78" y="1"/>
                    <a:pt x="69" y="2"/>
                    <a:pt x="61" y="5"/>
                  </a:cubicBezTo>
                  <a:cubicBezTo>
                    <a:pt x="25" y="17"/>
                    <a:pt x="1" y="53"/>
                    <a:pt x="13" y="89"/>
                  </a:cubicBezTo>
                  <a:lnTo>
                    <a:pt x="156" y="53"/>
                  </a:lnTo>
                  <a:cubicBezTo>
                    <a:pt x="138" y="16"/>
                    <a:pt x="113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10408;p59">
              <a:extLst>
                <a:ext uri="{FF2B5EF4-FFF2-40B4-BE49-F238E27FC236}">
                  <a16:creationId xmlns:a16="http://schemas.microsoft.com/office/drawing/2014/main" id="{59BDCA3A-4F5B-36DE-8E54-DCEF39591099}"/>
                </a:ext>
              </a:extLst>
            </p:cNvPr>
            <p:cNvSpPr/>
            <p:nvPr/>
          </p:nvSpPr>
          <p:spPr>
            <a:xfrm flipH="1">
              <a:off x="7080655" y="3131598"/>
              <a:ext cx="9073" cy="7615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92" y="1"/>
                  </a:moveTo>
                  <a:cubicBezTo>
                    <a:pt x="82" y="1"/>
                    <a:pt x="71" y="2"/>
                    <a:pt x="60" y="5"/>
                  </a:cubicBezTo>
                  <a:cubicBezTo>
                    <a:pt x="24" y="17"/>
                    <a:pt x="0" y="53"/>
                    <a:pt x="12" y="89"/>
                  </a:cubicBezTo>
                  <a:cubicBezTo>
                    <a:pt x="21" y="125"/>
                    <a:pt x="51" y="141"/>
                    <a:pt x="81" y="141"/>
                  </a:cubicBezTo>
                  <a:cubicBezTo>
                    <a:pt x="90" y="141"/>
                    <a:pt x="99" y="139"/>
                    <a:pt x="108" y="137"/>
                  </a:cubicBezTo>
                  <a:cubicBezTo>
                    <a:pt x="144" y="125"/>
                    <a:pt x="168" y="89"/>
                    <a:pt x="156" y="53"/>
                  </a:cubicBezTo>
                  <a:cubicBezTo>
                    <a:pt x="147" y="16"/>
                    <a:pt x="12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10409;p59">
              <a:extLst>
                <a:ext uri="{FF2B5EF4-FFF2-40B4-BE49-F238E27FC236}">
                  <a16:creationId xmlns:a16="http://schemas.microsoft.com/office/drawing/2014/main" id="{A41AB5B4-2843-B28C-3CF2-2528A4EE44D0}"/>
                </a:ext>
              </a:extLst>
            </p:cNvPr>
            <p:cNvSpPr/>
            <p:nvPr/>
          </p:nvSpPr>
          <p:spPr>
            <a:xfrm flipH="1">
              <a:off x="7105174" y="3139429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5" y="0"/>
                  </a:moveTo>
                  <a:cubicBezTo>
                    <a:pt x="77" y="0"/>
                    <a:pt x="69" y="1"/>
                    <a:pt x="61" y="3"/>
                  </a:cubicBezTo>
                  <a:cubicBezTo>
                    <a:pt x="25" y="15"/>
                    <a:pt x="1" y="51"/>
                    <a:pt x="13" y="99"/>
                  </a:cubicBezTo>
                  <a:cubicBezTo>
                    <a:pt x="23" y="129"/>
                    <a:pt x="57" y="150"/>
                    <a:pt x="89" y="150"/>
                  </a:cubicBezTo>
                  <a:cubicBezTo>
                    <a:pt x="95" y="150"/>
                    <a:pt x="102" y="149"/>
                    <a:pt x="109" y="147"/>
                  </a:cubicBezTo>
                  <a:cubicBezTo>
                    <a:pt x="144" y="135"/>
                    <a:pt x="168" y="87"/>
                    <a:pt x="156" y="51"/>
                  </a:cubicBezTo>
                  <a:cubicBezTo>
                    <a:pt x="147" y="22"/>
                    <a:pt x="12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10410;p59">
              <a:extLst>
                <a:ext uri="{FF2B5EF4-FFF2-40B4-BE49-F238E27FC236}">
                  <a16:creationId xmlns:a16="http://schemas.microsoft.com/office/drawing/2014/main" id="{59347091-FCC2-774E-1DDA-12260F4C7F3F}"/>
                </a:ext>
              </a:extLst>
            </p:cNvPr>
            <p:cNvSpPr/>
            <p:nvPr/>
          </p:nvSpPr>
          <p:spPr>
            <a:xfrm flipH="1">
              <a:off x="7129748" y="3147152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0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25" y="16"/>
                    <a:pt x="1" y="64"/>
                    <a:pt x="13" y="100"/>
                  </a:cubicBezTo>
                  <a:cubicBezTo>
                    <a:pt x="22" y="129"/>
                    <a:pt x="57" y="151"/>
                    <a:pt x="88" y="151"/>
                  </a:cubicBezTo>
                  <a:cubicBezTo>
                    <a:pt x="95" y="151"/>
                    <a:pt x="102" y="150"/>
                    <a:pt x="108" y="147"/>
                  </a:cubicBezTo>
                  <a:cubicBezTo>
                    <a:pt x="144" y="135"/>
                    <a:pt x="168" y="88"/>
                    <a:pt x="156" y="52"/>
                  </a:cubicBezTo>
                  <a:cubicBezTo>
                    <a:pt x="146" y="22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10411;p59">
              <a:extLst>
                <a:ext uri="{FF2B5EF4-FFF2-40B4-BE49-F238E27FC236}">
                  <a16:creationId xmlns:a16="http://schemas.microsoft.com/office/drawing/2014/main" id="{F679955C-8B7A-FBB6-8BA1-49CE2785B85D}"/>
                </a:ext>
              </a:extLst>
            </p:cNvPr>
            <p:cNvSpPr/>
            <p:nvPr/>
          </p:nvSpPr>
          <p:spPr>
            <a:xfrm flipH="1">
              <a:off x="7113600" y="3155577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80" y="0"/>
                  </a:moveTo>
                  <a:cubicBezTo>
                    <a:pt x="73" y="0"/>
                    <a:pt x="67" y="1"/>
                    <a:pt x="60" y="3"/>
                  </a:cubicBezTo>
                  <a:cubicBezTo>
                    <a:pt x="24" y="15"/>
                    <a:pt x="0" y="63"/>
                    <a:pt x="12" y="99"/>
                  </a:cubicBezTo>
                  <a:lnTo>
                    <a:pt x="156" y="51"/>
                  </a:lnTo>
                  <a:cubicBezTo>
                    <a:pt x="146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10412;p59">
              <a:extLst>
                <a:ext uri="{FF2B5EF4-FFF2-40B4-BE49-F238E27FC236}">
                  <a16:creationId xmlns:a16="http://schemas.microsoft.com/office/drawing/2014/main" id="{8B34940F-AB83-0135-4F3F-CCDABFE77739}"/>
                </a:ext>
              </a:extLst>
            </p:cNvPr>
            <p:cNvSpPr/>
            <p:nvPr/>
          </p:nvSpPr>
          <p:spPr>
            <a:xfrm flipH="1">
              <a:off x="7120675" y="3133758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144" y="1"/>
                  </a:moveTo>
                  <a:lnTo>
                    <a:pt x="1" y="37"/>
                  </a:lnTo>
                  <a:cubicBezTo>
                    <a:pt x="11" y="66"/>
                    <a:pt x="37" y="88"/>
                    <a:pt x="72" y="88"/>
                  </a:cubicBezTo>
                  <a:cubicBezTo>
                    <a:pt x="80" y="88"/>
                    <a:pt x="88" y="87"/>
                    <a:pt x="97" y="85"/>
                  </a:cubicBezTo>
                  <a:cubicBezTo>
                    <a:pt x="132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10413;p59">
              <a:extLst>
                <a:ext uri="{FF2B5EF4-FFF2-40B4-BE49-F238E27FC236}">
                  <a16:creationId xmlns:a16="http://schemas.microsoft.com/office/drawing/2014/main" id="{6B7734A2-57A2-A02C-7386-16F124FC6B40}"/>
                </a:ext>
              </a:extLst>
            </p:cNvPr>
            <p:cNvSpPr/>
            <p:nvPr/>
          </p:nvSpPr>
          <p:spPr>
            <a:xfrm flipH="1">
              <a:off x="7096803" y="3126035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132" y="0"/>
                  </a:moveTo>
                  <a:lnTo>
                    <a:pt x="0" y="36"/>
                  </a:lnTo>
                  <a:cubicBezTo>
                    <a:pt x="10" y="76"/>
                    <a:pt x="37" y="99"/>
                    <a:pt x="66" y="99"/>
                  </a:cubicBezTo>
                  <a:cubicBezTo>
                    <a:pt x="72" y="99"/>
                    <a:pt x="78" y="98"/>
                    <a:pt x="84" y="96"/>
                  </a:cubicBezTo>
                  <a:cubicBezTo>
                    <a:pt x="132" y="72"/>
                    <a:pt x="144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10414;p59">
              <a:extLst>
                <a:ext uri="{FF2B5EF4-FFF2-40B4-BE49-F238E27FC236}">
                  <a16:creationId xmlns:a16="http://schemas.microsoft.com/office/drawing/2014/main" id="{4007B9F1-BFDD-43BF-EC16-181C6AF268C3}"/>
                </a:ext>
              </a:extLst>
            </p:cNvPr>
            <p:cNvSpPr/>
            <p:nvPr/>
          </p:nvSpPr>
          <p:spPr>
            <a:xfrm flipH="1">
              <a:off x="7072230" y="3118258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44" y="1"/>
                  </a:moveTo>
                  <a:lnTo>
                    <a:pt x="1" y="49"/>
                  </a:lnTo>
                  <a:cubicBezTo>
                    <a:pt x="11" y="78"/>
                    <a:pt x="45" y="100"/>
                    <a:pt x="76" y="100"/>
                  </a:cubicBezTo>
                  <a:cubicBezTo>
                    <a:pt x="83" y="100"/>
                    <a:pt x="90" y="99"/>
                    <a:pt x="96" y="97"/>
                  </a:cubicBezTo>
                  <a:cubicBezTo>
                    <a:pt x="132" y="85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10415;p59">
              <a:extLst>
                <a:ext uri="{FF2B5EF4-FFF2-40B4-BE49-F238E27FC236}">
                  <a16:creationId xmlns:a16="http://schemas.microsoft.com/office/drawing/2014/main" id="{79D12A87-123A-82F1-060C-ADDCF5D9AB97}"/>
                </a:ext>
              </a:extLst>
            </p:cNvPr>
            <p:cNvSpPr/>
            <p:nvPr/>
          </p:nvSpPr>
          <p:spPr>
            <a:xfrm flipH="1">
              <a:off x="7048359" y="3147152"/>
              <a:ext cx="8425" cy="7885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79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12" y="16"/>
                    <a:pt x="0" y="64"/>
                    <a:pt x="12" y="100"/>
                  </a:cubicBezTo>
                  <a:cubicBezTo>
                    <a:pt x="21" y="125"/>
                    <a:pt x="42" y="145"/>
                    <a:pt x="66" y="145"/>
                  </a:cubicBezTo>
                  <a:cubicBezTo>
                    <a:pt x="76" y="145"/>
                    <a:pt x="86" y="142"/>
                    <a:pt x="96" y="135"/>
                  </a:cubicBezTo>
                  <a:cubicBezTo>
                    <a:pt x="144" y="124"/>
                    <a:pt x="155" y="88"/>
                    <a:pt x="144" y="52"/>
                  </a:cubicBezTo>
                  <a:cubicBezTo>
                    <a:pt x="134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10416;p59">
              <a:extLst>
                <a:ext uri="{FF2B5EF4-FFF2-40B4-BE49-F238E27FC236}">
                  <a16:creationId xmlns:a16="http://schemas.microsoft.com/office/drawing/2014/main" id="{B2E61A06-7325-CB91-88C7-7D63B0D2FDE0}"/>
                </a:ext>
              </a:extLst>
            </p:cNvPr>
            <p:cNvSpPr/>
            <p:nvPr/>
          </p:nvSpPr>
          <p:spPr>
            <a:xfrm flipH="1">
              <a:off x="7056730" y="3163300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80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25" y="16"/>
                    <a:pt x="1" y="64"/>
                    <a:pt x="13" y="100"/>
                  </a:cubicBezTo>
                  <a:lnTo>
                    <a:pt x="156" y="52"/>
                  </a:lnTo>
                  <a:cubicBezTo>
                    <a:pt x="146" y="22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10417;p59">
              <a:extLst>
                <a:ext uri="{FF2B5EF4-FFF2-40B4-BE49-F238E27FC236}">
                  <a16:creationId xmlns:a16="http://schemas.microsoft.com/office/drawing/2014/main" id="{8497AAD0-21E2-8DA8-C861-35CF4AF04B62}"/>
                </a:ext>
              </a:extLst>
            </p:cNvPr>
            <p:cNvSpPr/>
            <p:nvPr/>
          </p:nvSpPr>
          <p:spPr>
            <a:xfrm flipH="1">
              <a:off x="7081303" y="3171725"/>
              <a:ext cx="7777" cy="5347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79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12" y="15"/>
                    <a:pt x="0" y="63"/>
                    <a:pt x="12" y="99"/>
                  </a:cubicBezTo>
                  <a:lnTo>
                    <a:pt x="144" y="51"/>
                  </a:lnTo>
                  <a:cubicBezTo>
                    <a:pt x="134" y="22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10418;p59">
              <a:extLst>
                <a:ext uri="{FF2B5EF4-FFF2-40B4-BE49-F238E27FC236}">
                  <a16:creationId xmlns:a16="http://schemas.microsoft.com/office/drawing/2014/main" id="{4F498E53-2EC3-6C38-B8BD-6A5063F6266A}"/>
                </a:ext>
              </a:extLst>
            </p:cNvPr>
            <p:cNvSpPr/>
            <p:nvPr/>
          </p:nvSpPr>
          <p:spPr>
            <a:xfrm flipH="1">
              <a:off x="7072230" y="3155577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79" y="0"/>
                  </a:moveTo>
                  <a:cubicBezTo>
                    <a:pt x="73" y="0"/>
                    <a:pt x="67" y="1"/>
                    <a:pt x="60" y="3"/>
                  </a:cubicBezTo>
                  <a:cubicBezTo>
                    <a:pt x="13" y="15"/>
                    <a:pt x="1" y="63"/>
                    <a:pt x="13" y="99"/>
                  </a:cubicBezTo>
                  <a:cubicBezTo>
                    <a:pt x="23" y="129"/>
                    <a:pt x="49" y="150"/>
                    <a:pt x="84" y="150"/>
                  </a:cubicBezTo>
                  <a:cubicBezTo>
                    <a:pt x="92" y="150"/>
                    <a:pt x="100" y="149"/>
                    <a:pt x="108" y="147"/>
                  </a:cubicBezTo>
                  <a:cubicBezTo>
                    <a:pt x="144" y="123"/>
                    <a:pt x="168" y="87"/>
                    <a:pt x="156" y="51"/>
                  </a:cubicBezTo>
                  <a:cubicBezTo>
                    <a:pt x="136" y="22"/>
                    <a:pt x="109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10419;p59">
              <a:extLst>
                <a:ext uri="{FF2B5EF4-FFF2-40B4-BE49-F238E27FC236}">
                  <a16:creationId xmlns:a16="http://schemas.microsoft.com/office/drawing/2014/main" id="{A90596BB-709A-92ED-79FE-2C271B7C140F}"/>
                </a:ext>
              </a:extLst>
            </p:cNvPr>
            <p:cNvSpPr/>
            <p:nvPr/>
          </p:nvSpPr>
          <p:spPr>
            <a:xfrm flipH="1">
              <a:off x="7096803" y="3163948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0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24" y="16"/>
                    <a:pt x="0" y="64"/>
                    <a:pt x="12" y="99"/>
                  </a:cubicBezTo>
                  <a:cubicBezTo>
                    <a:pt x="22" y="129"/>
                    <a:pt x="56" y="150"/>
                    <a:pt x="88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35"/>
                    <a:pt x="168" y="88"/>
                    <a:pt x="156" y="52"/>
                  </a:cubicBezTo>
                  <a:cubicBezTo>
                    <a:pt x="146" y="22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10420;p59">
              <a:extLst>
                <a:ext uri="{FF2B5EF4-FFF2-40B4-BE49-F238E27FC236}">
                  <a16:creationId xmlns:a16="http://schemas.microsoft.com/office/drawing/2014/main" id="{CB4D18BA-CBB7-F83E-BFE9-C95D568EA78B}"/>
                </a:ext>
              </a:extLst>
            </p:cNvPr>
            <p:cNvSpPr/>
            <p:nvPr/>
          </p:nvSpPr>
          <p:spPr>
            <a:xfrm flipH="1">
              <a:off x="7121323" y="3172373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0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24" y="15"/>
                    <a:pt x="0" y="63"/>
                    <a:pt x="12" y="99"/>
                  </a:cubicBezTo>
                  <a:cubicBezTo>
                    <a:pt x="22" y="128"/>
                    <a:pt x="56" y="150"/>
                    <a:pt x="88" y="150"/>
                  </a:cubicBezTo>
                  <a:cubicBezTo>
                    <a:pt x="95" y="150"/>
                    <a:pt x="101" y="149"/>
                    <a:pt x="108" y="147"/>
                  </a:cubicBezTo>
                  <a:cubicBezTo>
                    <a:pt x="143" y="135"/>
                    <a:pt x="167" y="87"/>
                    <a:pt x="155" y="51"/>
                  </a:cubicBezTo>
                  <a:cubicBezTo>
                    <a:pt x="146" y="22"/>
                    <a:pt x="111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10421;p59">
              <a:extLst>
                <a:ext uri="{FF2B5EF4-FFF2-40B4-BE49-F238E27FC236}">
                  <a16:creationId xmlns:a16="http://schemas.microsoft.com/office/drawing/2014/main" id="{1C55C0D7-6812-16EB-9DFC-1E8834FACE4D}"/>
                </a:ext>
              </a:extLst>
            </p:cNvPr>
            <p:cNvSpPr/>
            <p:nvPr/>
          </p:nvSpPr>
          <p:spPr>
            <a:xfrm flipH="1">
              <a:off x="7105174" y="3180096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81" y="1"/>
                  </a:moveTo>
                  <a:cubicBezTo>
                    <a:pt x="74" y="1"/>
                    <a:pt x="67" y="2"/>
                    <a:pt x="61" y="4"/>
                  </a:cubicBezTo>
                  <a:cubicBezTo>
                    <a:pt x="25" y="16"/>
                    <a:pt x="1" y="64"/>
                    <a:pt x="13" y="99"/>
                  </a:cubicBezTo>
                  <a:lnTo>
                    <a:pt x="156" y="52"/>
                  </a:lnTo>
                  <a:cubicBezTo>
                    <a:pt x="146" y="22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10422;p59">
              <a:extLst>
                <a:ext uri="{FF2B5EF4-FFF2-40B4-BE49-F238E27FC236}">
                  <a16:creationId xmlns:a16="http://schemas.microsoft.com/office/drawing/2014/main" id="{93A1A670-288B-B700-86A5-45B594D46989}"/>
                </a:ext>
              </a:extLst>
            </p:cNvPr>
            <p:cNvSpPr/>
            <p:nvPr/>
          </p:nvSpPr>
          <p:spPr>
            <a:xfrm flipH="1">
              <a:off x="7112951" y="3158331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44" y="0"/>
                  </a:moveTo>
                  <a:lnTo>
                    <a:pt x="0" y="48"/>
                  </a:lnTo>
                  <a:cubicBezTo>
                    <a:pt x="10" y="78"/>
                    <a:pt x="44" y="99"/>
                    <a:pt x="76" y="99"/>
                  </a:cubicBezTo>
                  <a:cubicBezTo>
                    <a:pt x="83" y="99"/>
                    <a:pt x="90" y="98"/>
                    <a:pt x="96" y="96"/>
                  </a:cubicBezTo>
                  <a:cubicBezTo>
                    <a:pt x="132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10423;p59">
              <a:extLst>
                <a:ext uri="{FF2B5EF4-FFF2-40B4-BE49-F238E27FC236}">
                  <a16:creationId xmlns:a16="http://schemas.microsoft.com/office/drawing/2014/main" id="{3373F159-6A21-FB8B-B21A-C2D56453B40C}"/>
                </a:ext>
              </a:extLst>
            </p:cNvPr>
            <p:cNvSpPr/>
            <p:nvPr/>
          </p:nvSpPr>
          <p:spPr>
            <a:xfrm flipH="1">
              <a:off x="7088378" y="3150554"/>
              <a:ext cx="8479" cy="4807"/>
            </a:xfrm>
            <a:custGeom>
              <a:avLst/>
              <a:gdLst/>
              <a:ahLst/>
              <a:cxnLst/>
              <a:rect l="l" t="t" r="r" b="b"/>
              <a:pathLst>
                <a:path w="157" h="89" extrusionOk="0">
                  <a:moveTo>
                    <a:pt x="144" y="1"/>
                  </a:moveTo>
                  <a:lnTo>
                    <a:pt x="1" y="37"/>
                  </a:lnTo>
                  <a:cubicBezTo>
                    <a:pt x="10" y="73"/>
                    <a:pt x="33" y="89"/>
                    <a:pt x="65" y="89"/>
                  </a:cubicBezTo>
                  <a:cubicBezTo>
                    <a:pt x="74" y="89"/>
                    <a:pt x="85" y="87"/>
                    <a:pt x="96" y="84"/>
                  </a:cubicBezTo>
                  <a:cubicBezTo>
                    <a:pt x="132" y="72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10424;p59">
              <a:extLst>
                <a:ext uri="{FF2B5EF4-FFF2-40B4-BE49-F238E27FC236}">
                  <a16:creationId xmlns:a16="http://schemas.microsoft.com/office/drawing/2014/main" id="{DB6EAE12-BBF6-3B63-19CA-D876615506A6}"/>
                </a:ext>
              </a:extLst>
            </p:cNvPr>
            <p:cNvSpPr/>
            <p:nvPr/>
          </p:nvSpPr>
          <p:spPr>
            <a:xfrm flipH="1">
              <a:off x="7064507" y="3142183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44" y="0"/>
                  </a:moveTo>
                  <a:lnTo>
                    <a:pt x="0" y="48"/>
                  </a:lnTo>
                  <a:cubicBezTo>
                    <a:pt x="10" y="78"/>
                    <a:pt x="44" y="99"/>
                    <a:pt x="76" y="99"/>
                  </a:cubicBezTo>
                  <a:cubicBezTo>
                    <a:pt x="83" y="99"/>
                    <a:pt x="89" y="98"/>
                    <a:pt x="96" y="96"/>
                  </a:cubicBezTo>
                  <a:cubicBezTo>
                    <a:pt x="132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10425;p59">
              <a:extLst>
                <a:ext uri="{FF2B5EF4-FFF2-40B4-BE49-F238E27FC236}">
                  <a16:creationId xmlns:a16="http://schemas.microsoft.com/office/drawing/2014/main" id="{9946375C-3AC1-3A09-AF10-5C7545FF4A0A}"/>
                </a:ext>
              </a:extLst>
            </p:cNvPr>
            <p:cNvSpPr/>
            <p:nvPr/>
          </p:nvSpPr>
          <p:spPr>
            <a:xfrm flipH="1">
              <a:off x="7039988" y="3170969"/>
              <a:ext cx="9073" cy="7669"/>
            </a:xfrm>
            <a:custGeom>
              <a:avLst/>
              <a:gdLst/>
              <a:ahLst/>
              <a:cxnLst/>
              <a:rect l="l" t="t" r="r" b="b"/>
              <a:pathLst>
                <a:path w="168" h="142" extrusionOk="0">
                  <a:moveTo>
                    <a:pt x="94" y="1"/>
                  </a:moveTo>
                  <a:cubicBezTo>
                    <a:pt x="83" y="1"/>
                    <a:pt x="72" y="2"/>
                    <a:pt x="60" y="5"/>
                  </a:cubicBezTo>
                  <a:cubicBezTo>
                    <a:pt x="24" y="17"/>
                    <a:pt x="1" y="53"/>
                    <a:pt x="24" y="89"/>
                  </a:cubicBezTo>
                  <a:cubicBezTo>
                    <a:pt x="34" y="126"/>
                    <a:pt x="57" y="141"/>
                    <a:pt x="83" y="141"/>
                  </a:cubicBezTo>
                  <a:cubicBezTo>
                    <a:pt x="91" y="141"/>
                    <a:pt x="100" y="140"/>
                    <a:pt x="108" y="137"/>
                  </a:cubicBezTo>
                  <a:cubicBezTo>
                    <a:pt x="156" y="125"/>
                    <a:pt x="168" y="77"/>
                    <a:pt x="156" y="41"/>
                  </a:cubicBezTo>
                  <a:cubicBezTo>
                    <a:pt x="147" y="14"/>
                    <a:pt x="12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10426;p59">
              <a:extLst>
                <a:ext uri="{FF2B5EF4-FFF2-40B4-BE49-F238E27FC236}">
                  <a16:creationId xmlns:a16="http://schemas.microsoft.com/office/drawing/2014/main" id="{22B6F56B-B717-99F1-5EF9-1A79293778D5}"/>
                </a:ext>
              </a:extLst>
            </p:cNvPr>
            <p:cNvSpPr/>
            <p:nvPr/>
          </p:nvSpPr>
          <p:spPr>
            <a:xfrm flipH="1">
              <a:off x="7048359" y="3187117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87" y="1"/>
                  </a:moveTo>
                  <a:cubicBezTo>
                    <a:pt x="77" y="1"/>
                    <a:pt x="68" y="2"/>
                    <a:pt x="60" y="5"/>
                  </a:cubicBezTo>
                  <a:cubicBezTo>
                    <a:pt x="24" y="17"/>
                    <a:pt x="0" y="65"/>
                    <a:pt x="12" y="101"/>
                  </a:cubicBezTo>
                  <a:lnTo>
                    <a:pt x="155" y="53"/>
                  </a:lnTo>
                  <a:cubicBezTo>
                    <a:pt x="146" y="17"/>
                    <a:pt x="11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10427;p59">
              <a:extLst>
                <a:ext uri="{FF2B5EF4-FFF2-40B4-BE49-F238E27FC236}">
                  <a16:creationId xmlns:a16="http://schemas.microsoft.com/office/drawing/2014/main" id="{C42A4BE4-2916-3403-8C31-52A80AC93053}"/>
                </a:ext>
              </a:extLst>
            </p:cNvPr>
            <p:cNvSpPr/>
            <p:nvPr/>
          </p:nvSpPr>
          <p:spPr>
            <a:xfrm flipH="1">
              <a:off x="7072230" y="3195920"/>
              <a:ext cx="8479" cy="5725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92" y="0"/>
                  </a:moveTo>
                  <a:cubicBezTo>
                    <a:pt x="81" y="0"/>
                    <a:pt x="70" y="3"/>
                    <a:pt x="60" y="10"/>
                  </a:cubicBezTo>
                  <a:cubicBezTo>
                    <a:pt x="25" y="22"/>
                    <a:pt x="1" y="57"/>
                    <a:pt x="13" y="105"/>
                  </a:cubicBezTo>
                  <a:lnTo>
                    <a:pt x="156" y="46"/>
                  </a:lnTo>
                  <a:cubicBezTo>
                    <a:pt x="147" y="20"/>
                    <a:pt x="12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10428;p59">
              <a:extLst>
                <a:ext uri="{FF2B5EF4-FFF2-40B4-BE49-F238E27FC236}">
                  <a16:creationId xmlns:a16="http://schemas.microsoft.com/office/drawing/2014/main" id="{55D85279-7EF9-2BBF-DE6C-B2D43F6CD1A8}"/>
                </a:ext>
              </a:extLst>
            </p:cNvPr>
            <p:cNvSpPr/>
            <p:nvPr/>
          </p:nvSpPr>
          <p:spPr>
            <a:xfrm flipH="1">
              <a:off x="7063859" y="3179448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79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12" y="16"/>
                    <a:pt x="0" y="64"/>
                    <a:pt x="12" y="99"/>
                  </a:cubicBezTo>
                  <a:cubicBezTo>
                    <a:pt x="22" y="129"/>
                    <a:pt x="56" y="150"/>
                    <a:pt x="88" y="150"/>
                  </a:cubicBezTo>
                  <a:cubicBezTo>
                    <a:pt x="95" y="150"/>
                    <a:pt x="101" y="149"/>
                    <a:pt x="108" y="147"/>
                  </a:cubicBezTo>
                  <a:cubicBezTo>
                    <a:pt x="144" y="135"/>
                    <a:pt x="168" y="87"/>
                    <a:pt x="156" y="52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10429;p59">
              <a:extLst>
                <a:ext uri="{FF2B5EF4-FFF2-40B4-BE49-F238E27FC236}">
                  <a16:creationId xmlns:a16="http://schemas.microsoft.com/office/drawing/2014/main" id="{A7089201-1E08-FE3C-C2B0-165818F066F8}"/>
                </a:ext>
              </a:extLst>
            </p:cNvPr>
            <p:cNvSpPr/>
            <p:nvPr/>
          </p:nvSpPr>
          <p:spPr>
            <a:xfrm flipH="1">
              <a:off x="7088378" y="3188413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89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25" y="17"/>
                    <a:pt x="1" y="53"/>
                    <a:pt x="13" y="101"/>
                  </a:cubicBezTo>
                  <a:cubicBezTo>
                    <a:pt x="30" y="127"/>
                    <a:pt x="53" y="146"/>
                    <a:pt x="79" y="146"/>
                  </a:cubicBezTo>
                  <a:cubicBezTo>
                    <a:pt x="88" y="146"/>
                    <a:pt x="98" y="143"/>
                    <a:pt x="108" y="137"/>
                  </a:cubicBezTo>
                  <a:cubicBezTo>
                    <a:pt x="156" y="125"/>
                    <a:pt x="168" y="89"/>
                    <a:pt x="156" y="41"/>
                  </a:cubicBezTo>
                  <a:cubicBezTo>
                    <a:pt x="147" y="14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10430;p59">
              <a:extLst>
                <a:ext uri="{FF2B5EF4-FFF2-40B4-BE49-F238E27FC236}">
                  <a16:creationId xmlns:a16="http://schemas.microsoft.com/office/drawing/2014/main" id="{63C00F33-3DE7-351B-C660-5F411C4BE8DB}"/>
                </a:ext>
              </a:extLst>
            </p:cNvPr>
            <p:cNvSpPr/>
            <p:nvPr/>
          </p:nvSpPr>
          <p:spPr>
            <a:xfrm flipH="1">
              <a:off x="7112303" y="3196892"/>
              <a:ext cx="9073" cy="8209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72" y="1"/>
                  </a:moveTo>
                  <a:cubicBezTo>
                    <a:pt x="65" y="1"/>
                    <a:pt x="57" y="1"/>
                    <a:pt x="48" y="4"/>
                  </a:cubicBezTo>
                  <a:cubicBezTo>
                    <a:pt x="12" y="16"/>
                    <a:pt x="0" y="63"/>
                    <a:pt x="12" y="99"/>
                  </a:cubicBezTo>
                  <a:cubicBezTo>
                    <a:pt x="22" y="136"/>
                    <a:pt x="52" y="151"/>
                    <a:pt x="81" y="151"/>
                  </a:cubicBezTo>
                  <a:cubicBezTo>
                    <a:pt x="90" y="151"/>
                    <a:pt x="100" y="150"/>
                    <a:pt x="108" y="147"/>
                  </a:cubicBezTo>
                  <a:cubicBezTo>
                    <a:pt x="144" y="135"/>
                    <a:pt x="168" y="87"/>
                    <a:pt x="144" y="51"/>
                  </a:cubicBezTo>
                  <a:cubicBezTo>
                    <a:pt x="134" y="22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10431;p59">
              <a:extLst>
                <a:ext uri="{FF2B5EF4-FFF2-40B4-BE49-F238E27FC236}">
                  <a16:creationId xmlns:a16="http://schemas.microsoft.com/office/drawing/2014/main" id="{4841E6E6-4C0F-7D48-E594-68EA2626959A}"/>
                </a:ext>
              </a:extLst>
            </p:cNvPr>
            <p:cNvSpPr/>
            <p:nvPr/>
          </p:nvSpPr>
          <p:spPr>
            <a:xfrm flipH="1">
              <a:off x="7096155" y="3204615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80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24" y="16"/>
                    <a:pt x="0" y="64"/>
                    <a:pt x="12" y="100"/>
                  </a:cubicBezTo>
                  <a:lnTo>
                    <a:pt x="156" y="52"/>
                  </a:lnTo>
                  <a:cubicBezTo>
                    <a:pt x="146" y="22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10432;p59">
              <a:extLst>
                <a:ext uri="{FF2B5EF4-FFF2-40B4-BE49-F238E27FC236}">
                  <a16:creationId xmlns:a16="http://schemas.microsoft.com/office/drawing/2014/main" id="{AB24A125-5E3F-CC22-6488-60F0268B2C19}"/>
                </a:ext>
              </a:extLst>
            </p:cNvPr>
            <p:cNvSpPr/>
            <p:nvPr/>
          </p:nvSpPr>
          <p:spPr>
            <a:xfrm flipH="1">
              <a:off x="7104526" y="3182850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44" y="1"/>
                  </a:moveTo>
                  <a:lnTo>
                    <a:pt x="1" y="48"/>
                  </a:lnTo>
                  <a:cubicBezTo>
                    <a:pt x="19" y="85"/>
                    <a:pt x="44" y="101"/>
                    <a:pt x="71" y="101"/>
                  </a:cubicBezTo>
                  <a:cubicBezTo>
                    <a:pt x="80" y="101"/>
                    <a:pt x="88" y="99"/>
                    <a:pt x="96" y="96"/>
                  </a:cubicBezTo>
                  <a:cubicBezTo>
                    <a:pt x="132" y="84"/>
                    <a:pt x="156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10433;p59">
              <a:extLst>
                <a:ext uri="{FF2B5EF4-FFF2-40B4-BE49-F238E27FC236}">
                  <a16:creationId xmlns:a16="http://schemas.microsoft.com/office/drawing/2014/main" id="{792F54C8-E1FC-20EC-3502-B07925AF6C1C}"/>
                </a:ext>
              </a:extLst>
            </p:cNvPr>
            <p:cNvSpPr/>
            <p:nvPr/>
          </p:nvSpPr>
          <p:spPr>
            <a:xfrm flipH="1">
              <a:off x="7080655" y="3174479"/>
              <a:ext cx="7777" cy="5347"/>
            </a:xfrm>
            <a:custGeom>
              <a:avLst/>
              <a:gdLst/>
              <a:ahLst/>
              <a:cxnLst/>
              <a:rect l="l" t="t" r="r" b="b"/>
              <a:pathLst>
                <a:path w="144" h="99" extrusionOk="0">
                  <a:moveTo>
                    <a:pt x="132" y="0"/>
                  </a:moveTo>
                  <a:lnTo>
                    <a:pt x="0" y="48"/>
                  </a:lnTo>
                  <a:cubicBezTo>
                    <a:pt x="10" y="77"/>
                    <a:pt x="36" y="99"/>
                    <a:pt x="72" y="99"/>
                  </a:cubicBezTo>
                  <a:cubicBezTo>
                    <a:pt x="79" y="99"/>
                    <a:pt x="87" y="98"/>
                    <a:pt x="96" y="96"/>
                  </a:cubicBezTo>
                  <a:cubicBezTo>
                    <a:pt x="132" y="84"/>
                    <a:pt x="144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10434;p59">
              <a:extLst>
                <a:ext uri="{FF2B5EF4-FFF2-40B4-BE49-F238E27FC236}">
                  <a16:creationId xmlns:a16="http://schemas.microsoft.com/office/drawing/2014/main" id="{1FC597DA-0B27-6F67-F983-7C165C387680}"/>
                </a:ext>
              </a:extLst>
            </p:cNvPr>
            <p:cNvSpPr/>
            <p:nvPr/>
          </p:nvSpPr>
          <p:spPr>
            <a:xfrm flipH="1">
              <a:off x="7056082" y="3166054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44" y="1"/>
                  </a:moveTo>
                  <a:lnTo>
                    <a:pt x="1" y="49"/>
                  </a:lnTo>
                  <a:cubicBezTo>
                    <a:pt x="10" y="78"/>
                    <a:pt x="45" y="99"/>
                    <a:pt x="76" y="99"/>
                  </a:cubicBezTo>
                  <a:cubicBezTo>
                    <a:pt x="83" y="99"/>
                    <a:pt x="90" y="98"/>
                    <a:pt x="96" y="96"/>
                  </a:cubicBezTo>
                  <a:cubicBezTo>
                    <a:pt x="132" y="72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10435;p59">
              <a:extLst>
                <a:ext uri="{FF2B5EF4-FFF2-40B4-BE49-F238E27FC236}">
                  <a16:creationId xmlns:a16="http://schemas.microsoft.com/office/drawing/2014/main" id="{FE84FD17-648A-915C-36A1-9102EA78292F}"/>
                </a:ext>
              </a:extLst>
            </p:cNvPr>
            <p:cNvSpPr/>
            <p:nvPr/>
          </p:nvSpPr>
          <p:spPr>
            <a:xfrm flipH="1">
              <a:off x="7030915" y="3194300"/>
              <a:ext cx="9127" cy="7831"/>
            </a:xfrm>
            <a:custGeom>
              <a:avLst/>
              <a:gdLst/>
              <a:ahLst/>
              <a:cxnLst/>
              <a:rect l="l" t="t" r="r" b="b"/>
              <a:pathLst>
                <a:path w="169" h="145" extrusionOk="0">
                  <a:moveTo>
                    <a:pt x="80" y="1"/>
                  </a:moveTo>
                  <a:cubicBezTo>
                    <a:pt x="73" y="1"/>
                    <a:pt x="67" y="2"/>
                    <a:pt x="61" y="4"/>
                  </a:cubicBezTo>
                  <a:cubicBezTo>
                    <a:pt x="25" y="16"/>
                    <a:pt x="1" y="64"/>
                    <a:pt x="13" y="99"/>
                  </a:cubicBezTo>
                  <a:cubicBezTo>
                    <a:pt x="22" y="125"/>
                    <a:pt x="49" y="145"/>
                    <a:pt x="77" y="145"/>
                  </a:cubicBezTo>
                  <a:cubicBezTo>
                    <a:pt x="88" y="145"/>
                    <a:pt x="99" y="142"/>
                    <a:pt x="109" y="135"/>
                  </a:cubicBezTo>
                  <a:cubicBezTo>
                    <a:pt x="144" y="123"/>
                    <a:pt x="168" y="87"/>
                    <a:pt x="156" y="52"/>
                  </a:cubicBezTo>
                  <a:cubicBezTo>
                    <a:pt x="137" y="22"/>
                    <a:pt x="10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10436;p59">
              <a:extLst>
                <a:ext uri="{FF2B5EF4-FFF2-40B4-BE49-F238E27FC236}">
                  <a16:creationId xmlns:a16="http://schemas.microsoft.com/office/drawing/2014/main" id="{F388B8B8-6B78-877C-0DD5-4D5B3D141A0B}"/>
                </a:ext>
              </a:extLst>
            </p:cNvPr>
            <p:cNvSpPr/>
            <p:nvPr/>
          </p:nvSpPr>
          <p:spPr>
            <a:xfrm flipH="1">
              <a:off x="7039340" y="3210772"/>
              <a:ext cx="8425" cy="5725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92" y="0"/>
                  </a:moveTo>
                  <a:cubicBezTo>
                    <a:pt x="81" y="0"/>
                    <a:pt x="70" y="3"/>
                    <a:pt x="60" y="10"/>
                  </a:cubicBezTo>
                  <a:cubicBezTo>
                    <a:pt x="24" y="22"/>
                    <a:pt x="0" y="57"/>
                    <a:pt x="12" y="105"/>
                  </a:cubicBezTo>
                  <a:lnTo>
                    <a:pt x="156" y="46"/>
                  </a:lnTo>
                  <a:cubicBezTo>
                    <a:pt x="147" y="20"/>
                    <a:pt x="12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10437;p59">
              <a:extLst>
                <a:ext uri="{FF2B5EF4-FFF2-40B4-BE49-F238E27FC236}">
                  <a16:creationId xmlns:a16="http://schemas.microsoft.com/office/drawing/2014/main" id="{7D877922-3CEB-60FA-5FCC-4DE6FD126941}"/>
                </a:ext>
              </a:extLst>
            </p:cNvPr>
            <p:cNvSpPr/>
            <p:nvPr/>
          </p:nvSpPr>
          <p:spPr>
            <a:xfrm flipH="1">
              <a:off x="7063211" y="3220061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88" y="1"/>
                  </a:moveTo>
                  <a:cubicBezTo>
                    <a:pt x="79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1"/>
                  </a:cubicBezTo>
                  <a:lnTo>
                    <a:pt x="155" y="41"/>
                  </a:lnTo>
                  <a:cubicBezTo>
                    <a:pt x="147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10438;p59">
              <a:extLst>
                <a:ext uri="{FF2B5EF4-FFF2-40B4-BE49-F238E27FC236}">
                  <a16:creationId xmlns:a16="http://schemas.microsoft.com/office/drawing/2014/main" id="{9C985BE9-D882-67C3-DD26-64D1F652398C}"/>
                </a:ext>
              </a:extLst>
            </p:cNvPr>
            <p:cNvSpPr/>
            <p:nvPr/>
          </p:nvSpPr>
          <p:spPr>
            <a:xfrm flipH="1">
              <a:off x="7055488" y="3203373"/>
              <a:ext cx="8425" cy="8101"/>
            </a:xfrm>
            <a:custGeom>
              <a:avLst/>
              <a:gdLst/>
              <a:ahLst/>
              <a:cxnLst/>
              <a:rect l="l" t="t" r="r" b="b"/>
              <a:pathLst>
                <a:path w="156" h="150" extrusionOk="0">
                  <a:moveTo>
                    <a:pt x="73" y="0"/>
                  </a:moveTo>
                  <a:cubicBezTo>
                    <a:pt x="65" y="0"/>
                    <a:pt x="57" y="1"/>
                    <a:pt x="48" y="3"/>
                  </a:cubicBezTo>
                  <a:cubicBezTo>
                    <a:pt x="12" y="15"/>
                    <a:pt x="1" y="63"/>
                    <a:pt x="12" y="99"/>
                  </a:cubicBezTo>
                  <a:cubicBezTo>
                    <a:pt x="22" y="128"/>
                    <a:pt x="48" y="150"/>
                    <a:pt x="84" y="150"/>
                  </a:cubicBezTo>
                  <a:cubicBezTo>
                    <a:pt x="92" y="150"/>
                    <a:pt x="100" y="149"/>
                    <a:pt x="108" y="147"/>
                  </a:cubicBezTo>
                  <a:cubicBezTo>
                    <a:pt x="144" y="123"/>
                    <a:pt x="156" y="87"/>
                    <a:pt x="144" y="51"/>
                  </a:cubicBezTo>
                  <a:cubicBezTo>
                    <a:pt x="134" y="21"/>
                    <a:pt x="10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10439;p59">
              <a:extLst>
                <a:ext uri="{FF2B5EF4-FFF2-40B4-BE49-F238E27FC236}">
                  <a16:creationId xmlns:a16="http://schemas.microsoft.com/office/drawing/2014/main" id="{E78801DC-5B41-2770-017E-03895CF0C5E2}"/>
                </a:ext>
              </a:extLst>
            </p:cNvPr>
            <p:cNvSpPr/>
            <p:nvPr/>
          </p:nvSpPr>
          <p:spPr>
            <a:xfrm flipH="1">
              <a:off x="7079359" y="3212392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0" y="0"/>
                  </a:moveTo>
                  <a:cubicBezTo>
                    <a:pt x="73" y="0"/>
                    <a:pt x="66" y="1"/>
                    <a:pt x="60" y="4"/>
                  </a:cubicBezTo>
                  <a:cubicBezTo>
                    <a:pt x="24" y="27"/>
                    <a:pt x="0" y="63"/>
                    <a:pt x="12" y="99"/>
                  </a:cubicBezTo>
                  <a:cubicBezTo>
                    <a:pt x="32" y="129"/>
                    <a:pt x="60" y="150"/>
                    <a:pt x="89" y="150"/>
                  </a:cubicBezTo>
                  <a:cubicBezTo>
                    <a:pt x="95" y="150"/>
                    <a:pt x="101" y="149"/>
                    <a:pt x="108" y="147"/>
                  </a:cubicBezTo>
                  <a:cubicBezTo>
                    <a:pt x="144" y="135"/>
                    <a:pt x="168" y="87"/>
                    <a:pt x="156" y="51"/>
                  </a:cubicBezTo>
                  <a:cubicBezTo>
                    <a:pt x="146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10440;p59">
              <a:extLst>
                <a:ext uri="{FF2B5EF4-FFF2-40B4-BE49-F238E27FC236}">
                  <a16:creationId xmlns:a16="http://schemas.microsoft.com/office/drawing/2014/main" id="{71CE70C3-8BFC-752A-CC7C-B2B9F4494370}"/>
                </a:ext>
              </a:extLst>
            </p:cNvPr>
            <p:cNvSpPr/>
            <p:nvPr/>
          </p:nvSpPr>
          <p:spPr>
            <a:xfrm flipH="1">
              <a:off x="7103230" y="3221411"/>
              <a:ext cx="9127" cy="8209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73" y="1"/>
                  </a:moveTo>
                  <a:cubicBezTo>
                    <a:pt x="65" y="1"/>
                    <a:pt x="57" y="2"/>
                    <a:pt x="49" y="4"/>
                  </a:cubicBezTo>
                  <a:cubicBezTo>
                    <a:pt x="13" y="28"/>
                    <a:pt x="1" y="64"/>
                    <a:pt x="13" y="100"/>
                  </a:cubicBezTo>
                  <a:cubicBezTo>
                    <a:pt x="22" y="136"/>
                    <a:pt x="52" y="152"/>
                    <a:pt x="82" y="152"/>
                  </a:cubicBezTo>
                  <a:cubicBezTo>
                    <a:pt x="91" y="152"/>
                    <a:pt x="100" y="150"/>
                    <a:pt x="108" y="147"/>
                  </a:cubicBezTo>
                  <a:cubicBezTo>
                    <a:pt x="144" y="135"/>
                    <a:pt x="168" y="88"/>
                    <a:pt x="144" y="52"/>
                  </a:cubicBezTo>
                  <a:cubicBezTo>
                    <a:pt x="134" y="22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10441;p59">
              <a:extLst>
                <a:ext uri="{FF2B5EF4-FFF2-40B4-BE49-F238E27FC236}">
                  <a16:creationId xmlns:a16="http://schemas.microsoft.com/office/drawing/2014/main" id="{0B7E05AA-FBE3-2C0F-8241-69498769827B}"/>
                </a:ext>
              </a:extLst>
            </p:cNvPr>
            <p:cNvSpPr/>
            <p:nvPr/>
          </p:nvSpPr>
          <p:spPr>
            <a:xfrm flipH="1">
              <a:off x="7087082" y="3229134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87" y="0"/>
                  </a:moveTo>
                  <a:cubicBezTo>
                    <a:pt x="78" y="0"/>
                    <a:pt x="69" y="2"/>
                    <a:pt x="60" y="4"/>
                  </a:cubicBezTo>
                  <a:cubicBezTo>
                    <a:pt x="25" y="16"/>
                    <a:pt x="1" y="64"/>
                    <a:pt x="13" y="100"/>
                  </a:cubicBezTo>
                  <a:lnTo>
                    <a:pt x="156" y="52"/>
                  </a:lnTo>
                  <a:cubicBezTo>
                    <a:pt x="147" y="16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10442;p59">
              <a:extLst>
                <a:ext uri="{FF2B5EF4-FFF2-40B4-BE49-F238E27FC236}">
                  <a16:creationId xmlns:a16="http://schemas.microsoft.com/office/drawing/2014/main" id="{6E2E1D68-B83B-4BEE-3B28-96AA58DB1946}"/>
                </a:ext>
              </a:extLst>
            </p:cNvPr>
            <p:cNvSpPr/>
            <p:nvPr/>
          </p:nvSpPr>
          <p:spPr>
            <a:xfrm flipH="1">
              <a:off x="7095507" y="3207370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44" y="1"/>
                  </a:moveTo>
                  <a:lnTo>
                    <a:pt x="0" y="49"/>
                  </a:lnTo>
                  <a:cubicBezTo>
                    <a:pt x="10" y="78"/>
                    <a:pt x="44" y="100"/>
                    <a:pt x="76" y="100"/>
                  </a:cubicBezTo>
                  <a:cubicBezTo>
                    <a:pt x="83" y="100"/>
                    <a:pt x="90" y="99"/>
                    <a:pt x="96" y="97"/>
                  </a:cubicBezTo>
                  <a:cubicBezTo>
                    <a:pt x="132" y="85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10443;p59">
              <a:extLst>
                <a:ext uri="{FF2B5EF4-FFF2-40B4-BE49-F238E27FC236}">
                  <a16:creationId xmlns:a16="http://schemas.microsoft.com/office/drawing/2014/main" id="{AE4CA809-5E0B-6944-C045-3DD789D813A4}"/>
                </a:ext>
              </a:extLst>
            </p:cNvPr>
            <p:cNvSpPr/>
            <p:nvPr/>
          </p:nvSpPr>
          <p:spPr>
            <a:xfrm flipH="1">
              <a:off x="7071582" y="3198350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44" y="1"/>
                  </a:moveTo>
                  <a:lnTo>
                    <a:pt x="1" y="60"/>
                  </a:lnTo>
                  <a:cubicBezTo>
                    <a:pt x="10" y="87"/>
                    <a:pt x="39" y="101"/>
                    <a:pt x="68" y="101"/>
                  </a:cubicBezTo>
                  <a:cubicBezTo>
                    <a:pt x="78" y="101"/>
                    <a:pt x="87" y="99"/>
                    <a:pt x="96" y="96"/>
                  </a:cubicBezTo>
                  <a:cubicBezTo>
                    <a:pt x="132" y="84"/>
                    <a:pt x="156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10444;p59">
              <a:extLst>
                <a:ext uri="{FF2B5EF4-FFF2-40B4-BE49-F238E27FC236}">
                  <a16:creationId xmlns:a16="http://schemas.microsoft.com/office/drawing/2014/main" id="{F308842B-F241-4559-33B3-CAC687A351D0}"/>
                </a:ext>
              </a:extLst>
            </p:cNvPr>
            <p:cNvSpPr/>
            <p:nvPr/>
          </p:nvSpPr>
          <p:spPr>
            <a:xfrm flipH="1">
              <a:off x="7047711" y="3189979"/>
              <a:ext cx="8425" cy="4807"/>
            </a:xfrm>
            <a:custGeom>
              <a:avLst/>
              <a:gdLst/>
              <a:ahLst/>
              <a:cxnLst/>
              <a:rect l="l" t="t" r="r" b="b"/>
              <a:pathLst>
                <a:path w="156" h="89" extrusionOk="0">
                  <a:moveTo>
                    <a:pt x="143" y="0"/>
                  </a:moveTo>
                  <a:lnTo>
                    <a:pt x="0" y="48"/>
                  </a:lnTo>
                  <a:cubicBezTo>
                    <a:pt x="18" y="75"/>
                    <a:pt x="43" y="88"/>
                    <a:pt x="69" y="88"/>
                  </a:cubicBezTo>
                  <a:cubicBezTo>
                    <a:pt x="78" y="88"/>
                    <a:pt x="87" y="87"/>
                    <a:pt x="96" y="84"/>
                  </a:cubicBezTo>
                  <a:cubicBezTo>
                    <a:pt x="132" y="72"/>
                    <a:pt x="155" y="36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10445;p59">
              <a:extLst>
                <a:ext uri="{FF2B5EF4-FFF2-40B4-BE49-F238E27FC236}">
                  <a16:creationId xmlns:a16="http://schemas.microsoft.com/office/drawing/2014/main" id="{D980641E-A233-995B-83AA-8C2E642203A7}"/>
                </a:ext>
              </a:extLst>
            </p:cNvPr>
            <p:cNvSpPr/>
            <p:nvPr/>
          </p:nvSpPr>
          <p:spPr>
            <a:xfrm flipH="1">
              <a:off x="7021895" y="3217847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90" y="1"/>
                  </a:moveTo>
                  <a:cubicBezTo>
                    <a:pt x="80" y="1"/>
                    <a:pt x="70" y="4"/>
                    <a:pt x="60" y="10"/>
                  </a:cubicBezTo>
                  <a:cubicBezTo>
                    <a:pt x="24" y="22"/>
                    <a:pt x="0" y="58"/>
                    <a:pt x="12" y="106"/>
                  </a:cubicBezTo>
                  <a:cubicBezTo>
                    <a:pt x="21" y="133"/>
                    <a:pt x="50" y="146"/>
                    <a:pt x="80" y="146"/>
                  </a:cubicBezTo>
                  <a:cubicBezTo>
                    <a:pt x="89" y="146"/>
                    <a:pt x="99" y="145"/>
                    <a:pt x="108" y="142"/>
                  </a:cubicBezTo>
                  <a:cubicBezTo>
                    <a:pt x="144" y="130"/>
                    <a:pt x="168" y="82"/>
                    <a:pt x="156" y="46"/>
                  </a:cubicBezTo>
                  <a:cubicBezTo>
                    <a:pt x="139" y="20"/>
                    <a:pt x="11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10446;p59">
              <a:extLst>
                <a:ext uri="{FF2B5EF4-FFF2-40B4-BE49-F238E27FC236}">
                  <a16:creationId xmlns:a16="http://schemas.microsoft.com/office/drawing/2014/main" id="{3291A8CB-558C-1316-4452-A1DDD2403430}"/>
                </a:ext>
              </a:extLst>
            </p:cNvPr>
            <p:cNvSpPr/>
            <p:nvPr/>
          </p:nvSpPr>
          <p:spPr>
            <a:xfrm flipH="1">
              <a:off x="7030267" y="3234319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81" y="1"/>
                  </a:moveTo>
                  <a:cubicBezTo>
                    <a:pt x="74" y="1"/>
                    <a:pt x="67" y="2"/>
                    <a:pt x="61" y="4"/>
                  </a:cubicBezTo>
                  <a:cubicBezTo>
                    <a:pt x="25" y="28"/>
                    <a:pt x="1" y="64"/>
                    <a:pt x="25" y="100"/>
                  </a:cubicBezTo>
                  <a:lnTo>
                    <a:pt x="156" y="52"/>
                  </a:lnTo>
                  <a:cubicBezTo>
                    <a:pt x="146" y="22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10447;p59">
              <a:extLst>
                <a:ext uri="{FF2B5EF4-FFF2-40B4-BE49-F238E27FC236}">
                  <a16:creationId xmlns:a16="http://schemas.microsoft.com/office/drawing/2014/main" id="{FC69F006-2B03-365D-D9B1-B3C5DC732D22}"/>
                </a:ext>
              </a:extLst>
            </p:cNvPr>
            <p:cNvSpPr/>
            <p:nvPr/>
          </p:nvSpPr>
          <p:spPr>
            <a:xfrm flipH="1">
              <a:off x="7054192" y="3243932"/>
              <a:ext cx="7777" cy="5509"/>
            </a:xfrm>
            <a:custGeom>
              <a:avLst/>
              <a:gdLst/>
              <a:ahLst/>
              <a:cxnLst/>
              <a:rect l="l" t="t" r="r" b="b"/>
              <a:pathLst>
                <a:path w="144" h="102" extrusionOk="0">
                  <a:moveTo>
                    <a:pt x="77" y="1"/>
                  </a:moveTo>
                  <a:cubicBezTo>
                    <a:pt x="67" y="1"/>
                    <a:pt x="57" y="2"/>
                    <a:pt x="48" y="5"/>
                  </a:cubicBezTo>
                  <a:cubicBezTo>
                    <a:pt x="12" y="17"/>
                    <a:pt x="0" y="65"/>
                    <a:pt x="12" y="101"/>
                  </a:cubicBezTo>
                  <a:lnTo>
                    <a:pt x="144" y="41"/>
                  </a:lnTo>
                  <a:cubicBezTo>
                    <a:pt x="135" y="14"/>
                    <a:pt x="106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10448;p59">
              <a:extLst>
                <a:ext uri="{FF2B5EF4-FFF2-40B4-BE49-F238E27FC236}">
                  <a16:creationId xmlns:a16="http://schemas.microsoft.com/office/drawing/2014/main" id="{40B4F0D7-001E-155B-D0AC-7266C7F86433}"/>
                </a:ext>
              </a:extLst>
            </p:cNvPr>
            <p:cNvSpPr/>
            <p:nvPr/>
          </p:nvSpPr>
          <p:spPr>
            <a:xfrm flipH="1">
              <a:off x="7045767" y="3227190"/>
              <a:ext cx="9127" cy="8209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80" y="0"/>
                  </a:moveTo>
                  <a:cubicBezTo>
                    <a:pt x="71" y="0"/>
                    <a:pt x="60" y="2"/>
                    <a:pt x="49" y="5"/>
                  </a:cubicBezTo>
                  <a:cubicBezTo>
                    <a:pt x="13" y="17"/>
                    <a:pt x="1" y="64"/>
                    <a:pt x="13" y="100"/>
                  </a:cubicBezTo>
                  <a:cubicBezTo>
                    <a:pt x="23" y="130"/>
                    <a:pt x="57" y="151"/>
                    <a:pt x="89" y="151"/>
                  </a:cubicBezTo>
                  <a:cubicBezTo>
                    <a:pt x="95" y="151"/>
                    <a:pt x="102" y="150"/>
                    <a:pt x="109" y="148"/>
                  </a:cubicBezTo>
                  <a:cubicBezTo>
                    <a:pt x="144" y="124"/>
                    <a:pt x="168" y="88"/>
                    <a:pt x="144" y="52"/>
                  </a:cubicBezTo>
                  <a:cubicBezTo>
                    <a:pt x="135" y="16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10449;p59">
              <a:extLst>
                <a:ext uri="{FF2B5EF4-FFF2-40B4-BE49-F238E27FC236}">
                  <a16:creationId xmlns:a16="http://schemas.microsoft.com/office/drawing/2014/main" id="{2DF08942-1061-56B0-6DC8-E6316E059A7E}"/>
                </a:ext>
              </a:extLst>
            </p:cNvPr>
            <p:cNvSpPr/>
            <p:nvPr/>
          </p:nvSpPr>
          <p:spPr>
            <a:xfrm flipH="1">
              <a:off x="7070340" y="3236587"/>
              <a:ext cx="9073" cy="7885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2" y="0"/>
                  </a:moveTo>
                  <a:cubicBezTo>
                    <a:pt x="81" y="0"/>
                    <a:pt x="70" y="3"/>
                    <a:pt x="60" y="10"/>
                  </a:cubicBezTo>
                  <a:cubicBezTo>
                    <a:pt x="24" y="22"/>
                    <a:pt x="1" y="58"/>
                    <a:pt x="24" y="106"/>
                  </a:cubicBezTo>
                  <a:cubicBezTo>
                    <a:pt x="33" y="132"/>
                    <a:pt x="56" y="146"/>
                    <a:pt x="87" y="146"/>
                  </a:cubicBezTo>
                  <a:cubicBezTo>
                    <a:pt x="97" y="146"/>
                    <a:pt x="108" y="144"/>
                    <a:pt x="120" y="141"/>
                  </a:cubicBezTo>
                  <a:cubicBezTo>
                    <a:pt x="156" y="129"/>
                    <a:pt x="168" y="82"/>
                    <a:pt x="156" y="46"/>
                  </a:cubicBezTo>
                  <a:cubicBezTo>
                    <a:pt x="147" y="20"/>
                    <a:pt x="12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10450;p59">
              <a:extLst>
                <a:ext uri="{FF2B5EF4-FFF2-40B4-BE49-F238E27FC236}">
                  <a16:creationId xmlns:a16="http://schemas.microsoft.com/office/drawing/2014/main" id="{8A71F6D8-289E-7B60-2EF1-D72381B20986}"/>
                </a:ext>
              </a:extLst>
            </p:cNvPr>
            <p:cNvSpPr/>
            <p:nvPr/>
          </p:nvSpPr>
          <p:spPr>
            <a:xfrm flipH="1">
              <a:off x="7094211" y="3245877"/>
              <a:ext cx="9073" cy="8209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87" y="1"/>
                  </a:moveTo>
                  <a:cubicBezTo>
                    <a:pt x="78" y="1"/>
                    <a:pt x="68" y="2"/>
                    <a:pt x="60" y="5"/>
                  </a:cubicBezTo>
                  <a:cubicBezTo>
                    <a:pt x="24" y="17"/>
                    <a:pt x="0" y="65"/>
                    <a:pt x="12" y="101"/>
                  </a:cubicBezTo>
                  <a:cubicBezTo>
                    <a:pt x="32" y="130"/>
                    <a:pt x="60" y="152"/>
                    <a:pt x="89" y="152"/>
                  </a:cubicBezTo>
                  <a:cubicBezTo>
                    <a:pt x="95" y="152"/>
                    <a:pt x="101" y="151"/>
                    <a:pt x="108" y="149"/>
                  </a:cubicBezTo>
                  <a:cubicBezTo>
                    <a:pt x="156" y="125"/>
                    <a:pt x="168" y="89"/>
                    <a:pt x="156" y="53"/>
                  </a:cubicBezTo>
                  <a:cubicBezTo>
                    <a:pt x="146" y="17"/>
                    <a:pt x="11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10451;p59">
              <a:extLst>
                <a:ext uri="{FF2B5EF4-FFF2-40B4-BE49-F238E27FC236}">
                  <a16:creationId xmlns:a16="http://schemas.microsoft.com/office/drawing/2014/main" id="{DA39BCD1-D692-3D7C-6470-7AA36FA7C703}"/>
                </a:ext>
              </a:extLst>
            </p:cNvPr>
            <p:cNvSpPr/>
            <p:nvPr/>
          </p:nvSpPr>
          <p:spPr>
            <a:xfrm flipH="1">
              <a:off x="7078063" y="3253060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72" y="1"/>
                  </a:moveTo>
                  <a:cubicBezTo>
                    <a:pt x="64" y="1"/>
                    <a:pt x="56" y="2"/>
                    <a:pt x="48" y="4"/>
                  </a:cubicBezTo>
                  <a:cubicBezTo>
                    <a:pt x="12" y="28"/>
                    <a:pt x="0" y="64"/>
                    <a:pt x="12" y="99"/>
                  </a:cubicBezTo>
                  <a:lnTo>
                    <a:pt x="143" y="52"/>
                  </a:lnTo>
                  <a:cubicBezTo>
                    <a:pt x="134" y="22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10452;p59">
              <a:extLst>
                <a:ext uri="{FF2B5EF4-FFF2-40B4-BE49-F238E27FC236}">
                  <a16:creationId xmlns:a16="http://schemas.microsoft.com/office/drawing/2014/main" id="{3EAADD24-C68C-591E-CD86-76255E4BD159}"/>
                </a:ext>
              </a:extLst>
            </p:cNvPr>
            <p:cNvSpPr/>
            <p:nvPr/>
          </p:nvSpPr>
          <p:spPr>
            <a:xfrm flipH="1">
              <a:off x="7086434" y="3231943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44" y="0"/>
                  </a:moveTo>
                  <a:lnTo>
                    <a:pt x="1" y="48"/>
                  </a:lnTo>
                  <a:cubicBezTo>
                    <a:pt x="20" y="78"/>
                    <a:pt x="48" y="99"/>
                    <a:pt x="77" y="99"/>
                  </a:cubicBezTo>
                  <a:cubicBezTo>
                    <a:pt x="84" y="99"/>
                    <a:pt x="90" y="98"/>
                    <a:pt x="96" y="96"/>
                  </a:cubicBezTo>
                  <a:cubicBezTo>
                    <a:pt x="144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10453;p59">
              <a:extLst>
                <a:ext uri="{FF2B5EF4-FFF2-40B4-BE49-F238E27FC236}">
                  <a16:creationId xmlns:a16="http://schemas.microsoft.com/office/drawing/2014/main" id="{8D564640-775B-B999-809B-2C7972D372BB}"/>
                </a:ext>
              </a:extLst>
            </p:cNvPr>
            <p:cNvSpPr/>
            <p:nvPr/>
          </p:nvSpPr>
          <p:spPr>
            <a:xfrm flipH="1">
              <a:off x="7062563" y="3222222"/>
              <a:ext cx="8425" cy="5509"/>
            </a:xfrm>
            <a:custGeom>
              <a:avLst/>
              <a:gdLst/>
              <a:ahLst/>
              <a:cxnLst/>
              <a:rect l="l" t="t" r="r" b="b"/>
              <a:pathLst>
                <a:path w="156" h="102" extrusionOk="0">
                  <a:moveTo>
                    <a:pt x="143" y="1"/>
                  </a:moveTo>
                  <a:lnTo>
                    <a:pt x="0" y="61"/>
                  </a:lnTo>
                  <a:cubicBezTo>
                    <a:pt x="18" y="88"/>
                    <a:pt x="43" y="101"/>
                    <a:pt x="69" y="101"/>
                  </a:cubicBezTo>
                  <a:cubicBezTo>
                    <a:pt x="78" y="101"/>
                    <a:pt x="87" y="100"/>
                    <a:pt x="96" y="97"/>
                  </a:cubicBezTo>
                  <a:cubicBezTo>
                    <a:pt x="132" y="85"/>
                    <a:pt x="155" y="37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10454;p59">
              <a:extLst>
                <a:ext uri="{FF2B5EF4-FFF2-40B4-BE49-F238E27FC236}">
                  <a16:creationId xmlns:a16="http://schemas.microsoft.com/office/drawing/2014/main" id="{EE195FF7-A1C5-CAC1-479B-FEF8D72927E6}"/>
                </a:ext>
              </a:extLst>
            </p:cNvPr>
            <p:cNvSpPr/>
            <p:nvPr/>
          </p:nvSpPr>
          <p:spPr>
            <a:xfrm flipH="1">
              <a:off x="7038692" y="3213202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44" y="1"/>
                  </a:moveTo>
                  <a:lnTo>
                    <a:pt x="0" y="60"/>
                  </a:lnTo>
                  <a:cubicBezTo>
                    <a:pt x="9" y="87"/>
                    <a:pt x="39" y="101"/>
                    <a:pt x="68" y="101"/>
                  </a:cubicBezTo>
                  <a:cubicBezTo>
                    <a:pt x="77" y="101"/>
                    <a:pt x="87" y="99"/>
                    <a:pt x="96" y="96"/>
                  </a:cubicBezTo>
                  <a:cubicBezTo>
                    <a:pt x="132" y="84"/>
                    <a:pt x="156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10455;p59">
              <a:extLst>
                <a:ext uri="{FF2B5EF4-FFF2-40B4-BE49-F238E27FC236}">
                  <a16:creationId xmlns:a16="http://schemas.microsoft.com/office/drawing/2014/main" id="{4D5A59E7-CEBD-C33A-7693-2C7F711644DD}"/>
                </a:ext>
              </a:extLst>
            </p:cNvPr>
            <p:cNvSpPr/>
            <p:nvPr/>
          </p:nvSpPr>
          <p:spPr>
            <a:xfrm flipH="1">
              <a:off x="7012822" y="3241394"/>
              <a:ext cx="9127" cy="7885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87" y="0"/>
                  </a:moveTo>
                  <a:cubicBezTo>
                    <a:pt x="78" y="0"/>
                    <a:pt x="69" y="2"/>
                    <a:pt x="60" y="5"/>
                  </a:cubicBezTo>
                  <a:cubicBezTo>
                    <a:pt x="25" y="17"/>
                    <a:pt x="1" y="64"/>
                    <a:pt x="25" y="100"/>
                  </a:cubicBezTo>
                  <a:cubicBezTo>
                    <a:pt x="33" y="126"/>
                    <a:pt x="54" y="146"/>
                    <a:pt x="83" y="146"/>
                  </a:cubicBezTo>
                  <a:cubicBezTo>
                    <a:pt x="94" y="146"/>
                    <a:pt x="107" y="143"/>
                    <a:pt x="120" y="136"/>
                  </a:cubicBezTo>
                  <a:cubicBezTo>
                    <a:pt x="156" y="124"/>
                    <a:pt x="168" y="88"/>
                    <a:pt x="156" y="52"/>
                  </a:cubicBezTo>
                  <a:cubicBezTo>
                    <a:pt x="147" y="16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10456;p59">
              <a:extLst>
                <a:ext uri="{FF2B5EF4-FFF2-40B4-BE49-F238E27FC236}">
                  <a16:creationId xmlns:a16="http://schemas.microsoft.com/office/drawing/2014/main" id="{565DC64B-80D9-4823-5692-140CCEAC0F6A}"/>
                </a:ext>
              </a:extLst>
            </p:cNvPr>
            <p:cNvSpPr/>
            <p:nvPr/>
          </p:nvSpPr>
          <p:spPr>
            <a:xfrm flipH="1">
              <a:off x="7020599" y="3258136"/>
              <a:ext cx="8425" cy="5509"/>
            </a:xfrm>
            <a:custGeom>
              <a:avLst/>
              <a:gdLst/>
              <a:ahLst/>
              <a:cxnLst/>
              <a:rect l="l" t="t" r="r" b="b"/>
              <a:pathLst>
                <a:path w="156" h="102" extrusionOk="0">
                  <a:moveTo>
                    <a:pt x="87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1"/>
                  </a:cubicBezTo>
                  <a:lnTo>
                    <a:pt x="156" y="41"/>
                  </a:lnTo>
                  <a:cubicBezTo>
                    <a:pt x="138" y="14"/>
                    <a:pt x="11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10457;p59">
              <a:extLst>
                <a:ext uri="{FF2B5EF4-FFF2-40B4-BE49-F238E27FC236}">
                  <a16:creationId xmlns:a16="http://schemas.microsoft.com/office/drawing/2014/main" id="{E360B9AD-269E-92DB-D69A-3116A6B399A2}"/>
                </a:ext>
              </a:extLst>
            </p:cNvPr>
            <p:cNvSpPr/>
            <p:nvPr/>
          </p:nvSpPr>
          <p:spPr>
            <a:xfrm flipH="1">
              <a:off x="7044470" y="3267588"/>
              <a:ext cx="8479" cy="5725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92" y="0"/>
                  </a:moveTo>
                  <a:cubicBezTo>
                    <a:pt x="82" y="0"/>
                    <a:pt x="71" y="3"/>
                    <a:pt x="61" y="10"/>
                  </a:cubicBezTo>
                  <a:cubicBezTo>
                    <a:pt x="25" y="22"/>
                    <a:pt x="1" y="70"/>
                    <a:pt x="25" y="105"/>
                  </a:cubicBezTo>
                  <a:lnTo>
                    <a:pt x="156" y="46"/>
                  </a:lnTo>
                  <a:cubicBezTo>
                    <a:pt x="148" y="20"/>
                    <a:pt x="12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10458;p59">
              <a:extLst>
                <a:ext uri="{FF2B5EF4-FFF2-40B4-BE49-F238E27FC236}">
                  <a16:creationId xmlns:a16="http://schemas.microsoft.com/office/drawing/2014/main" id="{FAEA2EEE-735C-E37A-0749-CEAD640AB00A}"/>
                </a:ext>
              </a:extLst>
            </p:cNvPr>
            <p:cNvSpPr/>
            <p:nvPr/>
          </p:nvSpPr>
          <p:spPr>
            <a:xfrm flipH="1">
              <a:off x="7036747" y="3251061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8" y="0"/>
                  </a:moveTo>
                  <a:cubicBezTo>
                    <a:pt x="79" y="0"/>
                    <a:pt x="69" y="2"/>
                    <a:pt x="60" y="5"/>
                  </a:cubicBezTo>
                  <a:cubicBezTo>
                    <a:pt x="24" y="17"/>
                    <a:pt x="0" y="65"/>
                    <a:pt x="12" y="101"/>
                  </a:cubicBezTo>
                  <a:cubicBezTo>
                    <a:pt x="30" y="126"/>
                    <a:pt x="53" y="146"/>
                    <a:pt x="78" y="146"/>
                  </a:cubicBezTo>
                  <a:cubicBezTo>
                    <a:pt x="88" y="146"/>
                    <a:pt x="98" y="143"/>
                    <a:pt x="108" y="136"/>
                  </a:cubicBezTo>
                  <a:cubicBezTo>
                    <a:pt x="156" y="125"/>
                    <a:pt x="168" y="77"/>
                    <a:pt x="156" y="41"/>
                  </a:cubicBezTo>
                  <a:cubicBezTo>
                    <a:pt x="147" y="14"/>
                    <a:pt x="118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10459;p59">
              <a:extLst>
                <a:ext uri="{FF2B5EF4-FFF2-40B4-BE49-F238E27FC236}">
                  <a16:creationId xmlns:a16="http://schemas.microsoft.com/office/drawing/2014/main" id="{AC39AFED-06D9-7D32-9703-1764AE14FA16}"/>
                </a:ext>
              </a:extLst>
            </p:cNvPr>
            <p:cNvSpPr/>
            <p:nvPr/>
          </p:nvSpPr>
          <p:spPr>
            <a:xfrm flipH="1">
              <a:off x="7060619" y="3260459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3" y="1"/>
                  </a:moveTo>
                  <a:cubicBezTo>
                    <a:pt x="82" y="1"/>
                    <a:pt x="71" y="4"/>
                    <a:pt x="61" y="10"/>
                  </a:cubicBezTo>
                  <a:cubicBezTo>
                    <a:pt x="25" y="22"/>
                    <a:pt x="1" y="70"/>
                    <a:pt x="13" y="106"/>
                  </a:cubicBezTo>
                  <a:cubicBezTo>
                    <a:pt x="31" y="133"/>
                    <a:pt x="55" y="146"/>
                    <a:pt x="82" y="146"/>
                  </a:cubicBezTo>
                  <a:cubicBezTo>
                    <a:pt x="91" y="146"/>
                    <a:pt x="100" y="145"/>
                    <a:pt x="109" y="142"/>
                  </a:cubicBezTo>
                  <a:cubicBezTo>
                    <a:pt x="156" y="130"/>
                    <a:pt x="168" y="82"/>
                    <a:pt x="156" y="46"/>
                  </a:cubicBezTo>
                  <a:cubicBezTo>
                    <a:pt x="148" y="20"/>
                    <a:pt x="12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10460;p59">
              <a:extLst>
                <a:ext uri="{FF2B5EF4-FFF2-40B4-BE49-F238E27FC236}">
                  <a16:creationId xmlns:a16="http://schemas.microsoft.com/office/drawing/2014/main" id="{2361EB40-0B12-24B8-F857-43A897BF5C19}"/>
                </a:ext>
              </a:extLst>
            </p:cNvPr>
            <p:cNvSpPr/>
            <p:nvPr/>
          </p:nvSpPr>
          <p:spPr>
            <a:xfrm flipH="1">
              <a:off x="7084544" y="3270180"/>
              <a:ext cx="9073" cy="7885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0" y="0"/>
                  </a:moveTo>
                  <a:cubicBezTo>
                    <a:pt x="80" y="0"/>
                    <a:pt x="70" y="3"/>
                    <a:pt x="60" y="10"/>
                  </a:cubicBezTo>
                  <a:cubicBezTo>
                    <a:pt x="12" y="22"/>
                    <a:pt x="1" y="57"/>
                    <a:pt x="12" y="105"/>
                  </a:cubicBezTo>
                  <a:cubicBezTo>
                    <a:pt x="21" y="132"/>
                    <a:pt x="51" y="146"/>
                    <a:pt x="80" y="146"/>
                  </a:cubicBezTo>
                  <a:cubicBezTo>
                    <a:pt x="89" y="146"/>
                    <a:pt x="99" y="144"/>
                    <a:pt x="108" y="141"/>
                  </a:cubicBezTo>
                  <a:cubicBezTo>
                    <a:pt x="144" y="129"/>
                    <a:pt x="168" y="81"/>
                    <a:pt x="156" y="46"/>
                  </a:cubicBezTo>
                  <a:cubicBezTo>
                    <a:pt x="139" y="20"/>
                    <a:pt x="11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10461;p59">
              <a:extLst>
                <a:ext uri="{FF2B5EF4-FFF2-40B4-BE49-F238E27FC236}">
                  <a16:creationId xmlns:a16="http://schemas.microsoft.com/office/drawing/2014/main" id="{64A54FA2-E9C1-5331-225A-1B79BB6ADE00}"/>
                </a:ext>
              </a:extLst>
            </p:cNvPr>
            <p:cNvSpPr/>
            <p:nvPr/>
          </p:nvSpPr>
          <p:spPr>
            <a:xfrm flipH="1">
              <a:off x="7068396" y="3276985"/>
              <a:ext cx="7777" cy="5995"/>
            </a:xfrm>
            <a:custGeom>
              <a:avLst/>
              <a:gdLst/>
              <a:ahLst/>
              <a:cxnLst/>
              <a:rect l="l" t="t" r="r" b="b"/>
              <a:pathLst>
                <a:path w="144" h="111" extrusionOk="0">
                  <a:moveTo>
                    <a:pt x="68" y="0"/>
                  </a:moveTo>
                  <a:cubicBezTo>
                    <a:pt x="61" y="0"/>
                    <a:pt x="55" y="1"/>
                    <a:pt x="48" y="3"/>
                  </a:cubicBezTo>
                  <a:cubicBezTo>
                    <a:pt x="12" y="27"/>
                    <a:pt x="0" y="63"/>
                    <a:pt x="12" y="111"/>
                  </a:cubicBezTo>
                  <a:lnTo>
                    <a:pt x="144" y="51"/>
                  </a:lnTo>
                  <a:cubicBezTo>
                    <a:pt x="134" y="22"/>
                    <a:pt x="100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10462;p59">
              <a:extLst>
                <a:ext uri="{FF2B5EF4-FFF2-40B4-BE49-F238E27FC236}">
                  <a16:creationId xmlns:a16="http://schemas.microsoft.com/office/drawing/2014/main" id="{50494159-D959-498A-0AAB-4A731C2B78D1}"/>
                </a:ext>
              </a:extLst>
            </p:cNvPr>
            <p:cNvSpPr/>
            <p:nvPr/>
          </p:nvSpPr>
          <p:spPr>
            <a:xfrm flipH="1">
              <a:off x="7076767" y="3255814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2" y="1"/>
                  </a:moveTo>
                  <a:lnTo>
                    <a:pt x="1" y="48"/>
                  </a:lnTo>
                  <a:cubicBezTo>
                    <a:pt x="10" y="85"/>
                    <a:pt x="40" y="101"/>
                    <a:pt x="70" y="101"/>
                  </a:cubicBezTo>
                  <a:cubicBezTo>
                    <a:pt x="79" y="101"/>
                    <a:pt x="88" y="99"/>
                    <a:pt x="97" y="96"/>
                  </a:cubicBezTo>
                  <a:cubicBezTo>
                    <a:pt x="132" y="84"/>
                    <a:pt x="156" y="37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10463;p59">
              <a:extLst>
                <a:ext uri="{FF2B5EF4-FFF2-40B4-BE49-F238E27FC236}">
                  <a16:creationId xmlns:a16="http://schemas.microsoft.com/office/drawing/2014/main" id="{BECBF056-E44D-8C93-74AF-E714C7049590}"/>
                </a:ext>
              </a:extLst>
            </p:cNvPr>
            <p:cNvSpPr/>
            <p:nvPr/>
          </p:nvSpPr>
          <p:spPr>
            <a:xfrm flipH="1">
              <a:off x="7053544" y="3246147"/>
              <a:ext cx="7777" cy="5455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32" y="0"/>
                  </a:moveTo>
                  <a:lnTo>
                    <a:pt x="0" y="60"/>
                  </a:lnTo>
                  <a:cubicBezTo>
                    <a:pt x="9" y="87"/>
                    <a:pt x="38" y="100"/>
                    <a:pt x="68" y="100"/>
                  </a:cubicBezTo>
                  <a:cubicBezTo>
                    <a:pt x="77" y="100"/>
                    <a:pt x="87" y="99"/>
                    <a:pt x="96" y="96"/>
                  </a:cubicBezTo>
                  <a:cubicBezTo>
                    <a:pt x="132" y="84"/>
                    <a:pt x="144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10464;p59">
              <a:extLst>
                <a:ext uri="{FF2B5EF4-FFF2-40B4-BE49-F238E27FC236}">
                  <a16:creationId xmlns:a16="http://schemas.microsoft.com/office/drawing/2014/main" id="{A0D15265-72D5-AE5C-AC82-D8B42FF968D4}"/>
                </a:ext>
              </a:extLst>
            </p:cNvPr>
            <p:cNvSpPr/>
            <p:nvPr/>
          </p:nvSpPr>
          <p:spPr>
            <a:xfrm flipH="1">
              <a:off x="7029618" y="3237074"/>
              <a:ext cx="7831" cy="5401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132" y="1"/>
                  </a:moveTo>
                  <a:lnTo>
                    <a:pt x="1" y="49"/>
                  </a:lnTo>
                  <a:cubicBezTo>
                    <a:pt x="11" y="78"/>
                    <a:pt x="37" y="100"/>
                    <a:pt x="72" y="100"/>
                  </a:cubicBezTo>
                  <a:cubicBezTo>
                    <a:pt x="80" y="100"/>
                    <a:pt x="88" y="99"/>
                    <a:pt x="96" y="97"/>
                  </a:cubicBezTo>
                  <a:cubicBezTo>
                    <a:pt x="132" y="73"/>
                    <a:pt x="144" y="37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10465;p59">
              <a:extLst>
                <a:ext uri="{FF2B5EF4-FFF2-40B4-BE49-F238E27FC236}">
                  <a16:creationId xmlns:a16="http://schemas.microsoft.com/office/drawing/2014/main" id="{236AB68C-5699-C9BF-F6A1-6D07068F7706}"/>
                </a:ext>
              </a:extLst>
            </p:cNvPr>
            <p:cNvSpPr/>
            <p:nvPr/>
          </p:nvSpPr>
          <p:spPr>
            <a:xfrm flipH="1">
              <a:off x="7003155" y="3264995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90" y="0"/>
                  </a:moveTo>
                  <a:cubicBezTo>
                    <a:pt x="80" y="0"/>
                    <a:pt x="70" y="3"/>
                    <a:pt x="60" y="10"/>
                  </a:cubicBezTo>
                  <a:cubicBezTo>
                    <a:pt x="24" y="22"/>
                    <a:pt x="0" y="70"/>
                    <a:pt x="12" y="106"/>
                  </a:cubicBezTo>
                  <a:cubicBezTo>
                    <a:pt x="30" y="133"/>
                    <a:pt x="55" y="146"/>
                    <a:pt x="81" y="146"/>
                  </a:cubicBezTo>
                  <a:cubicBezTo>
                    <a:pt x="90" y="146"/>
                    <a:pt x="99" y="145"/>
                    <a:pt x="108" y="142"/>
                  </a:cubicBezTo>
                  <a:cubicBezTo>
                    <a:pt x="144" y="130"/>
                    <a:pt x="167" y="82"/>
                    <a:pt x="155" y="46"/>
                  </a:cubicBezTo>
                  <a:cubicBezTo>
                    <a:pt x="138" y="20"/>
                    <a:pt x="11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10466;p59">
              <a:extLst>
                <a:ext uri="{FF2B5EF4-FFF2-40B4-BE49-F238E27FC236}">
                  <a16:creationId xmlns:a16="http://schemas.microsoft.com/office/drawing/2014/main" id="{B213EBE6-13B6-AE25-40AE-23714F8F3FD6}"/>
                </a:ext>
              </a:extLst>
            </p:cNvPr>
            <p:cNvSpPr/>
            <p:nvPr/>
          </p:nvSpPr>
          <p:spPr>
            <a:xfrm flipH="1">
              <a:off x="7010932" y="3281791"/>
              <a:ext cx="8425" cy="5725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86" y="0"/>
                  </a:moveTo>
                  <a:cubicBezTo>
                    <a:pt x="74" y="0"/>
                    <a:pt x="62" y="3"/>
                    <a:pt x="48" y="10"/>
                  </a:cubicBezTo>
                  <a:cubicBezTo>
                    <a:pt x="12" y="22"/>
                    <a:pt x="1" y="70"/>
                    <a:pt x="12" y="106"/>
                  </a:cubicBezTo>
                  <a:lnTo>
                    <a:pt x="156" y="46"/>
                  </a:lnTo>
                  <a:cubicBezTo>
                    <a:pt x="139" y="20"/>
                    <a:pt x="115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10467;p59">
              <a:extLst>
                <a:ext uri="{FF2B5EF4-FFF2-40B4-BE49-F238E27FC236}">
                  <a16:creationId xmlns:a16="http://schemas.microsoft.com/office/drawing/2014/main" id="{BC4A61EA-C2A6-D7AC-ED9F-1DACE3DAE905}"/>
                </a:ext>
              </a:extLst>
            </p:cNvPr>
            <p:cNvSpPr/>
            <p:nvPr/>
          </p:nvSpPr>
          <p:spPr>
            <a:xfrm flipH="1">
              <a:off x="7034803" y="3291459"/>
              <a:ext cx="8425" cy="5725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4" y="22"/>
                    <a:pt x="0" y="58"/>
                    <a:pt x="12" y="106"/>
                  </a:cubicBezTo>
                  <a:lnTo>
                    <a:pt x="156" y="46"/>
                  </a:ln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10468;p59">
              <a:extLst>
                <a:ext uri="{FF2B5EF4-FFF2-40B4-BE49-F238E27FC236}">
                  <a16:creationId xmlns:a16="http://schemas.microsoft.com/office/drawing/2014/main" id="{9F7C3F9D-590D-0A06-636C-1C720F9D4E5B}"/>
                </a:ext>
              </a:extLst>
            </p:cNvPr>
            <p:cNvSpPr/>
            <p:nvPr/>
          </p:nvSpPr>
          <p:spPr>
            <a:xfrm flipH="1">
              <a:off x="7027026" y="3274663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0" y="1"/>
                  </a:moveTo>
                  <a:cubicBezTo>
                    <a:pt x="80" y="1"/>
                    <a:pt x="70" y="4"/>
                    <a:pt x="60" y="10"/>
                  </a:cubicBezTo>
                  <a:cubicBezTo>
                    <a:pt x="25" y="22"/>
                    <a:pt x="1" y="70"/>
                    <a:pt x="13" y="106"/>
                  </a:cubicBezTo>
                  <a:cubicBezTo>
                    <a:pt x="31" y="133"/>
                    <a:pt x="55" y="146"/>
                    <a:pt x="82" y="146"/>
                  </a:cubicBezTo>
                  <a:cubicBezTo>
                    <a:pt x="90" y="146"/>
                    <a:pt x="99" y="145"/>
                    <a:pt x="108" y="142"/>
                  </a:cubicBezTo>
                  <a:cubicBezTo>
                    <a:pt x="144" y="130"/>
                    <a:pt x="168" y="82"/>
                    <a:pt x="156" y="46"/>
                  </a:cubicBezTo>
                  <a:cubicBezTo>
                    <a:pt x="139" y="20"/>
                    <a:pt x="11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10469;p59">
              <a:extLst>
                <a:ext uri="{FF2B5EF4-FFF2-40B4-BE49-F238E27FC236}">
                  <a16:creationId xmlns:a16="http://schemas.microsoft.com/office/drawing/2014/main" id="{3F04CD23-6F95-4E85-374E-D84953B07D6B}"/>
                </a:ext>
              </a:extLst>
            </p:cNvPr>
            <p:cNvSpPr/>
            <p:nvPr/>
          </p:nvSpPr>
          <p:spPr>
            <a:xfrm flipH="1">
              <a:off x="7050951" y="3284384"/>
              <a:ext cx="9073" cy="7885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90" y="0"/>
                  </a:moveTo>
                  <a:cubicBezTo>
                    <a:pt x="80" y="0"/>
                    <a:pt x="70" y="3"/>
                    <a:pt x="60" y="10"/>
                  </a:cubicBezTo>
                  <a:cubicBezTo>
                    <a:pt x="12" y="22"/>
                    <a:pt x="0" y="69"/>
                    <a:pt x="12" y="105"/>
                  </a:cubicBezTo>
                  <a:cubicBezTo>
                    <a:pt x="21" y="132"/>
                    <a:pt x="50" y="146"/>
                    <a:pt x="79" y="146"/>
                  </a:cubicBezTo>
                  <a:cubicBezTo>
                    <a:pt x="89" y="146"/>
                    <a:pt x="99" y="144"/>
                    <a:pt x="108" y="141"/>
                  </a:cubicBezTo>
                  <a:cubicBezTo>
                    <a:pt x="144" y="129"/>
                    <a:pt x="168" y="81"/>
                    <a:pt x="156" y="46"/>
                  </a:cubicBezTo>
                  <a:cubicBezTo>
                    <a:pt x="138" y="20"/>
                    <a:pt x="11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10470;p59">
              <a:extLst>
                <a:ext uri="{FF2B5EF4-FFF2-40B4-BE49-F238E27FC236}">
                  <a16:creationId xmlns:a16="http://schemas.microsoft.com/office/drawing/2014/main" id="{25D6F424-195C-6442-1EB8-525D975E794D}"/>
                </a:ext>
              </a:extLst>
            </p:cNvPr>
            <p:cNvSpPr/>
            <p:nvPr/>
          </p:nvSpPr>
          <p:spPr>
            <a:xfrm flipH="1">
              <a:off x="7074822" y="3294051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90" y="0"/>
                  </a:moveTo>
                  <a:cubicBezTo>
                    <a:pt x="81" y="0"/>
                    <a:pt x="71" y="3"/>
                    <a:pt x="61" y="10"/>
                  </a:cubicBezTo>
                  <a:cubicBezTo>
                    <a:pt x="13" y="22"/>
                    <a:pt x="1" y="70"/>
                    <a:pt x="13" y="106"/>
                  </a:cubicBezTo>
                  <a:cubicBezTo>
                    <a:pt x="22" y="133"/>
                    <a:pt x="51" y="146"/>
                    <a:pt x="80" y="146"/>
                  </a:cubicBezTo>
                  <a:cubicBezTo>
                    <a:pt x="90" y="146"/>
                    <a:pt x="100" y="145"/>
                    <a:pt x="108" y="142"/>
                  </a:cubicBezTo>
                  <a:cubicBezTo>
                    <a:pt x="144" y="130"/>
                    <a:pt x="168" y="82"/>
                    <a:pt x="156" y="46"/>
                  </a:cubicBezTo>
                  <a:cubicBezTo>
                    <a:pt x="139" y="20"/>
                    <a:pt x="11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10471;p59">
              <a:extLst>
                <a:ext uri="{FF2B5EF4-FFF2-40B4-BE49-F238E27FC236}">
                  <a16:creationId xmlns:a16="http://schemas.microsoft.com/office/drawing/2014/main" id="{284F5002-CFE3-6CA9-9863-2997482AA52E}"/>
                </a:ext>
              </a:extLst>
            </p:cNvPr>
            <p:cNvSpPr/>
            <p:nvPr/>
          </p:nvSpPr>
          <p:spPr>
            <a:xfrm flipH="1">
              <a:off x="7058674" y="3300856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80" y="1"/>
                  </a:moveTo>
                  <a:cubicBezTo>
                    <a:pt x="74" y="1"/>
                    <a:pt x="67" y="1"/>
                    <a:pt x="61" y="4"/>
                  </a:cubicBezTo>
                  <a:cubicBezTo>
                    <a:pt x="25" y="28"/>
                    <a:pt x="1" y="63"/>
                    <a:pt x="25" y="99"/>
                  </a:cubicBezTo>
                  <a:lnTo>
                    <a:pt x="156" y="51"/>
                  </a:lnTo>
                  <a:cubicBezTo>
                    <a:pt x="146" y="22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10472;p59">
              <a:extLst>
                <a:ext uri="{FF2B5EF4-FFF2-40B4-BE49-F238E27FC236}">
                  <a16:creationId xmlns:a16="http://schemas.microsoft.com/office/drawing/2014/main" id="{ACCEB102-6A07-9377-0678-BE20064AE539}"/>
                </a:ext>
              </a:extLst>
            </p:cNvPr>
            <p:cNvSpPr/>
            <p:nvPr/>
          </p:nvSpPr>
          <p:spPr>
            <a:xfrm flipH="1">
              <a:off x="7067747" y="3279739"/>
              <a:ext cx="7777" cy="5455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32" y="0"/>
                  </a:moveTo>
                  <a:lnTo>
                    <a:pt x="0" y="60"/>
                  </a:lnTo>
                  <a:cubicBezTo>
                    <a:pt x="9" y="87"/>
                    <a:pt x="38" y="100"/>
                    <a:pt x="68" y="100"/>
                  </a:cubicBezTo>
                  <a:cubicBezTo>
                    <a:pt x="77" y="100"/>
                    <a:pt x="87" y="99"/>
                    <a:pt x="96" y="96"/>
                  </a:cubicBezTo>
                  <a:cubicBezTo>
                    <a:pt x="132" y="84"/>
                    <a:pt x="144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10473;p59">
              <a:extLst>
                <a:ext uri="{FF2B5EF4-FFF2-40B4-BE49-F238E27FC236}">
                  <a16:creationId xmlns:a16="http://schemas.microsoft.com/office/drawing/2014/main" id="{B0968134-8D1A-6317-1A86-0901F5E4A464}"/>
                </a:ext>
              </a:extLst>
            </p:cNvPr>
            <p:cNvSpPr/>
            <p:nvPr/>
          </p:nvSpPr>
          <p:spPr>
            <a:xfrm flipH="1">
              <a:off x="7043822" y="3270018"/>
              <a:ext cx="7831" cy="5455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132" y="1"/>
                  </a:moveTo>
                  <a:lnTo>
                    <a:pt x="1" y="60"/>
                  </a:lnTo>
                  <a:cubicBezTo>
                    <a:pt x="10" y="87"/>
                    <a:pt x="32" y="101"/>
                    <a:pt x="63" y="101"/>
                  </a:cubicBezTo>
                  <a:cubicBezTo>
                    <a:pt x="73" y="101"/>
                    <a:pt x="84" y="99"/>
                    <a:pt x="96" y="96"/>
                  </a:cubicBezTo>
                  <a:cubicBezTo>
                    <a:pt x="132" y="84"/>
                    <a:pt x="144" y="37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10474;p59">
              <a:extLst>
                <a:ext uri="{FF2B5EF4-FFF2-40B4-BE49-F238E27FC236}">
                  <a16:creationId xmlns:a16="http://schemas.microsoft.com/office/drawing/2014/main" id="{2B91F352-CCA3-8D0F-45F9-68EAEEA1CFEA}"/>
                </a:ext>
              </a:extLst>
            </p:cNvPr>
            <p:cNvSpPr/>
            <p:nvPr/>
          </p:nvSpPr>
          <p:spPr>
            <a:xfrm flipH="1">
              <a:off x="7019951" y="3260351"/>
              <a:ext cx="8425" cy="5725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144" y="0"/>
                  </a:moveTo>
                  <a:lnTo>
                    <a:pt x="0" y="60"/>
                  </a:lnTo>
                  <a:cubicBezTo>
                    <a:pt x="9" y="86"/>
                    <a:pt x="36" y="106"/>
                    <a:pt x="64" y="106"/>
                  </a:cubicBezTo>
                  <a:cubicBezTo>
                    <a:pt x="75" y="106"/>
                    <a:pt x="86" y="103"/>
                    <a:pt x="96" y="96"/>
                  </a:cubicBezTo>
                  <a:cubicBezTo>
                    <a:pt x="132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10475;p59">
              <a:extLst>
                <a:ext uri="{FF2B5EF4-FFF2-40B4-BE49-F238E27FC236}">
                  <a16:creationId xmlns:a16="http://schemas.microsoft.com/office/drawing/2014/main" id="{05BC9E47-A23C-E880-CC13-4D58C7D6ED45}"/>
                </a:ext>
              </a:extLst>
            </p:cNvPr>
            <p:cNvSpPr/>
            <p:nvPr/>
          </p:nvSpPr>
          <p:spPr>
            <a:xfrm flipH="1">
              <a:off x="6993488" y="3288596"/>
              <a:ext cx="9073" cy="8209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79" y="0"/>
                  </a:moveTo>
                  <a:cubicBezTo>
                    <a:pt x="73" y="0"/>
                    <a:pt x="67" y="1"/>
                    <a:pt x="60" y="3"/>
                  </a:cubicBezTo>
                  <a:cubicBezTo>
                    <a:pt x="12" y="27"/>
                    <a:pt x="0" y="63"/>
                    <a:pt x="12" y="99"/>
                  </a:cubicBezTo>
                  <a:cubicBezTo>
                    <a:pt x="21" y="136"/>
                    <a:pt x="52" y="151"/>
                    <a:pt x="81" y="151"/>
                  </a:cubicBezTo>
                  <a:cubicBezTo>
                    <a:pt x="90" y="151"/>
                    <a:pt x="100" y="150"/>
                    <a:pt x="108" y="147"/>
                  </a:cubicBezTo>
                  <a:cubicBezTo>
                    <a:pt x="144" y="135"/>
                    <a:pt x="168" y="87"/>
                    <a:pt x="156" y="51"/>
                  </a:cubicBezTo>
                  <a:cubicBezTo>
                    <a:pt x="136" y="22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10476;p59">
              <a:extLst>
                <a:ext uri="{FF2B5EF4-FFF2-40B4-BE49-F238E27FC236}">
                  <a16:creationId xmlns:a16="http://schemas.microsoft.com/office/drawing/2014/main" id="{B9DF13C3-5C7D-4DDE-5C2C-6C4A6C936ED4}"/>
                </a:ext>
              </a:extLst>
            </p:cNvPr>
            <p:cNvSpPr/>
            <p:nvPr/>
          </p:nvSpPr>
          <p:spPr>
            <a:xfrm flipH="1">
              <a:off x="7001859" y="3305663"/>
              <a:ext cx="7831" cy="5725"/>
            </a:xfrm>
            <a:custGeom>
              <a:avLst/>
              <a:gdLst/>
              <a:ahLst/>
              <a:cxnLst/>
              <a:rect l="l" t="t" r="r" b="b"/>
              <a:pathLst>
                <a:path w="145" h="106" extrusionOk="0">
                  <a:moveTo>
                    <a:pt x="86" y="1"/>
                  </a:moveTo>
                  <a:cubicBezTo>
                    <a:pt x="74" y="1"/>
                    <a:pt x="62" y="4"/>
                    <a:pt x="49" y="10"/>
                  </a:cubicBezTo>
                  <a:cubicBezTo>
                    <a:pt x="13" y="22"/>
                    <a:pt x="1" y="58"/>
                    <a:pt x="13" y="106"/>
                  </a:cubicBezTo>
                  <a:lnTo>
                    <a:pt x="144" y="46"/>
                  </a:lnTo>
                  <a:cubicBezTo>
                    <a:pt x="136" y="20"/>
                    <a:pt x="115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10477;p59">
              <a:extLst>
                <a:ext uri="{FF2B5EF4-FFF2-40B4-BE49-F238E27FC236}">
                  <a16:creationId xmlns:a16="http://schemas.microsoft.com/office/drawing/2014/main" id="{5BE44A97-7548-232C-B8A0-99C6A6E7738D}"/>
                </a:ext>
              </a:extLst>
            </p:cNvPr>
            <p:cNvSpPr/>
            <p:nvPr/>
          </p:nvSpPr>
          <p:spPr>
            <a:xfrm flipH="1">
              <a:off x="7025136" y="3315060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24" y="28"/>
                    <a:pt x="0" y="63"/>
                    <a:pt x="12" y="99"/>
                  </a:cubicBezTo>
                  <a:lnTo>
                    <a:pt x="156" y="51"/>
                  </a:ln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10478;p59">
              <a:extLst>
                <a:ext uri="{FF2B5EF4-FFF2-40B4-BE49-F238E27FC236}">
                  <a16:creationId xmlns:a16="http://schemas.microsoft.com/office/drawing/2014/main" id="{6DA08871-0C55-3B27-5E0C-DEBF2BE09A22}"/>
                </a:ext>
              </a:extLst>
            </p:cNvPr>
            <p:cNvSpPr/>
            <p:nvPr/>
          </p:nvSpPr>
          <p:spPr>
            <a:xfrm flipH="1">
              <a:off x="7017359" y="3298264"/>
              <a:ext cx="9073" cy="8209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79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12" y="28"/>
                    <a:pt x="0" y="64"/>
                    <a:pt x="12" y="99"/>
                  </a:cubicBezTo>
                  <a:cubicBezTo>
                    <a:pt x="21" y="136"/>
                    <a:pt x="51" y="152"/>
                    <a:pt x="81" y="152"/>
                  </a:cubicBezTo>
                  <a:cubicBezTo>
                    <a:pt x="90" y="152"/>
                    <a:pt x="99" y="150"/>
                    <a:pt x="108" y="147"/>
                  </a:cubicBezTo>
                  <a:cubicBezTo>
                    <a:pt x="143" y="135"/>
                    <a:pt x="167" y="87"/>
                    <a:pt x="155" y="52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10479;p59">
              <a:extLst>
                <a:ext uri="{FF2B5EF4-FFF2-40B4-BE49-F238E27FC236}">
                  <a16:creationId xmlns:a16="http://schemas.microsoft.com/office/drawing/2014/main" id="{FC51B9A6-7EE4-DEFF-A594-F20049F9731D}"/>
                </a:ext>
              </a:extLst>
            </p:cNvPr>
            <p:cNvSpPr/>
            <p:nvPr/>
          </p:nvSpPr>
          <p:spPr>
            <a:xfrm flipH="1">
              <a:off x="7041284" y="3308255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90" y="0"/>
                  </a:moveTo>
                  <a:cubicBezTo>
                    <a:pt x="80" y="0"/>
                    <a:pt x="70" y="3"/>
                    <a:pt x="60" y="10"/>
                  </a:cubicBezTo>
                  <a:cubicBezTo>
                    <a:pt x="13" y="22"/>
                    <a:pt x="1" y="58"/>
                    <a:pt x="13" y="106"/>
                  </a:cubicBezTo>
                  <a:cubicBezTo>
                    <a:pt x="22" y="133"/>
                    <a:pt x="51" y="146"/>
                    <a:pt x="80" y="146"/>
                  </a:cubicBezTo>
                  <a:cubicBezTo>
                    <a:pt x="90" y="146"/>
                    <a:pt x="99" y="145"/>
                    <a:pt x="108" y="142"/>
                  </a:cubicBezTo>
                  <a:cubicBezTo>
                    <a:pt x="144" y="130"/>
                    <a:pt x="168" y="82"/>
                    <a:pt x="156" y="46"/>
                  </a:cubicBezTo>
                  <a:cubicBezTo>
                    <a:pt x="139" y="20"/>
                    <a:pt x="11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10480;p59">
              <a:extLst>
                <a:ext uri="{FF2B5EF4-FFF2-40B4-BE49-F238E27FC236}">
                  <a16:creationId xmlns:a16="http://schemas.microsoft.com/office/drawing/2014/main" id="{E0E08F45-6FF2-02BD-50B1-244A02FC0196}"/>
                </a:ext>
              </a:extLst>
            </p:cNvPr>
            <p:cNvSpPr/>
            <p:nvPr/>
          </p:nvSpPr>
          <p:spPr>
            <a:xfrm flipH="1">
              <a:off x="7065155" y="3317922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90" y="1"/>
                  </a:moveTo>
                  <a:cubicBezTo>
                    <a:pt x="80" y="1"/>
                    <a:pt x="70" y="4"/>
                    <a:pt x="60" y="10"/>
                  </a:cubicBezTo>
                  <a:cubicBezTo>
                    <a:pt x="12" y="22"/>
                    <a:pt x="0" y="58"/>
                    <a:pt x="12" y="106"/>
                  </a:cubicBezTo>
                  <a:cubicBezTo>
                    <a:pt x="21" y="133"/>
                    <a:pt x="50" y="146"/>
                    <a:pt x="79" y="146"/>
                  </a:cubicBezTo>
                  <a:cubicBezTo>
                    <a:pt x="89" y="146"/>
                    <a:pt x="99" y="145"/>
                    <a:pt x="108" y="142"/>
                  </a:cubicBezTo>
                  <a:cubicBezTo>
                    <a:pt x="144" y="130"/>
                    <a:pt x="168" y="82"/>
                    <a:pt x="156" y="46"/>
                  </a:cubicBezTo>
                  <a:cubicBezTo>
                    <a:pt x="138" y="20"/>
                    <a:pt x="11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10481;p59">
              <a:extLst>
                <a:ext uri="{FF2B5EF4-FFF2-40B4-BE49-F238E27FC236}">
                  <a16:creationId xmlns:a16="http://schemas.microsoft.com/office/drawing/2014/main" id="{0CD0DD12-C091-F22F-361D-D61B6D47D898}"/>
                </a:ext>
              </a:extLst>
            </p:cNvPr>
            <p:cNvSpPr/>
            <p:nvPr/>
          </p:nvSpPr>
          <p:spPr>
            <a:xfrm flipH="1">
              <a:off x="7049007" y="3324673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87" y="1"/>
                  </a:moveTo>
                  <a:cubicBezTo>
                    <a:pt x="77" y="1"/>
                    <a:pt x="68" y="2"/>
                    <a:pt x="60" y="5"/>
                  </a:cubicBezTo>
                  <a:cubicBezTo>
                    <a:pt x="24" y="29"/>
                    <a:pt x="0" y="65"/>
                    <a:pt x="24" y="101"/>
                  </a:cubicBezTo>
                  <a:lnTo>
                    <a:pt x="156" y="53"/>
                  </a:lnTo>
                  <a:cubicBezTo>
                    <a:pt x="146" y="16"/>
                    <a:pt x="11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10482;p59">
              <a:extLst>
                <a:ext uri="{FF2B5EF4-FFF2-40B4-BE49-F238E27FC236}">
                  <a16:creationId xmlns:a16="http://schemas.microsoft.com/office/drawing/2014/main" id="{8EA8CA0F-5404-2D8B-5EEE-9B7E966504F1}"/>
                </a:ext>
              </a:extLst>
            </p:cNvPr>
            <p:cNvSpPr/>
            <p:nvPr/>
          </p:nvSpPr>
          <p:spPr>
            <a:xfrm flipH="1">
              <a:off x="7058026" y="3303610"/>
              <a:ext cx="7831" cy="5455"/>
            </a:xfrm>
            <a:custGeom>
              <a:avLst/>
              <a:gdLst/>
              <a:ahLst/>
              <a:cxnLst/>
              <a:rect l="l" t="t" r="r" b="b"/>
              <a:pathLst>
                <a:path w="145" h="101" extrusionOk="0">
                  <a:moveTo>
                    <a:pt x="132" y="0"/>
                  </a:moveTo>
                  <a:lnTo>
                    <a:pt x="1" y="48"/>
                  </a:lnTo>
                  <a:cubicBezTo>
                    <a:pt x="10" y="85"/>
                    <a:pt x="40" y="100"/>
                    <a:pt x="70" y="100"/>
                  </a:cubicBezTo>
                  <a:cubicBezTo>
                    <a:pt x="79" y="100"/>
                    <a:pt x="88" y="99"/>
                    <a:pt x="96" y="96"/>
                  </a:cubicBezTo>
                  <a:cubicBezTo>
                    <a:pt x="132" y="84"/>
                    <a:pt x="144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10483;p59">
              <a:extLst>
                <a:ext uri="{FF2B5EF4-FFF2-40B4-BE49-F238E27FC236}">
                  <a16:creationId xmlns:a16="http://schemas.microsoft.com/office/drawing/2014/main" id="{8973A597-3DC7-1798-FAFE-C00C9CD0DF30}"/>
                </a:ext>
              </a:extLst>
            </p:cNvPr>
            <p:cNvSpPr/>
            <p:nvPr/>
          </p:nvSpPr>
          <p:spPr>
            <a:xfrm flipH="1">
              <a:off x="7034155" y="3293943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44" y="0"/>
                  </a:moveTo>
                  <a:lnTo>
                    <a:pt x="0" y="60"/>
                  </a:lnTo>
                  <a:cubicBezTo>
                    <a:pt x="18" y="87"/>
                    <a:pt x="43" y="100"/>
                    <a:pt x="69" y="100"/>
                  </a:cubicBezTo>
                  <a:cubicBezTo>
                    <a:pt x="78" y="100"/>
                    <a:pt x="87" y="99"/>
                    <a:pt x="96" y="96"/>
                  </a:cubicBezTo>
                  <a:cubicBezTo>
                    <a:pt x="144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10484;p59">
              <a:extLst>
                <a:ext uri="{FF2B5EF4-FFF2-40B4-BE49-F238E27FC236}">
                  <a16:creationId xmlns:a16="http://schemas.microsoft.com/office/drawing/2014/main" id="{608D48AD-8F04-EA11-7E70-EB17795F031A}"/>
                </a:ext>
              </a:extLst>
            </p:cNvPr>
            <p:cNvSpPr/>
            <p:nvPr/>
          </p:nvSpPr>
          <p:spPr>
            <a:xfrm flipH="1">
              <a:off x="7010284" y="3284222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44" y="1"/>
                  </a:moveTo>
                  <a:lnTo>
                    <a:pt x="0" y="61"/>
                  </a:lnTo>
                  <a:cubicBezTo>
                    <a:pt x="9" y="87"/>
                    <a:pt x="39" y="101"/>
                    <a:pt x="68" y="101"/>
                  </a:cubicBezTo>
                  <a:cubicBezTo>
                    <a:pt x="77" y="101"/>
                    <a:pt x="87" y="99"/>
                    <a:pt x="96" y="96"/>
                  </a:cubicBezTo>
                  <a:cubicBezTo>
                    <a:pt x="132" y="84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10485;p59">
              <a:extLst>
                <a:ext uri="{FF2B5EF4-FFF2-40B4-BE49-F238E27FC236}">
                  <a16:creationId xmlns:a16="http://schemas.microsoft.com/office/drawing/2014/main" id="{96CBD37E-FE0F-4829-D892-0DD54676D244}"/>
                </a:ext>
              </a:extLst>
            </p:cNvPr>
            <p:cNvSpPr/>
            <p:nvPr/>
          </p:nvSpPr>
          <p:spPr>
            <a:xfrm flipH="1">
              <a:off x="6983766" y="3312468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0" y="1"/>
                  </a:moveTo>
                  <a:cubicBezTo>
                    <a:pt x="73" y="1"/>
                    <a:pt x="67" y="2"/>
                    <a:pt x="61" y="4"/>
                  </a:cubicBezTo>
                  <a:cubicBezTo>
                    <a:pt x="13" y="28"/>
                    <a:pt x="1" y="64"/>
                    <a:pt x="13" y="99"/>
                  </a:cubicBezTo>
                  <a:cubicBezTo>
                    <a:pt x="23" y="129"/>
                    <a:pt x="57" y="150"/>
                    <a:pt x="88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23"/>
                    <a:pt x="168" y="88"/>
                    <a:pt x="156" y="52"/>
                  </a:cubicBezTo>
                  <a:cubicBezTo>
                    <a:pt x="137" y="22"/>
                    <a:pt x="10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10486;p59">
              <a:extLst>
                <a:ext uri="{FF2B5EF4-FFF2-40B4-BE49-F238E27FC236}">
                  <a16:creationId xmlns:a16="http://schemas.microsoft.com/office/drawing/2014/main" id="{82F5C19E-F574-822D-AFC9-E48ADF52357F}"/>
                </a:ext>
              </a:extLst>
            </p:cNvPr>
            <p:cNvSpPr/>
            <p:nvPr/>
          </p:nvSpPr>
          <p:spPr>
            <a:xfrm flipH="1">
              <a:off x="6992191" y="3329264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72" y="1"/>
                  </a:moveTo>
                  <a:cubicBezTo>
                    <a:pt x="65" y="1"/>
                    <a:pt x="57" y="2"/>
                    <a:pt x="48" y="4"/>
                  </a:cubicBezTo>
                  <a:cubicBezTo>
                    <a:pt x="12" y="28"/>
                    <a:pt x="0" y="63"/>
                    <a:pt x="12" y="99"/>
                  </a:cubicBezTo>
                  <a:lnTo>
                    <a:pt x="144" y="52"/>
                  </a:lnTo>
                  <a:cubicBezTo>
                    <a:pt x="134" y="22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10487;p59">
              <a:extLst>
                <a:ext uri="{FF2B5EF4-FFF2-40B4-BE49-F238E27FC236}">
                  <a16:creationId xmlns:a16="http://schemas.microsoft.com/office/drawing/2014/main" id="{A73C761C-B7F2-3A15-8EAC-12039F52FF28}"/>
                </a:ext>
              </a:extLst>
            </p:cNvPr>
            <p:cNvSpPr/>
            <p:nvPr/>
          </p:nvSpPr>
          <p:spPr>
            <a:xfrm flipH="1">
              <a:off x="7015415" y="3338877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86" y="1"/>
                  </a:moveTo>
                  <a:cubicBezTo>
                    <a:pt x="78" y="1"/>
                    <a:pt x="69" y="2"/>
                    <a:pt x="61" y="5"/>
                  </a:cubicBezTo>
                  <a:cubicBezTo>
                    <a:pt x="13" y="17"/>
                    <a:pt x="1" y="65"/>
                    <a:pt x="13" y="101"/>
                  </a:cubicBezTo>
                  <a:lnTo>
                    <a:pt x="156" y="53"/>
                  </a:lnTo>
                  <a:cubicBezTo>
                    <a:pt x="138" y="16"/>
                    <a:pt x="113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10488;p59">
              <a:extLst>
                <a:ext uri="{FF2B5EF4-FFF2-40B4-BE49-F238E27FC236}">
                  <a16:creationId xmlns:a16="http://schemas.microsoft.com/office/drawing/2014/main" id="{E0B3C483-48D0-FB69-1951-3D66702A123F}"/>
                </a:ext>
              </a:extLst>
            </p:cNvPr>
            <p:cNvSpPr/>
            <p:nvPr/>
          </p:nvSpPr>
          <p:spPr>
            <a:xfrm flipH="1">
              <a:off x="7007692" y="3322189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79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12" y="27"/>
                    <a:pt x="0" y="63"/>
                    <a:pt x="12" y="99"/>
                  </a:cubicBezTo>
                  <a:cubicBezTo>
                    <a:pt x="22" y="128"/>
                    <a:pt x="56" y="150"/>
                    <a:pt x="88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23"/>
                    <a:pt x="168" y="87"/>
                    <a:pt x="156" y="51"/>
                  </a:cubicBezTo>
                  <a:cubicBezTo>
                    <a:pt x="136" y="21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10489;p59">
              <a:extLst>
                <a:ext uri="{FF2B5EF4-FFF2-40B4-BE49-F238E27FC236}">
                  <a16:creationId xmlns:a16="http://schemas.microsoft.com/office/drawing/2014/main" id="{1894CA40-774F-A1E7-F3B7-46123B66FB61}"/>
                </a:ext>
              </a:extLst>
            </p:cNvPr>
            <p:cNvSpPr/>
            <p:nvPr/>
          </p:nvSpPr>
          <p:spPr>
            <a:xfrm flipH="1">
              <a:off x="7031563" y="3331856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73" y="0"/>
                  </a:moveTo>
                  <a:cubicBezTo>
                    <a:pt x="65" y="0"/>
                    <a:pt x="57" y="1"/>
                    <a:pt x="49" y="4"/>
                  </a:cubicBezTo>
                  <a:cubicBezTo>
                    <a:pt x="13" y="27"/>
                    <a:pt x="1" y="63"/>
                    <a:pt x="13" y="99"/>
                  </a:cubicBezTo>
                  <a:cubicBezTo>
                    <a:pt x="23" y="129"/>
                    <a:pt x="57" y="150"/>
                    <a:pt x="89" y="150"/>
                  </a:cubicBezTo>
                  <a:cubicBezTo>
                    <a:pt x="95" y="150"/>
                    <a:pt x="102" y="149"/>
                    <a:pt x="109" y="147"/>
                  </a:cubicBezTo>
                  <a:cubicBezTo>
                    <a:pt x="144" y="123"/>
                    <a:pt x="168" y="87"/>
                    <a:pt x="156" y="51"/>
                  </a:cubicBezTo>
                  <a:cubicBezTo>
                    <a:pt x="137" y="22"/>
                    <a:pt x="109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10490;p59">
              <a:extLst>
                <a:ext uri="{FF2B5EF4-FFF2-40B4-BE49-F238E27FC236}">
                  <a16:creationId xmlns:a16="http://schemas.microsoft.com/office/drawing/2014/main" id="{5129796D-1319-2849-2A2B-306CAF215F64}"/>
                </a:ext>
              </a:extLst>
            </p:cNvPr>
            <p:cNvSpPr/>
            <p:nvPr/>
          </p:nvSpPr>
          <p:spPr>
            <a:xfrm flipH="1">
              <a:off x="7055488" y="3341523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73" y="1"/>
                  </a:moveTo>
                  <a:cubicBezTo>
                    <a:pt x="65" y="1"/>
                    <a:pt x="57" y="2"/>
                    <a:pt x="48" y="4"/>
                  </a:cubicBezTo>
                  <a:cubicBezTo>
                    <a:pt x="13" y="28"/>
                    <a:pt x="1" y="64"/>
                    <a:pt x="13" y="100"/>
                  </a:cubicBezTo>
                  <a:cubicBezTo>
                    <a:pt x="22" y="129"/>
                    <a:pt x="57" y="150"/>
                    <a:pt x="88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23"/>
                    <a:pt x="168" y="88"/>
                    <a:pt x="144" y="52"/>
                  </a:cubicBezTo>
                  <a:cubicBezTo>
                    <a:pt x="134" y="22"/>
                    <a:pt x="108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10491;p59">
              <a:extLst>
                <a:ext uri="{FF2B5EF4-FFF2-40B4-BE49-F238E27FC236}">
                  <a16:creationId xmlns:a16="http://schemas.microsoft.com/office/drawing/2014/main" id="{48B6C3FF-3862-B7F0-183E-D61CB32A38D4}"/>
                </a:ext>
              </a:extLst>
            </p:cNvPr>
            <p:cNvSpPr/>
            <p:nvPr/>
          </p:nvSpPr>
          <p:spPr>
            <a:xfrm flipH="1">
              <a:off x="7039340" y="3348544"/>
              <a:ext cx="8425" cy="5509"/>
            </a:xfrm>
            <a:custGeom>
              <a:avLst/>
              <a:gdLst/>
              <a:ahLst/>
              <a:cxnLst/>
              <a:rect l="l" t="t" r="r" b="b"/>
              <a:pathLst>
                <a:path w="156" h="102" extrusionOk="0">
                  <a:moveTo>
                    <a:pt x="89" y="1"/>
                  </a:moveTo>
                  <a:cubicBezTo>
                    <a:pt x="79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1"/>
                  </a:cubicBezTo>
                  <a:lnTo>
                    <a:pt x="156" y="41"/>
                  </a:lnTo>
                  <a:cubicBezTo>
                    <a:pt x="147" y="14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10492;p59">
              <a:extLst>
                <a:ext uri="{FF2B5EF4-FFF2-40B4-BE49-F238E27FC236}">
                  <a16:creationId xmlns:a16="http://schemas.microsoft.com/office/drawing/2014/main" id="{9C5569EC-F21E-513F-4DBC-AFCDBFBC363E}"/>
                </a:ext>
              </a:extLst>
            </p:cNvPr>
            <p:cNvSpPr/>
            <p:nvPr/>
          </p:nvSpPr>
          <p:spPr>
            <a:xfrm flipH="1">
              <a:off x="7048359" y="3327482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132" y="1"/>
                  </a:moveTo>
                  <a:lnTo>
                    <a:pt x="0" y="49"/>
                  </a:lnTo>
                  <a:cubicBezTo>
                    <a:pt x="10" y="78"/>
                    <a:pt x="36" y="100"/>
                    <a:pt x="71" y="100"/>
                  </a:cubicBezTo>
                  <a:cubicBezTo>
                    <a:pt x="79" y="100"/>
                    <a:pt x="87" y="99"/>
                    <a:pt x="96" y="96"/>
                  </a:cubicBezTo>
                  <a:cubicBezTo>
                    <a:pt x="132" y="73"/>
                    <a:pt x="143" y="37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10493;p59">
              <a:extLst>
                <a:ext uri="{FF2B5EF4-FFF2-40B4-BE49-F238E27FC236}">
                  <a16:creationId xmlns:a16="http://schemas.microsoft.com/office/drawing/2014/main" id="{1D8FFD03-76C6-B4FD-E625-3A6479361B82}"/>
                </a:ext>
              </a:extLst>
            </p:cNvPr>
            <p:cNvSpPr/>
            <p:nvPr/>
          </p:nvSpPr>
          <p:spPr>
            <a:xfrm flipH="1">
              <a:off x="7024488" y="3317814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44" y="0"/>
                  </a:moveTo>
                  <a:lnTo>
                    <a:pt x="0" y="48"/>
                  </a:lnTo>
                  <a:cubicBezTo>
                    <a:pt x="19" y="85"/>
                    <a:pt x="44" y="100"/>
                    <a:pt x="71" y="100"/>
                  </a:cubicBezTo>
                  <a:cubicBezTo>
                    <a:pt x="79" y="100"/>
                    <a:pt x="88" y="99"/>
                    <a:pt x="96" y="96"/>
                  </a:cubicBezTo>
                  <a:cubicBezTo>
                    <a:pt x="132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10494;p59">
              <a:extLst>
                <a:ext uri="{FF2B5EF4-FFF2-40B4-BE49-F238E27FC236}">
                  <a16:creationId xmlns:a16="http://schemas.microsoft.com/office/drawing/2014/main" id="{ADFA0CD6-F91A-B3F2-241E-735B671322E2}"/>
                </a:ext>
              </a:extLst>
            </p:cNvPr>
            <p:cNvSpPr/>
            <p:nvPr/>
          </p:nvSpPr>
          <p:spPr>
            <a:xfrm flipH="1">
              <a:off x="7000563" y="3308147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2" y="0"/>
                  </a:moveTo>
                  <a:lnTo>
                    <a:pt x="1" y="60"/>
                  </a:lnTo>
                  <a:cubicBezTo>
                    <a:pt x="10" y="87"/>
                    <a:pt x="39" y="100"/>
                    <a:pt x="68" y="100"/>
                  </a:cubicBezTo>
                  <a:cubicBezTo>
                    <a:pt x="78" y="100"/>
                    <a:pt x="88" y="99"/>
                    <a:pt x="96" y="96"/>
                  </a:cubicBezTo>
                  <a:cubicBezTo>
                    <a:pt x="132" y="84"/>
                    <a:pt x="156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10495;p59">
              <a:extLst>
                <a:ext uri="{FF2B5EF4-FFF2-40B4-BE49-F238E27FC236}">
                  <a16:creationId xmlns:a16="http://schemas.microsoft.com/office/drawing/2014/main" id="{92165C1F-D8AC-91EC-1A17-E5736163DC79}"/>
                </a:ext>
              </a:extLst>
            </p:cNvPr>
            <p:cNvSpPr/>
            <p:nvPr/>
          </p:nvSpPr>
          <p:spPr>
            <a:xfrm flipH="1">
              <a:off x="6974099" y="3336393"/>
              <a:ext cx="9073" cy="8209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79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12" y="27"/>
                    <a:pt x="0" y="63"/>
                    <a:pt x="12" y="99"/>
                  </a:cubicBezTo>
                  <a:cubicBezTo>
                    <a:pt x="21" y="135"/>
                    <a:pt x="51" y="151"/>
                    <a:pt x="81" y="151"/>
                  </a:cubicBezTo>
                  <a:cubicBezTo>
                    <a:pt x="90" y="151"/>
                    <a:pt x="99" y="150"/>
                    <a:pt x="108" y="147"/>
                  </a:cubicBezTo>
                  <a:cubicBezTo>
                    <a:pt x="144" y="135"/>
                    <a:pt x="167" y="87"/>
                    <a:pt x="156" y="51"/>
                  </a:cubicBezTo>
                  <a:cubicBezTo>
                    <a:pt x="136" y="22"/>
                    <a:pt x="10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10496;p59">
              <a:extLst>
                <a:ext uri="{FF2B5EF4-FFF2-40B4-BE49-F238E27FC236}">
                  <a16:creationId xmlns:a16="http://schemas.microsoft.com/office/drawing/2014/main" id="{58A91F11-A311-34E9-44EB-6440B5511437}"/>
                </a:ext>
              </a:extLst>
            </p:cNvPr>
            <p:cNvSpPr/>
            <p:nvPr/>
          </p:nvSpPr>
          <p:spPr>
            <a:xfrm flipH="1">
              <a:off x="6982470" y="3353459"/>
              <a:ext cx="8479" cy="5725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92" y="0"/>
                  </a:moveTo>
                  <a:cubicBezTo>
                    <a:pt x="81" y="0"/>
                    <a:pt x="70" y="3"/>
                    <a:pt x="60" y="10"/>
                  </a:cubicBezTo>
                  <a:cubicBezTo>
                    <a:pt x="25" y="22"/>
                    <a:pt x="1" y="58"/>
                    <a:pt x="25" y="106"/>
                  </a:cubicBezTo>
                  <a:lnTo>
                    <a:pt x="156" y="46"/>
                  </a:lnTo>
                  <a:cubicBezTo>
                    <a:pt x="147" y="20"/>
                    <a:pt x="12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10497;p59">
              <a:extLst>
                <a:ext uri="{FF2B5EF4-FFF2-40B4-BE49-F238E27FC236}">
                  <a16:creationId xmlns:a16="http://schemas.microsoft.com/office/drawing/2014/main" id="{671DA3B2-DA9A-9D5C-1C4D-6721434163DA}"/>
                </a:ext>
              </a:extLst>
            </p:cNvPr>
            <p:cNvSpPr/>
            <p:nvPr/>
          </p:nvSpPr>
          <p:spPr>
            <a:xfrm flipH="1">
              <a:off x="7006395" y="3362802"/>
              <a:ext cx="7777" cy="5455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80" y="0"/>
                  </a:moveTo>
                  <a:cubicBezTo>
                    <a:pt x="70" y="0"/>
                    <a:pt x="59" y="2"/>
                    <a:pt x="48" y="4"/>
                  </a:cubicBezTo>
                  <a:cubicBezTo>
                    <a:pt x="12" y="16"/>
                    <a:pt x="0" y="64"/>
                    <a:pt x="12" y="100"/>
                  </a:cubicBezTo>
                  <a:lnTo>
                    <a:pt x="144" y="52"/>
                  </a:lnTo>
                  <a:cubicBezTo>
                    <a:pt x="135" y="16"/>
                    <a:pt x="111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10498;p59">
              <a:extLst>
                <a:ext uri="{FF2B5EF4-FFF2-40B4-BE49-F238E27FC236}">
                  <a16:creationId xmlns:a16="http://schemas.microsoft.com/office/drawing/2014/main" id="{169745AE-DD0D-2689-F7AA-77A9C0BF9383}"/>
                </a:ext>
              </a:extLst>
            </p:cNvPr>
            <p:cNvSpPr/>
            <p:nvPr/>
          </p:nvSpPr>
          <p:spPr>
            <a:xfrm flipH="1">
              <a:off x="6997970" y="3346006"/>
              <a:ext cx="9127" cy="8209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80" y="0"/>
                  </a:moveTo>
                  <a:cubicBezTo>
                    <a:pt x="70" y="0"/>
                    <a:pt x="60" y="2"/>
                    <a:pt x="49" y="5"/>
                  </a:cubicBezTo>
                  <a:cubicBezTo>
                    <a:pt x="13" y="17"/>
                    <a:pt x="1" y="64"/>
                    <a:pt x="13" y="100"/>
                  </a:cubicBezTo>
                  <a:cubicBezTo>
                    <a:pt x="23" y="130"/>
                    <a:pt x="57" y="151"/>
                    <a:pt x="88" y="151"/>
                  </a:cubicBezTo>
                  <a:cubicBezTo>
                    <a:pt x="95" y="151"/>
                    <a:pt x="102" y="150"/>
                    <a:pt x="108" y="148"/>
                  </a:cubicBezTo>
                  <a:cubicBezTo>
                    <a:pt x="144" y="124"/>
                    <a:pt x="168" y="88"/>
                    <a:pt x="144" y="52"/>
                  </a:cubicBezTo>
                  <a:cubicBezTo>
                    <a:pt x="135" y="16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10499;p59">
              <a:extLst>
                <a:ext uri="{FF2B5EF4-FFF2-40B4-BE49-F238E27FC236}">
                  <a16:creationId xmlns:a16="http://schemas.microsoft.com/office/drawing/2014/main" id="{E28D71F1-5E58-54EF-C652-AEADBC58B644}"/>
                </a:ext>
              </a:extLst>
            </p:cNvPr>
            <p:cNvSpPr/>
            <p:nvPr/>
          </p:nvSpPr>
          <p:spPr>
            <a:xfrm flipH="1">
              <a:off x="7021895" y="3355673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2" y="17"/>
                    <a:pt x="0" y="65"/>
                    <a:pt x="12" y="101"/>
                  </a:cubicBezTo>
                  <a:cubicBezTo>
                    <a:pt x="21" y="126"/>
                    <a:pt x="48" y="146"/>
                    <a:pt x="76" y="146"/>
                  </a:cubicBezTo>
                  <a:cubicBezTo>
                    <a:pt x="87" y="146"/>
                    <a:pt x="98" y="143"/>
                    <a:pt x="108" y="136"/>
                  </a:cubicBezTo>
                  <a:cubicBezTo>
                    <a:pt x="144" y="124"/>
                    <a:pt x="168" y="89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10500;p59">
              <a:extLst>
                <a:ext uri="{FF2B5EF4-FFF2-40B4-BE49-F238E27FC236}">
                  <a16:creationId xmlns:a16="http://schemas.microsoft.com/office/drawing/2014/main" id="{07FEF4E6-D8F1-18AF-E0AC-5DC7E2D96065}"/>
                </a:ext>
              </a:extLst>
            </p:cNvPr>
            <p:cNvSpPr/>
            <p:nvPr/>
          </p:nvSpPr>
          <p:spPr>
            <a:xfrm flipH="1">
              <a:off x="7046415" y="3365341"/>
              <a:ext cx="9127" cy="7669"/>
            </a:xfrm>
            <a:custGeom>
              <a:avLst/>
              <a:gdLst/>
              <a:ahLst/>
              <a:cxnLst/>
              <a:rect l="l" t="t" r="r" b="b"/>
              <a:pathLst>
                <a:path w="169" h="142" extrusionOk="0">
                  <a:moveTo>
                    <a:pt x="89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25" y="17"/>
                    <a:pt x="1" y="65"/>
                    <a:pt x="25" y="101"/>
                  </a:cubicBezTo>
                  <a:cubicBezTo>
                    <a:pt x="34" y="128"/>
                    <a:pt x="63" y="141"/>
                    <a:pt x="92" y="141"/>
                  </a:cubicBezTo>
                  <a:cubicBezTo>
                    <a:pt x="102" y="141"/>
                    <a:pt x="112" y="140"/>
                    <a:pt x="121" y="137"/>
                  </a:cubicBezTo>
                  <a:cubicBezTo>
                    <a:pt x="156" y="125"/>
                    <a:pt x="168" y="77"/>
                    <a:pt x="156" y="41"/>
                  </a:cubicBezTo>
                  <a:cubicBezTo>
                    <a:pt x="147" y="14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10501;p59">
              <a:extLst>
                <a:ext uri="{FF2B5EF4-FFF2-40B4-BE49-F238E27FC236}">
                  <a16:creationId xmlns:a16="http://schemas.microsoft.com/office/drawing/2014/main" id="{DF0E041A-F7F7-887E-4C62-1342B0B1D5F5}"/>
                </a:ext>
              </a:extLst>
            </p:cNvPr>
            <p:cNvSpPr/>
            <p:nvPr/>
          </p:nvSpPr>
          <p:spPr>
            <a:xfrm flipH="1">
              <a:off x="7029618" y="3372199"/>
              <a:ext cx="8479" cy="5725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90" y="0"/>
                  </a:moveTo>
                  <a:cubicBezTo>
                    <a:pt x="81" y="0"/>
                    <a:pt x="71" y="3"/>
                    <a:pt x="61" y="10"/>
                  </a:cubicBezTo>
                  <a:cubicBezTo>
                    <a:pt x="13" y="22"/>
                    <a:pt x="1" y="58"/>
                    <a:pt x="13" y="105"/>
                  </a:cubicBezTo>
                  <a:lnTo>
                    <a:pt x="156" y="46"/>
                  </a:lnTo>
                  <a:cubicBezTo>
                    <a:pt x="139" y="20"/>
                    <a:pt x="11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10502;p59">
              <a:extLst>
                <a:ext uri="{FF2B5EF4-FFF2-40B4-BE49-F238E27FC236}">
                  <a16:creationId xmlns:a16="http://schemas.microsoft.com/office/drawing/2014/main" id="{36E82B3A-3BEB-AA8E-9E15-28B43AFDB2F8}"/>
                </a:ext>
              </a:extLst>
            </p:cNvPr>
            <p:cNvSpPr/>
            <p:nvPr/>
          </p:nvSpPr>
          <p:spPr>
            <a:xfrm flipH="1">
              <a:off x="7038692" y="3350759"/>
              <a:ext cx="8425" cy="5725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144" y="0"/>
                  </a:moveTo>
                  <a:lnTo>
                    <a:pt x="0" y="60"/>
                  </a:lnTo>
                  <a:cubicBezTo>
                    <a:pt x="18" y="86"/>
                    <a:pt x="41" y="106"/>
                    <a:pt x="66" y="106"/>
                  </a:cubicBezTo>
                  <a:cubicBezTo>
                    <a:pt x="76" y="106"/>
                    <a:pt x="86" y="103"/>
                    <a:pt x="96" y="96"/>
                  </a:cubicBezTo>
                  <a:cubicBezTo>
                    <a:pt x="144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10503;p59">
              <a:extLst>
                <a:ext uri="{FF2B5EF4-FFF2-40B4-BE49-F238E27FC236}">
                  <a16:creationId xmlns:a16="http://schemas.microsoft.com/office/drawing/2014/main" id="{B15347B5-6669-C2AB-1644-9CDAA4B45B3F}"/>
                </a:ext>
              </a:extLst>
            </p:cNvPr>
            <p:cNvSpPr/>
            <p:nvPr/>
          </p:nvSpPr>
          <p:spPr>
            <a:xfrm flipH="1">
              <a:off x="7014766" y="3341685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44" y="1"/>
                  </a:moveTo>
                  <a:lnTo>
                    <a:pt x="1" y="49"/>
                  </a:lnTo>
                  <a:cubicBezTo>
                    <a:pt x="11" y="78"/>
                    <a:pt x="45" y="100"/>
                    <a:pt x="77" y="100"/>
                  </a:cubicBezTo>
                  <a:cubicBezTo>
                    <a:pt x="83" y="100"/>
                    <a:pt x="90" y="99"/>
                    <a:pt x="96" y="97"/>
                  </a:cubicBezTo>
                  <a:cubicBezTo>
                    <a:pt x="132" y="73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10504;p59">
              <a:extLst>
                <a:ext uri="{FF2B5EF4-FFF2-40B4-BE49-F238E27FC236}">
                  <a16:creationId xmlns:a16="http://schemas.microsoft.com/office/drawing/2014/main" id="{93342AF2-2603-3ED4-B4AA-53CBFB31E299}"/>
                </a:ext>
              </a:extLst>
            </p:cNvPr>
            <p:cNvSpPr/>
            <p:nvPr/>
          </p:nvSpPr>
          <p:spPr>
            <a:xfrm flipH="1">
              <a:off x="6990895" y="3332018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32" y="1"/>
                  </a:moveTo>
                  <a:lnTo>
                    <a:pt x="0" y="48"/>
                  </a:lnTo>
                  <a:cubicBezTo>
                    <a:pt x="9" y="85"/>
                    <a:pt x="39" y="100"/>
                    <a:pt x="69" y="100"/>
                  </a:cubicBezTo>
                  <a:cubicBezTo>
                    <a:pt x="78" y="100"/>
                    <a:pt x="87" y="99"/>
                    <a:pt x="96" y="96"/>
                  </a:cubicBezTo>
                  <a:cubicBezTo>
                    <a:pt x="132" y="84"/>
                    <a:pt x="156" y="36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10505;p59">
              <a:extLst>
                <a:ext uri="{FF2B5EF4-FFF2-40B4-BE49-F238E27FC236}">
                  <a16:creationId xmlns:a16="http://schemas.microsoft.com/office/drawing/2014/main" id="{6ACBFA10-01AD-68F0-6636-BDFC45083969}"/>
                </a:ext>
              </a:extLst>
            </p:cNvPr>
            <p:cNvSpPr/>
            <p:nvPr/>
          </p:nvSpPr>
          <p:spPr>
            <a:xfrm flipH="1">
              <a:off x="6964432" y="3360858"/>
              <a:ext cx="9073" cy="7885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2" y="17"/>
                    <a:pt x="0" y="64"/>
                    <a:pt x="12" y="100"/>
                  </a:cubicBezTo>
                  <a:cubicBezTo>
                    <a:pt x="21" y="126"/>
                    <a:pt x="48" y="146"/>
                    <a:pt x="76" y="146"/>
                  </a:cubicBezTo>
                  <a:cubicBezTo>
                    <a:pt x="87" y="146"/>
                    <a:pt x="98" y="143"/>
                    <a:pt x="108" y="136"/>
                  </a:cubicBezTo>
                  <a:cubicBezTo>
                    <a:pt x="144" y="124"/>
                    <a:pt x="168" y="88"/>
                    <a:pt x="144" y="40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10506;p59">
              <a:extLst>
                <a:ext uri="{FF2B5EF4-FFF2-40B4-BE49-F238E27FC236}">
                  <a16:creationId xmlns:a16="http://schemas.microsoft.com/office/drawing/2014/main" id="{AA220B4C-3C5F-90EE-57F2-DAA5001B0DD3}"/>
                </a:ext>
              </a:extLst>
            </p:cNvPr>
            <p:cNvSpPr/>
            <p:nvPr/>
          </p:nvSpPr>
          <p:spPr>
            <a:xfrm flipH="1">
              <a:off x="6972803" y="3377600"/>
              <a:ext cx="8479" cy="5509"/>
            </a:xfrm>
            <a:custGeom>
              <a:avLst/>
              <a:gdLst/>
              <a:ahLst/>
              <a:cxnLst/>
              <a:rect l="l" t="t" r="r" b="b"/>
              <a:pathLst>
                <a:path w="157" h="102" extrusionOk="0">
                  <a:moveTo>
                    <a:pt x="89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25" y="17"/>
                    <a:pt x="1" y="65"/>
                    <a:pt x="13" y="101"/>
                  </a:cubicBezTo>
                  <a:lnTo>
                    <a:pt x="156" y="41"/>
                  </a:lnTo>
                  <a:cubicBezTo>
                    <a:pt x="147" y="14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10507;p59">
              <a:extLst>
                <a:ext uri="{FF2B5EF4-FFF2-40B4-BE49-F238E27FC236}">
                  <a16:creationId xmlns:a16="http://schemas.microsoft.com/office/drawing/2014/main" id="{17F420F3-149F-4269-D30B-DA6C03DC8046}"/>
                </a:ext>
              </a:extLst>
            </p:cNvPr>
            <p:cNvSpPr/>
            <p:nvPr/>
          </p:nvSpPr>
          <p:spPr>
            <a:xfrm flipH="1">
              <a:off x="6996728" y="3386673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87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1" y="65"/>
                    <a:pt x="13" y="100"/>
                  </a:cubicBezTo>
                  <a:lnTo>
                    <a:pt x="156" y="53"/>
                  </a:lnTo>
                  <a:cubicBezTo>
                    <a:pt x="147" y="16"/>
                    <a:pt x="117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10508;p59">
              <a:extLst>
                <a:ext uri="{FF2B5EF4-FFF2-40B4-BE49-F238E27FC236}">
                  <a16:creationId xmlns:a16="http://schemas.microsoft.com/office/drawing/2014/main" id="{C07154B0-AD66-054D-46C3-D8AFFC92ECB5}"/>
                </a:ext>
              </a:extLst>
            </p:cNvPr>
            <p:cNvSpPr/>
            <p:nvPr/>
          </p:nvSpPr>
          <p:spPr>
            <a:xfrm flipH="1">
              <a:off x="6988951" y="3369931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0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24" y="28"/>
                    <a:pt x="0" y="64"/>
                    <a:pt x="24" y="100"/>
                  </a:cubicBezTo>
                  <a:cubicBezTo>
                    <a:pt x="34" y="129"/>
                    <a:pt x="60" y="151"/>
                    <a:pt x="95" y="151"/>
                  </a:cubicBezTo>
                  <a:cubicBezTo>
                    <a:pt x="103" y="151"/>
                    <a:pt x="111" y="150"/>
                    <a:pt x="120" y="147"/>
                  </a:cubicBezTo>
                  <a:cubicBezTo>
                    <a:pt x="156" y="135"/>
                    <a:pt x="167" y="88"/>
                    <a:pt x="156" y="52"/>
                  </a:cubicBezTo>
                  <a:cubicBezTo>
                    <a:pt x="146" y="22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10509;p59">
              <a:extLst>
                <a:ext uri="{FF2B5EF4-FFF2-40B4-BE49-F238E27FC236}">
                  <a16:creationId xmlns:a16="http://schemas.microsoft.com/office/drawing/2014/main" id="{8623DD5C-FB39-65B2-5CDA-0839777E45A4}"/>
                </a:ext>
              </a:extLst>
            </p:cNvPr>
            <p:cNvSpPr/>
            <p:nvPr/>
          </p:nvSpPr>
          <p:spPr>
            <a:xfrm flipH="1">
              <a:off x="7012822" y="3379544"/>
              <a:ext cx="9127" cy="7669"/>
            </a:xfrm>
            <a:custGeom>
              <a:avLst/>
              <a:gdLst/>
              <a:ahLst/>
              <a:cxnLst/>
              <a:rect l="l" t="t" r="r" b="b"/>
              <a:pathLst>
                <a:path w="169" h="142" extrusionOk="0">
                  <a:moveTo>
                    <a:pt x="89" y="1"/>
                  </a:moveTo>
                  <a:cubicBezTo>
                    <a:pt x="79" y="1"/>
                    <a:pt x="69" y="2"/>
                    <a:pt x="60" y="5"/>
                  </a:cubicBezTo>
                  <a:cubicBezTo>
                    <a:pt x="25" y="17"/>
                    <a:pt x="1" y="65"/>
                    <a:pt x="13" y="101"/>
                  </a:cubicBezTo>
                  <a:cubicBezTo>
                    <a:pt x="31" y="128"/>
                    <a:pt x="55" y="141"/>
                    <a:pt x="82" y="141"/>
                  </a:cubicBezTo>
                  <a:cubicBezTo>
                    <a:pt x="90" y="141"/>
                    <a:pt x="99" y="140"/>
                    <a:pt x="108" y="137"/>
                  </a:cubicBezTo>
                  <a:cubicBezTo>
                    <a:pt x="144" y="125"/>
                    <a:pt x="168" y="77"/>
                    <a:pt x="156" y="41"/>
                  </a:cubicBezTo>
                  <a:cubicBezTo>
                    <a:pt x="147" y="14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10510;p59">
              <a:extLst>
                <a:ext uri="{FF2B5EF4-FFF2-40B4-BE49-F238E27FC236}">
                  <a16:creationId xmlns:a16="http://schemas.microsoft.com/office/drawing/2014/main" id="{4F32FE1A-E78E-94F2-38B3-DFA315544244}"/>
                </a:ext>
              </a:extLst>
            </p:cNvPr>
            <p:cNvSpPr/>
            <p:nvPr/>
          </p:nvSpPr>
          <p:spPr>
            <a:xfrm flipH="1">
              <a:off x="7036747" y="3388672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79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12" y="28"/>
                    <a:pt x="0" y="63"/>
                    <a:pt x="12" y="99"/>
                  </a:cubicBezTo>
                  <a:cubicBezTo>
                    <a:pt x="22" y="129"/>
                    <a:pt x="56" y="150"/>
                    <a:pt x="88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23"/>
                    <a:pt x="168" y="87"/>
                    <a:pt x="156" y="52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10511;p59">
              <a:extLst>
                <a:ext uri="{FF2B5EF4-FFF2-40B4-BE49-F238E27FC236}">
                  <a16:creationId xmlns:a16="http://schemas.microsoft.com/office/drawing/2014/main" id="{26E9CD59-929A-E7AA-BB14-B47A9C10B063}"/>
                </a:ext>
              </a:extLst>
            </p:cNvPr>
            <p:cNvSpPr/>
            <p:nvPr/>
          </p:nvSpPr>
          <p:spPr>
            <a:xfrm flipH="1">
              <a:off x="7020599" y="3395801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80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24" y="27"/>
                    <a:pt x="0" y="63"/>
                    <a:pt x="12" y="99"/>
                  </a:cubicBezTo>
                  <a:lnTo>
                    <a:pt x="156" y="51"/>
                  </a:lnTo>
                  <a:cubicBezTo>
                    <a:pt x="146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10512;p59">
              <a:extLst>
                <a:ext uri="{FF2B5EF4-FFF2-40B4-BE49-F238E27FC236}">
                  <a16:creationId xmlns:a16="http://schemas.microsoft.com/office/drawing/2014/main" id="{72FFBC88-96F4-2D51-B008-0D98911E7613}"/>
                </a:ext>
              </a:extLst>
            </p:cNvPr>
            <p:cNvSpPr/>
            <p:nvPr/>
          </p:nvSpPr>
          <p:spPr>
            <a:xfrm flipH="1">
              <a:off x="7028970" y="3374630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44" y="1"/>
                  </a:moveTo>
                  <a:lnTo>
                    <a:pt x="1" y="60"/>
                  </a:lnTo>
                  <a:cubicBezTo>
                    <a:pt x="10" y="87"/>
                    <a:pt x="39" y="101"/>
                    <a:pt x="68" y="101"/>
                  </a:cubicBezTo>
                  <a:cubicBezTo>
                    <a:pt x="78" y="101"/>
                    <a:pt x="87" y="99"/>
                    <a:pt x="96" y="96"/>
                  </a:cubicBezTo>
                  <a:cubicBezTo>
                    <a:pt x="132" y="84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10513;p59">
              <a:extLst>
                <a:ext uri="{FF2B5EF4-FFF2-40B4-BE49-F238E27FC236}">
                  <a16:creationId xmlns:a16="http://schemas.microsoft.com/office/drawing/2014/main" id="{8146ED48-A060-9204-E79A-8E6EADC056D9}"/>
                </a:ext>
              </a:extLst>
            </p:cNvPr>
            <p:cNvSpPr/>
            <p:nvPr/>
          </p:nvSpPr>
          <p:spPr>
            <a:xfrm flipH="1">
              <a:off x="7005099" y="3365611"/>
              <a:ext cx="8425" cy="507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132" y="0"/>
                  </a:moveTo>
                  <a:lnTo>
                    <a:pt x="0" y="48"/>
                  </a:lnTo>
                  <a:cubicBezTo>
                    <a:pt x="9" y="74"/>
                    <a:pt x="36" y="94"/>
                    <a:pt x="64" y="94"/>
                  </a:cubicBezTo>
                  <a:cubicBezTo>
                    <a:pt x="75" y="94"/>
                    <a:pt x="86" y="91"/>
                    <a:pt x="96" y="84"/>
                  </a:cubicBezTo>
                  <a:cubicBezTo>
                    <a:pt x="132" y="72"/>
                    <a:pt x="156" y="36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10514;p59">
              <a:extLst>
                <a:ext uri="{FF2B5EF4-FFF2-40B4-BE49-F238E27FC236}">
                  <a16:creationId xmlns:a16="http://schemas.microsoft.com/office/drawing/2014/main" id="{B080B923-94C3-F519-4707-1A280F73D425}"/>
                </a:ext>
              </a:extLst>
            </p:cNvPr>
            <p:cNvSpPr/>
            <p:nvPr/>
          </p:nvSpPr>
          <p:spPr>
            <a:xfrm flipH="1">
              <a:off x="6981876" y="3355889"/>
              <a:ext cx="7777" cy="5509"/>
            </a:xfrm>
            <a:custGeom>
              <a:avLst/>
              <a:gdLst/>
              <a:ahLst/>
              <a:cxnLst/>
              <a:rect l="l" t="t" r="r" b="b"/>
              <a:pathLst>
                <a:path w="144" h="102" extrusionOk="0">
                  <a:moveTo>
                    <a:pt x="132" y="1"/>
                  </a:moveTo>
                  <a:lnTo>
                    <a:pt x="1" y="61"/>
                  </a:lnTo>
                  <a:cubicBezTo>
                    <a:pt x="10" y="88"/>
                    <a:pt x="39" y="101"/>
                    <a:pt x="68" y="101"/>
                  </a:cubicBezTo>
                  <a:cubicBezTo>
                    <a:pt x="78" y="101"/>
                    <a:pt x="87" y="100"/>
                    <a:pt x="96" y="97"/>
                  </a:cubicBezTo>
                  <a:cubicBezTo>
                    <a:pt x="132" y="85"/>
                    <a:pt x="144" y="37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10515;p59">
              <a:extLst>
                <a:ext uri="{FF2B5EF4-FFF2-40B4-BE49-F238E27FC236}">
                  <a16:creationId xmlns:a16="http://schemas.microsoft.com/office/drawing/2014/main" id="{380F78E4-1F8A-988D-5560-A7507D0A1A2E}"/>
                </a:ext>
              </a:extLst>
            </p:cNvPr>
            <p:cNvSpPr/>
            <p:nvPr/>
          </p:nvSpPr>
          <p:spPr>
            <a:xfrm flipH="1">
              <a:off x="6955359" y="3384783"/>
              <a:ext cx="9127" cy="8209"/>
            </a:xfrm>
            <a:custGeom>
              <a:avLst/>
              <a:gdLst/>
              <a:ahLst/>
              <a:cxnLst/>
              <a:rect l="l" t="t" r="r" b="b"/>
              <a:pathLst>
                <a:path w="169" h="152" extrusionOk="0">
                  <a:moveTo>
                    <a:pt x="81" y="1"/>
                  </a:moveTo>
                  <a:cubicBezTo>
                    <a:pt x="74" y="1"/>
                    <a:pt x="67" y="2"/>
                    <a:pt x="61" y="4"/>
                  </a:cubicBezTo>
                  <a:cubicBezTo>
                    <a:pt x="25" y="28"/>
                    <a:pt x="1" y="64"/>
                    <a:pt x="13" y="100"/>
                  </a:cubicBezTo>
                  <a:cubicBezTo>
                    <a:pt x="22" y="136"/>
                    <a:pt x="52" y="152"/>
                    <a:pt x="82" y="152"/>
                  </a:cubicBezTo>
                  <a:cubicBezTo>
                    <a:pt x="91" y="152"/>
                    <a:pt x="100" y="150"/>
                    <a:pt x="108" y="147"/>
                  </a:cubicBezTo>
                  <a:cubicBezTo>
                    <a:pt x="144" y="135"/>
                    <a:pt x="168" y="88"/>
                    <a:pt x="156" y="52"/>
                  </a:cubicBezTo>
                  <a:cubicBezTo>
                    <a:pt x="146" y="22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10516;p59">
              <a:extLst>
                <a:ext uri="{FF2B5EF4-FFF2-40B4-BE49-F238E27FC236}">
                  <a16:creationId xmlns:a16="http://schemas.microsoft.com/office/drawing/2014/main" id="{001425B4-A311-2067-0F54-8457AB7EF56F}"/>
                </a:ext>
              </a:extLst>
            </p:cNvPr>
            <p:cNvSpPr/>
            <p:nvPr/>
          </p:nvSpPr>
          <p:spPr>
            <a:xfrm flipH="1">
              <a:off x="6963784" y="3401903"/>
              <a:ext cx="8425" cy="507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92" y="0"/>
                  </a:moveTo>
                  <a:cubicBezTo>
                    <a:pt x="81" y="0"/>
                    <a:pt x="70" y="3"/>
                    <a:pt x="60" y="10"/>
                  </a:cubicBezTo>
                  <a:cubicBezTo>
                    <a:pt x="24" y="22"/>
                    <a:pt x="0" y="58"/>
                    <a:pt x="12" y="93"/>
                  </a:cubicBezTo>
                  <a:lnTo>
                    <a:pt x="156" y="46"/>
                  </a:lnTo>
                  <a:cubicBezTo>
                    <a:pt x="147" y="20"/>
                    <a:pt x="12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10517;p59">
              <a:extLst>
                <a:ext uri="{FF2B5EF4-FFF2-40B4-BE49-F238E27FC236}">
                  <a16:creationId xmlns:a16="http://schemas.microsoft.com/office/drawing/2014/main" id="{3D858B3D-3CA1-D468-0B65-5073DFBB9E73}"/>
                </a:ext>
              </a:extLst>
            </p:cNvPr>
            <p:cNvSpPr/>
            <p:nvPr/>
          </p:nvSpPr>
          <p:spPr>
            <a:xfrm flipH="1">
              <a:off x="6987655" y="3410653"/>
              <a:ext cx="8479" cy="5347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81" y="0"/>
                  </a:moveTo>
                  <a:cubicBezTo>
                    <a:pt x="74" y="0"/>
                    <a:pt x="67" y="1"/>
                    <a:pt x="61" y="3"/>
                  </a:cubicBezTo>
                  <a:cubicBezTo>
                    <a:pt x="25" y="15"/>
                    <a:pt x="1" y="63"/>
                    <a:pt x="13" y="99"/>
                  </a:cubicBezTo>
                  <a:lnTo>
                    <a:pt x="156" y="51"/>
                  </a:lnTo>
                  <a:cubicBezTo>
                    <a:pt x="147" y="22"/>
                    <a:pt x="112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10518;p59">
              <a:extLst>
                <a:ext uri="{FF2B5EF4-FFF2-40B4-BE49-F238E27FC236}">
                  <a16:creationId xmlns:a16="http://schemas.microsoft.com/office/drawing/2014/main" id="{36C51298-A8D6-0DF7-FC63-4B13FA743ABC}"/>
                </a:ext>
              </a:extLst>
            </p:cNvPr>
            <p:cNvSpPr/>
            <p:nvPr/>
          </p:nvSpPr>
          <p:spPr>
            <a:xfrm flipH="1">
              <a:off x="6979284" y="3394126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5" y="1"/>
                  </a:moveTo>
                  <a:cubicBezTo>
                    <a:pt x="74" y="1"/>
                    <a:pt x="62" y="4"/>
                    <a:pt x="48" y="10"/>
                  </a:cubicBezTo>
                  <a:cubicBezTo>
                    <a:pt x="12" y="22"/>
                    <a:pt x="0" y="58"/>
                    <a:pt x="12" y="106"/>
                  </a:cubicBezTo>
                  <a:cubicBezTo>
                    <a:pt x="21" y="133"/>
                    <a:pt x="51" y="146"/>
                    <a:pt x="80" y="146"/>
                  </a:cubicBezTo>
                  <a:cubicBezTo>
                    <a:pt x="89" y="146"/>
                    <a:pt x="99" y="145"/>
                    <a:pt x="108" y="142"/>
                  </a:cubicBezTo>
                  <a:cubicBezTo>
                    <a:pt x="144" y="130"/>
                    <a:pt x="168" y="82"/>
                    <a:pt x="144" y="46"/>
                  </a:cubicBezTo>
                  <a:cubicBezTo>
                    <a:pt x="135" y="20"/>
                    <a:pt x="114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10519;p59">
              <a:extLst>
                <a:ext uri="{FF2B5EF4-FFF2-40B4-BE49-F238E27FC236}">
                  <a16:creationId xmlns:a16="http://schemas.microsoft.com/office/drawing/2014/main" id="{0E6E02F7-C8EB-8FB5-6229-D023649F1336}"/>
                </a:ext>
              </a:extLst>
            </p:cNvPr>
            <p:cNvSpPr/>
            <p:nvPr/>
          </p:nvSpPr>
          <p:spPr>
            <a:xfrm flipH="1">
              <a:off x="7003803" y="3403470"/>
              <a:ext cx="9073" cy="7615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88" y="0"/>
                  </a:moveTo>
                  <a:cubicBezTo>
                    <a:pt x="79" y="0"/>
                    <a:pt x="69" y="2"/>
                    <a:pt x="60" y="5"/>
                  </a:cubicBezTo>
                  <a:cubicBezTo>
                    <a:pt x="24" y="17"/>
                    <a:pt x="0" y="53"/>
                    <a:pt x="12" y="100"/>
                  </a:cubicBezTo>
                  <a:cubicBezTo>
                    <a:pt x="30" y="127"/>
                    <a:pt x="55" y="141"/>
                    <a:pt x="81" y="141"/>
                  </a:cubicBezTo>
                  <a:cubicBezTo>
                    <a:pt x="90" y="141"/>
                    <a:pt x="99" y="139"/>
                    <a:pt x="108" y="136"/>
                  </a:cubicBezTo>
                  <a:cubicBezTo>
                    <a:pt x="144" y="124"/>
                    <a:pt x="167" y="76"/>
                    <a:pt x="156" y="41"/>
                  </a:cubicBezTo>
                  <a:cubicBezTo>
                    <a:pt x="147" y="14"/>
                    <a:pt x="117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10520;p59">
              <a:extLst>
                <a:ext uri="{FF2B5EF4-FFF2-40B4-BE49-F238E27FC236}">
                  <a16:creationId xmlns:a16="http://schemas.microsoft.com/office/drawing/2014/main" id="{D39A88BE-83D2-ADB4-C39B-E2FAF7826C65}"/>
                </a:ext>
              </a:extLst>
            </p:cNvPr>
            <p:cNvSpPr/>
            <p:nvPr/>
          </p:nvSpPr>
          <p:spPr>
            <a:xfrm flipH="1">
              <a:off x="7027674" y="3412489"/>
              <a:ext cx="9127" cy="7669"/>
            </a:xfrm>
            <a:custGeom>
              <a:avLst/>
              <a:gdLst/>
              <a:ahLst/>
              <a:cxnLst/>
              <a:rect l="l" t="t" r="r" b="b"/>
              <a:pathLst>
                <a:path w="169" h="142" extrusionOk="0">
                  <a:moveTo>
                    <a:pt x="87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13" y="17"/>
                    <a:pt x="1" y="65"/>
                    <a:pt x="13" y="101"/>
                  </a:cubicBezTo>
                  <a:cubicBezTo>
                    <a:pt x="22" y="128"/>
                    <a:pt x="51" y="141"/>
                    <a:pt x="80" y="141"/>
                  </a:cubicBezTo>
                  <a:cubicBezTo>
                    <a:pt x="90" y="141"/>
                    <a:pt x="99" y="140"/>
                    <a:pt x="108" y="137"/>
                  </a:cubicBezTo>
                  <a:cubicBezTo>
                    <a:pt x="144" y="125"/>
                    <a:pt x="168" y="77"/>
                    <a:pt x="156" y="41"/>
                  </a:cubicBezTo>
                  <a:cubicBezTo>
                    <a:pt x="138" y="14"/>
                    <a:pt x="114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10521;p59">
              <a:extLst>
                <a:ext uri="{FF2B5EF4-FFF2-40B4-BE49-F238E27FC236}">
                  <a16:creationId xmlns:a16="http://schemas.microsoft.com/office/drawing/2014/main" id="{4C1B781C-0B5E-C41A-9070-DDE0D9A2C62F}"/>
                </a:ext>
              </a:extLst>
            </p:cNvPr>
            <p:cNvSpPr/>
            <p:nvPr/>
          </p:nvSpPr>
          <p:spPr>
            <a:xfrm flipH="1">
              <a:off x="7011580" y="3419618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87" y="0"/>
                  </a:moveTo>
                  <a:cubicBezTo>
                    <a:pt x="78" y="0"/>
                    <a:pt x="69" y="2"/>
                    <a:pt x="60" y="5"/>
                  </a:cubicBezTo>
                  <a:cubicBezTo>
                    <a:pt x="24" y="17"/>
                    <a:pt x="1" y="64"/>
                    <a:pt x="13" y="100"/>
                  </a:cubicBezTo>
                  <a:lnTo>
                    <a:pt x="156" y="40"/>
                  </a:lnTo>
                  <a:cubicBezTo>
                    <a:pt x="138" y="14"/>
                    <a:pt x="113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10522;p59">
              <a:extLst>
                <a:ext uri="{FF2B5EF4-FFF2-40B4-BE49-F238E27FC236}">
                  <a16:creationId xmlns:a16="http://schemas.microsoft.com/office/drawing/2014/main" id="{C988D1F2-89F1-5038-BB0D-16935318AF24}"/>
                </a:ext>
              </a:extLst>
            </p:cNvPr>
            <p:cNvSpPr/>
            <p:nvPr/>
          </p:nvSpPr>
          <p:spPr>
            <a:xfrm flipH="1">
              <a:off x="7019951" y="3398555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44" y="0"/>
                  </a:moveTo>
                  <a:lnTo>
                    <a:pt x="0" y="48"/>
                  </a:lnTo>
                  <a:cubicBezTo>
                    <a:pt x="10" y="77"/>
                    <a:pt x="44" y="99"/>
                    <a:pt x="76" y="99"/>
                  </a:cubicBezTo>
                  <a:cubicBezTo>
                    <a:pt x="83" y="99"/>
                    <a:pt x="89" y="98"/>
                    <a:pt x="96" y="96"/>
                  </a:cubicBezTo>
                  <a:cubicBezTo>
                    <a:pt x="132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10523;p59">
              <a:extLst>
                <a:ext uri="{FF2B5EF4-FFF2-40B4-BE49-F238E27FC236}">
                  <a16:creationId xmlns:a16="http://schemas.microsoft.com/office/drawing/2014/main" id="{4CC326D0-7CA4-3531-6500-6668C1962AC0}"/>
                </a:ext>
              </a:extLst>
            </p:cNvPr>
            <p:cNvSpPr/>
            <p:nvPr/>
          </p:nvSpPr>
          <p:spPr>
            <a:xfrm flipH="1">
              <a:off x="6996080" y="3389482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44" y="1"/>
                  </a:moveTo>
                  <a:lnTo>
                    <a:pt x="1" y="48"/>
                  </a:lnTo>
                  <a:cubicBezTo>
                    <a:pt x="10" y="78"/>
                    <a:pt x="45" y="99"/>
                    <a:pt x="76" y="99"/>
                  </a:cubicBezTo>
                  <a:cubicBezTo>
                    <a:pt x="83" y="99"/>
                    <a:pt x="90" y="98"/>
                    <a:pt x="96" y="96"/>
                  </a:cubicBezTo>
                  <a:cubicBezTo>
                    <a:pt x="132" y="72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10524;p59">
              <a:extLst>
                <a:ext uri="{FF2B5EF4-FFF2-40B4-BE49-F238E27FC236}">
                  <a16:creationId xmlns:a16="http://schemas.microsoft.com/office/drawing/2014/main" id="{883C419D-F0FE-1F0C-A9B0-13434DDCF88B}"/>
                </a:ext>
              </a:extLst>
            </p:cNvPr>
            <p:cNvSpPr/>
            <p:nvPr/>
          </p:nvSpPr>
          <p:spPr>
            <a:xfrm flipH="1">
              <a:off x="6972155" y="3379815"/>
              <a:ext cx="8479" cy="5725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144" y="0"/>
                  </a:moveTo>
                  <a:lnTo>
                    <a:pt x="1" y="60"/>
                  </a:lnTo>
                  <a:cubicBezTo>
                    <a:pt x="10" y="86"/>
                    <a:pt x="37" y="106"/>
                    <a:pt x="65" y="106"/>
                  </a:cubicBezTo>
                  <a:cubicBezTo>
                    <a:pt x="76" y="106"/>
                    <a:pt x="87" y="103"/>
                    <a:pt x="97" y="96"/>
                  </a:cubicBezTo>
                  <a:cubicBezTo>
                    <a:pt x="132" y="84"/>
                    <a:pt x="156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10525;p59">
              <a:extLst>
                <a:ext uri="{FF2B5EF4-FFF2-40B4-BE49-F238E27FC236}">
                  <a16:creationId xmlns:a16="http://schemas.microsoft.com/office/drawing/2014/main" id="{15F8400B-1944-303B-7A7C-437DF99C5819}"/>
                </a:ext>
              </a:extLst>
            </p:cNvPr>
            <p:cNvSpPr/>
            <p:nvPr/>
          </p:nvSpPr>
          <p:spPr>
            <a:xfrm flipH="1">
              <a:off x="6946339" y="3409626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4" y="22"/>
                    <a:pt x="0" y="58"/>
                    <a:pt x="12" y="106"/>
                  </a:cubicBezTo>
                  <a:cubicBezTo>
                    <a:pt x="21" y="133"/>
                    <a:pt x="50" y="146"/>
                    <a:pt x="79" y="146"/>
                  </a:cubicBezTo>
                  <a:cubicBezTo>
                    <a:pt x="89" y="146"/>
                    <a:pt x="99" y="145"/>
                    <a:pt x="108" y="142"/>
                  </a:cubicBezTo>
                  <a:cubicBezTo>
                    <a:pt x="144" y="130"/>
                    <a:pt x="168" y="94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10526;p59">
              <a:extLst>
                <a:ext uri="{FF2B5EF4-FFF2-40B4-BE49-F238E27FC236}">
                  <a16:creationId xmlns:a16="http://schemas.microsoft.com/office/drawing/2014/main" id="{24BD292A-9E5C-FEA1-F0DC-A8AFB3F6172D}"/>
                </a:ext>
              </a:extLst>
            </p:cNvPr>
            <p:cNvSpPr/>
            <p:nvPr/>
          </p:nvSpPr>
          <p:spPr>
            <a:xfrm flipH="1">
              <a:off x="6954710" y="3426153"/>
              <a:ext cx="8479" cy="5347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80" y="0"/>
                  </a:moveTo>
                  <a:cubicBezTo>
                    <a:pt x="73" y="0"/>
                    <a:pt x="67" y="1"/>
                    <a:pt x="61" y="3"/>
                  </a:cubicBezTo>
                  <a:cubicBezTo>
                    <a:pt x="13" y="27"/>
                    <a:pt x="1" y="63"/>
                    <a:pt x="13" y="99"/>
                  </a:cubicBezTo>
                  <a:lnTo>
                    <a:pt x="156" y="51"/>
                  </a:lnTo>
                  <a:cubicBezTo>
                    <a:pt x="137" y="21"/>
                    <a:pt x="109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10527;p59">
              <a:extLst>
                <a:ext uri="{FF2B5EF4-FFF2-40B4-BE49-F238E27FC236}">
                  <a16:creationId xmlns:a16="http://schemas.microsoft.com/office/drawing/2014/main" id="{BF5FA6D5-BAAA-0F4D-27D2-871AE49505EE}"/>
                </a:ext>
              </a:extLst>
            </p:cNvPr>
            <p:cNvSpPr/>
            <p:nvPr/>
          </p:nvSpPr>
          <p:spPr>
            <a:xfrm flipH="1">
              <a:off x="6979284" y="3434794"/>
              <a:ext cx="8425" cy="5131"/>
            </a:xfrm>
            <a:custGeom>
              <a:avLst/>
              <a:gdLst/>
              <a:ahLst/>
              <a:cxnLst/>
              <a:rect l="l" t="t" r="r" b="b"/>
              <a:pathLst>
                <a:path w="156" h="95" extrusionOk="0">
                  <a:moveTo>
                    <a:pt x="97" y="1"/>
                  </a:moveTo>
                  <a:cubicBezTo>
                    <a:pt x="86" y="1"/>
                    <a:pt x="74" y="4"/>
                    <a:pt x="60" y="11"/>
                  </a:cubicBezTo>
                  <a:cubicBezTo>
                    <a:pt x="24" y="23"/>
                    <a:pt x="0" y="58"/>
                    <a:pt x="24" y="94"/>
                  </a:cubicBezTo>
                  <a:lnTo>
                    <a:pt x="156" y="46"/>
                  </a:lnTo>
                  <a:cubicBezTo>
                    <a:pt x="147" y="21"/>
                    <a:pt x="126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10528;p59">
              <a:extLst>
                <a:ext uri="{FF2B5EF4-FFF2-40B4-BE49-F238E27FC236}">
                  <a16:creationId xmlns:a16="http://schemas.microsoft.com/office/drawing/2014/main" id="{9D40736A-297E-351B-F884-ED64F0934304}"/>
                </a:ext>
              </a:extLst>
            </p:cNvPr>
            <p:cNvSpPr/>
            <p:nvPr/>
          </p:nvSpPr>
          <p:spPr>
            <a:xfrm flipH="1">
              <a:off x="6970859" y="3418376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1" y="1"/>
                  </a:moveTo>
                  <a:cubicBezTo>
                    <a:pt x="74" y="1"/>
                    <a:pt x="67" y="2"/>
                    <a:pt x="61" y="4"/>
                  </a:cubicBezTo>
                  <a:cubicBezTo>
                    <a:pt x="25" y="16"/>
                    <a:pt x="1" y="63"/>
                    <a:pt x="25" y="99"/>
                  </a:cubicBezTo>
                  <a:cubicBezTo>
                    <a:pt x="35" y="129"/>
                    <a:pt x="61" y="150"/>
                    <a:pt x="90" y="150"/>
                  </a:cubicBezTo>
                  <a:cubicBezTo>
                    <a:pt x="96" y="150"/>
                    <a:pt x="102" y="149"/>
                    <a:pt x="108" y="147"/>
                  </a:cubicBezTo>
                  <a:cubicBezTo>
                    <a:pt x="156" y="135"/>
                    <a:pt x="168" y="87"/>
                    <a:pt x="156" y="52"/>
                  </a:cubicBezTo>
                  <a:cubicBezTo>
                    <a:pt x="146" y="22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10529;p59">
              <a:extLst>
                <a:ext uri="{FF2B5EF4-FFF2-40B4-BE49-F238E27FC236}">
                  <a16:creationId xmlns:a16="http://schemas.microsoft.com/office/drawing/2014/main" id="{9D47646D-4919-FEE3-ADD1-3F17947AE4FA}"/>
                </a:ext>
              </a:extLst>
            </p:cNvPr>
            <p:cNvSpPr/>
            <p:nvPr/>
          </p:nvSpPr>
          <p:spPr>
            <a:xfrm flipH="1">
              <a:off x="6994784" y="3427341"/>
              <a:ext cx="9073" cy="7615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87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12" y="17"/>
                    <a:pt x="0" y="53"/>
                    <a:pt x="12" y="89"/>
                  </a:cubicBezTo>
                  <a:cubicBezTo>
                    <a:pt x="22" y="125"/>
                    <a:pt x="52" y="141"/>
                    <a:pt x="81" y="141"/>
                  </a:cubicBezTo>
                  <a:cubicBezTo>
                    <a:pt x="90" y="141"/>
                    <a:pt x="100" y="139"/>
                    <a:pt x="108" y="137"/>
                  </a:cubicBezTo>
                  <a:cubicBezTo>
                    <a:pt x="144" y="125"/>
                    <a:pt x="168" y="77"/>
                    <a:pt x="156" y="41"/>
                  </a:cubicBezTo>
                  <a:cubicBezTo>
                    <a:pt x="138" y="14"/>
                    <a:pt x="11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10530;p59">
              <a:extLst>
                <a:ext uri="{FF2B5EF4-FFF2-40B4-BE49-F238E27FC236}">
                  <a16:creationId xmlns:a16="http://schemas.microsoft.com/office/drawing/2014/main" id="{0ABBF4A6-11A4-EF42-218A-35DA9130C355}"/>
                </a:ext>
              </a:extLst>
            </p:cNvPr>
            <p:cNvSpPr/>
            <p:nvPr/>
          </p:nvSpPr>
          <p:spPr>
            <a:xfrm flipH="1">
              <a:off x="7019303" y="3435820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0" y="0"/>
                  </a:moveTo>
                  <a:cubicBezTo>
                    <a:pt x="73" y="0"/>
                    <a:pt x="66" y="1"/>
                    <a:pt x="60" y="4"/>
                  </a:cubicBezTo>
                  <a:cubicBezTo>
                    <a:pt x="24" y="15"/>
                    <a:pt x="0" y="63"/>
                    <a:pt x="12" y="99"/>
                  </a:cubicBezTo>
                  <a:cubicBezTo>
                    <a:pt x="22" y="129"/>
                    <a:pt x="56" y="150"/>
                    <a:pt x="88" y="150"/>
                  </a:cubicBezTo>
                  <a:cubicBezTo>
                    <a:pt x="95" y="150"/>
                    <a:pt x="101" y="149"/>
                    <a:pt x="108" y="147"/>
                  </a:cubicBezTo>
                  <a:cubicBezTo>
                    <a:pt x="144" y="123"/>
                    <a:pt x="168" y="87"/>
                    <a:pt x="156" y="51"/>
                  </a:cubicBezTo>
                  <a:cubicBezTo>
                    <a:pt x="146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10531;p59">
              <a:extLst>
                <a:ext uri="{FF2B5EF4-FFF2-40B4-BE49-F238E27FC236}">
                  <a16:creationId xmlns:a16="http://schemas.microsoft.com/office/drawing/2014/main" id="{AC211D9F-7F27-DB1F-A3ED-CE5FDDAE93A1}"/>
                </a:ext>
              </a:extLst>
            </p:cNvPr>
            <p:cNvSpPr/>
            <p:nvPr/>
          </p:nvSpPr>
          <p:spPr>
            <a:xfrm flipH="1">
              <a:off x="7003155" y="3443489"/>
              <a:ext cx="8425" cy="4807"/>
            </a:xfrm>
            <a:custGeom>
              <a:avLst/>
              <a:gdLst/>
              <a:ahLst/>
              <a:cxnLst/>
              <a:rect l="l" t="t" r="r" b="b"/>
              <a:pathLst>
                <a:path w="156" h="89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53"/>
                    <a:pt x="12" y="89"/>
                  </a:cubicBezTo>
                  <a:lnTo>
                    <a:pt x="155" y="41"/>
                  </a:ln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10532;p59">
              <a:extLst>
                <a:ext uri="{FF2B5EF4-FFF2-40B4-BE49-F238E27FC236}">
                  <a16:creationId xmlns:a16="http://schemas.microsoft.com/office/drawing/2014/main" id="{C629BD49-5385-73D8-4825-CD4BB86E4422}"/>
                </a:ext>
              </a:extLst>
            </p:cNvPr>
            <p:cNvSpPr/>
            <p:nvPr/>
          </p:nvSpPr>
          <p:spPr>
            <a:xfrm flipH="1">
              <a:off x="7010932" y="3421778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44" y="0"/>
                  </a:moveTo>
                  <a:lnTo>
                    <a:pt x="1" y="60"/>
                  </a:lnTo>
                  <a:cubicBezTo>
                    <a:pt x="10" y="87"/>
                    <a:pt x="39" y="101"/>
                    <a:pt x="68" y="101"/>
                  </a:cubicBezTo>
                  <a:cubicBezTo>
                    <a:pt x="78" y="101"/>
                    <a:pt x="87" y="99"/>
                    <a:pt x="96" y="96"/>
                  </a:cubicBezTo>
                  <a:cubicBezTo>
                    <a:pt x="132" y="84"/>
                    <a:pt x="156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10533;p59">
              <a:extLst>
                <a:ext uri="{FF2B5EF4-FFF2-40B4-BE49-F238E27FC236}">
                  <a16:creationId xmlns:a16="http://schemas.microsoft.com/office/drawing/2014/main" id="{D58178E9-2B2B-806E-26F2-512026DB705B}"/>
                </a:ext>
              </a:extLst>
            </p:cNvPr>
            <p:cNvSpPr/>
            <p:nvPr/>
          </p:nvSpPr>
          <p:spPr>
            <a:xfrm flipH="1">
              <a:off x="6987007" y="3413407"/>
              <a:ext cx="8479" cy="5347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144" y="0"/>
                  </a:moveTo>
                  <a:lnTo>
                    <a:pt x="1" y="48"/>
                  </a:lnTo>
                  <a:cubicBezTo>
                    <a:pt x="11" y="77"/>
                    <a:pt x="45" y="99"/>
                    <a:pt x="77" y="99"/>
                  </a:cubicBezTo>
                  <a:cubicBezTo>
                    <a:pt x="83" y="99"/>
                    <a:pt x="90" y="98"/>
                    <a:pt x="97" y="96"/>
                  </a:cubicBezTo>
                  <a:cubicBezTo>
                    <a:pt x="132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10534;p59">
              <a:extLst>
                <a:ext uri="{FF2B5EF4-FFF2-40B4-BE49-F238E27FC236}">
                  <a16:creationId xmlns:a16="http://schemas.microsoft.com/office/drawing/2014/main" id="{29E985CB-E56A-A974-7333-7076EE6792E3}"/>
                </a:ext>
              </a:extLst>
            </p:cNvPr>
            <p:cNvSpPr/>
            <p:nvPr/>
          </p:nvSpPr>
          <p:spPr>
            <a:xfrm flipH="1">
              <a:off x="6963136" y="3404334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144" y="1"/>
                  </a:moveTo>
                  <a:lnTo>
                    <a:pt x="0" y="48"/>
                  </a:lnTo>
                  <a:cubicBezTo>
                    <a:pt x="19" y="85"/>
                    <a:pt x="44" y="101"/>
                    <a:pt x="71" y="101"/>
                  </a:cubicBezTo>
                  <a:cubicBezTo>
                    <a:pt x="79" y="101"/>
                    <a:pt x="87" y="99"/>
                    <a:pt x="96" y="96"/>
                  </a:cubicBezTo>
                  <a:cubicBezTo>
                    <a:pt x="132" y="84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10535;p59">
              <a:extLst>
                <a:ext uri="{FF2B5EF4-FFF2-40B4-BE49-F238E27FC236}">
                  <a16:creationId xmlns:a16="http://schemas.microsoft.com/office/drawing/2014/main" id="{ECF61FFB-103E-CD6F-4302-52F3BF0E11C7}"/>
                </a:ext>
              </a:extLst>
            </p:cNvPr>
            <p:cNvSpPr/>
            <p:nvPr/>
          </p:nvSpPr>
          <p:spPr>
            <a:xfrm flipH="1">
              <a:off x="6937914" y="3434524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85" y="1"/>
                  </a:moveTo>
                  <a:cubicBezTo>
                    <a:pt x="77" y="1"/>
                    <a:pt x="69" y="1"/>
                    <a:pt x="60" y="4"/>
                  </a:cubicBezTo>
                  <a:cubicBezTo>
                    <a:pt x="25" y="16"/>
                    <a:pt x="1" y="63"/>
                    <a:pt x="25" y="99"/>
                  </a:cubicBezTo>
                  <a:cubicBezTo>
                    <a:pt x="34" y="129"/>
                    <a:pt x="60" y="150"/>
                    <a:pt x="89" y="150"/>
                  </a:cubicBezTo>
                  <a:cubicBezTo>
                    <a:pt x="96" y="150"/>
                    <a:pt x="102" y="149"/>
                    <a:pt x="108" y="147"/>
                  </a:cubicBezTo>
                  <a:cubicBezTo>
                    <a:pt x="156" y="135"/>
                    <a:pt x="168" y="87"/>
                    <a:pt x="156" y="51"/>
                  </a:cubicBezTo>
                  <a:cubicBezTo>
                    <a:pt x="146" y="22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10536;p59">
              <a:extLst>
                <a:ext uri="{FF2B5EF4-FFF2-40B4-BE49-F238E27FC236}">
                  <a16:creationId xmlns:a16="http://schemas.microsoft.com/office/drawing/2014/main" id="{ACA7545B-BBE7-ECC6-0AF9-4C8762DF58D8}"/>
                </a:ext>
              </a:extLst>
            </p:cNvPr>
            <p:cNvSpPr/>
            <p:nvPr/>
          </p:nvSpPr>
          <p:spPr>
            <a:xfrm flipH="1">
              <a:off x="6946339" y="3451266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85" y="0"/>
                  </a:moveTo>
                  <a:cubicBezTo>
                    <a:pt x="77" y="0"/>
                    <a:pt x="68" y="2"/>
                    <a:pt x="60" y="4"/>
                  </a:cubicBezTo>
                  <a:cubicBezTo>
                    <a:pt x="24" y="16"/>
                    <a:pt x="0" y="52"/>
                    <a:pt x="12" y="100"/>
                  </a:cubicBezTo>
                  <a:lnTo>
                    <a:pt x="156" y="52"/>
                  </a:lnTo>
                  <a:cubicBezTo>
                    <a:pt x="137" y="16"/>
                    <a:pt x="112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10537;p59">
              <a:extLst>
                <a:ext uri="{FF2B5EF4-FFF2-40B4-BE49-F238E27FC236}">
                  <a16:creationId xmlns:a16="http://schemas.microsoft.com/office/drawing/2014/main" id="{2B32425A-7D2E-D2D7-AD88-1D2FF7D0E473}"/>
                </a:ext>
              </a:extLst>
            </p:cNvPr>
            <p:cNvSpPr/>
            <p:nvPr/>
          </p:nvSpPr>
          <p:spPr>
            <a:xfrm flipH="1">
              <a:off x="6970859" y="3459043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81" y="1"/>
                  </a:moveTo>
                  <a:cubicBezTo>
                    <a:pt x="74" y="1"/>
                    <a:pt x="67" y="2"/>
                    <a:pt x="61" y="4"/>
                  </a:cubicBezTo>
                  <a:cubicBezTo>
                    <a:pt x="25" y="16"/>
                    <a:pt x="1" y="64"/>
                    <a:pt x="13" y="100"/>
                  </a:cubicBezTo>
                  <a:lnTo>
                    <a:pt x="156" y="52"/>
                  </a:lnTo>
                  <a:cubicBezTo>
                    <a:pt x="146" y="22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10538;p59">
              <a:extLst>
                <a:ext uri="{FF2B5EF4-FFF2-40B4-BE49-F238E27FC236}">
                  <a16:creationId xmlns:a16="http://schemas.microsoft.com/office/drawing/2014/main" id="{2D602189-626D-EF04-4C6A-F845BE8EBBD2}"/>
                </a:ext>
              </a:extLst>
            </p:cNvPr>
            <p:cNvSpPr/>
            <p:nvPr/>
          </p:nvSpPr>
          <p:spPr>
            <a:xfrm flipH="1">
              <a:off x="6961839" y="3442895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79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12" y="16"/>
                    <a:pt x="0" y="64"/>
                    <a:pt x="12" y="100"/>
                  </a:cubicBezTo>
                  <a:cubicBezTo>
                    <a:pt x="22" y="129"/>
                    <a:pt x="48" y="151"/>
                    <a:pt x="84" y="151"/>
                  </a:cubicBezTo>
                  <a:cubicBezTo>
                    <a:pt x="91" y="151"/>
                    <a:pt x="99" y="150"/>
                    <a:pt x="108" y="148"/>
                  </a:cubicBezTo>
                  <a:cubicBezTo>
                    <a:pt x="144" y="136"/>
                    <a:pt x="168" y="88"/>
                    <a:pt x="144" y="52"/>
                  </a:cubicBezTo>
                  <a:cubicBezTo>
                    <a:pt x="134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10539;p59">
              <a:extLst>
                <a:ext uri="{FF2B5EF4-FFF2-40B4-BE49-F238E27FC236}">
                  <a16:creationId xmlns:a16="http://schemas.microsoft.com/office/drawing/2014/main" id="{245A6BAA-9823-6128-C0DF-809A42551932}"/>
                </a:ext>
              </a:extLst>
            </p:cNvPr>
            <p:cNvSpPr/>
            <p:nvPr/>
          </p:nvSpPr>
          <p:spPr>
            <a:xfrm flipH="1">
              <a:off x="6986359" y="3451266"/>
              <a:ext cx="9127" cy="7615"/>
            </a:xfrm>
            <a:custGeom>
              <a:avLst/>
              <a:gdLst/>
              <a:ahLst/>
              <a:cxnLst/>
              <a:rect l="l" t="t" r="r" b="b"/>
              <a:pathLst>
                <a:path w="169" h="141" extrusionOk="0">
                  <a:moveTo>
                    <a:pt x="86" y="0"/>
                  </a:moveTo>
                  <a:cubicBezTo>
                    <a:pt x="78" y="0"/>
                    <a:pt x="69" y="2"/>
                    <a:pt x="61" y="4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22" y="127"/>
                    <a:pt x="44" y="140"/>
                    <a:pt x="75" y="140"/>
                  </a:cubicBezTo>
                  <a:cubicBezTo>
                    <a:pt x="85" y="140"/>
                    <a:pt x="97" y="139"/>
                    <a:pt x="109" y="136"/>
                  </a:cubicBezTo>
                  <a:cubicBezTo>
                    <a:pt x="144" y="124"/>
                    <a:pt x="168" y="88"/>
                    <a:pt x="156" y="52"/>
                  </a:cubicBezTo>
                  <a:cubicBezTo>
                    <a:pt x="138" y="16"/>
                    <a:pt x="113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10540;p59">
              <a:extLst>
                <a:ext uri="{FF2B5EF4-FFF2-40B4-BE49-F238E27FC236}">
                  <a16:creationId xmlns:a16="http://schemas.microsoft.com/office/drawing/2014/main" id="{D64FC108-CDFF-0972-066C-879E5F0089CE}"/>
                </a:ext>
              </a:extLst>
            </p:cNvPr>
            <p:cNvSpPr/>
            <p:nvPr/>
          </p:nvSpPr>
          <p:spPr>
            <a:xfrm flipH="1">
              <a:off x="7010932" y="3459637"/>
              <a:ext cx="9073" cy="7615"/>
            </a:xfrm>
            <a:custGeom>
              <a:avLst/>
              <a:gdLst/>
              <a:ahLst/>
              <a:cxnLst/>
              <a:rect l="l" t="t" r="r" b="b"/>
              <a:pathLst>
                <a:path w="168" h="141" extrusionOk="0">
                  <a:moveTo>
                    <a:pt x="89" y="0"/>
                  </a:moveTo>
                  <a:cubicBezTo>
                    <a:pt x="79" y="0"/>
                    <a:pt x="69" y="2"/>
                    <a:pt x="60" y="5"/>
                  </a:cubicBezTo>
                  <a:cubicBezTo>
                    <a:pt x="24" y="17"/>
                    <a:pt x="1" y="53"/>
                    <a:pt x="13" y="89"/>
                  </a:cubicBezTo>
                  <a:cubicBezTo>
                    <a:pt x="22" y="125"/>
                    <a:pt x="52" y="141"/>
                    <a:pt x="81" y="141"/>
                  </a:cubicBezTo>
                  <a:cubicBezTo>
                    <a:pt x="91" y="141"/>
                    <a:pt x="100" y="139"/>
                    <a:pt x="108" y="136"/>
                  </a:cubicBezTo>
                  <a:cubicBezTo>
                    <a:pt x="144" y="124"/>
                    <a:pt x="168" y="89"/>
                    <a:pt x="156" y="41"/>
                  </a:cubicBezTo>
                  <a:cubicBezTo>
                    <a:pt x="147" y="14"/>
                    <a:pt x="11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10541;p59">
              <a:extLst>
                <a:ext uri="{FF2B5EF4-FFF2-40B4-BE49-F238E27FC236}">
                  <a16:creationId xmlns:a16="http://schemas.microsoft.com/office/drawing/2014/main" id="{34D9C8ED-51CF-67CB-0925-98B1725ABAD7}"/>
                </a:ext>
              </a:extLst>
            </p:cNvPr>
            <p:cNvSpPr/>
            <p:nvPr/>
          </p:nvSpPr>
          <p:spPr>
            <a:xfrm flipH="1">
              <a:off x="6995432" y="3467360"/>
              <a:ext cx="7777" cy="4861"/>
            </a:xfrm>
            <a:custGeom>
              <a:avLst/>
              <a:gdLst/>
              <a:ahLst/>
              <a:cxnLst/>
              <a:rect l="l" t="t" r="r" b="b"/>
              <a:pathLst>
                <a:path w="144" h="90" extrusionOk="0">
                  <a:moveTo>
                    <a:pt x="87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12" y="17"/>
                    <a:pt x="0" y="53"/>
                    <a:pt x="12" y="89"/>
                  </a:cubicBezTo>
                  <a:lnTo>
                    <a:pt x="144" y="41"/>
                  </a:lnTo>
                  <a:cubicBezTo>
                    <a:pt x="135" y="14"/>
                    <a:pt x="11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10542;p59">
              <a:extLst>
                <a:ext uri="{FF2B5EF4-FFF2-40B4-BE49-F238E27FC236}">
                  <a16:creationId xmlns:a16="http://schemas.microsoft.com/office/drawing/2014/main" id="{15AB60EF-AE43-7BB6-D134-8C7525BF21BD}"/>
                </a:ext>
              </a:extLst>
            </p:cNvPr>
            <p:cNvSpPr/>
            <p:nvPr/>
          </p:nvSpPr>
          <p:spPr>
            <a:xfrm flipH="1">
              <a:off x="7002507" y="3445649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44" y="1"/>
                  </a:moveTo>
                  <a:lnTo>
                    <a:pt x="1" y="49"/>
                  </a:lnTo>
                  <a:cubicBezTo>
                    <a:pt x="10" y="85"/>
                    <a:pt x="40" y="101"/>
                    <a:pt x="70" y="101"/>
                  </a:cubicBezTo>
                  <a:cubicBezTo>
                    <a:pt x="79" y="101"/>
                    <a:pt x="88" y="99"/>
                    <a:pt x="97" y="97"/>
                  </a:cubicBezTo>
                  <a:cubicBezTo>
                    <a:pt x="132" y="85"/>
                    <a:pt x="156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10543;p59">
              <a:extLst>
                <a:ext uri="{FF2B5EF4-FFF2-40B4-BE49-F238E27FC236}">
                  <a16:creationId xmlns:a16="http://schemas.microsoft.com/office/drawing/2014/main" id="{6464061F-FDF6-C2DC-1B14-349239AA8DCD}"/>
                </a:ext>
              </a:extLst>
            </p:cNvPr>
            <p:cNvSpPr/>
            <p:nvPr/>
          </p:nvSpPr>
          <p:spPr>
            <a:xfrm flipH="1">
              <a:off x="6978636" y="3437278"/>
              <a:ext cx="7777" cy="5455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32" y="0"/>
                  </a:moveTo>
                  <a:lnTo>
                    <a:pt x="0" y="48"/>
                  </a:lnTo>
                  <a:cubicBezTo>
                    <a:pt x="9" y="85"/>
                    <a:pt x="33" y="100"/>
                    <a:pt x="59" y="100"/>
                  </a:cubicBezTo>
                  <a:cubicBezTo>
                    <a:pt x="67" y="100"/>
                    <a:pt x="76" y="99"/>
                    <a:pt x="84" y="96"/>
                  </a:cubicBezTo>
                  <a:cubicBezTo>
                    <a:pt x="132" y="84"/>
                    <a:pt x="144" y="48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10544;p59">
              <a:extLst>
                <a:ext uri="{FF2B5EF4-FFF2-40B4-BE49-F238E27FC236}">
                  <a16:creationId xmlns:a16="http://schemas.microsoft.com/office/drawing/2014/main" id="{B0AE1088-4B29-E784-7EDC-DA09B19DD148}"/>
                </a:ext>
              </a:extLst>
            </p:cNvPr>
            <p:cNvSpPr/>
            <p:nvPr/>
          </p:nvSpPr>
          <p:spPr>
            <a:xfrm flipH="1">
              <a:off x="6954062" y="3428907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44" y="0"/>
                  </a:moveTo>
                  <a:lnTo>
                    <a:pt x="1" y="48"/>
                  </a:lnTo>
                  <a:cubicBezTo>
                    <a:pt x="10" y="84"/>
                    <a:pt x="40" y="100"/>
                    <a:pt x="70" y="100"/>
                  </a:cubicBezTo>
                  <a:cubicBezTo>
                    <a:pt x="79" y="100"/>
                    <a:pt x="88" y="98"/>
                    <a:pt x="96" y="96"/>
                  </a:cubicBezTo>
                  <a:cubicBezTo>
                    <a:pt x="132" y="84"/>
                    <a:pt x="156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10545;p59">
              <a:extLst>
                <a:ext uri="{FF2B5EF4-FFF2-40B4-BE49-F238E27FC236}">
                  <a16:creationId xmlns:a16="http://schemas.microsoft.com/office/drawing/2014/main" id="{8F99AA51-E865-0BE5-139F-E719E4106F29}"/>
                </a:ext>
              </a:extLst>
            </p:cNvPr>
            <p:cNvSpPr/>
            <p:nvPr/>
          </p:nvSpPr>
          <p:spPr>
            <a:xfrm flipH="1">
              <a:off x="6929543" y="3459691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0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24" y="16"/>
                    <a:pt x="0" y="52"/>
                    <a:pt x="12" y="100"/>
                  </a:cubicBezTo>
                  <a:cubicBezTo>
                    <a:pt x="22" y="129"/>
                    <a:pt x="56" y="151"/>
                    <a:pt x="88" y="151"/>
                  </a:cubicBezTo>
                  <a:cubicBezTo>
                    <a:pt x="95" y="151"/>
                    <a:pt x="101" y="150"/>
                    <a:pt x="108" y="147"/>
                  </a:cubicBezTo>
                  <a:cubicBezTo>
                    <a:pt x="144" y="135"/>
                    <a:pt x="167" y="88"/>
                    <a:pt x="156" y="52"/>
                  </a:cubicBezTo>
                  <a:cubicBezTo>
                    <a:pt x="146" y="22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10546;p59">
              <a:extLst>
                <a:ext uri="{FF2B5EF4-FFF2-40B4-BE49-F238E27FC236}">
                  <a16:creationId xmlns:a16="http://schemas.microsoft.com/office/drawing/2014/main" id="{BC4AFDA4-1935-E383-B524-FC0939170E5E}"/>
                </a:ext>
              </a:extLst>
            </p:cNvPr>
            <p:cNvSpPr/>
            <p:nvPr/>
          </p:nvSpPr>
          <p:spPr>
            <a:xfrm flipH="1">
              <a:off x="6938562" y="3475839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80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25" y="16"/>
                    <a:pt x="1" y="64"/>
                    <a:pt x="13" y="99"/>
                  </a:cubicBezTo>
                  <a:lnTo>
                    <a:pt x="156" y="64"/>
                  </a:lnTo>
                  <a:cubicBezTo>
                    <a:pt x="146" y="24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10547;p59">
              <a:extLst>
                <a:ext uri="{FF2B5EF4-FFF2-40B4-BE49-F238E27FC236}">
                  <a16:creationId xmlns:a16="http://schemas.microsoft.com/office/drawing/2014/main" id="{8C8E2F31-8D85-3B03-E959-2BD9CA66000E}"/>
                </a:ext>
              </a:extLst>
            </p:cNvPr>
            <p:cNvSpPr/>
            <p:nvPr/>
          </p:nvSpPr>
          <p:spPr>
            <a:xfrm flipH="1">
              <a:off x="6963136" y="3483616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84" y="0"/>
                  </a:moveTo>
                  <a:cubicBezTo>
                    <a:pt x="77" y="0"/>
                    <a:pt x="69" y="1"/>
                    <a:pt x="60" y="3"/>
                  </a:cubicBezTo>
                  <a:cubicBezTo>
                    <a:pt x="24" y="15"/>
                    <a:pt x="0" y="51"/>
                    <a:pt x="12" y="99"/>
                  </a:cubicBezTo>
                  <a:lnTo>
                    <a:pt x="156" y="51"/>
                  </a:lnTo>
                  <a:cubicBezTo>
                    <a:pt x="146" y="22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10548;p59">
              <a:extLst>
                <a:ext uri="{FF2B5EF4-FFF2-40B4-BE49-F238E27FC236}">
                  <a16:creationId xmlns:a16="http://schemas.microsoft.com/office/drawing/2014/main" id="{2FBDD667-311F-3876-DDED-2B86EAE8860A}"/>
                </a:ext>
              </a:extLst>
            </p:cNvPr>
            <p:cNvSpPr/>
            <p:nvPr/>
          </p:nvSpPr>
          <p:spPr>
            <a:xfrm flipH="1">
              <a:off x="6954062" y="3467468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80" y="0"/>
                  </a:moveTo>
                  <a:cubicBezTo>
                    <a:pt x="74" y="0"/>
                    <a:pt x="67" y="1"/>
                    <a:pt x="61" y="3"/>
                  </a:cubicBezTo>
                  <a:cubicBezTo>
                    <a:pt x="25" y="15"/>
                    <a:pt x="1" y="51"/>
                    <a:pt x="13" y="99"/>
                  </a:cubicBezTo>
                  <a:cubicBezTo>
                    <a:pt x="23" y="129"/>
                    <a:pt x="57" y="150"/>
                    <a:pt x="88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35"/>
                    <a:pt x="168" y="87"/>
                    <a:pt x="156" y="51"/>
                  </a:cubicBezTo>
                  <a:cubicBezTo>
                    <a:pt x="146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10549;p59">
              <a:extLst>
                <a:ext uri="{FF2B5EF4-FFF2-40B4-BE49-F238E27FC236}">
                  <a16:creationId xmlns:a16="http://schemas.microsoft.com/office/drawing/2014/main" id="{D2D5B556-9A63-D3B5-EC12-55A991DB491F}"/>
                </a:ext>
              </a:extLst>
            </p:cNvPr>
            <p:cNvSpPr/>
            <p:nvPr/>
          </p:nvSpPr>
          <p:spPr>
            <a:xfrm flipH="1">
              <a:off x="6978636" y="3475191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80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24" y="16"/>
                    <a:pt x="0" y="64"/>
                    <a:pt x="12" y="100"/>
                  </a:cubicBezTo>
                  <a:cubicBezTo>
                    <a:pt x="22" y="129"/>
                    <a:pt x="56" y="150"/>
                    <a:pt x="88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35"/>
                    <a:pt x="168" y="88"/>
                    <a:pt x="156" y="52"/>
                  </a:cubicBezTo>
                  <a:cubicBezTo>
                    <a:pt x="146" y="22"/>
                    <a:pt x="11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10550;p59">
              <a:extLst>
                <a:ext uri="{FF2B5EF4-FFF2-40B4-BE49-F238E27FC236}">
                  <a16:creationId xmlns:a16="http://schemas.microsoft.com/office/drawing/2014/main" id="{9D86674D-F4AD-9AFA-6BF2-F181E98F4F10}"/>
                </a:ext>
              </a:extLst>
            </p:cNvPr>
            <p:cNvSpPr/>
            <p:nvPr/>
          </p:nvSpPr>
          <p:spPr>
            <a:xfrm flipH="1">
              <a:off x="7003155" y="3482968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0" y="0"/>
                  </a:moveTo>
                  <a:cubicBezTo>
                    <a:pt x="73" y="0"/>
                    <a:pt x="66" y="1"/>
                    <a:pt x="60" y="3"/>
                  </a:cubicBezTo>
                  <a:cubicBezTo>
                    <a:pt x="24" y="15"/>
                    <a:pt x="0" y="63"/>
                    <a:pt x="12" y="99"/>
                  </a:cubicBezTo>
                  <a:cubicBezTo>
                    <a:pt x="22" y="129"/>
                    <a:pt x="48" y="150"/>
                    <a:pt x="83" y="150"/>
                  </a:cubicBezTo>
                  <a:cubicBezTo>
                    <a:pt x="91" y="150"/>
                    <a:pt x="99" y="149"/>
                    <a:pt x="108" y="147"/>
                  </a:cubicBezTo>
                  <a:cubicBezTo>
                    <a:pt x="144" y="135"/>
                    <a:pt x="167" y="87"/>
                    <a:pt x="155" y="51"/>
                  </a:cubicBezTo>
                  <a:cubicBezTo>
                    <a:pt x="146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10551;p59">
              <a:extLst>
                <a:ext uri="{FF2B5EF4-FFF2-40B4-BE49-F238E27FC236}">
                  <a16:creationId xmlns:a16="http://schemas.microsoft.com/office/drawing/2014/main" id="{F80F8E0E-A112-99A5-AF29-5E2E71D90B42}"/>
                </a:ext>
              </a:extLst>
            </p:cNvPr>
            <p:cNvSpPr/>
            <p:nvPr/>
          </p:nvSpPr>
          <p:spPr>
            <a:xfrm flipH="1">
              <a:off x="6987655" y="3491285"/>
              <a:ext cx="8479" cy="4807"/>
            </a:xfrm>
            <a:custGeom>
              <a:avLst/>
              <a:gdLst/>
              <a:ahLst/>
              <a:cxnLst/>
              <a:rect l="l" t="t" r="r" b="b"/>
              <a:pathLst>
                <a:path w="157" h="89" extrusionOk="0">
                  <a:moveTo>
                    <a:pt x="92" y="0"/>
                  </a:moveTo>
                  <a:cubicBezTo>
                    <a:pt x="83" y="0"/>
                    <a:pt x="72" y="2"/>
                    <a:pt x="61" y="5"/>
                  </a:cubicBezTo>
                  <a:cubicBezTo>
                    <a:pt x="25" y="17"/>
                    <a:pt x="1" y="53"/>
                    <a:pt x="13" y="88"/>
                  </a:cubicBezTo>
                  <a:lnTo>
                    <a:pt x="156" y="53"/>
                  </a:lnTo>
                  <a:cubicBezTo>
                    <a:pt x="147" y="16"/>
                    <a:pt x="12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10552;p59">
              <a:extLst>
                <a:ext uri="{FF2B5EF4-FFF2-40B4-BE49-F238E27FC236}">
                  <a16:creationId xmlns:a16="http://schemas.microsoft.com/office/drawing/2014/main" id="{6EE3CEEF-62DA-A05A-8562-3FEBFDFABA9E}"/>
                </a:ext>
              </a:extLst>
            </p:cNvPr>
            <p:cNvSpPr/>
            <p:nvPr/>
          </p:nvSpPr>
          <p:spPr>
            <a:xfrm flipH="1">
              <a:off x="6994784" y="3469574"/>
              <a:ext cx="7777" cy="5401"/>
            </a:xfrm>
            <a:custGeom>
              <a:avLst/>
              <a:gdLst/>
              <a:ahLst/>
              <a:cxnLst/>
              <a:rect l="l" t="t" r="r" b="b"/>
              <a:pathLst>
                <a:path w="144" h="100" extrusionOk="0">
                  <a:moveTo>
                    <a:pt x="132" y="0"/>
                  </a:moveTo>
                  <a:lnTo>
                    <a:pt x="0" y="48"/>
                  </a:lnTo>
                  <a:cubicBezTo>
                    <a:pt x="10" y="78"/>
                    <a:pt x="36" y="99"/>
                    <a:pt x="65" y="99"/>
                  </a:cubicBezTo>
                  <a:cubicBezTo>
                    <a:pt x="71" y="99"/>
                    <a:pt x="78" y="98"/>
                    <a:pt x="84" y="96"/>
                  </a:cubicBezTo>
                  <a:cubicBezTo>
                    <a:pt x="132" y="84"/>
                    <a:pt x="144" y="48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10553;p59">
              <a:extLst>
                <a:ext uri="{FF2B5EF4-FFF2-40B4-BE49-F238E27FC236}">
                  <a16:creationId xmlns:a16="http://schemas.microsoft.com/office/drawing/2014/main" id="{AFF0BF24-FD5A-5BE2-EE9D-AB2F188A1C57}"/>
                </a:ext>
              </a:extLst>
            </p:cNvPr>
            <p:cNvSpPr/>
            <p:nvPr/>
          </p:nvSpPr>
          <p:spPr>
            <a:xfrm flipH="1">
              <a:off x="6970211" y="3461797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44" y="1"/>
                  </a:moveTo>
                  <a:lnTo>
                    <a:pt x="1" y="49"/>
                  </a:lnTo>
                  <a:cubicBezTo>
                    <a:pt x="11" y="78"/>
                    <a:pt x="45" y="100"/>
                    <a:pt x="77" y="100"/>
                  </a:cubicBezTo>
                  <a:cubicBezTo>
                    <a:pt x="83" y="100"/>
                    <a:pt x="90" y="99"/>
                    <a:pt x="96" y="96"/>
                  </a:cubicBezTo>
                  <a:cubicBezTo>
                    <a:pt x="132" y="84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10554;p59">
              <a:extLst>
                <a:ext uri="{FF2B5EF4-FFF2-40B4-BE49-F238E27FC236}">
                  <a16:creationId xmlns:a16="http://schemas.microsoft.com/office/drawing/2014/main" id="{23B37532-633F-416E-25C7-7B0C2F092DC1}"/>
                </a:ext>
              </a:extLst>
            </p:cNvPr>
            <p:cNvSpPr/>
            <p:nvPr/>
          </p:nvSpPr>
          <p:spPr>
            <a:xfrm flipH="1">
              <a:off x="6945691" y="3454074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44" y="0"/>
                  </a:moveTo>
                  <a:lnTo>
                    <a:pt x="0" y="48"/>
                  </a:lnTo>
                  <a:cubicBezTo>
                    <a:pt x="10" y="78"/>
                    <a:pt x="36" y="99"/>
                    <a:pt x="72" y="99"/>
                  </a:cubicBezTo>
                  <a:cubicBezTo>
                    <a:pt x="79" y="99"/>
                    <a:pt x="87" y="98"/>
                    <a:pt x="96" y="96"/>
                  </a:cubicBezTo>
                  <a:cubicBezTo>
                    <a:pt x="132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10555;p59">
              <a:extLst>
                <a:ext uri="{FF2B5EF4-FFF2-40B4-BE49-F238E27FC236}">
                  <a16:creationId xmlns:a16="http://schemas.microsoft.com/office/drawing/2014/main" id="{51DF519C-6DB7-F994-4A2E-FB3BB1925DA7}"/>
                </a:ext>
              </a:extLst>
            </p:cNvPr>
            <p:cNvSpPr/>
            <p:nvPr/>
          </p:nvSpPr>
          <p:spPr>
            <a:xfrm flipH="1">
              <a:off x="6921820" y="3484912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5" y="0"/>
                  </a:moveTo>
                  <a:cubicBezTo>
                    <a:pt x="77" y="0"/>
                    <a:pt x="69" y="1"/>
                    <a:pt x="60" y="3"/>
                  </a:cubicBezTo>
                  <a:cubicBezTo>
                    <a:pt x="24" y="15"/>
                    <a:pt x="1" y="63"/>
                    <a:pt x="13" y="99"/>
                  </a:cubicBezTo>
                  <a:cubicBezTo>
                    <a:pt x="22" y="128"/>
                    <a:pt x="56" y="150"/>
                    <a:pt x="88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35"/>
                    <a:pt x="168" y="99"/>
                    <a:pt x="156" y="51"/>
                  </a:cubicBezTo>
                  <a:cubicBezTo>
                    <a:pt x="146" y="22"/>
                    <a:pt x="12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10556;p59">
              <a:extLst>
                <a:ext uri="{FF2B5EF4-FFF2-40B4-BE49-F238E27FC236}">
                  <a16:creationId xmlns:a16="http://schemas.microsoft.com/office/drawing/2014/main" id="{702A27FB-3DB0-253F-B3A3-692A7311860D}"/>
                </a:ext>
              </a:extLst>
            </p:cNvPr>
            <p:cNvSpPr/>
            <p:nvPr/>
          </p:nvSpPr>
          <p:spPr>
            <a:xfrm flipH="1">
              <a:off x="6931487" y="3501061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90" y="0"/>
                  </a:moveTo>
                  <a:cubicBezTo>
                    <a:pt x="84" y="0"/>
                    <a:pt x="78" y="1"/>
                    <a:pt x="72" y="3"/>
                  </a:cubicBezTo>
                  <a:cubicBezTo>
                    <a:pt x="24" y="15"/>
                    <a:pt x="0" y="63"/>
                    <a:pt x="12" y="99"/>
                  </a:cubicBezTo>
                  <a:lnTo>
                    <a:pt x="156" y="63"/>
                  </a:lnTo>
                  <a:cubicBezTo>
                    <a:pt x="146" y="23"/>
                    <a:pt x="119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10557;p59">
              <a:extLst>
                <a:ext uri="{FF2B5EF4-FFF2-40B4-BE49-F238E27FC236}">
                  <a16:creationId xmlns:a16="http://schemas.microsoft.com/office/drawing/2014/main" id="{9FF09BFE-DB56-1978-8330-44540A110F75}"/>
                </a:ext>
              </a:extLst>
            </p:cNvPr>
            <p:cNvSpPr/>
            <p:nvPr/>
          </p:nvSpPr>
          <p:spPr>
            <a:xfrm flipH="1">
              <a:off x="6956007" y="3508136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92" y="1"/>
                  </a:moveTo>
                  <a:cubicBezTo>
                    <a:pt x="85" y="1"/>
                    <a:pt x="79" y="2"/>
                    <a:pt x="73" y="4"/>
                  </a:cubicBezTo>
                  <a:cubicBezTo>
                    <a:pt x="25" y="16"/>
                    <a:pt x="1" y="51"/>
                    <a:pt x="13" y="99"/>
                  </a:cubicBezTo>
                  <a:lnTo>
                    <a:pt x="156" y="51"/>
                  </a:lnTo>
                  <a:cubicBezTo>
                    <a:pt x="146" y="22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10558;p59">
              <a:extLst>
                <a:ext uri="{FF2B5EF4-FFF2-40B4-BE49-F238E27FC236}">
                  <a16:creationId xmlns:a16="http://schemas.microsoft.com/office/drawing/2014/main" id="{C87E177A-9EA0-BFDC-4321-5DD7B3AA5B50}"/>
                </a:ext>
              </a:extLst>
            </p:cNvPr>
            <p:cNvSpPr/>
            <p:nvPr/>
          </p:nvSpPr>
          <p:spPr>
            <a:xfrm flipH="1">
              <a:off x="6946339" y="3491987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79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24" y="16"/>
                    <a:pt x="0" y="64"/>
                    <a:pt x="12" y="99"/>
                  </a:cubicBezTo>
                  <a:cubicBezTo>
                    <a:pt x="22" y="129"/>
                    <a:pt x="48" y="150"/>
                    <a:pt x="84" y="150"/>
                  </a:cubicBezTo>
                  <a:cubicBezTo>
                    <a:pt x="91" y="150"/>
                    <a:pt x="99" y="149"/>
                    <a:pt x="108" y="147"/>
                  </a:cubicBezTo>
                  <a:cubicBezTo>
                    <a:pt x="144" y="135"/>
                    <a:pt x="168" y="99"/>
                    <a:pt x="156" y="64"/>
                  </a:cubicBezTo>
                  <a:cubicBezTo>
                    <a:pt x="146" y="24"/>
                    <a:pt x="111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10559;p59">
              <a:extLst>
                <a:ext uri="{FF2B5EF4-FFF2-40B4-BE49-F238E27FC236}">
                  <a16:creationId xmlns:a16="http://schemas.microsoft.com/office/drawing/2014/main" id="{6F3EBCB7-BEEC-FEF5-32C8-E2CCA3DCED99}"/>
                </a:ext>
              </a:extLst>
            </p:cNvPr>
            <p:cNvSpPr/>
            <p:nvPr/>
          </p:nvSpPr>
          <p:spPr>
            <a:xfrm flipH="1">
              <a:off x="6971507" y="3499764"/>
              <a:ext cx="9127" cy="7453"/>
            </a:xfrm>
            <a:custGeom>
              <a:avLst/>
              <a:gdLst/>
              <a:ahLst/>
              <a:cxnLst/>
              <a:rect l="l" t="t" r="r" b="b"/>
              <a:pathLst>
                <a:path w="169" h="138" extrusionOk="0">
                  <a:moveTo>
                    <a:pt x="92" y="0"/>
                  </a:moveTo>
                  <a:cubicBezTo>
                    <a:pt x="85" y="0"/>
                    <a:pt x="79" y="1"/>
                    <a:pt x="73" y="3"/>
                  </a:cubicBezTo>
                  <a:cubicBezTo>
                    <a:pt x="25" y="15"/>
                    <a:pt x="1" y="51"/>
                    <a:pt x="13" y="87"/>
                  </a:cubicBezTo>
                  <a:cubicBezTo>
                    <a:pt x="23" y="116"/>
                    <a:pt x="57" y="138"/>
                    <a:pt x="89" y="138"/>
                  </a:cubicBezTo>
                  <a:cubicBezTo>
                    <a:pt x="95" y="138"/>
                    <a:pt x="102" y="137"/>
                    <a:pt x="109" y="135"/>
                  </a:cubicBezTo>
                  <a:cubicBezTo>
                    <a:pt x="144" y="123"/>
                    <a:pt x="168" y="87"/>
                    <a:pt x="156" y="51"/>
                  </a:cubicBezTo>
                  <a:cubicBezTo>
                    <a:pt x="147" y="22"/>
                    <a:pt x="12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10560;p59">
              <a:extLst>
                <a:ext uri="{FF2B5EF4-FFF2-40B4-BE49-F238E27FC236}">
                  <a16:creationId xmlns:a16="http://schemas.microsoft.com/office/drawing/2014/main" id="{F5C4FB0C-A06E-79B2-9934-8A8B051A8FBC}"/>
                </a:ext>
              </a:extLst>
            </p:cNvPr>
            <p:cNvSpPr/>
            <p:nvPr/>
          </p:nvSpPr>
          <p:spPr>
            <a:xfrm flipH="1">
              <a:off x="6996080" y="3506839"/>
              <a:ext cx="9073" cy="7561"/>
            </a:xfrm>
            <a:custGeom>
              <a:avLst/>
              <a:gdLst/>
              <a:ahLst/>
              <a:cxnLst/>
              <a:rect l="l" t="t" r="r" b="b"/>
              <a:pathLst>
                <a:path w="168" h="140" extrusionOk="0">
                  <a:moveTo>
                    <a:pt x="85" y="1"/>
                  </a:moveTo>
                  <a:cubicBezTo>
                    <a:pt x="77" y="1"/>
                    <a:pt x="69" y="2"/>
                    <a:pt x="60" y="4"/>
                  </a:cubicBezTo>
                  <a:cubicBezTo>
                    <a:pt x="24" y="16"/>
                    <a:pt x="1" y="52"/>
                    <a:pt x="13" y="87"/>
                  </a:cubicBezTo>
                  <a:cubicBezTo>
                    <a:pt x="22" y="124"/>
                    <a:pt x="45" y="140"/>
                    <a:pt x="76" y="140"/>
                  </a:cubicBezTo>
                  <a:cubicBezTo>
                    <a:pt x="86" y="140"/>
                    <a:pt x="97" y="138"/>
                    <a:pt x="108" y="135"/>
                  </a:cubicBezTo>
                  <a:cubicBezTo>
                    <a:pt x="144" y="123"/>
                    <a:pt x="168" y="87"/>
                    <a:pt x="156" y="52"/>
                  </a:cubicBezTo>
                  <a:cubicBezTo>
                    <a:pt x="146" y="22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10561;p59">
              <a:extLst>
                <a:ext uri="{FF2B5EF4-FFF2-40B4-BE49-F238E27FC236}">
                  <a16:creationId xmlns:a16="http://schemas.microsoft.com/office/drawing/2014/main" id="{B7D679E1-C8A7-7862-05A0-B4DDB06D5918}"/>
                </a:ext>
              </a:extLst>
            </p:cNvPr>
            <p:cNvSpPr/>
            <p:nvPr/>
          </p:nvSpPr>
          <p:spPr>
            <a:xfrm flipH="1">
              <a:off x="6980580" y="3515264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84" y="0"/>
                  </a:moveTo>
                  <a:cubicBezTo>
                    <a:pt x="77" y="0"/>
                    <a:pt x="69" y="1"/>
                    <a:pt x="60" y="3"/>
                  </a:cubicBezTo>
                  <a:cubicBezTo>
                    <a:pt x="24" y="15"/>
                    <a:pt x="0" y="51"/>
                    <a:pt x="12" y="87"/>
                  </a:cubicBezTo>
                  <a:lnTo>
                    <a:pt x="156" y="51"/>
                  </a:lnTo>
                  <a:cubicBezTo>
                    <a:pt x="146" y="21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10562;p59">
              <a:extLst>
                <a:ext uri="{FF2B5EF4-FFF2-40B4-BE49-F238E27FC236}">
                  <a16:creationId xmlns:a16="http://schemas.microsoft.com/office/drawing/2014/main" id="{169E7F9D-9649-5FCA-E726-1F1E0D16BDDD}"/>
                </a:ext>
              </a:extLst>
            </p:cNvPr>
            <p:cNvSpPr/>
            <p:nvPr/>
          </p:nvSpPr>
          <p:spPr>
            <a:xfrm flipH="1">
              <a:off x="6987007" y="3494094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144" y="1"/>
                  </a:moveTo>
                  <a:lnTo>
                    <a:pt x="1" y="36"/>
                  </a:lnTo>
                  <a:cubicBezTo>
                    <a:pt x="11" y="66"/>
                    <a:pt x="45" y="87"/>
                    <a:pt x="77" y="87"/>
                  </a:cubicBezTo>
                  <a:cubicBezTo>
                    <a:pt x="83" y="87"/>
                    <a:pt x="90" y="86"/>
                    <a:pt x="97" y="84"/>
                  </a:cubicBezTo>
                  <a:cubicBezTo>
                    <a:pt x="132" y="72"/>
                    <a:pt x="156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10563;p59">
              <a:extLst>
                <a:ext uri="{FF2B5EF4-FFF2-40B4-BE49-F238E27FC236}">
                  <a16:creationId xmlns:a16="http://schemas.microsoft.com/office/drawing/2014/main" id="{3994D24A-97D6-2B8A-959D-A5351C831076}"/>
                </a:ext>
              </a:extLst>
            </p:cNvPr>
            <p:cNvSpPr/>
            <p:nvPr/>
          </p:nvSpPr>
          <p:spPr>
            <a:xfrm flipH="1">
              <a:off x="6962488" y="3486371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44" y="0"/>
                  </a:moveTo>
                  <a:lnTo>
                    <a:pt x="0" y="48"/>
                  </a:lnTo>
                  <a:cubicBezTo>
                    <a:pt x="10" y="77"/>
                    <a:pt x="44" y="99"/>
                    <a:pt x="76" y="99"/>
                  </a:cubicBezTo>
                  <a:cubicBezTo>
                    <a:pt x="83" y="99"/>
                    <a:pt x="90" y="98"/>
                    <a:pt x="96" y="96"/>
                  </a:cubicBezTo>
                  <a:cubicBezTo>
                    <a:pt x="132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10564;p59">
              <a:extLst>
                <a:ext uri="{FF2B5EF4-FFF2-40B4-BE49-F238E27FC236}">
                  <a16:creationId xmlns:a16="http://schemas.microsoft.com/office/drawing/2014/main" id="{9528DFD6-F00E-5807-1E7C-A4852D74ECEF}"/>
                </a:ext>
              </a:extLst>
            </p:cNvPr>
            <p:cNvSpPr/>
            <p:nvPr/>
          </p:nvSpPr>
          <p:spPr>
            <a:xfrm flipH="1">
              <a:off x="6937914" y="3479242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144" y="1"/>
                  </a:moveTo>
                  <a:lnTo>
                    <a:pt x="1" y="36"/>
                  </a:lnTo>
                  <a:cubicBezTo>
                    <a:pt x="10" y="66"/>
                    <a:pt x="36" y="87"/>
                    <a:pt x="72" y="87"/>
                  </a:cubicBezTo>
                  <a:cubicBezTo>
                    <a:pt x="80" y="87"/>
                    <a:pt x="88" y="86"/>
                    <a:pt x="96" y="84"/>
                  </a:cubicBezTo>
                  <a:cubicBezTo>
                    <a:pt x="132" y="72"/>
                    <a:pt x="156" y="36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10565;p59">
              <a:extLst>
                <a:ext uri="{FF2B5EF4-FFF2-40B4-BE49-F238E27FC236}">
                  <a16:creationId xmlns:a16="http://schemas.microsoft.com/office/drawing/2014/main" id="{A52D9208-04EC-8BC0-92E4-8B1F3580DF25}"/>
                </a:ext>
              </a:extLst>
            </p:cNvPr>
            <p:cNvSpPr/>
            <p:nvPr/>
          </p:nvSpPr>
          <p:spPr>
            <a:xfrm flipH="1">
              <a:off x="6914691" y="3510728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4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87"/>
                  </a:cubicBezTo>
                  <a:cubicBezTo>
                    <a:pt x="22" y="127"/>
                    <a:pt x="56" y="150"/>
                    <a:pt x="88" y="150"/>
                  </a:cubicBezTo>
                  <a:cubicBezTo>
                    <a:pt x="95" y="150"/>
                    <a:pt x="102" y="149"/>
                    <a:pt x="108" y="147"/>
                  </a:cubicBezTo>
                  <a:cubicBezTo>
                    <a:pt x="144" y="135"/>
                    <a:pt x="167" y="99"/>
                    <a:pt x="156" y="51"/>
                  </a:cubicBezTo>
                  <a:cubicBezTo>
                    <a:pt x="146" y="22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10566;p59">
              <a:extLst>
                <a:ext uri="{FF2B5EF4-FFF2-40B4-BE49-F238E27FC236}">
                  <a16:creationId xmlns:a16="http://schemas.microsoft.com/office/drawing/2014/main" id="{83AAF145-D7BE-51D3-CE4B-E62D561C0AC0}"/>
                </a:ext>
              </a:extLst>
            </p:cNvPr>
            <p:cNvSpPr/>
            <p:nvPr/>
          </p:nvSpPr>
          <p:spPr>
            <a:xfrm flipH="1">
              <a:off x="6924358" y="3526876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85" y="0"/>
                  </a:moveTo>
                  <a:cubicBezTo>
                    <a:pt x="77" y="0"/>
                    <a:pt x="69" y="1"/>
                    <a:pt x="60" y="3"/>
                  </a:cubicBezTo>
                  <a:cubicBezTo>
                    <a:pt x="25" y="15"/>
                    <a:pt x="1" y="51"/>
                    <a:pt x="13" y="87"/>
                  </a:cubicBezTo>
                  <a:lnTo>
                    <a:pt x="156" y="51"/>
                  </a:lnTo>
                  <a:cubicBezTo>
                    <a:pt x="146" y="22"/>
                    <a:pt x="12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10567;p59">
              <a:extLst>
                <a:ext uri="{FF2B5EF4-FFF2-40B4-BE49-F238E27FC236}">
                  <a16:creationId xmlns:a16="http://schemas.microsoft.com/office/drawing/2014/main" id="{73CA8C9A-E613-A5C9-6931-F40E90E30EF1}"/>
                </a:ext>
              </a:extLst>
            </p:cNvPr>
            <p:cNvSpPr/>
            <p:nvPr/>
          </p:nvSpPr>
          <p:spPr>
            <a:xfrm flipH="1">
              <a:off x="6949580" y="3532871"/>
              <a:ext cx="8425" cy="5185"/>
            </a:xfrm>
            <a:custGeom>
              <a:avLst/>
              <a:gdLst/>
              <a:ahLst/>
              <a:cxnLst/>
              <a:rect l="l" t="t" r="r" b="b"/>
              <a:pathLst>
                <a:path w="156" h="96" extrusionOk="0">
                  <a:moveTo>
                    <a:pt x="72" y="0"/>
                  </a:moveTo>
                  <a:cubicBezTo>
                    <a:pt x="36" y="12"/>
                    <a:pt x="0" y="60"/>
                    <a:pt x="12" y="96"/>
                  </a:cubicBezTo>
                  <a:lnTo>
                    <a:pt x="156" y="60"/>
                  </a:ln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10568;p59">
              <a:extLst>
                <a:ext uri="{FF2B5EF4-FFF2-40B4-BE49-F238E27FC236}">
                  <a16:creationId xmlns:a16="http://schemas.microsoft.com/office/drawing/2014/main" id="{29F67A6A-5A97-54B2-F21B-584EC2A83F73}"/>
                </a:ext>
              </a:extLst>
            </p:cNvPr>
            <p:cNvSpPr/>
            <p:nvPr/>
          </p:nvSpPr>
          <p:spPr>
            <a:xfrm flipH="1">
              <a:off x="6939859" y="3517209"/>
              <a:ext cx="8479" cy="8101"/>
            </a:xfrm>
            <a:custGeom>
              <a:avLst/>
              <a:gdLst/>
              <a:ahLst/>
              <a:cxnLst/>
              <a:rect l="l" t="t" r="r" b="b"/>
              <a:pathLst>
                <a:path w="157" h="150" extrusionOk="0">
                  <a:moveTo>
                    <a:pt x="80" y="0"/>
                  </a:moveTo>
                  <a:cubicBezTo>
                    <a:pt x="73" y="0"/>
                    <a:pt x="67" y="1"/>
                    <a:pt x="61" y="3"/>
                  </a:cubicBezTo>
                  <a:cubicBezTo>
                    <a:pt x="25" y="15"/>
                    <a:pt x="1" y="51"/>
                    <a:pt x="13" y="99"/>
                  </a:cubicBezTo>
                  <a:cubicBezTo>
                    <a:pt x="13" y="128"/>
                    <a:pt x="45" y="150"/>
                    <a:pt x="77" y="150"/>
                  </a:cubicBezTo>
                  <a:cubicBezTo>
                    <a:pt x="83" y="150"/>
                    <a:pt x="90" y="149"/>
                    <a:pt x="96" y="147"/>
                  </a:cubicBezTo>
                  <a:cubicBezTo>
                    <a:pt x="132" y="135"/>
                    <a:pt x="156" y="99"/>
                    <a:pt x="144" y="63"/>
                  </a:cubicBezTo>
                  <a:cubicBezTo>
                    <a:pt x="144" y="23"/>
                    <a:pt x="111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10569;p59">
              <a:extLst>
                <a:ext uri="{FF2B5EF4-FFF2-40B4-BE49-F238E27FC236}">
                  <a16:creationId xmlns:a16="http://schemas.microsoft.com/office/drawing/2014/main" id="{2C8C9B34-E961-4C0C-45C6-05141CAB27E1}"/>
                </a:ext>
              </a:extLst>
            </p:cNvPr>
            <p:cNvSpPr/>
            <p:nvPr/>
          </p:nvSpPr>
          <p:spPr>
            <a:xfrm flipH="1">
              <a:off x="6964432" y="3523798"/>
              <a:ext cx="9073" cy="7993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60" y="1"/>
                  </a:moveTo>
                  <a:cubicBezTo>
                    <a:pt x="24" y="13"/>
                    <a:pt x="0" y="60"/>
                    <a:pt x="12" y="96"/>
                  </a:cubicBezTo>
                  <a:cubicBezTo>
                    <a:pt x="22" y="126"/>
                    <a:pt x="48" y="147"/>
                    <a:pt x="77" y="147"/>
                  </a:cubicBezTo>
                  <a:cubicBezTo>
                    <a:pt x="83" y="147"/>
                    <a:pt x="90" y="146"/>
                    <a:pt x="96" y="144"/>
                  </a:cubicBezTo>
                  <a:cubicBezTo>
                    <a:pt x="144" y="132"/>
                    <a:pt x="168" y="96"/>
                    <a:pt x="156" y="60"/>
                  </a:cubicBezTo>
                  <a:cubicBezTo>
                    <a:pt x="144" y="13"/>
                    <a:pt x="10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10570;p59">
              <a:extLst>
                <a:ext uri="{FF2B5EF4-FFF2-40B4-BE49-F238E27FC236}">
                  <a16:creationId xmlns:a16="http://schemas.microsoft.com/office/drawing/2014/main" id="{D666A8EB-7F68-CE80-2FC5-11CE2FA3DDF2}"/>
                </a:ext>
              </a:extLst>
            </p:cNvPr>
            <p:cNvSpPr/>
            <p:nvPr/>
          </p:nvSpPr>
          <p:spPr>
            <a:xfrm flipH="1">
              <a:off x="6989599" y="3530765"/>
              <a:ext cx="9073" cy="7453"/>
            </a:xfrm>
            <a:custGeom>
              <a:avLst/>
              <a:gdLst/>
              <a:ahLst/>
              <a:cxnLst/>
              <a:rect l="l" t="t" r="r" b="b"/>
              <a:pathLst>
                <a:path w="168" h="138" extrusionOk="0">
                  <a:moveTo>
                    <a:pt x="91" y="0"/>
                  </a:moveTo>
                  <a:cubicBezTo>
                    <a:pt x="85" y="0"/>
                    <a:pt x="78" y="1"/>
                    <a:pt x="72" y="3"/>
                  </a:cubicBezTo>
                  <a:cubicBezTo>
                    <a:pt x="24" y="15"/>
                    <a:pt x="0" y="51"/>
                    <a:pt x="12" y="87"/>
                  </a:cubicBezTo>
                  <a:cubicBezTo>
                    <a:pt x="22" y="116"/>
                    <a:pt x="48" y="138"/>
                    <a:pt x="84" y="138"/>
                  </a:cubicBezTo>
                  <a:cubicBezTo>
                    <a:pt x="91" y="138"/>
                    <a:pt x="99" y="137"/>
                    <a:pt x="108" y="135"/>
                  </a:cubicBezTo>
                  <a:cubicBezTo>
                    <a:pt x="144" y="123"/>
                    <a:pt x="168" y="87"/>
                    <a:pt x="156" y="51"/>
                  </a:cubicBezTo>
                  <a:cubicBezTo>
                    <a:pt x="146" y="21"/>
                    <a:pt x="12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10571;p59">
              <a:extLst>
                <a:ext uri="{FF2B5EF4-FFF2-40B4-BE49-F238E27FC236}">
                  <a16:creationId xmlns:a16="http://schemas.microsoft.com/office/drawing/2014/main" id="{47AD0589-EC6F-A42E-323D-5A95BC93BB16}"/>
                </a:ext>
              </a:extLst>
            </p:cNvPr>
            <p:cNvSpPr/>
            <p:nvPr/>
          </p:nvSpPr>
          <p:spPr>
            <a:xfrm flipH="1">
              <a:off x="6974099" y="3539136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84" y="0"/>
                  </a:moveTo>
                  <a:cubicBezTo>
                    <a:pt x="76" y="0"/>
                    <a:pt x="68" y="1"/>
                    <a:pt x="60" y="4"/>
                  </a:cubicBezTo>
                  <a:cubicBezTo>
                    <a:pt x="24" y="16"/>
                    <a:pt x="0" y="51"/>
                    <a:pt x="12" y="87"/>
                  </a:cubicBezTo>
                  <a:lnTo>
                    <a:pt x="155" y="51"/>
                  </a:lnTo>
                  <a:cubicBezTo>
                    <a:pt x="146" y="22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10572;p59">
              <a:extLst>
                <a:ext uri="{FF2B5EF4-FFF2-40B4-BE49-F238E27FC236}">
                  <a16:creationId xmlns:a16="http://schemas.microsoft.com/office/drawing/2014/main" id="{BB113E48-25FD-E6AE-62AA-D829A8E5C1AA}"/>
                </a:ext>
              </a:extLst>
            </p:cNvPr>
            <p:cNvSpPr/>
            <p:nvPr/>
          </p:nvSpPr>
          <p:spPr>
            <a:xfrm flipH="1">
              <a:off x="6979932" y="3518019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44" y="0"/>
                  </a:moveTo>
                  <a:lnTo>
                    <a:pt x="0" y="36"/>
                  </a:lnTo>
                  <a:cubicBezTo>
                    <a:pt x="10" y="65"/>
                    <a:pt x="36" y="87"/>
                    <a:pt x="72" y="87"/>
                  </a:cubicBezTo>
                  <a:cubicBezTo>
                    <a:pt x="80" y="87"/>
                    <a:pt x="88" y="86"/>
                    <a:pt x="96" y="84"/>
                  </a:cubicBezTo>
                  <a:cubicBezTo>
                    <a:pt x="132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10573;p59">
              <a:extLst>
                <a:ext uri="{FF2B5EF4-FFF2-40B4-BE49-F238E27FC236}">
                  <a16:creationId xmlns:a16="http://schemas.microsoft.com/office/drawing/2014/main" id="{FA9EC68D-8E44-0CEC-228E-67BB332AF01F}"/>
                </a:ext>
              </a:extLst>
            </p:cNvPr>
            <p:cNvSpPr/>
            <p:nvPr/>
          </p:nvSpPr>
          <p:spPr>
            <a:xfrm flipH="1">
              <a:off x="6955359" y="3510890"/>
              <a:ext cx="8479" cy="5401"/>
            </a:xfrm>
            <a:custGeom>
              <a:avLst/>
              <a:gdLst/>
              <a:ahLst/>
              <a:cxnLst/>
              <a:rect l="l" t="t" r="r" b="b"/>
              <a:pathLst>
                <a:path w="157" h="100" extrusionOk="0">
                  <a:moveTo>
                    <a:pt x="144" y="0"/>
                  </a:moveTo>
                  <a:lnTo>
                    <a:pt x="1" y="48"/>
                  </a:lnTo>
                  <a:cubicBezTo>
                    <a:pt x="11" y="78"/>
                    <a:pt x="37" y="99"/>
                    <a:pt x="72" y="99"/>
                  </a:cubicBezTo>
                  <a:cubicBezTo>
                    <a:pt x="80" y="99"/>
                    <a:pt x="88" y="98"/>
                    <a:pt x="96" y="96"/>
                  </a:cubicBezTo>
                  <a:cubicBezTo>
                    <a:pt x="132" y="84"/>
                    <a:pt x="156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10574;p59">
              <a:extLst>
                <a:ext uri="{FF2B5EF4-FFF2-40B4-BE49-F238E27FC236}">
                  <a16:creationId xmlns:a16="http://schemas.microsoft.com/office/drawing/2014/main" id="{5B209E4A-420C-DEC6-ECB8-412E300BA2D0}"/>
                </a:ext>
              </a:extLst>
            </p:cNvPr>
            <p:cNvSpPr/>
            <p:nvPr/>
          </p:nvSpPr>
          <p:spPr>
            <a:xfrm flipH="1">
              <a:off x="6930839" y="3504409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44" y="1"/>
                  </a:moveTo>
                  <a:lnTo>
                    <a:pt x="0" y="37"/>
                  </a:lnTo>
                  <a:cubicBezTo>
                    <a:pt x="10" y="66"/>
                    <a:pt x="44" y="88"/>
                    <a:pt x="76" y="88"/>
                  </a:cubicBezTo>
                  <a:cubicBezTo>
                    <a:pt x="83" y="88"/>
                    <a:pt x="89" y="87"/>
                    <a:pt x="96" y="85"/>
                  </a:cubicBezTo>
                  <a:cubicBezTo>
                    <a:pt x="132" y="85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10575;p59">
              <a:extLst>
                <a:ext uri="{FF2B5EF4-FFF2-40B4-BE49-F238E27FC236}">
                  <a16:creationId xmlns:a16="http://schemas.microsoft.com/office/drawing/2014/main" id="{BD15B316-BF9C-C1AC-C03D-083A3E4A3097}"/>
                </a:ext>
              </a:extLst>
            </p:cNvPr>
            <p:cNvSpPr/>
            <p:nvPr/>
          </p:nvSpPr>
          <p:spPr>
            <a:xfrm flipH="1">
              <a:off x="6908210" y="3536543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91" y="1"/>
                  </a:moveTo>
                  <a:cubicBezTo>
                    <a:pt x="85" y="1"/>
                    <a:pt x="79" y="2"/>
                    <a:pt x="72" y="4"/>
                  </a:cubicBezTo>
                  <a:cubicBezTo>
                    <a:pt x="25" y="16"/>
                    <a:pt x="1" y="52"/>
                    <a:pt x="13" y="99"/>
                  </a:cubicBezTo>
                  <a:cubicBezTo>
                    <a:pt x="22" y="129"/>
                    <a:pt x="48" y="150"/>
                    <a:pt x="84" y="150"/>
                  </a:cubicBezTo>
                  <a:cubicBezTo>
                    <a:pt x="92" y="150"/>
                    <a:pt x="100" y="149"/>
                    <a:pt x="108" y="147"/>
                  </a:cubicBezTo>
                  <a:cubicBezTo>
                    <a:pt x="144" y="147"/>
                    <a:pt x="168" y="99"/>
                    <a:pt x="156" y="64"/>
                  </a:cubicBezTo>
                  <a:cubicBezTo>
                    <a:pt x="146" y="24"/>
                    <a:pt x="120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10576;p59">
              <a:extLst>
                <a:ext uri="{FF2B5EF4-FFF2-40B4-BE49-F238E27FC236}">
                  <a16:creationId xmlns:a16="http://schemas.microsoft.com/office/drawing/2014/main" id="{72BD48D7-85CF-DD8B-2E05-8C05936FF50A}"/>
                </a:ext>
              </a:extLst>
            </p:cNvPr>
            <p:cNvSpPr/>
            <p:nvPr/>
          </p:nvSpPr>
          <p:spPr>
            <a:xfrm flipH="1">
              <a:off x="6918580" y="3552691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91" y="1"/>
                  </a:moveTo>
                  <a:cubicBezTo>
                    <a:pt x="85" y="1"/>
                    <a:pt x="78" y="2"/>
                    <a:pt x="72" y="4"/>
                  </a:cubicBezTo>
                  <a:cubicBezTo>
                    <a:pt x="24" y="4"/>
                    <a:pt x="0" y="51"/>
                    <a:pt x="12" y="87"/>
                  </a:cubicBezTo>
                  <a:lnTo>
                    <a:pt x="156" y="51"/>
                  </a:lnTo>
                  <a:cubicBezTo>
                    <a:pt x="146" y="22"/>
                    <a:pt x="120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10577;p59">
              <a:extLst>
                <a:ext uri="{FF2B5EF4-FFF2-40B4-BE49-F238E27FC236}">
                  <a16:creationId xmlns:a16="http://schemas.microsoft.com/office/drawing/2014/main" id="{D77222D2-3129-D939-233E-A77680079562}"/>
                </a:ext>
              </a:extLst>
            </p:cNvPr>
            <p:cNvSpPr/>
            <p:nvPr/>
          </p:nvSpPr>
          <p:spPr>
            <a:xfrm flipH="1">
              <a:off x="6943747" y="3557876"/>
              <a:ext cx="7831" cy="4699"/>
            </a:xfrm>
            <a:custGeom>
              <a:avLst/>
              <a:gdLst/>
              <a:ahLst/>
              <a:cxnLst/>
              <a:rect l="l" t="t" r="r" b="b"/>
              <a:pathLst>
                <a:path w="145" h="87" extrusionOk="0">
                  <a:moveTo>
                    <a:pt x="80" y="0"/>
                  </a:moveTo>
                  <a:cubicBezTo>
                    <a:pt x="73" y="0"/>
                    <a:pt x="67" y="1"/>
                    <a:pt x="61" y="3"/>
                  </a:cubicBezTo>
                  <a:cubicBezTo>
                    <a:pt x="25" y="15"/>
                    <a:pt x="1" y="51"/>
                    <a:pt x="1" y="87"/>
                  </a:cubicBezTo>
                  <a:lnTo>
                    <a:pt x="144" y="63"/>
                  </a:lnTo>
                  <a:cubicBezTo>
                    <a:pt x="144" y="23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10578;p59">
              <a:extLst>
                <a:ext uri="{FF2B5EF4-FFF2-40B4-BE49-F238E27FC236}">
                  <a16:creationId xmlns:a16="http://schemas.microsoft.com/office/drawing/2014/main" id="{5F9748B5-BCA0-36C6-4845-8C1A38730B6B}"/>
                </a:ext>
              </a:extLst>
            </p:cNvPr>
            <p:cNvSpPr/>
            <p:nvPr/>
          </p:nvSpPr>
          <p:spPr>
            <a:xfrm flipH="1">
              <a:off x="6933432" y="3542376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90" y="0"/>
                  </a:moveTo>
                  <a:cubicBezTo>
                    <a:pt x="84" y="0"/>
                    <a:pt x="78" y="1"/>
                    <a:pt x="72" y="3"/>
                  </a:cubicBezTo>
                  <a:cubicBezTo>
                    <a:pt x="24" y="15"/>
                    <a:pt x="0" y="51"/>
                    <a:pt x="12" y="99"/>
                  </a:cubicBezTo>
                  <a:cubicBezTo>
                    <a:pt x="22" y="129"/>
                    <a:pt x="48" y="150"/>
                    <a:pt x="84" y="150"/>
                  </a:cubicBezTo>
                  <a:cubicBezTo>
                    <a:pt x="91" y="150"/>
                    <a:pt x="99" y="149"/>
                    <a:pt x="108" y="147"/>
                  </a:cubicBezTo>
                  <a:cubicBezTo>
                    <a:pt x="144" y="147"/>
                    <a:pt x="168" y="99"/>
                    <a:pt x="156" y="63"/>
                  </a:cubicBezTo>
                  <a:cubicBezTo>
                    <a:pt x="146" y="24"/>
                    <a:pt x="12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10579;p59">
              <a:extLst>
                <a:ext uri="{FF2B5EF4-FFF2-40B4-BE49-F238E27FC236}">
                  <a16:creationId xmlns:a16="http://schemas.microsoft.com/office/drawing/2014/main" id="{7F8D3066-A446-35C8-C937-4F199B2A1F6B}"/>
                </a:ext>
              </a:extLst>
            </p:cNvPr>
            <p:cNvSpPr/>
            <p:nvPr/>
          </p:nvSpPr>
          <p:spPr>
            <a:xfrm flipH="1">
              <a:off x="6958599" y="3548317"/>
              <a:ext cx="9073" cy="7993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72" y="1"/>
                  </a:moveTo>
                  <a:cubicBezTo>
                    <a:pt x="36" y="13"/>
                    <a:pt x="0" y="49"/>
                    <a:pt x="12" y="97"/>
                  </a:cubicBezTo>
                  <a:cubicBezTo>
                    <a:pt x="22" y="126"/>
                    <a:pt x="48" y="148"/>
                    <a:pt x="83" y="148"/>
                  </a:cubicBezTo>
                  <a:cubicBezTo>
                    <a:pt x="91" y="148"/>
                    <a:pt x="99" y="147"/>
                    <a:pt x="108" y="144"/>
                  </a:cubicBezTo>
                  <a:cubicBezTo>
                    <a:pt x="144" y="132"/>
                    <a:pt x="167" y="97"/>
                    <a:pt x="155" y="61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10580;p59">
              <a:extLst>
                <a:ext uri="{FF2B5EF4-FFF2-40B4-BE49-F238E27FC236}">
                  <a16:creationId xmlns:a16="http://schemas.microsoft.com/office/drawing/2014/main" id="{265F1F24-63F4-9C32-32EE-59971F9847D1}"/>
                </a:ext>
              </a:extLst>
            </p:cNvPr>
            <p:cNvSpPr/>
            <p:nvPr/>
          </p:nvSpPr>
          <p:spPr>
            <a:xfrm flipH="1">
              <a:off x="6983766" y="3554636"/>
              <a:ext cx="8479" cy="7507"/>
            </a:xfrm>
            <a:custGeom>
              <a:avLst/>
              <a:gdLst/>
              <a:ahLst/>
              <a:cxnLst/>
              <a:rect l="l" t="t" r="r" b="b"/>
              <a:pathLst>
                <a:path w="157" h="139" extrusionOk="0">
                  <a:moveTo>
                    <a:pt x="80" y="0"/>
                  </a:moveTo>
                  <a:cubicBezTo>
                    <a:pt x="74" y="0"/>
                    <a:pt x="67" y="1"/>
                    <a:pt x="60" y="4"/>
                  </a:cubicBezTo>
                  <a:cubicBezTo>
                    <a:pt x="25" y="4"/>
                    <a:pt x="1" y="51"/>
                    <a:pt x="1" y="87"/>
                  </a:cubicBezTo>
                  <a:cubicBezTo>
                    <a:pt x="11" y="117"/>
                    <a:pt x="37" y="138"/>
                    <a:pt x="72" y="138"/>
                  </a:cubicBezTo>
                  <a:cubicBezTo>
                    <a:pt x="80" y="138"/>
                    <a:pt x="88" y="137"/>
                    <a:pt x="96" y="135"/>
                  </a:cubicBezTo>
                  <a:cubicBezTo>
                    <a:pt x="132" y="123"/>
                    <a:pt x="156" y="87"/>
                    <a:pt x="144" y="51"/>
                  </a:cubicBezTo>
                  <a:cubicBezTo>
                    <a:pt x="144" y="22"/>
                    <a:pt x="112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10581;p59">
              <a:extLst>
                <a:ext uri="{FF2B5EF4-FFF2-40B4-BE49-F238E27FC236}">
                  <a16:creationId xmlns:a16="http://schemas.microsoft.com/office/drawing/2014/main" id="{625F79ED-681B-B858-57AA-3B363A9C6EFA}"/>
                </a:ext>
              </a:extLst>
            </p:cNvPr>
            <p:cNvSpPr/>
            <p:nvPr/>
          </p:nvSpPr>
          <p:spPr>
            <a:xfrm flipH="1">
              <a:off x="6968266" y="3563655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85" y="1"/>
                  </a:moveTo>
                  <a:cubicBezTo>
                    <a:pt x="77" y="1"/>
                    <a:pt x="69" y="2"/>
                    <a:pt x="60" y="4"/>
                  </a:cubicBezTo>
                  <a:cubicBezTo>
                    <a:pt x="25" y="4"/>
                    <a:pt x="1" y="52"/>
                    <a:pt x="13" y="88"/>
                  </a:cubicBezTo>
                  <a:lnTo>
                    <a:pt x="156" y="52"/>
                  </a:lnTo>
                  <a:cubicBezTo>
                    <a:pt x="146" y="22"/>
                    <a:pt x="12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10582;p59">
              <a:extLst>
                <a:ext uri="{FF2B5EF4-FFF2-40B4-BE49-F238E27FC236}">
                  <a16:creationId xmlns:a16="http://schemas.microsoft.com/office/drawing/2014/main" id="{CB6030FE-3B29-C98D-B244-F816636A8920}"/>
                </a:ext>
              </a:extLst>
            </p:cNvPr>
            <p:cNvSpPr/>
            <p:nvPr/>
          </p:nvSpPr>
          <p:spPr>
            <a:xfrm flipH="1">
              <a:off x="6973451" y="3541890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43" y="0"/>
                  </a:moveTo>
                  <a:lnTo>
                    <a:pt x="0" y="36"/>
                  </a:lnTo>
                  <a:cubicBezTo>
                    <a:pt x="10" y="76"/>
                    <a:pt x="36" y="99"/>
                    <a:pt x="65" y="99"/>
                  </a:cubicBezTo>
                  <a:cubicBezTo>
                    <a:pt x="71" y="99"/>
                    <a:pt x="78" y="98"/>
                    <a:pt x="84" y="96"/>
                  </a:cubicBezTo>
                  <a:cubicBezTo>
                    <a:pt x="132" y="84"/>
                    <a:pt x="155" y="48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10583;p59">
              <a:extLst>
                <a:ext uri="{FF2B5EF4-FFF2-40B4-BE49-F238E27FC236}">
                  <a16:creationId xmlns:a16="http://schemas.microsoft.com/office/drawing/2014/main" id="{119F1EE5-E819-3FEB-11E5-7790B4096A5C}"/>
                </a:ext>
              </a:extLst>
            </p:cNvPr>
            <p:cNvSpPr/>
            <p:nvPr/>
          </p:nvSpPr>
          <p:spPr>
            <a:xfrm flipH="1">
              <a:off x="6948932" y="3536057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44" y="1"/>
                  </a:moveTo>
                  <a:lnTo>
                    <a:pt x="0" y="37"/>
                  </a:lnTo>
                  <a:cubicBezTo>
                    <a:pt x="10" y="66"/>
                    <a:pt x="36" y="88"/>
                    <a:pt x="72" y="88"/>
                  </a:cubicBezTo>
                  <a:cubicBezTo>
                    <a:pt x="79" y="88"/>
                    <a:pt x="88" y="87"/>
                    <a:pt x="96" y="84"/>
                  </a:cubicBezTo>
                  <a:cubicBezTo>
                    <a:pt x="132" y="84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10584;p59">
              <a:extLst>
                <a:ext uri="{FF2B5EF4-FFF2-40B4-BE49-F238E27FC236}">
                  <a16:creationId xmlns:a16="http://schemas.microsoft.com/office/drawing/2014/main" id="{9F2A76F9-4D42-31C1-4C0F-FB6E33E59FAA}"/>
                </a:ext>
              </a:extLst>
            </p:cNvPr>
            <p:cNvSpPr/>
            <p:nvPr/>
          </p:nvSpPr>
          <p:spPr>
            <a:xfrm flipH="1">
              <a:off x="6924358" y="3529630"/>
              <a:ext cx="7831" cy="5347"/>
            </a:xfrm>
            <a:custGeom>
              <a:avLst/>
              <a:gdLst/>
              <a:ahLst/>
              <a:cxnLst/>
              <a:rect l="l" t="t" r="r" b="b"/>
              <a:pathLst>
                <a:path w="145" h="99" extrusionOk="0">
                  <a:moveTo>
                    <a:pt x="144" y="0"/>
                  </a:moveTo>
                  <a:lnTo>
                    <a:pt x="1" y="36"/>
                  </a:lnTo>
                  <a:cubicBezTo>
                    <a:pt x="11" y="76"/>
                    <a:pt x="37" y="99"/>
                    <a:pt x="66" y="99"/>
                  </a:cubicBezTo>
                  <a:cubicBezTo>
                    <a:pt x="72" y="99"/>
                    <a:pt x="78" y="98"/>
                    <a:pt x="84" y="96"/>
                  </a:cubicBezTo>
                  <a:cubicBezTo>
                    <a:pt x="120" y="84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10585;p59">
              <a:extLst>
                <a:ext uri="{FF2B5EF4-FFF2-40B4-BE49-F238E27FC236}">
                  <a16:creationId xmlns:a16="http://schemas.microsoft.com/office/drawing/2014/main" id="{FF76CB7D-3927-AC8C-185A-AC2F2086CA61}"/>
                </a:ext>
              </a:extLst>
            </p:cNvPr>
            <p:cNvSpPr/>
            <p:nvPr/>
          </p:nvSpPr>
          <p:spPr>
            <a:xfrm flipH="1">
              <a:off x="6902432" y="3563007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90" y="1"/>
                  </a:moveTo>
                  <a:cubicBezTo>
                    <a:pt x="84" y="1"/>
                    <a:pt x="78" y="2"/>
                    <a:pt x="72" y="4"/>
                  </a:cubicBezTo>
                  <a:cubicBezTo>
                    <a:pt x="24" y="4"/>
                    <a:pt x="0" y="52"/>
                    <a:pt x="12" y="88"/>
                  </a:cubicBezTo>
                  <a:cubicBezTo>
                    <a:pt x="22" y="127"/>
                    <a:pt x="48" y="150"/>
                    <a:pt x="78" y="150"/>
                  </a:cubicBezTo>
                  <a:cubicBezTo>
                    <a:pt x="84" y="150"/>
                    <a:pt x="90" y="149"/>
                    <a:pt x="96" y="147"/>
                  </a:cubicBezTo>
                  <a:cubicBezTo>
                    <a:pt x="144" y="147"/>
                    <a:pt x="168" y="100"/>
                    <a:pt x="156" y="64"/>
                  </a:cubicBezTo>
                  <a:cubicBezTo>
                    <a:pt x="146" y="24"/>
                    <a:pt x="119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10586;p59">
              <a:extLst>
                <a:ext uri="{FF2B5EF4-FFF2-40B4-BE49-F238E27FC236}">
                  <a16:creationId xmlns:a16="http://schemas.microsoft.com/office/drawing/2014/main" id="{117715DA-6B21-144E-E197-834907EA3966}"/>
                </a:ext>
              </a:extLst>
            </p:cNvPr>
            <p:cNvSpPr/>
            <p:nvPr/>
          </p:nvSpPr>
          <p:spPr>
            <a:xfrm flipH="1">
              <a:off x="6913395" y="3578561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87" y="1"/>
                  </a:moveTo>
                  <a:cubicBezTo>
                    <a:pt x="82" y="1"/>
                    <a:pt x="78" y="1"/>
                    <a:pt x="73" y="3"/>
                  </a:cubicBezTo>
                  <a:cubicBezTo>
                    <a:pt x="37" y="3"/>
                    <a:pt x="1" y="51"/>
                    <a:pt x="13" y="87"/>
                  </a:cubicBezTo>
                  <a:lnTo>
                    <a:pt x="156" y="63"/>
                  </a:lnTo>
                  <a:cubicBezTo>
                    <a:pt x="146" y="32"/>
                    <a:pt x="118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10587;p59">
              <a:extLst>
                <a:ext uri="{FF2B5EF4-FFF2-40B4-BE49-F238E27FC236}">
                  <a16:creationId xmlns:a16="http://schemas.microsoft.com/office/drawing/2014/main" id="{0426D6B1-1CFB-105B-A809-1ED5DFA44E3C}"/>
                </a:ext>
              </a:extLst>
            </p:cNvPr>
            <p:cNvSpPr/>
            <p:nvPr/>
          </p:nvSpPr>
          <p:spPr>
            <a:xfrm flipH="1">
              <a:off x="6938562" y="3583097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87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37" y="15"/>
                    <a:pt x="1" y="50"/>
                    <a:pt x="13" y="86"/>
                  </a:cubicBezTo>
                  <a:lnTo>
                    <a:pt x="156" y="62"/>
                  </a:lnTo>
                  <a:cubicBezTo>
                    <a:pt x="146" y="31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10588;p59">
              <a:extLst>
                <a:ext uri="{FF2B5EF4-FFF2-40B4-BE49-F238E27FC236}">
                  <a16:creationId xmlns:a16="http://schemas.microsoft.com/office/drawing/2014/main" id="{8AF28CDD-83EA-7BFC-0E9F-0B681755ED67}"/>
                </a:ext>
              </a:extLst>
            </p:cNvPr>
            <p:cNvSpPr/>
            <p:nvPr/>
          </p:nvSpPr>
          <p:spPr>
            <a:xfrm flipH="1">
              <a:off x="6928247" y="3568192"/>
              <a:ext cx="8479" cy="7993"/>
            </a:xfrm>
            <a:custGeom>
              <a:avLst/>
              <a:gdLst/>
              <a:ahLst/>
              <a:cxnLst/>
              <a:rect l="l" t="t" r="r" b="b"/>
              <a:pathLst>
                <a:path w="157" h="148" extrusionOk="0">
                  <a:moveTo>
                    <a:pt x="85" y="1"/>
                  </a:moveTo>
                  <a:cubicBezTo>
                    <a:pt x="77" y="1"/>
                    <a:pt x="69" y="1"/>
                    <a:pt x="61" y="4"/>
                  </a:cubicBezTo>
                  <a:cubicBezTo>
                    <a:pt x="25" y="4"/>
                    <a:pt x="1" y="51"/>
                    <a:pt x="13" y="87"/>
                  </a:cubicBezTo>
                  <a:cubicBezTo>
                    <a:pt x="13" y="123"/>
                    <a:pt x="61" y="147"/>
                    <a:pt x="97" y="147"/>
                  </a:cubicBezTo>
                  <a:cubicBezTo>
                    <a:pt x="132" y="135"/>
                    <a:pt x="156" y="99"/>
                    <a:pt x="156" y="51"/>
                  </a:cubicBezTo>
                  <a:cubicBezTo>
                    <a:pt x="147" y="22"/>
                    <a:pt x="121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10589;p59">
              <a:extLst>
                <a:ext uri="{FF2B5EF4-FFF2-40B4-BE49-F238E27FC236}">
                  <a16:creationId xmlns:a16="http://schemas.microsoft.com/office/drawing/2014/main" id="{61E4B473-E813-548B-9370-D10740B79E69}"/>
                </a:ext>
              </a:extLst>
            </p:cNvPr>
            <p:cNvSpPr/>
            <p:nvPr/>
          </p:nvSpPr>
          <p:spPr>
            <a:xfrm flipH="1">
              <a:off x="6953414" y="3573376"/>
              <a:ext cx="8479" cy="7453"/>
            </a:xfrm>
            <a:custGeom>
              <a:avLst/>
              <a:gdLst/>
              <a:ahLst/>
              <a:cxnLst/>
              <a:rect l="l" t="t" r="r" b="b"/>
              <a:pathLst>
                <a:path w="157" h="138" extrusionOk="0">
                  <a:moveTo>
                    <a:pt x="85" y="0"/>
                  </a:moveTo>
                  <a:cubicBezTo>
                    <a:pt x="77" y="0"/>
                    <a:pt x="69" y="1"/>
                    <a:pt x="60" y="3"/>
                  </a:cubicBezTo>
                  <a:cubicBezTo>
                    <a:pt x="25" y="3"/>
                    <a:pt x="1" y="39"/>
                    <a:pt x="1" y="87"/>
                  </a:cubicBezTo>
                  <a:cubicBezTo>
                    <a:pt x="11" y="116"/>
                    <a:pt x="37" y="138"/>
                    <a:pt x="72" y="138"/>
                  </a:cubicBezTo>
                  <a:cubicBezTo>
                    <a:pt x="80" y="138"/>
                    <a:pt x="88" y="137"/>
                    <a:pt x="96" y="135"/>
                  </a:cubicBezTo>
                  <a:cubicBezTo>
                    <a:pt x="132" y="135"/>
                    <a:pt x="156" y="99"/>
                    <a:pt x="156" y="51"/>
                  </a:cubicBezTo>
                  <a:cubicBezTo>
                    <a:pt x="146" y="22"/>
                    <a:pt x="12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10590;p59">
              <a:extLst>
                <a:ext uri="{FF2B5EF4-FFF2-40B4-BE49-F238E27FC236}">
                  <a16:creationId xmlns:a16="http://schemas.microsoft.com/office/drawing/2014/main" id="{4A1D7D9D-016D-171E-DEED-01BB3199A344}"/>
                </a:ext>
              </a:extLst>
            </p:cNvPr>
            <p:cNvSpPr/>
            <p:nvPr/>
          </p:nvSpPr>
          <p:spPr>
            <a:xfrm flipH="1">
              <a:off x="6978636" y="3578507"/>
              <a:ext cx="8425" cy="7507"/>
            </a:xfrm>
            <a:custGeom>
              <a:avLst/>
              <a:gdLst/>
              <a:ahLst/>
              <a:cxnLst/>
              <a:rect l="l" t="t" r="r" b="b"/>
              <a:pathLst>
                <a:path w="156" h="139" extrusionOk="0">
                  <a:moveTo>
                    <a:pt x="80" y="1"/>
                  </a:moveTo>
                  <a:cubicBezTo>
                    <a:pt x="73" y="1"/>
                    <a:pt x="66" y="2"/>
                    <a:pt x="60" y="4"/>
                  </a:cubicBezTo>
                  <a:cubicBezTo>
                    <a:pt x="24" y="4"/>
                    <a:pt x="0" y="40"/>
                    <a:pt x="0" y="76"/>
                  </a:cubicBezTo>
                  <a:cubicBezTo>
                    <a:pt x="10" y="115"/>
                    <a:pt x="37" y="138"/>
                    <a:pt x="66" y="138"/>
                  </a:cubicBezTo>
                  <a:cubicBezTo>
                    <a:pt x="72" y="138"/>
                    <a:pt x="78" y="137"/>
                    <a:pt x="84" y="135"/>
                  </a:cubicBezTo>
                  <a:cubicBezTo>
                    <a:pt x="132" y="123"/>
                    <a:pt x="156" y="88"/>
                    <a:pt x="144" y="52"/>
                  </a:cubicBezTo>
                  <a:cubicBezTo>
                    <a:pt x="144" y="22"/>
                    <a:pt x="111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10591;p59">
              <a:extLst>
                <a:ext uri="{FF2B5EF4-FFF2-40B4-BE49-F238E27FC236}">
                  <a16:creationId xmlns:a16="http://schemas.microsoft.com/office/drawing/2014/main" id="{8BB3D883-C3E5-9030-AE1D-2673120F2C5F}"/>
                </a:ext>
              </a:extLst>
            </p:cNvPr>
            <p:cNvSpPr/>
            <p:nvPr/>
          </p:nvSpPr>
          <p:spPr>
            <a:xfrm flipH="1">
              <a:off x="6963784" y="3587742"/>
              <a:ext cx="8425" cy="4537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72" y="0"/>
                  </a:moveTo>
                  <a:cubicBezTo>
                    <a:pt x="36" y="12"/>
                    <a:pt x="0" y="48"/>
                    <a:pt x="12" y="84"/>
                  </a:cubicBezTo>
                  <a:lnTo>
                    <a:pt x="156" y="60"/>
                  </a:lnTo>
                  <a:cubicBezTo>
                    <a:pt x="156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10592;p59">
              <a:extLst>
                <a:ext uri="{FF2B5EF4-FFF2-40B4-BE49-F238E27FC236}">
                  <a16:creationId xmlns:a16="http://schemas.microsoft.com/office/drawing/2014/main" id="{716FAC81-410D-CBDF-1BBF-CB2FA206FA0B}"/>
                </a:ext>
              </a:extLst>
            </p:cNvPr>
            <p:cNvSpPr/>
            <p:nvPr/>
          </p:nvSpPr>
          <p:spPr>
            <a:xfrm flipH="1">
              <a:off x="6968266" y="3566409"/>
              <a:ext cx="7831" cy="4753"/>
            </a:xfrm>
            <a:custGeom>
              <a:avLst/>
              <a:gdLst/>
              <a:ahLst/>
              <a:cxnLst/>
              <a:rect l="l" t="t" r="r" b="b"/>
              <a:pathLst>
                <a:path w="145" h="88" extrusionOk="0">
                  <a:moveTo>
                    <a:pt x="144" y="1"/>
                  </a:moveTo>
                  <a:lnTo>
                    <a:pt x="1" y="37"/>
                  </a:lnTo>
                  <a:cubicBezTo>
                    <a:pt x="1" y="66"/>
                    <a:pt x="25" y="88"/>
                    <a:pt x="60" y="88"/>
                  </a:cubicBezTo>
                  <a:cubicBezTo>
                    <a:pt x="68" y="88"/>
                    <a:pt x="76" y="87"/>
                    <a:pt x="84" y="84"/>
                  </a:cubicBezTo>
                  <a:cubicBezTo>
                    <a:pt x="120" y="84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10593;p59">
              <a:extLst>
                <a:ext uri="{FF2B5EF4-FFF2-40B4-BE49-F238E27FC236}">
                  <a16:creationId xmlns:a16="http://schemas.microsoft.com/office/drawing/2014/main" id="{DD91BC44-9A37-8BDE-02D0-48D27B565E70}"/>
                </a:ext>
              </a:extLst>
            </p:cNvPr>
            <p:cNvSpPr/>
            <p:nvPr/>
          </p:nvSpPr>
          <p:spPr>
            <a:xfrm flipH="1">
              <a:off x="6943099" y="3561279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144" y="0"/>
                  </a:moveTo>
                  <a:lnTo>
                    <a:pt x="1" y="24"/>
                  </a:lnTo>
                  <a:cubicBezTo>
                    <a:pt x="11" y="64"/>
                    <a:pt x="37" y="87"/>
                    <a:pt x="66" y="87"/>
                  </a:cubicBezTo>
                  <a:cubicBezTo>
                    <a:pt x="72" y="87"/>
                    <a:pt x="79" y="86"/>
                    <a:pt x="85" y="84"/>
                  </a:cubicBezTo>
                  <a:cubicBezTo>
                    <a:pt x="132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10594;p59">
              <a:extLst>
                <a:ext uri="{FF2B5EF4-FFF2-40B4-BE49-F238E27FC236}">
                  <a16:creationId xmlns:a16="http://schemas.microsoft.com/office/drawing/2014/main" id="{AF883BDC-F95D-F2FA-D724-20941D1FBF6A}"/>
                </a:ext>
              </a:extLst>
            </p:cNvPr>
            <p:cNvSpPr/>
            <p:nvPr/>
          </p:nvSpPr>
          <p:spPr>
            <a:xfrm flipH="1">
              <a:off x="6917932" y="3555446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44" y="0"/>
                  </a:moveTo>
                  <a:lnTo>
                    <a:pt x="0" y="36"/>
                  </a:lnTo>
                  <a:cubicBezTo>
                    <a:pt x="11" y="67"/>
                    <a:pt x="39" y="98"/>
                    <a:pt x="70" y="98"/>
                  </a:cubicBezTo>
                  <a:cubicBezTo>
                    <a:pt x="74" y="98"/>
                    <a:pt x="79" y="98"/>
                    <a:pt x="84" y="96"/>
                  </a:cubicBezTo>
                  <a:cubicBezTo>
                    <a:pt x="132" y="84"/>
                    <a:pt x="156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10595;p59">
              <a:extLst>
                <a:ext uri="{FF2B5EF4-FFF2-40B4-BE49-F238E27FC236}">
                  <a16:creationId xmlns:a16="http://schemas.microsoft.com/office/drawing/2014/main" id="{D6E25E93-5CAF-527B-5D13-BDA93400248A}"/>
                </a:ext>
              </a:extLst>
            </p:cNvPr>
            <p:cNvSpPr/>
            <p:nvPr/>
          </p:nvSpPr>
          <p:spPr>
            <a:xfrm flipH="1">
              <a:off x="6897895" y="3589524"/>
              <a:ext cx="8479" cy="8587"/>
            </a:xfrm>
            <a:custGeom>
              <a:avLst/>
              <a:gdLst/>
              <a:ahLst/>
              <a:cxnLst/>
              <a:rect l="l" t="t" r="r" b="b"/>
              <a:pathLst>
                <a:path w="157" h="159" extrusionOk="0">
                  <a:moveTo>
                    <a:pt x="79" y="1"/>
                  </a:moveTo>
                  <a:cubicBezTo>
                    <a:pt x="73" y="1"/>
                    <a:pt x="67" y="2"/>
                    <a:pt x="61" y="3"/>
                  </a:cubicBezTo>
                  <a:cubicBezTo>
                    <a:pt x="25" y="3"/>
                    <a:pt x="1" y="51"/>
                    <a:pt x="1" y="87"/>
                  </a:cubicBezTo>
                  <a:cubicBezTo>
                    <a:pt x="13" y="135"/>
                    <a:pt x="49" y="159"/>
                    <a:pt x="85" y="159"/>
                  </a:cubicBezTo>
                  <a:cubicBezTo>
                    <a:pt x="132" y="147"/>
                    <a:pt x="156" y="111"/>
                    <a:pt x="144" y="63"/>
                  </a:cubicBezTo>
                  <a:cubicBezTo>
                    <a:pt x="144" y="32"/>
                    <a:pt x="11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10596;p59">
              <a:extLst>
                <a:ext uri="{FF2B5EF4-FFF2-40B4-BE49-F238E27FC236}">
                  <a16:creationId xmlns:a16="http://schemas.microsoft.com/office/drawing/2014/main" id="{2C3C17BD-113A-5E71-5805-55F4E4C72E60}"/>
                </a:ext>
              </a:extLst>
            </p:cNvPr>
            <p:cNvSpPr/>
            <p:nvPr/>
          </p:nvSpPr>
          <p:spPr>
            <a:xfrm flipH="1">
              <a:off x="6908858" y="3604538"/>
              <a:ext cx="8479" cy="5185"/>
            </a:xfrm>
            <a:custGeom>
              <a:avLst/>
              <a:gdLst/>
              <a:ahLst/>
              <a:cxnLst/>
              <a:rect l="l" t="t" r="r" b="b"/>
              <a:pathLst>
                <a:path w="157" h="96" extrusionOk="0">
                  <a:moveTo>
                    <a:pt x="72" y="0"/>
                  </a:moveTo>
                  <a:cubicBezTo>
                    <a:pt x="25" y="12"/>
                    <a:pt x="1" y="48"/>
                    <a:pt x="1" y="96"/>
                  </a:cubicBezTo>
                  <a:lnTo>
                    <a:pt x="156" y="72"/>
                  </a:ln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10597;p59">
              <a:extLst>
                <a:ext uri="{FF2B5EF4-FFF2-40B4-BE49-F238E27FC236}">
                  <a16:creationId xmlns:a16="http://schemas.microsoft.com/office/drawing/2014/main" id="{661E24E1-BBD5-D9DD-AAAA-EBD86FDAAE82}"/>
                </a:ext>
              </a:extLst>
            </p:cNvPr>
            <p:cNvSpPr/>
            <p:nvPr/>
          </p:nvSpPr>
          <p:spPr>
            <a:xfrm flipH="1">
              <a:off x="6934728" y="3608373"/>
              <a:ext cx="7777" cy="4591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60" y="1"/>
                  </a:moveTo>
                  <a:cubicBezTo>
                    <a:pt x="24" y="13"/>
                    <a:pt x="0" y="49"/>
                    <a:pt x="0" y="85"/>
                  </a:cubicBezTo>
                  <a:lnTo>
                    <a:pt x="144" y="61"/>
                  </a:lnTo>
                  <a:cubicBezTo>
                    <a:pt x="144" y="25"/>
                    <a:pt x="10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10598;p59">
              <a:extLst>
                <a:ext uri="{FF2B5EF4-FFF2-40B4-BE49-F238E27FC236}">
                  <a16:creationId xmlns:a16="http://schemas.microsoft.com/office/drawing/2014/main" id="{C49C148F-76BD-0838-A29E-5C87D44B5AD5}"/>
                </a:ext>
              </a:extLst>
            </p:cNvPr>
            <p:cNvSpPr/>
            <p:nvPr/>
          </p:nvSpPr>
          <p:spPr>
            <a:xfrm flipH="1">
              <a:off x="6923710" y="3593521"/>
              <a:ext cx="8479" cy="8479"/>
            </a:xfrm>
            <a:custGeom>
              <a:avLst/>
              <a:gdLst/>
              <a:ahLst/>
              <a:cxnLst/>
              <a:rect l="l" t="t" r="r" b="b"/>
              <a:pathLst>
                <a:path w="157" h="157" extrusionOk="0">
                  <a:moveTo>
                    <a:pt x="72" y="1"/>
                  </a:moveTo>
                  <a:cubicBezTo>
                    <a:pt x="25" y="13"/>
                    <a:pt x="1" y="49"/>
                    <a:pt x="13" y="85"/>
                  </a:cubicBezTo>
                  <a:cubicBezTo>
                    <a:pt x="13" y="132"/>
                    <a:pt x="48" y="156"/>
                    <a:pt x="96" y="156"/>
                  </a:cubicBezTo>
                  <a:cubicBezTo>
                    <a:pt x="132" y="144"/>
                    <a:pt x="156" y="109"/>
                    <a:pt x="156" y="61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10599;p59">
              <a:extLst>
                <a:ext uri="{FF2B5EF4-FFF2-40B4-BE49-F238E27FC236}">
                  <a16:creationId xmlns:a16="http://schemas.microsoft.com/office/drawing/2014/main" id="{28B43AB3-C5A3-AD17-D922-AA12FFD075BE}"/>
                </a:ext>
              </a:extLst>
            </p:cNvPr>
            <p:cNvSpPr/>
            <p:nvPr/>
          </p:nvSpPr>
          <p:spPr>
            <a:xfrm flipH="1">
              <a:off x="6948932" y="3597949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9" y="0"/>
                  </a:moveTo>
                  <a:cubicBezTo>
                    <a:pt x="73" y="0"/>
                    <a:pt x="67" y="1"/>
                    <a:pt x="60" y="3"/>
                  </a:cubicBezTo>
                  <a:cubicBezTo>
                    <a:pt x="24" y="3"/>
                    <a:pt x="0" y="50"/>
                    <a:pt x="0" y="86"/>
                  </a:cubicBezTo>
                  <a:cubicBezTo>
                    <a:pt x="12" y="122"/>
                    <a:pt x="48" y="146"/>
                    <a:pt x="84" y="146"/>
                  </a:cubicBezTo>
                  <a:cubicBezTo>
                    <a:pt x="132" y="134"/>
                    <a:pt x="156" y="98"/>
                    <a:pt x="144" y="62"/>
                  </a:cubicBezTo>
                  <a:cubicBezTo>
                    <a:pt x="144" y="31"/>
                    <a:pt x="117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10600;p59">
              <a:extLst>
                <a:ext uri="{FF2B5EF4-FFF2-40B4-BE49-F238E27FC236}">
                  <a16:creationId xmlns:a16="http://schemas.microsoft.com/office/drawing/2014/main" id="{735C00C3-03CC-8496-4DD6-4BB08A5F7E6A}"/>
                </a:ext>
              </a:extLst>
            </p:cNvPr>
            <p:cNvSpPr/>
            <p:nvPr/>
          </p:nvSpPr>
          <p:spPr>
            <a:xfrm flipH="1">
              <a:off x="6974747" y="3601946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12"/>
                    <a:pt x="0" y="48"/>
                    <a:pt x="12" y="84"/>
                  </a:cubicBezTo>
                  <a:cubicBezTo>
                    <a:pt x="12" y="120"/>
                    <a:pt x="48" y="144"/>
                    <a:pt x="96" y="144"/>
                  </a:cubicBezTo>
                  <a:cubicBezTo>
                    <a:pt x="132" y="132"/>
                    <a:pt x="156" y="96"/>
                    <a:pt x="156" y="60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10601;p59">
              <a:extLst>
                <a:ext uri="{FF2B5EF4-FFF2-40B4-BE49-F238E27FC236}">
                  <a16:creationId xmlns:a16="http://schemas.microsoft.com/office/drawing/2014/main" id="{D85744C6-D8AA-7E80-E0D2-4AB898270EEC}"/>
                </a:ext>
              </a:extLst>
            </p:cNvPr>
            <p:cNvSpPr/>
            <p:nvPr/>
          </p:nvSpPr>
          <p:spPr>
            <a:xfrm flipH="1">
              <a:off x="6959895" y="3612153"/>
              <a:ext cx="7777" cy="4699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78" y="0"/>
                  </a:moveTo>
                  <a:cubicBezTo>
                    <a:pt x="72" y="0"/>
                    <a:pt x="66" y="1"/>
                    <a:pt x="60" y="3"/>
                  </a:cubicBezTo>
                  <a:cubicBezTo>
                    <a:pt x="24" y="3"/>
                    <a:pt x="0" y="39"/>
                    <a:pt x="0" y="86"/>
                  </a:cubicBezTo>
                  <a:lnTo>
                    <a:pt x="144" y="62"/>
                  </a:lnTo>
                  <a:cubicBezTo>
                    <a:pt x="144" y="31"/>
                    <a:pt x="11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10602;p59">
              <a:extLst>
                <a:ext uri="{FF2B5EF4-FFF2-40B4-BE49-F238E27FC236}">
                  <a16:creationId xmlns:a16="http://schemas.microsoft.com/office/drawing/2014/main" id="{D916EBCB-C540-533A-E9FF-E00A52B4FE33}"/>
                </a:ext>
              </a:extLst>
            </p:cNvPr>
            <p:cNvSpPr/>
            <p:nvPr/>
          </p:nvSpPr>
          <p:spPr>
            <a:xfrm flipH="1">
              <a:off x="6963136" y="3590983"/>
              <a:ext cx="8425" cy="4537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144" y="0"/>
                  </a:moveTo>
                  <a:lnTo>
                    <a:pt x="0" y="24"/>
                  </a:lnTo>
                  <a:cubicBezTo>
                    <a:pt x="0" y="60"/>
                    <a:pt x="48" y="84"/>
                    <a:pt x="84" y="84"/>
                  </a:cubicBezTo>
                  <a:cubicBezTo>
                    <a:pt x="120" y="72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10603;p59">
              <a:extLst>
                <a:ext uri="{FF2B5EF4-FFF2-40B4-BE49-F238E27FC236}">
                  <a16:creationId xmlns:a16="http://schemas.microsoft.com/office/drawing/2014/main" id="{AC5EE683-9C3D-68AA-5A2E-2DBABCFF2F32}"/>
                </a:ext>
              </a:extLst>
            </p:cNvPr>
            <p:cNvSpPr/>
            <p:nvPr/>
          </p:nvSpPr>
          <p:spPr>
            <a:xfrm flipH="1">
              <a:off x="6937914" y="3586446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144" y="0"/>
                  </a:moveTo>
                  <a:lnTo>
                    <a:pt x="1" y="24"/>
                  </a:lnTo>
                  <a:cubicBezTo>
                    <a:pt x="1" y="55"/>
                    <a:pt x="36" y="86"/>
                    <a:pt x="69" y="86"/>
                  </a:cubicBezTo>
                  <a:cubicBezTo>
                    <a:pt x="74" y="86"/>
                    <a:pt x="80" y="86"/>
                    <a:pt x="84" y="84"/>
                  </a:cubicBezTo>
                  <a:cubicBezTo>
                    <a:pt x="120" y="84"/>
                    <a:pt x="156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10604;p59">
              <a:extLst>
                <a:ext uri="{FF2B5EF4-FFF2-40B4-BE49-F238E27FC236}">
                  <a16:creationId xmlns:a16="http://schemas.microsoft.com/office/drawing/2014/main" id="{318E4439-EC95-521D-9BF2-795241DA0E5A}"/>
                </a:ext>
              </a:extLst>
            </p:cNvPr>
            <p:cNvSpPr/>
            <p:nvPr/>
          </p:nvSpPr>
          <p:spPr>
            <a:xfrm flipH="1">
              <a:off x="6912747" y="3581909"/>
              <a:ext cx="8479" cy="4753"/>
            </a:xfrm>
            <a:custGeom>
              <a:avLst/>
              <a:gdLst/>
              <a:ahLst/>
              <a:cxnLst/>
              <a:rect l="l" t="t" r="r" b="b"/>
              <a:pathLst>
                <a:path w="157" h="88" extrusionOk="0">
                  <a:moveTo>
                    <a:pt x="144" y="1"/>
                  </a:moveTo>
                  <a:lnTo>
                    <a:pt x="1" y="25"/>
                  </a:lnTo>
                  <a:cubicBezTo>
                    <a:pt x="1" y="64"/>
                    <a:pt x="34" y="87"/>
                    <a:pt x="65" y="87"/>
                  </a:cubicBezTo>
                  <a:cubicBezTo>
                    <a:pt x="72" y="87"/>
                    <a:pt x="78" y="86"/>
                    <a:pt x="85" y="84"/>
                  </a:cubicBezTo>
                  <a:cubicBezTo>
                    <a:pt x="120" y="84"/>
                    <a:pt x="156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10605;p59">
              <a:extLst>
                <a:ext uri="{FF2B5EF4-FFF2-40B4-BE49-F238E27FC236}">
                  <a16:creationId xmlns:a16="http://schemas.microsoft.com/office/drawing/2014/main" id="{84F273D7-DC7E-7137-9065-7F499CD23D57}"/>
                </a:ext>
              </a:extLst>
            </p:cNvPr>
            <p:cNvSpPr/>
            <p:nvPr/>
          </p:nvSpPr>
          <p:spPr>
            <a:xfrm flipH="1">
              <a:off x="6894006" y="3616150"/>
              <a:ext cx="8479" cy="8587"/>
            </a:xfrm>
            <a:custGeom>
              <a:avLst/>
              <a:gdLst/>
              <a:ahLst/>
              <a:cxnLst/>
              <a:rect l="l" t="t" r="r" b="b"/>
              <a:pathLst>
                <a:path w="157" h="159" extrusionOk="0">
                  <a:moveTo>
                    <a:pt x="60" y="0"/>
                  </a:moveTo>
                  <a:cubicBezTo>
                    <a:pt x="25" y="12"/>
                    <a:pt x="1" y="48"/>
                    <a:pt x="1" y="96"/>
                  </a:cubicBezTo>
                  <a:cubicBezTo>
                    <a:pt x="1" y="127"/>
                    <a:pt x="37" y="158"/>
                    <a:pt x="69" y="158"/>
                  </a:cubicBezTo>
                  <a:cubicBezTo>
                    <a:pt x="75" y="158"/>
                    <a:pt x="80" y="157"/>
                    <a:pt x="84" y="156"/>
                  </a:cubicBezTo>
                  <a:cubicBezTo>
                    <a:pt x="120" y="156"/>
                    <a:pt x="156" y="120"/>
                    <a:pt x="144" y="72"/>
                  </a:cubicBezTo>
                  <a:cubicBezTo>
                    <a:pt x="144" y="24"/>
                    <a:pt x="10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10606;p59">
              <a:extLst>
                <a:ext uri="{FF2B5EF4-FFF2-40B4-BE49-F238E27FC236}">
                  <a16:creationId xmlns:a16="http://schemas.microsoft.com/office/drawing/2014/main" id="{815CFB17-F999-68F0-F0C2-63C48D63088A}"/>
                </a:ext>
              </a:extLst>
            </p:cNvPr>
            <p:cNvSpPr/>
            <p:nvPr/>
          </p:nvSpPr>
          <p:spPr>
            <a:xfrm flipH="1">
              <a:off x="6905672" y="3631002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72" y="0"/>
                  </a:moveTo>
                  <a:cubicBezTo>
                    <a:pt x="24" y="12"/>
                    <a:pt x="0" y="48"/>
                    <a:pt x="0" y="84"/>
                  </a:cubicBezTo>
                  <a:lnTo>
                    <a:pt x="156" y="72"/>
                  </a:ln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10607;p59">
              <a:extLst>
                <a:ext uri="{FF2B5EF4-FFF2-40B4-BE49-F238E27FC236}">
                  <a16:creationId xmlns:a16="http://schemas.microsoft.com/office/drawing/2014/main" id="{1CE83708-B4E7-722A-F1CB-0F2E98A8ED9C}"/>
                </a:ext>
              </a:extLst>
            </p:cNvPr>
            <p:cNvSpPr/>
            <p:nvPr/>
          </p:nvSpPr>
          <p:spPr>
            <a:xfrm flipH="1">
              <a:off x="6931487" y="3634080"/>
              <a:ext cx="7777" cy="4051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78" y="1"/>
                  </a:moveTo>
                  <a:cubicBezTo>
                    <a:pt x="73" y="1"/>
                    <a:pt x="66" y="2"/>
                    <a:pt x="60" y="3"/>
                  </a:cubicBezTo>
                  <a:cubicBezTo>
                    <a:pt x="24" y="3"/>
                    <a:pt x="0" y="39"/>
                    <a:pt x="0" y="75"/>
                  </a:cubicBezTo>
                  <a:lnTo>
                    <a:pt x="144" y="63"/>
                  </a:lnTo>
                  <a:cubicBezTo>
                    <a:pt x="144" y="32"/>
                    <a:pt x="117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10608;p59">
              <a:extLst>
                <a:ext uri="{FF2B5EF4-FFF2-40B4-BE49-F238E27FC236}">
                  <a16:creationId xmlns:a16="http://schemas.microsoft.com/office/drawing/2014/main" id="{7C3CAFAE-1D9F-B76A-DCD9-820F77EA5E66}"/>
                </a:ext>
              </a:extLst>
            </p:cNvPr>
            <p:cNvSpPr/>
            <p:nvPr/>
          </p:nvSpPr>
          <p:spPr>
            <a:xfrm flipH="1">
              <a:off x="6919876" y="3619390"/>
              <a:ext cx="8425" cy="8425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24" y="12"/>
                    <a:pt x="0" y="48"/>
                    <a:pt x="0" y="84"/>
                  </a:cubicBezTo>
                  <a:cubicBezTo>
                    <a:pt x="12" y="132"/>
                    <a:pt x="48" y="156"/>
                    <a:pt x="84" y="156"/>
                  </a:cubicBezTo>
                  <a:cubicBezTo>
                    <a:pt x="132" y="144"/>
                    <a:pt x="156" y="108"/>
                    <a:pt x="156" y="72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10609;p59">
              <a:extLst>
                <a:ext uri="{FF2B5EF4-FFF2-40B4-BE49-F238E27FC236}">
                  <a16:creationId xmlns:a16="http://schemas.microsoft.com/office/drawing/2014/main" id="{2FC9F5C0-27AB-812C-08A4-C324B95B4390}"/>
                </a:ext>
              </a:extLst>
            </p:cNvPr>
            <p:cNvSpPr/>
            <p:nvPr/>
          </p:nvSpPr>
          <p:spPr>
            <a:xfrm flipH="1">
              <a:off x="6945691" y="3622577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2" y="1"/>
                  </a:moveTo>
                  <a:cubicBezTo>
                    <a:pt x="36" y="13"/>
                    <a:pt x="0" y="49"/>
                    <a:pt x="12" y="85"/>
                  </a:cubicBezTo>
                  <a:cubicBezTo>
                    <a:pt x="12" y="116"/>
                    <a:pt x="39" y="147"/>
                    <a:pt x="77" y="147"/>
                  </a:cubicBezTo>
                  <a:cubicBezTo>
                    <a:pt x="83" y="147"/>
                    <a:pt x="89" y="146"/>
                    <a:pt x="96" y="144"/>
                  </a:cubicBezTo>
                  <a:cubicBezTo>
                    <a:pt x="132" y="144"/>
                    <a:pt x="156" y="109"/>
                    <a:pt x="156" y="73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10610;p59">
              <a:extLst>
                <a:ext uri="{FF2B5EF4-FFF2-40B4-BE49-F238E27FC236}">
                  <a16:creationId xmlns:a16="http://schemas.microsoft.com/office/drawing/2014/main" id="{492C4299-9418-7ADE-5662-D2FC75444AA7}"/>
                </a:ext>
              </a:extLst>
            </p:cNvPr>
            <p:cNvSpPr/>
            <p:nvPr/>
          </p:nvSpPr>
          <p:spPr>
            <a:xfrm flipH="1">
              <a:off x="6970859" y="3625817"/>
              <a:ext cx="8479" cy="7831"/>
            </a:xfrm>
            <a:custGeom>
              <a:avLst/>
              <a:gdLst/>
              <a:ahLst/>
              <a:cxnLst/>
              <a:rect l="l" t="t" r="r" b="b"/>
              <a:pathLst>
                <a:path w="157" h="145" extrusionOk="0">
                  <a:moveTo>
                    <a:pt x="61" y="1"/>
                  </a:moveTo>
                  <a:cubicBezTo>
                    <a:pt x="25" y="13"/>
                    <a:pt x="1" y="49"/>
                    <a:pt x="1" y="84"/>
                  </a:cubicBezTo>
                  <a:cubicBezTo>
                    <a:pt x="1" y="120"/>
                    <a:pt x="37" y="144"/>
                    <a:pt x="85" y="144"/>
                  </a:cubicBezTo>
                  <a:cubicBezTo>
                    <a:pt x="120" y="132"/>
                    <a:pt x="156" y="108"/>
                    <a:pt x="144" y="61"/>
                  </a:cubicBezTo>
                  <a:cubicBezTo>
                    <a:pt x="144" y="25"/>
                    <a:pt x="10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10611;p59">
              <a:extLst>
                <a:ext uri="{FF2B5EF4-FFF2-40B4-BE49-F238E27FC236}">
                  <a16:creationId xmlns:a16="http://schemas.microsoft.com/office/drawing/2014/main" id="{558F11C6-2DB8-B1BA-9436-996649931765}"/>
                </a:ext>
              </a:extLst>
            </p:cNvPr>
            <p:cNvSpPr/>
            <p:nvPr/>
          </p:nvSpPr>
          <p:spPr>
            <a:xfrm flipH="1">
              <a:off x="6956655" y="3636673"/>
              <a:ext cx="8479" cy="4051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91" y="1"/>
                  </a:moveTo>
                  <a:cubicBezTo>
                    <a:pt x="85" y="1"/>
                    <a:pt x="79" y="1"/>
                    <a:pt x="73" y="3"/>
                  </a:cubicBezTo>
                  <a:cubicBezTo>
                    <a:pt x="37" y="3"/>
                    <a:pt x="1" y="39"/>
                    <a:pt x="1" y="75"/>
                  </a:cubicBezTo>
                  <a:lnTo>
                    <a:pt x="156" y="63"/>
                  </a:lnTo>
                  <a:cubicBezTo>
                    <a:pt x="146" y="32"/>
                    <a:pt x="127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10612;p59">
              <a:extLst>
                <a:ext uri="{FF2B5EF4-FFF2-40B4-BE49-F238E27FC236}">
                  <a16:creationId xmlns:a16="http://schemas.microsoft.com/office/drawing/2014/main" id="{D577A941-46E4-53D5-D951-B649E2DE50FA}"/>
                </a:ext>
              </a:extLst>
            </p:cNvPr>
            <p:cNvSpPr/>
            <p:nvPr/>
          </p:nvSpPr>
          <p:spPr>
            <a:xfrm flipH="1">
              <a:off x="6959247" y="3615502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44" y="0"/>
                  </a:moveTo>
                  <a:lnTo>
                    <a:pt x="0" y="24"/>
                  </a:lnTo>
                  <a:cubicBezTo>
                    <a:pt x="0" y="60"/>
                    <a:pt x="36" y="84"/>
                    <a:pt x="84" y="84"/>
                  </a:cubicBezTo>
                  <a:cubicBezTo>
                    <a:pt x="120" y="72"/>
                    <a:pt x="155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10613;p59">
              <a:extLst>
                <a:ext uri="{FF2B5EF4-FFF2-40B4-BE49-F238E27FC236}">
                  <a16:creationId xmlns:a16="http://schemas.microsoft.com/office/drawing/2014/main" id="{081C0D7D-E3A9-3103-04B4-8DF435E5E588}"/>
                </a:ext>
              </a:extLst>
            </p:cNvPr>
            <p:cNvSpPr/>
            <p:nvPr/>
          </p:nvSpPr>
          <p:spPr>
            <a:xfrm flipH="1">
              <a:off x="6934080" y="3611613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44" y="1"/>
                  </a:moveTo>
                  <a:lnTo>
                    <a:pt x="0" y="25"/>
                  </a:lnTo>
                  <a:cubicBezTo>
                    <a:pt x="11" y="56"/>
                    <a:pt x="39" y="87"/>
                    <a:pt x="70" y="87"/>
                  </a:cubicBezTo>
                  <a:cubicBezTo>
                    <a:pt x="74" y="87"/>
                    <a:pt x="79" y="86"/>
                    <a:pt x="84" y="84"/>
                  </a:cubicBezTo>
                  <a:cubicBezTo>
                    <a:pt x="120" y="84"/>
                    <a:pt x="156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10614;p59">
              <a:extLst>
                <a:ext uri="{FF2B5EF4-FFF2-40B4-BE49-F238E27FC236}">
                  <a16:creationId xmlns:a16="http://schemas.microsoft.com/office/drawing/2014/main" id="{6E18450B-0259-9763-F234-CE35F627DB27}"/>
                </a:ext>
              </a:extLst>
            </p:cNvPr>
            <p:cNvSpPr/>
            <p:nvPr/>
          </p:nvSpPr>
          <p:spPr>
            <a:xfrm flipH="1">
              <a:off x="6908858" y="3608373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156" y="1"/>
                  </a:moveTo>
                  <a:lnTo>
                    <a:pt x="1" y="25"/>
                  </a:lnTo>
                  <a:cubicBezTo>
                    <a:pt x="11" y="56"/>
                    <a:pt x="39" y="87"/>
                    <a:pt x="70" y="87"/>
                  </a:cubicBezTo>
                  <a:cubicBezTo>
                    <a:pt x="75" y="87"/>
                    <a:pt x="80" y="86"/>
                    <a:pt x="84" y="85"/>
                  </a:cubicBezTo>
                  <a:cubicBezTo>
                    <a:pt x="132" y="85"/>
                    <a:pt x="156" y="37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10615;p59">
              <a:extLst>
                <a:ext uri="{FF2B5EF4-FFF2-40B4-BE49-F238E27FC236}">
                  <a16:creationId xmlns:a16="http://schemas.microsoft.com/office/drawing/2014/main" id="{6E341FB4-D710-117E-7362-A2D001557E5D}"/>
                </a:ext>
              </a:extLst>
            </p:cNvPr>
            <p:cNvSpPr/>
            <p:nvPr/>
          </p:nvSpPr>
          <p:spPr>
            <a:xfrm flipH="1">
              <a:off x="6891468" y="3643261"/>
              <a:ext cx="8425" cy="8587"/>
            </a:xfrm>
            <a:custGeom>
              <a:avLst/>
              <a:gdLst/>
              <a:ahLst/>
              <a:cxnLst/>
              <a:rect l="l" t="t" r="r" b="b"/>
              <a:pathLst>
                <a:path w="156" h="159" extrusionOk="0">
                  <a:moveTo>
                    <a:pt x="72" y="1"/>
                  </a:moveTo>
                  <a:cubicBezTo>
                    <a:pt x="24" y="13"/>
                    <a:pt x="0" y="48"/>
                    <a:pt x="0" y="84"/>
                  </a:cubicBezTo>
                  <a:cubicBezTo>
                    <a:pt x="0" y="126"/>
                    <a:pt x="28" y="158"/>
                    <a:pt x="66" y="158"/>
                  </a:cubicBezTo>
                  <a:cubicBezTo>
                    <a:pt x="72" y="158"/>
                    <a:pt x="78" y="158"/>
                    <a:pt x="84" y="156"/>
                  </a:cubicBezTo>
                  <a:cubicBezTo>
                    <a:pt x="120" y="156"/>
                    <a:pt x="156" y="120"/>
                    <a:pt x="144" y="72"/>
                  </a:cubicBezTo>
                  <a:cubicBezTo>
                    <a:pt x="144" y="36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10616;p59">
              <a:extLst>
                <a:ext uri="{FF2B5EF4-FFF2-40B4-BE49-F238E27FC236}">
                  <a16:creationId xmlns:a16="http://schemas.microsoft.com/office/drawing/2014/main" id="{EDB56FE4-5379-1646-333D-5B63A57949ED}"/>
                </a:ext>
              </a:extLst>
            </p:cNvPr>
            <p:cNvSpPr/>
            <p:nvPr/>
          </p:nvSpPr>
          <p:spPr>
            <a:xfrm flipH="1">
              <a:off x="6903728" y="3658113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72" y="1"/>
                  </a:moveTo>
                  <a:cubicBezTo>
                    <a:pt x="36" y="1"/>
                    <a:pt x="0" y="36"/>
                    <a:pt x="0" y="84"/>
                  </a:cubicBezTo>
                  <a:lnTo>
                    <a:pt x="156" y="72"/>
                  </a:lnTo>
                  <a:cubicBezTo>
                    <a:pt x="156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10617;p59">
              <a:extLst>
                <a:ext uri="{FF2B5EF4-FFF2-40B4-BE49-F238E27FC236}">
                  <a16:creationId xmlns:a16="http://schemas.microsoft.com/office/drawing/2014/main" id="{B49EEC75-C5CE-7505-366E-C3CEBAD6A599}"/>
                </a:ext>
              </a:extLst>
            </p:cNvPr>
            <p:cNvSpPr/>
            <p:nvPr/>
          </p:nvSpPr>
          <p:spPr>
            <a:xfrm flipH="1">
              <a:off x="6929543" y="3659410"/>
              <a:ext cx="7777" cy="4591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0"/>
                  </a:moveTo>
                  <a:cubicBezTo>
                    <a:pt x="24" y="0"/>
                    <a:pt x="0" y="36"/>
                    <a:pt x="0" y="84"/>
                  </a:cubicBezTo>
                  <a:lnTo>
                    <a:pt x="143" y="72"/>
                  </a:lnTo>
                  <a:cubicBezTo>
                    <a:pt x="143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10618;p59">
              <a:extLst>
                <a:ext uri="{FF2B5EF4-FFF2-40B4-BE49-F238E27FC236}">
                  <a16:creationId xmlns:a16="http://schemas.microsoft.com/office/drawing/2014/main" id="{E24E9235-1CB8-9560-E576-6038A7A515E3}"/>
                </a:ext>
              </a:extLst>
            </p:cNvPr>
            <p:cNvSpPr/>
            <p:nvPr/>
          </p:nvSpPr>
          <p:spPr>
            <a:xfrm flipH="1">
              <a:off x="6917284" y="3645746"/>
              <a:ext cx="8425" cy="7885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86" y="0"/>
                  </a:moveTo>
                  <a:cubicBezTo>
                    <a:pt x="82" y="0"/>
                    <a:pt x="77" y="1"/>
                    <a:pt x="72" y="2"/>
                  </a:cubicBezTo>
                  <a:cubicBezTo>
                    <a:pt x="24" y="2"/>
                    <a:pt x="0" y="38"/>
                    <a:pt x="0" y="74"/>
                  </a:cubicBezTo>
                  <a:cubicBezTo>
                    <a:pt x="12" y="122"/>
                    <a:pt x="48" y="146"/>
                    <a:pt x="84" y="146"/>
                  </a:cubicBezTo>
                  <a:cubicBezTo>
                    <a:pt x="120" y="146"/>
                    <a:pt x="156" y="110"/>
                    <a:pt x="156" y="62"/>
                  </a:cubicBezTo>
                  <a:cubicBezTo>
                    <a:pt x="145" y="31"/>
                    <a:pt x="11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10619;p59">
              <a:extLst>
                <a:ext uri="{FF2B5EF4-FFF2-40B4-BE49-F238E27FC236}">
                  <a16:creationId xmlns:a16="http://schemas.microsoft.com/office/drawing/2014/main" id="{C7CBB8DD-2220-983C-E8D0-2EEA7A1B4516}"/>
                </a:ext>
              </a:extLst>
            </p:cNvPr>
            <p:cNvSpPr/>
            <p:nvPr/>
          </p:nvSpPr>
          <p:spPr>
            <a:xfrm flipH="1">
              <a:off x="6943099" y="3647798"/>
              <a:ext cx="8479" cy="7777"/>
            </a:xfrm>
            <a:custGeom>
              <a:avLst/>
              <a:gdLst/>
              <a:ahLst/>
              <a:cxnLst/>
              <a:rect l="l" t="t" r="r" b="b"/>
              <a:pathLst>
                <a:path w="157" h="144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3" y="120"/>
                    <a:pt x="49" y="144"/>
                    <a:pt x="85" y="144"/>
                  </a:cubicBezTo>
                  <a:cubicBezTo>
                    <a:pt x="121" y="144"/>
                    <a:pt x="156" y="108"/>
                    <a:pt x="156" y="72"/>
                  </a:cubicBezTo>
                  <a:cubicBezTo>
                    <a:pt x="144" y="24"/>
                    <a:pt x="109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10620;p59">
              <a:extLst>
                <a:ext uri="{FF2B5EF4-FFF2-40B4-BE49-F238E27FC236}">
                  <a16:creationId xmlns:a16="http://schemas.microsoft.com/office/drawing/2014/main" id="{E3C2B578-A42E-88C1-7CFC-0DEF4D6391AA}"/>
                </a:ext>
              </a:extLst>
            </p:cNvPr>
            <p:cNvSpPr/>
            <p:nvPr/>
          </p:nvSpPr>
          <p:spPr>
            <a:xfrm flipH="1">
              <a:off x="6968914" y="3649742"/>
              <a:ext cx="8479" cy="7777"/>
            </a:xfrm>
            <a:custGeom>
              <a:avLst/>
              <a:gdLst/>
              <a:ahLst/>
              <a:cxnLst/>
              <a:rect l="l" t="t" r="r" b="b"/>
              <a:pathLst>
                <a:path w="157" h="144" extrusionOk="0">
                  <a:moveTo>
                    <a:pt x="72" y="0"/>
                  </a:moveTo>
                  <a:cubicBezTo>
                    <a:pt x="37" y="12"/>
                    <a:pt x="1" y="36"/>
                    <a:pt x="13" y="84"/>
                  </a:cubicBezTo>
                  <a:cubicBezTo>
                    <a:pt x="13" y="120"/>
                    <a:pt x="49" y="144"/>
                    <a:pt x="84" y="144"/>
                  </a:cubicBezTo>
                  <a:cubicBezTo>
                    <a:pt x="132" y="144"/>
                    <a:pt x="156" y="108"/>
                    <a:pt x="156" y="72"/>
                  </a:cubicBezTo>
                  <a:cubicBezTo>
                    <a:pt x="156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10621;p59">
              <a:extLst>
                <a:ext uri="{FF2B5EF4-FFF2-40B4-BE49-F238E27FC236}">
                  <a16:creationId xmlns:a16="http://schemas.microsoft.com/office/drawing/2014/main" id="{67CD7F93-8C08-F6F1-2E58-F623FE791627}"/>
                </a:ext>
              </a:extLst>
            </p:cNvPr>
            <p:cNvSpPr/>
            <p:nvPr/>
          </p:nvSpPr>
          <p:spPr>
            <a:xfrm flipH="1">
              <a:off x="6954710" y="3661246"/>
              <a:ext cx="8479" cy="4051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91" y="0"/>
                  </a:moveTo>
                  <a:cubicBezTo>
                    <a:pt x="85" y="0"/>
                    <a:pt x="79" y="1"/>
                    <a:pt x="72" y="2"/>
                  </a:cubicBezTo>
                  <a:cubicBezTo>
                    <a:pt x="37" y="2"/>
                    <a:pt x="1" y="38"/>
                    <a:pt x="1" y="74"/>
                  </a:cubicBezTo>
                  <a:lnTo>
                    <a:pt x="156" y="62"/>
                  </a:lnTo>
                  <a:cubicBezTo>
                    <a:pt x="156" y="31"/>
                    <a:pt x="129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10622;p59">
              <a:extLst>
                <a:ext uri="{FF2B5EF4-FFF2-40B4-BE49-F238E27FC236}">
                  <a16:creationId xmlns:a16="http://schemas.microsoft.com/office/drawing/2014/main" id="{1AC00D6E-0A53-11EB-E607-F2A11D9B5741}"/>
                </a:ext>
              </a:extLst>
            </p:cNvPr>
            <p:cNvSpPr/>
            <p:nvPr/>
          </p:nvSpPr>
          <p:spPr>
            <a:xfrm flipH="1">
              <a:off x="6956655" y="3640021"/>
              <a:ext cx="8479" cy="4051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156" y="1"/>
                  </a:moveTo>
                  <a:lnTo>
                    <a:pt x="1" y="13"/>
                  </a:lnTo>
                  <a:cubicBezTo>
                    <a:pt x="11" y="44"/>
                    <a:pt x="40" y="75"/>
                    <a:pt x="70" y="75"/>
                  </a:cubicBezTo>
                  <a:cubicBezTo>
                    <a:pt x="75" y="75"/>
                    <a:pt x="80" y="74"/>
                    <a:pt x="85" y="73"/>
                  </a:cubicBezTo>
                  <a:cubicBezTo>
                    <a:pt x="132" y="73"/>
                    <a:pt x="156" y="37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10623;p59">
              <a:extLst>
                <a:ext uri="{FF2B5EF4-FFF2-40B4-BE49-F238E27FC236}">
                  <a16:creationId xmlns:a16="http://schemas.microsoft.com/office/drawing/2014/main" id="{77DBBDCE-8556-54E1-F850-44C649B85990}"/>
                </a:ext>
              </a:extLst>
            </p:cNvPr>
            <p:cNvSpPr/>
            <p:nvPr/>
          </p:nvSpPr>
          <p:spPr>
            <a:xfrm flipH="1">
              <a:off x="6931487" y="3637429"/>
              <a:ext cx="7777" cy="4591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144" y="1"/>
                  </a:moveTo>
                  <a:lnTo>
                    <a:pt x="0" y="13"/>
                  </a:lnTo>
                  <a:cubicBezTo>
                    <a:pt x="0" y="61"/>
                    <a:pt x="36" y="85"/>
                    <a:pt x="84" y="85"/>
                  </a:cubicBezTo>
                  <a:cubicBezTo>
                    <a:pt x="120" y="85"/>
                    <a:pt x="144" y="49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10624;p59">
              <a:extLst>
                <a:ext uri="{FF2B5EF4-FFF2-40B4-BE49-F238E27FC236}">
                  <a16:creationId xmlns:a16="http://schemas.microsoft.com/office/drawing/2014/main" id="{AF08AEFD-D09F-B70A-DC47-A190C495E560}"/>
                </a:ext>
              </a:extLst>
            </p:cNvPr>
            <p:cNvSpPr/>
            <p:nvPr/>
          </p:nvSpPr>
          <p:spPr>
            <a:xfrm flipH="1">
              <a:off x="6905672" y="3634890"/>
              <a:ext cx="8425" cy="4537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156" y="0"/>
                  </a:moveTo>
                  <a:lnTo>
                    <a:pt x="0" y="12"/>
                  </a:lnTo>
                  <a:cubicBezTo>
                    <a:pt x="12" y="60"/>
                    <a:pt x="48" y="84"/>
                    <a:pt x="84" y="84"/>
                  </a:cubicBezTo>
                  <a:cubicBezTo>
                    <a:pt x="120" y="84"/>
                    <a:pt x="156" y="48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10625;p59">
              <a:extLst>
                <a:ext uri="{FF2B5EF4-FFF2-40B4-BE49-F238E27FC236}">
                  <a16:creationId xmlns:a16="http://schemas.microsoft.com/office/drawing/2014/main" id="{34CFBD13-CF1F-6542-64C1-4C772A0CE2EF}"/>
                </a:ext>
              </a:extLst>
            </p:cNvPr>
            <p:cNvSpPr/>
            <p:nvPr/>
          </p:nvSpPr>
          <p:spPr>
            <a:xfrm flipH="1">
              <a:off x="6890172" y="3671021"/>
              <a:ext cx="8425" cy="8479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72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12" y="120"/>
                    <a:pt x="36" y="156"/>
                    <a:pt x="84" y="156"/>
                  </a:cubicBezTo>
                  <a:cubicBezTo>
                    <a:pt x="120" y="156"/>
                    <a:pt x="156" y="120"/>
                    <a:pt x="156" y="72"/>
                  </a:cubicBez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10626;p59">
              <a:extLst>
                <a:ext uri="{FF2B5EF4-FFF2-40B4-BE49-F238E27FC236}">
                  <a16:creationId xmlns:a16="http://schemas.microsoft.com/office/drawing/2014/main" id="{8F173662-1F86-2EDC-1B91-3ED44792855A}"/>
                </a:ext>
              </a:extLst>
            </p:cNvPr>
            <p:cNvSpPr/>
            <p:nvPr/>
          </p:nvSpPr>
          <p:spPr>
            <a:xfrm flipH="1">
              <a:off x="6903080" y="3684577"/>
              <a:ext cx="7777" cy="4591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1"/>
                  </a:moveTo>
                  <a:cubicBezTo>
                    <a:pt x="36" y="1"/>
                    <a:pt x="0" y="37"/>
                    <a:pt x="0" y="84"/>
                  </a:cubicBezTo>
                  <a:lnTo>
                    <a:pt x="144" y="84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10627;p59">
              <a:extLst>
                <a:ext uri="{FF2B5EF4-FFF2-40B4-BE49-F238E27FC236}">
                  <a16:creationId xmlns:a16="http://schemas.microsoft.com/office/drawing/2014/main" id="{8E87AA2A-1027-4FB9-BC9C-6705D3BB549B}"/>
                </a:ext>
              </a:extLst>
            </p:cNvPr>
            <p:cNvSpPr/>
            <p:nvPr/>
          </p:nvSpPr>
          <p:spPr>
            <a:xfrm flipH="1">
              <a:off x="6928895" y="3685225"/>
              <a:ext cx="7831" cy="394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73" y="1"/>
                  </a:moveTo>
                  <a:cubicBezTo>
                    <a:pt x="37" y="1"/>
                    <a:pt x="1" y="37"/>
                    <a:pt x="1" y="72"/>
                  </a:cubicBezTo>
                  <a:lnTo>
                    <a:pt x="144" y="72"/>
                  </a:lnTo>
                  <a:cubicBezTo>
                    <a:pt x="144" y="37"/>
                    <a:pt x="121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10628;p59">
              <a:extLst>
                <a:ext uri="{FF2B5EF4-FFF2-40B4-BE49-F238E27FC236}">
                  <a16:creationId xmlns:a16="http://schemas.microsoft.com/office/drawing/2014/main" id="{2FD17185-A7BA-E87C-F105-979EE312E31E}"/>
                </a:ext>
              </a:extLst>
            </p:cNvPr>
            <p:cNvSpPr/>
            <p:nvPr/>
          </p:nvSpPr>
          <p:spPr>
            <a:xfrm flipH="1">
              <a:off x="6915987" y="3671669"/>
              <a:ext cx="8425" cy="8479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72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12" y="120"/>
                    <a:pt x="36" y="156"/>
                    <a:pt x="84" y="156"/>
                  </a:cubicBezTo>
                  <a:cubicBezTo>
                    <a:pt x="120" y="156"/>
                    <a:pt x="156" y="120"/>
                    <a:pt x="156" y="72"/>
                  </a:cubicBezTo>
                  <a:cubicBezTo>
                    <a:pt x="156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10629;p59">
              <a:extLst>
                <a:ext uri="{FF2B5EF4-FFF2-40B4-BE49-F238E27FC236}">
                  <a16:creationId xmlns:a16="http://schemas.microsoft.com/office/drawing/2014/main" id="{7EB282E8-E6EE-DBBE-2AC1-85C754AE90BC}"/>
                </a:ext>
              </a:extLst>
            </p:cNvPr>
            <p:cNvSpPr/>
            <p:nvPr/>
          </p:nvSpPr>
          <p:spPr>
            <a:xfrm flipH="1">
              <a:off x="6941803" y="3672965"/>
              <a:ext cx="8479" cy="7831"/>
            </a:xfrm>
            <a:custGeom>
              <a:avLst/>
              <a:gdLst/>
              <a:ahLst/>
              <a:cxnLst/>
              <a:rect l="l" t="t" r="r" b="b"/>
              <a:pathLst>
                <a:path w="157" h="145" extrusionOk="0">
                  <a:moveTo>
                    <a:pt x="73" y="1"/>
                  </a:moveTo>
                  <a:cubicBezTo>
                    <a:pt x="37" y="1"/>
                    <a:pt x="1" y="36"/>
                    <a:pt x="1" y="72"/>
                  </a:cubicBezTo>
                  <a:cubicBezTo>
                    <a:pt x="13" y="108"/>
                    <a:pt x="37" y="144"/>
                    <a:pt x="85" y="144"/>
                  </a:cubicBezTo>
                  <a:cubicBezTo>
                    <a:pt x="120" y="144"/>
                    <a:pt x="156" y="108"/>
                    <a:pt x="156" y="72"/>
                  </a:cubicBezTo>
                  <a:cubicBezTo>
                    <a:pt x="156" y="24"/>
                    <a:pt x="12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10630;p59">
              <a:extLst>
                <a:ext uri="{FF2B5EF4-FFF2-40B4-BE49-F238E27FC236}">
                  <a16:creationId xmlns:a16="http://schemas.microsoft.com/office/drawing/2014/main" id="{B2BD8D88-9742-0D9F-5C6C-C4B0A08FC98A}"/>
                </a:ext>
              </a:extLst>
            </p:cNvPr>
            <p:cNvSpPr/>
            <p:nvPr/>
          </p:nvSpPr>
          <p:spPr>
            <a:xfrm flipH="1">
              <a:off x="6967618" y="3673614"/>
              <a:ext cx="8479" cy="7777"/>
            </a:xfrm>
            <a:custGeom>
              <a:avLst/>
              <a:gdLst/>
              <a:ahLst/>
              <a:cxnLst/>
              <a:rect l="l" t="t" r="r" b="b"/>
              <a:pathLst>
                <a:path w="157" h="144" extrusionOk="0">
                  <a:moveTo>
                    <a:pt x="72" y="1"/>
                  </a:moveTo>
                  <a:cubicBezTo>
                    <a:pt x="36" y="1"/>
                    <a:pt x="1" y="36"/>
                    <a:pt x="13" y="72"/>
                  </a:cubicBezTo>
                  <a:cubicBezTo>
                    <a:pt x="13" y="108"/>
                    <a:pt x="48" y="144"/>
                    <a:pt x="84" y="144"/>
                  </a:cubicBezTo>
                  <a:cubicBezTo>
                    <a:pt x="120" y="144"/>
                    <a:pt x="156" y="108"/>
                    <a:pt x="156" y="72"/>
                  </a:cubicBezTo>
                  <a:cubicBezTo>
                    <a:pt x="156" y="36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10631;p59">
              <a:extLst>
                <a:ext uri="{FF2B5EF4-FFF2-40B4-BE49-F238E27FC236}">
                  <a16:creationId xmlns:a16="http://schemas.microsoft.com/office/drawing/2014/main" id="{87AC0D26-D331-33A4-B0A4-D54006CFF5EA}"/>
                </a:ext>
              </a:extLst>
            </p:cNvPr>
            <p:cNvSpPr/>
            <p:nvPr/>
          </p:nvSpPr>
          <p:spPr>
            <a:xfrm flipH="1">
              <a:off x="6954062" y="3685225"/>
              <a:ext cx="7831" cy="394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lnTo>
                    <a:pt x="144" y="72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10632;p59">
              <a:extLst>
                <a:ext uri="{FF2B5EF4-FFF2-40B4-BE49-F238E27FC236}">
                  <a16:creationId xmlns:a16="http://schemas.microsoft.com/office/drawing/2014/main" id="{F2131BDD-1637-9856-9BBF-A2376FD8A6D7}"/>
                </a:ext>
              </a:extLst>
            </p:cNvPr>
            <p:cNvSpPr/>
            <p:nvPr/>
          </p:nvSpPr>
          <p:spPr>
            <a:xfrm flipH="1">
              <a:off x="6954710" y="3664594"/>
              <a:ext cx="8479" cy="3889"/>
            </a:xfrm>
            <a:custGeom>
              <a:avLst/>
              <a:gdLst/>
              <a:ahLst/>
              <a:cxnLst/>
              <a:rect l="l" t="t" r="r" b="b"/>
              <a:pathLst>
                <a:path w="157" h="72" extrusionOk="0">
                  <a:moveTo>
                    <a:pt x="156" y="0"/>
                  </a:moveTo>
                  <a:lnTo>
                    <a:pt x="1" y="12"/>
                  </a:lnTo>
                  <a:cubicBezTo>
                    <a:pt x="13" y="48"/>
                    <a:pt x="37" y="72"/>
                    <a:pt x="84" y="72"/>
                  </a:cubicBezTo>
                  <a:cubicBezTo>
                    <a:pt x="120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10633;p59">
              <a:extLst>
                <a:ext uri="{FF2B5EF4-FFF2-40B4-BE49-F238E27FC236}">
                  <a16:creationId xmlns:a16="http://schemas.microsoft.com/office/drawing/2014/main" id="{AE783EEF-9CDD-36B4-780C-FBF2B0B072C0}"/>
                </a:ext>
              </a:extLst>
            </p:cNvPr>
            <p:cNvSpPr/>
            <p:nvPr/>
          </p:nvSpPr>
          <p:spPr>
            <a:xfrm flipH="1">
              <a:off x="6929543" y="3663298"/>
              <a:ext cx="7777" cy="4051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143" y="0"/>
                  </a:moveTo>
                  <a:lnTo>
                    <a:pt x="0" y="12"/>
                  </a:lnTo>
                  <a:cubicBezTo>
                    <a:pt x="0" y="43"/>
                    <a:pt x="27" y="74"/>
                    <a:pt x="57" y="74"/>
                  </a:cubicBezTo>
                  <a:cubicBezTo>
                    <a:pt x="62" y="74"/>
                    <a:pt x="67" y="74"/>
                    <a:pt x="72" y="72"/>
                  </a:cubicBezTo>
                  <a:cubicBezTo>
                    <a:pt x="120" y="72"/>
                    <a:pt x="143" y="36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10634;p59">
              <a:extLst>
                <a:ext uri="{FF2B5EF4-FFF2-40B4-BE49-F238E27FC236}">
                  <a16:creationId xmlns:a16="http://schemas.microsoft.com/office/drawing/2014/main" id="{6F40E1AD-BA18-4E24-A3AC-EDB6B9B65827}"/>
                </a:ext>
              </a:extLst>
            </p:cNvPr>
            <p:cNvSpPr/>
            <p:nvPr/>
          </p:nvSpPr>
          <p:spPr>
            <a:xfrm flipH="1">
              <a:off x="6903728" y="3662002"/>
              <a:ext cx="8425" cy="4537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156" y="0"/>
                  </a:moveTo>
                  <a:lnTo>
                    <a:pt x="0" y="12"/>
                  </a:lnTo>
                  <a:cubicBezTo>
                    <a:pt x="12" y="48"/>
                    <a:pt x="36" y="84"/>
                    <a:pt x="84" y="84"/>
                  </a:cubicBezTo>
                  <a:cubicBezTo>
                    <a:pt x="120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10635;p59">
              <a:extLst>
                <a:ext uri="{FF2B5EF4-FFF2-40B4-BE49-F238E27FC236}">
                  <a16:creationId xmlns:a16="http://schemas.microsoft.com/office/drawing/2014/main" id="{64F9C6E3-ED82-B9C2-B6AF-13957370008D}"/>
                </a:ext>
              </a:extLst>
            </p:cNvPr>
            <p:cNvSpPr/>
            <p:nvPr/>
          </p:nvSpPr>
          <p:spPr>
            <a:xfrm flipH="1">
              <a:off x="6890172" y="3698133"/>
              <a:ext cx="7777" cy="9127"/>
            </a:xfrm>
            <a:custGeom>
              <a:avLst/>
              <a:gdLst/>
              <a:ahLst/>
              <a:cxnLst/>
              <a:rect l="l" t="t" r="r" b="b"/>
              <a:pathLst>
                <a:path w="144" h="169" extrusionOk="0">
                  <a:moveTo>
                    <a:pt x="72" y="1"/>
                  </a:moveTo>
                  <a:cubicBezTo>
                    <a:pt x="24" y="1"/>
                    <a:pt x="0" y="37"/>
                    <a:pt x="0" y="85"/>
                  </a:cubicBezTo>
                  <a:cubicBezTo>
                    <a:pt x="0" y="132"/>
                    <a:pt x="24" y="168"/>
                    <a:pt x="72" y="168"/>
                  </a:cubicBezTo>
                  <a:cubicBezTo>
                    <a:pt x="108" y="168"/>
                    <a:pt x="144" y="132"/>
                    <a:pt x="144" y="85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10636;p59">
              <a:extLst>
                <a:ext uri="{FF2B5EF4-FFF2-40B4-BE49-F238E27FC236}">
                  <a16:creationId xmlns:a16="http://schemas.microsoft.com/office/drawing/2014/main" id="{14E7449B-A0AC-8CAF-2F67-5DB242241018}"/>
                </a:ext>
              </a:extLst>
            </p:cNvPr>
            <p:cNvSpPr/>
            <p:nvPr/>
          </p:nvSpPr>
          <p:spPr>
            <a:xfrm flipH="1">
              <a:off x="6903728" y="3711689"/>
              <a:ext cx="7777" cy="4591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72" y="1"/>
                  </a:moveTo>
                  <a:cubicBezTo>
                    <a:pt x="36" y="1"/>
                    <a:pt x="0" y="37"/>
                    <a:pt x="0" y="73"/>
                  </a:cubicBezTo>
                  <a:lnTo>
                    <a:pt x="144" y="85"/>
                  </a:ln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10637;p59">
              <a:extLst>
                <a:ext uri="{FF2B5EF4-FFF2-40B4-BE49-F238E27FC236}">
                  <a16:creationId xmlns:a16="http://schemas.microsoft.com/office/drawing/2014/main" id="{8202AE9C-D9E9-A54F-75FE-53F2E12BF5E4}"/>
                </a:ext>
              </a:extLst>
            </p:cNvPr>
            <p:cNvSpPr/>
            <p:nvPr/>
          </p:nvSpPr>
          <p:spPr>
            <a:xfrm flipH="1">
              <a:off x="6928895" y="3711094"/>
              <a:ext cx="8425" cy="3889"/>
            </a:xfrm>
            <a:custGeom>
              <a:avLst/>
              <a:gdLst/>
              <a:ahLst/>
              <a:cxnLst/>
              <a:rect l="l" t="t" r="r" b="b"/>
              <a:pathLst>
                <a:path w="156" h="72" extrusionOk="0">
                  <a:moveTo>
                    <a:pt x="84" y="0"/>
                  </a:moveTo>
                  <a:cubicBezTo>
                    <a:pt x="36" y="0"/>
                    <a:pt x="12" y="24"/>
                    <a:pt x="0" y="60"/>
                  </a:cubicBezTo>
                  <a:lnTo>
                    <a:pt x="155" y="72"/>
                  </a:lnTo>
                  <a:cubicBezTo>
                    <a:pt x="155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10638;p59">
              <a:extLst>
                <a:ext uri="{FF2B5EF4-FFF2-40B4-BE49-F238E27FC236}">
                  <a16:creationId xmlns:a16="http://schemas.microsoft.com/office/drawing/2014/main" id="{CA8E1763-7388-1CE1-7839-2EE84CC87A64}"/>
                </a:ext>
              </a:extLst>
            </p:cNvPr>
            <p:cNvSpPr/>
            <p:nvPr/>
          </p:nvSpPr>
          <p:spPr>
            <a:xfrm flipH="1">
              <a:off x="6915987" y="3698133"/>
              <a:ext cx="7777" cy="8479"/>
            </a:xfrm>
            <a:custGeom>
              <a:avLst/>
              <a:gdLst/>
              <a:ahLst/>
              <a:cxnLst/>
              <a:rect l="l" t="t" r="r" b="b"/>
              <a:pathLst>
                <a:path w="144" h="157" extrusionOk="0">
                  <a:moveTo>
                    <a:pt x="72" y="1"/>
                  </a:moveTo>
                  <a:cubicBezTo>
                    <a:pt x="24" y="1"/>
                    <a:pt x="0" y="37"/>
                    <a:pt x="0" y="73"/>
                  </a:cubicBezTo>
                  <a:cubicBezTo>
                    <a:pt x="0" y="120"/>
                    <a:pt x="24" y="144"/>
                    <a:pt x="72" y="156"/>
                  </a:cubicBezTo>
                  <a:cubicBezTo>
                    <a:pt x="108" y="156"/>
                    <a:pt x="144" y="120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10639;p59">
              <a:extLst>
                <a:ext uri="{FF2B5EF4-FFF2-40B4-BE49-F238E27FC236}">
                  <a16:creationId xmlns:a16="http://schemas.microsoft.com/office/drawing/2014/main" id="{F4103095-D978-EE08-6BEE-4A891E629170}"/>
                </a:ext>
              </a:extLst>
            </p:cNvPr>
            <p:cNvSpPr/>
            <p:nvPr/>
          </p:nvSpPr>
          <p:spPr>
            <a:xfrm flipH="1">
              <a:off x="6941803" y="3697485"/>
              <a:ext cx="7831" cy="7939"/>
            </a:xfrm>
            <a:custGeom>
              <a:avLst/>
              <a:gdLst/>
              <a:ahLst/>
              <a:cxnLst/>
              <a:rect l="l" t="t" r="r" b="b"/>
              <a:pathLst>
                <a:path w="145" h="147" extrusionOk="0">
                  <a:moveTo>
                    <a:pt x="73" y="1"/>
                  </a:moveTo>
                  <a:cubicBezTo>
                    <a:pt x="37" y="1"/>
                    <a:pt x="1" y="37"/>
                    <a:pt x="1" y="73"/>
                  </a:cubicBezTo>
                  <a:cubicBezTo>
                    <a:pt x="1" y="120"/>
                    <a:pt x="25" y="144"/>
                    <a:pt x="73" y="144"/>
                  </a:cubicBezTo>
                  <a:cubicBezTo>
                    <a:pt x="77" y="146"/>
                    <a:pt x="82" y="147"/>
                    <a:pt x="87" y="147"/>
                  </a:cubicBezTo>
                  <a:cubicBezTo>
                    <a:pt x="117" y="147"/>
                    <a:pt x="144" y="116"/>
                    <a:pt x="144" y="85"/>
                  </a:cubicBezTo>
                  <a:cubicBezTo>
                    <a:pt x="144" y="37"/>
                    <a:pt x="108" y="13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10640;p59">
              <a:extLst>
                <a:ext uri="{FF2B5EF4-FFF2-40B4-BE49-F238E27FC236}">
                  <a16:creationId xmlns:a16="http://schemas.microsoft.com/office/drawing/2014/main" id="{875AD3DC-B60E-3DC7-BD7D-BC49E6334567}"/>
                </a:ext>
              </a:extLst>
            </p:cNvPr>
            <p:cNvSpPr/>
            <p:nvPr/>
          </p:nvSpPr>
          <p:spPr>
            <a:xfrm flipH="1">
              <a:off x="6967618" y="3697485"/>
              <a:ext cx="7831" cy="7183"/>
            </a:xfrm>
            <a:custGeom>
              <a:avLst/>
              <a:gdLst/>
              <a:ahLst/>
              <a:cxnLst/>
              <a:rect l="l" t="t" r="r" b="b"/>
              <a:pathLst>
                <a:path w="145" h="133" extrusionOk="0">
                  <a:moveTo>
                    <a:pt x="72" y="1"/>
                  </a:moveTo>
                  <a:cubicBezTo>
                    <a:pt x="36" y="1"/>
                    <a:pt x="1" y="25"/>
                    <a:pt x="1" y="73"/>
                  </a:cubicBezTo>
                  <a:cubicBezTo>
                    <a:pt x="1" y="109"/>
                    <a:pt x="24" y="132"/>
                    <a:pt x="72" y="132"/>
                  </a:cubicBezTo>
                  <a:cubicBezTo>
                    <a:pt x="108" y="132"/>
                    <a:pt x="144" y="109"/>
                    <a:pt x="144" y="73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10641;p59">
              <a:extLst>
                <a:ext uri="{FF2B5EF4-FFF2-40B4-BE49-F238E27FC236}">
                  <a16:creationId xmlns:a16="http://schemas.microsoft.com/office/drawing/2014/main" id="{44BFF5C2-80BB-876F-8719-AA2E369BAE29}"/>
                </a:ext>
              </a:extLst>
            </p:cNvPr>
            <p:cNvSpPr/>
            <p:nvPr/>
          </p:nvSpPr>
          <p:spPr>
            <a:xfrm flipH="1">
              <a:off x="6954710" y="3709798"/>
              <a:ext cx="7831" cy="3889"/>
            </a:xfrm>
            <a:custGeom>
              <a:avLst/>
              <a:gdLst/>
              <a:ahLst/>
              <a:cxnLst/>
              <a:rect l="l" t="t" r="r" b="b"/>
              <a:pathLst>
                <a:path w="145" h="72" extrusionOk="0">
                  <a:moveTo>
                    <a:pt x="72" y="0"/>
                  </a:moveTo>
                  <a:cubicBezTo>
                    <a:pt x="37" y="0"/>
                    <a:pt x="1" y="24"/>
                    <a:pt x="1" y="72"/>
                  </a:cubicBezTo>
                  <a:lnTo>
                    <a:pt x="144" y="72"/>
                  </a:ln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10642;p59">
              <a:extLst>
                <a:ext uri="{FF2B5EF4-FFF2-40B4-BE49-F238E27FC236}">
                  <a16:creationId xmlns:a16="http://schemas.microsoft.com/office/drawing/2014/main" id="{A72D9D7A-950C-83ED-7D11-2BAA5FA7BA02}"/>
                </a:ext>
              </a:extLst>
            </p:cNvPr>
            <p:cNvSpPr/>
            <p:nvPr/>
          </p:nvSpPr>
          <p:spPr>
            <a:xfrm flipH="1">
              <a:off x="6954062" y="3689114"/>
              <a:ext cx="8479" cy="3943"/>
            </a:xfrm>
            <a:custGeom>
              <a:avLst/>
              <a:gdLst/>
              <a:ahLst/>
              <a:cxnLst/>
              <a:rect l="l" t="t" r="r" b="b"/>
              <a:pathLst>
                <a:path w="157" h="73" extrusionOk="0">
                  <a:moveTo>
                    <a:pt x="13" y="0"/>
                  </a:moveTo>
                  <a:cubicBezTo>
                    <a:pt x="1" y="36"/>
                    <a:pt x="37" y="72"/>
                    <a:pt x="84" y="72"/>
                  </a:cubicBezTo>
                  <a:cubicBezTo>
                    <a:pt x="120" y="72"/>
                    <a:pt x="156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10643;p59">
              <a:extLst>
                <a:ext uri="{FF2B5EF4-FFF2-40B4-BE49-F238E27FC236}">
                  <a16:creationId xmlns:a16="http://schemas.microsoft.com/office/drawing/2014/main" id="{6D61C66A-A458-53AB-72CC-9E786D30315F}"/>
                </a:ext>
              </a:extLst>
            </p:cNvPr>
            <p:cNvSpPr/>
            <p:nvPr/>
          </p:nvSpPr>
          <p:spPr>
            <a:xfrm flipH="1">
              <a:off x="6928895" y="3689114"/>
              <a:ext cx="7831" cy="394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1" y="0"/>
                  </a:moveTo>
                  <a:cubicBezTo>
                    <a:pt x="1" y="36"/>
                    <a:pt x="37" y="72"/>
                    <a:pt x="73" y="72"/>
                  </a:cubicBezTo>
                  <a:cubicBezTo>
                    <a:pt x="121" y="72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10644;p59">
              <a:extLst>
                <a:ext uri="{FF2B5EF4-FFF2-40B4-BE49-F238E27FC236}">
                  <a16:creationId xmlns:a16="http://schemas.microsoft.com/office/drawing/2014/main" id="{08FEB4F9-C405-3D07-A5AF-F51C6A67C542}"/>
                </a:ext>
              </a:extLst>
            </p:cNvPr>
            <p:cNvSpPr/>
            <p:nvPr/>
          </p:nvSpPr>
          <p:spPr>
            <a:xfrm flipH="1">
              <a:off x="6903080" y="3689114"/>
              <a:ext cx="7777" cy="394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0" y="0"/>
                  </a:moveTo>
                  <a:cubicBezTo>
                    <a:pt x="0" y="36"/>
                    <a:pt x="24" y="72"/>
                    <a:pt x="72" y="72"/>
                  </a:cubicBezTo>
                  <a:cubicBezTo>
                    <a:pt x="108" y="72"/>
                    <a:pt x="144" y="36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10645;p59">
              <a:extLst>
                <a:ext uri="{FF2B5EF4-FFF2-40B4-BE49-F238E27FC236}">
                  <a16:creationId xmlns:a16="http://schemas.microsoft.com/office/drawing/2014/main" id="{38C6AD66-73C3-4594-6598-329B56675E30}"/>
                </a:ext>
              </a:extLst>
            </p:cNvPr>
            <p:cNvSpPr/>
            <p:nvPr/>
          </p:nvSpPr>
          <p:spPr>
            <a:xfrm flipH="1">
              <a:off x="6891468" y="3725946"/>
              <a:ext cx="8425" cy="8533"/>
            </a:xfrm>
            <a:custGeom>
              <a:avLst/>
              <a:gdLst/>
              <a:ahLst/>
              <a:cxnLst/>
              <a:rect l="l" t="t" r="r" b="b"/>
              <a:pathLst>
                <a:path w="156" h="158" extrusionOk="0">
                  <a:moveTo>
                    <a:pt x="84" y="0"/>
                  </a:moveTo>
                  <a:cubicBezTo>
                    <a:pt x="48" y="0"/>
                    <a:pt x="12" y="36"/>
                    <a:pt x="12" y="72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79" y="157"/>
                    <a:pt x="85" y="158"/>
                    <a:pt x="90" y="158"/>
                  </a:cubicBezTo>
                  <a:cubicBezTo>
                    <a:pt x="129" y="158"/>
                    <a:pt x="156" y="125"/>
                    <a:pt x="156" y="84"/>
                  </a:cubicBezTo>
                  <a:cubicBezTo>
                    <a:pt x="156" y="48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10646;p59">
              <a:extLst>
                <a:ext uri="{FF2B5EF4-FFF2-40B4-BE49-F238E27FC236}">
                  <a16:creationId xmlns:a16="http://schemas.microsoft.com/office/drawing/2014/main" id="{366F68C2-934E-34F5-15CD-96EE252612F7}"/>
                </a:ext>
              </a:extLst>
            </p:cNvPr>
            <p:cNvSpPr/>
            <p:nvPr/>
          </p:nvSpPr>
          <p:spPr>
            <a:xfrm flipH="1">
              <a:off x="6905024" y="3738854"/>
              <a:ext cx="8425" cy="4537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84" y="0"/>
                  </a:moveTo>
                  <a:cubicBezTo>
                    <a:pt x="36" y="0"/>
                    <a:pt x="0" y="24"/>
                    <a:pt x="0" y="72"/>
                  </a:cubicBezTo>
                  <a:lnTo>
                    <a:pt x="144" y="84"/>
                  </a:lnTo>
                  <a:cubicBezTo>
                    <a:pt x="156" y="36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10647;p59">
              <a:extLst>
                <a:ext uri="{FF2B5EF4-FFF2-40B4-BE49-F238E27FC236}">
                  <a16:creationId xmlns:a16="http://schemas.microsoft.com/office/drawing/2014/main" id="{D43D9779-3483-4DFD-1CDB-CF6E417346C9}"/>
                </a:ext>
              </a:extLst>
            </p:cNvPr>
            <p:cNvSpPr/>
            <p:nvPr/>
          </p:nvSpPr>
          <p:spPr>
            <a:xfrm flipH="1">
              <a:off x="6930839" y="3736262"/>
              <a:ext cx="8425" cy="4537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84" y="0"/>
                  </a:moveTo>
                  <a:cubicBezTo>
                    <a:pt x="48" y="0"/>
                    <a:pt x="12" y="24"/>
                    <a:pt x="0" y="72"/>
                  </a:cubicBezTo>
                  <a:lnTo>
                    <a:pt x="156" y="84"/>
                  </a:lnTo>
                  <a:cubicBezTo>
                    <a:pt x="156" y="48"/>
                    <a:pt x="132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10648;p59">
              <a:extLst>
                <a:ext uri="{FF2B5EF4-FFF2-40B4-BE49-F238E27FC236}">
                  <a16:creationId xmlns:a16="http://schemas.microsoft.com/office/drawing/2014/main" id="{F53DF9E1-DEDB-E0CE-BEB7-9A7A20838414}"/>
                </a:ext>
              </a:extLst>
            </p:cNvPr>
            <p:cNvSpPr/>
            <p:nvPr/>
          </p:nvSpPr>
          <p:spPr>
            <a:xfrm flipH="1">
              <a:off x="6917284" y="3724488"/>
              <a:ext cx="7777" cy="8047"/>
            </a:xfrm>
            <a:custGeom>
              <a:avLst/>
              <a:gdLst/>
              <a:ahLst/>
              <a:cxnLst/>
              <a:rect l="l" t="t" r="r" b="b"/>
              <a:pathLst>
                <a:path w="144" h="149" extrusionOk="0">
                  <a:moveTo>
                    <a:pt x="58" y="1"/>
                  </a:moveTo>
                  <a:cubicBezTo>
                    <a:pt x="27" y="1"/>
                    <a:pt x="0" y="33"/>
                    <a:pt x="0" y="75"/>
                  </a:cubicBezTo>
                  <a:cubicBezTo>
                    <a:pt x="0" y="111"/>
                    <a:pt x="24" y="147"/>
                    <a:pt x="72" y="147"/>
                  </a:cubicBezTo>
                  <a:cubicBezTo>
                    <a:pt x="77" y="148"/>
                    <a:pt x="81" y="149"/>
                    <a:pt x="86" y="149"/>
                  </a:cubicBezTo>
                  <a:cubicBezTo>
                    <a:pt x="117" y="149"/>
                    <a:pt x="144" y="116"/>
                    <a:pt x="144" y="75"/>
                  </a:cubicBezTo>
                  <a:cubicBezTo>
                    <a:pt x="144" y="39"/>
                    <a:pt x="120" y="3"/>
                    <a:pt x="72" y="3"/>
                  </a:cubicBezTo>
                  <a:cubicBezTo>
                    <a:pt x="67" y="2"/>
                    <a:pt x="6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10649;p59">
              <a:extLst>
                <a:ext uri="{FF2B5EF4-FFF2-40B4-BE49-F238E27FC236}">
                  <a16:creationId xmlns:a16="http://schemas.microsoft.com/office/drawing/2014/main" id="{28012A45-850E-E298-A0CB-9A39DEE78CB8}"/>
                </a:ext>
              </a:extLst>
            </p:cNvPr>
            <p:cNvSpPr/>
            <p:nvPr/>
          </p:nvSpPr>
          <p:spPr>
            <a:xfrm flipH="1">
              <a:off x="6943099" y="3722706"/>
              <a:ext cx="7831" cy="7777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3" y="0"/>
                  </a:moveTo>
                  <a:cubicBezTo>
                    <a:pt x="37" y="0"/>
                    <a:pt x="1" y="24"/>
                    <a:pt x="1" y="72"/>
                  </a:cubicBezTo>
                  <a:cubicBezTo>
                    <a:pt x="1" y="108"/>
                    <a:pt x="25" y="144"/>
                    <a:pt x="73" y="144"/>
                  </a:cubicBezTo>
                  <a:cubicBezTo>
                    <a:pt x="109" y="144"/>
                    <a:pt x="144" y="120"/>
                    <a:pt x="144" y="72"/>
                  </a:cubicBezTo>
                  <a:cubicBezTo>
                    <a:pt x="144" y="36"/>
                    <a:pt x="120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10650;p59">
              <a:extLst>
                <a:ext uri="{FF2B5EF4-FFF2-40B4-BE49-F238E27FC236}">
                  <a16:creationId xmlns:a16="http://schemas.microsoft.com/office/drawing/2014/main" id="{A4145586-FBAA-F994-D934-F8D8786F6CBD}"/>
                </a:ext>
              </a:extLst>
            </p:cNvPr>
            <p:cNvSpPr/>
            <p:nvPr/>
          </p:nvSpPr>
          <p:spPr>
            <a:xfrm flipH="1">
              <a:off x="6968266" y="3721248"/>
              <a:ext cx="8479" cy="7291"/>
            </a:xfrm>
            <a:custGeom>
              <a:avLst/>
              <a:gdLst/>
              <a:ahLst/>
              <a:cxnLst/>
              <a:rect l="l" t="t" r="r" b="b"/>
              <a:pathLst>
                <a:path w="157" h="135" extrusionOk="0">
                  <a:moveTo>
                    <a:pt x="66" y="1"/>
                  </a:moveTo>
                  <a:cubicBezTo>
                    <a:pt x="28" y="1"/>
                    <a:pt x="1" y="32"/>
                    <a:pt x="1" y="63"/>
                  </a:cubicBezTo>
                  <a:cubicBezTo>
                    <a:pt x="1" y="99"/>
                    <a:pt x="25" y="123"/>
                    <a:pt x="72" y="135"/>
                  </a:cubicBezTo>
                  <a:cubicBezTo>
                    <a:pt x="108" y="135"/>
                    <a:pt x="144" y="111"/>
                    <a:pt x="144" y="75"/>
                  </a:cubicBezTo>
                  <a:cubicBezTo>
                    <a:pt x="156" y="27"/>
                    <a:pt x="120" y="3"/>
                    <a:pt x="84" y="3"/>
                  </a:cubicBez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10651;p59">
              <a:extLst>
                <a:ext uri="{FF2B5EF4-FFF2-40B4-BE49-F238E27FC236}">
                  <a16:creationId xmlns:a16="http://schemas.microsoft.com/office/drawing/2014/main" id="{B6394ED9-08CF-6473-0EA5-EC40A4D81886}"/>
                </a:ext>
              </a:extLst>
            </p:cNvPr>
            <p:cNvSpPr/>
            <p:nvPr/>
          </p:nvSpPr>
          <p:spPr>
            <a:xfrm flipH="1">
              <a:off x="6956007" y="3734210"/>
              <a:ext cx="8479" cy="4051"/>
            </a:xfrm>
            <a:custGeom>
              <a:avLst/>
              <a:gdLst/>
              <a:ahLst/>
              <a:cxnLst/>
              <a:rect l="l" t="t" r="r" b="b"/>
              <a:pathLst>
                <a:path w="157" h="75" extrusionOk="0">
                  <a:moveTo>
                    <a:pt x="70" y="0"/>
                  </a:moveTo>
                  <a:cubicBezTo>
                    <a:pt x="37" y="0"/>
                    <a:pt x="1" y="31"/>
                    <a:pt x="1" y="62"/>
                  </a:cubicBezTo>
                  <a:lnTo>
                    <a:pt x="144" y="74"/>
                  </a:lnTo>
                  <a:cubicBezTo>
                    <a:pt x="156" y="38"/>
                    <a:pt x="120" y="2"/>
                    <a:pt x="85" y="2"/>
                  </a:cubicBezTo>
                  <a:cubicBezTo>
                    <a:pt x="80" y="1"/>
                    <a:pt x="7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10652;p59">
              <a:extLst>
                <a:ext uri="{FF2B5EF4-FFF2-40B4-BE49-F238E27FC236}">
                  <a16:creationId xmlns:a16="http://schemas.microsoft.com/office/drawing/2014/main" id="{2A5D4908-6E9E-AE7D-6FC4-6A4CFA096D4D}"/>
                </a:ext>
              </a:extLst>
            </p:cNvPr>
            <p:cNvSpPr/>
            <p:nvPr/>
          </p:nvSpPr>
          <p:spPr>
            <a:xfrm flipH="1">
              <a:off x="6954710" y="3713633"/>
              <a:ext cx="7831" cy="394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1" y="1"/>
                  </a:moveTo>
                  <a:cubicBezTo>
                    <a:pt x="1" y="37"/>
                    <a:pt x="25" y="73"/>
                    <a:pt x="72" y="73"/>
                  </a:cubicBezTo>
                  <a:cubicBezTo>
                    <a:pt x="108" y="73"/>
                    <a:pt x="144" y="37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10653;p59">
              <a:extLst>
                <a:ext uri="{FF2B5EF4-FFF2-40B4-BE49-F238E27FC236}">
                  <a16:creationId xmlns:a16="http://schemas.microsoft.com/office/drawing/2014/main" id="{C91DA088-1934-08AF-AD47-CED6F8540FC9}"/>
                </a:ext>
              </a:extLst>
            </p:cNvPr>
            <p:cNvSpPr/>
            <p:nvPr/>
          </p:nvSpPr>
          <p:spPr>
            <a:xfrm flipH="1">
              <a:off x="6928895" y="3714281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0" y="1"/>
                  </a:moveTo>
                  <a:cubicBezTo>
                    <a:pt x="0" y="49"/>
                    <a:pt x="36" y="84"/>
                    <a:pt x="72" y="84"/>
                  </a:cubicBezTo>
                  <a:cubicBezTo>
                    <a:pt x="108" y="84"/>
                    <a:pt x="143" y="49"/>
                    <a:pt x="155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10654;p59">
              <a:extLst>
                <a:ext uri="{FF2B5EF4-FFF2-40B4-BE49-F238E27FC236}">
                  <a16:creationId xmlns:a16="http://schemas.microsoft.com/office/drawing/2014/main" id="{767F739B-5A60-4762-0D63-C2F3CE821616}"/>
                </a:ext>
              </a:extLst>
            </p:cNvPr>
            <p:cNvSpPr/>
            <p:nvPr/>
          </p:nvSpPr>
          <p:spPr>
            <a:xfrm flipH="1">
              <a:off x="6903728" y="3715577"/>
              <a:ext cx="7777" cy="4591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0" y="1"/>
                  </a:moveTo>
                  <a:cubicBezTo>
                    <a:pt x="0" y="49"/>
                    <a:pt x="24" y="84"/>
                    <a:pt x="72" y="84"/>
                  </a:cubicBezTo>
                  <a:cubicBezTo>
                    <a:pt x="108" y="84"/>
                    <a:pt x="144" y="49"/>
                    <a:pt x="144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10655;p59">
              <a:extLst>
                <a:ext uri="{FF2B5EF4-FFF2-40B4-BE49-F238E27FC236}">
                  <a16:creationId xmlns:a16="http://schemas.microsoft.com/office/drawing/2014/main" id="{E8DF0A29-3349-8661-7810-899C2E11AA06}"/>
                </a:ext>
              </a:extLst>
            </p:cNvPr>
            <p:cNvSpPr/>
            <p:nvPr/>
          </p:nvSpPr>
          <p:spPr>
            <a:xfrm flipH="1">
              <a:off x="6956655" y="3737558"/>
              <a:ext cx="7831" cy="4051"/>
            </a:xfrm>
            <a:custGeom>
              <a:avLst/>
              <a:gdLst/>
              <a:ahLst/>
              <a:cxnLst/>
              <a:rect l="l" t="t" r="r" b="b"/>
              <a:pathLst>
                <a:path w="145" h="75" extrusionOk="0">
                  <a:moveTo>
                    <a:pt x="1" y="0"/>
                  </a:moveTo>
                  <a:cubicBezTo>
                    <a:pt x="1" y="36"/>
                    <a:pt x="25" y="72"/>
                    <a:pt x="73" y="72"/>
                  </a:cubicBezTo>
                  <a:cubicBezTo>
                    <a:pt x="77" y="74"/>
                    <a:pt x="82" y="74"/>
                    <a:pt x="87" y="74"/>
                  </a:cubicBezTo>
                  <a:cubicBezTo>
                    <a:pt x="117" y="74"/>
                    <a:pt x="144" y="43"/>
                    <a:pt x="144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10656;p59">
              <a:extLst>
                <a:ext uri="{FF2B5EF4-FFF2-40B4-BE49-F238E27FC236}">
                  <a16:creationId xmlns:a16="http://schemas.microsoft.com/office/drawing/2014/main" id="{E793231F-6FAD-18A2-4C96-DE46B5D509C4}"/>
                </a:ext>
              </a:extLst>
            </p:cNvPr>
            <p:cNvSpPr/>
            <p:nvPr/>
          </p:nvSpPr>
          <p:spPr>
            <a:xfrm flipH="1">
              <a:off x="6930839" y="3740150"/>
              <a:ext cx="8425" cy="4051"/>
            </a:xfrm>
            <a:custGeom>
              <a:avLst/>
              <a:gdLst/>
              <a:ahLst/>
              <a:cxnLst/>
              <a:rect l="l" t="t" r="r" b="b"/>
              <a:pathLst>
                <a:path w="156" h="75" extrusionOk="0">
                  <a:moveTo>
                    <a:pt x="0" y="0"/>
                  </a:moveTo>
                  <a:cubicBezTo>
                    <a:pt x="0" y="36"/>
                    <a:pt x="24" y="72"/>
                    <a:pt x="72" y="72"/>
                  </a:cubicBezTo>
                  <a:cubicBezTo>
                    <a:pt x="77" y="73"/>
                    <a:pt x="81" y="74"/>
                    <a:pt x="86" y="74"/>
                  </a:cubicBezTo>
                  <a:cubicBezTo>
                    <a:pt x="117" y="74"/>
                    <a:pt x="145" y="43"/>
                    <a:pt x="156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10657;p59">
              <a:extLst>
                <a:ext uri="{FF2B5EF4-FFF2-40B4-BE49-F238E27FC236}">
                  <a16:creationId xmlns:a16="http://schemas.microsoft.com/office/drawing/2014/main" id="{57564B1C-3B99-3BF6-2E46-154B119DE9CC}"/>
                </a:ext>
              </a:extLst>
            </p:cNvPr>
            <p:cNvSpPr/>
            <p:nvPr/>
          </p:nvSpPr>
          <p:spPr>
            <a:xfrm flipH="1">
              <a:off x="6905672" y="3742689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12" y="1"/>
                  </a:moveTo>
                  <a:cubicBezTo>
                    <a:pt x="0" y="37"/>
                    <a:pt x="36" y="73"/>
                    <a:pt x="72" y="85"/>
                  </a:cubicBezTo>
                  <a:cubicBezTo>
                    <a:pt x="120" y="85"/>
                    <a:pt x="156" y="61"/>
                    <a:pt x="156" y="13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10658;p59">
              <a:extLst>
                <a:ext uri="{FF2B5EF4-FFF2-40B4-BE49-F238E27FC236}">
                  <a16:creationId xmlns:a16="http://schemas.microsoft.com/office/drawing/2014/main" id="{8034CEAB-4A7F-EE98-02D0-0976FAAABA1D}"/>
                </a:ext>
              </a:extLst>
            </p:cNvPr>
            <p:cNvSpPr/>
            <p:nvPr/>
          </p:nvSpPr>
          <p:spPr>
            <a:xfrm flipH="1">
              <a:off x="6919876" y="3751114"/>
              <a:ext cx="8425" cy="8425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2" y="24"/>
                    <a:pt x="12" y="72"/>
                  </a:cubicBezTo>
                  <a:cubicBezTo>
                    <a:pt x="0" y="108"/>
                    <a:pt x="36" y="144"/>
                    <a:pt x="72" y="156"/>
                  </a:cubicBezTo>
                  <a:cubicBezTo>
                    <a:pt x="108" y="156"/>
                    <a:pt x="144" y="132"/>
                    <a:pt x="156" y="84"/>
                  </a:cubicBezTo>
                  <a:cubicBezTo>
                    <a:pt x="156" y="48"/>
                    <a:pt x="132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10659;p59">
              <a:extLst>
                <a:ext uri="{FF2B5EF4-FFF2-40B4-BE49-F238E27FC236}">
                  <a16:creationId xmlns:a16="http://schemas.microsoft.com/office/drawing/2014/main" id="{504AB3DD-FD1B-E873-CD9F-4AD4231DA1A9}"/>
                </a:ext>
              </a:extLst>
            </p:cNvPr>
            <p:cNvSpPr/>
            <p:nvPr/>
          </p:nvSpPr>
          <p:spPr>
            <a:xfrm flipH="1">
              <a:off x="6945043" y="3748413"/>
              <a:ext cx="8425" cy="7453"/>
            </a:xfrm>
            <a:custGeom>
              <a:avLst/>
              <a:gdLst/>
              <a:ahLst/>
              <a:cxnLst/>
              <a:rect l="l" t="t" r="r" b="b"/>
              <a:pathLst>
                <a:path w="156" h="138" extrusionOk="0">
                  <a:moveTo>
                    <a:pt x="65" y="0"/>
                  </a:moveTo>
                  <a:cubicBezTo>
                    <a:pt x="27" y="0"/>
                    <a:pt x="0" y="31"/>
                    <a:pt x="0" y="62"/>
                  </a:cubicBezTo>
                  <a:cubicBezTo>
                    <a:pt x="0" y="98"/>
                    <a:pt x="24" y="134"/>
                    <a:pt x="60" y="134"/>
                  </a:cubicBezTo>
                  <a:cubicBezTo>
                    <a:pt x="68" y="136"/>
                    <a:pt x="76" y="137"/>
                    <a:pt x="83" y="137"/>
                  </a:cubicBezTo>
                  <a:cubicBezTo>
                    <a:pt x="119" y="137"/>
                    <a:pt x="144" y="114"/>
                    <a:pt x="144" y="74"/>
                  </a:cubicBezTo>
                  <a:cubicBezTo>
                    <a:pt x="156" y="38"/>
                    <a:pt x="120" y="2"/>
                    <a:pt x="84" y="2"/>
                  </a:cubicBezTo>
                  <a:cubicBezTo>
                    <a:pt x="77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10660;p59">
              <a:extLst>
                <a:ext uri="{FF2B5EF4-FFF2-40B4-BE49-F238E27FC236}">
                  <a16:creationId xmlns:a16="http://schemas.microsoft.com/office/drawing/2014/main" id="{1BE0F399-5B6E-74FC-BE66-82E2D2B28F44}"/>
                </a:ext>
              </a:extLst>
            </p:cNvPr>
            <p:cNvSpPr/>
            <p:nvPr/>
          </p:nvSpPr>
          <p:spPr>
            <a:xfrm flipH="1">
              <a:off x="7032211" y="1441281"/>
              <a:ext cx="7831" cy="6805"/>
            </a:xfrm>
            <a:custGeom>
              <a:avLst/>
              <a:gdLst/>
              <a:ahLst/>
              <a:cxnLst/>
              <a:rect l="l" t="t" r="r" b="b"/>
              <a:pathLst>
                <a:path w="145" h="126" extrusionOk="0">
                  <a:moveTo>
                    <a:pt x="120" y="1"/>
                  </a:moveTo>
                  <a:lnTo>
                    <a:pt x="1" y="96"/>
                  </a:lnTo>
                  <a:cubicBezTo>
                    <a:pt x="14" y="116"/>
                    <a:pt x="35" y="125"/>
                    <a:pt x="56" y="125"/>
                  </a:cubicBezTo>
                  <a:cubicBezTo>
                    <a:pt x="74" y="125"/>
                    <a:pt x="92" y="119"/>
                    <a:pt x="109" y="108"/>
                  </a:cubicBezTo>
                  <a:cubicBezTo>
                    <a:pt x="144" y="85"/>
                    <a:pt x="144" y="37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10661;p59">
              <a:extLst>
                <a:ext uri="{FF2B5EF4-FFF2-40B4-BE49-F238E27FC236}">
                  <a16:creationId xmlns:a16="http://schemas.microsoft.com/office/drawing/2014/main" id="{A7B7FBED-5397-2CDC-EF00-3145A43C0AA9}"/>
                </a:ext>
              </a:extLst>
            </p:cNvPr>
            <p:cNvSpPr/>
            <p:nvPr/>
          </p:nvSpPr>
          <p:spPr>
            <a:xfrm flipH="1">
              <a:off x="7052896" y="1456781"/>
              <a:ext cx="7129" cy="6805"/>
            </a:xfrm>
            <a:custGeom>
              <a:avLst/>
              <a:gdLst/>
              <a:ahLst/>
              <a:cxnLst/>
              <a:rect l="l" t="t" r="r" b="b"/>
              <a:pathLst>
                <a:path w="132" h="126" extrusionOk="0">
                  <a:moveTo>
                    <a:pt x="108" y="1"/>
                  </a:moveTo>
                  <a:lnTo>
                    <a:pt x="0" y="96"/>
                  </a:lnTo>
                  <a:cubicBezTo>
                    <a:pt x="13" y="116"/>
                    <a:pt x="34" y="125"/>
                    <a:pt x="54" y="125"/>
                  </a:cubicBezTo>
                  <a:cubicBezTo>
                    <a:pt x="70" y="125"/>
                    <a:pt x="85" y="119"/>
                    <a:pt x="96" y="108"/>
                  </a:cubicBezTo>
                  <a:cubicBezTo>
                    <a:pt x="132" y="84"/>
                    <a:pt x="132" y="37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10662;p59">
              <a:extLst>
                <a:ext uri="{FF2B5EF4-FFF2-40B4-BE49-F238E27FC236}">
                  <a16:creationId xmlns:a16="http://schemas.microsoft.com/office/drawing/2014/main" id="{44512416-ED7F-E8AE-C95B-4E1111A77D28}"/>
                </a:ext>
              </a:extLst>
            </p:cNvPr>
            <p:cNvSpPr/>
            <p:nvPr/>
          </p:nvSpPr>
          <p:spPr>
            <a:xfrm flipH="1">
              <a:off x="7072878" y="1472929"/>
              <a:ext cx="7831" cy="6157"/>
            </a:xfrm>
            <a:custGeom>
              <a:avLst/>
              <a:gdLst/>
              <a:ahLst/>
              <a:cxnLst/>
              <a:rect l="l" t="t" r="r" b="b"/>
              <a:pathLst>
                <a:path w="145" h="114" extrusionOk="0">
                  <a:moveTo>
                    <a:pt x="120" y="1"/>
                  </a:moveTo>
                  <a:lnTo>
                    <a:pt x="1" y="84"/>
                  </a:lnTo>
                  <a:cubicBezTo>
                    <a:pt x="14" y="104"/>
                    <a:pt x="34" y="113"/>
                    <a:pt x="56" y="113"/>
                  </a:cubicBezTo>
                  <a:cubicBezTo>
                    <a:pt x="74" y="113"/>
                    <a:pt x="92" y="107"/>
                    <a:pt x="108" y="96"/>
                  </a:cubicBezTo>
                  <a:cubicBezTo>
                    <a:pt x="144" y="72"/>
                    <a:pt x="144" y="25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10663;p59">
              <a:extLst>
                <a:ext uri="{FF2B5EF4-FFF2-40B4-BE49-F238E27FC236}">
                  <a16:creationId xmlns:a16="http://schemas.microsoft.com/office/drawing/2014/main" id="{240C56BF-6234-42D9-A1A8-ADD8E9F7FFAA}"/>
                </a:ext>
              </a:extLst>
            </p:cNvPr>
            <p:cNvSpPr/>
            <p:nvPr/>
          </p:nvSpPr>
          <p:spPr>
            <a:xfrm flipH="1">
              <a:off x="7054840" y="1473955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91" y="1"/>
                  </a:moveTo>
                  <a:cubicBezTo>
                    <a:pt x="75" y="1"/>
                    <a:pt x="59" y="7"/>
                    <a:pt x="48" y="18"/>
                  </a:cubicBezTo>
                  <a:cubicBezTo>
                    <a:pt x="12" y="41"/>
                    <a:pt x="1" y="89"/>
                    <a:pt x="24" y="113"/>
                  </a:cubicBezTo>
                  <a:cubicBezTo>
                    <a:pt x="40" y="136"/>
                    <a:pt x="65" y="150"/>
                    <a:pt x="91" y="150"/>
                  </a:cubicBezTo>
                  <a:cubicBezTo>
                    <a:pt x="105" y="150"/>
                    <a:pt x="119" y="146"/>
                    <a:pt x="132" y="137"/>
                  </a:cubicBezTo>
                  <a:cubicBezTo>
                    <a:pt x="156" y="113"/>
                    <a:pt x="168" y="65"/>
                    <a:pt x="144" y="30"/>
                  </a:cubicBezTo>
                  <a:cubicBezTo>
                    <a:pt x="131" y="10"/>
                    <a:pt x="110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10664;p59">
              <a:extLst>
                <a:ext uri="{FF2B5EF4-FFF2-40B4-BE49-F238E27FC236}">
                  <a16:creationId xmlns:a16="http://schemas.microsoft.com/office/drawing/2014/main" id="{10F9471C-C2FE-8176-91CD-9F2033FAE7CC}"/>
                </a:ext>
              </a:extLst>
            </p:cNvPr>
            <p:cNvSpPr/>
            <p:nvPr/>
          </p:nvSpPr>
          <p:spPr>
            <a:xfrm flipH="1">
              <a:off x="7033507" y="1458725"/>
              <a:ext cx="9073" cy="8479"/>
            </a:xfrm>
            <a:custGeom>
              <a:avLst/>
              <a:gdLst/>
              <a:ahLst/>
              <a:cxnLst/>
              <a:rect l="l" t="t" r="r" b="b"/>
              <a:pathLst>
                <a:path w="168" h="157" extrusionOk="0">
                  <a:moveTo>
                    <a:pt x="77" y="0"/>
                  </a:moveTo>
                  <a:cubicBezTo>
                    <a:pt x="63" y="0"/>
                    <a:pt x="49" y="4"/>
                    <a:pt x="36" y="13"/>
                  </a:cubicBezTo>
                  <a:cubicBezTo>
                    <a:pt x="0" y="37"/>
                    <a:pt x="0" y="84"/>
                    <a:pt x="24" y="120"/>
                  </a:cubicBezTo>
                  <a:cubicBezTo>
                    <a:pt x="39" y="143"/>
                    <a:pt x="65" y="157"/>
                    <a:pt x="87" y="157"/>
                  </a:cubicBezTo>
                  <a:cubicBezTo>
                    <a:pt x="100" y="157"/>
                    <a:pt x="111" y="153"/>
                    <a:pt x="120" y="144"/>
                  </a:cubicBezTo>
                  <a:cubicBezTo>
                    <a:pt x="156" y="120"/>
                    <a:pt x="167" y="72"/>
                    <a:pt x="144" y="37"/>
                  </a:cubicBezTo>
                  <a:cubicBezTo>
                    <a:pt x="128" y="13"/>
                    <a:pt x="10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10665;p59">
              <a:extLst>
                <a:ext uri="{FF2B5EF4-FFF2-40B4-BE49-F238E27FC236}">
                  <a16:creationId xmlns:a16="http://schemas.microsoft.com/office/drawing/2014/main" id="{B9D4B31F-A67D-7E9B-060D-63DEA3F91432}"/>
                </a:ext>
              </a:extLst>
            </p:cNvPr>
            <p:cNvSpPr/>
            <p:nvPr/>
          </p:nvSpPr>
          <p:spPr>
            <a:xfrm flipH="1">
              <a:off x="7090322" y="1470175"/>
              <a:ext cx="9127" cy="7669"/>
            </a:xfrm>
            <a:custGeom>
              <a:avLst/>
              <a:gdLst/>
              <a:ahLst/>
              <a:cxnLst/>
              <a:rect l="l" t="t" r="r" b="b"/>
              <a:pathLst>
                <a:path w="169" h="142" extrusionOk="0">
                  <a:moveTo>
                    <a:pt x="95" y="1"/>
                  </a:moveTo>
                  <a:cubicBezTo>
                    <a:pt x="76" y="1"/>
                    <a:pt x="55" y="10"/>
                    <a:pt x="37" y="28"/>
                  </a:cubicBezTo>
                  <a:cubicBezTo>
                    <a:pt x="13" y="52"/>
                    <a:pt x="1" y="88"/>
                    <a:pt x="25" y="123"/>
                  </a:cubicBezTo>
                  <a:cubicBezTo>
                    <a:pt x="37" y="135"/>
                    <a:pt x="55" y="141"/>
                    <a:pt x="74" y="141"/>
                  </a:cubicBezTo>
                  <a:cubicBezTo>
                    <a:pt x="94" y="141"/>
                    <a:pt x="115" y="135"/>
                    <a:pt x="132" y="123"/>
                  </a:cubicBezTo>
                  <a:cubicBezTo>
                    <a:pt x="156" y="100"/>
                    <a:pt x="168" y="52"/>
                    <a:pt x="144" y="28"/>
                  </a:cubicBezTo>
                  <a:cubicBezTo>
                    <a:pt x="132" y="10"/>
                    <a:pt x="11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10666;p59">
              <a:extLst>
                <a:ext uri="{FF2B5EF4-FFF2-40B4-BE49-F238E27FC236}">
                  <a16:creationId xmlns:a16="http://schemas.microsoft.com/office/drawing/2014/main" id="{AD58AB68-365E-4E19-F503-F74C6CFB580F}"/>
                </a:ext>
              </a:extLst>
            </p:cNvPr>
            <p:cNvSpPr/>
            <p:nvPr/>
          </p:nvSpPr>
          <p:spPr>
            <a:xfrm flipH="1">
              <a:off x="7088378" y="1453595"/>
              <a:ext cx="7831" cy="6805"/>
            </a:xfrm>
            <a:custGeom>
              <a:avLst/>
              <a:gdLst/>
              <a:ahLst/>
              <a:cxnLst/>
              <a:rect l="l" t="t" r="r" b="b"/>
              <a:pathLst>
                <a:path w="145" h="126" extrusionOk="0">
                  <a:moveTo>
                    <a:pt x="108" y="0"/>
                  </a:moveTo>
                  <a:lnTo>
                    <a:pt x="1" y="108"/>
                  </a:lnTo>
                  <a:cubicBezTo>
                    <a:pt x="13" y="120"/>
                    <a:pt x="31" y="126"/>
                    <a:pt x="50" y="126"/>
                  </a:cubicBezTo>
                  <a:cubicBezTo>
                    <a:pt x="69" y="126"/>
                    <a:pt x="90" y="120"/>
                    <a:pt x="108" y="108"/>
                  </a:cubicBezTo>
                  <a:cubicBezTo>
                    <a:pt x="132" y="84"/>
                    <a:pt x="144" y="36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10667;p59">
              <a:extLst>
                <a:ext uri="{FF2B5EF4-FFF2-40B4-BE49-F238E27FC236}">
                  <a16:creationId xmlns:a16="http://schemas.microsoft.com/office/drawing/2014/main" id="{FEF8C7B1-8CE7-DB60-87E5-07DA3704742E}"/>
                </a:ext>
              </a:extLst>
            </p:cNvPr>
            <p:cNvSpPr/>
            <p:nvPr/>
          </p:nvSpPr>
          <p:spPr>
            <a:xfrm flipH="1">
              <a:off x="7069692" y="1436799"/>
              <a:ext cx="7129" cy="6751"/>
            </a:xfrm>
            <a:custGeom>
              <a:avLst/>
              <a:gdLst/>
              <a:ahLst/>
              <a:cxnLst/>
              <a:rect l="l" t="t" r="r" b="b"/>
              <a:pathLst>
                <a:path w="132" h="125" extrusionOk="0">
                  <a:moveTo>
                    <a:pt x="108" y="0"/>
                  </a:moveTo>
                  <a:lnTo>
                    <a:pt x="0" y="96"/>
                  </a:lnTo>
                  <a:cubicBezTo>
                    <a:pt x="14" y="116"/>
                    <a:pt x="34" y="124"/>
                    <a:pt x="56" y="124"/>
                  </a:cubicBezTo>
                  <a:cubicBezTo>
                    <a:pt x="73" y="124"/>
                    <a:pt x="92" y="118"/>
                    <a:pt x="108" y="108"/>
                  </a:cubicBezTo>
                  <a:cubicBezTo>
                    <a:pt x="132" y="72"/>
                    <a:pt x="132" y="24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10668;p59">
              <a:extLst>
                <a:ext uri="{FF2B5EF4-FFF2-40B4-BE49-F238E27FC236}">
                  <a16:creationId xmlns:a16="http://schemas.microsoft.com/office/drawing/2014/main" id="{794BA3A0-EC3F-096A-6B30-EF47FF736673}"/>
                </a:ext>
              </a:extLst>
            </p:cNvPr>
            <p:cNvSpPr/>
            <p:nvPr/>
          </p:nvSpPr>
          <p:spPr>
            <a:xfrm flipH="1">
              <a:off x="7070934" y="1453487"/>
              <a:ext cx="8479" cy="8155"/>
            </a:xfrm>
            <a:custGeom>
              <a:avLst/>
              <a:gdLst/>
              <a:ahLst/>
              <a:cxnLst/>
              <a:rect l="l" t="t" r="r" b="b"/>
              <a:pathLst>
                <a:path w="157" h="151" extrusionOk="0">
                  <a:moveTo>
                    <a:pt x="72" y="1"/>
                  </a:moveTo>
                  <a:cubicBezTo>
                    <a:pt x="58" y="1"/>
                    <a:pt x="46" y="5"/>
                    <a:pt x="36" y="14"/>
                  </a:cubicBezTo>
                  <a:cubicBezTo>
                    <a:pt x="1" y="50"/>
                    <a:pt x="1" y="98"/>
                    <a:pt x="24" y="122"/>
                  </a:cubicBezTo>
                  <a:cubicBezTo>
                    <a:pt x="38" y="141"/>
                    <a:pt x="58" y="150"/>
                    <a:pt x="78" y="150"/>
                  </a:cubicBezTo>
                  <a:cubicBezTo>
                    <a:pt x="94" y="150"/>
                    <a:pt x="109" y="144"/>
                    <a:pt x="120" y="134"/>
                  </a:cubicBezTo>
                  <a:cubicBezTo>
                    <a:pt x="156" y="110"/>
                    <a:pt x="156" y="62"/>
                    <a:pt x="132" y="26"/>
                  </a:cubicBezTo>
                  <a:cubicBezTo>
                    <a:pt x="117" y="11"/>
                    <a:pt x="93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10669;p59">
              <a:extLst>
                <a:ext uri="{FF2B5EF4-FFF2-40B4-BE49-F238E27FC236}">
                  <a16:creationId xmlns:a16="http://schemas.microsoft.com/office/drawing/2014/main" id="{10E0448C-CD82-4ECD-8D43-B4FDBF76F078}"/>
                </a:ext>
              </a:extLst>
            </p:cNvPr>
            <p:cNvSpPr/>
            <p:nvPr/>
          </p:nvSpPr>
          <p:spPr>
            <a:xfrm flipH="1">
              <a:off x="7050951" y="1436745"/>
              <a:ext cx="9073" cy="8371"/>
            </a:xfrm>
            <a:custGeom>
              <a:avLst/>
              <a:gdLst/>
              <a:ahLst/>
              <a:cxnLst/>
              <a:rect l="l" t="t" r="r" b="b"/>
              <a:pathLst>
                <a:path w="168" h="155" extrusionOk="0">
                  <a:moveTo>
                    <a:pt x="80" y="0"/>
                  </a:moveTo>
                  <a:cubicBezTo>
                    <a:pt x="65" y="0"/>
                    <a:pt x="50" y="4"/>
                    <a:pt x="36" y="13"/>
                  </a:cubicBezTo>
                  <a:cubicBezTo>
                    <a:pt x="0" y="49"/>
                    <a:pt x="0" y="97"/>
                    <a:pt x="24" y="121"/>
                  </a:cubicBezTo>
                  <a:cubicBezTo>
                    <a:pt x="45" y="142"/>
                    <a:pt x="70" y="154"/>
                    <a:pt x="92" y="154"/>
                  </a:cubicBezTo>
                  <a:cubicBezTo>
                    <a:pt x="108" y="154"/>
                    <a:pt x="122" y="148"/>
                    <a:pt x="132" y="133"/>
                  </a:cubicBezTo>
                  <a:cubicBezTo>
                    <a:pt x="168" y="109"/>
                    <a:pt x="168" y="61"/>
                    <a:pt x="144" y="25"/>
                  </a:cubicBezTo>
                  <a:cubicBezTo>
                    <a:pt x="129" y="10"/>
                    <a:pt x="105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10670;p59">
              <a:extLst>
                <a:ext uri="{FF2B5EF4-FFF2-40B4-BE49-F238E27FC236}">
                  <a16:creationId xmlns:a16="http://schemas.microsoft.com/office/drawing/2014/main" id="{F81EC17B-FD56-85D7-5F3F-862F14C2E689}"/>
                </a:ext>
              </a:extLst>
            </p:cNvPr>
            <p:cNvSpPr/>
            <p:nvPr/>
          </p:nvSpPr>
          <p:spPr>
            <a:xfrm flipH="1">
              <a:off x="7030915" y="1419948"/>
              <a:ext cx="9127" cy="8749"/>
            </a:xfrm>
            <a:custGeom>
              <a:avLst/>
              <a:gdLst/>
              <a:ahLst/>
              <a:cxnLst/>
              <a:rect l="l" t="t" r="r" b="b"/>
              <a:pathLst>
                <a:path w="169" h="162" extrusionOk="0">
                  <a:moveTo>
                    <a:pt x="66" y="1"/>
                  </a:moveTo>
                  <a:cubicBezTo>
                    <a:pt x="52" y="1"/>
                    <a:pt x="38" y="5"/>
                    <a:pt x="25" y="13"/>
                  </a:cubicBezTo>
                  <a:cubicBezTo>
                    <a:pt x="1" y="49"/>
                    <a:pt x="1" y="97"/>
                    <a:pt x="25" y="133"/>
                  </a:cubicBezTo>
                  <a:cubicBezTo>
                    <a:pt x="38" y="153"/>
                    <a:pt x="62" y="161"/>
                    <a:pt x="85" y="161"/>
                  </a:cubicBezTo>
                  <a:cubicBezTo>
                    <a:pt x="104" y="161"/>
                    <a:pt x="122" y="155"/>
                    <a:pt x="132" y="145"/>
                  </a:cubicBezTo>
                  <a:cubicBezTo>
                    <a:pt x="168" y="121"/>
                    <a:pt x="168" y="73"/>
                    <a:pt x="132" y="37"/>
                  </a:cubicBezTo>
                  <a:cubicBezTo>
                    <a:pt x="117" y="14"/>
                    <a:pt x="9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10671;p59">
              <a:extLst>
                <a:ext uri="{FF2B5EF4-FFF2-40B4-BE49-F238E27FC236}">
                  <a16:creationId xmlns:a16="http://schemas.microsoft.com/office/drawing/2014/main" id="{901340EF-5862-048C-32E7-3A4E5CBAB484}"/>
                </a:ext>
              </a:extLst>
            </p:cNvPr>
            <p:cNvSpPr/>
            <p:nvPr/>
          </p:nvSpPr>
          <p:spPr>
            <a:xfrm flipH="1">
              <a:off x="7050303" y="1419354"/>
              <a:ext cx="7777" cy="7075"/>
            </a:xfrm>
            <a:custGeom>
              <a:avLst/>
              <a:gdLst/>
              <a:ahLst/>
              <a:cxnLst/>
              <a:rect l="l" t="t" r="r" b="b"/>
              <a:pathLst>
                <a:path w="144" h="131" extrusionOk="0">
                  <a:moveTo>
                    <a:pt x="108" y="0"/>
                  </a:moveTo>
                  <a:lnTo>
                    <a:pt x="0" y="108"/>
                  </a:lnTo>
                  <a:cubicBezTo>
                    <a:pt x="20" y="121"/>
                    <a:pt x="43" y="131"/>
                    <a:pt x="64" y="131"/>
                  </a:cubicBezTo>
                  <a:cubicBezTo>
                    <a:pt x="81" y="131"/>
                    <a:pt x="97" y="124"/>
                    <a:pt x="108" y="108"/>
                  </a:cubicBezTo>
                  <a:cubicBezTo>
                    <a:pt x="144" y="84"/>
                    <a:pt x="144" y="36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10672;p59">
              <a:extLst>
                <a:ext uri="{FF2B5EF4-FFF2-40B4-BE49-F238E27FC236}">
                  <a16:creationId xmlns:a16="http://schemas.microsoft.com/office/drawing/2014/main" id="{D1B4FB72-CFDF-33C6-8044-A78DC33D8DC6}"/>
                </a:ext>
              </a:extLst>
            </p:cNvPr>
            <p:cNvSpPr/>
            <p:nvPr/>
          </p:nvSpPr>
          <p:spPr>
            <a:xfrm flipH="1">
              <a:off x="7033507" y="1439499"/>
              <a:ext cx="7777" cy="7021"/>
            </a:xfrm>
            <a:custGeom>
              <a:avLst/>
              <a:gdLst/>
              <a:ahLst/>
              <a:cxnLst/>
              <a:rect l="l" t="t" r="r" b="b"/>
              <a:pathLst>
                <a:path w="144" h="130" extrusionOk="0">
                  <a:moveTo>
                    <a:pt x="76" y="0"/>
                  </a:moveTo>
                  <a:cubicBezTo>
                    <a:pt x="60" y="0"/>
                    <a:pt x="46" y="7"/>
                    <a:pt x="36" y="22"/>
                  </a:cubicBezTo>
                  <a:cubicBezTo>
                    <a:pt x="0" y="46"/>
                    <a:pt x="0" y="94"/>
                    <a:pt x="24" y="129"/>
                  </a:cubicBezTo>
                  <a:lnTo>
                    <a:pt x="143" y="34"/>
                  </a:lnTo>
                  <a:cubicBezTo>
                    <a:pt x="123" y="13"/>
                    <a:pt x="98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10673;p59">
              <a:extLst>
                <a:ext uri="{FF2B5EF4-FFF2-40B4-BE49-F238E27FC236}">
                  <a16:creationId xmlns:a16="http://schemas.microsoft.com/office/drawing/2014/main" id="{AA8F1805-F57D-890C-C67B-4AA83B673D23}"/>
                </a:ext>
              </a:extLst>
            </p:cNvPr>
            <p:cNvSpPr/>
            <p:nvPr/>
          </p:nvSpPr>
          <p:spPr>
            <a:xfrm flipH="1">
              <a:off x="7054192" y="1455431"/>
              <a:ext cx="7777" cy="6589"/>
            </a:xfrm>
            <a:custGeom>
              <a:avLst/>
              <a:gdLst/>
              <a:ahLst/>
              <a:cxnLst/>
              <a:rect l="l" t="t" r="r" b="b"/>
              <a:pathLst>
                <a:path w="144" h="122" extrusionOk="0">
                  <a:moveTo>
                    <a:pt x="83" y="1"/>
                  </a:moveTo>
                  <a:cubicBezTo>
                    <a:pt x="70" y="1"/>
                    <a:pt x="57" y="5"/>
                    <a:pt x="48" y="14"/>
                  </a:cubicBezTo>
                  <a:cubicBezTo>
                    <a:pt x="12" y="38"/>
                    <a:pt x="0" y="86"/>
                    <a:pt x="36" y="121"/>
                  </a:cubicBezTo>
                  <a:lnTo>
                    <a:pt x="144" y="26"/>
                  </a:lnTo>
                  <a:cubicBezTo>
                    <a:pt x="129" y="11"/>
                    <a:pt x="105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10674;p59">
              <a:extLst>
                <a:ext uri="{FF2B5EF4-FFF2-40B4-BE49-F238E27FC236}">
                  <a16:creationId xmlns:a16="http://schemas.microsoft.com/office/drawing/2014/main" id="{E05179FC-6EE7-9193-761B-92C480F4914F}"/>
                </a:ext>
              </a:extLst>
            </p:cNvPr>
            <p:cNvSpPr/>
            <p:nvPr/>
          </p:nvSpPr>
          <p:spPr>
            <a:xfrm flipH="1">
              <a:off x="7074174" y="1471417"/>
              <a:ext cx="7831" cy="6103"/>
            </a:xfrm>
            <a:custGeom>
              <a:avLst/>
              <a:gdLst/>
              <a:ahLst/>
              <a:cxnLst/>
              <a:rect l="l" t="t" r="r" b="b"/>
              <a:pathLst>
                <a:path w="145" h="113" extrusionOk="0">
                  <a:moveTo>
                    <a:pt x="91" y="0"/>
                  </a:moveTo>
                  <a:cubicBezTo>
                    <a:pt x="75" y="0"/>
                    <a:pt x="59" y="6"/>
                    <a:pt x="49" y="17"/>
                  </a:cubicBezTo>
                  <a:cubicBezTo>
                    <a:pt x="13" y="41"/>
                    <a:pt x="1" y="88"/>
                    <a:pt x="25" y="112"/>
                  </a:cubicBezTo>
                  <a:lnTo>
                    <a:pt x="144" y="29"/>
                  </a:lnTo>
                  <a:cubicBezTo>
                    <a:pt x="131" y="9"/>
                    <a:pt x="11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10675;p59">
              <a:extLst>
                <a:ext uri="{FF2B5EF4-FFF2-40B4-BE49-F238E27FC236}">
                  <a16:creationId xmlns:a16="http://schemas.microsoft.com/office/drawing/2014/main" id="{E1A47D47-6141-9CD4-A74A-81FC4F160FF9}"/>
                </a:ext>
              </a:extLst>
            </p:cNvPr>
            <p:cNvSpPr/>
            <p:nvPr/>
          </p:nvSpPr>
          <p:spPr>
            <a:xfrm flipH="1">
              <a:off x="7106471" y="1452785"/>
              <a:ext cx="8479" cy="7615"/>
            </a:xfrm>
            <a:custGeom>
              <a:avLst/>
              <a:gdLst/>
              <a:ahLst/>
              <a:cxnLst/>
              <a:rect l="l" t="t" r="r" b="b"/>
              <a:pathLst>
                <a:path w="157" h="141" extrusionOk="0">
                  <a:moveTo>
                    <a:pt x="85" y="0"/>
                  </a:moveTo>
                  <a:cubicBezTo>
                    <a:pt x="67" y="0"/>
                    <a:pt x="49" y="9"/>
                    <a:pt x="37" y="27"/>
                  </a:cubicBezTo>
                  <a:cubicBezTo>
                    <a:pt x="1" y="51"/>
                    <a:pt x="1" y="99"/>
                    <a:pt x="25" y="123"/>
                  </a:cubicBezTo>
                  <a:cubicBezTo>
                    <a:pt x="37" y="135"/>
                    <a:pt x="55" y="141"/>
                    <a:pt x="73" y="141"/>
                  </a:cubicBezTo>
                  <a:cubicBezTo>
                    <a:pt x="91" y="141"/>
                    <a:pt x="109" y="135"/>
                    <a:pt x="121" y="123"/>
                  </a:cubicBezTo>
                  <a:cubicBezTo>
                    <a:pt x="156" y="87"/>
                    <a:pt x="156" y="51"/>
                    <a:pt x="132" y="27"/>
                  </a:cubicBezTo>
                  <a:cubicBezTo>
                    <a:pt x="121" y="9"/>
                    <a:pt x="103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10676;p59">
              <a:extLst>
                <a:ext uri="{FF2B5EF4-FFF2-40B4-BE49-F238E27FC236}">
                  <a16:creationId xmlns:a16="http://schemas.microsoft.com/office/drawing/2014/main" id="{2E36A188-51AA-8DE5-B231-852CA49F516D}"/>
                </a:ext>
              </a:extLst>
            </p:cNvPr>
            <p:cNvSpPr/>
            <p:nvPr/>
          </p:nvSpPr>
          <p:spPr>
            <a:xfrm flipH="1">
              <a:off x="7105823" y="1436150"/>
              <a:ext cx="7183" cy="6751"/>
            </a:xfrm>
            <a:custGeom>
              <a:avLst/>
              <a:gdLst/>
              <a:ahLst/>
              <a:cxnLst/>
              <a:rect l="l" t="t" r="r" b="b"/>
              <a:pathLst>
                <a:path w="133" h="125" extrusionOk="0">
                  <a:moveTo>
                    <a:pt x="108" y="0"/>
                  </a:moveTo>
                  <a:lnTo>
                    <a:pt x="1" y="108"/>
                  </a:lnTo>
                  <a:cubicBezTo>
                    <a:pt x="17" y="119"/>
                    <a:pt x="33" y="124"/>
                    <a:pt x="49" y="124"/>
                  </a:cubicBezTo>
                  <a:cubicBezTo>
                    <a:pt x="69" y="124"/>
                    <a:pt x="89" y="116"/>
                    <a:pt x="108" y="96"/>
                  </a:cubicBezTo>
                  <a:cubicBezTo>
                    <a:pt x="132" y="72"/>
                    <a:pt x="132" y="24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10677;p59">
              <a:extLst>
                <a:ext uri="{FF2B5EF4-FFF2-40B4-BE49-F238E27FC236}">
                  <a16:creationId xmlns:a16="http://schemas.microsoft.com/office/drawing/2014/main" id="{4D271D1A-7602-EE33-B156-116B273A1FF4}"/>
                </a:ext>
              </a:extLst>
            </p:cNvPr>
            <p:cNvSpPr/>
            <p:nvPr/>
          </p:nvSpPr>
          <p:spPr>
            <a:xfrm flipH="1">
              <a:off x="7087730" y="1417410"/>
              <a:ext cx="7183" cy="7291"/>
            </a:xfrm>
            <a:custGeom>
              <a:avLst/>
              <a:gdLst/>
              <a:ahLst/>
              <a:cxnLst/>
              <a:rect l="l" t="t" r="r" b="b"/>
              <a:pathLst>
                <a:path w="133" h="135" extrusionOk="0">
                  <a:moveTo>
                    <a:pt x="96" y="0"/>
                  </a:moveTo>
                  <a:lnTo>
                    <a:pt x="1" y="108"/>
                  </a:lnTo>
                  <a:cubicBezTo>
                    <a:pt x="13" y="126"/>
                    <a:pt x="31" y="135"/>
                    <a:pt x="48" y="135"/>
                  </a:cubicBezTo>
                  <a:cubicBezTo>
                    <a:pt x="66" y="135"/>
                    <a:pt x="84" y="126"/>
                    <a:pt x="96" y="108"/>
                  </a:cubicBezTo>
                  <a:cubicBezTo>
                    <a:pt x="132" y="84"/>
                    <a:pt x="132" y="36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10678;p59">
              <a:extLst>
                <a:ext uri="{FF2B5EF4-FFF2-40B4-BE49-F238E27FC236}">
                  <a16:creationId xmlns:a16="http://schemas.microsoft.com/office/drawing/2014/main" id="{DF7355E4-488B-C6EC-5E81-0115C3E6AC17}"/>
                </a:ext>
              </a:extLst>
            </p:cNvPr>
            <p:cNvSpPr/>
            <p:nvPr/>
          </p:nvSpPr>
          <p:spPr>
            <a:xfrm flipH="1">
              <a:off x="7087730" y="1434692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86" y="0"/>
                  </a:moveTo>
                  <a:cubicBezTo>
                    <a:pt x="67" y="0"/>
                    <a:pt x="49" y="9"/>
                    <a:pt x="37" y="27"/>
                  </a:cubicBezTo>
                  <a:cubicBezTo>
                    <a:pt x="13" y="51"/>
                    <a:pt x="1" y="99"/>
                    <a:pt x="37" y="123"/>
                  </a:cubicBezTo>
                  <a:cubicBezTo>
                    <a:pt x="49" y="141"/>
                    <a:pt x="67" y="150"/>
                    <a:pt x="84" y="150"/>
                  </a:cubicBezTo>
                  <a:cubicBezTo>
                    <a:pt x="102" y="150"/>
                    <a:pt x="120" y="141"/>
                    <a:pt x="132" y="123"/>
                  </a:cubicBezTo>
                  <a:cubicBezTo>
                    <a:pt x="168" y="99"/>
                    <a:pt x="168" y="51"/>
                    <a:pt x="144" y="27"/>
                  </a:cubicBezTo>
                  <a:cubicBezTo>
                    <a:pt x="126" y="9"/>
                    <a:pt x="105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10679;p59">
              <a:extLst>
                <a:ext uri="{FF2B5EF4-FFF2-40B4-BE49-F238E27FC236}">
                  <a16:creationId xmlns:a16="http://schemas.microsoft.com/office/drawing/2014/main" id="{3243469B-7F7A-F353-D90D-0B357F548363}"/>
                </a:ext>
              </a:extLst>
            </p:cNvPr>
            <p:cNvSpPr/>
            <p:nvPr/>
          </p:nvSpPr>
          <p:spPr>
            <a:xfrm flipH="1">
              <a:off x="7069044" y="1416492"/>
              <a:ext cx="9073" cy="8317"/>
            </a:xfrm>
            <a:custGeom>
              <a:avLst/>
              <a:gdLst/>
              <a:ahLst/>
              <a:cxnLst/>
              <a:rect l="l" t="t" r="r" b="b"/>
              <a:pathLst>
                <a:path w="168" h="154" extrusionOk="0">
                  <a:moveTo>
                    <a:pt x="77" y="1"/>
                  </a:moveTo>
                  <a:cubicBezTo>
                    <a:pt x="59" y="1"/>
                    <a:pt x="41" y="7"/>
                    <a:pt x="24" y="17"/>
                  </a:cubicBezTo>
                  <a:cubicBezTo>
                    <a:pt x="0" y="53"/>
                    <a:pt x="0" y="101"/>
                    <a:pt x="24" y="125"/>
                  </a:cubicBezTo>
                  <a:cubicBezTo>
                    <a:pt x="44" y="145"/>
                    <a:pt x="68" y="154"/>
                    <a:pt x="89" y="154"/>
                  </a:cubicBezTo>
                  <a:cubicBezTo>
                    <a:pt x="106" y="154"/>
                    <a:pt x="121" y="148"/>
                    <a:pt x="132" y="137"/>
                  </a:cubicBezTo>
                  <a:cubicBezTo>
                    <a:pt x="168" y="101"/>
                    <a:pt x="168" y="53"/>
                    <a:pt x="132" y="29"/>
                  </a:cubicBezTo>
                  <a:cubicBezTo>
                    <a:pt x="119" y="10"/>
                    <a:pt x="9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10680;p59">
              <a:extLst>
                <a:ext uri="{FF2B5EF4-FFF2-40B4-BE49-F238E27FC236}">
                  <a16:creationId xmlns:a16="http://schemas.microsoft.com/office/drawing/2014/main" id="{64C89A33-DA14-1D0E-C4D7-7EBD50DBAA3F}"/>
                </a:ext>
              </a:extLst>
            </p:cNvPr>
            <p:cNvSpPr/>
            <p:nvPr/>
          </p:nvSpPr>
          <p:spPr>
            <a:xfrm flipH="1">
              <a:off x="7050303" y="1398399"/>
              <a:ext cx="9721" cy="8641"/>
            </a:xfrm>
            <a:custGeom>
              <a:avLst/>
              <a:gdLst/>
              <a:ahLst/>
              <a:cxnLst/>
              <a:rect l="l" t="t" r="r" b="b"/>
              <a:pathLst>
                <a:path w="180" h="160" extrusionOk="0">
                  <a:moveTo>
                    <a:pt x="80" y="1"/>
                  </a:moveTo>
                  <a:cubicBezTo>
                    <a:pt x="62" y="1"/>
                    <a:pt x="47" y="7"/>
                    <a:pt x="36" y="18"/>
                  </a:cubicBezTo>
                  <a:cubicBezTo>
                    <a:pt x="0" y="54"/>
                    <a:pt x="0" y="101"/>
                    <a:pt x="36" y="137"/>
                  </a:cubicBezTo>
                  <a:cubicBezTo>
                    <a:pt x="56" y="150"/>
                    <a:pt x="79" y="160"/>
                    <a:pt x="100" y="160"/>
                  </a:cubicBezTo>
                  <a:cubicBezTo>
                    <a:pt x="117" y="160"/>
                    <a:pt x="133" y="153"/>
                    <a:pt x="144" y="137"/>
                  </a:cubicBezTo>
                  <a:cubicBezTo>
                    <a:pt x="180" y="113"/>
                    <a:pt x="180" y="65"/>
                    <a:pt x="144" y="30"/>
                  </a:cubicBezTo>
                  <a:cubicBezTo>
                    <a:pt x="124" y="10"/>
                    <a:pt x="101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10681;p59">
              <a:extLst>
                <a:ext uri="{FF2B5EF4-FFF2-40B4-BE49-F238E27FC236}">
                  <a16:creationId xmlns:a16="http://schemas.microsoft.com/office/drawing/2014/main" id="{2A05CDD8-705F-7372-BF8A-F6106B959249}"/>
                </a:ext>
              </a:extLst>
            </p:cNvPr>
            <p:cNvSpPr/>
            <p:nvPr/>
          </p:nvSpPr>
          <p:spPr>
            <a:xfrm flipH="1">
              <a:off x="7069692" y="1399318"/>
              <a:ext cx="7777" cy="6859"/>
            </a:xfrm>
            <a:custGeom>
              <a:avLst/>
              <a:gdLst/>
              <a:ahLst/>
              <a:cxnLst/>
              <a:rect l="l" t="t" r="r" b="b"/>
              <a:pathLst>
                <a:path w="144" h="127" extrusionOk="0">
                  <a:moveTo>
                    <a:pt x="108" y="1"/>
                  </a:moveTo>
                  <a:lnTo>
                    <a:pt x="0" y="108"/>
                  </a:lnTo>
                  <a:cubicBezTo>
                    <a:pt x="18" y="120"/>
                    <a:pt x="39" y="126"/>
                    <a:pt x="59" y="126"/>
                  </a:cubicBezTo>
                  <a:cubicBezTo>
                    <a:pt x="78" y="126"/>
                    <a:pt x="96" y="120"/>
                    <a:pt x="108" y="108"/>
                  </a:cubicBezTo>
                  <a:cubicBezTo>
                    <a:pt x="144" y="72"/>
                    <a:pt x="132" y="25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10682;p59">
              <a:extLst>
                <a:ext uri="{FF2B5EF4-FFF2-40B4-BE49-F238E27FC236}">
                  <a16:creationId xmlns:a16="http://schemas.microsoft.com/office/drawing/2014/main" id="{2795E6F6-B38C-46AE-BA92-23FB49EBA949}"/>
                </a:ext>
              </a:extLst>
            </p:cNvPr>
            <p:cNvSpPr/>
            <p:nvPr/>
          </p:nvSpPr>
          <p:spPr>
            <a:xfrm flipH="1">
              <a:off x="7052247" y="1418112"/>
              <a:ext cx="7129" cy="7075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77" y="1"/>
                  </a:moveTo>
                  <a:cubicBezTo>
                    <a:pt x="59" y="1"/>
                    <a:pt x="40" y="7"/>
                    <a:pt x="24" y="23"/>
                  </a:cubicBezTo>
                  <a:cubicBezTo>
                    <a:pt x="0" y="47"/>
                    <a:pt x="0" y="95"/>
                    <a:pt x="24" y="131"/>
                  </a:cubicBezTo>
                  <a:lnTo>
                    <a:pt x="132" y="23"/>
                  </a:lnTo>
                  <a:cubicBezTo>
                    <a:pt x="119" y="10"/>
                    <a:pt x="9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10683;p59">
              <a:extLst>
                <a:ext uri="{FF2B5EF4-FFF2-40B4-BE49-F238E27FC236}">
                  <a16:creationId xmlns:a16="http://schemas.microsoft.com/office/drawing/2014/main" id="{0E9C0215-489F-E49C-DCE9-D3F404FF38FE}"/>
                </a:ext>
              </a:extLst>
            </p:cNvPr>
            <p:cNvSpPr/>
            <p:nvPr/>
          </p:nvSpPr>
          <p:spPr>
            <a:xfrm flipH="1">
              <a:off x="7070934" y="1435232"/>
              <a:ext cx="7831" cy="6751"/>
            </a:xfrm>
            <a:custGeom>
              <a:avLst/>
              <a:gdLst/>
              <a:ahLst/>
              <a:cxnLst/>
              <a:rect l="l" t="t" r="r" b="b"/>
              <a:pathLst>
                <a:path w="145" h="125" extrusionOk="0">
                  <a:moveTo>
                    <a:pt x="85" y="1"/>
                  </a:moveTo>
                  <a:cubicBezTo>
                    <a:pt x="69" y="1"/>
                    <a:pt x="53" y="6"/>
                    <a:pt x="36" y="17"/>
                  </a:cubicBezTo>
                  <a:cubicBezTo>
                    <a:pt x="12" y="53"/>
                    <a:pt x="1" y="101"/>
                    <a:pt x="36" y="125"/>
                  </a:cubicBezTo>
                  <a:lnTo>
                    <a:pt x="144" y="29"/>
                  </a:lnTo>
                  <a:cubicBezTo>
                    <a:pt x="124" y="9"/>
                    <a:pt x="105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10684;p59">
              <a:extLst>
                <a:ext uri="{FF2B5EF4-FFF2-40B4-BE49-F238E27FC236}">
                  <a16:creationId xmlns:a16="http://schemas.microsoft.com/office/drawing/2014/main" id="{9F52105B-A0E0-FCA2-A740-1E6C8C5CB13A}"/>
                </a:ext>
              </a:extLst>
            </p:cNvPr>
            <p:cNvSpPr/>
            <p:nvPr/>
          </p:nvSpPr>
          <p:spPr>
            <a:xfrm flipH="1">
              <a:off x="7090322" y="1452623"/>
              <a:ext cx="7183" cy="6805"/>
            </a:xfrm>
            <a:custGeom>
              <a:avLst/>
              <a:gdLst/>
              <a:ahLst/>
              <a:cxnLst/>
              <a:rect l="l" t="t" r="r" b="b"/>
              <a:pathLst>
                <a:path w="133" h="126" extrusionOk="0">
                  <a:moveTo>
                    <a:pt x="84" y="0"/>
                  </a:moveTo>
                  <a:cubicBezTo>
                    <a:pt x="67" y="0"/>
                    <a:pt x="49" y="6"/>
                    <a:pt x="37" y="18"/>
                  </a:cubicBezTo>
                  <a:cubicBezTo>
                    <a:pt x="1" y="54"/>
                    <a:pt x="1" y="90"/>
                    <a:pt x="25" y="126"/>
                  </a:cubicBezTo>
                  <a:lnTo>
                    <a:pt x="132" y="18"/>
                  </a:lnTo>
                  <a:cubicBezTo>
                    <a:pt x="120" y="6"/>
                    <a:pt x="10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10685;p59">
              <a:extLst>
                <a:ext uri="{FF2B5EF4-FFF2-40B4-BE49-F238E27FC236}">
                  <a16:creationId xmlns:a16="http://schemas.microsoft.com/office/drawing/2014/main" id="{EEED8B5F-05DD-7B59-7711-81F912D8D305}"/>
                </a:ext>
              </a:extLst>
            </p:cNvPr>
            <p:cNvSpPr/>
            <p:nvPr/>
          </p:nvSpPr>
          <p:spPr>
            <a:xfrm flipH="1">
              <a:off x="7123267" y="1436528"/>
              <a:ext cx="8425" cy="7669"/>
            </a:xfrm>
            <a:custGeom>
              <a:avLst/>
              <a:gdLst/>
              <a:ahLst/>
              <a:cxnLst/>
              <a:rect l="l" t="t" r="r" b="b"/>
              <a:pathLst>
                <a:path w="156" h="142" extrusionOk="0">
                  <a:moveTo>
                    <a:pt x="77" y="0"/>
                  </a:moveTo>
                  <a:cubicBezTo>
                    <a:pt x="58" y="0"/>
                    <a:pt x="37" y="9"/>
                    <a:pt x="24" y="29"/>
                  </a:cubicBezTo>
                  <a:cubicBezTo>
                    <a:pt x="0" y="65"/>
                    <a:pt x="0" y="101"/>
                    <a:pt x="24" y="125"/>
                  </a:cubicBezTo>
                  <a:cubicBezTo>
                    <a:pt x="40" y="135"/>
                    <a:pt x="56" y="141"/>
                    <a:pt x="71" y="141"/>
                  </a:cubicBezTo>
                  <a:cubicBezTo>
                    <a:pt x="90" y="141"/>
                    <a:pt x="107" y="132"/>
                    <a:pt x="120" y="113"/>
                  </a:cubicBezTo>
                  <a:cubicBezTo>
                    <a:pt x="156" y="89"/>
                    <a:pt x="156" y="41"/>
                    <a:pt x="120" y="17"/>
                  </a:cubicBezTo>
                  <a:cubicBezTo>
                    <a:pt x="109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10686;p59">
              <a:extLst>
                <a:ext uri="{FF2B5EF4-FFF2-40B4-BE49-F238E27FC236}">
                  <a16:creationId xmlns:a16="http://schemas.microsoft.com/office/drawing/2014/main" id="{BE05623E-A7B9-2439-AD97-D31E0366C00A}"/>
                </a:ext>
              </a:extLst>
            </p:cNvPr>
            <p:cNvSpPr/>
            <p:nvPr/>
          </p:nvSpPr>
          <p:spPr>
            <a:xfrm flipH="1">
              <a:off x="7123915" y="1419354"/>
              <a:ext cx="7129" cy="7399"/>
            </a:xfrm>
            <a:custGeom>
              <a:avLst/>
              <a:gdLst/>
              <a:ahLst/>
              <a:cxnLst/>
              <a:rect l="l" t="t" r="r" b="b"/>
              <a:pathLst>
                <a:path w="132" h="137" extrusionOk="0">
                  <a:moveTo>
                    <a:pt x="96" y="0"/>
                  </a:moveTo>
                  <a:lnTo>
                    <a:pt x="0" y="120"/>
                  </a:lnTo>
                  <a:cubicBezTo>
                    <a:pt x="16" y="131"/>
                    <a:pt x="32" y="137"/>
                    <a:pt x="48" y="137"/>
                  </a:cubicBezTo>
                  <a:cubicBezTo>
                    <a:pt x="68" y="137"/>
                    <a:pt x="88" y="128"/>
                    <a:pt x="108" y="108"/>
                  </a:cubicBezTo>
                  <a:cubicBezTo>
                    <a:pt x="132" y="72"/>
                    <a:pt x="132" y="2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10687;p59">
              <a:extLst>
                <a:ext uri="{FF2B5EF4-FFF2-40B4-BE49-F238E27FC236}">
                  <a16:creationId xmlns:a16="http://schemas.microsoft.com/office/drawing/2014/main" id="{6B8CB0F6-8E2D-8D28-0362-E52702930583}"/>
                </a:ext>
              </a:extLst>
            </p:cNvPr>
            <p:cNvSpPr/>
            <p:nvPr/>
          </p:nvSpPr>
          <p:spPr>
            <a:xfrm flipH="1">
              <a:off x="7107767" y="1399966"/>
              <a:ext cx="6535" cy="7075"/>
            </a:xfrm>
            <a:custGeom>
              <a:avLst/>
              <a:gdLst/>
              <a:ahLst/>
              <a:cxnLst/>
              <a:rect l="l" t="t" r="r" b="b"/>
              <a:pathLst>
                <a:path w="121" h="131" extrusionOk="0">
                  <a:moveTo>
                    <a:pt x="85" y="1"/>
                  </a:moveTo>
                  <a:lnTo>
                    <a:pt x="1" y="108"/>
                  </a:lnTo>
                  <a:cubicBezTo>
                    <a:pt x="12" y="124"/>
                    <a:pt x="27" y="131"/>
                    <a:pt x="44" y="131"/>
                  </a:cubicBezTo>
                  <a:cubicBezTo>
                    <a:pt x="63" y="131"/>
                    <a:pt x="83" y="121"/>
                    <a:pt x="97" y="108"/>
                  </a:cubicBezTo>
                  <a:cubicBezTo>
                    <a:pt x="120" y="72"/>
                    <a:pt x="120" y="25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10688;p59">
              <a:extLst>
                <a:ext uri="{FF2B5EF4-FFF2-40B4-BE49-F238E27FC236}">
                  <a16:creationId xmlns:a16="http://schemas.microsoft.com/office/drawing/2014/main" id="{ED91EE59-6231-9956-5A41-DD5A19E1541F}"/>
                </a:ext>
              </a:extLst>
            </p:cNvPr>
            <p:cNvSpPr/>
            <p:nvPr/>
          </p:nvSpPr>
          <p:spPr>
            <a:xfrm flipH="1">
              <a:off x="7105823" y="1417140"/>
              <a:ext cx="9127" cy="7723"/>
            </a:xfrm>
            <a:custGeom>
              <a:avLst/>
              <a:gdLst/>
              <a:ahLst/>
              <a:cxnLst/>
              <a:rect l="l" t="t" r="r" b="b"/>
              <a:pathLst>
                <a:path w="169" h="143" extrusionOk="0">
                  <a:moveTo>
                    <a:pt x="80" y="1"/>
                  </a:moveTo>
                  <a:cubicBezTo>
                    <a:pt x="58" y="1"/>
                    <a:pt x="38" y="10"/>
                    <a:pt x="25" y="29"/>
                  </a:cubicBezTo>
                  <a:cubicBezTo>
                    <a:pt x="1" y="53"/>
                    <a:pt x="1" y="101"/>
                    <a:pt x="37" y="125"/>
                  </a:cubicBezTo>
                  <a:cubicBezTo>
                    <a:pt x="49" y="137"/>
                    <a:pt x="67" y="143"/>
                    <a:pt x="85" y="143"/>
                  </a:cubicBezTo>
                  <a:cubicBezTo>
                    <a:pt x="103" y="143"/>
                    <a:pt x="121" y="137"/>
                    <a:pt x="132" y="125"/>
                  </a:cubicBezTo>
                  <a:cubicBezTo>
                    <a:pt x="168" y="89"/>
                    <a:pt x="168" y="41"/>
                    <a:pt x="132" y="17"/>
                  </a:cubicBezTo>
                  <a:cubicBezTo>
                    <a:pt x="116" y="7"/>
                    <a:pt x="98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10689;p59">
              <a:extLst>
                <a:ext uri="{FF2B5EF4-FFF2-40B4-BE49-F238E27FC236}">
                  <a16:creationId xmlns:a16="http://schemas.microsoft.com/office/drawing/2014/main" id="{175843C4-7838-F331-6171-FCA4D042E86C}"/>
                </a:ext>
              </a:extLst>
            </p:cNvPr>
            <p:cNvSpPr/>
            <p:nvPr/>
          </p:nvSpPr>
          <p:spPr>
            <a:xfrm flipH="1">
              <a:off x="7088378" y="1397805"/>
              <a:ext cx="9775" cy="8263"/>
            </a:xfrm>
            <a:custGeom>
              <a:avLst/>
              <a:gdLst/>
              <a:ahLst/>
              <a:cxnLst/>
              <a:rect l="l" t="t" r="r" b="b"/>
              <a:pathLst>
                <a:path w="181" h="153" extrusionOk="0">
                  <a:moveTo>
                    <a:pt x="91" y="0"/>
                  </a:moveTo>
                  <a:cubicBezTo>
                    <a:pt x="68" y="0"/>
                    <a:pt x="45" y="9"/>
                    <a:pt x="25" y="29"/>
                  </a:cubicBezTo>
                  <a:cubicBezTo>
                    <a:pt x="1" y="53"/>
                    <a:pt x="13" y="100"/>
                    <a:pt x="37" y="136"/>
                  </a:cubicBezTo>
                  <a:cubicBezTo>
                    <a:pt x="53" y="147"/>
                    <a:pt x="71" y="153"/>
                    <a:pt x="89" y="153"/>
                  </a:cubicBezTo>
                  <a:cubicBezTo>
                    <a:pt x="111" y="153"/>
                    <a:pt x="131" y="144"/>
                    <a:pt x="144" y="124"/>
                  </a:cubicBezTo>
                  <a:cubicBezTo>
                    <a:pt x="180" y="100"/>
                    <a:pt x="168" y="53"/>
                    <a:pt x="144" y="17"/>
                  </a:cubicBezTo>
                  <a:cubicBezTo>
                    <a:pt x="128" y="6"/>
                    <a:pt x="11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10690;p59">
              <a:extLst>
                <a:ext uri="{FF2B5EF4-FFF2-40B4-BE49-F238E27FC236}">
                  <a16:creationId xmlns:a16="http://schemas.microsoft.com/office/drawing/2014/main" id="{882B8961-2873-F087-0D8C-A68363F43A24}"/>
                </a:ext>
              </a:extLst>
            </p:cNvPr>
            <p:cNvSpPr/>
            <p:nvPr/>
          </p:nvSpPr>
          <p:spPr>
            <a:xfrm flipH="1">
              <a:off x="7071582" y="1378417"/>
              <a:ext cx="9775" cy="8371"/>
            </a:xfrm>
            <a:custGeom>
              <a:avLst/>
              <a:gdLst/>
              <a:ahLst/>
              <a:cxnLst/>
              <a:rect l="l" t="t" r="r" b="b"/>
              <a:pathLst>
                <a:path w="181" h="155" extrusionOk="0">
                  <a:moveTo>
                    <a:pt x="92" y="0"/>
                  </a:moveTo>
                  <a:cubicBezTo>
                    <a:pt x="70" y="0"/>
                    <a:pt x="50" y="9"/>
                    <a:pt x="37" y="29"/>
                  </a:cubicBezTo>
                  <a:cubicBezTo>
                    <a:pt x="1" y="53"/>
                    <a:pt x="13" y="101"/>
                    <a:pt x="49" y="137"/>
                  </a:cubicBezTo>
                  <a:cubicBezTo>
                    <a:pt x="66" y="149"/>
                    <a:pt x="87" y="155"/>
                    <a:pt x="107" y="155"/>
                  </a:cubicBezTo>
                  <a:cubicBezTo>
                    <a:pt x="126" y="155"/>
                    <a:pt x="144" y="149"/>
                    <a:pt x="156" y="137"/>
                  </a:cubicBezTo>
                  <a:cubicBezTo>
                    <a:pt x="180" y="101"/>
                    <a:pt x="180" y="53"/>
                    <a:pt x="144" y="17"/>
                  </a:cubicBezTo>
                  <a:cubicBezTo>
                    <a:pt x="128" y="6"/>
                    <a:pt x="11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10691;p59">
              <a:extLst>
                <a:ext uri="{FF2B5EF4-FFF2-40B4-BE49-F238E27FC236}">
                  <a16:creationId xmlns:a16="http://schemas.microsoft.com/office/drawing/2014/main" id="{4C1FA9CA-D751-2066-8AA6-EC682D7BCC59}"/>
                </a:ext>
              </a:extLst>
            </p:cNvPr>
            <p:cNvSpPr/>
            <p:nvPr/>
          </p:nvSpPr>
          <p:spPr>
            <a:xfrm flipH="1">
              <a:off x="7090971" y="1379929"/>
              <a:ext cx="7183" cy="7507"/>
            </a:xfrm>
            <a:custGeom>
              <a:avLst/>
              <a:gdLst/>
              <a:ahLst/>
              <a:cxnLst/>
              <a:rect l="l" t="t" r="r" b="b"/>
              <a:pathLst>
                <a:path w="133" h="139" extrusionOk="0">
                  <a:moveTo>
                    <a:pt x="96" y="1"/>
                  </a:moveTo>
                  <a:lnTo>
                    <a:pt x="1" y="121"/>
                  </a:lnTo>
                  <a:cubicBezTo>
                    <a:pt x="19" y="132"/>
                    <a:pt x="40" y="138"/>
                    <a:pt x="59" y="138"/>
                  </a:cubicBezTo>
                  <a:cubicBezTo>
                    <a:pt x="79" y="138"/>
                    <a:pt x="96" y="132"/>
                    <a:pt x="108" y="121"/>
                  </a:cubicBezTo>
                  <a:cubicBezTo>
                    <a:pt x="132" y="85"/>
                    <a:pt x="132" y="37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10692;p59">
              <a:extLst>
                <a:ext uri="{FF2B5EF4-FFF2-40B4-BE49-F238E27FC236}">
                  <a16:creationId xmlns:a16="http://schemas.microsoft.com/office/drawing/2014/main" id="{F2480097-9B93-3824-64DF-86541D5CB1BC}"/>
                </a:ext>
              </a:extLst>
            </p:cNvPr>
            <p:cNvSpPr/>
            <p:nvPr/>
          </p:nvSpPr>
          <p:spPr>
            <a:xfrm flipH="1">
              <a:off x="7071582" y="1397859"/>
              <a:ext cx="7831" cy="7345"/>
            </a:xfrm>
            <a:custGeom>
              <a:avLst/>
              <a:gdLst/>
              <a:ahLst/>
              <a:cxnLst/>
              <a:rect l="l" t="t" r="r" b="b"/>
              <a:pathLst>
                <a:path w="145" h="136" extrusionOk="0">
                  <a:moveTo>
                    <a:pt x="84" y="1"/>
                  </a:moveTo>
                  <a:cubicBezTo>
                    <a:pt x="63" y="1"/>
                    <a:pt x="42" y="10"/>
                    <a:pt x="24" y="28"/>
                  </a:cubicBezTo>
                  <a:cubicBezTo>
                    <a:pt x="1" y="52"/>
                    <a:pt x="1" y="99"/>
                    <a:pt x="36" y="135"/>
                  </a:cubicBezTo>
                  <a:lnTo>
                    <a:pt x="144" y="28"/>
                  </a:lnTo>
                  <a:cubicBezTo>
                    <a:pt x="126" y="10"/>
                    <a:pt x="105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10693;p59">
              <a:extLst>
                <a:ext uri="{FF2B5EF4-FFF2-40B4-BE49-F238E27FC236}">
                  <a16:creationId xmlns:a16="http://schemas.microsoft.com/office/drawing/2014/main" id="{21084BE8-C77B-C7A9-083F-F359DF2085FF}"/>
                </a:ext>
              </a:extLst>
            </p:cNvPr>
            <p:cNvSpPr/>
            <p:nvPr/>
          </p:nvSpPr>
          <p:spPr>
            <a:xfrm flipH="1">
              <a:off x="7089674" y="1416438"/>
              <a:ext cx="7183" cy="6859"/>
            </a:xfrm>
            <a:custGeom>
              <a:avLst/>
              <a:gdLst/>
              <a:ahLst/>
              <a:cxnLst/>
              <a:rect l="l" t="t" r="r" b="b"/>
              <a:pathLst>
                <a:path w="133" h="127" extrusionOk="0">
                  <a:moveTo>
                    <a:pt x="83" y="1"/>
                  </a:moveTo>
                  <a:cubicBezTo>
                    <a:pt x="64" y="1"/>
                    <a:pt x="43" y="6"/>
                    <a:pt x="25" y="18"/>
                  </a:cubicBezTo>
                  <a:cubicBezTo>
                    <a:pt x="1" y="54"/>
                    <a:pt x="1" y="102"/>
                    <a:pt x="37" y="126"/>
                  </a:cubicBezTo>
                  <a:lnTo>
                    <a:pt x="132" y="18"/>
                  </a:lnTo>
                  <a:cubicBezTo>
                    <a:pt x="120" y="6"/>
                    <a:pt x="102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10694;p59">
              <a:extLst>
                <a:ext uri="{FF2B5EF4-FFF2-40B4-BE49-F238E27FC236}">
                  <a16:creationId xmlns:a16="http://schemas.microsoft.com/office/drawing/2014/main" id="{B60ED2D6-413C-FACA-5CA2-569DEBB6A76D}"/>
                </a:ext>
              </a:extLst>
            </p:cNvPr>
            <p:cNvSpPr/>
            <p:nvPr/>
          </p:nvSpPr>
          <p:spPr>
            <a:xfrm flipH="1">
              <a:off x="7107119" y="1435178"/>
              <a:ext cx="7183" cy="6805"/>
            </a:xfrm>
            <a:custGeom>
              <a:avLst/>
              <a:gdLst/>
              <a:ahLst/>
              <a:cxnLst/>
              <a:rect l="l" t="t" r="r" b="b"/>
              <a:pathLst>
                <a:path w="133" h="126" extrusionOk="0">
                  <a:moveTo>
                    <a:pt x="79" y="0"/>
                  </a:moveTo>
                  <a:cubicBezTo>
                    <a:pt x="61" y="0"/>
                    <a:pt x="43" y="6"/>
                    <a:pt x="25" y="18"/>
                  </a:cubicBezTo>
                  <a:cubicBezTo>
                    <a:pt x="1" y="54"/>
                    <a:pt x="1" y="102"/>
                    <a:pt x="25" y="126"/>
                  </a:cubicBezTo>
                  <a:lnTo>
                    <a:pt x="132" y="18"/>
                  </a:lnTo>
                  <a:cubicBezTo>
                    <a:pt x="115" y="6"/>
                    <a:pt x="97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10695;p59">
              <a:extLst>
                <a:ext uri="{FF2B5EF4-FFF2-40B4-BE49-F238E27FC236}">
                  <a16:creationId xmlns:a16="http://schemas.microsoft.com/office/drawing/2014/main" id="{4B531885-2295-D628-64D8-126255AC2478}"/>
                </a:ext>
              </a:extLst>
            </p:cNvPr>
            <p:cNvSpPr/>
            <p:nvPr/>
          </p:nvSpPr>
          <p:spPr>
            <a:xfrm flipH="1">
              <a:off x="7141359" y="1421514"/>
              <a:ext cx="8425" cy="7831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81" y="1"/>
                  </a:moveTo>
                  <a:cubicBezTo>
                    <a:pt x="59" y="1"/>
                    <a:pt x="39" y="9"/>
                    <a:pt x="24" y="32"/>
                  </a:cubicBezTo>
                  <a:cubicBezTo>
                    <a:pt x="0" y="68"/>
                    <a:pt x="0" y="104"/>
                    <a:pt x="24" y="128"/>
                  </a:cubicBezTo>
                  <a:cubicBezTo>
                    <a:pt x="40" y="138"/>
                    <a:pt x="56" y="144"/>
                    <a:pt x="73" y="144"/>
                  </a:cubicBezTo>
                  <a:cubicBezTo>
                    <a:pt x="92" y="144"/>
                    <a:pt x="112" y="135"/>
                    <a:pt x="132" y="116"/>
                  </a:cubicBezTo>
                  <a:cubicBezTo>
                    <a:pt x="156" y="80"/>
                    <a:pt x="144" y="32"/>
                    <a:pt x="120" y="8"/>
                  </a:cubicBezTo>
                  <a:cubicBezTo>
                    <a:pt x="107" y="4"/>
                    <a:pt x="9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10696;p59">
              <a:extLst>
                <a:ext uri="{FF2B5EF4-FFF2-40B4-BE49-F238E27FC236}">
                  <a16:creationId xmlns:a16="http://schemas.microsoft.com/office/drawing/2014/main" id="{4D911C19-63BD-10BB-C57C-12350811807C}"/>
                </a:ext>
              </a:extLst>
            </p:cNvPr>
            <p:cNvSpPr/>
            <p:nvPr/>
          </p:nvSpPr>
          <p:spPr>
            <a:xfrm flipH="1">
              <a:off x="7143304" y="1404502"/>
              <a:ext cx="6481" cy="7183"/>
            </a:xfrm>
            <a:custGeom>
              <a:avLst/>
              <a:gdLst/>
              <a:ahLst/>
              <a:cxnLst/>
              <a:rect l="l" t="t" r="r" b="b"/>
              <a:pathLst>
                <a:path w="120" h="133" extrusionOk="0">
                  <a:moveTo>
                    <a:pt x="84" y="0"/>
                  </a:moveTo>
                  <a:lnTo>
                    <a:pt x="0" y="120"/>
                  </a:lnTo>
                  <a:cubicBezTo>
                    <a:pt x="9" y="129"/>
                    <a:pt x="22" y="133"/>
                    <a:pt x="36" y="133"/>
                  </a:cubicBezTo>
                  <a:cubicBezTo>
                    <a:pt x="57" y="133"/>
                    <a:pt x="81" y="123"/>
                    <a:pt x="96" y="108"/>
                  </a:cubicBezTo>
                  <a:cubicBezTo>
                    <a:pt x="120" y="72"/>
                    <a:pt x="108" y="24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10697;p59">
              <a:extLst>
                <a:ext uri="{FF2B5EF4-FFF2-40B4-BE49-F238E27FC236}">
                  <a16:creationId xmlns:a16="http://schemas.microsoft.com/office/drawing/2014/main" id="{08404223-3DAB-7B7E-CD9A-8FE65E1629E8}"/>
                </a:ext>
              </a:extLst>
            </p:cNvPr>
            <p:cNvSpPr/>
            <p:nvPr/>
          </p:nvSpPr>
          <p:spPr>
            <a:xfrm flipH="1">
              <a:off x="7128452" y="1383817"/>
              <a:ext cx="6481" cy="7237"/>
            </a:xfrm>
            <a:custGeom>
              <a:avLst/>
              <a:gdLst/>
              <a:ahLst/>
              <a:cxnLst/>
              <a:rect l="l" t="t" r="r" b="b"/>
              <a:pathLst>
                <a:path w="120" h="134" extrusionOk="0">
                  <a:moveTo>
                    <a:pt x="84" y="1"/>
                  </a:moveTo>
                  <a:lnTo>
                    <a:pt x="0" y="120"/>
                  </a:lnTo>
                  <a:cubicBezTo>
                    <a:pt x="9" y="129"/>
                    <a:pt x="22" y="133"/>
                    <a:pt x="36" y="133"/>
                  </a:cubicBezTo>
                  <a:cubicBezTo>
                    <a:pt x="57" y="133"/>
                    <a:pt x="81" y="123"/>
                    <a:pt x="96" y="108"/>
                  </a:cubicBezTo>
                  <a:cubicBezTo>
                    <a:pt x="120" y="72"/>
                    <a:pt x="120" y="25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10698;p59">
              <a:extLst>
                <a:ext uri="{FF2B5EF4-FFF2-40B4-BE49-F238E27FC236}">
                  <a16:creationId xmlns:a16="http://schemas.microsoft.com/office/drawing/2014/main" id="{A08E67EA-B3E6-8A60-D293-B36FBD55E696}"/>
                </a:ext>
              </a:extLst>
            </p:cNvPr>
            <p:cNvSpPr/>
            <p:nvPr/>
          </p:nvSpPr>
          <p:spPr>
            <a:xfrm flipH="1">
              <a:off x="7125859" y="1400992"/>
              <a:ext cx="8425" cy="8101"/>
            </a:xfrm>
            <a:custGeom>
              <a:avLst/>
              <a:gdLst/>
              <a:ahLst/>
              <a:cxnLst/>
              <a:rect l="l" t="t" r="r" b="b"/>
              <a:pathLst>
                <a:path w="156" h="150" extrusionOk="0">
                  <a:moveTo>
                    <a:pt x="77" y="1"/>
                  </a:moveTo>
                  <a:cubicBezTo>
                    <a:pt x="58" y="1"/>
                    <a:pt x="37" y="10"/>
                    <a:pt x="24" y="29"/>
                  </a:cubicBezTo>
                  <a:cubicBezTo>
                    <a:pt x="0" y="65"/>
                    <a:pt x="0" y="113"/>
                    <a:pt x="36" y="137"/>
                  </a:cubicBezTo>
                  <a:cubicBezTo>
                    <a:pt x="45" y="146"/>
                    <a:pt x="56" y="149"/>
                    <a:pt x="68" y="149"/>
                  </a:cubicBezTo>
                  <a:cubicBezTo>
                    <a:pt x="91" y="149"/>
                    <a:pt x="116" y="136"/>
                    <a:pt x="132" y="113"/>
                  </a:cubicBezTo>
                  <a:cubicBezTo>
                    <a:pt x="156" y="89"/>
                    <a:pt x="156" y="41"/>
                    <a:pt x="120" y="17"/>
                  </a:cubicBezTo>
                  <a:cubicBezTo>
                    <a:pt x="109" y="7"/>
                    <a:pt x="94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10699;p59">
              <a:extLst>
                <a:ext uri="{FF2B5EF4-FFF2-40B4-BE49-F238E27FC236}">
                  <a16:creationId xmlns:a16="http://schemas.microsoft.com/office/drawing/2014/main" id="{F92DDB8A-2E2D-A971-2004-B940BEF2072A}"/>
                </a:ext>
              </a:extLst>
            </p:cNvPr>
            <p:cNvSpPr/>
            <p:nvPr/>
          </p:nvSpPr>
          <p:spPr>
            <a:xfrm flipH="1">
              <a:off x="7109711" y="1380361"/>
              <a:ext cx="9073" cy="8317"/>
            </a:xfrm>
            <a:custGeom>
              <a:avLst/>
              <a:gdLst/>
              <a:ahLst/>
              <a:cxnLst/>
              <a:rect l="l" t="t" r="r" b="b"/>
              <a:pathLst>
                <a:path w="168" h="154" extrusionOk="0">
                  <a:moveTo>
                    <a:pt x="79" y="0"/>
                  </a:moveTo>
                  <a:cubicBezTo>
                    <a:pt x="58" y="0"/>
                    <a:pt x="37" y="9"/>
                    <a:pt x="24" y="29"/>
                  </a:cubicBezTo>
                  <a:cubicBezTo>
                    <a:pt x="0" y="65"/>
                    <a:pt x="0" y="113"/>
                    <a:pt x="36" y="136"/>
                  </a:cubicBezTo>
                  <a:cubicBezTo>
                    <a:pt x="52" y="147"/>
                    <a:pt x="71" y="153"/>
                    <a:pt x="88" y="153"/>
                  </a:cubicBezTo>
                  <a:cubicBezTo>
                    <a:pt x="110" y="153"/>
                    <a:pt x="131" y="144"/>
                    <a:pt x="144" y="124"/>
                  </a:cubicBezTo>
                  <a:cubicBezTo>
                    <a:pt x="168" y="89"/>
                    <a:pt x="168" y="41"/>
                    <a:pt x="132" y="17"/>
                  </a:cubicBezTo>
                  <a:cubicBezTo>
                    <a:pt x="116" y="6"/>
                    <a:pt x="97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10700;p59">
              <a:extLst>
                <a:ext uri="{FF2B5EF4-FFF2-40B4-BE49-F238E27FC236}">
                  <a16:creationId xmlns:a16="http://schemas.microsoft.com/office/drawing/2014/main" id="{35D5EC84-7B7B-0C1B-8F40-25BAD07D182E}"/>
                </a:ext>
              </a:extLst>
            </p:cNvPr>
            <p:cNvSpPr/>
            <p:nvPr/>
          </p:nvSpPr>
          <p:spPr>
            <a:xfrm flipH="1">
              <a:off x="7093563" y="1359676"/>
              <a:ext cx="9721" cy="8641"/>
            </a:xfrm>
            <a:custGeom>
              <a:avLst/>
              <a:gdLst/>
              <a:ahLst/>
              <a:cxnLst/>
              <a:rect l="l" t="t" r="r" b="b"/>
              <a:pathLst>
                <a:path w="180" h="160" extrusionOk="0">
                  <a:moveTo>
                    <a:pt x="79" y="1"/>
                  </a:moveTo>
                  <a:cubicBezTo>
                    <a:pt x="58" y="1"/>
                    <a:pt x="37" y="9"/>
                    <a:pt x="24" y="29"/>
                  </a:cubicBezTo>
                  <a:cubicBezTo>
                    <a:pt x="0" y="65"/>
                    <a:pt x="12" y="113"/>
                    <a:pt x="48" y="137"/>
                  </a:cubicBezTo>
                  <a:cubicBezTo>
                    <a:pt x="64" y="153"/>
                    <a:pt x="83" y="159"/>
                    <a:pt x="101" y="159"/>
                  </a:cubicBezTo>
                  <a:cubicBezTo>
                    <a:pt x="122" y="159"/>
                    <a:pt x="143" y="150"/>
                    <a:pt x="156" y="137"/>
                  </a:cubicBezTo>
                  <a:cubicBezTo>
                    <a:pt x="180" y="101"/>
                    <a:pt x="168" y="53"/>
                    <a:pt x="132" y="17"/>
                  </a:cubicBezTo>
                  <a:cubicBezTo>
                    <a:pt x="116" y="7"/>
                    <a:pt x="9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10701;p59">
              <a:extLst>
                <a:ext uri="{FF2B5EF4-FFF2-40B4-BE49-F238E27FC236}">
                  <a16:creationId xmlns:a16="http://schemas.microsoft.com/office/drawing/2014/main" id="{7A0E183B-0206-90CF-E072-332168AD0DA6}"/>
                </a:ext>
              </a:extLst>
            </p:cNvPr>
            <p:cNvSpPr/>
            <p:nvPr/>
          </p:nvSpPr>
          <p:spPr>
            <a:xfrm flipH="1">
              <a:off x="7112951" y="1363187"/>
              <a:ext cx="7129" cy="7183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84" y="0"/>
                  </a:moveTo>
                  <a:lnTo>
                    <a:pt x="0" y="120"/>
                  </a:lnTo>
                  <a:cubicBezTo>
                    <a:pt x="14" y="129"/>
                    <a:pt x="29" y="133"/>
                    <a:pt x="45" y="133"/>
                  </a:cubicBezTo>
                  <a:cubicBezTo>
                    <a:pt x="69" y="133"/>
                    <a:pt x="93" y="122"/>
                    <a:pt x="108" y="108"/>
                  </a:cubicBezTo>
                  <a:cubicBezTo>
                    <a:pt x="132" y="72"/>
                    <a:pt x="120" y="24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10702;p59">
              <a:extLst>
                <a:ext uri="{FF2B5EF4-FFF2-40B4-BE49-F238E27FC236}">
                  <a16:creationId xmlns:a16="http://schemas.microsoft.com/office/drawing/2014/main" id="{FD4CDBB5-A160-15EA-DC6C-1FB0654D52CB}"/>
                </a:ext>
              </a:extLst>
            </p:cNvPr>
            <p:cNvSpPr/>
            <p:nvPr/>
          </p:nvSpPr>
          <p:spPr>
            <a:xfrm flipH="1">
              <a:off x="7092915" y="1379065"/>
              <a:ext cx="7777" cy="7399"/>
            </a:xfrm>
            <a:custGeom>
              <a:avLst/>
              <a:gdLst/>
              <a:ahLst/>
              <a:cxnLst/>
              <a:rect l="l" t="t" r="r" b="b"/>
              <a:pathLst>
                <a:path w="144" h="137" extrusionOk="0">
                  <a:moveTo>
                    <a:pt x="91" y="0"/>
                  </a:moveTo>
                  <a:cubicBezTo>
                    <a:pt x="69" y="0"/>
                    <a:pt x="49" y="9"/>
                    <a:pt x="36" y="29"/>
                  </a:cubicBezTo>
                  <a:cubicBezTo>
                    <a:pt x="0" y="65"/>
                    <a:pt x="12" y="113"/>
                    <a:pt x="48" y="137"/>
                  </a:cubicBezTo>
                  <a:lnTo>
                    <a:pt x="143" y="17"/>
                  </a:lnTo>
                  <a:cubicBezTo>
                    <a:pt x="127" y="6"/>
                    <a:pt x="109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10703;p59">
              <a:extLst>
                <a:ext uri="{FF2B5EF4-FFF2-40B4-BE49-F238E27FC236}">
                  <a16:creationId xmlns:a16="http://schemas.microsoft.com/office/drawing/2014/main" id="{EC1E4F45-3CDE-9796-76B0-699B01180612}"/>
                </a:ext>
              </a:extLst>
            </p:cNvPr>
            <p:cNvSpPr/>
            <p:nvPr/>
          </p:nvSpPr>
          <p:spPr>
            <a:xfrm flipH="1">
              <a:off x="7109711" y="1399048"/>
              <a:ext cx="7129" cy="6805"/>
            </a:xfrm>
            <a:custGeom>
              <a:avLst/>
              <a:gdLst/>
              <a:ahLst/>
              <a:cxnLst/>
              <a:rect l="l" t="t" r="r" b="b"/>
              <a:pathLst>
                <a:path w="132" h="126" extrusionOk="0">
                  <a:moveTo>
                    <a:pt x="89" y="1"/>
                  </a:moveTo>
                  <a:cubicBezTo>
                    <a:pt x="70" y="1"/>
                    <a:pt x="49" y="10"/>
                    <a:pt x="36" y="30"/>
                  </a:cubicBezTo>
                  <a:cubicBezTo>
                    <a:pt x="0" y="53"/>
                    <a:pt x="12" y="101"/>
                    <a:pt x="48" y="125"/>
                  </a:cubicBezTo>
                  <a:lnTo>
                    <a:pt x="132" y="18"/>
                  </a:lnTo>
                  <a:cubicBezTo>
                    <a:pt x="121" y="7"/>
                    <a:pt x="10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10704;p59">
              <a:extLst>
                <a:ext uri="{FF2B5EF4-FFF2-40B4-BE49-F238E27FC236}">
                  <a16:creationId xmlns:a16="http://schemas.microsoft.com/office/drawing/2014/main" id="{277375C7-69B5-54C0-61CA-8A564E6AC19B}"/>
                </a:ext>
              </a:extLst>
            </p:cNvPr>
            <p:cNvSpPr/>
            <p:nvPr/>
          </p:nvSpPr>
          <p:spPr>
            <a:xfrm flipH="1">
              <a:off x="7125859" y="1418652"/>
              <a:ext cx="6481" cy="7183"/>
            </a:xfrm>
            <a:custGeom>
              <a:avLst/>
              <a:gdLst/>
              <a:ahLst/>
              <a:cxnLst/>
              <a:rect l="l" t="t" r="r" b="b"/>
              <a:pathLst>
                <a:path w="120" h="133" extrusionOk="0">
                  <a:moveTo>
                    <a:pt x="87" y="1"/>
                  </a:moveTo>
                  <a:cubicBezTo>
                    <a:pt x="65" y="1"/>
                    <a:pt x="40" y="14"/>
                    <a:pt x="24" y="37"/>
                  </a:cubicBezTo>
                  <a:cubicBezTo>
                    <a:pt x="0" y="61"/>
                    <a:pt x="0" y="109"/>
                    <a:pt x="24" y="133"/>
                  </a:cubicBezTo>
                  <a:lnTo>
                    <a:pt x="120" y="13"/>
                  </a:lnTo>
                  <a:cubicBezTo>
                    <a:pt x="111" y="5"/>
                    <a:pt x="10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10705;p59">
              <a:extLst>
                <a:ext uri="{FF2B5EF4-FFF2-40B4-BE49-F238E27FC236}">
                  <a16:creationId xmlns:a16="http://schemas.microsoft.com/office/drawing/2014/main" id="{A350016C-71AA-D8C3-2EB2-F7562B1D577C}"/>
                </a:ext>
              </a:extLst>
            </p:cNvPr>
            <p:cNvSpPr/>
            <p:nvPr/>
          </p:nvSpPr>
          <p:spPr>
            <a:xfrm flipH="1">
              <a:off x="7160694" y="1407689"/>
              <a:ext cx="8479" cy="7885"/>
            </a:xfrm>
            <a:custGeom>
              <a:avLst/>
              <a:gdLst/>
              <a:ahLst/>
              <a:cxnLst/>
              <a:rect l="l" t="t" r="r" b="b"/>
              <a:pathLst>
                <a:path w="157" h="146" extrusionOk="0">
                  <a:moveTo>
                    <a:pt x="83" y="1"/>
                  </a:moveTo>
                  <a:cubicBezTo>
                    <a:pt x="60" y="1"/>
                    <a:pt x="40" y="14"/>
                    <a:pt x="25" y="37"/>
                  </a:cubicBezTo>
                  <a:cubicBezTo>
                    <a:pt x="1" y="73"/>
                    <a:pt x="13" y="121"/>
                    <a:pt x="37" y="133"/>
                  </a:cubicBezTo>
                  <a:cubicBezTo>
                    <a:pt x="49" y="141"/>
                    <a:pt x="62" y="145"/>
                    <a:pt x="74" y="145"/>
                  </a:cubicBezTo>
                  <a:cubicBezTo>
                    <a:pt x="96" y="145"/>
                    <a:pt x="117" y="132"/>
                    <a:pt x="132" y="109"/>
                  </a:cubicBezTo>
                  <a:cubicBezTo>
                    <a:pt x="156" y="85"/>
                    <a:pt x="144" y="37"/>
                    <a:pt x="120" y="13"/>
                  </a:cubicBezTo>
                  <a:cubicBezTo>
                    <a:pt x="107" y="5"/>
                    <a:pt x="95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10706;p59">
              <a:extLst>
                <a:ext uri="{FF2B5EF4-FFF2-40B4-BE49-F238E27FC236}">
                  <a16:creationId xmlns:a16="http://schemas.microsoft.com/office/drawing/2014/main" id="{D210D307-AE2F-848C-71EE-6AE266186012}"/>
                </a:ext>
              </a:extLst>
            </p:cNvPr>
            <p:cNvSpPr/>
            <p:nvPr/>
          </p:nvSpPr>
          <p:spPr>
            <a:xfrm flipH="1">
              <a:off x="7163934" y="1390946"/>
              <a:ext cx="6535" cy="7183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84" y="0"/>
                  </a:moveTo>
                  <a:lnTo>
                    <a:pt x="1" y="120"/>
                  </a:lnTo>
                  <a:cubicBezTo>
                    <a:pt x="13" y="128"/>
                    <a:pt x="28" y="132"/>
                    <a:pt x="42" y="132"/>
                  </a:cubicBezTo>
                  <a:cubicBezTo>
                    <a:pt x="67" y="132"/>
                    <a:pt x="93" y="119"/>
                    <a:pt x="108" y="96"/>
                  </a:cubicBezTo>
                  <a:cubicBezTo>
                    <a:pt x="120" y="60"/>
                    <a:pt x="120" y="24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10707;p59">
              <a:extLst>
                <a:ext uri="{FF2B5EF4-FFF2-40B4-BE49-F238E27FC236}">
                  <a16:creationId xmlns:a16="http://schemas.microsoft.com/office/drawing/2014/main" id="{6BFBEDE6-D1EC-4E11-E18E-D3ABF764C180}"/>
                </a:ext>
              </a:extLst>
            </p:cNvPr>
            <p:cNvSpPr/>
            <p:nvPr/>
          </p:nvSpPr>
          <p:spPr>
            <a:xfrm flipH="1">
              <a:off x="7150378" y="1368966"/>
              <a:ext cx="6535" cy="7831"/>
            </a:xfrm>
            <a:custGeom>
              <a:avLst/>
              <a:gdLst/>
              <a:ahLst/>
              <a:cxnLst/>
              <a:rect l="l" t="t" r="r" b="b"/>
              <a:pathLst>
                <a:path w="121" h="145" extrusionOk="0">
                  <a:moveTo>
                    <a:pt x="73" y="1"/>
                  </a:moveTo>
                  <a:lnTo>
                    <a:pt x="1" y="132"/>
                  </a:lnTo>
                  <a:cubicBezTo>
                    <a:pt x="14" y="141"/>
                    <a:pt x="28" y="145"/>
                    <a:pt x="42" y="145"/>
                  </a:cubicBezTo>
                  <a:cubicBezTo>
                    <a:pt x="68" y="145"/>
                    <a:pt x="93" y="131"/>
                    <a:pt x="108" y="108"/>
                  </a:cubicBezTo>
                  <a:cubicBezTo>
                    <a:pt x="120" y="72"/>
                    <a:pt x="108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10708;p59">
              <a:extLst>
                <a:ext uri="{FF2B5EF4-FFF2-40B4-BE49-F238E27FC236}">
                  <a16:creationId xmlns:a16="http://schemas.microsoft.com/office/drawing/2014/main" id="{509C6EE4-B693-3345-4735-F681550547E2}"/>
                </a:ext>
              </a:extLst>
            </p:cNvPr>
            <p:cNvSpPr/>
            <p:nvPr/>
          </p:nvSpPr>
          <p:spPr>
            <a:xfrm flipH="1">
              <a:off x="7146490" y="1386410"/>
              <a:ext cx="8479" cy="7831"/>
            </a:xfrm>
            <a:custGeom>
              <a:avLst/>
              <a:gdLst/>
              <a:ahLst/>
              <a:cxnLst/>
              <a:rect l="l" t="t" r="r" b="b"/>
              <a:pathLst>
                <a:path w="157" h="145" extrusionOk="0">
                  <a:moveTo>
                    <a:pt x="79" y="0"/>
                  </a:moveTo>
                  <a:cubicBezTo>
                    <a:pt x="53" y="0"/>
                    <a:pt x="28" y="13"/>
                    <a:pt x="13" y="36"/>
                  </a:cubicBezTo>
                  <a:cubicBezTo>
                    <a:pt x="1" y="60"/>
                    <a:pt x="1" y="108"/>
                    <a:pt x="37" y="132"/>
                  </a:cubicBezTo>
                  <a:cubicBezTo>
                    <a:pt x="49" y="141"/>
                    <a:pt x="63" y="144"/>
                    <a:pt x="78" y="144"/>
                  </a:cubicBezTo>
                  <a:cubicBezTo>
                    <a:pt x="103" y="144"/>
                    <a:pt x="129" y="131"/>
                    <a:pt x="144" y="108"/>
                  </a:cubicBezTo>
                  <a:cubicBezTo>
                    <a:pt x="156" y="72"/>
                    <a:pt x="156" y="36"/>
                    <a:pt x="120" y="12"/>
                  </a:cubicBezTo>
                  <a:cubicBezTo>
                    <a:pt x="108" y="4"/>
                    <a:pt x="93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10709;p59">
              <a:extLst>
                <a:ext uri="{FF2B5EF4-FFF2-40B4-BE49-F238E27FC236}">
                  <a16:creationId xmlns:a16="http://schemas.microsoft.com/office/drawing/2014/main" id="{39C85464-3811-64D2-6E59-EA755D3F2181}"/>
                </a:ext>
              </a:extLst>
            </p:cNvPr>
            <p:cNvSpPr/>
            <p:nvPr/>
          </p:nvSpPr>
          <p:spPr>
            <a:xfrm flipH="1">
              <a:off x="7131638" y="1364429"/>
              <a:ext cx="9775" cy="8479"/>
            </a:xfrm>
            <a:custGeom>
              <a:avLst/>
              <a:gdLst/>
              <a:ahLst/>
              <a:cxnLst/>
              <a:rect l="l" t="t" r="r" b="b"/>
              <a:pathLst>
                <a:path w="181" h="157" extrusionOk="0">
                  <a:moveTo>
                    <a:pt x="91" y="1"/>
                  </a:moveTo>
                  <a:cubicBezTo>
                    <a:pt x="66" y="1"/>
                    <a:pt x="40" y="14"/>
                    <a:pt x="25" y="37"/>
                  </a:cubicBezTo>
                  <a:cubicBezTo>
                    <a:pt x="1" y="73"/>
                    <a:pt x="13" y="121"/>
                    <a:pt x="49" y="144"/>
                  </a:cubicBezTo>
                  <a:cubicBezTo>
                    <a:pt x="61" y="153"/>
                    <a:pt x="76" y="157"/>
                    <a:pt x="90" y="157"/>
                  </a:cubicBezTo>
                  <a:cubicBezTo>
                    <a:pt x="115" y="157"/>
                    <a:pt x="141" y="144"/>
                    <a:pt x="156" y="121"/>
                  </a:cubicBezTo>
                  <a:cubicBezTo>
                    <a:pt x="180" y="85"/>
                    <a:pt x="168" y="37"/>
                    <a:pt x="132" y="13"/>
                  </a:cubicBezTo>
                  <a:cubicBezTo>
                    <a:pt x="120" y="4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10710;p59">
              <a:extLst>
                <a:ext uri="{FF2B5EF4-FFF2-40B4-BE49-F238E27FC236}">
                  <a16:creationId xmlns:a16="http://schemas.microsoft.com/office/drawing/2014/main" id="{2622D993-8313-9431-CD02-C296558CB27C}"/>
                </a:ext>
              </a:extLst>
            </p:cNvPr>
            <p:cNvSpPr/>
            <p:nvPr/>
          </p:nvSpPr>
          <p:spPr>
            <a:xfrm flipH="1">
              <a:off x="7117434" y="1342880"/>
              <a:ext cx="9775" cy="8317"/>
            </a:xfrm>
            <a:custGeom>
              <a:avLst/>
              <a:gdLst/>
              <a:ahLst/>
              <a:cxnLst/>
              <a:rect l="l" t="t" r="r" b="b"/>
              <a:pathLst>
                <a:path w="181" h="154" extrusionOk="0">
                  <a:moveTo>
                    <a:pt x="80" y="1"/>
                  </a:moveTo>
                  <a:cubicBezTo>
                    <a:pt x="58" y="1"/>
                    <a:pt x="38" y="10"/>
                    <a:pt x="25" y="29"/>
                  </a:cubicBezTo>
                  <a:cubicBezTo>
                    <a:pt x="1" y="65"/>
                    <a:pt x="13" y="113"/>
                    <a:pt x="49" y="137"/>
                  </a:cubicBezTo>
                  <a:cubicBezTo>
                    <a:pt x="65" y="148"/>
                    <a:pt x="83" y="154"/>
                    <a:pt x="101" y="154"/>
                  </a:cubicBezTo>
                  <a:cubicBezTo>
                    <a:pt x="123" y="154"/>
                    <a:pt x="143" y="145"/>
                    <a:pt x="156" y="125"/>
                  </a:cubicBezTo>
                  <a:cubicBezTo>
                    <a:pt x="180" y="89"/>
                    <a:pt x="168" y="41"/>
                    <a:pt x="132" y="17"/>
                  </a:cubicBezTo>
                  <a:cubicBezTo>
                    <a:pt x="116" y="7"/>
                    <a:pt x="98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10711;p59">
              <a:extLst>
                <a:ext uri="{FF2B5EF4-FFF2-40B4-BE49-F238E27FC236}">
                  <a16:creationId xmlns:a16="http://schemas.microsoft.com/office/drawing/2014/main" id="{11C96D35-D2C4-5D3D-3C95-7A689A82FED4}"/>
                </a:ext>
              </a:extLst>
            </p:cNvPr>
            <p:cNvSpPr/>
            <p:nvPr/>
          </p:nvSpPr>
          <p:spPr>
            <a:xfrm flipH="1">
              <a:off x="7136823" y="1347039"/>
              <a:ext cx="6535" cy="7831"/>
            </a:xfrm>
            <a:custGeom>
              <a:avLst/>
              <a:gdLst/>
              <a:ahLst/>
              <a:cxnLst/>
              <a:rect l="l" t="t" r="r" b="b"/>
              <a:pathLst>
                <a:path w="121" h="145" extrusionOk="0">
                  <a:moveTo>
                    <a:pt x="73" y="0"/>
                  </a:moveTo>
                  <a:lnTo>
                    <a:pt x="1" y="132"/>
                  </a:lnTo>
                  <a:cubicBezTo>
                    <a:pt x="14" y="140"/>
                    <a:pt x="28" y="144"/>
                    <a:pt x="42" y="144"/>
                  </a:cubicBezTo>
                  <a:cubicBezTo>
                    <a:pt x="68" y="144"/>
                    <a:pt x="93" y="131"/>
                    <a:pt x="109" y="108"/>
                  </a:cubicBezTo>
                  <a:cubicBezTo>
                    <a:pt x="120" y="72"/>
                    <a:pt x="109" y="24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10712;p59">
              <a:extLst>
                <a:ext uri="{FF2B5EF4-FFF2-40B4-BE49-F238E27FC236}">
                  <a16:creationId xmlns:a16="http://schemas.microsoft.com/office/drawing/2014/main" id="{D1A493ED-D48C-7B68-8953-602E3B058E9F}"/>
                </a:ext>
              </a:extLst>
            </p:cNvPr>
            <p:cNvSpPr/>
            <p:nvPr/>
          </p:nvSpPr>
          <p:spPr>
            <a:xfrm flipH="1">
              <a:off x="7115490" y="1361999"/>
              <a:ext cx="7183" cy="7669"/>
            </a:xfrm>
            <a:custGeom>
              <a:avLst/>
              <a:gdLst/>
              <a:ahLst/>
              <a:cxnLst/>
              <a:rect l="l" t="t" r="r" b="b"/>
              <a:pathLst>
                <a:path w="133" h="142" extrusionOk="0">
                  <a:moveTo>
                    <a:pt x="83" y="0"/>
                  </a:moveTo>
                  <a:cubicBezTo>
                    <a:pt x="60" y="0"/>
                    <a:pt x="38" y="13"/>
                    <a:pt x="24" y="34"/>
                  </a:cubicBezTo>
                  <a:cubicBezTo>
                    <a:pt x="0" y="70"/>
                    <a:pt x="12" y="106"/>
                    <a:pt x="48" y="142"/>
                  </a:cubicBezTo>
                  <a:lnTo>
                    <a:pt x="132" y="22"/>
                  </a:lnTo>
                  <a:cubicBezTo>
                    <a:pt x="117" y="7"/>
                    <a:pt x="100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10713;p59">
              <a:extLst>
                <a:ext uri="{FF2B5EF4-FFF2-40B4-BE49-F238E27FC236}">
                  <a16:creationId xmlns:a16="http://schemas.microsoft.com/office/drawing/2014/main" id="{D0049158-A37B-1BB1-CBE3-DD7AF463D11B}"/>
                </a:ext>
              </a:extLst>
            </p:cNvPr>
            <p:cNvSpPr/>
            <p:nvPr/>
          </p:nvSpPr>
          <p:spPr>
            <a:xfrm flipH="1">
              <a:off x="7130342" y="1382953"/>
              <a:ext cx="7183" cy="7399"/>
            </a:xfrm>
            <a:custGeom>
              <a:avLst/>
              <a:gdLst/>
              <a:ahLst/>
              <a:cxnLst/>
              <a:rect l="l" t="t" r="r" b="b"/>
              <a:pathLst>
                <a:path w="133" h="137" extrusionOk="0">
                  <a:moveTo>
                    <a:pt x="80" y="0"/>
                  </a:moveTo>
                  <a:cubicBezTo>
                    <a:pt x="58" y="0"/>
                    <a:pt x="38" y="9"/>
                    <a:pt x="24" y="29"/>
                  </a:cubicBezTo>
                  <a:cubicBezTo>
                    <a:pt x="1" y="65"/>
                    <a:pt x="12" y="112"/>
                    <a:pt x="48" y="136"/>
                  </a:cubicBezTo>
                  <a:lnTo>
                    <a:pt x="132" y="17"/>
                  </a:lnTo>
                  <a:cubicBezTo>
                    <a:pt x="116" y="6"/>
                    <a:pt x="97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10714;p59">
              <a:extLst>
                <a:ext uri="{FF2B5EF4-FFF2-40B4-BE49-F238E27FC236}">
                  <a16:creationId xmlns:a16="http://schemas.microsoft.com/office/drawing/2014/main" id="{8D4AA2D6-EBED-E95A-371A-E1E7EE2EF50A}"/>
                </a:ext>
              </a:extLst>
            </p:cNvPr>
            <p:cNvSpPr/>
            <p:nvPr/>
          </p:nvSpPr>
          <p:spPr>
            <a:xfrm flipH="1">
              <a:off x="7145194" y="1403800"/>
              <a:ext cx="7183" cy="7183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91" y="1"/>
                  </a:moveTo>
                  <a:cubicBezTo>
                    <a:pt x="65" y="1"/>
                    <a:pt x="40" y="14"/>
                    <a:pt x="24" y="37"/>
                  </a:cubicBezTo>
                  <a:cubicBezTo>
                    <a:pt x="1" y="73"/>
                    <a:pt x="12" y="109"/>
                    <a:pt x="48" y="133"/>
                  </a:cubicBezTo>
                  <a:lnTo>
                    <a:pt x="132" y="13"/>
                  </a:lnTo>
                  <a:cubicBezTo>
                    <a:pt x="119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10715;p59">
              <a:extLst>
                <a:ext uri="{FF2B5EF4-FFF2-40B4-BE49-F238E27FC236}">
                  <a16:creationId xmlns:a16="http://schemas.microsoft.com/office/drawing/2014/main" id="{EDAA6735-A5D6-D146-A0B4-6C0049931A1D}"/>
                </a:ext>
              </a:extLst>
            </p:cNvPr>
            <p:cNvSpPr/>
            <p:nvPr/>
          </p:nvSpPr>
          <p:spPr>
            <a:xfrm flipH="1">
              <a:off x="7180730" y="1395591"/>
              <a:ext cx="8479" cy="7885"/>
            </a:xfrm>
            <a:custGeom>
              <a:avLst/>
              <a:gdLst/>
              <a:ahLst/>
              <a:cxnLst/>
              <a:rect l="l" t="t" r="r" b="b"/>
              <a:pathLst>
                <a:path w="157" h="146" extrusionOk="0">
                  <a:moveTo>
                    <a:pt x="84" y="0"/>
                  </a:moveTo>
                  <a:cubicBezTo>
                    <a:pt x="61" y="0"/>
                    <a:pt x="34" y="20"/>
                    <a:pt x="25" y="46"/>
                  </a:cubicBezTo>
                  <a:cubicBezTo>
                    <a:pt x="1" y="70"/>
                    <a:pt x="13" y="117"/>
                    <a:pt x="37" y="141"/>
                  </a:cubicBezTo>
                  <a:cubicBezTo>
                    <a:pt x="46" y="144"/>
                    <a:pt x="56" y="146"/>
                    <a:pt x="65" y="146"/>
                  </a:cubicBezTo>
                  <a:cubicBezTo>
                    <a:pt x="94" y="146"/>
                    <a:pt x="124" y="132"/>
                    <a:pt x="133" y="106"/>
                  </a:cubicBezTo>
                  <a:cubicBezTo>
                    <a:pt x="156" y="70"/>
                    <a:pt x="144" y="22"/>
                    <a:pt x="109" y="10"/>
                  </a:cubicBezTo>
                  <a:cubicBezTo>
                    <a:pt x="102" y="3"/>
                    <a:pt x="93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10716;p59">
              <a:extLst>
                <a:ext uri="{FF2B5EF4-FFF2-40B4-BE49-F238E27FC236}">
                  <a16:creationId xmlns:a16="http://schemas.microsoft.com/office/drawing/2014/main" id="{C139B9D5-8AB9-3E5D-389F-4F3D9F063570}"/>
                </a:ext>
              </a:extLst>
            </p:cNvPr>
            <p:cNvSpPr/>
            <p:nvPr/>
          </p:nvSpPr>
          <p:spPr>
            <a:xfrm flipH="1">
              <a:off x="7185267" y="1378687"/>
              <a:ext cx="5833" cy="7669"/>
            </a:xfrm>
            <a:custGeom>
              <a:avLst/>
              <a:gdLst/>
              <a:ahLst/>
              <a:cxnLst/>
              <a:rect l="l" t="t" r="r" b="b"/>
              <a:pathLst>
                <a:path w="108" h="142" extrusionOk="0">
                  <a:moveTo>
                    <a:pt x="60" y="0"/>
                  </a:moveTo>
                  <a:lnTo>
                    <a:pt x="0" y="132"/>
                  </a:lnTo>
                  <a:cubicBezTo>
                    <a:pt x="10" y="138"/>
                    <a:pt x="20" y="141"/>
                    <a:pt x="30" y="141"/>
                  </a:cubicBezTo>
                  <a:cubicBezTo>
                    <a:pt x="55" y="141"/>
                    <a:pt x="79" y="122"/>
                    <a:pt x="96" y="96"/>
                  </a:cubicBezTo>
                  <a:cubicBezTo>
                    <a:pt x="108" y="60"/>
                    <a:pt x="96" y="24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10717;p59">
              <a:extLst>
                <a:ext uri="{FF2B5EF4-FFF2-40B4-BE49-F238E27FC236}">
                  <a16:creationId xmlns:a16="http://schemas.microsoft.com/office/drawing/2014/main" id="{6EAE9E81-FFCE-5608-C1FA-34349F1145F4}"/>
                </a:ext>
              </a:extLst>
            </p:cNvPr>
            <p:cNvSpPr/>
            <p:nvPr/>
          </p:nvSpPr>
          <p:spPr>
            <a:xfrm flipH="1">
              <a:off x="7173007" y="1356058"/>
              <a:ext cx="6481" cy="7669"/>
            </a:xfrm>
            <a:custGeom>
              <a:avLst/>
              <a:gdLst/>
              <a:ahLst/>
              <a:cxnLst/>
              <a:rect l="l" t="t" r="r" b="b"/>
              <a:pathLst>
                <a:path w="120" h="142" extrusionOk="0">
                  <a:moveTo>
                    <a:pt x="72" y="1"/>
                  </a:moveTo>
                  <a:lnTo>
                    <a:pt x="0" y="132"/>
                  </a:lnTo>
                  <a:cubicBezTo>
                    <a:pt x="10" y="139"/>
                    <a:pt x="21" y="142"/>
                    <a:pt x="32" y="142"/>
                  </a:cubicBezTo>
                  <a:cubicBezTo>
                    <a:pt x="60" y="142"/>
                    <a:pt x="87" y="122"/>
                    <a:pt x="96" y="96"/>
                  </a:cubicBezTo>
                  <a:cubicBezTo>
                    <a:pt x="120" y="60"/>
                    <a:pt x="108" y="24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10718;p59">
              <a:extLst>
                <a:ext uri="{FF2B5EF4-FFF2-40B4-BE49-F238E27FC236}">
                  <a16:creationId xmlns:a16="http://schemas.microsoft.com/office/drawing/2014/main" id="{4D694637-12A3-3870-0295-BAD46A8A1FB2}"/>
                </a:ext>
              </a:extLst>
            </p:cNvPr>
            <p:cNvSpPr/>
            <p:nvPr/>
          </p:nvSpPr>
          <p:spPr>
            <a:xfrm flipH="1">
              <a:off x="7167823" y="1372800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79" y="1"/>
                  </a:moveTo>
                  <a:cubicBezTo>
                    <a:pt x="54" y="1"/>
                    <a:pt x="32" y="14"/>
                    <a:pt x="24" y="37"/>
                  </a:cubicBezTo>
                  <a:cubicBezTo>
                    <a:pt x="0" y="73"/>
                    <a:pt x="12" y="121"/>
                    <a:pt x="48" y="145"/>
                  </a:cubicBezTo>
                  <a:cubicBezTo>
                    <a:pt x="57" y="148"/>
                    <a:pt x="67" y="149"/>
                    <a:pt x="76" y="149"/>
                  </a:cubicBezTo>
                  <a:cubicBezTo>
                    <a:pt x="106" y="149"/>
                    <a:pt x="135" y="136"/>
                    <a:pt x="144" y="109"/>
                  </a:cubicBezTo>
                  <a:cubicBezTo>
                    <a:pt x="168" y="73"/>
                    <a:pt x="156" y="37"/>
                    <a:pt x="120" y="13"/>
                  </a:cubicBezTo>
                  <a:cubicBezTo>
                    <a:pt x="107" y="5"/>
                    <a:pt x="93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10719;p59">
              <a:extLst>
                <a:ext uri="{FF2B5EF4-FFF2-40B4-BE49-F238E27FC236}">
                  <a16:creationId xmlns:a16="http://schemas.microsoft.com/office/drawing/2014/main" id="{00F84513-A1ED-5C7C-987D-AA39FF6CCBDD}"/>
                </a:ext>
              </a:extLst>
            </p:cNvPr>
            <p:cNvSpPr/>
            <p:nvPr/>
          </p:nvSpPr>
          <p:spPr>
            <a:xfrm flipH="1">
              <a:off x="7154915" y="1350225"/>
              <a:ext cx="9721" cy="8479"/>
            </a:xfrm>
            <a:custGeom>
              <a:avLst/>
              <a:gdLst/>
              <a:ahLst/>
              <a:cxnLst/>
              <a:rect l="l" t="t" r="r" b="b"/>
              <a:pathLst>
                <a:path w="180" h="157" extrusionOk="0">
                  <a:moveTo>
                    <a:pt x="86" y="0"/>
                  </a:moveTo>
                  <a:cubicBezTo>
                    <a:pt x="60" y="0"/>
                    <a:pt x="40" y="14"/>
                    <a:pt x="24" y="37"/>
                  </a:cubicBezTo>
                  <a:cubicBezTo>
                    <a:pt x="0" y="73"/>
                    <a:pt x="12" y="121"/>
                    <a:pt x="60" y="144"/>
                  </a:cubicBezTo>
                  <a:cubicBezTo>
                    <a:pt x="73" y="153"/>
                    <a:pt x="86" y="157"/>
                    <a:pt x="98" y="157"/>
                  </a:cubicBezTo>
                  <a:cubicBezTo>
                    <a:pt x="120" y="157"/>
                    <a:pt x="140" y="144"/>
                    <a:pt x="156" y="121"/>
                  </a:cubicBezTo>
                  <a:cubicBezTo>
                    <a:pt x="180" y="85"/>
                    <a:pt x="168" y="37"/>
                    <a:pt x="132" y="13"/>
                  </a:cubicBezTo>
                  <a:cubicBezTo>
                    <a:pt x="115" y="4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10720;p59">
              <a:extLst>
                <a:ext uri="{FF2B5EF4-FFF2-40B4-BE49-F238E27FC236}">
                  <a16:creationId xmlns:a16="http://schemas.microsoft.com/office/drawing/2014/main" id="{0671861D-AA2D-48FF-E12A-7971B92130D9}"/>
                </a:ext>
              </a:extLst>
            </p:cNvPr>
            <p:cNvSpPr/>
            <p:nvPr/>
          </p:nvSpPr>
          <p:spPr>
            <a:xfrm flipH="1">
              <a:off x="7142007" y="1327596"/>
              <a:ext cx="10369" cy="8533"/>
            </a:xfrm>
            <a:custGeom>
              <a:avLst/>
              <a:gdLst/>
              <a:ahLst/>
              <a:cxnLst/>
              <a:rect l="l" t="t" r="r" b="b"/>
              <a:pathLst>
                <a:path w="192" h="158" extrusionOk="0">
                  <a:moveTo>
                    <a:pt x="91" y="1"/>
                  </a:moveTo>
                  <a:cubicBezTo>
                    <a:pt x="65" y="1"/>
                    <a:pt x="40" y="14"/>
                    <a:pt x="24" y="37"/>
                  </a:cubicBezTo>
                  <a:cubicBezTo>
                    <a:pt x="1" y="73"/>
                    <a:pt x="24" y="121"/>
                    <a:pt x="60" y="145"/>
                  </a:cubicBezTo>
                  <a:cubicBezTo>
                    <a:pt x="73" y="153"/>
                    <a:pt x="87" y="157"/>
                    <a:pt x="101" y="157"/>
                  </a:cubicBezTo>
                  <a:cubicBezTo>
                    <a:pt x="127" y="157"/>
                    <a:pt x="152" y="144"/>
                    <a:pt x="168" y="121"/>
                  </a:cubicBezTo>
                  <a:cubicBezTo>
                    <a:pt x="192" y="85"/>
                    <a:pt x="180" y="37"/>
                    <a:pt x="132" y="13"/>
                  </a:cubicBezTo>
                  <a:cubicBezTo>
                    <a:pt x="119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10721;p59">
              <a:extLst>
                <a:ext uri="{FF2B5EF4-FFF2-40B4-BE49-F238E27FC236}">
                  <a16:creationId xmlns:a16="http://schemas.microsoft.com/office/drawing/2014/main" id="{7613789C-B47B-7D5C-DBC5-5787CE4BB766}"/>
                </a:ext>
              </a:extLst>
            </p:cNvPr>
            <p:cNvSpPr/>
            <p:nvPr/>
          </p:nvSpPr>
          <p:spPr>
            <a:xfrm flipH="1">
              <a:off x="7161342" y="1333483"/>
              <a:ext cx="6535" cy="7399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72" y="0"/>
                  </a:moveTo>
                  <a:lnTo>
                    <a:pt x="1" y="132"/>
                  </a:lnTo>
                  <a:cubicBezTo>
                    <a:pt x="10" y="135"/>
                    <a:pt x="19" y="136"/>
                    <a:pt x="29" y="136"/>
                  </a:cubicBezTo>
                  <a:cubicBezTo>
                    <a:pt x="59" y="136"/>
                    <a:pt x="90" y="123"/>
                    <a:pt x="108" y="96"/>
                  </a:cubicBezTo>
                  <a:cubicBezTo>
                    <a:pt x="120" y="60"/>
                    <a:pt x="108" y="24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10722;p59">
              <a:extLst>
                <a:ext uri="{FF2B5EF4-FFF2-40B4-BE49-F238E27FC236}">
                  <a16:creationId xmlns:a16="http://schemas.microsoft.com/office/drawing/2014/main" id="{CC4A6439-5A02-7BA2-DB56-6DB1FBCD71C2}"/>
                </a:ext>
              </a:extLst>
            </p:cNvPr>
            <p:cNvSpPr/>
            <p:nvPr/>
          </p:nvSpPr>
          <p:spPr>
            <a:xfrm flipH="1">
              <a:off x="7139415" y="1346337"/>
              <a:ext cx="7129" cy="7831"/>
            </a:xfrm>
            <a:custGeom>
              <a:avLst/>
              <a:gdLst/>
              <a:ahLst/>
              <a:cxnLst/>
              <a:rect l="l" t="t" r="r" b="b"/>
              <a:pathLst>
                <a:path w="132" h="145" extrusionOk="0">
                  <a:moveTo>
                    <a:pt x="91" y="1"/>
                  </a:moveTo>
                  <a:cubicBezTo>
                    <a:pt x="65" y="1"/>
                    <a:pt x="39" y="14"/>
                    <a:pt x="24" y="37"/>
                  </a:cubicBezTo>
                  <a:cubicBezTo>
                    <a:pt x="0" y="73"/>
                    <a:pt x="24" y="121"/>
                    <a:pt x="60" y="145"/>
                  </a:cubicBezTo>
                  <a:lnTo>
                    <a:pt x="132" y="13"/>
                  </a:lnTo>
                  <a:cubicBezTo>
                    <a:pt x="119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10723;p59">
              <a:extLst>
                <a:ext uri="{FF2B5EF4-FFF2-40B4-BE49-F238E27FC236}">
                  <a16:creationId xmlns:a16="http://schemas.microsoft.com/office/drawing/2014/main" id="{9CDCBADF-54D7-67EB-2ED2-8EE0AD5AD2BE}"/>
                </a:ext>
              </a:extLst>
            </p:cNvPr>
            <p:cNvSpPr/>
            <p:nvPr/>
          </p:nvSpPr>
          <p:spPr>
            <a:xfrm flipH="1">
              <a:off x="7152971" y="1368317"/>
              <a:ext cx="6535" cy="7831"/>
            </a:xfrm>
            <a:custGeom>
              <a:avLst/>
              <a:gdLst/>
              <a:ahLst/>
              <a:cxnLst/>
              <a:rect l="l" t="t" r="r" b="b"/>
              <a:pathLst>
                <a:path w="121" h="145" extrusionOk="0">
                  <a:moveTo>
                    <a:pt x="83" y="0"/>
                  </a:moveTo>
                  <a:cubicBezTo>
                    <a:pt x="61" y="0"/>
                    <a:pt x="40" y="13"/>
                    <a:pt x="25" y="37"/>
                  </a:cubicBezTo>
                  <a:cubicBezTo>
                    <a:pt x="1" y="72"/>
                    <a:pt x="13" y="120"/>
                    <a:pt x="49" y="144"/>
                  </a:cubicBezTo>
                  <a:lnTo>
                    <a:pt x="121" y="13"/>
                  </a:lnTo>
                  <a:cubicBezTo>
                    <a:pt x="108" y="4"/>
                    <a:pt x="9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10724;p59">
              <a:extLst>
                <a:ext uri="{FF2B5EF4-FFF2-40B4-BE49-F238E27FC236}">
                  <a16:creationId xmlns:a16="http://schemas.microsoft.com/office/drawing/2014/main" id="{692FD65A-FDFC-C8C0-5A71-EF5D844A4891}"/>
                </a:ext>
              </a:extLst>
            </p:cNvPr>
            <p:cNvSpPr/>
            <p:nvPr/>
          </p:nvSpPr>
          <p:spPr>
            <a:xfrm flipH="1">
              <a:off x="7165879" y="1390244"/>
              <a:ext cx="6535" cy="7183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80" y="1"/>
                  </a:moveTo>
                  <a:cubicBezTo>
                    <a:pt x="55" y="1"/>
                    <a:pt x="32" y="14"/>
                    <a:pt x="25" y="37"/>
                  </a:cubicBezTo>
                  <a:cubicBezTo>
                    <a:pt x="1" y="73"/>
                    <a:pt x="13" y="121"/>
                    <a:pt x="37" y="133"/>
                  </a:cubicBezTo>
                  <a:lnTo>
                    <a:pt x="120" y="13"/>
                  </a:lnTo>
                  <a:cubicBezTo>
                    <a:pt x="108" y="5"/>
                    <a:pt x="94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10725;p59">
              <a:extLst>
                <a:ext uri="{FF2B5EF4-FFF2-40B4-BE49-F238E27FC236}">
                  <a16:creationId xmlns:a16="http://schemas.microsoft.com/office/drawing/2014/main" id="{B530EA17-E5AC-BF63-A6D2-34BFD82BB710}"/>
                </a:ext>
              </a:extLst>
            </p:cNvPr>
            <p:cNvSpPr/>
            <p:nvPr/>
          </p:nvSpPr>
          <p:spPr>
            <a:xfrm flipH="1">
              <a:off x="7201415" y="1384898"/>
              <a:ext cx="8425" cy="7885"/>
            </a:xfrm>
            <a:custGeom>
              <a:avLst/>
              <a:gdLst/>
              <a:ahLst/>
              <a:cxnLst/>
              <a:rect l="l" t="t" r="r" b="b"/>
              <a:pathLst>
                <a:path w="156" h="146" extrusionOk="0">
                  <a:moveTo>
                    <a:pt x="80" y="0"/>
                  </a:moveTo>
                  <a:cubicBezTo>
                    <a:pt x="50" y="0"/>
                    <a:pt x="21" y="14"/>
                    <a:pt x="12" y="40"/>
                  </a:cubicBezTo>
                  <a:cubicBezTo>
                    <a:pt x="0" y="76"/>
                    <a:pt x="12" y="124"/>
                    <a:pt x="36" y="136"/>
                  </a:cubicBezTo>
                  <a:cubicBezTo>
                    <a:pt x="46" y="143"/>
                    <a:pt x="57" y="146"/>
                    <a:pt x="68" y="146"/>
                  </a:cubicBezTo>
                  <a:cubicBezTo>
                    <a:pt x="96" y="146"/>
                    <a:pt x="123" y="126"/>
                    <a:pt x="132" y="100"/>
                  </a:cubicBezTo>
                  <a:cubicBezTo>
                    <a:pt x="156" y="64"/>
                    <a:pt x="144" y="17"/>
                    <a:pt x="108" y="5"/>
                  </a:cubicBezTo>
                  <a:cubicBezTo>
                    <a:pt x="99" y="2"/>
                    <a:pt x="89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10726;p59">
              <a:extLst>
                <a:ext uri="{FF2B5EF4-FFF2-40B4-BE49-F238E27FC236}">
                  <a16:creationId xmlns:a16="http://schemas.microsoft.com/office/drawing/2014/main" id="{7FAF1F59-0592-89E6-FFE3-C65E206BA53A}"/>
                </a:ext>
              </a:extLst>
            </p:cNvPr>
            <p:cNvSpPr/>
            <p:nvPr/>
          </p:nvSpPr>
          <p:spPr>
            <a:xfrm flipH="1">
              <a:off x="7207194" y="1368317"/>
              <a:ext cx="5887" cy="7669"/>
            </a:xfrm>
            <a:custGeom>
              <a:avLst/>
              <a:gdLst/>
              <a:ahLst/>
              <a:cxnLst/>
              <a:rect l="l" t="t" r="r" b="b"/>
              <a:pathLst>
                <a:path w="109" h="142" extrusionOk="0">
                  <a:moveTo>
                    <a:pt x="60" y="1"/>
                  </a:moveTo>
                  <a:lnTo>
                    <a:pt x="1" y="132"/>
                  </a:lnTo>
                  <a:cubicBezTo>
                    <a:pt x="11" y="139"/>
                    <a:pt x="21" y="142"/>
                    <a:pt x="30" y="142"/>
                  </a:cubicBezTo>
                  <a:cubicBezTo>
                    <a:pt x="56" y="142"/>
                    <a:pt x="79" y="122"/>
                    <a:pt x="96" y="96"/>
                  </a:cubicBezTo>
                  <a:cubicBezTo>
                    <a:pt x="108" y="61"/>
                    <a:pt x="96" y="13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10727;p59">
              <a:extLst>
                <a:ext uri="{FF2B5EF4-FFF2-40B4-BE49-F238E27FC236}">
                  <a16:creationId xmlns:a16="http://schemas.microsoft.com/office/drawing/2014/main" id="{C4544227-AB1B-1C0E-28D7-35D522DADABE}"/>
                </a:ext>
              </a:extLst>
            </p:cNvPr>
            <p:cNvSpPr/>
            <p:nvPr/>
          </p:nvSpPr>
          <p:spPr>
            <a:xfrm flipH="1">
              <a:off x="7196879" y="1345094"/>
              <a:ext cx="6535" cy="7399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61" y="0"/>
                  </a:moveTo>
                  <a:lnTo>
                    <a:pt x="1" y="132"/>
                  </a:lnTo>
                  <a:cubicBezTo>
                    <a:pt x="13" y="135"/>
                    <a:pt x="24" y="136"/>
                    <a:pt x="35" y="136"/>
                  </a:cubicBezTo>
                  <a:cubicBezTo>
                    <a:pt x="66" y="136"/>
                    <a:pt x="91" y="123"/>
                    <a:pt x="109" y="96"/>
                  </a:cubicBezTo>
                  <a:cubicBezTo>
                    <a:pt x="121" y="60"/>
                    <a:pt x="97" y="12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10728;p59">
              <a:extLst>
                <a:ext uri="{FF2B5EF4-FFF2-40B4-BE49-F238E27FC236}">
                  <a16:creationId xmlns:a16="http://schemas.microsoft.com/office/drawing/2014/main" id="{3FEAB6B0-3CD8-F9AA-39D0-BDE85197C8DE}"/>
                </a:ext>
              </a:extLst>
            </p:cNvPr>
            <p:cNvSpPr/>
            <p:nvPr/>
          </p:nvSpPr>
          <p:spPr>
            <a:xfrm flipH="1">
              <a:off x="7190398" y="1361351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88" y="1"/>
                  </a:moveTo>
                  <a:cubicBezTo>
                    <a:pt x="60" y="1"/>
                    <a:pt x="33" y="20"/>
                    <a:pt x="25" y="46"/>
                  </a:cubicBezTo>
                  <a:cubicBezTo>
                    <a:pt x="1" y="82"/>
                    <a:pt x="13" y="130"/>
                    <a:pt x="49" y="142"/>
                  </a:cubicBezTo>
                  <a:cubicBezTo>
                    <a:pt x="57" y="145"/>
                    <a:pt x="67" y="146"/>
                    <a:pt x="77" y="146"/>
                  </a:cubicBezTo>
                  <a:cubicBezTo>
                    <a:pt x="107" y="146"/>
                    <a:pt x="138" y="133"/>
                    <a:pt x="156" y="106"/>
                  </a:cubicBezTo>
                  <a:cubicBezTo>
                    <a:pt x="168" y="70"/>
                    <a:pt x="156" y="22"/>
                    <a:pt x="120" y="10"/>
                  </a:cubicBezTo>
                  <a:cubicBezTo>
                    <a:pt x="110" y="3"/>
                    <a:pt x="99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10729;p59">
              <a:extLst>
                <a:ext uri="{FF2B5EF4-FFF2-40B4-BE49-F238E27FC236}">
                  <a16:creationId xmlns:a16="http://schemas.microsoft.com/office/drawing/2014/main" id="{0E203DD7-BF4C-CAE1-B4A5-17A0DE322CDF}"/>
                </a:ext>
              </a:extLst>
            </p:cNvPr>
            <p:cNvSpPr/>
            <p:nvPr/>
          </p:nvSpPr>
          <p:spPr>
            <a:xfrm flipH="1">
              <a:off x="7179434" y="1337965"/>
              <a:ext cx="9127" cy="8047"/>
            </a:xfrm>
            <a:custGeom>
              <a:avLst/>
              <a:gdLst/>
              <a:ahLst/>
              <a:cxnLst/>
              <a:rect l="l" t="t" r="r" b="b"/>
              <a:pathLst>
                <a:path w="169" h="149" extrusionOk="0">
                  <a:moveTo>
                    <a:pt x="77" y="1"/>
                  </a:moveTo>
                  <a:cubicBezTo>
                    <a:pt x="50" y="1"/>
                    <a:pt x="29" y="17"/>
                    <a:pt x="13" y="49"/>
                  </a:cubicBezTo>
                  <a:cubicBezTo>
                    <a:pt x="1" y="84"/>
                    <a:pt x="13" y="120"/>
                    <a:pt x="49" y="144"/>
                  </a:cubicBezTo>
                  <a:cubicBezTo>
                    <a:pt x="61" y="147"/>
                    <a:pt x="72" y="149"/>
                    <a:pt x="82" y="149"/>
                  </a:cubicBezTo>
                  <a:cubicBezTo>
                    <a:pt x="114" y="149"/>
                    <a:pt x="138" y="135"/>
                    <a:pt x="156" y="108"/>
                  </a:cubicBezTo>
                  <a:cubicBezTo>
                    <a:pt x="168" y="73"/>
                    <a:pt x="156" y="25"/>
                    <a:pt x="121" y="13"/>
                  </a:cubicBezTo>
                  <a:cubicBezTo>
                    <a:pt x="105" y="5"/>
                    <a:pt x="9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10730;p59">
              <a:extLst>
                <a:ext uri="{FF2B5EF4-FFF2-40B4-BE49-F238E27FC236}">
                  <a16:creationId xmlns:a16="http://schemas.microsoft.com/office/drawing/2014/main" id="{BF0F5435-DE28-35DE-B522-6FB490C96E71}"/>
                </a:ext>
              </a:extLst>
            </p:cNvPr>
            <p:cNvSpPr/>
            <p:nvPr/>
          </p:nvSpPr>
          <p:spPr>
            <a:xfrm flipH="1">
              <a:off x="7167823" y="1314688"/>
              <a:ext cx="10369" cy="8101"/>
            </a:xfrm>
            <a:custGeom>
              <a:avLst/>
              <a:gdLst/>
              <a:ahLst/>
              <a:cxnLst/>
              <a:rect l="l" t="t" r="r" b="b"/>
              <a:pathLst>
                <a:path w="192" h="150" extrusionOk="0">
                  <a:moveTo>
                    <a:pt x="83" y="1"/>
                  </a:moveTo>
                  <a:cubicBezTo>
                    <a:pt x="55" y="1"/>
                    <a:pt x="32" y="14"/>
                    <a:pt x="24" y="37"/>
                  </a:cubicBezTo>
                  <a:cubicBezTo>
                    <a:pt x="0" y="73"/>
                    <a:pt x="24" y="121"/>
                    <a:pt x="60" y="145"/>
                  </a:cubicBezTo>
                  <a:cubicBezTo>
                    <a:pt x="72" y="148"/>
                    <a:pt x="84" y="149"/>
                    <a:pt x="95" y="149"/>
                  </a:cubicBezTo>
                  <a:cubicBezTo>
                    <a:pt x="130" y="149"/>
                    <a:pt x="159" y="136"/>
                    <a:pt x="168" y="109"/>
                  </a:cubicBezTo>
                  <a:cubicBezTo>
                    <a:pt x="192" y="73"/>
                    <a:pt x="168" y="25"/>
                    <a:pt x="132" y="13"/>
                  </a:cubicBezTo>
                  <a:cubicBezTo>
                    <a:pt x="115" y="5"/>
                    <a:pt x="98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10731;p59">
              <a:extLst>
                <a:ext uri="{FF2B5EF4-FFF2-40B4-BE49-F238E27FC236}">
                  <a16:creationId xmlns:a16="http://schemas.microsoft.com/office/drawing/2014/main" id="{27CA3206-4409-8308-0FF8-CEABA5A2FDA6}"/>
                </a:ext>
              </a:extLst>
            </p:cNvPr>
            <p:cNvSpPr/>
            <p:nvPr/>
          </p:nvSpPr>
          <p:spPr>
            <a:xfrm flipH="1">
              <a:off x="7186563" y="1321169"/>
              <a:ext cx="6481" cy="7831"/>
            </a:xfrm>
            <a:custGeom>
              <a:avLst/>
              <a:gdLst/>
              <a:ahLst/>
              <a:cxnLst/>
              <a:rect l="l" t="t" r="r" b="b"/>
              <a:pathLst>
                <a:path w="120" h="145" extrusionOk="0">
                  <a:moveTo>
                    <a:pt x="60" y="1"/>
                  </a:moveTo>
                  <a:lnTo>
                    <a:pt x="0" y="132"/>
                  </a:lnTo>
                  <a:cubicBezTo>
                    <a:pt x="12" y="140"/>
                    <a:pt x="25" y="144"/>
                    <a:pt x="39" y="144"/>
                  </a:cubicBezTo>
                  <a:cubicBezTo>
                    <a:pt x="65" y="144"/>
                    <a:pt x="92" y="128"/>
                    <a:pt x="108" y="97"/>
                  </a:cubicBezTo>
                  <a:cubicBezTo>
                    <a:pt x="120" y="61"/>
                    <a:pt x="96" y="25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10732;p59">
              <a:extLst>
                <a:ext uri="{FF2B5EF4-FFF2-40B4-BE49-F238E27FC236}">
                  <a16:creationId xmlns:a16="http://schemas.microsoft.com/office/drawing/2014/main" id="{CA5725A4-1BC5-D8DC-B1F6-51ECECC22E17}"/>
                </a:ext>
              </a:extLst>
            </p:cNvPr>
            <p:cNvSpPr/>
            <p:nvPr/>
          </p:nvSpPr>
          <p:spPr>
            <a:xfrm flipH="1">
              <a:off x="7163934" y="1332781"/>
              <a:ext cx="7183" cy="7831"/>
            </a:xfrm>
            <a:custGeom>
              <a:avLst/>
              <a:gdLst/>
              <a:ahLst/>
              <a:cxnLst/>
              <a:rect l="l" t="t" r="r" b="b"/>
              <a:pathLst>
                <a:path w="133" h="145" extrusionOk="0">
                  <a:moveTo>
                    <a:pt x="83" y="1"/>
                  </a:moveTo>
                  <a:cubicBezTo>
                    <a:pt x="55" y="1"/>
                    <a:pt x="32" y="14"/>
                    <a:pt x="25" y="37"/>
                  </a:cubicBezTo>
                  <a:cubicBezTo>
                    <a:pt x="1" y="73"/>
                    <a:pt x="25" y="121"/>
                    <a:pt x="61" y="145"/>
                  </a:cubicBezTo>
                  <a:lnTo>
                    <a:pt x="132" y="13"/>
                  </a:lnTo>
                  <a:cubicBezTo>
                    <a:pt x="115" y="5"/>
                    <a:pt x="98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10733;p59">
              <a:extLst>
                <a:ext uri="{FF2B5EF4-FFF2-40B4-BE49-F238E27FC236}">
                  <a16:creationId xmlns:a16="http://schemas.microsoft.com/office/drawing/2014/main" id="{90B5442E-1DB9-0B89-797A-80C8319745B6}"/>
                </a:ext>
              </a:extLst>
            </p:cNvPr>
            <p:cNvSpPr/>
            <p:nvPr/>
          </p:nvSpPr>
          <p:spPr>
            <a:xfrm flipH="1">
              <a:off x="7176194" y="1355518"/>
              <a:ext cx="5887" cy="7723"/>
            </a:xfrm>
            <a:custGeom>
              <a:avLst/>
              <a:gdLst/>
              <a:ahLst/>
              <a:cxnLst/>
              <a:rect l="l" t="t" r="r" b="b"/>
              <a:pathLst>
                <a:path w="109" h="143" extrusionOk="0">
                  <a:moveTo>
                    <a:pt x="78" y="1"/>
                  </a:moveTo>
                  <a:cubicBezTo>
                    <a:pt x="53" y="1"/>
                    <a:pt x="30" y="21"/>
                    <a:pt x="12" y="46"/>
                  </a:cubicBezTo>
                  <a:cubicBezTo>
                    <a:pt x="1" y="82"/>
                    <a:pt x="12" y="118"/>
                    <a:pt x="48" y="142"/>
                  </a:cubicBezTo>
                  <a:lnTo>
                    <a:pt x="108" y="11"/>
                  </a:lnTo>
                  <a:cubicBezTo>
                    <a:pt x="98" y="4"/>
                    <a:pt x="88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10734;p59">
              <a:extLst>
                <a:ext uri="{FF2B5EF4-FFF2-40B4-BE49-F238E27FC236}">
                  <a16:creationId xmlns:a16="http://schemas.microsoft.com/office/drawing/2014/main" id="{9A351E6F-F121-1385-B397-B15AFDF139A1}"/>
                </a:ext>
              </a:extLst>
            </p:cNvPr>
            <p:cNvSpPr/>
            <p:nvPr/>
          </p:nvSpPr>
          <p:spPr>
            <a:xfrm flipH="1">
              <a:off x="7187859" y="1378417"/>
              <a:ext cx="5833" cy="7399"/>
            </a:xfrm>
            <a:custGeom>
              <a:avLst/>
              <a:gdLst/>
              <a:ahLst/>
              <a:cxnLst/>
              <a:rect l="l" t="t" r="r" b="b"/>
              <a:pathLst>
                <a:path w="108" h="137" extrusionOk="0">
                  <a:moveTo>
                    <a:pt x="81" y="1"/>
                  </a:moveTo>
                  <a:cubicBezTo>
                    <a:pt x="55" y="1"/>
                    <a:pt x="30" y="14"/>
                    <a:pt x="12" y="41"/>
                  </a:cubicBezTo>
                  <a:cubicBezTo>
                    <a:pt x="0" y="77"/>
                    <a:pt x="12" y="125"/>
                    <a:pt x="48" y="137"/>
                  </a:cubicBezTo>
                  <a:lnTo>
                    <a:pt x="108" y="5"/>
                  </a:lnTo>
                  <a:cubicBezTo>
                    <a:pt x="99" y="2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10735;p59">
              <a:extLst>
                <a:ext uri="{FF2B5EF4-FFF2-40B4-BE49-F238E27FC236}">
                  <a16:creationId xmlns:a16="http://schemas.microsoft.com/office/drawing/2014/main" id="{E555C36A-DF74-8BEC-BC00-FB0CD89B672D}"/>
                </a:ext>
              </a:extLst>
            </p:cNvPr>
            <p:cNvSpPr/>
            <p:nvPr/>
          </p:nvSpPr>
          <p:spPr>
            <a:xfrm flipH="1">
              <a:off x="7189750" y="1320953"/>
              <a:ext cx="6535" cy="7399"/>
            </a:xfrm>
            <a:custGeom>
              <a:avLst/>
              <a:gdLst/>
              <a:ahLst/>
              <a:cxnLst/>
              <a:rect l="l" t="t" r="r" b="b"/>
              <a:pathLst>
                <a:path w="121" h="137" extrusionOk="0">
                  <a:moveTo>
                    <a:pt x="85" y="0"/>
                  </a:moveTo>
                  <a:cubicBezTo>
                    <a:pt x="51" y="0"/>
                    <a:pt x="21" y="14"/>
                    <a:pt x="12" y="41"/>
                  </a:cubicBezTo>
                  <a:cubicBezTo>
                    <a:pt x="0" y="77"/>
                    <a:pt x="24" y="124"/>
                    <a:pt x="60" y="136"/>
                  </a:cubicBezTo>
                  <a:lnTo>
                    <a:pt x="120" y="5"/>
                  </a:lnTo>
                  <a:cubicBezTo>
                    <a:pt x="108" y="2"/>
                    <a:pt x="96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10736;p59">
              <a:extLst>
                <a:ext uri="{FF2B5EF4-FFF2-40B4-BE49-F238E27FC236}">
                  <a16:creationId xmlns:a16="http://schemas.microsoft.com/office/drawing/2014/main" id="{018562D9-4156-463C-1B57-0F8895426DF6}"/>
                </a:ext>
              </a:extLst>
            </p:cNvPr>
            <p:cNvSpPr/>
            <p:nvPr/>
          </p:nvSpPr>
          <p:spPr>
            <a:xfrm flipH="1">
              <a:off x="7200119" y="1344554"/>
              <a:ext cx="5833" cy="7669"/>
            </a:xfrm>
            <a:custGeom>
              <a:avLst/>
              <a:gdLst/>
              <a:ahLst/>
              <a:cxnLst/>
              <a:rect l="l" t="t" r="r" b="b"/>
              <a:pathLst>
                <a:path w="108" h="142" extrusionOk="0">
                  <a:moveTo>
                    <a:pt x="76" y="1"/>
                  </a:moveTo>
                  <a:cubicBezTo>
                    <a:pt x="48" y="1"/>
                    <a:pt x="21" y="20"/>
                    <a:pt x="12" y="46"/>
                  </a:cubicBezTo>
                  <a:cubicBezTo>
                    <a:pt x="0" y="82"/>
                    <a:pt x="12" y="130"/>
                    <a:pt x="48" y="142"/>
                  </a:cubicBezTo>
                  <a:lnTo>
                    <a:pt x="108" y="10"/>
                  </a:lnTo>
                  <a:cubicBezTo>
                    <a:pt x="98" y="4"/>
                    <a:pt x="87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10737;p59">
              <a:extLst>
                <a:ext uri="{FF2B5EF4-FFF2-40B4-BE49-F238E27FC236}">
                  <a16:creationId xmlns:a16="http://schemas.microsoft.com/office/drawing/2014/main" id="{DD71AFD4-8092-7868-21E6-2ED97D8237B3}"/>
                </a:ext>
              </a:extLst>
            </p:cNvPr>
            <p:cNvSpPr/>
            <p:nvPr/>
          </p:nvSpPr>
          <p:spPr>
            <a:xfrm flipH="1">
              <a:off x="7209786" y="1368101"/>
              <a:ext cx="5887" cy="7399"/>
            </a:xfrm>
            <a:custGeom>
              <a:avLst/>
              <a:gdLst/>
              <a:ahLst/>
              <a:cxnLst/>
              <a:rect l="l" t="t" r="r" b="b"/>
              <a:pathLst>
                <a:path w="109" h="137" extrusionOk="0">
                  <a:moveTo>
                    <a:pt x="80" y="0"/>
                  </a:moveTo>
                  <a:cubicBezTo>
                    <a:pt x="51" y="0"/>
                    <a:pt x="22" y="14"/>
                    <a:pt x="13" y="41"/>
                  </a:cubicBezTo>
                  <a:cubicBezTo>
                    <a:pt x="1" y="88"/>
                    <a:pt x="13" y="124"/>
                    <a:pt x="49" y="136"/>
                  </a:cubicBezTo>
                  <a:lnTo>
                    <a:pt x="108" y="5"/>
                  </a:lnTo>
                  <a:cubicBezTo>
                    <a:pt x="99" y="2"/>
                    <a:pt x="90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10738;p59">
              <a:extLst>
                <a:ext uri="{FF2B5EF4-FFF2-40B4-BE49-F238E27FC236}">
                  <a16:creationId xmlns:a16="http://schemas.microsoft.com/office/drawing/2014/main" id="{C008D908-41AE-8490-8C19-64806C8C398E}"/>
                </a:ext>
              </a:extLst>
            </p:cNvPr>
            <p:cNvSpPr/>
            <p:nvPr/>
          </p:nvSpPr>
          <p:spPr>
            <a:xfrm flipH="1">
              <a:off x="7214323" y="1351305"/>
              <a:ext cx="9073" cy="7939"/>
            </a:xfrm>
            <a:custGeom>
              <a:avLst/>
              <a:gdLst/>
              <a:ahLst/>
              <a:cxnLst/>
              <a:rect l="l" t="t" r="r" b="b"/>
              <a:pathLst>
                <a:path w="168" h="147" extrusionOk="0">
                  <a:moveTo>
                    <a:pt x="81" y="1"/>
                  </a:moveTo>
                  <a:cubicBezTo>
                    <a:pt x="51" y="1"/>
                    <a:pt x="21" y="16"/>
                    <a:pt x="12" y="53"/>
                  </a:cubicBezTo>
                  <a:cubicBezTo>
                    <a:pt x="0" y="89"/>
                    <a:pt x="24" y="124"/>
                    <a:pt x="60" y="136"/>
                  </a:cubicBezTo>
                  <a:cubicBezTo>
                    <a:pt x="70" y="143"/>
                    <a:pt x="80" y="146"/>
                    <a:pt x="90" y="146"/>
                  </a:cubicBezTo>
                  <a:cubicBezTo>
                    <a:pt x="115" y="146"/>
                    <a:pt x="138" y="126"/>
                    <a:pt x="156" y="101"/>
                  </a:cubicBezTo>
                  <a:cubicBezTo>
                    <a:pt x="168" y="65"/>
                    <a:pt x="144" y="17"/>
                    <a:pt x="108" y="5"/>
                  </a:cubicBezTo>
                  <a:cubicBezTo>
                    <a:pt x="99" y="2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10739;p59">
              <a:extLst>
                <a:ext uri="{FF2B5EF4-FFF2-40B4-BE49-F238E27FC236}">
                  <a16:creationId xmlns:a16="http://schemas.microsoft.com/office/drawing/2014/main" id="{5E09EC03-8FEB-FD7C-1EB6-056ECC144867}"/>
                </a:ext>
              </a:extLst>
            </p:cNvPr>
            <p:cNvSpPr/>
            <p:nvPr/>
          </p:nvSpPr>
          <p:spPr>
            <a:xfrm flipH="1">
              <a:off x="7205250" y="1327110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6" y="1"/>
                  </a:moveTo>
                  <a:cubicBezTo>
                    <a:pt x="49" y="1"/>
                    <a:pt x="21" y="20"/>
                    <a:pt x="13" y="46"/>
                  </a:cubicBezTo>
                  <a:cubicBezTo>
                    <a:pt x="1" y="82"/>
                    <a:pt x="25" y="130"/>
                    <a:pt x="60" y="142"/>
                  </a:cubicBezTo>
                  <a:cubicBezTo>
                    <a:pt x="69" y="145"/>
                    <a:pt x="79" y="146"/>
                    <a:pt x="89" y="146"/>
                  </a:cubicBezTo>
                  <a:cubicBezTo>
                    <a:pt x="118" y="146"/>
                    <a:pt x="147" y="133"/>
                    <a:pt x="156" y="106"/>
                  </a:cubicBezTo>
                  <a:cubicBezTo>
                    <a:pt x="168" y="58"/>
                    <a:pt x="156" y="22"/>
                    <a:pt x="108" y="10"/>
                  </a:cubicBezTo>
                  <a:cubicBezTo>
                    <a:pt x="98" y="4"/>
                    <a:pt x="87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10740;p59">
              <a:extLst>
                <a:ext uri="{FF2B5EF4-FFF2-40B4-BE49-F238E27FC236}">
                  <a16:creationId xmlns:a16="http://schemas.microsoft.com/office/drawing/2014/main" id="{50724B5E-134D-4ECD-65C2-C11DC7892C58}"/>
                </a:ext>
              </a:extLst>
            </p:cNvPr>
            <p:cNvSpPr/>
            <p:nvPr/>
          </p:nvSpPr>
          <p:spPr>
            <a:xfrm flipH="1">
              <a:off x="6500132" y="1108057"/>
              <a:ext cx="7777" cy="6535"/>
            </a:xfrm>
            <a:custGeom>
              <a:avLst/>
              <a:gdLst/>
              <a:ahLst/>
              <a:cxnLst/>
              <a:rect l="l" t="t" r="r" b="b"/>
              <a:pathLst>
                <a:path w="144" h="121" extrusionOk="0">
                  <a:moveTo>
                    <a:pt x="67" y="1"/>
                  </a:moveTo>
                  <a:cubicBezTo>
                    <a:pt x="41" y="1"/>
                    <a:pt x="16" y="14"/>
                    <a:pt x="0" y="37"/>
                  </a:cubicBezTo>
                  <a:lnTo>
                    <a:pt x="120" y="121"/>
                  </a:lnTo>
                  <a:cubicBezTo>
                    <a:pt x="144" y="85"/>
                    <a:pt x="132" y="37"/>
                    <a:pt x="108" y="13"/>
                  </a:cubicBezTo>
                  <a:cubicBezTo>
                    <a:pt x="95" y="5"/>
                    <a:pt x="81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10741;p59">
              <a:extLst>
                <a:ext uri="{FF2B5EF4-FFF2-40B4-BE49-F238E27FC236}">
                  <a16:creationId xmlns:a16="http://schemas.microsoft.com/office/drawing/2014/main" id="{48F71E02-57E3-AE1E-841F-76055F8A1A42}"/>
                </a:ext>
              </a:extLst>
            </p:cNvPr>
            <p:cNvSpPr/>
            <p:nvPr/>
          </p:nvSpPr>
          <p:spPr>
            <a:xfrm flipH="1">
              <a:off x="6478799" y="1122693"/>
              <a:ext cx="7831" cy="6103"/>
            </a:xfrm>
            <a:custGeom>
              <a:avLst/>
              <a:gdLst/>
              <a:ahLst/>
              <a:cxnLst/>
              <a:rect l="l" t="t" r="r" b="b"/>
              <a:pathLst>
                <a:path w="145" h="113" extrusionOk="0">
                  <a:moveTo>
                    <a:pt x="45" y="1"/>
                  </a:moveTo>
                  <a:cubicBezTo>
                    <a:pt x="25" y="1"/>
                    <a:pt x="7" y="9"/>
                    <a:pt x="1" y="29"/>
                  </a:cubicBezTo>
                  <a:lnTo>
                    <a:pt x="120" y="113"/>
                  </a:lnTo>
                  <a:cubicBezTo>
                    <a:pt x="144" y="77"/>
                    <a:pt x="132" y="41"/>
                    <a:pt x="96" y="17"/>
                  </a:cubicBezTo>
                  <a:cubicBezTo>
                    <a:pt x="80" y="6"/>
                    <a:pt x="62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10742;p59">
              <a:extLst>
                <a:ext uri="{FF2B5EF4-FFF2-40B4-BE49-F238E27FC236}">
                  <a16:creationId xmlns:a16="http://schemas.microsoft.com/office/drawing/2014/main" id="{2E8EABD6-414F-4468-2672-F882E87FD723}"/>
                </a:ext>
              </a:extLst>
            </p:cNvPr>
            <p:cNvSpPr/>
            <p:nvPr/>
          </p:nvSpPr>
          <p:spPr>
            <a:xfrm flipH="1">
              <a:off x="6458169" y="1137113"/>
              <a:ext cx="7777" cy="6535"/>
            </a:xfrm>
            <a:custGeom>
              <a:avLst/>
              <a:gdLst/>
              <a:ahLst/>
              <a:cxnLst/>
              <a:rect l="l" t="t" r="r" b="b"/>
              <a:pathLst>
                <a:path w="144" h="121" extrusionOk="0">
                  <a:moveTo>
                    <a:pt x="64" y="1"/>
                  </a:moveTo>
                  <a:cubicBezTo>
                    <a:pt x="41" y="1"/>
                    <a:pt x="16" y="14"/>
                    <a:pt x="0" y="37"/>
                  </a:cubicBezTo>
                  <a:lnTo>
                    <a:pt x="120" y="121"/>
                  </a:lnTo>
                  <a:cubicBezTo>
                    <a:pt x="144" y="85"/>
                    <a:pt x="132" y="37"/>
                    <a:pt x="96" y="13"/>
                  </a:cubicBezTo>
                  <a:cubicBezTo>
                    <a:pt x="87" y="5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10743;p59">
              <a:extLst>
                <a:ext uri="{FF2B5EF4-FFF2-40B4-BE49-F238E27FC236}">
                  <a16:creationId xmlns:a16="http://schemas.microsoft.com/office/drawing/2014/main" id="{B7BD46B5-B051-D730-8264-4E1BB5D3C3EB}"/>
                </a:ext>
              </a:extLst>
            </p:cNvPr>
            <p:cNvSpPr/>
            <p:nvPr/>
          </p:nvSpPr>
          <p:spPr>
            <a:xfrm flipH="1">
              <a:off x="6461409" y="1119452"/>
              <a:ext cx="8425" cy="7669"/>
            </a:xfrm>
            <a:custGeom>
              <a:avLst/>
              <a:gdLst/>
              <a:ahLst/>
              <a:cxnLst/>
              <a:rect l="l" t="t" r="r" b="b"/>
              <a:pathLst>
                <a:path w="156" h="142" extrusionOk="0">
                  <a:moveTo>
                    <a:pt x="69" y="1"/>
                  </a:moveTo>
                  <a:cubicBezTo>
                    <a:pt x="48" y="1"/>
                    <a:pt x="31" y="10"/>
                    <a:pt x="24" y="29"/>
                  </a:cubicBezTo>
                  <a:cubicBezTo>
                    <a:pt x="0" y="65"/>
                    <a:pt x="0" y="101"/>
                    <a:pt x="36" y="125"/>
                  </a:cubicBezTo>
                  <a:cubicBezTo>
                    <a:pt x="52" y="136"/>
                    <a:pt x="71" y="142"/>
                    <a:pt x="88" y="142"/>
                  </a:cubicBezTo>
                  <a:cubicBezTo>
                    <a:pt x="108" y="142"/>
                    <a:pt x="125" y="133"/>
                    <a:pt x="132" y="113"/>
                  </a:cubicBezTo>
                  <a:cubicBezTo>
                    <a:pt x="156" y="89"/>
                    <a:pt x="156" y="41"/>
                    <a:pt x="120" y="17"/>
                  </a:cubicBezTo>
                  <a:cubicBezTo>
                    <a:pt x="104" y="7"/>
                    <a:pt x="85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10744;p59">
              <a:extLst>
                <a:ext uri="{FF2B5EF4-FFF2-40B4-BE49-F238E27FC236}">
                  <a16:creationId xmlns:a16="http://schemas.microsoft.com/office/drawing/2014/main" id="{7A030A29-08E7-3D5B-B87A-5585B51E18CE}"/>
                </a:ext>
              </a:extLst>
            </p:cNvPr>
            <p:cNvSpPr/>
            <p:nvPr/>
          </p:nvSpPr>
          <p:spPr>
            <a:xfrm flipH="1">
              <a:off x="6482040" y="1104168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88" y="0"/>
                  </a:moveTo>
                  <a:cubicBezTo>
                    <a:pt x="64" y="0"/>
                    <a:pt x="40" y="11"/>
                    <a:pt x="25" y="25"/>
                  </a:cubicBezTo>
                  <a:cubicBezTo>
                    <a:pt x="1" y="61"/>
                    <a:pt x="13" y="109"/>
                    <a:pt x="49" y="133"/>
                  </a:cubicBezTo>
                  <a:cubicBezTo>
                    <a:pt x="58" y="142"/>
                    <a:pt x="71" y="146"/>
                    <a:pt x="84" y="146"/>
                  </a:cubicBezTo>
                  <a:cubicBezTo>
                    <a:pt x="106" y="146"/>
                    <a:pt x="130" y="136"/>
                    <a:pt x="144" y="121"/>
                  </a:cubicBezTo>
                  <a:cubicBezTo>
                    <a:pt x="168" y="85"/>
                    <a:pt x="168" y="37"/>
                    <a:pt x="132" y="13"/>
                  </a:cubicBezTo>
                  <a:cubicBezTo>
                    <a:pt x="119" y="4"/>
                    <a:pt x="103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10745;p59">
              <a:extLst>
                <a:ext uri="{FF2B5EF4-FFF2-40B4-BE49-F238E27FC236}">
                  <a16:creationId xmlns:a16="http://schemas.microsoft.com/office/drawing/2014/main" id="{CBBAA386-9762-6984-919C-B09D005ACB35}"/>
                </a:ext>
              </a:extLst>
            </p:cNvPr>
            <p:cNvSpPr/>
            <p:nvPr/>
          </p:nvSpPr>
          <p:spPr>
            <a:xfrm flipH="1">
              <a:off x="6453632" y="1154341"/>
              <a:ext cx="9073" cy="7453"/>
            </a:xfrm>
            <a:custGeom>
              <a:avLst/>
              <a:gdLst/>
              <a:ahLst/>
              <a:cxnLst/>
              <a:rect l="l" t="t" r="r" b="b"/>
              <a:pathLst>
                <a:path w="168" h="138" extrusionOk="0">
                  <a:moveTo>
                    <a:pt x="72" y="0"/>
                  </a:moveTo>
                  <a:cubicBezTo>
                    <a:pt x="54" y="0"/>
                    <a:pt x="37" y="9"/>
                    <a:pt x="24" y="29"/>
                  </a:cubicBezTo>
                  <a:cubicBezTo>
                    <a:pt x="0" y="53"/>
                    <a:pt x="12" y="101"/>
                    <a:pt x="48" y="125"/>
                  </a:cubicBezTo>
                  <a:cubicBezTo>
                    <a:pt x="62" y="134"/>
                    <a:pt x="77" y="138"/>
                    <a:pt x="92" y="138"/>
                  </a:cubicBezTo>
                  <a:cubicBezTo>
                    <a:pt x="115" y="138"/>
                    <a:pt x="136" y="128"/>
                    <a:pt x="143" y="113"/>
                  </a:cubicBezTo>
                  <a:cubicBezTo>
                    <a:pt x="167" y="77"/>
                    <a:pt x="155" y="41"/>
                    <a:pt x="120" y="17"/>
                  </a:cubicBezTo>
                  <a:cubicBezTo>
                    <a:pt x="103" y="6"/>
                    <a:pt x="87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10746;p59">
              <a:extLst>
                <a:ext uri="{FF2B5EF4-FFF2-40B4-BE49-F238E27FC236}">
                  <a16:creationId xmlns:a16="http://schemas.microsoft.com/office/drawing/2014/main" id="{CF161303-46C5-A2A8-AA9B-011D08363A01}"/>
                </a:ext>
              </a:extLst>
            </p:cNvPr>
            <p:cNvSpPr/>
            <p:nvPr/>
          </p:nvSpPr>
          <p:spPr>
            <a:xfrm flipH="1">
              <a:off x="6471076" y="1157149"/>
              <a:ext cx="7777" cy="5887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63" y="0"/>
                  </a:moveTo>
                  <a:cubicBezTo>
                    <a:pt x="41" y="0"/>
                    <a:pt x="16" y="14"/>
                    <a:pt x="0" y="37"/>
                  </a:cubicBezTo>
                  <a:lnTo>
                    <a:pt x="132" y="109"/>
                  </a:lnTo>
                  <a:cubicBezTo>
                    <a:pt x="144" y="85"/>
                    <a:pt x="132" y="37"/>
                    <a:pt x="96" y="13"/>
                  </a:cubicBezTo>
                  <a:cubicBezTo>
                    <a:pt x="87" y="4"/>
                    <a:pt x="76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10747;p59">
              <a:extLst>
                <a:ext uri="{FF2B5EF4-FFF2-40B4-BE49-F238E27FC236}">
                  <a16:creationId xmlns:a16="http://schemas.microsoft.com/office/drawing/2014/main" id="{1BD08C2A-103F-3BFC-E502-A1799B8EFB94}"/>
                </a:ext>
              </a:extLst>
            </p:cNvPr>
            <p:cNvSpPr/>
            <p:nvPr/>
          </p:nvSpPr>
          <p:spPr>
            <a:xfrm flipH="1">
              <a:off x="6492355" y="1144242"/>
              <a:ext cx="8479" cy="5887"/>
            </a:xfrm>
            <a:custGeom>
              <a:avLst/>
              <a:gdLst/>
              <a:ahLst/>
              <a:cxnLst/>
              <a:rect l="l" t="t" r="r" b="b"/>
              <a:pathLst>
                <a:path w="157" h="109" extrusionOk="0">
                  <a:moveTo>
                    <a:pt x="67" y="0"/>
                  </a:moveTo>
                  <a:cubicBezTo>
                    <a:pt x="41" y="0"/>
                    <a:pt x="16" y="14"/>
                    <a:pt x="1" y="37"/>
                  </a:cubicBezTo>
                  <a:lnTo>
                    <a:pt x="132" y="108"/>
                  </a:lnTo>
                  <a:cubicBezTo>
                    <a:pt x="156" y="73"/>
                    <a:pt x="144" y="25"/>
                    <a:pt x="108" y="13"/>
                  </a:cubicBezTo>
                  <a:cubicBezTo>
                    <a:pt x="95" y="4"/>
                    <a:pt x="81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10748;p59">
              <a:extLst>
                <a:ext uri="{FF2B5EF4-FFF2-40B4-BE49-F238E27FC236}">
                  <a16:creationId xmlns:a16="http://schemas.microsoft.com/office/drawing/2014/main" id="{C75ACAEA-17C9-7CB9-B4C5-A23859B45888}"/>
                </a:ext>
              </a:extLst>
            </p:cNvPr>
            <p:cNvSpPr/>
            <p:nvPr/>
          </p:nvSpPr>
          <p:spPr>
            <a:xfrm flipH="1">
              <a:off x="6475613" y="1140353"/>
              <a:ext cx="9073" cy="7561"/>
            </a:xfrm>
            <a:custGeom>
              <a:avLst/>
              <a:gdLst/>
              <a:ahLst/>
              <a:cxnLst/>
              <a:rect l="l" t="t" r="r" b="b"/>
              <a:pathLst>
                <a:path w="168" h="140" extrusionOk="0">
                  <a:moveTo>
                    <a:pt x="88" y="0"/>
                  </a:moveTo>
                  <a:cubicBezTo>
                    <a:pt x="63" y="0"/>
                    <a:pt x="39" y="10"/>
                    <a:pt x="24" y="25"/>
                  </a:cubicBezTo>
                  <a:cubicBezTo>
                    <a:pt x="0" y="61"/>
                    <a:pt x="12" y="109"/>
                    <a:pt x="48" y="133"/>
                  </a:cubicBezTo>
                  <a:cubicBezTo>
                    <a:pt x="61" y="137"/>
                    <a:pt x="76" y="140"/>
                    <a:pt x="91" y="140"/>
                  </a:cubicBezTo>
                  <a:cubicBezTo>
                    <a:pt x="116" y="140"/>
                    <a:pt x="141" y="131"/>
                    <a:pt x="156" y="109"/>
                  </a:cubicBezTo>
                  <a:cubicBezTo>
                    <a:pt x="168" y="73"/>
                    <a:pt x="168" y="37"/>
                    <a:pt x="132" y="13"/>
                  </a:cubicBezTo>
                  <a:cubicBezTo>
                    <a:pt x="118" y="4"/>
                    <a:pt x="103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10749;p59">
              <a:extLst>
                <a:ext uri="{FF2B5EF4-FFF2-40B4-BE49-F238E27FC236}">
                  <a16:creationId xmlns:a16="http://schemas.microsoft.com/office/drawing/2014/main" id="{31F2EB8D-8966-44F3-5252-70244979E57F}"/>
                </a:ext>
              </a:extLst>
            </p:cNvPr>
            <p:cNvSpPr/>
            <p:nvPr/>
          </p:nvSpPr>
          <p:spPr>
            <a:xfrm flipH="1">
              <a:off x="6496892" y="1126149"/>
              <a:ext cx="9127" cy="7885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83" y="1"/>
                  </a:moveTo>
                  <a:cubicBezTo>
                    <a:pt x="61" y="1"/>
                    <a:pt x="40" y="14"/>
                    <a:pt x="25" y="37"/>
                  </a:cubicBezTo>
                  <a:cubicBezTo>
                    <a:pt x="1" y="73"/>
                    <a:pt x="13" y="121"/>
                    <a:pt x="49" y="133"/>
                  </a:cubicBezTo>
                  <a:cubicBezTo>
                    <a:pt x="57" y="141"/>
                    <a:pt x="69" y="145"/>
                    <a:pt x="81" y="145"/>
                  </a:cubicBezTo>
                  <a:cubicBezTo>
                    <a:pt x="104" y="145"/>
                    <a:pt x="129" y="132"/>
                    <a:pt x="144" y="109"/>
                  </a:cubicBezTo>
                  <a:cubicBezTo>
                    <a:pt x="168" y="85"/>
                    <a:pt x="156" y="37"/>
                    <a:pt x="120" y="13"/>
                  </a:cubicBezTo>
                  <a:cubicBezTo>
                    <a:pt x="108" y="5"/>
                    <a:pt x="95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10750;p59">
              <a:extLst>
                <a:ext uri="{FF2B5EF4-FFF2-40B4-BE49-F238E27FC236}">
                  <a16:creationId xmlns:a16="http://schemas.microsoft.com/office/drawing/2014/main" id="{0AAC3937-E034-8DD5-DB74-159C72CD3781}"/>
                </a:ext>
              </a:extLst>
            </p:cNvPr>
            <p:cNvSpPr/>
            <p:nvPr/>
          </p:nvSpPr>
          <p:spPr>
            <a:xfrm flipH="1">
              <a:off x="6518873" y="1111945"/>
              <a:ext cx="9073" cy="8479"/>
            </a:xfrm>
            <a:custGeom>
              <a:avLst/>
              <a:gdLst/>
              <a:ahLst/>
              <a:cxnLst/>
              <a:rect l="l" t="t" r="r" b="b"/>
              <a:pathLst>
                <a:path w="168" h="157" extrusionOk="0">
                  <a:moveTo>
                    <a:pt x="91" y="1"/>
                  </a:moveTo>
                  <a:cubicBezTo>
                    <a:pt x="65" y="1"/>
                    <a:pt x="40" y="14"/>
                    <a:pt x="24" y="37"/>
                  </a:cubicBezTo>
                  <a:cubicBezTo>
                    <a:pt x="0" y="73"/>
                    <a:pt x="12" y="121"/>
                    <a:pt x="48" y="144"/>
                  </a:cubicBezTo>
                  <a:cubicBezTo>
                    <a:pt x="61" y="153"/>
                    <a:pt x="74" y="157"/>
                    <a:pt x="86" y="157"/>
                  </a:cubicBezTo>
                  <a:cubicBezTo>
                    <a:pt x="108" y="157"/>
                    <a:pt x="128" y="144"/>
                    <a:pt x="144" y="121"/>
                  </a:cubicBezTo>
                  <a:cubicBezTo>
                    <a:pt x="168" y="85"/>
                    <a:pt x="168" y="37"/>
                    <a:pt x="132" y="13"/>
                  </a:cubicBezTo>
                  <a:cubicBezTo>
                    <a:pt x="119" y="4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10751;p59">
              <a:extLst>
                <a:ext uri="{FF2B5EF4-FFF2-40B4-BE49-F238E27FC236}">
                  <a16:creationId xmlns:a16="http://schemas.microsoft.com/office/drawing/2014/main" id="{54FF574A-5D4A-6969-B723-E1403A2E9FAD}"/>
                </a:ext>
              </a:extLst>
            </p:cNvPr>
            <p:cNvSpPr/>
            <p:nvPr/>
          </p:nvSpPr>
          <p:spPr>
            <a:xfrm flipH="1">
              <a:off x="6514336" y="1130686"/>
              <a:ext cx="8425" cy="6535"/>
            </a:xfrm>
            <a:custGeom>
              <a:avLst/>
              <a:gdLst/>
              <a:ahLst/>
              <a:cxnLst/>
              <a:rect l="l" t="t" r="r" b="b"/>
              <a:pathLst>
                <a:path w="156" h="121" extrusionOk="0">
                  <a:moveTo>
                    <a:pt x="67" y="0"/>
                  </a:moveTo>
                  <a:cubicBezTo>
                    <a:pt x="41" y="0"/>
                    <a:pt x="16" y="13"/>
                    <a:pt x="0" y="37"/>
                  </a:cubicBezTo>
                  <a:lnTo>
                    <a:pt x="132" y="120"/>
                  </a:lnTo>
                  <a:cubicBezTo>
                    <a:pt x="156" y="84"/>
                    <a:pt x="144" y="37"/>
                    <a:pt x="108" y="13"/>
                  </a:cubicBezTo>
                  <a:cubicBezTo>
                    <a:pt x="95" y="4"/>
                    <a:pt x="81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10752;p59">
              <a:extLst>
                <a:ext uri="{FF2B5EF4-FFF2-40B4-BE49-F238E27FC236}">
                  <a16:creationId xmlns:a16="http://schemas.microsoft.com/office/drawing/2014/main" id="{44B74546-9355-26AE-A11A-4C2054BC80B6}"/>
                </a:ext>
              </a:extLst>
            </p:cNvPr>
            <p:cNvSpPr/>
            <p:nvPr/>
          </p:nvSpPr>
          <p:spPr>
            <a:xfrm flipH="1">
              <a:off x="6501428" y="1110055"/>
              <a:ext cx="7777" cy="6535"/>
            </a:xfrm>
            <a:custGeom>
              <a:avLst/>
              <a:gdLst/>
              <a:ahLst/>
              <a:cxnLst/>
              <a:rect l="l" t="t" r="r" b="b"/>
              <a:pathLst>
                <a:path w="144" h="121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12" y="84"/>
                    <a:pt x="36" y="108"/>
                  </a:cubicBezTo>
                  <a:cubicBezTo>
                    <a:pt x="49" y="116"/>
                    <a:pt x="63" y="120"/>
                    <a:pt x="77" y="120"/>
                  </a:cubicBezTo>
                  <a:cubicBezTo>
                    <a:pt x="103" y="120"/>
                    <a:pt x="128" y="107"/>
                    <a:pt x="144" y="84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10753;p59">
              <a:extLst>
                <a:ext uri="{FF2B5EF4-FFF2-40B4-BE49-F238E27FC236}">
                  <a16:creationId xmlns:a16="http://schemas.microsoft.com/office/drawing/2014/main" id="{D3249EF1-871A-2F9D-FF37-73332AD2CD15}"/>
                </a:ext>
              </a:extLst>
            </p:cNvPr>
            <p:cNvSpPr/>
            <p:nvPr/>
          </p:nvSpPr>
          <p:spPr>
            <a:xfrm flipH="1">
              <a:off x="6480095" y="1124259"/>
              <a:ext cx="7831" cy="6535"/>
            </a:xfrm>
            <a:custGeom>
              <a:avLst/>
              <a:gdLst/>
              <a:ahLst/>
              <a:cxnLst/>
              <a:rect l="l" t="t" r="r" b="b"/>
              <a:pathLst>
                <a:path w="145" h="121" extrusionOk="0">
                  <a:moveTo>
                    <a:pt x="25" y="0"/>
                  </a:moveTo>
                  <a:lnTo>
                    <a:pt x="25" y="0"/>
                  </a:lnTo>
                  <a:cubicBezTo>
                    <a:pt x="1" y="36"/>
                    <a:pt x="1" y="84"/>
                    <a:pt x="37" y="108"/>
                  </a:cubicBezTo>
                  <a:cubicBezTo>
                    <a:pt x="49" y="116"/>
                    <a:pt x="63" y="120"/>
                    <a:pt x="78" y="120"/>
                  </a:cubicBezTo>
                  <a:cubicBezTo>
                    <a:pt x="103" y="120"/>
                    <a:pt x="129" y="107"/>
                    <a:pt x="144" y="84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10754;p59">
              <a:extLst>
                <a:ext uri="{FF2B5EF4-FFF2-40B4-BE49-F238E27FC236}">
                  <a16:creationId xmlns:a16="http://schemas.microsoft.com/office/drawing/2014/main" id="{B4BBEB23-E683-C375-2502-2CC63851A830}"/>
                </a:ext>
              </a:extLst>
            </p:cNvPr>
            <p:cNvSpPr/>
            <p:nvPr/>
          </p:nvSpPr>
          <p:spPr>
            <a:xfrm flipH="1">
              <a:off x="6459465" y="1139111"/>
              <a:ext cx="7777" cy="5887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24" y="0"/>
                  </a:moveTo>
                  <a:cubicBezTo>
                    <a:pt x="0" y="24"/>
                    <a:pt x="12" y="72"/>
                    <a:pt x="48" y="96"/>
                  </a:cubicBezTo>
                  <a:cubicBezTo>
                    <a:pt x="62" y="105"/>
                    <a:pt x="77" y="109"/>
                    <a:pt x="92" y="109"/>
                  </a:cubicBezTo>
                  <a:cubicBezTo>
                    <a:pt x="115" y="109"/>
                    <a:pt x="136" y="99"/>
                    <a:pt x="144" y="84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10755;p59">
              <a:extLst>
                <a:ext uri="{FF2B5EF4-FFF2-40B4-BE49-F238E27FC236}">
                  <a16:creationId xmlns:a16="http://schemas.microsoft.com/office/drawing/2014/main" id="{F0B54857-909E-77EA-AC43-9FAC51D8A047}"/>
                </a:ext>
              </a:extLst>
            </p:cNvPr>
            <p:cNvSpPr/>
            <p:nvPr/>
          </p:nvSpPr>
          <p:spPr>
            <a:xfrm flipH="1">
              <a:off x="6465243" y="1173946"/>
              <a:ext cx="9127" cy="7237"/>
            </a:xfrm>
            <a:custGeom>
              <a:avLst/>
              <a:gdLst/>
              <a:ahLst/>
              <a:cxnLst/>
              <a:rect l="l" t="t" r="r" b="b"/>
              <a:pathLst>
                <a:path w="169" h="134" extrusionOk="0">
                  <a:moveTo>
                    <a:pt x="80" y="0"/>
                  </a:moveTo>
                  <a:cubicBezTo>
                    <a:pt x="55" y="0"/>
                    <a:pt x="32" y="14"/>
                    <a:pt x="25" y="37"/>
                  </a:cubicBezTo>
                  <a:cubicBezTo>
                    <a:pt x="1" y="61"/>
                    <a:pt x="13" y="108"/>
                    <a:pt x="49" y="120"/>
                  </a:cubicBezTo>
                  <a:cubicBezTo>
                    <a:pt x="62" y="130"/>
                    <a:pt x="78" y="133"/>
                    <a:pt x="92" y="133"/>
                  </a:cubicBezTo>
                  <a:cubicBezTo>
                    <a:pt x="116" y="133"/>
                    <a:pt x="137" y="123"/>
                    <a:pt x="144" y="108"/>
                  </a:cubicBezTo>
                  <a:cubicBezTo>
                    <a:pt x="168" y="73"/>
                    <a:pt x="156" y="37"/>
                    <a:pt x="120" y="13"/>
                  </a:cubicBezTo>
                  <a:cubicBezTo>
                    <a:pt x="108" y="4"/>
                    <a:pt x="93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10756;p59">
              <a:extLst>
                <a:ext uri="{FF2B5EF4-FFF2-40B4-BE49-F238E27FC236}">
                  <a16:creationId xmlns:a16="http://schemas.microsoft.com/office/drawing/2014/main" id="{E9A6DB4E-6549-E922-067C-C7B311BE0C5E}"/>
                </a:ext>
              </a:extLst>
            </p:cNvPr>
            <p:cNvSpPr/>
            <p:nvPr/>
          </p:nvSpPr>
          <p:spPr>
            <a:xfrm flipH="1">
              <a:off x="6482040" y="1177834"/>
              <a:ext cx="8479" cy="5887"/>
            </a:xfrm>
            <a:custGeom>
              <a:avLst/>
              <a:gdLst/>
              <a:ahLst/>
              <a:cxnLst/>
              <a:rect l="l" t="t" r="r" b="b"/>
              <a:pathLst>
                <a:path w="157" h="109" extrusionOk="0">
                  <a:moveTo>
                    <a:pt x="59" y="0"/>
                  </a:moveTo>
                  <a:cubicBezTo>
                    <a:pt x="37" y="0"/>
                    <a:pt x="16" y="13"/>
                    <a:pt x="1" y="36"/>
                  </a:cubicBezTo>
                  <a:lnTo>
                    <a:pt x="132" y="108"/>
                  </a:lnTo>
                  <a:cubicBezTo>
                    <a:pt x="156" y="72"/>
                    <a:pt x="132" y="36"/>
                    <a:pt x="97" y="13"/>
                  </a:cubicBezTo>
                  <a:cubicBezTo>
                    <a:pt x="84" y="4"/>
                    <a:pt x="71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10757;p59">
              <a:extLst>
                <a:ext uri="{FF2B5EF4-FFF2-40B4-BE49-F238E27FC236}">
                  <a16:creationId xmlns:a16="http://schemas.microsoft.com/office/drawing/2014/main" id="{9C944FC2-3372-4B1B-8333-F936FBA1B3A3}"/>
                </a:ext>
              </a:extLst>
            </p:cNvPr>
            <p:cNvSpPr/>
            <p:nvPr/>
          </p:nvSpPr>
          <p:spPr>
            <a:xfrm flipH="1">
              <a:off x="6505317" y="1166169"/>
              <a:ext cx="7777" cy="5887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56" y="1"/>
                  </a:moveTo>
                  <a:cubicBezTo>
                    <a:pt x="31" y="1"/>
                    <a:pt x="8" y="14"/>
                    <a:pt x="0" y="37"/>
                  </a:cubicBezTo>
                  <a:lnTo>
                    <a:pt x="132" y="109"/>
                  </a:lnTo>
                  <a:cubicBezTo>
                    <a:pt x="144" y="73"/>
                    <a:pt x="132" y="25"/>
                    <a:pt x="96" y="13"/>
                  </a:cubicBezTo>
                  <a:cubicBezTo>
                    <a:pt x="83" y="5"/>
                    <a:pt x="69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10758;p59">
              <a:extLst>
                <a:ext uri="{FF2B5EF4-FFF2-40B4-BE49-F238E27FC236}">
                  <a16:creationId xmlns:a16="http://schemas.microsoft.com/office/drawing/2014/main" id="{E0D69B76-C12D-5983-11FB-A401AE37FFE4}"/>
                </a:ext>
              </a:extLst>
            </p:cNvPr>
            <p:cNvSpPr/>
            <p:nvPr/>
          </p:nvSpPr>
          <p:spPr>
            <a:xfrm flipH="1">
              <a:off x="6487872" y="1161038"/>
              <a:ext cx="9073" cy="7831"/>
            </a:xfrm>
            <a:custGeom>
              <a:avLst/>
              <a:gdLst/>
              <a:ahLst/>
              <a:cxnLst/>
              <a:rect l="l" t="t" r="r" b="b"/>
              <a:pathLst>
                <a:path w="168" h="145" extrusionOk="0">
                  <a:moveTo>
                    <a:pt x="79" y="0"/>
                  </a:moveTo>
                  <a:cubicBezTo>
                    <a:pt x="55" y="0"/>
                    <a:pt x="32" y="13"/>
                    <a:pt x="24" y="37"/>
                  </a:cubicBezTo>
                  <a:cubicBezTo>
                    <a:pt x="0" y="72"/>
                    <a:pt x="12" y="120"/>
                    <a:pt x="48" y="132"/>
                  </a:cubicBezTo>
                  <a:cubicBezTo>
                    <a:pt x="61" y="141"/>
                    <a:pt x="75" y="145"/>
                    <a:pt x="89" y="145"/>
                  </a:cubicBezTo>
                  <a:cubicBezTo>
                    <a:pt x="113" y="145"/>
                    <a:pt x="136" y="131"/>
                    <a:pt x="144" y="108"/>
                  </a:cubicBezTo>
                  <a:cubicBezTo>
                    <a:pt x="168" y="72"/>
                    <a:pt x="156" y="37"/>
                    <a:pt x="120" y="13"/>
                  </a:cubicBezTo>
                  <a:cubicBezTo>
                    <a:pt x="107" y="4"/>
                    <a:pt x="93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10759;p59">
              <a:extLst>
                <a:ext uri="{FF2B5EF4-FFF2-40B4-BE49-F238E27FC236}">
                  <a16:creationId xmlns:a16="http://schemas.microsoft.com/office/drawing/2014/main" id="{D1A4C208-855E-AB6F-9EC2-9533B49E2557}"/>
                </a:ext>
              </a:extLst>
            </p:cNvPr>
            <p:cNvSpPr/>
            <p:nvPr/>
          </p:nvSpPr>
          <p:spPr>
            <a:xfrm flipH="1">
              <a:off x="6510447" y="1148562"/>
              <a:ext cx="9127" cy="8047"/>
            </a:xfrm>
            <a:custGeom>
              <a:avLst/>
              <a:gdLst/>
              <a:ahLst/>
              <a:cxnLst/>
              <a:rect l="l" t="t" r="r" b="b"/>
              <a:pathLst>
                <a:path w="169" h="149" extrusionOk="0">
                  <a:moveTo>
                    <a:pt x="92" y="0"/>
                  </a:moveTo>
                  <a:cubicBezTo>
                    <a:pt x="63" y="0"/>
                    <a:pt x="34" y="13"/>
                    <a:pt x="25" y="40"/>
                  </a:cubicBezTo>
                  <a:cubicBezTo>
                    <a:pt x="1" y="76"/>
                    <a:pt x="13" y="124"/>
                    <a:pt x="49" y="136"/>
                  </a:cubicBezTo>
                  <a:cubicBezTo>
                    <a:pt x="61" y="145"/>
                    <a:pt x="76" y="148"/>
                    <a:pt x="90" y="148"/>
                  </a:cubicBezTo>
                  <a:cubicBezTo>
                    <a:pt x="115" y="148"/>
                    <a:pt x="141" y="135"/>
                    <a:pt x="156" y="112"/>
                  </a:cubicBezTo>
                  <a:cubicBezTo>
                    <a:pt x="168" y="76"/>
                    <a:pt x="156" y="28"/>
                    <a:pt x="120" y="5"/>
                  </a:cubicBezTo>
                  <a:cubicBezTo>
                    <a:pt x="111" y="2"/>
                    <a:pt x="10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10760;p59">
              <a:extLst>
                <a:ext uri="{FF2B5EF4-FFF2-40B4-BE49-F238E27FC236}">
                  <a16:creationId xmlns:a16="http://schemas.microsoft.com/office/drawing/2014/main" id="{BC0A25C7-7BDF-4C45-FAF9-68145DFF9346}"/>
                </a:ext>
              </a:extLst>
            </p:cNvPr>
            <p:cNvSpPr/>
            <p:nvPr/>
          </p:nvSpPr>
          <p:spPr>
            <a:xfrm flipH="1">
              <a:off x="6533076" y="1135817"/>
              <a:ext cx="9073" cy="8479"/>
            </a:xfrm>
            <a:custGeom>
              <a:avLst/>
              <a:gdLst/>
              <a:ahLst/>
              <a:cxnLst/>
              <a:rect l="l" t="t" r="r" b="b"/>
              <a:pathLst>
                <a:path w="168" h="157" extrusionOk="0">
                  <a:moveTo>
                    <a:pt x="82" y="1"/>
                  </a:moveTo>
                  <a:cubicBezTo>
                    <a:pt x="60" y="1"/>
                    <a:pt x="40" y="14"/>
                    <a:pt x="24" y="37"/>
                  </a:cubicBezTo>
                  <a:cubicBezTo>
                    <a:pt x="0" y="85"/>
                    <a:pt x="12" y="133"/>
                    <a:pt x="48" y="145"/>
                  </a:cubicBezTo>
                  <a:cubicBezTo>
                    <a:pt x="60" y="153"/>
                    <a:pt x="73" y="157"/>
                    <a:pt x="87" y="157"/>
                  </a:cubicBezTo>
                  <a:cubicBezTo>
                    <a:pt x="113" y="157"/>
                    <a:pt x="140" y="141"/>
                    <a:pt x="156" y="109"/>
                  </a:cubicBezTo>
                  <a:cubicBezTo>
                    <a:pt x="168" y="73"/>
                    <a:pt x="156" y="25"/>
                    <a:pt x="120" y="13"/>
                  </a:cubicBezTo>
                  <a:cubicBezTo>
                    <a:pt x="107" y="5"/>
                    <a:pt x="95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10761;p59">
              <a:extLst>
                <a:ext uri="{FF2B5EF4-FFF2-40B4-BE49-F238E27FC236}">
                  <a16:creationId xmlns:a16="http://schemas.microsoft.com/office/drawing/2014/main" id="{6778A39C-19E1-8A67-69B8-CA706F698E72}"/>
                </a:ext>
              </a:extLst>
            </p:cNvPr>
            <p:cNvSpPr/>
            <p:nvPr/>
          </p:nvSpPr>
          <p:spPr>
            <a:xfrm flipH="1">
              <a:off x="6527892" y="1154341"/>
              <a:ext cx="7831" cy="6103"/>
            </a:xfrm>
            <a:custGeom>
              <a:avLst/>
              <a:gdLst/>
              <a:ahLst/>
              <a:cxnLst/>
              <a:rect l="l" t="t" r="r" b="b"/>
              <a:pathLst>
                <a:path w="145" h="113" extrusionOk="0">
                  <a:moveTo>
                    <a:pt x="68" y="1"/>
                  </a:moveTo>
                  <a:cubicBezTo>
                    <a:pt x="39" y="1"/>
                    <a:pt x="10" y="14"/>
                    <a:pt x="1" y="41"/>
                  </a:cubicBezTo>
                  <a:lnTo>
                    <a:pt x="132" y="113"/>
                  </a:lnTo>
                  <a:cubicBezTo>
                    <a:pt x="144" y="77"/>
                    <a:pt x="132" y="29"/>
                    <a:pt x="97" y="5"/>
                  </a:cubicBezTo>
                  <a:cubicBezTo>
                    <a:pt x="88" y="2"/>
                    <a:pt x="7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10762;p59">
              <a:extLst>
                <a:ext uri="{FF2B5EF4-FFF2-40B4-BE49-F238E27FC236}">
                  <a16:creationId xmlns:a16="http://schemas.microsoft.com/office/drawing/2014/main" id="{1226087B-3435-124D-F6D3-D34D1FC1DA47}"/>
                </a:ext>
              </a:extLst>
            </p:cNvPr>
            <p:cNvSpPr/>
            <p:nvPr/>
          </p:nvSpPr>
          <p:spPr>
            <a:xfrm flipH="1">
              <a:off x="6515632" y="1132630"/>
              <a:ext cx="8425" cy="6535"/>
            </a:xfrm>
            <a:custGeom>
              <a:avLst/>
              <a:gdLst/>
              <a:ahLst/>
              <a:cxnLst/>
              <a:rect l="l" t="t" r="r" b="b"/>
              <a:pathLst>
                <a:path w="156" h="121" extrusionOk="0">
                  <a:moveTo>
                    <a:pt x="24" y="1"/>
                  </a:moveTo>
                  <a:cubicBezTo>
                    <a:pt x="0" y="36"/>
                    <a:pt x="12" y="84"/>
                    <a:pt x="48" y="108"/>
                  </a:cubicBezTo>
                  <a:cubicBezTo>
                    <a:pt x="61" y="117"/>
                    <a:pt x="75" y="121"/>
                    <a:pt x="89" y="121"/>
                  </a:cubicBezTo>
                  <a:cubicBezTo>
                    <a:pt x="115" y="121"/>
                    <a:pt x="140" y="107"/>
                    <a:pt x="156" y="84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10763;p59">
              <a:extLst>
                <a:ext uri="{FF2B5EF4-FFF2-40B4-BE49-F238E27FC236}">
                  <a16:creationId xmlns:a16="http://schemas.microsoft.com/office/drawing/2014/main" id="{F34FA147-6E99-C443-6E96-739C640582CE}"/>
                </a:ext>
              </a:extLst>
            </p:cNvPr>
            <p:cNvSpPr/>
            <p:nvPr/>
          </p:nvSpPr>
          <p:spPr>
            <a:xfrm flipH="1">
              <a:off x="6493651" y="1146186"/>
              <a:ext cx="8479" cy="5887"/>
            </a:xfrm>
            <a:custGeom>
              <a:avLst/>
              <a:gdLst/>
              <a:ahLst/>
              <a:cxnLst/>
              <a:rect l="l" t="t" r="r" b="b"/>
              <a:pathLst>
                <a:path w="157" h="109" extrusionOk="0">
                  <a:moveTo>
                    <a:pt x="25" y="1"/>
                  </a:moveTo>
                  <a:cubicBezTo>
                    <a:pt x="1" y="25"/>
                    <a:pt x="13" y="72"/>
                    <a:pt x="48" y="96"/>
                  </a:cubicBezTo>
                  <a:cubicBezTo>
                    <a:pt x="61" y="105"/>
                    <a:pt x="75" y="109"/>
                    <a:pt x="90" y="109"/>
                  </a:cubicBezTo>
                  <a:cubicBezTo>
                    <a:pt x="115" y="109"/>
                    <a:pt x="141" y="96"/>
                    <a:pt x="156" y="7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10764;p59">
              <a:extLst>
                <a:ext uri="{FF2B5EF4-FFF2-40B4-BE49-F238E27FC236}">
                  <a16:creationId xmlns:a16="http://schemas.microsoft.com/office/drawing/2014/main" id="{2B5D32A4-BBD9-33A9-1FA8-6F277B54B076}"/>
                </a:ext>
              </a:extLst>
            </p:cNvPr>
            <p:cNvSpPr/>
            <p:nvPr/>
          </p:nvSpPr>
          <p:spPr>
            <a:xfrm flipH="1">
              <a:off x="6471724" y="1159094"/>
              <a:ext cx="7777" cy="5887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12" y="1"/>
                  </a:moveTo>
                  <a:cubicBezTo>
                    <a:pt x="0" y="37"/>
                    <a:pt x="12" y="73"/>
                    <a:pt x="48" y="96"/>
                  </a:cubicBezTo>
                  <a:cubicBezTo>
                    <a:pt x="56" y="105"/>
                    <a:pt x="68" y="109"/>
                    <a:pt x="80" y="109"/>
                  </a:cubicBezTo>
                  <a:cubicBezTo>
                    <a:pt x="103" y="109"/>
                    <a:pt x="128" y="96"/>
                    <a:pt x="144" y="73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10765;p59">
              <a:extLst>
                <a:ext uri="{FF2B5EF4-FFF2-40B4-BE49-F238E27FC236}">
                  <a16:creationId xmlns:a16="http://schemas.microsoft.com/office/drawing/2014/main" id="{680012BD-0574-DD0E-F993-0FAA5B4CB87A}"/>
                </a:ext>
              </a:extLst>
            </p:cNvPr>
            <p:cNvSpPr/>
            <p:nvPr/>
          </p:nvSpPr>
          <p:spPr>
            <a:xfrm flipH="1">
              <a:off x="6475613" y="1194360"/>
              <a:ext cx="9073" cy="7453"/>
            </a:xfrm>
            <a:custGeom>
              <a:avLst/>
              <a:gdLst/>
              <a:ahLst/>
              <a:cxnLst/>
              <a:rect l="l" t="t" r="r" b="b"/>
              <a:pathLst>
                <a:path w="168" h="138" extrusionOk="0">
                  <a:moveTo>
                    <a:pt x="80" y="1"/>
                  </a:moveTo>
                  <a:cubicBezTo>
                    <a:pt x="51" y="1"/>
                    <a:pt x="21" y="14"/>
                    <a:pt x="12" y="41"/>
                  </a:cubicBezTo>
                  <a:cubicBezTo>
                    <a:pt x="0" y="65"/>
                    <a:pt x="12" y="113"/>
                    <a:pt x="48" y="125"/>
                  </a:cubicBezTo>
                  <a:cubicBezTo>
                    <a:pt x="65" y="133"/>
                    <a:pt x="81" y="137"/>
                    <a:pt x="94" y="137"/>
                  </a:cubicBezTo>
                  <a:cubicBezTo>
                    <a:pt x="119" y="137"/>
                    <a:pt x="136" y="124"/>
                    <a:pt x="144" y="101"/>
                  </a:cubicBezTo>
                  <a:cubicBezTo>
                    <a:pt x="168" y="65"/>
                    <a:pt x="144" y="29"/>
                    <a:pt x="108" y="5"/>
                  </a:cubicBezTo>
                  <a:cubicBezTo>
                    <a:pt x="99" y="2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10766;p59">
              <a:extLst>
                <a:ext uri="{FF2B5EF4-FFF2-40B4-BE49-F238E27FC236}">
                  <a16:creationId xmlns:a16="http://schemas.microsoft.com/office/drawing/2014/main" id="{1C19A1B6-89E8-5256-17CA-4429E024AA26}"/>
                </a:ext>
              </a:extLst>
            </p:cNvPr>
            <p:cNvSpPr/>
            <p:nvPr/>
          </p:nvSpPr>
          <p:spPr>
            <a:xfrm flipH="1">
              <a:off x="6492355" y="1199545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1"/>
                  </a:moveTo>
                  <a:cubicBezTo>
                    <a:pt x="43" y="1"/>
                    <a:pt x="19" y="14"/>
                    <a:pt x="1" y="41"/>
                  </a:cubicBezTo>
                  <a:lnTo>
                    <a:pt x="144" y="101"/>
                  </a:lnTo>
                  <a:cubicBezTo>
                    <a:pt x="156" y="65"/>
                    <a:pt x="132" y="29"/>
                    <a:pt x="96" y="5"/>
                  </a:cubicBezTo>
                  <a:cubicBezTo>
                    <a:pt x="87" y="2"/>
                    <a:pt x="78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10767;p59">
              <a:extLst>
                <a:ext uri="{FF2B5EF4-FFF2-40B4-BE49-F238E27FC236}">
                  <a16:creationId xmlns:a16="http://schemas.microsoft.com/office/drawing/2014/main" id="{18388076-7D99-E73F-548D-EB7687F040D9}"/>
                </a:ext>
              </a:extLst>
            </p:cNvPr>
            <p:cNvSpPr/>
            <p:nvPr/>
          </p:nvSpPr>
          <p:spPr>
            <a:xfrm flipH="1">
              <a:off x="6515632" y="1188960"/>
              <a:ext cx="8425" cy="5725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4" y="0"/>
                  </a:moveTo>
                  <a:cubicBezTo>
                    <a:pt x="36" y="0"/>
                    <a:pt x="9" y="20"/>
                    <a:pt x="0" y="46"/>
                  </a:cubicBezTo>
                  <a:lnTo>
                    <a:pt x="132" y="105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10768;p59">
              <a:extLst>
                <a:ext uri="{FF2B5EF4-FFF2-40B4-BE49-F238E27FC236}">
                  <a16:creationId xmlns:a16="http://schemas.microsoft.com/office/drawing/2014/main" id="{80DD5D27-896F-832C-9481-CCEAA608C6AE}"/>
                </a:ext>
              </a:extLst>
            </p:cNvPr>
            <p:cNvSpPr/>
            <p:nvPr/>
          </p:nvSpPr>
          <p:spPr>
            <a:xfrm flipH="1">
              <a:off x="6498836" y="1182965"/>
              <a:ext cx="9073" cy="7885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67" y="1"/>
                  </a:moveTo>
                  <a:cubicBezTo>
                    <a:pt x="42" y="1"/>
                    <a:pt x="20" y="14"/>
                    <a:pt x="12" y="37"/>
                  </a:cubicBezTo>
                  <a:cubicBezTo>
                    <a:pt x="0" y="73"/>
                    <a:pt x="12" y="121"/>
                    <a:pt x="48" y="133"/>
                  </a:cubicBezTo>
                  <a:cubicBezTo>
                    <a:pt x="61" y="141"/>
                    <a:pt x="75" y="145"/>
                    <a:pt x="88" y="145"/>
                  </a:cubicBezTo>
                  <a:cubicBezTo>
                    <a:pt x="113" y="145"/>
                    <a:pt x="136" y="132"/>
                    <a:pt x="144" y="109"/>
                  </a:cubicBezTo>
                  <a:cubicBezTo>
                    <a:pt x="167" y="73"/>
                    <a:pt x="144" y="25"/>
                    <a:pt x="108" y="13"/>
                  </a:cubicBezTo>
                  <a:cubicBezTo>
                    <a:pt x="95" y="5"/>
                    <a:pt x="81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10769;p59">
              <a:extLst>
                <a:ext uri="{FF2B5EF4-FFF2-40B4-BE49-F238E27FC236}">
                  <a16:creationId xmlns:a16="http://schemas.microsoft.com/office/drawing/2014/main" id="{B6BB1C4E-205E-34D8-6F4F-B66255C72C40}"/>
                </a:ext>
              </a:extLst>
            </p:cNvPr>
            <p:cNvSpPr/>
            <p:nvPr/>
          </p:nvSpPr>
          <p:spPr>
            <a:xfrm flipH="1">
              <a:off x="6522059" y="1171785"/>
              <a:ext cx="9775" cy="8047"/>
            </a:xfrm>
            <a:custGeom>
              <a:avLst/>
              <a:gdLst/>
              <a:ahLst/>
              <a:cxnLst/>
              <a:rect l="l" t="t" r="r" b="b"/>
              <a:pathLst>
                <a:path w="181" h="149" extrusionOk="0">
                  <a:moveTo>
                    <a:pt x="92" y="0"/>
                  </a:moveTo>
                  <a:cubicBezTo>
                    <a:pt x="63" y="0"/>
                    <a:pt x="34" y="14"/>
                    <a:pt x="25" y="41"/>
                  </a:cubicBezTo>
                  <a:cubicBezTo>
                    <a:pt x="1" y="77"/>
                    <a:pt x="25" y="125"/>
                    <a:pt x="60" y="136"/>
                  </a:cubicBezTo>
                  <a:cubicBezTo>
                    <a:pt x="72" y="144"/>
                    <a:pt x="86" y="148"/>
                    <a:pt x="99" y="148"/>
                  </a:cubicBezTo>
                  <a:cubicBezTo>
                    <a:pt x="124" y="148"/>
                    <a:pt x="148" y="132"/>
                    <a:pt x="156" y="101"/>
                  </a:cubicBezTo>
                  <a:cubicBezTo>
                    <a:pt x="180" y="65"/>
                    <a:pt x="156" y="29"/>
                    <a:pt x="120" y="5"/>
                  </a:cubicBezTo>
                  <a:cubicBezTo>
                    <a:pt x="111" y="2"/>
                    <a:pt x="10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10770;p59">
              <a:extLst>
                <a:ext uri="{FF2B5EF4-FFF2-40B4-BE49-F238E27FC236}">
                  <a16:creationId xmlns:a16="http://schemas.microsoft.com/office/drawing/2014/main" id="{7B08DB56-A9FF-C8DB-A260-202425972B22}"/>
                </a:ext>
              </a:extLst>
            </p:cNvPr>
            <p:cNvSpPr/>
            <p:nvPr/>
          </p:nvSpPr>
          <p:spPr>
            <a:xfrm flipH="1">
              <a:off x="6545336" y="1160552"/>
              <a:ext cx="9721" cy="8479"/>
            </a:xfrm>
            <a:custGeom>
              <a:avLst/>
              <a:gdLst/>
              <a:ahLst/>
              <a:cxnLst/>
              <a:rect l="l" t="t" r="r" b="b"/>
              <a:pathLst>
                <a:path w="180" h="157" extrusionOk="0">
                  <a:moveTo>
                    <a:pt x="90" y="0"/>
                  </a:moveTo>
                  <a:cubicBezTo>
                    <a:pt x="65" y="0"/>
                    <a:pt x="41" y="20"/>
                    <a:pt x="24" y="46"/>
                  </a:cubicBezTo>
                  <a:cubicBezTo>
                    <a:pt x="0" y="81"/>
                    <a:pt x="24" y="129"/>
                    <a:pt x="60" y="153"/>
                  </a:cubicBezTo>
                  <a:cubicBezTo>
                    <a:pt x="66" y="155"/>
                    <a:pt x="73" y="156"/>
                    <a:pt x="79" y="156"/>
                  </a:cubicBezTo>
                  <a:cubicBezTo>
                    <a:pt x="108" y="156"/>
                    <a:pt x="136" y="135"/>
                    <a:pt x="156" y="105"/>
                  </a:cubicBezTo>
                  <a:cubicBezTo>
                    <a:pt x="180" y="69"/>
                    <a:pt x="156" y="22"/>
                    <a:pt x="120" y="10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10771;p59">
              <a:extLst>
                <a:ext uri="{FF2B5EF4-FFF2-40B4-BE49-F238E27FC236}">
                  <a16:creationId xmlns:a16="http://schemas.microsoft.com/office/drawing/2014/main" id="{84019BF8-9B4D-95AE-3844-84696EC2E2C4}"/>
                </a:ext>
              </a:extLst>
            </p:cNvPr>
            <p:cNvSpPr/>
            <p:nvPr/>
          </p:nvSpPr>
          <p:spPr>
            <a:xfrm flipH="1">
              <a:off x="6539503" y="1178590"/>
              <a:ext cx="7831" cy="5779"/>
            </a:xfrm>
            <a:custGeom>
              <a:avLst/>
              <a:gdLst/>
              <a:ahLst/>
              <a:cxnLst/>
              <a:rect l="l" t="t" r="r" b="b"/>
              <a:pathLst>
                <a:path w="145" h="107" extrusionOk="0">
                  <a:moveTo>
                    <a:pt x="65" y="1"/>
                  </a:moveTo>
                  <a:cubicBezTo>
                    <a:pt x="37" y="1"/>
                    <a:pt x="9" y="20"/>
                    <a:pt x="1" y="46"/>
                  </a:cubicBezTo>
                  <a:lnTo>
                    <a:pt x="132" y="106"/>
                  </a:lnTo>
                  <a:cubicBezTo>
                    <a:pt x="144" y="70"/>
                    <a:pt x="132" y="22"/>
                    <a:pt x="96" y="10"/>
                  </a:cubicBezTo>
                  <a:cubicBezTo>
                    <a:pt x="86" y="4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10772;p59">
              <a:extLst>
                <a:ext uri="{FF2B5EF4-FFF2-40B4-BE49-F238E27FC236}">
                  <a16:creationId xmlns:a16="http://schemas.microsoft.com/office/drawing/2014/main" id="{AA375C0A-0166-1905-76B3-AD33880D034B}"/>
                </a:ext>
              </a:extLst>
            </p:cNvPr>
            <p:cNvSpPr/>
            <p:nvPr/>
          </p:nvSpPr>
          <p:spPr>
            <a:xfrm flipH="1">
              <a:off x="6528540" y="1156555"/>
              <a:ext cx="8425" cy="6103"/>
            </a:xfrm>
            <a:custGeom>
              <a:avLst/>
              <a:gdLst/>
              <a:ahLst/>
              <a:cxnLst/>
              <a:rect l="l" t="t" r="r" b="b"/>
              <a:pathLst>
                <a:path w="156" h="113" extrusionOk="0">
                  <a:moveTo>
                    <a:pt x="24" y="0"/>
                  </a:moveTo>
                  <a:cubicBezTo>
                    <a:pt x="0" y="36"/>
                    <a:pt x="12" y="84"/>
                    <a:pt x="48" y="108"/>
                  </a:cubicBezTo>
                  <a:cubicBezTo>
                    <a:pt x="57" y="111"/>
                    <a:pt x="67" y="112"/>
                    <a:pt x="76" y="112"/>
                  </a:cubicBezTo>
                  <a:cubicBezTo>
                    <a:pt x="106" y="112"/>
                    <a:pt x="138" y="99"/>
                    <a:pt x="155" y="7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10773;p59">
              <a:extLst>
                <a:ext uri="{FF2B5EF4-FFF2-40B4-BE49-F238E27FC236}">
                  <a16:creationId xmlns:a16="http://schemas.microsoft.com/office/drawing/2014/main" id="{A8024463-6292-EE34-A905-4362CD86ED46}"/>
                </a:ext>
              </a:extLst>
            </p:cNvPr>
            <p:cNvSpPr/>
            <p:nvPr/>
          </p:nvSpPr>
          <p:spPr>
            <a:xfrm flipH="1">
              <a:off x="6505965" y="1168167"/>
              <a:ext cx="8425" cy="5887"/>
            </a:xfrm>
            <a:custGeom>
              <a:avLst/>
              <a:gdLst/>
              <a:ahLst/>
              <a:cxnLst/>
              <a:rect l="l" t="t" r="r" b="b"/>
              <a:pathLst>
                <a:path w="156" h="109" extrusionOk="0">
                  <a:moveTo>
                    <a:pt x="24" y="0"/>
                  </a:moveTo>
                  <a:lnTo>
                    <a:pt x="24" y="0"/>
                  </a:lnTo>
                  <a:cubicBezTo>
                    <a:pt x="1" y="36"/>
                    <a:pt x="24" y="84"/>
                    <a:pt x="60" y="96"/>
                  </a:cubicBezTo>
                  <a:cubicBezTo>
                    <a:pt x="73" y="104"/>
                    <a:pt x="86" y="108"/>
                    <a:pt x="98" y="108"/>
                  </a:cubicBezTo>
                  <a:cubicBezTo>
                    <a:pt x="120" y="108"/>
                    <a:pt x="140" y="95"/>
                    <a:pt x="156" y="7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10774;p59">
              <a:extLst>
                <a:ext uri="{FF2B5EF4-FFF2-40B4-BE49-F238E27FC236}">
                  <a16:creationId xmlns:a16="http://schemas.microsoft.com/office/drawing/2014/main" id="{842FB828-BC0D-7544-CC68-32EE27118CF9}"/>
                </a:ext>
              </a:extLst>
            </p:cNvPr>
            <p:cNvSpPr/>
            <p:nvPr/>
          </p:nvSpPr>
          <p:spPr>
            <a:xfrm flipH="1">
              <a:off x="6483336" y="1179778"/>
              <a:ext cx="7831" cy="5887"/>
            </a:xfrm>
            <a:custGeom>
              <a:avLst/>
              <a:gdLst/>
              <a:ahLst/>
              <a:cxnLst/>
              <a:rect l="l" t="t" r="r" b="b"/>
              <a:pathLst>
                <a:path w="145" h="109" extrusionOk="0">
                  <a:moveTo>
                    <a:pt x="13" y="0"/>
                  </a:moveTo>
                  <a:cubicBezTo>
                    <a:pt x="1" y="36"/>
                    <a:pt x="13" y="84"/>
                    <a:pt x="49" y="96"/>
                  </a:cubicBezTo>
                  <a:cubicBezTo>
                    <a:pt x="61" y="105"/>
                    <a:pt x="76" y="109"/>
                    <a:pt x="89" y="109"/>
                  </a:cubicBezTo>
                  <a:cubicBezTo>
                    <a:pt x="114" y="109"/>
                    <a:pt x="137" y="95"/>
                    <a:pt x="144" y="72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10775;p59">
              <a:extLst>
                <a:ext uri="{FF2B5EF4-FFF2-40B4-BE49-F238E27FC236}">
                  <a16:creationId xmlns:a16="http://schemas.microsoft.com/office/drawing/2014/main" id="{ACAAE432-2267-C65D-9A02-3CF1608F16EA}"/>
                </a:ext>
              </a:extLst>
            </p:cNvPr>
            <p:cNvSpPr/>
            <p:nvPr/>
          </p:nvSpPr>
          <p:spPr>
            <a:xfrm flipH="1">
              <a:off x="6485280" y="1215423"/>
              <a:ext cx="8425" cy="7291"/>
            </a:xfrm>
            <a:custGeom>
              <a:avLst/>
              <a:gdLst/>
              <a:ahLst/>
              <a:cxnLst/>
              <a:rect l="l" t="t" r="r" b="b"/>
              <a:pathLst>
                <a:path w="156" h="135" extrusionOk="0">
                  <a:moveTo>
                    <a:pt x="69" y="0"/>
                  </a:moveTo>
                  <a:cubicBezTo>
                    <a:pt x="41" y="0"/>
                    <a:pt x="21" y="17"/>
                    <a:pt x="12" y="34"/>
                  </a:cubicBezTo>
                  <a:cubicBezTo>
                    <a:pt x="0" y="70"/>
                    <a:pt x="12" y="118"/>
                    <a:pt x="48" y="130"/>
                  </a:cubicBezTo>
                  <a:cubicBezTo>
                    <a:pt x="60" y="133"/>
                    <a:pt x="71" y="134"/>
                    <a:pt x="81" y="134"/>
                  </a:cubicBezTo>
                  <a:cubicBezTo>
                    <a:pt x="112" y="134"/>
                    <a:pt x="135" y="121"/>
                    <a:pt x="144" y="94"/>
                  </a:cubicBezTo>
                  <a:cubicBezTo>
                    <a:pt x="156" y="58"/>
                    <a:pt x="144" y="22"/>
                    <a:pt x="108" y="10"/>
                  </a:cubicBezTo>
                  <a:cubicBezTo>
                    <a:pt x="94" y="3"/>
                    <a:pt x="81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10776;p59">
              <a:extLst>
                <a:ext uri="{FF2B5EF4-FFF2-40B4-BE49-F238E27FC236}">
                  <a16:creationId xmlns:a16="http://schemas.microsoft.com/office/drawing/2014/main" id="{BE519769-B785-306A-9FE6-34351A9161BA}"/>
                </a:ext>
              </a:extLst>
            </p:cNvPr>
            <p:cNvSpPr/>
            <p:nvPr/>
          </p:nvSpPr>
          <p:spPr>
            <a:xfrm flipH="1">
              <a:off x="6501428" y="1221526"/>
              <a:ext cx="8425" cy="4807"/>
            </a:xfrm>
            <a:custGeom>
              <a:avLst/>
              <a:gdLst/>
              <a:ahLst/>
              <a:cxnLst/>
              <a:rect l="l" t="t" r="r" b="b"/>
              <a:pathLst>
                <a:path w="156" h="89" extrusionOk="0">
                  <a:moveTo>
                    <a:pt x="67" y="0"/>
                  </a:moveTo>
                  <a:cubicBezTo>
                    <a:pt x="38" y="0"/>
                    <a:pt x="9" y="14"/>
                    <a:pt x="0" y="40"/>
                  </a:cubicBezTo>
                  <a:lnTo>
                    <a:pt x="144" y="88"/>
                  </a:lnTo>
                  <a:cubicBezTo>
                    <a:pt x="156" y="64"/>
                    <a:pt x="132" y="17"/>
                    <a:pt x="96" y="5"/>
                  </a:cubicBezTo>
                  <a:cubicBezTo>
                    <a:pt x="87" y="2"/>
                    <a:pt x="7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10777;p59">
              <a:extLst>
                <a:ext uri="{FF2B5EF4-FFF2-40B4-BE49-F238E27FC236}">
                  <a16:creationId xmlns:a16="http://schemas.microsoft.com/office/drawing/2014/main" id="{F52EED17-31BC-8502-36DD-98558D93234C}"/>
                </a:ext>
              </a:extLst>
            </p:cNvPr>
            <p:cNvSpPr/>
            <p:nvPr/>
          </p:nvSpPr>
          <p:spPr>
            <a:xfrm flipH="1">
              <a:off x="6525299" y="1212453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70" y="1"/>
                  </a:moveTo>
                  <a:cubicBezTo>
                    <a:pt x="40" y="1"/>
                    <a:pt x="10" y="17"/>
                    <a:pt x="1" y="53"/>
                  </a:cubicBezTo>
                  <a:lnTo>
                    <a:pt x="144" y="101"/>
                  </a:lnTo>
                  <a:cubicBezTo>
                    <a:pt x="156" y="65"/>
                    <a:pt x="132" y="17"/>
                    <a:pt x="96" y="5"/>
                  </a:cubicBezTo>
                  <a:cubicBezTo>
                    <a:pt x="88" y="2"/>
                    <a:pt x="79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10778;p59">
              <a:extLst>
                <a:ext uri="{FF2B5EF4-FFF2-40B4-BE49-F238E27FC236}">
                  <a16:creationId xmlns:a16="http://schemas.microsoft.com/office/drawing/2014/main" id="{C9D1E74E-26EF-A86C-BD36-55C6D19EEAF5}"/>
                </a:ext>
              </a:extLst>
            </p:cNvPr>
            <p:cNvSpPr/>
            <p:nvPr/>
          </p:nvSpPr>
          <p:spPr>
            <a:xfrm flipH="1">
              <a:off x="6509151" y="1205378"/>
              <a:ext cx="9127" cy="7615"/>
            </a:xfrm>
            <a:custGeom>
              <a:avLst/>
              <a:gdLst/>
              <a:ahLst/>
              <a:cxnLst/>
              <a:rect l="l" t="t" r="r" b="b"/>
              <a:pathLst>
                <a:path w="169" h="141" extrusionOk="0">
                  <a:moveTo>
                    <a:pt x="87" y="0"/>
                  </a:moveTo>
                  <a:cubicBezTo>
                    <a:pt x="56" y="0"/>
                    <a:pt x="34" y="14"/>
                    <a:pt x="25" y="41"/>
                  </a:cubicBezTo>
                  <a:cubicBezTo>
                    <a:pt x="1" y="88"/>
                    <a:pt x="25" y="124"/>
                    <a:pt x="61" y="136"/>
                  </a:cubicBezTo>
                  <a:cubicBezTo>
                    <a:pt x="70" y="139"/>
                    <a:pt x="79" y="141"/>
                    <a:pt x="89" y="141"/>
                  </a:cubicBezTo>
                  <a:cubicBezTo>
                    <a:pt x="118" y="141"/>
                    <a:pt x="147" y="127"/>
                    <a:pt x="156" y="100"/>
                  </a:cubicBezTo>
                  <a:cubicBezTo>
                    <a:pt x="168" y="64"/>
                    <a:pt x="156" y="29"/>
                    <a:pt x="120" y="5"/>
                  </a:cubicBezTo>
                  <a:cubicBezTo>
                    <a:pt x="108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10779;p59">
              <a:extLst>
                <a:ext uri="{FF2B5EF4-FFF2-40B4-BE49-F238E27FC236}">
                  <a16:creationId xmlns:a16="http://schemas.microsoft.com/office/drawing/2014/main" id="{B1A8D5C0-F34F-3A68-E3AA-3B52CE4A7610}"/>
                </a:ext>
              </a:extLst>
            </p:cNvPr>
            <p:cNvSpPr/>
            <p:nvPr/>
          </p:nvSpPr>
          <p:spPr>
            <a:xfrm flipH="1">
              <a:off x="6533076" y="1195711"/>
              <a:ext cx="9073" cy="8155"/>
            </a:xfrm>
            <a:custGeom>
              <a:avLst/>
              <a:gdLst/>
              <a:ahLst/>
              <a:cxnLst/>
              <a:rect l="l" t="t" r="r" b="b"/>
              <a:pathLst>
                <a:path w="168" h="151" extrusionOk="0">
                  <a:moveTo>
                    <a:pt x="93" y="0"/>
                  </a:moveTo>
                  <a:cubicBezTo>
                    <a:pt x="63" y="0"/>
                    <a:pt x="33" y="16"/>
                    <a:pt x="24" y="52"/>
                  </a:cubicBezTo>
                  <a:cubicBezTo>
                    <a:pt x="0" y="88"/>
                    <a:pt x="24" y="124"/>
                    <a:pt x="60" y="148"/>
                  </a:cubicBezTo>
                  <a:cubicBezTo>
                    <a:pt x="67" y="150"/>
                    <a:pt x="73" y="151"/>
                    <a:pt x="80" y="151"/>
                  </a:cubicBezTo>
                  <a:cubicBezTo>
                    <a:pt x="112" y="151"/>
                    <a:pt x="146" y="130"/>
                    <a:pt x="156" y="100"/>
                  </a:cubicBezTo>
                  <a:cubicBezTo>
                    <a:pt x="168" y="64"/>
                    <a:pt x="156" y="16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10780;p59">
              <a:extLst>
                <a:ext uri="{FF2B5EF4-FFF2-40B4-BE49-F238E27FC236}">
                  <a16:creationId xmlns:a16="http://schemas.microsoft.com/office/drawing/2014/main" id="{4C589860-8D58-17D9-B590-EAB671F7A407}"/>
                </a:ext>
              </a:extLst>
            </p:cNvPr>
            <p:cNvSpPr/>
            <p:nvPr/>
          </p:nvSpPr>
          <p:spPr>
            <a:xfrm flipH="1">
              <a:off x="6556948" y="1185719"/>
              <a:ext cx="9127" cy="8533"/>
            </a:xfrm>
            <a:custGeom>
              <a:avLst/>
              <a:gdLst/>
              <a:ahLst/>
              <a:cxnLst/>
              <a:rect l="l" t="t" r="r" b="b"/>
              <a:pathLst>
                <a:path w="169" h="158" extrusionOk="0">
                  <a:moveTo>
                    <a:pt x="90" y="1"/>
                  </a:moveTo>
                  <a:cubicBezTo>
                    <a:pt x="62" y="1"/>
                    <a:pt x="34" y="23"/>
                    <a:pt x="25" y="58"/>
                  </a:cubicBezTo>
                  <a:cubicBezTo>
                    <a:pt x="1" y="94"/>
                    <a:pt x="25" y="142"/>
                    <a:pt x="61" y="153"/>
                  </a:cubicBezTo>
                  <a:cubicBezTo>
                    <a:pt x="69" y="156"/>
                    <a:pt x="78" y="158"/>
                    <a:pt x="88" y="158"/>
                  </a:cubicBezTo>
                  <a:cubicBezTo>
                    <a:pt x="117" y="158"/>
                    <a:pt x="147" y="142"/>
                    <a:pt x="156" y="106"/>
                  </a:cubicBezTo>
                  <a:cubicBezTo>
                    <a:pt x="168" y="70"/>
                    <a:pt x="156" y="22"/>
                    <a:pt x="121" y="10"/>
                  </a:cubicBezTo>
                  <a:cubicBezTo>
                    <a:pt x="111" y="4"/>
                    <a:pt x="100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10781;p59">
              <a:extLst>
                <a:ext uri="{FF2B5EF4-FFF2-40B4-BE49-F238E27FC236}">
                  <a16:creationId xmlns:a16="http://schemas.microsoft.com/office/drawing/2014/main" id="{1FF8D98A-6DD2-D65F-0D50-3E17131D483A}"/>
                </a:ext>
              </a:extLst>
            </p:cNvPr>
            <p:cNvSpPr/>
            <p:nvPr/>
          </p:nvSpPr>
          <p:spPr>
            <a:xfrm flipH="1">
              <a:off x="6549225" y="1203488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lnTo>
                    <a:pt x="144" y="99"/>
                  </a:lnTo>
                  <a:cubicBezTo>
                    <a:pt x="156" y="64"/>
                    <a:pt x="132" y="16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10782;p59">
              <a:extLst>
                <a:ext uri="{FF2B5EF4-FFF2-40B4-BE49-F238E27FC236}">
                  <a16:creationId xmlns:a16="http://schemas.microsoft.com/office/drawing/2014/main" id="{6CD40E24-CD67-274E-7C35-B62104318DBA}"/>
                </a:ext>
              </a:extLst>
            </p:cNvPr>
            <p:cNvSpPr/>
            <p:nvPr/>
          </p:nvSpPr>
          <p:spPr>
            <a:xfrm flipH="1">
              <a:off x="6540151" y="1181075"/>
              <a:ext cx="8479" cy="5725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25" y="0"/>
                  </a:moveTo>
                  <a:lnTo>
                    <a:pt x="25" y="0"/>
                  </a:lnTo>
                  <a:cubicBezTo>
                    <a:pt x="1" y="36"/>
                    <a:pt x="25" y="84"/>
                    <a:pt x="61" y="96"/>
                  </a:cubicBezTo>
                  <a:cubicBezTo>
                    <a:pt x="71" y="103"/>
                    <a:pt x="82" y="106"/>
                    <a:pt x="92" y="106"/>
                  </a:cubicBezTo>
                  <a:cubicBezTo>
                    <a:pt x="120" y="106"/>
                    <a:pt x="148" y="86"/>
                    <a:pt x="156" y="6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10783;p59">
              <a:extLst>
                <a:ext uri="{FF2B5EF4-FFF2-40B4-BE49-F238E27FC236}">
                  <a16:creationId xmlns:a16="http://schemas.microsoft.com/office/drawing/2014/main" id="{8798CD4E-02D0-F791-3C0C-A13C0908D40A}"/>
                </a:ext>
              </a:extLst>
            </p:cNvPr>
            <p:cNvSpPr/>
            <p:nvPr/>
          </p:nvSpPr>
          <p:spPr>
            <a:xfrm flipH="1">
              <a:off x="6516928" y="1191390"/>
              <a:ext cx="7777" cy="5455"/>
            </a:xfrm>
            <a:custGeom>
              <a:avLst/>
              <a:gdLst/>
              <a:ahLst/>
              <a:cxnLst/>
              <a:rect l="l" t="t" r="r" b="b"/>
              <a:pathLst>
                <a:path w="144" h="101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12" y="84"/>
                    <a:pt x="48" y="96"/>
                  </a:cubicBezTo>
                  <a:cubicBezTo>
                    <a:pt x="57" y="99"/>
                    <a:pt x="67" y="101"/>
                    <a:pt x="76" y="101"/>
                  </a:cubicBezTo>
                  <a:cubicBezTo>
                    <a:pt x="106" y="101"/>
                    <a:pt x="135" y="87"/>
                    <a:pt x="144" y="60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10784;p59">
              <a:extLst>
                <a:ext uri="{FF2B5EF4-FFF2-40B4-BE49-F238E27FC236}">
                  <a16:creationId xmlns:a16="http://schemas.microsoft.com/office/drawing/2014/main" id="{DAB8B78F-5CD8-9497-3423-FD6B0B99636F}"/>
                </a:ext>
              </a:extLst>
            </p:cNvPr>
            <p:cNvSpPr/>
            <p:nvPr/>
          </p:nvSpPr>
          <p:spPr>
            <a:xfrm flipH="1">
              <a:off x="6493003" y="1201705"/>
              <a:ext cx="8479" cy="5293"/>
            </a:xfrm>
            <a:custGeom>
              <a:avLst/>
              <a:gdLst/>
              <a:ahLst/>
              <a:cxnLst/>
              <a:rect l="l" t="t" r="r" b="b"/>
              <a:pathLst>
                <a:path w="157" h="98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13" y="73"/>
                    <a:pt x="60" y="85"/>
                  </a:cubicBezTo>
                  <a:cubicBezTo>
                    <a:pt x="73" y="93"/>
                    <a:pt x="86" y="97"/>
                    <a:pt x="98" y="97"/>
                  </a:cubicBezTo>
                  <a:cubicBezTo>
                    <a:pt x="120" y="97"/>
                    <a:pt x="141" y="84"/>
                    <a:pt x="156" y="61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10785;p59">
              <a:extLst>
                <a:ext uri="{FF2B5EF4-FFF2-40B4-BE49-F238E27FC236}">
                  <a16:creationId xmlns:a16="http://schemas.microsoft.com/office/drawing/2014/main" id="{8EB412F8-54CE-5CCF-3AC8-0A11D66B1FFA}"/>
                </a:ext>
              </a:extLst>
            </p:cNvPr>
            <p:cNvSpPr/>
            <p:nvPr/>
          </p:nvSpPr>
          <p:spPr>
            <a:xfrm flipH="1">
              <a:off x="6493003" y="1237026"/>
              <a:ext cx="9127" cy="6967"/>
            </a:xfrm>
            <a:custGeom>
              <a:avLst/>
              <a:gdLst/>
              <a:ahLst/>
              <a:cxnLst/>
              <a:rect l="l" t="t" r="r" b="b"/>
              <a:pathLst>
                <a:path w="169" h="129" extrusionOk="0">
                  <a:moveTo>
                    <a:pt x="80" y="0"/>
                  </a:moveTo>
                  <a:cubicBezTo>
                    <a:pt x="51" y="0"/>
                    <a:pt x="22" y="14"/>
                    <a:pt x="13" y="40"/>
                  </a:cubicBezTo>
                  <a:cubicBezTo>
                    <a:pt x="1" y="76"/>
                    <a:pt x="25" y="112"/>
                    <a:pt x="72" y="124"/>
                  </a:cubicBezTo>
                  <a:cubicBezTo>
                    <a:pt x="81" y="127"/>
                    <a:pt x="90" y="129"/>
                    <a:pt x="99" y="129"/>
                  </a:cubicBezTo>
                  <a:cubicBezTo>
                    <a:pt x="125" y="129"/>
                    <a:pt x="147" y="115"/>
                    <a:pt x="156" y="88"/>
                  </a:cubicBezTo>
                  <a:cubicBezTo>
                    <a:pt x="168" y="52"/>
                    <a:pt x="144" y="17"/>
                    <a:pt x="108" y="5"/>
                  </a:cubicBezTo>
                  <a:cubicBezTo>
                    <a:pt x="99" y="2"/>
                    <a:pt x="90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10786;p59">
              <a:extLst>
                <a:ext uri="{FF2B5EF4-FFF2-40B4-BE49-F238E27FC236}">
                  <a16:creationId xmlns:a16="http://schemas.microsoft.com/office/drawing/2014/main" id="{4F11147F-26E9-073B-A594-3D5AA22CEF17}"/>
                </a:ext>
              </a:extLst>
            </p:cNvPr>
            <p:cNvSpPr/>
            <p:nvPr/>
          </p:nvSpPr>
          <p:spPr>
            <a:xfrm flipH="1">
              <a:off x="6509151" y="1244101"/>
              <a:ext cx="7831" cy="4807"/>
            </a:xfrm>
            <a:custGeom>
              <a:avLst/>
              <a:gdLst/>
              <a:ahLst/>
              <a:cxnLst/>
              <a:rect l="l" t="t" r="r" b="b"/>
              <a:pathLst>
                <a:path w="145" h="89" extrusionOk="0">
                  <a:moveTo>
                    <a:pt x="58" y="1"/>
                  </a:moveTo>
                  <a:cubicBezTo>
                    <a:pt x="32" y="1"/>
                    <a:pt x="10" y="14"/>
                    <a:pt x="1" y="41"/>
                  </a:cubicBezTo>
                  <a:lnTo>
                    <a:pt x="132" y="89"/>
                  </a:lnTo>
                  <a:cubicBezTo>
                    <a:pt x="144" y="53"/>
                    <a:pt x="120" y="17"/>
                    <a:pt x="84" y="5"/>
                  </a:cubicBezTo>
                  <a:cubicBezTo>
                    <a:pt x="75" y="2"/>
                    <a:pt x="66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10787;p59">
              <a:extLst>
                <a:ext uri="{FF2B5EF4-FFF2-40B4-BE49-F238E27FC236}">
                  <a16:creationId xmlns:a16="http://schemas.microsoft.com/office/drawing/2014/main" id="{660E6644-AFB3-9A76-1EFF-8AB736CF8207}"/>
                </a:ext>
              </a:extLst>
            </p:cNvPr>
            <p:cNvSpPr/>
            <p:nvPr/>
          </p:nvSpPr>
          <p:spPr>
            <a:xfrm flipH="1">
              <a:off x="6533076" y="1236432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65" y="1"/>
                  </a:moveTo>
                  <a:cubicBezTo>
                    <a:pt x="36" y="1"/>
                    <a:pt x="10" y="22"/>
                    <a:pt x="0" y="51"/>
                  </a:cubicBezTo>
                  <a:lnTo>
                    <a:pt x="144" y="99"/>
                  </a:lnTo>
                  <a:cubicBezTo>
                    <a:pt x="156" y="51"/>
                    <a:pt x="132" y="16"/>
                    <a:pt x="84" y="4"/>
                  </a:cubicBezTo>
                  <a:cubicBezTo>
                    <a:pt x="78" y="1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10788;p59">
              <a:extLst>
                <a:ext uri="{FF2B5EF4-FFF2-40B4-BE49-F238E27FC236}">
                  <a16:creationId xmlns:a16="http://schemas.microsoft.com/office/drawing/2014/main" id="{F44A0467-8BCE-AB17-6189-4731F9EC4C9F}"/>
                </a:ext>
              </a:extLst>
            </p:cNvPr>
            <p:cNvSpPr/>
            <p:nvPr/>
          </p:nvSpPr>
          <p:spPr>
            <a:xfrm flipH="1">
              <a:off x="6517576" y="1228601"/>
              <a:ext cx="9073" cy="7561"/>
            </a:xfrm>
            <a:custGeom>
              <a:avLst/>
              <a:gdLst/>
              <a:ahLst/>
              <a:cxnLst/>
              <a:rect l="l" t="t" r="r" b="b"/>
              <a:pathLst>
                <a:path w="168" h="140" extrusionOk="0">
                  <a:moveTo>
                    <a:pt x="80" y="1"/>
                  </a:moveTo>
                  <a:cubicBezTo>
                    <a:pt x="50" y="1"/>
                    <a:pt x="21" y="14"/>
                    <a:pt x="12" y="41"/>
                  </a:cubicBezTo>
                  <a:cubicBezTo>
                    <a:pt x="0" y="89"/>
                    <a:pt x="24" y="125"/>
                    <a:pt x="60" y="137"/>
                  </a:cubicBezTo>
                  <a:cubicBezTo>
                    <a:pt x="69" y="139"/>
                    <a:pt x="77" y="140"/>
                    <a:pt x="84" y="140"/>
                  </a:cubicBezTo>
                  <a:cubicBezTo>
                    <a:pt x="120" y="140"/>
                    <a:pt x="146" y="118"/>
                    <a:pt x="156" y="89"/>
                  </a:cubicBezTo>
                  <a:cubicBezTo>
                    <a:pt x="168" y="53"/>
                    <a:pt x="144" y="17"/>
                    <a:pt x="108" y="5"/>
                  </a:cubicBezTo>
                  <a:cubicBezTo>
                    <a:pt x="99" y="2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10789;p59">
              <a:extLst>
                <a:ext uri="{FF2B5EF4-FFF2-40B4-BE49-F238E27FC236}">
                  <a16:creationId xmlns:a16="http://schemas.microsoft.com/office/drawing/2014/main" id="{2CF6D72C-7A9F-3343-FDD2-FFB8B8BC6233}"/>
                </a:ext>
              </a:extLst>
            </p:cNvPr>
            <p:cNvSpPr/>
            <p:nvPr/>
          </p:nvSpPr>
          <p:spPr>
            <a:xfrm flipH="1">
              <a:off x="6542096" y="1220284"/>
              <a:ext cx="9127" cy="8155"/>
            </a:xfrm>
            <a:custGeom>
              <a:avLst/>
              <a:gdLst/>
              <a:ahLst/>
              <a:cxnLst/>
              <a:rect l="l" t="t" r="r" b="b"/>
              <a:pathLst>
                <a:path w="169" h="151" extrusionOk="0">
                  <a:moveTo>
                    <a:pt x="90" y="1"/>
                  </a:moveTo>
                  <a:cubicBezTo>
                    <a:pt x="60" y="1"/>
                    <a:pt x="33" y="22"/>
                    <a:pt x="13" y="52"/>
                  </a:cubicBezTo>
                  <a:cubicBezTo>
                    <a:pt x="1" y="87"/>
                    <a:pt x="25" y="135"/>
                    <a:pt x="61" y="147"/>
                  </a:cubicBezTo>
                  <a:cubicBezTo>
                    <a:pt x="69" y="149"/>
                    <a:pt x="77" y="150"/>
                    <a:pt x="85" y="150"/>
                  </a:cubicBezTo>
                  <a:cubicBezTo>
                    <a:pt x="121" y="150"/>
                    <a:pt x="147" y="129"/>
                    <a:pt x="156" y="99"/>
                  </a:cubicBezTo>
                  <a:cubicBezTo>
                    <a:pt x="168" y="52"/>
                    <a:pt x="156" y="16"/>
                    <a:pt x="109" y="4"/>
                  </a:cubicBezTo>
                  <a:cubicBezTo>
                    <a:pt x="102" y="2"/>
                    <a:pt x="9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10790;p59">
              <a:extLst>
                <a:ext uri="{FF2B5EF4-FFF2-40B4-BE49-F238E27FC236}">
                  <a16:creationId xmlns:a16="http://schemas.microsoft.com/office/drawing/2014/main" id="{90FB725B-54F7-2174-EF15-0116437D8739}"/>
                </a:ext>
              </a:extLst>
            </p:cNvPr>
            <p:cNvSpPr/>
            <p:nvPr/>
          </p:nvSpPr>
          <p:spPr>
            <a:xfrm flipH="1">
              <a:off x="6566615" y="1211913"/>
              <a:ext cx="9127" cy="8101"/>
            </a:xfrm>
            <a:custGeom>
              <a:avLst/>
              <a:gdLst/>
              <a:ahLst/>
              <a:cxnLst/>
              <a:rect l="l" t="t" r="r" b="b"/>
              <a:pathLst>
                <a:path w="169" h="150" extrusionOk="0">
                  <a:moveTo>
                    <a:pt x="96" y="0"/>
                  </a:moveTo>
                  <a:cubicBezTo>
                    <a:pt x="60" y="0"/>
                    <a:pt x="34" y="22"/>
                    <a:pt x="25" y="51"/>
                  </a:cubicBezTo>
                  <a:cubicBezTo>
                    <a:pt x="1" y="99"/>
                    <a:pt x="25" y="135"/>
                    <a:pt x="60" y="147"/>
                  </a:cubicBezTo>
                  <a:cubicBezTo>
                    <a:pt x="69" y="149"/>
                    <a:pt x="77" y="150"/>
                    <a:pt x="85" y="150"/>
                  </a:cubicBezTo>
                  <a:cubicBezTo>
                    <a:pt x="120" y="150"/>
                    <a:pt x="146" y="128"/>
                    <a:pt x="156" y="99"/>
                  </a:cubicBezTo>
                  <a:cubicBezTo>
                    <a:pt x="168" y="63"/>
                    <a:pt x="156" y="15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10791;p59">
              <a:extLst>
                <a:ext uri="{FF2B5EF4-FFF2-40B4-BE49-F238E27FC236}">
                  <a16:creationId xmlns:a16="http://schemas.microsoft.com/office/drawing/2014/main" id="{FBF526BF-6BDD-C27F-6B3C-34F0CD39DF3B}"/>
                </a:ext>
              </a:extLst>
            </p:cNvPr>
            <p:cNvSpPr/>
            <p:nvPr/>
          </p:nvSpPr>
          <p:spPr>
            <a:xfrm flipH="1">
              <a:off x="6557596" y="1228709"/>
              <a:ext cx="8479" cy="5347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73" y="0"/>
                  </a:moveTo>
                  <a:cubicBezTo>
                    <a:pt x="37" y="0"/>
                    <a:pt x="11" y="23"/>
                    <a:pt x="1" y="63"/>
                  </a:cubicBezTo>
                  <a:lnTo>
                    <a:pt x="144" y="99"/>
                  </a:lnTo>
                  <a:cubicBezTo>
                    <a:pt x="156" y="63"/>
                    <a:pt x="133" y="15"/>
                    <a:pt x="97" y="3"/>
                  </a:cubicBezTo>
                  <a:cubicBezTo>
                    <a:pt x="88" y="1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10792;p59">
              <a:extLst>
                <a:ext uri="{FF2B5EF4-FFF2-40B4-BE49-F238E27FC236}">
                  <a16:creationId xmlns:a16="http://schemas.microsoft.com/office/drawing/2014/main" id="{B0B80EB6-EAA9-9825-5F9B-75925C547E4D}"/>
                </a:ext>
              </a:extLst>
            </p:cNvPr>
            <p:cNvSpPr/>
            <p:nvPr/>
          </p:nvSpPr>
          <p:spPr>
            <a:xfrm flipH="1">
              <a:off x="6549873" y="1206242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12" y="84"/>
                    <a:pt x="60" y="96"/>
                  </a:cubicBezTo>
                  <a:cubicBezTo>
                    <a:pt x="67" y="98"/>
                    <a:pt x="73" y="99"/>
                    <a:pt x="79" y="99"/>
                  </a:cubicBezTo>
                  <a:cubicBezTo>
                    <a:pt x="108" y="99"/>
                    <a:pt x="136" y="78"/>
                    <a:pt x="156" y="48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10793;p59">
              <a:extLst>
                <a:ext uri="{FF2B5EF4-FFF2-40B4-BE49-F238E27FC236}">
                  <a16:creationId xmlns:a16="http://schemas.microsoft.com/office/drawing/2014/main" id="{0F30BB84-526D-F23A-0891-AAB143EA1F81}"/>
                </a:ext>
              </a:extLst>
            </p:cNvPr>
            <p:cNvSpPr/>
            <p:nvPr/>
          </p:nvSpPr>
          <p:spPr>
            <a:xfrm flipH="1">
              <a:off x="6525948" y="1215315"/>
              <a:ext cx="8479" cy="5077"/>
            </a:xfrm>
            <a:custGeom>
              <a:avLst/>
              <a:gdLst/>
              <a:ahLst/>
              <a:cxnLst/>
              <a:rect l="l" t="t" r="r" b="b"/>
              <a:pathLst>
                <a:path w="157" h="94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36"/>
                    <a:pt x="25" y="72"/>
                    <a:pt x="61" y="84"/>
                  </a:cubicBezTo>
                  <a:cubicBezTo>
                    <a:pt x="71" y="90"/>
                    <a:pt x="82" y="93"/>
                    <a:pt x="92" y="93"/>
                  </a:cubicBezTo>
                  <a:cubicBezTo>
                    <a:pt x="120" y="93"/>
                    <a:pt x="148" y="74"/>
                    <a:pt x="156" y="48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10794;p59">
              <a:extLst>
                <a:ext uri="{FF2B5EF4-FFF2-40B4-BE49-F238E27FC236}">
                  <a16:creationId xmlns:a16="http://schemas.microsoft.com/office/drawing/2014/main" id="{CA637C80-11CA-7F2D-1145-D586CF4BC4F4}"/>
                </a:ext>
              </a:extLst>
            </p:cNvPr>
            <p:cNvSpPr/>
            <p:nvPr/>
          </p:nvSpPr>
          <p:spPr>
            <a:xfrm flipH="1">
              <a:off x="6502076" y="1223686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0"/>
                  </a:moveTo>
                  <a:cubicBezTo>
                    <a:pt x="0" y="36"/>
                    <a:pt x="24" y="84"/>
                    <a:pt x="60" y="96"/>
                  </a:cubicBezTo>
                  <a:cubicBezTo>
                    <a:pt x="66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10795;p59">
              <a:extLst>
                <a:ext uri="{FF2B5EF4-FFF2-40B4-BE49-F238E27FC236}">
                  <a16:creationId xmlns:a16="http://schemas.microsoft.com/office/drawing/2014/main" id="{BA9C5AE2-C1E1-757B-5E30-D5B1BABA16E8}"/>
                </a:ext>
              </a:extLst>
            </p:cNvPr>
            <p:cNvSpPr/>
            <p:nvPr/>
          </p:nvSpPr>
          <p:spPr>
            <a:xfrm flipH="1">
              <a:off x="6499484" y="1259007"/>
              <a:ext cx="9073" cy="6967"/>
            </a:xfrm>
            <a:custGeom>
              <a:avLst/>
              <a:gdLst/>
              <a:ahLst/>
              <a:cxnLst/>
              <a:rect l="l" t="t" r="r" b="b"/>
              <a:pathLst>
                <a:path w="168" h="129" extrusionOk="0">
                  <a:moveTo>
                    <a:pt x="76" y="1"/>
                  </a:moveTo>
                  <a:cubicBezTo>
                    <a:pt x="48" y="1"/>
                    <a:pt x="22" y="20"/>
                    <a:pt x="12" y="40"/>
                  </a:cubicBezTo>
                  <a:cubicBezTo>
                    <a:pt x="0" y="76"/>
                    <a:pt x="24" y="124"/>
                    <a:pt x="72" y="124"/>
                  </a:cubicBezTo>
                  <a:cubicBezTo>
                    <a:pt x="81" y="127"/>
                    <a:pt x="90" y="128"/>
                    <a:pt x="98" y="128"/>
                  </a:cubicBezTo>
                  <a:cubicBezTo>
                    <a:pt x="124" y="128"/>
                    <a:pt x="147" y="115"/>
                    <a:pt x="156" y="88"/>
                  </a:cubicBezTo>
                  <a:cubicBezTo>
                    <a:pt x="167" y="52"/>
                    <a:pt x="144" y="16"/>
                    <a:pt x="96" y="4"/>
                  </a:cubicBezTo>
                  <a:cubicBezTo>
                    <a:pt x="89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10796;p59">
              <a:extLst>
                <a:ext uri="{FF2B5EF4-FFF2-40B4-BE49-F238E27FC236}">
                  <a16:creationId xmlns:a16="http://schemas.microsoft.com/office/drawing/2014/main" id="{1287EAE5-2F72-A56C-178A-652C1143754B}"/>
                </a:ext>
              </a:extLst>
            </p:cNvPr>
            <p:cNvSpPr/>
            <p:nvPr/>
          </p:nvSpPr>
          <p:spPr>
            <a:xfrm flipH="1">
              <a:off x="6514984" y="1266784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65" y="0"/>
                  </a:moveTo>
                  <a:cubicBezTo>
                    <a:pt x="36" y="0"/>
                    <a:pt x="10" y="22"/>
                    <a:pt x="0" y="51"/>
                  </a:cubicBezTo>
                  <a:lnTo>
                    <a:pt x="144" y="87"/>
                  </a:lnTo>
                  <a:cubicBezTo>
                    <a:pt x="156" y="51"/>
                    <a:pt x="132" y="16"/>
                    <a:pt x="84" y="4"/>
                  </a:cubicBezTo>
                  <a:cubicBezTo>
                    <a:pt x="77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10797;p59">
              <a:extLst>
                <a:ext uri="{FF2B5EF4-FFF2-40B4-BE49-F238E27FC236}">
                  <a16:creationId xmlns:a16="http://schemas.microsoft.com/office/drawing/2014/main" id="{75B704D5-16A4-A505-C8B0-1CB38FD3848C}"/>
                </a:ext>
              </a:extLst>
            </p:cNvPr>
            <p:cNvSpPr/>
            <p:nvPr/>
          </p:nvSpPr>
          <p:spPr>
            <a:xfrm flipH="1">
              <a:off x="6540151" y="1260951"/>
              <a:ext cx="7831" cy="4753"/>
            </a:xfrm>
            <a:custGeom>
              <a:avLst/>
              <a:gdLst/>
              <a:ahLst/>
              <a:cxnLst/>
              <a:rect l="l" t="t" r="r" b="b"/>
              <a:pathLst>
                <a:path w="145" h="88" extrusionOk="0">
                  <a:moveTo>
                    <a:pt x="65" y="1"/>
                  </a:moveTo>
                  <a:cubicBezTo>
                    <a:pt x="33" y="1"/>
                    <a:pt x="1" y="22"/>
                    <a:pt x="1" y="52"/>
                  </a:cubicBezTo>
                  <a:lnTo>
                    <a:pt x="144" y="88"/>
                  </a:lnTo>
                  <a:cubicBezTo>
                    <a:pt x="144" y="52"/>
                    <a:pt x="120" y="16"/>
                    <a:pt x="84" y="4"/>
                  </a:cubicBezTo>
                  <a:cubicBezTo>
                    <a:pt x="78" y="2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10798;p59">
              <a:extLst>
                <a:ext uri="{FF2B5EF4-FFF2-40B4-BE49-F238E27FC236}">
                  <a16:creationId xmlns:a16="http://schemas.microsoft.com/office/drawing/2014/main" id="{2DDC8625-B6AE-621A-20FB-088EB861533D}"/>
                </a:ext>
              </a:extLst>
            </p:cNvPr>
            <p:cNvSpPr/>
            <p:nvPr/>
          </p:nvSpPr>
          <p:spPr>
            <a:xfrm flipH="1">
              <a:off x="6524651" y="1251932"/>
              <a:ext cx="8479" cy="7507"/>
            </a:xfrm>
            <a:custGeom>
              <a:avLst/>
              <a:gdLst/>
              <a:ahLst/>
              <a:cxnLst/>
              <a:rect l="l" t="t" r="r" b="b"/>
              <a:pathLst>
                <a:path w="157" h="139" extrusionOk="0">
                  <a:moveTo>
                    <a:pt x="76" y="0"/>
                  </a:moveTo>
                  <a:cubicBezTo>
                    <a:pt x="45" y="0"/>
                    <a:pt x="11" y="22"/>
                    <a:pt x="1" y="51"/>
                  </a:cubicBezTo>
                  <a:cubicBezTo>
                    <a:pt x="1" y="87"/>
                    <a:pt x="25" y="135"/>
                    <a:pt x="61" y="135"/>
                  </a:cubicBezTo>
                  <a:cubicBezTo>
                    <a:pt x="67" y="137"/>
                    <a:pt x="74" y="138"/>
                    <a:pt x="80" y="138"/>
                  </a:cubicBezTo>
                  <a:cubicBezTo>
                    <a:pt x="112" y="138"/>
                    <a:pt x="144" y="117"/>
                    <a:pt x="144" y="87"/>
                  </a:cubicBezTo>
                  <a:cubicBezTo>
                    <a:pt x="156" y="51"/>
                    <a:pt x="132" y="16"/>
                    <a:pt x="96" y="4"/>
                  </a:cubicBezTo>
                  <a:cubicBezTo>
                    <a:pt x="90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10799;p59">
              <a:extLst>
                <a:ext uri="{FF2B5EF4-FFF2-40B4-BE49-F238E27FC236}">
                  <a16:creationId xmlns:a16="http://schemas.microsoft.com/office/drawing/2014/main" id="{8080EEB1-503D-C0DB-86CB-0F4EF635C893}"/>
                </a:ext>
              </a:extLst>
            </p:cNvPr>
            <p:cNvSpPr/>
            <p:nvPr/>
          </p:nvSpPr>
          <p:spPr>
            <a:xfrm flipH="1">
              <a:off x="6549225" y="1245019"/>
              <a:ext cx="9073" cy="8425"/>
            </a:xfrm>
            <a:custGeom>
              <a:avLst/>
              <a:gdLst/>
              <a:ahLst/>
              <a:cxnLst/>
              <a:rect l="l" t="t" r="r" b="b"/>
              <a:pathLst>
                <a:path w="168" h="156" extrusionOk="0">
                  <a:moveTo>
                    <a:pt x="96" y="0"/>
                  </a:moveTo>
                  <a:cubicBezTo>
                    <a:pt x="60" y="0"/>
                    <a:pt x="24" y="24"/>
                    <a:pt x="12" y="60"/>
                  </a:cubicBezTo>
                  <a:cubicBezTo>
                    <a:pt x="0" y="96"/>
                    <a:pt x="24" y="144"/>
                    <a:pt x="60" y="155"/>
                  </a:cubicBezTo>
                  <a:cubicBezTo>
                    <a:pt x="108" y="155"/>
                    <a:pt x="144" y="132"/>
                    <a:pt x="156" y="96"/>
                  </a:cubicBezTo>
                  <a:cubicBezTo>
                    <a:pt x="168" y="60"/>
                    <a:pt x="144" y="12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10800;p59">
              <a:extLst>
                <a:ext uri="{FF2B5EF4-FFF2-40B4-BE49-F238E27FC236}">
                  <a16:creationId xmlns:a16="http://schemas.microsoft.com/office/drawing/2014/main" id="{BCC4DC4D-CD74-E5C6-97DF-5C10D817C7F8}"/>
                </a:ext>
              </a:extLst>
            </p:cNvPr>
            <p:cNvSpPr/>
            <p:nvPr/>
          </p:nvSpPr>
          <p:spPr>
            <a:xfrm flipH="1">
              <a:off x="6574392" y="1238376"/>
              <a:ext cx="9073" cy="8587"/>
            </a:xfrm>
            <a:custGeom>
              <a:avLst/>
              <a:gdLst/>
              <a:ahLst/>
              <a:cxnLst/>
              <a:rect l="l" t="t" r="r" b="b"/>
              <a:pathLst>
                <a:path w="168" h="159" extrusionOk="0">
                  <a:moveTo>
                    <a:pt x="88" y="0"/>
                  </a:moveTo>
                  <a:cubicBezTo>
                    <a:pt x="57" y="0"/>
                    <a:pt x="22" y="24"/>
                    <a:pt x="12" y="63"/>
                  </a:cubicBezTo>
                  <a:cubicBezTo>
                    <a:pt x="0" y="99"/>
                    <a:pt x="24" y="147"/>
                    <a:pt x="60" y="159"/>
                  </a:cubicBezTo>
                  <a:cubicBezTo>
                    <a:pt x="108" y="159"/>
                    <a:pt x="144" y="135"/>
                    <a:pt x="156" y="99"/>
                  </a:cubicBezTo>
                  <a:cubicBezTo>
                    <a:pt x="168" y="51"/>
                    <a:pt x="144" y="15"/>
                    <a:pt x="108" y="3"/>
                  </a:cubicBezTo>
                  <a:cubicBezTo>
                    <a:pt x="102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10801;p59">
              <a:extLst>
                <a:ext uri="{FF2B5EF4-FFF2-40B4-BE49-F238E27FC236}">
                  <a16:creationId xmlns:a16="http://schemas.microsoft.com/office/drawing/2014/main" id="{0BF3D7DA-A67C-6817-70C7-0824DC2B2307}"/>
                </a:ext>
              </a:extLst>
            </p:cNvPr>
            <p:cNvSpPr/>
            <p:nvPr/>
          </p:nvSpPr>
          <p:spPr>
            <a:xfrm flipH="1">
              <a:off x="6564725" y="1254686"/>
              <a:ext cx="8425" cy="5239"/>
            </a:xfrm>
            <a:custGeom>
              <a:avLst/>
              <a:gdLst/>
              <a:ahLst/>
              <a:cxnLst/>
              <a:rect l="l" t="t" r="r" b="b"/>
              <a:pathLst>
                <a:path w="156" h="97" extrusionOk="0">
                  <a:moveTo>
                    <a:pt x="84" y="0"/>
                  </a:moveTo>
                  <a:cubicBezTo>
                    <a:pt x="48" y="0"/>
                    <a:pt x="12" y="24"/>
                    <a:pt x="0" y="60"/>
                  </a:cubicBezTo>
                  <a:lnTo>
                    <a:pt x="144" y="96"/>
                  </a:lnTo>
                  <a:cubicBezTo>
                    <a:pt x="156" y="60"/>
                    <a:pt x="132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10802;p59">
              <a:extLst>
                <a:ext uri="{FF2B5EF4-FFF2-40B4-BE49-F238E27FC236}">
                  <a16:creationId xmlns:a16="http://schemas.microsoft.com/office/drawing/2014/main" id="{3863CE8A-E9CC-481F-CA8B-83366BA1F88E}"/>
                </a:ext>
              </a:extLst>
            </p:cNvPr>
            <p:cNvSpPr/>
            <p:nvPr/>
          </p:nvSpPr>
          <p:spPr>
            <a:xfrm flipH="1">
              <a:off x="6558244" y="1232057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1"/>
                  </a:moveTo>
                  <a:cubicBezTo>
                    <a:pt x="0" y="37"/>
                    <a:pt x="24" y="85"/>
                    <a:pt x="60" y="97"/>
                  </a:cubicBezTo>
                  <a:cubicBezTo>
                    <a:pt x="66" y="99"/>
                    <a:pt x="72" y="100"/>
                    <a:pt x="79" y="100"/>
                  </a:cubicBezTo>
                  <a:cubicBezTo>
                    <a:pt x="111" y="100"/>
                    <a:pt x="146" y="76"/>
                    <a:pt x="155" y="37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10803;p59">
              <a:extLst>
                <a:ext uri="{FF2B5EF4-FFF2-40B4-BE49-F238E27FC236}">
                  <a16:creationId xmlns:a16="http://schemas.microsoft.com/office/drawing/2014/main" id="{EFD9C862-10B9-2A7D-EC91-5C2F6A1A79FE}"/>
                </a:ext>
              </a:extLst>
            </p:cNvPr>
            <p:cNvSpPr/>
            <p:nvPr/>
          </p:nvSpPr>
          <p:spPr>
            <a:xfrm flipH="1">
              <a:off x="6533725" y="1239186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84"/>
                    <a:pt x="60" y="96"/>
                  </a:cubicBezTo>
                  <a:cubicBezTo>
                    <a:pt x="67" y="98"/>
                    <a:pt x="73" y="99"/>
                    <a:pt x="80" y="99"/>
                  </a:cubicBezTo>
                  <a:cubicBezTo>
                    <a:pt x="112" y="99"/>
                    <a:pt x="146" y="78"/>
                    <a:pt x="156" y="4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10804;p59">
              <a:extLst>
                <a:ext uri="{FF2B5EF4-FFF2-40B4-BE49-F238E27FC236}">
                  <a16:creationId xmlns:a16="http://schemas.microsoft.com/office/drawing/2014/main" id="{5CA2DC2F-6AEC-69B0-B229-8A621436B243}"/>
                </a:ext>
              </a:extLst>
            </p:cNvPr>
            <p:cNvSpPr/>
            <p:nvPr/>
          </p:nvSpPr>
          <p:spPr>
            <a:xfrm flipH="1">
              <a:off x="6509799" y="1246261"/>
              <a:ext cx="7831" cy="5401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85"/>
                    <a:pt x="61" y="97"/>
                  </a:cubicBezTo>
                  <a:cubicBezTo>
                    <a:pt x="67" y="99"/>
                    <a:pt x="74" y="100"/>
                    <a:pt x="80" y="100"/>
                  </a:cubicBezTo>
                  <a:cubicBezTo>
                    <a:pt x="112" y="100"/>
                    <a:pt x="144" y="78"/>
                    <a:pt x="144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10805;p59">
              <a:extLst>
                <a:ext uri="{FF2B5EF4-FFF2-40B4-BE49-F238E27FC236}">
                  <a16:creationId xmlns:a16="http://schemas.microsoft.com/office/drawing/2014/main" id="{0DA563B0-85EB-649A-8EBF-1E3B7E263822}"/>
                </a:ext>
              </a:extLst>
            </p:cNvPr>
            <p:cNvSpPr/>
            <p:nvPr/>
          </p:nvSpPr>
          <p:spPr>
            <a:xfrm flipH="1">
              <a:off x="6504669" y="1281150"/>
              <a:ext cx="9073" cy="7345"/>
            </a:xfrm>
            <a:custGeom>
              <a:avLst/>
              <a:gdLst/>
              <a:ahLst/>
              <a:cxnLst/>
              <a:rect l="l" t="t" r="r" b="b"/>
              <a:pathLst>
                <a:path w="168" h="136" extrusionOk="0">
                  <a:moveTo>
                    <a:pt x="96" y="1"/>
                  </a:moveTo>
                  <a:cubicBezTo>
                    <a:pt x="60" y="1"/>
                    <a:pt x="24" y="13"/>
                    <a:pt x="12" y="48"/>
                  </a:cubicBezTo>
                  <a:cubicBezTo>
                    <a:pt x="0" y="84"/>
                    <a:pt x="36" y="120"/>
                    <a:pt x="72" y="132"/>
                  </a:cubicBezTo>
                  <a:cubicBezTo>
                    <a:pt x="79" y="134"/>
                    <a:pt x="85" y="135"/>
                    <a:pt x="91" y="135"/>
                  </a:cubicBezTo>
                  <a:cubicBezTo>
                    <a:pt x="120" y="135"/>
                    <a:pt x="146" y="114"/>
                    <a:pt x="156" y="84"/>
                  </a:cubicBezTo>
                  <a:cubicBezTo>
                    <a:pt x="168" y="48"/>
                    <a:pt x="132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10806;p59">
              <a:extLst>
                <a:ext uri="{FF2B5EF4-FFF2-40B4-BE49-F238E27FC236}">
                  <a16:creationId xmlns:a16="http://schemas.microsoft.com/office/drawing/2014/main" id="{A0B8C4F1-91F4-461E-0F3D-D8029C3A74F2}"/>
                </a:ext>
              </a:extLst>
            </p:cNvPr>
            <p:cNvSpPr/>
            <p:nvPr/>
          </p:nvSpPr>
          <p:spPr>
            <a:xfrm flipH="1">
              <a:off x="6519521" y="1290223"/>
              <a:ext cx="8425" cy="4537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84" y="0"/>
                  </a:moveTo>
                  <a:cubicBezTo>
                    <a:pt x="48" y="0"/>
                    <a:pt x="0" y="24"/>
                    <a:pt x="0" y="60"/>
                  </a:cubicBezTo>
                  <a:lnTo>
                    <a:pt x="144" y="84"/>
                  </a:lnTo>
                  <a:cubicBezTo>
                    <a:pt x="156" y="48"/>
                    <a:pt x="120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10807;p59">
              <a:extLst>
                <a:ext uri="{FF2B5EF4-FFF2-40B4-BE49-F238E27FC236}">
                  <a16:creationId xmlns:a16="http://schemas.microsoft.com/office/drawing/2014/main" id="{2245AC9D-7991-72E4-ED5B-C7F315D1EE22}"/>
                </a:ext>
              </a:extLst>
            </p:cNvPr>
            <p:cNvSpPr/>
            <p:nvPr/>
          </p:nvSpPr>
          <p:spPr>
            <a:xfrm flipH="1">
              <a:off x="6544688" y="1285686"/>
              <a:ext cx="8425" cy="4537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84" y="0"/>
                  </a:moveTo>
                  <a:cubicBezTo>
                    <a:pt x="48" y="0"/>
                    <a:pt x="0" y="24"/>
                    <a:pt x="0" y="60"/>
                  </a:cubicBezTo>
                  <a:lnTo>
                    <a:pt x="144" y="84"/>
                  </a:lnTo>
                  <a:cubicBezTo>
                    <a:pt x="156" y="48"/>
                    <a:pt x="120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10808;p59">
              <a:extLst>
                <a:ext uri="{FF2B5EF4-FFF2-40B4-BE49-F238E27FC236}">
                  <a16:creationId xmlns:a16="http://schemas.microsoft.com/office/drawing/2014/main" id="{B3DF1DD3-0CFA-1F3A-D34A-94416EEA6844}"/>
                </a:ext>
              </a:extLst>
            </p:cNvPr>
            <p:cNvSpPr/>
            <p:nvPr/>
          </p:nvSpPr>
          <p:spPr>
            <a:xfrm flipH="1">
              <a:off x="6530484" y="1275803"/>
              <a:ext cx="8425" cy="7507"/>
            </a:xfrm>
            <a:custGeom>
              <a:avLst/>
              <a:gdLst/>
              <a:ahLst/>
              <a:cxnLst/>
              <a:rect l="l" t="t" r="r" b="b"/>
              <a:pathLst>
                <a:path w="156" h="139" extrusionOk="0">
                  <a:moveTo>
                    <a:pt x="77" y="1"/>
                  </a:moveTo>
                  <a:cubicBezTo>
                    <a:pt x="45" y="1"/>
                    <a:pt x="12" y="24"/>
                    <a:pt x="12" y="64"/>
                  </a:cubicBezTo>
                  <a:cubicBezTo>
                    <a:pt x="0" y="100"/>
                    <a:pt x="24" y="135"/>
                    <a:pt x="72" y="135"/>
                  </a:cubicBezTo>
                  <a:cubicBezTo>
                    <a:pt x="78" y="138"/>
                    <a:pt x="85" y="139"/>
                    <a:pt x="91" y="139"/>
                  </a:cubicBezTo>
                  <a:cubicBezTo>
                    <a:pt x="120" y="139"/>
                    <a:pt x="146" y="117"/>
                    <a:pt x="156" y="88"/>
                  </a:cubicBezTo>
                  <a:cubicBezTo>
                    <a:pt x="156" y="52"/>
                    <a:pt x="132" y="16"/>
                    <a:pt x="96" y="4"/>
                  </a:cubicBezTo>
                  <a:cubicBezTo>
                    <a:pt x="90" y="2"/>
                    <a:pt x="83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10809;p59">
              <a:extLst>
                <a:ext uri="{FF2B5EF4-FFF2-40B4-BE49-F238E27FC236}">
                  <a16:creationId xmlns:a16="http://schemas.microsoft.com/office/drawing/2014/main" id="{73F69769-06BC-B801-E1D2-DA62DDBB579D}"/>
                </a:ext>
              </a:extLst>
            </p:cNvPr>
            <p:cNvSpPr/>
            <p:nvPr/>
          </p:nvSpPr>
          <p:spPr>
            <a:xfrm flipH="1">
              <a:off x="6555651" y="1270672"/>
              <a:ext cx="8479" cy="8101"/>
            </a:xfrm>
            <a:custGeom>
              <a:avLst/>
              <a:gdLst/>
              <a:ahLst/>
              <a:cxnLst/>
              <a:rect l="l" t="t" r="r" b="b"/>
              <a:pathLst>
                <a:path w="157" h="150" extrusionOk="0">
                  <a:moveTo>
                    <a:pt x="77" y="0"/>
                  </a:moveTo>
                  <a:cubicBezTo>
                    <a:pt x="45" y="0"/>
                    <a:pt x="11" y="23"/>
                    <a:pt x="1" y="63"/>
                  </a:cubicBezTo>
                  <a:cubicBezTo>
                    <a:pt x="1" y="99"/>
                    <a:pt x="25" y="135"/>
                    <a:pt x="61" y="147"/>
                  </a:cubicBezTo>
                  <a:cubicBezTo>
                    <a:pt x="67" y="148"/>
                    <a:pt x="73" y="149"/>
                    <a:pt x="79" y="149"/>
                  </a:cubicBezTo>
                  <a:cubicBezTo>
                    <a:pt x="118" y="149"/>
                    <a:pt x="146" y="118"/>
                    <a:pt x="156" y="87"/>
                  </a:cubicBezTo>
                  <a:cubicBezTo>
                    <a:pt x="156" y="51"/>
                    <a:pt x="132" y="3"/>
                    <a:pt x="97" y="3"/>
                  </a:cubicBezTo>
                  <a:cubicBezTo>
                    <a:pt x="90" y="1"/>
                    <a:pt x="84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10810;p59">
              <a:extLst>
                <a:ext uri="{FF2B5EF4-FFF2-40B4-BE49-F238E27FC236}">
                  <a16:creationId xmlns:a16="http://schemas.microsoft.com/office/drawing/2014/main" id="{BECEA554-177C-FDEB-1F98-073665466A62}"/>
                </a:ext>
              </a:extLst>
            </p:cNvPr>
            <p:cNvSpPr/>
            <p:nvPr/>
          </p:nvSpPr>
          <p:spPr>
            <a:xfrm flipH="1">
              <a:off x="6580873" y="1265488"/>
              <a:ext cx="8425" cy="8641"/>
            </a:xfrm>
            <a:custGeom>
              <a:avLst/>
              <a:gdLst/>
              <a:ahLst/>
              <a:cxnLst/>
              <a:rect l="l" t="t" r="r" b="b"/>
              <a:pathLst>
                <a:path w="156" h="160" extrusionOk="0">
                  <a:moveTo>
                    <a:pt x="73" y="1"/>
                  </a:moveTo>
                  <a:cubicBezTo>
                    <a:pt x="37" y="1"/>
                    <a:pt x="10" y="24"/>
                    <a:pt x="1" y="63"/>
                  </a:cubicBezTo>
                  <a:cubicBezTo>
                    <a:pt x="1" y="99"/>
                    <a:pt x="24" y="147"/>
                    <a:pt x="60" y="159"/>
                  </a:cubicBezTo>
                  <a:cubicBezTo>
                    <a:pt x="96" y="159"/>
                    <a:pt x="144" y="135"/>
                    <a:pt x="144" y="87"/>
                  </a:cubicBezTo>
                  <a:cubicBezTo>
                    <a:pt x="156" y="51"/>
                    <a:pt x="132" y="4"/>
                    <a:pt x="96" y="4"/>
                  </a:cubicBezTo>
                  <a:cubicBezTo>
                    <a:pt x="88" y="2"/>
                    <a:pt x="8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10811;p59">
              <a:extLst>
                <a:ext uri="{FF2B5EF4-FFF2-40B4-BE49-F238E27FC236}">
                  <a16:creationId xmlns:a16="http://schemas.microsoft.com/office/drawing/2014/main" id="{D3D05D0A-C090-95E7-B1F4-83BEA5F43977}"/>
                </a:ext>
              </a:extLst>
            </p:cNvPr>
            <p:cNvSpPr/>
            <p:nvPr/>
          </p:nvSpPr>
          <p:spPr>
            <a:xfrm flipH="1">
              <a:off x="6569855" y="1281150"/>
              <a:ext cx="8479" cy="5239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85" y="1"/>
                  </a:moveTo>
                  <a:cubicBezTo>
                    <a:pt x="49" y="1"/>
                    <a:pt x="1" y="25"/>
                    <a:pt x="1" y="72"/>
                  </a:cubicBezTo>
                  <a:lnTo>
                    <a:pt x="144" y="96"/>
                  </a:lnTo>
                  <a:cubicBezTo>
                    <a:pt x="156" y="48"/>
                    <a:pt x="120" y="13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10812;p59">
              <a:extLst>
                <a:ext uri="{FF2B5EF4-FFF2-40B4-BE49-F238E27FC236}">
                  <a16:creationId xmlns:a16="http://schemas.microsoft.com/office/drawing/2014/main" id="{8DA02815-5866-4D4F-10EB-C2636B57A6BA}"/>
                </a:ext>
              </a:extLst>
            </p:cNvPr>
            <p:cNvSpPr/>
            <p:nvPr/>
          </p:nvSpPr>
          <p:spPr>
            <a:xfrm flipH="1">
              <a:off x="6565373" y="1257927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2" y="0"/>
                  </a:moveTo>
                  <a:lnTo>
                    <a:pt x="12" y="0"/>
                  </a:lnTo>
                  <a:cubicBezTo>
                    <a:pt x="1" y="48"/>
                    <a:pt x="24" y="84"/>
                    <a:pt x="72" y="96"/>
                  </a:cubicBezTo>
                  <a:cubicBezTo>
                    <a:pt x="78" y="98"/>
                    <a:pt x="85" y="99"/>
                    <a:pt x="91" y="99"/>
                  </a:cubicBezTo>
                  <a:cubicBezTo>
                    <a:pt x="120" y="99"/>
                    <a:pt x="146" y="76"/>
                    <a:pt x="156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10813;p59">
              <a:extLst>
                <a:ext uri="{FF2B5EF4-FFF2-40B4-BE49-F238E27FC236}">
                  <a16:creationId xmlns:a16="http://schemas.microsoft.com/office/drawing/2014/main" id="{62AE3B92-B29C-B2AE-42BF-186285866FB8}"/>
                </a:ext>
              </a:extLst>
            </p:cNvPr>
            <p:cNvSpPr/>
            <p:nvPr/>
          </p:nvSpPr>
          <p:spPr>
            <a:xfrm flipH="1">
              <a:off x="6540151" y="1263706"/>
              <a:ext cx="8479" cy="5239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13" y="1"/>
                  </a:moveTo>
                  <a:cubicBezTo>
                    <a:pt x="1" y="49"/>
                    <a:pt x="25" y="84"/>
                    <a:pt x="61" y="96"/>
                  </a:cubicBezTo>
                  <a:cubicBezTo>
                    <a:pt x="108" y="96"/>
                    <a:pt x="144" y="73"/>
                    <a:pt x="156" y="37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10814;p59">
              <a:extLst>
                <a:ext uri="{FF2B5EF4-FFF2-40B4-BE49-F238E27FC236}">
                  <a16:creationId xmlns:a16="http://schemas.microsoft.com/office/drawing/2014/main" id="{6FF1D3C7-5968-5E38-ED4F-88ED1CB21CC8}"/>
                </a:ext>
              </a:extLst>
            </p:cNvPr>
            <p:cNvSpPr/>
            <p:nvPr/>
          </p:nvSpPr>
          <p:spPr>
            <a:xfrm flipH="1">
              <a:off x="6515632" y="1269538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36" y="84"/>
                    <a:pt x="72" y="84"/>
                  </a:cubicBezTo>
                  <a:cubicBezTo>
                    <a:pt x="78" y="86"/>
                    <a:pt x="85" y="87"/>
                    <a:pt x="91" y="87"/>
                  </a:cubicBezTo>
                  <a:cubicBezTo>
                    <a:pt x="120" y="87"/>
                    <a:pt x="146" y="66"/>
                    <a:pt x="156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10815;p59">
              <a:extLst>
                <a:ext uri="{FF2B5EF4-FFF2-40B4-BE49-F238E27FC236}">
                  <a16:creationId xmlns:a16="http://schemas.microsoft.com/office/drawing/2014/main" id="{4AAE1CCC-3C9F-AD4C-63D8-7F585DB95192}"/>
                </a:ext>
              </a:extLst>
            </p:cNvPr>
            <p:cNvSpPr/>
            <p:nvPr/>
          </p:nvSpPr>
          <p:spPr>
            <a:xfrm flipH="1">
              <a:off x="6508503" y="1303779"/>
              <a:ext cx="8479" cy="7129"/>
            </a:xfrm>
            <a:custGeom>
              <a:avLst/>
              <a:gdLst/>
              <a:ahLst/>
              <a:cxnLst/>
              <a:rect l="l" t="t" r="r" b="b"/>
              <a:pathLst>
                <a:path w="157" h="132" extrusionOk="0">
                  <a:moveTo>
                    <a:pt x="84" y="0"/>
                  </a:moveTo>
                  <a:cubicBezTo>
                    <a:pt x="37" y="0"/>
                    <a:pt x="1" y="24"/>
                    <a:pt x="1" y="60"/>
                  </a:cubicBezTo>
                  <a:cubicBezTo>
                    <a:pt x="1" y="96"/>
                    <a:pt x="25" y="132"/>
                    <a:pt x="60" y="132"/>
                  </a:cubicBezTo>
                  <a:cubicBezTo>
                    <a:pt x="108" y="132"/>
                    <a:pt x="144" y="108"/>
                    <a:pt x="144" y="72"/>
                  </a:cubicBezTo>
                  <a:cubicBezTo>
                    <a:pt x="156" y="36"/>
                    <a:pt x="120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10816;p59">
              <a:extLst>
                <a:ext uri="{FF2B5EF4-FFF2-40B4-BE49-F238E27FC236}">
                  <a16:creationId xmlns:a16="http://schemas.microsoft.com/office/drawing/2014/main" id="{10872D15-BD44-CD08-AAB0-A1BDBAD2FE04}"/>
                </a:ext>
              </a:extLst>
            </p:cNvPr>
            <p:cNvSpPr/>
            <p:nvPr/>
          </p:nvSpPr>
          <p:spPr>
            <a:xfrm flipH="1">
              <a:off x="6523355" y="1313446"/>
              <a:ext cx="7831" cy="4591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2" y="0"/>
                  </a:moveTo>
                  <a:cubicBezTo>
                    <a:pt x="37" y="0"/>
                    <a:pt x="1" y="24"/>
                    <a:pt x="1" y="60"/>
                  </a:cubicBezTo>
                  <a:lnTo>
                    <a:pt x="144" y="84"/>
                  </a:lnTo>
                  <a:cubicBezTo>
                    <a:pt x="144" y="48"/>
                    <a:pt x="120" y="12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10817;p59">
              <a:extLst>
                <a:ext uri="{FF2B5EF4-FFF2-40B4-BE49-F238E27FC236}">
                  <a16:creationId xmlns:a16="http://schemas.microsoft.com/office/drawing/2014/main" id="{6B1A2D26-AED1-C72D-5DEB-C1494E1C388B}"/>
                </a:ext>
              </a:extLst>
            </p:cNvPr>
            <p:cNvSpPr/>
            <p:nvPr/>
          </p:nvSpPr>
          <p:spPr>
            <a:xfrm flipH="1">
              <a:off x="6548577" y="1310854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12" y="25"/>
                    <a:pt x="0" y="60"/>
                  </a:cubicBezTo>
                  <a:lnTo>
                    <a:pt x="156" y="84"/>
                  </a:lnTo>
                  <a:cubicBezTo>
                    <a:pt x="156" y="36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10818;p59">
              <a:extLst>
                <a:ext uri="{FF2B5EF4-FFF2-40B4-BE49-F238E27FC236}">
                  <a16:creationId xmlns:a16="http://schemas.microsoft.com/office/drawing/2014/main" id="{E45D012E-6A29-B57E-DD4D-C7D57655EAC9}"/>
                </a:ext>
              </a:extLst>
            </p:cNvPr>
            <p:cNvSpPr/>
            <p:nvPr/>
          </p:nvSpPr>
          <p:spPr>
            <a:xfrm flipH="1">
              <a:off x="6534373" y="1299890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0"/>
                  </a:moveTo>
                  <a:cubicBezTo>
                    <a:pt x="48" y="0"/>
                    <a:pt x="12" y="24"/>
                    <a:pt x="0" y="60"/>
                  </a:cubicBezTo>
                  <a:cubicBezTo>
                    <a:pt x="0" y="108"/>
                    <a:pt x="24" y="144"/>
                    <a:pt x="72" y="144"/>
                  </a:cubicBezTo>
                  <a:cubicBezTo>
                    <a:pt x="108" y="144"/>
                    <a:pt x="144" y="120"/>
                    <a:pt x="156" y="84"/>
                  </a:cubicBezTo>
                  <a:cubicBezTo>
                    <a:pt x="156" y="48"/>
                    <a:pt x="132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10819;p59">
              <a:extLst>
                <a:ext uri="{FF2B5EF4-FFF2-40B4-BE49-F238E27FC236}">
                  <a16:creationId xmlns:a16="http://schemas.microsoft.com/office/drawing/2014/main" id="{ECAF813C-A170-461E-372F-969B4745D268}"/>
                </a:ext>
              </a:extLst>
            </p:cNvPr>
            <p:cNvSpPr/>
            <p:nvPr/>
          </p:nvSpPr>
          <p:spPr>
            <a:xfrm flipH="1">
              <a:off x="6560188" y="1296488"/>
              <a:ext cx="8425" cy="7993"/>
            </a:xfrm>
            <a:custGeom>
              <a:avLst/>
              <a:gdLst/>
              <a:ahLst/>
              <a:cxnLst/>
              <a:rect l="l" t="t" r="r" b="b"/>
              <a:pathLst>
                <a:path w="156" h="148" extrusionOk="0">
                  <a:moveTo>
                    <a:pt x="72" y="1"/>
                  </a:moveTo>
                  <a:cubicBezTo>
                    <a:pt x="37" y="1"/>
                    <a:pt x="12" y="24"/>
                    <a:pt x="12" y="63"/>
                  </a:cubicBezTo>
                  <a:cubicBezTo>
                    <a:pt x="0" y="99"/>
                    <a:pt x="36" y="147"/>
                    <a:pt x="72" y="147"/>
                  </a:cubicBezTo>
                  <a:cubicBezTo>
                    <a:pt x="108" y="147"/>
                    <a:pt x="156" y="123"/>
                    <a:pt x="156" y="87"/>
                  </a:cubicBezTo>
                  <a:cubicBezTo>
                    <a:pt x="156" y="39"/>
                    <a:pt x="132" y="4"/>
                    <a:pt x="96" y="4"/>
                  </a:cubicBez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10820;p59">
              <a:extLst>
                <a:ext uri="{FF2B5EF4-FFF2-40B4-BE49-F238E27FC236}">
                  <a16:creationId xmlns:a16="http://schemas.microsoft.com/office/drawing/2014/main" id="{FA595785-1622-9D70-76C8-1C57EA537FB1}"/>
                </a:ext>
              </a:extLst>
            </p:cNvPr>
            <p:cNvSpPr/>
            <p:nvPr/>
          </p:nvSpPr>
          <p:spPr>
            <a:xfrm flipH="1">
              <a:off x="6585355" y="1292653"/>
              <a:ext cx="8479" cy="8587"/>
            </a:xfrm>
            <a:custGeom>
              <a:avLst/>
              <a:gdLst/>
              <a:ahLst/>
              <a:cxnLst/>
              <a:rect l="l" t="t" r="r" b="b"/>
              <a:pathLst>
                <a:path w="157" h="159" extrusionOk="0">
                  <a:moveTo>
                    <a:pt x="70" y="0"/>
                  </a:moveTo>
                  <a:cubicBezTo>
                    <a:pt x="39" y="0"/>
                    <a:pt x="11" y="32"/>
                    <a:pt x="1" y="63"/>
                  </a:cubicBezTo>
                  <a:cubicBezTo>
                    <a:pt x="1" y="110"/>
                    <a:pt x="25" y="146"/>
                    <a:pt x="61" y="158"/>
                  </a:cubicBezTo>
                  <a:cubicBezTo>
                    <a:pt x="108" y="158"/>
                    <a:pt x="144" y="134"/>
                    <a:pt x="144" y="87"/>
                  </a:cubicBezTo>
                  <a:cubicBezTo>
                    <a:pt x="156" y="51"/>
                    <a:pt x="132" y="3"/>
                    <a:pt x="85" y="3"/>
                  </a:cubicBezTo>
                  <a:cubicBezTo>
                    <a:pt x="80" y="1"/>
                    <a:pt x="7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10821;p59">
              <a:extLst>
                <a:ext uri="{FF2B5EF4-FFF2-40B4-BE49-F238E27FC236}">
                  <a16:creationId xmlns:a16="http://schemas.microsoft.com/office/drawing/2014/main" id="{7EC7D37A-3999-82C5-856A-DBFFC65EF2B9}"/>
                </a:ext>
              </a:extLst>
            </p:cNvPr>
            <p:cNvSpPr/>
            <p:nvPr/>
          </p:nvSpPr>
          <p:spPr>
            <a:xfrm flipH="1">
              <a:off x="6573744" y="1307613"/>
              <a:ext cx="8425" cy="5239"/>
            </a:xfrm>
            <a:custGeom>
              <a:avLst/>
              <a:gdLst/>
              <a:ahLst/>
              <a:cxnLst/>
              <a:rect l="l" t="t" r="r" b="b"/>
              <a:pathLst>
                <a:path w="156" h="97" extrusionOk="0">
                  <a:moveTo>
                    <a:pt x="84" y="1"/>
                  </a:moveTo>
                  <a:cubicBezTo>
                    <a:pt x="36" y="1"/>
                    <a:pt x="0" y="37"/>
                    <a:pt x="0" y="73"/>
                  </a:cubicBezTo>
                  <a:lnTo>
                    <a:pt x="144" y="96"/>
                  </a:lnTo>
                  <a:cubicBezTo>
                    <a:pt x="156" y="49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10822;p59">
              <a:extLst>
                <a:ext uri="{FF2B5EF4-FFF2-40B4-BE49-F238E27FC236}">
                  <a16:creationId xmlns:a16="http://schemas.microsoft.com/office/drawing/2014/main" id="{317FCE1B-B0BB-9A8C-1945-D248572E5451}"/>
                </a:ext>
              </a:extLst>
            </p:cNvPr>
            <p:cNvSpPr/>
            <p:nvPr/>
          </p:nvSpPr>
          <p:spPr>
            <a:xfrm flipH="1">
              <a:off x="6570503" y="1285038"/>
              <a:ext cx="8479" cy="4591"/>
            </a:xfrm>
            <a:custGeom>
              <a:avLst/>
              <a:gdLst/>
              <a:ahLst/>
              <a:cxnLst/>
              <a:rect l="l" t="t" r="r" b="b"/>
              <a:pathLst>
                <a:path w="157" h="85" extrusionOk="0">
                  <a:moveTo>
                    <a:pt x="13" y="0"/>
                  </a:moveTo>
                  <a:cubicBezTo>
                    <a:pt x="1" y="36"/>
                    <a:pt x="25" y="72"/>
                    <a:pt x="73" y="84"/>
                  </a:cubicBezTo>
                  <a:cubicBezTo>
                    <a:pt x="108" y="84"/>
                    <a:pt x="144" y="60"/>
                    <a:pt x="156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10823;p59">
              <a:extLst>
                <a:ext uri="{FF2B5EF4-FFF2-40B4-BE49-F238E27FC236}">
                  <a16:creationId xmlns:a16="http://schemas.microsoft.com/office/drawing/2014/main" id="{4BEBC5BD-F9F8-512C-D037-FEF500428EAB}"/>
                </a:ext>
              </a:extLst>
            </p:cNvPr>
            <p:cNvSpPr/>
            <p:nvPr/>
          </p:nvSpPr>
          <p:spPr>
            <a:xfrm flipH="1">
              <a:off x="6545336" y="1288927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12" y="0"/>
                  </a:moveTo>
                  <a:cubicBezTo>
                    <a:pt x="0" y="36"/>
                    <a:pt x="24" y="84"/>
                    <a:pt x="72" y="84"/>
                  </a:cubicBezTo>
                  <a:cubicBezTo>
                    <a:pt x="77" y="85"/>
                    <a:pt x="82" y="86"/>
                    <a:pt x="86" y="86"/>
                  </a:cubicBezTo>
                  <a:cubicBezTo>
                    <a:pt x="117" y="86"/>
                    <a:pt x="145" y="55"/>
                    <a:pt x="156" y="24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10824;p59">
              <a:extLst>
                <a:ext uri="{FF2B5EF4-FFF2-40B4-BE49-F238E27FC236}">
                  <a16:creationId xmlns:a16="http://schemas.microsoft.com/office/drawing/2014/main" id="{44B15E67-8928-0C43-E288-938272C61BF1}"/>
                </a:ext>
              </a:extLst>
            </p:cNvPr>
            <p:cNvSpPr/>
            <p:nvPr/>
          </p:nvSpPr>
          <p:spPr>
            <a:xfrm flipH="1">
              <a:off x="6520169" y="1293409"/>
              <a:ext cx="8425" cy="4105"/>
            </a:xfrm>
            <a:custGeom>
              <a:avLst/>
              <a:gdLst/>
              <a:ahLst/>
              <a:cxnLst/>
              <a:rect l="l" t="t" r="r" b="b"/>
              <a:pathLst>
                <a:path w="156" h="76" extrusionOk="0">
                  <a:moveTo>
                    <a:pt x="12" y="1"/>
                  </a:moveTo>
                  <a:cubicBezTo>
                    <a:pt x="0" y="37"/>
                    <a:pt x="36" y="73"/>
                    <a:pt x="72" y="73"/>
                  </a:cubicBezTo>
                  <a:cubicBezTo>
                    <a:pt x="79" y="75"/>
                    <a:pt x="85" y="76"/>
                    <a:pt x="91" y="76"/>
                  </a:cubicBezTo>
                  <a:cubicBezTo>
                    <a:pt x="120" y="76"/>
                    <a:pt x="146" y="54"/>
                    <a:pt x="156" y="25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10825;p59">
              <a:extLst>
                <a:ext uri="{FF2B5EF4-FFF2-40B4-BE49-F238E27FC236}">
                  <a16:creationId xmlns:a16="http://schemas.microsoft.com/office/drawing/2014/main" id="{160A83E1-007E-7E57-82CB-BCEB4C4D0F64}"/>
                </a:ext>
              </a:extLst>
            </p:cNvPr>
            <p:cNvSpPr/>
            <p:nvPr/>
          </p:nvSpPr>
          <p:spPr>
            <a:xfrm flipH="1">
              <a:off x="6511096" y="1326354"/>
              <a:ext cx="8479" cy="7183"/>
            </a:xfrm>
            <a:custGeom>
              <a:avLst/>
              <a:gdLst/>
              <a:ahLst/>
              <a:cxnLst/>
              <a:rect l="l" t="t" r="r" b="b"/>
              <a:pathLst>
                <a:path w="157" h="133" extrusionOk="0">
                  <a:moveTo>
                    <a:pt x="85" y="1"/>
                  </a:moveTo>
                  <a:cubicBezTo>
                    <a:pt x="37" y="1"/>
                    <a:pt x="1" y="24"/>
                    <a:pt x="1" y="60"/>
                  </a:cubicBezTo>
                  <a:cubicBezTo>
                    <a:pt x="1" y="96"/>
                    <a:pt x="37" y="132"/>
                    <a:pt x="73" y="132"/>
                  </a:cubicBezTo>
                  <a:cubicBezTo>
                    <a:pt x="108" y="132"/>
                    <a:pt x="144" y="108"/>
                    <a:pt x="144" y="72"/>
                  </a:cubicBezTo>
                  <a:cubicBezTo>
                    <a:pt x="156" y="36"/>
                    <a:pt x="120" y="13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10826;p59">
              <a:extLst>
                <a:ext uri="{FF2B5EF4-FFF2-40B4-BE49-F238E27FC236}">
                  <a16:creationId xmlns:a16="http://schemas.microsoft.com/office/drawing/2014/main" id="{8D46AE06-F893-9129-CBFE-013CB3DD1616}"/>
                </a:ext>
              </a:extLst>
            </p:cNvPr>
            <p:cNvSpPr/>
            <p:nvPr/>
          </p:nvSpPr>
          <p:spPr>
            <a:xfrm flipH="1">
              <a:off x="6524651" y="1337317"/>
              <a:ext cx="8479" cy="3943"/>
            </a:xfrm>
            <a:custGeom>
              <a:avLst/>
              <a:gdLst/>
              <a:ahLst/>
              <a:cxnLst/>
              <a:rect l="l" t="t" r="r" b="b"/>
              <a:pathLst>
                <a:path w="157" h="73" extrusionOk="0">
                  <a:moveTo>
                    <a:pt x="84" y="1"/>
                  </a:moveTo>
                  <a:cubicBezTo>
                    <a:pt x="37" y="1"/>
                    <a:pt x="1" y="25"/>
                    <a:pt x="1" y="61"/>
                  </a:cubicBezTo>
                  <a:lnTo>
                    <a:pt x="144" y="73"/>
                  </a:ln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10827;p59">
              <a:extLst>
                <a:ext uri="{FF2B5EF4-FFF2-40B4-BE49-F238E27FC236}">
                  <a16:creationId xmlns:a16="http://schemas.microsoft.com/office/drawing/2014/main" id="{4B817C9A-62EC-BC85-90C5-E9D510896FB2}"/>
                </a:ext>
              </a:extLst>
            </p:cNvPr>
            <p:cNvSpPr/>
            <p:nvPr/>
          </p:nvSpPr>
          <p:spPr>
            <a:xfrm flipH="1">
              <a:off x="6550521" y="1336021"/>
              <a:ext cx="7777" cy="394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1"/>
                  </a:moveTo>
                  <a:cubicBezTo>
                    <a:pt x="36" y="1"/>
                    <a:pt x="0" y="25"/>
                    <a:pt x="0" y="73"/>
                  </a:cubicBezTo>
                  <a:lnTo>
                    <a:pt x="144" y="73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10828;p59">
              <a:extLst>
                <a:ext uri="{FF2B5EF4-FFF2-40B4-BE49-F238E27FC236}">
                  <a16:creationId xmlns:a16="http://schemas.microsoft.com/office/drawing/2014/main" id="{751D88C7-8972-B36A-A7A5-936CAB34D525}"/>
                </a:ext>
              </a:extLst>
            </p:cNvPr>
            <p:cNvSpPr/>
            <p:nvPr/>
          </p:nvSpPr>
          <p:spPr>
            <a:xfrm flipH="1">
              <a:off x="6536911" y="1324410"/>
              <a:ext cx="8479" cy="7831"/>
            </a:xfrm>
            <a:custGeom>
              <a:avLst/>
              <a:gdLst/>
              <a:ahLst/>
              <a:cxnLst/>
              <a:rect l="l" t="t" r="r" b="b"/>
              <a:pathLst>
                <a:path w="157" h="145" extrusionOk="0">
                  <a:moveTo>
                    <a:pt x="84" y="1"/>
                  </a:moveTo>
                  <a:cubicBezTo>
                    <a:pt x="48" y="1"/>
                    <a:pt x="13" y="25"/>
                    <a:pt x="1" y="60"/>
                  </a:cubicBezTo>
                  <a:cubicBezTo>
                    <a:pt x="1" y="108"/>
                    <a:pt x="36" y="144"/>
                    <a:pt x="72" y="144"/>
                  </a:cubicBezTo>
                  <a:cubicBezTo>
                    <a:pt x="120" y="144"/>
                    <a:pt x="144" y="120"/>
                    <a:pt x="156" y="72"/>
                  </a:cubicBezTo>
                  <a:cubicBezTo>
                    <a:pt x="156" y="37"/>
                    <a:pt x="12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10829;p59">
              <a:extLst>
                <a:ext uri="{FF2B5EF4-FFF2-40B4-BE49-F238E27FC236}">
                  <a16:creationId xmlns:a16="http://schemas.microsoft.com/office/drawing/2014/main" id="{C24F7794-CC8F-FD5C-75D4-8C0AAB14B7E7}"/>
                </a:ext>
              </a:extLst>
            </p:cNvPr>
            <p:cNvSpPr/>
            <p:nvPr/>
          </p:nvSpPr>
          <p:spPr>
            <a:xfrm flipH="1">
              <a:off x="6562780" y="1322357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70" y="1"/>
                  </a:moveTo>
                  <a:cubicBezTo>
                    <a:pt x="39" y="1"/>
                    <a:pt x="11" y="33"/>
                    <a:pt x="0" y="75"/>
                  </a:cubicBezTo>
                  <a:cubicBezTo>
                    <a:pt x="0" y="110"/>
                    <a:pt x="36" y="146"/>
                    <a:pt x="72" y="146"/>
                  </a:cubicBezTo>
                  <a:cubicBezTo>
                    <a:pt x="120" y="146"/>
                    <a:pt x="144" y="122"/>
                    <a:pt x="156" y="75"/>
                  </a:cubicBezTo>
                  <a:cubicBezTo>
                    <a:pt x="156" y="39"/>
                    <a:pt x="132" y="3"/>
                    <a:pt x="84" y="3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10830;p59">
              <a:extLst>
                <a:ext uri="{FF2B5EF4-FFF2-40B4-BE49-F238E27FC236}">
                  <a16:creationId xmlns:a16="http://schemas.microsoft.com/office/drawing/2014/main" id="{87C59FD1-18B2-35EC-0249-263E1F0CF48E}"/>
                </a:ext>
              </a:extLst>
            </p:cNvPr>
            <p:cNvSpPr/>
            <p:nvPr/>
          </p:nvSpPr>
          <p:spPr>
            <a:xfrm flipH="1">
              <a:off x="6588596" y="1319927"/>
              <a:ext cx="8425" cy="9073"/>
            </a:xfrm>
            <a:custGeom>
              <a:avLst/>
              <a:gdLst/>
              <a:ahLst/>
              <a:cxnLst/>
              <a:rect l="l" t="t" r="r" b="b"/>
              <a:pathLst>
                <a:path w="156" h="168" extrusionOk="0">
                  <a:moveTo>
                    <a:pt x="84" y="0"/>
                  </a:moveTo>
                  <a:cubicBezTo>
                    <a:pt x="48" y="0"/>
                    <a:pt x="12" y="36"/>
                    <a:pt x="12" y="84"/>
                  </a:cubicBezTo>
                  <a:cubicBezTo>
                    <a:pt x="0" y="120"/>
                    <a:pt x="36" y="155"/>
                    <a:pt x="72" y="167"/>
                  </a:cubicBezTo>
                  <a:cubicBezTo>
                    <a:pt x="120" y="167"/>
                    <a:pt x="156" y="132"/>
                    <a:pt x="156" y="96"/>
                  </a:cubicBezTo>
                  <a:cubicBezTo>
                    <a:pt x="156" y="48"/>
                    <a:pt x="132" y="12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10831;p59">
              <a:extLst>
                <a:ext uri="{FF2B5EF4-FFF2-40B4-BE49-F238E27FC236}">
                  <a16:creationId xmlns:a16="http://schemas.microsoft.com/office/drawing/2014/main" id="{512AF345-D3D7-23D7-52A8-F5D6C10D5704}"/>
                </a:ext>
              </a:extLst>
            </p:cNvPr>
            <p:cNvSpPr/>
            <p:nvPr/>
          </p:nvSpPr>
          <p:spPr>
            <a:xfrm flipH="1">
              <a:off x="6576336" y="1334779"/>
              <a:ext cx="7777" cy="4537"/>
            </a:xfrm>
            <a:custGeom>
              <a:avLst/>
              <a:gdLst/>
              <a:ahLst/>
              <a:cxnLst/>
              <a:rect l="l" t="t" r="r" b="b"/>
              <a:pathLst>
                <a:path w="144" h="84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lnTo>
                    <a:pt x="144" y="84"/>
                  </a:ln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10832;p59">
              <a:extLst>
                <a:ext uri="{FF2B5EF4-FFF2-40B4-BE49-F238E27FC236}">
                  <a16:creationId xmlns:a16="http://schemas.microsoft.com/office/drawing/2014/main" id="{3321B5B1-6306-9260-C0D0-942C128EA321}"/>
                </a:ext>
              </a:extLst>
            </p:cNvPr>
            <p:cNvSpPr/>
            <p:nvPr/>
          </p:nvSpPr>
          <p:spPr>
            <a:xfrm flipH="1">
              <a:off x="6574392" y="1311502"/>
              <a:ext cx="7777" cy="4699"/>
            </a:xfrm>
            <a:custGeom>
              <a:avLst/>
              <a:gdLst/>
              <a:ahLst/>
              <a:cxnLst/>
              <a:rect l="l" t="t" r="r" b="b"/>
              <a:pathLst>
                <a:path w="144" h="87" extrusionOk="0">
                  <a:moveTo>
                    <a:pt x="0" y="1"/>
                  </a:moveTo>
                  <a:cubicBezTo>
                    <a:pt x="0" y="48"/>
                    <a:pt x="24" y="84"/>
                    <a:pt x="72" y="84"/>
                  </a:cubicBezTo>
                  <a:cubicBezTo>
                    <a:pt x="77" y="86"/>
                    <a:pt x="81" y="87"/>
                    <a:pt x="86" y="87"/>
                  </a:cubicBezTo>
                  <a:cubicBezTo>
                    <a:pt x="117" y="87"/>
                    <a:pt x="144" y="56"/>
                    <a:pt x="144" y="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10833;p59">
              <a:extLst>
                <a:ext uri="{FF2B5EF4-FFF2-40B4-BE49-F238E27FC236}">
                  <a16:creationId xmlns:a16="http://schemas.microsoft.com/office/drawing/2014/main" id="{70CE2723-9B9A-3DBE-94A6-BA7EA09F9B2F}"/>
                </a:ext>
              </a:extLst>
            </p:cNvPr>
            <p:cNvSpPr/>
            <p:nvPr/>
          </p:nvSpPr>
          <p:spPr>
            <a:xfrm flipH="1">
              <a:off x="6548577" y="1314094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0" y="0"/>
                  </a:moveTo>
                  <a:cubicBezTo>
                    <a:pt x="0" y="48"/>
                    <a:pt x="36" y="84"/>
                    <a:pt x="72" y="84"/>
                  </a:cubicBezTo>
                  <a:cubicBezTo>
                    <a:pt x="108" y="84"/>
                    <a:pt x="144" y="60"/>
                    <a:pt x="156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10834;p59">
              <a:extLst>
                <a:ext uri="{FF2B5EF4-FFF2-40B4-BE49-F238E27FC236}">
                  <a16:creationId xmlns:a16="http://schemas.microsoft.com/office/drawing/2014/main" id="{AB393D86-8C6F-FCD4-07D0-FCFAC93C0DA0}"/>
                </a:ext>
              </a:extLst>
            </p:cNvPr>
            <p:cNvSpPr/>
            <p:nvPr/>
          </p:nvSpPr>
          <p:spPr>
            <a:xfrm flipH="1">
              <a:off x="6523355" y="1316687"/>
              <a:ext cx="8479" cy="4537"/>
            </a:xfrm>
            <a:custGeom>
              <a:avLst/>
              <a:gdLst/>
              <a:ahLst/>
              <a:cxnLst/>
              <a:rect l="l" t="t" r="r" b="b"/>
              <a:pathLst>
                <a:path w="157" h="84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48"/>
                    <a:pt x="37" y="72"/>
                    <a:pt x="72" y="84"/>
                  </a:cubicBezTo>
                  <a:cubicBezTo>
                    <a:pt x="120" y="84"/>
                    <a:pt x="156" y="60"/>
                    <a:pt x="156" y="2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10835;p59">
              <a:extLst>
                <a:ext uri="{FF2B5EF4-FFF2-40B4-BE49-F238E27FC236}">
                  <a16:creationId xmlns:a16="http://schemas.microsoft.com/office/drawing/2014/main" id="{BE5FF696-F550-5600-2A5D-BD0AEEF24EAE}"/>
                </a:ext>
              </a:extLst>
            </p:cNvPr>
            <p:cNvSpPr/>
            <p:nvPr/>
          </p:nvSpPr>
          <p:spPr>
            <a:xfrm flipH="1">
              <a:off x="6576336" y="1338613"/>
              <a:ext cx="7777" cy="4591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0" y="1"/>
                  </a:moveTo>
                  <a:cubicBezTo>
                    <a:pt x="0" y="49"/>
                    <a:pt x="24" y="84"/>
                    <a:pt x="72" y="84"/>
                  </a:cubicBezTo>
                  <a:cubicBezTo>
                    <a:pt x="108" y="84"/>
                    <a:pt x="144" y="49"/>
                    <a:pt x="144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10836;p59">
              <a:extLst>
                <a:ext uri="{FF2B5EF4-FFF2-40B4-BE49-F238E27FC236}">
                  <a16:creationId xmlns:a16="http://schemas.microsoft.com/office/drawing/2014/main" id="{D9DC32FD-5DFF-F0D7-D362-A03F605E067D}"/>
                </a:ext>
              </a:extLst>
            </p:cNvPr>
            <p:cNvSpPr/>
            <p:nvPr/>
          </p:nvSpPr>
          <p:spPr>
            <a:xfrm flipH="1">
              <a:off x="6550521" y="1339910"/>
              <a:ext cx="8425" cy="394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12" y="1"/>
                  </a:moveTo>
                  <a:cubicBezTo>
                    <a:pt x="1" y="37"/>
                    <a:pt x="36" y="72"/>
                    <a:pt x="72" y="72"/>
                  </a:cubicBezTo>
                  <a:cubicBezTo>
                    <a:pt x="120" y="72"/>
                    <a:pt x="156" y="48"/>
                    <a:pt x="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10837;p59">
              <a:extLst>
                <a:ext uri="{FF2B5EF4-FFF2-40B4-BE49-F238E27FC236}">
                  <a16:creationId xmlns:a16="http://schemas.microsoft.com/office/drawing/2014/main" id="{359370C8-CB2F-F5A2-D802-08DED4D987AB}"/>
                </a:ext>
              </a:extLst>
            </p:cNvPr>
            <p:cNvSpPr/>
            <p:nvPr/>
          </p:nvSpPr>
          <p:spPr>
            <a:xfrm flipH="1">
              <a:off x="6525299" y="1340558"/>
              <a:ext cx="7831" cy="3943"/>
            </a:xfrm>
            <a:custGeom>
              <a:avLst/>
              <a:gdLst/>
              <a:ahLst/>
              <a:cxnLst/>
              <a:rect l="l" t="t" r="r" b="b"/>
              <a:pathLst>
                <a:path w="145" h="73" extrusionOk="0">
                  <a:moveTo>
                    <a:pt x="1" y="1"/>
                  </a:moveTo>
                  <a:cubicBezTo>
                    <a:pt x="1" y="48"/>
                    <a:pt x="37" y="72"/>
                    <a:pt x="73" y="72"/>
                  </a:cubicBezTo>
                  <a:cubicBezTo>
                    <a:pt x="108" y="72"/>
                    <a:pt x="144" y="48"/>
                    <a:pt x="144" y="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10838;p59">
              <a:extLst>
                <a:ext uri="{FF2B5EF4-FFF2-40B4-BE49-F238E27FC236}">
                  <a16:creationId xmlns:a16="http://schemas.microsoft.com/office/drawing/2014/main" id="{77C93EFC-110A-D19E-B568-F2A5ABCD50F5}"/>
                </a:ext>
              </a:extLst>
            </p:cNvPr>
            <p:cNvSpPr/>
            <p:nvPr/>
          </p:nvSpPr>
          <p:spPr>
            <a:xfrm flipH="1">
              <a:off x="6538207" y="1349631"/>
              <a:ext cx="7831" cy="7777"/>
            </a:xfrm>
            <a:custGeom>
              <a:avLst/>
              <a:gdLst/>
              <a:ahLst/>
              <a:cxnLst/>
              <a:rect l="l" t="t" r="r" b="b"/>
              <a:pathLst>
                <a:path w="145" h="144" extrusionOk="0">
                  <a:moveTo>
                    <a:pt x="72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08"/>
                    <a:pt x="37" y="143"/>
                    <a:pt x="72" y="143"/>
                  </a:cubicBezTo>
                  <a:cubicBezTo>
                    <a:pt x="108" y="143"/>
                    <a:pt x="144" y="108"/>
                    <a:pt x="144" y="72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10839;p59">
              <a:extLst>
                <a:ext uri="{FF2B5EF4-FFF2-40B4-BE49-F238E27FC236}">
                  <a16:creationId xmlns:a16="http://schemas.microsoft.com/office/drawing/2014/main" id="{80F514EC-2F94-3E45-6B6C-CE79918B264C}"/>
                </a:ext>
              </a:extLst>
            </p:cNvPr>
            <p:cNvSpPr/>
            <p:nvPr/>
          </p:nvSpPr>
          <p:spPr>
            <a:xfrm flipH="1">
              <a:off x="6564077" y="1348983"/>
              <a:ext cx="7777" cy="8425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08" y="155"/>
                    <a:pt x="144" y="120"/>
                    <a:pt x="144" y="84"/>
                  </a:cubicBezTo>
                  <a:cubicBezTo>
                    <a:pt x="144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10840;p59">
              <a:extLst>
                <a:ext uri="{FF2B5EF4-FFF2-40B4-BE49-F238E27FC236}">
                  <a16:creationId xmlns:a16="http://schemas.microsoft.com/office/drawing/2014/main" id="{34E0C27D-114A-2634-9483-F481E0DAB03D}"/>
                </a:ext>
              </a:extLst>
            </p:cNvPr>
            <p:cNvSpPr/>
            <p:nvPr/>
          </p:nvSpPr>
          <p:spPr>
            <a:xfrm flipH="1">
              <a:off x="7097451" y="1974656"/>
              <a:ext cx="7777" cy="6535"/>
            </a:xfrm>
            <a:custGeom>
              <a:avLst/>
              <a:gdLst/>
              <a:ahLst/>
              <a:cxnLst/>
              <a:rect l="l" t="t" r="r" b="b"/>
              <a:pathLst>
                <a:path w="144" h="121" extrusionOk="0">
                  <a:moveTo>
                    <a:pt x="77" y="0"/>
                  </a:moveTo>
                  <a:cubicBezTo>
                    <a:pt x="63" y="0"/>
                    <a:pt x="49" y="4"/>
                    <a:pt x="36" y="13"/>
                  </a:cubicBezTo>
                  <a:cubicBezTo>
                    <a:pt x="0" y="37"/>
                    <a:pt x="0" y="85"/>
                    <a:pt x="24" y="120"/>
                  </a:cubicBezTo>
                  <a:lnTo>
                    <a:pt x="144" y="37"/>
                  </a:lnTo>
                  <a:cubicBezTo>
                    <a:pt x="128" y="14"/>
                    <a:pt x="10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10841;p59">
              <a:extLst>
                <a:ext uri="{FF2B5EF4-FFF2-40B4-BE49-F238E27FC236}">
                  <a16:creationId xmlns:a16="http://schemas.microsoft.com/office/drawing/2014/main" id="{3612D4DC-FEDF-987B-BCA8-E480963F3807}"/>
                </a:ext>
              </a:extLst>
            </p:cNvPr>
            <p:cNvSpPr/>
            <p:nvPr/>
          </p:nvSpPr>
          <p:spPr>
            <a:xfrm flipH="1">
              <a:off x="7077415" y="1959102"/>
              <a:ext cx="7831" cy="6589"/>
            </a:xfrm>
            <a:custGeom>
              <a:avLst/>
              <a:gdLst/>
              <a:ahLst/>
              <a:cxnLst/>
              <a:rect l="l" t="t" r="r" b="b"/>
              <a:pathLst>
                <a:path w="145" h="122" extrusionOk="0">
                  <a:moveTo>
                    <a:pt x="84" y="1"/>
                  </a:moveTo>
                  <a:cubicBezTo>
                    <a:pt x="71" y="1"/>
                    <a:pt x="58" y="5"/>
                    <a:pt x="49" y="14"/>
                  </a:cubicBezTo>
                  <a:cubicBezTo>
                    <a:pt x="13" y="38"/>
                    <a:pt x="1" y="86"/>
                    <a:pt x="37" y="122"/>
                  </a:cubicBezTo>
                  <a:lnTo>
                    <a:pt x="144" y="26"/>
                  </a:lnTo>
                  <a:cubicBezTo>
                    <a:pt x="130" y="11"/>
                    <a:pt x="10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10842;p59">
              <a:extLst>
                <a:ext uri="{FF2B5EF4-FFF2-40B4-BE49-F238E27FC236}">
                  <a16:creationId xmlns:a16="http://schemas.microsoft.com/office/drawing/2014/main" id="{8BD36DF1-95BF-4EA7-E9D7-BE292510B531}"/>
                </a:ext>
              </a:extLst>
            </p:cNvPr>
            <p:cNvSpPr/>
            <p:nvPr/>
          </p:nvSpPr>
          <p:spPr>
            <a:xfrm flipH="1">
              <a:off x="7056730" y="1943602"/>
              <a:ext cx="7831" cy="6589"/>
            </a:xfrm>
            <a:custGeom>
              <a:avLst/>
              <a:gdLst/>
              <a:ahLst/>
              <a:cxnLst/>
              <a:rect l="l" t="t" r="r" b="b"/>
              <a:pathLst>
                <a:path w="145" h="122" extrusionOk="0">
                  <a:moveTo>
                    <a:pt x="81" y="1"/>
                  </a:moveTo>
                  <a:cubicBezTo>
                    <a:pt x="66" y="1"/>
                    <a:pt x="50" y="5"/>
                    <a:pt x="36" y="14"/>
                  </a:cubicBezTo>
                  <a:cubicBezTo>
                    <a:pt x="13" y="38"/>
                    <a:pt x="1" y="86"/>
                    <a:pt x="24" y="122"/>
                  </a:cubicBezTo>
                  <a:lnTo>
                    <a:pt x="144" y="26"/>
                  </a:lnTo>
                  <a:cubicBezTo>
                    <a:pt x="129" y="11"/>
                    <a:pt x="105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10843;p59">
              <a:extLst>
                <a:ext uri="{FF2B5EF4-FFF2-40B4-BE49-F238E27FC236}">
                  <a16:creationId xmlns:a16="http://schemas.microsoft.com/office/drawing/2014/main" id="{26C1820D-E39C-A667-67E8-97D983F2DB3E}"/>
                </a:ext>
              </a:extLst>
            </p:cNvPr>
            <p:cNvSpPr/>
            <p:nvPr/>
          </p:nvSpPr>
          <p:spPr>
            <a:xfrm flipH="1">
              <a:off x="7073526" y="1941063"/>
              <a:ext cx="9127" cy="7885"/>
            </a:xfrm>
            <a:custGeom>
              <a:avLst/>
              <a:gdLst/>
              <a:ahLst/>
              <a:cxnLst/>
              <a:rect l="l" t="t" r="r" b="b"/>
              <a:pathLst>
                <a:path w="169" h="146" extrusionOk="0">
                  <a:moveTo>
                    <a:pt x="89" y="1"/>
                  </a:moveTo>
                  <a:cubicBezTo>
                    <a:pt x="76" y="1"/>
                    <a:pt x="61" y="5"/>
                    <a:pt x="49" y="13"/>
                  </a:cubicBezTo>
                  <a:cubicBezTo>
                    <a:pt x="13" y="37"/>
                    <a:pt x="1" y="85"/>
                    <a:pt x="25" y="109"/>
                  </a:cubicBezTo>
                  <a:cubicBezTo>
                    <a:pt x="40" y="132"/>
                    <a:pt x="66" y="145"/>
                    <a:pt x="91" y="145"/>
                  </a:cubicBezTo>
                  <a:cubicBezTo>
                    <a:pt x="105" y="145"/>
                    <a:pt x="120" y="141"/>
                    <a:pt x="132" y="133"/>
                  </a:cubicBezTo>
                  <a:cubicBezTo>
                    <a:pt x="156" y="109"/>
                    <a:pt x="168" y="61"/>
                    <a:pt x="144" y="37"/>
                  </a:cubicBezTo>
                  <a:cubicBezTo>
                    <a:pt x="137" y="14"/>
                    <a:pt x="11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10844;p59">
              <a:extLst>
                <a:ext uri="{FF2B5EF4-FFF2-40B4-BE49-F238E27FC236}">
                  <a16:creationId xmlns:a16="http://schemas.microsoft.com/office/drawing/2014/main" id="{1170D362-6D6E-21F7-0B8E-95EB0A7DF0B5}"/>
                </a:ext>
              </a:extLst>
            </p:cNvPr>
            <p:cNvSpPr/>
            <p:nvPr/>
          </p:nvSpPr>
          <p:spPr>
            <a:xfrm flipH="1">
              <a:off x="7094859" y="1955267"/>
              <a:ext cx="9073" cy="8533"/>
            </a:xfrm>
            <a:custGeom>
              <a:avLst/>
              <a:gdLst/>
              <a:ahLst/>
              <a:cxnLst/>
              <a:rect l="l" t="t" r="r" b="b"/>
              <a:pathLst>
                <a:path w="168" h="158" extrusionOk="0">
                  <a:moveTo>
                    <a:pt x="89" y="1"/>
                  </a:moveTo>
                  <a:cubicBezTo>
                    <a:pt x="75" y="1"/>
                    <a:pt x="61" y="5"/>
                    <a:pt x="48" y="13"/>
                  </a:cubicBezTo>
                  <a:cubicBezTo>
                    <a:pt x="12" y="37"/>
                    <a:pt x="0" y="85"/>
                    <a:pt x="24" y="121"/>
                  </a:cubicBezTo>
                  <a:cubicBezTo>
                    <a:pt x="40" y="144"/>
                    <a:pt x="65" y="157"/>
                    <a:pt x="91" y="157"/>
                  </a:cubicBezTo>
                  <a:cubicBezTo>
                    <a:pt x="105" y="157"/>
                    <a:pt x="119" y="153"/>
                    <a:pt x="132" y="145"/>
                  </a:cubicBezTo>
                  <a:cubicBezTo>
                    <a:pt x="168" y="121"/>
                    <a:pt x="168" y="73"/>
                    <a:pt x="144" y="37"/>
                  </a:cubicBezTo>
                  <a:cubicBezTo>
                    <a:pt x="136" y="14"/>
                    <a:pt x="113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10845;p59">
              <a:extLst>
                <a:ext uri="{FF2B5EF4-FFF2-40B4-BE49-F238E27FC236}">
                  <a16:creationId xmlns:a16="http://schemas.microsoft.com/office/drawing/2014/main" id="{01CE0380-4C31-4A17-F455-852043582877}"/>
                </a:ext>
              </a:extLst>
            </p:cNvPr>
            <p:cNvSpPr/>
            <p:nvPr/>
          </p:nvSpPr>
          <p:spPr>
            <a:xfrm flipH="1">
              <a:off x="7038692" y="1943980"/>
              <a:ext cx="8425" cy="7183"/>
            </a:xfrm>
            <a:custGeom>
              <a:avLst/>
              <a:gdLst/>
              <a:ahLst/>
              <a:cxnLst/>
              <a:rect l="l" t="t" r="r" b="b"/>
              <a:pathLst>
                <a:path w="156" h="133" extrusionOk="0">
                  <a:moveTo>
                    <a:pt x="84" y="1"/>
                  </a:moveTo>
                  <a:cubicBezTo>
                    <a:pt x="66" y="1"/>
                    <a:pt x="48" y="7"/>
                    <a:pt x="36" y="19"/>
                  </a:cubicBezTo>
                  <a:cubicBezTo>
                    <a:pt x="0" y="43"/>
                    <a:pt x="0" y="91"/>
                    <a:pt x="24" y="115"/>
                  </a:cubicBezTo>
                  <a:cubicBezTo>
                    <a:pt x="30" y="127"/>
                    <a:pt x="45" y="133"/>
                    <a:pt x="63" y="133"/>
                  </a:cubicBezTo>
                  <a:cubicBezTo>
                    <a:pt x="81" y="133"/>
                    <a:pt x="102" y="127"/>
                    <a:pt x="120" y="115"/>
                  </a:cubicBezTo>
                  <a:cubicBezTo>
                    <a:pt x="144" y="91"/>
                    <a:pt x="156" y="43"/>
                    <a:pt x="132" y="19"/>
                  </a:cubicBezTo>
                  <a:cubicBezTo>
                    <a:pt x="120" y="7"/>
                    <a:pt x="10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10846;p59">
              <a:extLst>
                <a:ext uri="{FF2B5EF4-FFF2-40B4-BE49-F238E27FC236}">
                  <a16:creationId xmlns:a16="http://schemas.microsoft.com/office/drawing/2014/main" id="{60214DD4-3E6F-B3B9-9175-B99BA556F25F}"/>
                </a:ext>
              </a:extLst>
            </p:cNvPr>
            <p:cNvSpPr/>
            <p:nvPr/>
          </p:nvSpPr>
          <p:spPr>
            <a:xfrm flipH="1">
              <a:off x="7041878" y="1960884"/>
              <a:ext cx="7183" cy="6751"/>
            </a:xfrm>
            <a:custGeom>
              <a:avLst/>
              <a:gdLst/>
              <a:ahLst/>
              <a:cxnLst/>
              <a:rect l="l" t="t" r="r" b="b"/>
              <a:pathLst>
                <a:path w="133" h="125" extrusionOk="0">
                  <a:moveTo>
                    <a:pt x="89" y="0"/>
                  </a:moveTo>
                  <a:cubicBezTo>
                    <a:pt x="68" y="0"/>
                    <a:pt x="44" y="9"/>
                    <a:pt x="24" y="29"/>
                  </a:cubicBezTo>
                  <a:cubicBezTo>
                    <a:pt x="1" y="53"/>
                    <a:pt x="1" y="100"/>
                    <a:pt x="24" y="124"/>
                  </a:cubicBezTo>
                  <a:lnTo>
                    <a:pt x="132" y="17"/>
                  </a:lnTo>
                  <a:cubicBezTo>
                    <a:pt x="121" y="6"/>
                    <a:pt x="10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10847;p59">
              <a:extLst>
                <a:ext uri="{FF2B5EF4-FFF2-40B4-BE49-F238E27FC236}">
                  <a16:creationId xmlns:a16="http://schemas.microsoft.com/office/drawing/2014/main" id="{BBC66D8F-2776-39AA-A33E-2A719D35750F}"/>
                </a:ext>
              </a:extLst>
            </p:cNvPr>
            <p:cNvSpPr/>
            <p:nvPr/>
          </p:nvSpPr>
          <p:spPr>
            <a:xfrm flipH="1">
              <a:off x="7059970" y="1978868"/>
              <a:ext cx="7831" cy="6859"/>
            </a:xfrm>
            <a:custGeom>
              <a:avLst/>
              <a:gdLst/>
              <a:ahLst/>
              <a:cxnLst/>
              <a:rect l="l" t="t" r="r" b="b"/>
              <a:pathLst>
                <a:path w="145" h="127" extrusionOk="0">
                  <a:moveTo>
                    <a:pt x="86" y="1"/>
                  </a:moveTo>
                  <a:cubicBezTo>
                    <a:pt x="67" y="1"/>
                    <a:pt x="49" y="7"/>
                    <a:pt x="37" y="19"/>
                  </a:cubicBezTo>
                  <a:cubicBezTo>
                    <a:pt x="1" y="42"/>
                    <a:pt x="1" y="90"/>
                    <a:pt x="37" y="126"/>
                  </a:cubicBezTo>
                  <a:lnTo>
                    <a:pt x="144" y="19"/>
                  </a:lnTo>
                  <a:cubicBezTo>
                    <a:pt x="126" y="7"/>
                    <a:pt x="105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10848;p59">
              <a:extLst>
                <a:ext uri="{FF2B5EF4-FFF2-40B4-BE49-F238E27FC236}">
                  <a16:creationId xmlns:a16="http://schemas.microsoft.com/office/drawing/2014/main" id="{60E5AE0E-CDB4-528A-F0EC-8990AF79C071}"/>
                </a:ext>
              </a:extLst>
            </p:cNvPr>
            <p:cNvSpPr/>
            <p:nvPr/>
          </p:nvSpPr>
          <p:spPr>
            <a:xfrm flipH="1">
              <a:off x="7058026" y="1960776"/>
              <a:ext cx="9127" cy="7831"/>
            </a:xfrm>
            <a:custGeom>
              <a:avLst/>
              <a:gdLst/>
              <a:ahLst/>
              <a:cxnLst/>
              <a:rect l="l" t="t" r="r" b="b"/>
              <a:pathLst>
                <a:path w="169" h="145" extrusionOk="0">
                  <a:moveTo>
                    <a:pt x="95" y="1"/>
                  </a:moveTo>
                  <a:cubicBezTo>
                    <a:pt x="75" y="1"/>
                    <a:pt x="55" y="7"/>
                    <a:pt x="37" y="19"/>
                  </a:cubicBezTo>
                  <a:cubicBezTo>
                    <a:pt x="13" y="43"/>
                    <a:pt x="1" y="91"/>
                    <a:pt x="37" y="126"/>
                  </a:cubicBezTo>
                  <a:cubicBezTo>
                    <a:pt x="49" y="138"/>
                    <a:pt x="67" y="144"/>
                    <a:pt x="84" y="144"/>
                  </a:cubicBezTo>
                  <a:cubicBezTo>
                    <a:pt x="102" y="144"/>
                    <a:pt x="120" y="138"/>
                    <a:pt x="132" y="126"/>
                  </a:cubicBezTo>
                  <a:cubicBezTo>
                    <a:pt x="168" y="102"/>
                    <a:pt x="168" y="55"/>
                    <a:pt x="144" y="19"/>
                  </a:cubicBezTo>
                  <a:cubicBezTo>
                    <a:pt x="132" y="7"/>
                    <a:pt x="114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10849;p59">
              <a:extLst>
                <a:ext uri="{FF2B5EF4-FFF2-40B4-BE49-F238E27FC236}">
                  <a16:creationId xmlns:a16="http://schemas.microsoft.com/office/drawing/2014/main" id="{C9938076-37B4-8523-DCBA-FA72833D54E6}"/>
                </a:ext>
              </a:extLst>
            </p:cNvPr>
            <p:cNvSpPr/>
            <p:nvPr/>
          </p:nvSpPr>
          <p:spPr>
            <a:xfrm flipH="1">
              <a:off x="7077415" y="1977626"/>
              <a:ext cx="9073" cy="8317"/>
            </a:xfrm>
            <a:custGeom>
              <a:avLst/>
              <a:gdLst/>
              <a:ahLst/>
              <a:cxnLst/>
              <a:rect l="l" t="t" r="r" b="b"/>
              <a:pathLst>
                <a:path w="168" h="154" extrusionOk="0">
                  <a:moveTo>
                    <a:pt x="79" y="1"/>
                  </a:moveTo>
                  <a:cubicBezTo>
                    <a:pt x="62" y="1"/>
                    <a:pt x="47" y="7"/>
                    <a:pt x="36" y="18"/>
                  </a:cubicBezTo>
                  <a:cubicBezTo>
                    <a:pt x="0" y="42"/>
                    <a:pt x="0" y="89"/>
                    <a:pt x="36" y="125"/>
                  </a:cubicBezTo>
                  <a:cubicBezTo>
                    <a:pt x="49" y="145"/>
                    <a:pt x="70" y="154"/>
                    <a:pt x="91" y="154"/>
                  </a:cubicBezTo>
                  <a:cubicBezTo>
                    <a:pt x="109" y="154"/>
                    <a:pt x="127" y="148"/>
                    <a:pt x="144" y="137"/>
                  </a:cubicBezTo>
                  <a:cubicBezTo>
                    <a:pt x="167" y="113"/>
                    <a:pt x="167" y="65"/>
                    <a:pt x="144" y="30"/>
                  </a:cubicBezTo>
                  <a:cubicBezTo>
                    <a:pt x="124" y="10"/>
                    <a:pt x="100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10850;p59">
              <a:extLst>
                <a:ext uri="{FF2B5EF4-FFF2-40B4-BE49-F238E27FC236}">
                  <a16:creationId xmlns:a16="http://schemas.microsoft.com/office/drawing/2014/main" id="{97633F95-B50F-CC48-B6EC-9B238DBC8933}"/>
                </a:ext>
              </a:extLst>
            </p:cNvPr>
            <p:cNvSpPr/>
            <p:nvPr/>
          </p:nvSpPr>
          <p:spPr>
            <a:xfrm flipH="1">
              <a:off x="7096155" y="1994423"/>
              <a:ext cx="9721" cy="8965"/>
            </a:xfrm>
            <a:custGeom>
              <a:avLst/>
              <a:gdLst/>
              <a:ahLst/>
              <a:cxnLst/>
              <a:rect l="l" t="t" r="r" b="b"/>
              <a:pathLst>
                <a:path w="180" h="166" extrusionOk="0">
                  <a:moveTo>
                    <a:pt x="78" y="1"/>
                  </a:moveTo>
                  <a:cubicBezTo>
                    <a:pt x="59" y="1"/>
                    <a:pt x="40" y="7"/>
                    <a:pt x="24" y="18"/>
                  </a:cubicBezTo>
                  <a:cubicBezTo>
                    <a:pt x="0" y="41"/>
                    <a:pt x="0" y="89"/>
                    <a:pt x="36" y="137"/>
                  </a:cubicBezTo>
                  <a:cubicBezTo>
                    <a:pt x="49" y="157"/>
                    <a:pt x="73" y="166"/>
                    <a:pt x="96" y="166"/>
                  </a:cubicBezTo>
                  <a:cubicBezTo>
                    <a:pt x="115" y="166"/>
                    <a:pt x="133" y="160"/>
                    <a:pt x="144" y="149"/>
                  </a:cubicBezTo>
                  <a:cubicBezTo>
                    <a:pt x="180" y="125"/>
                    <a:pt x="180" y="65"/>
                    <a:pt x="144" y="29"/>
                  </a:cubicBezTo>
                  <a:cubicBezTo>
                    <a:pt x="124" y="10"/>
                    <a:pt x="101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10851;p59">
              <a:extLst>
                <a:ext uri="{FF2B5EF4-FFF2-40B4-BE49-F238E27FC236}">
                  <a16:creationId xmlns:a16="http://schemas.microsoft.com/office/drawing/2014/main" id="{2A537C63-0383-4706-F673-792134827D0F}"/>
                </a:ext>
              </a:extLst>
            </p:cNvPr>
            <p:cNvSpPr/>
            <p:nvPr/>
          </p:nvSpPr>
          <p:spPr>
            <a:xfrm flipH="1">
              <a:off x="7078711" y="1996367"/>
              <a:ext cx="7129" cy="7399"/>
            </a:xfrm>
            <a:custGeom>
              <a:avLst/>
              <a:gdLst/>
              <a:ahLst/>
              <a:cxnLst/>
              <a:rect l="l" t="t" r="r" b="b"/>
              <a:pathLst>
                <a:path w="132" h="137" extrusionOk="0">
                  <a:moveTo>
                    <a:pt x="76" y="1"/>
                  </a:moveTo>
                  <a:cubicBezTo>
                    <a:pt x="59" y="1"/>
                    <a:pt x="40" y="7"/>
                    <a:pt x="24" y="17"/>
                  </a:cubicBezTo>
                  <a:cubicBezTo>
                    <a:pt x="0" y="53"/>
                    <a:pt x="0" y="101"/>
                    <a:pt x="36" y="137"/>
                  </a:cubicBezTo>
                  <a:lnTo>
                    <a:pt x="132" y="29"/>
                  </a:lnTo>
                  <a:cubicBezTo>
                    <a:pt x="118" y="10"/>
                    <a:pt x="98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10852;p59">
              <a:extLst>
                <a:ext uri="{FF2B5EF4-FFF2-40B4-BE49-F238E27FC236}">
                  <a16:creationId xmlns:a16="http://schemas.microsoft.com/office/drawing/2014/main" id="{8E43100A-FD85-76AB-22EE-C15E9B454592}"/>
                </a:ext>
              </a:extLst>
            </p:cNvPr>
            <p:cNvSpPr/>
            <p:nvPr/>
          </p:nvSpPr>
          <p:spPr>
            <a:xfrm flipH="1">
              <a:off x="7095507" y="1976600"/>
              <a:ext cx="8425" cy="6535"/>
            </a:xfrm>
            <a:custGeom>
              <a:avLst/>
              <a:gdLst/>
              <a:ahLst/>
              <a:cxnLst/>
              <a:rect l="l" t="t" r="r" b="b"/>
              <a:pathLst>
                <a:path w="156" h="121" extrusionOk="0">
                  <a:moveTo>
                    <a:pt x="120" y="1"/>
                  </a:moveTo>
                  <a:lnTo>
                    <a:pt x="0" y="84"/>
                  </a:lnTo>
                  <a:cubicBezTo>
                    <a:pt x="23" y="108"/>
                    <a:pt x="52" y="121"/>
                    <a:pt x="78" y="121"/>
                  </a:cubicBezTo>
                  <a:cubicBezTo>
                    <a:pt x="93" y="121"/>
                    <a:pt x="107" y="117"/>
                    <a:pt x="120" y="108"/>
                  </a:cubicBezTo>
                  <a:cubicBezTo>
                    <a:pt x="144" y="84"/>
                    <a:pt x="156" y="37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10853;p59">
              <a:extLst>
                <a:ext uri="{FF2B5EF4-FFF2-40B4-BE49-F238E27FC236}">
                  <a16:creationId xmlns:a16="http://schemas.microsoft.com/office/drawing/2014/main" id="{DA3D71BE-AA88-90E9-5D33-2D8BD64E8FC7}"/>
                </a:ext>
              </a:extLst>
            </p:cNvPr>
            <p:cNvSpPr/>
            <p:nvPr/>
          </p:nvSpPr>
          <p:spPr>
            <a:xfrm flipH="1">
              <a:off x="7076119" y="1960452"/>
              <a:ext cx="7183" cy="6805"/>
            </a:xfrm>
            <a:custGeom>
              <a:avLst/>
              <a:gdLst/>
              <a:ahLst/>
              <a:cxnLst/>
              <a:rect l="l" t="t" r="r" b="b"/>
              <a:pathLst>
                <a:path w="133" h="126" extrusionOk="0">
                  <a:moveTo>
                    <a:pt x="108" y="1"/>
                  </a:moveTo>
                  <a:lnTo>
                    <a:pt x="1" y="97"/>
                  </a:lnTo>
                  <a:cubicBezTo>
                    <a:pt x="14" y="116"/>
                    <a:pt x="34" y="125"/>
                    <a:pt x="54" y="125"/>
                  </a:cubicBezTo>
                  <a:cubicBezTo>
                    <a:pt x="70" y="125"/>
                    <a:pt x="86" y="119"/>
                    <a:pt x="96" y="108"/>
                  </a:cubicBezTo>
                  <a:cubicBezTo>
                    <a:pt x="132" y="85"/>
                    <a:pt x="132" y="37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10854;p59">
              <a:extLst>
                <a:ext uri="{FF2B5EF4-FFF2-40B4-BE49-F238E27FC236}">
                  <a16:creationId xmlns:a16="http://schemas.microsoft.com/office/drawing/2014/main" id="{056DAD47-416D-DEE9-8CAC-236CE14442E4}"/>
                </a:ext>
              </a:extLst>
            </p:cNvPr>
            <p:cNvSpPr/>
            <p:nvPr/>
          </p:nvSpPr>
          <p:spPr>
            <a:xfrm flipH="1">
              <a:off x="7056082" y="1944952"/>
              <a:ext cx="7183" cy="6211"/>
            </a:xfrm>
            <a:custGeom>
              <a:avLst/>
              <a:gdLst/>
              <a:ahLst/>
              <a:cxnLst/>
              <a:rect l="l" t="t" r="r" b="b"/>
              <a:pathLst>
                <a:path w="133" h="115" extrusionOk="0">
                  <a:moveTo>
                    <a:pt x="120" y="1"/>
                  </a:moveTo>
                  <a:lnTo>
                    <a:pt x="0" y="97"/>
                  </a:lnTo>
                  <a:cubicBezTo>
                    <a:pt x="12" y="109"/>
                    <a:pt x="27" y="115"/>
                    <a:pt x="44" y="115"/>
                  </a:cubicBezTo>
                  <a:cubicBezTo>
                    <a:pt x="60" y="115"/>
                    <a:pt x="78" y="109"/>
                    <a:pt x="96" y="97"/>
                  </a:cubicBezTo>
                  <a:cubicBezTo>
                    <a:pt x="132" y="73"/>
                    <a:pt x="132" y="25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10855;p59">
              <a:extLst>
                <a:ext uri="{FF2B5EF4-FFF2-40B4-BE49-F238E27FC236}">
                  <a16:creationId xmlns:a16="http://schemas.microsoft.com/office/drawing/2014/main" id="{5FC7D3F7-B892-427A-5D34-CA0CFA54FC2C}"/>
                </a:ext>
              </a:extLst>
            </p:cNvPr>
            <p:cNvSpPr/>
            <p:nvPr/>
          </p:nvSpPr>
          <p:spPr>
            <a:xfrm flipH="1">
              <a:off x="7023840" y="1959102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97" y="1"/>
                  </a:moveTo>
                  <a:cubicBezTo>
                    <a:pt x="75" y="1"/>
                    <a:pt x="51" y="11"/>
                    <a:pt x="36" y="26"/>
                  </a:cubicBezTo>
                  <a:cubicBezTo>
                    <a:pt x="12" y="62"/>
                    <a:pt x="0" y="98"/>
                    <a:pt x="36" y="122"/>
                  </a:cubicBezTo>
                  <a:cubicBezTo>
                    <a:pt x="46" y="137"/>
                    <a:pt x="58" y="143"/>
                    <a:pt x="72" y="143"/>
                  </a:cubicBezTo>
                  <a:cubicBezTo>
                    <a:pt x="90" y="143"/>
                    <a:pt x="111" y="130"/>
                    <a:pt x="132" y="110"/>
                  </a:cubicBezTo>
                  <a:cubicBezTo>
                    <a:pt x="156" y="86"/>
                    <a:pt x="156" y="38"/>
                    <a:pt x="132" y="14"/>
                  </a:cubicBezTo>
                  <a:cubicBezTo>
                    <a:pt x="123" y="5"/>
                    <a:pt x="11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10856;p59">
              <a:extLst>
                <a:ext uri="{FF2B5EF4-FFF2-40B4-BE49-F238E27FC236}">
                  <a16:creationId xmlns:a16="http://schemas.microsoft.com/office/drawing/2014/main" id="{5D34E6A8-05AA-01E3-7816-7BD276F75B45}"/>
                </a:ext>
              </a:extLst>
            </p:cNvPr>
            <p:cNvSpPr/>
            <p:nvPr/>
          </p:nvSpPr>
          <p:spPr>
            <a:xfrm flipH="1">
              <a:off x="7025136" y="1976384"/>
              <a:ext cx="7129" cy="6751"/>
            </a:xfrm>
            <a:custGeom>
              <a:avLst/>
              <a:gdLst/>
              <a:ahLst/>
              <a:cxnLst/>
              <a:rect l="l" t="t" r="r" b="b"/>
              <a:pathLst>
                <a:path w="132" h="125" extrusionOk="0">
                  <a:moveTo>
                    <a:pt x="85" y="0"/>
                  </a:moveTo>
                  <a:cubicBezTo>
                    <a:pt x="66" y="0"/>
                    <a:pt x="49" y="9"/>
                    <a:pt x="36" y="29"/>
                  </a:cubicBezTo>
                  <a:cubicBezTo>
                    <a:pt x="0" y="65"/>
                    <a:pt x="0" y="100"/>
                    <a:pt x="36" y="124"/>
                  </a:cubicBezTo>
                  <a:lnTo>
                    <a:pt x="132" y="17"/>
                  </a:lnTo>
                  <a:cubicBezTo>
                    <a:pt x="116" y="6"/>
                    <a:pt x="100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10857;p59">
              <a:extLst>
                <a:ext uri="{FF2B5EF4-FFF2-40B4-BE49-F238E27FC236}">
                  <a16:creationId xmlns:a16="http://schemas.microsoft.com/office/drawing/2014/main" id="{0C25DFDB-E775-6922-01D9-D87725E2B2EA}"/>
                </a:ext>
              </a:extLst>
            </p:cNvPr>
            <p:cNvSpPr/>
            <p:nvPr/>
          </p:nvSpPr>
          <p:spPr>
            <a:xfrm flipH="1">
              <a:off x="7041284" y="1996313"/>
              <a:ext cx="7129" cy="6805"/>
            </a:xfrm>
            <a:custGeom>
              <a:avLst/>
              <a:gdLst/>
              <a:ahLst/>
              <a:cxnLst/>
              <a:rect l="l" t="t" r="r" b="b"/>
              <a:pathLst>
                <a:path w="132" h="126" extrusionOk="0">
                  <a:moveTo>
                    <a:pt x="74" y="0"/>
                  </a:moveTo>
                  <a:cubicBezTo>
                    <a:pt x="54" y="0"/>
                    <a:pt x="36" y="6"/>
                    <a:pt x="24" y="18"/>
                  </a:cubicBezTo>
                  <a:cubicBezTo>
                    <a:pt x="0" y="54"/>
                    <a:pt x="0" y="102"/>
                    <a:pt x="36" y="126"/>
                  </a:cubicBezTo>
                  <a:lnTo>
                    <a:pt x="132" y="18"/>
                  </a:lnTo>
                  <a:cubicBezTo>
                    <a:pt x="114" y="6"/>
                    <a:pt x="93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10858;p59">
              <a:extLst>
                <a:ext uri="{FF2B5EF4-FFF2-40B4-BE49-F238E27FC236}">
                  <a16:creationId xmlns:a16="http://schemas.microsoft.com/office/drawing/2014/main" id="{18AB60CE-644E-B3D1-DD7D-997EF425BF44}"/>
                </a:ext>
              </a:extLst>
            </p:cNvPr>
            <p:cNvSpPr/>
            <p:nvPr/>
          </p:nvSpPr>
          <p:spPr>
            <a:xfrm flipH="1">
              <a:off x="7040636" y="1978274"/>
              <a:ext cx="9073" cy="7669"/>
            </a:xfrm>
            <a:custGeom>
              <a:avLst/>
              <a:gdLst/>
              <a:ahLst/>
              <a:cxnLst/>
              <a:rect l="l" t="t" r="r" b="b"/>
              <a:pathLst>
                <a:path w="168" h="142" extrusionOk="0">
                  <a:moveTo>
                    <a:pt x="90" y="1"/>
                  </a:moveTo>
                  <a:cubicBezTo>
                    <a:pt x="70" y="1"/>
                    <a:pt x="50" y="10"/>
                    <a:pt x="36" y="30"/>
                  </a:cubicBezTo>
                  <a:cubicBezTo>
                    <a:pt x="1" y="53"/>
                    <a:pt x="1" y="101"/>
                    <a:pt x="36" y="125"/>
                  </a:cubicBezTo>
                  <a:cubicBezTo>
                    <a:pt x="47" y="136"/>
                    <a:pt x="63" y="142"/>
                    <a:pt x="79" y="142"/>
                  </a:cubicBezTo>
                  <a:cubicBezTo>
                    <a:pt x="99" y="142"/>
                    <a:pt x="119" y="133"/>
                    <a:pt x="132" y="113"/>
                  </a:cubicBezTo>
                  <a:cubicBezTo>
                    <a:pt x="168" y="89"/>
                    <a:pt x="156" y="42"/>
                    <a:pt x="132" y="18"/>
                  </a:cubicBezTo>
                  <a:cubicBezTo>
                    <a:pt x="121" y="7"/>
                    <a:pt x="10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10859;p59">
              <a:extLst>
                <a:ext uri="{FF2B5EF4-FFF2-40B4-BE49-F238E27FC236}">
                  <a16:creationId xmlns:a16="http://schemas.microsoft.com/office/drawing/2014/main" id="{06FC91C5-8CD4-A082-1120-269DBB691180}"/>
                </a:ext>
              </a:extLst>
            </p:cNvPr>
            <p:cNvSpPr/>
            <p:nvPr/>
          </p:nvSpPr>
          <p:spPr>
            <a:xfrm flipH="1">
              <a:off x="7058026" y="1997123"/>
              <a:ext cx="9127" cy="8263"/>
            </a:xfrm>
            <a:custGeom>
              <a:avLst/>
              <a:gdLst/>
              <a:ahLst/>
              <a:cxnLst/>
              <a:rect l="l" t="t" r="r" b="b"/>
              <a:pathLst>
                <a:path w="169" h="153" extrusionOk="0">
                  <a:moveTo>
                    <a:pt x="83" y="0"/>
                  </a:moveTo>
                  <a:cubicBezTo>
                    <a:pt x="64" y="0"/>
                    <a:pt x="43" y="9"/>
                    <a:pt x="25" y="27"/>
                  </a:cubicBezTo>
                  <a:cubicBezTo>
                    <a:pt x="1" y="51"/>
                    <a:pt x="1" y="99"/>
                    <a:pt x="37" y="135"/>
                  </a:cubicBezTo>
                  <a:cubicBezTo>
                    <a:pt x="55" y="147"/>
                    <a:pt x="75" y="153"/>
                    <a:pt x="95" y="153"/>
                  </a:cubicBezTo>
                  <a:cubicBezTo>
                    <a:pt x="114" y="153"/>
                    <a:pt x="132" y="147"/>
                    <a:pt x="144" y="135"/>
                  </a:cubicBezTo>
                  <a:cubicBezTo>
                    <a:pt x="168" y="99"/>
                    <a:pt x="168" y="51"/>
                    <a:pt x="132" y="27"/>
                  </a:cubicBezTo>
                  <a:cubicBezTo>
                    <a:pt x="120" y="9"/>
                    <a:pt x="10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10860;p59">
              <a:extLst>
                <a:ext uri="{FF2B5EF4-FFF2-40B4-BE49-F238E27FC236}">
                  <a16:creationId xmlns:a16="http://schemas.microsoft.com/office/drawing/2014/main" id="{930F6AE5-66E1-05A2-6A04-E9A29F00CE91}"/>
                </a:ext>
              </a:extLst>
            </p:cNvPr>
            <p:cNvSpPr/>
            <p:nvPr/>
          </p:nvSpPr>
          <p:spPr>
            <a:xfrm flipH="1">
              <a:off x="7074822" y="2016349"/>
              <a:ext cx="9775" cy="8425"/>
            </a:xfrm>
            <a:custGeom>
              <a:avLst/>
              <a:gdLst/>
              <a:ahLst/>
              <a:cxnLst/>
              <a:rect l="l" t="t" r="r" b="b"/>
              <a:pathLst>
                <a:path w="181" h="156" extrusionOk="0">
                  <a:moveTo>
                    <a:pt x="79" y="0"/>
                  </a:moveTo>
                  <a:cubicBezTo>
                    <a:pt x="58" y="0"/>
                    <a:pt x="37" y="6"/>
                    <a:pt x="25" y="18"/>
                  </a:cubicBezTo>
                  <a:cubicBezTo>
                    <a:pt x="1" y="42"/>
                    <a:pt x="1" y="102"/>
                    <a:pt x="37" y="138"/>
                  </a:cubicBezTo>
                  <a:cubicBezTo>
                    <a:pt x="55" y="150"/>
                    <a:pt x="79" y="156"/>
                    <a:pt x="101" y="156"/>
                  </a:cubicBezTo>
                  <a:cubicBezTo>
                    <a:pt x="123" y="156"/>
                    <a:pt x="144" y="150"/>
                    <a:pt x="156" y="138"/>
                  </a:cubicBezTo>
                  <a:cubicBezTo>
                    <a:pt x="180" y="102"/>
                    <a:pt x="168" y="54"/>
                    <a:pt x="132" y="18"/>
                  </a:cubicBezTo>
                  <a:cubicBezTo>
                    <a:pt x="120" y="6"/>
                    <a:pt x="100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10861;p59">
              <a:extLst>
                <a:ext uri="{FF2B5EF4-FFF2-40B4-BE49-F238E27FC236}">
                  <a16:creationId xmlns:a16="http://schemas.microsoft.com/office/drawing/2014/main" id="{C1FC6E8C-9644-9279-828D-C6E33C254368}"/>
                </a:ext>
              </a:extLst>
            </p:cNvPr>
            <p:cNvSpPr/>
            <p:nvPr/>
          </p:nvSpPr>
          <p:spPr>
            <a:xfrm flipH="1">
              <a:off x="7057378" y="2015755"/>
              <a:ext cx="7183" cy="7399"/>
            </a:xfrm>
            <a:custGeom>
              <a:avLst/>
              <a:gdLst/>
              <a:ahLst/>
              <a:cxnLst/>
              <a:rect l="l" t="t" r="r" b="b"/>
              <a:pathLst>
                <a:path w="133" h="137" extrusionOk="0">
                  <a:moveTo>
                    <a:pt x="80" y="0"/>
                  </a:moveTo>
                  <a:cubicBezTo>
                    <a:pt x="58" y="0"/>
                    <a:pt x="38" y="9"/>
                    <a:pt x="24" y="29"/>
                  </a:cubicBezTo>
                  <a:cubicBezTo>
                    <a:pt x="1" y="53"/>
                    <a:pt x="1" y="113"/>
                    <a:pt x="36" y="137"/>
                  </a:cubicBezTo>
                  <a:lnTo>
                    <a:pt x="132" y="17"/>
                  </a:lnTo>
                  <a:cubicBezTo>
                    <a:pt x="116" y="6"/>
                    <a:pt x="97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10862;p59">
              <a:extLst>
                <a:ext uri="{FF2B5EF4-FFF2-40B4-BE49-F238E27FC236}">
                  <a16:creationId xmlns:a16="http://schemas.microsoft.com/office/drawing/2014/main" id="{A59B4AC6-8BC9-54F1-5C13-D31C4B445FBB}"/>
                </a:ext>
              </a:extLst>
            </p:cNvPr>
            <p:cNvSpPr/>
            <p:nvPr/>
          </p:nvSpPr>
          <p:spPr>
            <a:xfrm flipH="1">
              <a:off x="7076767" y="1997933"/>
              <a:ext cx="7183" cy="7075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97" y="0"/>
                  </a:moveTo>
                  <a:lnTo>
                    <a:pt x="1" y="108"/>
                  </a:lnTo>
                  <a:cubicBezTo>
                    <a:pt x="14" y="121"/>
                    <a:pt x="38" y="131"/>
                    <a:pt x="61" y="131"/>
                  </a:cubicBezTo>
                  <a:cubicBezTo>
                    <a:pt x="80" y="131"/>
                    <a:pt x="98" y="124"/>
                    <a:pt x="108" y="108"/>
                  </a:cubicBezTo>
                  <a:cubicBezTo>
                    <a:pt x="132" y="84"/>
                    <a:pt x="132" y="36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10863;p59">
              <a:extLst>
                <a:ext uri="{FF2B5EF4-FFF2-40B4-BE49-F238E27FC236}">
                  <a16:creationId xmlns:a16="http://schemas.microsoft.com/office/drawing/2014/main" id="{28B02FAE-ED03-AB69-434F-8CB5AF7896A4}"/>
                </a:ext>
              </a:extLst>
            </p:cNvPr>
            <p:cNvSpPr/>
            <p:nvPr/>
          </p:nvSpPr>
          <p:spPr>
            <a:xfrm flipH="1">
              <a:off x="7058674" y="1979841"/>
              <a:ext cx="7183" cy="6859"/>
            </a:xfrm>
            <a:custGeom>
              <a:avLst/>
              <a:gdLst/>
              <a:ahLst/>
              <a:cxnLst/>
              <a:rect l="l" t="t" r="r" b="b"/>
              <a:pathLst>
                <a:path w="133" h="127" extrusionOk="0">
                  <a:moveTo>
                    <a:pt x="108" y="1"/>
                  </a:moveTo>
                  <a:lnTo>
                    <a:pt x="1" y="108"/>
                  </a:lnTo>
                  <a:cubicBezTo>
                    <a:pt x="13" y="120"/>
                    <a:pt x="31" y="126"/>
                    <a:pt x="48" y="126"/>
                  </a:cubicBezTo>
                  <a:cubicBezTo>
                    <a:pt x="66" y="126"/>
                    <a:pt x="84" y="120"/>
                    <a:pt x="96" y="108"/>
                  </a:cubicBezTo>
                  <a:cubicBezTo>
                    <a:pt x="132" y="72"/>
                    <a:pt x="132" y="24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10864;p59">
              <a:extLst>
                <a:ext uri="{FF2B5EF4-FFF2-40B4-BE49-F238E27FC236}">
                  <a16:creationId xmlns:a16="http://schemas.microsoft.com/office/drawing/2014/main" id="{EDCCD422-7598-AEA4-F003-C1A0C51D9D9F}"/>
                </a:ext>
              </a:extLst>
            </p:cNvPr>
            <p:cNvSpPr/>
            <p:nvPr/>
          </p:nvSpPr>
          <p:spPr>
            <a:xfrm flipH="1">
              <a:off x="7040636" y="1961748"/>
              <a:ext cx="7129" cy="6805"/>
            </a:xfrm>
            <a:custGeom>
              <a:avLst/>
              <a:gdLst/>
              <a:ahLst/>
              <a:cxnLst/>
              <a:rect l="l" t="t" r="r" b="b"/>
              <a:pathLst>
                <a:path w="132" h="126" extrusionOk="0">
                  <a:moveTo>
                    <a:pt x="108" y="1"/>
                  </a:moveTo>
                  <a:lnTo>
                    <a:pt x="0" y="108"/>
                  </a:lnTo>
                  <a:cubicBezTo>
                    <a:pt x="11" y="119"/>
                    <a:pt x="27" y="125"/>
                    <a:pt x="43" y="125"/>
                  </a:cubicBezTo>
                  <a:cubicBezTo>
                    <a:pt x="63" y="125"/>
                    <a:pt x="83" y="116"/>
                    <a:pt x="96" y="96"/>
                  </a:cubicBezTo>
                  <a:cubicBezTo>
                    <a:pt x="120" y="73"/>
                    <a:pt x="132" y="25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10865;p59">
              <a:extLst>
                <a:ext uri="{FF2B5EF4-FFF2-40B4-BE49-F238E27FC236}">
                  <a16:creationId xmlns:a16="http://schemas.microsoft.com/office/drawing/2014/main" id="{0072EF40-0628-487D-4478-C540650D6412}"/>
                </a:ext>
              </a:extLst>
            </p:cNvPr>
            <p:cNvSpPr/>
            <p:nvPr/>
          </p:nvSpPr>
          <p:spPr>
            <a:xfrm flipH="1">
              <a:off x="7007043" y="1972712"/>
              <a:ext cx="7777" cy="7885"/>
            </a:xfrm>
            <a:custGeom>
              <a:avLst/>
              <a:gdLst/>
              <a:ahLst/>
              <a:cxnLst/>
              <a:rect l="l" t="t" r="r" b="b"/>
              <a:pathLst>
                <a:path w="144" h="146" extrusionOk="0">
                  <a:moveTo>
                    <a:pt x="82" y="1"/>
                  </a:moveTo>
                  <a:cubicBezTo>
                    <a:pt x="60" y="1"/>
                    <a:pt x="40" y="14"/>
                    <a:pt x="24" y="37"/>
                  </a:cubicBezTo>
                  <a:cubicBezTo>
                    <a:pt x="0" y="73"/>
                    <a:pt x="0" y="109"/>
                    <a:pt x="24" y="133"/>
                  </a:cubicBezTo>
                  <a:cubicBezTo>
                    <a:pt x="37" y="141"/>
                    <a:pt x="50" y="145"/>
                    <a:pt x="62" y="145"/>
                  </a:cubicBezTo>
                  <a:cubicBezTo>
                    <a:pt x="84" y="145"/>
                    <a:pt x="104" y="132"/>
                    <a:pt x="120" y="109"/>
                  </a:cubicBezTo>
                  <a:cubicBezTo>
                    <a:pt x="144" y="73"/>
                    <a:pt x="144" y="37"/>
                    <a:pt x="120" y="13"/>
                  </a:cubicBezTo>
                  <a:cubicBezTo>
                    <a:pt x="107" y="5"/>
                    <a:pt x="9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10866;p59">
              <a:extLst>
                <a:ext uri="{FF2B5EF4-FFF2-40B4-BE49-F238E27FC236}">
                  <a16:creationId xmlns:a16="http://schemas.microsoft.com/office/drawing/2014/main" id="{D1E7F722-98D4-9330-C802-75C8D9018832}"/>
                </a:ext>
              </a:extLst>
            </p:cNvPr>
            <p:cNvSpPr/>
            <p:nvPr/>
          </p:nvSpPr>
          <p:spPr>
            <a:xfrm flipH="1">
              <a:off x="7007043" y="1990156"/>
              <a:ext cx="5833" cy="7183"/>
            </a:xfrm>
            <a:custGeom>
              <a:avLst/>
              <a:gdLst/>
              <a:ahLst/>
              <a:cxnLst/>
              <a:rect l="l" t="t" r="r" b="b"/>
              <a:pathLst>
                <a:path w="108" h="133" extrusionOk="0">
                  <a:moveTo>
                    <a:pt x="75" y="0"/>
                  </a:moveTo>
                  <a:cubicBezTo>
                    <a:pt x="53" y="0"/>
                    <a:pt x="27" y="14"/>
                    <a:pt x="12" y="37"/>
                  </a:cubicBezTo>
                  <a:cubicBezTo>
                    <a:pt x="0" y="61"/>
                    <a:pt x="0" y="108"/>
                    <a:pt x="36" y="132"/>
                  </a:cubicBezTo>
                  <a:lnTo>
                    <a:pt x="108" y="13"/>
                  </a:lnTo>
                  <a:cubicBezTo>
                    <a:pt x="99" y="4"/>
                    <a:pt x="88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10867;p59">
              <a:extLst>
                <a:ext uri="{FF2B5EF4-FFF2-40B4-BE49-F238E27FC236}">
                  <a16:creationId xmlns:a16="http://schemas.microsoft.com/office/drawing/2014/main" id="{7760B3A5-9A21-8F4E-2552-0B26C3A0D46A}"/>
                </a:ext>
              </a:extLst>
            </p:cNvPr>
            <p:cNvSpPr/>
            <p:nvPr/>
          </p:nvSpPr>
          <p:spPr>
            <a:xfrm flipH="1">
              <a:off x="7020599" y="2011435"/>
              <a:ext cx="6481" cy="7183"/>
            </a:xfrm>
            <a:custGeom>
              <a:avLst/>
              <a:gdLst/>
              <a:ahLst/>
              <a:cxnLst/>
              <a:rect l="l" t="t" r="r" b="b"/>
              <a:pathLst>
                <a:path w="120" h="133" extrusionOk="0">
                  <a:moveTo>
                    <a:pt x="79" y="1"/>
                  </a:moveTo>
                  <a:cubicBezTo>
                    <a:pt x="53" y="1"/>
                    <a:pt x="27" y="14"/>
                    <a:pt x="12" y="37"/>
                  </a:cubicBezTo>
                  <a:cubicBezTo>
                    <a:pt x="0" y="61"/>
                    <a:pt x="0" y="109"/>
                    <a:pt x="36" y="133"/>
                  </a:cubicBezTo>
                  <a:lnTo>
                    <a:pt x="120" y="13"/>
                  </a:lnTo>
                  <a:cubicBezTo>
                    <a:pt x="107" y="5"/>
                    <a:pt x="93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10868;p59">
              <a:extLst>
                <a:ext uri="{FF2B5EF4-FFF2-40B4-BE49-F238E27FC236}">
                  <a16:creationId xmlns:a16="http://schemas.microsoft.com/office/drawing/2014/main" id="{7E37AD91-8340-0A0A-5288-925587F0F2D7}"/>
                </a:ext>
              </a:extLst>
            </p:cNvPr>
            <p:cNvSpPr/>
            <p:nvPr/>
          </p:nvSpPr>
          <p:spPr>
            <a:xfrm flipH="1">
              <a:off x="7021895" y="1993666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6" y="0"/>
                  </a:moveTo>
                  <a:cubicBezTo>
                    <a:pt x="64" y="0"/>
                    <a:pt x="39" y="9"/>
                    <a:pt x="24" y="32"/>
                  </a:cubicBezTo>
                  <a:cubicBezTo>
                    <a:pt x="0" y="67"/>
                    <a:pt x="0" y="115"/>
                    <a:pt x="36" y="127"/>
                  </a:cubicBezTo>
                  <a:cubicBezTo>
                    <a:pt x="52" y="138"/>
                    <a:pt x="68" y="144"/>
                    <a:pt x="83" y="144"/>
                  </a:cubicBezTo>
                  <a:cubicBezTo>
                    <a:pt x="102" y="144"/>
                    <a:pt x="119" y="135"/>
                    <a:pt x="132" y="115"/>
                  </a:cubicBezTo>
                  <a:cubicBezTo>
                    <a:pt x="156" y="79"/>
                    <a:pt x="156" y="32"/>
                    <a:pt x="120" y="8"/>
                  </a:cubicBezTo>
                  <a:cubicBezTo>
                    <a:pt x="111" y="3"/>
                    <a:pt x="9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10869;p59">
              <a:extLst>
                <a:ext uri="{FF2B5EF4-FFF2-40B4-BE49-F238E27FC236}">
                  <a16:creationId xmlns:a16="http://schemas.microsoft.com/office/drawing/2014/main" id="{FE3F4940-8D77-341C-F0FC-5AC38131EF1B}"/>
                </a:ext>
              </a:extLst>
            </p:cNvPr>
            <p:cNvSpPr/>
            <p:nvPr/>
          </p:nvSpPr>
          <p:spPr>
            <a:xfrm flipH="1">
              <a:off x="7036747" y="2014459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79" y="1"/>
                  </a:moveTo>
                  <a:cubicBezTo>
                    <a:pt x="58" y="1"/>
                    <a:pt x="37" y="9"/>
                    <a:pt x="24" y="29"/>
                  </a:cubicBezTo>
                  <a:cubicBezTo>
                    <a:pt x="0" y="65"/>
                    <a:pt x="12" y="113"/>
                    <a:pt x="48" y="137"/>
                  </a:cubicBezTo>
                  <a:cubicBezTo>
                    <a:pt x="62" y="146"/>
                    <a:pt x="77" y="150"/>
                    <a:pt x="92" y="150"/>
                  </a:cubicBezTo>
                  <a:cubicBezTo>
                    <a:pt x="115" y="150"/>
                    <a:pt x="136" y="140"/>
                    <a:pt x="144" y="125"/>
                  </a:cubicBezTo>
                  <a:cubicBezTo>
                    <a:pt x="168" y="89"/>
                    <a:pt x="168" y="41"/>
                    <a:pt x="132" y="17"/>
                  </a:cubicBezTo>
                  <a:cubicBezTo>
                    <a:pt x="116" y="6"/>
                    <a:pt x="97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10870;p59">
              <a:extLst>
                <a:ext uri="{FF2B5EF4-FFF2-40B4-BE49-F238E27FC236}">
                  <a16:creationId xmlns:a16="http://schemas.microsoft.com/office/drawing/2014/main" id="{344A5FC3-7991-0245-2F4D-023F08DF78A1}"/>
                </a:ext>
              </a:extLst>
            </p:cNvPr>
            <p:cNvSpPr/>
            <p:nvPr/>
          </p:nvSpPr>
          <p:spPr>
            <a:xfrm flipH="1">
              <a:off x="7051599" y="2035144"/>
              <a:ext cx="9721" cy="8587"/>
            </a:xfrm>
            <a:custGeom>
              <a:avLst/>
              <a:gdLst/>
              <a:ahLst/>
              <a:cxnLst/>
              <a:rect l="l" t="t" r="r" b="b"/>
              <a:pathLst>
                <a:path w="180" h="159" extrusionOk="0">
                  <a:moveTo>
                    <a:pt x="80" y="0"/>
                  </a:moveTo>
                  <a:cubicBezTo>
                    <a:pt x="58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63" y="151"/>
                    <a:pt x="82" y="158"/>
                    <a:pt x="101" y="158"/>
                  </a:cubicBezTo>
                  <a:cubicBezTo>
                    <a:pt x="128" y="158"/>
                    <a:pt x="154" y="145"/>
                    <a:pt x="168" y="124"/>
                  </a:cubicBezTo>
                  <a:cubicBezTo>
                    <a:pt x="180" y="100"/>
                    <a:pt x="168" y="53"/>
                    <a:pt x="132" y="17"/>
                  </a:cubicBezTo>
                  <a:cubicBezTo>
                    <a:pt x="116" y="6"/>
                    <a:pt x="97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10871;p59">
              <a:extLst>
                <a:ext uri="{FF2B5EF4-FFF2-40B4-BE49-F238E27FC236}">
                  <a16:creationId xmlns:a16="http://schemas.microsoft.com/office/drawing/2014/main" id="{7F927FAB-A65A-61EE-862B-7F35AB40AC86}"/>
                </a:ext>
              </a:extLst>
            </p:cNvPr>
            <p:cNvSpPr/>
            <p:nvPr/>
          </p:nvSpPr>
          <p:spPr>
            <a:xfrm flipH="1">
              <a:off x="7034803" y="2032714"/>
              <a:ext cx="7129" cy="7237"/>
            </a:xfrm>
            <a:custGeom>
              <a:avLst/>
              <a:gdLst/>
              <a:ahLst/>
              <a:cxnLst/>
              <a:rect l="l" t="t" r="r" b="b"/>
              <a:pathLst>
                <a:path w="132" h="134" extrusionOk="0">
                  <a:moveTo>
                    <a:pt x="87" y="1"/>
                  </a:moveTo>
                  <a:cubicBezTo>
                    <a:pt x="63" y="1"/>
                    <a:pt x="39" y="11"/>
                    <a:pt x="24" y="26"/>
                  </a:cubicBezTo>
                  <a:cubicBezTo>
                    <a:pt x="0" y="62"/>
                    <a:pt x="24" y="110"/>
                    <a:pt x="60" y="134"/>
                  </a:cubicBezTo>
                  <a:lnTo>
                    <a:pt x="132" y="14"/>
                  </a:lnTo>
                  <a:cubicBezTo>
                    <a:pt x="118" y="5"/>
                    <a:pt x="102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10872;p59">
              <a:extLst>
                <a:ext uri="{FF2B5EF4-FFF2-40B4-BE49-F238E27FC236}">
                  <a16:creationId xmlns:a16="http://schemas.microsoft.com/office/drawing/2014/main" id="{D6A7E271-A4BC-F9F9-2B5A-1F680951DC1F}"/>
                </a:ext>
              </a:extLst>
            </p:cNvPr>
            <p:cNvSpPr/>
            <p:nvPr/>
          </p:nvSpPr>
          <p:spPr>
            <a:xfrm flipH="1">
              <a:off x="7054840" y="2016674"/>
              <a:ext cx="7777" cy="7399"/>
            </a:xfrm>
            <a:custGeom>
              <a:avLst/>
              <a:gdLst/>
              <a:ahLst/>
              <a:cxnLst/>
              <a:rect l="l" t="t" r="r" b="b"/>
              <a:pathLst>
                <a:path w="144" h="137" extrusionOk="0">
                  <a:moveTo>
                    <a:pt x="96" y="0"/>
                  </a:moveTo>
                  <a:lnTo>
                    <a:pt x="0" y="120"/>
                  </a:lnTo>
                  <a:cubicBezTo>
                    <a:pt x="17" y="130"/>
                    <a:pt x="35" y="136"/>
                    <a:pt x="54" y="136"/>
                  </a:cubicBezTo>
                  <a:cubicBezTo>
                    <a:pt x="77" y="136"/>
                    <a:pt x="100" y="127"/>
                    <a:pt x="120" y="108"/>
                  </a:cubicBezTo>
                  <a:cubicBezTo>
                    <a:pt x="144" y="84"/>
                    <a:pt x="132" y="36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10873;p59">
              <a:extLst>
                <a:ext uri="{FF2B5EF4-FFF2-40B4-BE49-F238E27FC236}">
                  <a16:creationId xmlns:a16="http://schemas.microsoft.com/office/drawing/2014/main" id="{CCFB1FCA-80E2-583F-A19B-742F84A315B6}"/>
                </a:ext>
              </a:extLst>
            </p:cNvPr>
            <p:cNvSpPr/>
            <p:nvPr/>
          </p:nvSpPr>
          <p:spPr>
            <a:xfrm flipH="1">
              <a:off x="7039340" y="1997285"/>
              <a:ext cx="7129" cy="6751"/>
            </a:xfrm>
            <a:custGeom>
              <a:avLst/>
              <a:gdLst/>
              <a:ahLst/>
              <a:cxnLst/>
              <a:rect l="l" t="t" r="r" b="b"/>
              <a:pathLst>
                <a:path w="132" h="125" extrusionOk="0">
                  <a:moveTo>
                    <a:pt x="96" y="0"/>
                  </a:moveTo>
                  <a:lnTo>
                    <a:pt x="0" y="108"/>
                  </a:lnTo>
                  <a:cubicBezTo>
                    <a:pt x="16" y="119"/>
                    <a:pt x="35" y="125"/>
                    <a:pt x="53" y="125"/>
                  </a:cubicBezTo>
                  <a:cubicBezTo>
                    <a:pt x="74" y="125"/>
                    <a:pt x="95" y="116"/>
                    <a:pt x="108" y="96"/>
                  </a:cubicBezTo>
                  <a:cubicBezTo>
                    <a:pt x="132" y="60"/>
                    <a:pt x="132" y="24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10874;p59">
              <a:extLst>
                <a:ext uri="{FF2B5EF4-FFF2-40B4-BE49-F238E27FC236}">
                  <a16:creationId xmlns:a16="http://schemas.microsoft.com/office/drawing/2014/main" id="{D8169959-BD39-91C7-D712-271D403D5212}"/>
                </a:ext>
              </a:extLst>
            </p:cNvPr>
            <p:cNvSpPr/>
            <p:nvPr/>
          </p:nvSpPr>
          <p:spPr>
            <a:xfrm flipH="1">
              <a:off x="7023840" y="1977248"/>
              <a:ext cx="6481" cy="6805"/>
            </a:xfrm>
            <a:custGeom>
              <a:avLst/>
              <a:gdLst/>
              <a:ahLst/>
              <a:cxnLst/>
              <a:rect l="l" t="t" r="r" b="b"/>
              <a:pathLst>
                <a:path w="120" h="126" extrusionOk="0">
                  <a:moveTo>
                    <a:pt x="96" y="1"/>
                  </a:moveTo>
                  <a:lnTo>
                    <a:pt x="0" y="108"/>
                  </a:lnTo>
                  <a:cubicBezTo>
                    <a:pt x="11" y="119"/>
                    <a:pt x="27" y="125"/>
                    <a:pt x="43" y="125"/>
                  </a:cubicBezTo>
                  <a:cubicBezTo>
                    <a:pt x="62" y="125"/>
                    <a:pt x="83" y="116"/>
                    <a:pt x="96" y="96"/>
                  </a:cubicBezTo>
                  <a:cubicBezTo>
                    <a:pt x="120" y="61"/>
                    <a:pt x="120" y="25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10875;p59">
              <a:extLst>
                <a:ext uri="{FF2B5EF4-FFF2-40B4-BE49-F238E27FC236}">
                  <a16:creationId xmlns:a16="http://schemas.microsoft.com/office/drawing/2014/main" id="{DEF68073-BAA0-CCA0-FCFB-0754E6377843}"/>
                </a:ext>
              </a:extLst>
            </p:cNvPr>
            <p:cNvSpPr/>
            <p:nvPr/>
          </p:nvSpPr>
          <p:spPr>
            <a:xfrm flipH="1">
              <a:off x="6988303" y="1984755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93" y="1"/>
                  </a:moveTo>
                  <a:cubicBezTo>
                    <a:pt x="67" y="1"/>
                    <a:pt x="42" y="14"/>
                    <a:pt x="24" y="41"/>
                  </a:cubicBezTo>
                  <a:cubicBezTo>
                    <a:pt x="0" y="77"/>
                    <a:pt x="12" y="125"/>
                    <a:pt x="48" y="137"/>
                  </a:cubicBezTo>
                  <a:cubicBezTo>
                    <a:pt x="55" y="143"/>
                    <a:pt x="63" y="146"/>
                    <a:pt x="72" y="146"/>
                  </a:cubicBezTo>
                  <a:cubicBezTo>
                    <a:pt x="96" y="146"/>
                    <a:pt x="123" y="127"/>
                    <a:pt x="132" y="101"/>
                  </a:cubicBezTo>
                  <a:cubicBezTo>
                    <a:pt x="155" y="65"/>
                    <a:pt x="143" y="29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10876;p59">
              <a:extLst>
                <a:ext uri="{FF2B5EF4-FFF2-40B4-BE49-F238E27FC236}">
                  <a16:creationId xmlns:a16="http://schemas.microsoft.com/office/drawing/2014/main" id="{5CBEBDDF-D2C7-8BD7-91B5-0DBF3A9BA764}"/>
                </a:ext>
              </a:extLst>
            </p:cNvPr>
            <p:cNvSpPr/>
            <p:nvPr/>
          </p:nvSpPr>
          <p:spPr>
            <a:xfrm flipH="1">
              <a:off x="6987007" y="2001552"/>
              <a:ext cx="5887" cy="7399"/>
            </a:xfrm>
            <a:custGeom>
              <a:avLst/>
              <a:gdLst/>
              <a:ahLst/>
              <a:cxnLst/>
              <a:rect l="l" t="t" r="r" b="b"/>
              <a:pathLst>
                <a:path w="109" h="137" extrusionOk="0">
                  <a:moveTo>
                    <a:pt x="87" y="1"/>
                  </a:moveTo>
                  <a:cubicBezTo>
                    <a:pt x="63" y="1"/>
                    <a:pt x="34" y="14"/>
                    <a:pt x="25" y="41"/>
                  </a:cubicBezTo>
                  <a:cubicBezTo>
                    <a:pt x="1" y="77"/>
                    <a:pt x="13" y="125"/>
                    <a:pt x="49" y="137"/>
                  </a:cubicBezTo>
                  <a:lnTo>
                    <a:pt x="108" y="5"/>
                  </a:lnTo>
                  <a:cubicBezTo>
                    <a:pt x="102" y="2"/>
                    <a:pt x="95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10877;p59">
              <a:extLst>
                <a:ext uri="{FF2B5EF4-FFF2-40B4-BE49-F238E27FC236}">
                  <a16:creationId xmlns:a16="http://schemas.microsoft.com/office/drawing/2014/main" id="{C80114D2-EB2F-B279-65C4-BB348A0F7572}"/>
                </a:ext>
              </a:extLst>
            </p:cNvPr>
            <p:cNvSpPr/>
            <p:nvPr/>
          </p:nvSpPr>
          <p:spPr>
            <a:xfrm flipH="1">
              <a:off x="6998618" y="2024397"/>
              <a:ext cx="6535" cy="7831"/>
            </a:xfrm>
            <a:custGeom>
              <a:avLst/>
              <a:gdLst/>
              <a:ahLst/>
              <a:cxnLst/>
              <a:rect l="l" t="t" r="r" b="b"/>
              <a:pathLst>
                <a:path w="121" h="145" extrusionOk="0">
                  <a:moveTo>
                    <a:pt x="83" y="0"/>
                  </a:moveTo>
                  <a:cubicBezTo>
                    <a:pt x="60" y="0"/>
                    <a:pt x="40" y="13"/>
                    <a:pt x="24" y="36"/>
                  </a:cubicBezTo>
                  <a:cubicBezTo>
                    <a:pt x="1" y="72"/>
                    <a:pt x="13" y="120"/>
                    <a:pt x="60" y="144"/>
                  </a:cubicBezTo>
                  <a:lnTo>
                    <a:pt x="120" y="13"/>
                  </a:lnTo>
                  <a:cubicBezTo>
                    <a:pt x="107" y="4"/>
                    <a:pt x="95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10878;p59">
              <a:extLst>
                <a:ext uri="{FF2B5EF4-FFF2-40B4-BE49-F238E27FC236}">
                  <a16:creationId xmlns:a16="http://schemas.microsoft.com/office/drawing/2014/main" id="{F8A9F699-0197-1F70-B5C8-B829D91E206D}"/>
                </a:ext>
              </a:extLst>
            </p:cNvPr>
            <p:cNvSpPr/>
            <p:nvPr/>
          </p:nvSpPr>
          <p:spPr>
            <a:xfrm flipH="1">
              <a:off x="7001211" y="2006952"/>
              <a:ext cx="8479" cy="8047"/>
            </a:xfrm>
            <a:custGeom>
              <a:avLst/>
              <a:gdLst/>
              <a:ahLst/>
              <a:cxnLst/>
              <a:rect l="l" t="t" r="r" b="b"/>
              <a:pathLst>
                <a:path w="157" h="149" extrusionOk="0">
                  <a:moveTo>
                    <a:pt x="80" y="0"/>
                  </a:moveTo>
                  <a:cubicBezTo>
                    <a:pt x="55" y="0"/>
                    <a:pt x="33" y="13"/>
                    <a:pt x="25" y="37"/>
                  </a:cubicBezTo>
                  <a:cubicBezTo>
                    <a:pt x="1" y="72"/>
                    <a:pt x="13" y="120"/>
                    <a:pt x="49" y="144"/>
                  </a:cubicBezTo>
                  <a:cubicBezTo>
                    <a:pt x="55" y="147"/>
                    <a:pt x="62" y="149"/>
                    <a:pt x="70" y="149"/>
                  </a:cubicBezTo>
                  <a:cubicBezTo>
                    <a:pt x="95" y="149"/>
                    <a:pt x="126" y="135"/>
                    <a:pt x="144" y="108"/>
                  </a:cubicBezTo>
                  <a:cubicBezTo>
                    <a:pt x="156" y="72"/>
                    <a:pt x="144" y="37"/>
                    <a:pt x="120" y="13"/>
                  </a:cubicBezTo>
                  <a:cubicBezTo>
                    <a:pt x="108" y="4"/>
                    <a:pt x="94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10879;p59">
              <a:extLst>
                <a:ext uri="{FF2B5EF4-FFF2-40B4-BE49-F238E27FC236}">
                  <a16:creationId xmlns:a16="http://schemas.microsoft.com/office/drawing/2014/main" id="{6250911B-9C42-F30F-8ABA-A27522C1E422}"/>
                </a:ext>
              </a:extLst>
            </p:cNvPr>
            <p:cNvSpPr/>
            <p:nvPr/>
          </p:nvSpPr>
          <p:spPr>
            <a:xfrm flipH="1">
              <a:off x="7013470" y="2029527"/>
              <a:ext cx="9775" cy="7885"/>
            </a:xfrm>
            <a:custGeom>
              <a:avLst/>
              <a:gdLst/>
              <a:ahLst/>
              <a:cxnLst/>
              <a:rect l="l" t="t" r="r" b="b"/>
              <a:pathLst>
                <a:path w="181" h="146" extrusionOk="0">
                  <a:moveTo>
                    <a:pt x="91" y="1"/>
                  </a:moveTo>
                  <a:cubicBezTo>
                    <a:pt x="66" y="1"/>
                    <a:pt x="40" y="14"/>
                    <a:pt x="25" y="37"/>
                  </a:cubicBezTo>
                  <a:cubicBezTo>
                    <a:pt x="1" y="61"/>
                    <a:pt x="13" y="109"/>
                    <a:pt x="61" y="133"/>
                  </a:cubicBezTo>
                  <a:cubicBezTo>
                    <a:pt x="73" y="141"/>
                    <a:pt x="87" y="145"/>
                    <a:pt x="101" y="145"/>
                  </a:cubicBezTo>
                  <a:cubicBezTo>
                    <a:pt x="126" y="145"/>
                    <a:pt x="149" y="132"/>
                    <a:pt x="156" y="109"/>
                  </a:cubicBezTo>
                  <a:cubicBezTo>
                    <a:pt x="180" y="73"/>
                    <a:pt x="168" y="25"/>
                    <a:pt x="132" y="13"/>
                  </a:cubicBezTo>
                  <a:cubicBezTo>
                    <a:pt x="120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10880;p59">
              <a:extLst>
                <a:ext uri="{FF2B5EF4-FFF2-40B4-BE49-F238E27FC236}">
                  <a16:creationId xmlns:a16="http://schemas.microsoft.com/office/drawing/2014/main" id="{53B4D788-562A-8FA5-0DFF-4EDEF05F421D}"/>
                </a:ext>
              </a:extLst>
            </p:cNvPr>
            <p:cNvSpPr/>
            <p:nvPr/>
          </p:nvSpPr>
          <p:spPr>
            <a:xfrm flipH="1">
              <a:off x="7026432" y="2051508"/>
              <a:ext cx="9721" cy="8479"/>
            </a:xfrm>
            <a:custGeom>
              <a:avLst/>
              <a:gdLst/>
              <a:ahLst/>
              <a:cxnLst/>
              <a:rect l="l" t="t" r="r" b="b"/>
              <a:pathLst>
                <a:path w="180" h="157" extrusionOk="0">
                  <a:moveTo>
                    <a:pt x="82" y="0"/>
                  </a:moveTo>
                  <a:cubicBezTo>
                    <a:pt x="53" y="0"/>
                    <a:pt x="28" y="13"/>
                    <a:pt x="13" y="37"/>
                  </a:cubicBezTo>
                  <a:cubicBezTo>
                    <a:pt x="1" y="72"/>
                    <a:pt x="13" y="120"/>
                    <a:pt x="60" y="144"/>
                  </a:cubicBezTo>
                  <a:cubicBezTo>
                    <a:pt x="73" y="153"/>
                    <a:pt x="87" y="157"/>
                    <a:pt x="101" y="157"/>
                  </a:cubicBezTo>
                  <a:cubicBezTo>
                    <a:pt x="127" y="157"/>
                    <a:pt x="153" y="143"/>
                    <a:pt x="168" y="120"/>
                  </a:cubicBezTo>
                  <a:cubicBezTo>
                    <a:pt x="180" y="84"/>
                    <a:pt x="168" y="37"/>
                    <a:pt x="132" y="13"/>
                  </a:cubicBezTo>
                  <a:cubicBezTo>
                    <a:pt x="115" y="4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10881;p59">
              <a:extLst>
                <a:ext uri="{FF2B5EF4-FFF2-40B4-BE49-F238E27FC236}">
                  <a16:creationId xmlns:a16="http://schemas.microsoft.com/office/drawing/2014/main" id="{1566E2DA-77DC-7F82-C5A0-EA8F09140D1D}"/>
                </a:ext>
              </a:extLst>
            </p:cNvPr>
            <p:cNvSpPr/>
            <p:nvPr/>
          </p:nvSpPr>
          <p:spPr>
            <a:xfrm flipH="1">
              <a:off x="7010284" y="2046972"/>
              <a:ext cx="6481" cy="7831"/>
            </a:xfrm>
            <a:custGeom>
              <a:avLst/>
              <a:gdLst/>
              <a:ahLst/>
              <a:cxnLst/>
              <a:rect l="l" t="t" r="r" b="b"/>
              <a:pathLst>
                <a:path w="120" h="145" extrusionOk="0">
                  <a:moveTo>
                    <a:pt x="79" y="1"/>
                  </a:moveTo>
                  <a:cubicBezTo>
                    <a:pt x="53" y="1"/>
                    <a:pt x="28" y="14"/>
                    <a:pt x="12" y="37"/>
                  </a:cubicBezTo>
                  <a:cubicBezTo>
                    <a:pt x="0" y="73"/>
                    <a:pt x="12" y="121"/>
                    <a:pt x="60" y="145"/>
                  </a:cubicBezTo>
                  <a:lnTo>
                    <a:pt x="120" y="13"/>
                  </a:lnTo>
                  <a:cubicBezTo>
                    <a:pt x="107" y="5"/>
                    <a:pt x="93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10882;p59">
              <a:extLst>
                <a:ext uri="{FF2B5EF4-FFF2-40B4-BE49-F238E27FC236}">
                  <a16:creationId xmlns:a16="http://schemas.microsoft.com/office/drawing/2014/main" id="{B1886AAC-A499-CB9F-748A-8E36503E3E58}"/>
                </a:ext>
              </a:extLst>
            </p:cNvPr>
            <p:cNvSpPr/>
            <p:nvPr/>
          </p:nvSpPr>
          <p:spPr>
            <a:xfrm flipH="1">
              <a:off x="7031563" y="2033416"/>
              <a:ext cx="7183" cy="7453"/>
            </a:xfrm>
            <a:custGeom>
              <a:avLst/>
              <a:gdLst/>
              <a:ahLst/>
              <a:cxnLst/>
              <a:rect l="l" t="t" r="r" b="b"/>
              <a:pathLst>
                <a:path w="133" h="138" extrusionOk="0">
                  <a:moveTo>
                    <a:pt x="73" y="1"/>
                  </a:moveTo>
                  <a:lnTo>
                    <a:pt x="1" y="121"/>
                  </a:lnTo>
                  <a:cubicBezTo>
                    <a:pt x="17" y="131"/>
                    <a:pt x="36" y="137"/>
                    <a:pt x="53" y="137"/>
                  </a:cubicBezTo>
                  <a:cubicBezTo>
                    <a:pt x="75" y="137"/>
                    <a:pt x="95" y="128"/>
                    <a:pt x="108" y="109"/>
                  </a:cubicBezTo>
                  <a:cubicBezTo>
                    <a:pt x="132" y="73"/>
                    <a:pt x="120" y="25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10883;p59">
              <a:extLst>
                <a:ext uri="{FF2B5EF4-FFF2-40B4-BE49-F238E27FC236}">
                  <a16:creationId xmlns:a16="http://schemas.microsoft.com/office/drawing/2014/main" id="{8EA19B81-3212-00FD-88C7-A3787F0FEC62}"/>
                </a:ext>
              </a:extLst>
            </p:cNvPr>
            <p:cNvSpPr/>
            <p:nvPr/>
          </p:nvSpPr>
          <p:spPr>
            <a:xfrm flipH="1">
              <a:off x="7018007" y="2012137"/>
              <a:ext cx="7183" cy="7183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85" y="0"/>
                  </a:moveTo>
                  <a:lnTo>
                    <a:pt x="1" y="120"/>
                  </a:lnTo>
                  <a:cubicBezTo>
                    <a:pt x="14" y="128"/>
                    <a:pt x="28" y="132"/>
                    <a:pt x="42" y="132"/>
                  </a:cubicBezTo>
                  <a:cubicBezTo>
                    <a:pt x="68" y="132"/>
                    <a:pt x="93" y="119"/>
                    <a:pt x="109" y="96"/>
                  </a:cubicBezTo>
                  <a:cubicBezTo>
                    <a:pt x="132" y="60"/>
                    <a:pt x="120" y="24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10884;p59">
              <a:extLst>
                <a:ext uri="{FF2B5EF4-FFF2-40B4-BE49-F238E27FC236}">
                  <a16:creationId xmlns:a16="http://schemas.microsoft.com/office/drawing/2014/main" id="{72DDDC8D-EEDD-3943-DC9C-4FA10D4DAC9E}"/>
                </a:ext>
              </a:extLst>
            </p:cNvPr>
            <p:cNvSpPr/>
            <p:nvPr/>
          </p:nvSpPr>
          <p:spPr>
            <a:xfrm flipH="1">
              <a:off x="7004451" y="1990804"/>
              <a:ext cx="6535" cy="7183"/>
            </a:xfrm>
            <a:custGeom>
              <a:avLst/>
              <a:gdLst/>
              <a:ahLst/>
              <a:cxnLst/>
              <a:rect l="l" t="t" r="r" b="b"/>
              <a:pathLst>
                <a:path w="121" h="133" extrusionOk="0">
                  <a:moveTo>
                    <a:pt x="73" y="1"/>
                  </a:moveTo>
                  <a:lnTo>
                    <a:pt x="1" y="120"/>
                  </a:lnTo>
                  <a:cubicBezTo>
                    <a:pt x="9" y="129"/>
                    <a:pt x="21" y="133"/>
                    <a:pt x="33" y="133"/>
                  </a:cubicBezTo>
                  <a:cubicBezTo>
                    <a:pt x="56" y="133"/>
                    <a:pt x="81" y="120"/>
                    <a:pt x="97" y="96"/>
                  </a:cubicBezTo>
                  <a:cubicBezTo>
                    <a:pt x="121" y="61"/>
                    <a:pt x="109" y="13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10885;p59">
              <a:extLst>
                <a:ext uri="{FF2B5EF4-FFF2-40B4-BE49-F238E27FC236}">
                  <a16:creationId xmlns:a16="http://schemas.microsoft.com/office/drawing/2014/main" id="{C407C294-FD37-654F-A712-1781963B4349}"/>
                </a:ext>
              </a:extLst>
            </p:cNvPr>
            <p:cNvSpPr/>
            <p:nvPr/>
          </p:nvSpPr>
          <p:spPr>
            <a:xfrm flipH="1">
              <a:off x="6968914" y="1995125"/>
              <a:ext cx="7831" cy="7615"/>
            </a:xfrm>
            <a:custGeom>
              <a:avLst/>
              <a:gdLst/>
              <a:ahLst/>
              <a:cxnLst/>
              <a:rect l="l" t="t" r="r" b="b"/>
              <a:pathLst>
                <a:path w="145" h="141" extrusionOk="0">
                  <a:moveTo>
                    <a:pt x="82" y="0"/>
                  </a:moveTo>
                  <a:cubicBezTo>
                    <a:pt x="55" y="0"/>
                    <a:pt x="31" y="13"/>
                    <a:pt x="13" y="40"/>
                  </a:cubicBezTo>
                  <a:cubicBezTo>
                    <a:pt x="1" y="76"/>
                    <a:pt x="13" y="124"/>
                    <a:pt x="48" y="136"/>
                  </a:cubicBezTo>
                  <a:cubicBezTo>
                    <a:pt x="54" y="139"/>
                    <a:pt x="62" y="141"/>
                    <a:pt x="70" y="141"/>
                  </a:cubicBezTo>
                  <a:cubicBezTo>
                    <a:pt x="94" y="141"/>
                    <a:pt x="123" y="127"/>
                    <a:pt x="132" y="100"/>
                  </a:cubicBezTo>
                  <a:cubicBezTo>
                    <a:pt x="144" y="52"/>
                    <a:pt x="132" y="16"/>
                    <a:pt x="108" y="5"/>
                  </a:cubicBezTo>
                  <a:cubicBezTo>
                    <a:pt x="99" y="2"/>
                    <a:pt x="90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10886;p59">
              <a:extLst>
                <a:ext uri="{FF2B5EF4-FFF2-40B4-BE49-F238E27FC236}">
                  <a16:creationId xmlns:a16="http://schemas.microsoft.com/office/drawing/2014/main" id="{F80AD3C9-BF50-A772-1BB2-900AB9C590DC}"/>
                </a:ext>
              </a:extLst>
            </p:cNvPr>
            <p:cNvSpPr/>
            <p:nvPr/>
          </p:nvSpPr>
          <p:spPr>
            <a:xfrm flipH="1">
              <a:off x="6965728" y="2011327"/>
              <a:ext cx="5833" cy="7939"/>
            </a:xfrm>
            <a:custGeom>
              <a:avLst/>
              <a:gdLst/>
              <a:ahLst/>
              <a:cxnLst/>
              <a:rect l="l" t="t" r="r" b="b"/>
              <a:pathLst>
                <a:path w="108" h="147" extrusionOk="0">
                  <a:moveTo>
                    <a:pt x="89" y="0"/>
                  </a:moveTo>
                  <a:cubicBezTo>
                    <a:pt x="60" y="0"/>
                    <a:pt x="32" y="22"/>
                    <a:pt x="12" y="51"/>
                  </a:cubicBezTo>
                  <a:cubicBezTo>
                    <a:pt x="0" y="87"/>
                    <a:pt x="12" y="123"/>
                    <a:pt x="48" y="147"/>
                  </a:cubicBezTo>
                  <a:lnTo>
                    <a:pt x="108" y="3"/>
                  </a:lnTo>
                  <a:cubicBezTo>
                    <a:pt x="102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10887;p59">
              <a:extLst>
                <a:ext uri="{FF2B5EF4-FFF2-40B4-BE49-F238E27FC236}">
                  <a16:creationId xmlns:a16="http://schemas.microsoft.com/office/drawing/2014/main" id="{2CC4BDCF-8D6F-255C-11BD-3157C8E5FDF4}"/>
                </a:ext>
              </a:extLst>
            </p:cNvPr>
            <p:cNvSpPr/>
            <p:nvPr/>
          </p:nvSpPr>
          <p:spPr>
            <a:xfrm flipH="1">
              <a:off x="6975395" y="2035144"/>
              <a:ext cx="5887" cy="7399"/>
            </a:xfrm>
            <a:custGeom>
              <a:avLst/>
              <a:gdLst/>
              <a:ahLst/>
              <a:cxnLst/>
              <a:rect l="l" t="t" r="r" b="b"/>
              <a:pathLst>
                <a:path w="109" h="137" extrusionOk="0">
                  <a:moveTo>
                    <a:pt x="82" y="0"/>
                  </a:moveTo>
                  <a:cubicBezTo>
                    <a:pt x="56" y="0"/>
                    <a:pt x="31" y="14"/>
                    <a:pt x="13" y="41"/>
                  </a:cubicBezTo>
                  <a:cubicBezTo>
                    <a:pt x="1" y="89"/>
                    <a:pt x="25" y="124"/>
                    <a:pt x="61" y="136"/>
                  </a:cubicBezTo>
                  <a:lnTo>
                    <a:pt x="109" y="5"/>
                  </a:lnTo>
                  <a:cubicBezTo>
                    <a:pt x="100" y="2"/>
                    <a:pt x="91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10888;p59">
              <a:extLst>
                <a:ext uri="{FF2B5EF4-FFF2-40B4-BE49-F238E27FC236}">
                  <a16:creationId xmlns:a16="http://schemas.microsoft.com/office/drawing/2014/main" id="{7A31D99A-E53A-E817-CC28-AD04E256D86F}"/>
                </a:ext>
              </a:extLst>
            </p:cNvPr>
            <p:cNvSpPr/>
            <p:nvPr/>
          </p:nvSpPr>
          <p:spPr>
            <a:xfrm flipH="1">
              <a:off x="6979284" y="2018348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1" y="0"/>
                  </a:moveTo>
                  <a:cubicBezTo>
                    <a:pt x="55" y="0"/>
                    <a:pt x="30" y="14"/>
                    <a:pt x="12" y="41"/>
                  </a:cubicBezTo>
                  <a:cubicBezTo>
                    <a:pt x="0" y="77"/>
                    <a:pt x="12" y="125"/>
                    <a:pt x="48" y="136"/>
                  </a:cubicBezTo>
                  <a:cubicBezTo>
                    <a:pt x="58" y="143"/>
                    <a:pt x="69" y="146"/>
                    <a:pt x="80" y="146"/>
                  </a:cubicBezTo>
                  <a:cubicBezTo>
                    <a:pt x="108" y="146"/>
                    <a:pt x="135" y="126"/>
                    <a:pt x="144" y="101"/>
                  </a:cubicBezTo>
                  <a:cubicBezTo>
                    <a:pt x="156" y="65"/>
                    <a:pt x="144" y="17"/>
                    <a:pt x="108" y="5"/>
                  </a:cubicBezTo>
                  <a:cubicBezTo>
                    <a:pt x="99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10889;p59">
              <a:extLst>
                <a:ext uri="{FF2B5EF4-FFF2-40B4-BE49-F238E27FC236}">
                  <a16:creationId xmlns:a16="http://schemas.microsoft.com/office/drawing/2014/main" id="{F1E262F8-CEB3-6B14-706D-D63F447A6173}"/>
                </a:ext>
              </a:extLst>
            </p:cNvPr>
            <p:cNvSpPr/>
            <p:nvPr/>
          </p:nvSpPr>
          <p:spPr>
            <a:xfrm flipH="1">
              <a:off x="6989599" y="2041841"/>
              <a:ext cx="9073" cy="8047"/>
            </a:xfrm>
            <a:custGeom>
              <a:avLst/>
              <a:gdLst/>
              <a:ahLst/>
              <a:cxnLst/>
              <a:rect l="l" t="t" r="r" b="b"/>
              <a:pathLst>
                <a:path w="168" h="149" extrusionOk="0">
                  <a:moveTo>
                    <a:pt x="81" y="0"/>
                  </a:moveTo>
                  <a:cubicBezTo>
                    <a:pt x="55" y="0"/>
                    <a:pt x="28" y="16"/>
                    <a:pt x="12" y="48"/>
                  </a:cubicBezTo>
                  <a:cubicBezTo>
                    <a:pt x="0" y="84"/>
                    <a:pt x="12" y="120"/>
                    <a:pt x="60" y="144"/>
                  </a:cubicBezTo>
                  <a:cubicBezTo>
                    <a:pt x="69" y="147"/>
                    <a:pt x="79" y="148"/>
                    <a:pt x="88" y="148"/>
                  </a:cubicBezTo>
                  <a:cubicBezTo>
                    <a:pt x="117" y="148"/>
                    <a:pt x="147" y="135"/>
                    <a:pt x="156" y="108"/>
                  </a:cubicBezTo>
                  <a:cubicBezTo>
                    <a:pt x="168" y="72"/>
                    <a:pt x="156" y="24"/>
                    <a:pt x="120" y="12"/>
                  </a:cubicBezTo>
                  <a:cubicBezTo>
                    <a:pt x="108" y="4"/>
                    <a:pt x="94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10890;p59">
              <a:extLst>
                <a:ext uri="{FF2B5EF4-FFF2-40B4-BE49-F238E27FC236}">
                  <a16:creationId xmlns:a16="http://schemas.microsoft.com/office/drawing/2014/main" id="{2B824B42-1984-28EA-8E9E-5FE1912D0C6B}"/>
                </a:ext>
              </a:extLst>
            </p:cNvPr>
            <p:cNvSpPr/>
            <p:nvPr/>
          </p:nvSpPr>
          <p:spPr>
            <a:xfrm flipH="1">
              <a:off x="6999266" y="2065226"/>
              <a:ext cx="10423" cy="8317"/>
            </a:xfrm>
            <a:custGeom>
              <a:avLst/>
              <a:gdLst/>
              <a:ahLst/>
              <a:cxnLst/>
              <a:rect l="l" t="t" r="r" b="b"/>
              <a:pathLst>
                <a:path w="193" h="154" extrusionOk="0">
                  <a:moveTo>
                    <a:pt x="88" y="0"/>
                  </a:moveTo>
                  <a:cubicBezTo>
                    <a:pt x="60" y="0"/>
                    <a:pt x="30" y="20"/>
                    <a:pt x="13" y="46"/>
                  </a:cubicBezTo>
                  <a:cubicBezTo>
                    <a:pt x="1" y="82"/>
                    <a:pt x="25" y="129"/>
                    <a:pt x="61" y="141"/>
                  </a:cubicBezTo>
                  <a:cubicBezTo>
                    <a:pt x="78" y="150"/>
                    <a:pt x="95" y="154"/>
                    <a:pt x="110" y="154"/>
                  </a:cubicBezTo>
                  <a:cubicBezTo>
                    <a:pt x="138" y="154"/>
                    <a:pt x="161" y="141"/>
                    <a:pt x="168" y="117"/>
                  </a:cubicBezTo>
                  <a:cubicBezTo>
                    <a:pt x="192" y="70"/>
                    <a:pt x="168" y="34"/>
                    <a:pt x="120" y="10"/>
                  </a:cubicBezTo>
                  <a:cubicBezTo>
                    <a:pt x="110" y="3"/>
                    <a:pt x="99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10891;p59">
              <a:extLst>
                <a:ext uri="{FF2B5EF4-FFF2-40B4-BE49-F238E27FC236}">
                  <a16:creationId xmlns:a16="http://schemas.microsoft.com/office/drawing/2014/main" id="{D2D42150-CAB3-0F8E-EAFD-4A46F4674AF4}"/>
                </a:ext>
              </a:extLst>
            </p:cNvPr>
            <p:cNvSpPr/>
            <p:nvPr/>
          </p:nvSpPr>
          <p:spPr>
            <a:xfrm flipH="1">
              <a:off x="6984414" y="2058745"/>
              <a:ext cx="6535" cy="7669"/>
            </a:xfrm>
            <a:custGeom>
              <a:avLst/>
              <a:gdLst/>
              <a:ahLst/>
              <a:cxnLst/>
              <a:rect l="l" t="t" r="r" b="b"/>
              <a:pathLst>
                <a:path w="121" h="142" extrusionOk="0">
                  <a:moveTo>
                    <a:pt x="83" y="1"/>
                  </a:moveTo>
                  <a:cubicBezTo>
                    <a:pt x="53" y="1"/>
                    <a:pt x="30" y="20"/>
                    <a:pt x="13" y="46"/>
                  </a:cubicBezTo>
                  <a:cubicBezTo>
                    <a:pt x="1" y="82"/>
                    <a:pt x="25" y="130"/>
                    <a:pt x="60" y="142"/>
                  </a:cubicBezTo>
                  <a:lnTo>
                    <a:pt x="120" y="10"/>
                  </a:lnTo>
                  <a:cubicBezTo>
                    <a:pt x="107" y="4"/>
                    <a:pt x="94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10892;p59">
              <a:extLst>
                <a:ext uri="{FF2B5EF4-FFF2-40B4-BE49-F238E27FC236}">
                  <a16:creationId xmlns:a16="http://schemas.microsoft.com/office/drawing/2014/main" id="{3AE51B59-A5C8-A48C-4CCE-DD64956A795B}"/>
                </a:ext>
              </a:extLst>
            </p:cNvPr>
            <p:cNvSpPr/>
            <p:nvPr/>
          </p:nvSpPr>
          <p:spPr>
            <a:xfrm flipH="1">
              <a:off x="7007043" y="2047674"/>
              <a:ext cx="6481" cy="7669"/>
            </a:xfrm>
            <a:custGeom>
              <a:avLst/>
              <a:gdLst/>
              <a:ahLst/>
              <a:cxnLst/>
              <a:rect l="l" t="t" r="r" b="b"/>
              <a:pathLst>
                <a:path w="120" h="142" extrusionOk="0">
                  <a:moveTo>
                    <a:pt x="60" y="0"/>
                  </a:moveTo>
                  <a:lnTo>
                    <a:pt x="0" y="132"/>
                  </a:lnTo>
                  <a:cubicBezTo>
                    <a:pt x="10" y="138"/>
                    <a:pt x="21" y="141"/>
                    <a:pt x="32" y="141"/>
                  </a:cubicBezTo>
                  <a:cubicBezTo>
                    <a:pt x="60" y="141"/>
                    <a:pt x="87" y="122"/>
                    <a:pt x="96" y="96"/>
                  </a:cubicBezTo>
                  <a:cubicBezTo>
                    <a:pt x="120" y="60"/>
                    <a:pt x="96" y="1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10893;p59">
              <a:extLst>
                <a:ext uri="{FF2B5EF4-FFF2-40B4-BE49-F238E27FC236}">
                  <a16:creationId xmlns:a16="http://schemas.microsoft.com/office/drawing/2014/main" id="{3F83CFA1-87EF-E754-2400-ABE5D68E485B}"/>
                </a:ext>
              </a:extLst>
            </p:cNvPr>
            <p:cNvSpPr/>
            <p:nvPr/>
          </p:nvSpPr>
          <p:spPr>
            <a:xfrm flipH="1">
              <a:off x="6996080" y="2025045"/>
              <a:ext cx="5833" cy="7399"/>
            </a:xfrm>
            <a:custGeom>
              <a:avLst/>
              <a:gdLst/>
              <a:ahLst/>
              <a:cxnLst/>
              <a:rect l="l" t="t" r="r" b="b"/>
              <a:pathLst>
                <a:path w="108" h="137" extrusionOk="0">
                  <a:moveTo>
                    <a:pt x="60" y="1"/>
                  </a:moveTo>
                  <a:lnTo>
                    <a:pt x="0" y="132"/>
                  </a:lnTo>
                  <a:cubicBezTo>
                    <a:pt x="9" y="135"/>
                    <a:pt x="18" y="137"/>
                    <a:pt x="27" y="137"/>
                  </a:cubicBezTo>
                  <a:cubicBezTo>
                    <a:pt x="53" y="137"/>
                    <a:pt x="78" y="123"/>
                    <a:pt x="96" y="96"/>
                  </a:cubicBezTo>
                  <a:cubicBezTo>
                    <a:pt x="108" y="60"/>
                    <a:pt x="96" y="12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10894;p59">
              <a:extLst>
                <a:ext uri="{FF2B5EF4-FFF2-40B4-BE49-F238E27FC236}">
                  <a16:creationId xmlns:a16="http://schemas.microsoft.com/office/drawing/2014/main" id="{1AC2DDEE-B365-14CD-6469-CADAB2F02B1A}"/>
                </a:ext>
              </a:extLst>
            </p:cNvPr>
            <p:cNvSpPr/>
            <p:nvPr/>
          </p:nvSpPr>
          <p:spPr>
            <a:xfrm flipH="1">
              <a:off x="6984414" y="2001822"/>
              <a:ext cx="5887" cy="7669"/>
            </a:xfrm>
            <a:custGeom>
              <a:avLst/>
              <a:gdLst/>
              <a:ahLst/>
              <a:cxnLst/>
              <a:rect l="l" t="t" r="r" b="b"/>
              <a:pathLst>
                <a:path w="109" h="142" extrusionOk="0">
                  <a:moveTo>
                    <a:pt x="60" y="0"/>
                  </a:moveTo>
                  <a:lnTo>
                    <a:pt x="1" y="132"/>
                  </a:lnTo>
                  <a:cubicBezTo>
                    <a:pt x="11" y="138"/>
                    <a:pt x="21" y="141"/>
                    <a:pt x="30" y="141"/>
                  </a:cubicBezTo>
                  <a:cubicBezTo>
                    <a:pt x="56" y="141"/>
                    <a:pt x="79" y="122"/>
                    <a:pt x="96" y="96"/>
                  </a:cubicBezTo>
                  <a:cubicBezTo>
                    <a:pt x="108" y="60"/>
                    <a:pt x="96" y="24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10895;p59">
              <a:extLst>
                <a:ext uri="{FF2B5EF4-FFF2-40B4-BE49-F238E27FC236}">
                  <a16:creationId xmlns:a16="http://schemas.microsoft.com/office/drawing/2014/main" id="{612F0182-5279-01AC-17E7-3B63EED0A1CB}"/>
                </a:ext>
              </a:extLst>
            </p:cNvPr>
            <p:cNvSpPr/>
            <p:nvPr/>
          </p:nvSpPr>
          <p:spPr>
            <a:xfrm flipH="1">
              <a:off x="6948284" y="2002902"/>
              <a:ext cx="7777" cy="8155"/>
            </a:xfrm>
            <a:custGeom>
              <a:avLst/>
              <a:gdLst/>
              <a:ahLst/>
              <a:cxnLst/>
              <a:rect l="l" t="t" r="r" b="b"/>
              <a:pathLst>
                <a:path w="144" h="151" extrusionOk="0">
                  <a:moveTo>
                    <a:pt x="81" y="1"/>
                  </a:moveTo>
                  <a:cubicBezTo>
                    <a:pt x="56" y="1"/>
                    <a:pt x="22" y="22"/>
                    <a:pt x="12" y="52"/>
                  </a:cubicBezTo>
                  <a:cubicBezTo>
                    <a:pt x="0" y="100"/>
                    <a:pt x="12" y="136"/>
                    <a:pt x="48" y="147"/>
                  </a:cubicBezTo>
                  <a:cubicBezTo>
                    <a:pt x="54" y="150"/>
                    <a:pt x="61" y="151"/>
                    <a:pt x="67" y="151"/>
                  </a:cubicBezTo>
                  <a:cubicBezTo>
                    <a:pt x="96" y="151"/>
                    <a:pt x="122" y="129"/>
                    <a:pt x="132" y="100"/>
                  </a:cubicBezTo>
                  <a:cubicBezTo>
                    <a:pt x="144" y="64"/>
                    <a:pt x="132" y="16"/>
                    <a:pt x="96" y="4"/>
                  </a:cubicBezTo>
                  <a:cubicBezTo>
                    <a:pt x="92" y="2"/>
                    <a:pt x="87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10896;p59">
              <a:extLst>
                <a:ext uri="{FF2B5EF4-FFF2-40B4-BE49-F238E27FC236}">
                  <a16:creationId xmlns:a16="http://schemas.microsoft.com/office/drawing/2014/main" id="{7EBF260B-1863-B14A-3820-BA4B98E8DBAE}"/>
                </a:ext>
              </a:extLst>
            </p:cNvPr>
            <p:cNvSpPr/>
            <p:nvPr/>
          </p:nvSpPr>
          <p:spPr>
            <a:xfrm flipH="1">
              <a:off x="6943747" y="2019050"/>
              <a:ext cx="5239" cy="7993"/>
            </a:xfrm>
            <a:custGeom>
              <a:avLst/>
              <a:gdLst/>
              <a:ahLst/>
              <a:cxnLst/>
              <a:rect l="l" t="t" r="r" b="b"/>
              <a:pathLst>
                <a:path w="97" h="148" extrusionOk="0">
                  <a:moveTo>
                    <a:pt x="78" y="1"/>
                  </a:moveTo>
                  <a:cubicBezTo>
                    <a:pt x="49" y="1"/>
                    <a:pt x="23" y="22"/>
                    <a:pt x="13" y="52"/>
                  </a:cubicBezTo>
                  <a:cubicBezTo>
                    <a:pt x="1" y="88"/>
                    <a:pt x="13" y="135"/>
                    <a:pt x="61" y="147"/>
                  </a:cubicBezTo>
                  <a:lnTo>
                    <a:pt x="96" y="4"/>
                  </a:lnTo>
                  <a:cubicBezTo>
                    <a:pt x="90" y="2"/>
                    <a:pt x="84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10897;p59">
              <a:extLst>
                <a:ext uri="{FF2B5EF4-FFF2-40B4-BE49-F238E27FC236}">
                  <a16:creationId xmlns:a16="http://schemas.microsoft.com/office/drawing/2014/main" id="{C0BF4DF5-295B-40AF-FEF5-20AF5351F979}"/>
                </a:ext>
              </a:extLst>
            </p:cNvPr>
            <p:cNvSpPr/>
            <p:nvPr/>
          </p:nvSpPr>
          <p:spPr>
            <a:xfrm flipH="1">
              <a:off x="6950876" y="2043623"/>
              <a:ext cx="5833" cy="7939"/>
            </a:xfrm>
            <a:custGeom>
              <a:avLst/>
              <a:gdLst/>
              <a:ahLst/>
              <a:cxnLst/>
              <a:rect l="l" t="t" r="r" b="b"/>
              <a:pathLst>
                <a:path w="108" h="147" extrusionOk="0">
                  <a:moveTo>
                    <a:pt x="88" y="0"/>
                  </a:moveTo>
                  <a:cubicBezTo>
                    <a:pt x="56" y="0"/>
                    <a:pt x="22" y="22"/>
                    <a:pt x="12" y="51"/>
                  </a:cubicBezTo>
                  <a:cubicBezTo>
                    <a:pt x="0" y="87"/>
                    <a:pt x="24" y="135"/>
                    <a:pt x="60" y="147"/>
                  </a:cubicBezTo>
                  <a:lnTo>
                    <a:pt x="108" y="3"/>
                  </a:lnTo>
                  <a:cubicBezTo>
                    <a:pt x="102" y="1"/>
                    <a:pt x="9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10898;p59">
              <a:extLst>
                <a:ext uri="{FF2B5EF4-FFF2-40B4-BE49-F238E27FC236}">
                  <a16:creationId xmlns:a16="http://schemas.microsoft.com/office/drawing/2014/main" id="{EFB8228F-B58A-5AB1-8934-9EFAA7A7A315}"/>
                </a:ext>
              </a:extLst>
            </p:cNvPr>
            <p:cNvSpPr/>
            <p:nvPr/>
          </p:nvSpPr>
          <p:spPr>
            <a:xfrm flipH="1">
              <a:off x="6956007" y="2027475"/>
              <a:ext cx="8479" cy="8101"/>
            </a:xfrm>
            <a:custGeom>
              <a:avLst/>
              <a:gdLst/>
              <a:ahLst/>
              <a:cxnLst/>
              <a:rect l="l" t="t" r="r" b="b"/>
              <a:pathLst>
                <a:path w="157" h="150" extrusionOk="0">
                  <a:moveTo>
                    <a:pt x="78" y="0"/>
                  </a:moveTo>
                  <a:cubicBezTo>
                    <a:pt x="49" y="0"/>
                    <a:pt x="23" y="22"/>
                    <a:pt x="13" y="51"/>
                  </a:cubicBezTo>
                  <a:cubicBezTo>
                    <a:pt x="1" y="87"/>
                    <a:pt x="13" y="135"/>
                    <a:pt x="49" y="147"/>
                  </a:cubicBezTo>
                  <a:cubicBezTo>
                    <a:pt x="55" y="149"/>
                    <a:pt x="62" y="150"/>
                    <a:pt x="69" y="150"/>
                  </a:cubicBezTo>
                  <a:cubicBezTo>
                    <a:pt x="100" y="150"/>
                    <a:pt x="134" y="129"/>
                    <a:pt x="144" y="99"/>
                  </a:cubicBezTo>
                  <a:cubicBezTo>
                    <a:pt x="156" y="63"/>
                    <a:pt x="132" y="15"/>
                    <a:pt x="96" y="3"/>
                  </a:cubicBezTo>
                  <a:cubicBezTo>
                    <a:pt x="90" y="1"/>
                    <a:pt x="84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10899;p59">
              <a:extLst>
                <a:ext uri="{FF2B5EF4-FFF2-40B4-BE49-F238E27FC236}">
                  <a16:creationId xmlns:a16="http://schemas.microsoft.com/office/drawing/2014/main" id="{F854E30C-C82F-841B-694D-B7BDCC8675B1}"/>
                </a:ext>
              </a:extLst>
            </p:cNvPr>
            <p:cNvSpPr/>
            <p:nvPr/>
          </p:nvSpPr>
          <p:spPr>
            <a:xfrm flipH="1">
              <a:off x="6963784" y="2051940"/>
              <a:ext cx="9721" cy="8209"/>
            </a:xfrm>
            <a:custGeom>
              <a:avLst/>
              <a:gdLst/>
              <a:ahLst/>
              <a:cxnLst/>
              <a:rect l="l" t="t" r="r" b="b"/>
              <a:pathLst>
                <a:path w="180" h="152" extrusionOk="0">
                  <a:moveTo>
                    <a:pt x="81" y="0"/>
                  </a:moveTo>
                  <a:cubicBezTo>
                    <a:pt x="52" y="0"/>
                    <a:pt x="22" y="16"/>
                    <a:pt x="12" y="53"/>
                  </a:cubicBezTo>
                  <a:cubicBezTo>
                    <a:pt x="0" y="88"/>
                    <a:pt x="24" y="124"/>
                    <a:pt x="60" y="148"/>
                  </a:cubicBezTo>
                  <a:cubicBezTo>
                    <a:pt x="69" y="150"/>
                    <a:pt x="77" y="151"/>
                    <a:pt x="85" y="151"/>
                  </a:cubicBezTo>
                  <a:cubicBezTo>
                    <a:pt x="124" y="151"/>
                    <a:pt x="158" y="130"/>
                    <a:pt x="168" y="100"/>
                  </a:cubicBezTo>
                  <a:cubicBezTo>
                    <a:pt x="180" y="64"/>
                    <a:pt x="156" y="17"/>
                    <a:pt x="108" y="5"/>
                  </a:cubicBezTo>
                  <a:cubicBezTo>
                    <a:pt x="100" y="2"/>
                    <a:pt x="9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10900;p59">
              <a:extLst>
                <a:ext uri="{FF2B5EF4-FFF2-40B4-BE49-F238E27FC236}">
                  <a16:creationId xmlns:a16="http://schemas.microsoft.com/office/drawing/2014/main" id="{24A31E91-0235-D2E3-F22E-C0911C895B02}"/>
                </a:ext>
              </a:extLst>
            </p:cNvPr>
            <p:cNvSpPr/>
            <p:nvPr/>
          </p:nvSpPr>
          <p:spPr>
            <a:xfrm flipH="1">
              <a:off x="6972155" y="2076459"/>
              <a:ext cx="9721" cy="7939"/>
            </a:xfrm>
            <a:custGeom>
              <a:avLst/>
              <a:gdLst/>
              <a:ahLst/>
              <a:cxnLst/>
              <a:rect l="l" t="t" r="r" b="b"/>
              <a:pathLst>
                <a:path w="180" h="147" extrusionOk="0">
                  <a:moveTo>
                    <a:pt x="79" y="1"/>
                  </a:moveTo>
                  <a:cubicBezTo>
                    <a:pt x="50" y="1"/>
                    <a:pt x="21" y="14"/>
                    <a:pt x="12" y="41"/>
                  </a:cubicBezTo>
                  <a:cubicBezTo>
                    <a:pt x="0" y="77"/>
                    <a:pt x="24" y="125"/>
                    <a:pt x="60" y="137"/>
                  </a:cubicBezTo>
                  <a:cubicBezTo>
                    <a:pt x="73" y="143"/>
                    <a:pt x="87" y="146"/>
                    <a:pt x="99" y="146"/>
                  </a:cubicBezTo>
                  <a:cubicBezTo>
                    <a:pt x="132" y="146"/>
                    <a:pt x="159" y="127"/>
                    <a:pt x="167" y="101"/>
                  </a:cubicBezTo>
                  <a:cubicBezTo>
                    <a:pt x="179" y="65"/>
                    <a:pt x="155" y="17"/>
                    <a:pt x="108" y="5"/>
                  </a:cubicBezTo>
                  <a:cubicBezTo>
                    <a:pt x="99" y="2"/>
                    <a:pt x="89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10901;p59">
              <a:extLst>
                <a:ext uri="{FF2B5EF4-FFF2-40B4-BE49-F238E27FC236}">
                  <a16:creationId xmlns:a16="http://schemas.microsoft.com/office/drawing/2014/main" id="{BBD4DE6A-301D-F592-34D2-0E8677EBF1BC}"/>
                </a:ext>
              </a:extLst>
            </p:cNvPr>
            <p:cNvSpPr/>
            <p:nvPr/>
          </p:nvSpPr>
          <p:spPr>
            <a:xfrm flipH="1">
              <a:off x="6957951" y="2068142"/>
              <a:ext cx="5887" cy="7993"/>
            </a:xfrm>
            <a:custGeom>
              <a:avLst/>
              <a:gdLst/>
              <a:ahLst/>
              <a:cxnLst/>
              <a:rect l="l" t="t" r="r" b="b"/>
              <a:pathLst>
                <a:path w="109" h="148" extrusionOk="0">
                  <a:moveTo>
                    <a:pt x="84" y="1"/>
                  </a:moveTo>
                  <a:cubicBezTo>
                    <a:pt x="49" y="1"/>
                    <a:pt x="23" y="22"/>
                    <a:pt x="13" y="51"/>
                  </a:cubicBezTo>
                  <a:cubicBezTo>
                    <a:pt x="1" y="87"/>
                    <a:pt x="25" y="135"/>
                    <a:pt x="61" y="147"/>
                  </a:cubicBezTo>
                  <a:lnTo>
                    <a:pt x="108" y="4"/>
                  </a:lnTo>
                  <a:cubicBezTo>
                    <a:pt x="100" y="1"/>
                    <a:pt x="9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10902;p59">
              <a:extLst>
                <a:ext uri="{FF2B5EF4-FFF2-40B4-BE49-F238E27FC236}">
                  <a16:creationId xmlns:a16="http://schemas.microsoft.com/office/drawing/2014/main" id="{D25AB574-7D5F-EAF8-490F-124BAE1AA0AA}"/>
                </a:ext>
              </a:extLst>
            </p:cNvPr>
            <p:cNvSpPr/>
            <p:nvPr/>
          </p:nvSpPr>
          <p:spPr>
            <a:xfrm flipH="1">
              <a:off x="6981228" y="2059285"/>
              <a:ext cx="6481" cy="7669"/>
            </a:xfrm>
            <a:custGeom>
              <a:avLst/>
              <a:gdLst/>
              <a:ahLst/>
              <a:cxnLst/>
              <a:rect l="l" t="t" r="r" b="b"/>
              <a:pathLst>
                <a:path w="120" h="142" extrusionOk="0">
                  <a:moveTo>
                    <a:pt x="60" y="0"/>
                  </a:moveTo>
                  <a:lnTo>
                    <a:pt x="0" y="132"/>
                  </a:lnTo>
                  <a:cubicBezTo>
                    <a:pt x="14" y="138"/>
                    <a:pt x="27" y="141"/>
                    <a:pt x="40" y="141"/>
                  </a:cubicBezTo>
                  <a:cubicBezTo>
                    <a:pt x="72" y="141"/>
                    <a:pt x="99" y="122"/>
                    <a:pt x="108" y="96"/>
                  </a:cubicBezTo>
                  <a:cubicBezTo>
                    <a:pt x="120" y="60"/>
                    <a:pt x="96" y="1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10903;p59">
              <a:extLst>
                <a:ext uri="{FF2B5EF4-FFF2-40B4-BE49-F238E27FC236}">
                  <a16:creationId xmlns:a16="http://schemas.microsoft.com/office/drawing/2014/main" id="{9A45F08C-F79E-6A94-ADA5-8AD74351A3F2}"/>
                </a:ext>
              </a:extLst>
            </p:cNvPr>
            <p:cNvSpPr/>
            <p:nvPr/>
          </p:nvSpPr>
          <p:spPr>
            <a:xfrm flipH="1">
              <a:off x="6972155" y="2035360"/>
              <a:ext cx="5887" cy="7669"/>
            </a:xfrm>
            <a:custGeom>
              <a:avLst/>
              <a:gdLst/>
              <a:ahLst/>
              <a:cxnLst/>
              <a:rect l="l" t="t" r="r" b="b"/>
              <a:pathLst>
                <a:path w="109" h="142" extrusionOk="0">
                  <a:moveTo>
                    <a:pt x="49" y="1"/>
                  </a:moveTo>
                  <a:lnTo>
                    <a:pt x="1" y="132"/>
                  </a:lnTo>
                  <a:cubicBezTo>
                    <a:pt x="11" y="139"/>
                    <a:pt x="22" y="142"/>
                    <a:pt x="33" y="142"/>
                  </a:cubicBezTo>
                  <a:cubicBezTo>
                    <a:pt x="61" y="142"/>
                    <a:pt x="88" y="122"/>
                    <a:pt x="96" y="96"/>
                  </a:cubicBezTo>
                  <a:cubicBezTo>
                    <a:pt x="108" y="61"/>
                    <a:pt x="84" y="13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10904;p59">
              <a:extLst>
                <a:ext uri="{FF2B5EF4-FFF2-40B4-BE49-F238E27FC236}">
                  <a16:creationId xmlns:a16="http://schemas.microsoft.com/office/drawing/2014/main" id="{2E46E5B1-C91F-63D0-0230-8AF69F8A611C}"/>
                </a:ext>
              </a:extLst>
            </p:cNvPr>
            <p:cNvSpPr/>
            <p:nvPr/>
          </p:nvSpPr>
          <p:spPr>
            <a:xfrm flipH="1">
              <a:off x="6963136" y="2011489"/>
              <a:ext cx="5833" cy="7993"/>
            </a:xfrm>
            <a:custGeom>
              <a:avLst/>
              <a:gdLst/>
              <a:ahLst/>
              <a:cxnLst/>
              <a:rect l="l" t="t" r="r" b="b"/>
              <a:pathLst>
                <a:path w="108" h="148" extrusionOk="0">
                  <a:moveTo>
                    <a:pt x="60" y="0"/>
                  </a:moveTo>
                  <a:lnTo>
                    <a:pt x="0" y="144"/>
                  </a:lnTo>
                  <a:cubicBezTo>
                    <a:pt x="6" y="146"/>
                    <a:pt x="13" y="147"/>
                    <a:pt x="20" y="147"/>
                  </a:cubicBezTo>
                  <a:cubicBezTo>
                    <a:pt x="52" y="147"/>
                    <a:pt x="86" y="126"/>
                    <a:pt x="96" y="96"/>
                  </a:cubicBezTo>
                  <a:cubicBezTo>
                    <a:pt x="108" y="60"/>
                    <a:pt x="96" y="12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10905;p59">
              <a:extLst>
                <a:ext uri="{FF2B5EF4-FFF2-40B4-BE49-F238E27FC236}">
                  <a16:creationId xmlns:a16="http://schemas.microsoft.com/office/drawing/2014/main" id="{341EA0E5-7B7C-3C46-4A8A-E017A3ACDAAA}"/>
                </a:ext>
              </a:extLst>
            </p:cNvPr>
            <p:cNvSpPr/>
            <p:nvPr/>
          </p:nvSpPr>
          <p:spPr>
            <a:xfrm flipH="1">
              <a:off x="6926303" y="2009383"/>
              <a:ext cx="7831" cy="8101"/>
            </a:xfrm>
            <a:custGeom>
              <a:avLst/>
              <a:gdLst/>
              <a:ahLst/>
              <a:cxnLst/>
              <a:rect l="l" t="t" r="r" b="b"/>
              <a:pathLst>
                <a:path w="145" h="150" extrusionOk="0">
                  <a:moveTo>
                    <a:pt x="66" y="1"/>
                  </a:moveTo>
                  <a:cubicBezTo>
                    <a:pt x="37" y="1"/>
                    <a:pt x="13" y="24"/>
                    <a:pt x="13" y="63"/>
                  </a:cubicBezTo>
                  <a:cubicBezTo>
                    <a:pt x="1" y="99"/>
                    <a:pt x="13" y="135"/>
                    <a:pt x="49" y="147"/>
                  </a:cubicBezTo>
                  <a:cubicBezTo>
                    <a:pt x="53" y="149"/>
                    <a:pt x="58" y="149"/>
                    <a:pt x="63" y="149"/>
                  </a:cubicBezTo>
                  <a:cubicBezTo>
                    <a:pt x="94" y="149"/>
                    <a:pt x="122" y="118"/>
                    <a:pt x="132" y="87"/>
                  </a:cubicBezTo>
                  <a:cubicBezTo>
                    <a:pt x="144" y="51"/>
                    <a:pt x="120" y="16"/>
                    <a:pt x="84" y="4"/>
                  </a:cubicBezTo>
                  <a:cubicBezTo>
                    <a:pt x="78" y="2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10906;p59">
              <a:extLst>
                <a:ext uri="{FF2B5EF4-FFF2-40B4-BE49-F238E27FC236}">
                  <a16:creationId xmlns:a16="http://schemas.microsoft.com/office/drawing/2014/main" id="{ACD5F1E4-A151-0E4A-B692-92A0169C1849}"/>
                </a:ext>
              </a:extLst>
            </p:cNvPr>
            <p:cNvSpPr/>
            <p:nvPr/>
          </p:nvSpPr>
          <p:spPr>
            <a:xfrm flipH="1">
              <a:off x="6921172" y="2024397"/>
              <a:ext cx="4537" cy="8425"/>
            </a:xfrm>
            <a:custGeom>
              <a:avLst/>
              <a:gdLst/>
              <a:ahLst/>
              <a:cxnLst/>
              <a:rect l="l" t="t" r="r" b="b"/>
              <a:pathLst>
                <a:path w="84" h="156" extrusionOk="0">
                  <a:moveTo>
                    <a:pt x="84" y="1"/>
                  </a:moveTo>
                  <a:cubicBezTo>
                    <a:pt x="48" y="1"/>
                    <a:pt x="12" y="24"/>
                    <a:pt x="0" y="60"/>
                  </a:cubicBezTo>
                  <a:cubicBezTo>
                    <a:pt x="0" y="108"/>
                    <a:pt x="24" y="144"/>
                    <a:pt x="60" y="156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10907;p59">
              <a:extLst>
                <a:ext uri="{FF2B5EF4-FFF2-40B4-BE49-F238E27FC236}">
                  <a16:creationId xmlns:a16="http://schemas.microsoft.com/office/drawing/2014/main" id="{2930D736-347D-355A-6754-C0A5837B6C7C}"/>
                </a:ext>
              </a:extLst>
            </p:cNvPr>
            <p:cNvSpPr/>
            <p:nvPr/>
          </p:nvSpPr>
          <p:spPr>
            <a:xfrm flipH="1">
              <a:off x="6925655" y="2049564"/>
              <a:ext cx="5239" cy="7831"/>
            </a:xfrm>
            <a:custGeom>
              <a:avLst/>
              <a:gdLst/>
              <a:ahLst/>
              <a:cxnLst/>
              <a:rect l="l" t="t" r="r" b="b"/>
              <a:pathLst>
                <a:path w="97" h="145" extrusionOk="0">
                  <a:moveTo>
                    <a:pt x="96" y="1"/>
                  </a:moveTo>
                  <a:cubicBezTo>
                    <a:pt x="48" y="1"/>
                    <a:pt x="13" y="25"/>
                    <a:pt x="1" y="61"/>
                  </a:cubicBezTo>
                  <a:cubicBezTo>
                    <a:pt x="1" y="97"/>
                    <a:pt x="24" y="144"/>
                    <a:pt x="60" y="144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10908;p59">
              <a:extLst>
                <a:ext uri="{FF2B5EF4-FFF2-40B4-BE49-F238E27FC236}">
                  <a16:creationId xmlns:a16="http://schemas.microsoft.com/office/drawing/2014/main" id="{31BDB011-0B1E-0EC9-3E89-9328D1629D6E}"/>
                </a:ext>
              </a:extLst>
            </p:cNvPr>
            <p:cNvSpPr/>
            <p:nvPr/>
          </p:nvSpPr>
          <p:spPr>
            <a:xfrm flipH="1">
              <a:off x="6932135" y="2034550"/>
              <a:ext cx="8425" cy="7993"/>
            </a:xfrm>
            <a:custGeom>
              <a:avLst/>
              <a:gdLst/>
              <a:ahLst/>
              <a:cxnLst/>
              <a:rect l="l" t="t" r="r" b="b"/>
              <a:pathLst>
                <a:path w="156" h="148" extrusionOk="0">
                  <a:moveTo>
                    <a:pt x="76" y="1"/>
                  </a:moveTo>
                  <a:cubicBezTo>
                    <a:pt x="45" y="1"/>
                    <a:pt x="12" y="22"/>
                    <a:pt x="12" y="52"/>
                  </a:cubicBezTo>
                  <a:cubicBezTo>
                    <a:pt x="0" y="100"/>
                    <a:pt x="24" y="135"/>
                    <a:pt x="60" y="147"/>
                  </a:cubicBezTo>
                  <a:cubicBezTo>
                    <a:pt x="96" y="147"/>
                    <a:pt x="132" y="123"/>
                    <a:pt x="144" y="88"/>
                  </a:cubicBezTo>
                  <a:cubicBezTo>
                    <a:pt x="156" y="52"/>
                    <a:pt x="132" y="4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10909;p59">
              <a:extLst>
                <a:ext uri="{FF2B5EF4-FFF2-40B4-BE49-F238E27FC236}">
                  <a16:creationId xmlns:a16="http://schemas.microsoft.com/office/drawing/2014/main" id="{F89B613D-1A46-0830-7D13-FD8026DA4D3A}"/>
                </a:ext>
              </a:extLst>
            </p:cNvPr>
            <p:cNvSpPr/>
            <p:nvPr/>
          </p:nvSpPr>
          <p:spPr>
            <a:xfrm flipH="1">
              <a:off x="6937914" y="2059771"/>
              <a:ext cx="9127" cy="7939"/>
            </a:xfrm>
            <a:custGeom>
              <a:avLst/>
              <a:gdLst/>
              <a:ahLst/>
              <a:cxnLst/>
              <a:rect l="l" t="t" r="r" b="b"/>
              <a:pathLst>
                <a:path w="169" h="147" extrusionOk="0">
                  <a:moveTo>
                    <a:pt x="76" y="0"/>
                  </a:moveTo>
                  <a:cubicBezTo>
                    <a:pt x="45" y="0"/>
                    <a:pt x="13" y="21"/>
                    <a:pt x="13" y="51"/>
                  </a:cubicBezTo>
                  <a:cubicBezTo>
                    <a:pt x="1" y="87"/>
                    <a:pt x="25" y="135"/>
                    <a:pt x="60" y="147"/>
                  </a:cubicBezTo>
                  <a:cubicBezTo>
                    <a:pt x="108" y="147"/>
                    <a:pt x="144" y="123"/>
                    <a:pt x="156" y="87"/>
                  </a:cubicBezTo>
                  <a:cubicBezTo>
                    <a:pt x="168" y="51"/>
                    <a:pt x="144" y="3"/>
                    <a:pt x="96" y="3"/>
                  </a:cubicBezTo>
                  <a:cubicBezTo>
                    <a:pt x="90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10910;p59">
              <a:extLst>
                <a:ext uri="{FF2B5EF4-FFF2-40B4-BE49-F238E27FC236}">
                  <a16:creationId xmlns:a16="http://schemas.microsoft.com/office/drawing/2014/main" id="{538AD367-8C38-8344-C1BE-BE6BC63BA6DD}"/>
                </a:ext>
              </a:extLst>
            </p:cNvPr>
            <p:cNvSpPr/>
            <p:nvPr/>
          </p:nvSpPr>
          <p:spPr>
            <a:xfrm flipH="1">
              <a:off x="6943747" y="2084290"/>
              <a:ext cx="9721" cy="8155"/>
            </a:xfrm>
            <a:custGeom>
              <a:avLst/>
              <a:gdLst/>
              <a:ahLst/>
              <a:cxnLst/>
              <a:rect l="l" t="t" r="r" b="b"/>
              <a:pathLst>
                <a:path w="180" h="151" extrusionOk="0">
                  <a:moveTo>
                    <a:pt x="83" y="0"/>
                  </a:moveTo>
                  <a:cubicBezTo>
                    <a:pt x="45" y="0"/>
                    <a:pt x="12" y="24"/>
                    <a:pt x="12" y="63"/>
                  </a:cubicBezTo>
                  <a:cubicBezTo>
                    <a:pt x="0" y="99"/>
                    <a:pt x="24" y="135"/>
                    <a:pt x="72" y="147"/>
                  </a:cubicBezTo>
                  <a:cubicBezTo>
                    <a:pt x="80" y="149"/>
                    <a:pt x="88" y="150"/>
                    <a:pt x="96" y="150"/>
                  </a:cubicBezTo>
                  <a:cubicBezTo>
                    <a:pt x="132" y="150"/>
                    <a:pt x="158" y="129"/>
                    <a:pt x="167" y="99"/>
                  </a:cubicBezTo>
                  <a:cubicBezTo>
                    <a:pt x="179" y="63"/>
                    <a:pt x="156" y="15"/>
                    <a:pt x="108" y="4"/>
                  </a:cubicBezTo>
                  <a:cubicBezTo>
                    <a:pt x="99" y="1"/>
                    <a:pt x="91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10911;p59">
              <a:extLst>
                <a:ext uri="{FF2B5EF4-FFF2-40B4-BE49-F238E27FC236}">
                  <a16:creationId xmlns:a16="http://schemas.microsoft.com/office/drawing/2014/main" id="{51F2763C-795A-12A2-DAB1-C3893329CCDA}"/>
                </a:ext>
              </a:extLst>
            </p:cNvPr>
            <p:cNvSpPr/>
            <p:nvPr/>
          </p:nvSpPr>
          <p:spPr>
            <a:xfrm flipH="1">
              <a:off x="6930839" y="2074623"/>
              <a:ext cx="5887" cy="7939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85" y="0"/>
                  </a:moveTo>
                  <a:cubicBezTo>
                    <a:pt x="49" y="0"/>
                    <a:pt x="23" y="23"/>
                    <a:pt x="13" y="63"/>
                  </a:cubicBezTo>
                  <a:cubicBezTo>
                    <a:pt x="1" y="99"/>
                    <a:pt x="37" y="135"/>
                    <a:pt x="73" y="147"/>
                  </a:cubicBezTo>
                  <a:lnTo>
                    <a:pt x="109" y="3"/>
                  </a:lnTo>
                  <a:cubicBezTo>
                    <a:pt x="100" y="1"/>
                    <a:pt x="93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10912;p59">
              <a:extLst>
                <a:ext uri="{FF2B5EF4-FFF2-40B4-BE49-F238E27FC236}">
                  <a16:creationId xmlns:a16="http://schemas.microsoft.com/office/drawing/2014/main" id="{91301CA8-7CDD-3C59-2EF9-705024D78485}"/>
                </a:ext>
              </a:extLst>
            </p:cNvPr>
            <p:cNvSpPr/>
            <p:nvPr/>
          </p:nvSpPr>
          <p:spPr>
            <a:xfrm flipH="1">
              <a:off x="6954062" y="2068304"/>
              <a:ext cx="6535" cy="7993"/>
            </a:xfrm>
            <a:custGeom>
              <a:avLst/>
              <a:gdLst/>
              <a:ahLst/>
              <a:cxnLst/>
              <a:rect l="l" t="t" r="r" b="b"/>
              <a:pathLst>
                <a:path w="121" h="148" extrusionOk="0">
                  <a:moveTo>
                    <a:pt x="48" y="1"/>
                  </a:moveTo>
                  <a:lnTo>
                    <a:pt x="1" y="144"/>
                  </a:lnTo>
                  <a:cubicBezTo>
                    <a:pt x="9" y="146"/>
                    <a:pt x="18" y="147"/>
                    <a:pt x="26" y="147"/>
                  </a:cubicBezTo>
                  <a:cubicBezTo>
                    <a:pt x="64" y="147"/>
                    <a:pt x="98" y="126"/>
                    <a:pt x="108" y="96"/>
                  </a:cubicBezTo>
                  <a:cubicBezTo>
                    <a:pt x="120" y="48"/>
                    <a:pt x="84" y="13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10913;p59">
              <a:extLst>
                <a:ext uri="{FF2B5EF4-FFF2-40B4-BE49-F238E27FC236}">
                  <a16:creationId xmlns:a16="http://schemas.microsoft.com/office/drawing/2014/main" id="{CFD3ED1B-4DA0-6010-52D6-556E72B6B640}"/>
                </a:ext>
              </a:extLst>
            </p:cNvPr>
            <p:cNvSpPr/>
            <p:nvPr/>
          </p:nvSpPr>
          <p:spPr>
            <a:xfrm flipH="1">
              <a:off x="6947636" y="2043785"/>
              <a:ext cx="5833" cy="7939"/>
            </a:xfrm>
            <a:custGeom>
              <a:avLst/>
              <a:gdLst/>
              <a:ahLst/>
              <a:cxnLst/>
              <a:rect l="l" t="t" r="r" b="b"/>
              <a:pathLst>
                <a:path w="108" h="147" extrusionOk="0">
                  <a:moveTo>
                    <a:pt x="48" y="0"/>
                  </a:moveTo>
                  <a:lnTo>
                    <a:pt x="0" y="144"/>
                  </a:lnTo>
                  <a:cubicBezTo>
                    <a:pt x="8" y="146"/>
                    <a:pt x="16" y="147"/>
                    <a:pt x="24" y="147"/>
                  </a:cubicBezTo>
                  <a:cubicBezTo>
                    <a:pt x="60" y="147"/>
                    <a:pt x="86" y="124"/>
                    <a:pt x="96" y="84"/>
                  </a:cubicBezTo>
                  <a:cubicBezTo>
                    <a:pt x="108" y="48"/>
                    <a:pt x="84" y="12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10914;p59">
              <a:extLst>
                <a:ext uri="{FF2B5EF4-FFF2-40B4-BE49-F238E27FC236}">
                  <a16:creationId xmlns:a16="http://schemas.microsoft.com/office/drawing/2014/main" id="{08938130-0016-1C9B-FE89-E5CF59DCA281}"/>
                </a:ext>
              </a:extLst>
            </p:cNvPr>
            <p:cNvSpPr/>
            <p:nvPr/>
          </p:nvSpPr>
          <p:spPr>
            <a:xfrm flipH="1">
              <a:off x="6940507" y="2019212"/>
              <a:ext cx="5239" cy="7993"/>
            </a:xfrm>
            <a:custGeom>
              <a:avLst/>
              <a:gdLst/>
              <a:ahLst/>
              <a:cxnLst/>
              <a:rect l="l" t="t" r="r" b="b"/>
              <a:pathLst>
                <a:path w="97" h="148" extrusionOk="0">
                  <a:moveTo>
                    <a:pt x="36" y="1"/>
                  </a:moveTo>
                  <a:lnTo>
                    <a:pt x="1" y="144"/>
                  </a:lnTo>
                  <a:cubicBezTo>
                    <a:pt x="7" y="146"/>
                    <a:pt x="13" y="147"/>
                    <a:pt x="19" y="147"/>
                  </a:cubicBezTo>
                  <a:cubicBezTo>
                    <a:pt x="48" y="147"/>
                    <a:pt x="74" y="124"/>
                    <a:pt x="84" y="85"/>
                  </a:cubicBezTo>
                  <a:cubicBezTo>
                    <a:pt x="96" y="49"/>
                    <a:pt x="72" y="1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10915;p59">
              <a:extLst>
                <a:ext uri="{FF2B5EF4-FFF2-40B4-BE49-F238E27FC236}">
                  <a16:creationId xmlns:a16="http://schemas.microsoft.com/office/drawing/2014/main" id="{8F503AAE-1430-BCBF-D422-DE57391D8E22}"/>
                </a:ext>
              </a:extLst>
            </p:cNvPr>
            <p:cNvSpPr/>
            <p:nvPr/>
          </p:nvSpPr>
          <p:spPr>
            <a:xfrm flipH="1">
              <a:off x="6904376" y="2013919"/>
              <a:ext cx="7777" cy="7939"/>
            </a:xfrm>
            <a:custGeom>
              <a:avLst/>
              <a:gdLst/>
              <a:ahLst/>
              <a:cxnLst/>
              <a:rect l="l" t="t" r="r" b="b"/>
              <a:pathLst>
                <a:path w="144" h="147" extrusionOk="0">
                  <a:moveTo>
                    <a:pt x="70" y="1"/>
                  </a:moveTo>
                  <a:cubicBezTo>
                    <a:pt x="42" y="1"/>
                    <a:pt x="23" y="32"/>
                    <a:pt x="12" y="63"/>
                  </a:cubicBezTo>
                  <a:cubicBezTo>
                    <a:pt x="0" y="99"/>
                    <a:pt x="24" y="135"/>
                    <a:pt x="60" y="147"/>
                  </a:cubicBezTo>
                  <a:cubicBezTo>
                    <a:pt x="96" y="147"/>
                    <a:pt x="132" y="123"/>
                    <a:pt x="144" y="87"/>
                  </a:cubicBezTo>
                  <a:cubicBezTo>
                    <a:pt x="144" y="39"/>
                    <a:pt x="120" y="3"/>
                    <a:pt x="84" y="3"/>
                  </a:cubicBezTo>
                  <a:cubicBezTo>
                    <a:pt x="79" y="2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10916;p59">
              <a:extLst>
                <a:ext uri="{FF2B5EF4-FFF2-40B4-BE49-F238E27FC236}">
                  <a16:creationId xmlns:a16="http://schemas.microsoft.com/office/drawing/2014/main" id="{1A8C94F5-2E22-4A85-C4E7-AD8BB9F9BAB0}"/>
                </a:ext>
              </a:extLst>
            </p:cNvPr>
            <p:cNvSpPr/>
            <p:nvPr/>
          </p:nvSpPr>
          <p:spPr>
            <a:xfrm flipH="1">
              <a:off x="6897895" y="2028285"/>
              <a:ext cx="3943" cy="7777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08"/>
                    <a:pt x="25" y="144"/>
                    <a:pt x="60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10917;p59">
              <a:extLst>
                <a:ext uri="{FF2B5EF4-FFF2-40B4-BE49-F238E27FC236}">
                  <a16:creationId xmlns:a16="http://schemas.microsoft.com/office/drawing/2014/main" id="{ECE7C22D-EDDA-E83F-B4F2-E613223B594B}"/>
                </a:ext>
              </a:extLst>
            </p:cNvPr>
            <p:cNvSpPr/>
            <p:nvPr/>
          </p:nvSpPr>
          <p:spPr>
            <a:xfrm flipH="1">
              <a:off x="6900487" y="2053452"/>
              <a:ext cx="5239" cy="8479"/>
            </a:xfrm>
            <a:custGeom>
              <a:avLst/>
              <a:gdLst/>
              <a:ahLst/>
              <a:cxnLst/>
              <a:rect l="l" t="t" r="r" b="b"/>
              <a:pathLst>
                <a:path w="97" h="157" extrusionOk="0">
                  <a:moveTo>
                    <a:pt x="97" y="1"/>
                  </a:moveTo>
                  <a:cubicBezTo>
                    <a:pt x="49" y="1"/>
                    <a:pt x="13" y="25"/>
                    <a:pt x="13" y="72"/>
                  </a:cubicBezTo>
                  <a:cubicBezTo>
                    <a:pt x="1" y="108"/>
                    <a:pt x="37" y="144"/>
                    <a:pt x="73" y="156"/>
                  </a:cubicBez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10918;p59">
              <a:extLst>
                <a:ext uri="{FF2B5EF4-FFF2-40B4-BE49-F238E27FC236}">
                  <a16:creationId xmlns:a16="http://schemas.microsoft.com/office/drawing/2014/main" id="{DDB07FC7-8921-4FE5-94D2-BFF7DF2237F5}"/>
                </a:ext>
              </a:extLst>
            </p:cNvPr>
            <p:cNvSpPr/>
            <p:nvPr/>
          </p:nvSpPr>
          <p:spPr>
            <a:xfrm flipH="1">
              <a:off x="6907616" y="2039249"/>
              <a:ext cx="8425" cy="7993"/>
            </a:xfrm>
            <a:custGeom>
              <a:avLst/>
              <a:gdLst/>
              <a:ahLst/>
              <a:cxnLst/>
              <a:rect l="l" t="t" r="r" b="b"/>
              <a:pathLst>
                <a:path w="156" h="148" extrusionOk="0">
                  <a:moveTo>
                    <a:pt x="84" y="1"/>
                  </a:moveTo>
                  <a:cubicBezTo>
                    <a:pt x="48" y="1"/>
                    <a:pt x="13" y="24"/>
                    <a:pt x="1" y="60"/>
                  </a:cubicBezTo>
                  <a:cubicBezTo>
                    <a:pt x="1" y="108"/>
                    <a:pt x="24" y="144"/>
                    <a:pt x="60" y="144"/>
                  </a:cubicBezTo>
                  <a:cubicBezTo>
                    <a:pt x="67" y="146"/>
                    <a:pt x="73" y="147"/>
                    <a:pt x="80" y="147"/>
                  </a:cubicBezTo>
                  <a:cubicBezTo>
                    <a:pt x="111" y="147"/>
                    <a:pt x="144" y="124"/>
                    <a:pt x="144" y="84"/>
                  </a:cubicBezTo>
                  <a:cubicBezTo>
                    <a:pt x="156" y="48"/>
                    <a:pt x="120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10919;p59">
              <a:extLst>
                <a:ext uri="{FF2B5EF4-FFF2-40B4-BE49-F238E27FC236}">
                  <a16:creationId xmlns:a16="http://schemas.microsoft.com/office/drawing/2014/main" id="{FC554F48-1B39-56E9-9389-0DD75C5B1B9D}"/>
                </a:ext>
              </a:extLst>
            </p:cNvPr>
            <p:cNvSpPr/>
            <p:nvPr/>
          </p:nvSpPr>
          <p:spPr>
            <a:xfrm flipH="1">
              <a:off x="6911451" y="2064902"/>
              <a:ext cx="9127" cy="7993"/>
            </a:xfrm>
            <a:custGeom>
              <a:avLst/>
              <a:gdLst/>
              <a:ahLst/>
              <a:cxnLst/>
              <a:rect l="l" t="t" r="r" b="b"/>
              <a:pathLst>
                <a:path w="169" h="148" extrusionOk="0">
                  <a:moveTo>
                    <a:pt x="73" y="1"/>
                  </a:moveTo>
                  <a:cubicBezTo>
                    <a:pt x="37" y="1"/>
                    <a:pt x="13" y="24"/>
                    <a:pt x="13" y="64"/>
                  </a:cubicBezTo>
                  <a:cubicBezTo>
                    <a:pt x="1" y="99"/>
                    <a:pt x="25" y="135"/>
                    <a:pt x="73" y="147"/>
                  </a:cubicBezTo>
                  <a:cubicBezTo>
                    <a:pt x="120" y="147"/>
                    <a:pt x="156" y="123"/>
                    <a:pt x="156" y="88"/>
                  </a:cubicBezTo>
                  <a:cubicBezTo>
                    <a:pt x="168" y="40"/>
                    <a:pt x="132" y="4"/>
                    <a:pt x="97" y="4"/>
                  </a:cubicBezTo>
                  <a:cubicBezTo>
                    <a:pt x="88" y="2"/>
                    <a:pt x="8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10920;p59">
              <a:extLst>
                <a:ext uri="{FF2B5EF4-FFF2-40B4-BE49-F238E27FC236}">
                  <a16:creationId xmlns:a16="http://schemas.microsoft.com/office/drawing/2014/main" id="{7DEE011C-7DDC-EA08-A7B9-AF952D532122}"/>
                </a:ext>
              </a:extLst>
            </p:cNvPr>
            <p:cNvSpPr/>
            <p:nvPr/>
          </p:nvSpPr>
          <p:spPr>
            <a:xfrm flipH="1">
              <a:off x="6915339" y="2090285"/>
              <a:ext cx="9721" cy="7939"/>
            </a:xfrm>
            <a:custGeom>
              <a:avLst/>
              <a:gdLst/>
              <a:ahLst/>
              <a:cxnLst/>
              <a:rect l="l" t="t" r="r" b="b"/>
              <a:pathLst>
                <a:path w="180" h="147" extrusionOk="0">
                  <a:moveTo>
                    <a:pt x="108" y="0"/>
                  </a:moveTo>
                  <a:cubicBezTo>
                    <a:pt x="60" y="0"/>
                    <a:pt x="12" y="24"/>
                    <a:pt x="12" y="60"/>
                  </a:cubicBezTo>
                  <a:cubicBezTo>
                    <a:pt x="0" y="96"/>
                    <a:pt x="36" y="144"/>
                    <a:pt x="84" y="144"/>
                  </a:cubicBezTo>
                  <a:cubicBezTo>
                    <a:pt x="92" y="146"/>
                    <a:pt x="100" y="147"/>
                    <a:pt x="107" y="147"/>
                  </a:cubicBezTo>
                  <a:cubicBezTo>
                    <a:pt x="143" y="147"/>
                    <a:pt x="170" y="123"/>
                    <a:pt x="180" y="84"/>
                  </a:cubicBezTo>
                  <a:cubicBezTo>
                    <a:pt x="180" y="48"/>
                    <a:pt x="144" y="12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10921;p59">
              <a:extLst>
                <a:ext uri="{FF2B5EF4-FFF2-40B4-BE49-F238E27FC236}">
                  <a16:creationId xmlns:a16="http://schemas.microsoft.com/office/drawing/2014/main" id="{DE047D0D-F4CF-3E32-08B2-E128CAF673CA}"/>
                </a:ext>
              </a:extLst>
            </p:cNvPr>
            <p:cNvSpPr/>
            <p:nvPr/>
          </p:nvSpPr>
          <p:spPr>
            <a:xfrm flipH="1">
              <a:off x="6903728" y="2079160"/>
              <a:ext cx="5185" cy="7939"/>
            </a:xfrm>
            <a:custGeom>
              <a:avLst/>
              <a:gdLst/>
              <a:ahLst/>
              <a:cxnLst/>
              <a:rect l="l" t="t" r="r" b="b"/>
              <a:pathLst>
                <a:path w="96" h="147" extrusionOk="0">
                  <a:moveTo>
                    <a:pt x="81" y="1"/>
                  </a:moveTo>
                  <a:cubicBezTo>
                    <a:pt x="48" y="1"/>
                    <a:pt x="12" y="32"/>
                    <a:pt x="12" y="63"/>
                  </a:cubicBezTo>
                  <a:cubicBezTo>
                    <a:pt x="0" y="99"/>
                    <a:pt x="36" y="146"/>
                    <a:pt x="84" y="146"/>
                  </a:cubicBezTo>
                  <a:lnTo>
                    <a:pt x="96" y="3"/>
                  </a:lnTo>
                  <a:cubicBezTo>
                    <a:pt x="91" y="1"/>
                    <a:pt x="8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10922;p59">
              <a:extLst>
                <a:ext uri="{FF2B5EF4-FFF2-40B4-BE49-F238E27FC236}">
                  <a16:creationId xmlns:a16="http://schemas.microsoft.com/office/drawing/2014/main" id="{43F06EBC-EC86-7656-547D-4BC3F1FD7B37}"/>
                </a:ext>
              </a:extLst>
            </p:cNvPr>
            <p:cNvSpPr/>
            <p:nvPr/>
          </p:nvSpPr>
          <p:spPr>
            <a:xfrm flipH="1">
              <a:off x="6926951" y="2074785"/>
              <a:ext cx="5887" cy="7939"/>
            </a:xfrm>
            <a:custGeom>
              <a:avLst/>
              <a:gdLst/>
              <a:ahLst/>
              <a:cxnLst/>
              <a:rect l="l" t="t" r="r" b="b"/>
              <a:pathLst>
                <a:path w="109" h="147" extrusionOk="0">
                  <a:moveTo>
                    <a:pt x="37" y="0"/>
                  </a:moveTo>
                  <a:lnTo>
                    <a:pt x="1" y="144"/>
                  </a:lnTo>
                  <a:cubicBezTo>
                    <a:pt x="9" y="146"/>
                    <a:pt x="17" y="147"/>
                    <a:pt x="25" y="147"/>
                  </a:cubicBezTo>
                  <a:cubicBezTo>
                    <a:pt x="64" y="147"/>
                    <a:pt x="96" y="123"/>
                    <a:pt x="96" y="84"/>
                  </a:cubicBezTo>
                  <a:cubicBezTo>
                    <a:pt x="108" y="48"/>
                    <a:pt x="72" y="12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10923;p59">
              <a:extLst>
                <a:ext uri="{FF2B5EF4-FFF2-40B4-BE49-F238E27FC236}">
                  <a16:creationId xmlns:a16="http://schemas.microsoft.com/office/drawing/2014/main" id="{ADD8A73B-5F15-2421-D347-F0218D6AF1BB}"/>
                </a:ext>
              </a:extLst>
            </p:cNvPr>
            <p:cNvSpPr/>
            <p:nvPr/>
          </p:nvSpPr>
          <p:spPr>
            <a:xfrm flipH="1">
              <a:off x="6922468" y="2049564"/>
              <a:ext cx="5185" cy="7993"/>
            </a:xfrm>
            <a:custGeom>
              <a:avLst/>
              <a:gdLst/>
              <a:ahLst/>
              <a:cxnLst/>
              <a:rect l="l" t="t" r="r" b="b"/>
              <a:pathLst>
                <a:path w="96" h="148" extrusionOk="0">
                  <a:moveTo>
                    <a:pt x="24" y="1"/>
                  </a:moveTo>
                  <a:lnTo>
                    <a:pt x="0" y="144"/>
                  </a:lnTo>
                  <a:cubicBezTo>
                    <a:pt x="9" y="146"/>
                    <a:pt x="17" y="147"/>
                    <a:pt x="25" y="147"/>
                  </a:cubicBezTo>
                  <a:cubicBezTo>
                    <a:pt x="60" y="147"/>
                    <a:pt x="84" y="126"/>
                    <a:pt x="84" y="97"/>
                  </a:cubicBezTo>
                  <a:cubicBezTo>
                    <a:pt x="96" y="49"/>
                    <a:pt x="72" y="1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10924;p59">
              <a:extLst>
                <a:ext uri="{FF2B5EF4-FFF2-40B4-BE49-F238E27FC236}">
                  <a16:creationId xmlns:a16="http://schemas.microsoft.com/office/drawing/2014/main" id="{E4605F26-2B0C-B16F-474C-83B2272D05DF}"/>
                </a:ext>
              </a:extLst>
            </p:cNvPr>
            <p:cNvSpPr/>
            <p:nvPr/>
          </p:nvSpPr>
          <p:spPr>
            <a:xfrm flipH="1">
              <a:off x="6917932" y="2024397"/>
              <a:ext cx="4537" cy="8425"/>
            </a:xfrm>
            <a:custGeom>
              <a:avLst/>
              <a:gdLst/>
              <a:ahLst/>
              <a:cxnLst/>
              <a:rect l="l" t="t" r="r" b="b"/>
              <a:pathLst>
                <a:path w="84" h="156" extrusionOk="0">
                  <a:moveTo>
                    <a:pt x="24" y="1"/>
                  </a:moveTo>
                  <a:lnTo>
                    <a:pt x="0" y="156"/>
                  </a:lnTo>
                  <a:cubicBezTo>
                    <a:pt x="36" y="156"/>
                    <a:pt x="72" y="132"/>
                    <a:pt x="84" y="96"/>
                  </a:cubicBezTo>
                  <a:cubicBezTo>
                    <a:pt x="84" y="48"/>
                    <a:pt x="60" y="13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10925;p59">
              <a:extLst>
                <a:ext uri="{FF2B5EF4-FFF2-40B4-BE49-F238E27FC236}">
                  <a16:creationId xmlns:a16="http://schemas.microsoft.com/office/drawing/2014/main" id="{1394EF7D-C3F3-0938-C267-491088E50A4D}"/>
                </a:ext>
              </a:extLst>
            </p:cNvPr>
            <p:cNvSpPr/>
            <p:nvPr/>
          </p:nvSpPr>
          <p:spPr>
            <a:xfrm flipH="1">
              <a:off x="6881747" y="2016674"/>
              <a:ext cx="7183" cy="7777"/>
            </a:xfrm>
            <a:custGeom>
              <a:avLst/>
              <a:gdLst/>
              <a:ahLst/>
              <a:cxnLst/>
              <a:rect l="l" t="t" r="r" b="b"/>
              <a:pathLst>
                <a:path w="133" h="144" extrusionOk="0">
                  <a:moveTo>
                    <a:pt x="72" y="0"/>
                  </a:moveTo>
                  <a:cubicBezTo>
                    <a:pt x="37" y="0"/>
                    <a:pt x="1" y="24"/>
                    <a:pt x="1" y="60"/>
                  </a:cubicBezTo>
                  <a:cubicBezTo>
                    <a:pt x="1" y="108"/>
                    <a:pt x="25" y="144"/>
                    <a:pt x="61" y="144"/>
                  </a:cubicBezTo>
                  <a:cubicBezTo>
                    <a:pt x="96" y="144"/>
                    <a:pt x="132" y="120"/>
                    <a:pt x="132" y="72"/>
                  </a:cubicBezTo>
                  <a:cubicBezTo>
                    <a:pt x="132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10926;p59">
              <a:extLst>
                <a:ext uri="{FF2B5EF4-FFF2-40B4-BE49-F238E27FC236}">
                  <a16:creationId xmlns:a16="http://schemas.microsoft.com/office/drawing/2014/main" id="{E09616A3-D36B-DEEC-A38D-A015202687C9}"/>
                </a:ext>
              </a:extLst>
            </p:cNvPr>
            <p:cNvSpPr/>
            <p:nvPr/>
          </p:nvSpPr>
          <p:spPr>
            <a:xfrm flipH="1">
              <a:off x="6874024" y="2030229"/>
              <a:ext cx="3889" cy="7777"/>
            </a:xfrm>
            <a:custGeom>
              <a:avLst/>
              <a:gdLst/>
              <a:ahLst/>
              <a:cxnLst/>
              <a:rect l="l" t="t" r="r" b="b"/>
              <a:pathLst>
                <a:path w="72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08"/>
                    <a:pt x="24" y="144"/>
                    <a:pt x="72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10927;p59">
              <a:extLst>
                <a:ext uri="{FF2B5EF4-FFF2-40B4-BE49-F238E27FC236}">
                  <a16:creationId xmlns:a16="http://schemas.microsoft.com/office/drawing/2014/main" id="{E2C0E37E-B36D-E2D9-58DB-CA11F1B1516D}"/>
                </a:ext>
              </a:extLst>
            </p:cNvPr>
            <p:cNvSpPr/>
            <p:nvPr/>
          </p:nvSpPr>
          <p:spPr>
            <a:xfrm flipH="1">
              <a:off x="6875320" y="2055937"/>
              <a:ext cx="3889" cy="7885"/>
            </a:xfrm>
            <a:custGeom>
              <a:avLst/>
              <a:gdLst/>
              <a:ahLst/>
              <a:cxnLst/>
              <a:rect l="l" t="t" r="r" b="b"/>
              <a:pathLst>
                <a:path w="72" h="146" extrusionOk="0">
                  <a:moveTo>
                    <a:pt x="57" y="0"/>
                  </a:moveTo>
                  <a:cubicBezTo>
                    <a:pt x="27" y="0"/>
                    <a:pt x="0" y="31"/>
                    <a:pt x="0" y="62"/>
                  </a:cubicBezTo>
                  <a:cubicBezTo>
                    <a:pt x="0" y="110"/>
                    <a:pt x="36" y="146"/>
                    <a:pt x="72" y="146"/>
                  </a:cubicBezTo>
                  <a:lnTo>
                    <a:pt x="72" y="2"/>
                  </a:lnTo>
                  <a:cubicBezTo>
                    <a:pt x="67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10928;p59">
              <a:extLst>
                <a:ext uri="{FF2B5EF4-FFF2-40B4-BE49-F238E27FC236}">
                  <a16:creationId xmlns:a16="http://schemas.microsoft.com/office/drawing/2014/main" id="{1A18B56F-5A71-DB56-639A-C66A104CE055}"/>
                </a:ext>
              </a:extLst>
            </p:cNvPr>
            <p:cNvSpPr/>
            <p:nvPr/>
          </p:nvSpPr>
          <p:spPr>
            <a:xfrm flipH="1">
              <a:off x="6883043" y="2042381"/>
              <a:ext cx="8479" cy="7885"/>
            </a:xfrm>
            <a:custGeom>
              <a:avLst/>
              <a:gdLst/>
              <a:ahLst/>
              <a:cxnLst/>
              <a:rect l="l" t="t" r="r" b="b"/>
              <a:pathLst>
                <a:path w="157" h="146" extrusionOk="0">
                  <a:moveTo>
                    <a:pt x="70" y="0"/>
                  </a:moveTo>
                  <a:cubicBezTo>
                    <a:pt x="40" y="0"/>
                    <a:pt x="13" y="31"/>
                    <a:pt x="13" y="62"/>
                  </a:cubicBezTo>
                  <a:cubicBezTo>
                    <a:pt x="1" y="110"/>
                    <a:pt x="37" y="146"/>
                    <a:pt x="73" y="146"/>
                  </a:cubicBezTo>
                  <a:cubicBezTo>
                    <a:pt x="109" y="146"/>
                    <a:pt x="144" y="122"/>
                    <a:pt x="156" y="74"/>
                  </a:cubicBezTo>
                  <a:cubicBezTo>
                    <a:pt x="156" y="38"/>
                    <a:pt x="120" y="2"/>
                    <a:pt x="85" y="2"/>
                  </a:cubicBezTo>
                  <a:cubicBezTo>
                    <a:pt x="80" y="1"/>
                    <a:pt x="7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10929;p59">
              <a:extLst>
                <a:ext uri="{FF2B5EF4-FFF2-40B4-BE49-F238E27FC236}">
                  <a16:creationId xmlns:a16="http://schemas.microsoft.com/office/drawing/2014/main" id="{71EDA466-9702-DB2E-3C95-5A4D66DC50C0}"/>
                </a:ext>
              </a:extLst>
            </p:cNvPr>
            <p:cNvSpPr/>
            <p:nvPr/>
          </p:nvSpPr>
          <p:spPr>
            <a:xfrm flipH="1">
              <a:off x="6884987" y="2067656"/>
              <a:ext cx="8425" cy="8479"/>
            </a:xfrm>
            <a:custGeom>
              <a:avLst/>
              <a:gdLst/>
              <a:ahLst/>
              <a:cxnLst/>
              <a:rect l="l" t="t" r="r" b="b"/>
              <a:pathLst>
                <a:path w="156" h="157" extrusionOk="0">
                  <a:moveTo>
                    <a:pt x="84" y="1"/>
                  </a:moveTo>
                  <a:cubicBezTo>
                    <a:pt x="48" y="1"/>
                    <a:pt x="0" y="37"/>
                    <a:pt x="0" y="72"/>
                  </a:cubicBezTo>
                  <a:cubicBezTo>
                    <a:pt x="0" y="108"/>
                    <a:pt x="24" y="144"/>
                    <a:pt x="72" y="156"/>
                  </a:cubicBezTo>
                  <a:cubicBezTo>
                    <a:pt x="120" y="156"/>
                    <a:pt x="155" y="120"/>
                    <a:pt x="155" y="84"/>
                  </a:cubicBezTo>
                  <a:cubicBezTo>
                    <a:pt x="155" y="48"/>
                    <a:pt x="132" y="13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10930;p59">
              <a:extLst>
                <a:ext uri="{FF2B5EF4-FFF2-40B4-BE49-F238E27FC236}">
                  <a16:creationId xmlns:a16="http://schemas.microsoft.com/office/drawing/2014/main" id="{4F1D0572-ACE8-F412-71BF-4A59F3FF0003}"/>
                </a:ext>
              </a:extLst>
            </p:cNvPr>
            <p:cNvSpPr/>
            <p:nvPr/>
          </p:nvSpPr>
          <p:spPr>
            <a:xfrm flipH="1">
              <a:off x="6886283" y="2093472"/>
              <a:ext cx="9721" cy="8479"/>
            </a:xfrm>
            <a:custGeom>
              <a:avLst/>
              <a:gdLst/>
              <a:ahLst/>
              <a:cxnLst/>
              <a:rect l="l" t="t" r="r" b="b"/>
              <a:pathLst>
                <a:path w="180" h="157" extrusionOk="0">
                  <a:moveTo>
                    <a:pt x="96" y="1"/>
                  </a:moveTo>
                  <a:cubicBezTo>
                    <a:pt x="48" y="1"/>
                    <a:pt x="12" y="37"/>
                    <a:pt x="12" y="73"/>
                  </a:cubicBezTo>
                  <a:cubicBezTo>
                    <a:pt x="0" y="109"/>
                    <a:pt x="36" y="144"/>
                    <a:pt x="84" y="156"/>
                  </a:cubicBezTo>
                  <a:cubicBezTo>
                    <a:pt x="132" y="156"/>
                    <a:pt x="168" y="120"/>
                    <a:pt x="168" y="85"/>
                  </a:cubicBezTo>
                  <a:cubicBezTo>
                    <a:pt x="180" y="49"/>
                    <a:pt x="144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10931;p59">
              <a:extLst>
                <a:ext uri="{FF2B5EF4-FFF2-40B4-BE49-F238E27FC236}">
                  <a16:creationId xmlns:a16="http://schemas.microsoft.com/office/drawing/2014/main" id="{B2EEA0DC-45A0-3FD9-049A-2C4A71FFB16D}"/>
                </a:ext>
              </a:extLst>
            </p:cNvPr>
            <p:cNvSpPr/>
            <p:nvPr/>
          </p:nvSpPr>
          <p:spPr>
            <a:xfrm flipH="1">
              <a:off x="6875968" y="2081212"/>
              <a:ext cx="4537" cy="7831"/>
            </a:xfrm>
            <a:custGeom>
              <a:avLst/>
              <a:gdLst/>
              <a:ahLst/>
              <a:cxnLst/>
              <a:rect l="l" t="t" r="r" b="b"/>
              <a:pathLst>
                <a:path w="84" h="145" extrusionOk="0">
                  <a:moveTo>
                    <a:pt x="84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08"/>
                    <a:pt x="36" y="144"/>
                    <a:pt x="72" y="144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10932;p59">
              <a:extLst>
                <a:ext uri="{FF2B5EF4-FFF2-40B4-BE49-F238E27FC236}">
                  <a16:creationId xmlns:a16="http://schemas.microsoft.com/office/drawing/2014/main" id="{31717128-A2FE-B61C-0A40-BEADE6A82167}"/>
                </a:ext>
              </a:extLst>
            </p:cNvPr>
            <p:cNvSpPr/>
            <p:nvPr/>
          </p:nvSpPr>
          <p:spPr>
            <a:xfrm flipH="1">
              <a:off x="6899839" y="2079268"/>
              <a:ext cx="4591" cy="7831"/>
            </a:xfrm>
            <a:custGeom>
              <a:avLst/>
              <a:gdLst/>
              <a:ahLst/>
              <a:cxnLst/>
              <a:rect l="l" t="t" r="r" b="b"/>
              <a:pathLst>
                <a:path w="85" h="145" extrusionOk="0">
                  <a:moveTo>
                    <a:pt x="13" y="1"/>
                  </a:moveTo>
                  <a:lnTo>
                    <a:pt x="1" y="144"/>
                  </a:lnTo>
                  <a:cubicBezTo>
                    <a:pt x="49" y="144"/>
                    <a:pt x="84" y="120"/>
                    <a:pt x="84" y="85"/>
                  </a:cubicBezTo>
                  <a:cubicBezTo>
                    <a:pt x="84" y="37"/>
                    <a:pt x="6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10933;p59">
              <a:extLst>
                <a:ext uri="{FF2B5EF4-FFF2-40B4-BE49-F238E27FC236}">
                  <a16:creationId xmlns:a16="http://schemas.microsoft.com/office/drawing/2014/main" id="{CF2D7FAD-BAD7-AD19-57EA-1DA20D0E2153}"/>
                </a:ext>
              </a:extLst>
            </p:cNvPr>
            <p:cNvSpPr/>
            <p:nvPr/>
          </p:nvSpPr>
          <p:spPr>
            <a:xfrm flipH="1">
              <a:off x="6896599" y="2053452"/>
              <a:ext cx="5239" cy="8479"/>
            </a:xfrm>
            <a:custGeom>
              <a:avLst/>
              <a:gdLst/>
              <a:ahLst/>
              <a:cxnLst/>
              <a:rect l="l" t="t" r="r" b="b"/>
              <a:pathLst>
                <a:path w="97" h="157" extrusionOk="0">
                  <a:moveTo>
                    <a:pt x="25" y="1"/>
                  </a:moveTo>
                  <a:lnTo>
                    <a:pt x="1" y="156"/>
                  </a:lnTo>
                  <a:cubicBezTo>
                    <a:pt x="48" y="156"/>
                    <a:pt x="84" y="132"/>
                    <a:pt x="84" y="84"/>
                  </a:cubicBezTo>
                  <a:cubicBezTo>
                    <a:pt x="96" y="48"/>
                    <a:pt x="60" y="13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10934;p59">
              <a:extLst>
                <a:ext uri="{FF2B5EF4-FFF2-40B4-BE49-F238E27FC236}">
                  <a16:creationId xmlns:a16="http://schemas.microsoft.com/office/drawing/2014/main" id="{C51E4CCF-AD57-8F6D-97AA-36E5013A9C35}"/>
                </a:ext>
              </a:extLst>
            </p:cNvPr>
            <p:cNvSpPr/>
            <p:nvPr/>
          </p:nvSpPr>
          <p:spPr>
            <a:xfrm flipH="1">
              <a:off x="6894006" y="2028285"/>
              <a:ext cx="4591" cy="7939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12" y="0"/>
                  </a:moveTo>
                  <a:lnTo>
                    <a:pt x="0" y="144"/>
                  </a:lnTo>
                  <a:cubicBezTo>
                    <a:pt x="5" y="145"/>
                    <a:pt x="10" y="146"/>
                    <a:pt x="15" y="146"/>
                  </a:cubicBezTo>
                  <a:cubicBezTo>
                    <a:pt x="45" y="146"/>
                    <a:pt x="72" y="115"/>
                    <a:pt x="72" y="84"/>
                  </a:cubicBezTo>
                  <a:cubicBezTo>
                    <a:pt x="84" y="36"/>
                    <a:pt x="48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10935;p59">
              <a:extLst>
                <a:ext uri="{FF2B5EF4-FFF2-40B4-BE49-F238E27FC236}">
                  <a16:creationId xmlns:a16="http://schemas.microsoft.com/office/drawing/2014/main" id="{E52DAFFF-EB8E-DFCD-0E51-3F4E87284282}"/>
                </a:ext>
              </a:extLst>
            </p:cNvPr>
            <p:cNvSpPr/>
            <p:nvPr/>
          </p:nvSpPr>
          <p:spPr>
            <a:xfrm flipH="1">
              <a:off x="6858524" y="2017322"/>
              <a:ext cx="7129" cy="8425"/>
            </a:xfrm>
            <a:custGeom>
              <a:avLst/>
              <a:gdLst/>
              <a:ahLst/>
              <a:cxnLst/>
              <a:rect l="l" t="t" r="r" b="b"/>
              <a:pathLst>
                <a:path w="132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24" y="144"/>
                    <a:pt x="72" y="155"/>
                  </a:cubicBezTo>
                  <a:cubicBezTo>
                    <a:pt x="108" y="144"/>
                    <a:pt x="132" y="120"/>
                    <a:pt x="132" y="72"/>
                  </a:cubicBezTo>
                  <a:cubicBezTo>
                    <a:pt x="132" y="36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10936;p59">
              <a:extLst>
                <a:ext uri="{FF2B5EF4-FFF2-40B4-BE49-F238E27FC236}">
                  <a16:creationId xmlns:a16="http://schemas.microsoft.com/office/drawing/2014/main" id="{C000AD4E-8B67-6E55-02CA-5792EED55DFE}"/>
                </a:ext>
              </a:extLst>
            </p:cNvPr>
            <p:cNvSpPr/>
            <p:nvPr/>
          </p:nvSpPr>
          <p:spPr>
            <a:xfrm flipH="1">
              <a:off x="6850099" y="2030229"/>
              <a:ext cx="3943" cy="7885"/>
            </a:xfrm>
            <a:custGeom>
              <a:avLst/>
              <a:gdLst/>
              <a:ahLst/>
              <a:cxnLst/>
              <a:rect l="l" t="t" r="r" b="b"/>
              <a:pathLst>
                <a:path w="73" h="14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11" y="113"/>
                    <a:pt x="30" y="146"/>
                    <a:pt x="59" y="146"/>
                  </a:cubicBezTo>
                  <a:cubicBezTo>
                    <a:pt x="63" y="146"/>
                    <a:pt x="67" y="145"/>
                    <a:pt x="72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10937;p59">
              <a:extLst>
                <a:ext uri="{FF2B5EF4-FFF2-40B4-BE49-F238E27FC236}">
                  <a16:creationId xmlns:a16="http://schemas.microsoft.com/office/drawing/2014/main" id="{049320D4-C099-0A55-64C9-9BB7DC2DCC66}"/>
                </a:ext>
              </a:extLst>
            </p:cNvPr>
            <p:cNvSpPr/>
            <p:nvPr/>
          </p:nvSpPr>
          <p:spPr>
            <a:xfrm flipH="1">
              <a:off x="6848802" y="2056045"/>
              <a:ext cx="4591" cy="7777"/>
            </a:xfrm>
            <a:custGeom>
              <a:avLst/>
              <a:gdLst/>
              <a:ahLst/>
              <a:cxnLst/>
              <a:rect l="l" t="t" r="r" b="b"/>
              <a:pathLst>
                <a:path w="85" h="144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44"/>
                    <a:pt x="84" y="14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10938;p59">
              <a:extLst>
                <a:ext uri="{FF2B5EF4-FFF2-40B4-BE49-F238E27FC236}">
                  <a16:creationId xmlns:a16="http://schemas.microsoft.com/office/drawing/2014/main" id="{7D21A1AA-5A8A-6AC5-472D-20FAF93EEFF3}"/>
                </a:ext>
              </a:extLst>
            </p:cNvPr>
            <p:cNvSpPr/>
            <p:nvPr/>
          </p:nvSpPr>
          <p:spPr>
            <a:xfrm flipH="1">
              <a:off x="6858524" y="2043137"/>
              <a:ext cx="7777" cy="8425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20"/>
                    <a:pt x="36" y="144"/>
                    <a:pt x="72" y="156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10939;p59">
              <a:extLst>
                <a:ext uri="{FF2B5EF4-FFF2-40B4-BE49-F238E27FC236}">
                  <a16:creationId xmlns:a16="http://schemas.microsoft.com/office/drawing/2014/main" id="{4877D758-62B0-14F7-9A65-EA548C5D96D1}"/>
                </a:ext>
              </a:extLst>
            </p:cNvPr>
            <p:cNvSpPr/>
            <p:nvPr/>
          </p:nvSpPr>
          <p:spPr>
            <a:xfrm flipH="1">
              <a:off x="6857876" y="2068952"/>
              <a:ext cx="8425" cy="7831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72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20" y="144"/>
                    <a:pt x="156" y="120"/>
                    <a:pt x="156" y="72"/>
                  </a:cubicBezTo>
                  <a:cubicBezTo>
                    <a:pt x="156" y="36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10940;p59">
              <a:extLst>
                <a:ext uri="{FF2B5EF4-FFF2-40B4-BE49-F238E27FC236}">
                  <a16:creationId xmlns:a16="http://schemas.microsoft.com/office/drawing/2014/main" id="{00AE535F-13A9-CF19-8683-38930962D343}"/>
                </a:ext>
              </a:extLst>
            </p:cNvPr>
            <p:cNvSpPr/>
            <p:nvPr/>
          </p:nvSpPr>
          <p:spPr>
            <a:xfrm flipH="1">
              <a:off x="6857876" y="2094768"/>
              <a:ext cx="9073" cy="7831"/>
            </a:xfrm>
            <a:custGeom>
              <a:avLst/>
              <a:gdLst/>
              <a:ahLst/>
              <a:cxnLst/>
              <a:rect l="l" t="t" r="r" b="b"/>
              <a:pathLst>
                <a:path w="168" h="145" extrusionOk="0">
                  <a:moveTo>
                    <a:pt x="84" y="1"/>
                  </a:moveTo>
                  <a:cubicBezTo>
                    <a:pt x="36" y="1"/>
                    <a:pt x="0" y="37"/>
                    <a:pt x="0" y="73"/>
                  </a:cubicBezTo>
                  <a:cubicBezTo>
                    <a:pt x="0" y="120"/>
                    <a:pt x="36" y="144"/>
                    <a:pt x="84" y="144"/>
                  </a:cubicBezTo>
                  <a:cubicBezTo>
                    <a:pt x="132" y="144"/>
                    <a:pt x="168" y="120"/>
                    <a:pt x="168" y="73"/>
                  </a:cubicBezTo>
                  <a:cubicBezTo>
                    <a:pt x="168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10941;p59">
              <a:extLst>
                <a:ext uri="{FF2B5EF4-FFF2-40B4-BE49-F238E27FC236}">
                  <a16:creationId xmlns:a16="http://schemas.microsoft.com/office/drawing/2014/main" id="{396DA2DC-F580-7298-4272-FA9A71605679}"/>
                </a:ext>
              </a:extLst>
            </p:cNvPr>
            <p:cNvSpPr/>
            <p:nvPr/>
          </p:nvSpPr>
          <p:spPr>
            <a:xfrm flipH="1">
              <a:off x="6848208" y="2081212"/>
              <a:ext cx="4537" cy="8479"/>
            </a:xfrm>
            <a:custGeom>
              <a:avLst/>
              <a:gdLst/>
              <a:ahLst/>
              <a:cxnLst/>
              <a:rect l="l" t="t" r="r" b="b"/>
              <a:pathLst>
                <a:path w="84" h="157" extrusionOk="0">
                  <a:moveTo>
                    <a:pt x="84" y="1"/>
                  </a:moveTo>
                  <a:cubicBezTo>
                    <a:pt x="36" y="1"/>
                    <a:pt x="0" y="37"/>
                    <a:pt x="0" y="84"/>
                  </a:cubicBezTo>
                  <a:cubicBezTo>
                    <a:pt x="0" y="120"/>
                    <a:pt x="36" y="156"/>
                    <a:pt x="84" y="156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10942;p59">
              <a:extLst>
                <a:ext uri="{FF2B5EF4-FFF2-40B4-BE49-F238E27FC236}">
                  <a16:creationId xmlns:a16="http://schemas.microsoft.com/office/drawing/2014/main" id="{66527A7F-7C1B-E64D-46C5-0951880A8013}"/>
                </a:ext>
              </a:extLst>
            </p:cNvPr>
            <p:cNvSpPr/>
            <p:nvPr/>
          </p:nvSpPr>
          <p:spPr>
            <a:xfrm flipH="1">
              <a:off x="6872080" y="2081212"/>
              <a:ext cx="4591" cy="7939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13" y="1"/>
                  </a:moveTo>
                  <a:lnTo>
                    <a:pt x="1" y="144"/>
                  </a:lnTo>
                  <a:cubicBezTo>
                    <a:pt x="7" y="146"/>
                    <a:pt x="13" y="147"/>
                    <a:pt x="19" y="147"/>
                  </a:cubicBezTo>
                  <a:cubicBezTo>
                    <a:pt x="58" y="147"/>
                    <a:pt x="85" y="114"/>
                    <a:pt x="85" y="72"/>
                  </a:cubicBezTo>
                  <a:cubicBezTo>
                    <a:pt x="85" y="37"/>
                    <a:pt x="6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10943;p59">
              <a:extLst>
                <a:ext uri="{FF2B5EF4-FFF2-40B4-BE49-F238E27FC236}">
                  <a16:creationId xmlns:a16="http://schemas.microsoft.com/office/drawing/2014/main" id="{519F684C-2877-2EC0-8951-B00D32D46BA1}"/>
                </a:ext>
              </a:extLst>
            </p:cNvPr>
            <p:cNvSpPr/>
            <p:nvPr/>
          </p:nvSpPr>
          <p:spPr>
            <a:xfrm flipH="1">
              <a:off x="6870783" y="2055397"/>
              <a:ext cx="4591" cy="8425"/>
            </a:xfrm>
            <a:custGeom>
              <a:avLst/>
              <a:gdLst/>
              <a:ahLst/>
              <a:cxnLst/>
              <a:rect l="l" t="t" r="r" b="b"/>
              <a:pathLst>
                <a:path w="85" h="156" extrusionOk="0">
                  <a:moveTo>
                    <a:pt x="1" y="0"/>
                  </a:moveTo>
                  <a:lnTo>
                    <a:pt x="1" y="156"/>
                  </a:lnTo>
                  <a:cubicBezTo>
                    <a:pt x="37" y="156"/>
                    <a:pt x="73" y="120"/>
                    <a:pt x="73" y="84"/>
                  </a:cubicBezTo>
                  <a:cubicBezTo>
                    <a:pt x="85" y="36"/>
                    <a:pt x="49" y="1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10944;p59">
              <a:extLst>
                <a:ext uri="{FF2B5EF4-FFF2-40B4-BE49-F238E27FC236}">
                  <a16:creationId xmlns:a16="http://schemas.microsoft.com/office/drawing/2014/main" id="{B6F732B4-3C0F-807E-2AA9-400B89FA6288}"/>
                </a:ext>
              </a:extLst>
            </p:cNvPr>
            <p:cNvSpPr/>
            <p:nvPr/>
          </p:nvSpPr>
          <p:spPr>
            <a:xfrm flipH="1">
              <a:off x="6870135" y="2030229"/>
              <a:ext cx="3943" cy="7777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1" y="0"/>
                  </a:moveTo>
                  <a:lnTo>
                    <a:pt x="1" y="144"/>
                  </a:lnTo>
                  <a:cubicBezTo>
                    <a:pt x="37" y="144"/>
                    <a:pt x="61" y="120"/>
                    <a:pt x="72" y="72"/>
                  </a:cubicBezTo>
                  <a:cubicBezTo>
                    <a:pt x="72" y="36"/>
                    <a:pt x="37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10945;p59">
              <a:extLst>
                <a:ext uri="{FF2B5EF4-FFF2-40B4-BE49-F238E27FC236}">
                  <a16:creationId xmlns:a16="http://schemas.microsoft.com/office/drawing/2014/main" id="{218BAB32-167B-4D9E-39E1-ED6371E7C8E3}"/>
                </a:ext>
              </a:extLst>
            </p:cNvPr>
            <p:cNvSpPr/>
            <p:nvPr/>
          </p:nvSpPr>
          <p:spPr>
            <a:xfrm flipH="1">
              <a:off x="6834599" y="2016674"/>
              <a:ext cx="7831" cy="7885"/>
            </a:xfrm>
            <a:custGeom>
              <a:avLst/>
              <a:gdLst/>
              <a:ahLst/>
              <a:cxnLst/>
              <a:rect l="l" t="t" r="r" b="b"/>
              <a:pathLst>
                <a:path w="145" h="146" extrusionOk="0">
                  <a:moveTo>
                    <a:pt x="60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5"/>
                    <a:pt x="28" y="146"/>
                    <a:pt x="58" y="146"/>
                  </a:cubicBezTo>
                  <a:cubicBezTo>
                    <a:pt x="63" y="146"/>
                    <a:pt x="68" y="145"/>
                    <a:pt x="72" y="144"/>
                  </a:cubicBezTo>
                  <a:cubicBezTo>
                    <a:pt x="108" y="144"/>
                    <a:pt x="144" y="108"/>
                    <a:pt x="132" y="72"/>
                  </a:cubicBezTo>
                  <a:cubicBezTo>
                    <a:pt x="132" y="24"/>
                    <a:pt x="96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10946;p59">
              <a:extLst>
                <a:ext uri="{FF2B5EF4-FFF2-40B4-BE49-F238E27FC236}">
                  <a16:creationId xmlns:a16="http://schemas.microsoft.com/office/drawing/2014/main" id="{4268729E-A98A-7943-F8D8-6B400605EB59}"/>
                </a:ext>
              </a:extLst>
            </p:cNvPr>
            <p:cNvSpPr/>
            <p:nvPr/>
          </p:nvSpPr>
          <p:spPr>
            <a:xfrm flipH="1">
              <a:off x="6825579" y="2028933"/>
              <a:ext cx="3943" cy="7777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61" y="0"/>
                  </a:moveTo>
                  <a:cubicBezTo>
                    <a:pt x="25" y="0"/>
                    <a:pt x="1" y="36"/>
                    <a:pt x="1" y="72"/>
                  </a:cubicBezTo>
                  <a:cubicBezTo>
                    <a:pt x="1" y="120"/>
                    <a:pt x="37" y="144"/>
                    <a:pt x="72" y="144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10947;p59">
              <a:extLst>
                <a:ext uri="{FF2B5EF4-FFF2-40B4-BE49-F238E27FC236}">
                  <a16:creationId xmlns:a16="http://schemas.microsoft.com/office/drawing/2014/main" id="{C81E360B-45E4-571C-237E-82016C1FBEC4}"/>
                </a:ext>
              </a:extLst>
            </p:cNvPr>
            <p:cNvSpPr/>
            <p:nvPr/>
          </p:nvSpPr>
          <p:spPr>
            <a:xfrm flipH="1">
              <a:off x="6822987" y="2054100"/>
              <a:ext cx="4591" cy="7939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72" y="1"/>
                  </a:moveTo>
                  <a:cubicBezTo>
                    <a:pt x="36" y="1"/>
                    <a:pt x="1" y="36"/>
                    <a:pt x="1" y="84"/>
                  </a:cubicBezTo>
                  <a:cubicBezTo>
                    <a:pt x="11" y="115"/>
                    <a:pt x="39" y="146"/>
                    <a:pt x="70" y="146"/>
                  </a:cubicBezTo>
                  <a:cubicBezTo>
                    <a:pt x="75" y="146"/>
                    <a:pt x="79" y="146"/>
                    <a:pt x="84" y="144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10948;p59">
              <a:extLst>
                <a:ext uri="{FF2B5EF4-FFF2-40B4-BE49-F238E27FC236}">
                  <a16:creationId xmlns:a16="http://schemas.microsoft.com/office/drawing/2014/main" id="{579FA5B8-0FFD-FDC5-5B7A-287670236518}"/>
                </a:ext>
              </a:extLst>
            </p:cNvPr>
            <p:cNvSpPr/>
            <p:nvPr/>
          </p:nvSpPr>
          <p:spPr>
            <a:xfrm flipH="1">
              <a:off x="6832708" y="2042489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20"/>
                    <a:pt x="36" y="144"/>
                    <a:pt x="84" y="144"/>
                  </a:cubicBezTo>
                  <a:cubicBezTo>
                    <a:pt x="120" y="144"/>
                    <a:pt x="156" y="108"/>
                    <a:pt x="144" y="72"/>
                  </a:cubicBezTo>
                  <a:cubicBezTo>
                    <a:pt x="144" y="24"/>
                    <a:pt x="108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10949;p59">
              <a:extLst>
                <a:ext uri="{FF2B5EF4-FFF2-40B4-BE49-F238E27FC236}">
                  <a16:creationId xmlns:a16="http://schemas.microsoft.com/office/drawing/2014/main" id="{E8C366DA-B3C5-6463-D467-8D37B0C1C5B6}"/>
                </a:ext>
              </a:extLst>
            </p:cNvPr>
            <p:cNvSpPr/>
            <p:nvPr/>
          </p:nvSpPr>
          <p:spPr>
            <a:xfrm flipH="1">
              <a:off x="6830764" y="2068304"/>
              <a:ext cx="9073" cy="7831"/>
            </a:xfrm>
            <a:custGeom>
              <a:avLst/>
              <a:gdLst/>
              <a:ahLst/>
              <a:cxnLst/>
              <a:rect l="l" t="t" r="r" b="b"/>
              <a:pathLst>
                <a:path w="168" h="145" extrusionOk="0">
                  <a:moveTo>
                    <a:pt x="72" y="1"/>
                  </a:moveTo>
                  <a:cubicBezTo>
                    <a:pt x="36" y="1"/>
                    <a:pt x="0" y="36"/>
                    <a:pt x="0" y="72"/>
                  </a:cubicBezTo>
                  <a:cubicBezTo>
                    <a:pt x="12" y="120"/>
                    <a:pt x="48" y="144"/>
                    <a:pt x="84" y="144"/>
                  </a:cubicBezTo>
                  <a:cubicBezTo>
                    <a:pt x="132" y="144"/>
                    <a:pt x="168" y="108"/>
                    <a:pt x="156" y="72"/>
                  </a:cubicBez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10950;p59">
              <a:extLst>
                <a:ext uri="{FF2B5EF4-FFF2-40B4-BE49-F238E27FC236}">
                  <a16:creationId xmlns:a16="http://schemas.microsoft.com/office/drawing/2014/main" id="{BE08AC2F-68F9-5CCE-82C4-001F9D82866B}"/>
                </a:ext>
              </a:extLst>
            </p:cNvPr>
            <p:cNvSpPr/>
            <p:nvPr/>
          </p:nvSpPr>
          <p:spPr>
            <a:xfrm flipH="1">
              <a:off x="6828820" y="2094012"/>
              <a:ext cx="9721" cy="7939"/>
            </a:xfrm>
            <a:custGeom>
              <a:avLst/>
              <a:gdLst/>
              <a:ahLst/>
              <a:cxnLst/>
              <a:rect l="l" t="t" r="r" b="b"/>
              <a:pathLst>
                <a:path w="180" h="147" extrusionOk="0">
                  <a:moveTo>
                    <a:pt x="103" y="1"/>
                  </a:moveTo>
                  <a:cubicBezTo>
                    <a:pt x="97" y="1"/>
                    <a:pt x="90" y="1"/>
                    <a:pt x="84" y="3"/>
                  </a:cubicBezTo>
                  <a:cubicBezTo>
                    <a:pt x="36" y="3"/>
                    <a:pt x="0" y="39"/>
                    <a:pt x="12" y="75"/>
                  </a:cubicBezTo>
                  <a:cubicBezTo>
                    <a:pt x="12" y="122"/>
                    <a:pt x="48" y="146"/>
                    <a:pt x="96" y="146"/>
                  </a:cubicBezTo>
                  <a:cubicBezTo>
                    <a:pt x="144" y="146"/>
                    <a:pt x="180" y="110"/>
                    <a:pt x="168" y="63"/>
                  </a:cubicBezTo>
                  <a:cubicBezTo>
                    <a:pt x="168" y="32"/>
                    <a:pt x="141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10951;p59">
              <a:extLst>
                <a:ext uri="{FF2B5EF4-FFF2-40B4-BE49-F238E27FC236}">
                  <a16:creationId xmlns:a16="http://schemas.microsoft.com/office/drawing/2014/main" id="{5DED2916-E735-76FB-BE79-AF2B49DC5DE5}"/>
                </a:ext>
              </a:extLst>
            </p:cNvPr>
            <p:cNvSpPr/>
            <p:nvPr/>
          </p:nvSpPr>
          <p:spPr>
            <a:xfrm flipH="1">
              <a:off x="6820395" y="2079268"/>
              <a:ext cx="4591" cy="8479"/>
            </a:xfrm>
            <a:custGeom>
              <a:avLst/>
              <a:gdLst/>
              <a:ahLst/>
              <a:cxnLst/>
              <a:rect l="l" t="t" r="r" b="b"/>
              <a:pathLst>
                <a:path w="85" h="157" extrusionOk="0">
                  <a:moveTo>
                    <a:pt x="72" y="1"/>
                  </a:moveTo>
                  <a:cubicBezTo>
                    <a:pt x="24" y="13"/>
                    <a:pt x="0" y="49"/>
                    <a:pt x="0" y="85"/>
                  </a:cubicBezTo>
                  <a:cubicBezTo>
                    <a:pt x="0" y="132"/>
                    <a:pt x="36" y="156"/>
                    <a:pt x="84" y="156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10952;p59">
              <a:extLst>
                <a:ext uri="{FF2B5EF4-FFF2-40B4-BE49-F238E27FC236}">
                  <a16:creationId xmlns:a16="http://schemas.microsoft.com/office/drawing/2014/main" id="{B0AF6AC8-CDDB-8FF2-3A51-84F56BA9A944}"/>
                </a:ext>
              </a:extLst>
            </p:cNvPr>
            <p:cNvSpPr/>
            <p:nvPr/>
          </p:nvSpPr>
          <p:spPr>
            <a:xfrm flipH="1">
              <a:off x="6844320" y="2081212"/>
              <a:ext cx="3889" cy="8479"/>
            </a:xfrm>
            <a:custGeom>
              <a:avLst/>
              <a:gdLst/>
              <a:ahLst/>
              <a:cxnLst/>
              <a:rect l="l" t="t" r="r" b="b"/>
              <a:pathLst>
                <a:path w="72" h="157" extrusionOk="0">
                  <a:moveTo>
                    <a:pt x="0" y="1"/>
                  </a:moveTo>
                  <a:lnTo>
                    <a:pt x="0" y="156"/>
                  </a:lnTo>
                  <a:cubicBezTo>
                    <a:pt x="48" y="144"/>
                    <a:pt x="72" y="120"/>
                    <a:pt x="72" y="72"/>
                  </a:cubicBezTo>
                  <a:cubicBezTo>
                    <a:pt x="72" y="37"/>
                    <a:pt x="3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10953;p59">
              <a:extLst>
                <a:ext uri="{FF2B5EF4-FFF2-40B4-BE49-F238E27FC236}">
                  <a16:creationId xmlns:a16="http://schemas.microsoft.com/office/drawing/2014/main" id="{0CDB61CB-EB9D-CD28-BDAD-0A6340B2F354}"/>
                </a:ext>
              </a:extLst>
            </p:cNvPr>
            <p:cNvSpPr/>
            <p:nvPr/>
          </p:nvSpPr>
          <p:spPr>
            <a:xfrm flipH="1">
              <a:off x="6844968" y="2056045"/>
              <a:ext cx="4537" cy="7777"/>
            </a:xfrm>
            <a:custGeom>
              <a:avLst/>
              <a:gdLst/>
              <a:ahLst/>
              <a:cxnLst/>
              <a:rect l="l" t="t" r="r" b="b"/>
              <a:pathLst>
                <a:path w="84" h="144" extrusionOk="0">
                  <a:moveTo>
                    <a:pt x="0" y="0"/>
                  </a:moveTo>
                  <a:lnTo>
                    <a:pt x="12" y="144"/>
                  </a:lnTo>
                  <a:cubicBezTo>
                    <a:pt x="48" y="144"/>
                    <a:pt x="84" y="108"/>
                    <a:pt x="84" y="72"/>
                  </a:cubicBezTo>
                  <a:cubicBezTo>
                    <a:pt x="84" y="24"/>
                    <a:pt x="48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10954;p59">
              <a:extLst>
                <a:ext uri="{FF2B5EF4-FFF2-40B4-BE49-F238E27FC236}">
                  <a16:creationId xmlns:a16="http://schemas.microsoft.com/office/drawing/2014/main" id="{79ABAA23-0246-F77D-97F0-95AADD0D80F3}"/>
                </a:ext>
              </a:extLst>
            </p:cNvPr>
            <p:cNvSpPr/>
            <p:nvPr/>
          </p:nvSpPr>
          <p:spPr>
            <a:xfrm flipH="1">
              <a:off x="6846264" y="2030229"/>
              <a:ext cx="3889" cy="7777"/>
            </a:xfrm>
            <a:custGeom>
              <a:avLst/>
              <a:gdLst/>
              <a:ahLst/>
              <a:cxnLst/>
              <a:rect l="l" t="t" r="r" b="b"/>
              <a:pathLst>
                <a:path w="72" h="144" extrusionOk="0">
                  <a:moveTo>
                    <a:pt x="0" y="0"/>
                  </a:moveTo>
                  <a:lnTo>
                    <a:pt x="0" y="144"/>
                  </a:lnTo>
                  <a:cubicBezTo>
                    <a:pt x="48" y="144"/>
                    <a:pt x="72" y="108"/>
                    <a:pt x="72" y="72"/>
                  </a:cubicBezTo>
                  <a:cubicBezTo>
                    <a:pt x="72" y="36"/>
                    <a:pt x="36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10955;p59">
              <a:extLst>
                <a:ext uri="{FF2B5EF4-FFF2-40B4-BE49-F238E27FC236}">
                  <a16:creationId xmlns:a16="http://schemas.microsoft.com/office/drawing/2014/main" id="{A97E31D3-2057-A4ED-B6A4-A2808BDB320F}"/>
                </a:ext>
              </a:extLst>
            </p:cNvPr>
            <p:cNvSpPr/>
            <p:nvPr/>
          </p:nvSpPr>
          <p:spPr>
            <a:xfrm flipH="1">
              <a:off x="6816560" y="2079268"/>
              <a:ext cx="4537" cy="8479"/>
            </a:xfrm>
            <a:custGeom>
              <a:avLst/>
              <a:gdLst/>
              <a:ahLst/>
              <a:cxnLst/>
              <a:rect l="l" t="t" r="r" b="b"/>
              <a:pathLst>
                <a:path w="84" h="157" extrusionOk="0">
                  <a:moveTo>
                    <a:pt x="0" y="1"/>
                  </a:moveTo>
                  <a:lnTo>
                    <a:pt x="12" y="156"/>
                  </a:lnTo>
                  <a:cubicBezTo>
                    <a:pt x="60" y="144"/>
                    <a:pt x="84" y="108"/>
                    <a:pt x="84" y="73"/>
                  </a:cubicBezTo>
                  <a:cubicBezTo>
                    <a:pt x="84" y="37"/>
                    <a:pt x="48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10956;p59">
              <a:extLst>
                <a:ext uri="{FF2B5EF4-FFF2-40B4-BE49-F238E27FC236}">
                  <a16:creationId xmlns:a16="http://schemas.microsoft.com/office/drawing/2014/main" id="{13EBC3F0-C551-EBE4-F962-08C8DC909D92}"/>
                </a:ext>
              </a:extLst>
            </p:cNvPr>
            <p:cNvSpPr/>
            <p:nvPr/>
          </p:nvSpPr>
          <p:spPr>
            <a:xfrm flipH="1">
              <a:off x="6819098" y="2054100"/>
              <a:ext cx="4591" cy="7831"/>
            </a:xfrm>
            <a:custGeom>
              <a:avLst/>
              <a:gdLst/>
              <a:ahLst/>
              <a:cxnLst/>
              <a:rect l="l" t="t" r="r" b="b"/>
              <a:pathLst>
                <a:path w="85" h="145" extrusionOk="0">
                  <a:moveTo>
                    <a:pt x="0" y="1"/>
                  </a:moveTo>
                  <a:lnTo>
                    <a:pt x="12" y="144"/>
                  </a:lnTo>
                  <a:cubicBezTo>
                    <a:pt x="60" y="144"/>
                    <a:pt x="84" y="108"/>
                    <a:pt x="84" y="72"/>
                  </a:cubicBezTo>
                  <a:cubicBezTo>
                    <a:pt x="72" y="24"/>
                    <a:pt x="36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10957;p59">
              <a:extLst>
                <a:ext uri="{FF2B5EF4-FFF2-40B4-BE49-F238E27FC236}">
                  <a16:creationId xmlns:a16="http://schemas.microsoft.com/office/drawing/2014/main" id="{E0EBD453-AF79-C371-919A-D04E78E3A9FF}"/>
                </a:ext>
              </a:extLst>
            </p:cNvPr>
            <p:cNvSpPr/>
            <p:nvPr/>
          </p:nvSpPr>
          <p:spPr>
            <a:xfrm flipH="1">
              <a:off x="6821691" y="2028771"/>
              <a:ext cx="4591" cy="7939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15" y="1"/>
                  </a:moveTo>
                  <a:cubicBezTo>
                    <a:pt x="10" y="1"/>
                    <a:pt x="5" y="2"/>
                    <a:pt x="1" y="3"/>
                  </a:cubicBezTo>
                  <a:lnTo>
                    <a:pt x="12" y="147"/>
                  </a:lnTo>
                  <a:cubicBezTo>
                    <a:pt x="60" y="147"/>
                    <a:pt x="84" y="111"/>
                    <a:pt x="84" y="63"/>
                  </a:cubicBezTo>
                  <a:cubicBezTo>
                    <a:pt x="74" y="32"/>
                    <a:pt x="46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10958;p59">
              <a:extLst>
                <a:ext uri="{FF2B5EF4-FFF2-40B4-BE49-F238E27FC236}">
                  <a16:creationId xmlns:a16="http://schemas.microsoft.com/office/drawing/2014/main" id="{85850405-C5EA-7941-3909-81438B4DDBA9}"/>
                </a:ext>
              </a:extLst>
            </p:cNvPr>
            <p:cNvSpPr/>
            <p:nvPr/>
          </p:nvSpPr>
          <p:spPr>
            <a:xfrm flipH="1">
              <a:off x="6806839" y="2039897"/>
              <a:ext cx="8479" cy="7939"/>
            </a:xfrm>
            <a:custGeom>
              <a:avLst/>
              <a:gdLst/>
              <a:ahLst/>
              <a:cxnLst/>
              <a:rect l="l" t="t" r="r" b="b"/>
              <a:pathLst>
                <a:path w="157" h="147" extrusionOk="0">
                  <a:moveTo>
                    <a:pt x="61" y="1"/>
                  </a:moveTo>
                  <a:cubicBezTo>
                    <a:pt x="25" y="12"/>
                    <a:pt x="1" y="48"/>
                    <a:pt x="1" y="84"/>
                  </a:cubicBezTo>
                  <a:cubicBezTo>
                    <a:pt x="11" y="115"/>
                    <a:pt x="39" y="146"/>
                    <a:pt x="70" y="146"/>
                  </a:cubicBezTo>
                  <a:cubicBezTo>
                    <a:pt x="75" y="146"/>
                    <a:pt x="80" y="146"/>
                    <a:pt x="84" y="144"/>
                  </a:cubicBezTo>
                  <a:cubicBezTo>
                    <a:pt x="120" y="144"/>
                    <a:pt x="156" y="108"/>
                    <a:pt x="144" y="60"/>
                  </a:cubicBezTo>
                  <a:cubicBezTo>
                    <a:pt x="144" y="24"/>
                    <a:pt x="10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10959;p59">
              <a:extLst>
                <a:ext uri="{FF2B5EF4-FFF2-40B4-BE49-F238E27FC236}">
                  <a16:creationId xmlns:a16="http://schemas.microsoft.com/office/drawing/2014/main" id="{E9BF0D66-C3CE-EF14-68EE-C8FE12A2B60E}"/>
                </a:ext>
              </a:extLst>
            </p:cNvPr>
            <p:cNvSpPr/>
            <p:nvPr/>
          </p:nvSpPr>
          <p:spPr>
            <a:xfrm flipH="1">
              <a:off x="6803652" y="2065604"/>
              <a:ext cx="8425" cy="7939"/>
            </a:xfrm>
            <a:custGeom>
              <a:avLst/>
              <a:gdLst/>
              <a:ahLst/>
              <a:cxnLst/>
              <a:rect l="l" t="t" r="r" b="b"/>
              <a:pathLst>
                <a:path w="156" h="147" extrusionOk="0">
                  <a:moveTo>
                    <a:pt x="87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24" y="3"/>
                    <a:pt x="1" y="39"/>
                    <a:pt x="1" y="86"/>
                  </a:cubicBezTo>
                  <a:cubicBezTo>
                    <a:pt x="1" y="122"/>
                    <a:pt x="48" y="146"/>
                    <a:pt x="84" y="146"/>
                  </a:cubicBezTo>
                  <a:cubicBezTo>
                    <a:pt x="132" y="134"/>
                    <a:pt x="156" y="98"/>
                    <a:pt x="156" y="63"/>
                  </a:cubicBezTo>
                  <a:cubicBezTo>
                    <a:pt x="146" y="32"/>
                    <a:pt x="117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10960;p59">
              <a:extLst>
                <a:ext uri="{FF2B5EF4-FFF2-40B4-BE49-F238E27FC236}">
                  <a16:creationId xmlns:a16="http://schemas.microsoft.com/office/drawing/2014/main" id="{012EC1D1-BC2C-820E-EFDE-9F17FE4F1C11}"/>
                </a:ext>
              </a:extLst>
            </p:cNvPr>
            <p:cNvSpPr/>
            <p:nvPr/>
          </p:nvSpPr>
          <p:spPr>
            <a:xfrm flipH="1">
              <a:off x="6369705" y="1977248"/>
              <a:ext cx="7129" cy="6805"/>
            </a:xfrm>
            <a:custGeom>
              <a:avLst/>
              <a:gdLst/>
              <a:ahLst/>
              <a:cxnLst/>
              <a:rect l="l" t="t" r="r" b="b"/>
              <a:pathLst>
                <a:path w="132" h="126" extrusionOk="0">
                  <a:moveTo>
                    <a:pt x="24" y="1"/>
                  </a:moveTo>
                  <a:cubicBezTo>
                    <a:pt x="0" y="25"/>
                    <a:pt x="0" y="84"/>
                    <a:pt x="24" y="108"/>
                  </a:cubicBezTo>
                  <a:cubicBezTo>
                    <a:pt x="35" y="119"/>
                    <a:pt x="50" y="125"/>
                    <a:pt x="68" y="125"/>
                  </a:cubicBezTo>
                  <a:cubicBezTo>
                    <a:pt x="89" y="125"/>
                    <a:pt x="112" y="116"/>
                    <a:pt x="132" y="96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10961;p59">
              <a:extLst>
                <a:ext uri="{FF2B5EF4-FFF2-40B4-BE49-F238E27FC236}">
                  <a16:creationId xmlns:a16="http://schemas.microsoft.com/office/drawing/2014/main" id="{A5C8F5C7-8EB3-591F-02AB-C0E1EB138E8D}"/>
                </a:ext>
              </a:extLst>
            </p:cNvPr>
            <p:cNvSpPr/>
            <p:nvPr/>
          </p:nvSpPr>
          <p:spPr>
            <a:xfrm flipH="1">
              <a:off x="6387797" y="1959156"/>
              <a:ext cx="7777" cy="6859"/>
            </a:xfrm>
            <a:custGeom>
              <a:avLst/>
              <a:gdLst/>
              <a:ahLst/>
              <a:cxnLst/>
              <a:rect l="l" t="t" r="r" b="b"/>
              <a:pathLst>
                <a:path w="144" h="127" extrusionOk="0">
                  <a:moveTo>
                    <a:pt x="36" y="1"/>
                  </a:moveTo>
                  <a:cubicBezTo>
                    <a:pt x="0" y="37"/>
                    <a:pt x="12" y="85"/>
                    <a:pt x="36" y="109"/>
                  </a:cubicBezTo>
                  <a:cubicBezTo>
                    <a:pt x="48" y="121"/>
                    <a:pt x="66" y="127"/>
                    <a:pt x="86" y="127"/>
                  </a:cubicBezTo>
                  <a:cubicBezTo>
                    <a:pt x="105" y="127"/>
                    <a:pt x="126" y="121"/>
                    <a:pt x="144" y="109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10962;p59">
              <a:extLst>
                <a:ext uri="{FF2B5EF4-FFF2-40B4-BE49-F238E27FC236}">
                  <a16:creationId xmlns:a16="http://schemas.microsoft.com/office/drawing/2014/main" id="{6782DD2E-CFE4-A620-9343-AF2C6ADE72D6}"/>
                </a:ext>
              </a:extLst>
            </p:cNvPr>
            <p:cNvSpPr/>
            <p:nvPr/>
          </p:nvSpPr>
          <p:spPr>
            <a:xfrm flipH="1">
              <a:off x="6406484" y="1941766"/>
              <a:ext cx="7183" cy="6643"/>
            </a:xfrm>
            <a:custGeom>
              <a:avLst/>
              <a:gdLst/>
              <a:ahLst/>
              <a:cxnLst/>
              <a:rect l="l" t="t" r="r" b="b"/>
              <a:pathLst>
                <a:path w="133" h="123" extrusionOk="0">
                  <a:moveTo>
                    <a:pt x="25" y="0"/>
                  </a:moveTo>
                  <a:cubicBezTo>
                    <a:pt x="1" y="24"/>
                    <a:pt x="1" y="72"/>
                    <a:pt x="37" y="96"/>
                  </a:cubicBezTo>
                  <a:cubicBezTo>
                    <a:pt x="49" y="114"/>
                    <a:pt x="66" y="123"/>
                    <a:pt x="84" y="123"/>
                  </a:cubicBezTo>
                  <a:cubicBezTo>
                    <a:pt x="102" y="123"/>
                    <a:pt x="120" y="114"/>
                    <a:pt x="132" y="96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10963;p59">
              <a:extLst>
                <a:ext uri="{FF2B5EF4-FFF2-40B4-BE49-F238E27FC236}">
                  <a16:creationId xmlns:a16="http://schemas.microsoft.com/office/drawing/2014/main" id="{49C50AEF-B03F-5371-BFDF-B567DFD1D3A5}"/>
                </a:ext>
              </a:extLst>
            </p:cNvPr>
            <p:cNvSpPr/>
            <p:nvPr/>
          </p:nvSpPr>
          <p:spPr>
            <a:xfrm flipH="1">
              <a:off x="6405188" y="1958292"/>
              <a:ext cx="8479" cy="7993"/>
            </a:xfrm>
            <a:custGeom>
              <a:avLst/>
              <a:gdLst/>
              <a:ahLst/>
              <a:cxnLst/>
              <a:rect l="l" t="t" r="r" b="b"/>
              <a:pathLst>
                <a:path w="157" h="148" extrusionOk="0">
                  <a:moveTo>
                    <a:pt x="77" y="0"/>
                  </a:moveTo>
                  <a:cubicBezTo>
                    <a:pt x="59" y="0"/>
                    <a:pt x="41" y="6"/>
                    <a:pt x="25" y="17"/>
                  </a:cubicBezTo>
                  <a:cubicBezTo>
                    <a:pt x="1" y="41"/>
                    <a:pt x="1" y="89"/>
                    <a:pt x="25" y="125"/>
                  </a:cubicBezTo>
                  <a:cubicBezTo>
                    <a:pt x="44" y="138"/>
                    <a:pt x="64" y="147"/>
                    <a:pt x="84" y="147"/>
                  </a:cubicBezTo>
                  <a:cubicBezTo>
                    <a:pt x="100" y="147"/>
                    <a:pt x="116" y="141"/>
                    <a:pt x="132" y="125"/>
                  </a:cubicBezTo>
                  <a:cubicBezTo>
                    <a:pt x="156" y="101"/>
                    <a:pt x="156" y="53"/>
                    <a:pt x="132" y="29"/>
                  </a:cubicBezTo>
                  <a:cubicBezTo>
                    <a:pt x="119" y="9"/>
                    <a:pt x="99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10964;p59">
              <a:extLst>
                <a:ext uri="{FF2B5EF4-FFF2-40B4-BE49-F238E27FC236}">
                  <a16:creationId xmlns:a16="http://schemas.microsoft.com/office/drawing/2014/main" id="{9AA64429-1661-DFEF-B0F5-FC154601CF49}"/>
                </a:ext>
              </a:extLst>
            </p:cNvPr>
            <p:cNvSpPr/>
            <p:nvPr/>
          </p:nvSpPr>
          <p:spPr>
            <a:xfrm flipH="1">
              <a:off x="6387149" y="1977086"/>
              <a:ext cx="9073" cy="8317"/>
            </a:xfrm>
            <a:custGeom>
              <a:avLst/>
              <a:gdLst/>
              <a:ahLst/>
              <a:cxnLst/>
              <a:rect l="l" t="t" r="r" b="b"/>
              <a:pathLst>
                <a:path w="168" h="154" extrusionOk="0">
                  <a:moveTo>
                    <a:pt x="86" y="1"/>
                  </a:moveTo>
                  <a:cubicBezTo>
                    <a:pt x="66" y="1"/>
                    <a:pt x="48" y="10"/>
                    <a:pt x="36" y="28"/>
                  </a:cubicBezTo>
                  <a:cubicBezTo>
                    <a:pt x="1" y="52"/>
                    <a:pt x="1" y="99"/>
                    <a:pt x="24" y="135"/>
                  </a:cubicBezTo>
                  <a:cubicBezTo>
                    <a:pt x="36" y="147"/>
                    <a:pt x="54" y="153"/>
                    <a:pt x="74" y="153"/>
                  </a:cubicBezTo>
                  <a:cubicBezTo>
                    <a:pt x="93" y="153"/>
                    <a:pt x="114" y="147"/>
                    <a:pt x="132" y="135"/>
                  </a:cubicBezTo>
                  <a:cubicBezTo>
                    <a:pt x="168" y="99"/>
                    <a:pt x="168" y="52"/>
                    <a:pt x="144" y="28"/>
                  </a:cubicBezTo>
                  <a:cubicBezTo>
                    <a:pt x="126" y="10"/>
                    <a:pt x="105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10965;p59">
              <a:extLst>
                <a:ext uri="{FF2B5EF4-FFF2-40B4-BE49-F238E27FC236}">
                  <a16:creationId xmlns:a16="http://schemas.microsoft.com/office/drawing/2014/main" id="{538CA212-CE32-F0CC-B5FE-FB6922D50000}"/>
                </a:ext>
              </a:extLst>
            </p:cNvPr>
            <p:cNvSpPr/>
            <p:nvPr/>
          </p:nvSpPr>
          <p:spPr>
            <a:xfrm flipH="1">
              <a:off x="6407132" y="1923349"/>
              <a:ext cx="8479" cy="7777"/>
            </a:xfrm>
            <a:custGeom>
              <a:avLst/>
              <a:gdLst/>
              <a:ahLst/>
              <a:cxnLst/>
              <a:rect l="l" t="t" r="r" b="b"/>
              <a:pathLst>
                <a:path w="157" h="144" extrusionOk="0">
                  <a:moveTo>
                    <a:pt x="73" y="0"/>
                  </a:moveTo>
                  <a:cubicBezTo>
                    <a:pt x="55" y="0"/>
                    <a:pt x="37" y="6"/>
                    <a:pt x="25" y="18"/>
                  </a:cubicBezTo>
                  <a:cubicBezTo>
                    <a:pt x="1" y="54"/>
                    <a:pt x="13" y="90"/>
                    <a:pt x="37" y="126"/>
                  </a:cubicBezTo>
                  <a:cubicBezTo>
                    <a:pt x="55" y="138"/>
                    <a:pt x="76" y="144"/>
                    <a:pt x="94" y="144"/>
                  </a:cubicBezTo>
                  <a:cubicBezTo>
                    <a:pt x="111" y="144"/>
                    <a:pt x="126" y="138"/>
                    <a:pt x="132" y="126"/>
                  </a:cubicBezTo>
                  <a:cubicBezTo>
                    <a:pt x="156" y="90"/>
                    <a:pt x="156" y="54"/>
                    <a:pt x="120" y="18"/>
                  </a:cubicBezTo>
                  <a:cubicBezTo>
                    <a:pt x="108" y="6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10966;p59">
              <a:extLst>
                <a:ext uri="{FF2B5EF4-FFF2-40B4-BE49-F238E27FC236}">
                  <a16:creationId xmlns:a16="http://schemas.microsoft.com/office/drawing/2014/main" id="{69B2C2E8-BB5A-C204-D9D5-F7B6942BCA2A}"/>
                </a:ext>
              </a:extLst>
            </p:cNvPr>
            <p:cNvSpPr/>
            <p:nvPr/>
          </p:nvSpPr>
          <p:spPr>
            <a:xfrm flipH="1">
              <a:off x="6390336" y="1924321"/>
              <a:ext cx="7831" cy="6157"/>
            </a:xfrm>
            <a:custGeom>
              <a:avLst/>
              <a:gdLst/>
              <a:ahLst/>
              <a:cxnLst/>
              <a:rect l="l" t="t" r="r" b="b"/>
              <a:pathLst>
                <a:path w="145" h="114" extrusionOk="0">
                  <a:moveTo>
                    <a:pt x="25" y="0"/>
                  </a:moveTo>
                  <a:lnTo>
                    <a:pt x="25" y="0"/>
                  </a:lnTo>
                  <a:cubicBezTo>
                    <a:pt x="1" y="24"/>
                    <a:pt x="1" y="72"/>
                    <a:pt x="37" y="96"/>
                  </a:cubicBezTo>
                  <a:cubicBezTo>
                    <a:pt x="54" y="108"/>
                    <a:pt x="72" y="114"/>
                    <a:pt x="90" y="114"/>
                  </a:cubicBezTo>
                  <a:cubicBezTo>
                    <a:pt x="108" y="114"/>
                    <a:pt x="126" y="108"/>
                    <a:pt x="144" y="96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10967;p59">
              <a:extLst>
                <a:ext uri="{FF2B5EF4-FFF2-40B4-BE49-F238E27FC236}">
                  <a16:creationId xmlns:a16="http://schemas.microsoft.com/office/drawing/2014/main" id="{42AD13E4-CA7D-3BDD-C312-4F53032C5CEB}"/>
                </a:ext>
              </a:extLst>
            </p:cNvPr>
            <p:cNvSpPr/>
            <p:nvPr/>
          </p:nvSpPr>
          <p:spPr>
            <a:xfrm flipH="1">
              <a:off x="6370353" y="1940469"/>
              <a:ext cx="7777" cy="6103"/>
            </a:xfrm>
            <a:custGeom>
              <a:avLst/>
              <a:gdLst/>
              <a:ahLst/>
              <a:cxnLst/>
              <a:rect l="l" t="t" r="r" b="b"/>
              <a:pathLst>
                <a:path w="144" h="113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24"/>
                    <a:pt x="0" y="72"/>
                    <a:pt x="36" y="96"/>
                  </a:cubicBezTo>
                  <a:cubicBezTo>
                    <a:pt x="47" y="107"/>
                    <a:pt x="63" y="113"/>
                    <a:pt x="80" y="113"/>
                  </a:cubicBezTo>
                  <a:cubicBezTo>
                    <a:pt x="101" y="113"/>
                    <a:pt x="124" y="104"/>
                    <a:pt x="144" y="84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10968;p59">
              <a:extLst>
                <a:ext uri="{FF2B5EF4-FFF2-40B4-BE49-F238E27FC236}">
                  <a16:creationId xmlns:a16="http://schemas.microsoft.com/office/drawing/2014/main" id="{D952E89A-BD67-7EB9-9C33-8D4BE5B9F0E4}"/>
                </a:ext>
              </a:extLst>
            </p:cNvPr>
            <p:cNvSpPr/>
            <p:nvPr/>
          </p:nvSpPr>
          <p:spPr>
            <a:xfrm flipH="1">
              <a:off x="6387149" y="1940199"/>
              <a:ext cx="9073" cy="7993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80" y="1"/>
                  </a:moveTo>
                  <a:cubicBezTo>
                    <a:pt x="58" y="1"/>
                    <a:pt x="38" y="9"/>
                    <a:pt x="24" y="29"/>
                  </a:cubicBezTo>
                  <a:cubicBezTo>
                    <a:pt x="1" y="53"/>
                    <a:pt x="12" y="101"/>
                    <a:pt x="36" y="125"/>
                  </a:cubicBezTo>
                  <a:cubicBezTo>
                    <a:pt x="53" y="141"/>
                    <a:pt x="69" y="147"/>
                    <a:pt x="85" y="147"/>
                  </a:cubicBezTo>
                  <a:cubicBezTo>
                    <a:pt x="105" y="147"/>
                    <a:pt x="124" y="138"/>
                    <a:pt x="144" y="125"/>
                  </a:cubicBezTo>
                  <a:cubicBezTo>
                    <a:pt x="168" y="89"/>
                    <a:pt x="156" y="41"/>
                    <a:pt x="132" y="17"/>
                  </a:cubicBezTo>
                  <a:cubicBezTo>
                    <a:pt x="116" y="6"/>
                    <a:pt x="97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10969;p59">
              <a:extLst>
                <a:ext uri="{FF2B5EF4-FFF2-40B4-BE49-F238E27FC236}">
                  <a16:creationId xmlns:a16="http://schemas.microsoft.com/office/drawing/2014/main" id="{BED26EDA-FBFF-20B9-6DF1-AEE685CCADDB}"/>
                </a:ext>
              </a:extLst>
            </p:cNvPr>
            <p:cNvSpPr/>
            <p:nvPr/>
          </p:nvSpPr>
          <p:spPr>
            <a:xfrm flipH="1">
              <a:off x="6367761" y="1956996"/>
              <a:ext cx="9073" cy="8317"/>
            </a:xfrm>
            <a:custGeom>
              <a:avLst/>
              <a:gdLst/>
              <a:ahLst/>
              <a:cxnLst/>
              <a:rect l="l" t="t" r="r" b="b"/>
              <a:pathLst>
                <a:path w="168" h="154" extrusionOk="0">
                  <a:moveTo>
                    <a:pt x="88" y="0"/>
                  </a:moveTo>
                  <a:cubicBezTo>
                    <a:pt x="67" y="0"/>
                    <a:pt x="44" y="9"/>
                    <a:pt x="24" y="29"/>
                  </a:cubicBezTo>
                  <a:cubicBezTo>
                    <a:pt x="0" y="65"/>
                    <a:pt x="0" y="113"/>
                    <a:pt x="36" y="137"/>
                  </a:cubicBezTo>
                  <a:cubicBezTo>
                    <a:pt x="47" y="147"/>
                    <a:pt x="62" y="153"/>
                    <a:pt x="80" y="153"/>
                  </a:cubicBezTo>
                  <a:cubicBezTo>
                    <a:pt x="101" y="153"/>
                    <a:pt x="124" y="144"/>
                    <a:pt x="144" y="125"/>
                  </a:cubicBezTo>
                  <a:cubicBezTo>
                    <a:pt x="168" y="89"/>
                    <a:pt x="168" y="41"/>
                    <a:pt x="132" y="17"/>
                  </a:cubicBezTo>
                  <a:cubicBezTo>
                    <a:pt x="121" y="6"/>
                    <a:pt x="10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10970;p59">
              <a:extLst>
                <a:ext uri="{FF2B5EF4-FFF2-40B4-BE49-F238E27FC236}">
                  <a16:creationId xmlns:a16="http://schemas.microsoft.com/office/drawing/2014/main" id="{14A1B821-1436-56DB-6C70-4B1A880CE341}"/>
                </a:ext>
              </a:extLst>
            </p:cNvPr>
            <p:cNvSpPr/>
            <p:nvPr/>
          </p:nvSpPr>
          <p:spPr>
            <a:xfrm flipH="1">
              <a:off x="6348372" y="1973792"/>
              <a:ext cx="9127" cy="8911"/>
            </a:xfrm>
            <a:custGeom>
              <a:avLst/>
              <a:gdLst/>
              <a:ahLst/>
              <a:cxnLst/>
              <a:rect l="l" t="t" r="r" b="b"/>
              <a:pathLst>
                <a:path w="169" h="165" extrusionOk="0">
                  <a:moveTo>
                    <a:pt x="91" y="0"/>
                  </a:moveTo>
                  <a:cubicBezTo>
                    <a:pt x="68" y="0"/>
                    <a:pt x="45" y="9"/>
                    <a:pt x="25" y="29"/>
                  </a:cubicBezTo>
                  <a:cubicBezTo>
                    <a:pt x="1" y="65"/>
                    <a:pt x="1" y="113"/>
                    <a:pt x="25" y="148"/>
                  </a:cubicBezTo>
                  <a:cubicBezTo>
                    <a:pt x="40" y="158"/>
                    <a:pt x="57" y="164"/>
                    <a:pt x="74" y="164"/>
                  </a:cubicBezTo>
                  <a:cubicBezTo>
                    <a:pt x="98" y="164"/>
                    <a:pt x="123" y="153"/>
                    <a:pt x="144" y="125"/>
                  </a:cubicBezTo>
                  <a:cubicBezTo>
                    <a:pt x="168" y="89"/>
                    <a:pt x="168" y="41"/>
                    <a:pt x="144" y="17"/>
                  </a:cubicBezTo>
                  <a:cubicBezTo>
                    <a:pt x="128" y="6"/>
                    <a:pt x="11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10971;p59">
              <a:extLst>
                <a:ext uri="{FF2B5EF4-FFF2-40B4-BE49-F238E27FC236}">
                  <a16:creationId xmlns:a16="http://schemas.microsoft.com/office/drawing/2014/main" id="{5FE26E2D-4E30-4605-6A66-139AC960A097}"/>
                </a:ext>
              </a:extLst>
            </p:cNvPr>
            <p:cNvSpPr/>
            <p:nvPr/>
          </p:nvSpPr>
          <p:spPr>
            <a:xfrm flipH="1">
              <a:off x="6350316" y="1955969"/>
              <a:ext cx="7831" cy="6751"/>
            </a:xfrm>
            <a:custGeom>
              <a:avLst/>
              <a:gdLst/>
              <a:ahLst/>
              <a:cxnLst/>
              <a:rect l="l" t="t" r="r" b="b"/>
              <a:pathLst>
                <a:path w="145" h="125" extrusionOk="0">
                  <a:moveTo>
                    <a:pt x="25" y="0"/>
                  </a:moveTo>
                  <a:cubicBezTo>
                    <a:pt x="1" y="36"/>
                    <a:pt x="1" y="84"/>
                    <a:pt x="25" y="108"/>
                  </a:cubicBezTo>
                  <a:cubicBezTo>
                    <a:pt x="41" y="119"/>
                    <a:pt x="60" y="124"/>
                    <a:pt x="78" y="124"/>
                  </a:cubicBezTo>
                  <a:cubicBezTo>
                    <a:pt x="101" y="124"/>
                    <a:pt x="125" y="116"/>
                    <a:pt x="144" y="96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10972;p59">
              <a:extLst>
                <a:ext uri="{FF2B5EF4-FFF2-40B4-BE49-F238E27FC236}">
                  <a16:creationId xmlns:a16="http://schemas.microsoft.com/office/drawing/2014/main" id="{31C5F1CA-8FA9-E708-FB35-202A76B5707B}"/>
                </a:ext>
              </a:extLst>
            </p:cNvPr>
            <p:cNvSpPr/>
            <p:nvPr/>
          </p:nvSpPr>
          <p:spPr>
            <a:xfrm flipH="1">
              <a:off x="6367761" y="1975736"/>
              <a:ext cx="7777" cy="6751"/>
            </a:xfrm>
            <a:custGeom>
              <a:avLst/>
              <a:gdLst/>
              <a:ahLst/>
              <a:cxnLst/>
              <a:rect l="l" t="t" r="r" b="b"/>
              <a:pathLst>
                <a:path w="144" h="125" extrusionOk="0">
                  <a:moveTo>
                    <a:pt x="64" y="0"/>
                  </a:moveTo>
                  <a:cubicBezTo>
                    <a:pt x="43" y="0"/>
                    <a:pt x="20" y="9"/>
                    <a:pt x="0" y="29"/>
                  </a:cubicBezTo>
                  <a:lnTo>
                    <a:pt x="108" y="124"/>
                  </a:lnTo>
                  <a:cubicBezTo>
                    <a:pt x="144" y="100"/>
                    <a:pt x="144" y="41"/>
                    <a:pt x="108" y="17"/>
                  </a:cubicBezTo>
                  <a:cubicBezTo>
                    <a:pt x="97" y="6"/>
                    <a:pt x="81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10973;p59">
              <a:extLst>
                <a:ext uri="{FF2B5EF4-FFF2-40B4-BE49-F238E27FC236}">
                  <a16:creationId xmlns:a16="http://schemas.microsoft.com/office/drawing/2014/main" id="{127DCBAB-429A-269C-31E0-F6AF06AA5C1E}"/>
                </a:ext>
              </a:extLst>
            </p:cNvPr>
            <p:cNvSpPr/>
            <p:nvPr/>
          </p:nvSpPr>
          <p:spPr>
            <a:xfrm flipH="1">
              <a:off x="6386501" y="1958238"/>
              <a:ext cx="7129" cy="6805"/>
            </a:xfrm>
            <a:custGeom>
              <a:avLst/>
              <a:gdLst/>
              <a:ahLst/>
              <a:cxnLst/>
              <a:rect l="l" t="t" r="r" b="b"/>
              <a:pathLst>
                <a:path w="132" h="126" extrusionOk="0">
                  <a:moveTo>
                    <a:pt x="48" y="0"/>
                  </a:moveTo>
                  <a:cubicBezTo>
                    <a:pt x="30" y="0"/>
                    <a:pt x="12" y="6"/>
                    <a:pt x="0" y="18"/>
                  </a:cubicBezTo>
                  <a:lnTo>
                    <a:pt x="108" y="126"/>
                  </a:lnTo>
                  <a:cubicBezTo>
                    <a:pt x="132" y="90"/>
                    <a:pt x="132" y="42"/>
                    <a:pt x="96" y="18"/>
                  </a:cubicBezTo>
                  <a:cubicBezTo>
                    <a:pt x="84" y="6"/>
                    <a:pt x="66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10974;p59">
              <a:extLst>
                <a:ext uri="{FF2B5EF4-FFF2-40B4-BE49-F238E27FC236}">
                  <a16:creationId xmlns:a16="http://schemas.microsoft.com/office/drawing/2014/main" id="{2EE6D187-DBED-CD56-9652-02CDB2F2E9F5}"/>
                </a:ext>
              </a:extLst>
            </p:cNvPr>
            <p:cNvSpPr/>
            <p:nvPr/>
          </p:nvSpPr>
          <p:spPr>
            <a:xfrm flipH="1">
              <a:off x="6405188" y="1940793"/>
              <a:ext cx="7183" cy="6157"/>
            </a:xfrm>
            <a:custGeom>
              <a:avLst/>
              <a:gdLst/>
              <a:ahLst/>
              <a:cxnLst/>
              <a:rect l="l" t="t" r="r" b="b"/>
              <a:pathLst>
                <a:path w="133" h="114" extrusionOk="0">
                  <a:moveTo>
                    <a:pt x="50" y="0"/>
                  </a:moveTo>
                  <a:cubicBezTo>
                    <a:pt x="31" y="0"/>
                    <a:pt x="13" y="6"/>
                    <a:pt x="1" y="18"/>
                  </a:cubicBezTo>
                  <a:lnTo>
                    <a:pt x="108" y="114"/>
                  </a:lnTo>
                  <a:cubicBezTo>
                    <a:pt x="132" y="90"/>
                    <a:pt x="132" y="42"/>
                    <a:pt x="108" y="18"/>
                  </a:cubicBezTo>
                  <a:cubicBezTo>
                    <a:pt x="90" y="6"/>
                    <a:pt x="69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10975;p59">
              <a:extLst>
                <a:ext uri="{FF2B5EF4-FFF2-40B4-BE49-F238E27FC236}">
                  <a16:creationId xmlns:a16="http://schemas.microsoft.com/office/drawing/2014/main" id="{EB076A93-12AE-09FB-399A-5F8AE9CBCDDE}"/>
                </a:ext>
              </a:extLst>
            </p:cNvPr>
            <p:cNvSpPr/>
            <p:nvPr/>
          </p:nvSpPr>
          <p:spPr>
            <a:xfrm flipH="1">
              <a:off x="6392928" y="1906175"/>
              <a:ext cx="9127" cy="7453"/>
            </a:xfrm>
            <a:custGeom>
              <a:avLst/>
              <a:gdLst/>
              <a:ahLst/>
              <a:cxnLst/>
              <a:rect l="l" t="t" r="r" b="b"/>
              <a:pathLst>
                <a:path w="169" h="138" extrusionOk="0">
                  <a:moveTo>
                    <a:pt x="80" y="0"/>
                  </a:moveTo>
                  <a:cubicBezTo>
                    <a:pt x="59" y="0"/>
                    <a:pt x="40" y="11"/>
                    <a:pt x="25" y="25"/>
                  </a:cubicBezTo>
                  <a:cubicBezTo>
                    <a:pt x="1" y="49"/>
                    <a:pt x="13" y="97"/>
                    <a:pt x="49" y="121"/>
                  </a:cubicBezTo>
                  <a:cubicBezTo>
                    <a:pt x="65" y="132"/>
                    <a:pt x="81" y="138"/>
                    <a:pt x="96" y="138"/>
                  </a:cubicBezTo>
                  <a:cubicBezTo>
                    <a:pt x="114" y="138"/>
                    <a:pt x="131" y="129"/>
                    <a:pt x="144" y="109"/>
                  </a:cubicBezTo>
                  <a:cubicBezTo>
                    <a:pt x="168" y="85"/>
                    <a:pt x="156" y="37"/>
                    <a:pt x="120" y="13"/>
                  </a:cubicBezTo>
                  <a:cubicBezTo>
                    <a:pt x="107" y="4"/>
                    <a:pt x="93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10976;p59">
              <a:extLst>
                <a:ext uri="{FF2B5EF4-FFF2-40B4-BE49-F238E27FC236}">
                  <a16:creationId xmlns:a16="http://schemas.microsoft.com/office/drawing/2014/main" id="{18DA1B59-5A0B-2EF5-2E4B-B1F6F4666AB0}"/>
                </a:ext>
              </a:extLst>
            </p:cNvPr>
            <p:cNvSpPr/>
            <p:nvPr/>
          </p:nvSpPr>
          <p:spPr>
            <a:xfrm flipH="1">
              <a:off x="6376780" y="1905581"/>
              <a:ext cx="7831" cy="5941"/>
            </a:xfrm>
            <a:custGeom>
              <a:avLst/>
              <a:gdLst/>
              <a:ahLst/>
              <a:cxnLst/>
              <a:rect l="l" t="t" r="r" b="b"/>
              <a:pathLst>
                <a:path w="145" h="110" extrusionOk="0">
                  <a:moveTo>
                    <a:pt x="25" y="1"/>
                  </a:moveTo>
                  <a:cubicBezTo>
                    <a:pt x="1" y="24"/>
                    <a:pt x="13" y="72"/>
                    <a:pt x="49" y="96"/>
                  </a:cubicBezTo>
                  <a:cubicBezTo>
                    <a:pt x="58" y="105"/>
                    <a:pt x="70" y="109"/>
                    <a:pt x="84" y="109"/>
                  </a:cubicBezTo>
                  <a:cubicBezTo>
                    <a:pt x="106" y="109"/>
                    <a:pt x="129" y="99"/>
                    <a:pt x="144" y="84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10977;p59">
              <a:extLst>
                <a:ext uri="{FF2B5EF4-FFF2-40B4-BE49-F238E27FC236}">
                  <a16:creationId xmlns:a16="http://schemas.microsoft.com/office/drawing/2014/main" id="{6182A74A-EA36-0850-94F8-6DB26D86BD59}"/>
                </a:ext>
              </a:extLst>
            </p:cNvPr>
            <p:cNvSpPr/>
            <p:nvPr/>
          </p:nvSpPr>
          <p:spPr>
            <a:xfrm flipH="1">
              <a:off x="6355501" y="1919137"/>
              <a:ext cx="7777" cy="6535"/>
            </a:xfrm>
            <a:custGeom>
              <a:avLst/>
              <a:gdLst/>
              <a:ahLst/>
              <a:cxnLst/>
              <a:rect l="l" t="t" r="r" b="b"/>
              <a:pathLst>
                <a:path w="144" h="121" extrusionOk="0">
                  <a:moveTo>
                    <a:pt x="24" y="1"/>
                  </a:moveTo>
                  <a:lnTo>
                    <a:pt x="24" y="1"/>
                  </a:lnTo>
                  <a:cubicBezTo>
                    <a:pt x="0" y="37"/>
                    <a:pt x="12" y="84"/>
                    <a:pt x="48" y="108"/>
                  </a:cubicBezTo>
                  <a:cubicBezTo>
                    <a:pt x="57" y="117"/>
                    <a:pt x="68" y="121"/>
                    <a:pt x="80" y="121"/>
                  </a:cubicBezTo>
                  <a:cubicBezTo>
                    <a:pt x="103" y="121"/>
                    <a:pt x="128" y="108"/>
                    <a:pt x="144" y="84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10978;p59">
              <a:extLst>
                <a:ext uri="{FF2B5EF4-FFF2-40B4-BE49-F238E27FC236}">
                  <a16:creationId xmlns:a16="http://schemas.microsoft.com/office/drawing/2014/main" id="{5A830266-BD0A-C56A-F0BC-F66830B93E65}"/>
                </a:ext>
              </a:extLst>
            </p:cNvPr>
            <p:cNvSpPr/>
            <p:nvPr/>
          </p:nvSpPr>
          <p:spPr>
            <a:xfrm flipH="1">
              <a:off x="6371649" y="1921027"/>
              <a:ext cx="9073" cy="7885"/>
            </a:xfrm>
            <a:custGeom>
              <a:avLst/>
              <a:gdLst/>
              <a:ahLst/>
              <a:cxnLst/>
              <a:rect l="l" t="t" r="r" b="b"/>
              <a:pathLst>
                <a:path w="168" h="146" extrusionOk="0">
                  <a:moveTo>
                    <a:pt x="80" y="0"/>
                  </a:moveTo>
                  <a:cubicBezTo>
                    <a:pt x="59" y="0"/>
                    <a:pt x="39" y="11"/>
                    <a:pt x="24" y="25"/>
                  </a:cubicBezTo>
                  <a:cubicBezTo>
                    <a:pt x="0" y="61"/>
                    <a:pt x="0" y="109"/>
                    <a:pt x="36" y="133"/>
                  </a:cubicBezTo>
                  <a:cubicBezTo>
                    <a:pt x="49" y="142"/>
                    <a:pt x="63" y="145"/>
                    <a:pt x="77" y="145"/>
                  </a:cubicBezTo>
                  <a:cubicBezTo>
                    <a:pt x="103" y="145"/>
                    <a:pt x="129" y="132"/>
                    <a:pt x="144" y="109"/>
                  </a:cubicBezTo>
                  <a:cubicBezTo>
                    <a:pt x="168" y="85"/>
                    <a:pt x="156" y="37"/>
                    <a:pt x="120" y="13"/>
                  </a:cubicBezTo>
                  <a:cubicBezTo>
                    <a:pt x="106" y="4"/>
                    <a:pt x="93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10979;p59">
              <a:extLst>
                <a:ext uri="{FF2B5EF4-FFF2-40B4-BE49-F238E27FC236}">
                  <a16:creationId xmlns:a16="http://schemas.microsoft.com/office/drawing/2014/main" id="{0A53235F-8DE5-7B3B-0193-91E5B9FD59F2}"/>
                </a:ext>
              </a:extLst>
            </p:cNvPr>
            <p:cNvSpPr/>
            <p:nvPr/>
          </p:nvSpPr>
          <p:spPr>
            <a:xfrm flipH="1">
              <a:off x="6350964" y="1935879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7" y="0"/>
                  </a:moveTo>
                  <a:cubicBezTo>
                    <a:pt x="63" y="0"/>
                    <a:pt x="39" y="11"/>
                    <a:pt x="24" y="25"/>
                  </a:cubicBezTo>
                  <a:cubicBezTo>
                    <a:pt x="0" y="61"/>
                    <a:pt x="12" y="109"/>
                    <a:pt x="36" y="133"/>
                  </a:cubicBezTo>
                  <a:cubicBezTo>
                    <a:pt x="52" y="144"/>
                    <a:pt x="71" y="150"/>
                    <a:pt x="88" y="150"/>
                  </a:cubicBezTo>
                  <a:cubicBezTo>
                    <a:pt x="110" y="150"/>
                    <a:pt x="130" y="141"/>
                    <a:pt x="144" y="121"/>
                  </a:cubicBezTo>
                  <a:cubicBezTo>
                    <a:pt x="167" y="85"/>
                    <a:pt x="167" y="37"/>
                    <a:pt x="132" y="13"/>
                  </a:cubicBezTo>
                  <a:cubicBezTo>
                    <a:pt x="118" y="4"/>
                    <a:pt x="102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10980;p59">
              <a:extLst>
                <a:ext uri="{FF2B5EF4-FFF2-40B4-BE49-F238E27FC236}">
                  <a16:creationId xmlns:a16="http://schemas.microsoft.com/office/drawing/2014/main" id="{2F01418A-788B-0466-0192-4BBB951E455C}"/>
                </a:ext>
              </a:extLst>
            </p:cNvPr>
            <p:cNvSpPr/>
            <p:nvPr/>
          </p:nvSpPr>
          <p:spPr>
            <a:xfrm flipH="1">
              <a:off x="6329631" y="1950785"/>
              <a:ext cx="9775" cy="8479"/>
            </a:xfrm>
            <a:custGeom>
              <a:avLst/>
              <a:gdLst/>
              <a:ahLst/>
              <a:cxnLst/>
              <a:rect l="l" t="t" r="r" b="b"/>
              <a:pathLst>
                <a:path w="181" h="157" extrusionOk="0">
                  <a:moveTo>
                    <a:pt x="103" y="0"/>
                  </a:moveTo>
                  <a:cubicBezTo>
                    <a:pt x="77" y="0"/>
                    <a:pt x="52" y="13"/>
                    <a:pt x="37" y="36"/>
                  </a:cubicBezTo>
                  <a:cubicBezTo>
                    <a:pt x="1" y="72"/>
                    <a:pt x="13" y="120"/>
                    <a:pt x="37" y="144"/>
                  </a:cubicBezTo>
                  <a:cubicBezTo>
                    <a:pt x="49" y="152"/>
                    <a:pt x="63" y="156"/>
                    <a:pt x="78" y="156"/>
                  </a:cubicBezTo>
                  <a:cubicBezTo>
                    <a:pt x="105" y="156"/>
                    <a:pt x="133" y="143"/>
                    <a:pt x="156" y="120"/>
                  </a:cubicBezTo>
                  <a:cubicBezTo>
                    <a:pt x="180" y="84"/>
                    <a:pt x="180" y="36"/>
                    <a:pt x="144" y="12"/>
                  </a:cubicBezTo>
                  <a:cubicBezTo>
                    <a:pt x="131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10981;p59">
              <a:extLst>
                <a:ext uri="{FF2B5EF4-FFF2-40B4-BE49-F238E27FC236}">
                  <a16:creationId xmlns:a16="http://schemas.microsoft.com/office/drawing/2014/main" id="{4EE0798B-FFA0-7AB1-BDC0-09D5F6FF6381}"/>
                </a:ext>
              </a:extLst>
            </p:cNvPr>
            <p:cNvSpPr/>
            <p:nvPr/>
          </p:nvSpPr>
          <p:spPr>
            <a:xfrm flipH="1">
              <a:off x="6334168" y="1933340"/>
              <a:ext cx="7831" cy="6535"/>
            </a:xfrm>
            <a:custGeom>
              <a:avLst/>
              <a:gdLst/>
              <a:ahLst/>
              <a:cxnLst/>
              <a:rect l="l" t="t" r="r" b="b"/>
              <a:pathLst>
                <a:path w="145" h="121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7"/>
                    <a:pt x="13" y="84"/>
                    <a:pt x="49" y="108"/>
                  </a:cubicBezTo>
                  <a:cubicBezTo>
                    <a:pt x="57" y="116"/>
                    <a:pt x="67" y="120"/>
                    <a:pt x="79" y="120"/>
                  </a:cubicBezTo>
                  <a:cubicBezTo>
                    <a:pt x="102" y="120"/>
                    <a:pt x="128" y="104"/>
                    <a:pt x="144" y="7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10982;p59">
              <a:extLst>
                <a:ext uri="{FF2B5EF4-FFF2-40B4-BE49-F238E27FC236}">
                  <a16:creationId xmlns:a16="http://schemas.microsoft.com/office/drawing/2014/main" id="{FD677FF0-9101-9F62-DCFE-675B35E34BFB}"/>
                </a:ext>
              </a:extLst>
            </p:cNvPr>
            <p:cNvSpPr/>
            <p:nvPr/>
          </p:nvSpPr>
          <p:spPr>
            <a:xfrm flipH="1">
              <a:off x="6349020" y="1954133"/>
              <a:ext cx="7831" cy="7021"/>
            </a:xfrm>
            <a:custGeom>
              <a:avLst/>
              <a:gdLst/>
              <a:ahLst/>
              <a:cxnLst/>
              <a:rect l="l" t="t" r="r" b="b"/>
              <a:pathLst>
                <a:path w="145" h="130" extrusionOk="0">
                  <a:moveTo>
                    <a:pt x="60" y="1"/>
                  </a:moveTo>
                  <a:cubicBezTo>
                    <a:pt x="37" y="1"/>
                    <a:pt x="15" y="13"/>
                    <a:pt x="1" y="34"/>
                  </a:cubicBezTo>
                  <a:lnTo>
                    <a:pt x="120" y="130"/>
                  </a:lnTo>
                  <a:cubicBezTo>
                    <a:pt x="144" y="94"/>
                    <a:pt x="144" y="46"/>
                    <a:pt x="108" y="22"/>
                  </a:cubicBezTo>
                  <a:cubicBezTo>
                    <a:pt x="93" y="7"/>
                    <a:pt x="76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10983;p59">
              <a:extLst>
                <a:ext uri="{FF2B5EF4-FFF2-40B4-BE49-F238E27FC236}">
                  <a16:creationId xmlns:a16="http://schemas.microsoft.com/office/drawing/2014/main" id="{838E80FF-6E02-559E-7461-2EEFDEC7761C}"/>
                </a:ext>
              </a:extLst>
            </p:cNvPr>
            <p:cNvSpPr/>
            <p:nvPr/>
          </p:nvSpPr>
          <p:spPr>
            <a:xfrm flipH="1">
              <a:off x="6369057" y="1938471"/>
              <a:ext cx="7777" cy="6535"/>
            </a:xfrm>
            <a:custGeom>
              <a:avLst/>
              <a:gdLst/>
              <a:ahLst/>
              <a:cxnLst/>
              <a:rect l="l" t="t" r="r" b="b"/>
              <a:pathLst>
                <a:path w="144" h="121" extrusionOk="0">
                  <a:moveTo>
                    <a:pt x="64" y="1"/>
                  </a:moveTo>
                  <a:cubicBezTo>
                    <a:pt x="41" y="1"/>
                    <a:pt x="16" y="14"/>
                    <a:pt x="0" y="37"/>
                  </a:cubicBezTo>
                  <a:lnTo>
                    <a:pt x="120" y="121"/>
                  </a:lnTo>
                  <a:cubicBezTo>
                    <a:pt x="144" y="85"/>
                    <a:pt x="132" y="37"/>
                    <a:pt x="96" y="13"/>
                  </a:cubicBezTo>
                  <a:cubicBezTo>
                    <a:pt x="87" y="5"/>
                    <a:pt x="76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10984;p59">
              <a:extLst>
                <a:ext uri="{FF2B5EF4-FFF2-40B4-BE49-F238E27FC236}">
                  <a16:creationId xmlns:a16="http://schemas.microsoft.com/office/drawing/2014/main" id="{630C3543-B32C-13AB-7AB7-A4914D1BF2BE}"/>
                </a:ext>
              </a:extLst>
            </p:cNvPr>
            <p:cNvSpPr/>
            <p:nvPr/>
          </p:nvSpPr>
          <p:spPr>
            <a:xfrm flipH="1">
              <a:off x="6389687" y="1922971"/>
              <a:ext cx="7183" cy="6535"/>
            </a:xfrm>
            <a:custGeom>
              <a:avLst/>
              <a:gdLst/>
              <a:ahLst/>
              <a:cxnLst/>
              <a:rect l="l" t="t" r="r" b="b"/>
              <a:pathLst>
                <a:path w="133" h="121" extrusionOk="0">
                  <a:moveTo>
                    <a:pt x="56" y="0"/>
                  </a:moveTo>
                  <a:cubicBezTo>
                    <a:pt x="35" y="0"/>
                    <a:pt x="15" y="11"/>
                    <a:pt x="1" y="25"/>
                  </a:cubicBezTo>
                  <a:lnTo>
                    <a:pt x="120" y="121"/>
                  </a:lnTo>
                  <a:cubicBezTo>
                    <a:pt x="132" y="85"/>
                    <a:pt x="132" y="37"/>
                    <a:pt x="96" y="13"/>
                  </a:cubicBezTo>
                  <a:cubicBezTo>
                    <a:pt x="83" y="4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10985;p59">
              <a:extLst>
                <a:ext uri="{FF2B5EF4-FFF2-40B4-BE49-F238E27FC236}">
                  <a16:creationId xmlns:a16="http://schemas.microsoft.com/office/drawing/2014/main" id="{A466DE25-5977-29BB-BA0A-785753329DBB}"/>
                </a:ext>
              </a:extLst>
            </p:cNvPr>
            <p:cNvSpPr/>
            <p:nvPr/>
          </p:nvSpPr>
          <p:spPr>
            <a:xfrm flipH="1">
              <a:off x="6380668" y="1887434"/>
              <a:ext cx="9073" cy="7291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1"/>
                  </a:moveTo>
                  <a:cubicBezTo>
                    <a:pt x="46" y="1"/>
                    <a:pt x="27" y="11"/>
                    <a:pt x="12" y="26"/>
                  </a:cubicBezTo>
                  <a:cubicBezTo>
                    <a:pt x="0" y="62"/>
                    <a:pt x="12" y="97"/>
                    <a:pt x="48" y="121"/>
                  </a:cubicBezTo>
                  <a:cubicBezTo>
                    <a:pt x="62" y="130"/>
                    <a:pt x="77" y="134"/>
                    <a:pt x="92" y="134"/>
                  </a:cubicBezTo>
                  <a:cubicBezTo>
                    <a:pt x="115" y="134"/>
                    <a:pt x="136" y="124"/>
                    <a:pt x="144" y="109"/>
                  </a:cubicBezTo>
                  <a:cubicBezTo>
                    <a:pt x="167" y="74"/>
                    <a:pt x="144" y="38"/>
                    <a:pt x="108" y="14"/>
                  </a:cubicBezTo>
                  <a:cubicBezTo>
                    <a:pt x="94" y="5"/>
                    <a:pt x="80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10986;p59">
              <a:extLst>
                <a:ext uri="{FF2B5EF4-FFF2-40B4-BE49-F238E27FC236}">
                  <a16:creationId xmlns:a16="http://schemas.microsoft.com/office/drawing/2014/main" id="{9C0B85A0-22D7-5C40-E25B-D9305A183E77}"/>
                </a:ext>
              </a:extLst>
            </p:cNvPr>
            <p:cNvSpPr/>
            <p:nvPr/>
          </p:nvSpPr>
          <p:spPr>
            <a:xfrm flipH="1">
              <a:off x="6365168" y="1885544"/>
              <a:ext cx="7831" cy="5509"/>
            </a:xfrm>
            <a:custGeom>
              <a:avLst/>
              <a:gdLst/>
              <a:ahLst/>
              <a:cxnLst/>
              <a:rect l="l" t="t" r="r" b="b"/>
              <a:pathLst>
                <a:path w="145" h="102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7"/>
                    <a:pt x="13" y="73"/>
                    <a:pt x="49" y="97"/>
                  </a:cubicBezTo>
                  <a:cubicBezTo>
                    <a:pt x="58" y="100"/>
                    <a:pt x="69" y="101"/>
                    <a:pt x="79" y="101"/>
                  </a:cubicBezTo>
                  <a:cubicBezTo>
                    <a:pt x="108" y="101"/>
                    <a:pt x="136" y="90"/>
                    <a:pt x="144" y="73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10987;p59">
              <a:extLst>
                <a:ext uri="{FF2B5EF4-FFF2-40B4-BE49-F238E27FC236}">
                  <a16:creationId xmlns:a16="http://schemas.microsoft.com/office/drawing/2014/main" id="{DA87D795-A6B2-15DC-1CC7-A1D8EB67E8DC}"/>
                </a:ext>
              </a:extLst>
            </p:cNvPr>
            <p:cNvSpPr/>
            <p:nvPr/>
          </p:nvSpPr>
          <p:spPr>
            <a:xfrm flipH="1">
              <a:off x="6341945" y="1897210"/>
              <a:ext cx="8425" cy="5887"/>
            </a:xfrm>
            <a:custGeom>
              <a:avLst/>
              <a:gdLst/>
              <a:ahLst/>
              <a:cxnLst/>
              <a:rect l="l" t="t" r="r" b="b"/>
              <a:pathLst>
                <a:path w="156" h="109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12" y="84"/>
                    <a:pt x="48" y="96"/>
                  </a:cubicBezTo>
                  <a:cubicBezTo>
                    <a:pt x="61" y="104"/>
                    <a:pt x="75" y="108"/>
                    <a:pt x="89" y="108"/>
                  </a:cubicBezTo>
                  <a:cubicBezTo>
                    <a:pt x="115" y="108"/>
                    <a:pt x="140" y="95"/>
                    <a:pt x="156" y="72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10988;p59">
              <a:extLst>
                <a:ext uri="{FF2B5EF4-FFF2-40B4-BE49-F238E27FC236}">
                  <a16:creationId xmlns:a16="http://schemas.microsoft.com/office/drawing/2014/main" id="{61151D1A-7EB8-2E51-1C5C-347D248F5FFF}"/>
                </a:ext>
              </a:extLst>
            </p:cNvPr>
            <p:cNvSpPr/>
            <p:nvPr/>
          </p:nvSpPr>
          <p:spPr>
            <a:xfrm flipH="1">
              <a:off x="6358741" y="1900180"/>
              <a:ext cx="9073" cy="7777"/>
            </a:xfrm>
            <a:custGeom>
              <a:avLst/>
              <a:gdLst/>
              <a:ahLst/>
              <a:cxnLst/>
              <a:rect l="l" t="t" r="r" b="b"/>
              <a:pathLst>
                <a:path w="168" h="144" extrusionOk="0">
                  <a:moveTo>
                    <a:pt x="93" y="0"/>
                  </a:moveTo>
                  <a:cubicBezTo>
                    <a:pt x="67" y="0"/>
                    <a:pt x="42" y="14"/>
                    <a:pt x="25" y="41"/>
                  </a:cubicBezTo>
                  <a:cubicBezTo>
                    <a:pt x="1" y="65"/>
                    <a:pt x="13" y="113"/>
                    <a:pt x="48" y="136"/>
                  </a:cubicBezTo>
                  <a:cubicBezTo>
                    <a:pt x="62" y="141"/>
                    <a:pt x="76" y="144"/>
                    <a:pt x="91" y="144"/>
                  </a:cubicBezTo>
                  <a:cubicBezTo>
                    <a:pt x="116" y="144"/>
                    <a:pt x="141" y="135"/>
                    <a:pt x="156" y="113"/>
                  </a:cubicBezTo>
                  <a:cubicBezTo>
                    <a:pt x="168" y="77"/>
                    <a:pt x="156" y="29"/>
                    <a:pt x="120" y="5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10989;p59">
              <a:extLst>
                <a:ext uri="{FF2B5EF4-FFF2-40B4-BE49-F238E27FC236}">
                  <a16:creationId xmlns:a16="http://schemas.microsoft.com/office/drawing/2014/main" id="{E3CDB4D0-CEA4-4AE9-A29C-7631256A4F67}"/>
                </a:ext>
              </a:extLst>
            </p:cNvPr>
            <p:cNvSpPr/>
            <p:nvPr/>
          </p:nvSpPr>
          <p:spPr>
            <a:xfrm flipH="1">
              <a:off x="6336112" y="1912818"/>
              <a:ext cx="9073" cy="8371"/>
            </a:xfrm>
            <a:custGeom>
              <a:avLst/>
              <a:gdLst/>
              <a:ahLst/>
              <a:cxnLst/>
              <a:rect l="l" t="t" r="r" b="b"/>
              <a:pathLst>
                <a:path w="168" h="155" extrusionOk="0">
                  <a:moveTo>
                    <a:pt x="88" y="0"/>
                  </a:moveTo>
                  <a:cubicBezTo>
                    <a:pt x="60" y="0"/>
                    <a:pt x="33" y="20"/>
                    <a:pt x="24" y="46"/>
                  </a:cubicBezTo>
                  <a:cubicBezTo>
                    <a:pt x="0" y="82"/>
                    <a:pt x="12" y="130"/>
                    <a:pt x="48" y="142"/>
                  </a:cubicBezTo>
                  <a:cubicBezTo>
                    <a:pt x="61" y="150"/>
                    <a:pt x="73" y="154"/>
                    <a:pt x="86" y="154"/>
                  </a:cubicBezTo>
                  <a:cubicBezTo>
                    <a:pt x="108" y="154"/>
                    <a:pt x="128" y="141"/>
                    <a:pt x="144" y="118"/>
                  </a:cubicBezTo>
                  <a:cubicBezTo>
                    <a:pt x="167" y="82"/>
                    <a:pt x="156" y="34"/>
                    <a:pt x="120" y="10"/>
                  </a:cubicBezTo>
                  <a:cubicBezTo>
                    <a:pt x="110" y="3"/>
                    <a:pt x="99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10990;p59">
              <a:extLst>
                <a:ext uri="{FF2B5EF4-FFF2-40B4-BE49-F238E27FC236}">
                  <a16:creationId xmlns:a16="http://schemas.microsoft.com/office/drawing/2014/main" id="{D229D9BC-C8E4-7009-214B-F17382ED0D78}"/>
                </a:ext>
              </a:extLst>
            </p:cNvPr>
            <p:cNvSpPr/>
            <p:nvPr/>
          </p:nvSpPr>
          <p:spPr>
            <a:xfrm flipH="1">
              <a:off x="6313537" y="1925617"/>
              <a:ext cx="9721" cy="8965"/>
            </a:xfrm>
            <a:custGeom>
              <a:avLst/>
              <a:gdLst/>
              <a:ahLst/>
              <a:cxnLst/>
              <a:rect l="l" t="t" r="r" b="b"/>
              <a:pathLst>
                <a:path w="180" h="166" extrusionOk="0">
                  <a:moveTo>
                    <a:pt x="94" y="0"/>
                  </a:moveTo>
                  <a:cubicBezTo>
                    <a:pt x="67" y="0"/>
                    <a:pt x="40" y="16"/>
                    <a:pt x="25" y="48"/>
                  </a:cubicBezTo>
                  <a:cubicBezTo>
                    <a:pt x="1" y="84"/>
                    <a:pt x="13" y="132"/>
                    <a:pt x="48" y="156"/>
                  </a:cubicBezTo>
                  <a:cubicBezTo>
                    <a:pt x="58" y="162"/>
                    <a:pt x="69" y="165"/>
                    <a:pt x="81" y="165"/>
                  </a:cubicBezTo>
                  <a:cubicBezTo>
                    <a:pt x="109" y="165"/>
                    <a:pt x="139" y="146"/>
                    <a:pt x="156" y="120"/>
                  </a:cubicBezTo>
                  <a:cubicBezTo>
                    <a:pt x="180" y="72"/>
                    <a:pt x="168" y="24"/>
                    <a:pt x="132" y="12"/>
                  </a:cubicBezTo>
                  <a:cubicBezTo>
                    <a:pt x="120" y="4"/>
                    <a:pt x="10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10991;p59">
              <a:extLst>
                <a:ext uri="{FF2B5EF4-FFF2-40B4-BE49-F238E27FC236}">
                  <a16:creationId xmlns:a16="http://schemas.microsoft.com/office/drawing/2014/main" id="{3B46951A-7567-D05C-6ECD-7D969F6A9B99}"/>
                </a:ext>
              </a:extLst>
            </p:cNvPr>
            <p:cNvSpPr/>
            <p:nvPr/>
          </p:nvSpPr>
          <p:spPr>
            <a:xfrm flipH="1">
              <a:off x="6319316" y="1908821"/>
              <a:ext cx="8479" cy="6373"/>
            </a:xfrm>
            <a:custGeom>
              <a:avLst/>
              <a:gdLst/>
              <a:ahLst/>
              <a:cxnLst/>
              <a:rect l="l" t="t" r="r" b="b"/>
              <a:pathLst>
                <a:path w="157" h="118" extrusionOk="0">
                  <a:moveTo>
                    <a:pt x="25" y="0"/>
                  </a:moveTo>
                  <a:lnTo>
                    <a:pt x="25" y="0"/>
                  </a:lnTo>
                  <a:cubicBezTo>
                    <a:pt x="1" y="48"/>
                    <a:pt x="13" y="96"/>
                    <a:pt x="49" y="108"/>
                  </a:cubicBezTo>
                  <a:cubicBezTo>
                    <a:pt x="59" y="115"/>
                    <a:pt x="70" y="118"/>
                    <a:pt x="81" y="118"/>
                  </a:cubicBezTo>
                  <a:cubicBezTo>
                    <a:pt x="109" y="118"/>
                    <a:pt x="139" y="98"/>
                    <a:pt x="156" y="72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10992;p59">
              <a:extLst>
                <a:ext uri="{FF2B5EF4-FFF2-40B4-BE49-F238E27FC236}">
                  <a16:creationId xmlns:a16="http://schemas.microsoft.com/office/drawing/2014/main" id="{240363F2-A8BC-A97B-453F-7C7A63391DE1}"/>
                </a:ext>
              </a:extLst>
            </p:cNvPr>
            <p:cNvSpPr/>
            <p:nvPr/>
          </p:nvSpPr>
          <p:spPr>
            <a:xfrm flipH="1">
              <a:off x="6332872" y="1931180"/>
              <a:ext cx="7831" cy="6103"/>
            </a:xfrm>
            <a:custGeom>
              <a:avLst/>
              <a:gdLst/>
              <a:ahLst/>
              <a:cxnLst/>
              <a:rect l="l" t="t" r="r" b="b"/>
              <a:pathLst>
                <a:path w="145" h="113" extrusionOk="0">
                  <a:moveTo>
                    <a:pt x="80" y="0"/>
                  </a:moveTo>
                  <a:cubicBezTo>
                    <a:pt x="50" y="0"/>
                    <a:pt x="19" y="14"/>
                    <a:pt x="1" y="41"/>
                  </a:cubicBezTo>
                  <a:lnTo>
                    <a:pt x="120" y="112"/>
                  </a:lnTo>
                  <a:cubicBezTo>
                    <a:pt x="144" y="77"/>
                    <a:pt x="144" y="29"/>
                    <a:pt x="108" y="5"/>
                  </a:cubicBezTo>
                  <a:cubicBezTo>
                    <a:pt x="99" y="2"/>
                    <a:pt x="90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10993;p59">
              <a:extLst>
                <a:ext uri="{FF2B5EF4-FFF2-40B4-BE49-F238E27FC236}">
                  <a16:creationId xmlns:a16="http://schemas.microsoft.com/office/drawing/2014/main" id="{42CCBBD4-C693-DACA-D0E8-FC079BD4B82B}"/>
                </a:ext>
              </a:extLst>
            </p:cNvPr>
            <p:cNvSpPr/>
            <p:nvPr/>
          </p:nvSpPr>
          <p:spPr>
            <a:xfrm flipH="1">
              <a:off x="6354205" y="1917462"/>
              <a:ext cx="7777" cy="6265"/>
            </a:xfrm>
            <a:custGeom>
              <a:avLst/>
              <a:gdLst/>
              <a:ahLst/>
              <a:cxnLst/>
              <a:rect l="l" t="t" r="r" b="b"/>
              <a:pathLst>
                <a:path w="144" h="116" extrusionOk="0">
                  <a:moveTo>
                    <a:pt x="57" y="1"/>
                  </a:moveTo>
                  <a:cubicBezTo>
                    <a:pt x="35" y="1"/>
                    <a:pt x="15" y="9"/>
                    <a:pt x="0" y="32"/>
                  </a:cubicBezTo>
                  <a:lnTo>
                    <a:pt x="120" y="115"/>
                  </a:lnTo>
                  <a:cubicBezTo>
                    <a:pt x="144" y="79"/>
                    <a:pt x="132" y="32"/>
                    <a:pt x="96" y="8"/>
                  </a:cubicBezTo>
                  <a:cubicBezTo>
                    <a:pt x="83" y="3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10994;p59">
              <a:extLst>
                <a:ext uri="{FF2B5EF4-FFF2-40B4-BE49-F238E27FC236}">
                  <a16:creationId xmlns:a16="http://schemas.microsoft.com/office/drawing/2014/main" id="{5258828C-A285-C537-1456-3EE24CE1FBD1}"/>
                </a:ext>
              </a:extLst>
            </p:cNvPr>
            <p:cNvSpPr/>
            <p:nvPr/>
          </p:nvSpPr>
          <p:spPr>
            <a:xfrm flipH="1">
              <a:off x="6375484" y="1903907"/>
              <a:ext cx="7831" cy="6265"/>
            </a:xfrm>
            <a:custGeom>
              <a:avLst/>
              <a:gdLst/>
              <a:ahLst/>
              <a:cxnLst/>
              <a:rect l="l" t="t" r="r" b="b"/>
              <a:pathLst>
                <a:path w="145" h="116" extrusionOk="0">
                  <a:moveTo>
                    <a:pt x="54" y="1"/>
                  </a:moveTo>
                  <a:cubicBezTo>
                    <a:pt x="30" y="1"/>
                    <a:pt x="8" y="9"/>
                    <a:pt x="1" y="32"/>
                  </a:cubicBezTo>
                  <a:lnTo>
                    <a:pt x="120" y="115"/>
                  </a:lnTo>
                  <a:cubicBezTo>
                    <a:pt x="144" y="79"/>
                    <a:pt x="132" y="32"/>
                    <a:pt x="96" y="8"/>
                  </a:cubicBezTo>
                  <a:cubicBezTo>
                    <a:pt x="83" y="3"/>
                    <a:pt x="68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10995;p59">
              <a:extLst>
                <a:ext uri="{FF2B5EF4-FFF2-40B4-BE49-F238E27FC236}">
                  <a16:creationId xmlns:a16="http://schemas.microsoft.com/office/drawing/2014/main" id="{573FC761-4F50-BFFB-BA9A-77FDCDB9CEF0}"/>
                </a:ext>
              </a:extLst>
            </p:cNvPr>
            <p:cNvSpPr/>
            <p:nvPr/>
          </p:nvSpPr>
          <p:spPr>
            <a:xfrm flipH="1">
              <a:off x="6370353" y="1867884"/>
              <a:ext cx="9073" cy="7021"/>
            </a:xfrm>
            <a:custGeom>
              <a:avLst/>
              <a:gdLst/>
              <a:ahLst/>
              <a:cxnLst/>
              <a:rect l="l" t="t" r="r" b="b"/>
              <a:pathLst>
                <a:path w="168" h="130" extrusionOk="0">
                  <a:moveTo>
                    <a:pt x="78" y="0"/>
                  </a:moveTo>
                  <a:cubicBezTo>
                    <a:pt x="49" y="0"/>
                    <a:pt x="21" y="11"/>
                    <a:pt x="12" y="29"/>
                  </a:cubicBezTo>
                  <a:cubicBezTo>
                    <a:pt x="0" y="65"/>
                    <a:pt x="12" y="101"/>
                    <a:pt x="48" y="125"/>
                  </a:cubicBezTo>
                  <a:cubicBezTo>
                    <a:pt x="60" y="128"/>
                    <a:pt x="71" y="129"/>
                    <a:pt x="82" y="129"/>
                  </a:cubicBezTo>
                  <a:cubicBezTo>
                    <a:pt x="112" y="129"/>
                    <a:pt x="135" y="116"/>
                    <a:pt x="144" y="89"/>
                  </a:cubicBezTo>
                  <a:cubicBezTo>
                    <a:pt x="168" y="65"/>
                    <a:pt x="144" y="17"/>
                    <a:pt x="108" y="5"/>
                  </a:cubicBezTo>
                  <a:cubicBezTo>
                    <a:pt x="98" y="2"/>
                    <a:pt x="88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10996;p59">
              <a:extLst>
                <a:ext uri="{FF2B5EF4-FFF2-40B4-BE49-F238E27FC236}">
                  <a16:creationId xmlns:a16="http://schemas.microsoft.com/office/drawing/2014/main" id="{022736D1-FC55-9AEA-21F8-FC735DD31883}"/>
                </a:ext>
              </a:extLst>
            </p:cNvPr>
            <p:cNvSpPr/>
            <p:nvPr/>
          </p:nvSpPr>
          <p:spPr>
            <a:xfrm flipH="1">
              <a:off x="6354853" y="1864265"/>
              <a:ext cx="8425" cy="5455"/>
            </a:xfrm>
            <a:custGeom>
              <a:avLst/>
              <a:gdLst/>
              <a:ahLst/>
              <a:cxnLst/>
              <a:rect l="l" t="t" r="r" b="b"/>
              <a:pathLst>
                <a:path w="156" h="101" extrusionOk="0">
                  <a:moveTo>
                    <a:pt x="24" y="0"/>
                  </a:moveTo>
                  <a:lnTo>
                    <a:pt x="24" y="0"/>
                  </a:lnTo>
                  <a:cubicBezTo>
                    <a:pt x="0" y="36"/>
                    <a:pt x="24" y="72"/>
                    <a:pt x="60" y="96"/>
                  </a:cubicBezTo>
                  <a:cubicBezTo>
                    <a:pt x="69" y="99"/>
                    <a:pt x="79" y="100"/>
                    <a:pt x="88" y="100"/>
                  </a:cubicBezTo>
                  <a:cubicBezTo>
                    <a:pt x="118" y="100"/>
                    <a:pt x="147" y="87"/>
                    <a:pt x="156" y="6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10997;p59">
              <a:extLst>
                <a:ext uri="{FF2B5EF4-FFF2-40B4-BE49-F238E27FC236}">
                  <a16:creationId xmlns:a16="http://schemas.microsoft.com/office/drawing/2014/main" id="{9E58C0FF-A7C5-FB5A-839F-787FD39BACC7}"/>
                </a:ext>
              </a:extLst>
            </p:cNvPr>
            <p:cNvSpPr/>
            <p:nvPr/>
          </p:nvSpPr>
          <p:spPr>
            <a:xfrm flipH="1">
              <a:off x="6330928" y="1873933"/>
              <a:ext cx="8479" cy="5455"/>
            </a:xfrm>
            <a:custGeom>
              <a:avLst/>
              <a:gdLst/>
              <a:ahLst/>
              <a:cxnLst/>
              <a:rect l="l" t="t" r="r" b="b"/>
              <a:pathLst>
                <a:path w="157" h="101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13" y="84"/>
                    <a:pt x="60" y="96"/>
                  </a:cubicBezTo>
                  <a:cubicBezTo>
                    <a:pt x="69" y="99"/>
                    <a:pt x="78" y="101"/>
                    <a:pt x="87" y="101"/>
                  </a:cubicBezTo>
                  <a:cubicBezTo>
                    <a:pt x="114" y="101"/>
                    <a:pt x="138" y="87"/>
                    <a:pt x="156" y="60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10998;p59">
              <a:extLst>
                <a:ext uri="{FF2B5EF4-FFF2-40B4-BE49-F238E27FC236}">
                  <a16:creationId xmlns:a16="http://schemas.microsoft.com/office/drawing/2014/main" id="{24D3DA68-3E1B-9219-5881-457398A90EEF}"/>
                </a:ext>
              </a:extLst>
            </p:cNvPr>
            <p:cNvSpPr/>
            <p:nvPr/>
          </p:nvSpPr>
          <p:spPr>
            <a:xfrm flipH="1">
              <a:off x="6347076" y="1878199"/>
              <a:ext cx="9127" cy="7669"/>
            </a:xfrm>
            <a:custGeom>
              <a:avLst/>
              <a:gdLst/>
              <a:ahLst/>
              <a:cxnLst/>
              <a:rect l="l" t="t" r="r" b="b"/>
              <a:pathLst>
                <a:path w="169" h="142" extrusionOk="0">
                  <a:moveTo>
                    <a:pt x="82" y="1"/>
                  </a:moveTo>
                  <a:cubicBezTo>
                    <a:pt x="55" y="1"/>
                    <a:pt x="31" y="14"/>
                    <a:pt x="13" y="41"/>
                  </a:cubicBezTo>
                  <a:cubicBezTo>
                    <a:pt x="1" y="77"/>
                    <a:pt x="13" y="125"/>
                    <a:pt x="61" y="137"/>
                  </a:cubicBezTo>
                  <a:cubicBezTo>
                    <a:pt x="70" y="140"/>
                    <a:pt x="79" y="141"/>
                    <a:pt x="87" y="141"/>
                  </a:cubicBezTo>
                  <a:cubicBezTo>
                    <a:pt x="114" y="141"/>
                    <a:pt x="138" y="128"/>
                    <a:pt x="156" y="101"/>
                  </a:cubicBezTo>
                  <a:cubicBezTo>
                    <a:pt x="168" y="65"/>
                    <a:pt x="156" y="29"/>
                    <a:pt x="108" y="5"/>
                  </a:cubicBezTo>
                  <a:cubicBezTo>
                    <a:pt x="99" y="2"/>
                    <a:pt x="91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10999;p59">
              <a:extLst>
                <a:ext uri="{FF2B5EF4-FFF2-40B4-BE49-F238E27FC236}">
                  <a16:creationId xmlns:a16="http://schemas.microsoft.com/office/drawing/2014/main" id="{4B83DFCD-B343-7B68-C4B7-BE94E89190A7}"/>
                </a:ext>
              </a:extLst>
            </p:cNvPr>
            <p:cNvSpPr/>
            <p:nvPr/>
          </p:nvSpPr>
          <p:spPr>
            <a:xfrm flipH="1">
              <a:off x="6323853" y="1888623"/>
              <a:ext cx="9073" cy="8479"/>
            </a:xfrm>
            <a:custGeom>
              <a:avLst/>
              <a:gdLst/>
              <a:ahLst/>
              <a:cxnLst/>
              <a:rect l="l" t="t" r="r" b="b"/>
              <a:pathLst>
                <a:path w="168" h="157" extrusionOk="0">
                  <a:moveTo>
                    <a:pt x="100" y="1"/>
                  </a:moveTo>
                  <a:cubicBezTo>
                    <a:pt x="68" y="1"/>
                    <a:pt x="34" y="22"/>
                    <a:pt x="24" y="52"/>
                  </a:cubicBezTo>
                  <a:cubicBezTo>
                    <a:pt x="0" y="87"/>
                    <a:pt x="24" y="135"/>
                    <a:pt x="60" y="147"/>
                  </a:cubicBezTo>
                  <a:cubicBezTo>
                    <a:pt x="70" y="154"/>
                    <a:pt x="81" y="157"/>
                    <a:pt x="92" y="157"/>
                  </a:cubicBezTo>
                  <a:cubicBezTo>
                    <a:pt x="120" y="157"/>
                    <a:pt x="147" y="137"/>
                    <a:pt x="156" y="111"/>
                  </a:cubicBezTo>
                  <a:cubicBezTo>
                    <a:pt x="168" y="75"/>
                    <a:pt x="156" y="28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11000;p59">
              <a:extLst>
                <a:ext uri="{FF2B5EF4-FFF2-40B4-BE49-F238E27FC236}">
                  <a16:creationId xmlns:a16="http://schemas.microsoft.com/office/drawing/2014/main" id="{96BCA242-C4F6-C11B-E91C-02BE1284E095}"/>
                </a:ext>
              </a:extLst>
            </p:cNvPr>
            <p:cNvSpPr/>
            <p:nvPr/>
          </p:nvSpPr>
          <p:spPr>
            <a:xfrm flipH="1">
              <a:off x="6299928" y="1899262"/>
              <a:ext cx="9127" cy="9127"/>
            </a:xfrm>
            <a:custGeom>
              <a:avLst/>
              <a:gdLst/>
              <a:ahLst/>
              <a:cxnLst/>
              <a:rect l="l" t="t" r="r" b="b"/>
              <a:pathLst>
                <a:path w="169" h="169" extrusionOk="0">
                  <a:moveTo>
                    <a:pt x="80" y="1"/>
                  </a:moveTo>
                  <a:cubicBezTo>
                    <a:pt x="54" y="1"/>
                    <a:pt x="30" y="23"/>
                    <a:pt x="13" y="58"/>
                  </a:cubicBezTo>
                  <a:cubicBezTo>
                    <a:pt x="1" y="94"/>
                    <a:pt x="13" y="141"/>
                    <a:pt x="48" y="165"/>
                  </a:cubicBezTo>
                  <a:cubicBezTo>
                    <a:pt x="55" y="168"/>
                    <a:pt x="62" y="169"/>
                    <a:pt x="68" y="169"/>
                  </a:cubicBezTo>
                  <a:cubicBezTo>
                    <a:pt x="100" y="169"/>
                    <a:pt x="134" y="147"/>
                    <a:pt x="144" y="118"/>
                  </a:cubicBezTo>
                  <a:cubicBezTo>
                    <a:pt x="168" y="70"/>
                    <a:pt x="156" y="22"/>
                    <a:pt x="108" y="10"/>
                  </a:cubicBezTo>
                  <a:cubicBezTo>
                    <a:pt x="99" y="4"/>
                    <a:pt x="8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11001;p59">
              <a:extLst>
                <a:ext uri="{FF2B5EF4-FFF2-40B4-BE49-F238E27FC236}">
                  <a16:creationId xmlns:a16="http://schemas.microsoft.com/office/drawing/2014/main" id="{70EB2F03-F9DC-2DF0-D5C3-0DA47D2DDC32}"/>
                </a:ext>
              </a:extLst>
            </p:cNvPr>
            <p:cNvSpPr/>
            <p:nvPr/>
          </p:nvSpPr>
          <p:spPr>
            <a:xfrm flipH="1">
              <a:off x="6307705" y="1883654"/>
              <a:ext cx="7777" cy="5995"/>
            </a:xfrm>
            <a:custGeom>
              <a:avLst/>
              <a:gdLst/>
              <a:ahLst/>
              <a:cxnLst/>
              <a:rect l="l" t="t" r="r" b="b"/>
              <a:pathLst>
                <a:path w="144" h="111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12" y="84"/>
                    <a:pt x="48" y="108"/>
                  </a:cubicBezTo>
                  <a:cubicBezTo>
                    <a:pt x="54" y="110"/>
                    <a:pt x="61" y="111"/>
                    <a:pt x="68" y="111"/>
                  </a:cubicBezTo>
                  <a:cubicBezTo>
                    <a:pt x="100" y="111"/>
                    <a:pt x="134" y="89"/>
                    <a:pt x="144" y="6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11002;p59">
              <a:extLst>
                <a:ext uri="{FF2B5EF4-FFF2-40B4-BE49-F238E27FC236}">
                  <a16:creationId xmlns:a16="http://schemas.microsoft.com/office/drawing/2014/main" id="{FA67550B-3765-EBA5-EDCB-FC4516ACC28E}"/>
                </a:ext>
              </a:extLst>
            </p:cNvPr>
            <p:cNvSpPr/>
            <p:nvPr/>
          </p:nvSpPr>
          <p:spPr>
            <a:xfrm flipH="1">
              <a:off x="6318668" y="1906607"/>
              <a:ext cx="7831" cy="6157"/>
            </a:xfrm>
            <a:custGeom>
              <a:avLst/>
              <a:gdLst/>
              <a:ahLst/>
              <a:cxnLst/>
              <a:rect l="l" t="t" r="r" b="b"/>
              <a:pathLst>
                <a:path w="145" h="114" extrusionOk="0">
                  <a:moveTo>
                    <a:pt x="68" y="1"/>
                  </a:moveTo>
                  <a:cubicBezTo>
                    <a:pt x="39" y="1"/>
                    <a:pt x="10" y="14"/>
                    <a:pt x="1" y="41"/>
                  </a:cubicBezTo>
                  <a:lnTo>
                    <a:pt x="132" y="113"/>
                  </a:lnTo>
                  <a:cubicBezTo>
                    <a:pt x="144" y="77"/>
                    <a:pt x="132" y="29"/>
                    <a:pt x="96" y="5"/>
                  </a:cubicBezTo>
                  <a:cubicBezTo>
                    <a:pt x="88" y="2"/>
                    <a:pt x="78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11003;p59">
              <a:extLst>
                <a:ext uri="{FF2B5EF4-FFF2-40B4-BE49-F238E27FC236}">
                  <a16:creationId xmlns:a16="http://schemas.microsoft.com/office/drawing/2014/main" id="{23120B4A-AA15-B399-43A5-10FBF4A58CBF}"/>
                </a:ext>
              </a:extLst>
            </p:cNvPr>
            <p:cNvSpPr/>
            <p:nvPr/>
          </p:nvSpPr>
          <p:spPr>
            <a:xfrm flipH="1">
              <a:off x="6341297" y="1894995"/>
              <a:ext cx="7777" cy="6103"/>
            </a:xfrm>
            <a:custGeom>
              <a:avLst/>
              <a:gdLst/>
              <a:ahLst/>
              <a:cxnLst/>
              <a:rect l="l" t="t" r="r" b="b"/>
              <a:pathLst>
                <a:path w="144" h="113" extrusionOk="0">
                  <a:moveTo>
                    <a:pt x="68" y="1"/>
                  </a:moveTo>
                  <a:cubicBezTo>
                    <a:pt x="38" y="1"/>
                    <a:pt x="9" y="14"/>
                    <a:pt x="0" y="41"/>
                  </a:cubicBezTo>
                  <a:lnTo>
                    <a:pt x="132" y="113"/>
                  </a:lnTo>
                  <a:cubicBezTo>
                    <a:pt x="144" y="77"/>
                    <a:pt x="132" y="29"/>
                    <a:pt x="96" y="5"/>
                  </a:cubicBezTo>
                  <a:cubicBezTo>
                    <a:pt x="87" y="2"/>
                    <a:pt x="77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11004;p59">
              <a:extLst>
                <a:ext uri="{FF2B5EF4-FFF2-40B4-BE49-F238E27FC236}">
                  <a16:creationId xmlns:a16="http://schemas.microsoft.com/office/drawing/2014/main" id="{0F27C6EE-9526-4828-FB9E-26DE65B99195}"/>
                </a:ext>
              </a:extLst>
            </p:cNvPr>
            <p:cNvSpPr/>
            <p:nvPr/>
          </p:nvSpPr>
          <p:spPr>
            <a:xfrm flipH="1">
              <a:off x="6363872" y="1883600"/>
              <a:ext cx="7831" cy="5239"/>
            </a:xfrm>
            <a:custGeom>
              <a:avLst/>
              <a:gdLst/>
              <a:ahLst/>
              <a:cxnLst/>
              <a:rect l="l" t="t" r="r" b="b"/>
              <a:pathLst>
                <a:path w="145" h="97" extrusionOk="0">
                  <a:moveTo>
                    <a:pt x="56" y="1"/>
                  </a:moveTo>
                  <a:cubicBezTo>
                    <a:pt x="31" y="1"/>
                    <a:pt x="9" y="14"/>
                    <a:pt x="1" y="37"/>
                  </a:cubicBezTo>
                  <a:lnTo>
                    <a:pt x="120" y="97"/>
                  </a:lnTo>
                  <a:cubicBezTo>
                    <a:pt x="144" y="73"/>
                    <a:pt x="132" y="25"/>
                    <a:pt x="97" y="13"/>
                  </a:cubicBezTo>
                  <a:cubicBezTo>
                    <a:pt x="84" y="5"/>
                    <a:pt x="70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11005;p59">
              <a:extLst>
                <a:ext uri="{FF2B5EF4-FFF2-40B4-BE49-F238E27FC236}">
                  <a16:creationId xmlns:a16="http://schemas.microsoft.com/office/drawing/2014/main" id="{C23ED38C-4931-AA05-6067-D5F90DB0348D}"/>
                </a:ext>
              </a:extLst>
            </p:cNvPr>
            <p:cNvSpPr/>
            <p:nvPr/>
          </p:nvSpPr>
          <p:spPr>
            <a:xfrm flipH="1">
              <a:off x="6361928" y="1847199"/>
              <a:ext cx="9127" cy="7021"/>
            </a:xfrm>
            <a:custGeom>
              <a:avLst/>
              <a:gdLst/>
              <a:ahLst/>
              <a:cxnLst/>
              <a:rect l="l" t="t" r="r" b="b"/>
              <a:pathLst>
                <a:path w="169" h="130" extrusionOk="0">
                  <a:moveTo>
                    <a:pt x="75" y="1"/>
                  </a:moveTo>
                  <a:cubicBezTo>
                    <a:pt x="44" y="1"/>
                    <a:pt x="22" y="14"/>
                    <a:pt x="13" y="41"/>
                  </a:cubicBezTo>
                  <a:cubicBezTo>
                    <a:pt x="1" y="65"/>
                    <a:pt x="25" y="113"/>
                    <a:pt x="61" y="125"/>
                  </a:cubicBezTo>
                  <a:cubicBezTo>
                    <a:pt x="70" y="128"/>
                    <a:pt x="79" y="130"/>
                    <a:pt x="89" y="130"/>
                  </a:cubicBezTo>
                  <a:cubicBezTo>
                    <a:pt x="118" y="130"/>
                    <a:pt x="147" y="116"/>
                    <a:pt x="156" y="89"/>
                  </a:cubicBezTo>
                  <a:cubicBezTo>
                    <a:pt x="168" y="53"/>
                    <a:pt x="144" y="17"/>
                    <a:pt x="108" y="5"/>
                  </a:cubicBezTo>
                  <a:cubicBezTo>
                    <a:pt x="96" y="2"/>
                    <a:pt x="85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11006;p59">
              <a:extLst>
                <a:ext uri="{FF2B5EF4-FFF2-40B4-BE49-F238E27FC236}">
                  <a16:creationId xmlns:a16="http://schemas.microsoft.com/office/drawing/2014/main" id="{6116D02D-E820-298B-5AAD-10FE43B9796C}"/>
                </a:ext>
              </a:extLst>
            </p:cNvPr>
            <p:cNvSpPr/>
            <p:nvPr/>
          </p:nvSpPr>
          <p:spPr>
            <a:xfrm flipH="1">
              <a:off x="6347076" y="1842284"/>
              <a:ext cx="7831" cy="5401"/>
            </a:xfrm>
            <a:custGeom>
              <a:avLst/>
              <a:gdLst/>
              <a:ahLst/>
              <a:cxnLst/>
              <a:rect l="l" t="t" r="r" b="b"/>
              <a:pathLst>
                <a:path w="145" h="100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37"/>
                    <a:pt x="25" y="73"/>
                    <a:pt x="61" y="96"/>
                  </a:cubicBezTo>
                  <a:cubicBezTo>
                    <a:pt x="67" y="99"/>
                    <a:pt x="73" y="100"/>
                    <a:pt x="79" y="100"/>
                  </a:cubicBezTo>
                  <a:cubicBezTo>
                    <a:pt x="108" y="100"/>
                    <a:pt x="134" y="78"/>
                    <a:pt x="144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11007;p59">
              <a:extLst>
                <a:ext uri="{FF2B5EF4-FFF2-40B4-BE49-F238E27FC236}">
                  <a16:creationId xmlns:a16="http://schemas.microsoft.com/office/drawing/2014/main" id="{334A3935-BBD5-89B1-FF9A-12692DE16AB1}"/>
                </a:ext>
              </a:extLst>
            </p:cNvPr>
            <p:cNvSpPr/>
            <p:nvPr/>
          </p:nvSpPr>
          <p:spPr>
            <a:xfrm flipH="1">
              <a:off x="6322557" y="1850061"/>
              <a:ext cx="8425" cy="5077"/>
            </a:xfrm>
            <a:custGeom>
              <a:avLst/>
              <a:gdLst/>
              <a:ahLst/>
              <a:cxnLst/>
              <a:rect l="l" t="t" r="r" b="b"/>
              <a:pathLst>
                <a:path w="156" h="94" extrusionOk="0">
                  <a:moveTo>
                    <a:pt x="12" y="0"/>
                  </a:moveTo>
                  <a:lnTo>
                    <a:pt x="12" y="0"/>
                  </a:lnTo>
                  <a:cubicBezTo>
                    <a:pt x="0" y="36"/>
                    <a:pt x="24" y="72"/>
                    <a:pt x="72" y="84"/>
                  </a:cubicBezTo>
                  <a:cubicBezTo>
                    <a:pt x="81" y="90"/>
                    <a:pt x="91" y="93"/>
                    <a:pt x="100" y="93"/>
                  </a:cubicBezTo>
                  <a:cubicBezTo>
                    <a:pt x="125" y="93"/>
                    <a:pt x="147" y="71"/>
                    <a:pt x="156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11008;p59">
              <a:extLst>
                <a:ext uri="{FF2B5EF4-FFF2-40B4-BE49-F238E27FC236}">
                  <a16:creationId xmlns:a16="http://schemas.microsoft.com/office/drawing/2014/main" id="{1E552916-FB00-37E0-B96B-AF63674500B5}"/>
                </a:ext>
              </a:extLst>
            </p:cNvPr>
            <p:cNvSpPr/>
            <p:nvPr/>
          </p:nvSpPr>
          <p:spPr>
            <a:xfrm flipH="1">
              <a:off x="6338057" y="1855354"/>
              <a:ext cx="8425" cy="7831"/>
            </a:xfrm>
            <a:custGeom>
              <a:avLst/>
              <a:gdLst/>
              <a:ahLst/>
              <a:cxnLst/>
              <a:rect l="l" t="t" r="r" b="b"/>
              <a:pathLst>
                <a:path w="156" h="145" extrusionOk="0">
                  <a:moveTo>
                    <a:pt x="66" y="0"/>
                  </a:moveTo>
                  <a:cubicBezTo>
                    <a:pt x="42" y="0"/>
                    <a:pt x="21" y="20"/>
                    <a:pt x="12" y="46"/>
                  </a:cubicBezTo>
                  <a:cubicBezTo>
                    <a:pt x="0" y="82"/>
                    <a:pt x="12" y="118"/>
                    <a:pt x="48" y="141"/>
                  </a:cubicBezTo>
                  <a:cubicBezTo>
                    <a:pt x="56" y="144"/>
                    <a:pt x="65" y="145"/>
                    <a:pt x="72" y="145"/>
                  </a:cubicBezTo>
                  <a:cubicBezTo>
                    <a:pt x="108" y="145"/>
                    <a:pt x="134" y="123"/>
                    <a:pt x="144" y="94"/>
                  </a:cubicBezTo>
                  <a:cubicBezTo>
                    <a:pt x="156" y="58"/>
                    <a:pt x="144" y="22"/>
                    <a:pt x="96" y="10"/>
                  </a:cubicBezTo>
                  <a:cubicBezTo>
                    <a:pt x="86" y="3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11009;p59">
              <a:extLst>
                <a:ext uri="{FF2B5EF4-FFF2-40B4-BE49-F238E27FC236}">
                  <a16:creationId xmlns:a16="http://schemas.microsoft.com/office/drawing/2014/main" id="{4AEE68B3-7C63-F66C-3BD7-FB70B2C4511D}"/>
                </a:ext>
              </a:extLst>
            </p:cNvPr>
            <p:cNvSpPr/>
            <p:nvPr/>
          </p:nvSpPr>
          <p:spPr>
            <a:xfrm flipH="1">
              <a:off x="6313537" y="1863455"/>
              <a:ext cx="9073" cy="8749"/>
            </a:xfrm>
            <a:custGeom>
              <a:avLst/>
              <a:gdLst/>
              <a:ahLst/>
              <a:cxnLst/>
              <a:rect l="l" t="t" r="r" b="b"/>
              <a:pathLst>
                <a:path w="168" h="162" extrusionOk="0">
                  <a:moveTo>
                    <a:pt x="89" y="0"/>
                  </a:moveTo>
                  <a:cubicBezTo>
                    <a:pt x="60" y="0"/>
                    <a:pt x="32" y="22"/>
                    <a:pt x="13" y="51"/>
                  </a:cubicBezTo>
                  <a:cubicBezTo>
                    <a:pt x="1" y="99"/>
                    <a:pt x="24" y="135"/>
                    <a:pt x="60" y="159"/>
                  </a:cubicBezTo>
                  <a:cubicBezTo>
                    <a:pt x="67" y="161"/>
                    <a:pt x="73" y="162"/>
                    <a:pt x="80" y="162"/>
                  </a:cubicBezTo>
                  <a:cubicBezTo>
                    <a:pt x="112" y="162"/>
                    <a:pt x="146" y="139"/>
                    <a:pt x="156" y="99"/>
                  </a:cubicBezTo>
                  <a:cubicBezTo>
                    <a:pt x="168" y="63"/>
                    <a:pt x="156" y="15"/>
                    <a:pt x="108" y="3"/>
                  </a:cubicBezTo>
                  <a:cubicBezTo>
                    <a:pt x="102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11010;p59">
              <a:extLst>
                <a:ext uri="{FF2B5EF4-FFF2-40B4-BE49-F238E27FC236}">
                  <a16:creationId xmlns:a16="http://schemas.microsoft.com/office/drawing/2014/main" id="{1B971A79-CC6A-FE9E-E80A-FEB930223DF4}"/>
                </a:ext>
              </a:extLst>
            </p:cNvPr>
            <p:cNvSpPr/>
            <p:nvPr/>
          </p:nvSpPr>
          <p:spPr>
            <a:xfrm flipH="1">
              <a:off x="6288964" y="1871826"/>
              <a:ext cx="9127" cy="9127"/>
            </a:xfrm>
            <a:custGeom>
              <a:avLst/>
              <a:gdLst/>
              <a:ahLst/>
              <a:cxnLst/>
              <a:rect l="l" t="t" r="r" b="b"/>
              <a:pathLst>
                <a:path w="169" h="169" extrusionOk="0">
                  <a:moveTo>
                    <a:pt x="89" y="1"/>
                  </a:moveTo>
                  <a:cubicBezTo>
                    <a:pt x="57" y="1"/>
                    <a:pt x="23" y="24"/>
                    <a:pt x="13" y="64"/>
                  </a:cubicBezTo>
                  <a:cubicBezTo>
                    <a:pt x="1" y="99"/>
                    <a:pt x="13" y="147"/>
                    <a:pt x="49" y="159"/>
                  </a:cubicBezTo>
                  <a:cubicBezTo>
                    <a:pt x="62" y="166"/>
                    <a:pt x="74" y="169"/>
                    <a:pt x="85" y="169"/>
                  </a:cubicBezTo>
                  <a:cubicBezTo>
                    <a:pt x="115" y="169"/>
                    <a:pt x="139" y="146"/>
                    <a:pt x="156" y="111"/>
                  </a:cubicBezTo>
                  <a:cubicBezTo>
                    <a:pt x="168" y="64"/>
                    <a:pt x="144" y="16"/>
                    <a:pt x="109" y="4"/>
                  </a:cubicBezTo>
                  <a:cubicBezTo>
                    <a:pt x="102" y="2"/>
                    <a:pt x="9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11011;p59">
              <a:extLst>
                <a:ext uri="{FF2B5EF4-FFF2-40B4-BE49-F238E27FC236}">
                  <a16:creationId xmlns:a16="http://schemas.microsoft.com/office/drawing/2014/main" id="{10A79A47-47C2-4B74-782D-A6D998AEBA90}"/>
                </a:ext>
              </a:extLst>
            </p:cNvPr>
            <p:cNvSpPr/>
            <p:nvPr/>
          </p:nvSpPr>
          <p:spPr>
            <a:xfrm flipH="1">
              <a:off x="6298037" y="1857136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49"/>
                    <a:pt x="24" y="85"/>
                    <a:pt x="60" y="96"/>
                  </a:cubicBezTo>
                  <a:cubicBezTo>
                    <a:pt x="67" y="99"/>
                    <a:pt x="73" y="100"/>
                    <a:pt x="80" y="100"/>
                  </a:cubicBezTo>
                  <a:cubicBezTo>
                    <a:pt x="112" y="100"/>
                    <a:pt x="146" y="78"/>
                    <a:pt x="156" y="49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11012;p59">
              <a:extLst>
                <a:ext uri="{FF2B5EF4-FFF2-40B4-BE49-F238E27FC236}">
                  <a16:creationId xmlns:a16="http://schemas.microsoft.com/office/drawing/2014/main" id="{6DDB7553-B303-0731-3DCB-59D7DFBC4D1A}"/>
                </a:ext>
              </a:extLst>
            </p:cNvPr>
            <p:cNvSpPr/>
            <p:nvPr/>
          </p:nvSpPr>
          <p:spPr>
            <a:xfrm flipH="1">
              <a:off x="6306408" y="1880899"/>
              <a:ext cx="8425" cy="5995"/>
            </a:xfrm>
            <a:custGeom>
              <a:avLst/>
              <a:gdLst/>
              <a:ahLst/>
              <a:cxnLst/>
              <a:rect l="l" t="t" r="r" b="b"/>
              <a:pathLst>
                <a:path w="156" h="111" extrusionOk="0">
                  <a:moveTo>
                    <a:pt x="76" y="0"/>
                  </a:moveTo>
                  <a:cubicBezTo>
                    <a:pt x="44" y="0"/>
                    <a:pt x="10" y="22"/>
                    <a:pt x="0" y="51"/>
                  </a:cubicBezTo>
                  <a:lnTo>
                    <a:pt x="132" y="111"/>
                  </a:lnTo>
                  <a:cubicBezTo>
                    <a:pt x="155" y="63"/>
                    <a:pt x="132" y="15"/>
                    <a:pt x="96" y="3"/>
                  </a:cubicBezTo>
                  <a:cubicBezTo>
                    <a:pt x="89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11013;p59">
              <a:extLst>
                <a:ext uri="{FF2B5EF4-FFF2-40B4-BE49-F238E27FC236}">
                  <a16:creationId xmlns:a16="http://schemas.microsoft.com/office/drawing/2014/main" id="{3DB16CDD-7361-8E16-D12A-090030B0CD5C}"/>
                </a:ext>
              </a:extLst>
            </p:cNvPr>
            <p:cNvSpPr/>
            <p:nvPr/>
          </p:nvSpPr>
          <p:spPr>
            <a:xfrm flipH="1">
              <a:off x="6330280" y="1871502"/>
              <a:ext cx="8479" cy="5725"/>
            </a:xfrm>
            <a:custGeom>
              <a:avLst/>
              <a:gdLst/>
              <a:ahLst/>
              <a:cxnLst/>
              <a:rect l="l" t="t" r="r" b="b"/>
              <a:pathLst>
                <a:path w="157" h="106" extrusionOk="0">
                  <a:moveTo>
                    <a:pt x="67" y="0"/>
                  </a:moveTo>
                  <a:cubicBezTo>
                    <a:pt x="41" y="0"/>
                    <a:pt x="18" y="20"/>
                    <a:pt x="1" y="46"/>
                  </a:cubicBezTo>
                  <a:lnTo>
                    <a:pt x="144" y="105"/>
                  </a:lnTo>
                  <a:cubicBezTo>
                    <a:pt x="156" y="70"/>
                    <a:pt x="132" y="22"/>
                    <a:pt x="96" y="10"/>
                  </a:cubicBezTo>
                  <a:cubicBezTo>
                    <a:pt x="86" y="3"/>
                    <a:pt x="76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11014;p59">
              <a:extLst>
                <a:ext uri="{FF2B5EF4-FFF2-40B4-BE49-F238E27FC236}">
                  <a16:creationId xmlns:a16="http://schemas.microsoft.com/office/drawing/2014/main" id="{B4644B7A-77E9-83A5-0038-B32F520D08DC}"/>
                </a:ext>
              </a:extLst>
            </p:cNvPr>
            <p:cNvSpPr/>
            <p:nvPr/>
          </p:nvSpPr>
          <p:spPr>
            <a:xfrm flipH="1">
              <a:off x="6354205" y="1862051"/>
              <a:ext cx="7777" cy="5509"/>
            </a:xfrm>
            <a:custGeom>
              <a:avLst/>
              <a:gdLst/>
              <a:ahLst/>
              <a:cxnLst/>
              <a:rect l="l" t="t" r="r" b="b"/>
              <a:pathLst>
                <a:path w="144" h="102" extrusionOk="0">
                  <a:moveTo>
                    <a:pt x="57" y="1"/>
                  </a:moveTo>
                  <a:cubicBezTo>
                    <a:pt x="32" y="1"/>
                    <a:pt x="9" y="14"/>
                    <a:pt x="0" y="41"/>
                  </a:cubicBezTo>
                  <a:lnTo>
                    <a:pt x="132" y="101"/>
                  </a:lnTo>
                  <a:cubicBezTo>
                    <a:pt x="144" y="65"/>
                    <a:pt x="132" y="29"/>
                    <a:pt x="84" y="5"/>
                  </a:cubicBezTo>
                  <a:cubicBezTo>
                    <a:pt x="75" y="2"/>
                    <a:pt x="6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11015;p59">
              <a:extLst>
                <a:ext uri="{FF2B5EF4-FFF2-40B4-BE49-F238E27FC236}">
                  <a16:creationId xmlns:a16="http://schemas.microsoft.com/office/drawing/2014/main" id="{88BADAC2-4385-E73B-0C16-D6947975D7EE}"/>
                </a:ext>
              </a:extLst>
            </p:cNvPr>
            <p:cNvSpPr/>
            <p:nvPr/>
          </p:nvSpPr>
          <p:spPr>
            <a:xfrm flipH="1">
              <a:off x="6356149" y="1825488"/>
              <a:ext cx="8425" cy="7345"/>
            </a:xfrm>
            <a:custGeom>
              <a:avLst/>
              <a:gdLst/>
              <a:ahLst/>
              <a:cxnLst/>
              <a:rect l="l" t="t" r="r" b="b"/>
              <a:pathLst>
                <a:path w="156" h="136" extrusionOk="0">
                  <a:moveTo>
                    <a:pt x="96" y="1"/>
                  </a:moveTo>
                  <a:cubicBezTo>
                    <a:pt x="60" y="1"/>
                    <a:pt x="12" y="13"/>
                    <a:pt x="12" y="49"/>
                  </a:cubicBezTo>
                  <a:cubicBezTo>
                    <a:pt x="0" y="85"/>
                    <a:pt x="24" y="121"/>
                    <a:pt x="60" y="132"/>
                  </a:cubicBezTo>
                  <a:cubicBezTo>
                    <a:pt x="69" y="135"/>
                    <a:pt x="77" y="136"/>
                    <a:pt x="84" y="136"/>
                  </a:cubicBezTo>
                  <a:cubicBezTo>
                    <a:pt x="120" y="136"/>
                    <a:pt x="146" y="114"/>
                    <a:pt x="156" y="85"/>
                  </a:cubicBezTo>
                  <a:cubicBezTo>
                    <a:pt x="156" y="49"/>
                    <a:pt x="132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11016;p59">
              <a:extLst>
                <a:ext uri="{FF2B5EF4-FFF2-40B4-BE49-F238E27FC236}">
                  <a16:creationId xmlns:a16="http://schemas.microsoft.com/office/drawing/2014/main" id="{B56D0C0B-00F5-491B-03F7-731A68A0B5F0}"/>
                </a:ext>
              </a:extLst>
            </p:cNvPr>
            <p:cNvSpPr/>
            <p:nvPr/>
          </p:nvSpPr>
          <p:spPr>
            <a:xfrm flipH="1">
              <a:off x="6341297" y="1820357"/>
              <a:ext cx="7777" cy="4105"/>
            </a:xfrm>
            <a:custGeom>
              <a:avLst/>
              <a:gdLst/>
              <a:ahLst/>
              <a:cxnLst/>
              <a:rect l="l" t="t" r="r" b="b"/>
              <a:pathLst>
                <a:path w="144" h="76" extrusionOk="0">
                  <a:moveTo>
                    <a:pt x="0" y="0"/>
                  </a:moveTo>
                  <a:cubicBezTo>
                    <a:pt x="0" y="36"/>
                    <a:pt x="24" y="72"/>
                    <a:pt x="60" y="72"/>
                  </a:cubicBezTo>
                  <a:cubicBezTo>
                    <a:pt x="69" y="74"/>
                    <a:pt x="77" y="75"/>
                    <a:pt x="84" y="75"/>
                  </a:cubicBezTo>
                  <a:cubicBezTo>
                    <a:pt x="120" y="75"/>
                    <a:pt x="144" y="54"/>
                    <a:pt x="144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11017;p59">
              <a:extLst>
                <a:ext uri="{FF2B5EF4-FFF2-40B4-BE49-F238E27FC236}">
                  <a16:creationId xmlns:a16="http://schemas.microsoft.com/office/drawing/2014/main" id="{654A62C4-123C-901B-EAB6-FD74087F6160}"/>
                </a:ext>
              </a:extLst>
            </p:cNvPr>
            <p:cNvSpPr/>
            <p:nvPr/>
          </p:nvSpPr>
          <p:spPr>
            <a:xfrm flipH="1">
              <a:off x="6316076" y="1824894"/>
              <a:ext cx="8479" cy="5185"/>
            </a:xfrm>
            <a:custGeom>
              <a:avLst/>
              <a:gdLst/>
              <a:ahLst/>
              <a:cxnLst/>
              <a:rect l="l" t="t" r="r" b="b"/>
              <a:pathLst>
                <a:path w="157" h="96" extrusionOk="0">
                  <a:moveTo>
                    <a:pt x="13" y="0"/>
                  </a:moveTo>
                  <a:lnTo>
                    <a:pt x="13" y="0"/>
                  </a:lnTo>
                  <a:cubicBezTo>
                    <a:pt x="1" y="48"/>
                    <a:pt x="37" y="84"/>
                    <a:pt x="72" y="96"/>
                  </a:cubicBezTo>
                  <a:cubicBezTo>
                    <a:pt x="108" y="96"/>
                    <a:pt x="156" y="72"/>
                    <a:pt x="156" y="36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11018;p59">
              <a:extLst>
                <a:ext uri="{FF2B5EF4-FFF2-40B4-BE49-F238E27FC236}">
                  <a16:creationId xmlns:a16="http://schemas.microsoft.com/office/drawing/2014/main" id="{CC2DEBD1-963B-F9C0-9B88-30E4F4E7BFBB}"/>
                </a:ext>
              </a:extLst>
            </p:cNvPr>
            <p:cNvSpPr/>
            <p:nvPr/>
          </p:nvSpPr>
          <p:spPr>
            <a:xfrm flipH="1">
              <a:off x="6330928" y="1831807"/>
              <a:ext cx="8479" cy="7507"/>
            </a:xfrm>
            <a:custGeom>
              <a:avLst/>
              <a:gdLst/>
              <a:ahLst/>
              <a:cxnLst/>
              <a:rect l="l" t="t" r="r" b="b"/>
              <a:pathLst>
                <a:path w="157" h="139" extrusionOk="0">
                  <a:moveTo>
                    <a:pt x="76" y="0"/>
                  </a:moveTo>
                  <a:cubicBezTo>
                    <a:pt x="45" y="0"/>
                    <a:pt x="11" y="22"/>
                    <a:pt x="1" y="51"/>
                  </a:cubicBezTo>
                  <a:cubicBezTo>
                    <a:pt x="1" y="87"/>
                    <a:pt x="25" y="123"/>
                    <a:pt x="60" y="135"/>
                  </a:cubicBezTo>
                  <a:cubicBezTo>
                    <a:pt x="67" y="137"/>
                    <a:pt x="74" y="138"/>
                    <a:pt x="80" y="138"/>
                  </a:cubicBezTo>
                  <a:cubicBezTo>
                    <a:pt x="112" y="138"/>
                    <a:pt x="144" y="117"/>
                    <a:pt x="144" y="87"/>
                  </a:cubicBezTo>
                  <a:cubicBezTo>
                    <a:pt x="156" y="51"/>
                    <a:pt x="132" y="4"/>
                    <a:pt x="96" y="4"/>
                  </a:cubicBezTo>
                  <a:cubicBezTo>
                    <a:pt x="90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11019;p59">
              <a:extLst>
                <a:ext uri="{FF2B5EF4-FFF2-40B4-BE49-F238E27FC236}">
                  <a16:creationId xmlns:a16="http://schemas.microsoft.com/office/drawing/2014/main" id="{1D29D0CD-6283-F0C7-1976-BE3A663E69B7}"/>
                </a:ext>
              </a:extLst>
            </p:cNvPr>
            <p:cNvSpPr/>
            <p:nvPr/>
          </p:nvSpPr>
          <p:spPr>
            <a:xfrm flipH="1">
              <a:off x="6305760" y="1837640"/>
              <a:ext cx="9073" cy="8101"/>
            </a:xfrm>
            <a:custGeom>
              <a:avLst/>
              <a:gdLst/>
              <a:ahLst/>
              <a:cxnLst/>
              <a:rect l="l" t="t" r="r" b="b"/>
              <a:pathLst>
                <a:path w="168" h="150" extrusionOk="0">
                  <a:moveTo>
                    <a:pt x="84" y="0"/>
                  </a:moveTo>
                  <a:cubicBezTo>
                    <a:pt x="48" y="0"/>
                    <a:pt x="22" y="23"/>
                    <a:pt x="12" y="63"/>
                  </a:cubicBezTo>
                  <a:cubicBezTo>
                    <a:pt x="0" y="99"/>
                    <a:pt x="24" y="147"/>
                    <a:pt x="72" y="147"/>
                  </a:cubicBezTo>
                  <a:cubicBezTo>
                    <a:pt x="78" y="149"/>
                    <a:pt x="84" y="150"/>
                    <a:pt x="91" y="150"/>
                  </a:cubicBezTo>
                  <a:cubicBezTo>
                    <a:pt x="120" y="150"/>
                    <a:pt x="146" y="128"/>
                    <a:pt x="155" y="99"/>
                  </a:cubicBezTo>
                  <a:cubicBezTo>
                    <a:pt x="167" y="51"/>
                    <a:pt x="144" y="15"/>
                    <a:pt x="108" y="3"/>
                  </a:cubicBezTo>
                  <a:cubicBezTo>
                    <a:pt x="99" y="1"/>
                    <a:pt x="9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11020;p59">
              <a:extLst>
                <a:ext uri="{FF2B5EF4-FFF2-40B4-BE49-F238E27FC236}">
                  <a16:creationId xmlns:a16="http://schemas.microsoft.com/office/drawing/2014/main" id="{3F63FACE-C6CF-6D7C-1B08-7B07265139AC}"/>
                </a:ext>
              </a:extLst>
            </p:cNvPr>
            <p:cNvSpPr/>
            <p:nvPr/>
          </p:nvSpPr>
          <p:spPr>
            <a:xfrm flipH="1">
              <a:off x="6280593" y="1843473"/>
              <a:ext cx="9073" cy="9343"/>
            </a:xfrm>
            <a:custGeom>
              <a:avLst/>
              <a:gdLst/>
              <a:ahLst/>
              <a:cxnLst/>
              <a:rect l="l" t="t" r="r" b="b"/>
              <a:pathLst>
                <a:path w="168" h="173" extrusionOk="0">
                  <a:moveTo>
                    <a:pt x="89" y="0"/>
                  </a:moveTo>
                  <a:cubicBezTo>
                    <a:pt x="51" y="0"/>
                    <a:pt x="23" y="31"/>
                    <a:pt x="12" y="63"/>
                  </a:cubicBezTo>
                  <a:cubicBezTo>
                    <a:pt x="0" y="110"/>
                    <a:pt x="24" y="158"/>
                    <a:pt x="60" y="170"/>
                  </a:cubicBezTo>
                  <a:cubicBezTo>
                    <a:pt x="66" y="172"/>
                    <a:pt x="73" y="172"/>
                    <a:pt x="78" y="172"/>
                  </a:cubicBezTo>
                  <a:cubicBezTo>
                    <a:pt x="117" y="172"/>
                    <a:pt x="145" y="140"/>
                    <a:pt x="156" y="98"/>
                  </a:cubicBezTo>
                  <a:cubicBezTo>
                    <a:pt x="168" y="63"/>
                    <a:pt x="144" y="15"/>
                    <a:pt x="108" y="3"/>
                  </a:cubicBezTo>
                  <a:cubicBezTo>
                    <a:pt x="102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11021;p59">
              <a:extLst>
                <a:ext uri="{FF2B5EF4-FFF2-40B4-BE49-F238E27FC236}">
                  <a16:creationId xmlns:a16="http://schemas.microsoft.com/office/drawing/2014/main" id="{0A94101B-5040-BB4F-381A-98AFCA55093B}"/>
                </a:ext>
              </a:extLst>
            </p:cNvPr>
            <p:cNvSpPr/>
            <p:nvPr/>
          </p:nvSpPr>
          <p:spPr>
            <a:xfrm flipH="1">
              <a:off x="6290908" y="1830025"/>
              <a:ext cx="8425" cy="5347"/>
            </a:xfrm>
            <a:custGeom>
              <a:avLst/>
              <a:gdLst/>
              <a:ahLst/>
              <a:cxnLst/>
              <a:rect l="l" t="t" r="r" b="b"/>
              <a:pathLst>
                <a:path w="156" h="99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48"/>
                    <a:pt x="24" y="84"/>
                    <a:pt x="72" y="96"/>
                  </a:cubicBezTo>
                  <a:cubicBezTo>
                    <a:pt x="77" y="98"/>
                    <a:pt x="81" y="99"/>
                    <a:pt x="86" y="99"/>
                  </a:cubicBezTo>
                  <a:cubicBezTo>
                    <a:pt x="117" y="99"/>
                    <a:pt x="145" y="68"/>
                    <a:pt x="155" y="37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11022;p59">
              <a:extLst>
                <a:ext uri="{FF2B5EF4-FFF2-40B4-BE49-F238E27FC236}">
                  <a16:creationId xmlns:a16="http://schemas.microsoft.com/office/drawing/2014/main" id="{96D06528-3C05-32A9-D283-AF07EAD7C550}"/>
                </a:ext>
              </a:extLst>
            </p:cNvPr>
            <p:cNvSpPr/>
            <p:nvPr/>
          </p:nvSpPr>
          <p:spPr>
            <a:xfrm flipH="1">
              <a:off x="6297389" y="1854382"/>
              <a:ext cx="8425" cy="5401"/>
            </a:xfrm>
            <a:custGeom>
              <a:avLst/>
              <a:gdLst/>
              <a:ahLst/>
              <a:cxnLst/>
              <a:rect l="l" t="t" r="r" b="b"/>
              <a:pathLst>
                <a:path w="156" h="100" extrusionOk="0">
                  <a:moveTo>
                    <a:pt x="76" y="1"/>
                  </a:moveTo>
                  <a:cubicBezTo>
                    <a:pt x="44" y="1"/>
                    <a:pt x="10" y="22"/>
                    <a:pt x="0" y="52"/>
                  </a:cubicBezTo>
                  <a:lnTo>
                    <a:pt x="144" y="100"/>
                  </a:lnTo>
                  <a:cubicBezTo>
                    <a:pt x="156" y="52"/>
                    <a:pt x="132" y="4"/>
                    <a:pt x="96" y="4"/>
                  </a:cubicBezTo>
                  <a:cubicBezTo>
                    <a:pt x="90" y="2"/>
                    <a:pt x="83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11023;p59">
              <a:extLst>
                <a:ext uri="{FF2B5EF4-FFF2-40B4-BE49-F238E27FC236}">
                  <a16:creationId xmlns:a16="http://schemas.microsoft.com/office/drawing/2014/main" id="{DE897904-523D-B51E-C66D-1A8F8510B7CC}"/>
                </a:ext>
              </a:extLst>
            </p:cNvPr>
            <p:cNvSpPr/>
            <p:nvPr/>
          </p:nvSpPr>
          <p:spPr>
            <a:xfrm flipH="1">
              <a:off x="6321908" y="1847307"/>
              <a:ext cx="8425" cy="4753"/>
            </a:xfrm>
            <a:custGeom>
              <a:avLst/>
              <a:gdLst/>
              <a:ahLst/>
              <a:cxnLst/>
              <a:rect l="l" t="t" r="r" b="b"/>
              <a:pathLst>
                <a:path w="156" h="88" extrusionOk="0">
                  <a:moveTo>
                    <a:pt x="76" y="0"/>
                  </a:moveTo>
                  <a:cubicBezTo>
                    <a:pt x="44" y="0"/>
                    <a:pt x="10" y="22"/>
                    <a:pt x="0" y="51"/>
                  </a:cubicBezTo>
                  <a:lnTo>
                    <a:pt x="144" y="87"/>
                  </a:lnTo>
                  <a:cubicBezTo>
                    <a:pt x="156" y="51"/>
                    <a:pt x="132" y="15"/>
                    <a:pt x="96" y="3"/>
                  </a:cubicBezTo>
                  <a:cubicBezTo>
                    <a:pt x="89" y="1"/>
                    <a:pt x="83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11024;p59">
              <a:extLst>
                <a:ext uri="{FF2B5EF4-FFF2-40B4-BE49-F238E27FC236}">
                  <a16:creationId xmlns:a16="http://schemas.microsoft.com/office/drawing/2014/main" id="{55F211C0-8534-AA52-4DE6-6378C43821EA}"/>
                </a:ext>
              </a:extLst>
            </p:cNvPr>
            <p:cNvSpPr/>
            <p:nvPr/>
          </p:nvSpPr>
          <p:spPr>
            <a:xfrm flipH="1">
              <a:off x="6346428" y="1840124"/>
              <a:ext cx="7831" cy="4807"/>
            </a:xfrm>
            <a:custGeom>
              <a:avLst/>
              <a:gdLst/>
              <a:ahLst/>
              <a:cxnLst/>
              <a:rect l="l" t="t" r="r" b="b"/>
              <a:pathLst>
                <a:path w="145" h="89" extrusionOk="0">
                  <a:moveTo>
                    <a:pt x="56" y="0"/>
                  </a:moveTo>
                  <a:cubicBezTo>
                    <a:pt x="28" y="0"/>
                    <a:pt x="1" y="14"/>
                    <a:pt x="1" y="41"/>
                  </a:cubicBezTo>
                  <a:lnTo>
                    <a:pt x="132" y="89"/>
                  </a:lnTo>
                  <a:cubicBezTo>
                    <a:pt x="144" y="53"/>
                    <a:pt x="120" y="17"/>
                    <a:pt x="84" y="5"/>
                  </a:cubicBezTo>
                  <a:cubicBezTo>
                    <a:pt x="75" y="2"/>
                    <a:pt x="66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11025;p59">
              <a:extLst>
                <a:ext uri="{FF2B5EF4-FFF2-40B4-BE49-F238E27FC236}">
                  <a16:creationId xmlns:a16="http://schemas.microsoft.com/office/drawing/2014/main" id="{E6879CD5-2409-7657-CE6C-4F88631A232A}"/>
                </a:ext>
              </a:extLst>
            </p:cNvPr>
            <p:cNvSpPr/>
            <p:nvPr/>
          </p:nvSpPr>
          <p:spPr>
            <a:xfrm flipH="1">
              <a:off x="6351612" y="1804047"/>
              <a:ext cx="8425" cy="6859"/>
            </a:xfrm>
            <a:custGeom>
              <a:avLst/>
              <a:gdLst/>
              <a:ahLst/>
              <a:cxnLst/>
              <a:rect l="l" t="t" r="r" b="b"/>
              <a:pathLst>
                <a:path w="156" h="127" extrusionOk="0">
                  <a:moveTo>
                    <a:pt x="65" y="0"/>
                  </a:moveTo>
                  <a:cubicBezTo>
                    <a:pt x="36" y="0"/>
                    <a:pt x="12" y="22"/>
                    <a:pt x="12" y="51"/>
                  </a:cubicBezTo>
                  <a:cubicBezTo>
                    <a:pt x="0" y="87"/>
                    <a:pt x="24" y="123"/>
                    <a:pt x="72" y="123"/>
                  </a:cubicBezTo>
                  <a:cubicBezTo>
                    <a:pt x="78" y="125"/>
                    <a:pt x="85" y="126"/>
                    <a:pt x="91" y="126"/>
                  </a:cubicBezTo>
                  <a:cubicBezTo>
                    <a:pt x="120" y="126"/>
                    <a:pt x="146" y="105"/>
                    <a:pt x="156" y="75"/>
                  </a:cubicBezTo>
                  <a:cubicBezTo>
                    <a:pt x="156" y="39"/>
                    <a:pt x="132" y="3"/>
                    <a:pt x="84" y="3"/>
                  </a:cubicBezTo>
                  <a:cubicBezTo>
                    <a:pt x="77" y="1"/>
                    <a:pt x="7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11026;p59">
              <a:extLst>
                <a:ext uri="{FF2B5EF4-FFF2-40B4-BE49-F238E27FC236}">
                  <a16:creationId xmlns:a16="http://schemas.microsoft.com/office/drawing/2014/main" id="{F2450DD7-1DE4-C5DC-D233-FBB3DE8F5EDA}"/>
                </a:ext>
              </a:extLst>
            </p:cNvPr>
            <p:cNvSpPr/>
            <p:nvPr/>
          </p:nvSpPr>
          <p:spPr>
            <a:xfrm flipH="1">
              <a:off x="6337409" y="1797080"/>
              <a:ext cx="8425" cy="4105"/>
            </a:xfrm>
            <a:custGeom>
              <a:avLst/>
              <a:gdLst/>
              <a:ahLst/>
              <a:cxnLst/>
              <a:rect l="l" t="t" r="r" b="b"/>
              <a:pathLst>
                <a:path w="156" h="76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37"/>
                    <a:pt x="36" y="73"/>
                    <a:pt x="72" y="73"/>
                  </a:cubicBezTo>
                  <a:cubicBezTo>
                    <a:pt x="80" y="75"/>
                    <a:pt x="88" y="76"/>
                    <a:pt x="95" y="76"/>
                  </a:cubicBezTo>
                  <a:cubicBezTo>
                    <a:pt x="131" y="76"/>
                    <a:pt x="156" y="52"/>
                    <a:pt x="156" y="13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11027;p59">
              <a:extLst>
                <a:ext uri="{FF2B5EF4-FFF2-40B4-BE49-F238E27FC236}">
                  <a16:creationId xmlns:a16="http://schemas.microsoft.com/office/drawing/2014/main" id="{0CA2A38D-F532-BEF7-4316-61FAC14B20D5}"/>
                </a:ext>
              </a:extLst>
            </p:cNvPr>
            <p:cNvSpPr/>
            <p:nvPr/>
          </p:nvSpPr>
          <p:spPr>
            <a:xfrm flipH="1">
              <a:off x="6312241" y="1799673"/>
              <a:ext cx="7777" cy="4591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0" y="1"/>
                  </a:moveTo>
                  <a:cubicBezTo>
                    <a:pt x="0" y="49"/>
                    <a:pt x="24" y="84"/>
                    <a:pt x="60" y="84"/>
                  </a:cubicBezTo>
                  <a:cubicBezTo>
                    <a:pt x="108" y="84"/>
                    <a:pt x="144" y="60"/>
                    <a:pt x="144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11028;p59">
              <a:extLst>
                <a:ext uri="{FF2B5EF4-FFF2-40B4-BE49-F238E27FC236}">
                  <a16:creationId xmlns:a16="http://schemas.microsoft.com/office/drawing/2014/main" id="{24B080BB-CBCE-DCCC-91E1-D04C2EF297D6}"/>
                </a:ext>
              </a:extLst>
            </p:cNvPr>
            <p:cNvSpPr/>
            <p:nvPr/>
          </p:nvSpPr>
          <p:spPr>
            <a:xfrm flipH="1">
              <a:off x="6325797" y="1807450"/>
              <a:ext cx="8425" cy="7777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0"/>
                  </a:moveTo>
                  <a:cubicBezTo>
                    <a:pt x="48" y="0"/>
                    <a:pt x="0" y="24"/>
                    <a:pt x="0" y="60"/>
                  </a:cubicBezTo>
                  <a:cubicBezTo>
                    <a:pt x="0" y="96"/>
                    <a:pt x="24" y="132"/>
                    <a:pt x="60" y="144"/>
                  </a:cubicBezTo>
                  <a:cubicBezTo>
                    <a:pt x="108" y="144"/>
                    <a:pt x="144" y="120"/>
                    <a:pt x="144" y="84"/>
                  </a:cubicBezTo>
                  <a:cubicBezTo>
                    <a:pt x="156" y="48"/>
                    <a:pt x="120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11029;p59">
              <a:extLst>
                <a:ext uri="{FF2B5EF4-FFF2-40B4-BE49-F238E27FC236}">
                  <a16:creationId xmlns:a16="http://schemas.microsoft.com/office/drawing/2014/main" id="{852D3242-5268-01C2-F9E2-9E8C19DF1F31}"/>
                </a:ext>
              </a:extLst>
            </p:cNvPr>
            <p:cNvSpPr/>
            <p:nvPr/>
          </p:nvSpPr>
          <p:spPr>
            <a:xfrm flipH="1">
              <a:off x="6300576" y="1810636"/>
              <a:ext cx="8479" cy="8587"/>
            </a:xfrm>
            <a:custGeom>
              <a:avLst/>
              <a:gdLst/>
              <a:ahLst/>
              <a:cxnLst/>
              <a:rect l="l" t="t" r="r" b="b"/>
              <a:pathLst>
                <a:path w="157" h="159" extrusionOk="0">
                  <a:moveTo>
                    <a:pt x="96" y="1"/>
                  </a:moveTo>
                  <a:cubicBezTo>
                    <a:pt x="48" y="1"/>
                    <a:pt x="13" y="37"/>
                    <a:pt x="13" y="73"/>
                  </a:cubicBezTo>
                  <a:cubicBezTo>
                    <a:pt x="1" y="109"/>
                    <a:pt x="25" y="156"/>
                    <a:pt x="72" y="156"/>
                  </a:cubicBezTo>
                  <a:cubicBezTo>
                    <a:pt x="77" y="158"/>
                    <a:pt x="82" y="159"/>
                    <a:pt x="87" y="159"/>
                  </a:cubicBezTo>
                  <a:cubicBezTo>
                    <a:pt x="117" y="159"/>
                    <a:pt x="146" y="128"/>
                    <a:pt x="156" y="97"/>
                  </a:cubicBezTo>
                  <a:cubicBezTo>
                    <a:pt x="156" y="49"/>
                    <a:pt x="132" y="13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11030;p59">
              <a:extLst>
                <a:ext uri="{FF2B5EF4-FFF2-40B4-BE49-F238E27FC236}">
                  <a16:creationId xmlns:a16="http://schemas.microsoft.com/office/drawing/2014/main" id="{AD4C02A5-D08B-46A0-BAD1-8F7F370A96E2}"/>
                </a:ext>
              </a:extLst>
            </p:cNvPr>
            <p:cNvSpPr/>
            <p:nvPr/>
          </p:nvSpPr>
          <p:spPr>
            <a:xfrm flipH="1">
              <a:off x="6274760" y="1814417"/>
              <a:ext cx="8479" cy="9343"/>
            </a:xfrm>
            <a:custGeom>
              <a:avLst/>
              <a:gdLst/>
              <a:ahLst/>
              <a:cxnLst/>
              <a:rect l="l" t="t" r="r" b="b"/>
              <a:pathLst>
                <a:path w="157" h="173" extrusionOk="0">
                  <a:moveTo>
                    <a:pt x="71" y="0"/>
                  </a:moveTo>
                  <a:cubicBezTo>
                    <a:pt x="40" y="0"/>
                    <a:pt x="11" y="33"/>
                    <a:pt x="1" y="74"/>
                  </a:cubicBezTo>
                  <a:cubicBezTo>
                    <a:pt x="1" y="122"/>
                    <a:pt x="25" y="158"/>
                    <a:pt x="61" y="170"/>
                  </a:cubicBezTo>
                  <a:cubicBezTo>
                    <a:pt x="65" y="172"/>
                    <a:pt x="70" y="172"/>
                    <a:pt x="75" y="172"/>
                  </a:cubicBezTo>
                  <a:cubicBezTo>
                    <a:pt x="108" y="172"/>
                    <a:pt x="144" y="140"/>
                    <a:pt x="144" y="98"/>
                  </a:cubicBezTo>
                  <a:cubicBezTo>
                    <a:pt x="156" y="51"/>
                    <a:pt x="120" y="3"/>
                    <a:pt x="85" y="3"/>
                  </a:cubicBezTo>
                  <a:cubicBezTo>
                    <a:pt x="80" y="1"/>
                    <a:pt x="75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11031;p59">
              <a:extLst>
                <a:ext uri="{FF2B5EF4-FFF2-40B4-BE49-F238E27FC236}">
                  <a16:creationId xmlns:a16="http://schemas.microsoft.com/office/drawing/2014/main" id="{D6AD9376-B384-AE75-5043-B94EBB82A014}"/>
                </a:ext>
              </a:extLst>
            </p:cNvPr>
            <p:cNvSpPr/>
            <p:nvPr/>
          </p:nvSpPr>
          <p:spPr>
            <a:xfrm flipH="1">
              <a:off x="6286372" y="1802265"/>
              <a:ext cx="8479" cy="5239"/>
            </a:xfrm>
            <a:custGeom>
              <a:avLst/>
              <a:gdLst/>
              <a:ahLst/>
              <a:cxnLst/>
              <a:rect l="l" t="t" r="r" b="b"/>
              <a:pathLst>
                <a:path w="157" h="97" extrusionOk="0">
                  <a:moveTo>
                    <a:pt x="13" y="1"/>
                  </a:moveTo>
                  <a:lnTo>
                    <a:pt x="13" y="1"/>
                  </a:lnTo>
                  <a:cubicBezTo>
                    <a:pt x="1" y="48"/>
                    <a:pt x="25" y="84"/>
                    <a:pt x="72" y="96"/>
                  </a:cubicBezTo>
                  <a:cubicBezTo>
                    <a:pt x="108" y="96"/>
                    <a:pt x="144" y="60"/>
                    <a:pt x="156" y="24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11032;p59">
              <a:extLst>
                <a:ext uri="{FF2B5EF4-FFF2-40B4-BE49-F238E27FC236}">
                  <a16:creationId xmlns:a16="http://schemas.microsoft.com/office/drawing/2014/main" id="{91FA6478-EB15-F331-22F4-62E9C09AB31E}"/>
                </a:ext>
              </a:extLst>
            </p:cNvPr>
            <p:cNvSpPr/>
            <p:nvPr/>
          </p:nvSpPr>
          <p:spPr>
            <a:xfrm flipH="1">
              <a:off x="6290260" y="1826676"/>
              <a:ext cx="8479" cy="5347"/>
            </a:xfrm>
            <a:custGeom>
              <a:avLst/>
              <a:gdLst/>
              <a:ahLst/>
              <a:cxnLst/>
              <a:rect l="l" t="t" r="r" b="b"/>
              <a:pathLst>
                <a:path w="157" h="99" extrusionOk="0">
                  <a:moveTo>
                    <a:pt x="70" y="1"/>
                  </a:moveTo>
                  <a:cubicBezTo>
                    <a:pt x="40" y="1"/>
                    <a:pt x="11" y="32"/>
                    <a:pt x="1" y="63"/>
                  </a:cubicBezTo>
                  <a:lnTo>
                    <a:pt x="144" y="99"/>
                  </a:lnTo>
                  <a:cubicBezTo>
                    <a:pt x="156" y="51"/>
                    <a:pt x="132" y="3"/>
                    <a:pt x="85" y="3"/>
                  </a:cubicBezTo>
                  <a:cubicBezTo>
                    <a:pt x="80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11033;p59">
              <a:extLst>
                <a:ext uri="{FF2B5EF4-FFF2-40B4-BE49-F238E27FC236}">
                  <a16:creationId xmlns:a16="http://schemas.microsoft.com/office/drawing/2014/main" id="{59274ED3-6D10-8F8D-AF00-7D9C4D24B4AA}"/>
                </a:ext>
              </a:extLst>
            </p:cNvPr>
            <p:cNvSpPr/>
            <p:nvPr/>
          </p:nvSpPr>
          <p:spPr>
            <a:xfrm flipH="1">
              <a:off x="6315428" y="1822140"/>
              <a:ext cx="8479" cy="4699"/>
            </a:xfrm>
            <a:custGeom>
              <a:avLst/>
              <a:gdLst/>
              <a:ahLst/>
              <a:cxnLst/>
              <a:rect l="l" t="t" r="r" b="b"/>
              <a:pathLst>
                <a:path w="157" h="87" extrusionOk="0">
                  <a:moveTo>
                    <a:pt x="65" y="0"/>
                  </a:moveTo>
                  <a:cubicBezTo>
                    <a:pt x="37" y="0"/>
                    <a:pt x="11" y="21"/>
                    <a:pt x="1" y="51"/>
                  </a:cubicBezTo>
                  <a:lnTo>
                    <a:pt x="144" y="87"/>
                  </a:lnTo>
                  <a:cubicBezTo>
                    <a:pt x="156" y="39"/>
                    <a:pt x="132" y="3"/>
                    <a:pt x="84" y="3"/>
                  </a:cubicBezTo>
                  <a:cubicBezTo>
                    <a:pt x="78" y="1"/>
                    <a:pt x="7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11034;p59">
              <a:extLst>
                <a:ext uri="{FF2B5EF4-FFF2-40B4-BE49-F238E27FC236}">
                  <a16:creationId xmlns:a16="http://schemas.microsoft.com/office/drawing/2014/main" id="{6FDFC13B-DD0E-9BEF-02F3-B4E4B8186111}"/>
                </a:ext>
              </a:extLst>
            </p:cNvPr>
            <p:cNvSpPr/>
            <p:nvPr/>
          </p:nvSpPr>
          <p:spPr>
            <a:xfrm flipH="1">
              <a:off x="6340649" y="1817117"/>
              <a:ext cx="8425" cy="4591"/>
            </a:xfrm>
            <a:custGeom>
              <a:avLst/>
              <a:gdLst/>
              <a:ahLst/>
              <a:cxnLst/>
              <a:rect l="l" t="t" r="r" b="b"/>
              <a:pathLst>
                <a:path w="156" h="85" extrusionOk="0">
                  <a:moveTo>
                    <a:pt x="84" y="1"/>
                  </a:moveTo>
                  <a:cubicBezTo>
                    <a:pt x="48" y="1"/>
                    <a:pt x="12" y="24"/>
                    <a:pt x="0" y="60"/>
                  </a:cubicBezTo>
                  <a:lnTo>
                    <a:pt x="144" y="84"/>
                  </a:lnTo>
                  <a:cubicBezTo>
                    <a:pt x="156" y="48"/>
                    <a:pt x="132" y="12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11035;p59">
              <a:extLst>
                <a:ext uri="{FF2B5EF4-FFF2-40B4-BE49-F238E27FC236}">
                  <a16:creationId xmlns:a16="http://schemas.microsoft.com/office/drawing/2014/main" id="{2AE393CC-46F9-FFE5-667B-E0B547D3152E}"/>
                </a:ext>
              </a:extLst>
            </p:cNvPr>
            <p:cNvSpPr/>
            <p:nvPr/>
          </p:nvSpPr>
          <p:spPr>
            <a:xfrm flipH="1">
              <a:off x="6349668" y="1781580"/>
              <a:ext cx="7831" cy="7183"/>
            </a:xfrm>
            <a:custGeom>
              <a:avLst/>
              <a:gdLst/>
              <a:ahLst/>
              <a:cxnLst/>
              <a:rect l="l" t="t" r="r" b="b"/>
              <a:pathLst>
                <a:path w="145" h="133" extrusionOk="0">
                  <a:moveTo>
                    <a:pt x="73" y="1"/>
                  </a:moveTo>
                  <a:cubicBezTo>
                    <a:pt x="37" y="1"/>
                    <a:pt x="1" y="25"/>
                    <a:pt x="1" y="61"/>
                  </a:cubicBezTo>
                  <a:cubicBezTo>
                    <a:pt x="1" y="97"/>
                    <a:pt x="25" y="132"/>
                    <a:pt x="73" y="132"/>
                  </a:cubicBezTo>
                  <a:cubicBezTo>
                    <a:pt x="109" y="132"/>
                    <a:pt x="144" y="109"/>
                    <a:pt x="144" y="73"/>
                  </a:cubicBezTo>
                  <a:cubicBezTo>
                    <a:pt x="144" y="37"/>
                    <a:pt x="120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11036;p59">
              <a:extLst>
                <a:ext uri="{FF2B5EF4-FFF2-40B4-BE49-F238E27FC236}">
                  <a16:creationId xmlns:a16="http://schemas.microsoft.com/office/drawing/2014/main" id="{A23E1F96-AEF1-D907-A962-682A450EDCA5}"/>
                </a:ext>
              </a:extLst>
            </p:cNvPr>
            <p:cNvSpPr/>
            <p:nvPr/>
          </p:nvSpPr>
          <p:spPr>
            <a:xfrm flipH="1">
              <a:off x="6336112" y="1774505"/>
              <a:ext cx="7777" cy="3294"/>
            </a:xfrm>
            <a:custGeom>
              <a:avLst/>
              <a:gdLst/>
              <a:ahLst/>
              <a:cxnLst/>
              <a:rect l="l" t="t" r="r" b="b"/>
              <a:pathLst>
                <a:path w="144" h="61" extrusionOk="0">
                  <a:moveTo>
                    <a:pt x="0" y="0"/>
                  </a:moveTo>
                  <a:cubicBezTo>
                    <a:pt x="0" y="36"/>
                    <a:pt x="24" y="60"/>
                    <a:pt x="72" y="60"/>
                  </a:cubicBezTo>
                  <a:cubicBezTo>
                    <a:pt x="108" y="60"/>
                    <a:pt x="143" y="36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11037;p59">
              <a:extLst>
                <a:ext uri="{FF2B5EF4-FFF2-40B4-BE49-F238E27FC236}">
                  <a16:creationId xmlns:a16="http://schemas.microsoft.com/office/drawing/2014/main" id="{76C10955-3711-4509-1BC2-0D4970164C66}"/>
                </a:ext>
              </a:extLst>
            </p:cNvPr>
            <p:cNvSpPr/>
            <p:nvPr/>
          </p:nvSpPr>
          <p:spPr>
            <a:xfrm flipH="1">
              <a:off x="6310297" y="1774505"/>
              <a:ext cx="8425" cy="394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0" y="0"/>
                  </a:moveTo>
                  <a:cubicBezTo>
                    <a:pt x="0" y="36"/>
                    <a:pt x="36" y="72"/>
                    <a:pt x="72" y="72"/>
                  </a:cubicBezTo>
                  <a:cubicBezTo>
                    <a:pt x="120" y="72"/>
                    <a:pt x="144" y="36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11038;p59">
              <a:extLst>
                <a:ext uri="{FF2B5EF4-FFF2-40B4-BE49-F238E27FC236}">
                  <a16:creationId xmlns:a16="http://schemas.microsoft.com/office/drawing/2014/main" id="{B50DF2CB-55EB-81FC-283A-A10C4E81B6A5}"/>
                </a:ext>
              </a:extLst>
            </p:cNvPr>
            <p:cNvSpPr/>
            <p:nvPr/>
          </p:nvSpPr>
          <p:spPr>
            <a:xfrm flipH="1">
              <a:off x="6323853" y="1782876"/>
              <a:ext cx="7777" cy="7831"/>
            </a:xfrm>
            <a:custGeom>
              <a:avLst/>
              <a:gdLst/>
              <a:ahLst/>
              <a:cxnLst/>
              <a:rect l="l" t="t" r="r" b="b"/>
              <a:pathLst>
                <a:path w="144" h="145" extrusionOk="0">
                  <a:moveTo>
                    <a:pt x="72" y="1"/>
                  </a:moveTo>
                  <a:cubicBezTo>
                    <a:pt x="36" y="1"/>
                    <a:pt x="0" y="25"/>
                    <a:pt x="0" y="61"/>
                  </a:cubicBezTo>
                  <a:cubicBezTo>
                    <a:pt x="0" y="108"/>
                    <a:pt x="24" y="132"/>
                    <a:pt x="72" y="144"/>
                  </a:cubicBezTo>
                  <a:cubicBezTo>
                    <a:pt x="108" y="144"/>
                    <a:pt x="144" y="108"/>
                    <a:pt x="144" y="73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11039;p59">
              <a:extLst>
                <a:ext uri="{FF2B5EF4-FFF2-40B4-BE49-F238E27FC236}">
                  <a16:creationId xmlns:a16="http://schemas.microsoft.com/office/drawing/2014/main" id="{B8780230-78E8-8DEB-F664-260CC911BB79}"/>
                </a:ext>
              </a:extLst>
            </p:cNvPr>
            <p:cNvSpPr/>
            <p:nvPr/>
          </p:nvSpPr>
          <p:spPr>
            <a:xfrm flipH="1">
              <a:off x="6298037" y="1784065"/>
              <a:ext cx="7777" cy="8587"/>
            </a:xfrm>
            <a:custGeom>
              <a:avLst/>
              <a:gdLst/>
              <a:ahLst/>
              <a:cxnLst/>
              <a:rect l="l" t="t" r="r" b="b"/>
              <a:pathLst>
                <a:path w="144" h="159" extrusionOk="0">
                  <a:moveTo>
                    <a:pt x="58" y="0"/>
                  </a:moveTo>
                  <a:cubicBezTo>
                    <a:pt x="28" y="0"/>
                    <a:pt x="0" y="33"/>
                    <a:pt x="0" y="74"/>
                  </a:cubicBezTo>
                  <a:cubicBezTo>
                    <a:pt x="0" y="110"/>
                    <a:pt x="24" y="146"/>
                    <a:pt x="60" y="158"/>
                  </a:cubicBezTo>
                  <a:cubicBezTo>
                    <a:pt x="108" y="158"/>
                    <a:pt x="144" y="122"/>
                    <a:pt x="144" y="74"/>
                  </a:cubicBezTo>
                  <a:cubicBezTo>
                    <a:pt x="144" y="39"/>
                    <a:pt x="120" y="3"/>
                    <a:pt x="72" y="3"/>
                  </a:cubicBezTo>
                  <a:cubicBezTo>
                    <a:pt x="67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11040;p59">
              <a:extLst>
                <a:ext uri="{FF2B5EF4-FFF2-40B4-BE49-F238E27FC236}">
                  <a16:creationId xmlns:a16="http://schemas.microsoft.com/office/drawing/2014/main" id="{3EB43014-586C-F047-1C8C-601580DB6B8D}"/>
                </a:ext>
              </a:extLst>
            </p:cNvPr>
            <p:cNvSpPr/>
            <p:nvPr/>
          </p:nvSpPr>
          <p:spPr>
            <a:xfrm flipH="1">
              <a:off x="6272168" y="1784821"/>
              <a:ext cx="8479" cy="9235"/>
            </a:xfrm>
            <a:custGeom>
              <a:avLst/>
              <a:gdLst/>
              <a:ahLst/>
              <a:cxnLst/>
              <a:rect l="l" t="t" r="r" b="b"/>
              <a:pathLst>
                <a:path w="157" h="171" extrusionOk="0">
                  <a:moveTo>
                    <a:pt x="84" y="1"/>
                  </a:moveTo>
                  <a:cubicBezTo>
                    <a:pt x="49" y="1"/>
                    <a:pt x="13" y="37"/>
                    <a:pt x="13" y="84"/>
                  </a:cubicBezTo>
                  <a:cubicBezTo>
                    <a:pt x="1" y="132"/>
                    <a:pt x="37" y="168"/>
                    <a:pt x="72" y="168"/>
                  </a:cubicBezTo>
                  <a:cubicBezTo>
                    <a:pt x="79" y="170"/>
                    <a:pt x="85" y="170"/>
                    <a:pt x="91" y="170"/>
                  </a:cubicBezTo>
                  <a:cubicBezTo>
                    <a:pt x="129" y="170"/>
                    <a:pt x="156" y="138"/>
                    <a:pt x="156" y="96"/>
                  </a:cubicBezTo>
                  <a:cubicBezTo>
                    <a:pt x="156" y="49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11041;p59">
              <a:extLst>
                <a:ext uri="{FF2B5EF4-FFF2-40B4-BE49-F238E27FC236}">
                  <a16:creationId xmlns:a16="http://schemas.microsoft.com/office/drawing/2014/main" id="{4ABC3A7A-F95E-B08C-4A7B-5EF6D12E7BE8}"/>
                </a:ext>
              </a:extLst>
            </p:cNvPr>
            <p:cNvSpPr/>
            <p:nvPr/>
          </p:nvSpPr>
          <p:spPr>
            <a:xfrm flipH="1">
              <a:off x="6285076" y="1774505"/>
              <a:ext cx="7831" cy="4591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1" y="0"/>
                  </a:moveTo>
                  <a:cubicBezTo>
                    <a:pt x="1" y="48"/>
                    <a:pt x="24" y="84"/>
                    <a:pt x="72" y="84"/>
                  </a:cubicBezTo>
                  <a:cubicBezTo>
                    <a:pt x="108" y="84"/>
                    <a:pt x="144" y="48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11042;p59">
              <a:extLst>
                <a:ext uri="{FF2B5EF4-FFF2-40B4-BE49-F238E27FC236}">
                  <a16:creationId xmlns:a16="http://schemas.microsoft.com/office/drawing/2014/main" id="{8725A560-9C9D-6180-F975-F14B3613A96E}"/>
                </a:ext>
              </a:extLst>
            </p:cNvPr>
            <p:cNvSpPr/>
            <p:nvPr/>
          </p:nvSpPr>
          <p:spPr>
            <a:xfrm flipH="1">
              <a:off x="6286372" y="1798377"/>
              <a:ext cx="7831" cy="5239"/>
            </a:xfrm>
            <a:custGeom>
              <a:avLst/>
              <a:gdLst/>
              <a:ahLst/>
              <a:cxnLst/>
              <a:rect l="l" t="t" r="r" b="b"/>
              <a:pathLst>
                <a:path w="145" h="97" extrusionOk="0">
                  <a:moveTo>
                    <a:pt x="72" y="1"/>
                  </a:moveTo>
                  <a:cubicBezTo>
                    <a:pt x="37" y="1"/>
                    <a:pt x="1" y="37"/>
                    <a:pt x="1" y="73"/>
                  </a:cubicBezTo>
                  <a:lnTo>
                    <a:pt x="144" y="96"/>
                  </a:lnTo>
                  <a:cubicBezTo>
                    <a:pt x="144" y="49"/>
                    <a:pt x="120" y="13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11043;p59">
              <a:extLst>
                <a:ext uri="{FF2B5EF4-FFF2-40B4-BE49-F238E27FC236}">
                  <a16:creationId xmlns:a16="http://schemas.microsoft.com/office/drawing/2014/main" id="{AD70C98A-4555-7C36-A26F-FE2CB0F4ECF2}"/>
                </a:ext>
              </a:extLst>
            </p:cNvPr>
            <p:cNvSpPr/>
            <p:nvPr/>
          </p:nvSpPr>
          <p:spPr>
            <a:xfrm flipH="1">
              <a:off x="6311593" y="1796324"/>
              <a:ext cx="8425" cy="4699"/>
            </a:xfrm>
            <a:custGeom>
              <a:avLst/>
              <a:gdLst/>
              <a:ahLst/>
              <a:cxnLst/>
              <a:rect l="l" t="t" r="r" b="b"/>
              <a:pathLst>
                <a:path w="156" h="87" extrusionOk="0">
                  <a:moveTo>
                    <a:pt x="66" y="1"/>
                  </a:moveTo>
                  <a:cubicBezTo>
                    <a:pt x="30" y="1"/>
                    <a:pt x="11" y="32"/>
                    <a:pt x="0" y="63"/>
                  </a:cubicBezTo>
                  <a:lnTo>
                    <a:pt x="144" y="87"/>
                  </a:lnTo>
                  <a:cubicBezTo>
                    <a:pt x="156" y="39"/>
                    <a:pt x="120" y="3"/>
                    <a:pt x="84" y="3"/>
                  </a:cubicBezTo>
                  <a:cubicBezTo>
                    <a:pt x="78" y="1"/>
                    <a:pt x="7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11044;p59">
              <a:extLst>
                <a:ext uri="{FF2B5EF4-FFF2-40B4-BE49-F238E27FC236}">
                  <a16:creationId xmlns:a16="http://schemas.microsoft.com/office/drawing/2014/main" id="{3CBD37DA-2C9E-6828-F45D-C1E0A34E298D}"/>
                </a:ext>
              </a:extLst>
            </p:cNvPr>
            <p:cNvSpPr/>
            <p:nvPr/>
          </p:nvSpPr>
          <p:spPr>
            <a:xfrm flipH="1">
              <a:off x="6337409" y="1793894"/>
              <a:ext cx="7777" cy="3889"/>
            </a:xfrm>
            <a:custGeom>
              <a:avLst/>
              <a:gdLst/>
              <a:ahLst/>
              <a:cxnLst/>
              <a:rect l="l" t="t" r="r" b="b"/>
              <a:pathLst>
                <a:path w="144" h="72" extrusionOk="0">
                  <a:moveTo>
                    <a:pt x="72" y="0"/>
                  </a:moveTo>
                  <a:cubicBezTo>
                    <a:pt x="36" y="0"/>
                    <a:pt x="0" y="24"/>
                    <a:pt x="0" y="60"/>
                  </a:cubicBezTo>
                  <a:lnTo>
                    <a:pt x="144" y="72"/>
                  </a:lnTo>
                  <a:cubicBezTo>
                    <a:pt x="144" y="36"/>
                    <a:pt x="120" y="12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11045;p59">
              <a:extLst>
                <a:ext uri="{FF2B5EF4-FFF2-40B4-BE49-F238E27FC236}">
                  <a16:creationId xmlns:a16="http://schemas.microsoft.com/office/drawing/2014/main" id="{1ECE1C51-9FD6-6AAC-F268-93B7CF841E78}"/>
                </a:ext>
              </a:extLst>
            </p:cNvPr>
            <p:cNvSpPr/>
            <p:nvPr/>
          </p:nvSpPr>
          <p:spPr>
            <a:xfrm flipH="1">
              <a:off x="6285076" y="1769969"/>
              <a:ext cx="7831" cy="4591"/>
            </a:xfrm>
            <a:custGeom>
              <a:avLst/>
              <a:gdLst/>
              <a:ahLst/>
              <a:cxnLst/>
              <a:rect l="l" t="t" r="r" b="b"/>
              <a:pathLst>
                <a:path w="145" h="85" extrusionOk="0">
                  <a:moveTo>
                    <a:pt x="72" y="1"/>
                  </a:moveTo>
                  <a:cubicBezTo>
                    <a:pt x="36" y="1"/>
                    <a:pt x="1" y="37"/>
                    <a:pt x="1" y="84"/>
                  </a:cubicBezTo>
                  <a:lnTo>
                    <a:pt x="144" y="84"/>
                  </a:ln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11046;p59">
              <a:extLst>
                <a:ext uri="{FF2B5EF4-FFF2-40B4-BE49-F238E27FC236}">
                  <a16:creationId xmlns:a16="http://schemas.microsoft.com/office/drawing/2014/main" id="{1D76CF21-A34D-F274-5B7B-BCD4EBC57E19}"/>
                </a:ext>
              </a:extLst>
            </p:cNvPr>
            <p:cNvSpPr/>
            <p:nvPr/>
          </p:nvSpPr>
          <p:spPr>
            <a:xfrm flipH="1">
              <a:off x="6310297" y="1770617"/>
              <a:ext cx="8425" cy="3943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lnTo>
                    <a:pt x="156" y="72"/>
                  </a:lnTo>
                  <a:cubicBezTo>
                    <a:pt x="156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11047;p59">
              <a:extLst>
                <a:ext uri="{FF2B5EF4-FFF2-40B4-BE49-F238E27FC236}">
                  <a16:creationId xmlns:a16="http://schemas.microsoft.com/office/drawing/2014/main" id="{C55DD0C2-40EC-A68E-F506-A819CBFC0EF7}"/>
                </a:ext>
              </a:extLst>
            </p:cNvPr>
            <p:cNvSpPr/>
            <p:nvPr/>
          </p:nvSpPr>
          <p:spPr>
            <a:xfrm flipH="1">
              <a:off x="6336112" y="1770617"/>
              <a:ext cx="7777" cy="3943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72" y="1"/>
                  </a:moveTo>
                  <a:cubicBezTo>
                    <a:pt x="24" y="1"/>
                    <a:pt x="0" y="37"/>
                    <a:pt x="0" y="72"/>
                  </a:cubicBezTo>
                  <a:lnTo>
                    <a:pt x="143" y="72"/>
                  </a:lnTo>
                  <a:cubicBezTo>
                    <a:pt x="143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11048;p59">
              <a:extLst>
                <a:ext uri="{FF2B5EF4-FFF2-40B4-BE49-F238E27FC236}">
                  <a16:creationId xmlns:a16="http://schemas.microsoft.com/office/drawing/2014/main" id="{972D2C73-6A33-27AA-C544-28512B73CDEF}"/>
                </a:ext>
              </a:extLst>
            </p:cNvPr>
            <p:cNvSpPr/>
            <p:nvPr/>
          </p:nvSpPr>
          <p:spPr>
            <a:xfrm flipH="1">
              <a:off x="6323853" y="1757601"/>
              <a:ext cx="7777" cy="7399"/>
            </a:xfrm>
            <a:custGeom>
              <a:avLst/>
              <a:gdLst/>
              <a:ahLst/>
              <a:cxnLst/>
              <a:rect l="l" t="t" r="r" b="b"/>
              <a:pathLst>
                <a:path w="144" h="137" extrusionOk="0">
                  <a:moveTo>
                    <a:pt x="86" y="0"/>
                  </a:moveTo>
                  <a:cubicBezTo>
                    <a:pt x="82" y="0"/>
                    <a:pt x="77" y="1"/>
                    <a:pt x="72" y="3"/>
                  </a:cubicBezTo>
                  <a:cubicBezTo>
                    <a:pt x="24" y="3"/>
                    <a:pt x="0" y="38"/>
                    <a:pt x="0" y="74"/>
                  </a:cubicBezTo>
                  <a:cubicBezTo>
                    <a:pt x="0" y="105"/>
                    <a:pt x="27" y="136"/>
                    <a:pt x="58" y="136"/>
                  </a:cubicBezTo>
                  <a:cubicBezTo>
                    <a:pt x="62" y="136"/>
                    <a:pt x="67" y="136"/>
                    <a:pt x="72" y="134"/>
                  </a:cubicBezTo>
                  <a:cubicBezTo>
                    <a:pt x="120" y="134"/>
                    <a:pt x="144" y="110"/>
                    <a:pt x="144" y="62"/>
                  </a:cubicBezTo>
                  <a:cubicBezTo>
                    <a:pt x="144" y="31"/>
                    <a:pt x="117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11049;p59">
              <a:extLst>
                <a:ext uri="{FF2B5EF4-FFF2-40B4-BE49-F238E27FC236}">
                  <a16:creationId xmlns:a16="http://schemas.microsoft.com/office/drawing/2014/main" id="{61B0903E-2428-FE98-8BF7-D69FF694875B}"/>
                </a:ext>
              </a:extLst>
            </p:cNvPr>
            <p:cNvSpPr/>
            <p:nvPr/>
          </p:nvSpPr>
          <p:spPr>
            <a:xfrm flipH="1">
              <a:off x="6298037" y="1755765"/>
              <a:ext cx="7777" cy="8479"/>
            </a:xfrm>
            <a:custGeom>
              <a:avLst/>
              <a:gdLst/>
              <a:ahLst/>
              <a:cxnLst/>
              <a:rect l="l" t="t" r="r" b="b"/>
              <a:pathLst>
                <a:path w="144" h="157" extrusionOk="0">
                  <a:moveTo>
                    <a:pt x="72" y="1"/>
                  </a:moveTo>
                  <a:cubicBezTo>
                    <a:pt x="24" y="1"/>
                    <a:pt x="0" y="37"/>
                    <a:pt x="0" y="84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11050;p59">
              <a:extLst>
                <a:ext uri="{FF2B5EF4-FFF2-40B4-BE49-F238E27FC236}">
                  <a16:creationId xmlns:a16="http://schemas.microsoft.com/office/drawing/2014/main" id="{32720750-8E8B-8415-957C-1D39933A9454}"/>
                </a:ext>
              </a:extLst>
            </p:cNvPr>
            <p:cNvSpPr/>
            <p:nvPr/>
          </p:nvSpPr>
          <p:spPr>
            <a:xfrm flipH="1">
              <a:off x="6969559" y="3805337"/>
              <a:ext cx="527653" cy="12314"/>
            </a:xfrm>
            <a:custGeom>
              <a:avLst/>
              <a:gdLst/>
              <a:ahLst/>
              <a:cxnLst/>
              <a:rect l="l" t="t" r="r" b="b"/>
              <a:pathLst>
                <a:path w="9770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lnTo>
                    <a:pt x="9614" y="228"/>
                  </a:lnTo>
                  <a:cubicBezTo>
                    <a:pt x="9769" y="228"/>
                    <a:pt x="9769" y="1"/>
                    <a:pt x="9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11051;p59">
              <a:extLst>
                <a:ext uri="{FF2B5EF4-FFF2-40B4-BE49-F238E27FC236}">
                  <a16:creationId xmlns:a16="http://schemas.microsoft.com/office/drawing/2014/main" id="{73A456EC-C42D-922B-E1B7-7FB1414AEA90}"/>
                </a:ext>
              </a:extLst>
            </p:cNvPr>
            <p:cNvSpPr/>
            <p:nvPr/>
          </p:nvSpPr>
          <p:spPr>
            <a:xfrm flipH="1">
              <a:off x="7617917" y="3811818"/>
              <a:ext cx="242170" cy="12314"/>
            </a:xfrm>
            <a:custGeom>
              <a:avLst/>
              <a:gdLst/>
              <a:ahLst/>
              <a:cxnLst/>
              <a:rect l="l" t="t" r="r" b="b"/>
              <a:pathLst>
                <a:path w="4484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lnTo>
                    <a:pt x="4340" y="227"/>
                  </a:lnTo>
                  <a:cubicBezTo>
                    <a:pt x="4484" y="227"/>
                    <a:pt x="4484" y="0"/>
                    <a:pt x="4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11052;p59">
              <a:extLst>
                <a:ext uri="{FF2B5EF4-FFF2-40B4-BE49-F238E27FC236}">
                  <a16:creationId xmlns:a16="http://schemas.microsoft.com/office/drawing/2014/main" id="{B5ECC21D-2275-EB95-DDFB-681BF65B452A}"/>
                </a:ext>
              </a:extLst>
            </p:cNvPr>
            <p:cNvSpPr/>
            <p:nvPr/>
          </p:nvSpPr>
          <p:spPr>
            <a:xfrm flipH="1">
              <a:off x="8000181" y="3824726"/>
              <a:ext cx="67185" cy="12314"/>
            </a:xfrm>
            <a:custGeom>
              <a:avLst/>
              <a:gdLst/>
              <a:ahLst/>
              <a:cxnLst/>
              <a:rect l="l" t="t" r="r" b="b"/>
              <a:pathLst>
                <a:path w="1244" h="228" extrusionOk="0">
                  <a:moveTo>
                    <a:pt x="144" y="0"/>
                  </a:moveTo>
                  <a:cubicBezTo>
                    <a:pt x="0" y="0"/>
                    <a:pt x="0" y="228"/>
                    <a:pt x="144" y="228"/>
                  </a:cubicBezTo>
                  <a:lnTo>
                    <a:pt x="1100" y="228"/>
                  </a:lnTo>
                  <a:cubicBezTo>
                    <a:pt x="1244" y="228"/>
                    <a:pt x="1244" y="0"/>
                    <a:pt x="1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11053;p59">
              <a:extLst>
                <a:ext uri="{FF2B5EF4-FFF2-40B4-BE49-F238E27FC236}">
                  <a16:creationId xmlns:a16="http://schemas.microsoft.com/office/drawing/2014/main" id="{7874F28A-8108-06C6-D08C-91B080DFB77F}"/>
                </a:ext>
              </a:extLst>
            </p:cNvPr>
            <p:cNvSpPr/>
            <p:nvPr/>
          </p:nvSpPr>
          <p:spPr>
            <a:xfrm flipH="1">
              <a:off x="5629046" y="3766614"/>
              <a:ext cx="734232" cy="11666"/>
            </a:xfrm>
            <a:custGeom>
              <a:avLst/>
              <a:gdLst/>
              <a:ahLst/>
              <a:cxnLst/>
              <a:rect l="l" t="t" r="r" b="b"/>
              <a:pathLst>
                <a:path w="13595" h="216" extrusionOk="0">
                  <a:moveTo>
                    <a:pt x="144" y="0"/>
                  </a:moveTo>
                  <a:cubicBezTo>
                    <a:pt x="0" y="0"/>
                    <a:pt x="0" y="215"/>
                    <a:pt x="144" y="215"/>
                  </a:cubicBezTo>
                  <a:lnTo>
                    <a:pt x="13451" y="215"/>
                  </a:lnTo>
                  <a:cubicBezTo>
                    <a:pt x="13595" y="215"/>
                    <a:pt x="13595" y="0"/>
                    <a:pt x="134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11054;p59">
              <a:extLst>
                <a:ext uri="{FF2B5EF4-FFF2-40B4-BE49-F238E27FC236}">
                  <a16:creationId xmlns:a16="http://schemas.microsoft.com/office/drawing/2014/main" id="{D4842516-37B5-12DD-3DE4-DAF7A7BB802C}"/>
                </a:ext>
              </a:extLst>
            </p:cNvPr>
            <p:cNvSpPr/>
            <p:nvPr/>
          </p:nvSpPr>
          <p:spPr>
            <a:xfrm flipH="1">
              <a:off x="5071748" y="3760133"/>
              <a:ext cx="430116" cy="11666"/>
            </a:xfrm>
            <a:custGeom>
              <a:avLst/>
              <a:gdLst/>
              <a:ahLst/>
              <a:cxnLst/>
              <a:rect l="l" t="t" r="r" b="b"/>
              <a:pathLst>
                <a:path w="7964" h="216" extrusionOk="0">
                  <a:moveTo>
                    <a:pt x="144" y="1"/>
                  </a:moveTo>
                  <a:cubicBezTo>
                    <a:pt x="0" y="1"/>
                    <a:pt x="0" y="216"/>
                    <a:pt x="144" y="216"/>
                  </a:cubicBezTo>
                  <a:lnTo>
                    <a:pt x="7820" y="216"/>
                  </a:lnTo>
                  <a:cubicBezTo>
                    <a:pt x="7963" y="216"/>
                    <a:pt x="7963" y="1"/>
                    <a:pt x="7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11055;p59">
              <a:extLst>
                <a:ext uri="{FF2B5EF4-FFF2-40B4-BE49-F238E27FC236}">
                  <a16:creationId xmlns:a16="http://schemas.microsoft.com/office/drawing/2014/main" id="{4A97330F-D297-81A8-19B6-BB069EE6E3BA}"/>
                </a:ext>
              </a:extLst>
            </p:cNvPr>
            <p:cNvSpPr/>
            <p:nvPr/>
          </p:nvSpPr>
          <p:spPr>
            <a:xfrm flipH="1">
              <a:off x="6652538" y="4072081"/>
              <a:ext cx="449450" cy="12368"/>
            </a:xfrm>
            <a:custGeom>
              <a:avLst/>
              <a:gdLst/>
              <a:ahLst/>
              <a:cxnLst/>
              <a:rect l="l" t="t" r="r" b="b"/>
              <a:pathLst>
                <a:path w="8322" h="229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lnTo>
                    <a:pt x="8178" y="228"/>
                  </a:lnTo>
                  <a:cubicBezTo>
                    <a:pt x="8322" y="228"/>
                    <a:pt x="8322" y="1"/>
                    <a:pt x="8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11056;p59">
              <a:extLst>
                <a:ext uri="{FF2B5EF4-FFF2-40B4-BE49-F238E27FC236}">
                  <a16:creationId xmlns:a16="http://schemas.microsoft.com/office/drawing/2014/main" id="{6A4C4BB0-D5A1-4801-18CF-A421FD70C7AC}"/>
                </a:ext>
              </a:extLst>
            </p:cNvPr>
            <p:cNvSpPr/>
            <p:nvPr/>
          </p:nvSpPr>
          <p:spPr>
            <a:xfrm flipH="1">
              <a:off x="7242081" y="4072081"/>
              <a:ext cx="255131" cy="12368"/>
            </a:xfrm>
            <a:custGeom>
              <a:avLst/>
              <a:gdLst/>
              <a:ahLst/>
              <a:cxnLst/>
              <a:rect l="l" t="t" r="r" b="b"/>
              <a:pathLst>
                <a:path w="4724" h="229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lnTo>
                    <a:pt x="4580" y="228"/>
                  </a:lnTo>
                  <a:cubicBezTo>
                    <a:pt x="4724" y="228"/>
                    <a:pt x="4724" y="1"/>
                    <a:pt x="4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11057;p59">
              <a:extLst>
                <a:ext uri="{FF2B5EF4-FFF2-40B4-BE49-F238E27FC236}">
                  <a16:creationId xmlns:a16="http://schemas.microsoft.com/office/drawing/2014/main" id="{A621E01B-22FE-34C1-E583-DA086788A8B5}"/>
                </a:ext>
              </a:extLst>
            </p:cNvPr>
            <p:cNvSpPr/>
            <p:nvPr/>
          </p:nvSpPr>
          <p:spPr>
            <a:xfrm flipH="1">
              <a:off x="5667770" y="4065654"/>
              <a:ext cx="572804" cy="12314"/>
            </a:xfrm>
            <a:custGeom>
              <a:avLst/>
              <a:gdLst/>
              <a:ahLst/>
              <a:cxnLst/>
              <a:rect l="l" t="t" r="r" b="b"/>
              <a:pathLst>
                <a:path w="10606" h="228" extrusionOk="0">
                  <a:moveTo>
                    <a:pt x="144" y="0"/>
                  </a:moveTo>
                  <a:cubicBezTo>
                    <a:pt x="0" y="0"/>
                    <a:pt x="0" y="228"/>
                    <a:pt x="144" y="228"/>
                  </a:cubicBezTo>
                  <a:lnTo>
                    <a:pt x="10462" y="228"/>
                  </a:lnTo>
                  <a:cubicBezTo>
                    <a:pt x="10605" y="228"/>
                    <a:pt x="10605" y="0"/>
                    <a:pt x="10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11058;p59">
              <a:extLst>
                <a:ext uri="{FF2B5EF4-FFF2-40B4-BE49-F238E27FC236}">
                  <a16:creationId xmlns:a16="http://schemas.microsoft.com/office/drawing/2014/main" id="{3ABA5554-6690-D6BB-A2B9-081E4017C77C}"/>
                </a:ext>
              </a:extLst>
            </p:cNvPr>
            <p:cNvSpPr/>
            <p:nvPr/>
          </p:nvSpPr>
          <p:spPr>
            <a:xfrm flipH="1">
              <a:off x="5609012" y="3908653"/>
              <a:ext cx="288076" cy="12314"/>
            </a:xfrm>
            <a:custGeom>
              <a:avLst/>
              <a:gdLst/>
              <a:ahLst/>
              <a:cxnLst/>
              <a:rect l="l" t="t" r="r" b="b"/>
              <a:pathLst>
                <a:path w="5334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lnTo>
                    <a:pt x="5178" y="228"/>
                  </a:lnTo>
                  <a:cubicBezTo>
                    <a:pt x="5322" y="228"/>
                    <a:pt x="5333" y="1"/>
                    <a:pt x="5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11059;p59">
              <a:extLst>
                <a:ext uri="{FF2B5EF4-FFF2-40B4-BE49-F238E27FC236}">
                  <a16:creationId xmlns:a16="http://schemas.microsoft.com/office/drawing/2014/main" id="{38EBD393-B9A7-2BA9-2971-44B2E7EC9D39}"/>
                </a:ext>
              </a:extLst>
            </p:cNvPr>
            <p:cNvSpPr/>
            <p:nvPr/>
          </p:nvSpPr>
          <p:spPr>
            <a:xfrm flipH="1">
              <a:off x="7287284" y="3922209"/>
              <a:ext cx="365523" cy="11666"/>
            </a:xfrm>
            <a:custGeom>
              <a:avLst/>
              <a:gdLst/>
              <a:ahLst/>
              <a:cxnLst/>
              <a:rect l="l" t="t" r="r" b="b"/>
              <a:pathLst>
                <a:path w="6768" h="216" extrusionOk="0">
                  <a:moveTo>
                    <a:pt x="144" y="1"/>
                  </a:moveTo>
                  <a:cubicBezTo>
                    <a:pt x="0" y="1"/>
                    <a:pt x="0" y="216"/>
                    <a:pt x="144" y="216"/>
                  </a:cubicBezTo>
                  <a:lnTo>
                    <a:pt x="6624" y="216"/>
                  </a:lnTo>
                  <a:cubicBezTo>
                    <a:pt x="6768" y="216"/>
                    <a:pt x="6768" y="1"/>
                    <a:pt x="6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11060;p59">
              <a:extLst>
                <a:ext uri="{FF2B5EF4-FFF2-40B4-BE49-F238E27FC236}">
                  <a16:creationId xmlns:a16="http://schemas.microsoft.com/office/drawing/2014/main" id="{89235352-5197-2808-86E7-AEB7E7021BA2}"/>
                </a:ext>
              </a:extLst>
            </p:cNvPr>
            <p:cNvSpPr/>
            <p:nvPr/>
          </p:nvSpPr>
          <p:spPr>
            <a:xfrm flipH="1">
              <a:off x="7668900" y="3675558"/>
              <a:ext cx="186056" cy="148683"/>
            </a:xfrm>
            <a:custGeom>
              <a:avLst/>
              <a:gdLst/>
              <a:ahLst/>
              <a:cxnLst/>
              <a:rect l="l" t="t" r="r" b="b"/>
              <a:pathLst>
                <a:path w="3445" h="2753" extrusionOk="0">
                  <a:moveTo>
                    <a:pt x="1977" y="1"/>
                  </a:moveTo>
                  <a:cubicBezTo>
                    <a:pt x="1700" y="1"/>
                    <a:pt x="1469" y="244"/>
                    <a:pt x="1352" y="479"/>
                  </a:cubicBezTo>
                  <a:cubicBezTo>
                    <a:pt x="1231" y="721"/>
                    <a:pt x="1178" y="983"/>
                    <a:pt x="1145" y="1250"/>
                  </a:cubicBezTo>
                  <a:lnTo>
                    <a:pt x="1145" y="1250"/>
                  </a:lnTo>
                  <a:cubicBezTo>
                    <a:pt x="1038" y="1105"/>
                    <a:pt x="920" y="967"/>
                    <a:pt x="778" y="885"/>
                  </a:cubicBezTo>
                  <a:cubicBezTo>
                    <a:pt x="722" y="846"/>
                    <a:pt x="664" y="829"/>
                    <a:pt x="608" y="829"/>
                  </a:cubicBezTo>
                  <a:cubicBezTo>
                    <a:pt x="475" y="829"/>
                    <a:pt x="352" y="926"/>
                    <a:pt x="276" y="1053"/>
                  </a:cubicBezTo>
                  <a:cubicBezTo>
                    <a:pt x="1" y="1543"/>
                    <a:pt x="324" y="2200"/>
                    <a:pt x="539" y="2655"/>
                  </a:cubicBezTo>
                  <a:cubicBezTo>
                    <a:pt x="557" y="2695"/>
                    <a:pt x="588" y="2712"/>
                    <a:pt x="620" y="2712"/>
                  </a:cubicBezTo>
                  <a:cubicBezTo>
                    <a:pt x="692" y="2712"/>
                    <a:pt x="772" y="2626"/>
                    <a:pt x="730" y="2535"/>
                  </a:cubicBezTo>
                  <a:cubicBezTo>
                    <a:pt x="563" y="2176"/>
                    <a:pt x="372" y="1782"/>
                    <a:pt x="419" y="1375"/>
                  </a:cubicBezTo>
                  <a:cubicBezTo>
                    <a:pt x="419" y="1280"/>
                    <a:pt x="443" y="1196"/>
                    <a:pt x="491" y="1124"/>
                  </a:cubicBezTo>
                  <a:cubicBezTo>
                    <a:pt x="530" y="1080"/>
                    <a:pt x="566" y="1061"/>
                    <a:pt x="602" y="1061"/>
                  </a:cubicBezTo>
                  <a:cubicBezTo>
                    <a:pt x="644" y="1061"/>
                    <a:pt x="685" y="1086"/>
                    <a:pt x="730" y="1124"/>
                  </a:cubicBezTo>
                  <a:cubicBezTo>
                    <a:pt x="886" y="1268"/>
                    <a:pt x="1017" y="1447"/>
                    <a:pt x="1125" y="1615"/>
                  </a:cubicBezTo>
                  <a:cubicBezTo>
                    <a:pt x="1153" y="1652"/>
                    <a:pt x="1190" y="1669"/>
                    <a:pt x="1226" y="1669"/>
                  </a:cubicBezTo>
                  <a:cubicBezTo>
                    <a:pt x="1281" y="1669"/>
                    <a:pt x="1333" y="1627"/>
                    <a:pt x="1340" y="1555"/>
                  </a:cubicBezTo>
                  <a:cubicBezTo>
                    <a:pt x="1364" y="1280"/>
                    <a:pt x="1388" y="1005"/>
                    <a:pt x="1483" y="742"/>
                  </a:cubicBezTo>
                  <a:cubicBezTo>
                    <a:pt x="1547" y="552"/>
                    <a:pt x="1732" y="221"/>
                    <a:pt x="1972" y="221"/>
                  </a:cubicBezTo>
                  <a:cubicBezTo>
                    <a:pt x="2003" y="221"/>
                    <a:pt x="2036" y="227"/>
                    <a:pt x="2069" y="240"/>
                  </a:cubicBezTo>
                  <a:cubicBezTo>
                    <a:pt x="2308" y="323"/>
                    <a:pt x="2308" y="718"/>
                    <a:pt x="2320" y="921"/>
                  </a:cubicBezTo>
                  <a:cubicBezTo>
                    <a:pt x="2344" y="1244"/>
                    <a:pt x="2320" y="1555"/>
                    <a:pt x="2261" y="1878"/>
                  </a:cubicBezTo>
                  <a:cubicBezTo>
                    <a:pt x="2246" y="1963"/>
                    <a:pt x="2304" y="2014"/>
                    <a:pt x="2366" y="2014"/>
                  </a:cubicBezTo>
                  <a:cubicBezTo>
                    <a:pt x="2408" y="2014"/>
                    <a:pt x="2452" y="1991"/>
                    <a:pt x="2476" y="1937"/>
                  </a:cubicBezTo>
                  <a:cubicBezTo>
                    <a:pt x="2538" y="1778"/>
                    <a:pt x="2811" y="1367"/>
                    <a:pt x="3016" y="1367"/>
                  </a:cubicBezTo>
                  <a:cubicBezTo>
                    <a:pt x="3087" y="1367"/>
                    <a:pt x="3150" y="1417"/>
                    <a:pt x="3193" y="1543"/>
                  </a:cubicBezTo>
                  <a:cubicBezTo>
                    <a:pt x="3241" y="1698"/>
                    <a:pt x="3217" y="1890"/>
                    <a:pt x="3205" y="2045"/>
                  </a:cubicBezTo>
                  <a:cubicBezTo>
                    <a:pt x="3181" y="2236"/>
                    <a:pt x="3145" y="2428"/>
                    <a:pt x="3086" y="2619"/>
                  </a:cubicBezTo>
                  <a:cubicBezTo>
                    <a:pt x="3064" y="2699"/>
                    <a:pt x="3135" y="2752"/>
                    <a:pt x="3202" y="2752"/>
                  </a:cubicBezTo>
                  <a:cubicBezTo>
                    <a:pt x="3245" y="2752"/>
                    <a:pt x="3287" y="2730"/>
                    <a:pt x="3301" y="2679"/>
                  </a:cubicBezTo>
                  <a:cubicBezTo>
                    <a:pt x="3385" y="2404"/>
                    <a:pt x="3432" y="2117"/>
                    <a:pt x="3444" y="1830"/>
                  </a:cubicBezTo>
                  <a:cubicBezTo>
                    <a:pt x="3444" y="1615"/>
                    <a:pt x="3420" y="1375"/>
                    <a:pt x="3241" y="1232"/>
                  </a:cubicBezTo>
                  <a:cubicBezTo>
                    <a:pt x="3160" y="1170"/>
                    <a:pt x="3079" y="1143"/>
                    <a:pt x="2999" y="1143"/>
                  </a:cubicBezTo>
                  <a:cubicBezTo>
                    <a:pt x="2833" y="1143"/>
                    <a:pt x="2674" y="1260"/>
                    <a:pt x="2544" y="1411"/>
                  </a:cubicBezTo>
                  <a:lnTo>
                    <a:pt x="2544" y="1411"/>
                  </a:lnTo>
                  <a:cubicBezTo>
                    <a:pt x="2559" y="1163"/>
                    <a:pt x="2552" y="914"/>
                    <a:pt x="2524" y="670"/>
                  </a:cubicBezTo>
                  <a:cubicBezTo>
                    <a:pt x="2488" y="407"/>
                    <a:pt x="2380" y="72"/>
                    <a:pt x="2081" y="12"/>
                  </a:cubicBezTo>
                  <a:cubicBezTo>
                    <a:pt x="2046" y="4"/>
                    <a:pt x="2011" y="1"/>
                    <a:pt x="1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11061;p59">
              <a:extLst>
                <a:ext uri="{FF2B5EF4-FFF2-40B4-BE49-F238E27FC236}">
                  <a16:creationId xmlns:a16="http://schemas.microsoft.com/office/drawing/2014/main" id="{51DEA873-C999-B17A-C54D-C89E5ECAFD28}"/>
                </a:ext>
              </a:extLst>
            </p:cNvPr>
            <p:cNvSpPr/>
            <p:nvPr/>
          </p:nvSpPr>
          <p:spPr>
            <a:xfrm flipH="1">
              <a:off x="7934940" y="3964386"/>
              <a:ext cx="144092" cy="122327"/>
            </a:xfrm>
            <a:custGeom>
              <a:avLst/>
              <a:gdLst/>
              <a:ahLst/>
              <a:cxnLst/>
              <a:rect l="l" t="t" r="r" b="b"/>
              <a:pathLst>
                <a:path w="2668" h="2265" extrusionOk="0">
                  <a:moveTo>
                    <a:pt x="2172" y="0"/>
                  </a:moveTo>
                  <a:cubicBezTo>
                    <a:pt x="1999" y="0"/>
                    <a:pt x="1828" y="139"/>
                    <a:pt x="1735" y="283"/>
                  </a:cubicBezTo>
                  <a:cubicBezTo>
                    <a:pt x="1619" y="459"/>
                    <a:pt x="1548" y="666"/>
                    <a:pt x="1506" y="877"/>
                  </a:cubicBezTo>
                  <a:lnTo>
                    <a:pt x="1506" y="877"/>
                  </a:lnTo>
                  <a:cubicBezTo>
                    <a:pt x="1383" y="679"/>
                    <a:pt x="1232" y="497"/>
                    <a:pt x="1053" y="342"/>
                  </a:cubicBezTo>
                  <a:cubicBezTo>
                    <a:pt x="909" y="206"/>
                    <a:pt x="728" y="76"/>
                    <a:pt x="541" y="76"/>
                  </a:cubicBezTo>
                  <a:cubicBezTo>
                    <a:pt x="449" y="76"/>
                    <a:pt x="355" y="108"/>
                    <a:pt x="264" y="187"/>
                  </a:cubicBezTo>
                  <a:cubicBezTo>
                    <a:pt x="1" y="426"/>
                    <a:pt x="73" y="797"/>
                    <a:pt x="144" y="1108"/>
                  </a:cubicBezTo>
                  <a:cubicBezTo>
                    <a:pt x="240" y="1490"/>
                    <a:pt x="360" y="1849"/>
                    <a:pt x="515" y="2208"/>
                  </a:cubicBezTo>
                  <a:cubicBezTo>
                    <a:pt x="533" y="2248"/>
                    <a:pt x="564" y="2265"/>
                    <a:pt x="597" y="2265"/>
                  </a:cubicBezTo>
                  <a:cubicBezTo>
                    <a:pt x="670" y="2265"/>
                    <a:pt x="752" y="2179"/>
                    <a:pt x="718" y="2088"/>
                  </a:cubicBezTo>
                  <a:cubicBezTo>
                    <a:pt x="587" y="1813"/>
                    <a:pt x="491" y="1526"/>
                    <a:pt x="407" y="1227"/>
                  </a:cubicBezTo>
                  <a:cubicBezTo>
                    <a:pt x="348" y="988"/>
                    <a:pt x="204" y="605"/>
                    <a:pt x="384" y="390"/>
                  </a:cubicBezTo>
                  <a:cubicBezTo>
                    <a:pt x="435" y="326"/>
                    <a:pt x="493" y="301"/>
                    <a:pt x="553" y="301"/>
                  </a:cubicBezTo>
                  <a:cubicBezTo>
                    <a:pt x="718" y="301"/>
                    <a:pt x="900" y="492"/>
                    <a:pt x="1005" y="605"/>
                  </a:cubicBezTo>
                  <a:cubicBezTo>
                    <a:pt x="1197" y="797"/>
                    <a:pt x="1352" y="1024"/>
                    <a:pt x="1472" y="1287"/>
                  </a:cubicBezTo>
                  <a:cubicBezTo>
                    <a:pt x="1493" y="1325"/>
                    <a:pt x="1524" y="1341"/>
                    <a:pt x="1557" y="1341"/>
                  </a:cubicBezTo>
                  <a:cubicBezTo>
                    <a:pt x="1617" y="1341"/>
                    <a:pt x="1679" y="1289"/>
                    <a:pt x="1687" y="1227"/>
                  </a:cubicBezTo>
                  <a:cubicBezTo>
                    <a:pt x="1699" y="976"/>
                    <a:pt x="1759" y="713"/>
                    <a:pt x="1878" y="486"/>
                  </a:cubicBezTo>
                  <a:cubicBezTo>
                    <a:pt x="1934" y="375"/>
                    <a:pt x="2063" y="227"/>
                    <a:pt x="2171" y="227"/>
                  </a:cubicBezTo>
                  <a:cubicBezTo>
                    <a:pt x="2226" y="227"/>
                    <a:pt x="2276" y="266"/>
                    <a:pt x="2309" y="366"/>
                  </a:cubicBezTo>
                  <a:cubicBezTo>
                    <a:pt x="2392" y="605"/>
                    <a:pt x="2416" y="880"/>
                    <a:pt x="2428" y="1132"/>
                  </a:cubicBezTo>
                  <a:cubicBezTo>
                    <a:pt x="2428" y="1419"/>
                    <a:pt x="2404" y="1705"/>
                    <a:pt x="2356" y="1980"/>
                  </a:cubicBezTo>
                  <a:cubicBezTo>
                    <a:pt x="2342" y="2067"/>
                    <a:pt x="2414" y="2123"/>
                    <a:pt x="2479" y="2123"/>
                  </a:cubicBezTo>
                  <a:cubicBezTo>
                    <a:pt x="2522" y="2123"/>
                    <a:pt x="2562" y="2098"/>
                    <a:pt x="2572" y="2040"/>
                  </a:cubicBezTo>
                  <a:cubicBezTo>
                    <a:pt x="2643" y="1694"/>
                    <a:pt x="2667" y="1323"/>
                    <a:pt x="2643" y="964"/>
                  </a:cubicBezTo>
                  <a:cubicBezTo>
                    <a:pt x="2619" y="797"/>
                    <a:pt x="2596" y="617"/>
                    <a:pt x="2560" y="450"/>
                  </a:cubicBezTo>
                  <a:cubicBezTo>
                    <a:pt x="2536" y="307"/>
                    <a:pt x="2488" y="163"/>
                    <a:pt x="2380" y="79"/>
                  </a:cubicBezTo>
                  <a:cubicBezTo>
                    <a:pt x="2314" y="24"/>
                    <a:pt x="2243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11062;p59">
              <a:extLst>
                <a:ext uri="{FF2B5EF4-FFF2-40B4-BE49-F238E27FC236}">
                  <a16:creationId xmlns:a16="http://schemas.microsoft.com/office/drawing/2014/main" id="{D63DDAE7-6978-59AA-8182-3FF26DF6BE1F}"/>
                </a:ext>
              </a:extLst>
            </p:cNvPr>
            <p:cNvSpPr/>
            <p:nvPr/>
          </p:nvSpPr>
          <p:spPr>
            <a:xfrm flipH="1">
              <a:off x="5368789" y="3886672"/>
              <a:ext cx="151167" cy="165533"/>
            </a:xfrm>
            <a:custGeom>
              <a:avLst/>
              <a:gdLst/>
              <a:ahLst/>
              <a:cxnLst/>
              <a:rect l="l" t="t" r="r" b="b"/>
              <a:pathLst>
                <a:path w="2799" h="3065" extrusionOk="0">
                  <a:moveTo>
                    <a:pt x="2317" y="0"/>
                  </a:moveTo>
                  <a:cubicBezTo>
                    <a:pt x="1987" y="0"/>
                    <a:pt x="1735" y="361"/>
                    <a:pt x="1603" y="635"/>
                  </a:cubicBezTo>
                  <a:cubicBezTo>
                    <a:pt x="1448" y="962"/>
                    <a:pt x="1363" y="1318"/>
                    <a:pt x="1357" y="1674"/>
                  </a:cubicBezTo>
                  <a:lnTo>
                    <a:pt x="1357" y="1674"/>
                  </a:lnTo>
                  <a:cubicBezTo>
                    <a:pt x="1202" y="1498"/>
                    <a:pt x="1027" y="1331"/>
                    <a:pt x="837" y="1197"/>
                  </a:cubicBezTo>
                  <a:cubicBezTo>
                    <a:pt x="731" y="1120"/>
                    <a:pt x="593" y="1067"/>
                    <a:pt x="463" y="1067"/>
                  </a:cubicBezTo>
                  <a:cubicBezTo>
                    <a:pt x="330" y="1067"/>
                    <a:pt x="205" y="1123"/>
                    <a:pt x="132" y="1269"/>
                  </a:cubicBezTo>
                  <a:cubicBezTo>
                    <a:pt x="0" y="1520"/>
                    <a:pt x="156" y="1819"/>
                    <a:pt x="264" y="2046"/>
                  </a:cubicBezTo>
                  <a:cubicBezTo>
                    <a:pt x="431" y="2392"/>
                    <a:pt x="622" y="2715"/>
                    <a:pt x="849" y="3014"/>
                  </a:cubicBezTo>
                  <a:cubicBezTo>
                    <a:pt x="874" y="3050"/>
                    <a:pt x="909" y="3064"/>
                    <a:pt x="944" y="3064"/>
                  </a:cubicBezTo>
                  <a:cubicBezTo>
                    <a:pt x="1027" y="3064"/>
                    <a:pt x="1108" y="2982"/>
                    <a:pt x="1041" y="2907"/>
                  </a:cubicBezTo>
                  <a:cubicBezTo>
                    <a:pt x="885" y="2679"/>
                    <a:pt x="730" y="2452"/>
                    <a:pt x="598" y="2225"/>
                  </a:cubicBezTo>
                  <a:cubicBezTo>
                    <a:pt x="491" y="2010"/>
                    <a:pt x="335" y="1771"/>
                    <a:pt x="311" y="1520"/>
                  </a:cubicBezTo>
                  <a:cubicBezTo>
                    <a:pt x="299" y="1412"/>
                    <a:pt x="335" y="1292"/>
                    <a:pt x="455" y="1281"/>
                  </a:cubicBezTo>
                  <a:cubicBezTo>
                    <a:pt x="462" y="1280"/>
                    <a:pt x="469" y="1280"/>
                    <a:pt x="476" y="1280"/>
                  </a:cubicBezTo>
                  <a:cubicBezTo>
                    <a:pt x="589" y="1280"/>
                    <a:pt x="711" y="1368"/>
                    <a:pt x="790" y="1436"/>
                  </a:cubicBezTo>
                  <a:cubicBezTo>
                    <a:pt x="1017" y="1615"/>
                    <a:pt x="1208" y="1842"/>
                    <a:pt x="1387" y="2070"/>
                  </a:cubicBezTo>
                  <a:cubicBezTo>
                    <a:pt x="1413" y="2100"/>
                    <a:pt x="1458" y="2118"/>
                    <a:pt x="1500" y="2118"/>
                  </a:cubicBezTo>
                  <a:cubicBezTo>
                    <a:pt x="1557" y="2118"/>
                    <a:pt x="1610" y="2086"/>
                    <a:pt x="1603" y="2010"/>
                  </a:cubicBezTo>
                  <a:cubicBezTo>
                    <a:pt x="1555" y="1627"/>
                    <a:pt x="1591" y="1245"/>
                    <a:pt x="1734" y="898"/>
                  </a:cubicBezTo>
                  <a:cubicBezTo>
                    <a:pt x="1806" y="719"/>
                    <a:pt x="1890" y="539"/>
                    <a:pt x="2021" y="396"/>
                  </a:cubicBezTo>
                  <a:cubicBezTo>
                    <a:pt x="2091" y="310"/>
                    <a:pt x="2217" y="225"/>
                    <a:pt x="2329" y="225"/>
                  </a:cubicBezTo>
                  <a:cubicBezTo>
                    <a:pt x="2389" y="225"/>
                    <a:pt x="2446" y="249"/>
                    <a:pt x="2487" y="312"/>
                  </a:cubicBezTo>
                  <a:cubicBezTo>
                    <a:pt x="2547" y="396"/>
                    <a:pt x="2547" y="515"/>
                    <a:pt x="2559" y="611"/>
                  </a:cubicBezTo>
                  <a:cubicBezTo>
                    <a:pt x="2559" y="719"/>
                    <a:pt x="2571" y="826"/>
                    <a:pt x="2571" y="934"/>
                  </a:cubicBezTo>
                  <a:cubicBezTo>
                    <a:pt x="2571" y="1161"/>
                    <a:pt x="2547" y="1376"/>
                    <a:pt x="2523" y="1603"/>
                  </a:cubicBezTo>
                  <a:cubicBezTo>
                    <a:pt x="2464" y="2034"/>
                    <a:pt x="2356" y="2464"/>
                    <a:pt x="2260" y="2883"/>
                  </a:cubicBezTo>
                  <a:cubicBezTo>
                    <a:pt x="2239" y="2969"/>
                    <a:pt x="2308" y="3025"/>
                    <a:pt x="2374" y="3025"/>
                  </a:cubicBezTo>
                  <a:cubicBezTo>
                    <a:pt x="2418" y="3025"/>
                    <a:pt x="2461" y="3000"/>
                    <a:pt x="2475" y="2942"/>
                  </a:cubicBezTo>
                  <a:cubicBezTo>
                    <a:pt x="2607" y="2404"/>
                    <a:pt x="2739" y="1866"/>
                    <a:pt x="2774" y="1304"/>
                  </a:cubicBezTo>
                  <a:cubicBezTo>
                    <a:pt x="2798" y="1041"/>
                    <a:pt x="2798" y="766"/>
                    <a:pt x="2774" y="503"/>
                  </a:cubicBezTo>
                  <a:cubicBezTo>
                    <a:pt x="2750" y="312"/>
                    <a:pt x="2691" y="121"/>
                    <a:pt x="2499" y="37"/>
                  </a:cubicBezTo>
                  <a:cubicBezTo>
                    <a:pt x="2436" y="12"/>
                    <a:pt x="2375" y="0"/>
                    <a:pt x="2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11063;p59">
              <a:extLst>
                <a:ext uri="{FF2B5EF4-FFF2-40B4-BE49-F238E27FC236}">
                  <a16:creationId xmlns:a16="http://schemas.microsoft.com/office/drawing/2014/main" id="{E5D9EB6A-4F74-269A-722A-1E995E338D18}"/>
                </a:ext>
              </a:extLst>
            </p:cNvPr>
            <p:cNvSpPr/>
            <p:nvPr/>
          </p:nvSpPr>
          <p:spPr>
            <a:xfrm flipH="1">
              <a:off x="5175713" y="3594979"/>
              <a:ext cx="215760" cy="173040"/>
            </a:xfrm>
            <a:custGeom>
              <a:avLst/>
              <a:gdLst/>
              <a:ahLst/>
              <a:cxnLst/>
              <a:rect l="l" t="t" r="r" b="b"/>
              <a:pathLst>
                <a:path w="3995" h="3204" extrusionOk="0">
                  <a:moveTo>
                    <a:pt x="2060" y="0"/>
                  </a:moveTo>
                  <a:cubicBezTo>
                    <a:pt x="2014" y="0"/>
                    <a:pt x="1962" y="14"/>
                    <a:pt x="1902" y="46"/>
                  </a:cubicBezTo>
                  <a:cubicBezTo>
                    <a:pt x="1252" y="396"/>
                    <a:pt x="1062" y="1155"/>
                    <a:pt x="1080" y="1849"/>
                  </a:cubicBezTo>
                  <a:lnTo>
                    <a:pt x="1080" y="1849"/>
                  </a:lnTo>
                  <a:cubicBezTo>
                    <a:pt x="878" y="1584"/>
                    <a:pt x="597" y="1273"/>
                    <a:pt x="369" y="1273"/>
                  </a:cubicBezTo>
                  <a:cubicBezTo>
                    <a:pt x="284" y="1273"/>
                    <a:pt x="207" y="1316"/>
                    <a:pt x="144" y="1421"/>
                  </a:cubicBezTo>
                  <a:cubicBezTo>
                    <a:pt x="1" y="1648"/>
                    <a:pt x="144" y="2030"/>
                    <a:pt x="216" y="2258"/>
                  </a:cubicBezTo>
                  <a:cubicBezTo>
                    <a:pt x="312" y="2568"/>
                    <a:pt x="455" y="2867"/>
                    <a:pt x="623" y="3154"/>
                  </a:cubicBezTo>
                  <a:cubicBezTo>
                    <a:pt x="644" y="3189"/>
                    <a:pt x="676" y="3204"/>
                    <a:pt x="709" y="3204"/>
                  </a:cubicBezTo>
                  <a:cubicBezTo>
                    <a:pt x="789" y="3204"/>
                    <a:pt x="873" y="3119"/>
                    <a:pt x="814" y="3035"/>
                  </a:cubicBezTo>
                  <a:cubicBezTo>
                    <a:pt x="587" y="2664"/>
                    <a:pt x="419" y="2258"/>
                    <a:pt x="336" y="1827"/>
                  </a:cubicBezTo>
                  <a:cubicBezTo>
                    <a:pt x="325" y="1721"/>
                    <a:pt x="296" y="1530"/>
                    <a:pt x="414" y="1530"/>
                  </a:cubicBezTo>
                  <a:cubicBezTo>
                    <a:pt x="429" y="1530"/>
                    <a:pt x="447" y="1533"/>
                    <a:pt x="467" y="1540"/>
                  </a:cubicBezTo>
                  <a:cubicBezTo>
                    <a:pt x="551" y="1564"/>
                    <a:pt x="623" y="1660"/>
                    <a:pt x="670" y="1720"/>
                  </a:cubicBezTo>
                  <a:cubicBezTo>
                    <a:pt x="838" y="1911"/>
                    <a:pt x="993" y="2102"/>
                    <a:pt x="1125" y="2305"/>
                  </a:cubicBezTo>
                  <a:cubicBezTo>
                    <a:pt x="1148" y="2339"/>
                    <a:pt x="1189" y="2355"/>
                    <a:pt x="1228" y="2355"/>
                  </a:cubicBezTo>
                  <a:cubicBezTo>
                    <a:pt x="1287" y="2355"/>
                    <a:pt x="1342" y="2318"/>
                    <a:pt x="1328" y="2246"/>
                  </a:cubicBezTo>
                  <a:cubicBezTo>
                    <a:pt x="1244" y="1576"/>
                    <a:pt x="1304" y="799"/>
                    <a:pt x="1866" y="345"/>
                  </a:cubicBezTo>
                  <a:cubicBezTo>
                    <a:pt x="1898" y="323"/>
                    <a:pt x="1999" y="234"/>
                    <a:pt x="2062" y="234"/>
                  </a:cubicBezTo>
                  <a:cubicBezTo>
                    <a:pt x="2069" y="234"/>
                    <a:pt x="2075" y="235"/>
                    <a:pt x="2081" y="237"/>
                  </a:cubicBezTo>
                  <a:cubicBezTo>
                    <a:pt x="2117" y="261"/>
                    <a:pt x="2129" y="428"/>
                    <a:pt x="2141" y="476"/>
                  </a:cubicBezTo>
                  <a:cubicBezTo>
                    <a:pt x="2189" y="667"/>
                    <a:pt x="2213" y="871"/>
                    <a:pt x="2237" y="1074"/>
                  </a:cubicBezTo>
                  <a:cubicBezTo>
                    <a:pt x="2283" y="1455"/>
                    <a:pt x="2296" y="1837"/>
                    <a:pt x="2286" y="2229"/>
                  </a:cubicBezTo>
                  <a:lnTo>
                    <a:pt x="2286" y="2229"/>
                  </a:lnTo>
                  <a:cubicBezTo>
                    <a:pt x="2285" y="2230"/>
                    <a:pt x="2285" y="2232"/>
                    <a:pt x="2285" y="2234"/>
                  </a:cubicBezTo>
                  <a:cubicBezTo>
                    <a:pt x="2285" y="2234"/>
                    <a:pt x="2285" y="2234"/>
                    <a:pt x="2285" y="2234"/>
                  </a:cubicBezTo>
                  <a:lnTo>
                    <a:pt x="2285" y="2234"/>
                  </a:lnTo>
                  <a:cubicBezTo>
                    <a:pt x="2285" y="2246"/>
                    <a:pt x="2285" y="2258"/>
                    <a:pt x="2285" y="2270"/>
                  </a:cubicBezTo>
                  <a:cubicBezTo>
                    <a:pt x="2278" y="2336"/>
                    <a:pt x="2338" y="2377"/>
                    <a:pt x="2397" y="2377"/>
                  </a:cubicBezTo>
                  <a:cubicBezTo>
                    <a:pt x="2444" y="2377"/>
                    <a:pt x="2489" y="2352"/>
                    <a:pt x="2500" y="2293"/>
                  </a:cubicBezTo>
                  <a:cubicBezTo>
                    <a:pt x="2560" y="2042"/>
                    <a:pt x="2667" y="1815"/>
                    <a:pt x="2858" y="1624"/>
                  </a:cubicBezTo>
                  <a:cubicBezTo>
                    <a:pt x="2976" y="1506"/>
                    <a:pt x="3239" y="1291"/>
                    <a:pt x="3449" y="1291"/>
                  </a:cubicBezTo>
                  <a:cubicBezTo>
                    <a:pt x="3494" y="1291"/>
                    <a:pt x="3537" y="1302"/>
                    <a:pt x="3576" y="1325"/>
                  </a:cubicBezTo>
                  <a:cubicBezTo>
                    <a:pt x="3791" y="1457"/>
                    <a:pt x="3755" y="1863"/>
                    <a:pt x="3743" y="2078"/>
                  </a:cubicBezTo>
                  <a:cubicBezTo>
                    <a:pt x="3731" y="2401"/>
                    <a:pt x="3659" y="2712"/>
                    <a:pt x="3540" y="3011"/>
                  </a:cubicBezTo>
                  <a:cubicBezTo>
                    <a:pt x="3511" y="3091"/>
                    <a:pt x="3579" y="3144"/>
                    <a:pt x="3648" y="3144"/>
                  </a:cubicBezTo>
                  <a:cubicBezTo>
                    <a:pt x="3692" y="3144"/>
                    <a:pt x="3736" y="3122"/>
                    <a:pt x="3755" y="3071"/>
                  </a:cubicBezTo>
                  <a:cubicBezTo>
                    <a:pt x="3911" y="2664"/>
                    <a:pt x="3994" y="2234"/>
                    <a:pt x="3970" y="1803"/>
                  </a:cubicBezTo>
                  <a:cubicBezTo>
                    <a:pt x="3958" y="1552"/>
                    <a:pt x="3899" y="1205"/>
                    <a:pt x="3624" y="1098"/>
                  </a:cubicBezTo>
                  <a:cubicBezTo>
                    <a:pt x="3570" y="1075"/>
                    <a:pt x="3514" y="1065"/>
                    <a:pt x="3457" y="1065"/>
                  </a:cubicBezTo>
                  <a:cubicBezTo>
                    <a:pt x="3219" y="1065"/>
                    <a:pt x="2960" y="1240"/>
                    <a:pt x="2787" y="1385"/>
                  </a:cubicBezTo>
                  <a:cubicBezTo>
                    <a:pt x="2679" y="1477"/>
                    <a:pt x="2584" y="1587"/>
                    <a:pt x="2506" y="1708"/>
                  </a:cubicBezTo>
                  <a:lnTo>
                    <a:pt x="2506" y="1708"/>
                  </a:lnTo>
                  <a:cubicBezTo>
                    <a:pt x="2498" y="1393"/>
                    <a:pt x="2469" y="1078"/>
                    <a:pt x="2416" y="763"/>
                  </a:cubicBezTo>
                  <a:cubicBezTo>
                    <a:pt x="2385" y="537"/>
                    <a:pt x="2345" y="0"/>
                    <a:pt x="2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11064;p59">
              <a:extLst>
                <a:ext uri="{FF2B5EF4-FFF2-40B4-BE49-F238E27FC236}">
                  <a16:creationId xmlns:a16="http://schemas.microsoft.com/office/drawing/2014/main" id="{833C7F72-0E5F-DB00-72ED-79BB13B03FBB}"/>
                </a:ext>
              </a:extLst>
            </p:cNvPr>
            <p:cNvSpPr/>
            <p:nvPr/>
          </p:nvSpPr>
          <p:spPr>
            <a:xfrm flipH="1">
              <a:off x="4975617" y="3470763"/>
              <a:ext cx="74908" cy="286132"/>
            </a:xfrm>
            <a:custGeom>
              <a:avLst/>
              <a:gdLst/>
              <a:ahLst/>
              <a:cxnLst/>
              <a:rect l="l" t="t" r="r" b="b"/>
              <a:pathLst>
                <a:path w="1387" h="5298" extrusionOk="0">
                  <a:moveTo>
                    <a:pt x="1229" y="0"/>
                  </a:moveTo>
                  <a:cubicBezTo>
                    <a:pt x="1196" y="0"/>
                    <a:pt x="1161" y="15"/>
                    <a:pt x="1137" y="50"/>
                  </a:cubicBezTo>
                  <a:cubicBezTo>
                    <a:pt x="1" y="1533"/>
                    <a:pt x="120" y="3493"/>
                    <a:pt x="491" y="5215"/>
                  </a:cubicBezTo>
                  <a:cubicBezTo>
                    <a:pt x="505" y="5273"/>
                    <a:pt x="548" y="5297"/>
                    <a:pt x="593" y="5297"/>
                  </a:cubicBezTo>
                  <a:cubicBezTo>
                    <a:pt x="659" y="5297"/>
                    <a:pt x="728" y="5242"/>
                    <a:pt x="706" y="5155"/>
                  </a:cubicBezTo>
                  <a:cubicBezTo>
                    <a:pt x="348" y="3482"/>
                    <a:pt x="228" y="1604"/>
                    <a:pt x="1328" y="158"/>
                  </a:cubicBezTo>
                  <a:cubicBezTo>
                    <a:pt x="1387" y="82"/>
                    <a:pt x="1310" y="0"/>
                    <a:pt x="1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11065;p59">
              <a:extLst>
                <a:ext uri="{FF2B5EF4-FFF2-40B4-BE49-F238E27FC236}">
                  <a16:creationId xmlns:a16="http://schemas.microsoft.com/office/drawing/2014/main" id="{6C03617E-8495-D253-9A06-95A6CE6324B3}"/>
                </a:ext>
              </a:extLst>
            </p:cNvPr>
            <p:cNvSpPr/>
            <p:nvPr/>
          </p:nvSpPr>
          <p:spPr>
            <a:xfrm flipH="1">
              <a:off x="5008508" y="3472167"/>
              <a:ext cx="15500" cy="12314"/>
            </a:xfrm>
            <a:custGeom>
              <a:avLst/>
              <a:gdLst/>
              <a:ahLst/>
              <a:cxnLst/>
              <a:rect l="l" t="t" r="r" b="b"/>
              <a:pathLst>
                <a:path w="287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87" y="227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11066;p59">
              <a:extLst>
                <a:ext uri="{FF2B5EF4-FFF2-40B4-BE49-F238E27FC236}">
                  <a16:creationId xmlns:a16="http://schemas.microsoft.com/office/drawing/2014/main" id="{173583F5-F7A1-98DA-E0DF-53C48881473B}"/>
                </a:ext>
              </a:extLst>
            </p:cNvPr>
            <p:cNvSpPr/>
            <p:nvPr/>
          </p:nvSpPr>
          <p:spPr>
            <a:xfrm flipH="1">
              <a:off x="5027195" y="3457963"/>
              <a:ext cx="14258" cy="11936"/>
            </a:xfrm>
            <a:custGeom>
              <a:avLst/>
              <a:gdLst/>
              <a:ahLst/>
              <a:cxnLst/>
              <a:rect l="l" t="t" r="r" b="b"/>
              <a:pathLst>
                <a:path w="264" h="221" extrusionOk="0">
                  <a:moveTo>
                    <a:pt x="108" y="0"/>
                  </a:moveTo>
                  <a:cubicBezTo>
                    <a:pt x="96" y="0"/>
                    <a:pt x="84" y="0"/>
                    <a:pt x="72" y="12"/>
                  </a:cubicBezTo>
                  <a:cubicBezTo>
                    <a:pt x="48" y="12"/>
                    <a:pt x="36" y="24"/>
                    <a:pt x="36" y="24"/>
                  </a:cubicBezTo>
                  <a:cubicBezTo>
                    <a:pt x="24" y="36"/>
                    <a:pt x="12" y="48"/>
                    <a:pt x="12" y="60"/>
                  </a:cubicBezTo>
                  <a:cubicBezTo>
                    <a:pt x="0" y="84"/>
                    <a:pt x="0" y="96"/>
                    <a:pt x="0" y="108"/>
                  </a:cubicBezTo>
                  <a:cubicBezTo>
                    <a:pt x="0" y="120"/>
                    <a:pt x="0" y="132"/>
                    <a:pt x="0" y="144"/>
                  </a:cubicBezTo>
                  <a:cubicBezTo>
                    <a:pt x="12" y="155"/>
                    <a:pt x="12" y="179"/>
                    <a:pt x="36" y="191"/>
                  </a:cubicBezTo>
                  <a:cubicBezTo>
                    <a:pt x="36" y="191"/>
                    <a:pt x="48" y="203"/>
                    <a:pt x="48" y="203"/>
                  </a:cubicBezTo>
                  <a:cubicBezTo>
                    <a:pt x="72" y="215"/>
                    <a:pt x="84" y="215"/>
                    <a:pt x="108" y="215"/>
                  </a:cubicBezTo>
                  <a:lnTo>
                    <a:pt x="156" y="215"/>
                  </a:lnTo>
                  <a:cubicBezTo>
                    <a:pt x="160" y="219"/>
                    <a:pt x="164" y="221"/>
                    <a:pt x="168" y="221"/>
                  </a:cubicBezTo>
                  <a:cubicBezTo>
                    <a:pt x="176" y="221"/>
                    <a:pt x="184" y="215"/>
                    <a:pt x="192" y="215"/>
                  </a:cubicBezTo>
                  <a:cubicBezTo>
                    <a:pt x="215" y="203"/>
                    <a:pt x="227" y="203"/>
                    <a:pt x="227" y="191"/>
                  </a:cubicBezTo>
                  <a:cubicBezTo>
                    <a:pt x="239" y="179"/>
                    <a:pt x="251" y="167"/>
                    <a:pt x="251" y="155"/>
                  </a:cubicBezTo>
                  <a:cubicBezTo>
                    <a:pt x="263" y="144"/>
                    <a:pt x="263" y="120"/>
                    <a:pt x="263" y="108"/>
                  </a:cubicBezTo>
                  <a:cubicBezTo>
                    <a:pt x="263" y="96"/>
                    <a:pt x="263" y="84"/>
                    <a:pt x="263" y="84"/>
                  </a:cubicBezTo>
                  <a:cubicBezTo>
                    <a:pt x="251" y="60"/>
                    <a:pt x="251" y="48"/>
                    <a:pt x="227" y="24"/>
                  </a:cubicBezTo>
                  <a:cubicBezTo>
                    <a:pt x="227" y="24"/>
                    <a:pt x="215" y="24"/>
                    <a:pt x="215" y="12"/>
                  </a:cubicBezTo>
                  <a:cubicBezTo>
                    <a:pt x="192" y="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11067;p59">
              <a:extLst>
                <a:ext uri="{FF2B5EF4-FFF2-40B4-BE49-F238E27FC236}">
                  <a16:creationId xmlns:a16="http://schemas.microsoft.com/office/drawing/2014/main" id="{16A5D08A-28A5-EF36-F45D-46B87CA1162B}"/>
                </a:ext>
              </a:extLst>
            </p:cNvPr>
            <p:cNvSpPr/>
            <p:nvPr/>
          </p:nvSpPr>
          <p:spPr>
            <a:xfrm flipH="1">
              <a:off x="5025250" y="3435982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11068;p59">
              <a:extLst>
                <a:ext uri="{FF2B5EF4-FFF2-40B4-BE49-F238E27FC236}">
                  <a16:creationId xmlns:a16="http://schemas.microsoft.com/office/drawing/2014/main" id="{24D313ED-7CFD-C862-8053-F2AEB4F4CB18}"/>
                </a:ext>
              </a:extLst>
            </p:cNvPr>
            <p:cNvSpPr/>
            <p:nvPr/>
          </p:nvSpPr>
          <p:spPr>
            <a:xfrm flipH="1">
              <a:off x="5003323" y="3402389"/>
              <a:ext cx="16202" cy="12314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300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11069;p59">
              <a:extLst>
                <a:ext uri="{FF2B5EF4-FFF2-40B4-BE49-F238E27FC236}">
                  <a16:creationId xmlns:a16="http://schemas.microsoft.com/office/drawing/2014/main" id="{A4E48B26-0047-1C3D-0B3A-E26CE79F3E58}"/>
                </a:ext>
              </a:extLst>
            </p:cNvPr>
            <p:cNvSpPr/>
            <p:nvPr/>
          </p:nvSpPr>
          <p:spPr>
            <a:xfrm flipH="1">
              <a:off x="4967787" y="3390130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11070;p59">
              <a:extLst>
                <a:ext uri="{FF2B5EF4-FFF2-40B4-BE49-F238E27FC236}">
                  <a16:creationId xmlns:a16="http://schemas.microsoft.com/office/drawing/2014/main" id="{26784C00-1C6A-811E-6843-29A981D890FF}"/>
                </a:ext>
              </a:extLst>
            </p:cNvPr>
            <p:cNvSpPr/>
            <p:nvPr/>
          </p:nvSpPr>
          <p:spPr>
            <a:xfrm flipH="1">
              <a:off x="4931656" y="3399797"/>
              <a:ext cx="15554" cy="12368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11071;p59">
              <a:extLst>
                <a:ext uri="{FF2B5EF4-FFF2-40B4-BE49-F238E27FC236}">
                  <a16:creationId xmlns:a16="http://schemas.microsoft.com/office/drawing/2014/main" id="{49C68ED2-2C44-1AFE-9C67-2F3B2029D6E6}"/>
                </a:ext>
              </a:extLst>
            </p:cNvPr>
            <p:cNvSpPr/>
            <p:nvPr/>
          </p:nvSpPr>
          <p:spPr>
            <a:xfrm flipH="1">
              <a:off x="4909675" y="3433390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11072;p59">
              <a:extLst>
                <a:ext uri="{FF2B5EF4-FFF2-40B4-BE49-F238E27FC236}">
                  <a16:creationId xmlns:a16="http://schemas.microsoft.com/office/drawing/2014/main" id="{167BBF4C-2CB6-7DD6-D7D3-5402897D7C52}"/>
                </a:ext>
              </a:extLst>
            </p:cNvPr>
            <p:cNvSpPr/>
            <p:nvPr/>
          </p:nvSpPr>
          <p:spPr>
            <a:xfrm flipH="1">
              <a:off x="4909675" y="3465038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11073;p59">
              <a:extLst>
                <a:ext uri="{FF2B5EF4-FFF2-40B4-BE49-F238E27FC236}">
                  <a16:creationId xmlns:a16="http://schemas.microsoft.com/office/drawing/2014/main" id="{EDBF7480-32CA-79D0-C6EA-5CF9E36E7241}"/>
                </a:ext>
              </a:extLst>
            </p:cNvPr>
            <p:cNvSpPr/>
            <p:nvPr/>
          </p:nvSpPr>
          <p:spPr>
            <a:xfrm flipH="1">
              <a:off x="4921935" y="3488909"/>
              <a:ext cx="15554" cy="12368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11074;p59">
              <a:extLst>
                <a:ext uri="{FF2B5EF4-FFF2-40B4-BE49-F238E27FC236}">
                  <a16:creationId xmlns:a16="http://schemas.microsoft.com/office/drawing/2014/main" id="{38BF801B-C5B1-4315-0216-78807D7F0656}"/>
                </a:ext>
              </a:extLst>
            </p:cNvPr>
            <p:cNvSpPr/>
            <p:nvPr/>
          </p:nvSpPr>
          <p:spPr>
            <a:xfrm flipH="1">
              <a:off x="4950342" y="3498630"/>
              <a:ext cx="16202" cy="12314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99" y="227"/>
                    <a:pt x="299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11075;p59">
              <a:extLst>
                <a:ext uri="{FF2B5EF4-FFF2-40B4-BE49-F238E27FC236}">
                  <a16:creationId xmlns:a16="http://schemas.microsoft.com/office/drawing/2014/main" id="{4D565C50-07DD-1FAE-EB5C-21F8A91ABCEA}"/>
                </a:ext>
              </a:extLst>
            </p:cNvPr>
            <p:cNvSpPr/>
            <p:nvPr/>
          </p:nvSpPr>
          <p:spPr>
            <a:xfrm flipH="1">
              <a:off x="4943267" y="3477297"/>
              <a:ext cx="15554" cy="11666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1"/>
                  </a:moveTo>
                  <a:cubicBezTo>
                    <a:pt x="1" y="1"/>
                    <a:pt x="1" y="216"/>
                    <a:pt x="144" y="216"/>
                  </a:cubicBezTo>
                  <a:cubicBezTo>
                    <a:pt x="288" y="216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11076;p59">
              <a:extLst>
                <a:ext uri="{FF2B5EF4-FFF2-40B4-BE49-F238E27FC236}">
                  <a16:creationId xmlns:a16="http://schemas.microsoft.com/office/drawing/2014/main" id="{0A1F1AF2-6246-82F9-303C-0E9C28109320}"/>
                </a:ext>
              </a:extLst>
            </p:cNvPr>
            <p:cNvSpPr/>
            <p:nvPr/>
          </p:nvSpPr>
          <p:spPr>
            <a:xfrm flipH="1">
              <a:off x="4931656" y="3452778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8"/>
                    <a:pt x="144" y="228"/>
                  </a:cubicBezTo>
                  <a:cubicBezTo>
                    <a:pt x="288" y="228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11077;p59">
              <a:extLst>
                <a:ext uri="{FF2B5EF4-FFF2-40B4-BE49-F238E27FC236}">
                  <a16:creationId xmlns:a16="http://schemas.microsoft.com/office/drawing/2014/main" id="{035794CC-3EED-1471-9FD4-3F9B077A0F8F}"/>
                </a:ext>
              </a:extLst>
            </p:cNvPr>
            <p:cNvSpPr/>
            <p:nvPr/>
          </p:nvSpPr>
          <p:spPr>
            <a:xfrm flipH="1">
              <a:off x="4933600" y="3431445"/>
              <a:ext cx="15500" cy="11720"/>
            </a:xfrm>
            <a:custGeom>
              <a:avLst/>
              <a:gdLst/>
              <a:ahLst/>
              <a:cxnLst/>
              <a:rect l="l" t="t" r="r" b="b"/>
              <a:pathLst>
                <a:path w="287" h="217" extrusionOk="0">
                  <a:moveTo>
                    <a:pt x="143" y="1"/>
                  </a:moveTo>
                  <a:cubicBezTo>
                    <a:pt x="0" y="1"/>
                    <a:pt x="0" y="216"/>
                    <a:pt x="143" y="216"/>
                  </a:cubicBezTo>
                  <a:cubicBezTo>
                    <a:pt x="287" y="216"/>
                    <a:pt x="287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11078;p59">
              <a:extLst>
                <a:ext uri="{FF2B5EF4-FFF2-40B4-BE49-F238E27FC236}">
                  <a16:creationId xmlns:a16="http://schemas.microsoft.com/office/drawing/2014/main" id="{B5AEE0C4-AF0B-6D88-D1E8-6126B1B2F3E2}"/>
                </a:ext>
              </a:extLst>
            </p:cNvPr>
            <p:cNvSpPr/>
            <p:nvPr/>
          </p:nvSpPr>
          <p:spPr>
            <a:xfrm flipH="1">
              <a:off x="4955527" y="3419186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11079;p59">
              <a:extLst>
                <a:ext uri="{FF2B5EF4-FFF2-40B4-BE49-F238E27FC236}">
                  <a16:creationId xmlns:a16="http://schemas.microsoft.com/office/drawing/2014/main" id="{1C8FBA6E-875A-0836-60D5-21F1A435DA6C}"/>
                </a:ext>
              </a:extLst>
            </p:cNvPr>
            <p:cNvSpPr/>
            <p:nvPr/>
          </p:nvSpPr>
          <p:spPr>
            <a:xfrm flipH="1">
              <a:off x="4984583" y="3421778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8"/>
                    <a:pt x="144" y="228"/>
                  </a:cubicBezTo>
                  <a:cubicBezTo>
                    <a:pt x="287" y="228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11080;p59">
              <a:extLst>
                <a:ext uri="{FF2B5EF4-FFF2-40B4-BE49-F238E27FC236}">
                  <a16:creationId xmlns:a16="http://schemas.microsoft.com/office/drawing/2014/main" id="{8FA9B6A2-F841-6C7F-1336-06E83AC4A9B5}"/>
                </a:ext>
              </a:extLst>
            </p:cNvPr>
            <p:cNvSpPr/>
            <p:nvPr/>
          </p:nvSpPr>
          <p:spPr>
            <a:xfrm flipH="1">
              <a:off x="5001379" y="3445649"/>
              <a:ext cx="15554" cy="12368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11081;p59">
              <a:extLst>
                <a:ext uri="{FF2B5EF4-FFF2-40B4-BE49-F238E27FC236}">
                  <a16:creationId xmlns:a16="http://schemas.microsoft.com/office/drawing/2014/main" id="{177F35A6-6D53-56D9-D71B-1A93A49483BB}"/>
                </a:ext>
              </a:extLst>
            </p:cNvPr>
            <p:cNvSpPr/>
            <p:nvPr/>
          </p:nvSpPr>
          <p:spPr>
            <a:xfrm flipH="1">
              <a:off x="4969731" y="3445649"/>
              <a:ext cx="15554" cy="12368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11082;p59">
              <a:extLst>
                <a:ext uri="{FF2B5EF4-FFF2-40B4-BE49-F238E27FC236}">
                  <a16:creationId xmlns:a16="http://schemas.microsoft.com/office/drawing/2014/main" id="{EDB39CBF-36E8-7CBF-1E4C-A26083847A18}"/>
                </a:ext>
              </a:extLst>
            </p:cNvPr>
            <p:cNvSpPr/>
            <p:nvPr/>
          </p:nvSpPr>
          <p:spPr>
            <a:xfrm flipH="1">
              <a:off x="4950342" y="3457963"/>
              <a:ext cx="16202" cy="11666"/>
            </a:xfrm>
            <a:custGeom>
              <a:avLst/>
              <a:gdLst/>
              <a:ahLst/>
              <a:cxnLst/>
              <a:rect l="l" t="t" r="r" b="b"/>
              <a:pathLst>
                <a:path w="300" h="216" extrusionOk="0">
                  <a:moveTo>
                    <a:pt x="144" y="0"/>
                  </a:moveTo>
                  <a:cubicBezTo>
                    <a:pt x="0" y="0"/>
                    <a:pt x="0" y="215"/>
                    <a:pt x="144" y="215"/>
                  </a:cubicBezTo>
                  <a:cubicBezTo>
                    <a:pt x="299" y="215"/>
                    <a:pt x="299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11083;p59">
              <a:extLst>
                <a:ext uri="{FF2B5EF4-FFF2-40B4-BE49-F238E27FC236}">
                  <a16:creationId xmlns:a16="http://schemas.microsoft.com/office/drawing/2014/main" id="{DCD62D2F-5C2F-3F99-C71C-7FBA538DA55A}"/>
                </a:ext>
              </a:extLst>
            </p:cNvPr>
            <p:cNvSpPr/>
            <p:nvPr/>
          </p:nvSpPr>
          <p:spPr>
            <a:xfrm flipH="1">
              <a:off x="7331194" y="3561549"/>
              <a:ext cx="131130" cy="252269"/>
            </a:xfrm>
            <a:custGeom>
              <a:avLst/>
              <a:gdLst/>
              <a:ahLst/>
              <a:cxnLst/>
              <a:rect l="l" t="t" r="r" b="b"/>
              <a:pathLst>
                <a:path w="2428" h="4671" extrusionOk="0">
                  <a:moveTo>
                    <a:pt x="175" y="1"/>
                  </a:moveTo>
                  <a:cubicBezTo>
                    <a:pt x="83" y="1"/>
                    <a:pt x="0" y="112"/>
                    <a:pt x="84" y="186"/>
                  </a:cubicBezTo>
                  <a:cubicBezTo>
                    <a:pt x="682" y="736"/>
                    <a:pt x="1160" y="1370"/>
                    <a:pt x="1519" y="2087"/>
                  </a:cubicBezTo>
                  <a:cubicBezTo>
                    <a:pt x="1901" y="2841"/>
                    <a:pt x="2200" y="3726"/>
                    <a:pt x="2117" y="4562"/>
                  </a:cubicBezTo>
                  <a:cubicBezTo>
                    <a:pt x="2111" y="4634"/>
                    <a:pt x="2162" y="4670"/>
                    <a:pt x="2217" y="4670"/>
                  </a:cubicBezTo>
                  <a:cubicBezTo>
                    <a:pt x="2272" y="4670"/>
                    <a:pt x="2332" y="4634"/>
                    <a:pt x="2344" y="4562"/>
                  </a:cubicBezTo>
                  <a:cubicBezTo>
                    <a:pt x="2428" y="3702"/>
                    <a:pt x="2117" y="2805"/>
                    <a:pt x="1746" y="2040"/>
                  </a:cubicBezTo>
                  <a:cubicBezTo>
                    <a:pt x="1375" y="1274"/>
                    <a:pt x="861" y="593"/>
                    <a:pt x="251" y="31"/>
                  </a:cubicBezTo>
                  <a:cubicBezTo>
                    <a:pt x="228" y="10"/>
                    <a:pt x="201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11084;p59">
              <a:extLst>
                <a:ext uri="{FF2B5EF4-FFF2-40B4-BE49-F238E27FC236}">
                  <a16:creationId xmlns:a16="http://schemas.microsoft.com/office/drawing/2014/main" id="{70128F53-7D97-0B59-67CE-90E8276C2491}"/>
                </a:ext>
              </a:extLst>
            </p:cNvPr>
            <p:cNvSpPr/>
            <p:nvPr/>
          </p:nvSpPr>
          <p:spPr>
            <a:xfrm flipH="1">
              <a:off x="7431918" y="3600650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8"/>
                    <a:pt x="144" y="228"/>
                  </a:cubicBezTo>
                  <a:cubicBezTo>
                    <a:pt x="287" y="228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11085;p59">
              <a:extLst>
                <a:ext uri="{FF2B5EF4-FFF2-40B4-BE49-F238E27FC236}">
                  <a16:creationId xmlns:a16="http://schemas.microsoft.com/office/drawing/2014/main" id="{DCFFC3B4-8CD6-B761-7745-EA990F878483}"/>
                </a:ext>
              </a:extLst>
            </p:cNvPr>
            <p:cNvSpPr/>
            <p:nvPr/>
          </p:nvSpPr>
          <p:spPr>
            <a:xfrm flipH="1">
              <a:off x="7454547" y="3606483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11086;p59">
              <a:extLst>
                <a:ext uri="{FF2B5EF4-FFF2-40B4-BE49-F238E27FC236}">
                  <a16:creationId xmlns:a16="http://schemas.microsoft.com/office/drawing/2014/main" id="{F3F995F8-9EC2-199E-5288-F13D47B6EBEB}"/>
                </a:ext>
              </a:extLst>
            </p:cNvPr>
            <p:cNvSpPr/>
            <p:nvPr/>
          </p:nvSpPr>
          <p:spPr>
            <a:xfrm flipH="1">
              <a:off x="7479714" y="3606483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11087;p59">
              <a:extLst>
                <a:ext uri="{FF2B5EF4-FFF2-40B4-BE49-F238E27FC236}">
                  <a16:creationId xmlns:a16="http://schemas.microsoft.com/office/drawing/2014/main" id="{DA4C757E-CDCD-6F46-F598-8E923E7EB203}"/>
                </a:ext>
              </a:extLst>
            </p:cNvPr>
            <p:cNvSpPr/>
            <p:nvPr/>
          </p:nvSpPr>
          <p:spPr>
            <a:xfrm flipH="1">
              <a:off x="7499103" y="3589686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11088;p59">
              <a:extLst>
                <a:ext uri="{FF2B5EF4-FFF2-40B4-BE49-F238E27FC236}">
                  <a16:creationId xmlns:a16="http://schemas.microsoft.com/office/drawing/2014/main" id="{8E364D6A-CD44-00D0-19E4-ADDA23C167AE}"/>
                </a:ext>
              </a:extLst>
            </p:cNvPr>
            <p:cNvSpPr/>
            <p:nvPr/>
          </p:nvSpPr>
          <p:spPr>
            <a:xfrm flipH="1">
              <a:off x="7521678" y="3564465"/>
              <a:ext cx="15554" cy="12368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11089;p59">
              <a:extLst>
                <a:ext uri="{FF2B5EF4-FFF2-40B4-BE49-F238E27FC236}">
                  <a16:creationId xmlns:a16="http://schemas.microsoft.com/office/drawing/2014/main" id="{70E7AA0E-7CC7-C7E5-2285-B67127ABB97E}"/>
                </a:ext>
              </a:extLst>
            </p:cNvPr>
            <p:cNvSpPr/>
            <p:nvPr/>
          </p:nvSpPr>
          <p:spPr>
            <a:xfrm flipH="1">
              <a:off x="7518437" y="3536705"/>
              <a:ext cx="15554" cy="11666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1"/>
                  </a:moveTo>
                  <a:cubicBezTo>
                    <a:pt x="0" y="1"/>
                    <a:pt x="0" y="216"/>
                    <a:pt x="144" y="216"/>
                  </a:cubicBezTo>
                  <a:cubicBezTo>
                    <a:pt x="287" y="216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11090;p59">
              <a:extLst>
                <a:ext uri="{FF2B5EF4-FFF2-40B4-BE49-F238E27FC236}">
                  <a16:creationId xmlns:a16="http://schemas.microsoft.com/office/drawing/2014/main" id="{6A581FBA-E2E8-2206-E526-71949CACB337}"/>
                </a:ext>
              </a:extLst>
            </p:cNvPr>
            <p:cNvSpPr/>
            <p:nvPr/>
          </p:nvSpPr>
          <p:spPr>
            <a:xfrm flipH="1">
              <a:off x="7507474" y="3503167"/>
              <a:ext cx="15554" cy="11666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5"/>
                    <a:pt x="144" y="215"/>
                  </a:cubicBezTo>
                  <a:cubicBezTo>
                    <a:pt x="287" y="215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11091;p59">
              <a:extLst>
                <a:ext uri="{FF2B5EF4-FFF2-40B4-BE49-F238E27FC236}">
                  <a16:creationId xmlns:a16="http://schemas.microsoft.com/office/drawing/2014/main" id="{0ECA9E08-A63B-5670-9B67-1E20CEE6EEF3}"/>
                </a:ext>
              </a:extLst>
            </p:cNvPr>
            <p:cNvSpPr/>
            <p:nvPr/>
          </p:nvSpPr>
          <p:spPr>
            <a:xfrm flipH="1">
              <a:off x="7488085" y="3488909"/>
              <a:ext cx="15554" cy="12368"/>
            </a:xfrm>
            <a:custGeom>
              <a:avLst/>
              <a:gdLst/>
              <a:ahLst/>
              <a:cxnLst/>
              <a:rect l="l" t="t" r="r" b="b"/>
              <a:pathLst>
                <a:path w="288" h="229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11092;p59">
              <a:extLst>
                <a:ext uri="{FF2B5EF4-FFF2-40B4-BE49-F238E27FC236}">
                  <a16:creationId xmlns:a16="http://schemas.microsoft.com/office/drawing/2014/main" id="{DE924BAA-2F43-BE3B-1DE5-24E6712F7B72}"/>
                </a:ext>
              </a:extLst>
            </p:cNvPr>
            <p:cNvSpPr/>
            <p:nvPr/>
          </p:nvSpPr>
          <p:spPr>
            <a:xfrm flipH="1">
              <a:off x="7457085" y="3486371"/>
              <a:ext cx="15554" cy="11666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5"/>
                    <a:pt x="144" y="215"/>
                  </a:cubicBezTo>
                  <a:cubicBezTo>
                    <a:pt x="287" y="215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11093;p59">
              <a:extLst>
                <a:ext uri="{FF2B5EF4-FFF2-40B4-BE49-F238E27FC236}">
                  <a16:creationId xmlns:a16="http://schemas.microsoft.com/office/drawing/2014/main" id="{E230615B-3342-C7F2-9838-7E5747AE7895}"/>
                </a:ext>
              </a:extLst>
            </p:cNvPr>
            <p:cNvSpPr/>
            <p:nvPr/>
          </p:nvSpPr>
          <p:spPr>
            <a:xfrm flipH="1">
              <a:off x="7423547" y="3491501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11094;p59">
              <a:extLst>
                <a:ext uri="{FF2B5EF4-FFF2-40B4-BE49-F238E27FC236}">
                  <a16:creationId xmlns:a16="http://schemas.microsoft.com/office/drawing/2014/main" id="{00E5FC7C-E09A-FECE-720E-05138C81F2E4}"/>
                </a:ext>
              </a:extLst>
            </p:cNvPr>
            <p:cNvSpPr/>
            <p:nvPr/>
          </p:nvSpPr>
          <p:spPr>
            <a:xfrm flipH="1">
              <a:off x="7400918" y="3514130"/>
              <a:ext cx="16202" cy="12314"/>
            </a:xfrm>
            <a:custGeom>
              <a:avLst/>
              <a:gdLst/>
              <a:ahLst/>
              <a:cxnLst/>
              <a:rect l="l" t="t" r="r" b="b"/>
              <a:pathLst>
                <a:path w="300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99" y="227"/>
                    <a:pt x="299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11095;p59">
              <a:extLst>
                <a:ext uri="{FF2B5EF4-FFF2-40B4-BE49-F238E27FC236}">
                  <a16:creationId xmlns:a16="http://schemas.microsoft.com/office/drawing/2014/main" id="{2615DED7-6069-2D9E-E6BF-168C81B44783}"/>
                </a:ext>
              </a:extLst>
            </p:cNvPr>
            <p:cNvSpPr/>
            <p:nvPr/>
          </p:nvSpPr>
          <p:spPr>
            <a:xfrm flipH="1">
              <a:off x="7398325" y="3545130"/>
              <a:ext cx="15554" cy="11666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0" y="0"/>
                    <a:pt x="0" y="215"/>
                    <a:pt x="144" y="215"/>
                  </a:cubicBezTo>
                  <a:cubicBezTo>
                    <a:pt x="287" y="215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11096;p59">
              <a:extLst>
                <a:ext uri="{FF2B5EF4-FFF2-40B4-BE49-F238E27FC236}">
                  <a16:creationId xmlns:a16="http://schemas.microsoft.com/office/drawing/2014/main" id="{3D289B8C-3D52-2D6B-F61C-E9BC5878EF8F}"/>
                </a:ext>
              </a:extLst>
            </p:cNvPr>
            <p:cNvSpPr/>
            <p:nvPr/>
          </p:nvSpPr>
          <p:spPr>
            <a:xfrm flipH="1">
              <a:off x="7462918" y="3583854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0" y="1"/>
                    <a:pt x="0" y="228"/>
                    <a:pt x="144" y="228"/>
                  </a:cubicBezTo>
                  <a:cubicBezTo>
                    <a:pt x="287" y="228"/>
                    <a:pt x="287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11097;p59">
              <a:extLst>
                <a:ext uri="{FF2B5EF4-FFF2-40B4-BE49-F238E27FC236}">
                  <a16:creationId xmlns:a16="http://schemas.microsoft.com/office/drawing/2014/main" id="{1CD9F69D-ABCD-9B2E-EC86-63DDBA00192E}"/>
                </a:ext>
              </a:extLst>
            </p:cNvPr>
            <p:cNvSpPr/>
            <p:nvPr/>
          </p:nvSpPr>
          <p:spPr>
            <a:xfrm flipH="1">
              <a:off x="7484899" y="3572890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11098;p59">
              <a:extLst>
                <a:ext uri="{FF2B5EF4-FFF2-40B4-BE49-F238E27FC236}">
                  <a16:creationId xmlns:a16="http://schemas.microsoft.com/office/drawing/2014/main" id="{329496D8-2D6D-BEB0-5BEE-0FCDFADBAB53}"/>
                </a:ext>
              </a:extLst>
            </p:cNvPr>
            <p:cNvSpPr/>
            <p:nvPr/>
          </p:nvSpPr>
          <p:spPr>
            <a:xfrm flipH="1">
              <a:off x="7490678" y="3547723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87" y="227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11099;p59">
              <a:extLst>
                <a:ext uri="{FF2B5EF4-FFF2-40B4-BE49-F238E27FC236}">
                  <a16:creationId xmlns:a16="http://schemas.microsoft.com/office/drawing/2014/main" id="{94D026D7-033C-5C37-76A0-F5DC8D917A24}"/>
                </a:ext>
              </a:extLst>
            </p:cNvPr>
            <p:cNvSpPr/>
            <p:nvPr/>
          </p:nvSpPr>
          <p:spPr>
            <a:xfrm flipH="1">
              <a:off x="7476474" y="3514130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0" y="0"/>
                    <a:pt x="0" y="227"/>
                    <a:pt x="144" y="227"/>
                  </a:cubicBezTo>
                  <a:cubicBezTo>
                    <a:pt x="287" y="227"/>
                    <a:pt x="287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11100;p59">
              <a:extLst>
                <a:ext uri="{FF2B5EF4-FFF2-40B4-BE49-F238E27FC236}">
                  <a16:creationId xmlns:a16="http://schemas.microsoft.com/office/drawing/2014/main" id="{75215B70-AED0-F766-2670-9D0C50A99615}"/>
                </a:ext>
              </a:extLst>
            </p:cNvPr>
            <p:cNvSpPr/>
            <p:nvPr/>
          </p:nvSpPr>
          <p:spPr>
            <a:xfrm flipH="1">
              <a:off x="7440343" y="3516723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0"/>
                  </a:moveTo>
                  <a:cubicBezTo>
                    <a:pt x="1" y="0"/>
                    <a:pt x="1" y="227"/>
                    <a:pt x="144" y="227"/>
                  </a:cubicBezTo>
                  <a:cubicBezTo>
                    <a:pt x="288" y="227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11101;p59">
              <a:extLst>
                <a:ext uri="{FF2B5EF4-FFF2-40B4-BE49-F238E27FC236}">
                  <a16:creationId xmlns:a16="http://schemas.microsoft.com/office/drawing/2014/main" id="{00C1016F-F840-57AC-98C0-913A5C4119AE}"/>
                </a:ext>
              </a:extLst>
            </p:cNvPr>
            <p:cNvSpPr/>
            <p:nvPr/>
          </p:nvSpPr>
          <p:spPr>
            <a:xfrm flipH="1">
              <a:off x="7423547" y="3539298"/>
              <a:ext cx="15554" cy="12314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144" y="1"/>
                  </a:moveTo>
                  <a:cubicBezTo>
                    <a:pt x="1" y="1"/>
                    <a:pt x="1" y="228"/>
                    <a:pt x="144" y="228"/>
                  </a:cubicBezTo>
                  <a:cubicBezTo>
                    <a:pt x="288" y="228"/>
                    <a:pt x="288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11102;p59">
              <a:extLst>
                <a:ext uri="{FF2B5EF4-FFF2-40B4-BE49-F238E27FC236}">
                  <a16:creationId xmlns:a16="http://schemas.microsoft.com/office/drawing/2014/main" id="{2804FF1F-B74C-2BDC-C630-1549FCEEF93C}"/>
                </a:ext>
              </a:extLst>
            </p:cNvPr>
            <p:cNvSpPr/>
            <p:nvPr/>
          </p:nvSpPr>
          <p:spPr>
            <a:xfrm flipH="1">
              <a:off x="7465510" y="3545130"/>
              <a:ext cx="15554" cy="11666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44" y="0"/>
                  </a:moveTo>
                  <a:cubicBezTo>
                    <a:pt x="1" y="0"/>
                    <a:pt x="1" y="215"/>
                    <a:pt x="144" y="215"/>
                  </a:cubicBezTo>
                  <a:cubicBezTo>
                    <a:pt x="288" y="215"/>
                    <a:pt x="288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7" name="Google Shape;4117;p42"/>
          <p:cNvSpPr/>
          <p:nvPr/>
        </p:nvSpPr>
        <p:spPr>
          <a:xfrm>
            <a:off x="4221297" y="1757222"/>
            <a:ext cx="711900" cy="7116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4118;p42"/>
          <p:cNvSpPr/>
          <p:nvPr/>
        </p:nvSpPr>
        <p:spPr>
          <a:xfrm>
            <a:off x="6855765" y="1757222"/>
            <a:ext cx="711900" cy="7116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0" name="Google Shape;4120;p42"/>
          <p:cNvSpPr/>
          <p:nvPr/>
        </p:nvSpPr>
        <p:spPr>
          <a:xfrm>
            <a:off x="1597715" y="1757222"/>
            <a:ext cx="711900" cy="7116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4122;p42"/>
          <p:cNvSpPr txBox="1">
            <a:spLocks noGrp="1"/>
          </p:cNvSpPr>
          <p:nvPr>
            <p:ph type="title"/>
          </p:nvPr>
        </p:nvSpPr>
        <p:spPr>
          <a:xfrm>
            <a:off x="713100" y="75812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Entidades</a:t>
            </a:r>
            <a:endParaRPr sz="4000"/>
          </a:p>
        </p:txBody>
      </p:sp>
      <p:sp>
        <p:nvSpPr>
          <p:cNvPr id="4124" name="Google Shape;4124;p42"/>
          <p:cNvSpPr txBox="1">
            <a:spLocks noGrp="1"/>
          </p:cNvSpPr>
          <p:nvPr>
            <p:ph type="subTitle" idx="2"/>
          </p:nvPr>
        </p:nvSpPr>
        <p:spPr>
          <a:xfrm>
            <a:off x="664115" y="2518523"/>
            <a:ext cx="2579100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Médico Veterinário</a:t>
            </a:r>
            <a:endParaRPr/>
          </a:p>
        </p:txBody>
      </p:sp>
      <p:sp>
        <p:nvSpPr>
          <p:cNvPr id="4126" name="Google Shape;4126;p42"/>
          <p:cNvSpPr txBox="1">
            <a:spLocks noGrp="1"/>
          </p:cNvSpPr>
          <p:nvPr>
            <p:ph type="subTitle" idx="4"/>
          </p:nvPr>
        </p:nvSpPr>
        <p:spPr>
          <a:xfrm>
            <a:off x="3593787" y="2523746"/>
            <a:ext cx="1956425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Prescrição</a:t>
            </a:r>
            <a:endParaRPr/>
          </a:p>
        </p:txBody>
      </p:sp>
      <p:sp>
        <p:nvSpPr>
          <p:cNvPr id="4128" name="Google Shape;4128;p42"/>
          <p:cNvSpPr txBox="1">
            <a:spLocks noGrp="1"/>
          </p:cNvSpPr>
          <p:nvPr>
            <p:ph type="subTitle" idx="6"/>
          </p:nvPr>
        </p:nvSpPr>
        <p:spPr>
          <a:xfrm>
            <a:off x="6495250" y="2523746"/>
            <a:ext cx="1530900" cy="3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Consulta</a:t>
            </a:r>
            <a:endParaRPr/>
          </a:p>
        </p:txBody>
      </p:sp>
      <p:cxnSp>
        <p:nvCxnSpPr>
          <p:cNvPr id="17" name="Conexão reta unidirecional 16">
            <a:extLst>
              <a:ext uri="{FF2B5EF4-FFF2-40B4-BE49-F238E27FC236}">
                <a16:creationId xmlns:a16="http://schemas.microsoft.com/office/drawing/2014/main" id="{1A22166C-5C4B-5B31-685D-0E1FEF39CFA7}"/>
              </a:ext>
            </a:extLst>
          </p:cNvPr>
          <p:cNvCxnSpPr>
            <a:cxnSpLocks/>
            <a:stCxn id="4120" idx="6"/>
            <a:endCxn id="4117" idx="2"/>
          </p:cNvCxnSpPr>
          <p:nvPr/>
        </p:nvCxnSpPr>
        <p:spPr>
          <a:xfrm>
            <a:off x="2309615" y="2113022"/>
            <a:ext cx="1911682" cy="0"/>
          </a:xfrm>
          <a:prstGeom prst="straightConnector1">
            <a:avLst/>
          </a:prstGeom>
          <a:ln w="19050" cmpd="sng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xão reta unidirecional 17">
            <a:extLst>
              <a:ext uri="{FF2B5EF4-FFF2-40B4-BE49-F238E27FC236}">
                <a16:creationId xmlns:a16="http://schemas.microsoft.com/office/drawing/2014/main" id="{A84AAE54-C4F2-61B1-D38B-82A17CED9FE0}"/>
              </a:ext>
            </a:extLst>
          </p:cNvPr>
          <p:cNvCxnSpPr>
            <a:cxnSpLocks/>
            <a:stCxn id="4117" idx="6"/>
            <a:endCxn id="4118" idx="2"/>
          </p:cNvCxnSpPr>
          <p:nvPr/>
        </p:nvCxnSpPr>
        <p:spPr>
          <a:xfrm>
            <a:off x="4933197" y="2113022"/>
            <a:ext cx="1922568" cy="0"/>
          </a:xfrm>
          <a:prstGeom prst="straightConnector1">
            <a:avLst/>
          </a:prstGeom>
          <a:ln w="19050" cmpd="sng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" name="Google Shape;4135;p42">
            <a:extLst>
              <a:ext uri="{FF2B5EF4-FFF2-40B4-BE49-F238E27FC236}">
                <a16:creationId xmlns:a16="http://schemas.microsoft.com/office/drawing/2014/main" id="{874E832D-55B3-5007-F245-D9A8C9949877}"/>
              </a:ext>
            </a:extLst>
          </p:cNvPr>
          <p:cNvGrpSpPr/>
          <p:nvPr/>
        </p:nvGrpSpPr>
        <p:grpSpPr>
          <a:xfrm>
            <a:off x="1747754" y="1881053"/>
            <a:ext cx="464445" cy="463937"/>
            <a:chOff x="1905258" y="2692310"/>
            <a:chExt cx="426997" cy="426569"/>
          </a:xfrm>
        </p:grpSpPr>
        <p:sp>
          <p:nvSpPr>
            <p:cNvPr id="4" name="Google Shape;4136;p42">
              <a:extLst>
                <a:ext uri="{FF2B5EF4-FFF2-40B4-BE49-F238E27FC236}">
                  <a16:creationId xmlns:a16="http://schemas.microsoft.com/office/drawing/2014/main" id="{7BAFF5A5-55AC-6CC9-50FA-3CFAC7371E81}"/>
                </a:ext>
              </a:extLst>
            </p:cNvPr>
            <p:cNvSpPr/>
            <p:nvPr/>
          </p:nvSpPr>
          <p:spPr>
            <a:xfrm>
              <a:off x="2176890" y="2721608"/>
              <a:ext cx="58596" cy="56030"/>
            </a:xfrm>
            <a:custGeom>
              <a:avLst/>
              <a:gdLst/>
              <a:ahLst/>
              <a:cxnLst/>
              <a:rect l="l" t="t" r="r" b="b"/>
              <a:pathLst>
                <a:path w="1644" h="1572" extrusionOk="0">
                  <a:moveTo>
                    <a:pt x="858" y="357"/>
                  </a:moveTo>
                  <a:cubicBezTo>
                    <a:pt x="977" y="357"/>
                    <a:pt x="1096" y="405"/>
                    <a:pt x="1168" y="476"/>
                  </a:cubicBezTo>
                  <a:cubicBezTo>
                    <a:pt x="1263" y="548"/>
                    <a:pt x="1310" y="667"/>
                    <a:pt x="1310" y="786"/>
                  </a:cubicBezTo>
                  <a:cubicBezTo>
                    <a:pt x="1310" y="905"/>
                    <a:pt x="1263" y="1000"/>
                    <a:pt x="1168" y="1096"/>
                  </a:cubicBezTo>
                  <a:cubicBezTo>
                    <a:pt x="1096" y="1167"/>
                    <a:pt x="977" y="1215"/>
                    <a:pt x="858" y="1215"/>
                  </a:cubicBezTo>
                  <a:cubicBezTo>
                    <a:pt x="763" y="1215"/>
                    <a:pt x="644" y="1167"/>
                    <a:pt x="572" y="1096"/>
                  </a:cubicBezTo>
                  <a:cubicBezTo>
                    <a:pt x="405" y="929"/>
                    <a:pt x="405" y="643"/>
                    <a:pt x="572" y="476"/>
                  </a:cubicBezTo>
                  <a:cubicBezTo>
                    <a:pt x="644" y="405"/>
                    <a:pt x="763" y="357"/>
                    <a:pt x="858" y="357"/>
                  </a:cubicBezTo>
                  <a:close/>
                  <a:moveTo>
                    <a:pt x="858" y="0"/>
                  </a:moveTo>
                  <a:cubicBezTo>
                    <a:pt x="667" y="0"/>
                    <a:pt x="453" y="72"/>
                    <a:pt x="310" y="238"/>
                  </a:cubicBezTo>
                  <a:cubicBezTo>
                    <a:pt x="1" y="524"/>
                    <a:pt x="1" y="1024"/>
                    <a:pt x="310" y="1334"/>
                  </a:cubicBezTo>
                  <a:cubicBezTo>
                    <a:pt x="453" y="1477"/>
                    <a:pt x="667" y="1572"/>
                    <a:pt x="858" y="1572"/>
                  </a:cubicBezTo>
                  <a:cubicBezTo>
                    <a:pt x="1072" y="1572"/>
                    <a:pt x="1263" y="1477"/>
                    <a:pt x="1429" y="1334"/>
                  </a:cubicBezTo>
                  <a:cubicBezTo>
                    <a:pt x="1572" y="1191"/>
                    <a:pt x="1644" y="1000"/>
                    <a:pt x="1644" y="786"/>
                  </a:cubicBezTo>
                  <a:cubicBezTo>
                    <a:pt x="1644" y="572"/>
                    <a:pt x="1572" y="381"/>
                    <a:pt x="1429" y="238"/>
                  </a:cubicBezTo>
                  <a:cubicBezTo>
                    <a:pt x="1263" y="72"/>
                    <a:pt x="1072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137;p42">
              <a:extLst>
                <a:ext uri="{FF2B5EF4-FFF2-40B4-BE49-F238E27FC236}">
                  <a16:creationId xmlns:a16="http://schemas.microsoft.com/office/drawing/2014/main" id="{97418127-B1E7-9ACB-618A-7D127DE78CBB}"/>
                </a:ext>
              </a:extLst>
            </p:cNvPr>
            <p:cNvSpPr/>
            <p:nvPr/>
          </p:nvSpPr>
          <p:spPr>
            <a:xfrm>
              <a:off x="2244789" y="2789507"/>
              <a:ext cx="58596" cy="55210"/>
            </a:xfrm>
            <a:custGeom>
              <a:avLst/>
              <a:gdLst/>
              <a:ahLst/>
              <a:cxnLst/>
              <a:rect l="l" t="t" r="r" b="b"/>
              <a:pathLst>
                <a:path w="1644" h="1549" extrusionOk="0">
                  <a:moveTo>
                    <a:pt x="858" y="357"/>
                  </a:moveTo>
                  <a:cubicBezTo>
                    <a:pt x="977" y="357"/>
                    <a:pt x="1096" y="381"/>
                    <a:pt x="1168" y="477"/>
                  </a:cubicBezTo>
                  <a:cubicBezTo>
                    <a:pt x="1239" y="548"/>
                    <a:pt x="1287" y="667"/>
                    <a:pt x="1287" y="786"/>
                  </a:cubicBezTo>
                  <a:cubicBezTo>
                    <a:pt x="1287" y="881"/>
                    <a:pt x="1239" y="1000"/>
                    <a:pt x="1168" y="1072"/>
                  </a:cubicBezTo>
                  <a:cubicBezTo>
                    <a:pt x="1096" y="1167"/>
                    <a:pt x="977" y="1215"/>
                    <a:pt x="858" y="1215"/>
                  </a:cubicBezTo>
                  <a:cubicBezTo>
                    <a:pt x="739" y="1215"/>
                    <a:pt x="644" y="1167"/>
                    <a:pt x="549" y="1072"/>
                  </a:cubicBezTo>
                  <a:cubicBezTo>
                    <a:pt x="382" y="905"/>
                    <a:pt x="382" y="643"/>
                    <a:pt x="549" y="477"/>
                  </a:cubicBezTo>
                  <a:cubicBezTo>
                    <a:pt x="644" y="381"/>
                    <a:pt x="739" y="357"/>
                    <a:pt x="858" y="357"/>
                  </a:cubicBezTo>
                  <a:close/>
                  <a:moveTo>
                    <a:pt x="858" y="0"/>
                  </a:moveTo>
                  <a:cubicBezTo>
                    <a:pt x="668" y="0"/>
                    <a:pt x="453" y="72"/>
                    <a:pt x="310" y="215"/>
                  </a:cubicBezTo>
                  <a:cubicBezTo>
                    <a:pt x="1" y="524"/>
                    <a:pt x="1" y="1024"/>
                    <a:pt x="310" y="1334"/>
                  </a:cubicBezTo>
                  <a:cubicBezTo>
                    <a:pt x="453" y="1477"/>
                    <a:pt x="668" y="1548"/>
                    <a:pt x="858" y="1548"/>
                  </a:cubicBezTo>
                  <a:cubicBezTo>
                    <a:pt x="1072" y="1548"/>
                    <a:pt x="1263" y="1477"/>
                    <a:pt x="1406" y="1334"/>
                  </a:cubicBezTo>
                  <a:cubicBezTo>
                    <a:pt x="1573" y="1191"/>
                    <a:pt x="1644" y="977"/>
                    <a:pt x="1644" y="786"/>
                  </a:cubicBezTo>
                  <a:cubicBezTo>
                    <a:pt x="1644" y="572"/>
                    <a:pt x="1573" y="381"/>
                    <a:pt x="1406" y="215"/>
                  </a:cubicBezTo>
                  <a:cubicBezTo>
                    <a:pt x="1263" y="72"/>
                    <a:pt x="1072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138;p42">
              <a:extLst>
                <a:ext uri="{FF2B5EF4-FFF2-40B4-BE49-F238E27FC236}">
                  <a16:creationId xmlns:a16="http://schemas.microsoft.com/office/drawing/2014/main" id="{066967DE-4664-A33A-300E-132B1056DB38}"/>
                </a:ext>
              </a:extLst>
            </p:cNvPr>
            <p:cNvSpPr/>
            <p:nvPr/>
          </p:nvSpPr>
          <p:spPr>
            <a:xfrm>
              <a:off x="1905258" y="2692310"/>
              <a:ext cx="426997" cy="426569"/>
            </a:xfrm>
            <a:custGeom>
              <a:avLst/>
              <a:gdLst/>
              <a:ahLst/>
              <a:cxnLst/>
              <a:rect l="l" t="t" r="r" b="b"/>
              <a:pathLst>
                <a:path w="11980" h="11968" extrusionOk="0">
                  <a:moveTo>
                    <a:pt x="8836" y="3156"/>
                  </a:moveTo>
                  <a:cubicBezTo>
                    <a:pt x="8789" y="3299"/>
                    <a:pt x="8789" y="3465"/>
                    <a:pt x="8789" y="3608"/>
                  </a:cubicBezTo>
                  <a:lnTo>
                    <a:pt x="7669" y="4728"/>
                  </a:lnTo>
                  <a:lnTo>
                    <a:pt x="7264" y="4323"/>
                  </a:lnTo>
                  <a:lnTo>
                    <a:pt x="8384" y="3204"/>
                  </a:lnTo>
                  <a:cubicBezTo>
                    <a:pt x="8550" y="3204"/>
                    <a:pt x="8693" y="3204"/>
                    <a:pt x="8836" y="3156"/>
                  </a:cubicBezTo>
                  <a:close/>
                  <a:moveTo>
                    <a:pt x="6121" y="3656"/>
                  </a:moveTo>
                  <a:cubicBezTo>
                    <a:pt x="6121" y="3656"/>
                    <a:pt x="6121" y="3656"/>
                    <a:pt x="6145" y="3680"/>
                  </a:cubicBezTo>
                  <a:lnTo>
                    <a:pt x="8312" y="5847"/>
                  </a:lnTo>
                  <a:cubicBezTo>
                    <a:pt x="8336" y="5871"/>
                    <a:pt x="8336" y="5895"/>
                    <a:pt x="8312" y="5895"/>
                  </a:cubicBezTo>
                  <a:lnTo>
                    <a:pt x="7979" y="6252"/>
                  </a:lnTo>
                  <a:cubicBezTo>
                    <a:pt x="7967" y="6264"/>
                    <a:pt x="7955" y="6270"/>
                    <a:pt x="7946" y="6270"/>
                  </a:cubicBezTo>
                  <a:cubicBezTo>
                    <a:pt x="7937" y="6270"/>
                    <a:pt x="7931" y="6264"/>
                    <a:pt x="7931" y="6252"/>
                  </a:cubicBezTo>
                  <a:lnTo>
                    <a:pt x="5740" y="4061"/>
                  </a:lnTo>
                  <a:cubicBezTo>
                    <a:pt x="5740" y="4061"/>
                    <a:pt x="5740" y="4037"/>
                    <a:pt x="5740" y="4013"/>
                  </a:cubicBezTo>
                  <a:lnTo>
                    <a:pt x="6097" y="3680"/>
                  </a:lnTo>
                  <a:cubicBezTo>
                    <a:pt x="6097" y="3656"/>
                    <a:pt x="6097" y="3656"/>
                    <a:pt x="6121" y="3656"/>
                  </a:cubicBezTo>
                  <a:close/>
                  <a:moveTo>
                    <a:pt x="1477" y="9729"/>
                  </a:moveTo>
                  <a:lnTo>
                    <a:pt x="2263" y="10515"/>
                  </a:lnTo>
                  <a:lnTo>
                    <a:pt x="2001" y="10776"/>
                  </a:lnTo>
                  <a:lnTo>
                    <a:pt x="1978" y="10776"/>
                  </a:lnTo>
                  <a:lnTo>
                    <a:pt x="1239" y="10014"/>
                  </a:lnTo>
                  <a:cubicBezTo>
                    <a:pt x="1216" y="10014"/>
                    <a:pt x="1216" y="9991"/>
                    <a:pt x="1216" y="9991"/>
                  </a:cubicBezTo>
                  <a:lnTo>
                    <a:pt x="1239" y="9991"/>
                  </a:lnTo>
                  <a:lnTo>
                    <a:pt x="1477" y="9729"/>
                  </a:lnTo>
                  <a:close/>
                  <a:moveTo>
                    <a:pt x="8491" y="0"/>
                  </a:moveTo>
                  <a:cubicBezTo>
                    <a:pt x="8080" y="0"/>
                    <a:pt x="7669" y="155"/>
                    <a:pt x="7360" y="465"/>
                  </a:cubicBezTo>
                  <a:cubicBezTo>
                    <a:pt x="6740" y="1108"/>
                    <a:pt x="6740" y="2108"/>
                    <a:pt x="7360" y="2727"/>
                  </a:cubicBezTo>
                  <a:cubicBezTo>
                    <a:pt x="7550" y="2918"/>
                    <a:pt x="7741" y="3037"/>
                    <a:pt x="7979" y="3108"/>
                  </a:cubicBezTo>
                  <a:lnTo>
                    <a:pt x="7026" y="4061"/>
                  </a:lnTo>
                  <a:lnTo>
                    <a:pt x="6383" y="3418"/>
                  </a:lnTo>
                  <a:cubicBezTo>
                    <a:pt x="6312" y="3346"/>
                    <a:pt x="6217" y="3323"/>
                    <a:pt x="6121" y="3323"/>
                  </a:cubicBezTo>
                  <a:cubicBezTo>
                    <a:pt x="6002" y="3323"/>
                    <a:pt x="5907" y="3346"/>
                    <a:pt x="5836" y="3418"/>
                  </a:cubicBezTo>
                  <a:lnTo>
                    <a:pt x="5502" y="3775"/>
                  </a:lnTo>
                  <a:cubicBezTo>
                    <a:pt x="5335" y="3918"/>
                    <a:pt x="5335" y="4156"/>
                    <a:pt x="5502" y="4323"/>
                  </a:cubicBezTo>
                  <a:lnTo>
                    <a:pt x="5550" y="4370"/>
                  </a:lnTo>
                  <a:lnTo>
                    <a:pt x="4931" y="4990"/>
                  </a:lnTo>
                  <a:cubicBezTo>
                    <a:pt x="4859" y="5061"/>
                    <a:pt x="4859" y="5156"/>
                    <a:pt x="4931" y="5228"/>
                  </a:cubicBezTo>
                  <a:cubicBezTo>
                    <a:pt x="4954" y="5263"/>
                    <a:pt x="4996" y="5281"/>
                    <a:pt x="5041" y="5281"/>
                  </a:cubicBezTo>
                  <a:cubicBezTo>
                    <a:pt x="5085" y="5281"/>
                    <a:pt x="5133" y="5263"/>
                    <a:pt x="5169" y="5228"/>
                  </a:cubicBezTo>
                  <a:lnTo>
                    <a:pt x="5788" y="4609"/>
                  </a:lnTo>
                  <a:lnTo>
                    <a:pt x="7383" y="6204"/>
                  </a:lnTo>
                  <a:lnTo>
                    <a:pt x="3192" y="10395"/>
                  </a:lnTo>
                  <a:cubicBezTo>
                    <a:pt x="3121" y="10467"/>
                    <a:pt x="3025" y="10503"/>
                    <a:pt x="2927" y="10503"/>
                  </a:cubicBezTo>
                  <a:cubicBezTo>
                    <a:pt x="2829" y="10503"/>
                    <a:pt x="2728" y="10467"/>
                    <a:pt x="2644" y="10395"/>
                  </a:cubicBezTo>
                  <a:lnTo>
                    <a:pt x="1597" y="9348"/>
                  </a:lnTo>
                  <a:cubicBezTo>
                    <a:pt x="1525" y="9276"/>
                    <a:pt x="1477" y="9181"/>
                    <a:pt x="1477" y="9062"/>
                  </a:cubicBezTo>
                  <a:cubicBezTo>
                    <a:pt x="1477" y="8967"/>
                    <a:pt x="1525" y="8871"/>
                    <a:pt x="1597" y="8800"/>
                  </a:cubicBezTo>
                  <a:lnTo>
                    <a:pt x="4597" y="5799"/>
                  </a:lnTo>
                  <a:cubicBezTo>
                    <a:pt x="4669" y="5728"/>
                    <a:pt x="4669" y="5633"/>
                    <a:pt x="4597" y="5561"/>
                  </a:cubicBezTo>
                  <a:cubicBezTo>
                    <a:pt x="4561" y="5525"/>
                    <a:pt x="4514" y="5508"/>
                    <a:pt x="4466" y="5508"/>
                  </a:cubicBezTo>
                  <a:cubicBezTo>
                    <a:pt x="4419" y="5508"/>
                    <a:pt x="4371" y="5525"/>
                    <a:pt x="4335" y="5561"/>
                  </a:cubicBezTo>
                  <a:lnTo>
                    <a:pt x="1358" y="8562"/>
                  </a:lnTo>
                  <a:cubicBezTo>
                    <a:pt x="1096" y="8800"/>
                    <a:pt x="1073" y="9181"/>
                    <a:pt x="1263" y="9467"/>
                  </a:cubicBezTo>
                  <a:lnTo>
                    <a:pt x="977" y="9752"/>
                  </a:lnTo>
                  <a:cubicBezTo>
                    <a:pt x="834" y="9872"/>
                    <a:pt x="834" y="10110"/>
                    <a:pt x="977" y="10253"/>
                  </a:cubicBezTo>
                  <a:lnTo>
                    <a:pt x="1239" y="10515"/>
                  </a:lnTo>
                  <a:lnTo>
                    <a:pt x="72" y="11681"/>
                  </a:lnTo>
                  <a:cubicBezTo>
                    <a:pt x="1" y="11753"/>
                    <a:pt x="1" y="11848"/>
                    <a:pt x="72" y="11920"/>
                  </a:cubicBezTo>
                  <a:cubicBezTo>
                    <a:pt x="96" y="11943"/>
                    <a:pt x="144" y="11967"/>
                    <a:pt x="191" y="11967"/>
                  </a:cubicBezTo>
                  <a:cubicBezTo>
                    <a:pt x="239" y="11967"/>
                    <a:pt x="287" y="11943"/>
                    <a:pt x="311" y="11920"/>
                  </a:cubicBezTo>
                  <a:lnTo>
                    <a:pt x="1477" y="10753"/>
                  </a:lnTo>
                  <a:lnTo>
                    <a:pt x="1739" y="11015"/>
                  </a:lnTo>
                  <a:cubicBezTo>
                    <a:pt x="1811" y="11086"/>
                    <a:pt x="1906" y="11110"/>
                    <a:pt x="2001" y="11110"/>
                  </a:cubicBezTo>
                  <a:cubicBezTo>
                    <a:pt x="2097" y="11110"/>
                    <a:pt x="2192" y="11086"/>
                    <a:pt x="2240" y="11015"/>
                  </a:cubicBezTo>
                  <a:lnTo>
                    <a:pt x="2525" y="10729"/>
                  </a:lnTo>
                  <a:cubicBezTo>
                    <a:pt x="2644" y="10824"/>
                    <a:pt x="2787" y="10848"/>
                    <a:pt x="2930" y="10848"/>
                  </a:cubicBezTo>
                  <a:cubicBezTo>
                    <a:pt x="3097" y="10848"/>
                    <a:pt x="3287" y="10776"/>
                    <a:pt x="3430" y="10657"/>
                  </a:cubicBezTo>
                  <a:lnTo>
                    <a:pt x="7622" y="6442"/>
                  </a:lnTo>
                  <a:lnTo>
                    <a:pt x="7669" y="6490"/>
                  </a:lnTo>
                  <a:cubicBezTo>
                    <a:pt x="7765" y="6561"/>
                    <a:pt x="7860" y="6609"/>
                    <a:pt x="7955" y="6609"/>
                  </a:cubicBezTo>
                  <a:cubicBezTo>
                    <a:pt x="8050" y="6609"/>
                    <a:pt x="8146" y="6585"/>
                    <a:pt x="8217" y="6490"/>
                  </a:cubicBezTo>
                  <a:lnTo>
                    <a:pt x="8574" y="6157"/>
                  </a:lnTo>
                  <a:cubicBezTo>
                    <a:pt x="8717" y="5990"/>
                    <a:pt x="8717" y="5752"/>
                    <a:pt x="8574" y="5609"/>
                  </a:cubicBezTo>
                  <a:lnTo>
                    <a:pt x="7931" y="4966"/>
                  </a:lnTo>
                  <a:lnTo>
                    <a:pt x="8884" y="4013"/>
                  </a:lnTo>
                  <a:cubicBezTo>
                    <a:pt x="8955" y="4251"/>
                    <a:pt x="9074" y="4466"/>
                    <a:pt x="9265" y="4632"/>
                  </a:cubicBezTo>
                  <a:cubicBezTo>
                    <a:pt x="9574" y="4942"/>
                    <a:pt x="9955" y="5109"/>
                    <a:pt x="10384" y="5109"/>
                  </a:cubicBezTo>
                  <a:cubicBezTo>
                    <a:pt x="10813" y="5109"/>
                    <a:pt x="11218" y="4942"/>
                    <a:pt x="11527" y="4632"/>
                  </a:cubicBezTo>
                  <a:cubicBezTo>
                    <a:pt x="11622" y="4537"/>
                    <a:pt x="11718" y="4418"/>
                    <a:pt x="11789" y="4275"/>
                  </a:cubicBezTo>
                  <a:cubicBezTo>
                    <a:pt x="11837" y="4204"/>
                    <a:pt x="11813" y="4085"/>
                    <a:pt x="11718" y="4037"/>
                  </a:cubicBezTo>
                  <a:cubicBezTo>
                    <a:pt x="11691" y="4024"/>
                    <a:pt x="11665" y="4018"/>
                    <a:pt x="11639" y="4018"/>
                  </a:cubicBezTo>
                  <a:cubicBezTo>
                    <a:pt x="11573" y="4018"/>
                    <a:pt x="11514" y="4057"/>
                    <a:pt x="11480" y="4108"/>
                  </a:cubicBezTo>
                  <a:cubicBezTo>
                    <a:pt x="11432" y="4204"/>
                    <a:pt x="11360" y="4299"/>
                    <a:pt x="11265" y="4394"/>
                  </a:cubicBezTo>
                  <a:cubicBezTo>
                    <a:pt x="11027" y="4632"/>
                    <a:pt x="10717" y="4751"/>
                    <a:pt x="10384" y="4751"/>
                  </a:cubicBezTo>
                  <a:cubicBezTo>
                    <a:pt x="10051" y="4751"/>
                    <a:pt x="9741" y="4632"/>
                    <a:pt x="9503" y="4394"/>
                  </a:cubicBezTo>
                  <a:cubicBezTo>
                    <a:pt x="9122" y="4013"/>
                    <a:pt x="9027" y="3442"/>
                    <a:pt x="9265" y="2965"/>
                  </a:cubicBezTo>
                  <a:cubicBezTo>
                    <a:pt x="9312" y="2894"/>
                    <a:pt x="9289" y="2799"/>
                    <a:pt x="9241" y="2751"/>
                  </a:cubicBezTo>
                  <a:cubicBezTo>
                    <a:pt x="9212" y="2722"/>
                    <a:pt x="9164" y="2701"/>
                    <a:pt x="9115" y="2701"/>
                  </a:cubicBezTo>
                  <a:cubicBezTo>
                    <a:pt x="9085" y="2701"/>
                    <a:pt x="9054" y="2709"/>
                    <a:pt x="9027" y="2727"/>
                  </a:cubicBezTo>
                  <a:cubicBezTo>
                    <a:pt x="8852" y="2815"/>
                    <a:pt x="8664" y="2857"/>
                    <a:pt x="8478" y="2857"/>
                  </a:cubicBezTo>
                  <a:cubicBezTo>
                    <a:pt x="8157" y="2857"/>
                    <a:pt x="7839" y="2730"/>
                    <a:pt x="7598" y="2489"/>
                  </a:cubicBezTo>
                  <a:cubicBezTo>
                    <a:pt x="7122" y="1989"/>
                    <a:pt x="7122" y="1203"/>
                    <a:pt x="7598" y="727"/>
                  </a:cubicBezTo>
                  <a:cubicBezTo>
                    <a:pt x="7848" y="477"/>
                    <a:pt x="8169" y="352"/>
                    <a:pt x="8488" y="352"/>
                  </a:cubicBezTo>
                  <a:cubicBezTo>
                    <a:pt x="8806" y="352"/>
                    <a:pt x="9122" y="477"/>
                    <a:pt x="9360" y="727"/>
                  </a:cubicBezTo>
                  <a:cubicBezTo>
                    <a:pt x="9741" y="1108"/>
                    <a:pt x="9836" y="1679"/>
                    <a:pt x="9598" y="2156"/>
                  </a:cubicBezTo>
                  <a:cubicBezTo>
                    <a:pt x="9574" y="2227"/>
                    <a:pt x="9598" y="2299"/>
                    <a:pt x="9646" y="2346"/>
                  </a:cubicBezTo>
                  <a:cubicBezTo>
                    <a:pt x="9681" y="2381"/>
                    <a:pt x="9728" y="2403"/>
                    <a:pt x="9779" y="2403"/>
                  </a:cubicBezTo>
                  <a:cubicBezTo>
                    <a:pt x="9798" y="2403"/>
                    <a:pt x="9817" y="2400"/>
                    <a:pt x="9836" y="2394"/>
                  </a:cubicBezTo>
                  <a:cubicBezTo>
                    <a:pt x="10011" y="2306"/>
                    <a:pt x="10199" y="2264"/>
                    <a:pt x="10385" y="2264"/>
                  </a:cubicBezTo>
                  <a:cubicBezTo>
                    <a:pt x="10706" y="2264"/>
                    <a:pt x="11024" y="2391"/>
                    <a:pt x="11265" y="2632"/>
                  </a:cubicBezTo>
                  <a:cubicBezTo>
                    <a:pt x="11480" y="2846"/>
                    <a:pt x="11622" y="3132"/>
                    <a:pt x="11646" y="3418"/>
                  </a:cubicBezTo>
                  <a:cubicBezTo>
                    <a:pt x="11646" y="3513"/>
                    <a:pt x="11718" y="3585"/>
                    <a:pt x="11813" y="3585"/>
                  </a:cubicBezTo>
                  <a:cubicBezTo>
                    <a:pt x="11908" y="3585"/>
                    <a:pt x="11980" y="3513"/>
                    <a:pt x="11980" y="3394"/>
                  </a:cubicBezTo>
                  <a:cubicBezTo>
                    <a:pt x="11956" y="3013"/>
                    <a:pt x="11789" y="2656"/>
                    <a:pt x="11527" y="2370"/>
                  </a:cubicBezTo>
                  <a:cubicBezTo>
                    <a:pt x="11209" y="2071"/>
                    <a:pt x="10803" y="1903"/>
                    <a:pt x="10389" y="1903"/>
                  </a:cubicBezTo>
                  <a:cubicBezTo>
                    <a:pt x="10276" y="1903"/>
                    <a:pt x="10163" y="1916"/>
                    <a:pt x="10051" y="1941"/>
                  </a:cubicBezTo>
                  <a:cubicBezTo>
                    <a:pt x="10170" y="1417"/>
                    <a:pt x="10003" y="870"/>
                    <a:pt x="9622" y="465"/>
                  </a:cubicBezTo>
                  <a:cubicBezTo>
                    <a:pt x="9312" y="155"/>
                    <a:pt x="8902" y="0"/>
                    <a:pt x="8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139;p42">
              <a:extLst>
                <a:ext uri="{FF2B5EF4-FFF2-40B4-BE49-F238E27FC236}">
                  <a16:creationId xmlns:a16="http://schemas.microsoft.com/office/drawing/2014/main" id="{F5044853-0305-1452-5C81-E11F6A3BF6EA}"/>
                </a:ext>
              </a:extLst>
            </p:cNvPr>
            <p:cNvSpPr/>
            <p:nvPr/>
          </p:nvSpPr>
          <p:spPr>
            <a:xfrm>
              <a:off x="2115763" y="2910656"/>
              <a:ext cx="19568" cy="18071"/>
            </a:xfrm>
            <a:custGeom>
              <a:avLst/>
              <a:gdLst/>
              <a:ahLst/>
              <a:cxnLst/>
              <a:rect l="l" t="t" r="r" b="b"/>
              <a:pathLst>
                <a:path w="549" h="507" extrusionOk="0">
                  <a:moveTo>
                    <a:pt x="200" y="1"/>
                  </a:moveTo>
                  <a:cubicBezTo>
                    <a:pt x="156" y="1"/>
                    <a:pt x="108" y="19"/>
                    <a:pt x="72" y="54"/>
                  </a:cubicBezTo>
                  <a:cubicBezTo>
                    <a:pt x="1" y="126"/>
                    <a:pt x="1" y="221"/>
                    <a:pt x="72" y="292"/>
                  </a:cubicBezTo>
                  <a:lnTo>
                    <a:pt x="239" y="459"/>
                  </a:lnTo>
                  <a:cubicBezTo>
                    <a:pt x="263" y="507"/>
                    <a:pt x="311" y="507"/>
                    <a:pt x="358" y="507"/>
                  </a:cubicBezTo>
                  <a:cubicBezTo>
                    <a:pt x="406" y="507"/>
                    <a:pt x="453" y="507"/>
                    <a:pt x="477" y="459"/>
                  </a:cubicBezTo>
                  <a:cubicBezTo>
                    <a:pt x="549" y="388"/>
                    <a:pt x="549" y="292"/>
                    <a:pt x="477" y="221"/>
                  </a:cubicBezTo>
                  <a:lnTo>
                    <a:pt x="311" y="54"/>
                  </a:lnTo>
                  <a:cubicBezTo>
                    <a:pt x="287" y="19"/>
                    <a:pt x="245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140;p42">
              <a:extLst>
                <a:ext uri="{FF2B5EF4-FFF2-40B4-BE49-F238E27FC236}">
                  <a16:creationId xmlns:a16="http://schemas.microsoft.com/office/drawing/2014/main" id="{87F381A3-C96B-254F-E3DF-A5FCB0C59AE6}"/>
                </a:ext>
              </a:extLst>
            </p:cNvPr>
            <p:cNvSpPr/>
            <p:nvPr/>
          </p:nvSpPr>
          <p:spPr>
            <a:xfrm>
              <a:off x="2078444" y="2925947"/>
              <a:ext cx="30581" cy="29120"/>
            </a:xfrm>
            <a:custGeom>
              <a:avLst/>
              <a:gdLst/>
              <a:ahLst/>
              <a:cxnLst/>
              <a:rect l="l" t="t" r="r" b="b"/>
              <a:pathLst>
                <a:path w="858" h="817" extrusionOk="0">
                  <a:moveTo>
                    <a:pt x="203" y="0"/>
                  </a:moveTo>
                  <a:cubicBezTo>
                    <a:pt x="155" y="0"/>
                    <a:pt x="107" y="18"/>
                    <a:pt x="72" y="54"/>
                  </a:cubicBezTo>
                  <a:cubicBezTo>
                    <a:pt x="0" y="125"/>
                    <a:pt x="0" y="244"/>
                    <a:pt x="72" y="292"/>
                  </a:cubicBezTo>
                  <a:lnTo>
                    <a:pt x="548" y="768"/>
                  </a:lnTo>
                  <a:cubicBezTo>
                    <a:pt x="572" y="816"/>
                    <a:pt x="619" y="816"/>
                    <a:pt x="667" y="816"/>
                  </a:cubicBezTo>
                  <a:cubicBezTo>
                    <a:pt x="715" y="816"/>
                    <a:pt x="762" y="816"/>
                    <a:pt x="786" y="768"/>
                  </a:cubicBezTo>
                  <a:cubicBezTo>
                    <a:pt x="857" y="697"/>
                    <a:pt x="857" y="602"/>
                    <a:pt x="786" y="530"/>
                  </a:cubicBezTo>
                  <a:lnTo>
                    <a:pt x="334" y="54"/>
                  </a:lnTo>
                  <a:cubicBezTo>
                    <a:pt x="298" y="18"/>
                    <a:pt x="250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141;p42">
              <a:extLst>
                <a:ext uri="{FF2B5EF4-FFF2-40B4-BE49-F238E27FC236}">
                  <a16:creationId xmlns:a16="http://schemas.microsoft.com/office/drawing/2014/main" id="{A9AC8388-F018-8F93-6B41-86A204DD1727}"/>
                </a:ext>
              </a:extLst>
            </p:cNvPr>
            <p:cNvSpPr/>
            <p:nvPr/>
          </p:nvSpPr>
          <p:spPr>
            <a:xfrm>
              <a:off x="2063155" y="2963299"/>
              <a:ext cx="19568" cy="18071"/>
            </a:xfrm>
            <a:custGeom>
              <a:avLst/>
              <a:gdLst/>
              <a:ahLst/>
              <a:cxnLst/>
              <a:rect l="l" t="t" r="r" b="b"/>
              <a:pathLst>
                <a:path w="549" h="507" extrusionOk="0">
                  <a:moveTo>
                    <a:pt x="200" y="0"/>
                  </a:moveTo>
                  <a:cubicBezTo>
                    <a:pt x="155" y="0"/>
                    <a:pt x="108" y="18"/>
                    <a:pt x="72" y="54"/>
                  </a:cubicBezTo>
                  <a:cubicBezTo>
                    <a:pt x="0" y="125"/>
                    <a:pt x="0" y="244"/>
                    <a:pt x="72" y="292"/>
                  </a:cubicBezTo>
                  <a:lnTo>
                    <a:pt x="239" y="459"/>
                  </a:lnTo>
                  <a:cubicBezTo>
                    <a:pt x="262" y="506"/>
                    <a:pt x="310" y="506"/>
                    <a:pt x="358" y="506"/>
                  </a:cubicBezTo>
                  <a:cubicBezTo>
                    <a:pt x="405" y="506"/>
                    <a:pt x="453" y="506"/>
                    <a:pt x="477" y="459"/>
                  </a:cubicBezTo>
                  <a:cubicBezTo>
                    <a:pt x="548" y="387"/>
                    <a:pt x="548" y="292"/>
                    <a:pt x="477" y="221"/>
                  </a:cubicBezTo>
                  <a:lnTo>
                    <a:pt x="310" y="54"/>
                  </a:lnTo>
                  <a:cubicBezTo>
                    <a:pt x="286" y="18"/>
                    <a:pt x="245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142;p42">
              <a:extLst>
                <a:ext uri="{FF2B5EF4-FFF2-40B4-BE49-F238E27FC236}">
                  <a16:creationId xmlns:a16="http://schemas.microsoft.com/office/drawing/2014/main" id="{5A76EC99-7C9E-84C2-4B74-E25090DDE587}"/>
                </a:ext>
              </a:extLst>
            </p:cNvPr>
            <p:cNvSpPr/>
            <p:nvPr/>
          </p:nvSpPr>
          <p:spPr>
            <a:xfrm>
              <a:off x="2025801" y="2978554"/>
              <a:ext cx="30581" cy="29120"/>
            </a:xfrm>
            <a:custGeom>
              <a:avLst/>
              <a:gdLst/>
              <a:ahLst/>
              <a:cxnLst/>
              <a:rect l="l" t="t" r="r" b="b"/>
              <a:pathLst>
                <a:path w="858" h="817" extrusionOk="0">
                  <a:moveTo>
                    <a:pt x="200" y="1"/>
                  </a:moveTo>
                  <a:cubicBezTo>
                    <a:pt x="155" y="1"/>
                    <a:pt x="108" y="19"/>
                    <a:pt x="72" y="54"/>
                  </a:cubicBezTo>
                  <a:cubicBezTo>
                    <a:pt x="1" y="126"/>
                    <a:pt x="1" y="245"/>
                    <a:pt x="72" y="316"/>
                  </a:cubicBezTo>
                  <a:lnTo>
                    <a:pt x="548" y="769"/>
                  </a:lnTo>
                  <a:cubicBezTo>
                    <a:pt x="572" y="817"/>
                    <a:pt x="620" y="817"/>
                    <a:pt x="667" y="817"/>
                  </a:cubicBezTo>
                  <a:cubicBezTo>
                    <a:pt x="715" y="817"/>
                    <a:pt x="763" y="817"/>
                    <a:pt x="787" y="769"/>
                  </a:cubicBezTo>
                  <a:cubicBezTo>
                    <a:pt x="858" y="697"/>
                    <a:pt x="858" y="602"/>
                    <a:pt x="787" y="531"/>
                  </a:cubicBezTo>
                  <a:lnTo>
                    <a:pt x="310" y="54"/>
                  </a:lnTo>
                  <a:cubicBezTo>
                    <a:pt x="286" y="19"/>
                    <a:pt x="245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143;p42">
              <a:extLst>
                <a:ext uri="{FF2B5EF4-FFF2-40B4-BE49-F238E27FC236}">
                  <a16:creationId xmlns:a16="http://schemas.microsoft.com/office/drawing/2014/main" id="{CADCD517-0B2D-E56E-3841-1A6F98C947C5}"/>
                </a:ext>
              </a:extLst>
            </p:cNvPr>
            <p:cNvSpPr/>
            <p:nvPr/>
          </p:nvSpPr>
          <p:spPr>
            <a:xfrm>
              <a:off x="2010511" y="3015908"/>
              <a:ext cx="19568" cy="18071"/>
            </a:xfrm>
            <a:custGeom>
              <a:avLst/>
              <a:gdLst/>
              <a:ahLst/>
              <a:cxnLst/>
              <a:rect l="l" t="t" r="r" b="b"/>
              <a:pathLst>
                <a:path w="549" h="507" extrusionOk="0">
                  <a:moveTo>
                    <a:pt x="191" y="1"/>
                  </a:moveTo>
                  <a:cubicBezTo>
                    <a:pt x="150" y="1"/>
                    <a:pt x="108" y="19"/>
                    <a:pt x="72" y="54"/>
                  </a:cubicBezTo>
                  <a:cubicBezTo>
                    <a:pt x="1" y="126"/>
                    <a:pt x="1" y="245"/>
                    <a:pt x="72" y="292"/>
                  </a:cubicBezTo>
                  <a:lnTo>
                    <a:pt x="239" y="459"/>
                  </a:lnTo>
                  <a:cubicBezTo>
                    <a:pt x="263" y="507"/>
                    <a:pt x="311" y="507"/>
                    <a:pt x="358" y="507"/>
                  </a:cubicBezTo>
                  <a:cubicBezTo>
                    <a:pt x="406" y="507"/>
                    <a:pt x="453" y="507"/>
                    <a:pt x="477" y="459"/>
                  </a:cubicBezTo>
                  <a:cubicBezTo>
                    <a:pt x="549" y="388"/>
                    <a:pt x="549" y="292"/>
                    <a:pt x="477" y="221"/>
                  </a:cubicBezTo>
                  <a:lnTo>
                    <a:pt x="311" y="54"/>
                  </a:lnTo>
                  <a:cubicBezTo>
                    <a:pt x="275" y="19"/>
                    <a:pt x="233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11286;p60">
            <a:extLst>
              <a:ext uri="{FF2B5EF4-FFF2-40B4-BE49-F238E27FC236}">
                <a16:creationId xmlns:a16="http://schemas.microsoft.com/office/drawing/2014/main" id="{0626DB30-E8EC-7179-8160-E7B7C1158C16}"/>
              </a:ext>
            </a:extLst>
          </p:cNvPr>
          <p:cNvGrpSpPr/>
          <p:nvPr/>
        </p:nvGrpSpPr>
        <p:grpSpPr>
          <a:xfrm>
            <a:off x="6998234" y="1918028"/>
            <a:ext cx="426962" cy="426962"/>
            <a:chOff x="3995905" y="4061017"/>
            <a:chExt cx="426962" cy="426962"/>
          </a:xfrm>
        </p:grpSpPr>
        <p:sp>
          <p:nvSpPr>
            <p:cNvPr id="13" name="Google Shape;11287;p60">
              <a:extLst>
                <a:ext uri="{FF2B5EF4-FFF2-40B4-BE49-F238E27FC236}">
                  <a16:creationId xmlns:a16="http://schemas.microsoft.com/office/drawing/2014/main" id="{46458236-8781-646A-EFA1-28418808208A}"/>
                </a:ext>
              </a:extLst>
            </p:cNvPr>
            <p:cNvSpPr/>
            <p:nvPr/>
          </p:nvSpPr>
          <p:spPr>
            <a:xfrm>
              <a:off x="3995905" y="4061017"/>
              <a:ext cx="426962" cy="426962"/>
            </a:xfrm>
            <a:custGeom>
              <a:avLst/>
              <a:gdLst/>
              <a:ahLst/>
              <a:cxnLst/>
              <a:rect l="l" t="t" r="r" b="b"/>
              <a:pathLst>
                <a:path w="11979" h="11979" extrusionOk="0">
                  <a:moveTo>
                    <a:pt x="6978" y="1191"/>
                  </a:moveTo>
                  <a:lnTo>
                    <a:pt x="6978" y="4739"/>
                  </a:lnTo>
                  <a:cubicBezTo>
                    <a:pt x="6978" y="4882"/>
                    <a:pt x="7097" y="5001"/>
                    <a:pt x="7240" y="5001"/>
                  </a:cubicBezTo>
                  <a:lnTo>
                    <a:pt x="10788" y="5001"/>
                  </a:lnTo>
                  <a:lnTo>
                    <a:pt x="10788" y="6978"/>
                  </a:lnTo>
                  <a:lnTo>
                    <a:pt x="10359" y="6978"/>
                  </a:lnTo>
                  <a:cubicBezTo>
                    <a:pt x="9955" y="6263"/>
                    <a:pt x="9192" y="5811"/>
                    <a:pt x="8311" y="5811"/>
                  </a:cubicBezTo>
                  <a:cubicBezTo>
                    <a:pt x="7716" y="5811"/>
                    <a:pt x="7144" y="6025"/>
                    <a:pt x="6692" y="6430"/>
                  </a:cubicBezTo>
                  <a:cubicBezTo>
                    <a:pt x="6620" y="6501"/>
                    <a:pt x="6620" y="6597"/>
                    <a:pt x="6692" y="6668"/>
                  </a:cubicBezTo>
                  <a:cubicBezTo>
                    <a:pt x="6720" y="6710"/>
                    <a:pt x="6771" y="6735"/>
                    <a:pt x="6824" y="6735"/>
                  </a:cubicBezTo>
                  <a:cubicBezTo>
                    <a:pt x="6862" y="6735"/>
                    <a:pt x="6900" y="6722"/>
                    <a:pt x="6930" y="6692"/>
                  </a:cubicBezTo>
                  <a:cubicBezTo>
                    <a:pt x="7311" y="6335"/>
                    <a:pt x="7811" y="6144"/>
                    <a:pt x="8311" y="6144"/>
                  </a:cubicBezTo>
                  <a:cubicBezTo>
                    <a:pt x="9431" y="6144"/>
                    <a:pt x="10359" y="7073"/>
                    <a:pt x="10359" y="8192"/>
                  </a:cubicBezTo>
                  <a:cubicBezTo>
                    <a:pt x="10359" y="9335"/>
                    <a:pt x="9431" y="10240"/>
                    <a:pt x="8311" y="10240"/>
                  </a:cubicBezTo>
                  <a:cubicBezTo>
                    <a:pt x="7192" y="10240"/>
                    <a:pt x="6263" y="9335"/>
                    <a:pt x="6263" y="8192"/>
                  </a:cubicBezTo>
                  <a:cubicBezTo>
                    <a:pt x="6263" y="7883"/>
                    <a:pt x="6335" y="7573"/>
                    <a:pt x="6478" y="7287"/>
                  </a:cubicBezTo>
                  <a:cubicBezTo>
                    <a:pt x="6525" y="7192"/>
                    <a:pt x="6501" y="7097"/>
                    <a:pt x="6406" y="7049"/>
                  </a:cubicBezTo>
                  <a:cubicBezTo>
                    <a:pt x="6380" y="7036"/>
                    <a:pt x="6353" y="7030"/>
                    <a:pt x="6327" y="7030"/>
                  </a:cubicBezTo>
                  <a:cubicBezTo>
                    <a:pt x="6261" y="7030"/>
                    <a:pt x="6202" y="7069"/>
                    <a:pt x="6168" y="7121"/>
                  </a:cubicBezTo>
                  <a:cubicBezTo>
                    <a:pt x="6001" y="7454"/>
                    <a:pt x="5906" y="7811"/>
                    <a:pt x="5906" y="8192"/>
                  </a:cubicBezTo>
                  <a:cubicBezTo>
                    <a:pt x="5906" y="9026"/>
                    <a:pt x="6335" y="9740"/>
                    <a:pt x="6978" y="10193"/>
                  </a:cubicBezTo>
                  <a:lnTo>
                    <a:pt x="6978" y="10788"/>
                  </a:lnTo>
                  <a:lnTo>
                    <a:pt x="5001" y="10788"/>
                  </a:lnTo>
                  <a:lnTo>
                    <a:pt x="5001" y="7240"/>
                  </a:lnTo>
                  <a:cubicBezTo>
                    <a:pt x="5001" y="7097"/>
                    <a:pt x="4882" y="6978"/>
                    <a:pt x="4739" y="6978"/>
                  </a:cubicBezTo>
                  <a:lnTo>
                    <a:pt x="1191" y="6978"/>
                  </a:lnTo>
                  <a:lnTo>
                    <a:pt x="1191" y="5001"/>
                  </a:lnTo>
                  <a:lnTo>
                    <a:pt x="4739" y="5001"/>
                  </a:lnTo>
                  <a:cubicBezTo>
                    <a:pt x="4882" y="5001"/>
                    <a:pt x="5001" y="4882"/>
                    <a:pt x="5001" y="4739"/>
                  </a:cubicBezTo>
                  <a:lnTo>
                    <a:pt x="5001" y="1191"/>
                  </a:lnTo>
                  <a:close/>
                  <a:moveTo>
                    <a:pt x="4382" y="0"/>
                  </a:moveTo>
                  <a:cubicBezTo>
                    <a:pt x="4120" y="0"/>
                    <a:pt x="3906" y="214"/>
                    <a:pt x="3906" y="476"/>
                  </a:cubicBezTo>
                  <a:lnTo>
                    <a:pt x="3906" y="2501"/>
                  </a:lnTo>
                  <a:cubicBezTo>
                    <a:pt x="3906" y="2596"/>
                    <a:pt x="3977" y="2667"/>
                    <a:pt x="4096" y="2667"/>
                  </a:cubicBezTo>
                  <a:cubicBezTo>
                    <a:pt x="4191" y="2667"/>
                    <a:pt x="4263" y="2596"/>
                    <a:pt x="4263" y="2501"/>
                  </a:cubicBezTo>
                  <a:lnTo>
                    <a:pt x="4263" y="476"/>
                  </a:lnTo>
                  <a:cubicBezTo>
                    <a:pt x="4263" y="405"/>
                    <a:pt x="4310" y="357"/>
                    <a:pt x="4382" y="357"/>
                  </a:cubicBezTo>
                  <a:lnTo>
                    <a:pt x="7597" y="357"/>
                  </a:lnTo>
                  <a:cubicBezTo>
                    <a:pt x="7668" y="357"/>
                    <a:pt x="7716" y="405"/>
                    <a:pt x="7716" y="476"/>
                  </a:cubicBezTo>
                  <a:lnTo>
                    <a:pt x="7716" y="3882"/>
                  </a:lnTo>
                  <a:cubicBezTo>
                    <a:pt x="7716" y="4096"/>
                    <a:pt x="7883" y="4263"/>
                    <a:pt x="8097" y="4263"/>
                  </a:cubicBezTo>
                  <a:lnTo>
                    <a:pt x="11502" y="4263"/>
                  </a:lnTo>
                  <a:cubicBezTo>
                    <a:pt x="11574" y="4263"/>
                    <a:pt x="11622" y="4311"/>
                    <a:pt x="11622" y="4382"/>
                  </a:cubicBezTo>
                  <a:lnTo>
                    <a:pt x="11622" y="7597"/>
                  </a:lnTo>
                  <a:cubicBezTo>
                    <a:pt x="11622" y="7668"/>
                    <a:pt x="11574" y="7716"/>
                    <a:pt x="11502" y="7716"/>
                  </a:cubicBezTo>
                  <a:lnTo>
                    <a:pt x="10669" y="7716"/>
                  </a:lnTo>
                  <a:cubicBezTo>
                    <a:pt x="10621" y="7573"/>
                    <a:pt x="10598" y="7454"/>
                    <a:pt x="10550" y="7311"/>
                  </a:cubicBezTo>
                  <a:lnTo>
                    <a:pt x="10836" y="7311"/>
                  </a:lnTo>
                  <a:cubicBezTo>
                    <a:pt x="11002" y="7311"/>
                    <a:pt x="11121" y="7192"/>
                    <a:pt x="11121" y="7049"/>
                  </a:cubicBezTo>
                  <a:lnTo>
                    <a:pt x="11121" y="4930"/>
                  </a:lnTo>
                  <a:cubicBezTo>
                    <a:pt x="11121" y="4787"/>
                    <a:pt x="11002" y="4668"/>
                    <a:pt x="10836" y="4668"/>
                  </a:cubicBezTo>
                  <a:lnTo>
                    <a:pt x="7311" y="4668"/>
                  </a:lnTo>
                  <a:lnTo>
                    <a:pt x="7311" y="1143"/>
                  </a:lnTo>
                  <a:cubicBezTo>
                    <a:pt x="7311" y="977"/>
                    <a:pt x="7192" y="857"/>
                    <a:pt x="7049" y="857"/>
                  </a:cubicBezTo>
                  <a:lnTo>
                    <a:pt x="4953" y="857"/>
                  </a:lnTo>
                  <a:cubicBezTo>
                    <a:pt x="4787" y="857"/>
                    <a:pt x="4668" y="977"/>
                    <a:pt x="4668" y="1143"/>
                  </a:cubicBezTo>
                  <a:lnTo>
                    <a:pt x="4668" y="4668"/>
                  </a:lnTo>
                  <a:lnTo>
                    <a:pt x="1143" y="4668"/>
                  </a:lnTo>
                  <a:cubicBezTo>
                    <a:pt x="976" y="4668"/>
                    <a:pt x="857" y="4787"/>
                    <a:pt x="857" y="4930"/>
                  </a:cubicBezTo>
                  <a:lnTo>
                    <a:pt x="857" y="7049"/>
                  </a:lnTo>
                  <a:cubicBezTo>
                    <a:pt x="857" y="7192"/>
                    <a:pt x="976" y="7311"/>
                    <a:pt x="1143" y="7311"/>
                  </a:cubicBezTo>
                  <a:lnTo>
                    <a:pt x="4668" y="7311"/>
                  </a:lnTo>
                  <a:lnTo>
                    <a:pt x="4668" y="10836"/>
                  </a:lnTo>
                  <a:cubicBezTo>
                    <a:pt x="4668" y="11002"/>
                    <a:pt x="4787" y="11121"/>
                    <a:pt x="4953" y="11121"/>
                  </a:cubicBezTo>
                  <a:lnTo>
                    <a:pt x="7049" y="11121"/>
                  </a:lnTo>
                  <a:cubicBezTo>
                    <a:pt x="7192" y="11121"/>
                    <a:pt x="7311" y="11002"/>
                    <a:pt x="7311" y="10836"/>
                  </a:cubicBezTo>
                  <a:lnTo>
                    <a:pt x="7311" y="10383"/>
                  </a:lnTo>
                  <a:cubicBezTo>
                    <a:pt x="7454" y="10431"/>
                    <a:pt x="7573" y="10478"/>
                    <a:pt x="7716" y="10526"/>
                  </a:cubicBezTo>
                  <a:lnTo>
                    <a:pt x="7716" y="11502"/>
                  </a:lnTo>
                  <a:cubicBezTo>
                    <a:pt x="7716" y="11574"/>
                    <a:pt x="7668" y="11622"/>
                    <a:pt x="7597" y="11622"/>
                  </a:cubicBezTo>
                  <a:lnTo>
                    <a:pt x="4382" y="11622"/>
                  </a:lnTo>
                  <a:cubicBezTo>
                    <a:pt x="4310" y="11622"/>
                    <a:pt x="4263" y="11574"/>
                    <a:pt x="4263" y="11502"/>
                  </a:cubicBezTo>
                  <a:lnTo>
                    <a:pt x="4263" y="8097"/>
                  </a:lnTo>
                  <a:cubicBezTo>
                    <a:pt x="4263" y="7883"/>
                    <a:pt x="4096" y="7716"/>
                    <a:pt x="3882" y="7716"/>
                  </a:cubicBezTo>
                  <a:lnTo>
                    <a:pt x="476" y="7716"/>
                  </a:lnTo>
                  <a:cubicBezTo>
                    <a:pt x="405" y="7716"/>
                    <a:pt x="357" y="7668"/>
                    <a:pt x="357" y="7597"/>
                  </a:cubicBezTo>
                  <a:lnTo>
                    <a:pt x="357" y="4382"/>
                  </a:lnTo>
                  <a:cubicBezTo>
                    <a:pt x="357" y="4311"/>
                    <a:pt x="405" y="4263"/>
                    <a:pt x="476" y="4263"/>
                  </a:cubicBezTo>
                  <a:lnTo>
                    <a:pt x="3882" y="4263"/>
                  </a:lnTo>
                  <a:cubicBezTo>
                    <a:pt x="4096" y="4263"/>
                    <a:pt x="4263" y="4096"/>
                    <a:pt x="4263" y="3882"/>
                  </a:cubicBezTo>
                  <a:lnTo>
                    <a:pt x="4263" y="3310"/>
                  </a:lnTo>
                  <a:cubicBezTo>
                    <a:pt x="4263" y="3215"/>
                    <a:pt x="4191" y="3144"/>
                    <a:pt x="4096" y="3144"/>
                  </a:cubicBezTo>
                  <a:cubicBezTo>
                    <a:pt x="3977" y="3144"/>
                    <a:pt x="3906" y="3215"/>
                    <a:pt x="3906" y="3310"/>
                  </a:cubicBezTo>
                  <a:lnTo>
                    <a:pt x="3906" y="3882"/>
                  </a:lnTo>
                  <a:cubicBezTo>
                    <a:pt x="3906" y="3906"/>
                    <a:pt x="3906" y="3906"/>
                    <a:pt x="3882" y="3906"/>
                  </a:cubicBezTo>
                  <a:lnTo>
                    <a:pt x="476" y="3906"/>
                  </a:lnTo>
                  <a:cubicBezTo>
                    <a:pt x="214" y="3906"/>
                    <a:pt x="0" y="4120"/>
                    <a:pt x="0" y="4382"/>
                  </a:cubicBezTo>
                  <a:lnTo>
                    <a:pt x="0" y="7597"/>
                  </a:lnTo>
                  <a:cubicBezTo>
                    <a:pt x="0" y="7859"/>
                    <a:pt x="214" y="8073"/>
                    <a:pt x="476" y="8073"/>
                  </a:cubicBezTo>
                  <a:lnTo>
                    <a:pt x="3882" y="8073"/>
                  </a:lnTo>
                  <a:cubicBezTo>
                    <a:pt x="3906" y="8073"/>
                    <a:pt x="3906" y="8073"/>
                    <a:pt x="3906" y="8097"/>
                  </a:cubicBezTo>
                  <a:lnTo>
                    <a:pt x="3906" y="11502"/>
                  </a:lnTo>
                  <a:cubicBezTo>
                    <a:pt x="3906" y="11764"/>
                    <a:pt x="4120" y="11979"/>
                    <a:pt x="4382" y="11979"/>
                  </a:cubicBezTo>
                  <a:lnTo>
                    <a:pt x="7597" y="11979"/>
                  </a:lnTo>
                  <a:cubicBezTo>
                    <a:pt x="7859" y="11979"/>
                    <a:pt x="8073" y="11764"/>
                    <a:pt x="8073" y="11502"/>
                  </a:cubicBezTo>
                  <a:lnTo>
                    <a:pt x="8073" y="10574"/>
                  </a:lnTo>
                  <a:cubicBezTo>
                    <a:pt x="8145" y="10598"/>
                    <a:pt x="8240" y="10598"/>
                    <a:pt x="8311" y="10598"/>
                  </a:cubicBezTo>
                  <a:cubicBezTo>
                    <a:pt x="9621" y="10598"/>
                    <a:pt x="10717" y="9526"/>
                    <a:pt x="10717" y="8192"/>
                  </a:cubicBezTo>
                  <a:cubicBezTo>
                    <a:pt x="10717" y="8145"/>
                    <a:pt x="10717" y="8121"/>
                    <a:pt x="10693" y="8073"/>
                  </a:cubicBezTo>
                  <a:lnTo>
                    <a:pt x="11502" y="8073"/>
                  </a:lnTo>
                  <a:cubicBezTo>
                    <a:pt x="11764" y="8073"/>
                    <a:pt x="11979" y="7859"/>
                    <a:pt x="11979" y="7597"/>
                  </a:cubicBezTo>
                  <a:lnTo>
                    <a:pt x="11979" y="4382"/>
                  </a:lnTo>
                  <a:cubicBezTo>
                    <a:pt x="11979" y="4120"/>
                    <a:pt x="11764" y="3906"/>
                    <a:pt x="11502" y="3906"/>
                  </a:cubicBezTo>
                  <a:lnTo>
                    <a:pt x="8097" y="3906"/>
                  </a:lnTo>
                  <a:cubicBezTo>
                    <a:pt x="8073" y="3906"/>
                    <a:pt x="8073" y="3906"/>
                    <a:pt x="8073" y="3882"/>
                  </a:cubicBezTo>
                  <a:lnTo>
                    <a:pt x="8073" y="476"/>
                  </a:lnTo>
                  <a:cubicBezTo>
                    <a:pt x="8073" y="214"/>
                    <a:pt x="7859" y="0"/>
                    <a:pt x="7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288;p60">
              <a:extLst>
                <a:ext uri="{FF2B5EF4-FFF2-40B4-BE49-F238E27FC236}">
                  <a16:creationId xmlns:a16="http://schemas.microsoft.com/office/drawing/2014/main" id="{0C112025-65D8-C876-3168-2097F8EBDBC2}"/>
                </a:ext>
              </a:extLst>
            </p:cNvPr>
            <p:cNvSpPr/>
            <p:nvPr/>
          </p:nvSpPr>
          <p:spPr>
            <a:xfrm>
              <a:off x="4241197" y="4307343"/>
              <a:ext cx="101046" cy="91530"/>
            </a:xfrm>
            <a:custGeom>
              <a:avLst/>
              <a:gdLst/>
              <a:ahLst/>
              <a:cxnLst/>
              <a:rect l="l" t="t" r="r" b="b"/>
              <a:pathLst>
                <a:path w="2835" h="2568" extrusionOk="0">
                  <a:moveTo>
                    <a:pt x="524" y="376"/>
                  </a:moveTo>
                  <a:lnTo>
                    <a:pt x="620" y="472"/>
                  </a:lnTo>
                  <a:cubicBezTo>
                    <a:pt x="691" y="567"/>
                    <a:pt x="786" y="662"/>
                    <a:pt x="858" y="757"/>
                  </a:cubicBezTo>
                  <a:cubicBezTo>
                    <a:pt x="893" y="792"/>
                    <a:pt x="940" y="814"/>
                    <a:pt x="991" y="814"/>
                  </a:cubicBezTo>
                  <a:cubicBezTo>
                    <a:pt x="1010" y="814"/>
                    <a:pt x="1029" y="811"/>
                    <a:pt x="1048" y="805"/>
                  </a:cubicBezTo>
                  <a:cubicBezTo>
                    <a:pt x="1167" y="757"/>
                    <a:pt x="1298" y="734"/>
                    <a:pt x="1429" y="734"/>
                  </a:cubicBezTo>
                  <a:cubicBezTo>
                    <a:pt x="1560" y="734"/>
                    <a:pt x="1691" y="757"/>
                    <a:pt x="1810" y="805"/>
                  </a:cubicBezTo>
                  <a:cubicBezTo>
                    <a:pt x="1829" y="811"/>
                    <a:pt x="1849" y="814"/>
                    <a:pt x="1867" y="814"/>
                  </a:cubicBezTo>
                  <a:cubicBezTo>
                    <a:pt x="1918" y="814"/>
                    <a:pt x="1966" y="792"/>
                    <a:pt x="2001" y="757"/>
                  </a:cubicBezTo>
                  <a:cubicBezTo>
                    <a:pt x="2072" y="662"/>
                    <a:pt x="2168" y="567"/>
                    <a:pt x="2239" y="472"/>
                  </a:cubicBezTo>
                  <a:lnTo>
                    <a:pt x="2334" y="376"/>
                  </a:lnTo>
                  <a:lnTo>
                    <a:pt x="2334" y="376"/>
                  </a:lnTo>
                  <a:cubicBezTo>
                    <a:pt x="2334" y="614"/>
                    <a:pt x="2334" y="853"/>
                    <a:pt x="2310" y="1091"/>
                  </a:cubicBezTo>
                  <a:cubicBezTo>
                    <a:pt x="2310" y="1115"/>
                    <a:pt x="2310" y="1162"/>
                    <a:pt x="2334" y="1186"/>
                  </a:cubicBezTo>
                  <a:cubicBezTo>
                    <a:pt x="2477" y="1424"/>
                    <a:pt x="2477" y="1710"/>
                    <a:pt x="2358" y="1900"/>
                  </a:cubicBezTo>
                  <a:cubicBezTo>
                    <a:pt x="2239" y="2043"/>
                    <a:pt x="2048" y="2139"/>
                    <a:pt x="1763" y="2186"/>
                  </a:cubicBezTo>
                  <a:cubicBezTo>
                    <a:pt x="1656" y="2210"/>
                    <a:pt x="1548" y="2222"/>
                    <a:pt x="1438" y="2222"/>
                  </a:cubicBezTo>
                  <a:cubicBezTo>
                    <a:pt x="1328" y="2222"/>
                    <a:pt x="1215" y="2210"/>
                    <a:pt x="1096" y="2186"/>
                  </a:cubicBezTo>
                  <a:cubicBezTo>
                    <a:pt x="810" y="2162"/>
                    <a:pt x="620" y="2067"/>
                    <a:pt x="524" y="1924"/>
                  </a:cubicBezTo>
                  <a:cubicBezTo>
                    <a:pt x="381" y="1734"/>
                    <a:pt x="381" y="1424"/>
                    <a:pt x="524" y="1186"/>
                  </a:cubicBezTo>
                  <a:cubicBezTo>
                    <a:pt x="548" y="1162"/>
                    <a:pt x="548" y="1115"/>
                    <a:pt x="548" y="1091"/>
                  </a:cubicBezTo>
                  <a:cubicBezTo>
                    <a:pt x="548" y="853"/>
                    <a:pt x="524" y="614"/>
                    <a:pt x="524" y="376"/>
                  </a:cubicBezTo>
                  <a:close/>
                  <a:moveTo>
                    <a:pt x="519" y="0"/>
                  </a:moveTo>
                  <a:cubicBezTo>
                    <a:pt x="482" y="0"/>
                    <a:pt x="444" y="6"/>
                    <a:pt x="405" y="19"/>
                  </a:cubicBezTo>
                  <a:cubicBezTo>
                    <a:pt x="262" y="91"/>
                    <a:pt x="191" y="210"/>
                    <a:pt x="191" y="353"/>
                  </a:cubicBezTo>
                  <a:cubicBezTo>
                    <a:pt x="191" y="591"/>
                    <a:pt x="191" y="829"/>
                    <a:pt x="191" y="1067"/>
                  </a:cubicBezTo>
                  <a:cubicBezTo>
                    <a:pt x="0" y="1400"/>
                    <a:pt x="24" y="1853"/>
                    <a:pt x="239" y="2139"/>
                  </a:cubicBezTo>
                  <a:cubicBezTo>
                    <a:pt x="405" y="2353"/>
                    <a:pt x="667" y="2496"/>
                    <a:pt x="1048" y="2543"/>
                  </a:cubicBezTo>
                  <a:cubicBezTo>
                    <a:pt x="1167" y="2567"/>
                    <a:pt x="1286" y="2567"/>
                    <a:pt x="1405" y="2567"/>
                  </a:cubicBezTo>
                  <a:cubicBezTo>
                    <a:pt x="1548" y="2567"/>
                    <a:pt x="1691" y="2567"/>
                    <a:pt x="1834" y="2543"/>
                  </a:cubicBezTo>
                  <a:cubicBezTo>
                    <a:pt x="2215" y="2472"/>
                    <a:pt x="2477" y="2329"/>
                    <a:pt x="2644" y="2091"/>
                  </a:cubicBezTo>
                  <a:cubicBezTo>
                    <a:pt x="2834" y="1805"/>
                    <a:pt x="2834" y="1400"/>
                    <a:pt x="2668" y="1067"/>
                  </a:cubicBezTo>
                  <a:cubicBezTo>
                    <a:pt x="2668" y="829"/>
                    <a:pt x="2691" y="591"/>
                    <a:pt x="2668" y="353"/>
                  </a:cubicBezTo>
                  <a:cubicBezTo>
                    <a:pt x="2668" y="210"/>
                    <a:pt x="2596" y="91"/>
                    <a:pt x="2453" y="19"/>
                  </a:cubicBezTo>
                  <a:cubicBezTo>
                    <a:pt x="2421" y="6"/>
                    <a:pt x="2386" y="0"/>
                    <a:pt x="2350" y="0"/>
                  </a:cubicBezTo>
                  <a:cubicBezTo>
                    <a:pt x="2250" y="0"/>
                    <a:pt x="2142" y="45"/>
                    <a:pt x="2072" y="114"/>
                  </a:cubicBezTo>
                  <a:lnTo>
                    <a:pt x="1977" y="233"/>
                  </a:lnTo>
                  <a:cubicBezTo>
                    <a:pt x="1929" y="305"/>
                    <a:pt x="1858" y="376"/>
                    <a:pt x="1810" y="424"/>
                  </a:cubicBezTo>
                  <a:cubicBezTo>
                    <a:pt x="1667" y="400"/>
                    <a:pt x="1548" y="376"/>
                    <a:pt x="1405" y="376"/>
                  </a:cubicBezTo>
                  <a:cubicBezTo>
                    <a:pt x="1310" y="376"/>
                    <a:pt x="1167" y="400"/>
                    <a:pt x="1048" y="424"/>
                  </a:cubicBezTo>
                  <a:cubicBezTo>
                    <a:pt x="1001" y="376"/>
                    <a:pt x="929" y="305"/>
                    <a:pt x="882" y="233"/>
                  </a:cubicBezTo>
                  <a:lnTo>
                    <a:pt x="786" y="114"/>
                  </a:lnTo>
                  <a:cubicBezTo>
                    <a:pt x="717" y="45"/>
                    <a:pt x="621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22157;p74">
            <a:extLst>
              <a:ext uri="{FF2B5EF4-FFF2-40B4-BE49-F238E27FC236}">
                <a16:creationId xmlns:a16="http://schemas.microsoft.com/office/drawing/2014/main" id="{09864283-D3FD-0324-A48A-BBC27F30BE34}"/>
              </a:ext>
            </a:extLst>
          </p:cNvPr>
          <p:cNvGrpSpPr/>
          <p:nvPr/>
        </p:nvGrpSpPr>
        <p:grpSpPr>
          <a:xfrm>
            <a:off x="4404814" y="1929059"/>
            <a:ext cx="375507" cy="367925"/>
            <a:chOff x="6657194" y="2434073"/>
            <a:chExt cx="375507" cy="367925"/>
          </a:xfrm>
          <a:solidFill>
            <a:schemeClr val="tx1"/>
          </a:solidFill>
        </p:grpSpPr>
        <p:sp>
          <p:nvSpPr>
            <p:cNvPr id="16" name="Google Shape;22158;p74">
              <a:extLst>
                <a:ext uri="{FF2B5EF4-FFF2-40B4-BE49-F238E27FC236}">
                  <a16:creationId xmlns:a16="http://schemas.microsoft.com/office/drawing/2014/main" id="{94D7686D-2AAD-9BF9-6EB4-5DD61B05B506}"/>
                </a:ext>
              </a:extLst>
            </p:cNvPr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2159;p74">
              <a:extLst>
                <a:ext uri="{FF2B5EF4-FFF2-40B4-BE49-F238E27FC236}">
                  <a16:creationId xmlns:a16="http://schemas.microsoft.com/office/drawing/2014/main" id="{C53EA4DB-9CCC-23A1-85AA-DA08DC4B4064}"/>
                </a:ext>
              </a:extLst>
            </p:cNvPr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2160;p74">
              <a:extLst>
                <a:ext uri="{FF2B5EF4-FFF2-40B4-BE49-F238E27FC236}">
                  <a16:creationId xmlns:a16="http://schemas.microsoft.com/office/drawing/2014/main" id="{6F0D33DB-05AC-CA68-1110-98E8FE0601C5}"/>
                </a:ext>
              </a:extLst>
            </p:cNvPr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1" name="Google Shape;8075;p50">
            <a:extLst>
              <a:ext uri="{FF2B5EF4-FFF2-40B4-BE49-F238E27FC236}">
                <a16:creationId xmlns:a16="http://schemas.microsoft.com/office/drawing/2014/main" id="{A215A242-7B04-306C-248B-2E4746D690CC}"/>
              </a:ext>
            </a:extLst>
          </p:cNvPr>
          <p:cNvSpPr txBox="1">
            <a:spLocks/>
          </p:cNvSpPr>
          <p:nvPr/>
        </p:nvSpPr>
        <p:spPr>
          <a:xfrm>
            <a:off x="3356510" y="3931384"/>
            <a:ext cx="2430978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Text"/>
              <a:buNone/>
              <a:defRPr sz="2000" b="1" i="0" u="none" strike="noStrike" cap="none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Text"/>
              <a:buNone/>
              <a:defRPr sz="1800" b="1" i="0" u="none" strike="noStrike" cap="none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Text"/>
              <a:buNone/>
              <a:defRPr sz="1800" b="1" i="0" u="none" strike="noStrike" cap="none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Text"/>
              <a:buNone/>
              <a:defRPr sz="1800" b="1" i="0" u="none" strike="noStrike" cap="none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Text"/>
              <a:buNone/>
              <a:defRPr sz="1800" b="1" i="0" u="none" strike="noStrike" cap="none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Text"/>
              <a:buNone/>
              <a:defRPr sz="1800" b="1" i="0" u="none" strike="noStrike" cap="none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Text"/>
              <a:buNone/>
              <a:defRPr sz="1800" b="1" i="0" u="none" strike="noStrike" cap="none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Text"/>
              <a:buNone/>
              <a:defRPr sz="1800" b="1" i="0" u="none" strike="noStrike" cap="none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Text"/>
              <a:buNone/>
              <a:defRPr sz="1800" b="1" i="0" u="none" strike="noStrike" cap="none">
                <a:solidFill>
                  <a:schemeClr val="dk1"/>
                </a:solidFill>
                <a:latin typeface="DM Serif Text"/>
                <a:ea typeface="DM Serif Text"/>
                <a:cs typeface="DM Serif Text"/>
                <a:sym typeface="DM Serif Text"/>
              </a:defRPr>
            </a:lvl9pPr>
          </a:lstStyle>
          <a:p>
            <a:pPr marL="0" indent="0"/>
            <a:r>
              <a:rPr lang="pt-PT"/>
              <a:t>Cirurgia</a:t>
            </a:r>
          </a:p>
        </p:txBody>
      </p:sp>
      <p:sp>
        <p:nvSpPr>
          <p:cNvPr id="5433" name="Google Shape;21929;p74">
            <a:extLst>
              <a:ext uri="{FF2B5EF4-FFF2-40B4-BE49-F238E27FC236}">
                <a16:creationId xmlns:a16="http://schemas.microsoft.com/office/drawing/2014/main" id="{8C619786-9171-8F5D-F79A-CE68BF63AC23}"/>
              </a:ext>
            </a:extLst>
          </p:cNvPr>
          <p:cNvSpPr/>
          <p:nvPr/>
        </p:nvSpPr>
        <p:spPr>
          <a:xfrm>
            <a:off x="4334271" y="3501068"/>
            <a:ext cx="475455" cy="34150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chemeClr val="tx1"/>
          </a:solidFill>
          <a:ln w="6350"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4117;p42">
            <a:extLst>
              <a:ext uri="{FF2B5EF4-FFF2-40B4-BE49-F238E27FC236}">
                <a16:creationId xmlns:a16="http://schemas.microsoft.com/office/drawing/2014/main" id="{579D6DE3-ED92-9F71-8358-4DA3033D13C3}"/>
              </a:ext>
            </a:extLst>
          </p:cNvPr>
          <p:cNvSpPr/>
          <p:nvPr/>
        </p:nvSpPr>
        <p:spPr>
          <a:xfrm>
            <a:off x="4216049" y="3268762"/>
            <a:ext cx="711900" cy="7116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0534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2" name="Imagem 2601">
            <a:extLst>
              <a:ext uri="{FF2B5EF4-FFF2-40B4-BE49-F238E27FC236}">
                <a16:creationId xmlns:a16="http://schemas.microsoft.com/office/drawing/2014/main" id="{3A753B89-A340-7878-7C9A-67F77E30D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918" y="375263"/>
            <a:ext cx="7128164" cy="4295992"/>
          </a:xfrm>
          <a:prstGeom prst="rect">
            <a:avLst/>
          </a:prstGeom>
          <a:ln w="12700">
            <a:solidFill>
              <a:srgbClr val="A61C00"/>
            </a:solidFill>
          </a:ln>
        </p:spPr>
      </p:pic>
    </p:spTree>
    <p:extLst>
      <p:ext uri="{BB962C8B-B14F-4D97-AF65-F5344CB8AC3E}">
        <p14:creationId xmlns:p14="http://schemas.microsoft.com/office/powerpoint/2010/main" val="590313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0" name="Google Shape;5470;p44"/>
          <p:cNvSpPr txBox="1">
            <a:spLocks noGrp="1"/>
          </p:cNvSpPr>
          <p:nvPr>
            <p:ph type="title"/>
          </p:nvPr>
        </p:nvSpPr>
        <p:spPr>
          <a:xfrm>
            <a:off x="4115511" y="1322052"/>
            <a:ext cx="4250100" cy="8378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Recursos</a:t>
            </a:r>
            <a:endParaRPr sz="4800"/>
          </a:p>
        </p:txBody>
      </p:sp>
      <p:sp>
        <p:nvSpPr>
          <p:cNvPr id="5471" name="Google Shape;5471;p44"/>
          <p:cNvSpPr txBox="1">
            <a:spLocks noGrp="1"/>
          </p:cNvSpPr>
          <p:nvPr>
            <p:ph type="subTitle" idx="1"/>
          </p:nvPr>
        </p:nvSpPr>
        <p:spPr>
          <a:xfrm>
            <a:off x="4584520" y="2333242"/>
            <a:ext cx="3312082" cy="14942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Para</a:t>
            </a:r>
            <a:r>
              <a:rPr lang="en"/>
              <a:t> desenvolvimento deste projeto criámos alguns </a:t>
            </a:r>
            <a:r>
              <a:rPr lang="en" b="1"/>
              <a:t>recursos</a:t>
            </a:r>
            <a:r>
              <a:rPr lang="en"/>
              <a:t> aplicados à base de dados de modo a podermos selecionar, organizar e representar a informação como desejamos</a:t>
            </a:r>
          </a:p>
        </p:txBody>
      </p:sp>
      <p:cxnSp>
        <p:nvCxnSpPr>
          <p:cNvPr id="5472" name="Google Shape;5472;p44"/>
          <p:cNvCxnSpPr/>
          <p:nvPr/>
        </p:nvCxnSpPr>
        <p:spPr>
          <a:xfrm>
            <a:off x="5719011" y="2185682"/>
            <a:ext cx="104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473" name="Google Shape;5473;p44"/>
          <p:cNvGrpSpPr/>
          <p:nvPr/>
        </p:nvGrpSpPr>
        <p:grpSpPr>
          <a:xfrm>
            <a:off x="792213" y="1018528"/>
            <a:ext cx="3016241" cy="3110184"/>
            <a:chOff x="3215900" y="2391925"/>
            <a:chExt cx="964025" cy="994050"/>
          </a:xfrm>
        </p:grpSpPr>
        <p:sp>
          <p:nvSpPr>
            <p:cNvPr id="5474" name="Google Shape;5474;p44"/>
            <p:cNvSpPr/>
            <p:nvPr/>
          </p:nvSpPr>
          <p:spPr>
            <a:xfrm>
              <a:off x="3736400" y="2796975"/>
              <a:ext cx="2275" cy="2275"/>
            </a:xfrm>
            <a:custGeom>
              <a:avLst/>
              <a:gdLst/>
              <a:ahLst/>
              <a:cxnLst/>
              <a:rect l="l" t="t" r="r" b="b"/>
              <a:pathLst>
                <a:path w="91" h="91" extrusionOk="0">
                  <a:moveTo>
                    <a:pt x="29" y="0"/>
                  </a:moveTo>
                  <a:cubicBezTo>
                    <a:pt x="19" y="0"/>
                    <a:pt x="10" y="3"/>
                    <a:pt x="1" y="9"/>
                  </a:cubicBezTo>
                  <a:lnTo>
                    <a:pt x="66" y="90"/>
                  </a:lnTo>
                  <a:cubicBezTo>
                    <a:pt x="82" y="74"/>
                    <a:pt x="90" y="41"/>
                    <a:pt x="74" y="17"/>
                  </a:cubicBezTo>
                  <a:cubicBezTo>
                    <a:pt x="59" y="7"/>
                    <a:pt x="4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44"/>
            <p:cNvSpPr/>
            <p:nvPr/>
          </p:nvSpPr>
          <p:spPr>
            <a:xfrm>
              <a:off x="3741275" y="28032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31" y="0"/>
                  </a:moveTo>
                  <a:cubicBezTo>
                    <a:pt x="20" y="0"/>
                    <a:pt x="10" y="3"/>
                    <a:pt x="0" y="9"/>
                  </a:cubicBezTo>
                  <a:lnTo>
                    <a:pt x="65" y="90"/>
                  </a:lnTo>
                  <a:cubicBezTo>
                    <a:pt x="90" y="74"/>
                    <a:pt x="90" y="42"/>
                    <a:pt x="73" y="17"/>
                  </a:cubicBezTo>
                  <a:cubicBezTo>
                    <a:pt x="63" y="7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44"/>
            <p:cNvSpPr/>
            <p:nvPr/>
          </p:nvSpPr>
          <p:spPr>
            <a:xfrm>
              <a:off x="3746350" y="2809575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29" y="0"/>
                  </a:moveTo>
                  <a:cubicBezTo>
                    <a:pt x="18" y="0"/>
                    <a:pt x="7" y="5"/>
                    <a:pt x="0" y="16"/>
                  </a:cubicBezTo>
                  <a:lnTo>
                    <a:pt x="57" y="89"/>
                  </a:lnTo>
                  <a:cubicBezTo>
                    <a:pt x="81" y="72"/>
                    <a:pt x="89" y="40"/>
                    <a:pt x="65" y="16"/>
                  </a:cubicBezTo>
                  <a:cubicBezTo>
                    <a:pt x="56" y="7"/>
                    <a:pt x="42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4"/>
            <p:cNvSpPr/>
            <p:nvPr/>
          </p:nvSpPr>
          <p:spPr>
            <a:xfrm>
              <a:off x="3746550" y="28038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0" y="0"/>
                  </a:moveTo>
                  <a:cubicBezTo>
                    <a:pt x="48" y="0"/>
                    <a:pt x="36" y="4"/>
                    <a:pt x="25" y="12"/>
                  </a:cubicBezTo>
                  <a:cubicBezTo>
                    <a:pt x="0" y="28"/>
                    <a:pt x="0" y="60"/>
                    <a:pt x="16" y="76"/>
                  </a:cubicBezTo>
                  <a:cubicBezTo>
                    <a:pt x="25" y="90"/>
                    <a:pt x="39" y="96"/>
                    <a:pt x="54" y="96"/>
                  </a:cubicBezTo>
                  <a:cubicBezTo>
                    <a:pt x="66" y="96"/>
                    <a:pt x="79" y="92"/>
                    <a:pt x="89" y="85"/>
                  </a:cubicBezTo>
                  <a:cubicBezTo>
                    <a:pt x="114" y="68"/>
                    <a:pt x="114" y="36"/>
                    <a:pt x="98" y="20"/>
                  </a:cubicBez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4"/>
            <p:cNvSpPr/>
            <p:nvPr/>
          </p:nvSpPr>
          <p:spPr>
            <a:xfrm>
              <a:off x="3741475" y="27973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5" y="0"/>
                  </a:moveTo>
                  <a:cubicBezTo>
                    <a:pt x="45" y="0"/>
                    <a:pt x="34" y="3"/>
                    <a:pt x="25" y="9"/>
                  </a:cubicBezTo>
                  <a:cubicBezTo>
                    <a:pt x="9" y="33"/>
                    <a:pt x="1" y="58"/>
                    <a:pt x="17" y="82"/>
                  </a:cubicBezTo>
                  <a:cubicBezTo>
                    <a:pt x="26" y="96"/>
                    <a:pt x="40" y="102"/>
                    <a:pt x="54" y="102"/>
                  </a:cubicBezTo>
                  <a:cubicBezTo>
                    <a:pt x="66" y="102"/>
                    <a:pt x="79" y="98"/>
                    <a:pt x="90" y="90"/>
                  </a:cubicBezTo>
                  <a:cubicBezTo>
                    <a:pt x="114" y="74"/>
                    <a:pt x="114" y="42"/>
                    <a:pt x="98" y="17"/>
                  </a:cubicBezTo>
                  <a:cubicBezTo>
                    <a:pt x="88" y="7"/>
                    <a:pt x="7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4"/>
            <p:cNvSpPr/>
            <p:nvPr/>
          </p:nvSpPr>
          <p:spPr>
            <a:xfrm>
              <a:off x="3744725" y="28153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1" y="0"/>
                  </a:moveTo>
                  <a:cubicBezTo>
                    <a:pt x="51" y="0"/>
                    <a:pt x="40" y="4"/>
                    <a:pt x="33" y="12"/>
                  </a:cubicBezTo>
                  <a:cubicBezTo>
                    <a:pt x="8" y="28"/>
                    <a:pt x="0" y="60"/>
                    <a:pt x="17" y="85"/>
                  </a:cubicBezTo>
                  <a:cubicBezTo>
                    <a:pt x="25" y="98"/>
                    <a:pt x="39" y="104"/>
                    <a:pt x="54" y="104"/>
                  </a:cubicBezTo>
                  <a:cubicBezTo>
                    <a:pt x="66" y="104"/>
                    <a:pt x="79" y="100"/>
                    <a:pt x="89" y="93"/>
                  </a:cubicBezTo>
                  <a:cubicBezTo>
                    <a:pt x="114" y="77"/>
                    <a:pt x="114" y="44"/>
                    <a:pt x="98" y="20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44"/>
            <p:cNvSpPr/>
            <p:nvPr/>
          </p:nvSpPr>
          <p:spPr>
            <a:xfrm>
              <a:off x="3739650" y="28146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28" y="1"/>
                  </a:moveTo>
                  <a:cubicBezTo>
                    <a:pt x="19" y="1"/>
                    <a:pt x="9" y="4"/>
                    <a:pt x="1" y="9"/>
                  </a:cubicBezTo>
                  <a:lnTo>
                    <a:pt x="57" y="90"/>
                  </a:lnTo>
                  <a:cubicBezTo>
                    <a:pt x="82" y="74"/>
                    <a:pt x="90" y="42"/>
                    <a:pt x="74" y="26"/>
                  </a:cubicBezTo>
                  <a:cubicBezTo>
                    <a:pt x="63" y="10"/>
                    <a:pt x="46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44"/>
            <p:cNvSpPr/>
            <p:nvPr/>
          </p:nvSpPr>
          <p:spPr>
            <a:xfrm>
              <a:off x="3734800" y="2808250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36" y="1"/>
                  </a:moveTo>
                  <a:cubicBezTo>
                    <a:pt x="24" y="1"/>
                    <a:pt x="11" y="5"/>
                    <a:pt x="0" y="12"/>
                  </a:cubicBezTo>
                  <a:lnTo>
                    <a:pt x="65" y="93"/>
                  </a:lnTo>
                  <a:cubicBezTo>
                    <a:pt x="81" y="77"/>
                    <a:pt x="89" y="44"/>
                    <a:pt x="73" y="20"/>
                  </a:cubicBezTo>
                  <a:cubicBezTo>
                    <a:pt x="64" y="7"/>
                    <a:pt x="50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4"/>
            <p:cNvSpPr/>
            <p:nvPr/>
          </p:nvSpPr>
          <p:spPr>
            <a:xfrm>
              <a:off x="3739850" y="28089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5" y="0"/>
                  </a:moveTo>
                  <a:cubicBezTo>
                    <a:pt x="45" y="0"/>
                    <a:pt x="34" y="3"/>
                    <a:pt x="25" y="9"/>
                  </a:cubicBezTo>
                  <a:cubicBezTo>
                    <a:pt x="9" y="26"/>
                    <a:pt x="1" y="58"/>
                    <a:pt x="17" y="82"/>
                  </a:cubicBezTo>
                  <a:cubicBezTo>
                    <a:pt x="26" y="96"/>
                    <a:pt x="40" y="102"/>
                    <a:pt x="54" y="102"/>
                  </a:cubicBezTo>
                  <a:cubicBezTo>
                    <a:pt x="66" y="102"/>
                    <a:pt x="79" y="98"/>
                    <a:pt x="90" y="90"/>
                  </a:cubicBezTo>
                  <a:cubicBezTo>
                    <a:pt x="114" y="74"/>
                    <a:pt x="114" y="42"/>
                    <a:pt x="98" y="17"/>
                  </a:cubicBezTo>
                  <a:cubicBezTo>
                    <a:pt x="88" y="7"/>
                    <a:pt x="7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44"/>
            <p:cNvSpPr/>
            <p:nvPr/>
          </p:nvSpPr>
          <p:spPr>
            <a:xfrm>
              <a:off x="3735000" y="28025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8" y="0"/>
                  </a:moveTo>
                  <a:cubicBezTo>
                    <a:pt x="46" y="0"/>
                    <a:pt x="35" y="5"/>
                    <a:pt x="24" y="15"/>
                  </a:cubicBezTo>
                  <a:cubicBezTo>
                    <a:pt x="0" y="31"/>
                    <a:pt x="0" y="56"/>
                    <a:pt x="16" y="80"/>
                  </a:cubicBezTo>
                  <a:cubicBezTo>
                    <a:pt x="25" y="93"/>
                    <a:pt x="39" y="99"/>
                    <a:pt x="54" y="99"/>
                  </a:cubicBezTo>
                  <a:cubicBezTo>
                    <a:pt x="66" y="99"/>
                    <a:pt x="78" y="95"/>
                    <a:pt x="89" y="88"/>
                  </a:cubicBezTo>
                  <a:cubicBezTo>
                    <a:pt x="106" y="72"/>
                    <a:pt x="114" y="39"/>
                    <a:pt x="97" y="23"/>
                  </a:cubicBezTo>
                  <a:cubicBezTo>
                    <a:pt x="88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44"/>
            <p:cNvSpPr/>
            <p:nvPr/>
          </p:nvSpPr>
          <p:spPr>
            <a:xfrm>
              <a:off x="3730125" y="279610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7" y="0"/>
                  </a:moveTo>
                  <a:cubicBezTo>
                    <a:pt x="47" y="0"/>
                    <a:pt x="36" y="4"/>
                    <a:pt x="25" y="12"/>
                  </a:cubicBezTo>
                  <a:cubicBezTo>
                    <a:pt x="1" y="28"/>
                    <a:pt x="1" y="60"/>
                    <a:pt x="17" y="76"/>
                  </a:cubicBezTo>
                  <a:cubicBezTo>
                    <a:pt x="27" y="92"/>
                    <a:pt x="44" y="101"/>
                    <a:pt x="60" y="101"/>
                  </a:cubicBezTo>
                  <a:cubicBezTo>
                    <a:pt x="68" y="101"/>
                    <a:pt x="76" y="98"/>
                    <a:pt x="82" y="93"/>
                  </a:cubicBezTo>
                  <a:cubicBezTo>
                    <a:pt x="106" y="76"/>
                    <a:pt x="106" y="44"/>
                    <a:pt x="90" y="20"/>
                  </a:cubicBezTo>
                  <a:cubicBezTo>
                    <a:pt x="81" y="6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44"/>
            <p:cNvSpPr/>
            <p:nvPr/>
          </p:nvSpPr>
          <p:spPr>
            <a:xfrm>
              <a:off x="3730125" y="28018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4" y="1"/>
                  </a:moveTo>
                  <a:cubicBezTo>
                    <a:pt x="15" y="1"/>
                    <a:pt x="7" y="3"/>
                    <a:pt x="1" y="10"/>
                  </a:cubicBezTo>
                  <a:lnTo>
                    <a:pt x="57" y="91"/>
                  </a:lnTo>
                  <a:cubicBezTo>
                    <a:pt x="82" y="74"/>
                    <a:pt x="82" y="42"/>
                    <a:pt x="65" y="18"/>
                  </a:cubicBezTo>
                  <a:cubicBezTo>
                    <a:pt x="55" y="8"/>
                    <a:pt x="39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4"/>
            <p:cNvSpPr/>
            <p:nvPr/>
          </p:nvSpPr>
          <p:spPr>
            <a:xfrm>
              <a:off x="3735800" y="2797175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25" y="1"/>
                  </a:moveTo>
                  <a:cubicBezTo>
                    <a:pt x="1" y="17"/>
                    <a:pt x="1" y="50"/>
                    <a:pt x="17" y="74"/>
                  </a:cubicBezTo>
                  <a:cubicBezTo>
                    <a:pt x="27" y="84"/>
                    <a:pt x="43" y="91"/>
                    <a:pt x="60" y="91"/>
                  </a:cubicBezTo>
                  <a:cubicBezTo>
                    <a:pt x="70" y="91"/>
                    <a:pt x="80" y="88"/>
                    <a:pt x="90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4"/>
            <p:cNvSpPr/>
            <p:nvPr/>
          </p:nvSpPr>
          <p:spPr>
            <a:xfrm>
              <a:off x="3740675" y="280347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24" y="0"/>
                  </a:moveTo>
                  <a:cubicBezTo>
                    <a:pt x="8" y="17"/>
                    <a:pt x="0" y="49"/>
                    <a:pt x="16" y="73"/>
                  </a:cubicBezTo>
                  <a:cubicBezTo>
                    <a:pt x="25" y="87"/>
                    <a:pt x="39" y="93"/>
                    <a:pt x="54" y="93"/>
                  </a:cubicBezTo>
                  <a:cubicBezTo>
                    <a:pt x="66" y="93"/>
                    <a:pt x="78" y="89"/>
                    <a:pt x="89" y="81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4"/>
            <p:cNvSpPr/>
            <p:nvPr/>
          </p:nvSpPr>
          <p:spPr>
            <a:xfrm>
              <a:off x="3745525" y="28099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33" y="1"/>
                  </a:moveTo>
                  <a:cubicBezTo>
                    <a:pt x="9" y="17"/>
                    <a:pt x="1" y="49"/>
                    <a:pt x="17" y="66"/>
                  </a:cubicBezTo>
                  <a:cubicBezTo>
                    <a:pt x="26" y="79"/>
                    <a:pt x="40" y="85"/>
                    <a:pt x="54" y="85"/>
                  </a:cubicBezTo>
                  <a:cubicBezTo>
                    <a:pt x="66" y="85"/>
                    <a:pt x="79" y="81"/>
                    <a:pt x="90" y="74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44"/>
            <p:cNvSpPr/>
            <p:nvPr/>
          </p:nvSpPr>
          <p:spPr>
            <a:xfrm>
              <a:off x="3738025" y="28204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1" y="0"/>
                  </a:moveTo>
                  <a:cubicBezTo>
                    <a:pt x="49" y="0"/>
                    <a:pt x="36" y="4"/>
                    <a:pt x="25" y="11"/>
                  </a:cubicBezTo>
                  <a:cubicBezTo>
                    <a:pt x="1" y="28"/>
                    <a:pt x="1" y="60"/>
                    <a:pt x="17" y="84"/>
                  </a:cubicBezTo>
                  <a:cubicBezTo>
                    <a:pt x="21" y="98"/>
                    <a:pt x="36" y="104"/>
                    <a:pt x="50" y="104"/>
                  </a:cubicBezTo>
                  <a:cubicBezTo>
                    <a:pt x="62" y="104"/>
                    <a:pt x="75" y="100"/>
                    <a:pt x="82" y="93"/>
                  </a:cubicBezTo>
                  <a:cubicBezTo>
                    <a:pt x="106" y="76"/>
                    <a:pt x="114" y="44"/>
                    <a:pt x="98" y="20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44"/>
            <p:cNvSpPr/>
            <p:nvPr/>
          </p:nvSpPr>
          <p:spPr>
            <a:xfrm>
              <a:off x="3732750" y="2819600"/>
              <a:ext cx="2275" cy="2350"/>
            </a:xfrm>
            <a:custGeom>
              <a:avLst/>
              <a:gdLst/>
              <a:ahLst/>
              <a:cxnLst/>
              <a:rect l="l" t="t" r="r" b="b"/>
              <a:pathLst>
                <a:path w="91" h="94" extrusionOk="0">
                  <a:moveTo>
                    <a:pt x="36" y="1"/>
                  </a:moveTo>
                  <a:cubicBezTo>
                    <a:pt x="24" y="1"/>
                    <a:pt x="12" y="5"/>
                    <a:pt x="1" y="12"/>
                  </a:cubicBezTo>
                  <a:lnTo>
                    <a:pt x="66" y="93"/>
                  </a:lnTo>
                  <a:cubicBezTo>
                    <a:pt x="82" y="77"/>
                    <a:pt x="90" y="44"/>
                    <a:pt x="74" y="20"/>
                  </a:cubicBezTo>
                  <a:cubicBezTo>
                    <a:pt x="65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44"/>
            <p:cNvSpPr/>
            <p:nvPr/>
          </p:nvSpPr>
          <p:spPr>
            <a:xfrm>
              <a:off x="3728300" y="281300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2" y="0"/>
                  </a:moveTo>
                  <a:cubicBezTo>
                    <a:pt x="14" y="0"/>
                    <a:pt x="6" y="3"/>
                    <a:pt x="1" y="8"/>
                  </a:cubicBezTo>
                  <a:lnTo>
                    <a:pt x="57" y="90"/>
                  </a:lnTo>
                  <a:cubicBezTo>
                    <a:pt x="82" y="73"/>
                    <a:pt x="82" y="49"/>
                    <a:pt x="65" y="25"/>
                  </a:cubicBezTo>
                  <a:cubicBezTo>
                    <a:pt x="55" y="9"/>
                    <a:pt x="3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44"/>
            <p:cNvSpPr/>
            <p:nvPr/>
          </p:nvSpPr>
          <p:spPr>
            <a:xfrm>
              <a:off x="3733175" y="28139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1" y="1"/>
                  </a:moveTo>
                  <a:cubicBezTo>
                    <a:pt x="50" y="1"/>
                    <a:pt x="40" y="5"/>
                    <a:pt x="33" y="12"/>
                  </a:cubicBezTo>
                  <a:cubicBezTo>
                    <a:pt x="8" y="28"/>
                    <a:pt x="0" y="61"/>
                    <a:pt x="16" y="77"/>
                  </a:cubicBezTo>
                  <a:cubicBezTo>
                    <a:pt x="27" y="93"/>
                    <a:pt x="44" y="102"/>
                    <a:pt x="62" y="102"/>
                  </a:cubicBezTo>
                  <a:cubicBezTo>
                    <a:pt x="71" y="102"/>
                    <a:pt x="81" y="99"/>
                    <a:pt x="89" y="93"/>
                  </a:cubicBezTo>
                  <a:cubicBezTo>
                    <a:pt x="114" y="77"/>
                    <a:pt x="114" y="44"/>
                    <a:pt x="97" y="20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44"/>
            <p:cNvSpPr/>
            <p:nvPr/>
          </p:nvSpPr>
          <p:spPr>
            <a:xfrm>
              <a:off x="3728500" y="280732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3" y="0"/>
                  </a:moveTo>
                  <a:cubicBezTo>
                    <a:pt x="43" y="0"/>
                    <a:pt x="34" y="3"/>
                    <a:pt x="25" y="8"/>
                  </a:cubicBezTo>
                  <a:cubicBezTo>
                    <a:pt x="9" y="25"/>
                    <a:pt x="1" y="57"/>
                    <a:pt x="17" y="81"/>
                  </a:cubicBezTo>
                  <a:cubicBezTo>
                    <a:pt x="26" y="95"/>
                    <a:pt x="40" y="101"/>
                    <a:pt x="53" y="101"/>
                  </a:cubicBezTo>
                  <a:cubicBezTo>
                    <a:pt x="64" y="101"/>
                    <a:pt x="74" y="97"/>
                    <a:pt x="82" y="90"/>
                  </a:cubicBezTo>
                  <a:cubicBezTo>
                    <a:pt x="106" y="73"/>
                    <a:pt x="114" y="41"/>
                    <a:pt x="98" y="25"/>
                  </a:cubicBezTo>
                  <a:cubicBezTo>
                    <a:pt x="88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44"/>
            <p:cNvSpPr/>
            <p:nvPr/>
          </p:nvSpPr>
          <p:spPr>
            <a:xfrm>
              <a:off x="3723650" y="28008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6" y="0"/>
                  </a:moveTo>
                  <a:cubicBezTo>
                    <a:pt x="47" y="0"/>
                    <a:pt x="39" y="3"/>
                    <a:pt x="33" y="9"/>
                  </a:cubicBezTo>
                  <a:cubicBezTo>
                    <a:pt x="8" y="25"/>
                    <a:pt x="0" y="58"/>
                    <a:pt x="16" y="74"/>
                  </a:cubicBezTo>
                  <a:cubicBezTo>
                    <a:pt x="27" y="90"/>
                    <a:pt x="44" y="99"/>
                    <a:pt x="61" y="99"/>
                  </a:cubicBezTo>
                  <a:cubicBezTo>
                    <a:pt x="71" y="99"/>
                    <a:pt x="81" y="96"/>
                    <a:pt x="89" y="90"/>
                  </a:cubicBezTo>
                  <a:cubicBezTo>
                    <a:pt x="114" y="74"/>
                    <a:pt x="114" y="41"/>
                    <a:pt x="97" y="17"/>
                  </a:cubicBezTo>
                  <a:cubicBezTo>
                    <a:pt x="87" y="7"/>
                    <a:pt x="71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44"/>
            <p:cNvSpPr/>
            <p:nvPr/>
          </p:nvSpPr>
          <p:spPr>
            <a:xfrm>
              <a:off x="3723650" y="28065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8" y="0"/>
                  </a:moveTo>
                  <a:cubicBezTo>
                    <a:pt x="19" y="0"/>
                    <a:pt x="9" y="3"/>
                    <a:pt x="0" y="9"/>
                  </a:cubicBezTo>
                  <a:lnTo>
                    <a:pt x="57" y="90"/>
                  </a:lnTo>
                  <a:cubicBezTo>
                    <a:pt x="81" y="74"/>
                    <a:pt x="81" y="41"/>
                    <a:pt x="65" y="17"/>
                  </a:cubicBezTo>
                  <a:cubicBezTo>
                    <a:pt x="55" y="7"/>
                    <a:pt x="42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4"/>
            <p:cNvSpPr/>
            <p:nvPr/>
          </p:nvSpPr>
          <p:spPr>
            <a:xfrm>
              <a:off x="3729325" y="28020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33" y="1"/>
                  </a:moveTo>
                  <a:cubicBezTo>
                    <a:pt x="8" y="17"/>
                    <a:pt x="0" y="49"/>
                    <a:pt x="16" y="65"/>
                  </a:cubicBezTo>
                  <a:cubicBezTo>
                    <a:pt x="27" y="81"/>
                    <a:pt x="44" y="90"/>
                    <a:pt x="61" y="90"/>
                  </a:cubicBezTo>
                  <a:cubicBezTo>
                    <a:pt x="71" y="90"/>
                    <a:pt x="81" y="87"/>
                    <a:pt x="89" y="8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4"/>
            <p:cNvSpPr/>
            <p:nvPr/>
          </p:nvSpPr>
          <p:spPr>
            <a:xfrm>
              <a:off x="3734175" y="2808525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25" y="1"/>
                  </a:moveTo>
                  <a:cubicBezTo>
                    <a:pt x="1" y="17"/>
                    <a:pt x="1" y="50"/>
                    <a:pt x="17" y="66"/>
                  </a:cubicBezTo>
                  <a:cubicBezTo>
                    <a:pt x="27" y="82"/>
                    <a:pt x="45" y="90"/>
                    <a:pt x="62" y="90"/>
                  </a:cubicBezTo>
                  <a:cubicBezTo>
                    <a:pt x="72" y="90"/>
                    <a:pt x="81" y="88"/>
                    <a:pt x="90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4"/>
            <p:cNvSpPr/>
            <p:nvPr/>
          </p:nvSpPr>
          <p:spPr>
            <a:xfrm>
              <a:off x="3738850" y="281482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3" y="0"/>
                  </a:moveTo>
                  <a:cubicBezTo>
                    <a:pt x="8" y="25"/>
                    <a:pt x="0" y="49"/>
                    <a:pt x="16" y="73"/>
                  </a:cubicBezTo>
                  <a:cubicBezTo>
                    <a:pt x="25" y="87"/>
                    <a:pt x="39" y="93"/>
                    <a:pt x="54" y="93"/>
                  </a:cubicBezTo>
                  <a:cubicBezTo>
                    <a:pt x="66" y="93"/>
                    <a:pt x="78" y="89"/>
                    <a:pt x="89" y="81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4"/>
            <p:cNvSpPr/>
            <p:nvPr/>
          </p:nvSpPr>
          <p:spPr>
            <a:xfrm>
              <a:off x="3730925" y="2825350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63" y="0"/>
                  </a:moveTo>
                  <a:cubicBezTo>
                    <a:pt x="53" y="0"/>
                    <a:pt x="43" y="3"/>
                    <a:pt x="33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6" y="95"/>
                    <a:pt x="40" y="101"/>
                    <a:pt x="55" y="101"/>
                  </a:cubicBezTo>
                  <a:cubicBezTo>
                    <a:pt x="67" y="101"/>
                    <a:pt x="79" y="97"/>
                    <a:pt x="90" y="90"/>
                  </a:cubicBezTo>
                  <a:cubicBezTo>
                    <a:pt x="114" y="74"/>
                    <a:pt x="123" y="41"/>
                    <a:pt x="106" y="17"/>
                  </a:cubicBezTo>
                  <a:cubicBezTo>
                    <a:pt x="96" y="7"/>
                    <a:pt x="80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4"/>
            <p:cNvSpPr/>
            <p:nvPr/>
          </p:nvSpPr>
          <p:spPr>
            <a:xfrm>
              <a:off x="3726075" y="282435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2" y="0"/>
                  </a:moveTo>
                  <a:cubicBezTo>
                    <a:pt x="14" y="0"/>
                    <a:pt x="6" y="3"/>
                    <a:pt x="0" y="8"/>
                  </a:cubicBezTo>
                  <a:lnTo>
                    <a:pt x="49" y="90"/>
                  </a:lnTo>
                  <a:cubicBezTo>
                    <a:pt x="73" y="73"/>
                    <a:pt x="81" y="41"/>
                    <a:pt x="65" y="25"/>
                  </a:cubicBezTo>
                  <a:cubicBezTo>
                    <a:pt x="55" y="9"/>
                    <a:pt x="38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4"/>
            <p:cNvSpPr/>
            <p:nvPr/>
          </p:nvSpPr>
          <p:spPr>
            <a:xfrm>
              <a:off x="3721400" y="2817650"/>
              <a:ext cx="2275" cy="2275"/>
            </a:xfrm>
            <a:custGeom>
              <a:avLst/>
              <a:gdLst/>
              <a:ahLst/>
              <a:cxnLst/>
              <a:rect l="l" t="t" r="r" b="b"/>
              <a:pathLst>
                <a:path w="91" h="91" extrusionOk="0">
                  <a:moveTo>
                    <a:pt x="29" y="1"/>
                  </a:moveTo>
                  <a:cubicBezTo>
                    <a:pt x="19" y="1"/>
                    <a:pt x="10" y="3"/>
                    <a:pt x="1" y="9"/>
                  </a:cubicBezTo>
                  <a:lnTo>
                    <a:pt x="58" y="90"/>
                  </a:lnTo>
                  <a:cubicBezTo>
                    <a:pt x="82" y="74"/>
                    <a:pt x="90" y="49"/>
                    <a:pt x="74" y="25"/>
                  </a:cubicBezTo>
                  <a:cubicBezTo>
                    <a:pt x="63" y="9"/>
                    <a:pt x="46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44"/>
            <p:cNvSpPr/>
            <p:nvPr/>
          </p:nvSpPr>
          <p:spPr>
            <a:xfrm>
              <a:off x="3726475" y="281867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3" y="0"/>
                  </a:moveTo>
                  <a:cubicBezTo>
                    <a:pt x="43" y="0"/>
                    <a:pt x="34" y="3"/>
                    <a:pt x="25" y="8"/>
                  </a:cubicBezTo>
                  <a:cubicBezTo>
                    <a:pt x="9" y="25"/>
                    <a:pt x="1" y="57"/>
                    <a:pt x="17" y="81"/>
                  </a:cubicBezTo>
                  <a:cubicBezTo>
                    <a:pt x="26" y="95"/>
                    <a:pt x="40" y="101"/>
                    <a:pt x="53" y="101"/>
                  </a:cubicBezTo>
                  <a:cubicBezTo>
                    <a:pt x="64" y="101"/>
                    <a:pt x="74" y="97"/>
                    <a:pt x="82" y="90"/>
                  </a:cubicBezTo>
                  <a:cubicBezTo>
                    <a:pt x="106" y="73"/>
                    <a:pt x="114" y="41"/>
                    <a:pt x="98" y="25"/>
                  </a:cubicBez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44"/>
            <p:cNvSpPr/>
            <p:nvPr/>
          </p:nvSpPr>
          <p:spPr>
            <a:xfrm>
              <a:off x="3721825" y="28119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8" y="0"/>
                  </a:moveTo>
                  <a:cubicBezTo>
                    <a:pt x="50" y="0"/>
                    <a:pt x="41" y="3"/>
                    <a:pt x="33" y="9"/>
                  </a:cubicBezTo>
                  <a:cubicBezTo>
                    <a:pt x="8" y="25"/>
                    <a:pt x="0" y="58"/>
                    <a:pt x="16" y="82"/>
                  </a:cubicBezTo>
                  <a:cubicBezTo>
                    <a:pt x="25" y="95"/>
                    <a:pt x="39" y="101"/>
                    <a:pt x="54" y="101"/>
                  </a:cubicBezTo>
                  <a:cubicBezTo>
                    <a:pt x="66" y="101"/>
                    <a:pt x="78" y="97"/>
                    <a:pt x="89" y="90"/>
                  </a:cubicBezTo>
                  <a:cubicBezTo>
                    <a:pt x="114" y="74"/>
                    <a:pt x="114" y="49"/>
                    <a:pt x="97" y="25"/>
                  </a:cubicBez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4"/>
            <p:cNvSpPr/>
            <p:nvPr/>
          </p:nvSpPr>
          <p:spPr>
            <a:xfrm>
              <a:off x="3717350" y="280527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1"/>
                  </a:moveTo>
                  <a:cubicBezTo>
                    <a:pt x="43" y="1"/>
                    <a:pt x="34" y="4"/>
                    <a:pt x="25" y="9"/>
                  </a:cubicBezTo>
                  <a:cubicBezTo>
                    <a:pt x="1" y="26"/>
                    <a:pt x="1" y="58"/>
                    <a:pt x="17" y="82"/>
                  </a:cubicBezTo>
                  <a:cubicBezTo>
                    <a:pt x="21" y="96"/>
                    <a:pt x="33" y="102"/>
                    <a:pt x="47" y="102"/>
                  </a:cubicBezTo>
                  <a:cubicBezTo>
                    <a:pt x="58" y="102"/>
                    <a:pt x="71" y="98"/>
                    <a:pt x="82" y="90"/>
                  </a:cubicBezTo>
                  <a:cubicBezTo>
                    <a:pt x="106" y="82"/>
                    <a:pt x="106" y="50"/>
                    <a:pt x="90" y="26"/>
                  </a:cubicBezTo>
                  <a:cubicBezTo>
                    <a:pt x="85" y="10"/>
                    <a:pt x="69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44"/>
            <p:cNvSpPr/>
            <p:nvPr/>
          </p:nvSpPr>
          <p:spPr>
            <a:xfrm>
              <a:off x="3716950" y="2810950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28" y="1"/>
                  </a:moveTo>
                  <a:cubicBezTo>
                    <a:pt x="19" y="1"/>
                    <a:pt x="9" y="4"/>
                    <a:pt x="1" y="9"/>
                  </a:cubicBezTo>
                  <a:lnTo>
                    <a:pt x="57" y="99"/>
                  </a:lnTo>
                  <a:cubicBezTo>
                    <a:pt x="82" y="82"/>
                    <a:pt x="90" y="50"/>
                    <a:pt x="74" y="26"/>
                  </a:cubicBezTo>
                  <a:cubicBezTo>
                    <a:pt x="63" y="10"/>
                    <a:pt x="46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44"/>
            <p:cNvSpPr/>
            <p:nvPr/>
          </p:nvSpPr>
          <p:spPr>
            <a:xfrm>
              <a:off x="3722825" y="280672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33" y="0"/>
                  </a:moveTo>
                  <a:cubicBezTo>
                    <a:pt x="9" y="16"/>
                    <a:pt x="1" y="49"/>
                    <a:pt x="17" y="73"/>
                  </a:cubicBezTo>
                  <a:cubicBezTo>
                    <a:pt x="27" y="83"/>
                    <a:pt x="43" y="90"/>
                    <a:pt x="60" y="90"/>
                  </a:cubicBezTo>
                  <a:cubicBezTo>
                    <a:pt x="70" y="90"/>
                    <a:pt x="81" y="87"/>
                    <a:pt x="90" y="81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44"/>
            <p:cNvSpPr/>
            <p:nvPr/>
          </p:nvSpPr>
          <p:spPr>
            <a:xfrm>
              <a:off x="3727500" y="281320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3" y="0"/>
                  </a:moveTo>
                  <a:cubicBezTo>
                    <a:pt x="8" y="17"/>
                    <a:pt x="0" y="49"/>
                    <a:pt x="16" y="73"/>
                  </a:cubicBezTo>
                  <a:cubicBezTo>
                    <a:pt x="25" y="87"/>
                    <a:pt x="39" y="93"/>
                    <a:pt x="54" y="93"/>
                  </a:cubicBezTo>
                  <a:cubicBezTo>
                    <a:pt x="66" y="93"/>
                    <a:pt x="78" y="89"/>
                    <a:pt x="89" y="82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44"/>
            <p:cNvSpPr/>
            <p:nvPr/>
          </p:nvSpPr>
          <p:spPr>
            <a:xfrm>
              <a:off x="3732150" y="281990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25" y="0"/>
                  </a:moveTo>
                  <a:cubicBezTo>
                    <a:pt x="9" y="16"/>
                    <a:pt x="1" y="49"/>
                    <a:pt x="17" y="65"/>
                  </a:cubicBezTo>
                  <a:cubicBezTo>
                    <a:pt x="27" y="81"/>
                    <a:pt x="45" y="90"/>
                    <a:pt x="62" y="90"/>
                  </a:cubicBezTo>
                  <a:cubicBezTo>
                    <a:pt x="72" y="90"/>
                    <a:pt x="81" y="87"/>
                    <a:pt x="90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44"/>
            <p:cNvSpPr/>
            <p:nvPr/>
          </p:nvSpPr>
          <p:spPr>
            <a:xfrm>
              <a:off x="3724050" y="283002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2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8" y="25"/>
                    <a:pt x="0" y="57"/>
                    <a:pt x="8" y="81"/>
                  </a:cubicBezTo>
                  <a:cubicBezTo>
                    <a:pt x="19" y="97"/>
                    <a:pt x="36" y="106"/>
                    <a:pt x="54" y="106"/>
                  </a:cubicBezTo>
                  <a:cubicBezTo>
                    <a:pt x="63" y="106"/>
                    <a:pt x="73" y="103"/>
                    <a:pt x="81" y="98"/>
                  </a:cubicBezTo>
                  <a:cubicBezTo>
                    <a:pt x="106" y="81"/>
                    <a:pt x="114" y="49"/>
                    <a:pt x="98" y="25"/>
                  </a:cubicBezTo>
                  <a:cubicBezTo>
                    <a:pt x="87" y="9"/>
                    <a:pt x="70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44"/>
            <p:cNvSpPr/>
            <p:nvPr/>
          </p:nvSpPr>
          <p:spPr>
            <a:xfrm>
              <a:off x="3718975" y="2828925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36" y="1"/>
                  </a:moveTo>
                  <a:cubicBezTo>
                    <a:pt x="24" y="1"/>
                    <a:pt x="12" y="5"/>
                    <a:pt x="1" y="12"/>
                  </a:cubicBezTo>
                  <a:lnTo>
                    <a:pt x="57" y="93"/>
                  </a:lnTo>
                  <a:cubicBezTo>
                    <a:pt x="82" y="77"/>
                    <a:pt x="90" y="44"/>
                    <a:pt x="74" y="20"/>
                  </a:cubicBezTo>
                  <a:cubicBezTo>
                    <a:pt x="65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4"/>
            <p:cNvSpPr/>
            <p:nvPr/>
          </p:nvSpPr>
          <p:spPr>
            <a:xfrm>
              <a:off x="3714725" y="2822100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28" y="1"/>
                  </a:moveTo>
                  <a:cubicBezTo>
                    <a:pt x="19" y="1"/>
                    <a:pt x="9" y="4"/>
                    <a:pt x="0" y="9"/>
                  </a:cubicBezTo>
                  <a:lnTo>
                    <a:pt x="49" y="98"/>
                  </a:lnTo>
                  <a:cubicBezTo>
                    <a:pt x="73" y="82"/>
                    <a:pt x="81" y="50"/>
                    <a:pt x="65" y="26"/>
                  </a:cubicBezTo>
                  <a:cubicBezTo>
                    <a:pt x="60" y="10"/>
                    <a:pt x="45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44"/>
            <p:cNvSpPr/>
            <p:nvPr/>
          </p:nvSpPr>
          <p:spPr>
            <a:xfrm>
              <a:off x="3719575" y="28233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5" y="1"/>
                  </a:moveTo>
                  <a:cubicBezTo>
                    <a:pt x="47" y="1"/>
                    <a:pt x="39" y="3"/>
                    <a:pt x="33" y="9"/>
                  </a:cubicBezTo>
                  <a:cubicBezTo>
                    <a:pt x="9" y="25"/>
                    <a:pt x="1" y="58"/>
                    <a:pt x="17" y="74"/>
                  </a:cubicBezTo>
                  <a:cubicBezTo>
                    <a:pt x="28" y="90"/>
                    <a:pt x="41" y="98"/>
                    <a:pt x="57" y="98"/>
                  </a:cubicBezTo>
                  <a:cubicBezTo>
                    <a:pt x="65" y="98"/>
                    <a:pt x="73" y="96"/>
                    <a:pt x="82" y="90"/>
                  </a:cubicBezTo>
                  <a:cubicBezTo>
                    <a:pt x="106" y="74"/>
                    <a:pt x="114" y="41"/>
                    <a:pt x="98" y="25"/>
                  </a:cubicBezTo>
                  <a:cubicBezTo>
                    <a:pt x="88" y="9"/>
                    <a:pt x="7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44"/>
            <p:cNvSpPr/>
            <p:nvPr/>
          </p:nvSpPr>
          <p:spPr>
            <a:xfrm>
              <a:off x="3715125" y="28165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9" y="0"/>
                  </a:moveTo>
                  <a:cubicBezTo>
                    <a:pt x="51" y="0"/>
                    <a:pt x="42" y="2"/>
                    <a:pt x="33" y="5"/>
                  </a:cubicBezTo>
                  <a:cubicBezTo>
                    <a:pt x="9" y="22"/>
                    <a:pt x="1" y="54"/>
                    <a:pt x="17" y="78"/>
                  </a:cubicBezTo>
                  <a:cubicBezTo>
                    <a:pt x="27" y="94"/>
                    <a:pt x="44" y="103"/>
                    <a:pt x="60" y="103"/>
                  </a:cubicBezTo>
                  <a:cubicBezTo>
                    <a:pt x="68" y="103"/>
                    <a:pt x="76" y="100"/>
                    <a:pt x="82" y="94"/>
                  </a:cubicBezTo>
                  <a:cubicBezTo>
                    <a:pt x="106" y="78"/>
                    <a:pt x="114" y="46"/>
                    <a:pt x="98" y="22"/>
                  </a:cubicBezTo>
                  <a:cubicBezTo>
                    <a:pt x="88" y="6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44"/>
            <p:cNvSpPr/>
            <p:nvPr/>
          </p:nvSpPr>
          <p:spPr>
            <a:xfrm>
              <a:off x="3710675" y="28097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0"/>
                  </a:moveTo>
                  <a:cubicBezTo>
                    <a:pt x="50" y="0"/>
                    <a:pt x="41" y="3"/>
                    <a:pt x="33" y="9"/>
                  </a:cubicBezTo>
                  <a:cubicBezTo>
                    <a:pt x="8" y="25"/>
                    <a:pt x="0" y="57"/>
                    <a:pt x="16" y="74"/>
                  </a:cubicBezTo>
                  <a:cubicBezTo>
                    <a:pt x="27" y="89"/>
                    <a:pt x="44" y="98"/>
                    <a:pt x="62" y="98"/>
                  </a:cubicBezTo>
                  <a:cubicBezTo>
                    <a:pt x="71" y="98"/>
                    <a:pt x="81" y="96"/>
                    <a:pt x="89" y="90"/>
                  </a:cubicBezTo>
                  <a:cubicBezTo>
                    <a:pt x="106" y="74"/>
                    <a:pt x="114" y="49"/>
                    <a:pt x="97" y="25"/>
                  </a:cubicBez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44"/>
            <p:cNvSpPr/>
            <p:nvPr/>
          </p:nvSpPr>
          <p:spPr>
            <a:xfrm>
              <a:off x="3710475" y="281542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2" y="0"/>
                  </a:moveTo>
                  <a:cubicBezTo>
                    <a:pt x="14" y="0"/>
                    <a:pt x="6" y="3"/>
                    <a:pt x="0" y="9"/>
                  </a:cubicBezTo>
                  <a:lnTo>
                    <a:pt x="49" y="90"/>
                  </a:lnTo>
                  <a:cubicBezTo>
                    <a:pt x="73" y="82"/>
                    <a:pt x="81" y="49"/>
                    <a:pt x="65" y="25"/>
                  </a:cubicBezTo>
                  <a:cubicBezTo>
                    <a:pt x="54" y="9"/>
                    <a:pt x="37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44"/>
            <p:cNvSpPr/>
            <p:nvPr/>
          </p:nvSpPr>
          <p:spPr>
            <a:xfrm>
              <a:off x="3716350" y="2811175"/>
              <a:ext cx="2050" cy="2375"/>
            </a:xfrm>
            <a:custGeom>
              <a:avLst/>
              <a:gdLst/>
              <a:ahLst/>
              <a:cxnLst/>
              <a:rect l="l" t="t" r="r" b="b"/>
              <a:pathLst>
                <a:path w="82" h="95" extrusionOk="0">
                  <a:moveTo>
                    <a:pt x="25" y="0"/>
                  </a:moveTo>
                  <a:cubicBezTo>
                    <a:pt x="8" y="17"/>
                    <a:pt x="0" y="49"/>
                    <a:pt x="16" y="73"/>
                  </a:cubicBezTo>
                  <a:cubicBezTo>
                    <a:pt x="27" y="89"/>
                    <a:pt x="40" y="94"/>
                    <a:pt x="55" y="94"/>
                  </a:cubicBezTo>
                  <a:cubicBezTo>
                    <a:pt x="63" y="94"/>
                    <a:pt x="72" y="93"/>
                    <a:pt x="81" y="90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44"/>
            <p:cNvSpPr/>
            <p:nvPr/>
          </p:nvSpPr>
          <p:spPr>
            <a:xfrm>
              <a:off x="3720800" y="28178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25" y="1"/>
                  </a:moveTo>
                  <a:cubicBezTo>
                    <a:pt x="9" y="17"/>
                    <a:pt x="1" y="50"/>
                    <a:pt x="17" y="74"/>
                  </a:cubicBezTo>
                  <a:cubicBezTo>
                    <a:pt x="26" y="87"/>
                    <a:pt x="40" y="93"/>
                    <a:pt x="53" y="93"/>
                  </a:cubicBezTo>
                  <a:cubicBezTo>
                    <a:pt x="64" y="93"/>
                    <a:pt x="74" y="89"/>
                    <a:pt x="82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44"/>
            <p:cNvSpPr/>
            <p:nvPr/>
          </p:nvSpPr>
          <p:spPr>
            <a:xfrm>
              <a:off x="3725250" y="2824550"/>
              <a:ext cx="2075" cy="2325"/>
            </a:xfrm>
            <a:custGeom>
              <a:avLst/>
              <a:gdLst/>
              <a:ahLst/>
              <a:cxnLst/>
              <a:rect l="l" t="t" r="r" b="b"/>
              <a:pathLst>
                <a:path w="83" h="93" extrusionOk="0">
                  <a:moveTo>
                    <a:pt x="33" y="0"/>
                  </a:moveTo>
                  <a:cubicBezTo>
                    <a:pt x="9" y="17"/>
                    <a:pt x="1" y="49"/>
                    <a:pt x="17" y="73"/>
                  </a:cubicBezTo>
                  <a:cubicBezTo>
                    <a:pt x="26" y="87"/>
                    <a:pt x="40" y="93"/>
                    <a:pt x="53" y="93"/>
                  </a:cubicBezTo>
                  <a:cubicBezTo>
                    <a:pt x="64" y="93"/>
                    <a:pt x="75" y="89"/>
                    <a:pt x="82" y="82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44"/>
            <p:cNvSpPr/>
            <p:nvPr/>
          </p:nvSpPr>
          <p:spPr>
            <a:xfrm>
              <a:off x="3716750" y="2834675"/>
              <a:ext cx="3075" cy="2475"/>
            </a:xfrm>
            <a:custGeom>
              <a:avLst/>
              <a:gdLst/>
              <a:ahLst/>
              <a:cxnLst/>
              <a:rect l="l" t="t" r="r" b="b"/>
              <a:pathLst>
                <a:path w="123" h="99" extrusionOk="0">
                  <a:moveTo>
                    <a:pt x="61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9" y="25"/>
                    <a:pt x="0" y="50"/>
                    <a:pt x="17" y="74"/>
                  </a:cubicBezTo>
                  <a:cubicBezTo>
                    <a:pt x="27" y="90"/>
                    <a:pt x="44" y="99"/>
                    <a:pt x="62" y="99"/>
                  </a:cubicBezTo>
                  <a:cubicBezTo>
                    <a:pt x="71" y="99"/>
                    <a:pt x="81" y="96"/>
                    <a:pt x="90" y="90"/>
                  </a:cubicBezTo>
                  <a:cubicBezTo>
                    <a:pt x="114" y="74"/>
                    <a:pt x="122" y="41"/>
                    <a:pt x="106" y="25"/>
                  </a:cubicBezTo>
                  <a:cubicBezTo>
                    <a:pt x="95" y="9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44"/>
            <p:cNvSpPr/>
            <p:nvPr/>
          </p:nvSpPr>
          <p:spPr>
            <a:xfrm>
              <a:off x="3711875" y="2833350"/>
              <a:ext cx="2275" cy="2375"/>
            </a:xfrm>
            <a:custGeom>
              <a:avLst/>
              <a:gdLst/>
              <a:ahLst/>
              <a:cxnLst/>
              <a:rect l="l" t="t" r="r" b="b"/>
              <a:pathLst>
                <a:path w="91" h="95" extrusionOk="0">
                  <a:moveTo>
                    <a:pt x="30" y="0"/>
                  </a:moveTo>
                  <a:cubicBezTo>
                    <a:pt x="20" y="0"/>
                    <a:pt x="10" y="2"/>
                    <a:pt x="1" y="5"/>
                  </a:cubicBezTo>
                  <a:lnTo>
                    <a:pt x="58" y="94"/>
                  </a:lnTo>
                  <a:cubicBezTo>
                    <a:pt x="82" y="78"/>
                    <a:pt x="90" y="46"/>
                    <a:pt x="74" y="21"/>
                  </a:cubicBezTo>
                  <a:cubicBezTo>
                    <a:pt x="64" y="6"/>
                    <a:pt x="47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44"/>
            <p:cNvSpPr/>
            <p:nvPr/>
          </p:nvSpPr>
          <p:spPr>
            <a:xfrm>
              <a:off x="3707825" y="28265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19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49" y="93"/>
                  </a:lnTo>
                  <a:cubicBezTo>
                    <a:pt x="74" y="77"/>
                    <a:pt x="82" y="44"/>
                    <a:pt x="66" y="28"/>
                  </a:cubicBezTo>
                  <a:cubicBezTo>
                    <a:pt x="53" y="10"/>
                    <a:pt x="37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44"/>
            <p:cNvSpPr/>
            <p:nvPr/>
          </p:nvSpPr>
          <p:spPr>
            <a:xfrm>
              <a:off x="3712500" y="2827775"/>
              <a:ext cx="3050" cy="2475"/>
            </a:xfrm>
            <a:custGeom>
              <a:avLst/>
              <a:gdLst/>
              <a:ahLst/>
              <a:cxnLst/>
              <a:rect l="l" t="t" r="r" b="b"/>
              <a:pathLst>
                <a:path w="122" h="99" extrusionOk="0">
                  <a:moveTo>
                    <a:pt x="60" y="1"/>
                  </a:moveTo>
                  <a:cubicBezTo>
                    <a:pt x="51" y="1"/>
                    <a:pt x="41" y="4"/>
                    <a:pt x="33" y="9"/>
                  </a:cubicBezTo>
                  <a:cubicBezTo>
                    <a:pt x="8" y="26"/>
                    <a:pt x="0" y="50"/>
                    <a:pt x="16" y="74"/>
                  </a:cubicBezTo>
                  <a:cubicBezTo>
                    <a:pt x="27" y="90"/>
                    <a:pt x="44" y="99"/>
                    <a:pt x="62" y="99"/>
                  </a:cubicBezTo>
                  <a:cubicBezTo>
                    <a:pt x="71" y="99"/>
                    <a:pt x="81" y="96"/>
                    <a:pt x="89" y="90"/>
                  </a:cubicBezTo>
                  <a:cubicBezTo>
                    <a:pt x="114" y="74"/>
                    <a:pt x="122" y="50"/>
                    <a:pt x="106" y="26"/>
                  </a:cubicBezTo>
                  <a:cubicBezTo>
                    <a:pt x="95" y="10"/>
                    <a:pt x="7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44"/>
            <p:cNvSpPr/>
            <p:nvPr/>
          </p:nvSpPr>
          <p:spPr>
            <a:xfrm>
              <a:off x="3708225" y="28209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25"/>
                    <a:pt x="1" y="49"/>
                    <a:pt x="17" y="74"/>
                  </a:cubicBezTo>
                  <a:cubicBezTo>
                    <a:pt x="28" y="89"/>
                    <a:pt x="45" y="98"/>
                    <a:pt x="62" y="98"/>
                  </a:cubicBezTo>
                  <a:cubicBezTo>
                    <a:pt x="72" y="98"/>
                    <a:pt x="81" y="95"/>
                    <a:pt x="90" y="90"/>
                  </a:cubicBezTo>
                  <a:cubicBezTo>
                    <a:pt x="114" y="74"/>
                    <a:pt x="114" y="49"/>
                    <a:pt x="106" y="25"/>
                  </a:cubicBezTo>
                  <a:cubicBezTo>
                    <a:pt x="96" y="9"/>
                    <a:pt x="7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44"/>
            <p:cNvSpPr/>
            <p:nvPr/>
          </p:nvSpPr>
          <p:spPr>
            <a:xfrm>
              <a:off x="3703975" y="28140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cubicBezTo>
                    <a:pt x="27" y="90"/>
                    <a:pt x="45" y="99"/>
                    <a:pt x="62" y="99"/>
                  </a:cubicBezTo>
                  <a:cubicBezTo>
                    <a:pt x="72" y="99"/>
                    <a:pt x="81" y="96"/>
                    <a:pt x="90" y="90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44"/>
            <p:cNvSpPr/>
            <p:nvPr/>
          </p:nvSpPr>
          <p:spPr>
            <a:xfrm>
              <a:off x="3703575" y="28196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8" y="1"/>
                  </a:moveTo>
                  <a:cubicBezTo>
                    <a:pt x="19" y="1"/>
                    <a:pt x="9" y="3"/>
                    <a:pt x="0" y="9"/>
                  </a:cubicBezTo>
                  <a:lnTo>
                    <a:pt x="49" y="90"/>
                  </a:lnTo>
                  <a:cubicBezTo>
                    <a:pt x="73" y="74"/>
                    <a:pt x="82" y="50"/>
                    <a:pt x="73" y="25"/>
                  </a:cubicBezTo>
                  <a:cubicBezTo>
                    <a:pt x="63" y="10"/>
                    <a:pt x="46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44"/>
            <p:cNvSpPr/>
            <p:nvPr/>
          </p:nvSpPr>
          <p:spPr>
            <a:xfrm>
              <a:off x="3709650" y="28156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33" y="1"/>
                  </a:moveTo>
                  <a:cubicBezTo>
                    <a:pt x="9" y="17"/>
                    <a:pt x="1" y="41"/>
                    <a:pt x="17" y="66"/>
                  </a:cubicBezTo>
                  <a:cubicBezTo>
                    <a:pt x="27" y="81"/>
                    <a:pt x="41" y="90"/>
                    <a:pt x="56" y="90"/>
                  </a:cubicBezTo>
                  <a:cubicBezTo>
                    <a:pt x="65" y="90"/>
                    <a:pt x="73" y="88"/>
                    <a:pt x="82" y="8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44"/>
            <p:cNvSpPr/>
            <p:nvPr/>
          </p:nvSpPr>
          <p:spPr>
            <a:xfrm>
              <a:off x="3713900" y="2822325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33" y="0"/>
                  </a:moveTo>
                  <a:cubicBezTo>
                    <a:pt x="9" y="17"/>
                    <a:pt x="1" y="49"/>
                    <a:pt x="17" y="73"/>
                  </a:cubicBezTo>
                  <a:cubicBezTo>
                    <a:pt x="28" y="89"/>
                    <a:pt x="45" y="98"/>
                    <a:pt x="60" y="98"/>
                  </a:cubicBezTo>
                  <a:cubicBezTo>
                    <a:pt x="68" y="98"/>
                    <a:pt x="76" y="95"/>
                    <a:pt x="82" y="89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4"/>
            <p:cNvSpPr/>
            <p:nvPr/>
          </p:nvSpPr>
          <p:spPr>
            <a:xfrm>
              <a:off x="3718175" y="28292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33" y="1"/>
                  </a:moveTo>
                  <a:cubicBezTo>
                    <a:pt x="8" y="17"/>
                    <a:pt x="0" y="42"/>
                    <a:pt x="16" y="66"/>
                  </a:cubicBezTo>
                  <a:cubicBezTo>
                    <a:pt x="27" y="82"/>
                    <a:pt x="44" y="90"/>
                    <a:pt x="62" y="90"/>
                  </a:cubicBezTo>
                  <a:cubicBezTo>
                    <a:pt x="71" y="90"/>
                    <a:pt x="81" y="88"/>
                    <a:pt x="89" y="8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44"/>
            <p:cNvSpPr/>
            <p:nvPr/>
          </p:nvSpPr>
          <p:spPr>
            <a:xfrm>
              <a:off x="3709650" y="283892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61" y="1"/>
                  </a:moveTo>
                  <a:cubicBezTo>
                    <a:pt x="51" y="1"/>
                    <a:pt x="42" y="4"/>
                    <a:pt x="33" y="9"/>
                  </a:cubicBezTo>
                  <a:cubicBezTo>
                    <a:pt x="9" y="25"/>
                    <a:pt x="1" y="58"/>
                    <a:pt x="9" y="82"/>
                  </a:cubicBezTo>
                  <a:cubicBezTo>
                    <a:pt x="19" y="98"/>
                    <a:pt x="36" y="107"/>
                    <a:pt x="54" y="107"/>
                  </a:cubicBezTo>
                  <a:cubicBezTo>
                    <a:pt x="63" y="107"/>
                    <a:pt x="73" y="104"/>
                    <a:pt x="82" y="98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4"/>
            <p:cNvSpPr/>
            <p:nvPr/>
          </p:nvSpPr>
          <p:spPr>
            <a:xfrm>
              <a:off x="3704800" y="2837600"/>
              <a:ext cx="2050" cy="2375"/>
            </a:xfrm>
            <a:custGeom>
              <a:avLst/>
              <a:gdLst/>
              <a:ahLst/>
              <a:cxnLst/>
              <a:rect l="l" t="t" r="r" b="b"/>
              <a:pathLst>
                <a:path w="82" h="95" extrusionOk="0">
                  <a:moveTo>
                    <a:pt x="28" y="1"/>
                  </a:moveTo>
                  <a:cubicBezTo>
                    <a:pt x="19" y="1"/>
                    <a:pt x="9" y="3"/>
                    <a:pt x="0" y="5"/>
                  </a:cubicBezTo>
                  <a:lnTo>
                    <a:pt x="49" y="95"/>
                  </a:lnTo>
                  <a:cubicBezTo>
                    <a:pt x="73" y="78"/>
                    <a:pt x="81" y="46"/>
                    <a:pt x="65" y="22"/>
                  </a:cubicBezTo>
                  <a:cubicBezTo>
                    <a:pt x="60" y="6"/>
                    <a:pt x="45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44"/>
            <p:cNvSpPr/>
            <p:nvPr/>
          </p:nvSpPr>
          <p:spPr>
            <a:xfrm>
              <a:off x="3700725" y="283062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28" y="0"/>
                  </a:moveTo>
                  <a:cubicBezTo>
                    <a:pt x="19" y="0"/>
                    <a:pt x="10" y="3"/>
                    <a:pt x="1" y="9"/>
                  </a:cubicBezTo>
                  <a:lnTo>
                    <a:pt x="50" y="98"/>
                  </a:lnTo>
                  <a:cubicBezTo>
                    <a:pt x="74" y="82"/>
                    <a:pt x="82" y="49"/>
                    <a:pt x="66" y="25"/>
                  </a:cubicBezTo>
                  <a:cubicBezTo>
                    <a:pt x="61" y="9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44"/>
            <p:cNvSpPr/>
            <p:nvPr/>
          </p:nvSpPr>
          <p:spPr>
            <a:xfrm>
              <a:off x="3705400" y="2832050"/>
              <a:ext cx="3075" cy="2525"/>
            </a:xfrm>
            <a:custGeom>
              <a:avLst/>
              <a:gdLst/>
              <a:ahLst/>
              <a:cxnLst/>
              <a:rect l="l" t="t" r="r" b="b"/>
              <a:pathLst>
                <a:path w="123" h="101" extrusionOk="0">
                  <a:moveTo>
                    <a:pt x="61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9" y="25"/>
                    <a:pt x="0" y="49"/>
                    <a:pt x="17" y="73"/>
                  </a:cubicBezTo>
                  <a:cubicBezTo>
                    <a:pt x="29" y="92"/>
                    <a:pt x="50" y="101"/>
                    <a:pt x="70" y="101"/>
                  </a:cubicBezTo>
                  <a:cubicBezTo>
                    <a:pt x="77" y="101"/>
                    <a:pt x="84" y="100"/>
                    <a:pt x="90" y="98"/>
                  </a:cubicBezTo>
                  <a:cubicBezTo>
                    <a:pt x="114" y="82"/>
                    <a:pt x="122" y="49"/>
                    <a:pt x="106" y="25"/>
                  </a:cubicBezTo>
                  <a:cubicBezTo>
                    <a:pt x="95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44"/>
            <p:cNvSpPr/>
            <p:nvPr/>
          </p:nvSpPr>
          <p:spPr>
            <a:xfrm>
              <a:off x="3701350" y="28250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20"/>
                    <a:pt x="0" y="52"/>
                    <a:pt x="16" y="77"/>
                  </a:cubicBezTo>
                  <a:cubicBezTo>
                    <a:pt x="27" y="92"/>
                    <a:pt x="41" y="101"/>
                    <a:pt x="56" y="101"/>
                  </a:cubicBezTo>
                  <a:cubicBezTo>
                    <a:pt x="64" y="101"/>
                    <a:pt x="73" y="99"/>
                    <a:pt x="81" y="93"/>
                  </a:cubicBezTo>
                  <a:cubicBezTo>
                    <a:pt x="106" y="77"/>
                    <a:pt x="114" y="52"/>
                    <a:pt x="106" y="28"/>
                  </a:cubicBezTo>
                  <a:cubicBezTo>
                    <a:pt x="93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4"/>
            <p:cNvSpPr/>
            <p:nvPr/>
          </p:nvSpPr>
          <p:spPr>
            <a:xfrm>
              <a:off x="3697300" y="28180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8" y="1"/>
                  </a:moveTo>
                  <a:cubicBezTo>
                    <a:pt x="50" y="1"/>
                    <a:pt x="41" y="3"/>
                    <a:pt x="33" y="9"/>
                  </a:cubicBezTo>
                  <a:cubicBezTo>
                    <a:pt x="8" y="25"/>
                    <a:pt x="0" y="50"/>
                    <a:pt x="16" y="74"/>
                  </a:cubicBezTo>
                  <a:cubicBezTo>
                    <a:pt x="22" y="92"/>
                    <a:pt x="42" y="101"/>
                    <a:pt x="62" y="101"/>
                  </a:cubicBezTo>
                  <a:cubicBezTo>
                    <a:pt x="69" y="101"/>
                    <a:pt x="75" y="100"/>
                    <a:pt x="81" y="98"/>
                  </a:cubicBezTo>
                  <a:cubicBezTo>
                    <a:pt x="105" y="82"/>
                    <a:pt x="114" y="50"/>
                    <a:pt x="97" y="25"/>
                  </a:cubicBez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44"/>
            <p:cNvSpPr/>
            <p:nvPr/>
          </p:nvSpPr>
          <p:spPr>
            <a:xfrm>
              <a:off x="3696675" y="28237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9" y="1"/>
                  </a:moveTo>
                  <a:cubicBezTo>
                    <a:pt x="19" y="1"/>
                    <a:pt x="9" y="3"/>
                    <a:pt x="1" y="9"/>
                  </a:cubicBezTo>
                  <a:lnTo>
                    <a:pt x="49" y="90"/>
                  </a:lnTo>
                  <a:cubicBezTo>
                    <a:pt x="74" y="82"/>
                    <a:pt x="82" y="50"/>
                    <a:pt x="74" y="25"/>
                  </a:cubicBezTo>
                  <a:cubicBezTo>
                    <a:pt x="63" y="10"/>
                    <a:pt x="46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44"/>
            <p:cNvSpPr/>
            <p:nvPr/>
          </p:nvSpPr>
          <p:spPr>
            <a:xfrm>
              <a:off x="3702775" y="281990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32" y="0"/>
                  </a:moveTo>
                  <a:cubicBezTo>
                    <a:pt x="8" y="8"/>
                    <a:pt x="0" y="41"/>
                    <a:pt x="16" y="65"/>
                  </a:cubicBezTo>
                  <a:cubicBezTo>
                    <a:pt x="27" y="81"/>
                    <a:pt x="44" y="90"/>
                    <a:pt x="59" y="90"/>
                  </a:cubicBezTo>
                  <a:cubicBezTo>
                    <a:pt x="68" y="90"/>
                    <a:pt x="75" y="87"/>
                    <a:pt x="81" y="8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44"/>
            <p:cNvSpPr/>
            <p:nvPr/>
          </p:nvSpPr>
          <p:spPr>
            <a:xfrm>
              <a:off x="3707025" y="28267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33" y="1"/>
                  </a:moveTo>
                  <a:cubicBezTo>
                    <a:pt x="8" y="9"/>
                    <a:pt x="0" y="41"/>
                    <a:pt x="8" y="66"/>
                  </a:cubicBezTo>
                  <a:cubicBezTo>
                    <a:pt x="19" y="81"/>
                    <a:pt x="36" y="90"/>
                    <a:pt x="54" y="90"/>
                  </a:cubicBezTo>
                  <a:cubicBezTo>
                    <a:pt x="63" y="90"/>
                    <a:pt x="73" y="88"/>
                    <a:pt x="81" y="8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4"/>
            <p:cNvSpPr/>
            <p:nvPr/>
          </p:nvSpPr>
          <p:spPr>
            <a:xfrm>
              <a:off x="3711075" y="2833475"/>
              <a:ext cx="2250" cy="2450"/>
            </a:xfrm>
            <a:custGeom>
              <a:avLst/>
              <a:gdLst/>
              <a:ahLst/>
              <a:cxnLst/>
              <a:rect l="l" t="t" r="r" b="b"/>
              <a:pathLst>
                <a:path w="90" h="98" extrusionOk="0">
                  <a:moveTo>
                    <a:pt x="33" y="0"/>
                  </a:moveTo>
                  <a:cubicBezTo>
                    <a:pt x="9" y="16"/>
                    <a:pt x="0" y="49"/>
                    <a:pt x="17" y="73"/>
                  </a:cubicBezTo>
                  <a:cubicBezTo>
                    <a:pt x="27" y="89"/>
                    <a:pt x="41" y="98"/>
                    <a:pt x="58" y="98"/>
                  </a:cubicBezTo>
                  <a:cubicBezTo>
                    <a:pt x="68" y="98"/>
                    <a:pt x="78" y="95"/>
                    <a:pt x="90" y="89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4"/>
            <p:cNvSpPr/>
            <p:nvPr/>
          </p:nvSpPr>
          <p:spPr>
            <a:xfrm>
              <a:off x="3702150" y="2843200"/>
              <a:ext cx="3075" cy="2675"/>
            </a:xfrm>
            <a:custGeom>
              <a:avLst/>
              <a:gdLst/>
              <a:ahLst/>
              <a:cxnLst/>
              <a:rect l="l" t="t" r="r" b="b"/>
              <a:pathLst>
                <a:path w="123" h="107" extrusionOk="0">
                  <a:moveTo>
                    <a:pt x="69" y="0"/>
                  </a:moveTo>
                  <a:cubicBezTo>
                    <a:pt x="59" y="0"/>
                    <a:pt x="50" y="3"/>
                    <a:pt x="41" y="9"/>
                  </a:cubicBezTo>
                  <a:cubicBezTo>
                    <a:pt x="17" y="25"/>
                    <a:pt x="1" y="57"/>
                    <a:pt x="17" y="81"/>
                  </a:cubicBezTo>
                  <a:cubicBezTo>
                    <a:pt x="27" y="97"/>
                    <a:pt x="45" y="106"/>
                    <a:pt x="62" y="106"/>
                  </a:cubicBezTo>
                  <a:cubicBezTo>
                    <a:pt x="72" y="106"/>
                    <a:pt x="81" y="103"/>
                    <a:pt x="90" y="98"/>
                  </a:cubicBezTo>
                  <a:cubicBezTo>
                    <a:pt x="114" y="81"/>
                    <a:pt x="122" y="49"/>
                    <a:pt x="106" y="25"/>
                  </a:cubicBezTo>
                  <a:cubicBezTo>
                    <a:pt x="101" y="9"/>
                    <a:pt x="8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4"/>
            <p:cNvSpPr/>
            <p:nvPr/>
          </p:nvSpPr>
          <p:spPr>
            <a:xfrm>
              <a:off x="3697500" y="28417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19" y="1"/>
                  </a:moveTo>
                  <a:cubicBezTo>
                    <a:pt x="13" y="1"/>
                    <a:pt x="6" y="2"/>
                    <a:pt x="0" y="4"/>
                  </a:cubicBezTo>
                  <a:lnTo>
                    <a:pt x="49" y="93"/>
                  </a:lnTo>
                  <a:cubicBezTo>
                    <a:pt x="73" y="85"/>
                    <a:pt x="81" y="52"/>
                    <a:pt x="65" y="28"/>
                  </a:cubicBezTo>
                  <a:cubicBezTo>
                    <a:pt x="59" y="10"/>
                    <a:pt x="39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44"/>
            <p:cNvSpPr/>
            <p:nvPr/>
          </p:nvSpPr>
          <p:spPr>
            <a:xfrm>
              <a:off x="3693650" y="28346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8" y="1"/>
                  </a:moveTo>
                  <a:cubicBezTo>
                    <a:pt x="18" y="1"/>
                    <a:pt x="9" y="3"/>
                    <a:pt x="0" y="9"/>
                  </a:cubicBezTo>
                  <a:lnTo>
                    <a:pt x="49" y="90"/>
                  </a:lnTo>
                  <a:cubicBezTo>
                    <a:pt x="73" y="82"/>
                    <a:pt x="81" y="50"/>
                    <a:pt x="65" y="25"/>
                  </a:cubicBezTo>
                  <a:cubicBezTo>
                    <a:pt x="60" y="9"/>
                    <a:pt x="4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44"/>
            <p:cNvSpPr/>
            <p:nvPr/>
          </p:nvSpPr>
          <p:spPr>
            <a:xfrm>
              <a:off x="3698300" y="2836150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6" y="0"/>
                  </a:moveTo>
                  <a:cubicBezTo>
                    <a:pt x="48" y="0"/>
                    <a:pt x="40" y="2"/>
                    <a:pt x="33" y="7"/>
                  </a:cubicBezTo>
                  <a:cubicBezTo>
                    <a:pt x="9" y="23"/>
                    <a:pt x="1" y="55"/>
                    <a:pt x="17" y="80"/>
                  </a:cubicBezTo>
                  <a:cubicBezTo>
                    <a:pt x="22" y="95"/>
                    <a:pt x="37" y="104"/>
                    <a:pt x="54" y="104"/>
                  </a:cubicBezTo>
                  <a:cubicBezTo>
                    <a:pt x="63" y="104"/>
                    <a:pt x="73" y="102"/>
                    <a:pt x="82" y="96"/>
                  </a:cubicBezTo>
                  <a:cubicBezTo>
                    <a:pt x="106" y="80"/>
                    <a:pt x="114" y="47"/>
                    <a:pt x="106" y="23"/>
                  </a:cubicBezTo>
                  <a:cubicBezTo>
                    <a:pt x="95" y="11"/>
                    <a:pt x="7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4"/>
            <p:cNvSpPr/>
            <p:nvPr/>
          </p:nvSpPr>
          <p:spPr>
            <a:xfrm>
              <a:off x="3694450" y="28291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1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9" y="20"/>
                    <a:pt x="1" y="53"/>
                    <a:pt x="9" y="77"/>
                  </a:cubicBezTo>
                  <a:cubicBezTo>
                    <a:pt x="19" y="93"/>
                    <a:pt x="36" y="102"/>
                    <a:pt x="54" y="102"/>
                  </a:cubicBezTo>
                  <a:cubicBezTo>
                    <a:pt x="63" y="102"/>
                    <a:pt x="73" y="99"/>
                    <a:pt x="82" y="93"/>
                  </a:cubicBezTo>
                  <a:cubicBezTo>
                    <a:pt x="106" y="77"/>
                    <a:pt x="114" y="53"/>
                    <a:pt x="98" y="28"/>
                  </a:cubicBezTo>
                  <a:cubicBezTo>
                    <a:pt x="86" y="10"/>
                    <a:pt x="69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44"/>
            <p:cNvSpPr/>
            <p:nvPr/>
          </p:nvSpPr>
          <p:spPr>
            <a:xfrm>
              <a:off x="3690400" y="28220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0" y="52"/>
                    <a:pt x="17" y="76"/>
                  </a:cubicBezTo>
                  <a:cubicBezTo>
                    <a:pt x="27" y="92"/>
                    <a:pt x="41" y="101"/>
                    <a:pt x="56" y="101"/>
                  </a:cubicBezTo>
                  <a:cubicBezTo>
                    <a:pt x="64" y="101"/>
                    <a:pt x="73" y="98"/>
                    <a:pt x="82" y="92"/>
                  </a:cubicBezTo>
                  <a:cubicBezTo>
                    <a:pt x="106" y="84"/>
                    <a:pt x="114" y="52"/>
                    <a:pt x="98" y="28"/>
                  </a:cubicBezTo>
                  <a:cubicBezTo>
                    <a:pt x="92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44"/>
            <p:cNvSpPr/>
            <p:nvPr/>
          </p:nvSpPr>
          <p:spPr>
            <a:xfrm>
              <a:off x="3689800" y="282757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28" y="1"/>
                  </a:moveTo>
                  <a:cubicBezTo>
                    <a:pt x="18" y="1"/>
                    <a:pt x="9" y="3"/>
                    <a:pt x="0" y="9"/>
                  </a:cubicBezTo>
                  <a:lnTo>
                    <a:pt x="49" y="98"/>
                  </a:lnTo>
                  <a:cubicBezTo>
                    <a:pt x="73" y="82"/>
                    <a:pt x="81" y="50"/>
                    <a:pt x="65" y="25"/>
                  </a:cubicBezTo>
                  <a:cubicBezTo>
                    <a:pt x="60" y="10"/>
                    <a:pt x="4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4"/>
            <p:cNvSpPr/>
            <p:nvPr/>
          </p:nvSpPr>
          <p:spPr>
            <a:xfrm>
              <a:off x="3695875" y="282395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33" y="0"/>
                  </a:moveTo>
                  <a:cubicBezTo>
                    <a:pt x="8" y="8"/>
                    <a:pt x="0" y="41"/>
                    <a:pt x="17" y="65"/>
                  </a:cubicBezTo>
                  <a:cubicBezTo>
                    <a:pt x="27" y="81"/>
                    <a:pt x="41" y="90"/>
                    <a:pt x="56" y="90"/>
                  </a:cubicBezTo>
                  <a:cubicBezTo>
                    <a:pt x="64" y="90"/>
                    <a:pt x="73" y="87"/>
                    <a:pt x="81" y="81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44"/>
            <p:cNvSpPr/>
            <p:nvPr/>
          </p:nvSpPr>
          <p:spPr>
            <a:xfrm>
              <a:off x="3699925" y="283082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33" y="1"/>
                  </a:moveTo>
                  <a:cubicBezTo>
                    <a:pt x="9" y="17"/>
                    <a:pt x="0" y="41"/>
                    <a:pt x="17" y="66"/>
                  </a:cubicBezTo>
                  <a:cubicBezTo>
                    <a:pt x="23" y="84"/>
                    <a:pt x="43" y="93"/>
                    <a:pt x="62" y="93"/>
                  </a:cubicBezTo>
                  <a:cubicBezTo>
                    <a:pt x="69" y="93"/>
                    <a:pt x="75" y="92"/>
                    <a:pt x="82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44"/>
            <p:cNvSpPr/>
            <p:nvPr/>
          </p:nvSpPr>
          <p:spPr>
            <a:xfrm>
              <a:off x="3703975" y="283772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33" y="0"/>
                  </a:moveTo>
                  <a:cubicBezTo>
                    <a:pt x="9" y="17"/>
                    <a:pt x="1" y="49"/>
                    <a:pt x="9" y="73"/>
                  </a:cubicBezTo>
                  <a:cubicBezTo>
                    <a:pt x="19" y="89"/>
                    <a:pt x="36" y="98"/>
                    <a:pt x="54" y="98"/>
                  </a:cubicBezTo>
                  <a:cubicBezTo>
                    <a:pt x="63" y="98"/>
                    <a:pt x="73" y="95"/>
                    <a:pt x="82" y="9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44"/>
            <p:cNvSpPr/>
            <p:nvPr/>
          </p:nvSpPr>
          <p:spPr>
            <a:xfrm>
              <a:off x="3694850" y="28472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25"/>
                    <a:pt x="1" y="49"/>
                    <a:pt x="9" y="74"/>
                  </a:cubicBezTo>
                  <a:cubicBezTo>
                    <a:pt x="21" y="92"/>
                    <a:pt x="42" y="101"/>
                    <a:pt x="62" y="101"/>
                  </a:cubicBezTo>
                  <a:cubicBezTo>
                    <a:pt x="69" y="101"/>
                    <a:pt x="76" y="100"/>
                    <a:pt x="82" y="98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96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44"/>
            <p:cNvSpPr/>
            <p:nvPr/>
          </p:nvSpPr>
          <p:spPr>
            <a:xfrm>
              <a:off x="3690000" y="2845625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28" y="0"/>
                  </a:moveTo>
                  <a:cubicBezTo>
                    <a:pt x="18" y="0"/>
                    <a:pt x="9" y="3"/>
                    <a:pt x="0" y="9"/>
                  </a:cubicBezTo>
                  <a:lnTo>
                    <a:pt x="49" y="98"/>
                  </a:lnTo>
                  <a:cubicBezTo>
                    <a:pt x="73" y="82"/>
                    <a:pt x="81" y="49"/>
                    <a:pt x="73" y="25"/>
                  </a:cubicBezTo>
                  <a:cubicBezTo>
                    <a:pt x="63" y="9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44"/>
            <p:cNvSpPr/>
            <p:nvPr/>
          </p:nvSpPr>
          <p:spPr>
            <a:xfrm>
              <a:off x="3686350" y="28384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20" y="1"/>
                  </a:moveTo>
                  <a:cubicBezTo>
                    <a:pt x="13" y="1"/>
                    <a:pt x="6" y="2"/>
                    <a:pt x="0" y="4"/>
                  </a:cubicBezTo>
                  <a:lnTo>
                    <a:pt x="49" y="93"/>
                  </a:lnTo>
                  <a:cubicBezTo>
                    <a:pt x="73" y="85"/>
                    <a:pt x="81" y="53"/>
                    <a:pt x="73" y="28"/>
                  </a:cubicBezTo>
                  <a:cubicBezTo>
                    <a:pt x="61" y="10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4"/>
            <p:cNvSpPr/>
            <p:nvPr/>
          </p:nvSpPr>
          <p:spPr>
            <a:xfrm>
              <a:off x="3691000" y="28401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0"/>
                  </a:moveTo>
                  <a:cubicBezTo>
                    <a:pt x="51" y="0"/>
                    <a:pt x="42" y="3"/>
                    <a:pt x="33" y="9"/>
                  </a:cubicBezTo>
                  <a:cubicBezTo>
                    <a:pt x="9" y="17"/>
                    <a:pt x="1" y="49"/>
                    <a:pt x="17" y="74"/>
                  </a:cubicBezTo>
                  <a:cubicBezTo>
                    <a:pt x="22" y="89"/>
                    <a:pt x="38" y="98"/>
                    <a:pt x="54" y="98"/>
                  </a:cubicBezTo>
                  <a:cubicBezTo>
                    <a:pt x="64" y="98"/>
                    <a:pt x="73" y="96"/>
                    <a:pt x="82" y="90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96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44"/>
            <p:cNvSpPr/>
            <p:nvPr/>
          </p:nvSpPr>
          <p:spPr>
            <a:xfrm>
              <a:off x="3687350" y="28329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1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9" y="20"/>
                    <a:pt x="1" y="53"/>
                    <a:pt x="9" y="77"/>
                  </a:cubicBezTo>
                  <a:cubicBezTo>
                    <a:pt x="19" y="93"/>
                    <a:pt x="33" y="102"/>
                    <a:pt x="48" y="102"/>
                  </a:cubicBezTo>
                  <a:cubicBezTo>
                    <a:pt x="57" y="102"/>
                    <a:pt x="65" y="99"/>
                    <a:pt x="74" y="93"/>
                  </a:cubicBezTo>
                  <a:cubicBezTo>
                    <a:pt x="98" y="85"/>
                    <a:pt x="114" y="53"/>
                    <a:pt x="98" y="28"/>
                  </a:cubicBezTo>
                  <a:cubicBezTo>
                    <a:pt x="86" y="10"/>
                    <a:pt x="69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44"/>
            <p:cNvSpPr/>
            <p:nvPr/>
          </p:nvSpPr>
          <p:spPr>
            <a:xfrm>
              <a:off x="3683500" y="28258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5" y="1"/>
                  </a:moveTo>
                  <a:cubicBezTo>
                    <a:pt x="47" y="1"/>
                    <a:pt x="40" y="3"/>
                    <a:pt x="33" y="7"/>
                  </a:cubicBezTo>
                  <a:cubicBezTo>
                    <a:pt x="9" y="15"/>
                    <a:pt x="1" y="48"/>
                    <a:pt x="17" y="72"/>
                  </a:cubicBezTo>
                  <a:cubicBezTo>
                    <a:pt x="23" y="90"/>
                    <a:pt x="43" y="99"/>
                    <a:pt x="63" y="99"/>
                  </a:cubicBezTo>
                  <a:cubicBezTo>
                    <a:pt x="69" y="99"/>
                    <a:pt x="76" y="98"/>
                    <a:pt x="82" y="96"/>
                  </a:cubicBezTo>
                  <a:cubicBezTo>
                    <a:pt x="106" y="80"/>
                    <a:pt x="114" y="56"/>
                    <a:pt x="98" y="32"/>
                  </a:cubicBezTo>
                  <a:cubicBezTo>
                    <a:pt x="92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44"/>
            <p:cNvSpPr/>
            <p:nvPr/>
          </p:nvSpPr>
          <p:spPr>
            <a:xfrm>
              <a:off x="3682700" y="283137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20" y="0"/>
                  </a:moveTo>
                  <a:cubicBezTo>
                    <a:pt x="13" y="0"/>
                    <a:pt x="6" y="1"/>
                    <a:pt x="0" y="3"/>
                  </a:cubicBezTo>
                  <a:lnTo>
                    <a:pt x="49" y="92"/>
                  </a:lnTo>
                  <a:cubicBezTo>
                    <a:pt x="73" y="84"/>
                    <a:pt x="81" y="52"/>
                    <a:pt x="65" y="27"/>
                  </a:cubicBezTo>
                  <a:cubicBezTo>
                    <a:pt x="59" y="9"/>
                    <a:pt x="39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44"/>
            <p:cNvSpPr/>
            <p:nvPr/>
          </p:nvSpPr>
          <p:spPr>
            <a:xfrm>
              <a:off x="3688975" y="28278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33" y="0"/>
                  </a:moveTo>
                  <a:cubicBezTo>
                    <a:pt x="9" y="8"/>
                    <a:pt x="1" y="41"/>
                    <a:pt x="17" y="65"/>
                  </a:cubicBezTo>
                  <a:cubicBezTo>
                    <a:pt x="23" y="83"/>
                    <a:pt x="43" y="92"/>
                    <a:pt x="62" y="92"/>
                  </a:cubicBezTo>
                  <a:cubicBezTo>
                    <a:pt x="69" y="92"/>
                    <a:pt x="76" y="91"/>
                    <a:pt x="82" y="89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44"/>
            <p:cNvSpPr/>
            <p:nvPr/>
          </p:nvSpPr>
          <p:spPr>
            <a:xfrm>
              <a:off x="3692825" y="28348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33" y="1"/>
                  </a:moveTo>
                  <a:cubicBezTo>
                    <a:pt x="9" y="9"/>
                    <a:pt x="1" y="42"/>
                    <a:pt x="9" y="66"/>
                  </a:cubicBezTo>
                  <a:cubicBezTo>
                    <a:pt x="19" y="82"/>
                    <a:pt x="37" y="91"/>
                    <a:pt x="54" y="91"/>
                  </a:cubicBezTo>
                  <a:cubicBezTo>
                    <a:pt x="64" y="91"/>
                    <a:pt x="73" y="88"/>
                    <a:pt x="82" y="8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44"/>
            <p:cNvSpPr/>
            <p:nvPr/>
          </p:nvSpPr>
          <p:spPr>
            <a:xfrm>
              <a:off x="3696475" y="2841775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41" y="1"/>
                  </a:moveTo>
                  <a:cubicBezTo>
                    <a:pt x="17" y="17"/>
                    <a:pt x="1" y="49"/>
                    <a:pt x="17" y="74"/>
                  </a:cubicBezTo>
                  <a:cubicBezTo>
                    <a:pt x="27" y="89"/>
                    <a:pt x="41" y="98"/>
                    <a:pt x="58" y="98"/>
                  </a:cubicBezTo>
                  <a:cubicBezTo>
                    <a:pt x="68" y="98"/>
                    <a:pt x="78" y="96"/>
                    <a:pt x="90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4"/>
            <p:cNvSpPr/>
            <p:nvPr/>
          </p:nvSpPr>
          <p:spPr>
            <a:xfrm>
              <a:off x="3687150" y="2851150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63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23"/>
                    <a:pt x="1" y="47"/>
                    <a:pt x="17" y="72"/>
                  </a:cubicBezTo>
                  <a:cubicBezTo>
                    <a:pt x="23" y="89"/>
                    <a:pt x="41" y="102"/>
                    <a:pt x="60" y="102"/>
                  </a:cubicBezTo>
                  <a:cubicBezTo>
                    <a:pt x="68" y="102"/>
                    <a:pt x="75" y="100"/>
                    <a:pt x="82" y="96"/>
                  </a:cubicBezTo>
                  <a:cubicBezTo>
                    <a:pt x="114" y="80"/>
                    <a:pt x="122" y="55"/>
                    <a:pt x="106" y="31"/>
                  </a:cubicBezTo>
                  <a:cubicBezTo>
                    <a:pt x="100" y="14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44"/>
            <p:cNvSpPr/>
            <p:nvPr/>
          </p:nvSpPr>
          <p:spPr>
            <a:xfrm>
              <a:off x="3682500" y="2849325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25" y="0"/>
                  </a:moveTo>
                  <a:cubicBezTo>
                    <a:pt x="18" y="0"/>
                    <a:pt x="9" y="2"/>
                    <a:pt x="0" y="7"/>
                  </a:cubicBezTo>
                  <a:lnTo>
                    <a:pt x="49" y="96"/>
                  </a:lnTo>
                  <a:cubicBezTo>
                    <a:pt x="73" y="88"/>
                    <a:pt x="81" y="55"/>
                    <a:pt x="73" y="31"/>
                  </a:cubicBezTo>
                  <a:cubicBezTo>
                    <a:pt x="62" y="14"/>
                    <a:pt x="46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44"/>
            <p:cNvSpPr/>
            <p:nvPr/>
          </p:nvSpPr>
          <p:spPr>
            <a:xfrm>
              <a:off x="3679050" y="284210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20" y="1"/>
                  </a:moveTo>
                  <a:cubicBezTo>
                    <a:pt x="13" y="1"/>
                    <a:pt x="6" y="2"/>
                    <a:pt x="0" y="4"/>
                  </a:cubicBezTo>
                  <a:lnTo>
                    <a:pt x="49" y="93"/>
                  </a:lnTo>
                  <a:cubicBezTo>
                    <a:pt x="73" y="85"/>
                    <a:pt x="81" y="53"/>
                    <a:pt x="65" y="28"/>
                  </a:cubicBezTo>
                  <a:cubicBezTo>
                    <a:pt x="59" y="10"/>
                    <a:pt x="39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44"/>
            <p:cNvSpPr/>
            <p:nvPr/>
          </p:nvSpPr>
          <p:spPr>
            <a:xfrm>
              <a:off x="3683700" y="28439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77"/>
                  </a:cubicBezTo>
                  <a:cubicBezTo>
                    <a:pt x="19" y="93"/>
                    <a:pt x="33" y="101"/>
                    <a:pt x="51" y="101"/>
                  </a:cubicBezTo>
                  <a:cubicBezTo>
                    <a:pt x="60" y="101"/>
                    <a:pt x="70" y="99"/>
                    <a:pt x="82" y="93"/>
                  </a:cubicBezTo>
                  <a:cubicBezTo>
                    <a:pt x="106" y="85"/>
                    <a:pt x="114" y="52"/>
                    <a:pt x="98" y="28"/>
                  </a:cubicBezTo>
                  <a:cubicBezTo>
                    <a:pt x="92" y="10"/>
                    <a:pt x="72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44"/>
            <p:cNvSpPr/>
            <p:nvPr/>
          </p:nvSpPr>
          <p:spPr>
            <a:xfrm>
              <a:off x="3680050" y="28366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3"/>
                    <a:pt x="17" y="77"/>
                  </a:cubicBezTo>
                  <a:cubicBezTo>
                    <a:pt x="22" y="93"/>
                    <a:pt x="38" y="102"/>
                    <a:pt x="55" y="102"/>
                  </a:cubicBezTo>
                  <a:cubicBezTo>
                    <a:pt x="64" y="102"/>
                    <a:pt x="73" y="99"/>
                    <a:pt x="82" y="93"/>
                  </a:cubicBezTo>
                  <a:cubicBezTo>
                    <a:pt x="106" y="85"/>
                    <a:pt x="114" y="53"/>
                    <a:pt x="106" y="28"/>
                  </a:cubicBezTo>
                  <a:cubicBezTo>
                    <a:pt x="94" y="10"/>
                    <a:pt x="7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44"/>
            <p:cNvSpPr/>
            <p:nvPr/>
          </p:nvSpPr>
          <p:spPr>
            <a:xfrm>
              <a:off x="3676400" y="28294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1" y="1"/>
                  </a:moveTo>
                  <a:cubicBezTo>
                    <a:pt x="52" y="1"/>
                    <a:pt x="42" y="3"/>
                    <a:pt x="33" y="9"/>
                  </a:cubicBezTo>
                  <a:cubicBezTo>
                    <a:pt x="9" y="17"/>
                    <a:pt x="1" y="50"/>
                    <a:pt x="17" y="74"/>
                  </a:cubicBezTo>
                  <a:cubicBezTo>
                    <a:pt x="23" y="92"/>
                    <a:pt x="43" y="101"/>
                    <a:pt x="63" y="101"/>
                  </a:cubicBezTo>
                  <a:cubicBezTo>
                    <a:pt x="69" y="101"/>
                    <a:pt x="76" y="100"/>
                    <a:pt x="82" y="98"/>
                  </a:cubicBezTo>
                  <a:cubicBezTo>
                    <a:pt x="106" y="82"/>
                    <a:pt x="115" y="50"/>
                    <a:pt x="106" y="25"/>
                  </a:cubicBezTo>
                  <a:cubicBezTo>
                    <a:pt x="96" y="10"/>
                    <a:pt x="7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4"/>
            <p:cNvSpPr/>
            <p:nvPr/>
          </p:nvSpPr>
          <p:spPr>
            <a:xfrm>
              <a:off x="3675600" y="283492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22" y="1"/>
                  </a:moveTo>
                  <a:cubicBezTo>
                    <a:pt x="15" y="1"/>
                    <a:pt x="7" y="3"/>
                    <a:pt x="1" y="7"/>
                  </a:cubicBezTo>
                  <a:lnTo>
                    <a:pt x="41" y="96"/>
                  </a:lnTo>
                  <a:cubicBezTo>
                    <a:pt x="65" y="80"/>
                    <a:pt x="82" y="56"/>
                    <a:pt x="65" y="31"/>
                  </a:cubicBezTo>
                  <a:cubicBezTo>
                    <a:pt x="60" y="14"/>
                    <a:pt x="41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44"/>
            <p:cNvSpPr/>
            <p:nvPr/>
          </p:nvSpPr>
          <p:spPr>
            <a:xfrm>
              <a:off x="3681875" y="2831450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33" y="0"/>
                  </a:moveTo>
                  <a:cubicBezTo>
                    <a:pt x="9" y="16"/>
                    <a:pt x="1" y="41"/>
                    <a:pt x="17" y="65"/>
                  </a:cubicBezTo>
                  <a:cubicBezTo>
                    <a:pt x="23" y="83"/>
                    <a:pt x="41" y="96"/>
                    <a:pt x="60" y="96"/>
                  </a:cubicBezTo>
                  <a:cubicBezTo>
                    <a:pt x="68" y="96"/>
                    <a:pt x="75" y="94"/>
                    <a:pt x="82" y="89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44"/>
            <p:cNvSpPr/>
            <p:nvPr/>
          </p:nvSpPr>
          <p:spPr>
            <a:xfrm>
              <a:off x="3685525" y="283852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33" y="1"/>
                  </a:moveTo>
                  <a:cubicBezTo>
                    <a:pt x="9" y="17"/>
                    <a:pt x="1" y="50"/>
                    <a:pt x="9" y="74"/>
                  </a:cubicBezTo>
                  <a:cubicBezTo>
                    <a:pt x="19" y="90"/>
                    <a:pt x="37" y="99"/>
                    <a:pt x="54" y="99"/>
                  </a:cubicBezTo>
                  <a:cubicBezTo>
                    <a:pt x="64" y="99"/>
                    <a:pt x="73" y="96"/>
                    <a:pt x="82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44"/>
            <p:cNvSpPr/>
            <p:nvPr/>
          </p:nvSpPr>
          <p:spPr>
            <a:xfrm>
              <a:off x="3689175" y="284582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33" y="1"/>
                  </a:moveTo>
                  <a:cubicBezTo>
                    <a:pt x="9" y="9"/>
                    <a:pt x="1" y="41"/>
                    <a:pt x="9" y="66"/>
                  </a:cubicBezTo>
                  <a:cubicBezTo>
                    <a:pt x="21" y="84"/>
                    <a:pt x="42" y="93"/>
                    <a:pt x="62" y="93"/>
                  </a:cubicBezTo>
                  <a:cubicBezTo>
                    <a:pt x="69" y="93"/>
                    <a:pt x="76" y="92"/>
                    <a:pt x="82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4"/>
            <p:cNvSpPr/>
            <p:nvPr/>
          </p:nvSpPr>
          <p:spPr>
            <a:xfrm>
              <a:off x="3679650" y="285487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6" y="1"/>
                  </a:moveTo>
                  <a:cubicBezTo>
                    <a:pt x="49" y="1"/>
                    <a:pt x="41" y="2"/>
                    <a:pt x="33" y="4"/>
                  </a:cubicBezTo>
                  <a:cubicBezTo>
                    <a:pt x="9" y="20"/>
                    <a:pt x="1" y="44"/>
                    <a:pt x="9" y="69"/>
                  </a:cubicBezTo>
                  <a:cubicBezTo>
                    <a:pt x="20" y="90"/>
                    <a:pt x="34" y="101"/>
                    <a:pt x="52" y="101"/>
                  </a:cubicBezTo>
                  <a:cubicBezTo>
                    <a:pt x="61" y="101"/>
                    <a:pt x="71" y="98"/>
                    <a:pt x="82" y="93"/>
                  </a:cubicBezTo>
                  <a:cubicBezTo>
                    <a:pt x="106" y="85"/>
                    <a:pt x="114" y="52"/>
                    <a:pt x="106" y="28"/>
                  </a:cubicBezTo>
                  <a:cubicBezTo>
                    <a:pt x="94" y="10"/>
                    <a:pt x="77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4"/>
            <p:cNvSpPr/>
            <p:nvPr/>
          </p:nvSpPr>
          <p:spPr>
            <a:xfrm>
              <a:off x="3675000" y="2852850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19" y="1"/>
                  </a:moveTo>
                  <a:cubicBezTo>
                    <a:pt x="13" y="1"/>
                    <a:pt x="6" y="2"/>
                    <a:pt x="0" y="4"/>
                  </a:cubicBezTo>
                  <a:lnTo>
                    <a:pt x="41" y="101"/>
                  </a:lnTo>
                  <a:cubicBezTo>
                    <a:pt x="65" y="85"/>
                    <a:pt x="81" y="60"/>
                    <a:pt x="65" y="28"/>
                  </a:cubicBezTo>
                  <a:cubicBezTo>
                    <a:pt x="59" y="10"/>
                    <a:pt x="39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4"/>
            <p:cNvSpPr/>
            <p:nvPr/>
          </p:nvSpPr>
          <p:spPr>
            <a:xfrm>
              <a:off x="3671750" y="28455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20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41" y="101"/>
                  </a:lnTo>
                  <a:cubicBezTo>
                    <a:pt x="65" y="85"/>
                    <a:pt x="73" y="60"/>
                    <a:pt x="65" y="28"/>
                  </a:cubicBezTo>
                  <a:cubicBezTo>
                    <a:pt x="59" y="10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44"/>
            <p:cNvSpPr/>
            <p:nvPr/>
          </p:nvSpPr>
          <p:spPr>
            <a:xfrm>
              <a:off x="3676200" y="28475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9" y="0"/>
                  </a:moveTo>
                  <a:cubicBezTo>
                    <a:pt x="51" y="0"/>
                    <a:pt x="42" y="2"/>
                    <a:pt x="33" y="7"/>
                  </a:cubicBezTo>
                  <a:cubicBezTo>
                    <a:pt x="9" y="15"/>
                    <a:pt x="1" y="47"/>
                    <a:pt x="9" y="72"/>
                  </a:cubicBezTo>
                  <a:cubicBezTo>
                    <a:pt x="21" y="89"/>
                    <a:pt x="41" y="102"/>
                    <a:pt x="60" y="102"/>
                  </a:cubicBezTo>
                  <a:cubicBezTo>
                    <a:pt x="68" y="102"/>
                    <a:pt x="75" y="100"/>
                    <a:pt x="82" y="96"/>
                  </a:cubicBezTo>
                  <a:cubicBezTo>
                    <a:pt x="106" y="88"/>
                    <a:pt x="114" y="55"/>
                    <a:pt x="106" y="31"/>
                  </a:cubicBezTo>
                  <a:cubicBezTo>
                    <a:pt x="95" y="14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44"/>
            <p:cNvSpPr/>
            <p:nvPr/>
          </p:nvSpPr>
          <p:spPr>
            <a:xfrm>
              <a:off x="3672775" y="28402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8" y="0"/>
                  </a:moveTo>
                  <a:cubicBezTo>
                    <a:pt x="50" y="0"/>
                    <a:pt x="42" y="2"/>
                    <a:pt x="32" y="7"/>
                  </a:cubicBezTo>
                  <a:cubicBezTo>
                    <a:pt x="8" y="15"/>
                    <a:pt x="0" y="47"/>
                    <a:pt x="8" y="72"/>
                  </a:cubicBezTo>
                  <a:cubicBezTo>
                    <a:pt x="20" y="90"/>
                    <a:pt x="42" y="99"/>
                    <a:pt x="62" y="99"/>
                  </a:cubicBezTo>
                  <a:cubicBezTo>
                    <a:pt x="68" y="99"/>
                    <a:pt x="75" y="98"/>
                    <a:pt x="81" y="96"/>
                  </a:cubicBezTo>
                  <a:cubicBezTo>
                    <a:pt x="105" y="80"/>
                    <a:pt x="114" y="56"/>
                    <a:pt x="105" y="31"/>
                  </a:cubicBezTo>
                  <a:cubicBezTo>
                    <a:pt x="94" y="14"/>
                    <a:pt x="78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44"/>
            <p:cNvSpPr/>
            <p:nvPr/>
          </p:nvSpPr>
          <p:spPr>
            <a:xfrm>
              <a:off x="3669325" y="28328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9" y="1"/>
                  </a:moveTo>
                  <a:cubicBezTo>
                    <a:pt x="50" y="1"/>
                    <a:pt x="41" y="4"/>
                    <a:pt x="33" y="9"/>
                  </a:cubicBezTo>
                  <a:cubicBezTo>
                    <a:pt x="8" y="17"/>
                    <a:pt x="0" y="50"/>
                    <a:pt x="16" y="74"/>
                  </a:cubicBezTo>
                  <a:cubicBezTo>
                    <a:pt x="23" y="92"/>
                    <a:pt x="42" y="101"/>
                    <a:pt x="62" y="101"/>
                  </a:cubicBezTo>
                  <a:cubicBezTo>
                    <a:pt x="69" y="101"/>
                    <a:pt x="75" y="100"/>
                    <a:pt x="81" y="98"/>
                  </a:cubicBezTo>
                  <a:cubicBezTo>
                    <a:pt x="106" y="82"/>
                    <a:pt x="114" y="58"/>
                    <a:pt x="106" y="33"/>
                  </a:cubicBezTo>
                  <a:cubicBezTo>
                    <a:pt x="95" y="12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4"/>
            <p:cNvSpPr/>
            <p:nvPr/>
          </p:nvSpPr>
          <p:spPr>
            <a:xfrm>
              <a:off x="3668300" y="2838250"/>
              <a:ext cx="2050" cy="2550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20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41" y="101"/>
                  </a:lnTo>
                  <a:cubicBezTo>
                    <a:pt x="66" y="85"/>
                    <a:pt x="82" y="61"/>
                    <a:pt x="66" y="28"/>
                  </a:cubicBezTo>
                  <a:cubicBezTo>
                    <a:pt x="59" y="10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44"/>
            <p:cNvSpPr/>
            <p:nvPr/>
          </p:nvSpPr>
          <p:spPr>
            <a:xfrm>
              <a:off x="3674800" y="28351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33" y="0"/>
                  </a:moveTo>
                  <a:cubicBezTo>
                    <a:pt x="8" y="8"/>
                    <a:pt x="0" y="41"/>
                    <a:pt x="8" y="65"/>
                  </a:cubicBezTo>
                  <a:cubicBezTo>
                    <a:pt x="20" y="83"/>
                    <a:pt x="37" y="92"/>
                    <a:pt x="55" y="92"/>
                  </a:cubicBezTo>
                  <a:cubicBezTo>
                    <a:pt x="61" y="92"/>
                    <a:pt x="67" y="91"/>
                    <a:pt x="73" y="89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44"/>
            <p:cNvSpPr/>
            <p:nvPr/>
          </p:nvSpPr>
          <p:spPr>
            <a:xfrm>
              <a:off x="3678225" y="2842175"/>
              <a:ext cx="2075" cy="2475"/>
            </a:xfrm>
            <a:custGeom>
              <a:avLst/>
              <a:gdLst/>
              <a:ahLst/>
              <a:cxnLst/>
              <a:rect l="l" t="t" r="r" b="b"/>
              <a:pathLst>
                <a:path w="83" h="99" extrusionOk="0">
                  <a:moveTo>
                    <a:pt x="33" y="1"/>
                  </a:moveTo>
                  <a:cubicBezTo>
                    <a:pt x="9" y="17"/>
                    <a:pt x="1" y="50"/>
                    <a:pt x="9" y="74"/>
                  </a:cubicBezTo>
                  <a:cubicBezTo>
                    <a:pt x="20" y="90"/>
                    <a:pt x="33" y="98"/>
                    <a:pt x="51" y="98"/>
                  </a:cubicBezTo>
                  <a:cubicBezTo>
                    <a:pt x="60" y="98"/>
                    <a:pt x="71" y="96"/>
                    <a:pt x="82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44"/>
            <p:cNvSpPr/>
            <p:nvPr/>
          </p:nvSpPr>
          <p:spPr>
            <a:xfrm>
              <a:off x="3681675" y="284947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33" y="1"/>
                  </a:moveTo>
                  <a:cubicBezTo>
                    <a:pt x="9" y="17"/>
                    <a:pt x="1" y="41"/>
                    <a:pt x="9" y="66"/>
                  </a:cubicBezTo>
                  <a:cubicBezTo>
                    <a:pt x="21" y="83"/>
                    <a:pt x="41" y="96"/>
                    <a:pt x="60" y="96"/>
                  </a:cubicBezTo>
                  <a:cubicBezTo>
                    <a:pt x="68" y="96"/>
                    <a:pt x="75" y="94"/>
                    <a:pt x="82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4"/>
            <p:cNvSpPr/>
            <p:nvPr/>
          </p:nvSpPr>
          <p:spPr>
            <a:xfrm>
              <a:off x="3671950" y="28583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6" y="0"/>
                  </a:moveTo>
                  <a:cubicBezTo>
                    <a:pt x="49" y="0"/>
                    <a:pt x="41" y="1"/>
                    <a:pt x="33" y="3"/>
                  </a:cubicBezTo>
                  <a:cubicBezTo>
                    <a:pt x="9" y="20"/>
                    <a:pt x="1" y="44"/>
                    <a:pt x="9" y="76"/>
                  </a:cubicBezTo>
                  <a:cubicBezTo>
                    <a:pt x="15" y="95"/>
                    <a:pt x="35" y="104"/>
                    <a:pt x="54" y="104"/>
                  </a:cubicBezTo>
                  <a:cubicBezTo>
                    <a:pt x="61" y="104"/>
                    <a:pt x="68" y="103"/>
                    <a:pt x="74" y="101"/>
                  </a:cubicBezTo>
                  <a:cubicBezTo>
                    <a:pt x="106" y="85"/>
                    <a:pt x="114" y="60"/>
                    <a:pt x="106" y="28"/>
                  </a:cubicBezTo>
                  <a:cubicBezTo>
                    <a:pt x="94" y="10"/>
                    <a:pt x="77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4"/>
            <p:cNvSpPr/>
            <p:nvPr/>
          </p:nvSpPr>
          <p:spPr>
            <a:xfrm>
              <a:off x="3667300" y="28563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23" y="0"/>
                  </a:moveTo>
                  <a:cubicBezTo>
                    <a:pt x="16" y="0"/>
                    <a:pt x="8" y="1"/>
                    <a:pt x="0" y="3"/>
                  </a:cubicBezTo>
                  <a:lnTo>
                    <a:pt x="41" y="93"/>
                  </a:lnTo>
                  <a:cubicBezTo>
                    <a:pt x="73" y="84"/>
                    <a:pt x="81" y="52"/>
                    <a:pt x="73" y="28"/>
                  </a:cubicBezTo>
                  <a:cubicBezTo>
                    <a:pt x="61" y="9"/>
                    <a:pt x="44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4"/>
            <p:cNvSpPr/>
            <p:nvPr/>
          </p:nvSpPr>
          <p:spPr>
            <a:xfrm>
              <a:off x="3664250" y="2848925"/>
              <a:ext cx="1850" cy="2400"/>
            </a:xfrm>
            <a:custGeom>
              <a:avLst/>
              <a:gdLst/>
              <a:ahLst/>
              <a:cxnLst/>
              <a:rect l="l" t="t" r="r" b="b"/>
              <a:pathLst>
                <a:path w="74" h="96" extrusionOk="0">
                  <a:moveTo>
                    <a:pt x="22" y="0"/>
                  </a:moveTo>
                  <a:cubicBezTo>
                    <a:pt x="15" y="0"/>
                    <a:pt x="7" y="2"/>
                    <a:pt x="1" y="7"/>
                  </a:cubicBezTo>
                  <a:lnTo>
                    <a:pt x="41" y="96"/>
                  </a:lnTo>
                  <a:cubicBezTo>
                    <a:pt x="65" y="88"/>
                    <a:pt x="73" y="55"/>
                    <a:pt x="65" y="31"/>
                  </a:cubicBezTo>
                  <a:cubicBezTo>
                    <a:pt x="60" y="13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44"/>
            <p:cNvSpPr/>
            <p:nvPr/>
          </p:nvSpPr>
          <p:spPr>
            <a:xfrm>
              <a:off x="3668700" y="28509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9" y="0"/>
                  </a:moveTo>
                  <a:cubicBezTo>
                    <a:pt x="51" y="0"/>
                    <a:pt x="42" y="2"/>
                    <a:pt x="33" y="7"/>
                  </a:cubicBezTo>
                  <a:cubicBezTo>
                    <a:pt x="9" y="15"/>
                    <a:pt x="1" y="47"/>
                    <a:pt x="9" y="71"/>
                  </a:cubicBezTo>
                  <a:cubicBezTo>
                    <a:pt x="15" y="90"/>
                    <a:pt x="35" y="99"/>
                    <a:pt x="55" y="99"/>
                  </a:cubicBezTo>
                  <a:cubicBezTo>
                    <a:pt x="61" y="99"/>
                    <a:pt x="68" y="98"/>
                    <a:pt x="74" y="96"/>
                  </a:cubicBezTo>
                  <a:cubicBezTo>
                    <a:pt x="106" y="88"/>
                    <a:pt x="114" y="55"/>
                    <a:pt x="106" y="31"/>
                  </a:cubicBezTo>
                  <a:cubicBezTo>
                    <a:pt x="95" y="13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44"/>
            <p:cNvSpPr/>
            <p:nvPr/>
          </p:nvSpPr>
          <p:spPr>
            <a:xfrm>
              <a:off x="3665475" y="28435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2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20"/>
                    <a:pt x="0" y="44"/>
                    <a:pt x="8" y="68"/>
                  </a:cubicBezTo>
                  <a:cubicBezTo>
                    <a:pt x="14" y="86"/>
                    <a:pt x="33" y="99"/>
                    <a:pt x="52" y="99"/>
                  </a:cubicBezTo>
                  <a:cubicBezTo>
                    <a:pt x="59" y="99"/>
                    <a:pt x="66" y="97"/>
                    <a:pt x="73" y="93"/>
                  </a:cubicBezTo>
                  <a:cubicBezTo>
                    <a:pt x="97" y="85"/>
                    <a:pt x="114" y="60"/>
                    <a:pt x="97" y="28"/>
                  </a:cubicBezTo>
                  <a:cubicBezTo>
                    <a:pt x="91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44"/>
            <p:cNvSpPr/>
            <p:nvPr/>
          </p:nvSpPr>
          <p:spPr>
            <a:xfrm>
              <a:off x="3662225" y="28361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4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15"/>
                    <a:pt x="0" y="47"/>
                    <a:pt x="9" y="72"/>
                  </a:cubicBezTo>
                  <a:cubicBezTo>
                    <a:pt x="15" y="90"/>
                    <a:pt x="34" y="99"/>
                    <a:pt x="54" y="99"/>
                  </a:cubicBezTo>
                  <a:cubicBezTo>
                    <a:pt x="61" y="99"/>
                    <a:pt x="67" y="98"/>
                    <a:pt x="73" y="96"/>
                  </a:cubicBezTo>
                  <a:cubicBezTo>
                    <a:pt x="98" y="88"/>
                    <a:pt x="114" y="55"/>
                    <a:pt x="98" y="31"/>
                  </a:cubicBezTo>
                  <a:cubicBezTo>
                    <a:pt x="92" y="14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4"/>
            <p:cNvSpPr/>
            <p:nvPr/>
          </p:nvSpPr>
          <p:spPr>
            <a:xfrm>
              <a:off x="3661000" y="2841500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19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41" y="101"/>
                  </a:lnTo>
                  <a:cubicBezTo>
                    <a:pt x="66" y="85"/>
                    <a:pt x="82" y="60"/>
                    <a:pt x="66" y="36"/>
                  </a:cubicBezTo>
                  <a:cubicBezTo>
                    <a:pt x="59" y="11"/>
                    <a:pt x="39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44"/>
            <p:cNvSpPr/>
            <p:nvPr/>
          </p:nvSpPr>
          <p:spPr>
            <a:xfrm>
              <a:off x="3667500" y="2838325"/>
              <a:ext cx="1850" cy="2550"/>
            </a:xfrm>
            <a:custGeom>
              <a:avLst/>
              <a:gdLst/>
              <a:ahLst/>
              <a:cxnLst/>
              <a:rect l="l" t="t" r="r" b="b"/>
              <a:pathLst>
                <a:path w="74" h="102" extrusionOk="0">
                  <a:moveTo>
                    <a:pt x="33" y="1"/>
                  </a:moveTo>
                  <a:cubicBezTo>
                    <a:pt x="8" y="17"/>
                    <a:pt x="0" y="41"/>
                    <a:pt x="8" y="74"/>
                  </a:cubicBezTo>
                  <a:cubicBezTo>
                    <a:pt x="21" y="92"/>
                    <a:pt x="37" y="101"/>
                    <a:pt x="55" y="101"/>
                  </a:cubicBezTo>
                  <a:cubicBezTo>
                    <a:pt x="61" y="101"/>
                    <a:pt x="67" y="100"/>
                    <a:pt x="73" y="98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44"/>
            <p:cNvSpPr/>
            <p:nvPr/>
          </p:nvSpPr>
          <p:spPr>
            <a:xfrm>
              <a:off x="3670725" y="2845625"/>
              <a:ext cx="2075" cy="2550"/>
            </a:xfrm>
            <a:custGeom>
              <a:avLst/>
              <a:gdLst/>
              <a:ahLst/>
              <a:cxnLst/>
              <a:rect l="l" t="t" r="r" b="b"/>
              <a:pathLst>
                <a:path w="83" h="102" extrusionOk="0">
                  <a:moveTo>
                    <a:pt x="42" y="1"/>
                  </a:moveTo>
                  <a:cubicBezTo>
                    <a:pt x="17" y="17"/>
                    <a:pt x="1" y="49"/>
                    <a:pt x="17" y="74"/>
                  </a:cubicBezTo>
                  <a:cubicBezTo>
                    <a:pt x="23" y="92"/>
                    <a:pt x="43" y="101"/>
                    <a:pt x="63" y="101"/>
                  </a:cubicBezTo>
                  <a:cubicBezTo>
                    <a:pt x="69" y="101"/>
                    <a:pt x="76" y="100"/>
                    <a:pt x="82" y="98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44"/>
            <p:cNvSpPr/>
            <p:nvPr/>
          </p:nvSpPr>
          <p:spPr>
            <a:xfrm>
              <a:off x="3673975" y="285292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41" y="1"/>
                  </a:moveTo>
                  <a:cubicBezTo>
                    <a:pt x="17" y="17"/>
                    <a:pt x="1" y="49"/>
                    <a:pt x="17" y="74"/>
                  </a:cubicBezTo>
                  <a:cubicBezTo>
                    <a:pt x="23" y="92"/>
                    <a:pt x="43" y="101"/>
                    <a:pt x="63" y="101"/>
                  </a:cubicBezTo>
                  <a:cubicBezTo>
                    <a:pt x="69" y="101"/>
                    <a:pt x="76" y="100"/>
                    <a:pt x="82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44"/>
            <p:cNvSpPr/>
            <p:nvPr/>
          </p:nvSpPr>
          <p:spPr>
            <a:xfrm>
              <a:off x="3660200" y="28415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33" y="1"/>
                  </a:moveTo>
                  <a:cubicBezTo>
                    <a:pt x="8" y="17"/>
                    <a:pt x="0" y="41"/>
                    <a:pt x="8" y="65"/>
                  </a:cubicBezTo>
                  <a:cubicBezTo>
                    <a:pt x="15" y="85"/>
                    <a:pt x="38" y="100"/>
                    <a:pt x="60" y="100"/>
                  </a:cubicBezTo>
                  <a:cubicBezTo>
                    <a:pt x="64" y="100"/>
                    <a:pt x="69" y="99"/>
                    <a:pt x="73" y="98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4"/>
            <p:cNvSpPr/>
            <p:nvPr/>
          </p:nvSpPr>
          <p:spPr>
            <a:xfrm>
              <a:off x="3663225" y="2849075"/>
              <a:ext cx="2075" cy="2325"/>
            </a:xfrm>
            <a:custGeom>
              <a:avLst/>
              <a:gdLst/>
              <a:ahLst/>
              <a:cxnLst/>
              <a:rect l="l" t="t" r="r" b="b"/>
              <a:pathLst>
                <a:path w="83" h="93" extrusionOk="0">
                  <a:moveTo>
                    <a:pt x="42" y="1"/>
                  </a:moveTo>
                  <a:cubicBezTo>
                    <a:pt x="17" y="9"/>
                    <a:pt x="1" y="41"/>
                    <a:pt x="17" y="65"/>
                  </a:cubicBezTo>
                  <a:cubicBezTo>
                    <a:pt x="23" y="84"/>
                    <a:pt x="43" y="93"/>
                    <a:pt x="63" y="93"/>
                  </a:cubicBezTo>
                  <a:cubicBezTo>
                    <a:pt x="69" y="93"/>
                    <a:pt x="76" y="92"/>
                    <a:pt x="82" y="90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4"/>
            <p:cNvSpPr/>
            <p:nvPr/>
          </p:nvSpPr>
          <p:spPr>
            <a:xfrm>
              <a:off x="3666475" y="285637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33" y="0"/>
                  </a:moveTo>
                  <a:cubicBezTo>
                    <a:pt x="9" y="17"/>
                    <a:pt x="1" y="41"/>
                    <a:pt x="9" y="65"/>
                  </a:cubicBezTo>
                  <a:cubicBezTo>
                    <a:pt x="15" y="83"/>
                    <a:pt x="33" y="96"/>
                    <a:pt x="52" y="96"/>
                  </a:cubicBezTo>
                  <a:cubicBezTo>
                    <a:pt x="59" y="96"/>
                    <a:pt x="67" y="94"/>
                    <a:pt x="74" y="9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44"/>
            <p:cNvSpPr/>
            <p:nvPr/>
          </p:nvSpPr>
          <p:spPr>
            <a:xfrm>
              <a:off x="3660800" y="28542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20"/>
                    <a:pt x="1" y="44"/>
                    <a:pt x="9" y="68"/>
                  </a:cubicBezTo>
                  <a:cubicBezTo>
                    <a:pt x="22" y="88"/>
                    <a:pt x="41" y="103"/>
                    <a:pt x="65" y="103"/>
                  </a:cubicBezTo>
                  <a:cubicBezTo>
                    <a:pt x="71" y="103"/>
                    <a:pt x="76" y="102"/>
                    <a:pt x="82" y="101"/>
                  </a:cubicBezTo>
                  <a:cubicBezTo>
                    <a:pt x="106" y="84"/>
                    <a:pt x="114" y="60"/>
                    <a:pt x="106" y="28"/>
                  </a:cubicBez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44"/>
            <p:cNvSpPr/>
            <p:nvPr/>
          </p:nvSpPr>
          <p:spPr>
            <a:xfrm>
              <a:off x="3657775" y="28467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8" y="0"/>
                  </a:moveTo>
                  <a:cubicBezTo>
                    <a:pt x="52" y="0"/>
                    <a:pt x="46" y="1"/>
                    <a:pt x="41" y="3"/>
                  </a:cubicBezTo>
                  <a:cubicBezTo>
                    <a:pt x="8" y="20"/>
                    <a:pt x="0" y="44"/>
                    <a:pt x="8" y="68"/>
                  </a:cubicBezTo>
                  <a:cubicBezTo>
                    <a:pt x="22" y="88"/>
                    <a:pt x="40" y="103"/>
                    <a:pt x="60" y="103"/>
                  </a:cubicBezTo>
                  <a:cubicBezTo>
                    <a:pt x="64" y="103"/>
                    <a:pt x="69" y="102"/>
                    <a:pt x="73" y="101"/>
                  </a:cubicBezTo>
                  <a:cubicBezTo>
                    <a:pt x="97" y="84"/>
                    <a:pt x="114" y="60"/>
                    <a:pt x="105" y="36"/>
                  </a:cubicBezTo>
                  <a:cubicBezTo>
                    <a:pt x="93" y="11"/>
                    <a:pt x="76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44"/>
            <p:cNvSpPr/>
            <p:nvPr/>
          </p:nvSpPr>
          <p:spPr>
            <a:xfrm>
              <a:off x="3762550" y="272072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4" y="0"/>
                  </a:moveTo>
                  <a:cubicBezTo>
                    <a:pt x="9" y="0"/>
                    <a:pt x="5" y="1"/>
                    <a:pt x="1" y="2"/>
                  </a:cubicBezTo>
                  <a:lnTo>
                    <a:pt x="25" y="100"/>
                  </a:lnTo>
                  <a:cubicBezTo>
                    <a:pt x="49" y="92"/>
                    <a:pt x="66" y="67"/>
                    <a:pt x="58" y="35"/>
                  </a:cubicBezTo>
                  <a:cubicBezTo>
                    <a:pt x="51" y="15"/>
                    <a:pt x="33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4"/>
            <p:cNvSpPr/>
            <p:nvPr/>
          </p:nvSpPr>
          <p:spPr>
            <a:xfrm>
              <a:off x="3764375" y="2728475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1" y="0"/>
                  </a:moveTo>
                  <a:lnTo>
                    <a:pt x="17" y="98"/>
                  </a:lnTo>
                  <a:cubicBezTo>
                    <a:pt x="49" y="98"/>
                    <a:pt x="66" y="65"/>
                    <a:pt x="58" y="41"/>
                  </a:cubicBezTo>
                  <a:cubicBezTo>
                    <a:pt x="49" y="17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4"/>
            <p:cNvSpPr/>
            <p:nvPr/>
          </p:nvSpPr>
          <p:spPr>
            <a:xfrm>
              <a:off x="3766000" y="273632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4" y="1"/>
                  </a:moveTo>
                  <a:cubicBezTo>
                    <a:pt x="9" y="1"/>
                    <a:pt x="5" y="1"/>
                    <a:pt x="1" y="3"/>
                  </a:cubicBezTo>
                  <a:lnTo>
                    <a:pt x="25" y="100"/>
                  </a:lnTo>
                  <a:cubicBezTo>
                    <a:pt x="49" y="92"/>
                    <a:pt x="65" y="67"/>
                    <a:pt x="65" y="43"/>
                  </a:cubicBezTo>
                  <a:cubicBezTo>
                    <a:pt x="59" y="16"/>
                    <a:pt x="35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4"/>
            <p:cNvSpPr/>
            <p:nvPr/>
          </p:nvSpPr>
          <p:spPr>
            <a:xfrm>
              <a:off x="3768225" y="27314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8" y="1"/>
                  </a:moveTo>
                  <a:cubicBezTo>
                    <a:pt x="53" y="1"/>
                    <a:pt x="47" y="2"/>
                    <a:pt x="41" y="3"/>
                  </a:cubicBezTo>
                  <a:cubicBezTo>
                    <a:pt x="17" y="3"/>
                    <a:pt x="1" y="35"/>
                    <a:pt x="9" y="60"/>
                  </a:cubicBezTo>
                  <a:cubicBezTo>
                    <a:pt x="9" y="84"/>
                    <a:pt x="41" y="100"/>
                    <a:pt x="66" y="100"/>
                  </a:cubicBezTo>
                  <a:cubicBezTo>
                    <a:pt x="98" y="92"/>
                    <a:pt x="114" y="60"/>
                    <a:pt x="106" y="35"/>
                  </a:cubicBezTo>
                  <a:cubicBezTo>
                    <a:pt x="100" y="1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44"/>
            <p:cNvSpPr/>
            <p:nvPr/>
          </p:nvSpPr>
          <p:spPr>
            <a:xfrm>
              <a:off x="3766400" y="2723550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4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1"/>
                    <a:pt x="1" y="35"/>
                    <a:pt x="1" y="60"/>
                  </a:cubicBezTo>
                  <a:cubicBezTo>
                    <a:pt x="8" y="86"/>
                    <a:pt x="25" y="102"/>
                    <a:pt x="50" y="102"/>
                  </a:cubicBezTo>
                  <a:cubicBezTo>
                    <a:pt x="55" y="102"/>
                    <a:pt x="60" y="102"/>
                    <a:pt x="66" y="100"/>
                  </a:cubicBezTo>
                  <a:cubicBezTo>
                    <a:pt x="90" y="92"/>
                    <a:pt x="106" y="68"/>
                    <a:pt x="98" y="35"/>
                  </a:cubicBezTo>
                  <a:cubicBezTo>
                    <a:pt x="91" y="15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44"/>
            <p:cNvSpPr/>
            <p:nvPr/>
          </p:nvSpPr>
          <p:spPr>
            <a:xfrm>
              <a:off x="3761550" y="27412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2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16" y="10"/>
                    <a:pt x="0" y="35"/>
                    <a:pt x="0" y="59"/>
                  </a:cubicBezTo>
                  <a:cubicBezTo>
                    <a:pt x="7" y="86"/>
                    <a:pt x="25" y="102"/>
                    <a:pt x="49" y="102"/>
                  </a:cubicBezTo>
                  <a:cubicBezTo>
                    <a:pt x="54" y="102"/>
                    <a:pt x="60" y="101"/>
                    <a:pt x="65" y="100"/>
                  </a:cubicBezTo>
                  <a:cubicBezTo>
                    <a:pt x="98" y="91"/>
                    <a:pt x="114" y="67"/>
                    <a:pt x="106" y="43"/>
                  </a:cubicBezTo>
                  <a:cubicBezTo>
                    <a:pt x="106" y="16"/>
                    <a:pt x="83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4"/>
            <p:cNvSpPr/>
            <p:nvPr/>
          </p:nvSpPr>
          <p:spPr>
            <a:xfrm>
              <a:off x="3757700" y="273795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6" y="0"/>
                  </a:moveTo>
                  <a:cubicBezTo>
                    <a:pt x="11" y="0"/>
                    <a:pt x="6" y="1"/>
                    <a:pt x="0" y="2"/>
                  </a:cubicBezTo>
                  <a:lnTo>
                    <a:pt x="16" y="100"/>
                  </a:lnTo>
                  <a:cubicBezTo>
                    <a:pt x="49" y="92"/>
                    <a:pt x="65" y="67"/>
                    <a:pt x="65" y="43"/>
                  </a:cubicBezTo>
                  <a:cubicBezTo>
                    <a:pt x="58" y="16"/>
                    <a:pt x="4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44"/>
            <p:cNvSpPr/>
            <p:nvPr/>
          </p:nvSpPr>
          <p:spPr>
            <a:xfrm>
              <a:off x="3756475" y="2729900"/>
              <a:ext cx="1650" cy="2650"/>
            </a:xfrm>
            <a:custGeom>
              <a:avLst/>
              <a:gdLst/>
              <a:ahLst/>
              <a:cxnLst/>
              <a:rect l="l" t="t" r="r" b="b"/>
              <a:pathLst>
                <a:path w="66" h="106" extrusionOk="0">
                  <a:moveTo>
                    <a:pt x="1" y="0"/>
                  </a:moveTo>
                  <a:lnTo>
                    <a:pt x="17" y="106"/>
                  </a:lnTo>
                  <a:cubicBezTo>
                    <a:pt x="41" y="97"/>
                    <a:pt x="65" y="73"/>
                    <a:pt x="57" y="49"/>
                  </a:cubicBezTo>
                  <a:cubicBezTo>
                    <a:pt x="57" y="16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44"/>
            <p:cNvSpPr/>
            <p:nvPr/>
          </p:nvSpPr>
          <p:spPr>
            <a:xfrm>
              <a:off x="3760125" y="273327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7" y="3"/>
                    <a:pt x="0" y="35"/>
                    <a:pt x="0" y="60"/>
                  </a:cubicBezTo>
                  <a:cubicBezTo>
                    <a:pt x="9" y="84"/>
                    <a:pt x="33" y="100"/>
                    <a:pt x="57" y="100"/>
                  </a:cubicBezTo>
                  <a:cubicBezTo>
                    <a:pt x="90" y="92"/>
                    <a:pt x="106" y="68"/>
                    <a:pt x="98" y="35"/>
                  </a:cubicBezTo>
                  <a:cubicBezTo>
                    <a:pt x="98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44"/>
            <p:cNvSpPr/>
            <p:nvPr/>
          </p:nvSpPr>
          <p:spPr>
            <a:xfrm>
              <a:off x="3758500" y="2725225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49" y="1"/>
                  </a:moveTo>
                  <a:cubicBezTo>
                    <a:pt x="17" y="9"/>
                    <a:pt x="1" y="33"/>
                    <a:pt x="9" y="66"/>
                  </a:cubicBezTo>
                  <a:cubicBezTo>
                    <a:pt x="15" y="86"/>
                    <a:pt x="33" y="100"/>
                    <a:pt x="53" y="100"/>
                  </a:cubicBezTo>
                  <a:cubicBezTo>
                    <a:pt x="57" y="100"/>
                    <a:pt x="61" y="99"/>
                    <a:pt x="65" y="98"/>
                  </a:cubicBezTo>
                  <a:cubicBezTo>
                    <a:pt x="90" y="98"/>
                    <a:pt x="106" y="66"/>
                    <a:pt x="106" y="41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44"/>
            <p:cNvSpPr/>
            <p:nvPr/>
          </p:nvSpPr>
          <p:spPr>
            <a:xfrm>
              <a:off x="3757075" y="2717275"/>
              <a:ext cx="2475" cy="2550"/>
            </a:xfrm>
            <a:custGeom>
              <a:avLst/>
              <a:gdLst/>
              <a:ahLst/>
              <a:cxnLst/>
              <a:rect l="l" t="t" r="r" b="b"/>
              <a:pathLst>
                <a:path w="99" h="102" extrusionOk="0">
                  <a:moveTo>
                    <a:pt x="51" y="1"/>
                  </a:moveTo>
                  <a:cubicBezTo>
                    <a:pt x="48" y="1"/>
                    <a:pt x="45" y="1"/>
                    <a:pt x="41" y="2"/>
                  </a:cubicBezTo>
                  <a:cubicBezTo>
                    <a:pt x="17" y="11"/>
                    <a:pt x="1" y="35"/>
                    <a:pt x="9" y="59"/>
                  </a:cubicBezTo>
                  <a:cubicBezTo>
                    <a:pt x="9" y="86"/>
                    <a:pt x="26" y="102"/>
                    <a:pt x="45" y="102"/>
                  </a:cubicBezTo>
                  <a:cubicBezTo>
                    <a:pt x="49" y="102"/>
                    <a:pt x="53" y="101"/>
                    <a:pt x="58" y="100"/>
                  </a:cubicBezTo>
                  <a:cubicBezTo>
                    <a:pt x="90" y="92"/>
                    <a:pt x="98" y="67"/>
                    <a:pt x="98" y="43"/>
                  </a:cubicBezTo>
                  <a:cubicBezTo>
                    <a:pt x="91" y="22"/>
                    <a:pt x="72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4"/>
            <p:cNvSpPr/>
            <p:nvPr/>
          </p:nvSpPr>
          <p:spPr>
            <a:xfrm>
              <a:off x="3755250" y="2721975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1" y="1"/>
                  </a:moveTo>
                  <a:lnTo>
                    <a:pt x="17" y="106"/>
                  </a:lnTo>
                  <a:cubicBezTo>
                    <a:pt x="41" y="98"/>
                    <a:pt x="58" y="74"/>
                    <a:pt x="50" y="50"/>
                  </a:cubicBezTo>
                  <a:cubicBezTo>
                    <a:pt x="50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4"/>
            <p:cNvSpPr/>
            <p:nvPr/>
          </p:nvSpPr>
          <p:spPr>
            <a:xfrm>
              <a:off x="3761550" y="2720775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41" y="0"/>
                  </a:moveTo>
                  <a:cubicBezTo>
                    <a:pt x="16" y="0"/>
                    <a:pt x="0" y="25"/>
                    <a:pt x="8" y="57"/>
                  </a:cubicBezTo>
                  <a:cubicBezTo>
                    <a:pt x="8" y="81"/>
                    <a:pt x="41" y="98"/>
                    <a:pt x="65" y="9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44"/>
            <p:cNvSpPr/>
            <p:nvPr/>
          </p:nvSpPr>
          <p:spPr>
            <a:xfrm>
              <a:off x="3763175" y="2728475"/>
              <a:ext cx="1625" cy="2500"/>
            </a:xfrm>
            <a:custGeom>
              <a:avLst/>
              <a:gdLst/>
              <a:ahLst/>
              <a:cxnLst/>
              <a:rect l="l" t="t" r="r" b="b"/>
              <a:pathLst>
                <a:path w="65" h="100" extrusionOk="0">
                  <a:moveTo>
                    <a:pt x="49" y="0"/>
                  </a:moveTo>
                  <a:cubicBezTo>
                    <a:pt x="16" y="9"/>
                    <a:pt x="0" y="33"/>
                    <a:pt x="8" y="57"/>
                  </a:cubicBezTo>
                  <a:cubicBezTo>
                    <a:pt x="15" y="84"/>
                    <a:pt x="33" y="100"/>
                    <a:pt x="53" y="100"/>
                  </a:cubicBezTo>
                  <a:cubicBezTo>
                    <a:pt x="57" y="100"/>
                    <a:pt x="61" y="99"/>
                    <a:pt x="65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44"/>
            <p:cNvSpPr/>
            <p:nvPr/>
          </p:nvSpPr>
          <p:spPr>
            <a:xfrm>
              <a:off x="3764775" y="27363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50" y="1"/>
                  </a:moveTo>
                  <a:cubicBezTo>
                    <a:pt x="25" y="9"/>
                    <a:pt x="1" y="33"/>
                    <a:pt x="9" y="57"/>
                  </a:cubicBezTo>
                  <a:cubicBezTo>
                    <a:pt x="16" y="84"/>
                    <a:pt x="34" y="100"/>
                    <a:pt x="58" y="100"/>
                  </a:cubicBezTo>
                  <a:cubicBezTo>
                    <a:pt x="63" y="100"/>
                    <a:pt x="68" y="99"/>
                    <a:pt x="74" y="98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44"/>
            <p:cNvSpPr/>
            <p:nvPr/>
          </p:nvSpPr>
          <p:spPr>
            <a:xfrm>
              <a:off x="3753025" y="27426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9" y="0"/>
                  </a:moveTo>
                  <a:cubicBezTo>
                    <a:pt x="56" y="0"/>
                    <a:pt x="53" y="1"/>
                    <a:pt x="49" y="2"/>
                  </a:cubicBezTo>
                  <a:cubicBezTo>
                    <a:pt x="17" y="2"/>
                    <a:pt x="1" y="26"/>
                    <a:pt x="1" y="59"/>
                  </a:cubicBezTo>
                  <a:cubicBezTo>
                    <a:pt x="9" y="83"/>
                    <a:pt x="33" y="99"/>
                    <a:pt x="57" y="99"/>
                  </a:cubicBezTo>
                  <a:cubicBezTo>
                    <a:pt x="90" y="91"/>
                    <a:pt x="114" y="67"/>
                    <a:pt x="106" y="43"/>
                  </a:cubicBezTo>
                  <a:cubicBezTo>
                    <a:pt x="106" y="21"/>
                    <a:pt x="82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4"/>
            <p:cNvSpPr/>
            <p:nvPr/>
          </p:nvSpPr>
          <p:spPr>
            <a:xfrm>
              <a:off x="3749575" y="273902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1" y="0"/>
                  </a:moveTo>
                  <a:lnTo>
                    <a:pt x="9" y="97"/>
                  </a:lnTo>
                  <a:cubicBezTo>
                    <a:pt x="33" y="97"/>
                    <a:pt x="58" y="73"/>
                    <a:pt x="58" y="41"/>
                  </a:cubicBezTo>
                  <a:cubicBezTo>
                    <a:pt x="50" y="16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4"/>
            <p:cNvSpPr/>
            <p:nvPr/>
          </p:nvSpPr>
          <p:spPr>
            <a:xfrm>
              <a:off x="3748575" y="273107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3" y="0"/>
                  </a:moveTo>
                  <a:cubicBezTo>
                    <a:pt x="9" y="0"/>
                    <a:pt x="5" y="1"/>
                    <a:pt x="0" y="2"/>
                  </a:cubicBezTo>
                  <a:lnTo>
                    <a:pt x="17" y="99"/>
                  </a:lnTo>
                  <a:cubicBezTo>
                    <a:pt x="41" y="99"/>
                    <a:pt x="57" y="75"/>
                    <a:pt x="57" y="42"/>
                  </a:cubicBezTo>
                  <a:cubicBezTo>
                    <a:pt x="57" y="21"/>
                    <a:pt x="3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44"/>
            <p:cNvSpPr/>
            <p:nvPr/>
          </p:nvSpPr>
          <p:spPr>
            <a:xfrm>
              <a:off x="3752025" y="27345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1" y="1"/>
                  </a:moveTo>
                  <a:cubicBezTo>
                    <a:pt x="16" y="1"/>
                    <a:pt x="0" y="25"/>
                    <a:pt x="0" y="57"/>
                  </a:cubicBezTo>
                  <a:cubicBezTo>
                    <a:pt x="0" y="78"/>
                    <a:pt x="25" y="100"/>
                    <a:pt x="47" y="100"/>
                  </a:cubicBezTo>
                  <a:cubicBezTo>
                    <a:pt x="50" y="100"/>
                    <a:pt x="54" y="99"/>
                    <a:pt x="57" y="98"/>
                  </a:cubicBezTo>
                  <a:cubicBezTo>
                    <a:pt x="89" y="98"/>
                    <a:pt x="106" y="74"/>
                    <a:pt x="97" y="41"/>
                  </a:cubicBezTo>
                  <a:cubicBezTo>
                    <a:pt x="97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44"/>
            <p:cNvSpPr/>
            <p:nvPr/>
          </p:nvSpPr>
          <p:spPr>
            <a:xfrm>
              <a:off x="3751000" y="2726450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1" y="0"/>
                  </a:moveTo>
                  <a:cubicBezTo>
                    <a:pt x="17" y="8"/>
                    <a:pt x="1" y="33"/>
                    <a:pt x="1" y="57"/>
                  </a:cubicBezTo>
                  <a:cubicBezTo>
                    <a:pt x="1" y="90"/>
                    <a:pt x="25" y="106"/>
                    <a:pt x="57" y="106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0" y="17"/>
                    <a:pt x="6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44"/>
            <p:cNvSpPr/>
            <p:nvPr/>
          </p:nvSpPr>
          <p:spPr>
            <a:xfrm>
              <a:off x="3750000" y="271850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0" y="1"/>
                  </a:moveTo>
                  <a:cubicBezTo>
                    <a:pt x="47" y="1"/>
                    <a:pt x="44" y="1"/>
                    <a:pt x="41" y="2"/>
                  </a:cubicBezTo>
                  <a:cubicBezTo>
                    <a:pt x="16" y="2"/>
                    <a:pt x="0" y="26"/>
                    <a:pt x="0" y="59"/>
                  </a:cubicBezTo>
                  <a:cubicBezTo>
                    <a:pt x="0" y="83"/>
                    <a:pt x="24" y="99"/>
                    <a:pt x="49" y="99"/>
                  </a:cubicBezTo>
                  <a:cubicBezTo>
                    <a:pt x="73" y="99"/>
                    <a:pt x="97" y="75"/>
                    <a:pt x="89" y="43"/>
                  </a:cubicBezTo>
                  <a:cubicBezTo>
                    <a:pt x="89" y="22"/>
                    <a:pt x="7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4"/>
            <p:cNvSpPr/>
            <p:nvPr/>
          </p:nvSpPr>
          <p:spPr>
            <a:xfrm>
              <a:off x="3747750" y="2723000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1" y="1"/>
                  </a:moveTo>
                  <a:lnTo>
                    <a:pt x="9" y="106"/>
                  </a:lnTo>
                  <a:cubicBezTo>
                    <a:pt x="41" y="98"/>
                    <a:pt x="58" y="73"/>
                    <a:pt x="50" y="49"/>
                  </a:cubicBezTo>
                  <a:cubicBezTo>
                    <a:pt x="50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44"/>
            <p:cNvSpPr/>
            <p:nvPr/>
          </p:nvSpPr>
          <p:spPr>
            <a:xfrm>
              <a:off x="3754250" y="2721975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41" y="1"/>
                  </a:moveTo>
                  <a:cubicBezTo>
                    <a:pt x="17" y="9"/>
                    <a:pt x="0" y="33"/>
                    <a:pt x="0" y="58"/>
                  </a:cubicBezTo>
                  <a:cubicBezTo>
                    <a:pt x="8" y="90"/>
                    <a:pt x="33" y="106"/>
                    <a:pt x="57" y="106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44"/>
            <p:cNvSpPr/>
            <p:nvPr/>
          </p:nvSpPr>
          <p:spPr>
            <a:xfrm>
              <a:off x="3755475" y="2729900"/>
              <a:ext cx="1425" cy="2650"/>
            </a:xfrm>
            <a:custGeom>
              <a:avLst/>
              <a:gdLst/>
              <a:ahLst/>
              <a:cxnLst/>
              <a:rect l="l" t="t" r="r" b="b"/>
              <a:pathLst>
                <a:path w="57" h="106" extrusionOk="0">
                  <a:moveTo>
                    <a:pt x="41" y="0"/>
                  </a:moveTo>
                  <a:cubicBezTo>
                    <a:pt x="16" y="8"/>
                    <a:pt x="0" y="33"/>
                    <a:pt x="0" y="65"/>
                  </a:cubicBezTo>
                  <a:cubicBezTo>
                    <a:pt x="8" y="89"/>
                    <a:pt x="32" y="106"/>
                    <a:pt x="57" y="106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4"/>
            <p:cNvSpPr/>
            <p:nvPr/>
          </p:nvSpPr>
          <p:spPr>
            <a:xfrm>
              <a:off x="3756675" y="273800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41" y="0"/>
                  </a:moveTo>
                  <a:cubicBezTo>
                    <a:pt x="17" y="0"/>
                    <a:pt x="1" y="25"/>
                    <a:pt x="1" y="57"/>
                  </a:cubicBezTo>
                  <a:cubicBezTo>
                    <a:pt x="9" y="82"/>
                    <a:pt x="33" y="98"/>
                    <a:pt x="57" y="9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44"/>
            <p:cNvSpPr/>
            <p:nvPr/>
          </p:nvSpPr>
          <p:spPr>
            <a:xfrm>
              <a:off x="3744325" y="27434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7" y="0"/>
                  </a:moveTo>
                  <a:cubicBezTo>
                    <a:pt x="24" y="0"/>
                    <a:pt x="0" y="25"/>
                    <a:pt x="8" y="57"/>
                  </a:cubicBezTo>
                  <a:cubicBezTo>
                    <a:pt x="8" y="78"/>
                    <a:pt x="26" y="99"/>
                    <a:pt x="52" y="99"/>
                  </a:cubicBezTo>
                  <a:cubicBezTo>
                    <a:pt x="56" y="99"/>
                    <a:pt x="61" y="99"/>
                    <a:pt x="65" y="98"/>
                  </a:cubicBezTo>
                  <a:cubicBezTo>
                    <a:pt x="89" y="98"/>
                    <a:pt x="114" y="73"/>
                    <a:pt x="114" y="49"/>
                  </a:cubicBezTo>
                  <a:cubicBezTo>
                    <a:pt x="105" y="17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44"/>
            <p:cNvSpPr/>
            <p:nvPr/>
          </p:nvSpPr>
          <p:spPr>
            <a:xfrm>
              <a:off x="3741075" y="273962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0" y="0"/>
                  </a:moveTo>
                  <a:lnTo>
                    <a:pt x="8" y="106"/>
                  </a:lnTo>
                  <a:cubicBezTo>
                    <a:pt x="41" y="106"/>
                    <a:pt x="57" y="81"/>
                    <a:pt x="57" y="49"/>
                  </a:cubicBezTo>
                  <a:cubicBezTo>
                    <a:pt x="57" y="25"/>
                    <a:pt x="33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44"/>
            <p:cNvSpPr/>
            <p:nvPr/>
          </p:nvSpPr>
          <p:spPr>
            <a:xfrm>
              <a:off x="3740675" y="273172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0" y="0"/>
                  </a:moveTo>
                  <a:lnTo>
                    <a:pt x="8" y="97"/>
                  </a:lnTo>
                  <a:cubicBezTo>
                    <a:pt x="33" y="97"/>
                    <a:pt x="57" y="73"/>
                    <a:pt x="57" y="49"/>
                  </a:cubicBezTo>
                  <a:cubicBezTo>
                    <a:pt x="49" y="16"/>
                    <a:pt x="33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4"/>
            <p:cNvSpPr/>
            <p:nvPr/>
          </p:nvSpPr>
          <p:spPr>
            <a:xfrm>
              <a:off x="3743700" y="2735375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49" y="0"/>
                  </a:moveTo>
                  <a:cubicBezTo>
                    <a:pt x="25" y="8"/>
                    <a:pt x="1" y="33"/>
                    <a:pt x="9" y="57"/>
                  </a:cubicBezTo>
                  <a:cubicBezTo>
                    <a:pt x="9" y="81"/>
                    <a:pt x="33" y="105"/>
                    <a:pt x="58" y="105"/>
                  </a:cubicBezTo>
                  <a:cubicBezTo>
                    <a:pt x="90" y="97"/>
                    <a:pt x="106" y="73"/>
                    <a:pt x="106" y="49"/>
                  </a:cubicBezTo>
                  <a:cubicBezTo>
                    <a:pt x="106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4"/>
            <p:cNvSpPr/>
            <p:nvPr/>
          </p:nvSpPr>
          <p:spPr>
            <a:xfrm>
              <a:off x="3743300" y="2727250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1" y="1"/>
                  </a:moveTo>
                  <a:cubicBezTo>
                    <a:pt x="17" y="9"/>
                    <a:pt x="1" y="33"/>
                    <a:pt x="1" y="58"/>
                  </a:cubicBezTo>
                  <a:cubicBezTo>
                    <a:pt x="1" y="82"/>
                    <a:pt x="25" y="106"/>
                    <a:pt x="49" y="106"/>
                  </a:cubicBezTo>
                  <a:cubicBezTo>
                    <a:pt x="74" y="98"/>
                    <a:pt x="98" y="74"/>
                    <a:pt x="98" y="49"/>
                  </a:cubicBezTo>
                  <a:cubicBezTo>
                    <a:pt x="90" y="25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4"/>
            <p:cNvSpPr/>
            <p:nvPr/>
          </p:nvSpPr>
          <p:spPr>
            <a:xfrm>
              <a:off x="3742700" y="2719300"/>
              <a:ext cx="2250" cy="2500"/>
            </a:xfrm>
            <a:custGeom>
              <a:avLst/>
              <a:gdLst/>
              <a:ahLst/>
              <a:cxnLst/>
              <a:rect l="l" t="t" r="r" b="b"/>
              <a:pathLst>
                <a:path w="90" h="100" extrusionOk="0">
                  <a:moveTo>
                    <a:pt x="50" y="1"/>
                  </a:moveTo>
                  <a:cubicBezTo>
                    <a:pt x="47" y="1"/>
                    <a:pt x="44" y="1"/>
                    <a:pt x="41" y="3"/>
                  </a:cubicBezTo>
                  <a:cubicBezTo>
                    <a:pt x="16" y="3"/>
                    <a:pt x="0" y="27"/>
                    <a:pt x="0" y="51"/>
                  </a:cubicBezTo>
                  <a:cubicBezTo>
                    <a:pt x="0" y="84"/>
                    <a:pt x="25" y="100"/>
                    <a:pt x="49" y="100"/>
                  </a:cubicBezTo>
                  <a:cubicBezTo>
                    <a:pt x="73" y="100"/>
                    <a:pt x="89" y="76"/>
                    <a:pt x="89" y="43"/>
                  </a:cubicBezTo>
                  <a:cubicBezTo>
                    <a:pt x="89" y="22"/>
                    <a:pt x="71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44"/>
            <p:cNvSpPr/>
            <p:nvPr/>
          </p:nvSpPr>
          <p:spPr>
            <a:xfrm>
              <a:off x="3740250" y="2723600"/>
              <a:ext cx="1250" cy="2675"/>
            </a:xfrm>
            <a:custGeom>
              <a:avLst/>
              <a:gdLst/>
              <a:ahLst/>
              <a:cxnLst/>
              <a:rect l="l" t="t" r="r" b="b"/>
              <a:pathLst>
                <a:path w="50" h="107" extrusionOk="0">
                  <a:moveTo>
                    <a:pt x="1" y="1"/>
                  </a:moveTo>
                  <a:lnTo>
                    <a:pt x="9" y="106"/>
                  </a:lnTo>
                  <a:cubicBezTo>
                    <a:pt x="33" y="106"/>
                    <a:pt x="50" y="82"/>
                    <a:pt x="50" y="49"/>
                  </a:cubicBezTo>
                  <a:cubicBezTo>
                    <a:pt x="50" y="25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44"/>
            <p:cNvSpPr/>
            <p:nvPr/>
          </p:nvSpPr>
          <p:spPr>
            <a:xfrm>
              <a:off x="3746750" y="2723000"/>
              <a:ext cx="1250" cy="2650"/>
            </a:xfrm>
            <a:custGeom>
              <a:avLst/>
              <a:gdLst/>
              <a:ahLst/>
              <a:cxnLst/>
              <a:rect l="l" t="t" r="r" b="b"/>
              <a:pathLst>
                <a:path w="50" h="106" extrusionOk="0">
                  <a:moveTo>
                    <a:pt x="41" y="1"/>
                  </a:moveTo>
                  <a:cubicBezTo>
                    <a:pt x="17" y="9"/>
                    <a:pt x="0" y="33"/>
                    <a:pt x="0" y="57"/>
                  </a:cubicBezTo>
                  <a:cubicBezTo>
                    <a:pt x="0" y="90"/>
                    <a:pt x="25" y="106"/>
                    <a:pt x="49" y="106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4"/>
            <p:cNvSpPr/>
            <p:nvPr/>
          </p:nvSpPr>
          <p:spPr>
            <a:xfrm>
              <a:off x="3747550" y="273110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41" y="1"/>
                  </a:moveTo>
                  <a:cubicBezTo>
                    <a:pt x="17" y="1"/>
                    <a:pt x="1" y="25"/>
                    <a:pt x="1" y="58"/>
                  </a:cubicBezTo>
                  <a:cubicBezTo>
                    <a:pt x="1" y="82"/>
                    <a:pt x="25" y="98"/>
                    <a:pt x="58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44"/>
            <p:cNvSpPr/>
            <p:nvPr/>
          </p:nvSpPr>
          <p:spPr>
            <a:xfrm>
              <a:off x="3748375" y="2739025"/>
              <a:ext cx="1425" cy="2475"/>
            </a:xfrm>
            <a:custGeom>
              <a:avLst/>
              <a:gdLst/>
              <a:ahLst/>
              <a:cxnLst/>
              <a:rect l="l" t="t" r="r" b="b"/>
              <a:pathLst>
                <a:path w="57" h="99" extrusionOk="0">
                  <a:moveTo>
                    <a:pt x="49" y="0"/>
                  </a:moveTo>
                  <a:cubicBezTo>
                    <a:pt x="16" y="8"/>
                    <a:pt x="0" y="32"/>
                    <a:pt x="0" y="57"/>
                  </a:cubicBezTo>
                  <a:cubicBezTo>
                    <a:pt x="0" y="78"/>
                    <a:pt x="18" y="99"/>
                    <a:pt x="44" y="99"/>
                  </a:cubicBezTo>
                  <a:cubicBezTo>
                    <a:pt x="48" y="99"/>
                    <a:pt x="53" y="98"/>
                    <a:pt x="57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44"/>
            <p:cNvSpPr/>
            <p:nvPr/>
          </p:nvSpPr>
          <p:spPr>
            <a:xfrm>
              <a:off x="3735800" y="27440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2" y="0"/>
                  </a:moveTo>
                  <a:cubicBezTo>
                    <a:pt x="58" y="0"/>
                    <a:pt x="54" y="1"/>
                    <a:pt x="49" y="2"/>
                  </a:cubicBezTo>
                  <a:cubicBezTo>
                    <a:pt x="25" y="2"/>
                    <a:pt x="1" y="18"/>
                    <a:pt x="1" y="50"/>
                  </a:cubicBezTo>
                  <a:cubicBezTo>
                    <a:pt x="1" y="75"/>
                    <a:pt x="25" y="99"/>
                    <a:pt x="57" y="99"/>
                  </a:cubicBezTo>
                  <a:cubicBezTo>
                    <a:pt x="90" y="99"/>
                    <a:pt x="106" y="75"/>
                    <a:pt x="106" y="42"/>
                  </a:cubicBezTo>
                  <a:cubicBezTo>
                    <a:pt x="106" y="21"/>
                    <a:pt x="8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44"/>
            <p:cNvSpPr/>
            <p:nvPr/>
          </p:nvSpPr>
          <p:spPr>
            <a:xfrm>
              <a:off x="3732750" y="274002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1" y="1"/>
                  </a:moveTo>
                  <a:lnTo>
                    <a:pt x="1" y="98"/>
                  </a:lnTo>
                  <a:cubicBezTo>
                    <a:pt x="33" y="98"/>
                    <a:pt x="58" y="74"/>
                    <a:pt x="58" y="49"/>
                  </a:cubicBezTo>
                  <a:cubicBezTo>
                    <a:pt x="58" y="17"/>
                    <a:pt x="33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44"/>
            <p:cNvSpPr/>
            <p:nvPr/>
          </p:nvSpPr>
          <p:spPr>
            <a:xfrm>
              <a:off x="3732750" y="273192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1" y="0"/>
                  </a:moveTo>
                  <a:lnTo>
                    <a:pt x="1" y="98"/>
                  </a:lnTo>
                  <a:cubicBezTo>
                    <a:pt x="33" y="98"/>
                    <a:pt x="50" y="81"/>
                    <a:pt x="50" y="49"/>
                  </a:cubicBezTo>
                  <a:cubicBezTo>
                    <a:pt x="50" y="25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44"/>
            <p:cNvSpPr/>
            <p:nvPr/>
          </p:nvSpPr>
          <p:spPr>
            <a:xfrm>
              <a:off x="3735600" y="27359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1" y="1"/>
                  </a:moveTo>
                  <a:cubicBezTo>
                    <a:pt x="57" y="1"/>
                    <a:pt x="53" y="1"/>
                    <a:pt x="49" y="2"/>
                  </a:cubicBezTo>
                  <a:cubicBezTo>
                    <a:pt x="25" y="2"/>
                    <a:pt x="0" y="19"/>
                    <a:pt x="0" y="51"/>
                  </a:cubicBezTo>
                  <a:cubicBezTo>
                    <a:pt x="0" y="75"/>
                    <a:pt x="25" y="100"/>
                    <a:pt x="57" y="100"/>
                  </a:cubicBezTo>
                  <a:cubicBezTo>
                    <a:pt x="82" y="100"/>
                    <a:pt x="106" y="75"/>
                    <a:pt x="106" y="51"/>
                  </a:cubicBezTo>
                  <a:cubicBezTo>
                    <a:pt x="106" y="23"/>
                    <a:pt x="8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44"/>
            <p:cNvSpPr/>
            <p:nvPr/>
          </p:nvSpPr>
          <p:spPr>
            <a:xfrm>
              <a:off x="3735400" y="272782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9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25" y="2"/>
                    <a:pt x="0" y="26"/>
                    <a:pt x="0" y="51"/>
                  </a:cubicBezTo>
                  <a:cubicBezTo>
                    <a:pt x="0" y="75"/>
                    <a:pt x="25" y="99"/>
                    <a:pt x="57" y="99"/>
                  </a:cubicBezTo>
                  <a:cubicBezTo>
                    <a:pt x="81" y="99"/>
                    <a:pt x="98" y="75"/>
                    <a:pt x="98" y="51"/>
                  </a:cubicBezTo>
                  <a:cubicBezTo>
                    <a:pt x="98" y="23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44"/>
            <p:cNvSpPr/>
            <p:nvPr/>
          </p:nvSpPr>
          <p:spPr>
            <a:xfrm>
              <a:off x="3735400" y="2719750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41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74"/>
                    <a:pt x="17" y="98"/>
                    <a:pt x="41" y="98"/>
                  </a:cubicBezTo>
                  <a:cubicBezTo>
                    <a:pt x="65" y="98"/>
                    <a:pt x="90" y="74"/>
                    <a:pt x="90" y="49"/>
                  </a:cubicBezTo>
                  <a:cubicBezTo>
                    <a:pt x="90" y="17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4"/>
            <p:cNvSpPr/>
            <p:nvPr/>
          </p:nvSpPr>
          <p:spPr>
            <a:xfrm>
              <a:off x="3732750" y="2723800"/>
              <a:ext cx="1250" cy="2675"/>
            </a:xfrm>
            <a:custGeom>
              <a:avLst/>
              <a:gdLst/>
              <a:ahLst/>
              <a:cxnLst/>
              <a:rect l="l" t="t" r="r" b="b"/>
              <a:pathLst>
                <a:path w="50" h="107" extrusionOk="0">
                  <a:moveTo>
                    <a:pt x="1" y="1"/>
                  </a:moveTo>
                  <a:lnTo>
                    <a:pt x="1" y="106"/>
                  </a:lnTo>
                  <a:cubicBezTo>
                    <a:pt x="25" y="106"/>
                    <a:pt x="50" y="82"/>
                    <a:pt x="50" y="58"/>
                  </a:cubicBezTo>
                  <a:cubicBezTo>
                    <a:pt x="50" y="25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4"/>
            <p:cNvSpPr/>
            <p:nvPr/>
          </p:nvSpPr>
          <p:spPr>
            <a:xfrm>
              <a:off x="3739250" y="2723600"/>
              <a:ext cx="1250" cy="2675"/>
            </a:xfrm>
            <a:custGeom>
              <a:avLst/>
              <a:gdLst/>
              <a:ahLst/>
              <a:cxnLst/>
              <a:rect l="l" t="t" r="r" b="b"/>
              <a:pathLst>
                <a:path w="50" h="107" extrusionOk="0">
                  <a:moveTo>
                    <a:pt x="41" y="1"/>
                  </a:moveTo>
                  <a:cubicBezTo>
                    <a:pt x="17" y="9"/>
                    <a:pt x="0" y="25"/>
                    <a:pt x="0" y="58"/>
                  </a:cubicBezTo>
                  <a:cubicBezTo>
                    <a:pt x="0" y="82"/>
                    <a:pt x="25" y="106"/>
                    <a:pt x="49" y="106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44"/>
            <p:cNvSpPr/>
            <p:nvPr/>
          </p:nvSpPr>
          <p:spPr>
            <a:xfrm>
              <a:off x="3739450" y="273172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49" y="0"/>
                  </a:moveTo>
                  <a:cubicBezTo>
                    <a:pt x="25" y="0"/>
                    <a:pt x="1" y="24"/>
                    <a:pt x="9" y="49"/>
                  </a:cubicBezTo>
                  <a:cubicBezTo>
                    <a:pt x="9" y="81"/>
                    <a:pt x="33" y="97"/>
                    <a:pt x="57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44"/>
            <p:cNvSpPr/>
            <p:nvPr/>
          </p:nvSpPr>
          <p:spPr>
            <a:xfrm>
              <a:off x="3739850" y="273962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49" y="0"/>
                  </a:moveTo>
                  <a:cubicBezTo>
                    <a:pt x="25" y="8"/>
                    <a:pt x="1" y="33"/>
                    <a:pt x="1" y="57"/>
                  </a:cubicBezTo>
                  <a:cubicBezTo>
                    <a:pt x="9" y="81"/>
                    <a:pt x="33" y="106"/>
                    <a:pt x="57" y="106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44"/>
            <p:cNvSpPr/>
            <p:nvPr/>
          </p:nvSpPr>
          <p:spPr>
            <a:xfrm>
              <a:off x="3727075" y="27440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8" y="1"/>
                  </a:moveTo>
                  <a:cubicBezTo>
                    <a:pt x="33" y="1"/>
                    <a:pt x="9" y="17"/>
                    <a:pt x="1" y="49"/>
                  </a:cubicBezTo>
                  <a:cubicBezTo>
                    <a:pt x="1" y="74"/>
                    <a:pt x="25" y="98"/>
                    <a:pt x="58" y="98"/>
                  </a:cubicBezTo>
                  <a:cubicBezTo>
                    <a:pt x="90" y="98"/>
                    <a:pt x="114" y="74"/>
                    <a:pt x="114" y="49"/>
                  </a:cubicBezTo>
                  <a:cubicBezTo>
                    <a:pt x="114" y="25"/>
                    <a:pt x="90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44"/>
            <p:cNvSpPr/>
            <p:nvPr/>
          </p:nvSpPr>
          <p:spPr>
            <a:xfrm>
              <a:off x="3724250" y="273982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9" y="0"/>
                  </a:moveTo>
                  <a:lnTo>
                    <a:pt x="0" y="98"/>
                  </a:lnTo>
                  <a:cubicBezTo>
                    <a:pt x="33" y="98"/>
                    <a:pt x="57" y="82"/>
                    <a:pt x="57" y="49"/>
                  </a:cubicBezTo>
                  <a:cubicBezTo>
                    <a:pt x="57" y="25"/>
                    <a:pt x="4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4"/>
            <p:cNvSpPr/>
            <p:nvPr/>
          </p:nvSpPr>
          <p:spPr>
            <a:xfrm>
              <a:off x="3724650" y="273172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9" y="0"/>
                  </a:moveTo>
                  <a:lnTo>
                    <a:pt x="1" y="106"/>
                  </a:lnTo>
                  <a:cubicBezTo>
                    <a:pt x="33" y="106"/>
                    <a:pt x="57" y="81"/>
                    <a:pt x="57" y="57"/>
                  </a:cubicBezTo>
                  <a:cubicBezTo>
                    <a:pt x="57" y="24"/>
                    <a:pt x="33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4"/>
            <p:cNvSpPr/>
            <p:nvPr/>
          </p:nvSpPr>
          <p:spPr>
            <a:xfrm>
              <a:off x="3727500" y="273597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4" y="0"/>
                    <a:pt x="0" y="17"/>
                    <a:pt x="0" y="49"/>
                  </a:cubicBezTo>
                  <a:cubicBezTo>
                    <a:pt x="0" y="73"/>
                    <a:pt x="16" y="98"/>
                    <a:pt x="49" y="98"/>
                  </a:cubicBezTo>
                  <a:cubicBezTo>
                    <a:pt x="73" y="98"/>
                    <a:pt x="97" y="73"/>
                    <a:pt x="97" y="49"/>
                  </a:cubicBezTo>
                  <a:cubicBezTo>
                    <a:pt x="97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44"/>
            <p:cNvSpPr/>
            <p:nvPr/>
          </p:nvSpPr>
          <p:spPr>
            <a:xfrm>
              <a:off x="3727700" y="272787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5" y="0"/>
                    <a:pt x="0" y="16"/>
                    <a:pt x="0" y="49"/>
                  </a:cubicBezTo>
                  <a:cubicBezTo>
                    <a:pt x="0" y="73"/>
                    <a:pt x="16" y="97"/>
                    <a:pt x="49" y="97"/>
                  </a:cubicBezTo>
                  <a:cubicBezTo>
                    <a:pt x="73" y="97"/>
                    <a:pt x="98" y="73"/>
                    <a:pt x="98" y="49"/>
                  </a:cubicBezTo>
                  <a:cubicBezTo>
                    <a:pt x="98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44"/>
            <p:cNvSpPr/>
            <p:nvPr/>
          </p:nvSpPr>
          <p:spPr>
            <a:xfrm>
              <a:off x="3727900" y="271975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25" y="1"/>
                    <a:pt x="0" y="17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73" y="98"/>
                    <a:pt x="90" y="74"/>
                    <a:pt x="90" y="49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44"/>
            <p:cNvSpPr/>
            <p:nvPr/>
          </p:nvSpPr>
          <p:spPr>
            <a:xfrm>
              <a:off x="3725050" y="272380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9" y="1"/>
                  </a:moveTo>
                  <a:lnTo>
                    <a:pt x="1" y="98"/>
                  </a:lnTo>
                  <a:cubicBezTo>
                    <a:pt x="33" y="98"/>
                    <a:pt x="50" y="74"/>
                    <a:pt x="50" y="50"/>
                  </a:cubicBezTo>
                  <a:cubicBezTo>
                    <a:pt x="58" y="25"/>
                    <a:pt x="33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44"/>
            <p:cNvSpPr/>
            <p:nvPr/>
          </p:nvSpPr>
          <p:spPr>
            <a:xfrm>
              <a:off x="3731550" y="2723800"/>
              <a:ext cx="1225" cy="2675"/>
            </a:xfrm>
            <a:custGeom>
              <a:avLst/>
              <a:gdLst/>
              <a:ahLst/>
              <a:cxnLst/>
              <a:rect l="l" t="t" r="r" b="b"/>
              <a:pathLst>
                <a:path w="49" h="107" extrusionOk="0">
                  <a:moveTo>
                    <a:pt x="49" y="1"/>
                  </a:moveTo>
                  <a:cubicBezTo>
                    <a:pt x="25" y="1"/>
                    <a:pt x="0" y="25"/>
                    <a:pt x="0" y="58"/>
                  </a:cubicBezTo>
                  <a:cubicBezTo>
                    <a:pt x="0" y="82"/>
                    <a:pt x="25" y="106"/>
                    <a:pt x="49" y="106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44"/>
            <p:cNvSpPr/>
            <p:nvPr/>
          </p:nvSpPr>
          <p:spPr>
            <a:xfrm>
              <a:off x="3731550" y="2731925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81"/>
                    <a:pt x="25" y="98"/>
                    <a:pt x="49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4"/>
            <p:cNvSpPr/>
            <p:nvPr/>
          </p:nvSpPr>
          <p:spPr>
            <a:xfrm>
              <a:off x="3731550" y="2740025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49" y="1"/>
                  </a:moveTo>
                  <a:cubicBezTo>
                    <a:pt x="25" y="1"/>
                    <a:pt x="0" y="17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44"/>
            <p:cNvSpPr/>
            <p:nvPr/>
          </p:nvSpPr>
          <p:spPr>
            <a:xfrm>
              <a:off x="3718575" y="27436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5" y="1"/>
                  </a:moveTo>
                  <a:cubicBezTo>
                    <a:pt x="19" y="1"/>
                    <a:pt x="0" y="22"/>
                    <a:pt x="0" y="43"/>
                  </a:cubicBezTo>
                  <a:cubicBezTo>
                    <a:pt x="0" y="75"/>
                    <a:pt x="17" y="100"/>
                    <a:pt x="49" y="100"/>
                  </a:cubicBezTo>
                  <a:cubicBezTo>
                    <a:pt x="81" y="100"/>
                    <a:pt x="106" y="84"/>
                    <a:pt x="106" y="51"/>
                  </a:cubicBezTo>
                  <a:cubicBezTo>
                    <a:pt x="106" y="27"/>
                    <a:pt x="90" y="3"/>
                    <a:pt x="57" y="3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44"/>
            <p:cNvSpPr/>
            <p:nvPr/>
          </p:nvSpPr>
          <p:spPr>
            <a:xfrm>
              <a:off x="3715950" y="273922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8" y="0"/>
                  </a:moveTo>
                  <a:lnTo>
                    <a:pt x="0" y="97"/>
                  </a:lnTo>
                  <a:cubicBezTo>
                    <a:pt x="24" y="97"/>
                    <a:pt x="49" y="81"/>
                    <a:pt x="57" y="49"/>
                  </a:cubicBezTo>
                  <a:cubicBezTo>
                    <a:pt x="57" y="24"/>
                    <a:pt x="3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4"/>
            <p:cNvSpPr/>
            <p:nvPr/>
          </p:nvSpPr>
          <p:spPr>
            <a:xfrm>
              <a:off x="3716750" y="273110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9" y="1"/>
                  </a:moveTo>
                  <a:lnTo>
                    <a:pt x="0" y="98"/>
                  </a:lnTo>
                  <a:cubicBezTo>
                    <a:pt x="4" y="99"/>
                    <a:pt x="7" y="100"/>
                    <a:pt x="10" y="100"/>
                  </a:cubicBezTo>
                  <a:cubicBezTo>
                    <a:pt x="31" y="100"/>
                    <a:pt x="49" y="79"/>
                    <a:pt x="49" y="58"/>
                  </a:cubicBezTo>
                  <a:cubicBezTo>
                    <a:pt x="57" y="33"/>
                    <a:pt x="33" y="9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4"/>
            <p:cNvSpPr/>
            <p:nvPr/>
          </p:nvSpPr>
          <p:spPr>
            <a:xfrm>
              <a:off x="3719175" y="27355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8" y="1"/>
                  </a:moveTo>
                  <a:cubicBezTo>
                    <a:pt x="27" y="1"/>
                    <a:pt x="8" y="22"/>
                    <a:pt x="1" y="43"/>
                  </a:cubicBezTo>
                  <a:cubicBezTo>
                    <a:pt x="1" y="75"/>
                    <a:pt x="25" y="99"/>
                    <a:pt x="49" y="99"/>
                  </a:cubicBezTo>
                  <a:cubicBezTo>
                    <a:pt x="82" y="99"/>
                    <a:pt x="106" y="83"/>
                    <a:pt x="106" y="51"/>
                  </a:cubicBezTo>
                  <a:cubicBezTo>
                    <a:pt x="106" y="27"/>
                    <a:pt x="82" y="2"/>
                    <a:pt x="57" y="2"/>
                  </a:cubicBezTo>
                  <a:cubicBezTo>
                    <a:pt x="54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44"/>
            <p:cNvSpPr/>
            <p:nvPr/>
          </p:nvSpPr>
          <p:spPr>
            <a:xfrm>
              <a:off x="3719800" y="272745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7" y="1"/>
                  </a:moveTo>
                  <a:cubicBezTo>
                    <a:pt x="32" y="1"/>
                    <a:pt x="8" y="17"/>
                    <a:pt x="8" y="50"/>
                  </a:cubicBezTo>
                  <a:cubicBezTo>
                    <a:pt x="0" y="74"/>
                    <a:pt x="24" y="98"/>
                    <a:pt x="49" y="98"/>
                  </a:cubicBezTo>
                  <a:cubicBezTo>
                    <a:pt x="73" y="98"/>
                    <a:pt x="97" y="82"/>
                    <a:pt x="97" y="50"/>
                  </a:cubicBezTo>
                  <a:cubicBezTo>
                    <a:pt x="105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44"/>
            <p:cNvSpPr/>
            <p:nvPr/>
          </p:nvSpPr>
          <p:spPr>
            <a:xfrm>
              <a:off x="3720600" y="2719350"/>
              <a:ext cx="2250" cy="2450"/>
            </a:xfrm>
            <a:custGeom>
              <a:avLst/>
              <a:gdLst/>
              <a:ahLst/>
              <a:cxnLst/>
              <a:rect l="l" t="t" r="r" b="b"/>
              <a:pathLst>
                <a:path w="90" h="98" extrusionOk="0">
                  <a:moveTo>
                    <a:pt x="49" y="1"/>
                  </a:moveTo>
                  <a:cubicBezTo>
                    <a:pt x="25" y="1"/>
                    <a:pt x="0" y="17"/>
                    <a:pt x="0" y="49"/>
                  </a:cubicBezTo>
                  <a:cubicBezTo>
                    <a:pt x="0" y="74"/>
                    <a:pt x="17" y="98"/>
                    <a:pt x="41" y="98"/>
                  </a:cubicBezTo>
                  <a:cubicBezTo>
                    <a:pt x="65" y="98"/>
                    <a:pt x="90" y="82"/>
                    <a:pt x="90" y="49"/>
                  </a:cubicBezTo>
                  <a:cubicBezTo>
                    <a:pt x="90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44"/>
            <p:cNvSpPr/>
            <p:nvPr/>
          </p:nvSpPr>
          <p:spPr>
            <a:xfrm>
              <a:off x="3717550" y="2723200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9" y="1"/>
                  </a:moveTo>
                  <a:lnTo>
                    <a:pt x="1" y="98"/>
                  </a:lnTo>
                  <a:cubicBezTo>
                    <a:pt x="25" y="98"/>
                    <a:pt x="50" y="82"/>
                    <a:pt x="50" y="57"/>
                  </a:cubicBezTo>
                  <a:cubicBezTo>
                    <a:pt x="50" y="25"/>
                    <a:pt x="33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44"/>
            <p:cNvSpPr/>
            <p:nvPr/>
          </p:nvSpPr>
          <p:spPr>
            <a:xfrm>
              <a:off x="3724050" y="2723800"/>
              <a:ext cx="1225" cy="2475"/>
            </a:xfrm>
            <a:custGeom>
              <a:avLst/>
              <a:gdLst/>
              <a:ahLst/>
              <a:cxnLst/>
              <a:rect l="l" t="t" r="r" b="b"/>
              <a:pathLst>
                <a:path w="49" h="99" extrusionOk="0">
                  <a:moveTo>
                    <a:pt x="49" y="1"/>
                  </a:moveTo>
                  <a:cubicBezTo>
                    <a:pt x="25" y="1"/>
                    <a:pt x="0" y="17"/>
                    <a:pt x="0" y="50"/>
                  </a:cubicBezTo>
                  <a:cubicBezTo>
                    <a:pt x="0" y="74"/>
                    <a:pt x="17" y="98"/>
                    <a:pt x="41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44"/>
            <p:cNvSpPr/>
            <p:nvPr/>
          </p:nvSpPr>
          <p:spPr>
            <a:xfrm>
              <a:off x="3723425" y="273172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58" y="0"/>
                  </a:moveTo>
                  <a:cubicBezTo>
                    <a:pt x="33" y="0"/>
                    <a:pt x="9" y="24"/>
                    <a:pt x="9" y="49"/>
                  </a:cubicBezTo>
                  <a:cubicBezTo>
                    <a:pt x="1" y="73"/>
                    <a:pt x="25" y="97"/>
                    <a:pt x="50" y="106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4"/>
            <p:cNvSpPr/>
            <p:nvPr/>
          </p:nvSpPr>
          <p:spPr>
            <a:xfrm>
              <a:off x="3723025" y="273982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58" y="0"/>
                  </a:moveTo>
                  <a:cubicBezTo>
                    <a:pt x="33" y="0"/>
                    <a:pt x="9" y="17"/>
                    <a:pt x="1" y="49"/>
                  </a:cubicBezTo>
                  <a:cubicBezTo>
                    <a:pt x="1" y="73"/>
                    <a:pt x="25" y="98"/>
                    <a:pt x="49" y="98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44"/>
            <p:cNvSpPr/>
            <p:nvPr/>
          </p:nvSpPr>
          <p:spPr>
            <a:xfrm>
              <a:off x="3709850" y="2742650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66" y="1"/>
                  </a:moveTo>
                  <a:cubicBezTo>
                    <a:pt x="33" y="1"/>
                    <a:pt x="9" y="17"/>
                    <a:pt x="9" y="42"/>
                  </a:cubicBezTo>
                  <a:cubicBezTo>
                    <a:pt x="1" y="74"/>
                    <a:pt x="25" y="98"/>
                    <a:pt x="49" y="106"/>
                  </a:cubicBezTo>
                  <a:cubicBezTo>
                    <a:pt x="82" y="106"/>
                    <a:pt x="106" y="90"/>
                    <a:pt x="114" y="58"/>
                  </a:cubicBezTo>
                  <a:cubicBezTo>
                    <a:pt x="114" y="33"/>
                    <a:pt x="90" y="9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44"/>
            <p:cNvSpPr/>
            <p:nvPr/>
          </p:nvSpPr>
          <p:spPr>
            <a:xfrm>
              <a:off x="3707425" y="273800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7" y="0"/>
                  </a:moveTo>
                  <a:lnTo>
                    <a:pt x="0" y="98"/>
                  </a:lnTo>
                  <a:cubicBezTo>
                    <a:pt x="6" y="99"/>
                    <a:pt x="11" y="100"/>
                    <a:pt x="16" y="100"/>
                  </a:cubicBezTo>
                  <a:cubicBezTo>
                    <a:pt x="41" y="100"/>
                    <a:pt x="57" y="84"/>
                    <a:pt x="57" y="57"/>
                  </a:cubicBezTo>
                  <a:cubicBezTo>
                    <a:pt x="65" y="33"/>
                    <a:pt x="49" y="9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44"/>
            <p:cNvSpPr/>
            <p:nvPr/>
          </p:nvSpPr>
          <p:spPr>
            <a:xfrm>
              <a:off x="3708650" y="2730100"/>
              <a:ext cx="1625" cy="2500"/>
            </a:xfrm>
            <a:custGeom>
              <a:avLst/>
              <a:gdLst/>
              <a:ahLst/>
              <a:cxnLst/>
              <a:rect l="l" t="t" r="r" b="b"/>
              <a:pathLst>
                <a:path w="65" h="100" extrusionOk="0">
                  <a:moveTo>
                    <a:pt x="16" y="0"/>
                  </a:moveTo>
                  <a:lnTo>
                    <a:pt x="0" y="98"/>
                  </a:lnTo>
                  <a:cubicBezTo>
                    <a:pt x="6" y="99"/>
                    <a:pt x="11" y="100"/>
                    <a:pt x="16" y="100"/>
                  </a:cubicBezTo>
                  <a:cubicBezTo>
                    <a:pt x="40" y="100"/>
                    <a:pt x="57" y="84"/>
                    <a:pt x="57" y="57"/>
                  </a:cubicBezTo>
                  <a:cubicBezTo>
                    <a:pt x="65" y="33"/>
                    <a:pt x="41" y="8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44"/>
            <p:cNvSpPr/>
            <p:nvPr/>
          </p:nvSpPr>
          <p:spPr>
            <a:xfrm>
              <a:off x="3711075" y="27347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7" y="0"/>
                  </a:moveTo>
                  <a:cubicBezTo>
                    <a:pt x="27" y="0"/>
                    <a:pt x="7" y="21"/>
                    <a:pt x="0" y="42"/>
                  </a:cubicBezTo>
                  <a:cubicBezTo>
                    <a:pt x="0" y="67"/>
                    <a:pt x="17" y="91"/>
                    <a:pt x="41" y="99"/>
                  </a:cubicBezTo>
                  <a:cubicBezTo>
                    <a:pt x="73" y="99"/>
                    <a:pt x="98" y="83"/>
                    <a:pt x="98" y="50"/>
                  </a:cubicBezTo>
                  <a:cubicBezTo>
                    <a:pt x="106" y="26"/>
                    <a:pt x="81" y="2"/>
                    <a:pt x="57" y="2"/>
                  </a:cubicBezTo>
                  <a:cubicBezTo>
                    <a:pt x="54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44"/>
            <p:cNvSpPr/>
            <p:nvPr/>
          </p:nvSpPr>
          <p:spPr>
            <a:xfrm>
              <a:off x="3712075" y="27266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8" y="0"/>
                  </a:moveTo>
                  <a:cubicBezTo>
                    <a:pt x="33" y="0"/>
                    <a:pt x="9" y="17"/>
                    <a:pt x="1" y="41"/>
                  </a:cubicBezTo>
                  <a:cubicBezTo>
                    <a:pt x="1" y="73"/>
                    <a:pt x="17" y="98"/>
                    <a:pt x="50" y="98"/>
                  </a:cubicBezTo>
                  <a:cubicBezTo>
                    <a:pt x="53" y="99"/>
                    <a:pt x="56" y="99"/>
                    <a:pt x="59" y="99"/>
                  </a:cubicBezTo>
                  <a:cubicBezTo>
                    <a:pt x="80" y="99"/>
                    <a:pt x="98" y="78"/>
                    <a:pt x="98" y="57"/>
                  </a:cubicBezTo>
                  <a:cubicBezTo>
                    <a:pt x="106" y="2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44"/>
            <p:cNvSpPr/>
            <p:nvPr/>
          </p:nvSpPr>
          <p:spPr>
            <a:xfrm>
              <a:off x="3713100" y="2718550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57" y="0"/>
                  </a:moveTo>
                  <a:cubicBezTo>
                    <a:pt x="33" y="0"/>
                    <a:pt x="9" y="16"/>
                    <a:pt x="9" y="49"/>
                  </a:cubicBezTo>
                  <a:cubicBezTo>
                    <a:pt x="0" y="73"/>
                    <a:pt x="25" y="97"/>
                    <a:pt x="49" y="106"/>
                  </a:cubicBezTo>
                  <a:cubicBezTo>
                    <a:pt x="73" y="106"/>
                    <a:pt x="98" y="89"/>
                    <a:pt x="98" y="57"/>
                  </a:cubicBezTo>
                  <a:cubicBezTo>
                    <a:pt x="98" y="33"/>
                    <a:pt x="82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4"/>
            <p:cNvSpPr/>
            <p:nvPr/>
          </p:nvSpPr>
          <p:spPr>
            <a:xfrm>
              <a:off x="3709850" y="272220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17" y="0"/>
                  </a:moveTo>
                  <a:lnTo>
                    <a:pt x="1" y="97"/>
                  </a:lnTo>
                  <a:cubicBezTo>
                    <a:pt x="4" y="98"/>
                    <a:pt x="7" y="99"/>
                    <a:pt x="11" y="99"/>
                  </a:cubicBezTo>
                  <a:cubicBezTo>
                    <a:pt x="31" y="99"/>
                    <a:pt x="51" y="78"/>
                    <a:pt x="58" y="57"/>
                  </a:cubicBezTo>
                  <a:cubicBezTo>
                    <a:pt x="58" y="33"/>
                    <a:pt x="41" y="8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44"/>
            <p:cNvSpPr/>
            <p:nvPr/>
          </p:nvSpPr>
          <p:spPr>
            <a:xfrm>
              <a:off x="3716350" y="2723175"/>
              <a:ext cx="1425" cy="2475"/>
            </a:xfrm>
            <a:custGeom>
              <a:avLst/>
              <a:gdLst/>
              <a:ahLst/>
              <a:cxnLst/>
              <a:rect l="l" t="t" r="r" b="b"/>
              <a:pathLst>
                <a:path w="57" h="99" extrusionOk="0">
                  <a:moveTo>
                    <a:pt x="47" y="0"/>
                  </a:moveTo>
                  <a:cubicBezTo>
                    <a:pt x="27" y="0"/>
                    <a:pt x="8" y="21"/>
                    <a:pt x="8" y="42"/>
                  </a:cubicBezTo>
                  <a:cubicBezTo>
                    <a:pt x="0" y="75"/>
                    <a:pt x="25" y="99"/>
                    <a:pt x="49" y="99"/>
                  </a:cubicBezTo>
                  <a:lnTo>
                    <a:pt x="57" y="2"/>
                  </a:lnTo>
                  <a:cubicBezTo>
                    <a:pt x="54" y="1"/>
                    <a:pt x="50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44"/>
            <p:cNvSpPr/>
            <p:nvPr/>
          </p:nvSpPr>
          <p:spPr>
            <a:xfrm>
              <a:off x="3715525" y="273110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58" y="1"/>
                  </a:moveTo>
                  <a:cubicBezTo>
                    <a:pt x="33" y="1"/>
                    <a:pt x="9" y="17"/>
                    <a:pt x="1" y="49"/>
                  </a:cubicBezTo>
                  <a:cubicBezTo>
                    <a:pt x="1" y="74"/>
                    <a:pt x="17" y="98"/>
                    <a:pt x="49" y="9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44"/>
            <p:cNvSpPr/>
            <p:nvPr/>
          </p:nvSpPr>
          <p:spPr>
            <a:xfrm>
              <a:off x="3714725" y="273917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45" y="1"/>
                  </a:moveTo>
                  <a:cubicBezTo>
                    <a:pt x="19" y="1"/>
                    <a:pt x="0" y="22"/>
                    <a:pt x="0" y="43"/>
                  </a:cubicBezTo>
                  <a:cubicBezTo>
                    <a:pt x="0" y="67"/>
                    <a:pt x="17" y="91"/>
                    <a:pt x="49" y="99"/>
                  </a:cubicBezTo>
                  <a:lnTo>
                    <a:pt x="57" y="2"/>
                  </a:ln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44"/>
            <p:cNvSpPr/>
            <p:nvPr/>
          </p:nvSpPr>
          <p:spPr>
            <a:xfrm>
              <a:off x="3701350" y="27414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0"/>
                  </a:moveTo>
                  <a:cubicBezTo>
                    <a:pt x="31" y="0"/>
                    <a:pt x="8" y="16"/>
                    <a:pt x="8" y="43"/>
                  </a:cubicBezTo>
                  <a:cubicBezTo>
                    <a:pt x="0" y="67"/>
                    <a:pt x="16" y="92"/>
                    <a:pt x="49" y="100"/>
                  </a:cubicBezTo>
                  <a:cubicBezTo>
                    <a:pt x="53" y="101"/>
                    <a:pt x="57" y="101"/>
                    <a:pt x="61" y="101"/>
                  </a:cubicBezTo>
                  <a:cubicBezTo>
                    <a:pt x="87" y="101"/>
                    <a:pt x="106" y="80"/>
                    <a:pt x="106" y="59"/>
                  </a:cubicBezTo>
                  <a:cubicBezTo>
                    <a:pt x="114" y="35"/>
                    <a:pt x="98" y="2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44"/>
            <p:cNvSpPr/>
            <p:nvPr/>
          </p:nvSpPr>
          <p:spPr>
            <a:xfrm>
              <a:off x="3699125" y="2736575"/>
              <a:ext cx="1625" cy="2525"/>
            </a:xfrm>
            <a:custGeom>
              <a:avLst/>
              <a:gdLst/>
              <a:ahLst/>
              <a:cxnLst/>
              <a:rect l="l" t="t" r="r" b="b"/>
              <a:pathLst>
                <a:path w="65" h="101" extrusionOk="0">
                  <a:moveTo>
                    <a:pt x="16" y="1"/>
                  </a:moveTo>
                  <a:lnTo>
                    <a:pt x="0" y="98"/>
                  </a:lnTo>
                  <a:cubicBezTo>
                    <a:pt x="4" y="99"/>
                    <a:pt x="9" y="100"/>
                    <a:pt x="13" y="100"/>
                  </a:cubicBezTo>
                  <a:cubicBezTo>
                    <a:pt x="35" y="100"/>
                    <a:pt x="57" y="84"/>
                    <a:pt x="57" y="57"/>
                  </a:cubicBezTo>
                  <a:cubicBezTo>
                    <a:pt x="65" y="33"/>
                    <a:pt x="49" y="9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4"/>
            <p:cNvSpPr/>
            <p:nvPr/>
          </p:nvSpPr>
          <p:spPr>
            <a:xfrm>
              <a:off x="3700725" y="27286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25" y="1"/>
                  </a:moveTo>
                  <a:lnTo>
                    <a:pt x="1" y="98"/>
                  </a:lnTo>
                  <a:cubicBezTo>
                    <a:pt x="5" y="99"/>
                    <a:pt x="10" y="100"/>
                    <a:pt x="14" y="100"/>
                  </a:cubicBezTo>
                  <a:cubicBezTo>
                    <a:pt x="35" y="100"/>
                    <a:pt x="58" y="84"/>
                    <a:pt x="58" y="57"/>
                  </a:cubicBezTo>
                  <a:cubicBezTo>
                    <a:pt x="66" y="33"/>
                    <a:pt x="50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4"/>
            <p:cNvSpPr/>
            <p:nvPr/>
          </p:nvSpPr>
          <p:spPr>
            <a:xfrm>
              <a:off x="3702775" y="2733350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65" y="0"/>
                  </a:moveTo>
                  <a:cubicBezTo>
                    <a:pt x="41" y="0"/>
                    <a:pt x="16" y="16"/>
                    <a:pt x="8" y="41"/>
                  </a:cubicBezTo>
                  <a:cubicBezTo>
                    <a:pt x="0" y="73"/>
                    <a:pt x="24" y="97"/>
                    <a:pt x="49" y="105"/>
                  </a:cubicBezTo>
                  <a:cubicBezTo>
                    <a:pt x="81" y="105"/>
                    <a:pt x="105" y="89"/>
                    <a:pt x="105" y="65"/>
                  </a:cubicBezTo>
                  <a:cubicBezTo>
                    <a:pt x="114" y="32"/>
                    <a:pt x="97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44"/>
            <p:cNvSpPr/>
            <p:nvPr/>
          </p:nvSpPr>
          <p:spPr>
            <a:xfrm>
              <a:off x="3704375" y="272540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0"/>
                  </a:moveTo>
                  <a:cubicBezTo>
                    <a:pt x="27" y="0"/>
                    <a:pt x="9" y="21"/>
                    <a:pt x="9" y="42"/>
                  </a:cubicBezTo>
                  <a:cubicBezTo>
                    <a:pt x="1" y="67"/>
                    <a:pt x="17" y="99"/>
                    <a:pt x="41" y="99"/>
                  </a:cubicBezTo>
                  <a:cubicBezTo>
                    <a:pt x="47" y="100"/>
                    <a:pt x="52" y="101"/>
                    <a:pt x="57" y="101"/>
                  </a:cubicBezTo>
                  <a:cubicBezTo>
                    <a:pt x="81" y="101"/>
                    <a:pt x="98" y="85"/>
                    <a:pt x="98" y="59"/>
                  </a:cubicBezTo>
                  <a:cubicBezTo>
                    <a:pt x="106" y="34"/>
                    <a:pt x="90" y="10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44"/>
            <p:cNvSpPr/>
            <p:nvPr/>
          </p:nvSpPr>
          <p:spPr>
            <a:xfrm>
              <a:off x="3705800" y="27174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3" y="1"/>
                  </a:moveTo>
                  <a:cubicBezTo>
                    <a:pt x="33" y="1"/>
                    <a:pt x="15" y="16"/>
                    <a:pt x="9" y="43"/>
                  </a:cubicBezTo>
                  <a:cubicBezTo>
                    <a:pt x="1" y="67"/>
                    <a:pt x="17" y="92"/>
                    <a:pt x="41" y="100"/>
                  </a:cubicBezTo>
                  <a:cubicBezTo>
                    <a:pt x="74" y="100"/>
                    <a:pt x="90" y="84"/>
                    <a:pt x="98" y="59"/>
                  </a:cubicBezTo>
                  <a:cubicBezTo>
                    <a:pt x="106" y="27"/>
                    <a:pt x="90" y="3"/>
                    <a:pt x="65" y="3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44"/>
            <p:cNvSpPr/>
            <p:nvPr/>
          </p:nvSpPr>
          <p:spPr>
            <a:xfrm>
              <a:off x="3702350" y="2720775"/>
              <a:ext cx="1650" cy="2650"/>
            </a:xfrm>
            <a:custGeom>
              <a:avLst/>
              <a:gdLst/>
              <a:ahLst/>
              <a:cxnLst/>
              <a:rect l="l" t="t" r="r" b="b"/>
              <a:pathLst>
                <a:path w="66" h="106" extrusionOk="0">
                  <a:moveTo>
                    <a:pt x="25" y="0"/>
                  </a:moveTo>
                  <a:lnTo>
                    <a:pt x="1" y="106"/>
                  </a:lnTo>
                  <a:cubicBezTo>
                    <a:pt x="25" y="106"/>
                    <a:pt x="49" y="90"/>
                    <a:pt x="58" y="65"/>
                  </a:cubicBezTo>
                  <a:cubicBezTo>
                    <a:pt x="66" y="33"/>
                    <a:pt x="49" y="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44"/>
            <p:cNvSpPr/>
            <p:nvPr/>
          </p:nvSpPr>
          <p:spPr>
            <a:xfrm>
              <a:off x="3708850" y="2722200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57" y="0"/>
                  </a:moveTo>
                  <a:cubicBezTo>
                    <a:pt x="33" y="0"/>
                    <a:pt x="8" y="16"/>
                    <a:pt x="8" y="41"/>
                  </a:cubicBezTo>
                  <a:cubicBezTo>
                    <a:pt x="0" y="73"/>
                    <a:pt x="16" y="97"/>
                    <a:pt x="41" y="97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44"/>
            <p:cNvSpPr/>
            <p:nvPr/>
          </p:nvSpPr>
          <p:spPr>
            <a:xfrm>
              <a:off x="3707625" y="273010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57" y="0"/>
                  </a:moveTo>
                  <a:cubicBezTo>
                    <a:pt x="33" y="0"/>
                    <a:pt x="9" y="16"/>
                    <a:pt x="1" y="41"/>
                  </a:cubicBezTo>
                  <a:cubicBezTo>
                    <a:pt x="1" y="73"/>
                    <a:pt x="17" y="98"/>
                    <a:pt x="41" y="98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44"/>
            <p:cNvSpPr/>
            <p:nvPr/>
          </p:nvSpPr>
          <p:spPr>
            <a:xfrm>
              <a:off x="3706200" y="2738000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66" y="0"/>
                  </a:moveTo>
                  <a:cubicBezTo>
                    <a:pt x="41" y="0"/>
                    <a:pt x="9" y="17"/>
                    <a:pt x="9" y="41"/>
                  </a:cubicBezTo>
                  <a:cubicBezTo>
                    <a:pt x="1" y="73"/>
                    <a:pt x="25" y="98"/>
                    <a:pt x="49" y="98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4"/>
            <p:cNvSpPr/>
            <p:nvPr/>
          </p:nvSpPr>
          <p:spPr>
            <a:xfrm>
              <a:off x="3692825" y="27395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8" y="0"/>
                  </a:moveTo>
                  <a:cubicBezTo>
                    <a:pt x="33" y="0"/>
                    <a:pt x="16" y="16"/>
                    <a:pt x="9" y="43"/>
                  </a:cubicBezTo>
                  <a:cubicBezTo>
                    <a:pt x="1" y="67"/>
                    <a:pt x="17" y="92"/>
                    <a:pt x="49" y="100"/>
                  </a:cubicBezTo>
                  <a:cubicBezTo>
                    <a:pt x="54" y="101"/>
                    <a:pt x="58" y="102"/>
                    <a:pt x="62" y="102"/>
                  </a:cubicBezTo>
                  <a:cubicBezTo>
                    <a:pt x="84" y="102"/>
                    <a:pt x="108" y="86"/>
                    <a:pt x="114" y="59"/>
                  </a:cubicBezTo>
                  <a:cubicBezTo>
                    <a:pt x="114" y="35"/>
                    <a:pt x="98" y="10"/>
                    <a:pt x="74" y="2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44"/>
            <p:cNvSpPr/>
            <p:nvPr/>
          </p:nvSpPr>
          <p:spPr>
            <a:xfrm>
              <a:off x="3690800" y="27345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25" y="1"/>
                  </a:moveTo>
                  <a:lnTo>
                    <a:pt x="1" y="98"/>
                  </a:lnTo>
                  <a:cubicBezTo>
                    <a:pt x="6" y="99"/>
                    <a:pt x="12" y="100"/>
                    <a:pt x="17" y="100"/>
                  </a:cubicBezTo>
                  <a:cubicBezTo>
                    <a:pt x="41" y="100"/>
                    <a:pt x="59" y="86"/>
                    <a:pt x="66" y="66"/>
                  </a:cubicBezTo>
                  <a:cubicBezTo>
                    <a:pt x="74" y="41"/>
                    <a:pt x="57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44"/>
            <p:cNvSpPr/>
            <p:nvPr/>
          </p:nvSpPr>
          <p:spPr>
            <a:xfrm>
              <a:off x="3692825" y="27268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33" y="1"/>
                  </a:moveTo>
                  <a:lnTo>
                    <a:pt x="1" y="98"/>
                  </a:lnTo>
                  <a:cubicBezTo>
                    <a:pt x="6" y="99"/>
                    <a:pt x="12" y="100"/>
                    <a:pt x="17" y="100"/>
                  </a:cubicBezTo>
                  <a:cubicBezTo>
                    <a:pt x="41" y="100"/>
                    <a:pt x="59" y="85"/>
                    <a:pt x="66" y="65"/>
                  </a:cubicBezTo>
                  <a:cubicBezTo>
                    <a:pt x="74" y="33"/>
                    <a:pt x="57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44"/>
            <p:cNvSpPr/>
            <p:nvPr/>
          </p:nvSpPr>
          <p:spPr>
            <a:xfrm>
              <a:off x="3694850" y="273167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0"/>
                  </a:moveTo>
                  <a:cubicBezTo>
                    <a:pt x="31" y="0"/>
                    <a:pt x="8" y="16"/>
                    <a:pt x="1" y="43"/>
                  </a:cubicBezTo>
                  <a:cubicBezTo>
                    <a:pt x="1" y="67"/>
                    <a:pt x="17" y="91"/>
                    <a:pt x="41" y="99"/>
                  </a:cubicBezTo>
                  <a:cubicBezTo>
                    <a:pt x="47" y="101"/>
                    <a:pt x="53" y="102"/>
                    <a:pt x="58" y="102"/>
                  </a:cubicBezTo>
                  <a:cubicBezTo>
                    <a:pt x="82" y="102"/>
                    <a:pt x="100" y="87"/>
                    <a:pt x="106" y="67"/>
                  </a:cubicBezTo>
                  <a:cubicBezTo>
                    <a:pt x="106" y="35"/>
                    <a:pt x="90" y="10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44"/>
            <p:cNvSpPr/>
            <p:nvPr/>
          </p:nvSpPr>
          <p:spPr>
            <a:xfrm>
              <a:off x="3696675" y="2723800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66" y="1"/>
                  </a:moveTo>
                  <a:cubicBezTo>
                    <a:pt x="41" y="1"/>
                    <a:pt x="17" y="17"/>
                    <a:pt x="9" y="41"/>
                  </a:cubicBezTo>
                  <a:cubicBezTo>
                    <a:pt x="1" y="66"/>
                    <a:pt x="17" y="98"/>
                    <a:pt x="41" y="98"/>
                  </a:cubicBezTo>
                  <a:cubicBezTo>
                    <a:pt x="47" y="100"/>
                    <a:pt x="53" y="100"/>
                    <a:pt x="58" y="100"/>
                  </a:cubicBezTo>
                  <a:cubicBezTo>
                    <a:pt x="82" y="100"/>
                    <a:pt x="99" y="86"/>
                    <a:pt x="106" y="66"/>
                  </a:cubicBezTo>
                  <a:cubicBezTo>
                    <a:pt x="106" y="33"/>
                    <a:pt x="90" y="9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4"/>
            <p:cNvSpPr/>
            <p:nvPr/>
          </p:nvSpPr>
          <p:spPr>
            <a:xfrm>
              <a:off x="3698700" y="2715900"/>
              <a:ext cx="2475" cy="2525"/>
            </a:xfrm>
            <a:custGeom>
              <a:avLst/>
              <a:gdLst/>
              <a:ahLst/>
              <a:cxnLst/>
              <a:rect l="l" t="t" r="r" b="b"/>
              <a:pathLst>
                <a:path w="99" h="101" extrusionOk="0">
                  <a:moveTo>
                    <a:pt x="58" y="1"/>
                  </a:moveTo>
                  <a:cubicBezTo>
                    <a:pt x="33" y="1"/>
                    <a:pt x="9" y="17"/>
                    <a:pt x="9" y="41"/>
                  </a:cubicBezTo>
                  <a:cubicBezTo>
                    <a:pt x="1" y="66"/>
                    <a:pt x="17" y="98"/>
                    <a:pt x="41" y="98"/>
                  </a:cubicBezTo>
                  <a:cubicBezTo>
                    <a:pt x="46" y="99"/>
                    <a:pt x="50" y="100"/>
                    <a:pt x="54" y="100"/>
                  </a:cubicBezTo>
                  <a:cubicBezTo>
                    <a:pt x="74" y="100"/>
                    <a:pt x="91" y="86"/>
                    <a:pt x="98" y="66"/>
                  </a:cubicBezTo>
                  <a:cubicBezTo>
                    <a:pt x="98" y="33"/>
                    <a:pt x="82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44"/>
            <p:cNvSpPr/>
            <p:nvPr/>
          </p:nvSpPr>
          <p:spPr>
            <a:xfrm>
              <a:off x="3695050" y="271915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25" y="0"/>
                  </a:moveTo>
                  <a:lnTo>
                    <a:pt x="1" y="98"/>
                  </a:lnTo>
                  <a:cubicBezTo>
                    <a:pt x="5" y="99"/>
                    <a:pt x="9" y="100"/>
                    <a:pt x="13" y="100"/>
                  </a:cubicBezTo>
                  <a:cubicBezTo>
                    <a:pt x="33" y="100"/>
                    <a:pt x="51" y="84"/>
                    <a:pt x="58" y="57"/>
                  </a:cubicBezTo>
                  <a:cubicBezTo>
                    <a:pt x="66" y="33"/>
                    <a:pt x="50" y="9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44"/>
            <p:cNvSpPr/>
            <p:nvPr/>
          </p:nvSpPr>
          <p:spPr>
            <a:xfrm>
              <a:off x="3701350" y="2720775"/>
              <a:ext cx="1650" cy="2650"/>
            </a:xfrm>
            <a:custGeom>
              <a:avLst/>
              <a:gdLst/>
              <a:ahLst/>
              <a:cxnLst/>
              <a:rect l="l" t="t" r="r" b="b"/>
              <a:pathLst>
                <a:path w="66" h="106" extrusionOk="0">
                  <a:moveTo>
                    <a:pt x="65" y="0"/>
                  </a:moveTo>
                  <a:cubicBezTo>
                    <a:pt x="41" y="0"/>
                    <a:pt x="16" y="17"/>
                    <a:pt x="8" y="41"/>
                  </a:cubicBezTo>
                  <a:cubicBezTo>
                    <a:pt x="0" y="73"/>
                    <a:pt x="16" y="98"/>
                    <a:pt x="41" y="106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44"/>
            <p:cNvSpPr/>
            <p:nvPr/>
          </p:nvSpPr>
          <p:spPr>
            <a:xfrm>
              <a:off x="3699725" y="2728675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65" y="1"/>
                  </a:moveTo>
                  <a:cubicBezTo>
                    <a:pt x="33" y="1"/>
                    <a:pt x="8" y="17"/>
                    <a:pt x="0" y="41"/>
                  </a:cubicBezTo>
                  <a:cubicBezTo>
                    <a:pt x="0" y="65"/>
                    <a:pt x="17" y="98"/>
                    <a:pt x="41" y="98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4"/>
            <p:cNvSpPr/>
            <p:nvPr/>
          </p:nvSpPr>
          <p:spPr>
            <a:xfrm>
              <a:off x="3697900" y="273652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53" y="1"/>
                  </a:moveTo>
                  <a:cubicBezTo>
                    <a:pt x="33" y="1"/>
                    <a:pt x="15" y="16"/>
                    <a:pt x="9" y="43"/>
                  </a:cubicBezTo>
                  <a:cubicBezTo>
                    <a:pt x="0" y="68"/>
                    <a:pt x="17" y="92"/>
                    <a:pt x="49" y="100"/>
                  </a:cubicBezTo>
                  <a:lnTo>
                    <a:pt x="65" y="3"/>
                  </a:ln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4"/>
            <p:cNvSpPr/>
            <p:nvPr/>
          </p:nvSpPr>
          <p:spPr>
            <a:xfrm>
              <a:off x="3684525" y="27373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7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17" y="91"/>
                    <a:pt x="41" y="99"/>
                  </a:cubicBezTo>
                  <a:cubicBezTo>
                    <a:pt x="47" y="101"/>
                    <a:pt x="52" y="102"/>
                    <a:pt x="57" y="102"/>
                  </a:cubicBezTo>
                  <a:cubicBezTo>
                    <a:pt x="81" y="102"/>
                    <a:pt x="99" y="87"/>
                    <a:pt x="106" y="67"/>
                  </a:cubicBezTo>
                  <a:cubicBezTo>
                    <a:pt x="114" y="43"/>
                    <a:pt x="98" y="10"/>
                    <a:pt x="73" y="2"/>
                  </a:cubicBez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4"/>
            <p:cNvSpPr/>
            <p:nvPr/>
          </p:nvSpPr>
          <p:spPr>
            <a:xfrm>
              <a:off x="3682700" y="273232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33" y="0"/>
                  </a:moveTo>
                  <a:lnTo>
                    <a:pt x="0" y="90"/>
                  </a:lnTo>
                  <a:cubicBezTo>
                    <a:pt x="6" y="92"/>
                    <a:pt x="12" y="93"/>
                    <a:pt x="18" y="93"/>
                  </a:cubicBezTo>
                  <a:cubicBezTo>
                    <a:pt x="39" y="93"/>
                    <a:pt x="59" y="82"/>
                    <a:pt x="65" y="57"/>
                  </a:cubicBezTo>
                  <a:cubicBezTo>
                    <a:pt x="73" y="33"/>
                    <a:pt x="57" y="9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44"/>
            <p:cNvSpPr/>
            <p:nvPr/>
          </p:nvSpPr>
          <p:spPr>
            <a:xfrm>
              <a:off x="3685125" y="27246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33" y="0"/>
                  </a:moveTo>
                  <a:lnTo>
                    <a:pt x="1" y="98"/>
                  </a:lnTo>
                  <a:cubicBezTo>
                    <a:pt x="5" y="99"/>
                    <a:pt x="9" y="100"/>
                    <a:pt x="14" y="100"/>
                  </a:cubicBezTo>
                  <a:cubicBezTo>
                    <a:pt x="36" y="100"/>
                    <a:pt x="59" y="85"/>
                    <a:pt x="65" y="65"/>
                  </a:cubicBezTo>
                  <a:cubicBezTo>
                    <a:pt x="74" y="33"/>
                    <a:pt x="57" y="8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44"/>
            <p:cNvSpPr/>
            <p:nvPr/>
          </p:nvSpPr>
          <p:spPr>
            <a:xfrm>
              <a:off x="3686750" y="272962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38" y="1"/>
                    <a:pt x="15" y="15"/>
                    <a:pt x="9" y="35"/>
                  </a:cubicBezTo>
                  <a:cubicBezTo>
                    <a:pt x="0" y="60"/>
                    <a:pt x="17" y="92"/>
                    <a:pt x="49" y="100"/>
                  </a:cubicBezTo>
                  <a:cubicBezTo>
                    <a:pt x="53" y="102"/>
                    <a:pt x="58" y="102"/>
                    <a:pt x="62" y="102"/>
                  </a:cubicBezTo>
                  <a:cubicBezTo>
                    <a:pt x="82" y="102"/>
                    <a:pt x="99" y="88"/>
                    <a:pt x="106" y="68"/>
                  </a:cubicBezTo>
                  <a:cubicBezTo>
                    <a:pt x="114" y="35"/>
                    <a:pt x="98" y="11"/>
                    <a:pt x="73" y="3"/>
                  </a:cubicBezTo>
                  <a:cubicBezTo>
                    <a:pt x="69" y="2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4"/>
            <p:cNvSpPr/>
            <p:nvPr/>
          </p:nvSpPr>
          <p:spPr>
            <a:xfrm>
              <a:off x="3689175" y="2721775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66" y="1"/>
                  </a:moveTo>
                  <a:cubicBezTo>
                    <a:pt x="41" y="1"/>
                    <a:pt x="17" y="9"/>
                    <a:pt x="9" y="41"/>
                  </a:cubicBezTo>
                  <a:cubicBezTo>
                    <a:pt x="1" y="66"/>
                    <a:pt x="17" y="90"/>
                    <a:pt x="41" y="98"/>
                  </a:cubicBezTo>
                  <a:cubicBezTo>
                    <a:pt x="46" y="100"/>
                    <a:pt x="50" y="100"/>
                    <a:pt x="54" y="100"/>
                  </a:cubicBezTo>
                  <a:cubicBezTo>
                    <a:pt x="74" y="100"/>
                    <a:pt x="91" y="86"/>
                    <a:pt x="98" y="66"/>
                  </a:cubicBezTo>
                  <a:cubicBezTo>
                    <a:pt x="106" y="41"/>
                    <a:pt x="98" y="17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44"/>
            <p:cNvSpPr/>
            <p:nvPr/>
          </p:nvSpPr>
          <p:spPr>
            <a:xfrm>
              <a:off x="3691625" y="2714025"/>
              <a:ext cx="2450" cy="2575"/>
            </a:xfrm>
            <a:custGeom>
              <a:avLst/>
              <a:gdLst/>
              <a:ahLst/>
              <a:cxnLst/>
              <a:rect l="l" t="t" r="r" b="b"/>
              <a:pathLst>
                <a:path w="98" h="103" extrusionOk="0">
                  <a:moveTo>
                    <a:pt x="52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68"/>
                    <a:pt x="8" y="92"/>
                    <a:pt x="33" y="100"/>
                  </a:cubicBezTo>
                  <a:cubicBezTo>
                    <a:pt x="37" y="102"/>
                    <a:pt x="41" y="102"/>
                    <a:pt x="45" y="102"/>
                  </a:cubicBezTo>
                  <a:cubicBezTo>
                    <a:pt x="65" y="102"/>
                    <a:pt x="83" y="88"/>
                    <a:pt x="89" y="68"/>
                  </a:cubicBezTo>
                  <a:cubicBezTo>
                    <a:pt x="97" y="35"/>
                    <a:pt x="89" y="11"/>
                    <a:pt x="65" y="3"/>
                  </a:cubicBez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44"/>
            <p:cNvSpPr/>
            <p:nvPr/>
          </p:nvSpPr>
          <p:spPr>
            <a:xfrm>
              <a:off x="3687550" y="27169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33" y="0"/>
                  </a:moveTo>
                  <a:lnTo>
                    <a:pt x="1" y="98"/>
                  </a:lnTo>
                  <a:cubicBezTo>
                    <a:pt x="5" y="99"/>
                    <a:pt x="10" y="100"/>
                    <a:pt x="14" y="100"/>
                  </a:cubicBezTo>
                  <a:cubicBezTo>
                    <a:pt x="36" y="100"/>
                    <a:pt x="59" y="85"/>
                    <a:pt x="66" y="65"/>
                  </a:cubicBezTo>
                  <a:cubicBezTo>
                    <a:pt x="74" y="41"/>
                    <a:pt x="58" y="8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4"/>
            <p:cNvSpPr/>
            <p:nvPr/>
          </p:nvSpPr>
          <p:spPr>
            <a:xfrm>
              <a:off x="3694050" y="271910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2" y="0"/>
                  </a:moveTo>
                  <a:cubicBezTo>
                    <a:pt x="30" y="0"/>
                    <a:pt x="8" y="15"/>
                    <a:pt x="8" y="35"/>
                  </a:cubicBezTo>
                  <a:cubicBezTo>
                    <a:pt x="0" y="67"/>
                    <a:pt x="8" y="92"/>
                    <a:pt x="41" y="100"/>
                  </a:cubicBezTo>
                  <a:lnTo>
                    <a:pt x="65" y="2"/>
                  </a:ln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4"/>
            <p:cNvSpPr/>
            <p:nvPr/>
          </p:nvSpPr>
          <p:spPr>
            <a:xfrm>
              <a:off x="3691825" y="272680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57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67"/>
                    <a:pt x="16" y="92"/>
                    <a:pt x="41" y="100"/>
                  </a:cubicBezTo>
                  <a:lnTo>
                    <a:pt x="73" y="3"/>
                  </a:lnTo>
                  <a:cubicBezTo>
                    <a:pt x="67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44"/>
            <p:cNvSpPr/>
            <p:nvPr/>
          </p:nvSpPr>
          <p:spPr>
            <a:xfrm>
              <a:off x="3689800" y="2734500"/>
              <a:ext cx="1625" cy="2500"/>
            </a:xfrm>
            <a:custGeom>
              <a:avLst/>
              <a:gdLst/>
              <a:ahLst/>
              <a:cxnLst/>
              <a:rect l="l" t="t" r="r" b="b"/>
              <a:pathLst>
                <a:path w="65" h="100" extrusionOk="0">
                  <a:moveTo>
                    <a:pt x="52" y="1"/>
                  </a:moveTo>
                  <a:cubicBezTo>
                    <a:pt x="30" y="1"/>
                    <a:pt x="8" y="16"/>
                    <a:pt x="8" y="43"/>
                  </a:cubicBezTo>
                  <a:cubicBezTo>
                    <a:pt x="0" y="68"/>
                    <a:pt x="16" y="92"/>
                    <a:pt x="41" y="100"/>
                  </a:cubicBezTo>
                  <a:lnTo>
                    <a:pt x="65" y="3"/>
                  </a:ln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44"/>
            <p:cNvSpPr/>
            <p:nvPr/>
          </p:nvSpPr>
          <p:spPr>
            <a:xfrm>
              <a:off x="3686750" y="27168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3" y="0"/>
                  </a:moveTo>
                  <a:cubicBezTo>
                    <a:pt x="33" y="0"/>
                    <a:pt x="15" y="16"/>
                    <a:pt x="9" y="43"/>
                  </a:cubicBezTo>
                  <a:cubicBezTo>
                    <a:pt x="0" y="67"/>
                    <a:pt x="9" y="91"/>
                    <a:pt x="33" y="100"/>
                  </a:cubicBezTo>
                  <a:lnTo>
                    <a:pt x="65" y="2"/>
                  </a:ln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44"/>
            <p:cNvSpPr/>
            <p:nvPr/>
          </p:nvSpPr>
          <p:spPr>
            <a:xfrm>
              <a:off x="3684125" y="27245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60" y="0"/>
                  </a:moveTo>
                  <a:cubicBezTo>
                    <a:pt x="38" y="0"/>
                    <a:pt x="15" y="15"/>
                    <a:pt x="8" y="35"/>
                  </a:cubicBezTo>
                  <a:cubicBezTo>
                    <a:pt x="0" y="59"/>
                    <a:pt x="16" y="92"/>
                    <a:pt x="41" y="100"/>
                  </a:cubicBezTo>
                  <a:lnTo>
                    <a:pt x="73" y="2"/>
                  </a:lnTo>
                  <a:cubicBezTo>
                    <a:pt x="69" y="1"/>
                    <a:pt x="6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44"/>
            <p:cNvSpPr/>
            <p:nvPr/>
          </p:nvSpPr>
          <p:spPr>
            <a:xfrm>
              <a:off x="3681675" y="27322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2" y="1"/>
                  </a:moveTo>
                  <a:cubicBezTo>
                    <a:pt x="31" y="1"/>
                    <a:pt x="15" y="11"/>
                    <a:pt x="9" y="36"/>
                  </a:cubicBezTo>
                  <a:cubicBezTo>
                    <a:pt x="1" y="60"/>
                    <a:pt x="17" y="85"/>
                    <a:pt x="41" y="93"/>
                  </a:cubicBezTo>
                  <a:lnTo>
                    <a:pt x="74" y="3"/>
                  </a:lnTo>
                  <a:cubicBezTo>
                    <a:pt x="66" y="2"/>
                    <a:pt x="5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4"/>
            <p:cNvSpPr/>
            <p:nvPr/>
          </p:nvSpPr>
          <p:spPr>
            <a:xfrm>
              <a:off x="3678850" y="272697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5" y="1"/>
                  </a:moveTo>
                  <a:cubicBezTo>
                    <a:pt x="35" y="1"/>
                    <a:pt x="15" y="11"/>
                    <a:pt x="8" y="36"/>
                  </a:cubicBezTo>
                  <a:cubicBezTo>
                    <a:pt x="0" y="60"/>
                    <a:pt x="8" y="85"/>
                    <a:pt x="41" y="101"/>
                  </a:cubicBezTo>
                  <a:cubicBezTo>
                    <a:pt x="45" y="102"/>
                    <a:pt x="50" y="103"/>
                    <a:pt x="54" y="103"/>
                  </a:cubicBezTo>
                  <a:cubicBezTo>
                    <a:pt x="76" y="103"/>
                    <a:pt x="99" y="89"/>
                    <a:pt x="106" y="69"/>
                  </a:cubicBezTo>
                  <a:cubicBezTo>
                    <a:pt x="114" y="44"/>
                    <a:pt x="98" y="12"/>
                    <a:pt x="73" y="4"/>
                  </a:cubicBezTo>
                  <a:cubicBezTo>
                    <a:pt x="68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44"/>
            <p:cNvSpPr/>
            <p:nvPr/>
          </p:nvSpPr>
          <p:spPr>
            <a:xfrm>
              <a:off x="3681475" y="27193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1" y="0"/>
                  </a:moveTo>
                  <a:cubicBezTo>
                    <a:pt x="41" y="0"/>
                    <a:pt x="24" y="15"/>
                    <a:pt x="17" y="35"/>
                  </a:cubicBezTo>
                  <a:cubicBezTo>
                    <a:pt x="1" y="59"/>
                    <a:pt x="17" y="92"/>
                    <a:pt x="41" y="100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99" y="87"/>
                    <a:pt x="106" y="67"/>
                  </a:cubicBezTo>
                  <a:cubicBezTo>
                    <a:pt x="114" y="43"/>
                    <a:pt x="98" y="11"/>
                    <a:pt x="74" y="3"/>
                  </a:cubicBezTo>
                  <a:cubicBezTo>
                    <a:pt x="69" y="1"/>
                    <a:pt x="6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44"/>
            <p:cNvSpPr/>
            <p:nvPr/>
          </p:nvSpPr>
          <p:spPr>
            <a:xfrm>
              <a:off x="3594725" y="2449850"/>
              <a:ext cx="2450" cy="1975"/>
            </a:xfrm>
            <a:custGeom>
              <a:avLst/>
              <a:gdLst/>
              <a:ahLst/>
              <a:cxnLst/>
              <a:rect l="l" t="t" r="r" b="b"/>
              <a:pathLst>
                <a:path w="98" h="79" extrusionOk="0">
                  <a:moveTo>
                    <a:pt x="61" y="1"/>
                  </a:moveTo>
                  <a:cubicBezTo>
                    <a:pt x="52" y="1"/>
                    <a:pt x="42" y="2"/>
                    <a:pt x="33" y="5"/>
                  </a:cubicBezTo>
                  <a:cubicBezTo>
                    <a:pt x="9" y="22"/>
                    <a:pt x="1" y="54"/>
                    <a:pt x="17" y="78"/>
                  </a:cubicBezTo>
                  <a:lnTo>
                    <a:pt x="98" y="22"/>
                  </a:lnTo>
                  <a:cubicBezTo>
                    <a:pt x="93" y="6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44"/>
            <p:cNvSpPr/>
            <p:nvPr/>
          </p:nvSpPr>
          <p:spPr>
            <a:xfrm>
              <a:off x="3601625" y="2445600"/>
              <a:ext cx="2450" cy="1975"/>
            </a:xfrm>
            <a:custGeom>
              <a:avLst/>
              <a:gdLst/>
              <a:ahLst/>
              <a:cxnLst/>
              <a:rect l="l" t="t" r="r" b="b"/>
              <a:pathLst>
                <a:path w="98" h="79" extrusionOk="0">
                  <a:moveTo>
                    <a:pt x="53" y="0"/>
                  </a:moveTo>
                  <a:cubicBezTo>
                    <a:pt x="43" y="0"/>
                    <a:pt x="33" y="2"/>
                    <a:pt x="25" y="5"/>
                  </a:cubicBezTo>
                  <a:cubicBezTo>
                    <a:pt x="8" y="21"/>
                    <a:pt x="0" y="54"/>
                    <a:pt x="8" y="78"/>
                  </a:cubicBezTo>
                  <a:lnTo>
                    <a:pt x="98" y="21"/>
                  </a:lnTo>
                  <a:cubicBezTo>
                    <a:pt x="87" y="6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44"/>
            <p:cNvSpPr/>
            <p:nvPr/>
          </p:nvSpPr>
          <p:spPr>
            <a:xfrm>
              <a:off x="3608300" y="244145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17"/>
                    <a:pt x="1" y="49"/>
                    <a:pt x="17" y="74"/>
                  </a:cubicBezTo>
                  <a:lnTo>
                    <a:pt x="106" y="25"/>
                  </a:lnTo>
                  <a:cubicBezTo>
                    <a:pt x="96" y="9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4"/>
            <p:cNvSpPr/>
            <p:nvPr/>
          </p:nvSpPr>
          <p:spPr>
            <a:xfrm>
              <a:off x="3602625" y="24398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9" y="1"/>
                  </a:moveTo>
                  <a:cubicBezTo>
                    <a:pt x="50" y="1"/>
                    <a:pt x="42" y="3"/>
                    <a:pt x="33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7" y="97"/>
                    <a:pt x="44" y="103"/>
                    <a:pt x="59" y="103"/>
                  </a:cubicBezTo>
                  <a:cubicBezTo>
                    <a:pt x="68" y="103"/>
                    <a:pt x="76" y="101"/>
                    <a:pt x="82" y="98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88" y="10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44"/>
            <p:cNvSpPr/>
            <p:nvPr/>
          </p:nvSpPr>
          <p:spPr>
            <a:xfrm>
              <a:off x="3595950" y="24443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2" y="0"/>
                  </a:moveTo>
                  <a:cubicBezTo>
                    <a:pt x="43" y="0"/>
                    <a:pt x="33" y="3"/>
                    <a:pt x="25" y="8"/>
                  </a:cubicBezTo>
                  <a:cubicBezTo>
                    <a:pt x="8" y="25"/>
                    <a:pt x="0" y="57"/>
                    <a:pt x="8" y="81"/>
                  </a:cubicBezTo>
                  <a:cubicBezTo>
                    <a:pt x="18" y="91"/>
                    <a:pt x="35" y="98"/>
                    <a:pt x="51" y="98"/>
                  </a:cubicBezTo>
                  <a:cubicBezTo>
                    <a:pt x="62" y="98"/>
                    <a:pt x="72" y="96"/>
                    <a:pt x="81" y="90"/>
                  </a:cubicBezTo>
                  <a:cubicBezTo>
                    <a:pt x="106" y="73"/>
                    <a:pt x="114" y="49"/>
                    <a:pt x="98" y="25"/>
                  </a:cubicBezTo>
                  <a:cubicBezTo>
                    <a:pt x="87" y="9"/>
                    <a:pt x="70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44"/>
            <p:cNvSpPr/>
            <p:nvPr/>
          </p:nvSpPr>
          <p:spPr>
            <a:xfrm>
              <a:off x="3613975" y="2442925"/>
              <a:ext cx="3075" cy="2700"/>
            </a:xfrm>
            <a:custGeom>
              <a:avLst/>
              <a:gdLst/>
              <a:ahLst/>
              <a:cxnLst/>
              <a:rect l="l" t="t" r="r" b="b"/>
              <a:pathLst>
                <a:path w="123" h="108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23"/>
                    <a:pt x="1" y="55"/>
                    <a:pt x="17" y="80"/>
                  </a:cubicBezTo>
                  <a:cubicBezTo>
                    <a:pt x="29" y="98"/>
                    <a:pt x="50" y="107"/>
                    <a:pt x="71" y="107"/>
                  </a:cubicBezTo>
                  <a:cubicBezTo>
                    <a:pt x="77" y="107"/>
                    <a:pt x="84" y="106"/>
                    <a:pt x="90" y="104"/>
                  </a:cubicBezTo>
                  <a:cubicBezTo>
                    <a:pt x="114" y="88"/>
                    <a:pt x="122" y="55"/>
                    <a:pt x="106" y="31"/>
                  </a:cubicBezTo>
                  <a:cubicBezTo>
                    <a:pt x="95" y="14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44"/>
            <p:cNvSpPr/>
            <p:nvPr/>
          </p:nvSpPr>
          <p:spPr>
            <a:xfrm>
              <a:off x="3612575" y="24486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2" y="1"/>
                  </a:moveTo>
                  <a:cubicBezTo>
                    <a:pt x="45" y="1"/>
                    <a:pt x="39" y="2"/>
                    <a:pt x="32" y="4"/>
                  </a:cubicBezTo>
                  <a:cubicBezTo>
                    <a:pt x="8" y="20"/>
                    <a:pt x="0" y="52"/>
                    <a:pt x="16" y="77"/>
                  </a:cubicBezTo>
                  <a:lnTo>
                    <a:pt x="97" y="28"/>
                  </a:lnTo>
                  <a:cubicBezTo>
                    <a:pt x="91" y="10"/>
                    <a:pt x="71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44"/>
            <p:cNvSpPr/>
            <p:nvPr/>
          </p:nvSpPr>
          <p:spPr>
            <a:xfrm>
              <a:off x="3605475" y="245260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61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8" y="17"/>
                    <a:pt x="0" y="49"/>
                    <a:pt x="16" y="74"/>
                  </a:cubicBezTo>
                  <a:lnTo>
                    <a:pt x="106" y="25"/>
                  </a:lnTo>
                  <a:cubicBezTo>
                    <a:pt x="95" y="9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44"/>
            <p:cNvSpPr/>
            <p:nvPr/>
          </p:nvSpPr>
          <p:spPr>
            <a:xfrm>
              <a:off x="3607100" y="24470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1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20"/>
                    <a:pt x="0" y="53"/>
                    <a:pt x="8" y="77"/>
                  </a:cubicBezTo>
                  <a:cubicBezTo>
                    <a:pt x="19" y="93"/>
                    <a:pt x="36" y="101"/>
                    <a:pt x="53" y="101"/>
                  </a:cubicBezTo>
                  <a:cubicBezTo>
                    <a:pt x="63" y="101"/>
                    <a:pt x="73" y="99"/>
                    <a:pt x="81" y="93"/>
                  </a:cubicBezTo>
                  <a:cubicBezTo>
                    <a:pt x="106" y="77"/>
                    <a:pt x="114" y="53"/>
                    <a:pt x="97" y="28"/>
                  </a:cubicBezTo>
                  <a:cubicBezTo>
                    <a:pt x="85" y="10"/>
                    <a:pt x="69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44"/>
            <p:cNvSpPr/>
            <p:nvPr/>
          </p:nvSpPr>
          <p:spPr>
            <a:xfrm>
              <a:off x="3600000" y="245117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17"/>
                    <a:pt x="0" y="50"/>
                    <a:pt x="17" y="74"/>
                  </a:cubicBezTo>
                  <a:cubicBezTo>
                    <a:pt x="22" y="89"/>
                    <a:pt x="37" y="95"/>
                    <a:pt x="53" y="95"/>
                  </a:cubicBezTo>
                  <a:cubicBezTo>
                    <a:pt x="63" y="95"/>
                    <a:pt x="73" y="93"/>
                    <a:pt x="81" y="90"/>
                  </a:cubicBezTo>
                  <a:cubicBezTo>
                    <a:pt x="106" y="74"/>
                    <a:pt x="114" y="42"/>
                    <a:pt x="98" y="25"/>
                  </a:cubicBez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4"/>
            <p:cNvSpPr/>
            <p:nvPr/>
          </p:nvSpPr>
          <p:spPr>
            <a:xfrm>
              <a:off x="3593100" y="2455225"/>
              <a:ext cx="2675" cy="2300"/>
            </a:xfrm>
            <a:custGeom>
              <a:avLst/>
              <a:gdLst/>
              <a:ahLst/>
              <a:cxnLst/>
              <a:rect l="l" t="t" r="r" b="b"/>
              <a:pathLst>
                <a:path w="107" h="92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17"/>
                    <a:pt x="1" y="50"/>
                    <a:pt x="9" y="74"/>
                  </a:cubicBezTo>
                  <a:cubicBezTo>
                    <a:pt x="19" y="84"/>
                    <a:pt x="32" y="91"/>
                    <a:pt x="46" y="91"/>
                  </a:cubicBezTo>
                  <a:cubicBezTo>
                    <a:pt x="55" y="91"/>
                    <a:pt x="64" y="88"/>
                    <a:pt x="74" y="82"/>
                  </a:cubicBezTo>
                  <a:cubicBezTo>
                    <a:pt x="98" y="74"/>
                    <a:pt x="106" y="42"/>
                    <a:pt x="98" y="17"/>
                  </a:cubicBezTo>
                  <a:cubicBezTo>
                    <a:pt x="88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44"/>
            <p:cNvSpPr/>
            <p:nvPr/>
          </p:nvSpPr>
          <p:spPr>
            <a:xfrm>
              <a:off x="3598375" y="245645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67" y="0"/>
                  </a:moveTo>
                  <a:cubicBezTo>
                    <a:pt x="58" y="0"/>
                    <a:pt x="50" y="3"/>
                    <a:pt x="41" y="9"/>
                  </a:cubicBezTo>
                  <a:cubicBezTo>
                    <a:pt x="17" y="17"/>
                    <a:pt x="1" y="49"/>
                    <a:pt x="17" y="74"/>
                  </a:cubicBezTo>
                  <a:lnTo>
                    <a:pt x="106" y="25"/>
                  </a:lnTo>
                  <a:cubicBezTo>
                    <a:pt x="95" y="9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44"/>
            <p:cNvSpPr/>
            <p:nvPr/>
          </p:nvSpPr>
          <p:spPr>
            <a:xfrm>
              <a:off x="3595125" y="2450375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82" y="1"/>
                  </a:moveTo>
                  <a:lnTo>
                    <a:pt x="1" y="57"/>
                  </a:lnTo>
                  <a:cubicBezTo>
                    <a:pt x="6" y="67"/>
                    <a:pt x="20" y="74"/>
                    <a:pt x="36" y="74"/>
                  </a:cubicBezTo>
                  <a:cubicBezTo>
                    <a:pt x="46" y="74"/>
                    <a:pt x="56" y="72"/>
                    <a:pt x="66" y="65"/>
                  </a:cubicBezTo>
                  <a:cubicBezTo>
                    <a:pt x="90" y="49"/>
                    <a:pt x="98" y="25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44"/>
            <p:cNvSpPr/>
            <p:nvPr/>
          </p:nvSpPr>
          <p:spPr>
            <a:xfrm>
              <a:off x="3601825" y="2446125"/>
              <a:ext cx="2650" cy="2050"/>
            </a:xfrm>
            <a:custGeom>
              <a:avLst/>
              <a:gdLst/>
              <a:ahLst/>
              <a:cxnLst/>
              <a:rect l="l" t="t" r="r" b="b"/>
              <a:pathLst>
                <a:path w="106" h="82" extrusionOk="0">
                  <a:moveTo>
                    <a:pt x="90" y="0"/>
                  </a:moveTo>
                  <a:lnTo>
                    <a:pt x="0" y="57"/>
                  </a:lnTo>
                  <a:cubicBezTo>
                    <a:pt x="11" y="73"/>
                    <a:pt x="28" y="82"/>
                    <a:pt x="45" y="82"/>
                  </a:cubicBezTo>
                  <a:cubicBezTo>
                    <a:pt x="55" y="82"/>
                    <a:pt x="65" y="79"/>
                    <a:pt x="73" y="73"/>
                  </a:cubicBezTo>
                  <a:cubicBezTo>
                    <a:pt x="98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44"/>
            <p:cNvSpPr/>
            <p:nvPr/>
          </p:nvSpPr>
          <p:spPr>
            <a:xfrm>
              <a:off x="3608700" y="244207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90" y="0"/>
                  </a:moveTo>
                  <a:lnTo>
                    <a:pt x="1" y="49"/>
                  </a:lnTo>
                  <a:cubicBezTo>
                    <a:pt x="11" y="65"/>
                    <a:pt x="29" y="73"/>
                    <a:pt x="46" y="73"/>
                  </a:cubicBezTo>
                  <a:cubicBezTo>
                    <a:pt x="56" y="73"/>
                    <a:pt x="65" y="71"/>
                    <a:pt x="74" y="65"/>
                  </a:cubicBezTo>
                  <a:cubicBezTo>
                    <a:pt x="98" y="57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4"/>
            <p:cNvSpPr/>
            <p:nvPr/>
          </p:nvSpPr>
          <p:spPr>
            <a:xfrm>
              <a:off x="3618250" y="2450500"/>
              <a:ext cx="2850" cy="2700"/>
            </a:xfrm>
            <a:custGeom>
              <a:avLst/>
              <a:gdLst/>
              <a:ahLst/>
              <a:cxnLst/>
              <a:rect l="l" t="t" r="r" b="b"/>
              <a:pathLst>
                <a:path w="114" h="108" extrusionOk="0">
                  <a:moveTo>
                    <a:pt x="51" y="1"/>
                  </a:moveTo>
                  <a:cubicBezTo>
                    <a:pt x="44" y="1"/>
                    <a:pt x="38" y="2"/>
                    <a:pt x="32" y="4"/>
                  </a:cubicBezTo>
                  <a:cubicBezTo>
                    <a:pt x="8" y="20"/>
                    <a:pt x="0" y="52"/>
                    <a:pt x="8" y="77"/>
                  </a:cubicBezTo>
                  <a:cubicBezTo>
                    <a:pt x="20" y="94"/>
                    <a:pt x="40" y="108"/>
                    <a:pt x="59" y="108"/>
                  </a:cubicBezTo>
                  <a:cubicBezTo>
                    <a:pt x="67" y="108"/>
                    <a:pt x="74" y="106"/>
                    <a:pt x="81" y="101"/>
                  </a:cubicBezTo>
                  <a:cubicBezTo>
                    <a:pt x="105" y="93"/>
                    <a:pt x="114" y="60"/>
                    <a:pt x="97" y="36"/>
                  </a:cubicBezTo>
                  <a:cubicBezTo>
                    <a:pt x="91" y="11"/>
                    <a:pt x="71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44"/>
            <p:cNvSpPr/>
            <p:nvPr/>
          </p:nvSpPr>
          <p:spPr>
            <a:xfrm>
              <a:off x="3616425" y="24561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51" y="1"/>
                  </a:moveTo>
                  <a:cubicBezTo>
                    <a:pt x="44" y="1"/>
                    <a:pt x="38" y="2"/>
                    <a:pt x="33" y="4"/>
                  </a:cubicBezTo>
                  <a:cubicBezTo>
                    <a:pt x="8" y="20"/>
                    <a:pt x="0" y="52"/>
                    <a:pt x="8" y="77"/>
                  </a:cubicBezTo>
                  <a:lnTo>
                    <a:pt x="97" y="36"/>
                  </a:lnTo>
                  <a:cubicBezTo>
                    <a:pt x="91" y="11"/>
                    <a:pt x="71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44"/>
            <p:cNvSpPr/>
            <p:nvPr/>
          </p:nvSpPr>
          <p:spPr>
            <a:xfrm>
              <a:off x="3609125" y="245970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8" y="17"/>
                    <a:pt x="0" y="49"/>
                    <a:pt x="16" y="74"/>
                  </a:cubicBezTo>
                  <a:lnTo>
                    <a:pt x="106" y="25"/>
                  </a:lnTo>
                  <a:cubicBezTo>
                    <a:pt x="95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44"/>
            <p:cNvSpPr/>
            <p:nvPr/>
          </p:nvSpPr>
          <p:spPr>
            <a:xfrm>
              <a:off x="3610950" y="245422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9" y="1"/>
                  </a:moveTo>
                  <a:cubicBezTo>
                    <a:pt x="50" y="1"/>
                    <a:pt x="41" y="3"/>
                    <a:pt x="33" y="9"/>
                  </a:cubicBezTo>
                  <a:cubicBezTo>
                    <a:pt x="8" y="17"/>
                    <a:pt x="0" y="49"/>
                    <a:pt x="16" y="74"/>
                  </a:cubicBezTo>
                  <a:cubicBezTo>
                    <a:pt x="22" y="91"/>
                    <a:pt x="41" y="104"/>
                    <a:pt x="60" y="104"/>
                  </a:cubicBezTo>
                  <a:cubicBezTo>
                    <a:pt x="67" y="104"/>
                    <a:pt x="74" y="102"/>
                    <a:pt x="81" y="98"/>
                  </a:cubicBezTo>
                  <a:cubicBezTo>
                    <a:pt x="106" y="90"/>
                    <a:pt x="114" y="57"/>
                    <a:pt x="106" y="33"/>
                  </a:cubicBezTo>
                  <a:cubicBezTo>
                    <a:pt x="95" y="11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44"/>
            <p:cNvSpPr/>
            <p:nvPr/>
          </p:nvSpPr>
          <p:spPr>
            <a:xfrm>
              <a:off x="3603650" y="24580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7" y="20"/>
                    <a:pt x="0" y="44"/>
                    <a:pt x="17" y="69"/>
                  </a:cubicBezTo>
                  <a:cubicBezTo>
                    <a:pt x="23" y="87"/>
                    <a:pt x="42" y="96"/>
                    <a:pt x="62" y="96"/>
                  </a:cubicBezTo>
                  <a:cubicBezTo>
                    <a:pt x="69" y="96"/>
                    <a:pt x="75" y="95"/>
                    <a:pt x="81" y="93"/>
                  </a:cubicBezTo>
                  <a:cubicBezTo>
                    <a:pt x="106" y="77"/>
                    <a:pt x="114" y="52"/>
                    <a:pt x="106" y="28"/>
                  </a:cubicBezTo>
                  <a:cubicBezTo>
                    <a:pt x="94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44"/>
            <p:cNvSpPr/>
            <p:nvPr/>
          </p:nvSpPr>
          <p:spPr>
            <a:xfrm>
              <a:off x="3596550" y="24616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2"/>
                    <a:pt x="9" y="68"/>
                  </a:cubicBezTo>
                  <a:cubicBezTo>
                    <a:pt x="21" y="87"/>
                    <a:pt x="38" y="96"/>
                    <a:pt x="55" y="96"/>
                  </a:cubicBezTo>
                  <a:cubicBezTo>
                    <a:pt x="61" y="96"/>
                    <a:pt x="67" y="95"/>
                    <a:pt x="74" y="93"/>
                  </a:cubicBezTo>
                  <a:cubicBezTo>
                    <a:pt x="98" y="77"/>
                    <a:pt x="114" y="52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44"/>
            <p:cNvSpPr/>
            <p:nvPr/>
          </p:nvSpPr>
          <p:spPr>
            <a:xfrm>
              <a:off x="3601825" y="246315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66" y="0"/>
                  </a:moveTo>
                  <a:cubicBezTo>
                    <a:pt x="58" y="0"/>
                    <a:pt x="49" y="3"/>
                    <a:pt x="41" y="8"/>
                  </a:cubicBezTo>
                  <a:cubicBezTo>
                    <a:pt x="17" y="17"/>
                    <a:pt x="0" y="49"/>
                    <a:pt x="17" y="73"/>
                  </a:cubicBezTo>
                  <a:lnTo>
                    <a:pt x="106" y="25"/>
                  </a:lnTo>
                  <a:cubicBezTo>
                    <a:pt x="95" y="9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44"/>
            <p:cNvSpPr/>
            <p:nvPr/>
          </p:nvSpPr>
          <p:spPr>
            <a:xfrm>
              <a:off x="3598775" y="245707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90" y="0"/>
                  </a:moveTo>
                  <a:lnTo>
                    <a:pt x="1" y="49"/>
                  </a:lnTo>
                  <a:cubicBezTo>
                    <a:pt x="7" y="61"/>
                    <a:pt x="26" y="68"/>
                    <a:pt x="45" y="68"/>
                  </a:cubicBezTo>
                  <a:cubicBezTo>
                    <a:pt x="52" y="68"/>
                    <a:pt x="59" y="67"/>
                    <a:pt x="66" y="65"/>
                  </a:cubicBezTo>
                  <a:cubicBezTo>
                    <a:pt x="90" y="49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44"/>
            <p:cNvSpPr/>
            <p:nvPr/>
          </p:nvSpPr>
          <p:spPr>
            <a:xfrm>
              <a:off x="3605875" y="24532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90" y="0"/>
                  </a:moveTo>
                  <a:lnTo>
                    <a:pt x="0" y="49"/>
                  </a:lnTo>
                  <a:cubicBezTo>
                    <a:pt x="6" y="64"/>
                    <a:pt x="21" y="73"/>
                    <a:pt x="38" y="73"/>
                  </a:cubicBezTo>
                  <a:cubicBezTo>
                    <a:pt x="47" y="73"/>
                    <a:pt x="57" y="71"/>
                    <a:pt x="65" y="65"/>
                  </a:cubicBezTo>
                  <a:cubicBezTo>
                    <a:pt x="90" y="57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44"/>
            <p:cNvSpPr/>
            <p:nvPr/>
          </p:nvSpPr>
          <p:spPr>
            <a:xfrm>
              <a:off x="3612975" y="24493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1" y="0"/>
                  </a:moveTo>
                  <a:lnTo>
                    <a:pt x="0" y="49"/>
                  </a:lnTo>
                  <a:cubicBezTo>
                    <a:pt x="6" y="67"/>
                    <a:pt x="26" y="76"/>
                    <a:pt x="46" y="76"/>
                  </a:cubicBezTo>
                  <a:cubicBezTo>
                    <a:pt x="52" y="76"/>
                    <a:pt x="59" y="75"/>
                    <a:pt x="65" y="73"/>
                  </a:cubicBezTo>
                  <a:cubicBezTo>
                    <a:pt x="89" y="57"/>
                    <a:pt x="98" y="24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44"/>
            <p:cNvSpPr/>
            <p:nvPr/>
          </p:nvSpPr>
          <p:spPr>
            <a:xfrm>
              <a:off x="3621900" y="245840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2" y="1"/>
                  </a:moveTo>
                  <a:cubicBezTo>
                    <a:pt x="45" y="1"/>
                    <a:pt x="39" y="2"/>
                    <a:pt x="32" y="4"/>
                  </a:cubicBezTo>
                  <a:cubicBezTo>
                    <a:pt x="8" y="12"/>
                    <a:pt x="0" y="44"/>
                    <a:pt x="8" y="69"/>
                  </a:cubicBezTo>
                  <a:cubicBezTo>
                    <a:pt x="20" y="94"/>
                    <a:pt x="38" y="104"/>
                    <a:pt x="59" y="104"/>
                  </a:cubicBezTo>
                  <a:cubicBezTo>
                    <a:pt x="66" y="104"/>
                    <a:pt x="73" y="103"/>
                    <a:pt x="81" y="101"/>
                  </a:cubicBezTo>
                  <a:cubicBezTo>
                    <a:pt x="105" y="93"/>
                    <a:pt x="114" y="61"/>
                    <a:pt x="105" y="28"/>
                  </a:cubicBezTo>
                  <a:cubicBezTo>
                    <a:pt x="93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44"/>
            <p:cNvSpPr/>
            <p:nvPr/>
          </p:nvSpPr>
          <p:spPr>
            <a:xfrm>
              <a:off x="3619850" y="2463900"/>
              <a:ext cx="2475" cy="1900"/>
            </a:xfrm>
            <a:custGeom>
              <a:avLst/>
              <a:gdLst/>
              <a:ahLst/>
              <a:cxnLst/>
              <a:rect l="l" t="t" r="r" b="b"/>
              <a:pathLst>
                <a:path w="99" h="76" extrusionOk="0">
                  <a:moveTo>
                    <a:pt x="47" y="1"/>
                  </a:moveTo>
                  <a:cubicBezTo>
                    <a:pt x="42" y="1"/>
                    <a:pt x="38" y="1"/>
                    <a:pt x="33" y="3"/>
                  </a:cubicBezTo>
                  <a:cubicBezTo>
                    <a:pt x="9" y="19"/>
                    <a:pt x="1" y="43"/>
                    <a:pt x="9" y="76"/>
                  </a:cubicBezTo>
                  <a:lnTo>
                    <a:pt x="98" y="35"/>
                  </a:lnTo>
                  <a:cubicBezTo>
                    <a:pt x="92" y="15"/>
                    <a:pt x="68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44"/>
            <p:cNvSpPr/>
            <p:nvPr/>
          </p:nvSpPr>
          <p:spPr>
            <a:xfrm>
              <a:off x="3612350" y="2467050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62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1" y="39"/>
                    <a:pt x="9" y="71"/>
                  </a:cubicBezTo>
                  <a:lnTo>
                    <a:pt x="106" y="31"/>
                  </a:lnTo>
                  <a:cubicBezTo>
                    <a:pt x="95" y="13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4"/>
            <p:cNvSpPr/>
            <p:nvPr/>
          </p:nvSpPr>
          <p:spPr>
            <a:xfrm>
              <a:off x="3614400" y="246165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9" y="1"/>
                  </a:moveTo>
                  <a:cubicBezTo>
                    <a:pt x="52" y="1"/>
                    <a:pt x="46" y="2"/>
                    <a:pt x="41" y="4"/>
                  </a:cubicBezTo>
                  <a:cubicBezTo>
                    <a:pt x="16" y="20"/>
                    <a:pt x="0" y="44"/>
                    <a:pt x="16" y="77"/>
                  </a:cubicBezTo>
                  <a:cubicBezTo>
                    <a:pt x="22" y="95"/>
                    <a:pt x="42" y="104"/>
                    <a:pt x="62" y="104"/>
                  </a:cubicBezTo>
                  <a:cubicBezTo>
                    <a:pt x="68" y="104"/>
                    <a:pt x="75" y="103"/>
                    <a:pt x="81" y="101"/>
                  </a:cubicBezTo>
                  <a:cubicBezTo>
                    <a:pt x="105" y="85"/>
                    <a:pt x="114" y="60"/>
                    <a:pt x="105" y="36"/>
                  </a:cubicBezTo>
                  <a:cubicBezTo>
                    <a:pt x="99" y="11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4"/>
            <p:cNvSpPr/>
            <p:nvPr/>
          </p:nvSpPr>
          <p:spPr>
            <a:xfrm>
              <a:off x="3607100" y="24650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4" y="1"/>
                  </a:moveTo>
                  <a:cubicBezTo>
                    <a:pt x="47" y="1"/>
                    <a:pt x="39" y="3"/>
                    <a:pt x="33" y="7"/>
                  </a:cubicBezTo>
                  <a:cubicBezTo>
                    <a:pt x="8" y="16"/>
                    <a:pt x="0" y="48"/>
                    <a:pt x="8" y="72"/>
                  </a:cubicBezTo>
                  <a:cubicBezTo>
                    <a:pt x="14" y="91"/>
                    <a:pt x="34" y="100"/>
                    <a:pt x="54" y="100"/>
                  </a:cubicBezTo>
                  <a:cubicBezTo>
                    <a:pt x="60" y="100"/>
                    <a:pt x="67" y="99"/>
                    <a:pt x="73" y="97"/>
                  </a:cubicBezTo>
                  <a:cubicBezTo>
                    <a:pt x="97" y="80"/>
                    <a:pt x="114" y="56"/>
                    <a:pt x="97" y="32"/>
                  </a:cubicBezTo>
                  <a:cubicBezTo>
                    <a:pt x="92" y="14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44"/>
            <p:cNvSpPr/>
            <p:nvPr/>
          </p:nvSpPr>
          <p:spPr>
            <a:xfrm>
              <a:off x="3599600" y="2468350"/>
              <a:ext cx="2850" cy="2325"/>
            </a:xfrm>
            <a:custGeom>
              <a:avLst/>
              <a:gdLst/>
              <a:ahLst/>
              <a:cxnLst/>
              <a:rect l="l" t="t" r="r" b="b"/>
              <a:pathLst>
                <a:path w="114" h="93" extrusionOk="0">
                  <a:moveTo>
                    <a:pt x="60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19"/>
                    <a:pt x="0" y="44"/>
                    <a:pt x="16" y="68"/>
                  </a:cubicBezTo>
                  <a:cubicBezTo>
                    <a:pt x="22" y="84"/>
                    <a:pt x="34" y="93"/>
                    <a:pt x="48" y="93"/>
                  </a:cubicBezTo>
                  <a:cubicBezTo>
                    <a:pt x="56" y="93"/>
                    <a:pt x="65" y="90"/>
                    <a:pt x="73" y="84"/>
                  </a:cubicBezTo>
                  <a:cubicBezTo>
                    <a:pt x="106" y="76"/>
                    <a:pt x="114" y="52"/>
                    <a:pt x="106" y="28"/>
                  </a:cubicBezTo>
                  <a:cubicBezTo>
                    <a:pt x="99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44"/>
            <p:cNvSpPr/>
            <p:nvPr/>
          </p:nvSpPr>
          <p:spPr>
            <a:xfrm>
              <a:off x="3604850" y="247017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61" y="0"/>
                  </a:moveTo>
                  <a:cubicBezTo>
                    <a:pt x="54" y="0"/>
                    <a:pt x="48" y="1"/>
                    <a:pt x="41" y="3"/>
                  </a:cubicBezTo>
                  <a:cubicBezTo>
                    <a:pt x="17" y="11"/>
                    <a:pt x="1" y="44"/>
                    <a:pt x="17" y="68"/>
                  </a:cubicBezTo>
                  <a:lnTo>
                    <a:pt x="106" y="27"/>
                  </a:lnTo>
                  <a:cubicBezTo>
                    <a:pt x="100" y="9"/>
                    <a:pt x="8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4"/>
            <p:cNvSpPr/>
            <p:nvPr/>
          </p:nvSpPr>
          <p:spPr>
            <a:xfrm>
              <a:off x="3602225" y="2463750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90" y="1"/>
                  </a:moveTo>
                  <a:lnTo>
                    <a:pt x="1" y="49"/>
                  </a:lnTo>
                  <a:cubicBezTo>
                    <a:pt x="6" y="61"/>
                    <a:pt x="24" y="72"/>
                    <a:pt x="43" y="72"/>
                  </a:cubicBezTo>
                  <a:cubicBezTo>
                    <a:pt x="50" y="72"/>
                    <a:pt x="58" y="70"/>
                    <a:pt x="65" y="66"/>
                  </a:cubicBezTo>
                  <a:cubicBezTo>
                    <a:pt x="90" y="57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44"/>
            <p:cNvSpPr/>
            <p:nvPr/>
          </p:nvSpPr>
          <p:spPr>
            <a:xfrm>
              <a:off x="3609525" y="24603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90" y="1"/>
                  </a:moveTo>
                  <a:lnTo>
                    <a:pt x="0" y="50"/>
                  </a:lnTo>
                  <a:cubicBezTo>
                    <a:pt x="7" y="68"/>
                    <a:pt x="26" y="77"/>
                    <a:pt x="46" y="77"/>
                  </a:cubicBezTo>
                  <a:cubicBezTo>
                    <a:pt x="53" y="77"/>
                    <a:pt x="59" y="76"/>
                    <a:pt x="65" y="74"/>
                  </a:cubicBezTo>
                  <a:cubicBezTo>
                    <a:pt x="90" y="58"/>
                    <a:pt x="98" y="33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44"/>
            <p:cNvSpPr/>
            <p:nvPr/>
          </p:nvSpPr>
          <p:spPr>
            <a:xfrm>
              <a:off x="3616625" y="24570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89" y="0"/>
                  </a:moveTo>
                  <a:lnTo>
                    <a:pt x="0" y="41"/>
                  </a:lnTo>
                  <a:cubicBezTo>
                    <a:pt x="12" y="59"/>
                    <a:pt x="34" y="68"/>
                    <a:pt x="54" y="68"/>
                  </a:cubicBezTo>
                  <a:cubicBezTo>
                    <a:pt x="61" y="68"/>
                    <a:pt x="67" y="67"/>
                    <a:pt x="73" y="65"/>
                  </a:cubicBezTo>
                  <a:cubicBezTo>
                    <a:pt x="97" y="57"/>
                    <a:pt x="106" y="24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4"/>
            <p:cNvSpPr/>
            <p:nvPr/>
          </p:nvSpPr>
          <p:spPr>
            <a:xfrm>
              <a:off x="3625125" y="2466325"/>
              <a:ext cx="2875" cy="2775"/>
            </a:xfrm>
            <a:custGeom>
              <a:avLst/>
              <a:gdLst/>
              <a:ahLst/>
              <a:cxnLst/>
              <a:rect l="l" t="t" r="r" b="b"/>
              <a:pathLst>
                <a:path w="115" h="111" extrusionOk="0">
                  <a:moveTo>
                    <a:pt x="55" y="1"/>
                  </a:moveTo>
                  <a:cubicBezTo>
                    <a:pt x="50" y="1"/>
                    <a:pt x="46" y="2"/>
                    <a:pt x="41" y="3"/>
                  </a:cubicBezTo>
                  <a:cubicBezTo>
                    <a:pt x="17" y="11"/>
                    <a:pt x="1" y="44"/>
                    <a:pt x="9" y="76"/>
                  </a:cubicBezTo>
                  <a:cubicBezTo>
                    <a:pt x="22" y="96"/>
                    <a:pt x="41" y="111"/>
                    <a:pt x="61" y="111"/>
                  </a:cubicBezTo>
                  <a:cubicBezTo>
                    <a:pt x="65" y="111"/>
                    <a:pt x="69" y="110"/>
                    <a:pt x="74" y="109"/>
                  </a:cubicBezTo>
                  <a:cubicBezTo>
                    <a:pt x="106" y="92"/>
                    <a:pt x="114" y="68"/>
                    <a:pt x="106" y="36"/>
                  </a:cubicBezTo>
                  <a:cubicBezTo>
                    <a:pt x="99" y="16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4"/>
            <p:cNvSpPr/>
            <p:nvPr/>
          </p:nvSpPr>
          <p:spPr>
            <a:xfrm>
              <a:off x="3622700" y="24718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7" y="11"/>
                    <a:pt x="0" y="44"/>
                    <a:pt x="9" y="68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44"/>
            <p:cNvSpPr/>
            <p:nvPr/>
          </p:nvSpPr>
          <p:spPr>
            <a:xfrm>
              <a:off x="3615200" y="24744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9"/>
                    <a:pt x="0" y="43"/>
                    <a:pt x="9" y="67"/>
                  </a:cubicBezTo>
                  <a:lnTo>
                    <a:pt x="106" y="35"/>
                  </a:ln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44"/>
            <p:cNvSpPr/>
            <p:nvPr/>
          </p:nvSpPr>
          <p:spPr>
            <a:xfrm>
              <a:off x="3617625" y="24692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8" y="0"/>
                  </a:moveTo>
                  <a:cubicBezTo>
                    <a:pt x="51" y="0"/>
                    <a:pt x="42" y="2"/>
                    <a:pt x="33" y="7"/>
                  </a:cubicBezTo>
                  <a:cubicBezTo>
                    <a:pt x="9" y="15"/>
                    <a:pt x="1" y="47"/>
                    <a:pt x="9" y="72"/>
                  </a:cubicBezTo>
                  <a:cubicBezTo>
                    <a:pt x="15" y="89"/>
                    <a:pt x="33" y="102"/>
                    <a:pt x="52" y="102"/>
                  </a:cubicBezTo>
                  <a:cubicBezTo>
                    <a:pt x="59" y="102"/>
                    <a:pt x="67" y="100"/>
                    <a:pt x="74" y="96"/>
                  </a:cubicBezTo>
                  <a:cubicBezTo>
                    <a:pt x="98" y="88"/>
                    <a:pt x="114" y="63"/>
                    <a:pt x="106" y="31"/>
                  </a:cubicBezTo>
                  <a:cubicBezTo>
                    <a:pt x="94" y="14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44"/>
            <p:cNvSpPr/>
            <p:nvPr/>
          </p:nvSpPr>
          <p:spPr>
            <a:xfrm>
              <a:off x="3609925" y="247220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44"/>
                    <a:pt x="17" y="68"/>
                  </a:cubicBezTo>
                  <a:cubicBezTo>
                    <a:pt x="23" y="86"/>
                    <a:pt x="38" y="95"/>
                    <a:pt x="56" y="95"/>
                  </a:cubicBezTo>
                  <a:cubicBezTo>
                    <a:pt x="61" y="95"/>
                    <a:pt x="68" y="94"/>
                    <a:pt x="74" y="92"/>
                  </a:cubicBezTo>
                  <a:cubicBezTo>
                    <a:pt x="106" y="84"/>
                    <a:pt x="114" y="60"/>
                    <a:pt x="106" y="36"/>
                  </a:cubicBezTo>
                  <a:cubicBezTo>
                    <a:pt x="100" y="1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4"/>
            <p:cNvSpPr/>
            <p:nvPr/>
          </p:nvSpPr>
          <p:spPr>
            <a:xfrm>
              <a:off x="3602425" y="2475150"/>
              <a:ext cx="2875" cy="2275"/>
            </a:xfrm>
            <a:custGeom>
              <a:avLst/>
              <a:gdLst/>
              <a:ahLst/>
              <a:cxnLst/>
              <a:rect l="l" t="t" r="r" b="b"/>
              <a:pathLst>
                <a:path w="115" h="91" extrusionOk="0">
                  <a:moveTo>
                    <a:pt x="63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1" y="39"/>
                    <a:pt x="9" y="64"/>
                  </a:cubicBezTo>
                  <a:cubicBezTo>
                    <a:pt x="15" y="82"/>
                    <a:pt x="35" y="91"/>
                    <a:pt x="54" y="91"/>
                  </a:cubicBezTo>
                  <a:cubicBezTo>
                    <a:pt x="61" y="91"/>
                    <a:pt x="68" y="90"/>
                    <a:pt x="74" y="88"/>
                  </a:cubicBezTo>
                  <a:cubicBezTo>
                    <a:pt x="98" y="80"/>
                    <a:pt x="114" y="55"/>
                    <a:pt x="106" y="31"/>
                  </a:cubicBezTo>
                  <a:cubicBezTo>
                    <a:pt x="100" y="14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4"/>
            <p:cNvSpPr/>
            <p:nvPr/>
          </p:nvSpPr>
          <p:spPr>
            <a:xfrm>
              <a:off x="3607700" y="2477250"/>
              <a:ext cx="2450" cy="1525"/>
            </a:xfrm>
            <a:custGeom>
              <a:avLst/>
              <a:gdLst/>
              <a:ahLst/>
              <a:cxnLst/>
              <a:rect l="l" t="t" r="r" b="b"/>
              <a:pathLst>
                <a:path w="98" h="61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9" y="12"/>
                    <a:pt x="0" y="36"/>
                    <a:pt x="9" y="61"/>
                  </a:cubicBezTo>
                  <a:lnTo>
                    <a:pt x="98" y="28"/>
                  </a:lnTo>
                  <a:cubicBezTo>
                    <a:pt x="92" y="10"/>
                    <a:pt x="76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44"/>
            <p:cNvSpPr/>
            <p:nvPr/>
          </p:nvSpPr>
          <p:spPr>
            <a:xfrm>
              <a:off x="3605275" y="247085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89" y="0"/>
                  </a:moveTo>
                  <a:lnTo>
                    <a:pt x="0" y="41"/>
                  </a:lnTo>
                  <a:cubicBezTo>
                    <a:pt x="6" y="59"/>
                    <a:pt x="21" y="68"/>
                    <a:pt x="39" y="68"/>
                  </a:cubicBezTo>
                  <a:cubicBezTo>
                    <a:pt x="45" y="68"/>
                    <a:pt x="51" y="67"/>
                    <a:pt x="57" y="65"/>
                  </a:cubicBezTo>
                  <a:cubicBezTo>
                    <a:pt x="89" y="49"/>
                    <a:pt x="97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44"/>
            <p:cNvSpPr/>
            <p:nvPr/>
          </p:nvSpPr>
          <p:spPr>
            <a:xfrm>
              <a:off x="3612575" y="24678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7" y="1"/>
                  </a:moveTo>
                  <a:lnTo>
                    <a:pt x="0" y="41"/>
                  </a:lnTo>
                  <a:cubicBezTo>
                    <a:pt x="12" y="60"/>
                    <a:pt x="29" y="69"/>
                    <a:pt x="47" y="69"/>
                  </a:cubicBezTo>
                  <a:cubicBezTo>
                    <a:pt x="53" y="69"/>
                    <a:pt x="59" y="68"/>
                    <a:pt x="65" y="66"/>
                  </a:cubicBezTo>
                  <a:cubicBezTo>
                    <a:pt x="89" y="58"/>
                    <a:pt x="105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44"/>
            <p:cNvSpPr/>
            <p:nvPr/>
          </p:nvSpPr>
          <p:spPr>
            <a:xfrm>
              <a:off x="3620075" y="24647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89" y="0"/>
                  </a:moveTo>
                  <a:lnTo>
                    <a:pt x="0" y="41"/>
                  </a:lnTo>
                  <a:cubicBezTo>
                    <a:pt x="6" y="59"/>
                    <a:pt x="26" y="68"/>
                    <a:pt x="46" y="68"/>
                  </a:cubicBezTo>
                  <a:cubicBezTo>
                    <a:pt x="52" y="68"/>
                    <a:pt x="59" y="67"/>
                    <a:pt x="65" y="65"/>
                  </a:cubicBezTo>
                  <a:cubicBezTo>
                    <a:pt x="89" y="57"/>
                    <a:pt x="105" y="2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4"/>
            <p:cNvSpPr/>
            <p:nvPr/>
          </p:nvSpPr>
          <p:spPr>
            <a:xfrm>
              <a:off x="3627975" y="2474450"/>
              <a:ext cx="2850" cy="2750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6" y="11"/>
                    <a:pt x="0" y="43"/>
                    <a:pt x="8" y="67"/>
                  </a:cubicBezTo>
                  <a:cubicBezTo>
                    <a:pt x="15" y="94"/>
                    <a:pt x="38" y="110"/>
                    <a:pt x="60" y="110"/>
                  </a:cubicBezTo>
                  <a:cubicBezTo>
                    <a:pt x="65" y="110"/>
                    <a:pt x="69" y="109"/>
                    <a:pt x="73" y="108"/>
                  </a:cubicBezTo>
                  <a:cubicBezTo>
                    <a:pt x="98" y="100"/>
                    <a:pt x="114" y="67"/>
                    <a:pt x="106" y="43"/>
                  </a:cubicBezTo>
                  <a:cubicBezTo>
                    <a:pt x="99" y="16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4"/>
            <p:cNvSpPr/>
            <p:nvPr/>
          </p:nvSpPr>
          <p:spPr>
            <a:xfrm>
              <a:off x="3625325" y="24799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35"/>
                    <a:pt x="9" y="59"/>
                  </a:cubicBezTo>
                  <a:lnTo>
                    <a:pt x="106" y="35"/>
                  </a:lnTo>
                  <a:cubicBezTo>
                    <a:pt x="100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44"/>
            <p:cNvSpPr/>
            <p:nvPr/>
          </p:nvSpPr>
          <p:spPr>
            <a:xfrm>
              <a:off x="3617625" y="24821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58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35"/>
                    <a:pt x="9" y="59"/>
                  </a:cubicBezTo>
                  <a:lnTo>
                    <a:pt x="106" y="35"/>
                  </a:lnTo>
                  <a:cubicBezTo>
                    <a:pt x="99" y="1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44"/>
            <p:cNvSpPr/>
            <p:nvPr/>
          </p:nvSpPr>
          <p:spPr>
            <a:xfrm>
              <a:off x="3620275" y="24770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6" y="11"/>
                    <a:pt x="0" y="35"/>
                    <a:pt x="8" y="68"/>
                  </a:cubicBezTo>
                  <a:cubicBezTo>
                    <a:pt x="15" y="88"/>
                    <a:pt x="38" y="102"/>
                    <a:pt x="60" y="102"/>
                  </a:cubicBezTo>
                  <a:cubicBezTo>
                    <a:pt x="64" y="102"/>
                    <a:pt x="69" y="102"/>
                    <a:pt x="73" y="100"/>
                  </a:cubicBezTo>
                  <a:cubicBezTo>
                    <a:pt x="97" y="92"/>
                    <a:pt x="114" y="60"/>
                    <a:pt x="106" y="35"/>
                  </a:cubicBez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44"/>
            <p:cNvSpPr/>
            <p:nvPr/>
          </p:nvSpPr>
          <p:spPr>
            <a:xfrm>
              <a:off x="3612575" y="24795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49" y="1"/>
                    <a:pt x="45" y="2"/>
                    <a:pt x="41" y="3"/>
                  </a:cubicBezTo>
                  <a:cubicBezTo>
                    <a:pt x="16" y="11"/>
                    <a:pt x="0" y="44"/>
                    <a:pt x="8" y="68"/>
                  </a:cubicBezTo>
                  <a:cubicBezTo>
                    <a:pt x="15" y="88"/>
                    <a:pt x="32" y="103"/>
                    <a:pt x="57" y="103"/>
                  </a:cubicBezTo>
                  <a:cubicBezTo>
                    <a:pt x="62" y="103"/>
                    <a:pt x="67" y="102"/>
                    <a:pt x="73" y="100"/>
                  </a:cubicBezTo>
                  <a:cubicBezTo>
                    <a:pt x="97" y="92"/>
                    <a:pt x="114" y="60"/>
                    <a:pt x="105" y="36"/>
                  </a:cubicBezTo>
                  <a:cubicBezTo>
                    <a:pt x="99" y="16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4"/>
            <p:cNvSpPr/>
            <p:nvPr/>
          </p:nvSpPr>
          <p:spPr>
            <a:xfrm>
              <a:off x="3604850" y="2482125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64" y="0"/>
                  </a:moveTo>
                  <a:cubicBezTo>
                    <a:pt x="57" y="0"/>
                    <a:pt x="50" y="1"/>
                    <a:pt x="41" y="4"/>
                  </a:cubicBezTo>
                  <a:cubicBezTo>
                    <a:pt x="17" y="12"/>
                    <a:pt x="1" y="36"/>
                    <a:pt x="9" y="60"/>
                  </a:cubicBezTo>
                  <a:cubicBezTo>
                    <a:pt x="16" y="80"/>
                    <a:pt x="33" y="95"/>
                    <a:pt x="57" y="95"/>
                  </a:cubicBezTo>
                  <a:cubicBezTo>
                    <a:pt x="63" y="95"/>
                    <a:pt x="68" y="94"/>
                    <a:pt x="74" y="93"/>
                  </a:cubicBezTo>
                  <a:cubicBezTo>
                    <a:pt x="98" y="85"/>
                    <a:pt x="114" y="52"/>
                    <a:pt x="106" y="28"/>
                  </a:cubicBezTo>
                  <a:cubicBezTo>
                    <a:pt x="100" y="10"/>
                    <a:pt x="8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4"/>
            <p:cNvSpPr/>
            <p:nvPr/>
          </p:nvSpPr>
          <p:spPr>
            <a:xfrm>
              <a:off x="3609925" y="24843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8" y="1"/>
                  </a:moveTo>
                  <a:cubicBezTo>
                    <a:pt x="52" y="1"/>
                    <a:pt x="47" y="1"/>
                    <a:pt x="41" y="3"/>
                  </a:cubicBezTo>
                  <a:cubicBezTo>
                    <a:pt x="17" y="11"/>
                    <a:pt x="1" y="43"/>
                    <a:pt x="9" y="68"/>
                  </a:cubicBezTo>
                  <a:lnTo>
                    <a:pt x="106" y="35"/>
                  </a:lnTo>
                  <a:cubicBezTo>
                    <a:pt x="99" y="1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4"/>
            <p:cNvSpPr/>
            <p:nvPr/>
          </p:nvSpPr>
          <p:spPr>
            <a:xfrm>
              <a:off x="3607900" y="247795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0"/>
                  </a:moveTo>
                  <a:lnTo>
                    <a:pt x="1" y="33"/>
                  </a:lnTo>
                  <a:cubicBezTo>
                    <a:pt x="7" y="53"/>
                    <a:pt x="25" y="67"/>
                    <a:pt x="49" y="67"/>
                  </a:cubicBezTo>
                  <a:cubicBezTo>
                    <a:pt x="54" y="67"/>
                    <a:pt x="60" y="67"/>
                    <a:pt x="65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44"/>
            <p:cNvSpPr/>
            <p:nvPr/>
          </p:nvSpPr>
          <p:spPr>
            <a:xfrm>
              <a:off x="3615400" y="24753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7" y="53"/>
                    <a:pt x="30" y="68"/>
                    <a:pt x="52" y="68"/>
                  </a:cubicBezTo>
                  <a:cubicBezTo>
                    <a:pt x="57" y="68"/>
                    <a:pt x="61" y="67"/>
                    <a:pt x="65" y="66"/>
                  </a:cubicBezTo>
                  <a:cubicBezTo>
                    <a:pt x="90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44"/>
            <p:cNvSpPr/>
            <p:nvPr/>
          </p:nvSpPr>
          <p:spPr>
            <a:xfrm>
              <a:off x="3623100" y="247267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0"/>
                  </a:moveTo>
                  <a:lnTo>
                    <a:pt x="1" y="33"/>
                  </a:lnTo>
                  <a:cubicBezTo>
                    <a:pt x="7" y="53"/>
                    <a:pt x="25" y="67"/>
                    <a:pt x="45" y="67"/>
                  </a:cubicBezTo>
                  <a:cubicBezTo>
                    <a:pt x="49" y="67"/>
                    <a:pt x="53" y="67"/>
                    <a:pt x="57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44"/>
            <p:cNvSpPr/>
            <p:nvPr/>
          </p:nvSpPr>
          <p:spPr>
            <a:xfrm>
              <a:off x="3630400" y="2482750"/>
              <a:ext cx="2875" cy="2775"/>
            </a:xfrm>
            <a:custGeom>
              <a:avLst/>
              <a:gdLst/>
              <a:ahLst/>
              <a:cxnLst/>
              <a:rect l="l" t="t" r="r" b="b"/>
              <a:pathLst>
                <a:path w="115" h="111" extrusionOk="0">
                  <a:moveTo>
                    <a:pt x="57" y="1"/>
                  </a:moveTo>
                  <a:cubicBezTo>
                    <a:pt x="52" y="1"/>
                    <a:pt x="47" y="1"/>
                    <a:pt x="41" y="3"/>
                  </a:cubicBezTo>
                  <a:cubicBezTo>
                    <a:pt x="17" y="11"/>
                    <a:pt x="1" y="43"/>
                    <a:pt x="9" y="68"/>
                  </a:cubicBezTo>
                  <a:cubicBezTo>
                    <a:pt x="15" y="95"/>
                    <a:pt x="33" y="110"/>
                    <a:pt x="58" y="110"/>
                  </a:cubicBezTo>
                  <a:cubicBezTo>
                    <a:pt x="63" y="110"/>
                    <a:pt x="68" y="110"/>
                    <a:pt x="73" y="108"/>
                  </a:cubicBezTo>
                  <a:cubicBezTo>
                    <a:pt x="98" y="100"/>
                    <a:pt x="114" y="68"/>
                    <a:pt x="106" y="43"/>
                  </a:cubicBezTo>
                  <a:cubicBezTo>
                    <a:pt x="99" y="17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44"/>
            <p:cNvSpPr/>
            <p:nvPr/>
          </p:nvSpPr>
          <p:spPr>
            <a:xfrm>
              <a:off x="3627575" y="24880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4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16" y="3"/>
                    <a:pt x="0" y="35"/>
                    <a:pt x="8" y="59"/>
                  </a:cubicBezTo>
                  <a:lnTo>
                    <a:pt x="105" y="35"/>
                  </a:ln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44"/>
            <p:cNvSpPr/>
            <p:nvPr/>
          </p:nvSpPr>
          <p:spPr>
            <a:xfrm>
              <a:off x="3619650" y="24898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62" y="1"/>
                  </a:moveTo>
                  <a:cubicBezTo>
                    <a:pt x="58" y="1"/>
                    <a:pt x="54" y="1"/>
                    <a:pt x="49" y="3"/>
                  </a:cubicBezTo>
                  <a:cubicBezTo>
                    <a:pt x="17" y="11"/>
                    <a:pt x="1" y="35"/>
                    <a:pt x="9" y="59"/>
                  </a:cubicBezTo>
                  <a:lnTo>
                    <a:pt x="106" y="43"/>
                  </a:lnTo>
                  <a:cubicBezTo>
                    <a:pt x="100" y="16"/>
                    <a:pt x="8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44"/>
            <p:cNvSpPr/>
            <p:nvPr/>
          </p:nvSpPr>
          <p:spPr>
            <a:xfrm>
              <a:off x="3622700" y="2484975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9" y="11"/>
                    <a:pt x="0" y="35"/>
                    <a:pt x="0" y="60"/>
                  </a:cubicBezTo>
                  <a:cubicBezTo>
                    <a:pt x="7" y="87"/>
                    <a:pt x="31" y="102"/>
                    <a:pt x="52" y="102"/>
                  </a:cubicBezTo>
                  <a:cubicBezTo>
                    <a:pt x="57" y="102"/>
                    <a:pt x="61" y="102"/>
                    <a:pt x="65" y="100"/>
                  </a:cubicBezTo>
                  <a:cubicBezTo>
                    <a:pt x="90" y="92"/>
                    <a:pt x="106" y="60"/>
                    <a:pt x="98" y="35"/>
                  </a:cubicBezTo>
                  <a:cubicBezTo>
                    <a:pt x="91" y="15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4"/>
            <p:cNvSpPr/>
            <p:nvPr/>
          </p:nvSpPr>
          <p:spPr>
            <a:xfrm>
              <a:off x="3614800" y="24870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6" y="11"/>
                    <a:pt x="0" y="36"/>
                    <a:pt x="8" y="60"/>
                  </a:cubicBezTo>
                  <a:cubicBezTo>
                    <a:pt x="16" y="92"/>
                    <a:pt x="41" y="100"/>
                    <a:pt x="65" y="100"/>
                  </a:cubicBezTo>
                  <a:cubicBezTo>
                    <a:pt x="98" y="92"/>
                    <a:pt x="114" y="68"/>
                    <a:pt x="106" y="36"/>
                  </a:cubicBezTo>
                  <a:cubicBezTo>
                    <a:pt x="99" y="16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44"/>
            <p:cNvSpPr/>
            <p:nvPr/>
          </p:nvSpPr>
          <p:spPr>
            <a:xfrm>
              <a:off x="3606900" y="2489225"/>
              <a:ext cx="2850" cy="2200"/>
            </a:xfrm>
            <a:custGeom>
              <a:avLst/>
              <a:gdLst/>
              <a:ahLst/>
              <a:cxnLst/>
              <a:rect l="l" t="t" r="r" b="b"/>
              <a:pathLst>
                <a:path w="114" h="88" extrusionOk="0">
                  <a:moveTo>
                    <a:pt x="66" y="0"/>
                  </a:moveTo>
                  <a:cubicBezTo>
                    <a:pt x="60" y="0"/>
                    <a:pt x="54" y="1"/>
                    <a:pt x="49" y="3"/>
                  </a:cubicBezTo>
                  <a:cubicBezTo>
                    <a:pt x="16" y="11"/>
                    <a:pt x="0" y="36"/>
                    <a:pt x="8" y="60"/>
                  </a:cubicBezTo>
                  <a:cubicBezTo>
                    <a:pt x="14" y="78"/>
                    <a:pt x="29" y="87"/>
                    <a:pt x="50" y="87"/>
                  </a:cubicBezTo>
                  <a:cubicBezTo>
                    <a:pt x="57" y="87"/>
                    <a:pt x="65" y="86"/>
                    <a:pt x="73" y="84"/>
                  </a:cubicBezTo>
                  <a:cubicBezTo>
                    <a:pt x="97" y="84"/>
                    <a:pt x="114" y="60"/>
                    <a:pt x="105" y="36"/>
                  </a:cubicBezTo>
                  <a:cubicBezTo>
                    <a:pt x="99" y="11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44"/>
            <p:cNvSpPr/>
            <p:nvPr/>
          </p:nvSpPr>
          <p:spPr>
            <a:xfrm>
              <a:off x="3611950" y="249172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41" y="1"/>
                  </a:moveTo>
                  <a:cubicBezTo>
                    <a:pt x="17" y="9"/>
                    <a:pt x="1" y="33"/>
                    <a:pt x="9" y="57"/>
                  </a:cubicBezTo>
                  <a:lnTo>
                    <a:pt x="106" y="41"/>
                  </a:lnTo>
                  <a:cubicBezTo>
                    <a:pt x="98" y="9"/>
                    <a:pt x="74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44"/>
            <p:cNvSpPr/>
            <p:nvPr/>
          </p:nvSpPr>
          <p:spPr>
            <a:xfrm>
              <a:off x="3610125" y="24852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0"/>
                  </a:moveTo>
                  <a:lnTo>
                    <a:pt x="1" y="33"/>
                  </a:lnTo>
                  <a:cubicBezTo>
                    <a:pt x="7" y="51"/>
                    <a:pt x="22" y="60"/>
                    <a:pt x="43" y="60"/>
                  </a:cubicBezTo>
                  <a:cubicBezTo>
                    <a:pt x="50" y="60"/>
                    <a:pt x="58" y="59"/>
                    <a:pt x="66" y="57"/>
                  </a:cubicBezTo>
                  <a:cubicBezTo>
                    <a:pt x="90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44"/>
            <p:cNvSpPr/>
            <p:nvPr/>
          </p:nvSpPr>
          <p:spPr>
            <a:xfrm>
              <a:off x="3617825" y="24830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25"/>
                  </a:lnTo>
                  <a:cubicBezTo>
                    <a:pt x="8" y="52"/>
                    <a:pt x="25" y="68"/>
                    <a:pt x="50" y="68"/>
                  </a:cubicBezTo>
                  <a:cubicBezTo>
                    <a:pt x="55" y="68"/>
                    <a:pt x="60" y="67"/>
                    <a:pt x="66" y="66"/>
                  </a:cubicBezTo>
                  <a:cubicBezTo>
                    <a:pt x="90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4"/>
            <p:cNvSpPr/>
            <p:nvPr/>
          </p:nvSpPr>
          <p:spPr>
            <a:xfrm>
              <a:off x="3625525" y="24807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25"/>
                  </a:lnTo>
                  <a:cubicBezTo>
                    <a:pt x="8" y="52"/>
                    <a:pt x="31" y="68"/>
                    <a:pt x="53" y="68"/>
                  </a:cubicBezTo>
                  <a:cubicBezTo>
                    <a:pt x="57" y="68"/>
                    <a:pt x="62" y="67"/>
                    <a:pt x="66" y="66"/>
                  </a:cubicBezTo>
                  <a:cubicBezTo>
                    <a:pt x="90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44"/>
            <p:cNvSpPr/>
            <p:nvPr/>
          </p:nvSpPr>
          <p:spPr>
            <a:xfrm>
              <a:off x="3632425" y="24912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2" y="0"/>
                  </a:moveTo>
                  <a:cubicBezTo>
                    <a:pt x="58" y="0"/>
                    <a:pt x="53" y="1"/>
                    <a:pt x="49" y="2"/>
                  </a:cubicBezTo>
                  <a:cubicBezTo>
                    <a:pt x="17" y="2"/>
                    <a:pt x="1" y="35"/>
                    <a:pt x="9" y="59"/>
                  </a:cubicBezTo>
                  <a:cubicBezTo>
                    <a:pt x="15" y="86"/>
                    <a:pt x="33" y="102"/>
                    <a:pt x="53" y="102"/>
                  </a:cubicBezTo>
                  <a:cubicBezTo>
                    <a:pt x="57" y="102"/>
                    <a:pt x="61" y="101"/>
                    <a:pt x="65" y="100"/>
                  </a:cubicBezTo>
                  <a:cubicBezTo>
                    <a:pt x="98" y="100"/>
                    <a:pt x="114" y="67"/>
                    <a:pt x="106" y="43"/>
                  </a:cubicBezTo>
                  <a:cubicBezTo>
                    <a:pt x="99" y="16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44"/>
            <p:cNvSpPr/>
            <p:nvPr/>
          </p:nvSpPr>
          <p:spPr>
            <a:xfrm>
              <a:off x="3629175" y="249617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50" y="1"/>
                  </a:moveTo>
                  <a:cubicBezTo>
                    <a:pt x="25" y="9"/>
                    <a:pt x="1" y="33"/>
                    <a:pt x="9" y="66"/>
                  </a:cubicBezTo>
                  <a:lnTo>
                    <a:pt x="106" y="41"/>
                  </a:ln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44"/>
            <p:cNvSpPr/>
            <p:nvPr/>
          </p:nvSpPr>
          <p:spPr>
            <a:xfrm>
              <a:off x="3621275" y="24977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63" y="1"/>
                  </a:moveTo>
                  <a:cubicBezTo>
                    <a:pt x="58" y="1"/>
                    <a:pt x="54" y="1"/>
                    <a:pt x="49" y="3"/>
                  </a:cubicBezTo>
                  <a:cubicBezTo>
                    <a:pt x="25" y="3"/>
                    <a:pt x="1" y="27"/>
                    <a:pt x="9" y="60"/>
                  </a:cubicBezTo>
                  <a:lnTo>
                    <a:pt x="106" y="35"/>
                  </a:lnTo>
                  <a:cubicBezTo>
                    <a:pt x="106" y="15"/>
                    <a:pt x="84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4"/>
            <p:cNvSpPr/>
            <p:nvPr/>
          </p:nvSpPr>
          <p:spPr>
            <a:xfrm>
              <a:off x="3624525" y="24929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7" y="0"/>
                  </a:moveTo>
                  <a:cubicBezTo>
                    <a:pt x="52" y="0"/>
                    <a:pt x="47" y="1"/>
                    <a:pt x="41" y="2"/>
                  </a:cubicBezTo>
                  <a:cubicBezTo>
                    <a:pt x="17" y="10"/>
                    <a:pt x="0" y="35"/>
                    <a:pt x="9" y="59"/>
                  </a:cubicBezTo>
                  <a:cubicBezTo>
                    <a:pt x="9" y="86"/>
                    <a:pt x="31" y="102"/>
                    <a:pt x="52" y="102"/>
                  </a:cubicBezTo>
                  <a:cubicBezTo>
                    <a:pt x="57" y="102"/>
                    <a:pt x="61" y="101"/>
                    <a:pt x="65" y="100"/>
                  </a:cubicBezTo>
                  <a:cubicBezTo>
                    <a:pt x="90" y="100"/>
                    <a:pt x="114" y="67"/>
                    <a:pt x="106" y="43"/>
                  </a:cubicBezTo>
                  <a:cubicBezTo>
                    <a:pt x="99" y="16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44"/>
            <p:cNvSpPr/>
            <p:nvPr/>
          </p:nvSpPr>
          <p:spPr>
            <a:xfrm>
              <a:off x="3616625" y="24945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1" y="0"/>
                  </a:moveTo>
                  <a:cubicBezTo>
                    <a:pt x="16" y="8"/>
                    <a:pt x="0" y="33"/>
                    <a:pt x="8" y="65"/>
                  </a:cubicBezTo>
                  <a:cubicBezTo>
                    <a:pt x="8" y="85"/>
                    <a:pt x="25" y="99"/>
                    <a:pt x="49" y="99"/>
                  </a:cubicBezTo>
                  <a:cubicBezTo>
                    <a:pt x="54" y="99"/>
                    <a:pt x="59" y="99"/>
                    <a:pt x="65" y="97"/>
                  </a:cubicBezTo>
                  <a:cubicBezTo>
                    <a:pt x="89" y="89"/>
                    <a:pt x="106" y="65"/>
                    <a:pt x="106" y="41"/>
                  </a:cubicBezTo>
                  <a:cubicBezTo>
                    <a:pt x="97" y="16"/>
                    <a:pt x="7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44"/>
            <p:cNvSpPr/>
            <p:nvPr/>
          </p:nvSpPr>
          <p:spPr>
            <a:xfrm>
              <a:off x="3608700" y="2496325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58" y="1"/>
                  </a:moveTo>
                  <a:cubicBezTo>
                    <a:pt x="53" y="1"/>
                    <a:pt x="47" y="2"/>
                    <a:pt x="42" y="3"/>
                  </a:cubicBezTo>
                  <a:cubicBezTo>
                    <a:pt x="17" y="11"/>
                    <a:pt x="1" y="35"/>
                    <a:pt x="9" y="60"/>
                  </a:cubicBezTo>
                  <a:cubicBezTo>
                    <a:pt x="9" y="80"/>
                    <a:pt x="26" y="94"/>
                    <a:pt x="49" y="94"/>
                  </a:cubicBezTo>
                  <a:cubicBezTo>
                    <a:pt x="55" y="94"/>
                    <a:pt x="60" y="94"/>
                    <a:pt x="66" y="92"/>
                  </a:cubicBezTo>
                  <a:cubicBezTo>
                    <a:pt x="90" y="84"/>
                    <a:pt x="106" y="60"/>
                    <a:pt x="106" y="35"/>
                  </a:cubicBezTo>
                  <a:cubicBezTo>
                    <a:pt x="100" y="1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44"/>
            <p:cNvSpPr/>
            <p:nvPr/>
          </p:nvSpPr>
          <p:spPr>
            <a:xfrm>
              <a:off x="3613575" y="24991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54" y="0"/>
                  </a:moveTo>
                  <a:cubicBezTo>
                    <a:pt x="50" y="0"/>
                    <a:pt x="45" y="1"/>
                    <a:pt x="41" y="3"/>
                  </a:cubicBezTo>
                  <a:cubicBezTo>
                    <a:pt x="17" y="11"/>
                    <a:pt x="1" y="35"/>
                    <a:pt x="1" y="59"/>
                  </a:cubicBezTo>
                  <a:lnTo>
                    <a:pt x="98" y="43"/>
                  </a:lnTo>
                  <a:cubicBezTo>
                    <a:pt x="98" y="16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44"/>
            <p:cNvSpPr/>
            <p:nvPr/>
          </p:nvSpPr>
          <p:spPr>
            <a:xfrm>
              <a:off x="3612150" y="2492750"/>
              <a:ext cx="2475" cy="1425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8" y="0"/>
                  </a:moveTo>
                  <a:lnTo>
                    <a:pt x="1" y="16"/>
                  </a:lnTo>
                  <a:cubicBezTo>
                    <a:pt x="1" y="49"/>
                    <a:pt x="25" y="57"/>
                    <a:pt x="58" y="57"/>
                  </a:cubicBezTo>
                  <a:cubicBezTo>
                    <a:pt x="82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44"/>
            <p:cNvSpPr/>
            <p:nvPr/>
          </p:nvSpPr>
          <p:spPr>
            <a:xfrm>
              <a:off x="3619850" y="2490925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98" y="0"/>
                  </a:moveTo>
                  <a:lnTo>
                    <a:pt x="1" y="16"/>
                  </a:lnTo>
                  <a:cubicBezTo>
                    <a:pt x="8" y="43"/>
                    <a:pt x="25" y="59"/>
                    <a:pt x="45" y="59"/>
                  </a:cubicBezTo>
                  <a:cubicBezTo>
                    <a:pt x="49" y="59"/>
                    <a:pt x="54" y="58"/>
                    <a:pt x="58" y="57"/>
                  </a:cubicBezTo>
                  <a:cubicBezTo>
                    <a:pt x="90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44"/>
            <p:cNvSpPr/>
            <p:nvPr/>
          </p:nvSpPr>
          <p:spPr>
            <a:xfrm>
              <a:off x="3627775" y="2488900"/>
              <a:ext cx="2450" cy="1675"/>
            </a:xfrm>
            <a:custGeom>
              <a:avLst/>
              <a:gdLst/>
              <a:ahLst/>
              <a:cxnLst/>
              <a:rect l="l" t="t" r="r" b="b"/>
              <a:pathLst>
                <a:path w="98" h="67" extrusionOk="0">
                  <a:moveTo>
                    <a:pt x="97" y="0"/>
                  </a:moveTo>
                  <a:lnTo>
                    <a:pt x="0" y="24"/>
                  </a:lnTo>
                  <a:cubicBezTo>
                    <a:pt x="0" y="51"/>
                    <a:pt x="22" y="67"/>
                    <a:pt x="44" y="67"/>
                  </a:cubicBezTo>
                  <a:cubicBezTo>
                    <a:pt x="48" y="67"/>
                    <a:pt x="53" y="66"/>
                    <a:pt x="57" y="65"/>
                  </a:cubicBezTo>
                  <a:cubicBezTo>
                    <a:pt x="81" y="57"/>
                    <a:pt x="97" y="32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44"/>
            <p:cNvSpPr/>
            <p:nvPr/>
          </p:nvSpPr>
          <p:spPr>
            <a:xfrm>
              <a:off x="3634050" y="2499625"/>
              <a:ext cx="2650" cy="270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41" y="1"/>
                  </a:moveTo>
                  <a:cubicBezTo>
                    <a:pt x="17" y="9"/>
                    <a:pt x="0" y="33"/>
                    <a:pt x="0" y="66"/>
                  </a:cubicBezTo>
                  <a:cubicBezTo>
                    <a:pt x="7" y="87"/>
                    <a:pt x="27" y="108"/>
                    <a:pt x="47" y="108"/>
                  </a:cubicBezTo>
                  <a:cubicBezTo>
                    <a:pt x="51" y="108"/>
                    <a:pt x="54" y="107"/>
                    <a:pt x="57" y="106"/>
                  </a:cubicBezTo>
                  <a:cubicBezTo>
                    <a:pt x="90" y="106"/>
                    <a:pt x="106" y="82"/>
                    <a:pt x="106" y="49"/>
                  </a:cubicBez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44"/>
            <p:cNvSpPr/>
            <p:nvPr/>
          </p:nvSpPr>
          <p:spPr>
            <a:xfrm>
              <a:off x="3630600" y="250450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49" y="0"/>
                  </a:moveTo>
                  <a:cubicBezTo>
                    <a:pt x="17" y="8"/>
                    <a:pt x="1" y="33"/>
                    <a:pt x="1" y="57"/>
                  </a:cubicBezTo>
                  <a:lnTo>
                    <a:pt x="106" y="49"/>
                  </a:ln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44"/>
            <p:cNvSpPr/>
            <p:nvPr/>
          </p:nvSpPr>
          <p:spPr>
            <a:xfrm>
              <a:off x="3622700" y="250565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57" y="1"/>
                  </a:moveTo>
                  <a:cubicBezTo>
                    <a:pt x="52" y="1"/>
                    <a:pt x="47" y="2"/>
                    <a:pt x="41" y="3"/>
                  </a:cubicBezTo>
                  <a:cubicBezTo>
                    <a:pt x="17" y="3"/>
                    <a:pt x="0" y="27"/>
                    <a:pt x="0" y="52"/>
                  </a:cubicBezTo>
                  <a:lnTo>
                    <a:pt x="98" y="44"/>
                  </a:lnTo>
                  <a:cubicBezTo>
                    <a:pt x="98" y="17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44"/>
            <p:cNvSpPr/>
            <p:nvPr/>
          </p:nvSpPr>
          <p:spPr>
            <a:xfrm>
              <a:off x="3625950" y="25010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9" y="1"/>
                  </a:moveTo>
                  <a:cubicBezTo>
                    <a:pt x="55" y="1"/>
                    <a:pt x="52" y="1"/>
                    <a:pt x="49" y="3"/>
                  </a:cubicBezTo>
                  <a:cubicBezTo>
                    <a:pt x="24" y="3"/>
                    <a:pt x="0" y="35"/>
                    <a:pt x="8" y="59"/>
                  </a:cubicBezTo>
                  <a:cubicBezTo>
                    <a:pt x="8" y="80"/>
                    <a:pt x="27" y="101"/>
                    <a:pt x="52" y="101"/>
                  </a:cubicBezTo>
                  <a:cubicBezTo>
                    <a:pt x="56" y="101"/>
                    <a:pt x="61" y="101"/>
                    <a:pt x="65" y="100"/>
                  </a:cubicBezTo>
                  <a:cubicBezTo>
                    <a:pt x="89" y="100"/>
                    <a:pt x="114" y="75"/>
                    <a:pt x="106" y="43"/>
                  </a:cubicBezTo>
                  <a:cubicBezTo>
                    <a:pt x="106" y="22"/>
                    <a:pt x="81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44"/>
            <p:cNvSpPr/>
            <p:nvPr/>
          </p:nvSpPr>
          <p:spPr>
            <a:xfrm>
              <a:off x="3618025" y="250227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0" y="0"/>
                  </a:moveTo>
                  <a:cubicBezTo>
                    <a:pt x="17" y="8"/>
                    <a:pt x="1" y="33"/>
                    <a:pt x="1" y="57"/>
                  </a:cubicBezTo>
                  <a:cubicBezTo>
                    <a:pt x="9" y="81"/>
                    <a:pt x="33" y="97"/>
                    <a:pt x="58" y="97"/>
                  </a:cubicBezTo>
                  <a:cubicBezTo>
                    <a:pt x="90" y="89"/>
                    <a:pt x="106" y="65"/>
                    <a:pt x="106" y="41"/>
                  </a:cubicBezTo>
                  <a:cubicBezTo>
                    <a:pt x="98" y="16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44"/>
            <p:cNvSpPr/>
            <p:nvPr/>
          </p:nvSpPr>
          <p:spPr>
            <a:xfrm>
              <a:off x="3609925" y="2503625"/>
              <a:ext cx="2675" cy="2325"/>
            </a:xfrm>
            <a:custGeom>
              <a:avLst/>
              <a:gdLst/>
              <a:ahLst/>
              <a:cxnLst/>
              <a:rect l="l" t="t" r="r" b="b"/>
              <a:pathLst>
                <a:path w="107" h="93" extrusionOk="0">
                  <a:moveTo>
                    <a:pt x="63" y="1"/>
                  </a:moveTo>
                  <a:cubicBezTo>
                    <a:pt x="58" y="1"/>
                    <a:pt x="54" y="1"/>
                    <a:pt x="49" y="3"/>
                  </a:cubicBezTo>
                  <a:cubicBezTo>
                    <a:pt x="25" y="3"/>
                    <a:pt x="1" y="27"/>
                    <a:pt x="9" y="52"/>
                  </a:cubicBezTo>
                  <a:cubicBezTo>
                    <a:pt x="9" y="76"/>
                    <a:pt x="33" y="92"/>
                    <a:pt x="66" y="92"/>
                  </a:cubicBezTo>
                  <a:cubicBezTo>
                    <a:pt x="90" y="84"/>
                    <a:pt x="106" y="60"/>
                    <a:pt x="106" y="35"/>
                  </a:cubicBezTo>
                  <a:cubicBezTo>
                    <a:pt x="106" y="15"/>
                    <a:pt x="84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44"/>
            <p:cNvSpPr/>
            <p:nvPr/>
          </p:nvSpPr>
          <p:spPr>
            <a:xfrm>
              <a:off x="3614600" y="2506675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59" y="1"/>
                  </a:moveTo>
                  <a:cubicBezTo>
                    <a:pt x="55" y="1"/>
                    <a:pt x="52" y="1"/>
                    <a:pt x="49" y="3"/>
                  </a:cubicBezTo>
                  <a:cubicBezTo>
                    <a:pt x="24" y="3"/>
                    <a:pt x="0" y="27"/>
                    <a:pt x="8" y="51"/>
                  </a:cubicBezTo>
                  <a:lnTo>
                    <a:pt x="106" y="43"/>
                  </a:lnTo>
                  <a:cubicBezTo>
                    <a:pt x="106" y="22"/>
                    <a:pt x="81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44"/>
            <p:cNvSpPr/>
            <p:nvPr/>
          </p:nvSpPr>
          <p:spPr>
            <a:xfrm>
              <a:off x="3613575" y="2500250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98" y="0"/>
                  </a:moveTo>
                  <a:lnTo>
                    <a:pt x="1" y="16"/>
                  </a:lnTo>
                  <a:cubicBezTo>
                    <a:pt x="7" y="36"/>
                    <a:pt x="25" y="51"/>
                    <a:pt x="45" y="51"/>
                  </a:cubicBezTo>
                  <a:cubicBezTo>
                    <a:pt x="49" y="51"/>
                    <a:pt x="53" y="50"/>
                    <a:pt x="57" y="49"/>
                  </a:cubicBezTo>
                  <a:cubicBezTo>
                    <a:pt x="90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44"/>
            <p:cNvSpPr/>
            <p:nvPr/>
          </p:nvSpPr>
          <p:spPr>
            <a:xfrm>
              <a:off x="3621475" y="249862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98" y="0"/>
                  </a:moveTo>
                  <a:lnTo>
                    <a:pt x="1" y="25"/>
                  </a:lnTo>
                  <a:cubicBezTo>
                    <a:pt x="9" y="49"/>
                    <a:pt x="33" y="65"/>
                    <a:pt x="58" y="65"/>
                  </a:cubicBezTo>
                  <a:cubicBezTo>
                    <a:pt x="90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44"/>
            <p:cNvSpPr/>
            <p:nvPr/>
          </p:nvSpPr>
          <p:spPr>
            <a:xfrm>
              <a:off x="3629375" y="2497200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98" y="0"/>
                  </a:moveTo>
                  <a:lnTo>
                    <a:pt x="1" y="25"/>
                  </a:lnTo>
                  <a:cubicBezTo>
                    <a:pt x="9" y="49"/>
                    <a:pt x="33" y="65"/>
                    <a:pt x="58" y="65"/>
                  </a:cubicBezTo>
                  <a:cubicBezTo>
                    <a:pt x="90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4"/>
            <p:cNvSpPr/>
            <p:nvPr/>
          </p:nvSpPr>
          <p:spPr>
            <a:xfrm>
              <a:off x="3635075" y="2508300"/>
              <a:ext cx="2650" cy="270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59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24" y="2"/>
                    <a:pt x="0" y="27"/>
                    <a:pt x="8" y="59"/>
                  </a:cubicBezTo>
                  <a:cubicBezTo>
                    <a:pt x="8" y="83"/>
                    <a:pt x="32" y="108"/>
                    <a:pt x="65" y="108"/>
                  </a:cubicBezTo>
                  <a:cubicBezTo>
                    <a:pt x="89" y="100"/>
                    <a:pt x="105" y="75"/>
                    <a:pt x="105" y="51"/>
                  </a:cubicBezTo>
                  <a:cubicBezTo>
                    <a:pt x="105" y="23"/>
                    <a:pt x="81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4"/>
            <p:cNvSpPr/>
            <p:nvPr/>
          </p:nvSpPr>
          <p:spPr>
            <a:xfrm>
              <a:off x="3631425" y="251297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58" y="0"/>
                  </a:moveTo>
                  <a:cubicBezTo>
                    <a:pt x="55" y="0"/>
                    <a:pt x="52" y="1"/>
                    <a:pt x="49" y="2"/>
                  </a:cubicBezTo>
                  <a:cubicBezTo>
                    <a:pt x="24" y="2"/>
                    <a:pt x="0" y="26"/>
                    <a:pt x="0" y="51"/>
                  </a:cubicBezTo>
                  <a:lnTo>
                    <a:pt x="105" y="51"/>
                  </a:lnTo>
                  <a:cubicBezTo>
                    <a:pt x="98" y="22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4"/>
            <p:cNvSpPr/>
            <p:nvPr/>
          </p:nvSpPr>
          <p:spPr>
            <a:xfrm>
              <a:off x="3623500" y="251362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50" y="0"/>
                  </a:moveTo>
                  <a:cubicBezTo>
                    <a:pt x="17" y="0"/>
                    <a:pt x="1" y="25"/>
                    <a:pt x="1" y="49"/>
                  </a:cubicBezTo>
                  <a:lnTo>
                    <a:pt x="98" y="41"/>
                  </a:lnTo>
                  <a:cubicBezTo>
                    <a:pt x="98" y="16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4"/>
            <p:cNvSpPr/>
            <p:nvPr/>
          </p:nvSpPr>
          <p:spPr>
            <a:xfrm>
              <a:off x="3627150" y="25091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1" y="1"/>
                  </a:moveTo>
                  <a:cubicBezTo>
                    <a:pt x="17" y="1"/>
                    <a:pt x="1" y="25"/>
                    <a:pt x="1" y="58"/>
                  </a:cubicBezTo>
                  <a:cubicBezTo>
                    <a:pt x="1" y="79"/>
                    <a:pt x="19" y="100"/>
                    <a:pt x="45" y="100"/>
                  </a:cubicBezTo>
                  <a:cubicBezTo>
                    <a:pt x="49" y="100"/>
                    <a:pt x="53" y="99"/>
                    <a:pt x="58" y="98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8" y="17"/>
                    <a:pt x="74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44"/>
            <p:cNvSpPr/>
            <p:nvPr/>
          </p:nvSpPr>
          <p:spPr>
            <a:xfrm>
              <a:off x="3619050" y="25099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17" y="8"/>
                    <a:pt x="0" y="33"/>
                    <a:pt x="0" y="57"/>
                  </a:cubicBezTo>
                  <a:cubicBezTo>
                    <a:pt x="0" y="81"/>
                    <a:pt x="33" y="98"/>
                    <a:pt x="57" y="98"/>
                  </a:cubicBezTo>
                  <a:cubicBezTo>
                    <a:pt x="82" y="98"/>
                    <a:pt x="106" y="73"/>
                    <a:pt x="98" y="49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44"/>
            <p:cNvSpPr/>
            <p:nvPr/>
          </p:nvSpPr>
          <p:spPr>
            <a:xfrm>
              <a:off x="3610950" y="2510925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61" y="1"/>
                  </a:moveTo>
                  <a:cubicBezTo>
                    <a:pt x="57" y="1"/>
                    <a:pt x="53" y="1"/>
                    <a:pt x="49" y="3"/>
                  </a:cubicBezTo>
                  <a:cubicBezTo>
                    <a:pt x="16" y="3"/>
                    <a:pt x="0" y="27"/>
                    <a:pt x="0" y="51"/>
                  </a:cubicBezTo>
                  <a:cubicBezTo>
                    <a:pt x="8" y="76"/>
                    <a:pt x="33" y="92"/>
                    <a:pt x="57" y="92"/>
                  </a:cubicBezTo>
                  <a:cubicBezTo>
                    <a:pt x="89" y="84"/>
                    <a:pt x="106" y="68"/>
                    <a:pt x="106" y="43"/>
                  </a:cubicBezTo>
                  <a:cubicBezTo>
                    <a:pt x="99" y="16"/>
                    <a:pt x="8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44"/>
            <p:cNvSpPr/>
            <p:nvPr/>
          </p:nvSpPr>
          <p:spPr>
            <a:xfrm>
              <a:off x="3615400" y="25142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1"/>
                  </a:lnTo>
                  <a:cubicBezTo>
                    <a:pt x="98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44"/>
            <p:cNvSpPr/>
            <p:nvPr/>
          </p:nvSpPr>
          <p:spPr>
            <a:xfrm>
              <a:off x="3614800" y="250775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29"/>
                    <a:pt x="18" y="50"/>
                    <a:pt x="44" y="50"/>
                  </a:cubicBezTo>
                  <a:cubicBezTo>
                    <a:pt x="48" y="50"/>
                    <a:pt x="53" y="50"/>
                    <a:pt x="57" y="49"/>
                  </a:cubicBezTo>
                  <a:cubicBezTo>
                    <a:pt x="81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44"/>
            <p:cNvSpPr/>
            <p:nvPr/>
          </p:nvSpPr>
          <p:spPr>
            <a:xfrm>
              <a:off x="3622700" y="25067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41"/>
                    <a:pt x="25" y="57"/>
                    <a:pt x="57" y="57"/>
                  </a:cubicBezTo>
                  <a:cubicBezTo>
                    <a:pt x="82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44"/>
            <p:cNvSpPr/>
            <p:nvPr/>
          </p:nvSpPr>
          <p:spPr>
            <a:xfrm>
              <a:off x="3630600" y="2505725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106" y="0"/>
                  </a:moveTo>
                  <a:lnTo>
                    <a:pt x="1" y="8"/>
                  </a:lnTo>
                  <a:cubicBezTo>
                    <a:pt x="9" y="41"/>
                    <a:pt x="33" y="57"/>
                    <a:pt x="57" y="57"/>
                  </a:cubicBezTo>
                  <a:cubicBezTo>
                    <a:pt x="90" y="57"/>
                    <a:pt x="106" y="24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44"/>
            <p:cNvSpPr/>
            <p:nvPr/>
          </p:nvSpPr>
          <p:spPr>
            <a:xfrm>
              <a:off x="3635875" y="2516850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17" y="1"/>
                    <a:pt x="0" y="25"/>
                    <a:pt x="0" y="58"/>
                  </a:cubicBezTo>
                  <a:cubicBezTo>
                    <a:pt x="0" y="90"/>
                    <a:pt x="25" y="106"/>
                    <a:pt x="49" y="106"/>
                  </a:cubicBezTo>
                  <a:cubicBezTo>
                    <a:pt x="82" y="106"/>
                    <a:pt x="98" y="82"/>
                    <a:pt x="98" y="50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4"/>
            <p:cNvSpPr/>
            <p:nvPr/>
          </p:nvSpPr>
          <p:spPr>
            <a:xfrm>
              <a:off x="3631825" y="25213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0"/>
                  </a:moveTo>
                  <a:cubicBezTo>
                    <a:pt x="25" y="0"/>
                    <a:pt x="0" y="25"/>
                    <a:pt x="0" y="57"/>
                  </a:cubicBezTo>
                  <a:lnTo>
                    <a:pt x="106" y="49"/>
                  </a:lnTo>
                  <a:cubicBezTo>
                    <a:pt x="106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44"/>
            <p:cNvSpPr/>
            <p:nvPr/>
          </p:nvSpPr>
          <p:spPr>
            <a:xfrm>
              <a:off x="3623925" y="25215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0"/>
                  </a:moveTo>
                  <a:cubicBezTo>
                    <a:pt x="16" y="0"/>
                    <a:pt x="0" y="25"/>
                    <a:pt x="0" y="49"/>
                  </a:cubicBezTo>
                  <a:lnTo>
                    <a:pt x="97" y="49"/>
                  </a:ln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44"/>
            <p:cNvSpPr/>
            <p:nvPr/>
          </p:nvSpPr>
          <p:spPr>
            <a:xfrm>
              <a:off x="3627775" y="251727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16" y="8"/>
                    <a:pt x="0" y="24"/>
                    <a:pt x="0" y="57"/>
                  </a:cubicBezTo>
                  <a:cubicBezTo>
                    <a:pt x="0" y="81"/>
                    <a:pt x="24" y="106"/>
                    <a:pt x="49" y="106"/>
                  </a:cubicBezTo>
                  <a:cubicBezTo>
                    <a:pt x="81" y="106"/>
                    <a:pt x="97" y="81"/>
                    <a:pt x="97" y="49"/>
                  </a:cubicBezTo>
                  <a:cubicBezTo>
                    <a:pt x="97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44"/>
            <p:cNvSpPr/>
            <p:nvPr/>
          </p:nvSpPr>
          <p:spPr>
            <a:xfrm>
              <a:off x="3619650" y="2517825"/>
              <a:ext cx="2475" cy="2350"/>
            </a:xfrm>
            <a:custGeom>
              <a:avLst/>
              <a:gdLst/>
              <a:ahLst/>
              <a:cxnLst/>
              <a:rect l="l" t="t" r="r" b="b"/>
              <a:pathLst>
                <a:path w="99" h="94" extrusionOk="0">
                  <a:moveTo>
                    <a:pt x="59" y="1"/>
                  </a:moveTo>
                  <a:cubicBezTo>
                    <a:pt x="56" y="1"/>
                    <a:pt x="53" y="1"/>
                    <a:pt x="49" y="2"/>
                  </a:cubicBezTo>
                  <a:cubicBezTo>
                    <a:pt x="17" y="2"/>
                    <a:pt x="1" y="27"/>
                    <a:pt x="1" y="51"/>
                  </a:cubicBezTo>
                  <a:cubicBezTo>
                    <a:pt x="1" y="72"/>
                    <a:pt x="19" y="93"/>
                    <a:pt x="40" y="93"/>
                  </a:cubicBezTo>
                  <a:cubicBezTo>
                    <a:pt x="43" y="93"/>
                    <a:pt x="46" y="93"/>
                    <a:pt x="49" y="92"/>
                  </a:cubicBezTo>
                  <a:cubicBezTo>
                    <a:pt x="82" y="92"/>
                    <a:pt x="98" y="67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44"/>
            <p:cNvSpPr/>
            <p:nvPr/>
          </p:nvSpPr>
          <p:spPr>
            <a:xfrm>
              <a:off x="3611550" y="2518275"/>
              <a:ext cx="2450" cy="2250"/>
            </a:xfrm>
            <a:custGeom>
              <a:avLst/>
              <a:gdLst/>
              <a:ahLst/>
              <a:cxnLst/>
              <a:rect l="l" t="t" r="r" b="b"/>
              <a:pathLst>
                <a:path w="98" h="9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74"/>
                    <a:pt x="25" y="90"/>
                    <a:pt x="49" y="90"/>
                  </a:cubicBezTo>
                  <a:cubicBezTo>
                    <a:pt x="82" y="90"/>
                    <a:pt x="98" y="66"/>
                    <a:pt x="98" y="41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44"/>
            <p:cNvSpPr/>
            <p:nvPr/>
          </p:nvSpPr>
          <p:spPr>
            <a:xfrm>
              <a:off x="3615800" y="252172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44"/>
            <p:cNvSpPr/>
            <p:nvPr/>
          </p:nvSpPr>
          <p:spPr>
            <a:xfrm>
              <a:off x="3615400" y="2515250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106" y="0"/>
                  </a:moveTo>
                  <a:lnTo>
                    <a:pt x="1" y="8"/>
                  </a:lnTo>
                  <a:cubicBezTo>
                    <a:pt x="8" y="29"/>
                    <a:pt x="27" y="50"/>
                    <a:pt x="48" y="50"/>
                  </a:cubicBezTo>
                  <a:cubicBezTo>
                    <a:pt x="51" y="50"/>
                    <a:pt x="54" y="50"/>
                    <a:pt x="57" y="49"/>
                  </a:cubicBezTo>
                  <a:cubicBezTo>
                    <a:pt x="82" y="49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44"/>
            <p:cNvSpPr/>
            <p:nvPr/>
          </p:nvSpPr>
          <p:spPr>
            <a:xfrm>
              <a:off x="3623500" y="251462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41"/>
                    <a:pt x="25" y="58"/>
                    <a:pt x="50" y="58"/>
                  </a:cubicBezTo>
                  <a:cubicBezTo>
                    <a:pt x="82" y="58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44"/>
            <p:cNvSpPr/>
            <p:nvPr/>
          </p:nvSpPr>
          <p:spPr>
            <a:xfrm>
              <a:off x="3631425" y="251422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0" y="1"/>
                  </a:moveTo>
                  <a:cubicBezTo>
                    <a:pt x="7" y="29"/>
                    <a:pt x="26" y="51"/>
                    <a:pt x="47" y="51"/>
                  </a:cubicBezTo>
                  <a:cubicBezTo>
                    <a:pt x="50" y="51"/>
                    <a:pt x="54" y="50"/>
                    <a:pt x="57" y="49"/>
                  </a:cubicBezTo>
                  <a:cubicBezTo>
                    <a:pt x="81" y="49"/>
                    <a:pt x="105" y="25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44"/>
            <p:cNvSpPr/>
            <p:nvPr/>
          </p:nvSpPr>
          <p:spPr>
            <a:xfrm>
              <a:off x="3615800" y="2522950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1" y="24"/>
                    <a:pt x="25" y="49"/>
                    <a:pt x="49" y="49"/>
                  </a:cubicBezTo>
                  <a:cubicBezTo>
                    <a:pt x="82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44"/>
            <p:cNvSpPr/>
            <p:nvPr/>
          </p:nvSpPr>
          <p:spPr>
            <a:xfrm>
              <a:off x="3623925" y="252275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0" y="0"/>
                  </a:moveTo>
                  <a:cubicBezTo>
                    <a:pt x="0" y="32"/>
                    <a:pt x="24" y="49"/>
                    <a:pt x="49" y="49"/>
                  </a:cubicBezTo>
                  <a:cubicBezTo>
                    <a:pt x="81" y="49"/>
                    <a:pt x="97" y="32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4"/>
            <p:cNvSpPr/>
            <p:nvPr/>
          </p:nvSpPr>
          <p:spPr>
            <a:xfrm>
              <a:off x="3631825" y="25225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1"/>
                  </a:moveTo>
                  <a:lnTo>
                    <a:pt x="0" y="9"/>
                  </a:lnTo>
                  <a:cubicBezTo>
                    <a:pt x="0" y="33"/>
                    <a:pt x="25" y="58"/>
                    <a:pt x="57" y="58"/>
                  </a:cubicBezTo>
                  <a:cubicBezTo>
                    <a:pt x="81" y="58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4"/>
            <p:cNvSpPr/>
            <p:nvPr/>
          </p:nvSpPr>
          <p:spPr>
            <a:xfrm>
              <a:off x="3627975" y="2525775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82"/>
                    <a:pt x="16" y="98"/>
                    <a:pt x="49" y="106"/>
                  </a:cubicBezTo>
                  <a:cubicBezTo>
                    <a:pt x="73" y="106"/>
                    <a:pt x="98" y="82"/>
                    <a:pt x="98" y="49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44"/>
            <p:cNvSpPr/>
            <p:nvPr/>
          </p:nvSpPr>
          <p:spPr>
            <a:xfrm>
              <a:off x="3619850" y="252577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50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74"/>
                    <a:pt x="17" y="98"/>
                    <a:pt x="50" y="98"/>
                  </a:cubicBezTo>
                  <a:cubicBezTo>
                    <a:pt x="74" y="98"/>
                    <a:pt x="98" y="74"/>
                    <a:pt x="98" y="49"/>
                  </a:cubicBezTo>
                  <a:cubicBezTo>
                    <a:pt x="98" y="2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44"/>
            <p:cNvSpPr/>
            <p:nvPr/>
          </p:nvSpPr>
          <p:spPr>
            <a:xfrm>
              <a:off x="3838575" y="2463250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33" y="0"/>
                  </a:moveTo>
                  <a:cubicBezTo>
                    <a:pt x="20" y="0"/>
                    <a:pt x="8" y="4"/>
                    <a:pt x="0" y="13"/>
                  </a:cubicBezTo>
                  <a:lnTo>
                    <a:pt x="73" y="77"/>
                  </a:lnTo>
                  <a:cubicBezTo>
                    <a:pt x="89" y="61"/>
                    <a:pt x="89" y="29"/>
                    <a:pt x="65" y="13"/>
                  </a:cubicBezTo>
                  <a:cubicBezTo>
                    <a:pt x="57" y="4"/>
                    <a:pt x="45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44"/>
            <p:cNvSpPr/>
            <p:nvPr/>
          </p:nvSpPr>
          <p:spPr>
            <a:xfrm>
              <a:off x="3832475" y="2457900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38" y="0"/>
                  </a:moveTo>
                  <a:cubicBezTo>
                    <a:pt x="24" y="0"/>
                    <a:pt x="10" y="7"/>
                    <a:pt x="1" y="16"/>
                  </a:cubicBezTo>
                  <a:lnTo>
                    <a:pt x="74" y="81"/>
                  </a:lnTo>
                  <a:cubicBezTo>
                    <a:pt x="90" y="64"/>
                    <a:pt x="90" y="32"/>
                    <a:pt x="74" y="16"/>
                  </a:cubicBezTo>
                  <a:cubicBezTo>
                    <a:pt x="63" y="5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44"/>
            <p:cNvSpPr/>
            <p:nvPr/>
          </p:nvSpPr>
          <p:spPr>
            <a:xfrm>
              <a:off x="3826400" y="2452625"/>
              <a:ext cx="2475" cy="2225"/>
            </a:xfrm>
            <a:custGeom>
              <a:avLst/>
              <a:gdLst/>
              <a:ahLst/>
              <a:cxnLst/>
              <a:rect l="l" t="t" r="r" b="b"/>
              <a:pathLst>
                <a:path w="99" h="89" extrusionOk="0">
                  <a:moveTo>
                    <a:pt x="38" y="1"/>
                  </a:moveTo>
                  <a:cubicBezTo>
                    <a:pt x="23" y="1"/>
                    <a:pt x="10" y="7"/>
                    <a:pt x="1" y="16"/>
                  </a:cubicBezTo>
                  <a:lnTo>
                    <a:pt x="74" y="89"/>
                  </a:lnTo>
                  <a:cubicBezTo>
                    <a:pt x="98" y="65"/>
                    <a:pt x="90" y="32"/>
                    <a:pt x="74" y="16"/>
                  </a:cubicBezTo>
                  <a:cubicBezTo>
                    <a:pt x="63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44"/>
            <p:cNvSpPr/>
            <p:nvPr/>
          </p:nvSpPr>
          <p:spPr>
            <a:xfrm>
              <a:off x="3831875" y="2452100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56" y="1"/>
                  </a:moveTo>
                  <a:cubicBezTo>
                    <a:pt x="43" y="1"/>
                    <a:pt x="29" y="5"/>
                    <a:pt x="17" y="13"/>
                  </a:cubicBezTo>
                  <a:cubicBezTo>
                    <a:pt x="1" y="37"/>
                    <a:pt x="1" y="69"/>
                    <a:pt x="25" y="86"/>
                  </a:cubicBezTo>
                  <a:cubicBezTo>
                    <a:pt x="33" y="94"/>
                    <a:pt x="45" y="98"/>
                    <a:pt x="57" y="98"/>
                  </a:cubicBezTo>
                  <a:cubicBezTo>
                    <a:pt x="70" y="98"/>
                    <a:pt x="82" y="94"/>
                    <a:pt x="90" y="86"/>
                  </a:cubicBezTo>
                  <a:cubicBezTo>
                    <a:pt x="114" y="61"/>
                    <a:pt x="114" y="29"/>
                    <a:pt x="90" y="13"/>
                  </a:cubicBezTo>
                  <a:cubicBezTo>
                    <a:pt x="82" y="5"/>
                    <a:pt x="70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44"/>
            <p:cNvSpPr/>
            <p:nvPr/>
          </p:nvSpPr>
          <p:spPr>
            <a:xfrm>
              <a:off x="3837950" y="245757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0" y="0"/>
                  </a:moveTo>
                  <a:cubicBezTo>
                    <a:pt x="37" y="0"/>
                    <a:pt x="25" y="4"/>
                    <a:pt x="17" y="13"/>
                  </a:cubicBezTo>
                  <a:cubicBezTo>
                    <a:pt x="1" y="37"/>
                    <a:pt x="1" y="69"/>
                    <a:pt x="17" y="86"/>
                  </a:cubicBezTo>
                  <a:cubicBezTo>
                    <a:pt x="29" y="94"/>
                    <a:pt x="43" y="98"/>
                    <a:pt x="57" y="98"/>
                  </a:cubicBezTo>
                  <a:cubicBezTo>
                    <a:pt x="70" y="98"/>
                    <a:pt x="82" y="94"/>
                    <a:pt x="90" y="86"/>
                  </a:cubicBezTo>
                  <a:cubicBezTo>
                    <a:pt x="106" y="61"/>
                    <a:pt x="106" y="29"/>
                    <a:pt x="82" y="13"/>
                  </a:cubicBezTo>
                  <a:cubicBezTo>
                    <a:pt x="74" y="4"/>
                    <a:pt x="6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44"/>
            <p:cNvSpPr/>
            <p:nvPr/>
          </p:nvSpPr>
          <p:spPr>
            <a:xfrm>
              <a:off x="3820125" y="2453250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57" y="1"/>
                  </a:moveTo>
                  <a:cubicBezTo>
                    <a:pt x="41" y="1"/>
                    <a:pt x="26" y="9"/>
                    <a:pt x="17" y="23"/>
                  </a:cubicBezTo>
                  <a:cubicBezTo>
                    <a:pt x="0" y="48"/>
                    <a:pt x="0" y="80"/>
                    <a:pt x="17" y="96"/>
                  </a:cubicBezTo>
                  <a:cubicBezTo>
                    <a:pt x="26" y="103"/>
                    <a:pt x="36" y="105"/>
                    <a:pt x="47" y="105"/>
                  </a:cubicBezTo>
                  <a:cubicBezTo>
                    <a:pt x="63" y="105"/>
                    <a:pt x="80" y="98"/>
                    <a:pt x="90" y="88"/>
                  </a:cubicBezTo>
                  <a:cubicBezTo>
                    <a:pt x="114" y="64"/>
                    <a:pt x="114" y="32"/>
                    <a:pt x="90" y="15"/>
                  </a:cubicBezTo>
                  <a:cubicBezTo>
                    <a:pt x="79" y="5"/>
                    <a:pt x="68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44"/>
            <p:cNvSpPr/>
            <p:nvPr/>
          </p:nvSpPr>
          <p:spPr>
            <a:xfrm>
              <a:off x="3821125" y="2459225"/>
              <a:ext cx="2275" cy="2125"/>
            </a:xfrm>
            <a:custGeom>
              <a:avLst/>
              <a:gdLst/>
              <a:ahLst/>
              <a:cxnLst/>
              <a:rect l="l" t="t" r="r" b="b"/>
              <a:pathLst>
                <a:path w="91" h="85" extrusionOk="0">
                  <a:moveTo>
                    <a:pt x="37" y="0"/>
                  </a:moveTo>
                  <a:cubicBezTo>
                    <a:pt x="24" y="0"/>
                    <a:pt x="10" y="6"/>
                    <a:pt x="1" y="20"/>
                  </a:cubicBezTo>
                  <a:lnTo>
                    <a:pt x="74" y="84"/>
                  </a:lnTo>
                  <a:cubicBezTo>
                    <a:pt x="90" y="60"/>
                    <a:pt x="90" y="28"/>
                    <a:pt x="66" y="11"/>
                  </a:cubicBezTo>
                  <a:cubicBezTo>
                    <a:pt x="59" y="4"/>
                    <a:pt x="4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44"/>
            <p:cNvSpPr/>
            <p:nvPr/>
          </p:nvSpPr>
          <p:spPr>
            <a:xfrm>
              <a:off x="3827425" y="24641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41" y="0"/>
                  </a:moveTo>
                  <a:cubicBezTo>
                    <a:pt x="27" y="0"/>
                    <a:pt x="10" y="7"/>
                    <a:pt x="0" y="17"/>
                  </a:cubicBezTo>
                  <a:lnTo>
                    <a:pt x="81" y="82"/>
                  </a:lnTo>
                  <a:cubicBezTo>
                    <a:pt x="98" y="58"/>
                    <a:pt x="89" y="25"/>
                    <a:pt x="65" y="9"/>
                  </a:cubicBezTo>
                  <a:cubicBezTo>
                    <a:pt x="59" y="3"/>
                    <a:pt x="50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44"/>
            <p:cNvSpPr/>
            <p:nvPr/>
          </p:nvSpPr>
          <p:spPr>
            <a:xfrm>
              <a:off x="3826400" y="24584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4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4"/>
                    <a:pt x="1" y="77"/>
                    <a:pt x="25" y="93"/>
                  </a:cubicBezTo>
                  <a:cubicBezTo>
                    <a:pt x="31" y="99"/>
                    <a:pt x="40" y="102"/>
                    <a:pt x="49" y="102"/>
                  </a:cubicBezTo>
                  <a:cubicBezTo>
                    <a:pt x="64" y="102"/>
                    <a:pt x="80" y="95"/>
                    <a:pt x="90" y="85"/>
                  </a:cubicBezTo>
                  <a:cubicBezTo>
                    <a:pt x="114" y="61"/>
                    <a:pt x="106" y="28"/>
                    <a:pt x="90" y="12"/>
                  </a:cubicBez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44"/>
            <p:cNvSpPr/>
            <p:nvPr/>
          </p:nvSpPr>
          <p:spPr>
            <a:xfrm>
              <a:off x="3832700" y="246357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0"/>
                  </a:moveTo>
                  <a:cubicBezTo>
                    <a:pt x="39" y="0"/>
                    <a:pt x="25" y="7"/>
                    <a:pt x="16" y="16"/>
                  </a:cubicBezTo>
                  <a:cubicBezTo>
                    <a:pt x="0" y="40"/>
                    <a:pt x="0" y="73"/>
                    <a:pt x="24" y="89"/>
                  </a:cubicBezTo>
                  <a:cubicBezTo>
                    <a:pt x="35" y="96"/>
                    <a:pt x="46" y="100"/>
                    <a:pt x="56" y="100"/>
                  </a:cubicBezTo>
                  <a:cubicBezTo>
                    <a:pt x="69" y="100"/>
                    <a:pt x="80" y="94"/>
                    <a:pt x="89" y="81"/>
                  </a:cubicBezTo>
                  <a:cubicBezTo>
                    <a:pt x="114" y="64"/>
                    <a:pt x="105" y="32"/>
                    <a:pt x="81" y="16"/>
                  </a:cubicBezTo>
                  <a:cubicBezTo>
                    <a:pt x="74" y="5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44"/>
            <p:cNvSpPr/>
            <p:nvPr/>
          </p:nvSpPr>
          <p:spPr>
            <a:xfrm>
              <a:off x="3838975" y="2468750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3" y="0"/>
                  </a:moveTo>
                  <a:cubicBezTo>
                    <a:pt x="39" y="0"/>
                    <a:pt x="26" y="6"/>
                    <a:pt x="17" y="20"/>
                  </a:cubicBezTo>
                  <a:cubicBezTo>
                    <a:pt x="0" y="36"/>
                    <a:pt x="0" y="68"/>
                    <a:pt x="25" y="84"/>
                  </a:cubicBezTo>
                  <a:cubicBezTo>
                    <a:pt x="36" y="92"/>
                    <a:pt x="47" y="96"/>
                    <a:pt x="57" y="96"/>
                  </a:cubicBezTo>
                  <a:cubicBezTo>
                    <a:pt x="69" y="96"/>
                    <a:pt x="81" y="90"/>
                    <a:pt x="90" y="76"/>
                  </a:cubicBezTo>
                  <a:cubicBezTo>
                    <a:pt x="106" y="60"/>
                    <a:pt x="106" y="28"/>
                    <a:pt x="81" y="12"/>
                  </a:cubicBezTo>
                  <a:cubicBezTo>
                    <a:pt x="74" y="4"/>
                    <a:pt x="64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44"/>
            <p:cNvSpPr/>
            <p:nvPr/>
          </p:nvSpPr>
          <p:spPr>
            <a:xfrm>
              <a:off x="3833700" y="246912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34" y="1"/>
                  </a:moveTo>
                  <a:cubicBezTo>
                    <a:pt x="21" y="1"/>
                    <a:pt x="9" y="5"/>
                    <a:pt x="1" y="13"/>
                  </a:cubicBezTo>
                  <a:lnTo>
                    <a:pt x="82" y="78"/>
                  </a:lnTo>
                  <a:cubicBezTo>
                    <a:pt x="98" y="53"/>
                    <a:pt x="90" y="29"/>
                    <a:pt x="74" y="13"/>
                  </a:cubicBezTo>
                  <a:cubicBezTo>
                    <a:pt x="61" y="5"/>
                    <a:pt x="47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44"/>
            <p:cNvSpPr/>
            <p:nvPr/>
          </p:nvSpPr>
          <p:spPr>
            <a:xfrm>
              <a:off x="3838150" y="2463550"/>
              <a:ext cx="2275" cy="2125"/>
            </a:xfrm>
            <a:custGeom>
              <a:avLst/>
              <a:gdLst/>
              <a:ahLst/>
              <a:cxnLst/>
              <a:rect l="l" t="t" r="r" b="b"/>
              <a:pathLst>
                <a:path w="91" h="85" extrusionOk="0">
                  <a:moveTo>
                    <a:pt x="17" y="1"/>
                  </a:moveTo>
                  <a:cubicBezTo>
                    <a:pt x="1" y="25"/>
                    <a:pt x="1" y="49"/>
                    <a:pt x="25" y="74"/>
                  </a:cubicBezTo>
                  <a:cubicBezTo>
                    <a:pt x="36" y="81"/>
                    <a:pt x="47" y="85"/>
                    <a:pt x="57" y="85"/>
                  </a:cubicBezTo>
                  <a:cubicBezTo>
                    <a:pt x="70" y="85"/>
                    <a:pt x="81" y="79"/>
                    <a:pt x="90" y="6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44"/>
            <p:cNvSpPr/>
            <p:nvPr/>
          </p:nvSpPr>
          <p:spPr>
            <a:xfrm>
              <a:off x="3832075" y="24582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1" y="58"/>
                    <a:pt x="25" y="74"/>
                  </a:cubicBezTo>
                  <a:cubicBezTo>
                    <a:pt x="32" y="81"/>
                    <a:pt x="43" y="85"/>
                    <a:pt x="54" y="85"/>
                  </a:cubicBezTo>
                  <a:cubicBezTo>
                    <a:pt x="67" y="85"/>
                    <a:pt x="81" y="79"/>
                    <a:pt x="90" y="6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44"/>
            <p:cNvSpPr/>
            <p:nvPr/>
          </p:nvSpPr>
          <p:spPr>
            <a:xfrm>
              <a:off x="3826000" y="245300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1" y="58"/>
                    <a:pt x="25" y="74"/>
                  </a:cubicBezTo>
                  <a:cubicBezTo>
                    <a:pt x="32" y="85"/>
                    <a:pt x="43" y="89"/>
                    <a:pt x="54" y="89"/>
                  </a:cubicBezTo>
                  <a:cubicBezTo>
                    <a:pt x="67" y="89"/>
                    <a:pt x="81" y="83"/>
                    <a:pt x="90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44"/>
            <p:cNvSpPr/>
            <p:nvPr/>
          </p:nvSpPr>
          <p:spPr>
            <a:xfrm>
              <a:off x="3814850" y="2460100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60" y="0"/>
                  </a:moveTo>
                  <a:cubicBezTo>
                    <a:pt x="45" y="0"/>
                    <a:pt x="27" y="9"/>
                    <a:pt x="17" y="25"/>
                  </a:cubicBezTo>
                  <a:cubicBezTo>
                    <a:pt x="1" y="49"/>
                    <a:pt x="1" y="82"/>
                    <a:pt x="25" y="98"/>
                  </a:cubicBezTo>
                  <a:cubicBezTo>
                    <a:pt x="34" y="104"/>
                    <a:pt x="43" y="106"/>
                    <a:pt x="53" y="106"/>
                  </a:cubicBezTo>
                  <a:cubicBezTo>
                    <a:pt x="70" y="106"/>
                    <a:pt x="87" y="98"/>
                    <a:pt x="98" y="82"/>
                  </a:cubicBezTo>
                  <a:cubicBezTo>
                    <a:pt x="114" y="58"/>
                    <a:pt x="106" y="25"/>
                    <a:pt x="82" y="9"/>
                  </a:cubicBezTo>
                  <a:cubicBezTo>
                    <a:pt x="76" y="3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44"/>
            <p:cNvSpPr/>
            <p:nvPr/>
          </p:nvSpPr>
          <p:spPr>
            <a:xfrm>
              <a:off x="3816075" y="246597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45" y="1"/>
                  </a:moveTo>
                  <a:cubicBezTo>
                    <a:pt x="28" y="1"/>
                    <a:pt x="11" y="10"/>
                    <a:pt x="0" y="25"/>
                  </a:cubicBezTo>
                  <a:lnTo>
                    <a:pt x="81" y="82"/>
                  </a:lnTo>
                  <a:cubicBezTo>
                    <a:pt x="98" y="58"/>
                    <a:pt x="89" y="25"/>
                    <a:pt x="73" y="9"/>
                  </a:cubicBezTo>
                  <a:cubicBezTo>
                    <a:pt x="65" y="3"/>
                    <a:pt x="55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44"/>
            <p:cNvSpPr/>
            <p:nvPr/>
          </p:nvSpPr>
          <p:spPr>
            <a:xfrm>
              <a:off x="3822550" y="247062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44" y="1"/>
                  </a:moveTo>
                  <a:cubicBezTo>
                    <a:pt x="27" y="1"/>
                    <a:pt x="11" y="8"/>
                    <a:pt x="1" y="18"/>
                  </a:cubicBezTo>
                  <a:lnTo>
                    <a:pt x="90" y="74"/>
                  </a:lnTo>
                  <a:cubicBezTo>
                    <a:pt x="98" y="58"/>
                    <a:pt x="98" y="26"/>
                    <a:pt x="74" y="9"/>
                  </a:cubicBezTo>
                  <a:cubicBezTo>
                    <a:pt x="64" y="3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44"/>
            <p:cNvSpPr/>
            <p:nvPr/>
          </p:nvSpPr>
          <p:spPr>
            <a:xfrm>
              <a:off x="3821350" y="24649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9" y="1"/>
                  </a:moveTo>
                  <a:cubicBezTo>
                    <a:pt x="42" y="1"/>
                    <a:pt x="26" y="8"/>
                    <a:pt x="16" y="18"/>
                  </a:cubicBezTo>
                  <a:cubicBezTo>
                    <a:pt x="0" y="42"/>
                    <a:pt x="8" y="74"/>
                    <a:pt x="24" y="91"/>
                  </a:cubicBezTo>
                  <a:cubicBezTo>
                    <a:pt x="34" y="97"/>
                    <a:pt x="44" y="99"/>
                    <a:pt x="54" y="99"/>
                  </a:cubicBezTo>
                  <a:cubicBezTo>
                    <a:pt x="71" y="99"/>
                    <a:pt x="87" y="92"/>
                    <a:pt x="97" y="82"/>
                  </a:cubicBezTo>
                  <a:cubicBezTo>
                    <a:pt x="114" y="58"/>
                    <a:pt x="105" y="26"/>
                    <a:pt x="89" y="9"/>
                  </a:cubicBezTo>
                  <a:cubicBezTo>
                    <a:pt x="80" y="3"/>
                    <a:pt x="6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44"/>
            <p:cNvSpPr/>
            <p:nvPr/>
          </p:nvSpPr>
          <p:spPr>
            <a:xfrm>
              <a:off x="3827825" y="2469750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54" y="1"/>
                  </a:moveTo>
                  <a:cubicBezTo>
                    <a:pt x="39" y="1"/>
                    <a:pt x="26" y="7"/>
                    <a:pt x="17" y="20"/>
                  </a:cubicBezTo>
                  <a:cubicBezTo>
                    <a:pt x="0" y="44"/>
                    <a:pt x="9" y="69"/>
                    <a:pt x="33" y="85"/>
                  </a:cubicBezTo>
                  <a:cubicBezTo>
                    <a:pt x="44" y="92"/>
                    <a:pt x="55" y="96"/>
                    <a:pt x="65" y="96"/>
                  </a:cubicBezTo>
                  <a:cubicBezTo>
                    <a:pt x="77" y="96"/>
                    <a:pt x="89" y="90"/>
                    <a:pt x="98" y="77"/>
                  </a:cubicBezTo>
                  <a:cubicBezTo>
                    <a:pt x="114" y="61"/>
                    <a:pt x="106" y="28"/>
                    <a:pt x="90" y="12"/>
                  </a:cubicBez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44"/>
            <p:cNvSpPr/>
            <p:nvPr/>
          </p:nvSpPr>
          <p:spPr>
            <a:xfrm>
              <a:off x="3834525" y="247462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46" y="0"/>
                  </a:moveTo>
                  <a:cubicBezTo>
                    <a:pt x="31" y="0"/>
                    <a:pt x="17" y="6"/>
                    <a:pt x="8" y="20"/>
                  </a:cubicBezTo>
                  <a:cubicBezTo>
                    <a:pt x="0" y="36"/>
                    <a:pt x="0" y="68"/>
                    <a:pt x="24" y="85"/>
                  </a:cubicBezTo>
                  <a:cubicBezTo>
                    <a:pt x="34" y="91"/>
                    <a:pt x="44" y="93"/>
                    <a:pt x="54" y="93"/>
                  </a:cubicBezTo>
                  <a:cubicBezTo>
                    <a:pt x="70" y="93"/>
                    <a:pt x="84" y="87"/>
                    <a:pt x="89" y="76"/>
                  </a:cubicBezTo>
                  <a:cubicBezTo>
                    <a:pt x="105" y="52"/>
                    <a:pt x="97" y="28"/>
                    <a:pt x="81" y="12"/>
                  </a:cubicBezTo>
                  <a:cubicBezTo>
                    <a:pt x="70" y="4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44"/>
            <p:cNvSpPr/>
            <p:nvPr/>
          </p:nvSpPr>
          <p:spPr>
            <a:xfrm>
              <a:off x="3829250" y="24752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36" y="1"/>
                  </a:moveTo>
                  <a:cubicBezTo>
                    <a:pt x="23" y="1"/>
                    <a:pt x="9" y="7"/>
                    <a:pt x="0" y="20"/>
                  </a:cubicBezTo>
                  <a:lnTo>
                    <a:pt x="81" y="77"/>
                  </a:lnTo>
                  <a:cubicBezTo>
                    <a:pt x="98" y="52"/>
                    <a:pt x="89" y="28"/>
                    <a:pt x="65" y="12"/>
                  </a:cubicBezTo>
                  <a:cubicBezTo>
                    <a:pt x="58" y="5"/>
                    <a:pt x="47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44"/>
            <p:cNvSpPr/>
            <p:nvPr/>
          </p:nvSpPr>
          <p:spPr>
            <a:xfrm>
              <a:off x="3833300" y="24694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17" y="1"/>
                  </a:moveTo>
                  <a:cubicBezTo>
                    <a:pt x="0" y="25"/>
                    <a:pt x="9" y="57"/>
                    <a:pt x="33" y="74"/>
                  </a:cubicBezTo>
                  <a:cubicBezTo>
                    <a:pt x="39" y="80"/>
                    <a:pt x="48" y="83"/>
                    <a:pt x="57" y="83"/>
                  </a:cubicBezTo>
                  <a:cubicBezTo>
                    <a:pt x="71" y="83"/>
                    <a:pt x="88" y="76"/>
                    <a:pt x="98" y="6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44"/>
            <p:cNvSpPr/>
            <p:nvPr/>
          </p:nvSpPr>
          <p:spPr>
            <a:xfrm>
              <a:off x="3827025" y="246457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16" y="0"/>
                  </a:moveTo>
                  <a:cubicBezTo>
                    <a:pt x="0" y="24"/>
                    <a:pt x="0" y="57"/>
                    <a:pt x="24" y="73"/>
                  </a:cubicBezTo>
                  <a:cubicBezTo>
                    <a:pt x="34" y="79"/>
                    <a:pt x="44" y="82"/>
                    <a:pt x="54" y="82"/>
                  </a:cubicBezTo>
                  <a:cubicBezTo>
                    <a:pt x="71" y="82"/>
                    <a:pt x="87" y="75"/>
                    <a:pt x="97" y="65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44"/>
            <p:cNvSpPr/>
            <p:nvPr/>
          </p:nvSpPr>
          <p:spPr>
            <a:xfrm>
              <a:off x="3820525" y="24597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25" y="1"/>
                  </a:moveTo>
                  <a:cubicBezTo>
                    <a:pt x="1" y="25"/>
                    <a:pt x="9" y="57"/>
                    <a:pt x="33" y="74"/>
                  </a:cubicBezTo>
                  <a:cubicBezTo>
                    <a:pt x="39" y="80"/>
                    <a:pt x="48" y="82"/>
                    <a:pt x="57" y="82"/>
                  </a:cubicBezTo>
                  <a:cubicBezTo>
                    <a:pt x="72" y="82"/>
                    <a:pt x="88" y="75"/>
                    <a:pt x="98" y="65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44"/>
            <p:cNvSpPr/>
            <p:nvPr/>
          </p:nvSpPr>
          <p:spPr>
            <a:xfrm>
              <a:off x="3809775" y="2467200"/>
              <a:ext cx="3075" cy="2675"/>
            </a:xfrm>
            <a:custGeom>
              <a:avLst/>
              <a:gdLst/>
              <a:ahLst/>
              <a:cxnLst/>
              <a:rect l="l" t="t" r="r" b="b"/>
              <a:pathLst>
                <a:path w="123" h="107" extrusionOk="0">
                  <a:moveTo>
                    <a:pt x="62" y="0"/>
                  </a:moveTo>
                  <a:cubicBezTo>
                    <a:pt x="45" y="0"/>
                    <a:pt x="28" y="9"/>
                    <a:pt x="17" y="25"/>
                  </a:cubicBezTo>
                  <a:cubicBezTo>
                    <a:pt x="1" y="49"/>
                    <a:pt x="9" y="82"/>
                    <a:pt x="33" y="98"/>
                  </a:cubicBezTo>
                  <a:cubicBezTo>
                    <a:pt x="42" y="104"/>
                    <a:pt x="52" y="106"/>
                    <a:pt x="61" y="106"/>
                  </a:cubicBezTo>
                  <a:cubicBezTo>
                    <a:pt x="79" y="106"/>
                    <a:pt x="96" y="97"/>
                    <a:pt x="106" y="82"/>
                  </a:cubicBezTo>
                  <a:cubicBezTo>
                    <a:pt x="123" y="57"/>
                    <a:pt x="114" y="25"/>
                    <a:pt x="90" y="9"/>
                  </a:cubicBezTo>
                  <a:cubicBezTo>
                    <a:pt x="81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44"/>
            <p:cNvSpPr/>
            <p:nvPr/>
          </p:nvSpPr>
          <p:spPr>
            <a:xfrm>
              <a:off x="3811400" y="247307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44" y="0"/>
                  </a:moveTo>
                  <a:cubicBezTo>
                    <a:pt x="28" y="0"/>
                    <a:pt x="11" y="9"/>
                    <a:pt x="1" y="25"/>
                  </a:cubicBezTo>
                  <a:lnTo>
                    <a:pt x="82" y="74"/>
                  </a:lnTo>
                  <a:cubicBezTo>
                    <a:pt x="98" y="49"/>
                    <a:pt x="90" y="25"/>
                    <a:pt x="66" y="9"/>
                  </a:cubicBezTo>
                  <a:cubicBezTo>
                    <a:pt x="60" y="3"/>
                    <a:pt x="52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44"/>
            <p:cNvSpPr/>
            <p:nvPr/>
          </p:nvSpPr>
          <p:spPr>
            <a:xfrm>
              <a:off x="3818300" y="24773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38" y="1"/>
                  </a:moveTo>
                  <a:cubicBezTo>
                    <a:pt x="21" y="1"/>
                    <a:pt x="6" y="10"/>
                    <a:pt x="0" y="25"/>
                  </a:cubicBezTo>
                  <a:lnTo>
                    <a:pt x="82" y="74"/>
                  </a:lnTo>
                  <a:cubicBezTo>
                    <a:pt x="98" y="50"/>
                    <a:pt x="90" y="25"/>
                    <a:pt x="65" y="9"/>
                  </a:cubicBezTo>
                  <a:cubicBezTo>
                    <a:pt x="57" y="3"/>
                    <a:pt x="4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44"/>
            <p:cNvSpPr/>
            <p:nvPr/>
          </p:nvSpPr>
          <p:spPr>
            <a:xfrm>
              <a:off x="3816675" y="24716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0" y="1"/>
                  </a:moveTo>
                  <a:cubicBezTo>
                    <a:pt x="44" y="1"/>
                    <a:pt x="27" y="10"/>
                    <a:pt x="17" y="25"/>
                  </a:cubicBezTo>
                  <a:cubicBezTo>
                    <a:pt x="1" y="50"/>
                    <a:pt x="9" y="82"/>
                    <a:pt x="33" y="98"/>
                  </a:cubicBezTo>
                  <a:cubicBezTo>
                    <a:pt x="39" y="101"/>
                    <a:pt x="47" y="103"/>
                    <a:pt x="56" y="103"/>
                  </a:cubicBezTo>
                  <a:cubicBezTo>
                    <a:pt x="71" y="103"/>
                    <a:pt x="88" y="97"/>
                    <a:pt x="98" y="82"/>
                  </a:cubicBezTo>
                  <a:cubicBezTo>
                    <a:pt x="114" y="58"/>
                    <a:pt x="106" y="25"/>
                    <a:pt x="82" y="9"/>
                  </a:cubicBezTo>
                  <a:cubicBezTo>
                    <a:pt x="76" y="3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44"/>
            <p:cNvSpPr/>
            <p:nvPr/>
          </p:nvSpPr>
          <p:spPr>
            <a:xfrm>
              <a:off x="3823375" y="24761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1" y="1"/>
                  </a:moveTo>
                  <a:cubicBezTo>
                    <a:pt x="44" y="1"/>
                    <a:pt x="27" y="10"/>
                    <a:pt x="16" y="26"/>
                  </a:cubicBezTo>
                  <a:cubicBezTo>
                    <a:pt x="0" y="50"/>
                    <a:pt x="8" y="74"/>
                    <a:pt x="33" y="90"/>
                  </a:cubicBezTo>
                  <a:cubicBezTo>
                    <a:pt x="42" y="97"/>
                    <a:pt x="52" y="99"/>
                    <a:pt x="63" y="99"/>
                  </a:cubicBezTo>
                  <a:cubicBezTo>
                    <a:pt x="79" y="99"/>
                    <a:pt x="95" y="92"/>
                    <a:pt x="106" y="82"/>
                  </a:cubicBezTo>
                  <a:cubicBezTo>
                    <a:pt x="114" y="58"/>
                    <a:pt x="114" y="26"/>
                    <a:pt x="89" y="9"/>
                  </a:cubicBezTo>
                  <a:cubicBezTo>
                    <a:pt x="81" y="4"/>
                    <a:pt x="71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44"/>
            <p:cNvSpPr/>
            <p:nvPr/>
          </p:nvSpPr>
          <p:spPr>
            <a:xfrm>
              <a:off x="3830250" y="24806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3" y="1"/>
                  </a:moveTo>
                  <a:cubicBezTo>
                    <a:pt x="37" y="1"/>
                    <a:pt x="22" y="7"/>
                    <a:pt x="17" y="22"/>
                  </a:cubicBezTo>
                  <a:cubicBezTo>
                    <a:pt x="1" y="38"/>
                    <a:pt x="9" y="71"/>
                    <a:pt x="33" y="87"/>
                  </a:cubicBezTo>
                  <a:cubicBezTo>
                    <a:pt x="42" y="93"/>
                    <a:pt x="50" y="95"/>
                    <a:pt x="59" y="95"/>
                  </a:cubicBezTo>
                  <a:cubicBezTo>
                    <a:pt x="74" y="95"/>
                    <a:pt x="88" y="86"/>
                    <a:pt x="98" y="71"/>
                  </a:cubicBezTo>
                  <a:cubicBezTo>
                    <a:pt x="114" y="54"/>
                    <a:pt x="106" y="22"/>
                    <a:pt x="82" y="6"/>
                  </a:cubicBezTo>
                  <a:cubicBezTo>
                    <a:pt x="73" y="3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44"/>
            <p:cNvSpPr/>
            <p:nvPr/>
          </p:nvSpPr>
          <p:spPr>
            <a:xfrm>
              <a:off x="3824975" y="2481575"/>
              <a:ext cx="2675" cy="1875"/>
            </a:xfrm>
            <a:custGeom>
              <a:avLst/>
              <a:gdLst/>
              <a:ahLst/>
              <a:cxnLst/>
              <a:rect l="l" t="t" r="r" b="b"/>
              <a:pathLst>
                <a:path w="107" h="75" extrusionOk="0">
                  <a:moveTo>
                    <a:pt x="44" y="0"/>
                  </a:moveTo>
                  <a:cubicBezTo>
                    <a:pt x="27" y="0"/>
                    <a:pt x="11" y="7"/>
                    <a:pt x="1" y="17"/>
                  </a:cubicBezTo>
                  <a:lnTo>
                    <a:pt x="90" y="74"/>
                  </a:lnTo>
                  <a:cubicBezTo>
                    <a:pt x="106" y="50"/>
                    <a:pt x="90" y="26"/>
                    <a:pt x="74" y="9"/>
                  </a:cubicBezTo>
                  <a:cubicBezTo>
                    <a:pt x="65" y="3"/>
                    <a:pt x="54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44"/>
            <p:cNvSpPr/>
            <p:nvPr/>
          </p:nvSpPr>
          <p:spPr>
            <a:xfrm>
              <a:off x="3828850" y="24757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16"/>
                    <a:pt x="8" y="49"/>
                    <a:pt x="32" y="65"/>
                  </a:cubicBezTo>
                  <a:cubicBezTo>
                    <a:pt x="42" y="71"/>
                    <a:pt x="51" y="74"/>
                    <a:pt x="60" y="74"/>
                  </a:cubicBezTo>
                  <a:cubicBezTo>
                    <a:pt x="74" y="74"/>
                    <a:pt x="87" y="67"/>
                    <a:pt x="97" y="57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44"/>
            <p:cNvSpPr/>
            <p:nvPr/>
          </p:nvSpPr>
          <p:spPr>
            <a:xfrm>
              <a:off x="3822150" y="2471050"/>
              <a:ext cx="2650" cy="2050"/>
            </a:xfrm>
            <a:custGeom>
              <a:avLst/>
              <a:gdLst/>
              <a:ahLst/>
              <a:cxnLst/>
              <a:rect l="l" t="t" r="r" b="b"/>
              <a:pathLst>
                <a:path w="106" h="82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25"/>
                    <a:pt x="9" y="57"/>
                    <a:pt x="33" y="74"/>
                  </a:cubicBezTo>
                  <a:cubicBezTo>
                    <a:pt x="42" y="79"/>
                    <a:pt x="51" y="82"/>
                    <a:pt x="61" y="82"/>
                  </a:cubicBezTo>
                  <a:cubicBezTo>
                    <a:pt x="78" y="82"/>
                    <a:pt x="95" y="73"/>
                    <a:pt x="106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44"/>
            <p:cNvSpPr/>
            <p:nvPr/>
          </p:nvSpPr>
          <p:spPr>
            <a:xfrm>
              <a:off x="3815675" y="24666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5"/>
                    <a:pt x="0" y="57"/>
                    <a:pt x="24" y="73"/>
                  </a:cubicBezTo>
                  <a:cubicBezTo>
                    <a:pt x="33" y="79"/>
                    <a:pt x="43" y="82"/>
                    <a:pt x="52" y="82"/>
                  </a:cubicBezTo>
                  <a:cubicBezTo>
                    <a:pt x="70" y="82"/>
                    <a:pt x="87" y="73"/>
                    <a:pt x="97" y="57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44"/>
            <p:cNvSpPr/>
            <p:nvPr/>
          </p:nvSpPr>
          <p:spPr>
            <a:xfrm>
              <a:off x="3805325" y="2474525"/>
              <a:ext cx="2875" cy="2700"/>
            </a:xfrm>
            <a:custGeom>
              <a:avLst/>
              <a:gdLst/>
              <a:ahLst/>
              <a:cxnLst/>
              <a:rect l="l" t="t" r="r" b="b"/>
              <a:pathLst>
                <a:path w="115" h="108" extrusionOk="0">
                  <a:moveTo>
                    <a:pt x="61" y="1"/>
                  </a:moveTo>
                  <a:cubicBezTo>
                    <a:pt x="44" y="1"/>
                    <a:pt x="28" y="14"/>
                    <a:pt x="17" y="32"/>
                  </a:cubicBezTo>
                  <a:cubicBezTo>
                    <a:pt x="1" y="56"/>
                    <a:pt x="9" y="89"/>
                    <a:pt x="33" y="105"/>
                  </a:cubicBezTo>
                  <a:cubicBezTo>
                    <a:pt x="39" y="107"/>
                    <a:pt x="45" y="108"/>
                    <a:pt x="51" y="108"/>
                  </a:cubicBezTo>
                  <a:cubicBezTo>
                    <a:pt x="69" y="108"/>
                    <a:pt x="86" y="99"/>
                    <a:pt x="98" y="80"/>
                  </a:cubicBezTo>
                  <a:cubicBezTo>
                    <a:pt x="114" y="56"/>
                    <a:pt x="106" y="24"/>
                    <a:pt x="82" y="8"/>
                  </a:cubicBezTo>
                  <a:cubicBezTo>
                    <a:pt x="75" y="3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4"/>
            <p:cNvSpPr/>
            <p:nvPr/>
          </p:nvSpPr>
          <p:spPr>
            <a:xfrm>
              <a:off x="3807150" y="2480375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43" y="0"/>
                  </a:moveTo>
                  <a:cubicBezTo>
                    <a:pt x="28" y="0"/>
                    <a:pt x="11" y="9"/>
                    <a:pt x="0" y="25"/>
                  </a:cubicBezTo>
                  <a:lnTo>
                    <a:pt x="90" y="74"/>
                  </a:lnTo>
                  <a:cubicBezTo>
                    <a:pt x="106" y="49"/>
                    <a:pt x="90" y="17"/>
                    <a:pt x="65" y="9"/>
                  </a:cubicBezTo>
                  <a:cubicBezTo>
                    <a:pt x="60" y="3"/>
                    <a:pt x="52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4"/>
            <p:cNvSpPr/>
            <p:nvPr/>
          </p:nvSpPr>
          <p:spPr>
            <a:xfrm>
              <a:off x="3814250" y="24842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38" y="0"/>
                  </a:moveTo>
                  <a:cubicBezTo>
                    <a:pt x="21" y="0"/>
                    <a:pt x="6" y="9"/>
                    <a:pt x="0" y="25"/>
                  </a:cubicBezTo>
                  <a:lnTo>
                    <a:pt x="89" y="74"/>
                  </a:lnTo>
                  <a:cubicBezTo>
                    <a:pt x="98" y="49"/>
                    <a:pt x="89" y="17"/>
                    <a:pt x="65" y="9"/>
                  </a:cubicBezTo>
                  <a:cubicBezTo>
                    <a:pt x="57" y="3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4"/>
            <p:cNvSpPr/>
            <p:nvPr/>
          </p:nvSpPr>
          <p:spPr>
            <a:xfrm>
              <a:off x="3812225" y="2478750"/>
              <a:ext cx="3050" cy="2475"/>
            </a:xfrm>
            <a:custGeom>
              <a:avLst/>
              <a:gdLst/>
              <a:ahLst/>
              <a:cxnLst/>
              <a:rect l="l" t="t" r="r" b="b"/>
              <a:pathLst>
                <a:path w="122" h="99" extrusionOk="0">
                  <a:moveTo>
                    <a:pt x="62" y="0"/>
                  </a:moveTo>
                  <a:cubicBezTo>
                    <a:pt x="44" y="0"/>
                    <a:pt x="27" y="9"/>
                    <a:pt x="16" y="25"/>
                  </a:cubicBezTo>
                  <a:cubicBezTo>
                    <a:pt x="0" y="49"/>
                    <a:pt x="16" y="82"/>
                    <a:pt x="41" y="90"/>
                  </a:cubicBezTo>
                  <a:cubicBezTo>
                    <a:pt x="49" y="96"/>
                    <a:pt x="58" y="98"/>
                    <a:pt x="66" y="98"/>
                  </a:cubicBezTo>
                  <a:cubicBezTo>
                    <a:pt x="81" y="98"/>
                    <a:pt x="95" y="89"/>
                    <a:pt x="106" y="74"/>
                  </a:cubicBezTo>
                  <a:cubicBezTo>
                    <a:pt x="122" y="49"/>
                    <a:pt x="114" y="17"/>
                    <a:pt x="89" y="9"/>
                  </a:cubicBezTo>
                  <a:cubicBezTo>
                    <a:pt x="81" y="3"/>
                    <a:pt x="7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4"/>
            <p:cNvSpPr/>
            <p:nvPr/>
          </p:nvSpPr>
          <p:spPr>
            <a:xfrm>
              <a:off x="3819300" y="24828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7" y="1"/>
                  </a:moveTo>
                  <a:cubicBezTo>
                    <a:pt x="42" y="1"/>
                    <a:pt x="28" y="9"/>
                    <a:pt x="17" y="25"/>
                  </a:cubicBezTo>
                  <a:cubicBezTo>
                    <a:pt x="1" y="49"/>
                    <a:pt x="9" y="74"/>
                    <a:pt x="33" y="90"/>
                  </a:cubicBezTo>
                  <a:cubicBezTo>
                    <a:pt x="42" y="96"/>
                    <a:pt x="52" y="98"/>
                    <a:pt x="61" y="98"/>
                  </a:cubicBezTo>
                  <a:cubicBezTo>
                    <a:pt x="79" y="98"/>
                    <a:pt x="96" y="90"/>
                    <a:pt x="106" y="74"/>
                  </a:cubicBezTo>
                  <a:cubicBezTo>
                    <a:pt x="114" y="49"/>
                    <a:pt x="106" y="25"/>
                    <a:pt x="82" y="9"/>
                  </a:cubicBezTo>
                  <a:cubicBezTo>
                    <a:pt x="73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44"/>
            <p:cNvSpPr/>
            <p:nvPr/>
          </p:nvSpPr>
          <p:spPr>
            <a:xfrm>
              <a:off x="3826400" y="24868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4" y="1"/>
                  </a:moveTo>
                  <a:cubicBezTo>
                    <a:pt x="37" y="1"/>
                    <a:pt x="19" y="10"/>
                    <a:pt x="9" y="25"/>
                  </a:cubicBezTo>
                  <a:cubicBezTo>
                    <a:pt x="1" y="50"/>
                    <a:pt x="9" y="74"/>
                    <a:pt x="33" y="90"/>
                  </a:cubicBezTo>
                  <a:cubicBezTo>
                    <a:pt x="42" y="96"/>
                    <a:pt x="51" y="99"/>
                    <a:pt x="61" y="99"/>
                  </a:cubicBezTo>
                  <a:cubicBezTo>
                    <a:pt x="77" y="99"/>
                    <a:pt x="93" y="90"/>
                    <a:pt x="98" y="74"/>
                  </a:cubicBezTo>
                  <a:cubicBezTo>
                    <a:pt x="114" y="50"/>
                    <a:pt x="106" y="25"/>
                    <a:pt x="82" y="9"/>
                  </a:cubicBezTo>
                  <a:cubicBezTo>
                    <a:pt x="73" y="3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4"/>
            <p:cNvSpPr/>
            <p:nvPr/>
          </p:nvSpPr>
          <p:spPr>
            <a:xfrm>
              <a:off x="3821125" y="2488075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46" y="0"/>
                  </a:moveTo>
                  <a:cubicBezTo>
                    <a:pt x="29" y="0"/>
                    <a:pt x="11" y="9"/>
                    <a:pt x="1" y="25"/>
                  </a:cubicBezTo>
                  <a:lnTo>
                    <a:pt x="90" y="74"/>
                  </a:lnTo>
                  <a:cubicBezTo>
                    <a:pt x="106" y="49"/>
                    <a:pt x="98" y="25"/>
                    <a:pt x="74" y="9"/>
                  </a:cubicBezTo>
                  <a:cubicBezTo>
                    <a:pt x="65" y="3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4"/>
            <p:cNvSpPr/>
            <p:nvPr/>
          </p:nvSpPr>
          <p:spPr>
            <a:xfrm>
              <a:off x="3824775" y="2482000"/>
              <a:ext cx="2475" cy="1975"/>
            </a:xfrm>
            <a:custGeom>
              <a:avLst/>
              <a:gdLst/>
              <a:ahLst/>
              <a:cxnLst/>
              <a:rect l="l" t="t" r="r" b="b"/>
              <a:pathLst>
                <a:path w="99" h="79" extrusionOk="0">
                  <a:moveTo>
                    <a:pt x="9" y="0"/>
                  </a:moveTo>
                  <a:cubicBezTo>
                    <a:pt x="1" y="25"/>
                    <a:pt x="9" y="57"/>
                    <a:pt x="33" y="73"/>
                  </a:cubicBezTo>
                  <a:cubicBezTo>
                    <a:pt x="42" y="76"/>
                    <a:pt x="51" y="78"/>
                    <a:pt x="60" y="78"/>
                  </a:cubicBezTo>
                  <a:cubicBezTo>
                    <a:pt x="74" y="78"/>
                    <a:pt x="88" y="73"/>
                    <a:pt x="98" y="57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4"/>
            <p:cNvSpPr/>
            <p:nvPr/>
          </p:nvSpPr>
          <p:spPr>
            <a:xfrm>
              <a:off x="3817900" y="24779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5"/>
                    <a:pt x="8" y="49"/>
                    <a:pt x="33" y="65"/>
                  </a:cubicBezTo>
                  <a:cubicBezTo>
                    <a:pt x="41" y="71"/>
                    <a:pt x="50" y="74"/>
                    <a:pt x="58" y="74"/>
                  </a:cubicBezTo>
                  <a:cubicBezTo>
                    <a:pt x="73" y="74"/>
                    <a:pt x="87" y="65"/>
                    <a:pt x="98" y="49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44"/>
            <p:cNvSpPr/>
            <p:nvPr/>
          </p:nvSpPr>
          <p:spPr>
            <a:xfrm>
              <a:off x="3811000" y="24736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8"/>
                    <a:pt x="33" y="74"/>
                  </a:cubicBezTo>
                  <a:cubicBezTo>
                    <a:pt x="39" y="76"/>
                    <a:pt x="46" y="77"/>
                    <a:pt x="52" y="77"/>
                  </a:cubicBezTo>
                  <a:cubicBezTo>
                    <a:pt x="72" y="77"/>
                    <a:pt x="92" y="68"/>
                    <a:pt x="98" y="5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44"/>
            <p:cNvSpPr/>
            <p:nvPr/>
          </p:nvSpPr>
          <p:spPr>
            <a:xfrm>
              <a:off x="3801275" y="2482125"/>
              <a:ext cx="2850" cy="2700"/>
            </a:xfrm>
            <a:custGeom>
              <a:avLst/>
              <a:gdLst/>
              <a:ahLst/>
              <a:cxnLst/>
              <a:rect l="l" t="t" r="r" b="b"/>
              <a:pathLst>
                <a:path w="114" h="108" extrusionOk="0">
                  <a:moveTo>
                    <a:pt x="63" y="1"/>
                  </a:moveTo>
                  <a:cubicBezTo>
                    <a:pt x="43" y="1"/>
                    <a:pt x="21" y="11"/>
                    <a:pt x="8" y="36"/>
                  </a:cubicBezTo>
                  <a:cubicBezTo>
                    <a:pt x="0" y="60"/>
                    <a:pt x="8" y="93"/>
                    <a:pt x="33" y="101"/>
                  </a:cubicBezTo>
                  <a:cubicBezTo>
                    <a:pt x="40" y="105"/>
                    <a:pt x="47" y="107"/>
                    <a:pt x="54" y="107"/>
                  </a:cubicBezTo>
                  <a:cubicBezTo>
                    <a:pt x="73" y="107"/>
                    <a:pt x="92" y="94"/>
                    <a:pt x="98" y="76"/>
                  </a:cubicBezTo>
                  <a:cubicBezTo>
                    <a:pt x="114" y="52"/>
                    <a:pt x="106" y="20"/>
                    <a:pt x="81" y="4"/>
                  </a:cubicBezTo>
                  <a:cubicBezTo>
                    <a:pt x="76" y="2"/>
                    <a:pt x="7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4"/>
            <p:cNvSpPr/>
            <p:nvPr/>
          </p:nvSpPr>
          <p:spPr>
            <a:xfrm>
              <a:off x="3803300" y="248780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46" y="0"/>
                  </a:moveTo>
                  <a:cubicBezTo>
                    <a:pt x="26" y="0"/>
                    <a:pt x="7" y="10"/>
                    <a:pt x="0" y="28"/>
                  </a:cubicBezTo>
                  <a:lnTo>
                    <a:pt x="90" y="76"/>
                  </a:lnTo>
                  <a:cubicBezTo>
                    <a:pt x="106" y="52"/>
                    <a:pt x="90" y="20"/>
                    <a:pt x="65" y="4"/>
                  </a:cubicBezTo>
                  <a:cubicBezTo>
                    <a:pt x="59" y="1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4"/>
            <p:cNvSpPr/>
            <p:nvPr/>
          </p:nvSpPr>
          <p:spPr>
            <a:xfrm>
              <a:off x="3810600" y="2491350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44" y="1"/>
                  </a:moveTo>
                  <a:cubicBezTo>
                    <a:pt x="25" y="1"/>
                    <a:pt x="6" y="14"/>
                    <a:pt x="0" y="32"/>
                  </a:cubicBezTo>
                  <a:lnTo>
                    <a:pt x="90" y="72"/>
                  </a:lnTo>
                  <a:cubicBezTo>
                    <a:pt x="98" y="48"/>
                    <a:pt x="90" y="16"/>
                    <a:pt x="65" y="7"/>
                  </a:cubicBezTo>
                  <a:cubicBezTo>
                    <a:pt x="58" y="3"/>
                    <a:pt x="5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4"/>
            <p:cNvSpPr/>
            <p:nvPr/>
          </p:nvSpPr>
          <p:spPr>
            <a:xfrm>
              <a:off x="3808375" y="24859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0"/>
                  </a:moveTo>
                  <a:cubicBezTo>
                    <a:pt x="41" y="0"/>
                    <a:pt x="22" y="13"/>
                    <a:pt x="16" y="31"/>
                  </a:cubicBezTo>
                  <a:cubicBezTo>
                    <a:pt x="0" y="55"/>
                    <a:pt x="8" y="88"/>
                    <a:pt x="41" y="96"/>
                  </a:cubicBezTo>
                  <a:cubicBezTo>
                    <a:pt x="47" y="100"/>
                    <a:pt x="54" y="102"/>
                    <a:pt x="61" y="102"/>
                  </a:cubicBezTo>
                  <a:cubicBezTo>
                    <a:pt x="78" y="102"/>
                    <a:pt x="94" y="89"/>
                    <a:pt x="106" y="71"/>
                  </a:cubicBezTo>
                  <a:cubicBezTo>
                    <a:pt x="114" y="47"/>
                    <a:pt x="106" y="23"/>
                    <a:pt x="81" y="7"/>
                  </a:cubicBezTo>
                  <a:cubicBezTo>
                    <a:pt x="74" y="2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4"/>
            <p:cNvSpPr/>
            <p:nvPr/>
          </p:nvSpPr>
          <p:spPr>
            <a:xfrm>
              <a:off x="3815675" y="24896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2" y="0"/>
                  </a:moveTo>
                  <a:cubicBezTo>
                    <a:pt x="42" y="0"/>
                    <a:pt x="20" y="10"/>
                    <a:pt x="8" y="28"/>
                  </a:cubicBezTo>
                  <a:cubicBezTo>
                    <a:pt x="0" y="52"/>
                    <a:pt x="8" y="76"/>
                    <a:pt x="32" y="93"/>
                  </a:cubicBezTo>
                  <a:cubicBezTo>
                    <a:pt x="40" y="97"/>
                    <a:pt x="47" y="99"/>
                    <a:pt x="55" y="99"/>
                  </a:cubicBezTo>
                  <a:cubicBezTo>
                    <a:pt x="74" y="99"/>
                    <a:pt x="92" y="88"/>
                    <a:pt x="97" y="76"/>
                  </a:cubicBezTo>
                  <a:cubicBezTo>
                    <a:pt x="114" y="52"/>
                    <a:pt x="105" y="20"/>
                    <a:pt x="81" y="3"/>
                  </a:cubicBezTo>
                  <a:cubicBezTo>
                    <a:pt x="75" y="1"/>
                    <a:pt x="6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4"/>
            <p:cNvSpPr/>
            <p:nvPr/>
          </p:nvSpPr>
          <p:spPr>
            <a:xfrm>
              <a:off x="3822950" y="2493350"/>
              <a:ext cx="2675" cy="2325"/>
            </a:xfrm>
            <a:custGeom>
              <a:avLst/>
              <a:gdLst/>
              <a:ahLst/>
              <a:cxnLst/>
              <a:rect l="l" t="t" r="r" b="b"/>
              <a:pathLst>
                <a:path w="107" h="93" extrusionOk="0">
                  <a:moveTo>
                    <a:pt x="46" y="0"/>
                  </a:moveTo>
                  <a:cubicBezTo>
                    <a:pt x="30" y="0"/>
                    <a:pt x="14" y="9"/>
                    <a:pt x="9" y="25"/>
                  </a:cubicBezTo>
                  <a:cubicBezTo>
                    <a:pt x="1" y="49"/>
                    <a:pt x="9" y="73"/>
                    <a:pt x="33" y="90"/>
                  </a:cubicBezTo>
                  <a:cubicBezTo>
                    <a:pt x="40" y="92"/>
                    <a:pt x="47" y="93"/>
                    <a:pt x="54" y="93"/>
                  </a:cubicBezTo>
                  <a:cubicBezTo>
                    <a:pt x="73" y="93"/>
                    <a:pt x="92" y="85"/>
                    <a:pt x="98" y="73"/>
                  </a:cubicBezTo>
                  <a:cubicBezTo>
                    <a:pt x="106" y="49"/>
                    <a:pt x="98" y="17"/>
                    <a:pt x="74" y="9"/>
                  </a:cubicBezTo>
                  <a:cubicBezTo>
                    <a:pt x="65" y="3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4"/>
            <p:cNvSpPr/>
            <p:nvPr/>
          </p:nvSpPr>
          <p:spPr>
            <a:xfrm>
              <a:off x="3817700" y="24949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47" y="0"/>
                  </a:moveTo>
                  <a:cubicBezTo>
                    <a:pt x="29" y="0"/>
                    <a:pt x="12" y="9"/>
                    <a:pt x="0" y="28"/>
                  </a:cubicBezTo>
                  <a:lnTo>
                    <a:pt x="89" y="68"/>
                  </a:lnTo>
                  <a:cubicBezTo>
                    <a:pt x="106" y="44"/>
                    <a:pt x="89" y="20"/>
                    <a:pt x="65" y="3"/>
                  </a:cubicBezTo>
                  <a:cubicBezTo>
                    <a:pt x="59" y="1"/>
                    <a:pt x="53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4"/>
            <p:cNvSpPr/>
            <p:nvPr/>
          </p:nvSpPr>
          <p:spPr>
            <a:xfrm>
              <a:off x="3820925" y="2488675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0"/>
                    <a:pt x="33" y="66"/>
                  </a:cubicBezTo>
                  <a:cubicBezTo>
                    <a:pt x="42" y="72"/>
                    <a:pt x="52" y="74"/>
                    <a:pt x="61" y="74"/>
                  </a:cubicBezTo>
                  <a:cubicBezTo>
                    <a:pt x="78" y="74"/>
                    <a:pt x="93" y="65"/>
                    <a:pt x="98" y="5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4"/>
            <p:cNvSpPr/>
            <p:nvPr/>
          </p:nvSpPr>
          <p:spPr>
            <a:xfrm>
              <a:off x="3813850" y="2484825"/>
              <a:ext cx="2650" cy="1875"/>
            </a:xfrm>
            <a:custGeom>
              <a:avLst/>
              <a:gdLst/>
              <a:ahLst/>
              <a:cxnLst/>
              <a:rect l="l" t="t" r="r" b="b"/>
              <a:pathLst>
                <a:path w="106" h="75" extrusionOk="0">
                  <a:moveTo>
                    <a:pt x="16" y="1"/>
                  </a:moveTo>
                  <a:cubicBezTo>
                    <a:pt x="0" y="25"/>
                    <a:pt x="8" y="58"/>
                    <a:pt x="32" y="66"/>
                  </a:cubicBezTo>
                  <a:cubicBezTo>
                    <a:pt x="41" y="72"/>
                    <a:pt x="51" y="74"/>
                    <a:pt x="60" y="74"/>
                  </a:cubicBezTo>
                  <a:cubicBezTo>
                    <a:pt x="78" y="74"/>
                    <a:pt x="95" y="65"/>
                    <a:pt x="105" y="50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4"/>
            <p:cNvSpPr/>
            <p:nvPr/>
          </p:nvSpPr>
          <p:spPr>
            <a:xfrm>
              <a:off x="3806750" y="248097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16" y="1"/>
                  </a:moveTo>
                  <a:lnTo>
                    <a:pt x="16" y="1"/>
                  </a:lnTo>
                  <a:cubicBezTo>
                    <a:pt x="0" y="25"/>
                    <a:pt x="8" y="58"/>
                    <a:pt x="33" y="74"/>
                  </a:cubicBezTo>
                  <a:cubicBezTo>
                    <a:pt x="39" y="76"/>
                    <a:pt x="45" y="77"/>
                    <a:pt x="52" y="77"/>
                  </a:cubicBezTo>
                  <a:cubicBezTo>
                    <a:pt x="72" y="77"/>
                    <a:pt x="94" y="68"/>
                    <a:pt x="106" y="50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4"/>
            <p:cNvSpPr/>
            <p:nvPr/>
          </p:nvSpPr>
          <p:spPr>
            <a:xfrm>
              <a:off x="3797425" y="248995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0" y="0"/>
                  </a:moveTo>
                  <a:cubicBezTo>
                    <a:pt x="41" y="0"/>
                    <a:pt x="22" y="14"/>
                    <a:pt x="17" y="31"/>
                  </a:cubicBezTo>
                  <a:cubicBezTo>
                    <a:pt x="0" y="63"/>
                    <a:pt x="17" y="88"/>
                    <a:pt x="41" y="104"/>
                  </a:cubicBezTo>
                  <a:cubicBezTo>
                    <a:pt x="47" y="106"/>
                    <a:pt x="53" y="107"/>
                    <a:pt x="59" y="107"/>
                  </a:cubicBezTo>
                  <a:cubicBezTo>
                    <a:pt x="79" y="107"/>
                    <a:pt x="100" y="96"/>
                    <a:pt x="106" y="72"/>
                  </a:cubicBezTo>
                  <a:cubicBezTo>
                    <a:pt x="114" y="47"/>
                    <a:pt x="106" y="15"/>
                    <a:pt x="81" y="7"/>
                  </a:cubicBezTo>
                  <a:cubicBezTo>
                    <a:pt x="75" y="2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4"/>
            <p:cNvSpPr/>
            <p:nvPr/>
          </p:nvSpPr>
          <p:spPr>
            <a:xfrm>
              <a:off x="3799850" y="24955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7" y="1"/>
                  </a:moveTo>
                  <a:cubicBezTo>
                    <a:pt x="27" y="1"/>
                    <a:pt x="7" y="11"/>
                    <a:pt x="1" y="36"/>
                  </a:cubicBezTo>
                  <a:lnTo>
                    <a:pt x="90" y="68"/>
                  </a:lnTo>
                  <a:cubicBezTo>
                    <a:pt x="106" y="44"/>
                    <a:pt x="90" y="20"/>
                    <a:pt x="65" y="4"/>
                  </a:cubicBezTo>
                  <a:cubicBezTo>
                    <a:pt x="60" y="2"/>
                    <a:pt x="54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4"/>
            <p:cNvSpPr/>
            <p:nvPr/>
          </p:nvSpPr>
          <p:spPr>
            <a:xfrm>
              <a:off x="3807150" y="2498650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45" y="1"/>
                  </a:moveTo>
                  <a:cubicBezTo>
                    <a:pt x="28" y="1"/>
                    <a:pt x="12" y="14"/>
                    <a:pt x="0" y="32"/>
                  </a:cubicBezTo>
                  <a:lnTo>
                    <a:pt x="98" y="72"/>
                  </a:lnTo>
                  <a:cubicBezTo>
                    <a:pt x="106" y="48"/>
                    <a:pt x="98" y="15"/>
                    <a:pt x="65" y="7"/>
                  </a:cubicBezTo>
                  <a:cubicBezTo>
                    <a:pt x="59" y="3"/>
                    <a:pt x="52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4"/>
            <p:cNvSpPr/>
            <p:nvPr/>
          </p:nvSpPr>
          <p:spPr>
            <a:xfrm>
              <a:off x="3804925" y="249327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6" y="1"/>
                  </a:moveTo>
                  <a:cubicBezTo>
                    <a:pt x="38" y="1"/>
                    <a:pt x="21" y="11"/>
                    <a:pt x="8" y="36"/>
                  </a:cubicBezTo>
                  <a:cubicBezTo>
                    <a:pt x="0" y="60"/>
                    <a:pt x="8" y="85"/>
                    <a:pt x="33" y="101"/>
                  </a:cubicBezTo>
                  <a:cubicBezTo>
                    <a:pt x="39" y="103"/>
                    <a:pt x="45" y="104"/>
                    <a:pt x="52" y="104"/>
                  </a:cubicBezTo>
                  <a:cubicBezTo>
                    <a:pt x="72" y="104"/>
                    <a:pt x="92" y="95"/>
                    <a:pt x="98" y="76"/>
                  </a:cubicBezTo>
                  <a:cubicBezTo>
                    <a:pt x="114" y="44"/>
                    <a:pt x="106" y="20"/>
                    <a:pt x="73" y="3"/>
                  </a:cubicBezTo>
                  <a:cubicBezTo>
                    <a:pt x="68" y="2"/>
                    <a:pt x="62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4"/>
            <p:cNvSpPr/>
            <p:nvPr/>
          </p:nvSpPr>
          <p:spPr>
            <a:xfrm>
              <a:off x="3812225" y="24967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2" y="0"/>
                  </a:moveTo>
                  <a:cubicBezTo>
                    <a:pt x="42" y="0"/>
                    <a:pt x="22" y="9"/>
                    <a:pt x="16" y="28"/>
                  </a:cubicBezTo>
                  <a:cubicBezTo>
                    <a:pt x="0" y="52"/>
                    <a:pt x="16" y="76"/>
                    <a:pt x="41" y="92"/>
                  </a:cubicBezTo>
                  <a:cubicBezTo>
                    <a:pt x="47" y="94"/>
                    <a:pt x="53" y="95"/>
                    <a:pt x="60" y="95"/>
                  </a:cubicBezTo>
                  <a:cubicBezTo>
                    <a:pt x="80" y="95"/>
                    <a:pt x="100" y="86"/>
                    <a:pt x="106" y="68"/>
                  </a:cubicBezTo>
                  <a:cubicBezTo>
                    <a:pt x="114" y="44"/>
                    <a:pt x="106" y="11"/>
                    <a:pt x="81" y="3"/>
                  </a:cubicBezTo>
                  <a:cubicBezTo>
                    <a:pt x="75" y="1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44"/>
            <p:cNvSpPr/>
            <p:nvPr/>
          </p:nvSpPr>
          <p:spPr>
            <a:xfrm>
              <a:off x="3819725" y="2500025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48" y="1"/>
                  </a:moveTo>
                  <a:cubicBezTo>
                    <a:pt x="33" y="1"/>
                    <a:pt x="19" y="10"/>
                    <a:pt x="8" y="25"/>
                  </a:cubicBezTo>
                  <a:cubicBezTo>
                    <a:pt x="0" y="50"/>
                    <a:pt x="8" y="74"/>
                    <a:pt x="41" y="90"/>
                  </a:cubicBezTo>
                  <a:cubicBezTo>
                    <a:pt x="47" y="92"/>
                    <a:pt x="53" y="93"/>
                    <a:pt x="59" y="93"/>
                  </a:cubicBezTo>
                  <a:cubicBezTo>
                    <a:pt x="76" y="93"/>
                    <a:pt x="91" y="84"/>
                    <a:pt x="97" y="66"/>
                  </a:cubicBezTo>
                  <a:cubicBezTo>
                    <a:pt x="114" y="42"/>
                    <a:pt x="97" y="17"/>
                    <a:pt x="73" y="9"/>
                  </a:cubicBezTo>
                  <a:cubicBezTo>
                    <a:pt x="65" y="3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44"/>
            <p:cNvSpPr/>
            <p:nvPr/>
          </p:nvSpPr>
          <p:spPr>
            <a:xfrm>
              <a:off x="3814650" y="25017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46" y="1"/>
                  </a:moveTo>
                  <a:cubicBezTo>
                    <a:pt x="26" y="1"/>
                    <a:pt x="7" y="10"/>
                    <a:pt x="0" y="28"/>
                  </a:cubicBezTo>
                  <a:lnTo>
                    <a:pt x="90" y="69"/>
                  </a:lnTo>
                  <a:cubicBezTo>
                    <a:pt x="106" y="44"/>
                    <a:pt x="90" y="12"/>
                    <a:pt x="65" y="4"/>
                  </a:cubicBezTo>
                  <a:cubicBezTo>
                    <a:pt x="59" y="2"/>
                    <a:pt x="53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4"/>
            <p:cNvSpPr/>
            <p:nvPr/>
          </p:nvSpPr>
          <p:spPr>
            <a:xfrm>
              <a:off x="3817475" y="2495575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9" y="1"/>
                  </a:moveTo>
                  <a:cubicBezTo>
                    <a:pt x="1" y="25"/>
                    <a:pt x="9" y="49"/>
                    <a:pt x="33" y="65"/>
                  </a:cubicBezTo>
                  <a:cubicBezTo>
                    <a:pt x="40" y="68"/>
                    <a:pt x="46" y="69"/>
                    <a:pt x="53" y="69"/>
                  </a:cubicBezTo>
                  <a:cubicBezTo>
                    <a:pt x="72" y="69"/>
                    <a:pt x="92" y="59"/>
                    <a:pt x="98" y="41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4"/>
            <p:cNvSpPr/>
            <p:nvPr/>
          </p:nvSpPr>
          <p:spPr>
            <a:xfrm>
              <a:off x="3810200" y="249212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16" y="1"/>
                  </a:moveTo>
                  <a:lnTo>
                    <a:pt x="16" y="1"/>
                  </a:lnTo>
                  <a:cubicBezTo>
                    <a:pt x="0" y="25"/>
                    <a:pt x="8" y="49"/>
                    <a:pt x="41" y="66"/>
                  </a:cubicBezTo>
                  <a:cubicBezTo>
                    <a:pt x="47" y="68"/>
                    <a:pt x="53" y="69"/>
                    <a:pt x="59" y="69"/>
                  </a:cubicBezTo>
                  <a:cubicBezTo>
                    <a:pt x="77" y="69"/>
                    <a:pt x="93" y="60"/>
                    <a:pt x="106" y="41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4"/>
            <p:cNvSpPr/>
            <p:nvPr/>
          </p:nvSpPr>
          <p:spPr>
            <a:xfrm>
              <a:off x="3802900" y="248847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16" y="1"/>
                  </a:moveTo>
                  <a:lnTo>
                    <a:pt x="16" y="1"/>
                  </a:lnTo>
                  <a:cubicBezTo>
                    <a:pt x="0" y="33"/>
                    <a:pt x="16" y="58"/>
                    <a:pt x="41" y="74"/>
                  </a:cubicBezTo>
                  <a:cubicBezTo>
                    <a:pt x="47" y="76"/>
                    <a:pt x="53" y="77"/>
                    <a:pt x="59" y="77"/>
                  </a:cubicBezTo>
                  <a:cubicBezTo>
                    <a:pt x="77" y="77"/>
                    <a:pt x="93" y="68"/>
                    <a:pt x="106" y="49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44"/>
            <p:cNvSpPr/>
            <p:nvPr/>
          </p:nvSpPr>
          <p:spPr>
            <a:xfrm>
              <a:off x="3794175" y="249792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5" y="1"/>
                  </a:moveTo>
                  <a:cubicBezTo>
                    <a:pt x="35" y="1"/>
                    <a:pt x="15" y="12"/>
                    <a:pt x="9" y="36"/>
                  </a:cubicBezTo>
                  <a:cubicBezTo>
                    <a:pt x="1" y="61"/>
                    <a:pt x="9" y="93"/>
                    <a:pt x="41" y="101"/>
                  </a:cubicBezTo>
                  <a:cubicBezTo>
                    <a:pt x="47" y="103"/>
                    <a:pt x="53" y="104"/>
                    <a:pt x="58" y="104"/>
                  </a:cubicBezTo>
                  <a:cubicBezTo>
                    <a:pt x="76" y="104"/>
                    <a:pt x="94" y="94"/>
                    <a:pt x="106" y="69"/>
                  </a:cubicBezTo>
                  <a:cubicBezTo>
                    <a:pt x="114" y="44"/>
                    <a:pt x="106" y="12"/>
                    <a:pt x="74" y="4"/>
                  </a:cubicBezTo>
                  <a:cubicBezTo>
                    <a:pt x="68" y="2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44"/>
            <p:cNvSpPr/>
            <p:nvPr/>
          </p:nvSpPr>
          <p:spPr>
            <a:xfrm>
              <a:off x="3796825" y="25034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47" y="1"/>
                  </a:moveTo>
                  <a:cubicBezTo>
                    <a:pt x="27" y="1"/>
                    <a:pt x="6" y="11"/>
                    <a:pt x="0" y="36"/>
                  </a:cubicBezTo>
                  <a:lnTo>
                    <a:pt x="89" y="69"/>
                  </a:lnTo>
                  <a:cubicBezTo>
                    <a:pt x="105" y="44"/>
                    <a:pt x="89" y="12"/>
                    <a:pt x="65" y="4"/>
                  </a:cubicBezTo>
                  <a:cubicBezTo>
                    <a:pt x="59" y="2"/>
                    <a:pt x="5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4"/>
            <p:cNvSpPr/>
            <p:nvPr/>
          </p:nvSpPr>
          <p:spPr>
            <a:xfrm>
              <a:off x="3804300" y="25060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2" y="0"/>
                  </a:moveTo>
                  <a:cubicBezTo>
                    <a:pt x="31" y="0"/>
                    <a:pt x="8" y="15"/>
                    <a:pt x="1" y="35"/>
                  </a:cubicBezTo>
                  <a:lnTo>
                    <a:pt x="98" y="67"/>
                  </a:lnTo>
                  <a:cubicBezTo>
                    <a:pt x="106" y="43"/>
                    <a:pt x="90" y="18"/>
                    <a:pt x="66" y="2"/>
                  </a:cubicBezTo>
                  <a:cubicBezTo>
                    <a:pt x="62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4"/>
            <p:cNvSpPr/>
            <p:nvPr/>
          </p:nvSpPr>
          <p:spPr>
            <a:xfrm>
              <a:off x="3801675" y="25009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6" y="0"/>
                  </a:moveTo>
                  <a:cubicBezTo>
                    <a:pt x="36" y="0"/>
                    <a:pt x="20" y="13"/>
                    <a:pt x="9" y="31"/>
                  </a:cubicBezTo>
                  <a:cubicBezTo>
                    <a:pt x="1" y="55"/>
                    <a:pt x="17" y="88"/>
                    <a:pt x="41" y="96"/>
                  </a:cubicBezTo>
                  <a:cubicBezTo>
                    <a:pt x="47" y="98"/>
                    <a:pt x="54" y="99"/>
                    <a:pt x="60" y="99"/>
                  </a:cubicBezTo>
                  <a:cubicBezTo>
                    <a:pt x="80" y="99"/>
                    <a:pt x="100" y="90"/>
                    <a:pt x="106" y="71"/>
                  </a:cubicBezTo>
                  <a:cubicBezTo>
                    <a:pt x="114" y="39"/>
                    <a:pt x="106" y="15"/>
                    <a:pt x="82" y="7"/>
                  </a:cubicBezTo>
                  <a:cubicBezTo>
                    <a:pt x="73" y="2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4"/>
            <p:cNvSpPr/>
            <p:nvPr/>
          </p:nvSpPr>
          <p:spPr>
            <a:xfrm>
              <a:off x="3809375" y="250382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5" y="0"/>
                  </a:moveTo>
                  <a:cubicBezTo>
                    <a:pt x="35" y="0"/>
                    <a:pt x="15" y="11"/>
                    <a:pt x="9" y="35"/>
                  </a:cubicBezTo>
                  <a:cubicBezTo>
                    <a:pt x="1" y="60"/>
                    <a:pt x="9" y="84"/>
                    <a:pt x="33" y="92"/>
                  </a:cubicBezTo>
                  <a:cubicBezTo>
                    <a:pt x="42" y="97"/>
                    <a:pt x="51" y="99"/>
                    <a:pt x="58" y="99"/>
                  </a:cubicBezTo>
                  <a:cubicBezTo>
                    <a:pt x="78" y="99"/>
                    <a:pt x="92" y="85"/>
                    <a:pt x="98" y="68"/>
                  </a:cubicBezTo>
                  <a:cubicBezTo>
                    <a:pt x="106" y="44"/>
                    <a:pt x="98" y="19"/>
                    <a:pt x="74" y="3"/>
                  </a:cubicBezTo>
                  <a:cubicBezTo>
                    <a:pt x="68" y="1"/>
                    <a:pt x="6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44"/>
            <p:cNvSpPr/>
            <p:nvPr/>
          </p:nvSpPr>
          <p:spPr>
            <a:xfrm>
              <a:off x="3816875" y="2506850"/>
              <a:ext cx="2875" cy="2300"/>
            </a:xfrm>
            <a:custGeom>
              <a:avLst/>
              <a:gdLst/>
              <a:ahLst/>
              <a:cxnLst/>
              <a:rect l="l" t="t" r="r" b="b"/>
              <a:pathLst>
                <a:path w="115" h="92" extrusionOk="0">
                  <a:moveTo>
                    <a:pt x="54" y="1"/>
                  </a:moveTo>
                  <a:cubicBezTo>
                    <a:pt x="35" y="1"/>
                    <a:pt x="15" y="10"/>
                    <a:pt x="9" y="28"/>
                  </a:cubicBezTo>
                  <a:cubicBezTo>
                    <a:pt x="1" y="52"/>
                    <a:pt x="17" y="77"/>
                    <a:pt x="41" y="85"/>
                  </a:cubicBezTo>
                  <a:cubicBezTo>
                    <a:pt x="48" y="89"/>
                    <a:pt x="55" y="91"/>
                    <a:pt x="61" y="91"/>
                  </a:cubicBezTo>
                  <a:cubicBezTo>
                    <a:pt x="78" y="91"/>
                    <a:pt x="94" y="78"/>
                    <a:pt x="106" y="60"/>
                  </a:cubicBezTo>
                  <a:cubicBezTo>
                    <a:pt x="114" y="44"/>
                    <a:pt x="98" y="12"/>
                    <a:pt x="74" y="4"/>
                  </a:cubicBezTo>
                  <a:cubicBezTo>
                    <a:pt x="68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4"/>
            <p:cNvSpPr/>
            <p:nvPr/>
          </p:nvSpPr>
          <p:spPr>
            <a:xfrm>
              <a:off x="3811800" y="2508875"/>
              <a:ext cx="2675" cy="1525"/>
            </a:xfrm>
            <a:custGeom>
              <a:avLst/>
              <a:gdLst/>
              <a:ahLst/>
              <a:cxnLst/>
              <a:rect l="l" t="t" r="r" b="b"/>
              <a:pathLst>
                <a:path w="107" h="61" extrusionOk="0">
                  <a:moveTo>
                    <a:pt x="47" y="1"/>
                  </a:moveTo>
                  <a:cubicBezTo>
                    <a:pt x="27" y="1"/>
                    <a:pt x="7" y="10"/>
                    <a:pt x="1" y="28"/>
                  </a:cubicBezTo>
                  <a:lnTo>
                    <a:pt x="98" y="60"/>
                  </a:lnTo>
                  <a:cubicBezTo>
                    <a:pt x="106" y="36"/>
                    <a:pt x="90" y="12"/>
                    <a:pt x="66" y="4"/>
                  </a:cubicBezTo>
                  <a:cubicBezTo>
                    <a:pt x="60" y="2"/>
                    <a:pt x="5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4"/>
            <p:cNvSpPr/>
            <p:nvPr/>
          </p:nvSpPr>
          <p:spPr>
            <a:xfrm>
              <a:off x="3814450" y="250247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8" y="57"/>
                    <a:pt x="33" y="65"/>
                  </a:cubicBezTo>
                  <a:cubicBezTo>
                    <a:pt x="41" y="67"/>
                    <a:pt x="49" y="68"/>
                    <a:pt x="55" y="68"/>
                  </a:cubicBezTo>
                  <a:cubicBezTo>
                    <a:pt x="76" y="68"/>
                    <a:pt x="92" y="59"/>
                    <a:pt x="98" y="41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4"/>
            <p:cNvSpPr/>
            <p:nvPr/>
          </p:nvSpPr>
          <p:spPr>
            <a:xfrm>
              <a:off x="3806950" y="249942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7" y="57"/>
                    <a:pt x="41" y="66"/>
                  </a:cubicBezTo>
                  <a:cubicBezTo>
                    <a:pt x="47" y="68"/>
                    <a:pt x="54" y="69"/>
                    <a:pt x="60" y="69"/>
                  </a:cubicBezTo>
                  <a:cubicBezTo>
                    <a:pt x="80" y="69"/>
                    <a:pt x="100" y="59"/>
                    <a:pt x="106" y="41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4"/>
            <p:cNvSpPr/>
            <p:nvPr/>
          </p:nvSpPr>
          <p:spPr>
            <a:xfrm>
              <a:off x="3799650" y="24964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4"/>
                    <a:pt x="9" y="57"/>
                    <a:pt x="33" y="65"/>
                  </a:cubicBezTo>
                  <a:cubicBezTo>
                    <a:pt x="39" y="67"/>
                    <a:pt x="45" y="68"/>
                    <a:pt x="51" y="68"/>
                  </a:cubicBezTo>
                  <a:cubicBezTo>
                    <a:pt x="71" y="68"/>
                    <a:pt x="92" y="57"/>
                    <a:pt x="98" y="32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4"/>
            <p:cNvSpPr/>
            <p:nvPr/>
          </p:nvSpPr>
          <p:spPr>
            <a:xfrm>
              <a:off x="3791350" y="2506075"/>
              <a:ext cx="2850" cy="2750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60" y="0"/>
                  </a:moveTo>
                  <a:cubicBezTo>
                    <a:pt x="38" y="0"/>
                    <a:pt x="15" y="15"/>
                    <a:pt x="8" y="35"/>
                  </a:cubicBezTo>
                  <a:cubicBezTo>
                    <a:pt x="0" y="67"/>
                    <a:pt x="8" y="91"/>
                    <a:pt x="41" y="108"/>
                  </a:cubicBezTo>
                  <a:cubicBezTo>
                    <a:pt x="45" y="109"/>
                    <a:pt x="49" y="110"/>
                    <a:pt x="53" y="110"/>
                  </a:cubicBezTo>
                  <a:cubicBezTo>
                    <a:pt x="73" y="110"/>
                    <a:pt x="92" y="94"/>
                    <a:pt x="105" y="67"/>
                  </a:cubicBezTo>
                  <a:cubicBezTo>
                    <a:pt x="114" y="43"/>
                    <a:pt x="97" y="10"/>
                    <a:pt x="73" y="2"/>
                  </a:cubicBezTo>
                  <a:cubicBezTo>
                    <a:pt x="69" y="1"/>
                    <a:pt x="6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44"/>
            <p:cNvSpPr/>
            <p:nvPr/>
          </p:nvSpPr>
          <p:spPr>
            <a:xfrm>
              <a:off x="3794175" y="251132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50" y="1"/>
                  </a:moveTo>
                  <a:cubicBezTo>
                    <a:pt x="25" y="1"/>
                    <a:pt x="7" y="17"/>
                    <a:pt x="1" y="44"/>
                  </a:cubicBezTo>
                  <a:lnTo>
                    <a:pt x="98" y="68"/>
                  </a:lnTo>
                  <a:cubicBezTo>
                    <a:pt x="98" y="44"/>
                    <a:pt x="90" y="11"/>
                    <a:pt x="65" y="3"/>
                  </a:cubicBezTo>
                  <a:cubicBezTo>
                    <a:pt x="60" y="2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44"/>
            <p:cNvSpPr/>
            <p:nvPr/>
          </p:nvSpPr>
          <p:spPr>
            <a:xfrm>
              <a:off x="3801875" y="25137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45" y="0"/>
                  </a:moveTo>
                  <a:cubicBezTo>
                    <a:pt x="25" y="0"/>
                    <a:pt x="7" y="15"/>
                    <a:pt x="1" y="35"/>
                  </a:cubicBezTo>
                  <a:lnTo>
                    <a:pt x="90" y="59"/>
                  </a:lnTo>
                  <a:cubicBezTo>
                    <a:pt x="98" y="35"/>
                    <a:pt x="90" y="10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4"/>
            <p:cNvSpPr/>
            <p:nvPr/>
          </p:nvSpPr>
          <p:spPr>
            <a:xfrm>
              <a:off x="3799050" y="250867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2" y="1"/>
                  </a:moveTo>
                  <a:cubicBezTo>
                    <a:pt x="30" y="1"/>
                    <a:pt x="14" y="11"/>
                    <a:pt x="8" y="36"/>
                  </a:cubicBezTo>
                  <a:cubicBezTo>
                    <a:pt x="0" y="60"/>
                    <a:pt x="16" y="93"/>
                    <a:pt x="41" y="101"/>
                  </a:cubicBezTo>
                  <a:cubicBezTo>
                    <a:pt x="45" y="102"/>
                    <a:pt x="50" y="103"/>
                    <a:pt x="54" y="103"/>
                  </a:cubicBezTo>
                  <a:cubicBezTo>
                    <a:pt x="76" y="103"/>
                    <a:pt x="99" y="88"/>
                    <a:pt x="106" y="68"/>
                  </a:cubicBezTo>
                  <a:cubicBezTo>
                    <a:pt x="114" y="36"/>
                    <a:pt x="97" y="12"/>
                    <a:pt x="73" y="4"/>
                  </a:cubicBezTo>
                  <a:cubicBezTo>
                    <a:pt x="66" y="2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4"/>
            <p:cNvSpPr/>
            <p:nvPr/>
          </p:nvSpPr>
          <p:spPr>
            <a:xfrm>
              <a:off x="3806750" y="251112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60"/>
                    <a:pt x="16" y="92"/>
                    <a:pt x="41" y="100"/>
                  </a:cubicBezTo>
                  <a:cubicBezTo>
                    <a:pt x="45" y="102"/>
                    <a:pt x="50" y="102"/>
                    <a:pt x="54" y="102"/>
                  </a:cubicBezTo>
                  <a:cubicBezTo>
                    <a:pt x="76" y="102"/>
                    <a:pt x="99" y="88"/>
                    <a:pt x="106" y="68"/>
                  </a:cubicBezTo>
                  <a:cubicBezTo>
                    <a:pt x="114" y="43"/>
                    <a:pt x="98" y="11"/>
                    <a:pt x="73" y="3"/>
                  </a:cubicBezTo>
                  <a:cubicBezTo>
                    <a:pt x="68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4"/>
            <p:cNvSpPr/>
            <p:nvPr/>
          </p:nvSpPr>
          <p:spPr>
            <a:xfrm>
              <a:off x="3814450" y="2513775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52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1"/>
                    <a:pt x="17" y="83"/>
                    <a:pt x="41" y="92"/>
                  </a:cubicBezTo>
                  <a:cubicBezTo>
                    <a:pt x="45" y="93"/>
                    <a:pt x="50" y="94"/>
                    <a:pt x="54" y="94"/>
                  </a:cubicBezTo>
                  <a:cubicBezTo>
                    <a:pt x="76" y="94"/>
                    <a:pt x="99" y="79"/>
                    <a:pt x="106" y="59"/>
                  </a:cubicBezTo>
                  <a:cubicBezTo>
                    <a:pt x="114" y="35"/>
                    <a:pt x="98" y="10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4"/>
            <p:cNvSpPr/>
            <p:nvPr/>
          </p:nvSpPr>
          <p:spPr>
            <a:xfrm>
              <a:off x="3809575" y="2516000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44" y="0"/>
                  </a:moveTo>
                  <a:cubicBezTo>
                    <a:pt x="23" y="0"/>
                    <a:pt x="1" y="15"/>
                    <a:pt x="1" y="35"/>
                  </a:cubicBezTo>
                  <a:lnTo>
                    <a:pt x="90" y="67"/>
                  </a:lnTo>
                  <a:cubicBezTo>
                    <a:pt x="98" y="43"/>
                    <a:pt x="82" y="11"/>
                    <a:pt x="58" y="3"/>
                  </a:cubicBezTo>
                  <a:cubicBezTo>
                    <a:pt x="53" y="1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4"/>
            <p:cNvSpPr/>
            <p:nvPr/>
          </p:nvSpPr>
          <p:spPr>
            <a:xfrm>
              <a:off x="3811600" y="25095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0"/>
                  </a:moveTo>
                  <a:cubicBezTo>
                    <a:pt x="1" y="24"/>
                    <a:pt x="17" y="57"/>
                    <a:pt x="41" y="65"/>
                  </a:cubicBezTo>
                  <a:cubicBezTo>
                    <a:pt x="46" y="66"/>
                    <a:pt x="50" y="67"/>
                    <a:pt x="55" y="67"/>
                  </a:cubicBezTo>
                  <a:cubicBezTo>
                    <a:pt x="76" y="67"/>
                    <a:pt x="100" y="52"/>
                    <a:pt x="106" y="32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4"/>
            <p:cNvSpPr/>
            <p:nvPr/>
          </p:nvSpPr>
          <p:spPr>
            <a:xfrm>
              <a:off x="3804100" y="25069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17" y="57"/>
                    <a:pt x="41" y="66"/>
                  </a:cubicBezTo>
                  <a:cubicBezTo>
                    <a:pt x="46" y="67"/>
                    <a:pt x="50" y="68"/>
                    <a:pt x="55" y="68"/>
                  </a:cubicBezTo>
                  <a:cubicBezTo>
                    <a:pt x="76" y="68"/>
                    <a:pt x="100" y="53"/>
                    <a:pt x="106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4"/>
            <p:cNvSpPr/>
            <p:nvPr/>
          </p:nvSpPr>
          <p:spPr>
            <a:xfrm>
              <a:off x="3796600" y="2504300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9" y="57"/>
                    <a:pt x="33" y="65"/>
                  </a:cubicBezTo>
                  <a:cubicBezTo>
                    <a:pt x="39" y="67"/>
                    <a:pt x="45" y="67"/>
                    <a:pt x="50" y="67"/>
                  </a:cubicBezTo>
                  <a:cubicBezTo>
                    <a:pt x="74" y="67"/>
                    <a:pt x="92" y="53"/>
                    <a:pt x="98" y="33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44"/>
            <p:cNvSpPr/>
            <p:nvPr/>
          </p:nvSpPr>
          <p:spPr>
            <a:xfrm>
              <a:off x="3788900" y="2514375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3" y="1"/>
                  </a:moveTo>
                  <a:cubicBezTo>
                    <a:pt x="33" y="1"/>
                    <a:pt x="16" y="16"/>
                    <a:pt x="9" y="43"/>
                  </a:cubicBezTo>
                  <a:cubicBezTo>
                    <a:pt x="1" y="68"/>
                    <a:pt x="17" y="100"/>
                    <a:pt x="41" y="100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100" y="88"/>
                    <a:pt x="106" y="68"/>
                  </a:cubicBezTo>
                  <a:cubicBezTo>
                    <a:pt x="106" y="35"/>
                    <a:pt x="98" y="11"/>
                    <a:pt x="66" y="3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44"/>
            <p:cNvSpPr/>
            <p:nvPr/>
          </p:nvSpPr>
          <p:spPr>
            <a:xfrm>
              <a:off x="3791950" y="251950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57" y="0"/>
                  </a:moveTo>
                  <a:cubicBezTo>
                    <a:pt x="33" y="0"/>
                    <a:pt x="9" y="17"/>
                    <a:pt x="0" y="41"/>
                  </a:cubicBezTo>
                  <a:lnTo>
                    <a:pt x="98" y="65"/>
                  </a:lnTo>
                  <a:cubicBezTo>
                    <a:pt x="106" y="41"/>
                    <a:pt x="90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4"/>
            <p:cNvSpPr/>
            <p:nvPr/>
          </p:nvSpPr>
          <p:spPr>
            <a:xfrm>
              <a:off x="3799650" y="25214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2" y="0"/>
                  </a:moveTo>
                  <a:cubicBezTo>
                    <a:pt x="30" y="0"/>
                    <a:pt x="7" y="15"/>
                    <a:pt x="1" y="35"/>
                  </a:cubicBezTo>
                  <a:lnTo>
                    <a:pt x="98" y="59"/>
                  </a:lnTo>
                  <a:cubicBezTo>
                    <a:pt x="106" y="35"/>
                    <a:pt x="90" y="11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4"/>
            <p:cNvSpPr/>
            <p:nvPr/>
          </p:nvSpPr>
          <p:spPr>
            <a:xfrm>
              <a:off x="3796600" y="2516450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74" y="1"/>
                  </a:moveTo>
                  <a:cubicBezTo>
                    <a:pt x="50" y="1"/>
                    <a:pt x="17" y="17"/>
                    <a:pt x="9" y="41"/>
                  </a:cubicBezTo>
                  <a:cubicBezTo>
                    <a:pt x="1" y="66"/>
                    <a:pt x="17" y="98"/>
                    <a:pt x="50" y="106"/>
                  </a:cubicBezTo>
                  <a:cubicBezTo>
                    <a:pt x="74" y="106"/>
                    <a:pt x="98" y="90"/>
                    <a:pt x="106" y="66"/>
                  </a:cubicBezTo>
                  <a:cubicBezTo>
                    <a:pt x="114" y="41"/>
                    <a:pt x="98" y="9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44"/>
            <p:cNvSpPr/>
            <p:nvPr/>
          </p:nvSpPr>
          <p:spPr>
            <a:xfrm>
              <a:off x="3804525" y="25186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60"/>
                    <a:pt x="16" y="92"/>
                    <a:pt x="41" y="100"/>
                  </a:cubicBezTo>
                  <a:cubicBezTo>
                    <a:pt x="65" y="100"/>
                    <a:pt x="97" y="92"/>
                    <a:pt x="105" y="60"/>
                  </a:cubicBezTo>
                  <a:cubicBezTo>
                    <a:pt x="114" y="35"/>
                    <a:pt x="97" y="11"/>
                    <a:pt x="65" y="3"/>
                  </a:cubicBez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4"/>
            <p:cNvSpPr/>
            <p:nvPr/>
          </p:nvSpPr>
          <p:spPr>
            <a:xfrm>
              <a:off x="3812425" y="2520850"/>
              <a:ext cx="2650" cy="2325"/>
            </a:xfrm>
            <a:custGeom>
              <a:avLst/>
              <a:gdLst/>
              <a:ahLst/>
              <a:cxnLst/>
              <a:rect l="l" t="t" r="r" b="b"/>
              <a:pathLst>
                <a:path w="106" h="93" extrusionOk="0">
                  <a:moveTo>
                    <a:pt x="52" y="1"/>
                  </a:moveTo>
                  <a:cubicBezTo>
                    <a:pt x="30" y="1"/>
                    <a:pt x="7" y="16"/>
                    <a:pt x="0" y="36"/>
                  </a:cubicBezTo>
                  <a:cubicBezTo>
                    <a:pt x="0" y="60"/>
                    <a:pt x="17" y="84"/>
                    <a:pt x="41" y="92"/>
                  </a:cubicBezTo>
                  <a:cubicBezTo>
                    <a:pt x="65" y="92"/>
                    <a:pt x="98" y="84"/>
                    <a:pt x="98" y="60"/>
                  </a:cubicBezTo>
                  <a:cubicBezTo>
                    <a:pt x="106" y="36"/>
                    <a:pt x="89" y="11"/>
                    <a:pt x="65" y="3"/>
                  </a:cubicBezTo>
                  <a:cubicBezTo>
                    <a:pt x="61" y="2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44"/>
            <p:cNvSpPr/>
            <p:nvPr/>
          </p:nvSpPr>
          <p:spPr>
            <a:xfrm>
              <a:off x="3807550" y="25233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57" y="0"/>
                  </a:moveTo>
                  <a:cubicBezTo>
                    <a:pt x="33" y="0"/>
                    <a:pt x="9" y="8"/>
                    <a:pt x="1" y="41"/>
                  </a:cubicBezTo>
                  <a:lnTo>
                    <a:pt x="98" y="57"/>
                  </a:lnTo>
                  <a:cubicBezTo>
                    <a:pt x="106" y="33"/>
                    <a:pt x="90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4"/>
            <p:cNvSpPr/>
            <p:nvPr/>
          </p:nvSpPr>
          <p:spPr>
            <a:xfrm>
              <a:off x="3809375" y="2516850"/>
              <a:ext cx="2450" cy="1525"/>
            </a:xfrm>
            <a:custGeom>
              <a:avLst/>
              <a:gdLst/>
              <a:ahLst/>
              <a:cxnLst/>
              <a:rect l="l" t="t" r="r" b="b"/>
              <a:pathLst>
                <a:path w="98" h="61" extrusionOk="0">
                  <a:moveTo>
                    <a:pt x="9" y="1"/>
                  </a:moveTo>
                  <a:cubicBezTo>
                    <a:pt x="1" y="25"/>
                    <a:pt x="17" y="58"/>
                    <a:pt x="41" y="58"/>
                  </a:cubicBezTo>
                  <a:cubicBezTo>
                    <a:pt x="47" y="60"/>
                    <a:pt x="54" y="61"/>
                    <a:pt x="60" y="61"/>
                  </a:cubicBezTo>
                  <a:cubicBezTo>
                    <a:pt x="80" y="61"/>
                    <a:pt x="98" y="52"/>
                    <a:pt x="98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4"/>
            <p:cNvSpPr/>
            <p:nvPr/>
          </p:nvSpPr>
          <p:spPr>
            <a:xfrm>
              <a:off x="3801675" y="2514625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17" y="58"/>
                    <a:pt x="41" y="66"/>
                  </a:cubicBezTo>
                  <a:cubicBezTo>
                    <a:pt x="65" y="66"/>
                    <a:pt x="98" y="58"/>
                    <a:pt x="98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4"/>
            <p:cNvSpPr/>
            <p:nvPr/>
          </p:nvSpPr>
          <p:spPr>
            <a:xfrm>
              <a:off x="3793975" y="251240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9" y="1"/>
                  </a:moveTo>
                  <a:cubicBezTo>
                    <a:pt x="0" y="25"/>
                    <a:pt x="17" y="57"/>
                    <a:pt x="41" y="65"/>
                  </a:cubicBezTo>
                  <a:cubicBezTo>
                    <a:pt x="65" y="65"/>
                    <a:pt x="98" y="57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4"/>
            <p:cNvSpPr/>
            <p:nvPr/>
          </p:nvSpPr>
          <p:spPr>
            <a:xfrm>
              <a:off x="3802700" y="252617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65" y="1"/>
                  </a:moveTo>
                  <a:cubicBezTo>
                    <a:pt x="41" y="1"/>
                    <a:pt x="8" y="17"/>
                    <a:pt x="8" y="41"/>
                  </a:cubicBezTo>
                  <a:cubicBezTo>
                    <a:pt x="0" y="66"/>
                    <a:pt x="16" y="90"/>
                    <a:pt x="49" y="98"/>
                  </a:cubicBezTo>
                  <a:cubicBezTo>
                    <a:pt x="53" y="100"/>
                    <a:pt x="57" y="100"/>
                    <a:pt x="61" y="100"/>
                  </a:cubicBezTo>
                  <a:cubicBezTo>
                    <a:pt x="81" y="100"/>
                    <a:pt x="99" y="85"/>
                    <a:pt x="106" y="58"/>
                  </a:cubicBezTo>
                  <a:cubicBezTo>
                    <a:pt x="106" y="33"/>
                    <a:pt x="89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4"/>
            <p:cNvSpPr/>
            <p:nvPr/>
          </p:nvSpPr>
          <p:spPr>
            <a:xfrm>
              <a:off x="3810600" y="2527950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52" y="1"/>
                  </a:moveTo>
                  <a:cubicBezTo>
                    <a:pt x="30" y="1"/>
                    <a:pt x="8" y="15"/>
                    <a:pt x="8" y="35"/>
                  </a:cubicBezTo>
                  <a:cubicBezTo>
                    <a:pt x="0" y="60"/>
                    <a:pt x="17" y="84"/>
                    <a:pt x="49" y="92"/>
                  </a:cubicBezTo>
                  <a:cubicBezTo>
                    <a:pt x="53" y="93"/>
                    <a:pt x="58" y="94"/>
                    <a:pt x="62" y="94"/>
                  </a:cubicBezTo>
                  <a:cubicBezTo>
                    <a:pt x="81" y="94"/>
                    <a:pt x="99" y="80"/>
                    <a:pt x="106" y="60"/>
                  </a:cubicBezTo>
                  <a:cubicBezTo>
                    <a:pt x="106" y="35"/>
                    <a:pt x="90" y="11"/>
                    <a:pt x="65" y="3"/>
                  </a:cubicBez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4"/>
            <p:cNvSpPr/>
            <p:nvPr/>
          </p:nvSpPr>
          <p:spPr>
            <a:xfrm>
              <a:off x="3805925" y="25308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45" y="0"/>
                  </a:moveTo>
                  <a:cubicBezTo>
                    <a:pt x="25" y="0"/>
                    <a:pt x="8" y="15"/>
                    <a:pt x="1" y="35"/>
                  </a:cubicBezTo>
                  <a:lnTo>
                    <a:pt x="98" y="59"/>
                  </a:lnTo>
                  <a:cubicBezTo>
                    <a:pt x="106" y="35"/>
                    <a:pt x="90" y="10"/>
                    <a:pt x="58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44"/>
            <p:cNvSpPr/>
            <p:nvPr/>
          </p:nvSpPr>
          <p:spPr>
            <a:xfrm>
              <a:off x="3807350" y="25243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17" y="50"/>
                    <a:pt x="49" y="58"/>
                  </a:cubicBezTo>
                  <a:cubicBezTo>
                    <a:pt x="74" y="58"/>
                    <a:pt x="98" y="50"/>
                    <a:pt x="106" y="17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44"/>
            <p:cNvSpPr/>
            <p:nvPr/>
          </p:nvSpPr>
          <p:spPr>
            <a:xfrm>
              <a:off x="3799650" y="2522325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1" y="1"/>
                  </a:moveTo>
                  <a:cubicBezTo>
                    <a:pt x="1" y="33"/>
                    <a:pt x="17" y="58"/>
                    <a:pt x="41" y="66"/>
                  </a:cubicBezTo>
                  <a:cubicBezTo>
                    <a:pt x="65" y="66"/>
                    <a:pt x="98" y="49"/>
                    <a:pt x="98" y="2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4"/>
            <p:cNvSpPr/>
            <p:nvPr/>
          </p:nvSpPr>
          <p:spPr>
            <a:xfrm>
              <a:off x="3791750" y="25205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1"/>
                  </a:moveTo>
                  <a:cubicBezTo>
                    <a:pt x="0" y="33"/>
                    <a:pt x="17" y="58"/>
                    <a:pt x="41" y="66"/>
                  </a:cubicBezTo>
                  <a:cubicBezTo>
                    <a:pt x="45" y="67"/>
                    <a:pt x="49" y="67"/>
                    <a:pt x="53" y="67"/>
                  </a:cubicBezTo>
                  <a:cubicBezTo>
                    <a:pt x="80" y="67"/>
                    <a:pt x="99" y="46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4"/>
            <p:cNvSpPr/>
            <p:nvPr/>
          </p:nvSpPr>
          <p:spPr>
            <a:xfrm>
              <a:off x="3805725" y="25316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33"/>
                    <a:pt x="25" y="58"/>
                    <a:pt x="49" y="58"/>
                  </a:cubicBezTo>
                  <a:cubicBezTo>
                    <a:pt x="54" y="59"/>
                    <a:pt x="58" y="60"/>
                    <a:pt x="63" y="60"/>
                  </a:cubicBezTo>
                  <a:cubicBezTo>
                    <a:pt x="84" y="60"/>
                    <a:pt x="106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4"/>
            <p:cNvSpPr/>
            <p:nvPr/>
          </p:nvSpPr>
          <p:spPr>
            <a:xfrm>
              <a:off x="3671150" y="3285475"/>
              <a:ext cx="1425" cy="2650"/>
            </a:xfrm>
            <a:custGeom>
              <a:avLst/>
              <a:gdLst/>
              <a:ahLst/>
              <a:cxnLst/>
              <a:rect l="l" t="t" r="r" b="b"/>
              <a:pathLst>
                <a:path w="57" h="106" extrusionOk="0">
                  <a:moveTo>
                    <a:pt x="57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0" y="82"/>
                    <a:pt x="25" y="106"/>
                    <a:pt x="49" y="106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4"/>
            <p:cNvSpPr/>
            <p:nvPr/>
          </p:nvSpPr>
          <p:spPr>
            <a:xfrm>
              <a:off x="3671750" y="32775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49" y="0"/>
                  </a:moveTo>
                  <a:cubicBezTo>
                    <a:pt x="25" y="0"/>
                    <a:pt x="1" y="17"/>
                    <a:pt x="1" y="49"/>
                  </a:cubicBezTo>
                  <a:cubicBezTo>
                    <a:pt x="1" y="73"/>
                    <a:pt x="17" y="98"/>
                    <a:pt x="41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4"/>
            <p:cNvSpPr/>
            <p:nvPr/>
          </p:nvSpPr>
          <p:spPr>
            <a:xfrm>
              <a:off x="3672150" y="326947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57" y="0"/>
                  </a:moveTo>
                  <a:cubicBezTo>
                    <a:pt x="25" y="0"/>
                    <a:pt x="1" y="24"/>
                    <a:pt x="1" y="49"/>
                  </a:cubicBezTo>
                  <a:cubicBezTo>
                    <a:pt x="1" y="73"/>
                    <a:pt x="17" y="97"/>
                    <a:pt x="49" y="10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4"/>
            <p:cNvSpPr/>
            <p:nvPr/>
          </p:nvSpPr>
          <p:spPr>
            <a:xfrm>
              <a:off x="3667700" y="32732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7" y="0"/>
                  </a:moveTo>
                  <a:cubicBezTo>
                    <a:pt x="27" y="0"/>
                    <a:pt x="7" y="22"/>
                    <a:pt x="0" y="43"/>
                  </a:cubicBezTo>
                  <a:cubicBezTo>
                    <a:pt x="0" y="75"/>
                    <a:pt x="25" y="99"/>
                    <a:pt x="49" y="99"/>
                  </a:cubicBezTo>
                  <a:cubicBezTo>
                    <a:pt x="73" y="99"/>
                    <a:pt x="98" y="83"/>
                    <a:pt x="106" y="51"/>
                  </a:cubicBezTo>
                  <a:cubicBezTo>
                    <a:pt x="106" y="26"/>
                    <a:pt x="81" y="2"/>
                    <a:pt x="57" y="2"/>
                  </a:cubicBezTo>
                  <a:cubicBezTo>
                    <a:pt x="54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4"/>
            <p:cNvSpPr/>
            <p:nvPr/>
          </p:nvSpPr>
          <p:spPr>
            <a:xfrm>
              <a:off x="3667100" y="32813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7" y="1"/>
                  </a:moveTo>
                  <a:cubicBezTo>
                    <a:pt x="26" y="1"/>
                    <a:pt x="7" y="22"/>
                    <a:pt x="0" y="43"/>
                  </a:cubicBezTo>
                  <a:cubicBezTo>
                    <a:pt x="0" y="75"/>
                    <a:pt x="24" y="100"/>
                    <a:pt x="49" y="100"/>
                  </a:cubicBezTo>
                  <a:cubicBezTo>
                    <a:pt x="81" y="100"/>
                    <a:pt x="105" y="83"/>
                    <a:pt x="105" y="51"/>
                  </a:cubicBezTo>
                  <a:cubicBezTo>
                    <a:pt x="105" y="27"/>
                    <a:pt x="89" y="2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44"/>
            <p:cNvSpPr/>
            <p:nvPr/>
          </p:nvSpPr>
          <p:spPr>
            <a:xfrm>
              <a:off x="3676200" y="3265600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8" y="1"/>
                  </a:moveTo>
                  <a:cubicBezTo>
                    <a:pt x="25" y="1"/>
                    <a:pt x="9" y="25"/>
                    <a:pt x="1" y="50"/>
                  </a:cubicBezTo>
                  <a:cubicBezTo>
                    <a:pt x="1" y="74"/>
                    <a:pt x="25" y="98"/>
                    <a:pt x="50" y="98"/>
                  </a:cubicBezTo>
                  <a:cubicBezTo>
                    <a:pt x="53" y="99"/>
                    <a:pt x="56" y="100"/>
                    <a:pt x="59" y="100"/>
                  </a:cubicBezTo>
                  <a:cubicBezTo>
                    <a:pt x="80" y="100"/>
                    <a:pt x="98" y="79"/>
                    <a:pt x="98" y="58"/>
                  </a:cubicBezTo>
                  <a:cubicBezTo>
                    <a:pt x="98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44"/>
            <p:cNvSpPr/>
            <p:nvPr/>
          </p:nvSpPr>
          <p:spPr>
            <a:xfrm>
              <a:off x="3680050" y="32698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3"/>
                    <a:pt x="17" y="98"/>
                    <a:pt x="50" y="98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4"/>
            <p:cNvSpPr/>
            <p:nvPr/>
          </p:nvSpPr>
          <p:spPr>
            <a:xfrm>
              <a:off x="3679650" y="327797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57" y="1"/>
                  </a:moveTo>
                  <a:cubicBezTo>
                    <a:pt x="25" y="1"/>
                    <a:pt x="1" y="17"/>
                    <a:pt x="1" y="49"/>
                  </a:cubicBezTo>
                  <a:cubicBezTo>
                    <a:pt x="1" y="74"/>
                    <a:pt x="25" y="98"/>
                    <a:pt x="49" y="9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44"/>
            <p:cNvSpPr/>
            <p:nvPr/>
          </p:nvSpPr>
          <p:spPr>
            <a:xfrm>
              <a:off x="3675800" y="32737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7" y="0"/>
                  </a:moveTo>
                  <a:cubicBezTo>
                    <a:pt x="25" y="0"/>
                    <a:pt x="9" y="25"/>
                    <a:pt x="1" y="49"/>
                  </a:cubicBezTo>
                  <a:cubicBezTo>
                    <a:pt x="1" y="73"/>
                    <a:pt x="25" y="98"/>
                    <a:pt x="49" y="98"/>
                  </a:cubicBezTo>
                  <a:cubicBezTo>
                    <a:pt x="54" y="99"/>
                    <a:pt x="58" y="99"/>
                    <a:pt x="61" y="99"/>
                  </a:cubicBezTo>
                  <a:cubicBezTo>
                    <a:pt x="86" y="99"/>
                    <a:pt x="99" y="78"/>
                    <a:pt x="106" y="57"/>
                  </a:cubicBezTo>
                  <a:cubicBezTo>
                    <a:pt x="106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4"/>
            <p:cNvSpPr/>
            <p:nvPr/>
          </p:nvSpPr>
          <p:spPr>
            <a:xfrm>
              <a:off x="3675400" y="32818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1"/>
                  </a:moveTo>
                  <a:cubicBezTo>
                    <a:pt x="33" y="1"/>
                    <a:pt x="9" y="17"/>
                    <a:pt x="0" y="49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2" y="98"/>
                    <a:pt x="106" y="82"/>
                    <a:pt x="106" y="49"/>
                  </a:cubicBez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4"/>
            <p:cNvSpPr/>
            <p:nvPr/>
          </p:nvSpPr>
          <p:spPr>
            <a:xfrm>
              <a:off x="3675000" y="32899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7" y="1"/>
                  </a:moveTo>
                  <a:cubicBezTo>
                    <a:pt x="33" y="1"/>
                    <a:pt x="8" y="17"/>
                    <a:pt x="0" y="50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106" y="82"/>
                    <a:pt x="106" y="50"/>
                  </a:cubicBezTo>
                  <a:cubicBezTo>
                    <a:pt x="106" y="25"/>
                    <a:pt x="8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44"/>
            <p:cNvSpPr/>
            <p:nvPr/>
          </p:nvSpPr>
          <p:spPr>
            <a:xfrm>
              <a:off x="3679450" y="3285875"/>
              <a:ext cx="1250" cy="2675"/>
            </a:xfrm>
            <a:custGeom>
              <a:avLst/>
              <a:gdLst/>
              <a:ahLst/>
              <a:cxnLst/>
              <a:rect l="l" t="t" r="r" b="b"/>
              <a:pathLst>
                <a:path w="50" h="107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82"/>
                    <a:pt x="17" y="98"/>
                    <a:pt x="49" y="106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44"/>
            <p:cNvSpPr/>
            <p:nvPr/>
          </p:nvSpPr>
          <p:spPr>
            <a:xfrm>
              <a:off x="3672350" y="328547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9" y="1"/>
                  </a:moveTo>
                  <a:lnTo>
                    <a:pt x="1" y="106"/>
                  </a:lnTo>
                  <a:cubicBezTo>
                    <a:pt x="33" y="106"/>
                    <a:pt x="58" y="82"/>
                    <a:pt x="58" y="57"/>
                  </a:cubicBezTo>
                  <a:cubicBezTo>
                    <a:pt x="58" y="25"/>
                    <a:pt x="33" y="9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4"/>
            <p:cNvSpPr/>
            <p:nvPr/>
          </p:nvSpPr>
          <p:spPr>
            <a:xfrm>
              <a:off x="3672775" y="327757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8" y="0"/>
                  </a:moveTo>
                  <a:lnTo>
                    <a:pt x="0" y="98"/>
                  </a:lnTo>
                  <a:cubicBezTo>
                    <a:pt x="32" y="98"/>
                    <a:pt x="57" y="81"/>
                    <a:pt x="57" y="49"/>
                  </a:cubicBezTo>
                  <a:cubicBezTo>
                    <a:pt x="57" y="25"/>
                    <a:pt x="41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4"/>
            <p:cNvSpPr/>
            <p:nvPr/>
          </p:nvSpPr>
          <p:spPr>
            <a:xfrm>
              <a:off x="3673375" y="3269475"/>
              <a:ext cx="1250" cy="2650"/>
            </a:xfrm>
            <a:custGeom>
              <a:avLst/>
              <a:gdLst/>
              <a:ahLst/>
              <a:cxnLst/>
              <a:rect l="l" t="t" r="r" b="b"/>
              <a:pathLst>
                <a:path w="50" h="106" extrusionOk="0">
                  <a:moveTo>
                    <a:pt x="0" y="0"/>
                  </a:moveTo>
                  <a:lnTo>
                    <a:pt x="0" y="105"/>
                  </a:lnTo>
                  <a:cubicBezTo>
                    <a:pt x="25" y="105"/>
                    <a:pt x="49" y="81"/>
                    <a:pt x="49" y="57"/>
                  </a:cubicBezTo>
                  <a:cubicBezTo>
                    <a:pt x="49" y="24"/>
                    <a:pt x="3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4"/>
            <p:cNvSpPr/>
            <p:nvPr/>
          </p:nvSpPr>
          <p:spPr>
            <a:xfrm>
              <a:off x="3684125" y="326582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16" y="0"/>
                    <a:pt x="0" y="24"/>
                    <a:pt x="0" y="57"/>
                  </a:cubicBezTo>
                  <a:cubicBezTo>
                    <a:pt x="0" y="81"/>
                    <a:pt x="16" y="105"/>
                    <a:pt x="41" y="105"/>
                  </a:cubicBezTo>
                  <a:cubicBezTo>
                    <a:pt x="73" y="105"/>
                    <a:pt x="89" y="81"/>
                    <a:pt x="89" y="57"/>
                  </a:cubicBezTo>
                  <a:cubicBezTo>
                    <a:pt x="97" y="24"/>
                    <a:pt x="73" y="8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4"/>
            <p:cNvSpPr/>
            <p:nvPr/>
          </p:nvSpPr>
          <p:spPr>
            <a:xfrm>
              <a:off x="3687775" y="327007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57" y="0"/>
                  </a:moveTo>
                  <a:cubicBezTo>
                    <a:pt x="24" y="0"/>
                    <a:pt x="8" y="25"/>
                    <a:pt x="8" y="49"/>
                  </a:cubicBezTo>
                  <a:cubicBezTo>
                    <a:pt x="0" y="73"/>
                    <a:pt x="24" y="98"/>
                    <a:pt x="49" y="98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4"/>
            <p:cNvSpPr/>
            <p:nvPr/>
          </p:nvSpPr>
          <p:spPr>
            <a:xfrm>
              <a:off x="3687775" y="3278175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49" y="1"/>
                  </a:moveTo>
                  <a:cubicBezTo>
                    <a:pt x="24" y="1"/>
                    <a:pt x="0" y="17"/>
                    <a:pt x="0" y="49"/>
                  </a:cubicBezTo>
                  <a:cubicBezTo>
                    <a:pt x="0" y="74"/>
                    <a:pt x="24" y="98"/>
                    <a:pt x="49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4"/>
            <p:cNvSpPr/>
            <p:nvPr/>
          </p:nvSpPr>
          <p:spPr>
            <a:xfrm>
              <a:off x="3683900" y="3273925"/>
              <a:ext cx="2475" cy="2650"/>
            </a:xfrm>
            <a:custGeom>
              <a:avLst/>
              <a:gdLst/>
              <a:ahLst/>
              <a:cxnLst/>
              <a:rect l="l" t="t" r="r" b="b"/>
              <a:pathLst>
                <a:path w="99" h="106" extrusionOk="0">
                  <a:moveTo>
                    <a:pt x="50" y="0"/>
                  </a:moveTo>
                  <a:cubicBezTo>
                    <a:pt x="17" y="0"/>
                    <a:pt x="1" y="25"/>
                    <a:pt x="1" y="49"/>
                  </a:cubicBezTo>
                  <a:cubicBezTo>
                    <a:pt x="1" y="81"/>
                    <a:pt x="17" y="106"/>
                    <a:pt x="50" y="106"/>
                  </a:cubicBezTo>
                  <a:cubicBezTo>
                    <a:pt x="74" y="106"/>
                    <a:pt x="98" y="81"/>
                    <a:pt x="98" y="57"/>
                  </a:cubicBezTo>
                  <a:cubicBezTo>
                    <a:pt x="98" y="25"/>
                    <a:pt x="74" y="8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44"/>
            <p:cNvSpPr/>
            <p:nvPr/>
          </p:nvSpPr>
          <p:spPr>
            <a:xfrm>
              <a:off x="3683500" y="3282025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58" y="1"/>
                  </a:moveTo>
                  <a:cubicBezTo>
                    <a:pt x="25" y="1"/>
                    <a:pt x="9" y="25"/>
                    <a:pt x="9" y="49"/>
                  </a:cubicBezTo>
                  <a:cubicBezTo>
                    <a:pt x="1" y="82"/>
                    <a:pt x="25" y="106"/>
                    <a:pt x="58" y="106"/>
                  </a:cubicBezTo>
                  <a:cubicBezTo>
                    <a:pt x="82" y="106"/>
                    <a:pt x="106" y="82"/>
                    <a:pt x="106" y="57"/>
                  </a:cubicBezTo>
                  <a:cubicBezTo>
                    <a:pt x="106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44"/>
            <p:cNvSpPr/>
            <p:nvPr/>
          </p:nvSpPr>
          <p:spPr>
            <a:xfrm>
              <a:off x="3683300" y="3290125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57" y="1"/>
                  </a:moveTo>
                  <a:cubicBezTo>
                    <a:pt x="25" y="1"/>
                    <a:pt x="9" y="25"/>
                    <a:pt x="1" y="50"/>
                  </a:cubicBezTo>
                  <a:cubicBezTo>
                    <a:pt x="1" y="82"/>
                    <a:pt x="25" y="106"/>
                    <a:pt x="57" y="106"/>
                  </a:cubicBezTo>
                  <a:cubicBezTo>
                    <a:pt x="82" y="106"/>
                    <a:pt x="106" y="82"/>
                    <a:pt x="106" y="58"/>
                  </a:cubicBez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44"/>
            <p:cNvSpPr/>
            <p:nvPr/>
          </p:nvSpPr>
          <p:spPr>
            <a:xfrm>
              <a:off x="3687550" y="3286075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58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82"/>
                    <a:pt x="25" y="98"/>
                    <a:pt x="58" y="9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44"/>
            <p:cNvSpPr/>
            <p:nvPr/>
          </p:nvSpPr>
          <p:spPr>
            <a:xfrm>
              <a:off x="3680675" y="3285875"/>
              <a:ext cx="1225" cy="2675"/>
            </a:xfrm>
            <a:custGeom>
              <a:avLst/>
              <a:gdLst/>
              <a:ahLst/>
              <a:cxnLst/>
              <a:rect l="l" t="t" r="r" b="b"/>
              <a:pathLst>
                <a:path w="49" h="107" extrusionOk="0">
                  <a:moveTo>
                    <a:pt x="0" y="1"/>
                  </a:moveTo>
                  <a:lnTo>
                    <a:pt x="0" y="106"/>
                  </a:lnTo>
                  <a:cubicBezTo>
                    <a:pt x="25" y="106"/>
                    <a:pt x="49" y="82"/>
                    <a:pt x="49" y="57"/>
                  </a:cubicBezTo>
                  <a:cubicBezTo>
                    <a:pt x="49" y="25"/>
                    <a:pt x="33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44"/>
            <p:cNvSpPr/>
            <p:nvPr/>
          </p:nvSpPr>
          <p:spPr>
            <a:xfrm>
              <a:off x="3680875" y="327797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8" y="1"/>
                  </a:moveTo>
                  <a:lnTo>
                    <a:pt x="0" y="98"/>
                  </a:lnTo>
                  <a:cubicBezTo>
                    <a:pt x="33" y="98"/>
                    <a:pt x="49" y="74"/>
                    <a:pt x="57" y="49"/>
                  </a:cubicBezTo>
                  <a:cubicBezTo>
                    <a:pt x="57" y="25"/>
                    <a:pt x="33" y="1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44"/>
            <p:cNvSpPr/>
            <p:nvPr/>
          </p:nvSpPr>
          <p:spPr>
            <a:xfrm>
              <a:off x="3681275" y="32698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1" y="0"/>
                  </a:moveTo>
                  <a:lnTo>
                    <a:pt x="1" y="98"/>
                  </a:lnTo>
                  <a:cubicBezTo>
                    <a:pt x="25" y="98"/>
                    <a:pt x="49" y="81"/>
                    <a:pt x="49" y="49"/>
                  </a:cubicBezTo>
                  <a:cubicBezTo>
                    <a:pt x="49" y="25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4"/>
            <p:cNvSpPr/>
            <p:nvPr/>
          </p:nvSpPr>
          <p:spPr>
            <a:xfrm>
              <a:off x="3691825" y="32660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5" y="0"/>
                    <a:pt x="0" y="24"/>
                    <a:pt x="0" y="49"/>
                  </a:cubicBezTo>
                  <a:cubicBezTo>
                    <a:pt x="0" y="73"/>
                    <a:pt x="25" y="97"/>
                    <a:pt x="49" y="97"/>
                  </a:cubicBezTo>
                  <a:cubicBezTo>
                    <a:pt x="73" y="97"/>
                    <a:pt x="97" y="73"/>
                    <a:pt x="97" y="49"/>
                  </a:cubicBezTo>
                  <a:cubicBezTo>
                    <a:pt x="97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44"/>
            <p:cNvSpPr/>
            <p:nvPr/>
          </p:nvSpPr>
          <p:spPr>
            <a:xfrm>
              <a:off x="3695675" y="3270075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81"/>
                    <a:pt x="25" y="98"/>
                    <a:pt x="49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44"/>
            <p:cNvSpPr/>
            <p:nvPr/>
          </p:nvSpPr>
          <p:spPr>
            <a:xfrm>
              <a:off x="3695875" y="3278175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49" y="1"/>
                  </a:moveTo>
                  <a:cubicBezTo>
                    <a:pt x="17" y="1"/>
                    <a:pt x="0" y="17"/>
                    <a:pt x="0" y="49"/>
                  </a:cubicBezTo>
                  <a:cubicBezTo>
                    <a:pt x="0" y="74"/>
                    <a:pt x="17" y="98"/>
                    <a:pt x="49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4"/>
            <p:cNvSpPr/>
            <p:nvPr/>
          </p:nvSpPr>
          <p:spPr>
            <a:xfrm>
              <a:off x="3691825" y="32741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6" y="0"/>
                    <a:pt x="0" y="25"/>
                    <a:pt x="0" y="49"/>
                  </a:cubicBezTo>
                  <a:cubicBezTo>
                    <a:pt x="0" y="73"/>
                    <a:pt x="16" y="98"/>
                    <a:pt x="49" y="98"/>
                  </a:cubicBezTo>
                  <a:cubicBezTo>
                    <a:pt x="73" y="98"/>
                    <a:pt x="97" y="73"/>
                    <a:pt x="97" y="49"/>
                  </a:cubicBez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44"/>
            <p:cNvSpPr/>
            <p:nvPr/>
          </p:nvSpPr>
          <p:spPr>
            <a:xfrm>
              <a:off x="3691825" y="3282225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74"/>
                    <a:pt x="16" y="98"/>
                    <a:pt x="49" y="98"/>
                  </a:cubicBezTo>
                  <a:cubicBezTo>
                    <a:pt x="73" y="98"/>
                    <a:pt x="97" y="74"/>
                    <a:pt x="97" y="49"/>
                  </a:cubicBez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44"/>
            <p:cNvSpPr/>
            <p:nvPr/>
          </p:nvSpPr>
          <p:spPr>
            <a:xfrm>
              <a:off x="3691825" y="329035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6" y="0"/>
                    <a:pt x="0" y="24"/>
                    <a:pt x="0" y="49"/>
                  </a:cubicBezTo>
                  <a:cubicBezTo>
                    <a:pt x="0" y="73"/>
                    <a:pt x="16" y="97"/>
                    <a:pt x="49" y="97"/>
                  </a:cubicBezTo>
                  <a:cubicBezTo>
                    <a:pt x="73" y="97"/>
                    <a:pt x="97" y="73"/>
                    <a:pt x="97" y="49"/>
                  </a:cubicBezTo>
                  <a:cubicBezTo>
                    <a:pt x="97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4"/>
            <p:cNvSpPr/>
            <p:nvPr/>
          </p:nvSpPr>
          <p:spPr>
            <a:xfrm>
              <a:off x="3695875" y="3286075"/>
              <a:ext cx="1225" cy="2500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0" y="78"/>
                    <a:pt x="19" y="100"/>
                    <a:pt x="39" y="100"/>
                  </a:cubicBezTo>
                  <a:cubicBezTo>
                    <a:pt x="43" y="100"/>
                    <a:pt x="46" y="99"/>
                    <a:pt x="49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44"/>
            <p:cNvSpPr/>
            <p:nvPr/>
          </p:nvSpPr>
          <p:spPr>
            <a:xfrm>
              <a:off x="3688975" y="3286075"/>
              <a:ext cx="1250" cy="2500"/>
            </a:xfrm>
            <a:custGeom>
              <a:avLst/>
              <a:gdLst/>
              <a:ahLst/>
              <a:cxnLst/>
              <a:rect l="l" t="t" r="r" b="b"/>
              <a:pathLst>
                <a:path w="50" h="100" extrusionOk="0">
                  <a:moveTo>
                    <a:pt x="1" y="1"/>
                  </a:moveTo>
                  <a:lnTo>
                    <a:pt x="1" y="98"/>
                  </a:lnTo>
                  <a:cubicBezTo>
                    <a:pt x="4" y="99"/>
                    <a:pt x="7" y="100"/>
                    <a:pt x="10" y="100"/>
                  </a:cubicBezTo>
                  <a:cubicBezTo>
                    <a:pt x="31" y="100"/>
                    <a:pt x="49" y="78"/>
                    <a:pt x="49" y="49"/>
                  </a:cubicBezTo>
                  <a:cubicBezTo>
                    <a:pt x="49" y="25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44"/>
            <p:cNvSpPr/>
            <p:nvPr/>
          </p:nvSpPr>
          <p:spPr>
            <a:xfrm>
              <a:off x="3688975" y="32781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1" y="1"/>
                  </a:moveTo>
                  <a:lnTo>
                    <a:pt x="1" y="98"/>
                  </a:lnTo>
                  <a:cubicBezTo>
                    <a:pt x="25" y="98"/>
                    <a:pt x="49" y="74"/>
                    <a:pt x="49" y="49"/>
                  </a:cubicBezTo>
                  <a:cubicBezTo>
                    <a:pt x="49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44"/>
            <p:cNvSpPr/>
            <p:nvPr/>
          </p:nvSpPr>
          <p:spPr>
            <a:xfrm>
              <a:off x="3688975" y="32700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9" y="0"/>
                  </a:moveTo>
                  <a:lnTo>
                    <a:pt x="1" y="98"/>
                  </a:lnTo>
                  <a:cubicBezTo>
                    <a:pt x="33" y="98"/>
                    <a:pt x="49" y="81"/>
                    <a:pt x="49" y="49"/>
                  </a:cubicBezTo>
                  <a:cubicBezTo>
                    <a:pt x="49" y="25"/>
                    <a:pt x="33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44"/>
            <p:cNvSpPr/>
            <p:nvPr/>
          </p:nvSpPr>
          <p:spPr>
            <a:xfrm>
              <a:off x="3699525" y="326582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5" y="0"/>
                    <a:pt x="0" y="24"/>
                    <a:pt x="0" y="57"/>
                  </a:cubicBezTo>
                  <a:cubicBezTo>
                    <a:pt x="0" y="81"/>
                    <a:pt x="25" y="105"/>
                    <a:pt x="49" y="105"/>
                  </a:cubicBezTo>
                  <a:cubicBezTo>
                    <a:pt x="73" y="105"/>
                    <a:pt x="98" y="81"/>
                    <a:pt x="98" y="49"/>
                  </a:cubicBezTo>
                  <a:cubicBezTo>
                    <a:pt x="98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44"/>
            <p:cNvSpPr/>
            <p:nvPr/>
          </p:nvSpPr>
          <p:spPr>
            <a:xfrm>
              <a:off x="3703575" y="32698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49" y="0"/>
                  </a:moveTo>
                  <a:cubicBezTo>
                    <a:pt x="17" y="0"/>
                    <a:pt x="0" y="25"/>
                    <a:pt x="0" y="49"/>
                  </a:cubicBezTo>
                  <a:cubicBezTo>
                    <a:pt x="0" y="81"/>
                    <a:pt x="25" y="98"/>
                    <a:pt x="49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44"/>
            <p:cNvSpPr/>
            <p:nvPr/>
          </p:nvSpPr>
          <p:spPr>
            <a:xfrm>
              <a:off x="3703775" y="327797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74"/>
                    <a:pt x="25" y="98"/>
                    <a:pt x="57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44"/>
            <p:cNvSpPr/>
            <p:nvPr/>
          </p:nvSpPr>
          <p:spPr>
            <a:xfrm>
              <a:off x="3699725" y="327392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5" y="0"/>
                    <a:pt x="0" y="25"/>
                    <a:pt x="0" y="57"/>
                  </a:cubicBezTo>
                  <a:cubicBezTo>
                    <a:pt x="0" y="81"/>
                    <a:pt x="25" y="106"/>
                    <a:pt x="49" y="106"/>
                  </a:cubicBezTo>
                  <a:cubicBezTo>
                    <a:pt x="81" y="106"/>
                    <a:pt x="98" y="81"/>
                    <a:pt x="98" y="49"/>
                  </a:cubicBez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4"/>
            <p:cNvSpPr/>
            <p:nvPr/>
          </p:nvSpPr>
          <p:spPr>
            <a:xfrm>
              <a:off x="3699925" y="3282025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17" y="1"/>
                    <a:pt x="0" y="25"/>
                    <a:pt x="0" y="57"/>
                  </a:cubicBezTo>
                  <a:cubicBezTo>
                    <a:pt x="0" y="82"/>
                    <a:pt x="25" y="106"/>
                    <a:pt x="49" y="106"/>
                  </a:cubicBezTo>
                  <a:cubicBezTo>
                    <a:pt x="82" y="106"/>
                    <a:pt x="98" y="82"/>
                    <a:pt x="98" y="49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4"/>
            <p:cNvSpPr/>
            <p:nvPr/>
          </p:nvSpPr>
          <p:spPr>
            <a:xfrm>
              <a:off x="3700125" y="3290125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17" y="1"/>
                    <a:pt x="1" y="25"/>
                    <a:pt x="1" y="58"/>
                  </a:cubicBezTo>
                  <a:cubicBezTo>
                    <a:pt x="1" y="82"/>
                    <a:pt x="25" y="106"/>
                    <a:pt x="49" y="106"/>
                  </a:cubicBezTo>
                  <a:cubicBezTo>
                    <a:pt x="82" y="106"/>
                    <a:pt x="98" y="82"/>
                    <a:pt x="98" y="50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4"/>
            <p:cNvSpPr/>
            <p:nvPr/>
          </p:nvSpPr>
          <p:spPr>
            <a:xfrm>
              <a:off x="3703975" y="328587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57" y="1"/>
                  </a:moveTo>
                  <a:cubicBezTo>
                    <a:pt x="25" y="1"/>
                    <a:pt x="1" y="25"/>
                    <a:pt x="1" y="57"/>
                  </a:cubicBezTo>
                  <a:cubicBezTo>
                    <a:pt x="8" y="79"/>
                    <a:pt x="21" y="100"/>
                    <a:pt x="45" y="100"/>
                  </a:cubicBezTo>
                  <a:cubicBezTo>
                    <a:pt x="49" y="100"/>
                    <a:pt x="53" y="99"/>
                    <a:pt x="57" y="9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44"/>
            <p:cNvSpPr/>
            <p:nvPr/>
          </p:nvSpPr>
          <p:spPr>
            <a:xfrm>
              <a:off x="3697075" y="3286075"/>
              <a:ext cx="1250" cy="2475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1" y="1"/>
                  </a:moveTo>
                  <a:lnTo>
                    <a:pt x="1" y="98"/>
                  </a:lnTo>
                  <a:cubicBezTo>
                    <a:pt x="33" y="98"/>
                    <a:pt x="50" y="82"/>
                    <a:pt x="50" y="49"/>
                  </a:cubicBezTo>
                  <a:cubicBezTo>
                    <a:pt x="50" y="25"/>
                    <a:pt x="33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44"/>
            <p:cNvSpPr/>
            <p:nvPr/>
          </p:nvSpPr>
          <p:spPr>
            <a:xfrm>
              <a:off x="3697075" y="32781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1" y="1"/>
                  </a:moveTo>
                  <a:lnTo>
                    <a:pt x="1" y="98"/>
                  </a:lnTo>
                  <a:cubicBezTo>
                    <a:pt x="25" y="98"/>
                    <a:pt x="50" y="74"/>
                    <a:pt x="50" y="49"/>
                  </a:cubicBezTo>
                  <a:cubicBezTo>
                    <a:pt x="50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4"/>
            <p:cNvSpPr/>
            <p:nvPr/>
          </p:nvSpPr>
          <p:spPr>
            <a:xfrm>
              <a:off x="3696875" y="32700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1" y="0"/>
                  </a:moveTo>
                  <a:lnTo>
                    <a:pt x="1" y="98"/>
                  </a:lnTo>
                  <a:cubicBezTo>
                    <a:pt x="33" y="98"/>
                    <a:pt x="50" y="73"/>
                    <a:pt x="50" y="49"/>
                  </a:cubicBezTo>
                  <a:cubicBezTo>
                    <a:pt x="50" y="25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4"/>
            <p:cNvSpPr/>
            <p:nvPr/>
          </p:nvSpPr>
          <p:spPr>
            <a:xfrm>
              <a:off x="3707225" y="326560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1"/>
                  </a:moveTo>
                  <a:cubicBezTo>
                    <a:pt x="25" y="1"/>
                    <a:pt x="0" y="25"/>
                    <a:pt x="0" y="58"/>
                  </a:cubicBezTo>
                  <a:cubicBezTo>
                    <a:pt x="7" y="79"/>
                    <a:pt x="20" y="100"/>
                    <a:pt x="45" y="100"/>
                  </a:cubicBezTo>
                  <a:cubicBezTo>
                    <a:pt x="49" y="100"/>
                    <a:pt x="53" y="99"/>
                    <a:pt x="57" y="98"/>
                  </a:cubicBezTo>
                  <a:cubicBezTo>
                    <a:pt x="81" y="98"/>
                    <a:pt x="98" y="74"/>
                    <a:pt x="98" y="50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44"/>
            <p:cNvSpPr/>
            <p:nvPr/>
          </p:nvSpPr>
          <p:spPr>
            <a:xfrm>
              <a:off x="3711275" y="326947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49" y="0"/>
                  </a:moveTo>
                  <a:cubicBezTo>
                    <a:pt x="25" y="0"/>
                    <a:pt x="1" y="24"/>
                    <a:pt x="9" y="57"/>
                  </a:cubicBezTo>
                  <a:cubicBezTo>
                    <a:pt x="9" y="81"/>
                    <a:pt x="33" y="105"/>
                    <a:pt x="57" y="105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44"/>
            <p:cNvSpPr/>
            <p:nvPr/>
          </p:nvSpPr>
          <p:spPr>
            <a:xfrm>
              <a:off x="3711875" y="32775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cubicBezTo>
                    <a:pt x="1" y="81"/>
                    <a:pt x="25" y="98"/>
                    <a:pt x="49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4"/>
            <p:cNvSpPr/>
            <p:nvPr/>
          </p:nvSpPr>
          <p:spPr>
            <a:xfrm>
              <a:off x="3707625" y="327372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7"/>
                    <a:pt x="19" y="99"/>
                    <a:pt x="40" y="99"/>
                  </a:cubicBezTo>
                  <a:cubicBezTo>
                    <a:pt x="43" y="99"/>
                    <a:pt x="46" y="99"/>
                    <a:pt x="49" y="98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44"/>
            <p:cNvSpPr/>
            <p:nvPr/>
          </p:nvSpPr>
          <p:spPr>
            <a:xfrm>
              <a:off x="3708025" y="328182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98" y="74"/>
                    <a:pt x="98" y="49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44"/>
            <p:cNvSpPr/>
            <p:nvPr/>
          </p:nvSpPr>
          <p:spPr>
            <a:xfrm>
              <a:off x="3708225" y="328992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8" y="1"/>
                  </a:moveTo>
                  <a:cubicBezTo>
                    <a:pt x="25" y="1"/>
                    <a:pt x="1" y="25"/>
                    <a:pt x="9" y="50"/>
                  </a:cubicBezTo>
                  <a:cubicBezTo>
                    <a:pt x="9" y="82"/>
                    <a:pt x="33" y="98"/>
                    <a:pt x="58" y="98"/>
                  </a:cubicBezTo>
                  <a:cubicBezTo>
                    <a:pt x="90" y="98"/>
                    <a:pt x="106" y="74"/>
                    <a:pt x="106" y="50"/>
                  </a:cubicBezTo>
                  <a:cubicBezTo>
                    <a:pt x="106" y="17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44"/>
            <p:cNvSpPr/>
            <p:nvPr/>
          </p:nvSpPr>
          <p:spPr>
            <a:xfrm>
              <a:off x="3712300" y="3285475"/>
              <a:ext cx="1425" cy="2650"/>
            </a:xfrm>
            <a:custGeom>
              <a:avLst/>
              <a:gdLst/>
              <a:ahLst/>
              <a:cxnLst/>
              <a:rect l="l" t="t" r="r" b="b"/>
              <a:pathLst>
                <a:path w="57" h="106" extrusionOk="0">
                  <a:moveTo>
                    <a:pt x="49" y="1"/>
                  </a:moveTo>
                  <a:cubicBezTo>
                    <a:pt x="16" y="1"/>
                    <a:pt x="0" y="25"/>
                    <a:pt x="0" y="57"/>
                  </a:cubicBezTo>
                  <a:cubicBezTo>
                    <a:pt x="0" y="82"/>
                    <a:pt x="24" y="106"/>
                    <a:pt x="57" y="106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44"/>
            <p:cNvSpPr/>
            <p:nvPr/>
          </p:nvSpPr>
          <p:spPr>
            <a:xfrm>
              <a:off x="3705400" y="3285875"/>
              <a:ext cx="1250" cy="2475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0" y="1"/>
                  </a:moveTo>
                  <a:lnTo>
                    <a:pt x="0" y="98"/>
                  </a:lnTo>
                  <a:cubicBezTo>
                    <a:pt x="25" y="98"/>
                    <a:pt x="49" y="74"/>
                    <a:pt x="49" y="49"/>
                  </a:cubicBezTo>
                  <a:cubicBezTo>
                    <a:pt x="49" y="25"/>
                    <a:pt x="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44"/>
            <p:cNvSpPr/>
            <p:nvPr/>
          </p:nvSpPr>
          <p:spPr>
            <a:xfrm>
              <a:off x="3705000" y="3277925"/>
              <a:ext cx="1425" cy="2500"/>
            </a:xfrm>
            <a:custGeom>
              <a:avLst/>
              <a:gdLst/>
              <a:ahLst/>
              <a:cxnLst/>
              <a:rect l="l" t="t" r="r" b="b"/>
              <a:pathLst>
                <a:path w="57" h="100" extrusionOk="0">
                  <a:moveTo>
                    <a:pt x="10" y="1"/>
                  </a:moveTo>
                  <a:cubicBezTo>
                    <a:pt x="7" y="1"/>
                    <a:pt x="3" y="1"/>
                    <a:pt x="0" y="3"/>
                  </a:cubicBezTo>
                  <a:lnTo>
                    <a:pt x="8" y="100"/>
                  </a:lnTo>
                  <a:cubicBezTo>
                    <a:pt x="33" y="100"/>
                    <a:pt x="57" y="76"/>
                    <a:pt x="49" y="51"/>
                  </a:cubicBezTo>
                  <a:cubicBezTo>
                    <a:pt x="49" y="23"/>
                    <a:pt x="30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44"/>
            <p:cNvSpPr/>
            <p:nvPr/>
          </p:nvSpPr>
          <p:spPr>
            <a:xfrm>
              <a:off x="3704800" y="3269875"/>
              <a:ext cx="1225" cy="2450"/>
            </a:xfrm>
            <a:custGeom>
              <a:avLst/>
              <a:gdLst/>
              <a:ahLst/>
              <a:cxnLst/>
              <a:rect l="l" t="t" r="r" b="b"/>
              <a:pathLst>
                <a:path w="49" h="98" extrusionOk="0">
                  <a:moveTo>
                    <a:pt x="0" y="0"/>
                  </a:moveTo>
                  <a:lnTo>
                    <a:pt x="0" y="98"/>
                  </a:lnTo>
                  <a:cubicBezTo>
                    <a:pt x="24" y="98"/>
                    <a:pt x="49" y="73"/>
                    <a:pt x="49" y="49"/>
                  </a:cubicBezTo>
                  <a:cubicBezTo>
                    <a:pt x="49" y="25"/>
                    <a:pt x="24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44"/>
            <p:cNvSpPr/>
            <p:nvPr/>
          </p:nvSpPr>
          <p:spPr>
            <a:xfrm>
              <a:off x="3714925" y="32652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25" y="1"/>
                    <a:pt x="0" y="25"/>
                    <a:pt x="9" y="49"/>
                  </a:cubicBezTo>
                  <a:cubicBezTo>
                    <a:pt x="9" y="82"/>
                    <a:pt x="33" y="98"/>
                    <a:pt x="57" y="98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44"/>
            <p:cNvSpPr/>
            <p:nvPr/>
          </p:nvSpPr>
          <p:spPr>
            <a:xfrm>
              <a:off x="3719175" y="326905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9" y="82"/>
                    <a:pt x="25" y="98"/>
                    <a:pt x="57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44"/>
            <p:cNvSpPr/>
            <p:nvPr/>
          </p:nvSpPr>
          <p:spPr>
            <a:xfrm>
              <a:off x="3719800" y="3276950"/>
              <a:ext cx="1425" cy="2500"/>
            </a:xfrm>
            <a:custGeom>
              <a:avLst/>
              <a:gdLst/>
              <a:ahLst/>
              <a:cxnLst/>
              <a:rect l="l" t="t" r="r" b="b"/>
              <a:pathLst>
                <a:path w="57" h="100" extrusionOk="0">
                  <a:moveTo>
                    <a:pt x="49" y="1"/>
                  </a:moveTo>
                  <a:cubicBezTo>
                    <a:pt x="24" y="1"/>
                    <a:pt x="0" y="25"/>
                    <a:pt x="0" y="58"/>
                  </a:cubicBezTo>
                  <a:cubicBezTo>
                    <a:pt x="7" y="79"/>
                    <a:pt x="26" y="100"/>
                    <a:pt x="47" y="100"/>
                  </a:cubicBezTo>
                  <a:cubicBezTo>
                    <a:pt x="50" y="100"/>
                    <a:pt x="54" y="99"/>
                    <a:pt x="57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44"/>
            <p:cNvSpPr/>
            <p:nvPr/>
          </p:nvSpPr>
          <p:spPr>
            <a:xfrm>
              <a:off x="3715525" y="32732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9" y="0"/>
                  </a:moveTo>
                  <a:cubicBezTo>
                    <a:pt x="56" y="0"/>
                    <a:pt x="53" y="1"/>
                    <a:pt x="49" y="2"/>
                  </a:cubicBezTo>
                  <a:cubicBezTo>
                    <a:pt x="17" y="2"/>
                    <a:pt x="1" y="26"/>
                    <a:pt x="1" y="51"/>
                  </a:cubicBezTo>
                  <a:cubicBezTo>
                    <a:pt x="1" y="83"/>
                    <a:pt x="25" y="99"/>
                    <a:pt x="58" y="99"/>
                  </a:cubicBezTo>
                  <a:cubicBezTo>
                    <a:pt x="82" y="99"/>
                    <a:pt x="106" y="75"/>
                    <a:pt x="98" y="43"/>
                  </a:cubicBezTo>
                  <a:cubicBezTo>
                    <a:pt x="98" y="22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44"/>
            <p:cNvSpPr/>
            <p:nvPr/>
          </p:nvSpPr>
          <p:spPr>
            <a:xfrm>
              <a:off x="3716150" y="328137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8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16" y="2"/>
                    <a:pt x="0" y="27"/>
                    <a:pt x="0" y="51"/>
                  </a:cubicBezTo>
                  <a:cubicBezTo>
                    <a:pt x="0" y="83"/>
                    <a:pt x="24" y="100"/>
                    <a:pt x="57" y="100"/>
                  </a:cubicBezTo>
                  <a:cubicBezTo>
                    <a:pt x="81" y="100"/>
                    <a:pt x="97" y="75"/>
                    <a:pt x="97" y="43"/>
                  </a:cubicBezTo>
                  <a:cubicBezTo>
                    <a:pt x="97" y="22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44"/>
            <p:cNvSpPr/>
            <p:nvPr/>
          </p:nvSpPr>
          <p:spPr>
            <a:xfrm>
              <a:off x="3716550" y="328932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1"/>
                  </a:moveTo>
                  <a:cubicBezTo>
                    <a:pt x="25" y="9"/>
                    <a:pt x="0" y="33"/>
                    <a:pt x="8" y="57"/>
                  </a:cubicBezTo>
                  <a:cubicBezTo>
                    <a:pt x="8" y="82"/>
                    <a:pt x="33" y="106"/>
                    <a:pt x="57" y="106"/>
                  </a:cubicBezTo>
                  <a:cubicBezTo>
                    <a:pt x="90" y="106"/>
                    <a:pt x="106" y="82"/>
                    <a:pt x="106" y="49"/>
                  </a:cubicBezTo>
                  <a:cubicBezTo>
                    <a:pt x="106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44"/>
            <p:cNvSpPr/>
            <p:nvPr/>
          </p:nvSpPr>
          <p:spPr>
            <a:xfrm>
              <a:off x="3720400" y="328487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49" y="0"/>
                  </a:moveTo>
                  <a:cubicBezTo>
                    <a:pt x="25" y="8"/>
                    <a:pt x="0" y="33"/>
                    <a:pt x="0" y="57"/>
                  </a:cubicBezTo>
                  <a:cubicBezTo>
                    <a:pt x="8" y="81"/>
                    <a:pt x="33" y="106"/>
                    <a:pt x="57" y="106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44"/>
            <p:cNvSpPr/>
            <p:nvPr/>
          </p:nvSpPr>
          <p:spPr>
            <a:xfrm>
              <a:off x="3713500" y="3285475"/>
              <a:ext cx="1450" cy="2650"/>
            </a:xfrm>
            <a:custGeom>
              <a:avLst/>
              <a:gdLst/>
              <a:ahLst/>
              <a:cxnLst/>
              <a:rect l="l" t="t" r="r" b="b"/>
              <a:pathLst>
                <a:path w="58" h="106" extrusionOk="0">
                  <a:moveTo>
                    <a:pt x="1" y="1"/>
                  </a:moveTo>
                  <a:lnTo>
                    <a:pt x="9" y="106"/>
                  </a:lnTo>
                  <a:cubicBezTo>
                    <a:pt x="33" y="98"/>
                    <a:pt x="57" y="73"/>
                    <a:pt x="49" y="49"/>
                  </a:cubicBezTo>
                  <a:cubicBezTo>
                    <a:pt x="49" y="25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4"/>
            <p:cNvSpPr/>
            <p:nvPr/>
          </p:nvSpPr>
          <p:spPr>
            <a:xfrm>
              <a:off x="3713100" y="3277575"/>
              <a:ext cx="1250" cy="2450"/>
            </a:xfrm>
            <a:custGeom>
              <a:avLst/>
              <a:gdLst/>
              <a:ahLst/>
              <a:cxnLst/>
              <a:rect l="l" t="t" r="r" b="b"/>
              <a:pathLst>
                <a:path w="50" h="98" extrusionOk="0">
                  <a:moveTo>
                    <a:pt x="0" y="0"/>
                  </a:moveTo>
                  <a:lnTo>
                    <a:pt x="0" y="98"/>
                  </a:lnTo>
                  <a:cubicBezTo>
                    <a:pt x="33" y="98"/>
                    <a:pt x="49" y="73"/>
                    <a:pt x="49" y="49"/>
                  </a:cubicBezTo>
                  <a:cubicBezTo>
                    <a:pt x="49" y="17"/>
                    <a:pt x="25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4"/>
            <p:cNvSpPr/>
            <p:nvPr/>
          </p:nvSpPr>
          <p:spPr>
            <a:xfrm>
              <a:off x="3712500" y="3269475"/>
              <a:ext cx="1425" cy="2650"/>
            </a:xfrm>
            <a:custGeom>
              <a:avLst/>
              <a:gdLst/>
              <a:ahLst/>
              <a:cxnLst/>
              <a:rect l="l" t="t" r="r" b="b"/>
              <a:pathLst>
                <a:path w="57" h="106" extrusionOk="0">
                  <a:moveTo>
                    <a:pt x="0" y="0"/>
                  </a:moveTo>
                  <a:lnTo>
                    <a:pt x="8" y="105"/>
                  </a:lnTo>
                  <a:cubicBezTo>
                    <a:pt x="33" y="97"/>
                    <a:pt x="57" y="73"/>
                    <a:pt x="57" y="49"/>
                  </a:cubicBezTo>
                  <a:cubicBezTo>
                    <a:pt x="49" y="24"/>
                    <a:pt x="33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44"/>
            <p:cNvSpPr/>
            <p:nvPr/>
          </p:nvSpPr>
          <p:spPr>
            <a:xfrm>
              <a:off x="3722625" y="32645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9" y="1"/>
                  </a:moveTo>
                  <a:cubicBezTo>
                    <a:pt x="56" y="1"/>
                    <a:pt x="52" y="1"/>
                    <a:pt x="49" y="2"/>
                  </a:cubicBezTo>
                  <a:cubicBezTo>
                    <a:pt x="25" y="2"/>
                    <a:pt x="1" y="27"/>
                    <a:pt x="9" y="51"/>
                  </a:cubicBezTo>
                  <a:cubicBezTo>
                    <a:pt x="9" y="83"/>
                    <a:pt x="33" y="100"/>
                    <a:pt x="57" y="100"/>
                  </a:cubicBezTo>
                  <a:cubicBezTo>
                    <a:pt x="82" y="100"/>
                    <a:pt x="106" y="75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44"/>
            <p:cNvSpPr/>
            <p:nvPr/>
          </p:nvSpPr>
          <p:spPr>
            <a:xfrm>
              <a:off x="3726875" y="326825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49" y="0"/>
                  </a:moveTo>
                  <a:cubicBezTo>
                    <a:pt x="25" y="0"/>
                    <a:pt x="1" y="25"/>
                    <a:pt x="9" y="57"/>
                  </a:cubicBezTo>
                  <a:cubicBezTo>
                    <a:pt x="9" y="81"/>
                    <a:pt x="33" y="98"/>
                    <a:pt x="58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44"/>
            <p:cNvSpPr/>
            <p:nvPr/>
          </p:nvSpPr>
          <p:spPr>
            <a:xfrm>
              <a:off x="3727900" y="327615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41" y="1"/>
                  </a:moveTo>
                  <a:cubicBezTo>
                    <a:pt x="17" y="9"/>
                    <a:pt x="0" y="33"/>
                    <a:pt x="0" y="57"/>
                  </a:cubicBezTo>
                  <a:cubicBezTo>
                    <a:pt x="0" y="78"/>
                    <a:pt x="19" y="99"/>
                    <a:pt x="45" y="99"/>
                  </a:cubicBezTo>
                  <a:cubicBezTo>
                    <a:pt x="49" y="99"/>
                    <a:pt x="53" y="99"/>
                    <a:pt x="57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44"/>
            <p:cNvSpPr/>
            <p:nvPr/>
          </p:nvSpPr>
          <p:spPr>
            <a:xfrm>
              <a:off x="3723425" y="32726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9" y="0"/>
                  </a:moveTo>
                  <a:cubicBezTo>
                    <a:pt x="56" y="0"/>
                    <a:pt x="53" y="1"/>
                    <a:pt x="50" y="2"/>
                  </a:cubicBezTo>
                  <a:cubicBezTo>
                    <a:pt x="17" y="2"/>
                    <a:pt x="1" y="26"/>
                    <a:pt x="1" y="50"/>
                  </a:cubicBezTo>
                  <a:cubicBezTo>
                    <a:pt x="9" y="83"/>
                    <a:pt x="33" y="99"/>
                    <a:pt x="58" y="99"/>
                  </a:cubicBezTo>
                  <a:cubicBezTo>
                    <a:pt x="82" y="91"/>
                    <a:pt x="106" y="75"/>
                    <a:pt x="98" y="42"/>
                  </a:cubicBezTo>
                  <a:cubicBezTo>
                    <a:pt x="98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44"/>
            <p:cNvSpPr/>
            <p:nvPr/>
          </p:nvSpPr>
          <p:spPr>
            <a:xfrm>
              <a:off x="3724250" y="3280600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1" y="1"/>
                  </a:moveTo>
                  <a:cubicBezTo>
                    <a:pt x="17" y="9"/>
                    <a:pt x="0" y="33"/>
                    <a:pt x="0" y="58"/>
                  </a:cubicBezTo>
                  <a:cubicBezTo>
                    <a:pt x="0" y="82"/>
                    <a:pt x="25" y="106"/>
                    <a:pt x="57" y="106"/>
                  </a:cubicBezTo>
                  <a:cubicBezTo>
                    <a:pt x="82" y="98"/>
                    <a:pt x="106" y="74"/>
                    <a:pt x="98" y="50"/>
                  </a:cubicBezTo>
                  <a:cubicBezTo>
                    <a:pt x="98" y="25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4"/>
            <p:cNvSpPr/>
            <p:nvPr/>
          </p:nvSpPr>
          <p:spPr>
            <a:xfrm>
              <a:off x="3724850" y="32887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9" y="0"/>
                  </a:moveTo>
                  <a:cubicBezTo>
                    <a:pt x="25" y="0"/>
                    <a:pt x="1" y="25"/>
                    <a:pt x="1" y="57"/>
                  </a:cubicBezTo>
                  <a:cubicBezTo>
                    <a:pt x="8" y="78"/>
                    <a:pt x="27" y="99"/>
                    <a:pt x="48" y="99"/>
                  </a:cubicBezTo>
                  <a:cubicBezTo>
                    <a:pt x="51" y="99"/>
                    <a:pt x="54" y="99"/>
                    <a:pt x="58" y="98"/>
                  </a:cubicBezTo>
                  <a:cubicBezTo>
                    <a:pt x="90" y="98"/>
                    <a:pt x="106" y="73"/>
                    <a:pt x="106" y="49"/>
                  </a:cubicBezTo>
                  <a:cubicBezTo>
                    <a:pt x="106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4"/>
            <p:cNvSpPr/>
            <p:nvPr/>
          </p:nvSpPr>
          <p:spPr>
            <a:xfrm>
              <a:off x="3728700" y="328425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41" y="1"/>
                  </a:moveTo>
                  <a:cubicBezTo>
                    <a:pt x="17" y="1"/>
                    <a:pt x="1" y="25"/>
                    <a:pt x="1" y="50"/>
                  </a:cubicBezTo>
                  <a:cubicBezTo>
                    <a:pt x="1" y="82"/>
                    <a:pt x="25" y="98"/>
                    <a:pt x="58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44"/>
            <p:cNvSpPr/>
            <p:nvPr/>
          </p:nvSpPr>
          <p:spPr>
            <a:xfrm>
              <a:off x="3721625" y="3284875"/>
              <a:ext cx="1425" cy="2650"/>
            </a:xfrm>
            <a:custGeom>
              <a:avLst/>
              <a:gdLst/>
              <a:ahLst/>
              <a:cxnLst/>
              <a:rect l="l" t="t" r="r" b="b"/>
              <a:pathLst>
                <a:path w="57" h="106" extrusionOk="0">
                  <a:moveTo>
                    <a:pt x="0" y="0"/>
                  </a:moveTo>
                  <a:lnTo>
                    <a:pt x="8" y="106"/>
                  </a:lnTo>
                  <a:cubicBezTo>
                    <a:pt x="41" y="97"/>
                    <a:pt x="57" y="73"/>
                    <a:pt x="57" y="49"/>
                  </a:cubicBezTo>
                  <a:cubicBezTo>
                    <a:pt x="57" y="25"/>
                    <a:pt x="32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44"/>
            <p:cNvSpPr/>
            <p:nvPr/>
          </p:nvSpPr>
          <p:spPr>
            <a:xfrm>
              <a:off x="3721000" y="327695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1" y="1"/>
                  </a:moveTo>
                  <a:lnTo>
                    <a:pt x="9" y="98"/>
                  </a:lnTo>
                  <a:cubicBezTo>
                    <a:pt x="33" y="98"/>
                    <a:pt x="57" y="74"/>
                    <a:pt x="57" y="50"/>
                  </a:cubicBezTo>
                  <a:cubicBezTo>
                    <a:pt x="49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4"/>
            <p:cNvSpPr/>
            <p:nvPr/>
          </p:nvSpPr>
          <p:spPr>
            <a:xfrm>
              <a:off x="3720400" y="3269025"/>
              <a:ext cx="1250" cy="2500"/>
            </a:xfrm>
            <a:custGeom>
              <a:avLst/>
              <a:gdLst/>
              <a:ahLst/>
              <a:cxnLst/>
              <a:rect l="l" t="t" r="r" b="b"/>
              <a:pathLst>
                <a:path w="50" h="100" extrusionOk="0">
                  <a:moveTo>
                    <a:pt x="10" y="0"/>
                  </a:moveTo>
                  <a:cubicBezTo>
                    <a:pt x="7" y="0"/>
                    <a:pt x="4" y="1"/>
                    <a:pt x="0" y="2"/>
                  </a:cubicBezTo>
                  <a:lnTo>
                    <a:pt x="8" y="99"/>
                  </a:lnTo>
                  <a:cubicBezTo>
                    <a:pt x="33" y="99"/>
                    <a:pt x="49" y="75"/>
                    <a:pt x="49" y="42"/>
                  </a:cubicBezTo>
                  <a:cubicBezTo>
                    <a:pt x="49" y="21"/>
                    <a:pt x="31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4"/>
            <p:cNvSpPr/>
            <p:nvPr/>
          </p:nvSpPr>
          <p:spPr>
            <a:xfrm>
              <a:off x="3730325" y="32637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9" y="0"/>
                  </a:moveTo>
                  <a:cubicBezTo>
                    <a:pt x="56" y="0"/>
                    <a:pt x="53" y="1"/>
                    <a:pt x="49" y="2"/>
                  </a:cubicBezTo>
                  <a:cubicBezTo>
                    <a:pt x="25" y="2"/>
                    <a:pt x="1" y="26"/>
                    <a:pt x="9" y="59"/>
                  </a:cubicBezTo>
                  <a:cubicBezTo>
                    <a:pt x="9" y="83"/>
                    <a:pt x="33" y="99"/>
                    <a:pt x="57" y="99"/>
                  </a:cubicBezTo>
                  <a:cubicBezTo>
                    <a:pt x="90" y="99"/>
                    <a:pt x="106" y="67"/>
                    <a:pt x="98" y="43"/>
                  </a:cubicBezTo>
                  <a:cubicBezTo>
                    <a:pt x="98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44"/>
            <p:cNvSpPr/>
            <p:nvPr/>
          </p:nvSpPr>
          <p:spPr>
            <a:xfrm>
              <a:off x="3734800" y="3267225"/>
              <a:ext cx="1425" cy="2675"/>
            </a:xfrm>
            <a:custGeom>
              <a:avLst/>
              <a:gdLst/>
              <a:ahLst/>
              <a:cxnLst/>
              <a:rect l="l" t="t" r="r" b="b"/>
              <a:pathLst>
                <a:path w="57" h="107" extrusionOk="0">
                  <a:moveTo>
                    <a:pt x="41" y="1"/>
                  </a:moveTo>
                  <a:cubicBezTo>
                    <a:pt x="16" y="9"/>
                    <a:pt x="0" y="33"/>
                    <a:pt x="0" y="58"/>
                  </a:cubicBezTo>
                  <a:cubicBezTo>
                    <a:pt x="8" y="90"/>
                    <a:pt x="32" y="106"/>
                    <a:pt x="57" y="106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44"/>
            <p:cNvSpPr/>
            <p:nvPr/>
          </p:nvSpPr>
          <p:spPr>
            <a:xfrm>
              <a:off x="3735800" y="327535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49" y="0"/>
                  </a:moveTo>
                  <a:cubicBezTo>
                    <a:pt x="17" y="0"/>
                    <a:pt x="1" y="24"/>
                    <a:pt x="1" y="49"/>
                  </a:cubicBezTo>
                  <a:cubicBezTo>
                    <a:pt x="9" y="81"/>
                    <a:pt x="33" y="97"/>
                    <a:pt x="57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44"/>
            <p:cNvSpPr/>
            <p:nvPr/>
          </p:nvSpPr>
          <p:spPr>
            <a:xfrm>
              <a:off x="3731350" y="32717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16" y="8"/>
                    <a:pt x="0" y="33"/>
                    <a:pt x="0" y="57"/>
                  </a:cubicBezTo>
                  <a:cubicBezTo>
                    <a:pt x="8" y="89"/>
                    <a:pt x="33" y="106"/>
                    <a:pt x="57" y="106"/>
                  </a:cubicBezTo>
                  <a:cubicBezTo>
                    <a:pt x="81" y="97"/>
                    <a:pt x="106" y="73"/>
                    <a:pt x="97" y="49"/>
                  </a:cubicBezTo>
                  <a:cubicBezTo>
                    <a:pt x="97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44"/>
            <p:cNvSpPr/>
            <p:nvPr/>
          </p:nvSpPr>
          <p:spPr>
            <a:xfrm>
              <a:off x="3732150" y="32798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9" y="1"/>
                  </a:moveTo>
                  <a:cubicBezTo>
                    <a:pt x="25" y="9"/>
                    <a:pt x="1" y="33"/>
                    <a:pt x="9" y="57"/>
                  </a:cubicBezTo>
                  <a:cubicBezTo>
                    <a:pt x="9" y="78"/>
                    <a:pt x="27" y="99"/>
                    <a:pt x="53" y="99"/>
                  </a:cubicBezTo>
                  <a:cubicBezTo>
                    <a:pt x="57" y="99"/>
                    <a:pt x="61" y="99"/>
                    <a:pt x="65" y="98"/>
                  </a:cubicBezTo>
                  <a:cubicBezTo>
                    <a:pt x="90" y="98"/>
                    <a:pt x="106" y="73"/>
                    <a:pt x="106" y="41"/>
                  </a:cubicBez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44"/>
            <p:cNvSpPr/>
            <p:nvPr/>
          </p:nvSpPr>
          <p:spPr>
            <a:xfrm>
              <a:off x="3733175" y="32878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9" y="0"/>
                  </a:moveTo>
                  <a:cubicBezTo>
                    <a:pt x="55" y="0"/>
                    <a:pt x="52" y="1"/>
                    <a:pt x="49" y="2"/>
                  </a:cubicBezTo>
                  <a:cubicBezTo>
                    <a:pt x="16" y="2"/>
                    <a:pt x="0" y="26"/>
                    <a:pt x="0" y="59"/>
                  </a:cubicBezTo>
                  <a:cubicBezTo>
                    <a:pt x="8" y="83"/>
                    <a:pt x="33" y="99"/>
                    <a:pt x="57" y="99"/>
                  </a:cubicBezTo>
                  <a:cubicBezTo>
                    <a:pt x="89" y="99"/>
                    <a:pt x="106" y="75"/>
                    <a:pt x="106" y="42"/>
                  </a:cubicBezTo>
                  <a:cubicBezTo>
                    <a:pt x="106" y="21"/>
                    <a:pt x="81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4"/>
            <p:cNvSpPr/>
            <p:nvPr/>
          </p:nvSpPr>
          <p:spPr>
            <a:xfrm>
              <a:off x="3736825" y="3283250"/>
              <a:ext cx="1425" cy="2500"/>
            </a:xfrm>
            <a:custGeom>
              <a:avLst/>
              <a:gdLst/>
              <a:ahLst/>
              <a:cxnLst/>
              <a:rect l="l" t="t" r="r" b="b"/>
              <a:pathLst>
                <a:path w="57" h="100" extrusionOk="0">
                  <a:moveTo>
                    <a:pt x="49" y="0"/>
                  </a:moveTo>
                  <a:cubicBezTo>
                    <a:pt x="16" y="0"/>
                    <a:pt x="0" y="25"/>
                    <a:pt x="0" y="57"/>
                  </a:cubicBezTo>
                  <a:cubicBezTo>
                    <a:pt x="7" y="78"/>
                    <a:pt x="26" y="99"/>
                    <a:pt x="47" y="99"/>
                  </a:cubicBezTo>
                  <a:cubicBezTo>
                    <a:pt x="50" y="99"/>
                    <a:pt x="54" y="99"/>
                    <a:pt x="57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44"/>
            <p:cNvSpPr/>
            <p:nvPr/>
          </p:nvSpPr>
          <p:spPr>
            <a:xfrm>
              <a:off x="3729725" y="328422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3" y="0"/>
                  </a:moveTo>
                  <a:cubicBezTo>
                    <a:pt x="9" y="0"/>
                    <a:pt x="5" y="1"/>
                    <a:pt x="0" y="2"/>
                  </a:cubicBezTo>
                  <a:lnTo>
                    <a:pt x="17" y="99"/>
                  </a:lnTo>
                  <a:cubicBezTo>
                    <a:pt x="41" y="91"/>
                    <a:pt x="65" y="67"/>
                    <a:pt x="57" y="42"/>
                  </a:cubicBezTo>
                  <a:cubicBezTo>
                    <a:pt x="57" y="21"/>
                    <a:pt x="3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44"/>
            <p:cNvSpPr/>
            <p:nvPr/>
          </p:nvSpPr>
          <p:spPr>
            <a:xfrm>
              <a:off x="3728900" y="327615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1" y="1"/>
                  </a:moveTo>
                  <a:lnTo>
                    <a:pt x="17" y="98"/>
                  </a:lnTo>
                  <a:cubicBezTo>
                    <a:pt x="41" y="98"/>
                    <a:pt x="58" y="74"/>
                    <a:pt x="58" y="49"/>
                  </a:cubicBezTo>
                  <a:cubicBezTo>
                    <a:pt x="58" y="17"/>
                    <a:pt x="33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44"/>
            <p:cNvSpPr/>
            <p:nvPr/>
          </p:nvSpPr>
          <p:spPr>
            <a:xfrm>
              <a:off x="3728100" y="326825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0" y="0"/>
                  </a:moveTo>
                  <a:lnTo>
                    <a:pt x="9" y="98"/>
                  </a:lnTo>
                  <a:cubicBezTo>
                    <a:pt x="41" y="98"/>
                    <a:pt x="57" y="73"/>
                    <a:pt x="57" y="41"/>
                  </a:cubicBezTo>
                  <a:cubicBezTo>
                    <a:pt x="49" y="17"/>
                    <a:pt x="25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44"/>
            <p:cNvSpPr/>
            <p:nvPr/>
          </p:nvSpPr>
          <p:spPr>
            <a:xfrm>
              <a:off x="3738025" y="32627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9" y="1"/>
                  </a:moveTo>
                  <a:cubicBezTo>
                    <a:pt x="56" y="1"/>
                    <a:pt x="53" y="1"/>
                    <a:pt x="49" y="2"/>
                  </a:cubicBezTo>
                  <a:cubicBezTo>
                    <a:pt x="17" y="2"/>
                    <a:pt x="1" y="27"/>
                    <a:pt x="9" y="59"/>
                  </a:cubicBezTo>
                  <a:cubicBezTo>
                    <a:pt x="9" y="84"/>
                    <a:pt x="33" y="100"/>
                    <a:pt x="58" y="100"/>
                  </a:cubicBezTo>
                  <a:cubicBezTo>
                    <a:pt x="90" y="100"/>
                    <a:pt x="106" y="67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44"/>
            <p:cNvSpPr/>
            <p:nvPr/>
          </p:nvSpPr>
          <p:spPr>
            <a:xfrm>
              <a:off x="3742500" y="3266225"/>
              <a:ext cx="1425" cy="2500"/>
            </a:xfrm>
            <a:custGeom>
              <a:avLst/>
              <a:gdLst/>
              <a:ahLst/>
              <a:cxnLst/>
              <a:rect l="l" t="t" r="r" b="b"/>
              <a:pathLst>
                <a:path w="57" h="100" extrusionOk="0">
                  <a:moveTo>
                    <a:pt x="49" y="0"/>
                  </a:moveTo>
                  <a:cubicBezTo>
                    <a:pt x="16" y="0"/>
                    <a:pt x="0" y="33"/>
                    <a:pt x="8" y="57"/>
                  </a:cubicBezTo>
                  <a:cubicBezTo>
                    <a:pt x="8" y="78"/>
                    <a:pt x="26" y="99"/>
                    <a:pt x="47" y="99"/>
                  </a:cubicBezTo>
                  <a:cubicBezTo>
                    <a:pt x="50" y="99"/>
                    <a:pt x="54" y="99"/>
                    <a:pt x="57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44"/>
            <p:cNvSpPr/>
            <p:nvPr/>
          </p:nvSpPr>
          <p:spPr>
            <a:xfrm>
              <a:off x="3743700" y="327412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49" y="0"/>
                  </a:moveTo>
                  <a:cubicBezTo>
                    <a:pt x="17" y="9"/>
                    <a:pt x="1" y="33"/>
                    <a:pt x="9" y="57"/>
                  </a:cubicBezTo>
                  <a:cubicBezTo>
                    <a:pt x="9" y="78"/>
                    <a:pt x="27" y="99"/>
                    <a:pt x="48" y="99"/>
                  </a:cubicBezTo>
                  <a:cubicBezTo>
                    <a:pt x="51" y="99"/>
                    <a:pt x="54" y="99"/>
                    <a:pt x="58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44"/>
            <p:cNvSpPr/>
            <p:nvPr/>
          </p:nvSpPr>
          <p:spPr>
            <a:xfrm>
              <a:off x="3739250" y="32706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1" y="1"/>
                  </a:moveTo>
                  <a:cubicBezTo>
                    <a:pt x="17" y="9"/>
                    <a:pt x="0" y="33"/>
                    <a:pt x="0" y="57"/>
                  </a:cubicBezTo>
                  <a:cubicBezTo>
                    <a:pt x="9" y="90"/>
                    <a:pt x="33" y="106"/>
                    <a:pt x="57" y="106"/>
                  </a:cubicBezTo>
                  <a:cubicBezTo>
                    <a:pt x="81" y="98"/>
                    <a:pt x="106" y="74"/>
                    <a:pt x="98" y="49"/>
                  </a:cubicBez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44"/>
            <p:cNvSpPr/>
            <p:nvPr/>
          </p:nvSpPr>
          <p:spPr>
            <a:xfrm>
              <a:off x="3740250" y="3278750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59" y="0"/>
                  </a:moveTo>
                  <a:cubicBezTo>
                    <a:pt x="56" y="0"/>
                    <a:pt x="53" y="1"/>
                    <a:pt x="50" y="2"/>
                  </a:cubicBezTo>
                  <a:cubicBezTo>
                    <a:pt x="17" y="2"/>
                    <a:pt x="1" y="34"/>
                    <a:pt x="9" y="59"/>
                  </a:cubicBezTo>
                  <a:cubicBezTo>
                    <a:pt x="9" y="80"/>
                    <a:pt x="27" y="101"/>
                    <a:pt x="53" y="101"/>
                  </a:cubicBezTo>
                  <a:cubicBezTo>
                    <a:pt x="57" y="101"/>
                    <a:pt x="61" y="100"/>
                    <a:pt x="66" y="99"/>
                  </a:cubicBezTo>
                  <a:cubicBezTo>
                    <a:pt x="90" y="99"/>
                    <a:pt x="106" y="75"/>
                    <a:pt x="106" y="43"/>
                  </a:cubicBezTo>
                  <a:cubicBezTo>
                    <a:pt x="99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44"/>
            <p:cNvSpPr/>
            <p:nvPr/>
          </p:nvSpPr>
          <p:spPr>
            <a:xfrm>
              <a:off x="3741475" y="32867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1" y="0"/>
                  </a:moveTo>
                  <a:cubicBezTo>
                    <a:pt x="17" y="8"/>
                    <a:pt x="1" y="33"/>
                    <a:pt x="1" y="57"/>
                  </a:cubicBezTo>
                  <a:cubicBezTo>
                    <a:pt x="9" y="89"/>
                    <a:pt x="33" y="106"/>
                    <a:pt x="57" y="106"/>
                  </a:cubicBezTo>
                  <a:cubicBezTo>
                    <a:pt x="90" y="97"/>
                    <a:pt x="106" y="73"/>
                    <a:pt x="106" y="49"/>
                  </a:cubicBezTo>
                  <a:cubicBezTo>
                    <a:pt x="98" y="16"/>
                    <a:pt x="7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44"/>
            <p:cNvSpPr/>
            <p:nvPr/>
          </p:nvSpPr>
          <p:spPr>
            <a:xfrm>
              <a:off x="3744925" y="3282025"/>
              <a:ext cx="1450" cy="2525"/>
            </a:xfrm>
            <a:custGeom>
              <a:avLst/>
              <a:gdLst/>
              <a:ahLst/>
              <a:cxnLst/>
              <a:rect l="l" t="t" r="r" b="b"/>
              <a:pathLst>
                <a:path w="58" h="101" extrusionOk="0">
                  <a:moveTo>
                    <a:pt x="49" y="1"/>
                  </a:moveTo>
                  <a:cubicBezTo>
                    <a:pt x="17" y="9"/>
                    <a:pt x="0" y="33"/>
                    <a:pt x="0" y="57"/>
                  </a:cubicBezTo>
                  <a:cubicBezTo>
                    <a:pt x="7" y="84"/>
                    <a:pt x="25" y="100"/>
                    <a:pt x="45" y="100"/>
                  </a:cubicBezTo>
                  <a:cubicBezTo>
                    <a:pt x="49" y="100"/>
                    <a:pt x="53" y="99"/>
                    <a:pt x="57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44"/>
            <p:cNvSpPr/>
            <p:nvPr/>
          </p:nvSpPr>
          <p:spPr>
            <a:xfrm>
              <a:off x="3738025" y="328320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0" y="1"/>
                  </a:moveTo>
                  <a:cubicBezTo>
                    <a:pt x="7" y="1"/>
                    <a:pt x="4" y="1"/>
                    <a:pt x="1" y="2"/>
                  </a:cubicBezTo>
                  <a:lnTo>
                    <a:pt x="9" y="100"/>
                  </a:lnTo>
                  <a:cubicBezTo>
                    <a:pt x="41" y="100"/>
                    <a:pt x="58" y="75"/>
                    <a:pt x="58" y="43"/>
                  </a:cubicBezTo>
                  <a:cubicBezTo>
                    <a:pt x="50" y="22"/>
                    <a:pt x="31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44"/>
            <p:cNvSpPr/>
            <p:nvPr/>
          </p:nvSpPr>
          <p:spPr>
            <a:xfrm>
              <a:off x="3736825" y="3275300"/>
              <a:ext cx="1625" cy="2500"/>
            </a:xfrm>
            <a:custGeom>
              <a:avLst/>
              <a:gdLst/>
              <a:ahLst/>
              <a:cxnLst/>
              <a:rect l="l" t="t" r="r" b="b"/>
              <a:pathLst>
                <a:path w="65" h="100" extrusionOk="0">
                  <a:moveTo>
                    <a:pt x="13" y="1"/>
                  </a:moveTo>
                  <a:cubicBezTo>
                    <a:pt x="9" y="1"/>
                    <a:pt x="4" y="1"/>
                    <a:pt x="0" y="2"/>
                  </a:cubicBezTo>
                  <a:lnTo>
                    <a:pt x="16" y="99"/>
                  </a:lnTo>
                  <a:cubicBezTo>
                    <a:pt x="41" y="91"/>
                    <a:pt x="65" y="67"/>
                    <a:pt x="57" y="43"/>
                  </a:cubicBezTo>
                  <a:cubicBezTo>
                    <a:pt x="57" y="22"/>
                    <a:pt x="39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44"/>
            <p:cNvSpPr/>
            <p:nvPr/>
          </p:nvSpPr>
          <p:spPr>
            <a:xfrm>
              <a:off x="3735800" y="3267225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1" y="1"/>
                  </a:moveTo>
                  <a:lnTo>
                    <a:pt x="17" y="106"/>
                  </a:lnTo>
                  <a:cubicBezTo>
                    <a:pt x="41" y="98"/>
                    <a:pt x="65" y="74"/>
                    <a:pt x="57" y="49"/>
                  </a:cubicBezTo>
                  <a:cubicBezTo>
                    <a:pt x="57" y="17"/>
                    <a:pt x="33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44"/>
            <p:cNvSpPr/>
            <p:nvPr/>
          </p:nvSpPr>
          <p:spPr>
            <a:xfrm>
              <a:off x="3745725" y="3261525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52" y="0"/>
                  </a:moveTo>
                  <a:cubicBezTo>
                    <a:pt x="48" y="0"/>
                    <a:pt x="45" y="1"/>
                    <a:pt x="41" y="2"/>
                  </a:cubicBezTo>
                  <a:cubicBezTo>
                    <a:pt x="17" y="2"/>
                    <a:pt x="1" y="34"/>
                    <a:pt x="1" y="59"/>
                  </a:cubicBezTo>
                  <a:cubicBezTo>
                    <a:pt x="8" y="80"/>
                    <a:pt x="27" y="101"/>
                    <a:pt x="48" y="101"/>
                  </a:cubicBezTo>
                  <a:cubicBezTo>
                    <a:pt x="51" y="101"/>
                    <a:pt x="54" y="100"/>
                    <a:pt x="58" y="99"/>
                  </a:cubicBezTo>
                  <a:cubicBezTo>
                    <a:pt x="90" y="99"/>
                    <a:pt x="106" y="75"/>
                    <a:pt x="98" y="42"/>
                  </a:cubicBezTo>
                  <a:cubicBezTo>
                    <a:pt x="98" y="21"/>
                    <a:pt x="74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44"/>
            <p:cNvSpPr/>
            <p:nvPr/>
          </p:nvSpPr>
          <p:spPr>
            <a:xfrm>
              <a:off x="3750200" y="3265000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49" y="1"/>
                  </a:moveTo>
                  <a:cubicBezTo>
                    <a:pt x="16" y="1"/>
                    <a:pt x="0" y="25"/>
                    <a:pt x="8" y="57"/>
                  </a:cubicBezTo>
                  <a:cubicBezTo>
                    <a:pt x="8" y="82"/>
                    <a:pt x="41" y="98"/>
                    <a:pt x="65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44"/>
            <p:cNvSpPr/>
            <p:nvPr/>
          </p:nvSpPr>
          <p:spPr>
            <a:xfrm>
              <a:off x="3751600" y="3272900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50" y="1"/>
                  </a:moveTo>
                  <a:cubicBezTo>
                    <a:pt x="17" y="1"/>
                    <a:pt x="1" y="25"/>
                    <a:pt x="9" y="58"/>
                  </a:cubicBezTo>
                  <a:cubicBezTo>
                    <a:pt x="9" y="82"/>
                    <a:pt x="33" y="98"/>
                    <a:pt x="66" y="98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44"/>
            <p:cNvSpPr/>
            <p:nvPr/>
          </p:nvSpPr>
          <p:spPr>
            <a:xfrm>
              <a:off x="3746950" y="326947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5" y="8"/>
                    <a:pt x="0" y="32"/>
                    <a:pt x="9" y="57"/>
                  </a:cubicBezTo>
                  <a:cubicBezTo>
                    <a:pt x="9" y="89"/>
                    <a:pt x="41" y="105"/>
                    <a:pt x="65" y="105"/>
                  </a:cubicBezTo>
                  <a:cubicBezTo>
                    <a:pt x="90" y="97"/>
                    <a:pt x="106" y="73"/>
                    <a:pt x="106" y="49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44"/>
            <p:cNvSpPr/>
            <p:nvPr/>
          </p:nvSpPr>
          <p:spPr>
            <a:xfrm>
              <a:off x="3748375" y="32775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3" y="1"/>
                  </a:moveTo>
                  <a:cubicBezTo>
                    <a:pt x="49" y="1"/>
                    <a:pt x="45" y="1"/>
                    <a:pt x="41" y="2"/>
                  </a:cubicBezTo>
                  <a:cubicBezTo>
                    <a:pt x="16" y="2"/>
                    <a:pt x="0" y="35"/>
                    <a:pt x="0" y="59"/>
                  </a:cubicBezTo>
                  <a:cubicBezTo>
                    <a:pt x="7" y="80"/>
                    <a:pt x="26" y="101"/>
                    <a:pt x="47" y="101"/>
                  </a:cubicBezTo>
                  <a:cubicBezTo>
                    <a:pt x="50" y="101"/>
                    <a:pt x="54" y="101"/>
                    <a:pt x="57" y="100"/>
                  </a:cubicBezTo>
                  <a:cubicBezTo>
                    <a:pt x="89" y="92"/>
                    <a:pt x="106" y="67"/>
                    <a:pt x="98" y="43"/>
                  </a:cubicBezTo>
                  <a:cubicBezTo>
                    <a:pt x="98" y="22"/>
                    <a:pt x="79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44"/>
            <p:cNvSpPr/>
            <p:nvPr/>
          </p:nvSpPr>
          <p:spPr>
            <a:xfrm>
              <a:off x="3749575" y="32854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0" y="1"/>
                  </a:moveTo>
                  <a:cubicBezTo>
                    <a:pt x="17" y="9"/>
                    <a:pt x="1" y="33"/>
                    <a:pt x="9" y="57"/>
                  </a:cubicBezTo>
                  <a:cubicBezTo>
                    <a:pt x="9" y="84"/>
                    <a:pt x="26" y="100"/>
                    <a:pt x="50" y="100"/>
                  </a:cubicBezTo>
                  <a:cubicBezTo>
                    <a:pt x="55" y="100"/>
                    <a:pt x="60" y="99"/>
                    <a:pt x="66" y="98"/>
                  </a:cubicBezTo>
                  <a:cubicBezTo>
                    <a:pt x="90" y="98"/>
                    <a:pt x="114" y="73"/>
                    <a:pt x="106" y="41"/>
                  </a:cubicBezTo>
                  <a:cubicBezTo>
                    <a:pt x="106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44"/>
            <p:cNvSpPr/>
            <p:nvPr/>
          </p:nvSpPr>
          <p:spPr>
            <a:xfrm>
              <a:off x="3753025" y="3280825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41" y="0"/>
                  </a:moveTo>
                  <a:cubicBezTo>
                    <a:pt x="17" y="0"/>
                    <a:pt x="1" y="24"/>
                    <a:pt x="1" y="57"/>
                  </a:cubicBezTo>
                  <a:cubicBezTo>
                    <a:pt x="9" y="81"/>
                    <a:pt x="33" y="97"/>
                    <a:pt x="66" y="97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44"/>
            <p:cNvSpPr/>
            <p:nvPr/>
          </p:nvSpPr>
          <p:spPr>
            <a:xfrm>
              <a:off x="3746150" y="3282025"/>
              <a:ext cx="1425" cy="2450"/>
            </a:xfrm>
            <a:custGeom>
              <a:avLst/>
              <a:gdLst/>
              <a:ahLst/>
              <a:cxnLst/>
              <a:rect l="l" t="t" r="r" b="b"/>
              <a:pathLst>
                <a:path w="57" h="98" extrusionOk="0">
                  <a:moveTo>
                    <a:pt x="0" y="1"/>
                  </a:moveTo>
                  <a:lnTo>
                    <a:pt x="16" y="98"/>
                  </a:lnTo>
                  <a:cubicBezTo>
                    <a:pt x="41" y="98"/>
                    <a:pt x="57" y="74"/>
                    <a:pt x="57" y="41"/>
                  </a:cubicBezTo>
                  <a:cubicBezTo>
                    <a:pt x="49" y="17"/>
                    <a:pt x="24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44"/>
            <p:cNvSpPr/>
            <p:nvPr/>
          </p:nvSpPr>
          <p:spPr>
            <a:xfrm>
              <a:off x="3744925" y="327412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0" y="0"/>
                  </a:moveTo>
                  <a:lnTo>
                    <a:pt x="9" y="98"/>
                  </a:lnTo>
                  <a:cubicBezTo>
                    <a:pt x="41" y="98"/>
                    <a:pt x="57" y="73"/>
                    <a:pt x="57" y="41"/>
                  </a:cubicBezTo>
                  <a:cubicBezTo>
                    <a:pt x="49" y="17"/>
                    <a:pt x="25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44"/>
            <p:cNvSpPr/>
            <p:nvPr/>
          </p:nvSpPr>
          <p:spPr>
            <a:xfrm>
              <a:off x="3743700" y="3266175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0" y="1"/>
                  </a:moveTo>
                  <a:cubicBezTo>
                    <a:pt x="7" y="1"/>
                    <a:pt x="4" y="1"/>
                    <a:pt x="1" y="2"/>
                  </a:cubicBezTo>
                  <a:lnTo>
                    <a:pt x="9" y="100"/>
                  </a:lnTo>
                  <a:cubicBezTo>
                    <a:pt x="41" y="100"/>
                    <a:pt x="58" y="67"/>
                    <a:pt x="49" y="43"/>
                  </a:cubicBezTo>
                  <a:cubicBezTo>
                    <a:pt x="49" y="22"/>
                    <a:pt x="31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44"/>
            <p:cNvSpPr/>
            <p:nvPr/>
          </p:nvSpPr>
          <p:spPr>
            <a:xfrm>
              <a:off x="3753425" y="3260150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41" y="0"/>
                  </a:moveTo>
                  <a:cubicBezTo>
                    <a:pt x="17" y="8"/>
                    <a:pt x="1" y="32"/>
                    <a:pt x="1" y="57"/>
                  </a:cubicBezTo>
                  <a:cubicBezTo>
                    <a:pt x="8" y="84"/>
                    <a:pt x="26" y="99"/>
                    <a:pt x="45" y="99"/>
                  </a:cubicBezTo>
                  <a:cubicBezTo>
                    <a:pt x="49" y="99"/>
                    <a:pt x="54" y="99"/>
                    <a:pt x="58" y="97"/>
                  </a:cubicBezTo>
                  <a:cubicBezTo>
                    <a:pt x="82" y="97"/>
                    <a:pt x="98" y="73"/>
                    <a:pt x="98" y="41"/>
                  </a:cubicBezTo>
                  <a:cubicBezTo>
                    <a:pt x="90" y="16"/>
                    <a:pt x="6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44"/>
            <p:cNvSpPr/>
            <p:nvPr/>
          </p:nvSpPr>
          <p:spPr>
            <a:xfrm>
              <a:off x="3757900" y="3263375"/>
              <a:ext cx="1650" cy="2675"/>
            </a:xfrm>
            <a:custGeom>
              <a:avLst/>
              <a:gdLst/>
              <a:ahLst/>
              <a:cxnLst/>
              <a:rect l="l" t="t" r="r" b="b"/>
              <a:pathLst>
                <a:path w="66" h="107" extrusionOk="0">
                  <a:moveTo>
                    <a:pt x="41" y="1"/>
                  </a:moveTo>
                  <a:cubicBezTo>
                    <a:pt x="17" y="9"/>
                    <a:pt x="0" y="33"/>
                    <a:pt x="8" y="66"/>
                  </a:cubicBezTo>
                  <a:cubicBezTo>
                    <a:pt x="17" y="90"/>
                    <a:pt x="41" y="106"/>
                    <a:pt x="65" y="106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44"/>
            <p:cNvSpPr/>
            <p:nvPr/>
          </p:nvSpPr>
          <p:spPr>
            <a:xfrm>
              <a:off x="3759525" y="32712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41" y="1"/>
                  </a:moveTo>
                  <a:cubicBezTo>
                    <a:pt x="16" y="9"/>
                    <a:pt x="0" y="33"/>
                    <a:pt x="8" y="58"/>
                  </a:cubicBezTo>
                  <a:cubicBezTo>
                    <a:pt x="8" y="85"/>
                    <a:pt x="25" y="100"/>
                    <a:pt x="49" y="100"/>
                  </a:cubicBezTo>
                  <a:cubicBezTo>
                    <a:pt x="54" y="100"/>
                    <a:pt x="59" y="100"/>
                    <a:pt x="65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44"/>
            <p:cNvSpPr/>
            <p:nvPr/>
          </p:nvSpPr>
          <p:spPr>
            <a:xfrm>
              <a:off x="3754850" y="32682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8" y="0"/>
                  </a:moveTo>
                  <a:cubicBezTo>
                    <a:pt x="52" y="0"/>
                    <a:pt x="47" y="1"/>
                    <a:pt x="41" y="2"/>
                  </a:cubicBezTo>
                  <a:cubicBezTo>
                    <a:pt x="17" y="2"/>
                    <a:pt x="1" y="27"/>
                    <a:pt x="1" y="59"/>
                  </a:cubicBezTo>
                  <a:cubicBezTo>
                    <a:pt x="9" y="83"/>
                    <a:pt x="33" y="100"/>
                    <a:pt x="66" y="100"/>
                  </a:cubicBezTo>
                  <a:cubicBezTo>
                    <a:pt x="90" y="92"/>
                    <a:pt x="106" y="67"/>
                    <a:pt x="98" y="35"/>
                  </a:cubicBezTo>
                  <a:cubicBezTo>
                    <a:pt x="98" y="1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44"/>
            <p:cNvSpPr/>
            <p:nvPr/>
          </p:nvSpPr>
          <p:spPr>
            <a:xfrm>
              <a:off x="3756275" y="32761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2" y="0"/>
                  </a:moveTo>
                  <a:cubicBezTo>
                    <a:pt x="57" y="0"/>
                    <a:pt x="53" y="1"/>
                    <a:pt x="49" y="3"/>
                  </a:cubicBezTo>
                  <a:cubicBezTo>
                    <a:pt x="17" y="11"/>
                    <a:pt x="0" y="35"/>
                    <a:pt x="9" y="59"/>
                  </a:cubicBezTo>
                  <a:cubicBezTo>
                    <a:pt x="9" y="80"/>
                    <a:pt x="33" y="101"/>
                    <a:pt x="55" y="101"/>
                  </a:cubicBezTo>
                  <a:cubicBezTo>
                    <a:pt x="59" y="101"/>
                    <a:pt x="62" y="101"/>
                    <a:pt x="65" y="100"/>
                  </a:cubicBezTo>
                  <a:cubicBezTo>
                    <a:pt x="90" y="92"/>
                    <a:pt x="114" y="67"/>
                    <a:pt x="106" y="43"/>
                  </a:cubicBezTo>
                  <a:cubicBezTo>
                    <a:pt x="99" y="16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44"/>
            <p:cNvSpPr/>
            <p:nvPr/>
          </p:nvSpPr>
          <p:spPr>
            <a:xfrm>
              <a:off x="3757900" y="32840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3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7" y="10"/>
                    <a:pt x="0" y="34"/>
                    <a:pt x="0" y="59"/>
                  </a:cubicBezTo>
                  <a:cubicBezTo>
                    <a:pt x="7" y="85"/>
                    <a:pt x="25" y="101"/>
                    <a:pt x="49" y="101"/>
                  </a:cubicBezTo>
                  <a:cubicBezTo>
                    <a:pt x="54" y="101"/>
                    <a:pt x="60" y="100"/>
                    <a:pt x="65" y="99"/>
                  </a:cubicBezTo>
                  <a:cubicBezTo>
                    <a:pt x="89" y="99"/>
                    <a:pt x="106" y="67"/>
                    <a:pt x="106" y="42"/>
                  </a:cubicBezTo>
                  <a:cubicBezTo>
                    <a:pt x="99" y="21"/>
                    <a:pt x="8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44"/>
            <p:cNvSpPr/>
            <p:nvPr/>
          </p:nvSpPr>
          <p:spPr>
            <a:xfrm>
              <a:off x="3761150" y="3279200"/>
              <a:ext cx="1625" cy="2500"/>
            </a:xfrm>
            <a:custGeom>
              <a:avLst/>
              <a:gdLst/>
              <a:ahLst/>
              <a:cxnLst/>
              <a:rect l="l" t="t" r="r" b="b"/>
              <a:pathLst>
                <a:path w="65" h="100" extrusionOk="0">
                  <a:moveTo>
                    <a:pt x="41" y="0"/>
                  </a:moveTo>
                  <a:cubicBezTo>
                    <a:pt x="16" y="8"/>
                    <a:pt x="0" y="33"/>
                    <a:pt x="0" y="57"/>
                  </a:cubicBezTo>
                  <a:cubicBezTo>
                    <a:pt x="7" y="84"/>
                    <a:pt x="25" y="100"/>
                    <a:pt x="49" y="100"/>
                  </a:cubicBezTo>
                  <a:cubicBezTo>
                    <a:pt x="54" y="100"/>
                    <a:pt x="59" y="99"/>
                    <a:pt x="65" y="97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44"/>
            <p:cNvSpPr/>
            <p:nvPr/>
          </p:nvSpPr>
          <p:spPr>
            <a:xfrm>
              <a:off x="3754050" y="328075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21" y="1"/>
                  </a:moveTo>
                  <a:cubicBezTo>
                    <a:pt x="17" y="1"/>
                    <a:pt x="13" y="2"/>
                    <a:pt x="8" y="3"/>
                  </a:cubicBezTo>
                  <a:lnTo>
                    <a:pt x="0" y="3"/>
                  </a:lnTo>
                  <a:lnTo>
                    <a:pt x="25" y="100"/>
                  </a:lnTo>
                  <a:cubicBezTo>
                    <a:pt x="49" y="92"/>
                    <a:pt x="65" y="68"/>
                    <a:pt x="65" y="44"/>
                  </a:cubicBezTo>
                  <a:cubicBezTo>
                    <a:pt x="58" y="17"/>
                    <a:pt x="41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44"/>
            <p:cNvSpPr/>
            <p:nvPr/>
          </p:nvSpPr>
          <p:spPr>
            <a:xfrm>
              <a:off x="3752825" y="3272850"/>
              <a:ext cx="1450" cy="2525"/>
            </a:xfrm>
            <a:custGeom>
              <a:avLst/>
              <a:gdLst/>
              <a:ahLst/>
              <a:cxnLst/>
              <a:rect l="l" t="t" r="r" b="b"/>
              <a:pathLst>
                <a:path w="58" h="101" extrusionOk="0">
                  <a:moveTo>
                    <a:pt x="13" y="1"/>
                  </a:moveTo>
                  <a:cubicBezTo>
                    <a:pt x="9" y="1"/>
                    <a:pt x="5" y="1"/>
                    <a:pt x="1" y="3"/>
                  </a:cubicBezTo>
                  <a:lnTo>
                    <a:pt x="17" y="100"/>
                  </a:lnTo>
                  <a:cubicBezTo>
                    <a:pt x="41" y="92"/>
                    <a:pt x="57" y="68"/>
                    <a:pt x="57" y="43"/>
                  </a:cubicBezTo>
                  <a:cubicBezTo>
                    <a:pt x="51" y="17"/>
                    <a:pt x="33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44"/>
            <p:cNvSpPr/>
            <p:nvPr/>
          </p:nvSpPr>
          <p:spPr>
            <a:xfrm>
              <a:off x="3751400" y="326495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3" y="1"/>
                  </a:moveTo>
                  <a:cubicBezTo>
                    <a:pt x="9" y="1"/>
                    <a:pt x="5" y="1"/>
                    <a:pt x="1" y="3"/>
                  </a:cubicBezTo>
                  <a:lnTo>
                    <a:pt x="17" y="100"/>
                  </a:lnTo>
                  <a:cubicBezTo>
                    <a:pt x="41" y="92"/>
                    <a:pt x="58" y="67"/>
                    <a:pt x="58" y="43"/>
                  </a:cubicBezTo>
                  <a:cubicBezTo>
                    <a:pt x="51" y="16"/>
                    <a:pt x="33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4"/>
            <p:cNvSpPr/>
            <p:nvPr/>
          </p:nvSpPr>
          <p:spPr>
            <a:xfrm>
              <a:off x="3760925" y="32586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4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2"/>
                    <a:pt x="1" y="35"/>
                    <a:pt x="9" y="59"/>
                  </a:cubicBezTo>
                  <a:cubicBezTo>
                    <a:pt x="9" y="83"/>
                    <a:pt x="33" y="100"/>
                    <a:pt x="58" y="100"/>
                  </a:cubicBezTo>
                  <a:cubicBezTo>
                    <a:pt x="90" y="91"/>
                    <a:pt x="106" y="67"/>
                    <a:pt x="98" y="43"/>
                  </a:cubicBezTo>
                  <a:cubicBezTo>
                    <a:pt x="92" y="16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4"/>
            <p:cNvSpPr/>
            <p:nvPr/>
          </p:nvSpPr>
          <p:spPr>
            <a:xfrm>
              <a:off x="3765600" y="326175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41" y="1"/>
                  </a:moveTo>
                  <a:cubicBezTo>
                    <a:pt x="17" y="9"/>
                    <a:pt x="0" y="33"/>
                    <a:pt x="0" y="66"/>
                  </a:cubicBezTo>
                  <a:cubicBezTo>
                    <a:pt x="7" y="86"/>
                    <a:pt x="25" y="100"/>
                    <a:pt x="49" y="100"/>
                  </a:cubicBezTo>
                  <a:cubicBezTo>
                    <a:pt x="54" y="100"/>
                    <a:pt x="60" y="100"/>
                    <a:pt x="65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44"/>
            <p:cNvSpPr/>
            <p:nvPr/>
          </p:nvSpPr>
          <p:spPr>
            <a:xfrm>
              <a:off x="3767425" y="32696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41" y="0"/>
                  </a:moveTo>
                  <a:cubicBezTo>
                    <a:pt x="17" y="8"/>
                    <a:pt x="0" y="33"/>
                    <a:pt x="0" y="57"/>
                  </a:cubicBezTo>
                  <a:cubicBezTo>
                    <a:pt x="7" y="84"/>
                    <a:pt x="25" y="99"/>
                    <a:pt x="49" y="99"/>
                  </a:cubicBezTo>
                  <a:cubicBezTo>
                    <a:pt x="54" y="99"/>
                    <a:pt x="60" y="99"/>
                    <a:pt x="65" y="97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44"/>
            <p:cNvSpPr/>
            <p:nvPr/>
          </p:nvSpPr>
          <p:spPr>
            <a:xfrm>
              <a:off x="3762550" y="326657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7" y="0"/>
                  </a:moveTo>
                  <a:cubicBezTo>
                    <a:pt x="52" y="0"/>
                    <a:pt x="47" y="1"/>
                    <a:pt x="41" y="2"/>
                  </a:cubicBezTo>
                  <a:cubicBezTo>
                    <a:pt x="17" y="2"/>
                    <a:pt x="1" y="35"/>
                    <a:pt x="9" y="59"/>
                  </a:cubicBezTo>
                  <a:cubicBezTo>
                    <a:pt x="16" y="80"/>
                    <a:pt x="35" y="101"/>
                    <a:pt x="56" y="101"/>
                  </a:cubicBezTo>
                  <a:cubicBezTo>
                    <a:pt x="59" y="101"/>
                    <a:pt x="62" y="101"/>
                    <a:pt x="66" y="100"/>
                  </a:cubicBezTo>
                  <a:cubicBezTo>
                    <a:pt x="90" y="92"/>
                    <a:pt x="106" y="67"/>
                    <a:pt x="106" y="43"/>
                  </a:cubicBezTo>
                  <a:cubicBezTo>
                    <a:pt x="99" y="16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44"/>
            <p:cNvSpPr/>
            <p:nvPr/>
          </p:nvSpPr>
          <p:spPr>
            <a:xfrm>
              <a:off x="3764175" y="32744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2" y="1"/>
                  </a:moveTo>
                  <a:cubicBezTo>
                    <a:pt x="58" y="1"/>
                    <a:pt x="53" y="1"/>
                    <a:pt x="49" y="3"/>
                  </a:cubicBezTo>
                  <a:cubicBezTo>
                    <a:pt x="25" y="11"/>
                    <a:pt x="1" y="35"/>
                    <a:pt x="9" y="59"/>
                  </a:cubicBezTo>
                  <a:cubicBezTo>
                    <a:pt x="15" y="86"/>
                    <a:pt x="33" y="102"/>
                    <a:pt x="58" y="102"/>
                  </a:cubicBezTo>
                  <a:cubicBezTo>
                    <a:pt x="63" y="102"/>
                    <a:pt x="68" y="101"/>
                    <a:pt x="74" y="100"/>
                  </a:cubicBezTo>
                  <a:cubicBezTo>
                    <a:pt x="98" y="92"/>
                    <a:pt x="114" y="68"/>
                    <a:pt x="106" y="43"/>
                  </a:cubicBezTo>
                  <a:cubicBezTo>
                    <a:pt x="106" y="16"/>
                    <a:pt x="8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4"/>
            <p:cNvSpPr/>
            <p:nvPr/>
          </p:nvSpPr>
          <p:spPr>
            <a:xfrm>
              <a:off x="3766000" y="32823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7" y="1"/>
                  </a:moveTo>
                  <a:cubicBezTo>
                    <a:pt x="52" y="1"/>
                    <a:pt x="47" y="2"/>
                    <a:pt x="41" y="3"/>
                  </a:cubicBezTo>
                  <a:cubicBezTo>
                    <a:pt x="17" y="11"/>
                    <a:pt x="1" y="35"/>
                    <a:pt x="1" y="60"/>
                  </a:cubicBezTo>
                  <a:cubicBezTo>
                    <a:pt x="7" y="87"/>
                    <a:pt x="31" y="102"/>
                    <a:pt x="52" y="102"/>
                  </a:cubicBezTo>
                  <a:cubicBezTo>
                    <a:pt x="57" y="102"/>
                    <a:pt x="61" y="102"/>
                    <a:pt x="65" y="100"/>
                  </a:cubicBezTo>
                  <a:cubicBezTo>
                    <a:pt x="98" y="92"/>
                    <a:pt x="114" y="68"/>
                    <a:pt x="106" y="43"/>
                  </a:cubicBezTo>
                  <a:cubicBezTo>
                    <a:pt x="99" y="17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4"/>
            <p:cNvSpPr/>
            <p:nvPr/>
          </p:nvSpPr>
          <p:spPr>
            <a:xfrm>
              <a:off x="3769050" y="32773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49" y="0"/>
                  </a:moveTo>
                  <a:cubicBezTo>
                    <a:pt x="25" y="8"/>
                    <a:pt x="0" y="33"/>
                    <a:pt x="8" y="65"/>
                  </a:cubicBezTo>
                  <a:cubicBezTo>
                    <a:pt x="15" y="85"/>
                    <a:pt x="33" y="100"/>
                    <a:pt x="57" y="100"/>
                  </a:cubicBezTo>
                  <a:cubicBezTo>
                    <a:pt x="62" y="100"/>
                    <a:pt x="67" y="99"/>
                    <a:pt x="73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44"/>
            <p:cNvSpPr/>
            <p:nvPr/>
          </p:nvSpPr>
          <p:spPr>
            <a:xfrm>
              <a:off x="3762150" y="327915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3" y="1"/>
                  </a:moveTo>
                  <a:cubicBezTo>
                    <a:pt x="9" y="1"/>
                    <a:pt x="5" y="1"/>
                    <a:pt x="1" y="2"/>
                  </a:cubicBezTo>
                  <a:lnTo>
                    <a:pt x="25" y="99"/>
                  </a:lnTo>
                  <a:cubicBezTo>
                    <a:pt x="49" y="91"/>
                    <a:pt x="65" y="67"/>
                    <a:pt x="65" y="43"/>
                  </a:cubicBezTo>
                  <a:cubicBezTo>
                    <a:pt x="58" y="22"/>
                    <a:pt x="39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44"/>
            <p:cNvSpPr/>
            <p:nvPr/>
          </p:nvSpPr>
          <p:spPr>
            <a:xfrm>
              <a:off x="3760525" y="3271275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1" y="1"/>
                  </a:moveTo>
                  <a:lnTo>
                    <a:pt x="25" y="98"/>
                  </a:lnTo>
                  <a:cubicBezTo>
                    <a:pt x="49" y="98"/>
                    <a:pt x="66" y="66"/>
                    <a:pt x="66" y="42"/>
                  </a:cubicBezTo>
                  <a:cubicBezTo>
                    <a:pt x="57" y="17"/>
                    <a:pt x="33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4"/>
            <p:cNvSpPr/>
            <p:nvPr/>
          </p:nvSpPr>
          <p:spPr>
            <a:xfrm>
              <a:off x="3759100" y="3263375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1" y="1"/>
                  </a:moveTo>
                  <a:lnTo>
                    <a:pt x="17" y="106"/>
                  </a:lnTo>
                  <a:cubicBezTo>
                    <a:pt x="41" y="98"/>
                    <a:pt x="58" y="74"/>
                    <a:pt x="58" y="41"/>
                  </a:cubicBezTo>
                  <a:cubicBezTo>
                    <a:pt x="50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4"/>
            <p:cNvSpPr/>
            <p:nvPr/>
          </p:nvSpPr>
          <p:spPr>
            <a:xfrm>
              <a:off x="3768225" y="325685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4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35"/>
                    <a:pt x="9" y="67"/>
                  </a:cubicBezTo>
                  <a:cubicBezTo>
                    <a:pt x="16" y="87"/>
                    <a:pt x="33" y="102"/>
                    <a:pt x="53" y="102"/>
                  </a:cubicBezTo>
                  <a:cubicBezTo>
                    <a:pt x="57" y="102"/>
                    <a:pt x="61" y="101"/>
                    <a:pt x="66" y="100"/>
                  </a:cubicBezTo>
                  <a:cubicBezTo>
                    <a:pt x="90" y="92"/>
                    <a:pt x="106" y="67"/>
                    <a:pt x="98" y="43"/>
                  </a:cubicBezTo>
                  <a:cubicBezTo>
                    <a:pt x="91" y="16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44"/>
            <p:cNvSpPr/>
            <p:nvPr/>
          </p:nvSpPr>
          <p:spPr>
            <a:xfrm>
              <a:off x="3773100" y="325992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41" y="1"/>
                  </a:moveTo>
                  <a:cubicBezTo>
                    <a:pt x="9" y="9"/>
                    <a:pt x="0" y="33"/>
                    <a:pt x="0" y="58"/>
                  </a:cubicBezTo>
                  <a:cubicBezTo>
                    <a:pt x="7" y="85"/>
                    <a:pt x="31" y="100"/>
                    <a:pt x="52" y="100"/>
                  </a:cubicBezTo>
                  <a:cubicBezTo>
                    <a:pt x="57" y="100"/>
                    <a:pt x="61" y="100"/>
                    <a:pt x="65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44"/>
            <p:cNvSpPr/>
            <p:nvPr/>
          </p:nvSpPr>
          <p:spPr>
            <a:xfrm>
              <a:off x="3775125" y="326765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41" y="0"/>
                  </a:moveTo>
                  <a:cubicBezTo>
                    <a:pt x="17" y="8"/>
                    <a:pt x="0" y="32"/>
                    <a:pt x="9" y="65"/>
                  </a:cubicBezTo>
                  <a:cubicBezTo>
                    <a:pt x="15" y="85"/>
                    <a:pt x="33" y="99"/>
                    <a:pt x="53" y="99"/>
                  </a:cubicBezTo>
                  <a:cubicBezTo>
                    <a:pt x="57" y="99"/>
                    <a:pt x="61" y="99"/>
                    <a:pt x="65" y="97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4"/>
            <p:cNvSpPr/>
            <p:nvPr/>
          </p:nvSpPr>
          <p:spPr>
            <a:xfrm>
              <a:off x="3770250" y="326475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5" y="0"/>
                  </a:moveTo>
                  <a:cubicBezTo>
                    <a:pt x="50" y="0"/>
                    <a:pt x="46" y="1"/>
                    <a:pt x="41" y="3"/>
                  </a:cubicBezTo>
                  <a:cubicBezTo>
                    <a:pt x="17" y="11"/>
                    <a:pt x="1" y="35"/>
                    <a:pt x="9" y="59"/>
                  </a:cubicBezTo>
                  <a:cubicBezTo>
                    <a:pt x="16" y="86"/>
                    <a:pt x="34" y="102"/>
                    <a:pt x="53" y="102"/>
                  </a:cubicBezTo>
                  <a:cubicBezTo>
                    <a:pt x="57" y="102"/>
                    <a:pt x="62" y="101"/>
                    <a:pt x="66" y="100"/>
                  </a:cubicBezTo>
                  <a:cubicBezTo>
                    <a:pt x="90" y="92"/>
                    <a:pt x="106" y="67"/>
                    <a:pt x="98" y="35"/>
                  </a:cubicBezTo>
                  <a:cubicBezTo>
                    <a:pt x="98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4"/>
            <p:cNvSpPr/>
            <p:nvPr/>
          </p:nvSpPr>
          <p:spPr>
            <a:xfrm>
              <a:off x="3772275" y="3272650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55" y="1"/>
                  </a:moveTo>
                  <a:cubicBezTo>
                    <a:pt x="50" y="1"/>
                    <a:pt x="46" y="1"/>
                    <a:pt x="42" y="3"/>
                  </a:cubicBezTo>
                  <a:cubicBezTo>
                    <a:pt x="17" y="3"/>
                    <a:pt x="1" y="35"/>
                    <a:pt x="1" y="59"/>
                  </a:cubicBezTo>
                  <a:cubicBezTo>
                    <a:pt x="9" y="84"/>
                    <a:pt x="42" y="100"/>
                    <a:pt x="66" y="100"/>
                  </a:cubicBezTo>
                  <a:cubicBezTo>
                    <a:pt x="90" y="92"/>
                    <a:pt x="106" y="59"/>
                    <a:pt x="106" y="35"/>
                  </a:cubicBezTo>
                  <a:cubicBezTo>
                    <a:pt x="100" y="15"/>
                    <a:pt x="77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4"/>
            <p:cNvSpPr/>
            <p:nvPr/>
          </p:nvSpPr>
          <p:spPr>
            <a:xfrm>
              <a:off x="3774100" y="3280400"/>
              <a:ext cx="3075" cy="2525"/>
            </a:xfrm>
            <a:custGeom>
              <a:avLst/>
              <a:gdLst/>
              <a:ahLst/>
              <a:cxnLst/>
              <a:rect l="l" t="t" r="r" b="b"/>
              <a:pathLst>
                <a:path w="123" h="101" extrusionOk="0">
                  <a:moveTo>
                    <a:pt x="50" y="1"/>
                  </a:moveTo>
                  <a:cubicBezTo>
                    <a:pt x="17" y="9"/>
                    <a:pt x="1" y="41"/>
                    <a:pt x="9" y="66"/>
                  </a:cubicBezTo>
                  <a:cubicBezTo>
                    <a:pt x="16" y="86"/>
                    <a:pt x="33" y="100"/>
                    <a:pt x="57" y="100"/>
                  </a:cubicBezTo>
                  <a:cubicBezTo>
                    <a:pt x="63" y="100"/>
                    <a:pt x="68" y="100"/>
                    <a:pt x="74" y="98"/>
                  </a:cubicBezTo>
                  <a:cubicBezTo>
                    <a:pt x="98" y="90"/>
                    <a:pt x="123" y="66"/>
                    <a:pt x="114" y="41"/>
                  </a:cubicBezTo>
                  <a:cubicBezTo>
                    <a:pt x="106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4"/>
            <p:cNvSpPr/>
            <p:nvPr/>
          </p:nvSpPr>
          <p:spPr>
            <a:xfrm>
              <a:off x="3777150" y="32753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49" y="0"/>
                  </a:moveTo>
                  <a:cubicBezTo>
                    <a:pt x="17" y="8"/>
                    <a:pt x="1" y="33"/>
                    <a:pt x="9" y="65"/>
                  </a:cubicBezTo>
                  <a:cubicBezTo>
                    <a:pt x="15" y="85"/>
                    <a:pt x="33" y="100"/>
                    <a:pt x="57" y="100"/>
                  </a:cubicBezTo>
                  <a:cubicBezTo>
                    <a:pt x="62" y="100"/>
                    <a:pt x="68" y="99"/>
                    <a:pt x="74" y="97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4"/>
            <p:cNvSpPr/>
            <p:nvPr/>
          </p:nvSpPr>
          <p:spPr>
            <a:xfrm>
              <a:off x="3770250" y="327732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4" y="0"/>
                  </a:moveTo>
                  <a:cubicBezTo>
                    <a:pt x="9" y="0"/>
                    <a:pt x="5" y="1"/>
                    <a:pt x="1" y="2"/>
                  </a:cubicBezTo>
                  <a:lnTo>
                    <a:pt x="25" y="100"/>
                  </a:lnTo>
                  <a:cubicBezTo>
                    <a:pt x="50" y="91"/>
                    <a:pt x="66" y="67"/>
                    <a:pt x="66" y="43"/>
                  </a:cubicBezTo>
                  <a:cubicBezTo>
                    <a:pt x="59" y="16"/>
                    <a:pt x="3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44"/>
            <p:cNvSpPr/>
            <p:nvPr/>
          </p:nvSpPr>
          <p:spPr>
            <a:xfrm>
              <a:off x="3768425" y="326962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4" y="0"/>
                  </a:moveTo>
                  <a:cubicBezTo>
                    <a:pt x="10" y="0"/>
                    <a:pt x="5" y="1"/>
                    <a:pt x="1" y="2"/>
                  </a:cubicBezTo>
                  <a:lnTo>
                    <a:pt x="25" y="99"/>
                  </a:lnTo>
                  <a:cubicBezTo>
                    <a:pt x="50" y="91"/>
                    <a:pt x="66" y="67"/>
                    <a:pt x="58" y="35"/>
                  </a:cubicBezTo>
                  <a:cubicBezTo>
                    <a:pt x="51" y="15"/>
                    <a:pt x="33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44"/>
            <p:cNvSpPr/>
            <p:nvPr/>
          </p:nvSpPr>
          <p:spPr>
            <a:xfrm>
              <a:off x="3766600" y="326172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1" y="0"/>
                  </a:moveTo>
                  <a:cubicBezTo>
                    <a:pt x="7" y="0"/>
                    <a:pt x="4" y="1"/>
                    <a:pt x="1" y="2"/>
                  </a:cubicBezTo>
                  <a:lnTo>
                    <a:pt x="25" y="99"/>
                  </a:lnTo>
                  <a:cubicBezTo>
                    <a:pt x="50" y="91"/>
                    <a:pt x="66" y="67"/>
                    <a:pt x="58" y="42"/>
                  </a:cubicBezTo>
                  <a:cubicBezTo>
                    <a:pt x="51" y="21"/>
                    <a:pt x="31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44"/>
            <p:cNvSpPr/>
            <p:nvPr/>
          </p:nvSpPr>
          <p:spPr>
            <a:xfrm>
              <a:off x="3775525" y="325482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cubicBezTo>
                    <a:pt x="15" y="87"/>
                    <a:pt x="33" y="102"/>
                    <a:pt x="53" y="102"/>
                  </a:cubicBezTo>
                  <a:cubicBezTo>
                    <a:pt x="57" y="102"/>
                    <a:pt x="61" y="101"/>
                    <a:pt x="66" y="100"/>
                  </a:cubicBezTo>
                  <a:cubicBezTo>
                    <a:pt x="90" y="91"/>
                    <a:pt x="106" y="67"/>
                    <a:pt x="98" y="43"/>
                  </a:cubicBezTo>
                  <a:cubicBezTo>
                    <a:pt x="91" y="16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44"/>
            <p:cNvSpPr/>
            <p:nvPr/>
          </p:nvSpPr>
          <p:spPr>
            <a:xfrm>
              <a:off x="3780400" y="32577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41" y="1"/>
                  </a:moveTo>
                  <a:cubicBezTo>
                    <a:pt x="16" y="9"/>
                    <a:pt x="0" y="33"/>
                    <a:pt x="8" y="66"/>
                  </a:cubicBezTo>
                  <a:cubicBezTo>
                    <a:pt x="15" y="86"/>
                    <a:pt x="33" y="100"/>
                    <a:pt x="52" y="100"/>
                  </a:cubicBezTo>
                  <a:cubicBezTo>
                    <a:pt x="57" y="100"/>
                    <a:pt x="61" y="99"/>
                    <a:pt x="65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44"/>
            <p:cNvSpPr/>
            <p:nvPr/>
          </p:nvSpPr>
          <p:spPr>
            <a:xfrm>
              <a:off x="3782825" y="32654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cubicBezTo>
                    <a:pt x="17" y="9"/>
                    <a:pt x="1" y="33"/>
                    <a:pt x="9" y="58"/>
                  </a:cubicBezTo>
                  <a:cubicBezTo>
                    <a:pt x="15" y="84"/>
                    <a:pt x="33" y="100"/>
                    <a:pt x="58" y="100"/>
                  </a:cubicBezTo>
                  <a:cubicBezTo>
                    <a:pt x="63" y="100"/>
                    <a:pt x="68" y="100"/>
                    <a:pt x="74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44"/>
            <p:cNvSpPr/>
            <p:nvPr/>
          </p:nvSpPr>
          <p:spPr>
            <a:xfrm>
              <a:off x="3777750" y="3262725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1"/>
                    <a:pt x="1" y="35"/>
                    <a:pt x="9" y="59"/>
                  </a:cubicBezTo>
                  <a:cubicBezTo>
                    <a:pt x="15" y="84"/>
                    <a:pt x="36" y="95"/>
                    <a:pt x="56" y="95"/>
                  </a:cubicBezTo>
                  <a:cubicBezTo>
                    <a:pt x="62" y="95"/>
                    <a:pt x="68" y="94"/>
                    <a:pt x="74" y="92"/>
                  </a:cubicBezTo>
                  <a:cubicBezTo>
                    <a:pt x="98" y="84"/>
                    <a:pt x="114" y="59"/>
                    <a:pt x="106" y="35"/>
                  </a:cubicBezTo>
                  <a:cubicBezTo>
                    <a:pt x="100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44"/>
            <p:cNvSpPr/>
            <p:nvPr/>
          </p:nvSpPr>
          <p:spPr>
            <a:xfrm>
              <a:off x="3780200" y="32704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4" y="0"/>
                  </a:moveTo>
                  <a:cubicBezTo>
                    <a:pt x="49" y="0"/>
                    <a:pt x="45" y="1"/>
                    <a:pt x="41" y="3"/>
                  </a:cubicBezTo>
                  <a:cubicBezTo>
                    <a:pt x="8" y="11"/>
                    <a:pt x="0" y="35"/>
                    <a:pt x="8" y="67"/>
                  </a:cubicBezTo>
                  <a:cubicBezTo>
                    <a:pt x="8" y="87"/>
                    <a:pt x="30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97" y="92"/>
                    <a:pt x="106" y="59"/>
                    <a:pt x="97" y="35"/>
                  </a:cubicBezTo>
                  <a:cubicBezTo>
                    <a:pt x="91" y="15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44"/>
            <p:cNvSpPr/>
            <p:nvPr/>
          </p:nvSpPr>
          <p:spPr>
            <a:xfrm>
              <a:off x="3782425" y="327812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1"/>
                  </a:moveTo>
                  <a:cubicBezTo>
                    <a:pt x="52" y="1"/>
                    <a:pt x="47" y="1"/>
                    <a:pt x="41" y="3"/>
                  </a:cubicBezTo>
                  <a:cubicBezTo>
                    <a:pt x="17" y="11"/>
                    <a:pt x="0" y="43"/>
                    <a:pt x="8" y="68"/>
                  </a:cubicBezTo>
                  <a:cubicBezTo>
                    <a:pt x="15" y="88"/>
                    <a:pt x="33" y="102"/>
                    <a:pt x="57" y="102"/>
                  </a:cubicBezTo>
                  <a:cubicBezTo>
                    <a:pt x="62" y="102"/>
                    <a:pt x="68" y="101"/>
                    <a:pt x="73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44"/>
            <p:cNvSpPr/>
            <p:nvPr/>
          </p:nvSpPr>
          <p:spPr>
            <a:xfrm>
              <a:off x="3785250" y="32729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cubicBezTo>
                    <a:pt x="17" y="9"/>
                    <a:pt x="1" y="41"/>
                    <a:pt x="9" y="66"/>
                  </a:cubicBezTo>
                  <a:cubicBezTo>
                    <a:pt x="16" y="86"/>
                    <a:pt x="33" y="100"/>
                    <a:pt x="57" y="100"/>
                  </a:cubicBezTo>
                  <a:cubicBezTo>
                    <a:pt x="63" y="100"/>
                    <a:pt x="68" y="100"/>
                    <a:pt x="74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44"/>
            <p:cNvSpPr/>
            <p:nvPr/>
          </p:nvSpPr>
          <p:spPr>
            <a:xfrm>
              <a:off x="3778375" y="3275300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3" y="0"/>
                  </a:moveTo>
                  <a:cubicBezTo>
                    <a:pt x="9" y="0"/>
                    <a:pt x="5" y="1"/>
                    <a:pt x="0" y="2"/>
                  </a:cubicBezTo>
                  <a:lnTo>
                    <a:pt x="25" y="99"/>
                  </a:lnTo>
                  <a:cubicBezTo>
                    <a:pt x="49" y="91"/>
                    <a:pt x="65" y="67"/>
                    <a:pt x="57" y="35"/>
                  </a:cubicBezTo>
                  <a:cubicBezTo>
                    <a:pt x="50" y="15"/>
                    <a:pt x="33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44"/>
            <p:cNvSpPr/>
            <p:nvPr/>
          </p:nvSpPr>
          <p:spPr>
            <a:xfrm>
              <a:off x="3776150" y="3267575"/>
              <a:ext cx="1825" cy="2525"/>
            </a:xfrm>
            <a:custGeom>
              <a:avLst/>
              <a:gdLst/>
              <a:ahLst/>
              <a:cxnLst/>
              <a:rect l="l" t="t" r="r" b="b"/>
              <a:pathLst>
                <a:path w="73" h="101" extrusionOk="0">
                  <a:moveTo>
                    <a:pt x="14" y="1"/>
                  </a:moveTo>
                  <a:cubicBezTo>
                    <a:pt x="9" y="1"/>
                    <a:pt x="4" y="2"/>
                    <a:pt x="0" y="3"/>
                  </a:cubicBezTo>
                  <a:lnTo>
                    <a:pt x="24" y="100"/>
                  </a:lnTo>
                  <a:cubicBezTo>
                    <a:pt x="57" y="92"/>
                    <a:pt x="73" y="68"/>
                    <a:pt x="65" y="35"/>
                  </a:cubicBezTo>
                  <a:cubicBezTo>
                    <a:pt x="58" y="15"/>
                    <a:pt x="35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4"/>
            <p:cNvSpPr/>
            <p:nvPr/>
          </p:nvSpPr>
          <p:spPr>
            <a:xfrm>
              <a:off x="3774100" y="32598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4" y="1"/>
                  </a:moveTo>
                  <a:cubicBezTo>
                    <a:pt x="10" y="1"/>
                    <a:pt x="5" y="2"/>
                    <a:pt x="1" y="3"/>
                  </a:cubicBezTo>
                  <a:lnTo>
                    <a:pt x="25" y="100"/>
                  </a:lnTo>
                  <a:cubicBezTo>
                    <a:pt x="50" y="92"/>
                    <a:pt x="66" y="60"/>
                    <a:pt x="58" y="35"/>
                  </a:cubicBezTo>
                  <a:cubicBezTo>
                    <a:pt x="51" y="15"/>
                    <a:pt x="33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44"/>
            <p:cNvSpPr/>
            <p:nvPr/>
          </p:nvSpPr>
          <p:spPr>
            <a:xfrm>
              <a:off x="3782625" y="3252575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7" y="11"/>
                    <a:pt x="0" y="35"/>
                    <a:pt x="9" y="68"/>
                  </a:cubicBezTo>
                  <a:cubicBezTo>
                    <a:pt x="15" y="88"/>
                    <a:pt x="38" y="102"/>
                    <a:pt x="60" y="102"/>
                  </a:cubicBezTo>
                  <a:cubicBezTo>
                    <a:pt x="65" y="102"/>
                    <a:pt x="69" y="102"/>
                    <a:pt x="73" y="100"/>
                  </a:cubicBezTo>
                  <a:cubicBezTo>
                    <a:pt x="98" y="92"/>
                    <a:pt x="106" y="60"/>
                    <a:pt x="98" y="35"/>
                  </a:cubicBezTo>
                  <a:cubicBezTo>
                    <a:pt x="91" y="15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44"/>
            <p:cNvSpPr/>
            <p:nvPr/>
          </p:nvSpPr>
          <p:spPr>
            <a:xfrm>
              <a:off x="3787700" y="3255275"/>
              <a:ext cx="1650" cy="2325"/>
            </a:xfrm>
            <a:custGeom>
              <a:avLst/>
              <a:gdLst/>
              <a:ahLst/>
              <a:cxnLst/>
              <a:rect l="l" t="t" r="r" b="b"/>
              <a:pathLst>
                <a:path w="66" h="93" extrusionOk="0">
                  <a:moveTo>
                    <a:pt x="33" y="0"/>
                  </a:moveTo>
                  <a:cubicBezTo>
                    <a:pt x="8" y="9"/>
                    <a:pt x="0" y="33"/>
                    <a:pt x="8" y="65"/>
                  </a:cubicBezTo>
                  <a:cubicBezTo>
                    <a:pt x="14" y="84"/>
                    <a:pt x="30" y="93"/>
                    <a:pt x="47" y="93"/>
                  </a:cubicBezTo>
                  <a:cubicBezTo>
                    <a:pt x="53" y="93"/>
                    <a:pt x="59" y="92"/>
                    <a:pt x="65" y="9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44"/>
            <p:cNvSpPr/>
            <p:nvPr/>
          </p:nvSpPr>
          <p:spPr>
            <a:xfrm>
              <a:off x="3790325" y="326277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41" y="0"/>
                  </a:moveTo>
                  <a:cubicBezTo>
                    <a:pt x="17" y="9"/>
                    <a:pt x="1" y="41"/>
                    <a:pt x="9" y="65"/>
                  </a:cubicBezTo>
                  <a:cubicBezTo>
                    <a:pt x="20" y="83"/>
                    <a:pt x="36" y="96"/>
                    <a:pt x="53" y="96"/>
                  </a:cubicBezTo>
                  <a:cubicBezTo>
                    <a:pt x="60" y="96"/>
                    <a:pt x="67" y="94"/>
                    <a:pt x="74" y="90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44"/>
            <p:cNvSpPr/>
            <p:nvPr/>
          </p:nvSpPr>
          <p:spPr>
            <a:xfrm>
              <a:off x="3785250" y="32602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1"/>
                    <a:pt x="1" y="36"/>
                    <a:pt x="9" y="68"/>
                  </a:cubicBezTo>
                  <a:cubicBezTo>
                    <a:pt x="15" y="86"/>
                    <a:pt x="33" y="99"/>
                    <a:pt x="52" y="99"/>
                  </a:cubicBezTo>
                  <a:cubicBezTo>
                    <a:pt x="60" y="99"/>
                    <a:pt x="67" y="97"/>
                    <a:pt x="74" y="92"/>
                  </a:cubicBezTo>
                  <a:cubicBezTo>
                    <a:pt x="98" y="84"/>
                    <a:pt x="114" y="60"/>
                    <a:pt x="106" y="36"/>
                  </a:cubicBezTo>
                  <a:cubicBezTo>
                    <a:pt x="94" y="11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4"/>
            <p:cNvSpPr/>
            <p:nvPr/>
          </p:nvSpPr>
          <p:spPr>
            <a:xfrm>
              <a:off x="3787900" y="32678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2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16" y="15"/>
                    <a:pt x="0" y="40"/>
                    <a:pt x="8" y="64"/>
                  </a:cubicBezTo>
                  <a:cubicBezTo>
                    <a:pt x="15" y="89"/>
                    <a:pt x="35" y="99"/>
                    <a:pt x="55" y="99"/>
                  </a:cubicBezTo>
                  <a:cubicBezTo>
                    <a:pt x="61" y="99"/>
                    <a:pt x="67" y="98"/>
                    <a:pt x="73" y="96"/>
                  </a:cubicBezTo>
                  <a:cubicBezTo>
                    <a:pt x="98" y="88"/>
                    <a:pt x="114" y="56"/>
                    <a:pt x="106" y="32"/>
                  </a:cubicBezTo>
                  <a:cubicBezTo>
                    <a:pt x="100" y="14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4"/>
            <p:cNvSpPr/>
            <p:nvPr/>
          </p:nvSpPr>
          <p:spPr>
            <a:xfrm>
              <a:off x="3790525" y="3275500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58" y="0"/>
                  </a:moveTo>
                  <a:cubicBezTo>
                    <a:pt x="52" y="0"/>
                    <a:pt x="47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cubicBezTo>
                    <a:pt x="15" y="87"/>
                    <a:pt x="39" y="102"/>
                    <a:pt x="60" y="102"/>
                  </a:cubicBezTo>
                  <a:cubicBezTo>
                    <a:pt x="65" y="102"/>
                    <a:pt x="69" y="101"/>
                    <a:pt x="74" y="100"/>
                  </a:cubicBezTo>
                  <a:cubicBezTo>
                    <a:pt x="106" y="91"/>
                    <a:pt x="122" y="59"/>
                    <a:pt x="106" y="35"/>
                  </a:cubicBezTo>
                  <a:cubicBezTo>
                    <a:pt x="99" y="1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44"/>
            <p:cNvSpPr/>
            <p:nvPr/>
          </p:nvSpPr>
          <p:spPr>
            <a:xfrm>
              <a:off x="3793175" y="327027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41" y="0"/>
                  </a:moveTo>
                  <a:cubicBezTo>
                    <a:pt x="16" y="9"/>
                    <a:pt x="0" y="41"/>
                    <a:pt x="8" y="65"/>
                  </a:cubicBezTo>
                  <a:cubicBezTo>
                    <a:pt x="14" y="83"/>
                    <a:pt x="32" y="96"/>
                    <a:pt x="51" y="96"/>
                  </a:cubicBezTo>
                  <a:cubicBezTo>
                    <a:pt x="59" y="96"/>
                    <a:pt x="66" y="94"/>
                    <a:pt x="73" y="90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44"/>
            <p:cNvSpPr/>
            <p:nvPr/>
          </p:nvSpPr>
          <p:spPr>
            <a:xfrm>
              <a:off x="3786275" y="32728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14" y="1"/>
                  </a:moveTo>
                  <a:cubicBezTo>
                    <a:pt x="9" y="1"/>
                    <a:pt x="5" y="1"/>
                    <a:pt x="0" y="3"/>
                  </a:cubicBezTo>
                  <a:lnTo>
                    <a:pt x="33" y="100"/>
                  </a:lnTo>
                  <a:cubicBezTo>
                    <a:pt x="57" y="92"/>
                    <a:pt x="73" y="68"/>
                    <a:pt x="65" y="35"/>
                  </a:cubicBezTo>
                  <a:cubicBezTo>
                    <a:pt x="59" y="15"/>
                    <a:pt x="35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4"/>
            <p:cNvSpPr/>
            <p:nvPr/>
          </p:nvSpPr>
          <p:spPr>
            <a:xfrm>
              <a:off x="3783850" y="32653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3" y="1"/>
                  </a:moveTo>
                  <a:cubicBezTo>
                    <a:pt x="9" y="1"/>
                    <a:pt x="4" y="1"/>
                    <a:pt x="0" y="3"/>
                  </a:cubicBezTo>
                  <a:lnTo>
                    <a:pt x="33" y="92"/>
                  </a:lnTo>
                  <a:cubicBezTo>
                    <a:pt x="57" y="92"/>
                    <a:pt x="73" y="60"/>
                    <a:pt x="65" y="35"/>
                  </a:cubicBezTo>
                  <a:cubicBezTo>
                    <a:pt x="52" y="15"/>
                    <a:pt x="33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4"/>
            <p:cNvSpPr/>
            <p:nvPr/>
          </p:nvSpPr>
          <p:spPr>
            <a:xfrm>
              <a:off x="3781400" y="325765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4" y="1"/>
                  </a:moveTo>
                  <a:cubicBezTo>
                    <a:pt x="9" y="1"/>
                    <a:pt x="5" y="1"/>
                    <a:pt x="1" y="3"/>
                  </a:cubicBezTo>
                  <a:lnTo>
                    <a:pt x="25" y="100"/>
                  </a:lnTo>
                  <a:cubicBezTo>
                    <a:pt x="58" y="92"/>
                    <a:pt x="66" y="60"/>
                    <a:pt x="58" y="35"/>
                  </a:cubicBezTo>
                  <a:cubicBezTo>
                    <a:pt x="51" y="15"/>
                    <a:pt x="33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4"/>
            <p:cNvSpPr/>
            <p:nvPr/>
          </p:nvSpPr>
          <p:spPr>
            <a:xfrm>
              <a:off x="3789525" y="3249950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1" y="1"/>
                  </a:moveTo>
                  <a:cubicBezTo>
                    <a:pt x="47" y="1"/>
                    <a:pt x="44" y="1"/>
                    <a:pt x="41" y="3"/>
                  </a:cubicBezTo>
                  <a:cubicBezTo>
                    <a:pt x="16" y="11"/>
                    <a:pt x="0" y="43"/>
                    <a:pt x="16" y="68"/>
                  </a:cubicBezTo>
                  <a:cubicBezTo>
                    <a:pt x="23" y="88"/>
                    <a:pt x="41" y="102"/>
                    <a:pt x="60" y="102"/>
                  </a:cubicBezTo>
                  <a:cubicBezTo>
                    <a:pt x="64" y="102"/>
                    <a:pt x="69" y="101"/>
                    <a:pt x="73" y="100"/>
                  </a:cubicBezTo>
                  <a:cubicBezTo>
                    <a:pt x="97" y="92"/>
                    <a:pt x="106" y="59"/>
                    <a:pt x="97" y="35"/>
                  </a:cubicBezTo>
                  <a:cubicBezTo>
                    <a:pt x="91" y="15"/>
                    <a:pt x="6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4"/>
            <p:cNvSpPr/>
            <p:nvPr/>
          </p:nvSpPr>
          <p:spPr>
            <a:xfrm>
              <a:off x="3794575" y="3252425"/>
              <a:ext cx="1850" cy="2350"/>
            </a:xfrm>
            <a:custGeom>
              <a:avLst/>
              <a:gdLst/>
              <a:ahLst/>
              <a:cxnLst/>
              <a:rect l="l" t="t" r="r" b="b"/>
              <a:pathLst>
                <a:path w="74" h="94" extrusionOk="0">
                  <a:moveTo>
                    <a:pt x="33" y="1"/>
                  </a:moveTo>
                  <a:cubicBezTo>
                    <a:pt x="9" y="9"/>
                    <a:pt x="1" y="41"/>
                    <a:pt x="9" y="66"/>
                  </a:cubicBezTo>
                  <a:cubicBezTo>
                    <a:pt x="21" y="84"/>
                    <a:pt x="38" y="93"/>
                    <a:pt x="56" y="93"/>
                  </a:cubicBezTo>
                  <a:cubicBezTo>
                    <a:pt x="62" y="93"/>
                    <a:pt x="68" y="92"/>
                    <a:pt x="74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4"/>
            <p:cNvSpPr/>
            <p:nvPr/>
          </p:nvSpPr>
          <p:spPr>
            <a:xfrm>
              <a:off x="3797825" y="325972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33" y="1"/>
                  </a:moveTo>
                  <a:cubicBezTo>
                    <a:pt x="9" y="9"/>
                    <a:pt x="1" y="41"/>
                    <a:pt x="9" y="66"/>
                  </a:cubicBezTo>
                  <a:cubicBezTo>
                    <a:pt x="20" y="83"/>
                    <a:pt x="36" y="97"/>
                    <a:pt x="53" y="97"/>
                  </a:cubicBezTo>
                  <a:cubicBezTo>
                    <a:pt x="60" y="97"/>
                    <a:pt x="67" y="95"/>
                    <a:pt x="74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4"/>
            <p:cNvSpPr/>
            <p:nvPr/>
          </p:nvSpPr>
          <p:spPr>
            <a:xfrm>
              <a:off x="3792550" y="32574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4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9"/>
                    <a:pt x="1" y="43"/>
                    <a:pt x="9" y="68"/>
                  </a:cubicBezTo>
                  <a:cubicBezTo>
                    <a:pt x="22" y="88"/>
                    <a:pt x="41" y="102"/>
                    <a:pt x="61" y="102"/>
                  </a:cubicBezTo>
                  <a:cubicBezTo>
                    <a:pt x="65" y="102"/>
                    <a:pt x="69" y="101"/>
                    <a:pt x="74" y="100"/>
                  </a:cubicBezTo>
                  <a:cubicBezTo>
                    <a:pt x="98" y="92"/>
                    <a:pt x="114" y="59"/>
                    <a:pt x="106" y="35"/>
                  </a:cubicBezTo>
                  <a:cubicBezTo>
                    <a:pt x="93" y="15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4"/>
            <p:cNvSpPr/>
            <p:nvPr/>
          </p:nvSpPr>
          <p:spPr>
            <a:xfrm>
              <a:off x="3795600" y="32649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7" y="19"/>
                    <a:pt x="0" y="43"/>
                    <a:pt x="8" y="67"/>
                  </a:cubicBezTo>
                  <a:cubicBezTo>
                    <a:pt x="22" y="88"/>
                    <a:pt x="41" y="102"/>
                    <a:pt x="60" y="102"/>
                  </a:cubicBezTo>
                  <a:cubicBezTo>
                    <a:pt x="65" y="102"/>
                    <a:pt x="69" y="101"/>
                    <a:pt x="73" y="100"/>
                  </a:cubicBezTo>
                  <a:cubicBezTo>
                    <a:pt x="106" y="92"/>
                    <a:pt x="114" y="59"/>
                    <a:pt x="106" y="35"/>
                  </a:cubicBez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44"/>
            <p:cNvSpPr/>
            <p:nvPr/>
          </p:nvSpPr>
          <p:spPr>
            <a:xfrm>
              <a:off x="3798625" y="3272425"/>
              <a:ext cx="3075" cy="2600"/>
            </a:xfrm>
            <a:custGeom>
              <a:avLst/>
              <a:gdLst/>
              <a:ahLst/>
              <a:cxnLst/>
              <a:rect l="l" t="t" r="r" b="b"/>
              <a:pathLst>
                <a:path w="123" h="104" extrusionOk="0">
                  <a:moveTo>
                    <a:pt x="60" y="1"/>
                  </a:moveTo>
                  <a:cubicBezTo>
                    <a:pt x="53" y="1"/>
                    <a:pt x="47" y="2"/>
                    <a:pt x="42" y="4"/>
                  </a:cubicBezTo>
                  <a:cubicBezTo>
                    <a:pt x="17" y="20"/>
                    <a:pt x="1" y="44"/>
                    <a:pt x="9" y="68"/>
                  </a:cubicBezTo>
                  <a:cubicBezTo>
                    <a:pt x="15" y="93"/>
                    <a:pt x="36" y="104"/>
                    <a:pt x="59" y="104"/>
                  </a:cubicBezTo>
                  <a:cubicBezTo>
                    <a:pt x="67" y="104"/>
                    <a:pt x="74" y="103"/>
                    <a:pt x="82" y="101"/>
                  </a:cubicBezTo>
                  <a:cubicBezTo>
                    <a:pt x="106" y="85"/>
                    <a:pt x="123" y="60"/>
                    <a:pt x="106" y="36"/>
                  </a:cubicBezTo>
                  <a:cubicBezTo>
                    <a:pt x="100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44"/>
            <p:cNvSpPr/>
            <p:nvPr/>
          </p:nvSpPr>
          <p:spPr>
            <a:xfrm>
              <a:off x="3801075" y="326702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33" y="1"/>
                  </a:moveTo>
                  <a:cubicBezTo>
                    <a:pt x="8" y="17"/>
                    <a:pt x="0" y="41"/>
                    <a:pt x="8" y="66"/>
                  </a:cubicBezTo>
                  <a:cubicBezTo>
                    <a:pt x="14" y="83"/>
                    <a:pt x="33" y="96"/>
                    <a:pt x="52" y="96"/>
                  </a:cubicBezTo>
                  <a:cubicBezTo>
                    <a:pt x="59" y="96"/>
                    <a:pt x="66" y="94"/>
                    <a:pt x="73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4"/>
            <p:cNvSpPr/>
            <p:nvPr/>
          </p:nvSpPr>
          <p:spPr>
            <a:xfrm>
              <a:off x="3794175" y="32702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20" y="0"/>
                  </a:moveTo>
                  <a:cubicBezTo>
                    <a:pt x="13" y="0"/>
                    <a:pt x="7" y="1"/>
                    <a:pt x="1" y="3"/>
                  </a:cubicBezTo>
                  <a:lnTo>
                    <a:pt x="33" y="93"/>
                  </a:lnTo>
                  <a:cubicBezTo>
                    <a:pt x="65" y="85"/>
                    <a:pt x="74" y="52"/>
                    <a:pt x="65" y="28"/>
                  </a:cubicBezTo>
                  <a:cubicBezTo>
                    <a:pt x="59" y="10"/>
                    <a:pt x="40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4"/>
            <p:cNvSpPr/>
            <p:nvPr/>
          </p:nvSpPr>
          <p:spPr>
            <a:xfrm>
              <a:off x="3791350" y="32627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9" y="0"/>
                  </a:moveTo>
                  <a:cubicBezTo>
                    <a:pt x="13" y="0"/>
                    <a:pt x="6" y="1"/>
                    <a:pt x="0" y="3"/>
                  </a:cubicBezTo>
                  <a:lnTo>
                    <a:pt x="33" y="93"/>
                  </a:lnTo>
                  <a:cubicBezTo>
                    <a:pt x="57" y="85"/>
                    <a:pt x="73" y="52"/>
                    <a:pt x="65" y="28"/>
                  </a:cubicBezTo>
                  <a:cubicBezTo>
                    <a:pt x="59" y="10"/>
                    <a:pt x="39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4"/>
            <p:cNvSpPr/>
            <p:nvPr/>
          </p:nvSpPr>
          <p:spPr>
            <a:xfrm>
              <a:off x="3788500" y="32552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9" y="0"/>
                  </a:moveTo>
                  <a:cubicBezTo>
                    <a:pt x="13" y="0"/>
                    <a:pt x="7" y="1"/>
                    <a:pt x="1" y="3"/>
                  </a:cubicBezTo>
                  <a:lnTo>
                    <a:pt x="33" y="93"/>
                  </a:lnTo>
                  <a:cubicBezTo>
                    <a:pt x="57" y="85"/>
                    <a:pt x="74" y="60"/>
                    <a:pt x="65" y="28"/>
                  </a:cubicBezTo>
                  <a:cubicBezTo>
                    <a:pt x="53" y="10"/>
                    <a:pt x="3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4"/>
            <p:cNvSpPr/>
            <p:nvPr/>
          </p:nvSpPr>
          <p:spPr>
            <a:xfrm>
              <a:off x="3796400" y="3247100"/>
              <a:ext cx="2475" cy="2400"/>
            </a:xfrm>
            <a:custGeom>
              <a:avLst/>
              <a:gdLst/>
              <a:ahLst/>
              <a:cxnLst/>
              <a:rect l="l" t="t" r="r" b="b"/>
              <a:pathLst>
                <a:path w="99" h="96" extrusionOk="0">
                  <a:moveTo>
                    <a:pt x="43" y="0"/>
                  </a:moveTo>
                  <a:cubicBezTo>
                    <a:pt x="37" y="0"/>
                    <a:pt x="31" y="1"/>
                    <a:pt x="25" y="3"/>
                  </a:cubicBezTo>
                  <a:cubicBezTo>
                    <a:pt x="9" y="11"/>
                    <a:pt x="1" y="44"/>
                    <a:pt x="9" y="68"/>
                  </a:cubicBezTo>
                  <a:cubicBezTo>
                    <a:pt x="15" y="86"/>
                    <a:pt x="35" y="95"/>
                    <a:pt x="55" y="95"/>
                  </a:cubicBezTo>
                  <a:cubicBezTo>
                    <a:pt x="61" y="95"/>
                    <a:pt x="68" y="94"/>
                    <a:pt x="74" y="92"/>
                  </a:cubicBezTo>
                  <a:cubicBezTo>
                    <a:pt x="90" y="84"/>
                    <a:pt x="98" y="52"/>
                    <a:pt x="90" y="27"/>
                  </a:cubicBezTo>
                  <a:cubicBezTo>
                    <a:pt x="78" y="9"/>
                    <a:pt x="61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4"/>
            <p:cNvSpPr/>
            <p:nvPr/>
          </p:nvSpPr>
          <p:spPr>
            <a:xfrm>
              <a:off x="3801475" y="32492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25" y="0"/>
                  </a:moveTo>
                  <a:cubicBezTo>
                    <a:pt x="9" y="8"/>
                    <a:pt x="0" y="41"/>
                    <a:pt x="9" y="65"/>
                  </a:cubicBezTo>
                  <a:cubicBezTo>
                    <a:pt x="21" y="83"/>
                    <a:pt x="37" y="92"/>
                    <a:pt x="55" y="92"/>
                  </a:cubicBezTo>
                  <a:cubicBezTo>
                    <a:pt x="61" y="92"/>
                    <a:pt x="67" y="91"/>
                    <a:pt x="73" y="89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4"/>
            <p:cNvSpPr/>
            <p:nvPr/>
          </p:nvSpPr>
          <p:spPr>
            <a:xfrm>
              <a:off x="3805125" y="3256275"/>
              <a:ext cx="1850" cy="2350"/>
            </a:xfrm>
            <a:custGeom>
              <a:avLst/>
              <a:gdLst/>
              <a:ahLst/>
              <a:cxnLst/>
              <a:rect l="l" t="t" r="r" b="b"/>
              <a:pathLst>
                <a:path w="74" h="94" extrusionOk="0">
                  <a:moveTo>
                    <a:pt x="33" y="1"/>
                  </a:moveTo>
                  <a:cubicBezTo>
                    <a:pt x="9" y="9"/>
                    <a:pt x="0" y="42"/>
                    <a:pt x="9" y="66"/>
                  </a:cubicBezTo>
                  <a:cubicBezTo>
                    <a:pt x="21" y="84"/>
                    <a:pt x="37" y="93"/>
                    <a:pt x="55" y="93"/>
                  </a:cubicBezTo>
                  <a:cubicBezTo>
                    <a:pt x="61" y="93"/>
                    <a:pt x="67" y="92"/>
                    <a:pt x="73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44"/>
            <p:cNvSpPr/>
            <p:nvPr/>
          </p:nvSpPr>
          <p:spPr>
            <a:xfrm>
              <a:off x="3799650" y="32543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8" y="1"/>
                  </a:moveTo>
                  <a:cubicBezTo>
                    <a:pt x="51" y="1"/>
                    <a:pt x="46" y="3"/>
                    <a:pt x="41" y="7"/>
                  </a:cubicBezTo>
                  <a:cubicBezTo>
                    <a:pt x="17" y="15"/>
                    <a:pt x="1" y="48"/>
                    <a:pt x="17" y="72"/>
                  </a:cubicBezTo>
                  <a:cubicBezTo>
                    <a:pt x="23" y="90"/>
                    <a:pt x="43" y="99"/>
                    <a:pt x="62" y="99"/>
                  </a:cubicBezTo>
                  <a:cubicBezTo>
                    <a:pt x="69" y="99"/>
                    <a:pt x="76" y="98"/>
                    <a:pt x="82" y="96"/>
                  </a:cubicBezTo>
                  <a:cubicBezTo>
                    <a:pt x="106" y="88"/>
                    <a:pt x="114" y="56"/>
                    <a:pt x="98" y="31"/>
                  </a:cubicBezTo>
                  <a:cubicBezTo>
                    <a:pt x="92" y="14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44"/>
            <p:cNvSpPr/>
            <p:nvPr/>
          </p:nvSpPr>
          <p:spPr>
            <a:xfrm>
              <a:off x="3803100" y="3261600"/>
              <a:ext cx="3050" cy="2575"/>
            </a:xfrm>
            <a:custGeom>
              <a:avLst/>
              <a:gdLst/>
              <a:ahLst/>
              <a:cxnLst/>
              <a:rect l="l" t="t" r="r" b="b"/>
              <a:pathLst>
                <a:path w="122" h="103" extrusionOk="0">
                  <a:moveTo>
                    <a:pt x="62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0" y="47"/>
                    <a:pt x="17" y="72"/>
                  </a:cubicBezTo>
                  <a:cubicBezTo>
                    <a:pt x="22" y="89"/>
                    <a:pt x="41" y="103"/>
                    <a:pt x="60" y="103"/>
                  </a:cubicBezTo>
                  <a:cubicBezTo>
                    <a:pt x="67" y="103"/>
                    <a:pt x="75" y="101"/>
                    <a:pt x="81" y="96"/>
                  </a:cubicBezTo>
                  <a:cubicBezTo>
                    <a:pt x="106" y="88"/>
                    <a:pt x="122" y="56"/>
                    <a:pt x="106" y="31"/>
                  </a:cubicBezTo>
                  <a:cubicBezTo>
                    <a:pt x="100" y="14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4"/>
            <p:cNvSpPr/>
            <p:nvPr/>
          </p:nvSpPr>
          <p:spPr>
            <a:xfrm>
              <a:off x="3806550" y="3268900"/>
              <a:ext cx="3050" cy="2625"/>
            </a:xfrm>
            <a:custGeom>
              <a:avLst/>
              <a:gdLst/>
              <a:ahLst/>
              <a:cxnLst/>
              <a:rect l="l" t="t" r="r" b="b"/>
              <a:pathLst>
                <a:path w="122" h="105" extrusionOk="0">
                  <a:moveTo>
                    <a:pt x="62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6" y="23"/>
                    <a:pt x="0" y="47"/>
                    <a:pt x="16" y="80"/>
                  </a:cubicBezTo>
                  <a:cubicBezTo>
                    <a:pt x="22" y="95"/>
                    <a:pt x="37" y="104"/>
                    <a:pt x="54" y="104"/>
                  </a:cubicBezTo>
                  <a:cubicBezTo>
                    <a:pt x="63" y="104"/>
                    <a:pt x="73" y="102"/>
                    <a:pt x="81" y="96"/>
                  </a:cubicBezTo>
                  <a:cubicBezTo>
                    <a:pt x="114" y="80"/>
                    <a:pt x="122" y="55"/>
                    <a:pt x="114" y="31"/>
                  </a:cubicBezTo>
                  <a:cubicBezTo>
                    <a:pt x="102" y="14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4"/>
            <p:cNvSpPr/>
            <p:nvPr/>
          </p:nvSpPr>
          <p:spPr>
            <a:xfrm>
              <a:off x="3808575" y="3263375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41" y="1"/>
                  </a:moveTo>
                  <a:cubicBezTo>
                    <a:pt x="16" y="17"/>
                    <a:pt x="0" y="41"/>
                    <a:pt x="16" y="66"/>
                  </a:cubicBezTo>
                  <a:cubicBezTo>
                    <a:pt x="27" y="87"/>
                    <a:pt x="42" y="98"/>
                    <a:pt x="60" y="98"/>
                  </a:cubicBezTo>
                  <a:cubicBezTo>
                    <a:pt x="69" y="98"/>
                    <a:pt x="79" y="95"/>
                    <a:pt x="89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4"/>
            <p:cNvSpPr/>
            <p:nvPr/>
          </p:nvSpPr>
          <p:spPr>
            <a:xfrm>
              <a:off x="3801875" y="326695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24" y="1"/>
                  </a:moveTo>
                  <a:cubicBezTo>
                    <a:pt x="16" y="1"/>
                    <a:pt x="9" y="2"/>
                    <a:pt x="1" y="4"/>
                  </a:cubicBezTo>
                  <a:lnTo>
                    <a:pt x="41" y="93"/>
                  </a:lnTo>
                  <a:cubicBezTo>
                    <a:pt x="74" y="85"/>
                    <a:pt x="82" y="52"/>
                    <a:pt x="74" y="28"/>
                  </a:cubicBezTo>
                  <a:cubicBezTo>
                    <a:pt x="62" y="10"/>
                    <a:pt x="45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4"/>
            <p:cNvSpPr/>
            <p:nvPr/>
          </p:nvSpPr>
          <p:spPr>
            <a:xfrm>
              <a:off x="3798625" y="3259650"/>
              <a:ext cx="2075" cy="2350"/>
            </a:xfrm>
            <a:custGeom>
              <a:avLst/>
              <a:gdLst/>
              <a:ahLst/>
              <a:cxnLst/>
              <a:rect l="l" t="t" r="r" b="b"/>
              <a:pathLst>
                <a:path w="83" h="94" extrusionOk="0">
                  <a:moveTo>
                    <a:pt x="20" y="1"/>
                  </a:moveTo>
                  <a:cubicBezTo>
                    <a:pt x="14" y="1"/>
                    <a:pt x="7" y="2"/>
                    <a:pt x="1" y="4"/>
                  </a:cubicBezTo>
                  <a:lnTo>
                    <a:pt x="42" y="93"/>
                  </a:lnTo>
                  <a:cubicBezTo>
                    <a:pt x="66" y="85"/>
                    <a:pt x="82" y="52"/>
                    <a:pt x="66" y="28"/>
                  </a:cubicBezTo>
                  <a:cubicBezTo>
                    <a:pt x="60" y="10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4"/>
            <p:cNvSpPr/>
            <p:nvPr/>
          </p:nvSpPr>
          <p:spPr>
            <a:xfrm>
              <a:off x="3795400" y="325227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22" y="0"/>
                  </a:moveTo>
                  <a:cubicBezTo>
                    <a:pt x="14" y="0"/>
                    <a:pt x="7" y="2"/>
                    <a:pt x="0" y="7"/>
                  </a:cubicBezTo>
                  <a:lnTo>
                    <a:pt x="41" y="96"/>
                  </a:lnTo>
                  <a:cubicBezTo>
                    <a:pt x="65" y="88"/>
                    <a:pt x="73" y="56"/>
                    <a:pt x="65" y="31"/>
                  </a:cubicBezTo>
                  <a:cubicBezTo>
                    <a:pt x="59" y="14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44"/>
            <p:cNvSpPr/>
            <p:nvPr/>
          </p:nvSpPr>
          <p:spPr>
            <a:xfrm>
              <a:off x="3802700" y="32437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0" y="1"/>
                  </a:moveTo>
                  <a:cubicBezTo>
                    <a:pt x="42" y="1"/>
                    <a:pt x="33" y="4"/>
                    <a:pt x="24" y="9"/>
                  </a:cubicBezTo>
                  <a:cubicBezTo>
                    <a:pt x="8" y="18"/>
                    <a:pt x="0" y="50"/>
                    <a:pt x="16" y="74"/>
                  </a:cubicBezTo>
                  <a:cubicBezTo>
                    <a:pt x="22" y="90"/>
                    <a:pt x="37" y="99"/>
                    <a:pt x="52" y="99"/>
                  </a:cubicBezTo>
                  <a:cubicBezTo>
                    <a:pt x="60" y="99"/>
                    <a:pt x="67" y="96"/>
                    <a:pt x="73" y="91"/>
                  </a:cubicBezTo>
                  <a:cubicBezTo>
                    <a:pt x="97" y="82"/>
                    <a:pt x="106" y="50"/>
                    <a:pt x="89" y="26"/>
                  </a:cubicBezTo>
                  <a:cubicBezTo>
                    <a:pt x="79" y="10"/>
                    <a:pt x="6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4"/>
            <p:cNvSpPr/>
            <p:nvPr/>
          </p:nvSpPr>
          <p:spPr>
            <a:xfrm>
              <a:off x="3807950" y="3245550"/>
              <a:ext cx="1850" cy="2250"/>
            </a:xfrm>
            <a:custGeom>
              <a:avLst/>
              <a:gdLst/>
              <a:ahLst/>
              <a:cxnLst/>
              <a:rect l="l" t="t" r="r" b="b"/>
              <a:pathLst>
                <a:path w="74" h="90" extrusionOk="0">
                  <a:moveTo>
                    <a:pt x="25" y="0"/>
                  </a:moveTo>
                  <a:cubicBezTo>
                    <a:pt x="1" y="17"/>
                    <a:pt x="1" y="41"/>
                    <a:pt x="9" y="65"/>
                  </a:cubicBezTo>
                  <a:cubicBezTo>
                    <a:pt x="20" y="81"/>
                    <a:pt x="37" y="90"/>
                    <a:pt x="52" y="90"/>
                  </a:cubicBezTo>
                  <a:cubicBezTo>
                    <a:pt x="60" y="90"/>
                    <a:pt x="68" y="87"/>
                    <a:pt x="74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44"/>
            <p:cNvSpPr/>
            <p:nvPr/>
          </p:nvSpPr>
          <p:spPr>
            <a:xfrm>
              <a:off x="3812025" y="32524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33" y="1"/>
                  </a:moveTo>
                  <a:cubicBezTo>
                    <a:pt x="8" y="9"/>
                    <a:pt x="0" y="41"/>
                    <a:pt x="16" y="66"/>
                  </a:cubicBezTo>
                  <a:cubicBezTo>
                    <a:pt x="27" y="82"/>
                    <a:pt x="41" y="90"/>
                    <a:pt x="56" y="90"/>
                  </a:cubicBezTo>
                  <a:cubicBezTo>
                    <a:pt x="64" y="90"/>
                    <a:pt x="73" y="88"/>
                    <a:pt x="81" y="8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44"/>
            <p:cNvSpPr/>
            <p:nvPr/>
          </p:nvSpPr>
          <p:spPr>
            <a:xfrm>
              <a:off x="3806550" y="32507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16" y="76"/>
                  </a:cubicBezTo>
                  <a:cubicBezTo>
                    <a:pt x="27" y="92"/>
                    <a:pt x="41" y="101"/>
                    <a:pt x="56" y="101"/>
                  </a:cubicBezTo>
                  <a:cubicBezTo>
                    <a:pt x="64" y="101"/>
                    <a:pt x="73" y="98"/>
                    <a:pt x="81" y="92"/>
                  </a:cubicBezTo>
                  <a:cubicBezTo>
                    <a:pt x="106" y="76"/>
                    <a:pt x="114" y="52"/>
                    <a:pt x="97" y="27"/>
                  </a:cubicBezTo>
                  <a:cubicBezTo>
                    <a:pt x="91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4"/>
            <p:cNvSpPr/>
            <p:nvPr/>
          </p:nvSpPr>
          <p:spPr>
            <a:xfrm>
              <a:off x="3810600" y="32577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8" y="25"/>
                    <a:pt x="0" y="58"/>
                    <a:pt x="8" y="82"/>
                  </a:cubicBezTo>
                  <a:cubicBezTo>
                    <a:pt x="19" y="98"/>
                    <a:pt x="36" y="106"/>
                    <a:pt x="54" y="106"/>
                  </a:cubicBezTo>
                  <a:cubicBezTo>
                    <a:pt x="63" y="106"/>
                    <a:pt x="73" y="104"/>
                    <a:pt x="81" y="98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4"/>
            <p:cNvSpPr/>
            <p:nvPr/>
          </p:nvSpPr>
          <p:spPr>
            <a:xfrm>
              <a:off x="3814450" y="3264800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66" y="0"/>
                  </a:moveTo>
                  <a:cubicBezTo>
                    <a:pt x="56" y="0"/>
                    <a:pt x="44" y="3"/>
                    <a:pt x="33" y="9"/>
                  </a:cubicBezTo>
                  <a:cubicBezTo>
                    <a:pt x="8" y="25"/>
                    <a:pt x="0" y="57"/>
                    <a:pt x="17" y="82"/>
                  </a:cubicBezTo>
                  <a:cubicBezTo>
                    <a:pt x="22" y="97"/>
                    <a:pt x="37" y="106"/>
                    <a:pt x="56" y="106"/>
                  </a:cubicBezTo>
                  <a:cubicBezTo>
                    <a:pt x="67" y="106"/>
                    <a:pt x="78" y="104"/>
                    <a:pt x="90" y="98"/>
                  </a:cubicBezTo>
                  <a:cubicBezTo>
                    <a:pt x="114" y="82"/>
                    <a:pt x="122" y="49"/>
                    <a:pt x="106" y="25"/>
                  </a:cubicBezTo>
                  <a:cubicBezTo>
                    <a:pt x="101" y="9"/>
                    <a:pt x="85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4"/>
            <p:cNvSpPr/>
            <p:nvPr/>
          </p:nvSpPr>
          <p:spPr>
            <a:xfrm>
              <a:off x="3816075" y="3259125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41" y="1"/>
                  </a:moveTo>
                  <a:cubicBezTo>
                    <a:pt x="8" y="17"/>
                    <a:pt x="0" y="49"/>
                    <a:pt x="16" y="73"/>
                  </a:cubicBezTo>
                  <a:cubicBezTo>
                    <a:pt x="27" y="89"/>
                    <a:pt x="44" y="98"/>
                    <a:pt x="62" y="98"/>
                  </a:cubicBezTo>
                  <a:cubicBezTo>
                    <a:pt x="71" y="98"/>
                    <a:pt x="81" y="95"/>
                    <a:pt x="89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4"/>
            <p:cNvSpPr/>
            <p:nvPr/>
          </p:nvSpPr>
          <p:spPr>
            <a:xfrm>
              <a:off x="3809575" y="32633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20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49" y="93"/>
                  </a:lnTo>
                  <a:cubicBezTo>
                    <a:pt x="74" y="77"/>
                    <a:pt x="82" y="52"/>
                    <a:pt x="74" y="28"/>
                  </a:cubicBezTo>
                  <a:cubicBezTo>
                    <a:pt x="62" y="10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4"/>
            <p:cNvSpPr/>
            <p:nvPr/>
          </p:nvSpPr>
          <p:spPr>
            <a:xfrm>
              <a:off x="3805925" y="325620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19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41" y="93"/>
                  </a:lnTo>
                  <a:cubicBezTo>
                    <a:pt x="66" y="77"/>
                    <a:pt x="82" y="53"/>
                    <a:pt x="66" y="28"/>
                  </a:cubicBezTo>
                  <a:cubicBezTo>
                    <a:pt x="54" y="10"/>
                    <a:pt x="37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4"/>
            <p:cNvSpPr/>
            <p:nvPr/>
          </p:nvSpPr>
          <p:spPr>
            <a:xfrm>
              <a:off x="3802075" y="32491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20" y="0"/>
                  </a:moveTo>
                  <a:cubicBezTo>
                    <a:pt x="13" y="0"/>
                    <a:pt x="7" y="1"/>
                    <a:pt x="1" y="3"/>
                  </a:cubicBezTo>
                  <a:lnTo>
                    <a:pt x="49" y="92"/>
                  </a:lnTo>
                  <a:cubicBezTo>
                    <a:pt x="74" y="76"/>
                    <a:pt x="82" y="52"/>
                    <a:pt x="66" y="28"/>
                  </a:cubicBezTo>
                  <a:cubicBezTo>
                    <a:pt x="60" y="9"/>
                    <a:pt x="40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4"/>
            <p:cNvSpPr/>
            <p:nvPr/>
          </p:nvSpPr>
          <p:spPr>
            <a:xfrm>
              <a:off x="3808775" y="3240075"/>
              <a:ext cx="2650" cy="2325"/>
            </a:xfrm>
            <a:custGeom>
              <a:avLst/>
              <a:gdLst/>
              <a:ahLst/>
              <a:cxnLst/>
              <a:rect l="l" t="t" r="r" b="b"/>
              <a:pathLst>
                <a:path w="106" h="93" extrusionOk="0">
                  <a:moveTo>
                    <a:pt x="47" y="0"/>
                  </a:moveTo>
                  <a:cubicBezTo>
                    <a:pt x="38" y="0"/>
                    <a:pt x="30" y="3"/>
                    <a:pt x="25" y="8"/>
                  </a:cubicBezTo>
                  <a:cubicBezTo>
                    <a:pt x="0" y="17"/>
                    <a:pt x="0" y="49"/>
                    <a:pt x="17" y="73"/>
                  </a:cubicBezTo>
                  <a:cubicBezTo>
                    <a:pt x="28" y="85"/>
                    <a:pt x="45" y="93"/>
                    <a:pt x="62" y="93"/>
                  </a:cubicBezTo>
                  <a:cubicBezTo>
                    <a:pt x="68" y="93"/>
                    <a:pt x="75" y="92"/>
                    <a:pt x="81" y="90"/>
                  </a:cubicBezTo>
                  <a:cubicBezTo>
                    <a:pt x="98" y="73"/>
                    <a:pt x="106" y="41"/>
                    <a:pt x="90" y="25"/>
                  </a:cubicBezTo>
                  <a:cubicBezTo>
                    <a:pt x="79" y="9"/>
                    <a:pt x="62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4"/>
            <p:cNvSpPr/>
            <p:nvPr/>
          </p:nvSpPr>
          <p:spPr>
            <a:xfrm>
              <a:off x="3814050" y="324150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4" y="0"/>
                  </a:moveTo>
                  <a:cubicBezTo>
                    <a:pt x="0" y="16"/>
                    <a:pt x="0" y="41"/>
                    <a:pt x="16" y="65"/>
                  </a:cubicBezTo>
                  <a:cubicBezTo>
                    <a:pt x="27" y="81"/>
                    <a:pt x="41" y="90"/>
                    <a:pt x="56" y="90"/>
                  </a:cubicBezTo>
                  <a:cubicBezTo>
                    <a:pt x="64" y="90"/>
                    <a:pt x="73" y="87"/>
                    <a:pt x="81" y="81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44"/>
            <p:cNvSpPr/>
            <p:nvPr/>
          </p:nvSpPr>
          <p:spPr>
            <a:xfrm>
              <a:off x="3818700" y="32479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5" y="1"/>
                  </a:moveTo>
                  <a:cubicBezTo>
                    <a:pt x="1" y="17"/>
                    <a:pt x="1" y="49"/>
                    <a:pt x="17" y="65"/>
                  </a:cubicBezTo>
                  <a:cubicBezTo>
                    <a:pt x="27" y="81"/>
                    <a:pt x="45" y="90"/>
                    <a:pt x="60" y="90"/>
                  </a:cubicBezTo>
                  <a:cubicBezTo>
                    <a:pt x="68" y="90"/>
                    <a:pt x="76" y="87"/>
                    <a:pt x="82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44"/>
            <p:cNvSpPr/>
            <p:nvPr/>
          </p:nvSpPr>
          <p:spPr>
            <a:xfrm>
              <a:off x="3813225" y="324675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2" y="0"/>
                  </a:moveTo>
                  <a:cubicBezTo>
                    <a:pt x="44" y="0"/>
                    <a:pt x="34" y="3"/>
                    <a:pt x="25" y="9"/>
                  </a:cubicBezTo>
                  <a:cubicBezTo>
                    <a:pt x="1" y="17"/>
                    <a:pt x="1" y="50"/>
                    <a:pt x="17" y="74"/>
                  </a:cubicBezTo>
                  <a:cubicBezTo>
                    <a:pt x="22" y="90"/>
                    <a:pt x="38" y="99"/>
                    <a:pt x="54" y="99"/>
                  </a:cubicBezTo>
                  <a:cubicBezTo>
                    <a:pt x="64" y="99"/>
                    <a:pt x="73" y="96"/>
                    <a:pt x="82" y="90"/>
                  </a:cubicBezTo>
                  <a:cubicBezTo>
                    <a:pt x="106" y="74"/>
                    <a:pt x="106" y="41"/>
                    <a:pt x="90" y="17"/>
                  </a:cubicBezTo>
                  <a:cubicBezTo>
                    <a:pt x="80" y="7"/>
                    <a:pt x="6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4"/>
            <p:cNvSpPr/>
            <p:nvPr/>
          </p:nvSpPr>
          <p:spPr>
            <a:xfrm>
              <a:off x="3817700" y="32534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4" y="1"/>
                  </a:moveTo>
                  <a:cubicBezTo>
                    <a:pt x="44" y="1"/>
                    <a:pt x="34" y="3"/>
                    <a:pt x="24" y="10"/>
                  </a:cubicBezTo>
                  <a:cubicBezTo>
                    <a:pt x="8" y="26"/>
                    <a:pt x="0" y="58"/>
                    <a:pt x="16" y="74"/>
                  </a:cubicBezTo>
                  <a:cubicBezTo>
                    <a:pt x="22" y="90"/>
                    <a:pt x="37" y="99"/>
                    <a:pt x="54" y="99"/>
                  </a:cubicBezTo>
                  <a:cubicBezTo>
                    <a:pt x="63" y="99"/>
                    <a:pt x="73" y="96"/>
                    <a:pt x="81" y="91"/>
                  </a:cubicBezTo>
                  <a:cubicBezTo>
                    <a:pt x="106" y="74"/>
                    <a:pt x="114" y="42"/>
                    <a:pt x="97" y="18"/>
                  </a:cubicBezTo>
                  <a:cubicBezTo>
                    <a:pt x="87" y="8"/>
                    <a:pt x="7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4"/>
            <p:cNvSpPr/>
            <p:nvPr/>
          </p:nvSpPr>
          <p:spPr>
            <a:xfrm>
              <a:off x="3822150" y="3260050"/>
              <a:ext cx="3075" cy="2625"/>
            </a:xfrm>
            <a:custGeom>
              <a:avLst/>
              <a:gdLst/>
              <a:ahLst/>
              <a:cxnLst/>
              <a:rect l="l" t="t" r="r" b="b"/>
              <a:pathLst>
                <a:path w="123" h="105" extrusionOk="0">
                  <a:moveTo>
                    <a:pt x="68" y="1"/>
                  </a:moveTo>
                  <a:cubicBezTo>
                    <a:pt x="56" y="1"/>
                    <a:pt x="44" y="5"/>
                    <a:pt x="33" y="12"/>
                  </a:cubicBezTo>
                  <a:cubicBezTo>
                    <a:pt x="9" y="28"/>
                    <a:pt x="0" y="61"/>
                    <a:pt x="9" y="85"/>
                  </a:cubicBezTo>
                  <a:cubicBezTo>
                    <a:pt x="18" y="99"/>
                    <a:pt x="31" y="105"/>
                    <a:pt x="47" y="105"/>
                  </a:cubicBezTo>
                  <a:cubicBezTo>
                    <a:pt x="61" y="105"/>
                    <a:pt x="75" y="101"/>
                    <a:pt x="90" y="93"/>
                  </a:cubicBezTo>
                  <a:cubicBezTo>
                    <a:pt x="114" y="77"/>
                    <a:pt x="122" y="45"/>
                    <a:pt x="106" y="20"/>
                  </a:cubicBezTo>
                  <a:cubicBezTo>
                    <a:pt x="97" y="7"/>
                    <a:pt x="83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4"/>
            <p:cNvSpPr/>
            <p:nvPr/>
          </p:nvSpPr>
          <p:spPr>
            <a:xfrm>
              <a:off x="3823375" y="325447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33" y="0"/>
                  </a:moveTo>
                  <a:cubicBezTo>
                    <a:pt x="8" y="16"/>
                    <a:pt x="0" y="49"/>
                    <a:pt x="16" y="65"/>
                  </a:cubicBezTo>
                  <a:cubicBezTo>
                    <a:pt x="27" y="81"/>
                    <a:pt x="44" y="90"/>
                    <a:pt x="61" y="90"/>
                  </a:cubicBezTo>
                  <a:cubicBezTo>
                    <a:pt x="71" y="90"/>
                    <a:pt x="81" y="87"/>
                    <a:pt x="89" y="81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4"/>
            <p:cNvSpPr/>
            <p:nvPr/>
          </p:nvSpPr>
          <p:spPr>
            <a:xfrm>
              <a:off x="3817075" y="3258925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26" y="0"/>
                  </a:moveTo>
                  <a:cubicBezTo>
                    <a:pt x="18" y="0"/>
                    <a:pt x="9" y="3"/>
                    <a:pt x="1" y="9"/>
                  </a:cubicBezTo>
                  <a:lnTo>
                    <a:pt x="49" y="98"/>
                  </a:lnTo>
                  <a:cubicBezTo>
                    <a:pt x="74" y="81"/>
                    <a:pt x="82" y="49"/>
                    <a:pt x="66" y="25"/>
                  </a:cubicBezTo>
                  <a:cubicBezTo>
                    <a:pt x="55" y="9"/>
                    <a:pt x="41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44"/>
            <p:cNvSpPr/>
            <p:nvPr/>
          </p:nvSpPr>
          <p:spPr>
            <a:xfrm>
              <a:off x="3812825" y="32522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6" y="1"/>
                  </a:moveTo>
                  <a:cubicBezTo>
                    <a:pt x="18" y="1"/>
                    <a:pt x="9" y="3"/>
                    <a:pt x="1" y="9"/>
                  </a:cubicBezTo>
                  <a:lnTo>
                    <a:pt x="49" y="90"/>
                  </a:lnTo>
                  <a:cubicBezTo>
                    <a:pt x="73" y="74"/>
                    <a:pt x="82" y="41"/>
                    <a:pt x="65" y="25"/>
                  </a:cubicBezTo>
                  <a:cubicBezTo>
                    <a:pt x="55" y="9"/>
                    <a:pt x="4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44"/>
            <p:cNvSpPr/>
            <p:nvPr/>
          </p:nvSpPr>
          <p:spPr>
            <a:xfrm>
              <a:off x="3808575" y="32453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6" y="1"/>
                  </a:moveTo>
                  <a:cubicBezTo>
                    <a:pt x="17" y="1"/>
                    <a:pt x="9" y="4"/>
                    <a:pt x="0" y="9"/>
                  </a:cubicBezTo>
                  <a:lnTo>
                    <a:pt x="49" y="90"/>
                  </a:lnTo>
                  <a:cubicBezTo>
                    <a:pt x="73" y="82"/>
                    <a:pt x="81" y="50"/>
                    <a:pt x="65" y="26"/>
                  </a:cubicBezTo>
                  <a:cubicBezTo>
                    <a:pt x="55" y="10"/>
                    <a:pt x="4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44"/>
            <p:cNvSpPr/>
            <p:nvPr/>
          </p:nvSpPr>
          <p:spPr>
            <a:xfrm>
              <a:off x="3814450" y="3235900"/>
              <a:ext cx="2450" cy="2400"/>
            </a:xfrm>
            <a:custGeom>
              <a:avLst/>
              <a:gdLst/>
              <a:ahLst/>
              <a:cxnLst/>
              <a:rect l="l" t="t" r="r" b="b"/>
              <a:pathLst>
                <a:path w="98" h="96" extrusionOk="0">
                  <a:moveTo>
                    <a:pt x="39" y="0"/>
                  </a:moveTo>
                  <a:cubicBezTo>
                    <a:pt x="31" y="0"/>
                    <a:pt x="23" y="2"/>
                    <a:pt x="17" y="5"/>
                  </a:cubicBezTo>
                  <a:cubicBezTo>
                    <a:pt x="0" y="21"/>
                    <a:pt x="0" y="54"/>
                    <a:pt x="17" y="78"/>
                  </a:cubicBezTo>
                  <a:cubicBezTo>
                    <a:pt x="27" y="88"/>
                    <a:pt x="40" y="95"/>
                    <a:pt x="54" y="95"/>
                  </a:cubicBezTo>
                  <a:cubicBezTo>
                    <a:pt x="63" y="95"/>
                    <a:pt x="72" y="92"/>
                    <a:pt x="81" y="86"/>
                  </a:cubicBezTo>
                  <a:cubicBezTo>
                    <a:pt x="98" y="70"/>
                    <a:pt x="98" y="38"/>
                    <a:pt x="81" y="21"/>
                  </a:cubicBezTo>
                  <a:cubicBezTo>
                    <a:pt x="71" y="6"/>
                    <a:pt x="54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44"/>
            <p:cNvSpPr/>
            <p:nvPr/>
          </p:nvSpPr>
          <p:spPr>
            <a:xfrm>
              <a:off x="3819725" y="3237025"/>
              <a:ext cx="2050" cy="2075"/>
            </a:xfrm>
            <a:custGeom>
              <a:avLst/>
              <a:gdLst/>
              <a:ahLst/>
              <a:cxnLst/>
              <a:rect l="l" t="t" r="r" b="b"/>
              <a:pathLst>
                <a:path w="82" h="83" extrusionOk="0">
                  <a:moveTo>
                    <a:pt x="16" y="1"/>
                  </a:moveTo>
                  <a:cubicBezTo>
                    <a:pt x="0" y="17"/>
                    <a:pt x="0" y="41"/>
                    <a:pt x="16" y="66"/>
                  </a:cubicBezTo>
                  <a:cubicBezTo>
                    <a:pt x="26" y="76"/>
                    <a:pt x="43" y="83"/>
                    <a:pt x="57" y="83"/>
                  </a:cubicBezTo>
                  <a:cubicBezTo>
                    <a:pt x="67" y="83"/>
                    <a:pt x="75" y="80"/>
                    <a:pt x="81" y="74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44"/>
            <p:cNvSpPr/>
            <p:nvPr/>
          </p:nvSpPr>
          <p:spPr>
            <a:xfrm>
              <a:off x="3824975" y="3242900"/>
              <a:ext cx="2275" cy="2275"/>
            </a:xfrm>
            <a:custGeom>
              <a:avLst/>
              <a:gdLst/>
              <a:ahLst/>
              <a:cxnLst/>
              <a:rect l="l" t="t" r="r" b="b"/>
              <a:pathLst>
                <a:path w="91" h="91" extrusionOk="0">
                  <a:moveTo>
                    <a:pt x="25" y="1"/>
                  </a:moveTo>
                  <a:cubicBezTo>
                    <a:pt x="1" y="17"/>
                    <a:pt x="1" y="50"/>
                    <a:pt x="17" y="74"/>
                  </a:cubicBezTo>
                  <a:cubicBezTo>
                    <a:pt x="27" y="84"/>
                    <a:pt x="43" y="91"/>
                    <a:pt x="60" y="91"/>
                  </a:cubicBezTo>
                  <a:cubicBezTo>
                    <a:pt x="70" y="91"/>
                    <a:pt x="81" y="88"/>
                    <a:pt x="90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44"/>
            <p:cNvSpPr/>
            <p:nvPr/>
          </p:nvSpPr>
          <p:spPr>
            <a:xfrm>
              <a:off x="3819300" y="324210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47" y="0"/>
                  </a:moveTo>
                  <a:cubicBezTo>
                    <a:pt x="39" y="0"/>
                    <a:pt x="31" y="3"/>
                    <a:pt x="25" y="9"/>
                  </a:cubicBezTo>
                  <a:cubicBezTo>
                    <a:pt x="9" y="25"/>
                    <a:pt x="1" y="57"/>
                    <a:pt x="17" y="82"/>
                  </a:cubicBezTo>
                  <a:cubicBezTo>
                    <a:pt x="31" y="95"/>
                    <a:pt x="44" y="101"/>
                    <a:pt x="57" y="101"/>
                  </a:cubicBezTo>
                  <a:cubicBezTo>
                    <a:pt x="68" y="101"/>
                    <a:pt x="79" y="97"/>
                    <a:pt x="90" y="90"/>
                  </a:cubicBezTo>
                  <a:cubicBezTo>
                    <a:pt x="106" y="73"/>
                    <a:pt x="114" y="41"/>
                    <a:pt x="90" y="25"/>
                  </a:cubicBezTo>
                  <a:cubicBezTo>
                    <a:pt x="80" y="9"/>
                    <a:pt x="62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44"/>
            <p:cNvSpPr/>
            <p:nvPr/>
          </p:nvSpPr>
          <p:spPr>
            <a:xfrm>
              <a:off x="3824375" y="32483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5" y="0"/>
                  </a:moveTo>
                  <a:cubicBezTo>
                    <a:pt x="45" y="0"/>
                    <a:pt x="34" y="3"/>
                    <a:pt x="25" y="9"/>
                  </a:cubicBezTo>
                  <a:cubicBezTo>
                    <a:pt x="9" y="33"/>
                    <a:pt x="1" y="66"/>
                    <a:pt x="17" y="82"/>
                  </a:cubicBezTo>
                  <a:cubicBezTo>
                    <a:pt x="26" y="95"/>
                    <a:pt x="40" y="101"/>
                    <a:pt x="54" y="101"/>
                  </a:cubicBezTo>
                  <a:cubicBezTo>
                    <a:pt x="66" y="101"/>
                    <a:pt x="79" y="97"/>
                    <a:pt x="90" y="90"/>
                  </a:cubicBezTo>
                  <a:cubicBezTo>
                    <a:pt x="114" y="74"/>
                    <a:pt x="114" y="41"/>
                    <a:pt x="98" y="17"/>
                  </a:cubicBezTo>
                  <a:cubicBezTo>
                    <a:pt x="88" y="7"/>
                    <a:pt x="7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44"/>
            <p:cNvSpPr/>
            <p:nvPr/>
          </p:nvSpPr>
          <p:spPr>
            <a:xfrm>
              <a:off x="3829450" y="3254625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65" y="0"/>
                  </a:moveTo>
                  <a:cubicBezTo>
                    <a:pt x="51" y="0"/>
                    <a:pt x="37" y="6"/>
                    <a:pt x="25" y="18"/>
                  </a:cubicBezTo>
                  <a:cubicBezTo>
                    <a:pt x="0" y="35"/>
                    <a:pt x="0" y="67"/>
                    <a:pt x="17" y="91"/>
                  </a:cubicBezTo>
                  <a:cubicBezTo>
                    <a:pt x="25" y="100"/>
                    <a:pt x="39" y="107"/>
                    <a:pt x="54" y="107"/>
                  </a:cubicBezTo>
                  <a:cubicBezTo>
                    <a:pt x="66" y="107"/>
                    <a:pt x="79" y="102"/>
                    <a:pt x="90" y="91"/>
                  </a:cubicBezTo>
                  <a:cubicBezTo>
                    <a:pt x="114" y="75"/>
                    <a:pt x="122" y="35"/>
                    <a:pt x="106" y="18"/>
                  </a:cubicBezTo>
                  <a:cubicBezTo>
                    <a:pt x="94" y="6"/>
                    <a:pt x="79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44"/>
            <p:cNvSpPr/>
            <p:nvPr/>
          </p:nvSpPr>
          <p:spPr>
            <a:xfrm>
              <a:off x="3830250" y="324900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25" y="0"/>
                  </a:moveTo>
                  <a:cubicBezTo>
                    <a:pt x="1" y="16"/>
                    <a:pt x="1" y="49"/>
                    <a:pt x="17" y="73"/>
                  </a:cubicBezTo>
                  <a:cubicBezTo>
                    <a:pt x="25" y="81"/>
                    <a:pt x="37" y="85"/>
                    <a:pt x="50" y="85"/>
                  </a:cubicBezTo>
                  <a:cubicBezTo>
                    <a:pt x="64" y="85"/>
                    <a:pt x="78" y="81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44"/>
            <p:cNvSpPr/>
            <p:nvPr/>
          </p:nvSpPr>
          <p:spPr>
            <a:xfrm>
              <a:off x="3824175" y="3254100"/>
              <a:ext cx="2250" cy="2200"/>
            </a:xfrm>
            <a:custGeom>
              <a:avLst/>
              <a:gdLst/>
              <a:ahLst/>
              <a:cxnLst/>
              <a:rect l="l" t="t" r="r" b="b"/>
              <a:pathLst>
                <a:path w="90" h="88" extrusionOk="0">
                  <a:moveTo>
                    <a:pt x="34" y="0"/>
                  </a:moveTo>
                  <a:cubicBezTo>
                    <a:pt x="22" y="0"/>
                    <a:pt x="11" y="5"/>
                    <a:pt x="1" y="15"/>
                  </a:cubicBezTo>
                  <a:lnTo>
                    <a:pt x="57" y="88"/>
                  </a:lnTo>
                  <a:cubicBezTo>
                    <a:pt x="82" y="72"/>
                    <a:pt x="90" y="39"/>
                    <a:pt x="74" y="23"/>
                  </a:cubicBezTo>
                  <a:cubicBezTo>
                    <a:pt x="64" y="9"/>
                    <a:pt x="49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44"/>
            <p:cNvSpPr/>
            <p:nvPr/>
          </p:nvSpPr>
          <p:spPr>
            <a:xfrm>
              <a:off x="3819300" y="3247700"/>
              <a:ext cx="2275" cy="2325"/>
            </a:xfrm>
            <a:custGeom>
              <a:avLst/>
              <a:gdLst/>
              <a:ahLst/>
              <a:cxnLst/>
              <a:rect l="l" t="t" r="r" b="b"/>
              <a:pathLst>
                <a:path w="91" h="93" extrusionOk="0">
                  <a:moveTo>
                    <a:pt x="36" y="0"/>
                  </a:moveTo>
                  <a:cubicBezTo>
                    <a:pt x="24" y="0"/>
                    <a:pt x="12" y="4"/>
                    <a:pt x="1" y="12"/>
                  </a:cubicBezTo>
                  <a:lnTo>
                    <a:pt x="58" y="93"/>
                  </a:lnTo>
                  <a:cubicBezTo>
                    <a:pt x="82" y="76"/>
                    <a:pt x="90" y="44"/>
                    <a:pt x="74" y="20"/>
                  </a:cubicBezTo>
                  <a:cubicBezTo>
                    <a:pt x="65" y="6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44"/>
            <p:cNvSpPr/>
            <p:nvPr/>
          </p:nvSpPr>
          <p:spPr>
            <a:xfrm>
              <a:off x="3814650" y="32412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2" y="1"/>
                  </a:moveTo>
                  <a:cubicBezTo>
                    <a:pt x="14" y="1"/>
                    <a:pt x="6" y="3"/>
                    <a:pt x="0" y="9"/>
                  </a:cubicBezTo>
                  <a:lnTo>
                    <a:pt x="57" y="90"/>
                  </a:lnTo>
                  <a:cubicBezTo>
                    <a:pt x="73" y="74"/>
                    <a:pt x="82" y="42"/>
                    <a:pt x="65" y="25"/>
                  </a:cubicBezTo>
                  <a:cubicBezTo>
                    <a:pt x="55" y="10"/>
                    <a:pt x="38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44"/>
            <p:cNvSpPr/>
            <p:nvPr/>
          </p:nvSpPr>
          <p:spPr>
            <a:xfrm>
              <a:off x="3819525" y="3231350"/>
              <a:ext cx="2450" cy="2350"/>
            </a:xfrm>
            <a:custGeom>
              <a:avLst/>
              <a:gdLst/>
              <a:ahLst/>
              <a:cxnLst/>
              <a:rect l="l" t="t" r="r" b="b"/>
              <a:pathLst>
                <a:path w="98" h="94" extrusionOk="0">
                  <a:moveTo>
                    <a:pt x="38" y="0"/>
                  </a:moveTo>
                  <a:cubicBezTo>
                    <a:pt x="30" y="0"/>
                    <a:pt x="22" y="3"/>
                    <a:pt x="16" y="9"/>
                  </a:cubicBezTo>
                  <a:cubicBezTo>
                    <a:pt x="0" y="25"/>
                    <a:pt x="0" y="58"/>
                    <a:pt x="16" y="74"/>
                  </a:cubicBezTo>
                  <a:cubicBezTo>
                    <a:pt x="30" y="87"/>
                    <a:pt x="43" y="93"/>
                    <a:pt x="55" y="93"/>
                  </a:cubicBezTo>
                  <a:cubicBezTo>
                    <a:pt x="65" y="93"/>
                    <a:pt x="74" y="89"/>
                    <a:pt x="81" y="82"/>
                  </a:cubicBezTo>
                  <a:cubicBezTo>
                    <a:pt x="97" y="66"/>
                    <a:pt x="97" y="41"/>
                    <a:pt x="81" y="17"/>
                  </a:cubicBezTo>
                  <a:cubicBezTo>
                    <a:pt x="66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44"/>
            <p:cNvSpPr/>
            <p:nvPr/>
          </p:nvSpPr>
          <p:spPr>
            <a:xfrm>
              <a:off x="3824775" y="3231975"/>
              <a:ext cx="2275" cy="2100"/>
            </a:xfrm>
            <a:custGeom>
              <a:avLst/>
              <a:gdLst/>
              <a:ahLst/>
              <a:cxnLst/>
              <a:rect l="l" t="t" r="r" b="b"/>
              <a:pathLst>
                <a:path w="91" h="84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16"/>
                    <a:pt x="1" y="49"/>
                    <a:pt x="25" y="65"/>
                  </a:cubicBezTo>
                  <a:cubicBezTo>
                    <a:pt x="33" y="77"/>
                    <a:pt x="45" y="83"/>
                    <a:pt x="58" y="83"/>
                  </a:cubicBezTo>
                  <a:cubicBezTo>
                    <a:pt x="70" y="83"/>
                    <a:pt x="82" y="77"/>
                    <a:pt x="90" y="65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44"/>
            <p:cNvSpPr/>
            <p:nvPr/>
          </p:nvSpPr>
          <p:spPr>
            <a:xfrm>
              <a:off x="3830650" y="3237425"/>
              <a:ext cx="2275" cy="2125"/>
            </a:xfrm>
            <a:custGeom>
              <a:avLst/>
              <a:gdLst/>
              <a:ahLst/>
              <a:cxnLst/>
              <a:rect l="l" t="t" r="r" b="b"/>
              <a:pathLst>
                <a:path w="91" h="85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17"/>
                    <a:pt x="1" y="50"/>
                    <a:pt x="25" y="66"/>
                  </a:cubicBezTo>
                  <a:cubicBezTo>
                    <a:pt x="33" y="78"/>
                    <a:pt x="46" y="84"/>
                    <a:pt x="58" y="84"/>
                  </a:cubicBezTo>
                  <a:cubicBezTo>
                    <a:pt x="70" y="84"/>
                    <a:pt x="82" y="78"/>
                    <a:pt x="90" y="6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4"/>
            <p:cNvSpPr/>
            <p:nvPr/>
          </p:nvSpPr>
          <p:spPr>
            <a:xfrm>
              <a:off x="3824975" y="3237125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58" y="1"/>
                  </a:moveTo>
                  <a:cubicBezTo>
                    <a:pt x="46" y="1"/>
                    <a:pt x="33" y="5"/>
                    <a:pt x="25" y="13"/>
                  </a:cubicBezTo>
                  <a:cubicBezTo>
                    <a:pt x="1" y="29"/>
                    <a:pt x="1" y="62"/>
                    <a:pt x="25" y="78"/>
                  </a:cubicBezTo>
                  <a:cubicBezTo>
                    <a:pt x="34" y="91"/>
                    <a:pt x="48" y="97"/>
                    <a:pt x="61" y="97"/>
                  </a:cubicBezTo>
                  <a:cubicBezTo>
                    <a:pt x="72" y="97"/>
                    <a:pt x="83" y="93"/>
                    <a:pt x="90" y="86"/>
                  </a:cubicBezTo>
                  <a:cubicBezTo>
                    <a:pt x="114" y="62"/>
                    <a:pt x="114" y="37"/>
                    <a:pt x="90" y="13"/>
                  </a:cubicBezTo>
                  <a:cubicBezTo>
                    <a:pt x="82" y="5"/>
                    <a:pt x="70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44"/>
            <p:cNvSpPr/>
            <p:nvPr/>
          </p:nvSpPr>
          <p:spPr>
            <a:xfrm>
              <a:off x="3830650" y="324280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9" y="1"/>
                  </a:moveTo>
                  <a:cubicBezTo>
                    <a:pt x="46" y="1"/>
                    <a:pt x="33" y="5"/>
                    <a:pt x="25" y="13"/>
                  </a:cubicBezTo>
                  <a:cubicBezTo>
                    <a:pt x="1" y="37"/>
                    <a:pt x="1" y="70"/>
                    <a:pt x="17" y="86"/>
                  </a:cubicBezTo>
                  <a:cubicBezTo>
                    <a:pt x="29" y="94"/>
                    <a:pt x="44" y="98"/>
                    <a:pt x="57" y="98"/>
                  </a:cubicBezTo>
                  <a:cubicBezTo>
                    <a:pt x="70" y="98"/>
                    <a:pt x="82" y="94"/>
                    <a:pt x="90" y="86"/>
                  </a:cubicBezTo>
                  <a:cubicBezTo>
                    <a:pt x="115" y="62"/>
                    <a:pt x="115" y="29"/>
                    <a:pt x="98" y="13"/>
                  </a:cubicBezTo>
                  <a:cubicBezTo>
                    <a:pt x="86" y="5"/>
                    <a:pt x="72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44"/>
            <p:cNvSpPr/>
            <p:nvPr/>
          </p:nvSpPr>
          <p:spPr>
            <a:xfrm>
              <a:off x="3836350" y="3248500"/>
              <a:ext cx="3050" cy="2625"/>
            </a:xfrm>
            <a:custGeom>
              <a:avLst/>
              <a:gdLst/>
              <a:ahLst/>
              <a:cxnLst/>
              <a:rect l="l" t="t" r="r" b="b"/>
              <a:pathLst>
                <a:path w="122" h="105" extrusionOk="0">
                  <a:moveTo>
                    <a:pt x="68" y="1"/>
                  </a:moveTo>
                  <a:cubicBezTo>
                    <a:pt x="54" y="1"/>
                    <a:pt x="38" y="7"/>
                    <a:pt x="24" y="20"/>
                  </a:cubicBezTo>
                  <a:cubicBezTo>
                    <a:pt x="0" y="36"/>
                    <a:pt x="0" y="69"/>
                    <a:pt x="16" y="93"/>
                  </a:cubicBezTo>
                  <a:cubicBezTo>
                    <a:pt x="27" y="100"/>
                    <a:pt x="40" y="104"/>
                    <a:pt x="52" y="104"/>
                  </a:cubicBezTo>
                  <a:cubicBezTo>
                    <a:pt x="68" y="104"/>
                    <a:pt x="84" y="98"/>
                    <a:pt x="97" y="85"/>
                  </a:cubicBezTo>
                  <a:cubicBezTo>
                    <a:pt x="114" y="69"/>
                    <a:pt x="122" y="28"/>
                    <a:pt x="97" y="12"/>
                  </a:cubicBezTo>
                  <a:cubicBezTo>
                    <a:pt x="90" y="5"/>
                    <a:pt x="79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4"/>
            <p:cNvSpPr/>
            <p:nvPr/>
          </p:nvSpPr>
          <p:spPr>
            <a:xfrm>
              <a:off x="3836550" y="32427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16" y="1"/>
                  </a:moveTo>
                  <a:cubicBezTo>
                    <a:pt x="0" y="25"/>
                    <a:pt x="0" y="58"/>
                    <a:pt x="16" y="82"/>
                  </a:cubicBezTo>
                  <a:cubicBezTo>
                    <a:pt x="26" y="88"/>
                    <a:pt x="36" y="91"/>
                    <a:pt x="46" y="91"/>
                  </a:cubicBezTo>
                  <a:cubicBezTo>
                    <a:pt x="63" y="91"/>
                    <a:pt x="79" y="84"/>
                    <a:pt x="89" y="74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4"/>
            <p:cNvSpPr/>
            <p:nvPr/>
          </p:nvSpPr>
          <p:spPr>
            <a:xfrm>
              <a:off x="3830875" y="324852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40" y="1"/>
                  </a:moveTo>
                  <a:cubicBezTo>
                    <a:pt x="26" y="1"/>
                    <a:pt x="12" y="7"/>
                    <a:pt x="0" y="19"/>
                  </a:cubicBezTo>
                  <a:lnTo>
                    <a:pt x="65" y="92"/>
                  </a:lnTo>
                  <a:cubicBezTo>
                    <a:pt x="89" y="68"/>
                    <a:pt x="89" y="35"/>
                    <a:pt x="73" y="19"/>
                  </a:cubicBezTo>
                  <a:cubicBezTo>
                    <a:pt x="65" y="7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4"/>
            <p:cNvSpPr/>
            <p:nvPr/>
          </p:nvSpPr>
          <p:spPr>
            <a:xfrm>
              <a:off x="3825600" y="3242625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29" y="1"/>
                  </a:moveTo>
                  <a:cubicBezTo>
                    <a:pt x="18" y="1"/>
                    <a:pt x="8" y="5"/>
                    <a:pt x="0" y="12"/>
                  </a:cubicBezTo>
                  <a:lnTo>
                    <a:pt x="65" y="85"/>
                  </a:lnTo>
                  <a:cubicBezTo>
                    <a:pt x="81" y="69"/>
                    <a:pt x="81" y="36"/>
                    <a:pt x="65" y="20"/>
                  </a:cubicBezTo>
                  <a:cubicBezTo>
                    <a:pt x="56" y="7"/>
                    <a:pt x="42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4"/>
            <p:cNvSpPr/>
            <p:nvPr/>
          </p:nvSpPr>
          <p:spPr>
            <a:xfrm>
              <a:off x="3820125" y="32367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29" y="0"/>
                  </a:moveTo>
                  <a:cubicBezTo>
                    <a:pt x="18" y="0"/>
                    <a:pt x="8" y="4"/>
                    <a:pt x="0" y="12"/>
                  </a:cubicBezTo>
                  <a:lnTo>
                    <a:pt x="65" y="85"/>
                  </a:lnTo>
                  <a:cubicBezTo>
                    <a:pt x="90" y="69"/>
                    <a:pt x="90" y="36"/>
                    <a:pt x="65" y="20"/>
                  </a:cubicBezTo>
                  <a:cubicBezTo>
                    <a:pt x="56" y="6"/>
                    <a:pt x="42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4"/>
            <p:cNvSpPr/>
            <p:nvPr/>
          </p:nvSpPr>
          <p:spPr>
            <a:xfrm>
              <a:off x="3823975" y="3226400"/>
              <a:ext cx="2650" cy="2325"/>
            </a:xfrm>
            <a:custGeom>
              <a:avLst/>
              <a:gdLst/>
              <a:ahLst/>
              <a:cxnLst/>
              <a:rect l="l" t="t" r="r" b="b"/>
              <a:pathLst>
                <a:path w="106" h="93" extrusionOk="0">
                  <a:moveTo>
                    <a:pt x="41" y="0"/>
                  </a:moveTo>
                  <a:cubicBezTo>
                    <a:pt x="29" y="0"/>
                    <a:pt x="17" y="4"/>
                    <a:pt x="9" y="12"/>
                  </a:cubicBezTo>
                  <a:cubicBezTo>
                    <a:pt x="0" y="37"/>
                    <a:pt x="0" y="61"/>
                    <a:pt x="25" y="77"/>
                  </a:cubicBezTo>
                  <a:cubicBezTo>
                    <a:pt x="38" y="86"/>
                    <a:pt x="51" y="92"/>
                    <a:pt x="63" y="92"/>
                  </a:cubicBezTo>
                  <a:cubicBezTo>
                    <a:pt x="73" y="92"/>
                    <a:pt x="82" y="88"/>
                    <a:pt x="90" y="77"/>
                  </a:cubicBezTo>
                  <a:cubicBezTo>
                    <a:pt x="106" y="61"/>
                    <a:pt x="98" y="28"/>
                    <a:pt x="73" y="12"/>
                  </a:cubicBezTo>
                  <a:cubicBezTo>
                    <a:pt x="65" y="4"/>
                    <a:pt x="5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4"/>
            <p:cNvSpPr/>
            <p:nvPr/>
          </p:nvSpPr>
          <p:spPr>
            <a:xfrm>
              <a:off x="3829250" y="3226500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4"/>
                    <a:pt x="8" y="49"/>
                    <a:pt x="25" y="65"/>
                  </a:cubicBezTo>
                  <a:cubicBezTo>
                    <a:pt x="37" y="73"/>
                    <a:pt x="51" y="77"/>
                    <a:pt x="64" y="77"/>
                  </a:cubicBezTo>
                  <a:cubicBezTo>
                    <a:pt x="77" y="77"/>
                    <a:pt x="89" y="73"/>
                    <a:pt x="98" y="65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44"/>
            <p:cNvSpPr/>
            <p:nvPr/>
          </p:nvSpPr>
          <p:spPr>
            <a:xfrm>
              <a:off x="3835725" y="32313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17"/>
                    <a:pt x="1" y="49"/>
                    <a:pt x="25" y="66"/>
                  </a:cubicBezTo>
                  <a:cubicBezTo>
                    <a:pt x="36" y="73"/>
                    <a:pt x="49" y="77"/>
                    <a:pt x="61" y="77"/>
                  </a:cubicBezTo>
                  <a:cubicBezTo>
                    <a:pt x="75" y="77"/>
                    <a:pt x="89" y="71"/>
                    <a:pt x="98" y="5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4"/>
            <p:cNvSpPr/>
            <p:nvPr/>
          </p:nvSpPr>
          <p:spPr>
            <a:xfrm>
              <a:off x="3830250" y="3231475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46" y="1"/>
                  </a:moveTo>
                  <a:cubicBezTo>
                    <a:pt x="32" y="1"/>
                    <a:pt x="18" y="7"/>
                    <a:pt x="9" y="20"/>
                  </a:cubicBezTo>
                  <a:cubicBezTo>
                    <a:pt x="1" y="36"/>
                    <a:pt x="1" y="69"/>
                    <a:pt x="25" y="85"/>
                  </a:cubicBezTo>
                  <a:cubicBezTo>
                    <a:pt x="32" y="92"/>
                    <a:pt x="43" y="96"/>
                    <a:pt x="54" y="96"/>
                  </a:cubicBezTo>
                  <a:cubicBezTo>
                    <a:pt x="67" y="96"/>
                    <a:pt x="81" y="90"/>
                    <a:pt x="90" y="77"/>
                  </a:cubicBezTo>
                  <a:cubicBezTo>
                    <a:pt x="106" y="61"/>
                    <a:pt x="98" y="28"/>
                    <a:pt x="82" y="12"/>
                  </a:cubicBezTo>
                  <a:cubicBezTo>
                    <a:pt x="71" y="5"/>
                    <a:pt x="5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44"/>
            <p:cNvSpPr/>
            <p:nvPr/>
          </p:nvSpPr>
          <p:spPr>
            <a:xfrm>
              <a:off x="3836350" y="3236450"/>
              <a:ext cx="2850" cy="2725"/>
            </a:xfrm>
            <a:custGeom>
              <a:avLst/>
              <a:gdLst/>
              <a:ahLst/>
              <a:cxnLst/>
              <a:rect l="l" t="t" r="r" b="b"/>
              <a:pathLst>
                <a:path w="114" h="109" extrusionOk="0">
                  <a:moveTo>
                    <a:pt x="62" y="1"/>
                  </a:moveTo>
                  <a:cubicBezTo>
                    <a:pt x="47" y="1"/>
                    <a:pt x="30" y="10"/>
                    <a:pt x="16" y="24"/>
                  </a:cubicBezTo>
                  <a:cubicBezTo>
                    <a:pt x="0" y="48"/>
                    <a:pt x="8" y="72"/>
                    <a:pt x="24" y="97"/>
                  </a:cubicBezTo>
                  <a:cubicBezTo>
                    <a:pt x="35" y="104"/>
                    <a:pt x="48" y="108"/>
                    <a:pt x="60" y="108"/>
                  </a:cubicBezTo>
                  <a:cubicBezTo>
                    <a:pt x="75" y="108"/>
                    <a:pt x="88" y="102"/>
                    <a:pt x="97" y="89"/>
                  </a:cubicBezTo>
                  <a:cubicBezTo>
                    <a:pt x="114" y="64"/>
                    <a:pt x="114" y="32"/>
                    <a:pt x="89" y="16"/>
                  </a:cubicBezTo>
                  <a:cubicBezTo>
                    <a:pt x="82" y="5"/>
                    <a:pt x="73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44"/>
            <p:cNvSpPr/>
            <p:nvPr/>
          </p:nvSpPr>
          <p:spPr>
            <a:xfrm>
              <a:off x="3842625" y="3241475"/>
              <a:ext cx="3050" cy="2850"/>
            </a:xfrm>
            <a:custGeom>
              <a:avLst/>
              <a:gdLst/>
              <a:ahLst/>
              <a:cxnLst/>
              <a:rect l="l" t="t" r="r" b="b"/>
              <a:pathLst>
                <a:path w="122" h="114" extrusionOk="0">
                  <a:moveTo>
                    <a:pt x="70" y="1"/>
                  </a:moveTo>
                  <a:cubicBezTo>
                    <a:pt x="52" y="1"/>
                    <a:pt x="35" y="10"/>
                    <a:pt x="25" y="25"/>
                  </a:cubicBezTo>
                  <a:cubicBezTo>
                    <a:pt x="0" y="50"/>
                    <a:pt x="0" y="82"/>
                    <a:pt x="25" y="98"/>
                  </a:cubicBezTo>
                  <a:cubicBezTo>
                    <a:pt x="31" y="109"/>
                    <a:pt x="43" y="113"/>
                    <a:pt x="54" y="113"/>
                  </a:cubicBezTo>
                  <a:cubicBezTo>
                    <a:pt x="71" y="113"/>
                    <a:pt x="88" y="104"/>
                    <a:pt x="98" y="90"/>
                  </a:cubicBezTo>
                  <a:cubicBezTo>
                    <a:pt x="122" y="66"/>
                    <a:pt x="114" y="25"/>
                    <a:pt x="98" y="9"/>
                  </a:cubicBezTo>
                  <a:cubicBezTo>
                    <a:pt x="89" y="3"/>
                    <a:pt x="79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4"/>
            <p:cNvSpPr/>
            <p:nvPr/>
          </p:nvSpPr>
          <p:spPr>
            <a:xfrm>
              <a:off x="3842225" y="32360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5"/>
                    <a:pt x="0" y="57"/>
                    <a:pt x="24" y="73"/>
                  </a:cubicBezTo>
                  <a:cubicBezTo>
                    <a:pt x="30" y="79"/>
                    <a:pt x="38" y="82"/>
                    <a:pt x="47" y="82"/>
                  </a:cubicBezTo>
                  <a:cubicBezTo>
                    <a:pt x="63" y="82"/>
                    <a:pt x="82" y="73"/>
                    <a:pt x="97" y="57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4"/>
            <p:cNvSpPr/>
            <p:nvPr/>
          </p:nvSpPr>
          <p:spPr>
            <a:xfrm>
              <a:off x="3836950" y="3242275"/>
              <a:ext cx="2450" cy="2275"/>
            </a:xfrm>
            <a:custGeom>
              <a:avLst/>
              <a:gdLst/>
              <a:ahLst/>
              <a:cxnLst/>
              <a:rect l="l" t="t" r="r" b="b"/>
              <a:pathLst>
                <a:path w="98" h="91" extrusionOk="0">
                  <a:moveTo>
                    <a:pt x="49" y="1"/>
                  </a:moveTo>
                  <a:cubicBezTo>
                    <a:pt x="34" y="1"/>
                    <a:pt x="15" y="8"/>
                    <a:pt x="0" y="18"/>
                  </a:cubicBezTo>
                  <a:lnTo>
                    <a:pt x="73" y="91"/>
                  </a:lnTo>
                  <a:cubicBezTo>
                    <a:pt x="98" y="66"/>
                    <a:pt x="98" y="34"/>
                    <a:pt x="73" y="10"/>
                  </a:cubicBezTo>
                  <a:cubicBezTo>
                    <a:pt x="67" y="3"/>
                    <a:pt x="59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4"/>
            <p:cNvSpPr/>
            <p:nvPr/>
          </p:nvSpPr>
          <p:spPr>
            <a:xfrm>
              <a:off x="3831075" y="32369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38" y="1"/>
                  </a:moveTo>
                  <a:cubicBezTo>
                    <a:pt x="23" y="1"/>
                    <a:pt x="9" y="7"/>
                    <a:pt x="0" y="20"/>
                  </a:cubicBezTo>
                  <a:lnTo>
                    <a:pt x="73" y="85"/>
                  </a:lnTo>
                  <a:cubicBezTo>
                    <a:pt x="89" y="61"/>
                    <a:pt x="89" y="36"/>
                    <a:pt x="73" y="12"/>
                  </a:cubicBezTo>
                  <a:cubicBezTo>
                    <a:pt x="62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4"/>
            <p:cNvSpPr/>
            <p:nvPr/>
          </p:nvSpPr>
          <p:spPr>
            <a:xfrm>
              <a:off x="3825200" y="3231650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29" y="1"/>
                  </a:moveTo>
                  <a:cubicBezTo>
                    <a:pt x="18" y="1"/>
                    <a:pt x="8" y="5"/>
                    <a:pt x="0" y="13"/>
                  </a:cubicBezTo>
                  <a:lnTo>
                    <a:pt x="73" y="78"/>
                  </a:lnTo>
                  <a:cubicBezTo>
                    <a:pt x="89" y="62"/>
                    <a:pt x="89" y="29"/>
                    <a:pt x="65" y="13"/>
                  </a:cubicBezTo>
                  <a:cubicBezTo>
                    <a:pt x="53" y="5"/>
                    <a:pt x="41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4"/>
            <p:cNvSpPr/>
            <p:nvPr/>
          </p:nvSpPr>
          <p:spPr>
            <a:xfrm>
              <a:off x="3842625" y="32354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46" y="1"/>
                  </a:moveTo>
                  <a:cubicBezTo>
                    <a:pt x="28" y="1"/>
                    <a:pt x="11" y="10"/>
                    <a:pt x="0" y="25"/>
                  </a:cubicBezTo>
                  <a:lnTo>
                    <a:pt x="81" y="82"/>
                  </a:lnTo>
                  <a:cubicBezTo>
                    <a:pt x="98" y="58"/>
                    <a:pt x="98" y="25"/>
                    <a:pt x="73" y="9"/>
                  </a:cubicBezTo>
                  <a:cubicBezTo>
                    <a:pt x="65" y="3"/>
                    <a:pt x="5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4"/>
            <p:cNvSpPr/>
            <p:nvPr/>
          </p:nvSpPr>
          <p:spPr>
            <a:xfrm>
              <a:off x="3836125" y="3230750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44" y="0"/>
                  </a:moveTo>
                  <a:cubicBezTo>
                    <a:pt x="29" y="0"/>
                    <a:pt x="11" y="9"/>
                    <a:pt x="1" y="25"/>
                  </a:cubicBezTo>
                  <a:lnTo>
                    <a:pt x="82" y="82"/>
                  </a:lnTo>
                  <a:cubicBezTo>
                    <a:pt x="98" y="57"/>
                    <a:pt x="90" y="25"/>
                    <a:pt x="66" y="9"/>
                  </a:cubicBezTo>
                  <a:cubicBezTo>
                    <a:pt x="60" y="3"/>
                    <a:pt x="52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4"/>
            <p:cNvSpPr/>
            <p:nvPr/>
          </p:nvSpPr>
          <p:spPr>
            <a:xfrm>
              <a:off x="3829650" y="3226175"/>
              <a:ext cx="2250" cy="1975"/>
            </a:xfrm>
            <a:custGeom>
              <a:avLst/>
              <a:gdLst/>
              <a:ahLst/>
              <a:cxnLst/>
              <a:rect l="l" t="t" r="r" b="b"/>
              <a:pathLst>
                <a:path w="90" h="79" extrusionOk="0">
                  <a:moveTo>
                    <a:pt x="27" y="1"/>
                  </a:moveTo>
                  <a:cubicBezTo>
                    <a:pt x="15" y="1"/>
                    <a:pt x="5" y="5"/>
                    <a:pt x="0" y="13"/>
                  </a:cubicBezTo>
                  <a:lnTo>
                    <a:pt x="82" y="78"/>
                  </a:lnTo>
                  <a:cubicBezTo>
                    <a:pt x="90" y="54"/>
                    <a:pt x="90" y="29"/>
                    <a:pt x="65" y="13"/>
                  </a:cubicBezTo>
                  <a:cubicBezTo>
                    <a:pt x="53" y="5"/>
                    <a:pt x="39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44"/>
            <p:cNvSpPr/>
            <p:nvPr/>
          </p:nvSpPr>
          <p:spPr>
            <a:xfrm>
              <a:off x="3834725" y="3225150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2" y="1"/>
                  </a:moveTo>
                  <a:cubicBezTo>
                    <a:pt x="35" y="1"/>
                    <a:pt x="19" y="6"/>
                    <a:pt x="8" y="22"/>
                  </a:cubicBezTo>
                  <a:cubicBezTo>
                    <a:pt x="0" y="46"/>
                    <a:pt x="8" y="70"/>
                    <a:pt x="24" y="87"/>
                  </a:cubicBezTo>
                  <a:cubicBezTo>
                    <a:pt x="34" y="93"/>
                    <a:pt x="44" y="95"/>
                    <a:pt x="55" y="95"/>
                  </a:cubicBezTo>
                  <a:cubicBezTo>
                    <a:pt x="71" y="95"/>
                    <a:pt x="87" y="89"/>
                    <a:pt x="97" y="78"/>
                  </a:cubicBezTo>
                  <a:cubicBezTo>
                    <a:pt x="106" y="54"/>
                    <a:pt x="106" y="22"/>
                    <a:pt x="81" y="6"/>
                  </a:cubicBezTo>
                  <a:cubicBezTo>
                    <a:pt x="72" y="3"/>
                    <a:pt x="6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44"/>
            <p:cNvSpPr/>
            <p:nvPr/>
          </p:nvSpPr>
          <p:spPr>
            <a:xfrm>
              <a:off x="3841400" y="322932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62" y="0"/>
                  </a:moveTo>
                  <a:cubicBezTo>
                    <a:pt x="45" y="0"/>
                    <a:pt x="27" y="9"/>
                    <a:pt x="17" y="25"/>
                  </a:cubicBezTo>
                  <a:cubicBezTo>
                    <a:pt x="1" y="49"/>
                    <a:pt x="9" y="82"/>
                    <a:pt x="33" y="98"/>
                  </a:cubicBezTo>
                  <a:cubicBezTo>
                    <a:pt x="42" y="104"/>
                    <a:pt x="51" y="106"/>
                    <a:pt x="61" y="106"/>
                  </a:cubicBezTo>
                  <a:cubicBezTo>
                    <a:pt x="77" y="106"/>
                    <a:pt x="93" y="97"/>
                    <a:pt x="98" y="82"/>
                  </a:cubicBezTo>
                  <a:cubicBezTo>
                    <a:pt x="114" y="57"/>
                    <a:pt x="114" y="25"/>
                    <a:pt x="90" y="9"/>
                  </a:cubicBezTo>
                  <a:cubicBezTo>
                    <a:pt x="81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4"/>
            <p:cNvSpPr/>
            <p:nvPr/>
          </p:nvSpPr>
          <p:spPr>
            <a:xfrm>
              <a:off x="3486075" y="31093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33"/>
                    <a:pt x="25" y="58"/>
                    <a:pt x="49" y="58"/>
                  </a:cubicBezTo>
                  <a:cubicBezTo>
                    <a:pt x="54" y="59"/>
                    <a:pt x="58" y="59"/>
                    <a:pt x="62" y="59"/>
                  </a:cubicBezTo>
                  <a:cubicBezTo>
                    <a:pt x="88" y="59"/>
                    <a:pt x="106" y="38"/>
                    <a:pt x="106" y="17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44"/>
            <p:cNvSpPr/>
            <p:nvPr/>
          </p:nvSpPr>
          <p:spPr>
            <a:xfrm>
              <a:off x="3494200" y="31105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1"/>
                  </a:moveTo>
                  <a:cubicBezTo>
                    <a:pt x="0" y="25"/>
                    <a:pt x="16" y="49"/>
                    <a:pt x="41" y="57"/>
                  </a:cubicBezTo>
                  <a:cubicBezTo>
                    <a:pt x="73" y="57"/>
                    <a:pt x="97" y="41"/>
                    <a:pt x="97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44"/>
            <p:cNvSpPr/>
            <p:nvPr/>
          </p:nvSpPr>
          <p:spPr>
            <a:xfrm>
              <a:off x="3502100" y="311177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0" y="0"/>
                  </a:moveTo>
                  <a:cubicBezTo>
                    <a:pt x="0" y="24"/>
                    <a:pt x="17" y="49"/>
                    <a:pt x="49" y="49"/>
                  </a:cubicBezTo>
                  <a:cubicBezTo>
                    <a:pt x="53" y="50"/>
                    <a:pt x="57" y="51"/>
                    <a:pt x="61" y="51"/>
                  </a:cubicBezTo>
                  <a:cubicBezTo>
                    <a:pt x="81" y="51"/>
                    <a:pt x="98" y="35"/>
                    <a:pt x="98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44"/>
            <p:cNvSpPr/>
            <p:nvPr/>
          </p:nvSpPr>
          <p:spPr>
            <a:xfrm>
              <a:off x="3497425" y="31141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3" y="1"/>
                  </a:moveTo>
                  <a:cubicBezTo>
                    <a:pt x="27" y="1"/>
                    <a:pt x="9" y="22"/>
                    <a:pt x="9" y="43"/>
                  </a:cubicBezTo>
                  <a:cubicBezTo>
                    <a:pt x="1" y="67"/>
                    <a:pt x="25" y="92"/>
                    <a:pt x="49" y="100"/>
                  </a:cubicBezTo>
                  <a:cubicBezTo>
                    <a:pt x="82" y="100"/>
                    <a:pt x="106" y="84"/>
                    <a:pt x="106" y="59"/>
                  </a:cubicBezTo>
                  <a:cubicBezTo>
                    <a:pt x="114" y="27"/>
                    <a:pt x="90" y="2"/>
                    <a:pt x="66" y="2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44"/>
            <p:cNvSpPr/>
            <p:nvPr/>
          </p:nvSpPr>
          <p:spPr>
            <a:xfrm>
              <a:off x="3489525" y="3113125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45" y="1"/>
                  </a:moveTo>
                  <a:cubicBezTo>
                    <a:pt x="25" y="1"/>
                    <a:pt x="7" y="17"/>
                    <a:pt x="1" y="43"/>
                  </a:cubicBezTo>
                  <a:cubicBezTo>
                    <a:pt x="1" y="68"/>
                    <a:pt x="17" y="92"/>
                    <a:pt x="49" y="100"/>
                  </a:cubicBezTo>
                  <a:cubicBezTo>
                    <a:pt x="74" y="100"/>
                    <a:pt x="98" y="84"/>
                    <a:pt x="98" y="52"/>
                  </a:cubicBezTo>
                  <a:cubicBezTo>
                    <a:pt x="106" y="27"/>
                    <a:pt x="90" y="3"/>
                    <a:pt x="57" y="3"/>
                  </a:cubicBezTo>
                  <a:cubicBezTo>
                    <a:pt x="53" y="2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44"/>
            <p:cNvSpPr/>
            <p:nvPr/>
          </p:nvSpPr>
          <p:spPr>
            <a:xfrm>
              <a:off x="3506750" y="3107450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45" y="1"/>
                  </a:moveTo>
                  <a:cubicBezTo>
                    <a:pt x="25" y="1"/>
                    <a:pt x="8" y="17"/>
                    <a:pt x="1" y="43"/>
                  </a:cubicBezTo>
                  <a:cubicBezTo>
                    <a:pt x="1" y="68"/>
                    <a:pt x="17" y="92"/>
                    <a:pt x="41" y="92"/>
                  </a:cubicBezTo>
                  <a:cubicBezTo>
                    <a:pt x="47" y="94"/>
                    <a:pt x="53" y="94"/>
                    <a:pt x="58" y="94"/>
                  </a:cubicBezTo>
                  <a:cubicBezTo>
                    <a:pt x="82" y="94"/>
                    <a:pt x="98" y="80"/>
                    <a:pt x="98" y="60"/>
                  </a:cubicBezTo>
                  <a:cubicBezTo>
                    <a:pt x="106" y="27"/>
                    <a:pt x="90" y="3"/>
                    <a:pt x="58" y="3"/>
                  </a:cubicBezTo>
                  <a:cubicBezTo>
                    <a:pt x="53" y="2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44"/>
            <p:cNvSpPr/>
            <p:nvPr/>
          </p:nvSpPr>
          <p:spPr>
            <a:xfrm>
              <a:off x="3503300" y="31038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1" y="1"/>
                  </a:moveTo>
                  <a:cubicBezTo>
                    <a:pt x="1" y="25"/>
                    <a:pt x="17" y="58"/>
                    <a:pt x="42" y="58"/>
                  </a:cubicBezTo>
                  <a:cubicBezTo>
                    <a:pt x="47" y="59"/>
                    <a:pt x="52" y="60"/>
                    <a:pt x="57" y="60"/>
                  </a:cubicBezTo>
                  <a:cubicBezTo>
                    <a:pt x="82" y="60"/>
                    <a:pt x="100" y="44"/>
                    <a:pt x="106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44"/>
            <p:cNvSpPr/>
            <p:nvPr/>
          </p:nvSpPr>
          <p:spPr>
            <a:xfrm>
              <a:off x="3495400" y="31026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" y="0"/>
                  </a:moveTo>
                  <a:cubicBezTo>
                    <a:pt x="1" y="25"/>
                    <a:pt x="17" y="49"/>
                    <a:pt x="41" y="57"/>
                  </a:cubicBezTo>
                  <a:cubicBezTo>
                    <a:pt x="74" y="57"/>
                    <a:pt x="98" y="41"/>
                    <a:pt x="106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44"/>
            <p:cNvSpPr/>
            <p:nvPr/>
          </p:nvSpPr>
          <p:spPr>
            <a:xfrm>
              <a:off x="3498650" y="31061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5" y="0"/>
                  </a:moveTo>
                  <a:cubicBezTo>
                    <a:pt x="33" y="0"/>
                    <a:pt x="9" y="16"/>
                    <a:pt x="9" y="41"/>
                  </a:cubicBezTo>
                  <a:cubicBezTo>
                    <a:pt x="0" y="73"/>
                    <a:pt x="17" y="97"/>
                    <a:pt x="49" y="97"/>
                  </a:cubicBezTo>
                  <a:cubicBezTo>
                    <a:pt x="53" y="99"/>
                    <a:pt x="57" y="100"/>
                    <a:pt x="62" y="100"/>
                  </a:cubicBezTo>
                  <a:cubicBezTo>
                    <a:pt x="81" y="100"/>
                    <a:pt x="99" y="84"/>
                    <a:pt x="106" y="57"/>
                  </a:cubicBezTo>
                  <a:cubicBezTo>
                    <a:pt x="106" y="33"/>
                    <a:pt x="90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44"/>
            <p:cNvSpPr/>
            <p:nvPr/>
          </p:nvSpPr>
          <p:spPr>
            <a:xfrm>
              <a:off x="3490750" y="31048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47" y="1"/>
                  </a:moveTo>
                  <a:cubicBezTo>
                    <a:pt x="26" y="1"/>
                    <a:pt x="7" y="22"/>
                    <a:pt x="0" y="43"/>
                  </a:cubicBezTo>
                  <a:cubicBezTo>
                    <a:pt x="0" y="67"/>
                    <a:pt x="16" y="100"/>
                    <a:pt x="41" y="100"/>
                  </a:cubicBezTo>
                  <a:cubicBezTo>
                    <a:pt x="45" y="101"/>
                    <a:pt x="49" y="101"/>
                    <a:pt x="53" y="101"/>
                  </a:cubicBezTo>
                  <a:cubicBezTo>
                    <a:pt x="79" y="101"/>
                    <a:pt x="98" y="80"/>
                    <a:pt x="98" y="59"/>
                  </a:cubicBezTo>
                  <a:cubicBezTo>
                    <a:pt x="106" y="35"/>
                    <a:pt x="89" y="3"/>
                    <a:pt x="57" y="3"/>
                  </a:cubicBezTo>
                  <a:cubicBezTo>
                    <a:pt x="54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44"/>
            <p:cNvSpPr/>
            <p:nvPr/>
          </p:nvSpPr>
          <p:spPr>
            <a:xfrm>
              <a:off x="3482625" y="3103450"/>
              <a:ext cx="2675" cy="2700"/>
            </a:xfrm>
            <a:custGeom>
              <a:avLst/>
              <a:gdLst/>
              <a:ahLst/>
              <a:cxnLst/>
              <a:rect l="l" t="t" r="r" b="b"/>
              <a:pathLst>
                <a:path w="107" h="108" extrusionOk="0">
                  <a:moveTo>
                    <a:pt x="66" y="1"/>
                  </a:moveTo>
                  <a:cubicBezTo>
                    <a:pt x="33" y="1"/>
                    <a:pt x="9" y="17"/>
                    <a:pt x="9" y="49"/>
                  </a:cubicBezTo>
                  <a:cubicBezTo>
                    <a:pt x="1" y="74"/>
                    <a:pt x="17" y="98"/>
                    <a:pt x="50" y="106"/>
                  </a:cubicBezTo>
                  <a:cubicBezTo>
                    <a:pt x="53" y="107"/>
                    <a:pt x="56" y="108"/>
                    <a:pt x="59" y="108"/>
                  </a:cubicBezTo>
                  <a:cubicBezTo>
                    <a:pt x="80" y="108"/>
                    <a:pt x="99" y="87"/>
                    <a:pt x="106" y="66"/>
                  </a:cubicBezTo>
                  <a:cubicBezTo>
                    <a:pt x="106" y="33"/>
                    <a:pt x="90" y="9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44"/>
            <p:cNvSpPr/>
            <p:nvPr/>
          </p:nvSpPr>
          <p:spPr>
            <a:xfrm>
              <a:off x="3487500" y="310122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1" y="1"/>
                  </a:moveTo>
                  <a:cubicBezTo>
                    <a:pt x="1" y="25"/>
                    <a:pt x="17" y="57"/>
                    <a:pt x="41" y="57"/>
                  </a:cubicBezTo>
                  <a:cubicBezTo>
                    <a:pt x="45" y="58"/>
                    <a:pt x="50" y="59"/>
                    <a:pt x="54" y="59"/>
                  </a:cubicBezTo>
                  <a:cubicBezTo>
                    <a:pt x="80" y="59"/>
                    <a:pt x="99" y="38"/>
                    <a:pt x="106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44"/>
            <p:cNvSpPr/>
            <p:nvPr/>
          </p:nvSpPr>
          <p:spPr>
            <a:xfrm>
              <a:off x="3486275" y="31082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48" y="1"/>
                  </a:moveTo>
                  <a:cubicBezTo>
                    <a:pt x="25" y="1"/>
                    <a:pt x="1" y="22"/>
                    <a:pt x="1" y="43"/>
                  </a:cubicBezTo>
                  <a:lnTo>
                    <a:pt x="98" y="59"/>
                  </a:lnTo>
                  <a:cubicBezTo>
                    <a:pt x="106" y="27"/>
                    <a:pt x="82" y="2"/>
                    <a:pt x="58" y="2"/>
                  </a:cubicBezTo>
                  <a:cubicBezTo>
                    <a:pt x="54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44"/>
            <p:cNvSpPr/>
            <p:nvPr/>
          </p:nvSpPr>
          <p:spPr>
            <a:xfrm>
              <a:off x="3494200" y="31094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4" y="1"/>
                  </a:moveTo>
                  <a:cubicBezTo>
                    <a:pt x="25" y="1"/>
                    <a:pt x="7" y="17"/>
                    <a:pt x="0" y="44"/>
                  </a:cubicBezTo>
                  <a:lnTo>
                    <a:pt x="97" y="60"/>
                  </a:lnTo>
                  <a:cubicBezTo>
                    <a:pt x="106" y="27"/>
                    <a:pt x="81" y="3"/>
                    <a:pt x="57" y="3"/>
                  </a:cubicBezTo>
                  <a:cubicBezTo>
                    <a:pt x="53" y="2"/>
                    <a:pt x="4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44"/>
            <p:cNvSpPr/>
            <p:nvPr/>
          </p:nvSpPr>
          <p:spPr>
            <a:xfrm>
              <a:off x="3502100" y="3110700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45" y="1"/>
                  </a:moveTo>
                  <a:cubicBezTo>
                    <a:pt x="25" y="1"/>
                    <a:pt x="7" y="16"/>
                    <a:pt x="0" y="43"/>
                  </a:cubicBezTo>
                  <a:lnTo>
                    <a:pt x="98" y="51"/>
                  </a:lnTo>
                  <a:cubicBezTo>
                    <a:pt x="106" y="27"/>
                    <a:pt x="90" y="3"/>
                    <a:pt x="57" y="3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44"/>
            <p:cNvSpPr/>
            <p:nvPr/>
          </p:nvSpPr>
          <p:spPr>
            <a:xfrm>
              <a:off x="3507975" y="30997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3" y="0"/>
                  </a:moveTo>
                  <a:cubicBezTo>
                    <a:pt x="27" y="0"/>
                    <a:pt x="9" y="21"/>
                    <a:pt x="9" y="42"/>
                  </a:cubicBezTo>
                  <a:cubicBezTo>
                    <a:pt x="0" y="67"/>
                    <a:pt x="17" y="91"/>
                    <a:pt x="49" y="99"/>
                  </a:cubicBezTo>
                  <a:cubicBezTo>
                    <a:pt x="73" y="99"/>
                    <a:pt x="98" y="83"/>
                    <a:pt x="106" y="59"/>
                  </a:cubicBezTo>
                  <a:cubicBezTo>
                    <a:pt x="106" y="34"/>
                    <a:pt x="90" y="10"/>
                    <a:pt x="65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4"/>
            <p:cNvSpPr/>
            <p:nvPr/>
          </p:nvSpPr>
          <p:spPr>
            <a:xfrm>
              <a:off x="3504725" y="30961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1" y="1"/>
                  </a:moveTo>
                  <a:cubicBezTo>
                    <a:pt x="1" y="25"/>
                    <a:pt x="17" y="50"/>
                    <a:pt x="41" y="58"/>
                  </a:cubicBezTo>
                  <a:cubicBezTo>
                    <a:pt x="47" y="59"/>
                    <a:pt x="52" y="60"/>
                    <a:pt x="57" y="60"/>
                  </a:cubicBezTo>
                  <a:cubicBezTo>
                    <a:pt x="81" y="60"/>
                    <a:pt x="98" y="44"/>
                    <a:pt x="98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44"/>
            <p:cNvSpPr/>
            <p:nvPr/>
          </p:nvSpPr>
          <p:spPr>
            <a:xfrm>
              <a:off x="3496825" y="3094550"/>
              <a:ext cx="2650" cy="1625"/>
            </a:xfrm>
            <a:custGeom>
              <a:avLst/>
              <a:gdLst/>
              <a:ahLst/>
              <a:cxnLst/>
              <a:rect l="l" t="t" r="r" b="b"/>
              <a:pathLst>
                <a:path w="106" h="65" extrusionOk="0">
                  <a:moveTo>
                    <a:pt x="9" y="0"/>
                  </a:moveTo>
                  <a:cubicBezTo>
                    <a:pt x="1" y="32"/>
                    <a:pt x="17" y="57"/>
                    <a:pt x="41" y="65"/>
                  </a:cubicBezTo>
                  <a:cubicBezTo>
                    <a:pt x="73" y="65"/>
                    <a:pt x="98" y="49"/>
                    <a:pt x="106" y="2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44"/>
            <p:cNvSpPr/>
            <p:nvPr/>
          </p:nvSpPr>
          <p:spPr>
            <a:xfrm>
              <a:off x="3500075" y="309832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45" y="1"/>
                  </a:moveTo>
                  <a:cubicBezTo>
                    <a:pt x="25" y="1"/>
                    <a:pt x="7" y="17"/>
                    <a:pt x="0" y="44"/>
                  </a:cubicBezTo>
                  <a:cubicBezTo>
                    <a:pt x="0" y="68"/>
                    <a:pt x="16" y="92"/>
                    <a:pt x="41" y="100"/>
                  </a:cubicBezTo>
                  <a:cubicBezTo>
                    <a:pt x="73" y="100"/>
                    <a:pt x="98" y="84"/>
                    <a:pt x="98" y="60"/>
                  </a:cubicBezTo>
                  <a:cubicBezTo>
                    <a:pt x="106" y="35"/>
                    <a:pt x="89" y="3"/>
                    <a:pt x="57" y="3"/>
                  </a:cubicBezTo>
                  <a:cubicBezTo>
                    <a:pt x="53" y="2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4"/>
            <p:cNvSpPr/>
            <p:nvPr/>
          </p:nvSpPr>
          <p:spPr>
            <a:xfrm>
              <a:off x="3491950" y="3096775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66" y="0"/>
                  </a:moveTo>
                  <a:cubicBezTo>
                    <a:pt x="41" y="0"/>
                    <a:pt x="17" y="16"/>
                    <a:pt x="9" y="41"/>
                  </a:cubicBezTo>
                  <a:cubicBezTo>
                    <a:pt x="1" y="73"/>
                    <a:pt x="25" y="97"/>
                    <a:pt x="50" y="106"/>
                  </a:cubicBezTo>
                  <a:cubicBezTo>
                    <a:pt x="74" y="106"/>
                    <a:pt x="98" y="89"/>
                    <a:pt x="106" y="65"/>
                  </a:cubicBezTo>
                  <a:cubicBezTo>
                    <a:pt x="114" y="33"/>
                    <a:pt x="98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44"/>
            <p:cNvSpPr/>
            <p:nvPr/>
          </p:nvSpPr>
          <p:spPr>
            <a:xfrm>
              <a:off x="3484050" y="3095300"/>
              <a:ext cx="2675" cy="2700"/>
            </a:xfrm>
            <a:custGeom>
              <a:avLst/>
              <a:gdLst/>
              <a:ahLst/>
              <a:cxnLst/>
              <a:rect l="l" t="t" r="r" b="b"/>
              <a:pathLst>
                <a:path w="107" h="108" extrusionOk="0">
                  <a:moveTo>
                    <a:pt x="55" y="1"/>
                  </a:moveTo>
                  <a:cubicBezTo>
                    <a:pt x="33" y="1"/>
                    <a:pt x="9" y="22"/>
                    <a:pt x="9" y="43"/>
                  </a:cubicBezTo>
                  <a:cubicBezTo>
                    <a:pt x="1" y="75"/>
                    <a:pt x="17" y="100"/>
                    <a:pt x="49" y="108"/>
                  </a:cubicBezTo>
                  <a:cubicBezTo>
                    <a:pt x="74" y="108"/>
                    <a:pt x="98" y="92"/>
                    <a:pt x="106" y="59"/>
                  </a:cubicBezTo>
                  <a:cubicBezTo>
                    <a:pt x="106" y="35"/>
                    <a:pt x="90" y="11"/>
                    <a:pt x="66" y="2"/>
                  </a:cubicBezTo>
                  <a:cubicBezTo>
                    <a:pt x="62" y="1"/>
                    <a:pt x="59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44"/>
            <p:cNvSpPr/>
            <p:nvPr/>
          </p:nvSpPr>
          <p:spPr>
            <a:xfrm>
              <a:off x="3488925" y="30931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0"/>
                  </a:moveTo>
                  <a:cubicBezTo>
                    <a:pt x="0" y="25"/>
                    <a:pt x="17" y="57"/>
                    <a:pt x="49" y="57"/>
                  </a:cubicBezTo>
                  <a:cubicBezTo>
                    <a:pt x="53" y="58"/>
                    <a:pt x="57" y="59"/>
                    <a:pt x="61" y="59"/>
                  </a:cubicBezTo>
                  <a:cubicBezTo>
                    <a:pt x="81" y="59"/>
                    <a:pt x="99" y="43"/>
                    <a:pt x="106" y="16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4"/>
            <p:cNvSpPr/>
            <p:nvPr/>
          </p:nvSpPr>
          <p:spPr>
            <a:xfrm>
              <a:off x="3487500" y="31001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9" y="1"/>
                  </a:moveTo>
                  <a:cubicBezTo>
                    <a:pt x="25" y="1"/>
                    <a:pt x="7" y="17"/>
                    <a:pt x="1" y="44"/>
                  </a:cubicBezTo>
                  <a:lnTo>
                    <a:pt x="106" y="60"/>
                  </a:lnTo>
                  <a:cubicBezTo>
                    <a:pt x="106" y="35"/>
                    <a:pt x="90" y="3"/>
                    <a:pt x="65" y="3"/>
                  </a:cubicBezTo>
                  <a:cubicBezTo>
                    <a:pt x="60" y="2"/>
                    <a:pt x="55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44"/>
            <p:cNvSpPr/>
            <p:nvPr/>
          </p:nvSpPr>
          <p:spPr>
            <a:xfrm>
              <a:off x="3495400" y="31015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50" y="1"/>
                  </a:moveTo>
                  <a:cubicBezTo>
                    <a:pt x="25" y="1"/>
                    <a:pt x="7" y="16"/>
                    <a:pt x="1" y="43"/>
                  </a:cubicBezTo>
                  <a:lnTo>
                    <a:pt x="106" y="60"/>
                  </a:lnTo>
                  <a:cubicBezTo>
                    <a:pt x="106" y="27"/>
                    <a:pt x="90" y="3"/>
                    <a:pt x="66" y="3"/>
                  </a:cubicBezTo>
                  <a:cubicBezTo>
                    <a:pt x="60" y="1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44"/>
            <p:cNvSpPr/>
            <p:nvPr/>
          </p:nvSpPr>
          <p:spPr>
            <a:xfrm>
              <a:off x="3503300" y="31028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66" y="0"/>
                  </a:moveTo>
                  <a:cubicBezTo>
                    <a:pt x="33" y="0"/>
                    <a:pt x="9" y="17"/>
                    <a:pt x="1" y="41"/>
                  </a:cubicBezTo>
                  <a:lnTo>
                    <a:pt x="106" y="57"/>
                  </a:lnTo>
                  <a:cubicBezTo>
                    <a:pt x="106" y="33"/>
                    <a:pt x="90" y="9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44"/>
            <p:cNvSpPr/>
            <p:nvPr/>
          </p:nvSpPr>
          <p:spPr>
            <a:xfrm>
              <a:off x="3509400" y="309225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2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60"/>
                    <a:pt x="16" y="84"/>
                    <a:pt x="49" y="92"/>
                  </a:cubicBezTo>
                  <a:cubicBezTo>
                    <a:pt x="53" y="93"/>
                    <a:pt x="57" y="94"/>
                    <a:pt x="62" y="94"/>
                  </a:cubicBezTo>
                  <a:cubicBezTo>
                    <a:pt x="81" y="94"/>
                    <a:pt x="99" y="80"/>
                    <a:pt x="106" y="60"/>
                  </a:cubicBezTo>
                  <a:cubicBezTo>
                    <a:pt x="114" y="27"/>
                    <a:pt x="97" y="3"/>
                    <a:pt x="65" y="3"/>
                  </a:cubicBez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44"/>
            <p:cNvSpPr/>
            <p:nvPr/>
          </p:nvSpPr>
          <p:spPr>
            <a:xfrm>
              <a:off x="3506150" y="30884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1"/>
                  </a:moveTo>
                  <a:lnTo>
                    <a:pt x="9" y="1"/>
                  </a:lnTo>
                  <a:cubicBezTo>
                    <a:pt x="0" y="25"/>
                    <a:pt x="25" y="49"/>
                    <a:pt x="49" y="58"/>
                  </a:cubicBezTo>
                  <a:cubicBezTo>
                    <a:pt x="53" y="59"/>
                    <a:pt x="58" y="60"/>
                    <a:pt x="63" y="60"/>
                  </a:cubicBezTo>
                  <a:cubicBezTo>
                    <a:pt x="84" y="60"/>
                    <a:pt x="106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44"/>
            <p:cNvSpPr/>
            <p:nvPr/>
          </p:nvSpPr>
          <p:spPr>
            <a:xfrm>
              <a:off x="3498450" y="308662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33"/>
                    <a:pt x="17" y="58"/>
                    <a:pt x="41" y="66"/>
                  </a:cubicBezTo>
                  <a:cubicBezTo>
                    <a:pt x="73" y="66"/>
                    <a:pt x="98" y="49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44"/>
            <p:cNvSpPr/>
            <p:nvPr/>
          </p:nvSpPr>
          <p:spPr>
            <a:xfrm>
              <a:off x="3501475" y="309047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66" y="1"/>
                  </a:moveTo>
                  <a:cubicBezTo>
                    <a:pt x="42" y="1"/>
                    <a:pt x="17" y="17"/>
                    <a:pt x="9" y="41"/>
                  </a:cubicBezTo>
                  <a:cubicBezTo>
                    <a:pt x="1" y="66"/>
                    <a:pt x="17" y="90"/>
                    <a:pt x="50" y="98"/>
                  </a:cubicBezTo>
                  <a:cubicBezTo>
                    <a:pt x="54" y="100"/>
                    <a:pt x="58" y="100"/>
                    <a:pt x="62" y="100"/>
                  </a:cubicBezTo>
                  <a:cubicBezTo>
                    <a:pt x="82" y="100"/>
                    <a:pt x="100" y="84"/>
                    <a:pt x="106" y="58"/>
                  </a:cubicBezTo>
                  <a:cubicBezTo>
                    <a:pt x="115" y="33"/>
                    <a:pt x="90" y="9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44"/>
            <p:cNvSpPr/>
            <p:nvPr/>
          </p:nvSpPr>
          <p:spPr>
            <a:xfrm>
              <a:off x="3493575" y="3088800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3" y="1"/>
                  </a:moveTo>
                  <a:cubicBezTo>
                    <a:pt x="31" y="1"/>
                    <a:pt x="9" y="17"/>
                    <a:pt x="9" y="44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7" y="102"/>
                    <a:pt x="52" y="102"/>
                    <a:pt x="57" y="102"/>
                  </a:cubicBezTo>
                  <a:cubicBezTo>
                    <a:pt x="82" y="102"/>
                    <a:pt x="99" y="87"/>
                    <a:pt x="106" y="60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44"/>
            <p:cNvSpPr/>
            <p:nvPr/>
          </p:nvSpPr>
          <p:spPr>
            <a:xfrm>
              <a:off x="3485675" y="308720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2" y="0"/>
                  </a:moveTo>
                  <a:cubicBezTo>
                    <a:pt x="31" y="0"/>
                    <a:pt x="9" y="16"/>
                    <a:pt x="9" y="43"/>
                  </a:cubicBezTo>
                  <a:cubicBezTo>
                    <a:pt x="1" y="67"/>
                    <a:pt x="17" y="99"/>
                    <a:pt x="41" y="99"/>
                  </a:cubicBezTo>
                  <a:cubicBezTo>
                    <a:pt x="47" y="101"/>
                    <a:pt x="52" y="101"/>
                    <a:pt x="57" y="101"/>
                  </a:cubicBezTo>
                  <a:cubicBezTo>
                    <a:pt x="81" y="101"/>
                    <a:pt x="99" y="86"/>
                    <a:pt x="106" y="59"/>
                  </a:cubicBezTo>
                  <a:cubicBezTo>
                    <a:pt x="106" y="35"/>
                    <a:pt x="90" y="10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44"/>
            <p:cNvSpPr/>
            <p:nvPr/>
          </p:nvSpPr>
          <p:spPr>
            <a:xfrm>
              <a:off x="3490550" y="30850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6" y="58"/>
                    <a:pt x="49" y="58"/>
                  </a:cubicBezTo>
                  <a:cubicBezTo>
                    <a:pt x="53" y="59"/>
                    <a:pt x="57" y="60"/>
                    <a:pt x="62" y="60"/>
                  </a:cubicBezTo>
                  <a:cubicBezTo>
                    <a:pt x="81" y="60"/>
                    <a:pt x="99" y="45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44"/>
            <p:cNvSpPr/>
            <p:nvPr/>
          </p:nvSpPr>
          <p:spPr>
            <a:xfrm>
              <a:off x="3489125" y="30920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44" y="1"/>
                  </a:moveTo>
                  <a:cubicBezTo>
                    <a:pt x="23" y="1"/>
                    <a:pt x="0" y="16"/>
                    <a:pt x="0" y="43"/>
                  </a:cubicBezTo>
                  <a:lnTo>
                    <a:pt x="98" y="59"/>
                  </a:lnTo>
                  <a:cubicBezTo>
                    <a:pt x="98" y="35"/>
                    <a:pt x="81" y="11"/>
                    <a:pt x="57" y="3"/>
                  </a:cubicBezTo>
                  <a:cubicBezTo>
                    <a:pt x="53" y="1"/>
                    <a:pt x="4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44"/>
            <p:cNvSpPr/>
            <p:nvPr/>
          </p:nvSpPr>
          <p:spPr>
            <a:xfrm>
              <a:off x="3497025" y="30936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41" y="0"/>
                  </a:moveTo>
                  <a:cubicBezTo>
                    <a:pt x="17" y="0"/>
                    <a:pt x="1" y="15"/>
                    <a:pt x="1" y="35"/>
                  </a:cubicBezTo>
                  <a:lnTo>
                    <a:pt x="98" y="59"/>
                  </a:lnTo>
                  <a:cubicBezTo>
                    <a:pt x="98" y="27"/>
                    <a:pt x="82" y="3"/>
                    <a:pt x="57" y="3"/>
                  </a:cubicBezTo>
                  <a:cubicBezTo>
                    <a:pt x="52" y="1"/>
                    <a:pt x="4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44"/>
            <p:cNvSpPr/>
            <p:nvPr/>
          </p:nvSpPr>
          <p:spPr>
            <a:xfrm>
              <a:off x="3504725" y="30951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66" y="0"/>
                  </a:moveTo>
                  <a:cubicBezTo>
                    <a:pt x="33" y="0"/>
                    <a:pt x="9" y="17"/>
                    <a:pt x="1" y="41"/>
                  </a:cubicBezTo>
                  <a:lnTo>
                    <a:pt x="98" y="57"/>
                  </a:lnTo>
                  <a:cubicBezTo>
                    <a:pt x="106" y="33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4"/>
            <p:cNvSpPr/>
            <p:nvPr/>
          </p:nvSpPr>
          <p:spPr>
            <a:xfrm>
              <a:off x="3511025" y="30845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7" y="1"/>
                  </a:moveTo>
                  <a:cubicBezTo>
                    <a:pt x="33" y="1"/>
                    <a:pt x="15" y="16"/>
                    <a:pt x="8" y="43"/>
                  </a:cubicBezTo>
                  <a:cubicBezTo>
                    <a:pt x="0" y="68"/>
                    <a:pt x="24" y="92"/>
                    <a:pt x="49" y="100"/>
                  </a:cubicBezTo>
                  <a:cubicBezTo>
                    <a:pt x="73" y="100"/>
                    <a:pt x="105" y="92"/>
                    <a:pt x="105" y="59"/>
                  </a:cubicBezTo>
                  <a:cubicBezTo>
                    <a:pt x="114" y="35"/>
                    <a:pt x="97" y="11"/>
                    <a:pt x="73" y="3"/>
                  </a:cubicBezTo>
                  <a:cubicBezTo>
                    <a:pt x="67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44"/>
            <p:cNvSpPr/>
            <p:nvPr/>
          </p:nvSpPr>
          <p:spPr>
            <a:xfrm>
              <a:off x="3507975" y="30807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1"/>
                  </a:moveTo>
                  <a:cubicBezTo>
                    <a:pt x="0" y="25"/>
                    <a:pt x="17" y="57"/>
                    <a:pt x="49" y="57"/>
                  </a:cubicBezTo>
                  <a:cubicBezTo>
                    <a:pt x="53" y="59"/>
                    <a:pt x="58" y="60"/>
                    <a:pt x="62" y="60"/>
                  </a:cubicBezTo>
                  <a:cubicBezTo>
                    <a:pt x="82" y="60"/>
                    <a:pt x="99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44"/>
            <p:cNvSpPr/>
            <p:nvPr/>
          </p:nvSpPr>
          <p:spPr>
            <a:xfrm>
              <a:off x="3500275" y="30789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cubicBezTo>
                    <a:pt x="0" y="25"/>
                    <a:pt x="17" y="49"/>
                    <a:pt x="41" y="57"/>
                  </a:cubicBezTo>
                  <a:cubicBezTo>
                    <a:pt x="45" y="59"/>
                    <a:pt x="50" y="60"/>
                    <a:pt x="54" y="60"/>
                  </a:cubicBezTo>
                  <a:cubicBezTo>
                    <a:pt x="76" y="60"/>
                    <a:pt x="99" y="45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44"/>
            <p:cNvSpPr/>
            <p:nvPr/>
          </p:nvSpPr>
          <p:spPr>
            <a:xfrm>
              <a:off x="3503300" y="3082725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0" y="1"/>
                  </a:moveTo>
                  <a:cubicBezTo>
                    <a:pt x="26" y="1"/>
                    <a:pt x="8" y="16"/>
                    <a:pt x="1" y="43"/>
                  </a:cubicBezTo>
                  <a:cubicBezTo>
                    <a:pt x="1" y="68"/>
                    <a:pt x="17" y="92"/>
                    <a:pt x="42" y="100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98" y="86"/>
                    <a:pt x="98" y="60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0" y="1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4"/>
            <p:cNvSpPr/>
            <p:nvPr/>
          </p:nvSpPr>
          <p:spPr>
            <a:xfrm>
              <a:off x="3495400" y="3080900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0" y="1"/>
                  </a:moveTo>
                  <a:cubicBezTo>
                    <a:pt x="25" y="1"/>
                    <a:pt x="7" y="16"/>
                    <a:pt x="1" y="43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6" y="102"/>
                    <a:pt x="98" y="86"/>
                    <a:pt x="98" y="60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0" y="1"/>
                    <a:pt x="5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4"/>
            <p:cNvSpPr/>
            <p:nvPr/>
          </p:nvSpPr>
          <p:spPr>
            <a:xfrm>
              <a:off x="3487500" y="3079075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49" y="1"/>
                  </a:moveTo>
                  <a:cubicBezTo>
                    <a:pt x="25" y="1"/>
                    <a:pt x="7" y="16"/>
                    <a:pt x="1" y="43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5" y="102"/>
                    <a:pt x="50" y="102"/>
                    <a:pt x="54" y="102"/>
                  </a:cubicBezTo>
                  <a:cubicBezTo>
                    <a:pt x="76" y="102"/>
                    <a:pt x="98" y="86"/>
                    <a:pt x="98" y="60"/>
                  </a:cubicBezTo>
                  <a:cubicBezTo>
                    <a:pt x="106" y="35"/>
                    <a:pt x="90" y="11"/>
                    <a:pt x="65" y="3"/>
                  </a:cubicBezTo>
                  <a:cubicBezTo>
                    <a:pt x="60" y="1"/>
                    <a:pt x="55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44"/>
            <p:cNvSpPr/>
            <p:nvPr/>
          </p:nvSpPr>
          <p:spPr>
            <a:xfrm>
              <a:off x="3492375" y="30769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1"/>
                  </a:moveTo>
                  <a:cubicBezTo>
                    <a:pt x="0" y="33"/>
                    <a:pt x="16" y="57"/>
                    <a:pt x="49" y="66"/>
                  </a:cubicBezTo>
                  <a:cubicBezTo>
                    <a:pt x="53" y="67"/>
                    <a:pt x="57" y="68"/>
                    <a:pt x="61" y="68"/>
                  </a:cubicBezTo>
                  <a:cubicBezTo>
                    <a:pt x="81" y="68"/>
                    <a:pt x="99" y="52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44"/>
            <p:cNvSpPr/>
            <p:nvPr/>
          </p:nvSpPr>
          <p:spPr>
            <a:xfrm>
              <a:off x="3490750" y="30839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7" y="1"/>
                  </a:moveTo>
                  <a:cubicBezTo>
                    <a:pt x="26" y="1"/>
                    <a:pt x="7" y="22"/>
                    <a:pt x="0" y="43"/>
                  </a:cubicBezTo>
                  <a:lnTo>
                    <a:pt x="98" y="67"/>
                  </a:lnTo>
                  <a:cubicBezTo>
                    <a:pt x="106" y="35"/>
                    <a:pt x="89" y="11"/>
                    <a:pt x="57" y="2"/>
                  </a:cubicBezTo>
                  <a:cubicBezTo>
                    <a:pt x="54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44"/>
            <p:cNvSpPr/>
            <p:nvPr/>
          </p:nvSpPr>
          <p:spPr>
            <a:xfrm>
              <a:off x="3498650" y="30857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44" y="0"/>
                  </a:moveTo>
                  <a:cubicBezTo>
                    <a:pt x="22" y="0"/>
                    <a:pt x="0" y="15"/>
                    <a:pt x="0" y="35"/>
                  </a:cubicBezTo>
                  <a:lnTo>
                    <a:pt x="98" y="59"/>
                  </a:lnTo>
                  <a:cubicBezTo>
                    <a:pt x="98" y="35"/>
                    <a:pt x="82" y="10"/>
                    <a:pt x="57" y="2"/>
                  </a:cubicBez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4"/>
            <p:cNvSpPr/>
            <p:nvPr/>
          </p:nvSpPr>
          <p:spPr>
            <a:xfrm>
              <a:off x="3506350" y="308745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65" y="0"/>
                  </a:moveTo>
                  <a:cubicBezTo>
                    <a:pt x="33" y="0"/>
                    <a:pt x="9" y="16"/>
                    <a:pt x="1" y="41"/>
                  </a:cubicBezTo>
                  <a:lnTo>
                    <a:pt x="98" y="65"/>
                  </a:lnTo>
                  <a:cubicBezTo>
                    <a:pt x="106" y="33"/>
                    <a:pt x="90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4"/>
            <p:cNvSpPr/>
            <p:nvPr/>
          </p:nvSpPr>
          <p:spPr>
            <a:xfrm>
              <a:off x="3512850" y="30770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7" y="1"/>
                  </a:moveTo>
                  <a:cubicBezTo>
                    <a:pt x="32" y="1"/>
                    <a:pt x="15" y="15"/>
                    <a:pt x="8" y="35"/>
                  </a:cubicBezTo>
                  <a:cubicBezTo>
                    <a:pt x="0" y="60"/>
                    <a:pt x="24" y="92"/>
                    <a:pt x="49" y="100"/>
                  </a:cubicBezTo>
                  <a:cubicBezTo>
                    <a:pt x="73" y="100"/>
                    <a:pt x="97" y="84"/>
                    <a:pt x="105" y="60"/>
                  </a:cubicBezTo>
                  <a:cubicBezTo>
                    <a:pt x="114" y="35"/>
                    <a:pt x="97" y="11"/>
                    <a:pt x="73" y="3"/>
                  </a:cubicBezTo>
                  <a:cubicBezTo>
                    <a:pt x="67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44"/>
            <p:cNvSpPr/>
            <p:nvPr/>
          </p:nvSpPr>
          <p:spPr>
            <a:xfrm>
              <a:off x="3510000" y="30730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33"/>
                    <a:pt x="17" y="57"/>
                    <a:pt x="41" y="65"/>
                  </a:cubicBezTo>
                  <a:cubicBezTo>
                    <a:pt x="45" y="67"/>
                    <a:pt x="50" y="68"/>
                    <a:pt x="55" y="68"/>
                  </a:cubicBezTo>
                  <a:cubicBezTo>
                    <a:pt x="76" y="68"/>
                    <a:pt x="99" y="53"/>
                    <a:pt x="106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44"/>
            <p:cNvSpPr/>
            <p:nvPr/>
          </p:nvSpPr>
          <p:spPr>
            <a:xfrm>
              <a:off x="3502300" y="307102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0" y="1"/>
                  </a:moveTo>
                  <a:cubicBezTo>
                    <a:pt x="0" y="25"/>
                    <a:pt x="17" y="57"/>
                    <a:pt x="41" y="65"/>
                  </a:cubicBezTo>
                  <a:cubicBezTo>
                    <a:pt x="45" y="67"/>
                    <a:pt x="50" y="67"/>
                    <a:pt x="54" y="67"/>
                  </a:cubicBezTo>
                  <a:cubicBezTo>
                    <a:pt x="75" y="67"/>
                    <a:pt x="98" y="52"/>
                    <a:pt x="98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44"/>
            <p:cNvSpPr/>
            <p:nvPr/>
          </p:nvSpPr>
          <p:spPr>
            <a:xfrm>
              <a:off x="3505125" y="3075025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100" y="86"/>
                    <a:pt x="106" y="59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44"/>
            <p:cNvSpPr/>
            <p:nvPr/>
          </p:nvSpPr>
          <p:spPr>
            <a:xfrm>
              <a:off x="3497225" y="30730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67"/>
                    <a:pt x="17" y="92"/>
                    <a:pt x="41" y="100"/>
                  </a:cubicBezTo>
                  <a:cubicBezTo>
                    <a:pt x="47" y="101"/>
                    <a:pt x="52" y="102"/>
                    <a:pt x="57" y="102"/>
                  </a:cubicBezTo>
                  <a:cubicBezTo>
                    <a:pt x="82" y="102"/>
                    <a:pt x="99" y="86"/>
                    <a:pt x="106" y="59"/>
                  </a:cubicBezTo>
                  <a:cubicBezTo>
                    <a:pt x="114" y="35"/>
                    <a:pt x="98" y="11"/>
                    <a:pt x="66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44"/>
            <p:cNvSpPr/>
            <p:nvPr/>
          </p:nvSpPr>
          <p:spPr>
            <a:xfrm>
              <a:off x="3489325" y="30709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7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67"/>
                    <a:pt x="17" y="92"/>
                    <a:pt x="49" y="100"/>
                  </a:cubicBezTo>
                  <a:cubicBezTo>
                    <a:pt x="53" y="101"/>
                    <a:pt x="58" y="102"/>
                    <a:pt x="62" y="102"/>
                  </a:cubicBezTo>
                  <a:cubicBezTo>
                    <a:pt x="82" y="102"/>
                    <a:pt x="99" y="87"/>
                    <a:pt x="106" y="67"/>
                  </a:cubicBezTo>
                  <a:cubicBezTo>
                    <a:pt x="114" y="35"/>
                    <a:pt x="98" y="11"/>
                    <a:pt x="73" y="3"/>
                  </a:cubicBez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44"/>
            <p:cNvSpPr/>
            <p:nvPr/>
          </p:nvSpPr>
          <p:spPr>
            <a:xfrm>
              <a:off x="3494400" y="306900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16" y="57"/>
                    <a:pt x="49" y="65"/>
                  </a:cubicBezTo>
                  <a:cubicBezTo>
                    <a:pt x="73" y="65"/>
                    <a:pt x="98" y="49"/>
                    <a:pt x="106" y="25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4"/>
            <p:cNvSpPr/>
            <p:nvPr/>
          </p:nvSpPr>
          <p:spPr>
            <a:xfrm>
              <a:off x="3492575" y="30760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49" y="0"/>
                  </a:moveTo>
                  <a:cubicBezTo>
                    <a:pt x="25" y="0"/>
                    <a:pt x="7" y="15"/>
                    <a:pt x="0" y="35"/>
                  </a:cubicBezTo>
                  <a:lnTo>
                    <a:pt x="98" y="59"/>
                  </a:lnTo>
                  <a:cubicBezTo>
                    <a:pt x="106" y="35"/>
                    <a:pt x="89" y="10"/>
                    <a:pt x="65" y="2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44"/>
            <p:cNvSpPr/>
            <p:nvPr/>
          </p:nvSpPr>
          <p:spPr>
            <a:xfrm>
              <a:off x="3500475" y="307787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44" y="0"/>
                  </a:moveTo>
                  <a:cubicBezTo>
                    <a:pt x="23" y="0"/>
                    <a:pt x="0" y="16"/>
                    <a:pt x="0" y="43"/>
                  </a:cubicBezTo>
                  <a:lnTo>
                    <a:pt x="98" y="67"/>
                  </a:lnTo>
                  <a:cubicBezTo>
                    <a:pt x="98" y="35"/>
                    <a:pt x="82" y="10"/>
                    <a:pt x="57" y="2"/>
                  </a:cubicBezTo>
                  <a:cubicBezTo>
                    <a:pt x="53" y="1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44"/>
            <p:cNvSpPr/>
            <p:nvPr/>
          </p:nvSpPr>
          <p:spPr>
            <a:xfrm>
              <a:off x="3508175" y="30799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4" y="0"/>
                  </a:moveTo>
                  <a:cubicBezTo>
                    <a:pt x="25" y="0"/>
                    <a:pt x="7" y="15"/>
                    <a:pt x="1" y="35"/>
                  </a:cubicBezTo>
                  <a:lnTo>
                    <a:pt x="98" y="59"/>
                  </a:lnTo>
                  <a:cubicBezTo>
                    <a:pt x="106" y="35"/>
                    <a:pt x="90" y="10"/>
                    <a:pt x="57" y="2"/>
                  </a:cubicBezTo>
                  <a:cubicBezTo>
                    <a:pt x="53" y="1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44"/>
            <p:cNvSpPr/>
            <p:nvPr/>
          </p:nvSpPr>
          <p:spPr>
            <a:xfrm>
              <a:off x="3514875" y="30695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60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60"/>
                    <a:pt x="16" y="92"/>
                    <a:pt x="49" y="100"/>
                  </a:cubicBezTo>
                  <a:cubicBezTo>
                    <a:pt x="73" y="100"/>
                    <a:pt x="97" y="92"/>
                    <a:pt x="106" y="68"/>
                  </a:cubicBezTo>
                  <a:cubicBezTo>
                    <a:pt x="114" y="35"/>
                    <a:pt x="97" y="11"/>
                    <a:pt x="73" y="3"/>
                  </a:cubicBezTo>
                  <a:cubicBezTo>
                    <a:pt x="69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44"/>
            <p:cNvSpPr/>
            <p:nvPr/>
          </p:nvSpPr>
          <p:spPr>
            <a:xfrm>
              <a:off x="3512025" y="306555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17" y="57"/>
                    <a:pt x="41" y="65"/>
                  </a:cubicBezTo>
                  <a:cubicBezTo>
                    <a:pt x="74" y="65"/>
                    <a:pt x="98" y="57"/>
                    <a:pt x="106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44"/>
            <p:cNvSpPr/>
            <p:nvPr/>
          </p:nvSpPr>
          <p:spPr>
            <a:xfrm>
              <a:off x="3504325" y="3063325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17" y="57"/>
                    <a:pt x="41" y="57"/>
                  </a:cubicBezTo>
                  <a:cubicBezTo>
                    <a:pt x="49" y="59"/>
                    <a:pt x="56" y="60"/>
                    <a:pt x="63" y="60"/>
                  </a:cubicBezTo>
                  <a:cubicBezTo>
                    <a:pt x="84" y="60"/>
                    <a:pt x="100" y="50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44"/>
            <p:cNvSpPr/>
            <p:nvPr/>
          </p:nvSpPr>
          <p:spPr>
            <a:xfrm>
              <a:off x="3507175" y="30673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0"/>
                  </a:moveTo>
                  <a:cubicBezTo>
                    <a:pt x="32" y="0"/>
                    <a:pt x="15" y="15"/>
                    <a:pt x="8" y="35"/>
                  </a:cubicBezTo>
                  <a:cubicBezTo>
                    <a:pt x="0" y="67"/>
                    <a:pt x="16" y="92"/>
                    <a:pt x="41" y="100"/>
                  </a:cubicBezTo>
                  <a:cubicBezTo>
                    <a:pt x="45" y="101"/>
                    <a:pt x="49" y="102"/>
                    <a:pt x="54" y="102"/>
                  </a:cubicBezTo>
                  <a:cubicBezTo>
                    <a:pt x="76" y="102"/>
                    <a:pt x="99" y="87"/>
                    <a:pt x="105" y="67"/>
                  </a:cubicBezTo>
                  <a:cubicBezTo>
                    <a:pt x="114" y="43"/>
                    <a:pt x="97" y="11"/>
                    <a:pt x="65" y="3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4"/>
            <p:cNvSpPr/>
            <p:nvPr/>
          </p:nvSpPr>
          <p:spPr>
            <a:xfrm>
              <a:off x="3499250" y="30651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1" y="0"/>
                  </a:moveTo>
                  <a:cubicBezTo>
                    <a:pt x="39" y="0"/>
                    <a:pt x="16" y="16"/>
                    <a:pt x="9" y="43"/>
                  </a:cubicBezTo>
                  <a:cubicBezTo>
                    <a:pt x="1" y="67"/>
                    <a:pt x="17" y="92"/>
                    <a:pt x="49" y="100"/>
                  </a:cubicBezTo>
                  <a:cubicBezTo>
                    <a:pt x="54" y="101"/>
                    <a:pt x="58" y="102"/>
                    <a:pt x="62" y="102"/>
                  </a:cubicBezTo>
                  <a:cubicBezTo>
                    <a:pt x="82" y="102"/>
                    <a:pt x="100" y="87"/>
                    <a:pt x="106" y="67"/>
                  </a:cubicBezTo>
                  <a:cubicBezTo>
                    <a:pt x="114" y="43"/>
                    <a:pt x="98" y="11"/>
                    <a:pt x="74" y="2"/>
                  </a:cubicBezTo>
                  <a:cubicBezTo>
                    <a:pt x="70" y="1"/>
                    <a:pt x="6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44"/>
            <p:cNvSpPr/>
            <p:nvPr/>
          </p:nvSpPr>
          <p:spPr>
            <a:xfrm>
              <a:off x="3491550" y="30628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8" y="0"/>
                  </a:moveTo>
                  <a:cubicBezTo>
                    <a:pt x="33" y="0"/>
                    <a:pt x="16" y="16"/>
                    <a:pt x="9" y="43"/>
                  </a:cubicBezTo>
                  <a:cubicBezTo>
                    <a:pt x="1" y="67"/>
                    <a:pt x="17" y="100"/>
                    <a:pt x="41" y="100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99" y="87"/>
                    <a:pt x="106" y="67"/>
                  </a:cubicBezTo>
                  <a:cubicBezTo>
                    <a:pt x="114" y="43"/>
                    <a:pt x="98" y="10"/>
                    <a:pt x="74" y="2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44"/>
            <p:cNvSpPr/>
            <p:nvPr/>
          </p:nvSpPr>
          <p:spPr>
            <a:xfrm>
              <a:off x="3496625" y="30611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0"/>
                  </a:moveTo>
                  <a:cubicBezTo>
                    <a:pt x="0" y="25"/>
                    <a:pt x="17" y="49"/>
                    <a:pt x="41" y="57"/>
                  </a:cubicBezTo>
                  <a:cubicBezTo>
                    <a:pt x="47" y="58"/>
                    <a:pt x="52" y="59"/>
                    <a:pt x="57" y="59"/>
                  </a:cubicBezTo>
                  <a:cubicBezTo>
                    <a:pt x="81" y="59"/>
                    <a:pt x="99" y="45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44"/>
            <p:cNvSpPr/>
            <p:nvPr/>
          </p:nvSpPr>
          <p:spPr>
            <a:xfrm>
              <a:off x="3494600" y="306797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65" y="1"/>
                  </a:moveTo>
                  <a:cubicBezTo>
                    <a:pt x="41" y="1"/>
                    <a:pt x="8" y="17"/>
                    <a:pt x="0" y="41"/>
                  </a:cubicBezTo>
                  <a:lnTo>
                    <a:pt x="98" y="66"/>
                  </a:lnTo>
                  <a:cubicBezTo>
                    <a:pt x="106" y="41"/>
                    <a:pt x="90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44"/>
            <p:cNvSpPr/>
            <p:nvPr/>
          </p:nvSpPr>
          <p:spPr>
            <a:xfrm>
              <a:off x="3502300" y="30701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2" y="1"/>
                  </a:moveTo>
                  <a:cubicBezTo>
                    <a:pt x="30" y="1"/>
                    <a:pt x="7" y="16"/>
                    <a:pt x="0" y="36"/>
                  </a:cubicBezTo>
                  <a:lnTo>
                    <a:pt x="98" y="60"/>
                  </a:lnTo>
                  <a:cubicBezTo>
                    <a:pt x="106" y="36"/>
                    <a:pt x="90" y="11"/>
                    <a:pt x="65" y="3"/>
                  </a:cubicBezTo>
                  <a:cubicBezTo>
                    <a:pt x="61" y="2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44"/>
            <p:cNvSpPr/>
            <p:nvPr/>
          </p:nvSpPr>
          <p:spPr>
            <a:xfrm>
              <a:off x="3510200" y="30722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45" y="0"/>
                  </a:moveTo>
                  <a:cubicBezTo>
                    <a:pt x="25" y="0"/>
                    <a:pt x="7" y="15"/>
                    <a:pt x="1" y="35"/>
                  </a:cubicBezTo>
                  <a:lnTo>
                    <a:pt x="98" y="67"/>
                  </a:lnTo>
                  <a:cubicBezTo>
                    <a:pt x="98" y="35"/>
                    <a:pt x="82" y="10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44"/>
            <p:cNvSpPr/>
            <p:nvPr/>
          </p:nvSpPr>
          <p:spPr>
            <a:xfrm>
              <a:off x="3517100" y="30622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1" y="1"/>
                  </a:moveTo>
                  <a:cubicBezTo>
                    <a:pt x="30" y="1"/>
                    <a:pt x="14" y="10"/>
                    <a:pt x="8" y="28"/>
                  </a:cubicBezTo>
                  <a:cubicBezTo>
                    <a:pt x="0" y="61"/>
                    <a:pt x="17" y="85"/>
                    <a:pt x="41" y="93"/>
                  </a:cubicBezTo>
                  <a:cubicBezTo>
                    <a:pt x="47" y="95"/>
                    <a:pt x="52" y="95"/>
                    <a:pt x="57" y="95"/>
                  </a:cubicBezTo>
                  <a:cubicBezTo>
                    <a:pt x="81" y="95"/>
                    <a:pt x="99" y="81"/>
                    <a:pt x="106" y="61"/>
                  </a:cubicBezTo>
                  <a:cubicBezTo>
                    <a:pt x="114" y="36"/>
                    <a:pt x="98" y="12"/>
                    <a:pt x="73" y="4"/>
                  </a:cubicBezTo>
                  <a:cubicBezTo>
                    <a:pt x="65" y="2"/>
                    <a:pt x="5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44"/>
            <p:cNvSpPr/>
            <p:nvPr/>
          </p:nvSpPr>
          <p:spPr>
            <a:xfrm>
              <a:off x="3514450" y="3058050"/>
              <a:ext cx="2475" cy="1600"/>
            </a:xfrm>
            <a:custGeom>
              <a:avLst/>
              <a:gdLst/>
              <a:ahLst/>
              <a:cxnLst/>
              <a:rect l="l" t="t" r="r" b="b"/>
              <a:pathLst>
                <a:path w="99" h="64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9" y="49"/>
                    <a:pt x="41" y="57"/>
                  </a:cubicBezTo>
                  <a:cubicBezTo>
                    <a:pt x="48" y="62"/>
                    <a:pt x="55" y="64"/>
                    <a:pt x="61" y="64"/>
                  </a:cubicBezTo>
                  <a:cubicBezTo>
                    <a:pt x="78" y="64"/>
                    <a:pt x="92" y="51"/>
                    <a:pt x="98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44"/>
            <p:cNvSpPr/>
            <p:nvPr/>
          </p:nvSpPr>
          <p:spPr>
            <a:xfrm>
              <a:off x="3506750" y="30556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17" y="57"/>
                    <a:pt x="41" y="65"/>
                  </a:cubicBezTo>
                  <a:cubicBezTo>
                    <a:pt x="46" y="67"/>
                    <a:pt x="50" y="67"/>
                    <a:pt x="55" y="67"/>
                  </a:cubicBezTo>
                  <a:cubicBezTo>
                    <a:pt x="76" y="67"/>
                    <a:pt x="100" y="53"/>
                    <a:pt x="106" y="33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4"/>
            <p:cNvSpPr/>
            <p:nvPr/>
          </p:nvSpPr>
          <p:spPr>
            <a:xfrm>
              <a:off x="3509400" y="305980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2" y="1"/>
                  </a:moveTo>
                  <a:cubicBezTo>
                    <a:pt x="30" y="1"/>
                    <a:pt x="14" y="11"/>
                    <a:pt x="8" y="36"/>
                  </a:cubicBezTo>
                  <a:cubicBezTo>
                    <a:pt x="0" y="60"/>
                    <a:pt x="16" y="85"/>
                    <a:pt x="41" y="93"/>
                  </a:cubicBezTo>
                  <a:cubicBezTo>
                    <a:pt x="45" y="94"/>
                    <a:pt x="50" y="95"/>
                    <a:pt x="54" y="95"/>
                  </a:cubicBezTo>
                  <a:cubicBezTo>
                    <a:pt x="76" y="95"/>
                    <a:pt x="99" y="80"/>
                    <a:pt x="106" y="60"/>
                  </a:cubicBezTo>
                  <a:cubicBezTo>
                    <a:pt x="114" y="36"/>
                    <a:pt x="97" y="12"/>
                    <a:pt x="73" y="4"/>
                  </a:cubicBezTo>
                  <a:cubicBezTo>
                    <a:pt x="66" y="2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4"/>
            <p:cNvSpPr/>
            <p:nvPr/>
          </p:nvSpPr>
          <p:spPr>
            <a:xfrm>
              <a:off x="3501700" y="305740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2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16" y="91"/>
                    <a:pt x="41" y="100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5" y="102"/>
                    <a:pt x="97" y="87"/>
                    <a:pt x="97" y="67"/>
                  </a:cubicBezTo>
                  <a:cubicBezTo>
                    <a:pt x="106" y="35"/>
                    <a:pt x="97" y="10"/>
                    <a:pt x="65" y="2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44"/>
            <p:cNvSpPr/>
            <p:nvPr/>
          </p:nvSpPr>
          <p:spPr>
            <a:xfrm>
              <a:off x="3493775" y="30549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1"/>
                  </a:moveTo>
                  <a:cubicBezTo>
                    <a:pt x="39" y="1"/>
                    <a:pt x="16" y="15"/>
                    <a:pt x="9" y="35"/>
                  </a:cubicBezTo>
                  <a:cubicBezTo>
                    <a:pt x="1" y="68"/>
                    <a:pt x="17" y="92"/>
                    <a:pt x="50" y="100"/>
                  </a:cubicBezTo>
                  <a:cubicBezTo>
                    <a:pt x="54" y="102"/>
                    <a:pt x="58" y="102"/>
                    <a:pt x="62" y="102"/>
                  </a:cubicBezTo>
                  <a:cubicBezTo>
                    <a:pt x="82" y="102"/>
                    <a:pt x="100" y="88"/>
                    <a:pt x="106" y="68"/>
                  </a:cubicBezTo>
                  <a:cubicBezTo>
                    <a:pt x="114" y="35"/>
                    <a:pt x="98" y="11"/>
                    <a:pt x="74" y="3"/>
                  </a:cubicBezTo>
                  <a:cubicBezTo>
                    <a:pt x="70" y="2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44"/>
            <p:cNvSpPr/>
            <p:nvPr/>
          </p:nvSpPr>
          <p:spPr>
            <a:xfrm>
              <a:off x="3499050" y="3053200"/>
              <a:ext cx="2675" cy="1675"/>
            </a:xfrm>
            <a:custGeom>
              <a:avLst/>
              <a:gdLst/>
              <a:ahLst/>
              <a:cxnLst/>
              <a:rect l="l" t="t" r="r" b="b"/>
              <a:pathLst>
                <a:path w="107" h="67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4"/>
                    <a:pt x="17" y="57"/>
                    <a:pt x="41" y="65"/>
                  </a:cubicBezTo>
                  <a:cubicBezTo>
                    <a:pt x="46" y="66"/>
                    <a:pt x="50" y="67"/>
                    <a:pt x="55" y="67"/>
                  </a:cubicBezTo>
                  <a:cubicBezTo>
                    <a:pt x="76" y="67"/>
                    <a:pt x="99" y="52"/>
                    <a:pt x="106" y="32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44"/>
            <p:cNvSpPr/>
            <p:nvPr/>
          </p:nvSpPr>
          <p:spPr>
            <a:xfrm>
              <a:off x="3496825" y="30600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1"/>
                  </a:moveTo>
                  <a:cubicBezTo>
                    <a:pt x="31" y="1"/>
                    <a:pt x="7" y="16"/>
                    <a:pt x="1" y="43"/>
                  </a:cubicBezTo>
                  <a:lnTo>
                    <a:pt x="98" y="68"/>
                  </a:lnTo>
                  <a:cubicBezTo>
                    <a:pt x="106" y="43"/>
                    <a:pt x="90" y="11"/>
                    <a:pt x="65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4"/>
            <p:cNvSpPr/>
            <p:nvPr/>
          </p:nvSpPr>
          <p:spPr>
            <a:xfrm>
              <a:off x="3504525" y="30624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2" y="1"/>
                  </a:moveTo>
                  <a:cubicBezTo>
                    <a:pt x="30" y="1"/>
                    <a:pt x="7" y="15"/>
                    <a:pt x="1" y="35"/>
                  </a:cubicBezTo>
                  <a:lnTo>
                    <a:pt x="98" y="60"/>
                  </a:lnTo>
                  <a:cubicBezTo>
                    <a:pt x="106" y="35"/>
                    <a:pt x="90" y="11"/>
                    <a:pt x="65" y="3"/>
                  </a:cubicBezTo>
                  <a:cubicBezTo>
                    <a:pt x="61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44"/>
            <p:cNvSpPr/>
            <p:nvPr/>
          </p:nvSpPr>
          <p:spPr>
            <a:xfrm>
              <a:off x="3512225" y="30647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2" y="0"/>
                  </a:moveTo>
                  <a:cubicBezTo>
                    <a:pt x="31" y="0"/>
                    <a:pt x="7" y="15"/>
                    <a:pt x="1" y="35"/>
                  </a:cubicBezTo>
                  <a:lnTo>
                    <a:pt x="98" y="67"/>
                  </a:lnTo>
                  <a:cubicBezTo>
                    <a:pt x="106" y="35"/>
                    <a:pt x="90" y="10"/>
                    <a:pt x="66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44"/>
            <p:cNvSpPr/>
            <p:nvPr/>
          </p:nvSpPr>
          <p:spPr>
            <a:xfrm>
              <a:off x="3519525" y="30547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7" y="1"/>
                  </a:moveTo>
                  <a:cubicBezTo>
                    <a:pt x="33" y="1"/>
                    <a:pt x="15" y="15"/>
                    <a:pt x="9" y="35"/>
                  </a:cubicBezTo>
                  <a:cubicBezTo>
                    <a:pt x="1" y="60"/>
                    <a:pt x="17" y="84"/>
                    <a:pt x="41" y="92"/>
                  </a:cubicBezTo>
                  <a:cubicBezTo>
                    <a:pt x="47" y="94"/>
                    <a:pt x="53" y="95"/>
                    <a:pt x="59" y="95"/>
                  </a:cubicBezTo>
                  <a:cubicBezTo>
                    <a:pt x="77" y="95"/>
                    <a:pt x="94" y="86"/>
                    <a:pt x="106" y="68"/>
                  </a:cubicBezTo>
                  <a:cubicBezTo>
                    <a:pt x="114" y="43"/>
                    <a:pt x="98" y="11"/>
                    <a:pt x="74" y="3"/>
                  </a:cubicBezTo>
                  <a:cubicBezTo>
                    <a:pt x="68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44"/>
            <p:cNvSpPr/>
            <p:nvPr/>
          </p:nvSpPr>
          <p:spPr>
            <a:xfrm>
              <a:off x="3516900" y="30505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1"/>
                  </a:moveTo>
                  <a:cubicBezTo>
                    <a:pt x="0" y="25"/>
                    <a:pt x="16" y="57"/>
                    <a:pt x="41" y="65"/>
                  </a:cubicBezTo>
                  <a:cubicBezTo>
                    <a:pt x="45" y="67"/>
                    <a:pt x="50" y="68"/>
                    <a:pt x="54" y="68"/>
                  </a:cubicBezTo>
                  <a:cubicBezTo>
                    <a:pt x="76" y="68"/>
                    <a:pt x="99" y="53"/>
                    <a:pt x="106" y="33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4"/>
            <p:cNvSpPr/>
            <p:nvPr/>
          </p:nvSpPr>
          <p:spPr>
            <a:xfrm>
              <a:off x="3509200" y="30479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5"/>
                    <a:pt x="16" y="57"/>
                    <a:pt x="41" y="65"/>
                  </a:cubicBezTo>
                  <a:cubicBezTo>
                    <a:pt x="46" y="67"/>
                    <a:pt x="52" y="67"/>
                    <a:pt x="57" y="67"/>
                  </a:cubicBezTo>
                  <a:cubicBezTo>
                    <a:pt x="81" y="67"/>
                    <a:pt x="99" y="53"/>
                    <a:pt x="105" y="33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4"/>
            <p:cNvSpPr/>
            <p:nvPr/>
          </p:nvSpPr>
          <p:spPr>
            <a:xfrm>
              <a:off x="3511825" y="30521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7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0" y="59"/>
                    <a:pt x="17" y="92"/>
                    <a:pt x="41" y="100"/>
                  </a:cubicBezTo>
                  <a:cubicBezTo>
                    <a:pt x="45" y="101"/>
                    <a:pt x="50" y="102"/>
                    <a:pt x="55" y="102"/>
                  </a:cubicBezTo>
                  <a:cubicBezTo>
                    <a:pt x="76" y="102"/>
                    <a:pt x="99" y="87"/>
                    <a:pt x="106" y="67"/>
                  </a:cubicBezTo>
                  <a:cubicBezTo>
                    <a:pt x="114" y="43"/>
                    <a:pt x="98" y="19"/>
                    <a:pt x="73" y="2"/>
                  </a:cubicBez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44"/>
            <p:cNvSpPr/>
            <p:nvPr/>
          </p:nvSpPr>
          <p:spPr>
            <a:xfrm>
              <a:off x="3504125" y="304967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5" y="0"/>
                  </a:moveTo>
                  <a:cubicBezTo>
                    <a:pt x="35" y="0"/>
                    <a:pt x="15" y="11"/>
                    <a:pt x="9" y="36"/>
                  </a:cubicBezTo>
                  <a:cubicBezTo>
                    <a:pt x="0" y="60"/>
                    <a:pt x="17" y="84"/>
                    <a:pt x="41" y="92"/>
                  </a:cubicBezTo>
                  <a:cubicBezTo>
                    <a:pt x="47" y="94"/>
                    <a:pt x="53" y="95"/>
                    <a:pt x="59" y="95"/>
                  </a:cubicBezTo>
                  <a:cubicBezTo>
                    <a:pt x="79" y="95"/>
                    <a:pt x="100" y="85"/>
                    <a:pt x="106" y="60"/>
                  </a:cubicBezTo>
                  <a:cubicBezTo>
                    <a:pt x="114" y="36"/>
                    <a:pt x="98" y="11"/>
                    <a:pt x="73" y="3"/>
                  </a:cubicBezTo>
                  <a:cubicBezTo>
                    <a:pt x="68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44"/>
            <p:cNvSpPr/>
            <p:nvPr/>
          </p:nvSpPr>
          <p:spPr>
            <a:xfrm>
              <a:off x="3496425" y="30470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60"/>
                    <a:pt x="17" y="92"/>
                    <a:pt x="41" y="100"/>
                  </a:cubicBezTo>
                  <a:cubicBezTo>
                    <a:pt x="45" y="102"/>
                    <a:pt x="50" y="102"/>
                    <a:pt x="54" y="102"/>
                  </a:cubicBezTo>
                  <a:cubicBezTo>
                    <a:pt x="76" y="102"/>
                    <a:pt x="99" y="88"/>
                    <a:pt x="106" y="68"/>
                  </a:cubicBezTo>
                  <a:cubicBezTo>
                    <a:pt x="114" y="43"/>
                    <a:pt x="98" y="11"/>
                    <a:pt x="73" y="3"/>
                  </a:cubicBezTo>
                  <a:cubicBezTo>
                    <a:pt x="69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44"/>
            <p:cNvSpPr/>
            <p:nvPr/>
          </p:nvSpPr>
          <p:spPr>
            <a:xfrm>
              <a:off x="3501700" y="30452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6" y="58"/>
                    <a:pt x="41" y="66"/>
                  </a:cubicBezTo>
                  <a:cubicBezTo>
                    <a:pt x="45" y="67"/>
                    <a:pt x="50" y="68"/>
                    <a:pt x="54" y="68"/>
                  </a:cubicBezTo>
                  <a:cubicBezTo>
                    <a:pt x="76" y="68"/>
                    <a:pt x="99" y="53"/>
                    <a:pt x="106" y="33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44"/>
            <p:cNvSpPr/>
            <p:nvPr/>
          </p:nvSpPr>
          <p:spPr>
            <a:xfrm>
              <a:off x="3499250" y="30523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8" y="1"/>
                  </a:moveTo>
                  <a:cubicBezTo>
                    <a:pt x="27" y="1"/>
                    <a:pt x="7" y="11"/>
                    <a:pt x="1" y="36"/>
                  </a:cubicBezTo>
                  <a:lnTo>
                    <a:pt x="98" y="68"/>
                  </a:lnTo>
                  <a:cubicBezTo>
                    <a:pt x="106" y="36"/>
                    <a:pt x="90" y="12"/>
                    <a:pt x="66" y="4"/>
                  </a:cubicBezTo>
                  <a:cubicBezTo>
                    <a:pt x="60" y="2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44"/>
            <p:cNvSpPr/>
            <p:nvPr/>
          </p:nvSpPr>
          <p:spPr>
            <a:xfrm>
              <a:off x="3506950" y="30547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49" y="1"/>
                  </a:moveTo>
                  <a:cubicBezTo>
                    <a:pt x="25" y="1"/>
                    <a:pt x="8" y="15"/>
                    <a:pt x="1" y="35"/>
                  </a:cubicBezTo>
                  <a:lnTo>
                    <a:pt x="98" y="68"/>
                  </a:lnTo>
                  <a:cubicBezTo>
                    <a:pt x="106" y="35"/>
                    <a:pt x="90" y="11"/>
                    <a:pt x="66" y="3"/>
                  </a:cubicBezTo>
                  <a:cubicBezTo>
                    <a:pt x="60" y="1"/>
                    <a:pt x="55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44"/>
            <p:cNvSpPr/>
            <p:nvPr/>
          </p:nvSpPr>
          <p:spPr>
            <a:xfrm>
              <a:off x="3514650" y="3057200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45" y="0"/>
                  </a:moveTo>
                  <a:cubicBezTo>
                    <a:pt x="25" y="0"/>
                    <a:pt x="8" y="15"/>
                    <a:pt x="1" y="35"/>
                  </a:cubicBezTo>
                  <a:lnTo>
                    <a:pt x="90" y="67"/>
                  </a:lnTo>
                  <a:cubicBezTo>
                    <a:pt x="98" y="43"/>
                    <a:pt x="90" y="10"/>
                    <a:pt x="58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44"/>
            <p:cNvSpPr/>
            <p:nvPr/>
          </p:nvSpPr>
          <p:spPr>
            <a:xfrm>
              <a:off x="3521950" y="30474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61" y="1"/>
                  </a:moveTo>
                  <a:cubicBezTo>
                    <a:pt x="41" y="1"/>
                    <a:pt x="22" y="15"/>
                    <a:pt x="9" y="35"/>
                  </a:cubicBezTo>
                  <a:cubicBezTo>
                    <a:pt x="1" y="60"/>
                    <a:pt x="17" y="84"/>
                    <a:pt x="41" y="92"/>
                  </a:cubicBezTo>
                  <a:cubicBezTo>
                    <a:pt x="47" y="94"/>
                    <a:pt x="54" y="95"/>
                    <a:pt x="61" y="95"/>
                  </a:cubicBezTo>
                  <a:cubicBezTo>
                    <a:pt x="80" y="95"/>
                    <a:pt x="100" y="86"/>
                    <a:pt x="106" y="68"/>
                  </a:cubicBezTo>
                  <a:cubicBezTo>
                    <a:pt x="114" y="44"/>
                    <a:pt x="98" y="11"/>
                    <a:pt x="74" y="3"/>
                  </a:cubicBezTo>
                  <a:cubicBezTo>
                    <a:pt x="70" y="2"/>
                    <a:pt x="6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44"/>
            <p:cNvSpPr/>
            <p:nvPr/>
          </p:nvSpPr>
          <p:spPr>
            <a:xfrm>
              <a:off x="3519525" y="30430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33"/>
                    <a:pt x="17" y="57"/>
                    <a:pt x="41" y="66"/>
                  </a:cubicBezTo>
                  <a:cubicBezTo>
                    <a:pt x="47" y="68"/>
                    <a:pt x="53" y="69"/>
                    <a:pt x="59" y="69"/>
                  </a:cubicBezTo>
                  <a:cubicBezTo>
                    <a:pt x="77" y="69"/>
                    <a:pt x="94" y="59"/>
                    <a:pt x="106" y="41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44"/>
            <p:cNvSpPr/>
            <p:nvPr/>
          </p:nvSpPr>
          <p:spPr>
            <a:xfrm>
              <a:off x="3512025" y="30404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9" y="49"/>
                    <a:pt x="41" y="65"/>
                  </a:cubicBezTo>
                  <a:cubicBezTo>
                    <a:pt x="45" y="67"/>
                    <a:pt x="50" y="67"/>
                    <a:pt x="54" y="67"/>
                  </a:cubicBezTo>
                  <a:cubicBezTo>
                    <a:pt x="74" y="67"/>
                    <a:pt x="93" y="53"/>
                    <a:pt x="106" y="33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44"/>
            <p:cNvSpPr/>
            <p:nvPr/>
          </p:nvSpPr>
          <p:spPr>
            <a:xfrm>
              <a:off x="3514450" y="30446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7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59"/>
                    <a:pt x="9" y="92"/>
                    <a:pt x="41" y="100"/>
                  </a:cubicBezTo>
                  <a:cubicBezTo>
                    <a:pt x="46" y="101"/>
                    <a:pt x="50" y="102"/>
                    <a:pt x="54" y="102"/>
                  </a:cubicBezTo>
                  <a:cubicBezTo>
                    <a:pt x="74" y="102"/>
                    <a:pt x="92" y="87"/>
                    <a:pt x="98" y="67"/>
                  </a:cubicBezTo>
                  <a:cubicBezTo>
                    <a:pt x="114" y="43"/>
                    <a:pt x="98" y="19"/>
                    <a:pt x="74" y="3"/>
                  </a:cubicBezTo>
                  <a:cubicBezTo>
                    <a:pt x="68" y="1"/>
                    <a:pt x="6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4"/>
            <p:cNvSpPr/>
            <p:nvPr/>
          </p:nvSpPr>
          <p:spPr>
            <a:xfrm>
              <a:off x="3506750" y="30419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6" y="0"/>
                  </a:moveTo>
                  <a:cubicBezTo>
                    <a:pt x="35" y="0"/>
                    <a:pt x="15" y="11"/>
                    <a:pt x="9" y="36"/>
                  </a:cubicBezTo>
                  <a:cubicBezTo>
                    <a:pt x="1" y="60"/>
                    <a:pt x="17" y="84"/>
                    <a:pt x="41" y="92"/>
                  </a:cubicBezTo>
                  <a:cubicBezTo>
                    <a:pt x="48" y="97"/>
                    <a:pt x="56" y="99"/>
                    <a:pt x="63" y="99"/>
                  </a:cubicBezTo>
                  <a:cubicBezTo>
                    <a:pt x="82" y="99"/>
                    <a:pt x="100" y="86"/>
                    <a:pt x="106" y="68"/>
                  </a:cubicBezTo>
                  <a:cubicBezTo>
                    <a:pt x="114" y="44"/>
                    <a:pt x="98" y="11"/>
                    <a:pt x="74" y="3"/>
                  </a:cubicBezTo>
                  <a:cubicBezTo>
                    <a:pt x="68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44"/>
            <p:cNvSpPr/>
            <p:nvPr/>
          </p:nvSpPr>
          <p:spPr>
            <a:xfrm>
              <a:off x="3499050" y="30391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1" y="0"/>
                  </a:moveTo>
                  <a:cubicBezTo>
                    <a:pt x="41" y="0"/>
                    <a:pt x="24" y="15"/>
                    <a:pt x="17" y="35"/>
                  </a:cubicBezTo>
                  <a:cubicBezTo>
                    <a:pt x="1" y="59"/>
                    <a:pt x="17" y="92"/>
                    <a:pt x="41" y="100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99" y="87"/>
                    <a:pt x="106" y="67"/>
                  </a:cubicBezTo>
                  <a:cubicBezTo>
                    <a:pt x="114" y="43"/>
                    <a:pt x="106" y="11"/>
                    <a:pt x="74" y="3"/>
                  </a:cubicBezTo>
                  <a:cubicBezTo>
                    <a:pt x="69" y="1"/>
                    <a:pt x="6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44"/>
            <p:cNvSpPr/>
            <p:nvPr/>
          </p:nvSpPr>
          <p:spPr>
            <a:xfrm>
              <a:off x="3504525" y="303757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" y="1"/>
                  </a:moveTo>
                  <a:cubicBezTo>
                    <a:pt x="1" y="25"/>
                    <a:pt x="9" y="57"/>
                    <a:pt x="33" y="66"/>
                  </a:cubicBezTo>
                  <a:cubicBezTo>
                    <a:pt x="39" y="67"/>
                    <a:pt x="44" y="68"/>
                    <a:pt x="49" y="68"/>
                  </a:cubicBezTo>
                  <a:cubicBezTo>
                    <a:pt x="74" y="68"/>
                    <a:pt x="91" y="53"/>
                    <a:pt x="98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44"/>
            <p:cNvSpPr/>
            <p:nvPr/>
          </p:nvSpPr>
          <p:spPr>
            <a:xfrm>
              <a:off x="3501900" y="30444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0"/>
                  </a:moveTo>
                  <a:cubicBezTo>
                    <a:pt x="30" y="0"/>
                    <a:pt x="7" y="15"/>
                    <a:pt x="0" y="35"/>
                  </a:cubicBezTo>
                  <a:lnTo>
                    <a:pt x="98" y="67"/>
                  </a:lnTo>
                  <a:cubicBezTo>
                    <a:pt x="106" y="43"/>
                    <a:pt x="89" y="11"/>
                    <a:pt x="65" y="2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44"/>
            <p:cNvSpPr/>
            <p:nvPr/>
          </p:nvSpPr>
          <p:spPr>
            <a:xfrm>
              <a:off x="3509600" y="304705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44" y="1"/>
                  </a:moveTo>
                  <a:cubicBezTo>
                    <a:pt x="25" y="1"/>
                    <a:pt x="7" y="15"/>
                    <a:pt x="0" y="35"/>
                  </a:cubicBezTo>
                  <a:lnTo>
                    <a:pt x="89" y="68"/>
                  </a:lnTo>
                  <a:cubicBezTo>
                    <a:pt x="98" y="43"/>
                    <a:pt x="89" y="11"/>
                    <a:pt x="57" y="3"/>
                  </a:cubicBezTo>
                  <a:cubicBezTo>
                    <a:pt x="53" y="1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44"/>
            <p:cNvSpPr/>
            <p:nvPr/>
          </p:nvSpPr>
          <p:spPr>
            <a:xfrm>
              <a:off x="3517100" y="30497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9" y="0"/>
                  </a:moveTo>
                  <a:cubicBezTo>
                    <a:pt x="25" y="0"/>
                    <a:pt x="7" y="15"/>
                    <a:pt x="0" y="35"/>
                  </a:cubicBezTo>
                  <a:lnTo>
                    <a:pt x="98" y="67"/>
                  </a:lnTo>
                  <a:cubicBezTo>
                    <a:pt x="106" y="43"/>
                    <a:pt x="89" y="18"/>
                    <a:pt x="65" y="2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44"/>
            <p:cNvSpPr/>
            <p:nvPr/>
          </p:nvSpPr>
          <p:spPr>
            <a:xfrm>
              <a:off x="3524800" y="30401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8" y="83"/>
                    <a:pt x="33" y="91"/>
                  </a:cubicBezTo>
                  <a:cubicBezTo>
                    <a:pt x="42" y="96"/>
                    <a:pt x="50" y="98"/>
                    <a:pt x="58" y="98"/>
                  </a:cubicBezTo>
                  <a:cubicBezTo>
                    <a:pt x="78" y="98"/>
                    <a:pt x="92" y="85"/>
                    <a:pt x="98" y="67"/>
                  </a:cubicBezTo>
                  <a:cubicBezTo>
                    <a:pt x="106" y="43"/>
                    <a:pt x="98" y="18"/>
                    <a:pt x="73" y="2"/>
                  </a:cubicBez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44"/>
            <p:cNvSpPr/>
            <p:nvPr/>
          </p:nvSpPr>
          <p:spPr>
            <a:xfrm>
              <a:off x="3522375" y="30357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8" y="58"/>
                    <a:pt x="41" y="66"/>
                  </a:cubicBezTo>
                  <a:cubicBezTo>
                    <a:pt x="47" y="68"/>
                    <a:pt x="53" y="69"/>
                    <a:pt x="59" y="69"/>
                  </a:cubicBezTo>
                  <a:cubicBezTo>
                    <a:pt x="77" y="69"/>
                    <a:pt x="93" y="60"/>
                    <a:pt x="105" y="41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44"/>
            <p:cNvSpPr/>
            <p:nvPr/>
          </p:nvSpPr>
          <p:spPr>
            <a:xfrm>
              <a:off x="3514875" y="30329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16" y="49"/>
                    <a:pt x="41" y="65"/>
                  </a:cubicBezTo>
                  <a:cubicBezTo>
                    <a:pt x="45" y="67"/>
                    <a:pt x="50" y="67"/>
                    <a:pt x="54" y="67"/>
                  </a:cubicBezTo>
                  <a:cubicBezTo>
                    <a:pt x="76" y="67"/>
                    <a:pt x="99" y="53"/>
                    <a:pt x="106" y="33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44"/>
            <p:cNvSpPr/>
            <p:nvPr/>
          </p:nvSpPr>
          <p:spPr>
            <a:xfrm>
              <a:off x="3517100" y="30373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5" y="1"/>
                  </a:moveTo>
                  <a:cubicBezTo>
                    <a:pt x="37" y="1"/>
                    <a:pt x="21" y="10"/>
                    <a:pt x="8" y="28"/>
                  </a:cubicBezTo>
                  <a:cubicBezTo>
                    <a:pt x="0" y="52"/>
                    <a:pt x="17" y="85"/>
                    <a:pt x="41" y="93"/>
                  </a:cubicBezTo>
                  <a:cubicBezTo>
                    <a:pt x="47" y="95"/>
                    <a:pt x="53" y="96"/>
                    <a:pt x="60" y="96"/>
                  </a:cubicBezTo>
                  <a:cubicBezTo>
                    <a:pt x="80" y="96"/>
                    <a:pt x="100" y="87"/>
                    <a:pt x="106" y="68"/>
                  </a:cubicBezTo>
                  <a:cubicBezTo>
                    <a:pt x="114" y="44"/>
                    <a:pt x="106" y="12"/>
                    <a:pt x="73" y="4"/>
                  </a:cubicBezTo>
                  <a:cubicBezTo>
                    <a:pt x="67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4"/>
            <p:cNvSpPr/>
            <p:nvPr/>
          </p:nvSpPr>
          <p:spPr>
            <a:xfrm>
              <a:off x="3509600" y="30342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60"/>
                    <a:pt x="17" y="92"/>
                    <a:pt x="41" y="100"/>
                  </a:cubicBezTo>
                  <a:cubicBezTo>
                    <a:pt x="45" y="102"/>
                    <a:pt x="49" y="102"/>
                    <a:pt x="54" y="102"/>
                  </a:cubicBezTo>
                  <a:cubicBezTo>
                    <a:pt x="74" y="102"/>
                    <a:pt x="92" y="88"/>
                    <a:pt x="106" y="68"/>
                  </a:cubicBezTo>
                  <a:cubicBezTo>
                    <a:pt x="114" y="44"/>
                    <a:pt x="98" y="19"/>
                    <a:pt x="73" y="3"/>
                  </a:cubicBezTo>
                  <a:cubicBezTo>
                    <a:pt x="69" y="2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44"/>
            <p:cNvSpPr/>
            <p:nvPr/>
          </p:nvSpPr>
          <p:spPr>
            <a:xfrm>
              <a:off x="3502100" y="303132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52" y="1"/>
                  </a:moveTo>
                  <a:cubicBezTo>
                    <a:pt x="33" y="1"/>
                    <a:pt x="14" y="14"/>
                    <a:pt x="8" y="32"/>
                  </a:cubicBezTo>
                  <a:cubicBezTo>
                    <a:pt x="0" y="64"/>
                    <a:pt x="8" y="89"/>
                    <a:pt x="33" y="105"/>
                  </a:cubicBezTo>
                  <a:cubicBezTo>
                    <a:pt x="38" y="106"/>
                    <a:pt x="44" y="107"/>
                    <a:pt x="49" y="107"/>
                  </a:cubicBezTo>
                  <a:cubicBezTo>
                    <a:pt x="73" y="107"/>
                    <a:pt x="91" y="92"/>
                    <a:pt x="98" y="72"/>
                  </a:cubicBezTo>
                  <a:cubicBezTo>
                    <a:pt x="114" y="48"/>
                    <a:pt x="98" y="16"/>
                    <a:pt x="73" y="8"/>
                  </a:cubicBezTo>
                  <a:cubicBezTo>
                    <a:pt x="66" y="3"/>
                    <a:pt x="5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44"/>
            <p:cNvSpPr/>
            <p:nvPr/>
          </p:nvSpPr>
          <p:spPr>
            <a:xfrm>
              <a:off x="3507375" y="30298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16" y="1"/>
                  </a:moveTo>
                  <a:lnTo>
                    <a:pt x="16" y="1"/>
                  </a:lnTo>
                  <a:cubicBezTo>
                    <a:pt x="0" y="25"/>
                    <a:pt x="16" y="57"/>
                    <a:pt x="41" y="66"/>
                  </a:cubicBezTo>
                  <a:cubicBezTo>
                    <a:pt x="46" y="67"/>
                    <a:pt x="53" y="68"/>
                    <a:pt x="59" y="68"/>
                  </a:cubicBezTo>
                  <a:cubicBezTo>
                    <a:pt x="79" y="68"/>
                    <a:pt x="99" y="58"/>
                    <a:pt x="106" y="33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4"/>
            <p:cNvSpPr/>
            <p:nvPr/>
          </p:nvSpPr>
          <p:spPr>
            <a:xfrm>
              <a:off x="3504725" y="30367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2" y="0"/>
                  </a:moveTo>
                  <a:cubicBezTo>
                    <a:pt x="31" y="0"/>
                    <a:pt x="7" y="15"/>
                    <a:pt x="1" y="35"/>
                  </a:cubicBezTo>
                  <a:lnTo>
                    <a:pt x="90" y="67"/>
                  </a:lnTo>
                  <a:cubicBezTo>
                    <a:pt x="106" y="43"/>
                    <a:pt x="90" y="10"/>
                    <a:pt x="66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44"/>
            <p:cNvSpPr/>
            <p:nvPr/>
          </p:nvSpPr>
          <p:spPr>
            <a:xfrm>
              <a:off x="3512225" y="303952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7" y="1"/>
                  </a:moveTo>
                  <a:cubicBezTo>
                    <a:pt x="27" y="1"/>
                    <a:pt x="7" y="11"/>
                    <a:pt x="1" y="36"/>
                  </a:cubicBezTo>
                  <a:lnTo>
                    <a:pt x="98" y="69"/>
                  </a:lnTo>
                  <a:cubicBezTo>
                    <a:pt x="106" y="44"/>
                    <a:pt x="90" y="12"/>
                    <a:pt x="66" y="4"/>
                  </a:cubicBezTo>
                  <a:cubicBezTo>
                    <a:pt x="60" y="2"/>
                    <a:pt x="54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44"/>
            <p:cNvSpPr/>
            <p:nvPr/>
          </p:nvSpPr>
          <p:spPr>
            <a:xfrm>
              <a:off x="3519725" y="304237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6" y="0"/>
                  </a:moveTo>
                  <a:cubicBezTo>
                    <a:pt x="27" y="0"/>
                    <a:pt x="7" y="9"/>
                    <a:pt x="1" y="28"/>
                  </a:cubicBezTo>
                  <a:lnTo>
                    <a:pt x="98" y="68"/>
                  </a:lnTo>
                  <a:cubicBezTo>
                    <a:pt x="106" y="44"/>
                    <a:pt x="90" y="11"/>
                    <a:pt x="66" y="3"/>
                  </a:cubicBezTo>
                  <a:cubicBezTo>
                    <a:pt x="59" y="1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44"/>
            <p:cNvSpPr/>
            <p:nvPr/>
          </p:nvSpPr>
          <p:spPr>
            <a:xfrm>
              <a:off x="3527625" y="30330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5" y="0"/>
                  </a:moveTo>
                  <a:cubicBezTo>
                    <a:pt x="35" y="0"/>
                    <a:pt x="15" y="9"/>
                    <a:pt x="9" y="28"/>
                  </a:cubicBezTo>
                  <a:cubicBezTo>
                    <a:pt x="1" y="52"/>
                    <a:pt x="9" y="76"/>
                    <a:pt x="33" y="93"/>
                  </a:cubicBezTo>
                  <a:cubicBezTo>
                    <a:pt x="41" y="95"/>
                    <a:pt x="49" y="96"/>
                    <a:pt x="56" y="96"/>
                  </a:cubicBezTo>
                  <a:cubicBezTo>
                    <a:pt x="77" y="96"/>
                    <a:pt x="92" y="86"/>
                    <a:pt x="98" y="68"/>
                  </a:cubicBezTo>
                  <a:cubicBezTo>
                    <a:pt x="114" y="44"/>
                    <a:pt x="98" y="11"/>
                    <a:pt x="74" y="3"/>
                  </a:cubicBezTo>
                  <a:cubicBezTo>
                    <a:pt x="68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44"/>
            <p:cNvSpPr/>
            <p:nvPr/>
          </p:nvSpPr>
          <p:spPr>
            <a:xfrm>
              <a:off x="3525400" y="3028450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9" y="58"/>
                    <a:pt x="33" y="66"/>
                  </a:cubicBezTo>
                  <a:cubicBezTo>
                    <a:pt x="40" y="70"/>
                    <a:pt x="47" y="72"/>
                    <a:pt x="55" y="72"/>
                  </a:cubicBezTo>
                  <a:cubicBezTo>
                    <a:pt x="74" y="72"/>
                    <a:pt x="92" y="59"/>
                    <a:pt x="98" y="41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44"/>
            <p:cNvSpPr/>
            <p:nvPr/>
          </p:nvSpPr>
          <p:spPr>
            <a:xfrm>
              <a:off x="3517900" y="302542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25"/>
                    <a:pt x="17" y="57"/>
                    <a:pt x="41" y="65"/>
                  </a:cubicBezTo>
                  <a:cubicBezTo>
                    <a:pt x="47" y="67"/>
                    <a:pt x="54" y="68"/>
                    <a:pt x="61" y="68"/>
                  </a:cubicBezTo>
                  <a:cubicBezTo>
                    <a:pt x="80" y="68"/>
                    <a:pt x="100" y="59"/>
                    <a:pt x="106" y="41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44"/>
            <p:cNvSpPr/>
            <p:nvPr/>
          </p:nvSpPr>
          <p:spPr>
            <a:xfrm>
              <a:off x="3520125" y="30298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1"/>
                  </a:moveTo>
                  <a:cubicBezTo>
                    <a:pt x="39" y="1"/>
                    <a:pt x="16" y="15"/>
                    <a:pt x="9" y="35"/>
                  </a:cubicBezTo>
                  <a:cubicBezTo>
                    <a:pt x="1" y="59"/>
                    <a:pt x="9" y="84"/>
                    <a:pt x="33" y="100"/>
                  </a:cubicBezTo>
                  <a:cubicBezTo>
                    <a:pt x="39" y="101"/>
                    <a:pt x="45" y="102"/>
                    <a:pt x="50" y="102"/>
                  </a:cubicBezTo>
                  <a:cubicBezTo>
                    <a:pt x="74" y="102"/>
                    <a:pt x="92" y="88"/>
                    <a:pt x="98" y="68"/>
                  </a:cubicBezTo>
                  <a:cubicBezTo>
                    <a:pt x="114" y="43"/>
                    <a:pt x="98" y="19"/>
                    <a:pt x="74" y="3"/>
                  </a:cubicBezTo>
                  <a:cubicBezTo>
                    <a:pt x="70" y="1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44"/>
            <p:cNvSpPr/>
            <p:nvPr/>
          </p:nvSpPr>
          <p:spPr>
            <a:xfrm>
              <a:off x="3512625" y="30267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5" y="1"/>
                  </a:moveTo>
                  <a:cubicBezTo>
                    <a:pt x="35" y="1"/>
                    <a:pt x="15" y="10"/>
                    <a:pt x="9" y="28"/>
                  </a:cubicBezTo>
                  <a:cubicBezTo>
                    <a:pt x="1" y="61"/>
                    <a:pt x="9" y="85"/>
                    <a:pt x="33" y="101"/>
                  </a:cubicBezTo>
                  <a:cubicBezTo>
                    <a:pt x="39" y="103"/>
                    <a:pt x="45" y="103"/>
                    <a:pt x="50" y="103"/>
                  </a:cubicBezTo>
                  <a:cubicBezTo>
                    <a:pt x="74" y="103"/>
                    <a:pt x="93" y="89"/>
                    <a:pt x="106" y="69"/>
                  </a:cubicBezTo>
                  <a:cubicBezTo>
                    <a:pt x="114" y="45"/>
                    <a:pt x="98" y="12"/>
                    <a:pt x="74" y="4"/>
                  </a:cubicBezTo>
                  <a:cubicBezTo>
                    <a:pt x="68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44"/>
            <p:cNvSpPr/>
            <p:nvPr/>
          </p:nvSpPr>
          <p:spPr>
            <a:xfrm>
              <a:off x="3505125" y="30236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4" y="1"/>
                  </a:moveTo>
                  <a:cubicBezTo>
                    <a:pt x="37" y="1"/>
                    <a:pt x="21" y="14"/>
                    <a:pt x="9" y="32"/>
                  </a:cubicBezTo>
                  <a:cubicBezTo>
                    <a:pt x="1" y="56"/>
                    <a:pt x="9" y="88"/>
                    <a:pt x="33" y="97"/>
                  </a:cubicBezTo>
                  <a:cubicBezTo>
                    <a:pt x="42" y="101"/>
                    <a:pt x="51" y="103"/>
                    <a:pt x="59" y="103"/>
                  </a:cubicBezTo>
                  <a:cubicBezTo>
                    <a:pt x="79" y="103"/>
                    <a:pt x="95" y="90"/>
                    <a:pt x="106" y="72"/>
                  </a:cubicBezTo>
                  <a:cubicBezTo>
                    <a:pt x="114" y="48"/>
                    <a:pt x="98" y="16"/>
                    <a:pt x="74" y="7"/>
                  </a:cubicBezTo>
                  <a:cubicBezTo>
                    <a:pt x="67" y="3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44"/>
            <p:cNvSpPr/>
            <p:nvPr/>
          </p:nvSpPr>
          <p:spPr>
            <a:xfrm>
              <a:off x="3510600" y="3022175"/>
              <a:ext cx="2475" cy="1800"/>
            </a:xfrm>
            <a:custGeom>
              <a:avLst/>
              <a:gdLst/>
              <a:ahLst/>
              <a:cxnLst/>
              <a:rect l="l" t="t" r="r" b="b"/>
              <a:pathLst>
                <a:path w="99" h="72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9" y="57"/>
                    <a:pt x="33" y="65"/>
                  </a:cubicBezTo>
                  <a:cubicBezTo>
                    <a:pt x="42" y="70"/>
                    <a:pt x="51" y="72"/>
                    <a:pt x="58" y="72"/>
                  </a:cubicBezTo>
                  <a:cubicBezTo>
                    <a:pt x="78" y="72"/>
                    <a:pt x="92" y="59"/>
                    <a:pt x="98" y="41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4"/>
            <p:cNvSpPr/>
            <p:nvPr/>
          </p:nvSpPr>
          <p:spPr>
            <a:xfrm>
              <a:off x="3507775" y="302902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49" y="0"/>
                  </a:moveTo>
                  <a:cubicBezTo>
                    <a:pt x="25" y="0"/>
                    <a:pt x="7" y="15"/>
                    <a:pt x="0" y="35"/>
                  </a:cubicBezTo>
                  <a:lnTo>
                    <a:pt x="90" y="67"/>
                  </a:lnTo>
                  <a:cubicBezTo>
                    <a:pt x="98" y="43"/>
                    <a:pt x="90" y="18"/>
                    <a:pt x="65" y="2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4"/>
            <p:cNvSpPr/>
            <p:nvPr/>
          </p:nvSpPr>
          <p:spPr>
            <a:xfrm>
              <a:off x="3515075" y="303202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48" y="1"/>
                  </a:moveTo>
                  <a:cubicBezTo>
                    <a:pt x="30" y="1"/>
                    <a:pt x="13" y="11"/>
                    <a:pt x="0" y="36"/>
                  </a:cubicBezTo>
                  <a:lnTo>
                    <a:pt x="98" y="69"/>
                  </a:lnTo>
                  <a:cubicBezTo>
                    <a:pt x="106" y="44"/>
                    <a:pt x="89" y="12"/>
                    <a:pt x="65" y="4"/>
                  </a:cubicBezTo>
                  <a:cubicBezTo>
                    <a:pt x="59" y="2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44"/>
            <p:cNvSpPr/>
            <p:nvPr/>
          </p:nvSpPr>
          <p:spPr>
            <a:xfrm>
              <a:off x="3522575" y="30350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46" y="0"/>
                  </a:moveTo>
                  <a:cubicBezTo>
                    <a:pt x="26" y="0"/>
                    <a:pt x="6" y="10"/>
                    <a:pt x="0" y="28"/>
                  </a:cubicBezTo>
                  <a:lnTo>
                    <a:pt x="97" y="68"/>
                  </a:lnTo>
                  <a:cubicBezTo>
                    <a:pt x="106" y="44"/>
                    <a:pt x="89" y="12"/>
                    <a:pt x="65" y="3"/>
                  </a:cubicBezTo>
                  <a:cubicBezTo>
                    <a:pt x="59" y="1"/>
                    <a:pt x="52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44"/>
            <p:cNvSpPr/>
            <p:nvPr/>
          </p:nvSpPr>
          <p:spPr>
            <a:xfrm>
              <a:off x="3530675" y="30259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4" y="1"/>
                  </a:moveTo>
                  <a:cubicBezTo>
                    <a:pt x="34" y="1"/>
                    <a:pt x="15" y="10"/>
                    <a:pt x="9" y="28"/>
                  </a:cubicBezTo>
                  <a:cubicBezTo>
                    <a:pt x="1" y="52"/>
                    <a:pt x="9" y="77"/>
                    <a:pt x="33" y="93"/>
                  </a:cubicBezTo>
                  <a:cubicBezTo>
                    <a:pt x="39" y="95"/>
                    <a:pt x="46" y="96"/>
                    <a:pt x="52" y="96"/>
                  </a:cubicBezTo>
                  <a:cubicBezTo>
                    <a:pt x="72" y="96"/>
                    <a:pt x="92" y="87"/>
                    <a:pt x="98" y="68"/>
                  </a:cubicBezTo>
                  <a:cubicBezTo>
                    <a:pt x="114" y="44"/>
                    <a:pt x="98" y="20"/>
                    <a:pt x="73" y="4"/>
                  </a:cubicBezTo>
                  <a:cubicBezTo>
                    <a:pt x="67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44"/>
            <p:cNvSpPr/>
            <p:nvPr/>
          </p:nvSpPr>
          <p:spPr>
            <a:xfrm>
              <a:off x="3528450" y="30213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17" y="0"/>
                  </a:moveTo>
                  <a:cubicBezTo>
                    <a:pt x="0" y="24"/>
                    <a:pt x="17" y="57"/>
                    <a:pt x="41" y="65"/>
                  </a:cubicBezTo>
                  <a:cubicBezTo>
                    <a:pt x="47" y="67"/>
                    <a:pt x="53" y="68"/>
                    <a:pt x="59" y="68"/>
                  </a:cubicBezTo>
                  <a:cubicBezTo>
                    <a:pt x="77" y="68"/>
                    <a:pt x="94" y="59"/>
                    <a:pt x="106" y="41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44"/>
            <p:cNvSpPr/>
            <p:nvPr/>
          </p:nvSpPr>
          <p:spPr>
            <a:xfrm>
              <a:off x="3521150" y="301792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25"/>
                    <a:pt x="17" y="57"/>
                    <a:pt x="41" y="73"/>
                  </a:cubicBezTo>
                  <a:cubicBezTo>
                    <a:pt x="47" y="75"/>
                    <a:pt x="53" y="76"/>
                    <a:pt x="59" y="76"/>
                  </a:cubicBezTo>
                  <a:cubicBezTo>
                    <a:pt x="77" y="76"/>
                    <a:pt x="94" y="67"/>
                    <a:pt x="106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4"/>
            <p:cNvSpPr/>
            <p:nvPr/>
          </p:nvSpPr>
          <p:spPr>
            <a:xfrm>
              <a:off x="3523175" y="30226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0" y="0"/>
                  </a:moveTo>
                  <a:cubicBezTo>
                    <a:pt x="41" y="0"/>
                    <a:pt x="23" y="14"/>
                    <a:pt x="17" y="31"/>
                  </a:cubicBezTo>
                  <a:cubicBezTo>
                    <a:pt x="1" y="56"/>
                    <a:pt x="17" y="80"/>
                    <a:pt x="41" y="96"/>
                  </a:cubicBezTo>
                  <a:cubicBezTo>
                    <a:pt x="47" y="98"/>
                    <a:pt x="54" y="99"/>
                    <a:pt x="60" y="99"/>
                  </a:cubicBezTo>
                  <a:cubicBezTo>
                    <a:pt x="80" y="99"/>
                    <a:pt x="100" y="90"/>
                    <a:pt x="106" y="72"/>
                  </a:cubicBezTo>
                  <a:cubicBezTo>
                    <a:pt x="114" y="47"/>
                    <a:pt x="106" y="15"/>
                    <a:pt x="82" y="7"/>
                  </a:cubicBezTo>
                  <a:cubicBezTo>
                    <a:pt x="75" y="2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44"/>
            <p:cNvSpPr/>
            <p:nvPr/>
          </p:nvSpPr>
          <p:spPr>
            <a:xfrm>
              <a:off x="3515875" y="30192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4" y="0"/>
                  </a:moveTo>
                  <a:cubicBezTo>
                    <a:pt x="35" y="0"/>
                    <a:pt x="15" y="9"/>
                    <a:pt x="9" y="27"/>
                  </a:cubicBezTo>
                  <a:cubicBezTo>
                    <a:pt x="1" y="60"/>
                    <a:pt x="9" y="84"/>
                    <a:pt x="33" y="100"/>
                  </a:cubicBezTo>
                  <a:cubicBezTo>
                    <a:pt x="37" y="102"/>
                    <a:pt x="42" y="102"/>
                    <a:pt x="47" y="102"/>
                  </a:cubicBezTo>
                  <a:cubicBezTo>
                    <a:pt x="68" y="102"/>
                    <a:pt x="91" y="88"/>
                    <a:pt x="98" y="68"/>
                  </a:cubicBezTo>
                  <a:cubicBezTo>
                    <a:pt x="114" y="44"/>
                    <a:pt x="98" y="19"/>
                    <a:pt x="74" y="3"/>
                  </a:cubicBezTo>
                  <a:cubicBezTo>
                    <a:pt x="68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44"/>
            <p:cNvSpPr/>
            <p:nvPr/>
          </p:nvSpPr>
          <p:spPr>
            <a:xfrm>
              <a:off x="3508375" y="30159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0" y="1"/>
                  </a:moveTo>
                  <a:cubicBezTo>
                    <a:pt x="41" y="1"/>
                    <a:pt x="23" y="14"/>
                    <a:pt x="17" y="32"/>
                  </a:cubicBezTo>
                  <a:cubicBezTo>
                    <a:pt x="1" y="56"/>
                    <a:pt x="9" y="88"/>
                    <a:pt x="41" y="97"/>
                  </a:cubicBezTo>
                  <a:cubicBezTo>
                    <a:pt x="48" y="101"/>
                    <a:pt x="55" y="103"/>
                    <a:pt x="61" y="103"/>
                  </a:cubicBezTo>
                  <a:cubicBezTo>
                    <a:pt x="78" y="103"/>
                    <a:pt x="94" y="90"/>
                    <a:pt x="106" y="72"/>
                  </a:cubicBezTo>
                  <a:cubicBezTo>
                    <a:pt x="114" y="48"/>
                    <a:pt x="106" y="15"/>
                    <a:pt x="82" y="7"/>
                  </a:cubicBezTo>
                  <a:cubicBezTo>
                    <a:pt x="75" y="3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44"/>
            <p:cNvSpPr/>
            <p:nvPr/>
          </p:nvSpPr>
          <p:spPr>
            <a:xfrm>
              <a:off x="3513850" y="30146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17" y="57"/>
                    <a:pt x="41" y="65"/>
                  </a:cubicBezTo>
                  <a:cubicBezTo>
                    <a:pt x="47" y="67"/>
                    <a:pt x="54" y="68"/>
                    <a:pt x="60" y="68"/>
                  </a:cubicBezTo>
                  <a:cubicBezTo>
                    <a:pt x="80" y="68"/>
                    <a:pt x="100" y="59"/>
                    <a:pt x="106" y="4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44"/>
            <p:cNvSpPr/>
            <p:nvPr/>
          </p:nvSpPr>
          <p:spPr>
            <a:xfrm>
              <a:off x="3510800" y="30215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7" y="0"/>
                  </a:moveTo>
                  <a:cubicBezTo>
                    <a:pt x="27" y="0"/>
                    <a:pt x="7" y="9"/>
                    <a:pt x="1" y="28"/>
                  </a:cubicBezTo>
                  <a:lnTo>
                    <a:pt x="90" y="68"/>
                  </a:lnTo>
                  <a:cubicBezTo>
                    <a:pt x="106" y="44"/>
                    <a:pt x="90" y="11"/>
                    <a:pt x="66" y="3"/>
                  </a:cubicBezTo>
                  <a:cubicBezTo>
                    <a:pt x="60" y="1"/>
                    <a:pt x="53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44"/>
            <p:cNvSpPr/>
            <p:nvPr/>
          </p:nvSpPr>
          <p:spPr>
            <a:xfrm>
              <a:off x="3518300" y="3024650"/>
              <a:ext cx="2475" cy="1800"/>
            </a:xfrm>
            <a:custGeom>
              <a:avLst/>
              <a:gdLst/>
              <a:ahLst/>
              <a:cxnLst/>
              <a:rect l="l" t="t" r="r" b="b"/>
              <a:pathLst>
                <a:path w="99" h="72" extrusionOk="0">
                  <a:moveTo>
                    <a:pt x="41" y="0"/>
                  </a:moveTo>
                  <a:cubicBezTo>
                    <a:pt x="21" y="0"/>
                    <a:pt x="7" y="14"/>
                    <a:pt x="1" y="31"/>
                  </a:cubicBezTo>
                  <a:lnTo>
                    <a:pt x="90" y="72"/>
                  </a:lnTo>
                  <a:cubicBezTo>
                    <a:pt x="98" y="47"/>
                    <a:pt x="90" y="15"/>
                    <a:pt x="66" y="7"/>
                  </a:cubicBezTo>
                  <a:cubicBezTo>
                    <a:pt x="57" y="2"/>
                    <a:pt x="48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4"/>
            <p:cNvSpPr/>
            <p:nvPr/>
          </p:nvSpPr>
          <p:spPr>
            <a:xfrm>
              <a:off x="3525600" y="302777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6" y="1"/>
                  </a:moveTo>
                  <a:cubicBezTo>
                    <a:pt x="27" y="1"/>
                    <a:pt x="7" y="10"/>
                    <a:pt x="1" y="28"/>
                  </a:cubicBezTo>
                  <a:lnTo>
                    <a:pt x="90" y="68"/>
                  </a:lnTo>
                  <a:cubicBezTo>
                    <a:pt x="106" y="44"/>
                    <a:pt x="90" y="20"/>
                    <a:pt x="66" y="4"/>
                  </a:cubicBezTo>
                  <a:cubicBezTo>
                    <a:pt x="60" y="2"/>
                    <a:pt x="53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44"/>
            <p:cNvSpPr/>
            <p:nvPr/>
          </p:nvSpPr>
          <p:spPr>
            <a:xfrm>
              <a:off x="3533925" y="3019050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54" y="1"/>
                  </a:moveTo>
                  <a:cubicBezTo>
                    <a:pt x="34" y="1"/>
                    <a:pt x="14" y="10"/>
                    <a:pt x="8" y="28"/>
                  </a:cubicBezTo>
                  <a:cubicBezTo>
                    <a:pt x="0" y="53"/>
                    <a:pt x="8" y="77"/>
                    <a:pt x="33" y="93"/>
                  </a:cubicBezTo>
                  <a:cubicBezTo>
                    <a:pt x="39" y="95"/>
                    <a:pt x="45" y="96"/>
                    <a:pt x="52" y="96"/>
                  </a:cubicBezTo>
                  <a:cubicBezTo>
                    <a:pt x="72" y="96"/>
                    <a:pt x="91" y="87"/>
                    <a:pt x="98" y="69"/>
                  </a:cubicBezTo>
                  <a:cubicBezTo>
                    <a:pt x="106" y="44"/>
                    <a:pt x="98" y="20"/>
                    <a:pt x="73" y="4"/>
                  </a:cubicBezTo>
                  <a:cubicBezTo>
                    <a:pt x="67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44"/>
            <p:cNvSpPr/>
            <p:nvPr/>
          </p:nvSpPr>
          <p:spPr>
            <a:xfrm>
              <a:off x="3531900" y="301447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5"/>
                    <a:pt x="8" y="49"/>
                    <a:pt x="33" y="65"/>
                  </a:cubicBezTo>
                  <a:cubicBezTo>
                    <a:pt x="39" y="67"/>
                    <a:pt x="45" y="68"/>
                    <a:pt x="52" y="68"/>
                  </a:cubicBezTo>
                  <a:cubicBezTo>
                    <a:pt x="72" y="68"/>
                    <a:pt x="91" y="59"/>
                    <a:pt x="97" y="41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4"/>
            <p:cNvSpPr/>
            <p:nvPr/>
          </p:nvSpPr>
          <p:spPr>
            <a:xfrm>
              <a:off x="3524800" y="301082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8" y="49"/>
                    <a:pt x="33" y="65"/>
                  </a:cubicBezTo>
                  <a:cubicBezTo>
                    <a:pt x="39" y="67"/>
                    <a:pt x="45" y="68"/>
                    <a:pt x="52" y="68"/>
                  </a:cubicBezTo>
                  <a:cubicBezTo>
                    <a:pt x="72" y="68"/>
                    <a:pt x="92" y="59"/>
                    <a:pt x="98" y="41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4"/>
            <p:cNvSpPr/>
            <p:nvPr/>
          </p:nvSpPr>
          <p:spPr>
            <a:xfrm>
              <a:off x="3526625" y="30154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1"/>
                  </a:moveTo>
                  <a:cubicBezTo>
                    <a:pt x="34" y="1"/>
                    <a:pt x="15" y="10"/>
                    <a:pt x="8" y="28"/>
                  </a:cubicBezTo>
                  <a:cubicBezTo>
                    <a:pt x="0" y="53"/>
                    <a:pt x="8" y="85"/>
                    <a:pt x="33" y="93"/>
                  </a:cubicBezTo>
                  <a:cubicBezTo>
                    <a:pt x="41" y="99"/>
                    <a:pt x="51" y="102"/>
                    <a:pt x="60" y="102"/>
                  </a:cubicBezTo>
                  <a:cubicBezTo>
                    <a:pt x="77" y="102"/>
                    <a:pt x="92" y="93"/>
                    <a:pt x="98" y="77"/>
                  </a:cubicBezTo>
                  <a:cubicBezTo>
                    <a:pt x="114" y="53"/>
                    <a:pt x="98" y="20"/>
                    <a:pt x="73" y="4"/>
                  </a:cubicBezTo>
                  <a:cubicBezTo>
                    <a:pt x="67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44"/>
            <p:cNvSpPr/>
            <p:nvPr/>
          </p:nvSpPr>
          <p:spPr>
            <a:xfrm>
              <a:off x="3519325" y="30118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49" y="0"/>
                  </a:moveTo>
                  <a:cubicBezTo>
                    <a:pt x="34" y="0"/>
                    <a:pt x="19" y="11"/>
                    <a:pt x="9" y="32"/>
                  </a:cubicBezTo>
                  <a:cubicBezTo>
                    <a:pt x="0" y="57"/>
                    <a:pt x="9" y="81"/>
                    <a:pt x="33" y="97"/>
                  </a:cubicBezTo>
                  <a:cubicBezTo>
                    <a:pt x="39" y="99"/>
                    <a:pt x="46" y="100"/>
                    <a:pt x="52" y="100"/>
                  </a:cubicBezTo>
                  <a:cubicBezTo>
                    <a:pt x="72" y="100"/>
                    <a:pt x="92" y="91"/>
                    <a:pt x="98" y="73"/>
                  </a:cubicBezTo>
                  <a:cubicBezTo>
                    <a:pt x="114" y="49"/>
                    <a:pt x="98" y="16"/>
                    <a:pt x="73" y="8"/>
                  </a:cubicBezTo>
                  <a:cubicBezTo>
                    <a:pt x="65" y="3"/>
                    <a:pt x="57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44"/>
            <p:cNvSpPr/>
            <p:nvPr/>
          </p:nvSpPr>
          <p:spPr>
            <a:xfrm>
              <a:off x="3512025" y="3008225"/>
              <a:ext cx="2875" cy="2700"/>
            </a:xfrm>
            <a:custGeom>
              <a:avLst/>
              <a:gdLst/>
              <a:ahLst/>
              <a:cxnLst/>
              <a:rect l="l" t="t" r="r" b="b"/>
              <a:pathLst>
                <a:path w="115" h="108" extrusionOk="0">
                  <a:moveTo>
                    <a:pt x="60" y="1"/>
                  </a:moveTo>
                  <a:cubicBezTo>
                    <a:pt x="41" y="1"/>
                    <a:pt x="20" y="14"/>
                    <a:pt x="9" y="32"/>
                  </a:cubicBezTo>
                  <a:cubicBezTo>
                    <a:pt x="1" y="56"/>
                    <a:pt x="9" y="88"/>
                    <a:pt x="33" y="105"/>
                  </a:cubicBezTo>
                  <a:cubicBezTo>
                    <a:pt x="39" y="106"/>
                    <a:pt x="45" y="107"/>
                    <a:pt x="51" y="107"/>
                  </a:cubicBezTo>
                  <a:cubicBezTo>
                    <a:pt x="71" y="107"/>
                    <a:pt x="92" y="97"/>
                    <a:pt x="98" y="72"/>
                  </a:cubicBezTo>
                  <a:cubicBezTo>
                    <a:pt x="114" y="48"/>
                    <a:pt x="106" y="15"/>
                    <a:pt x="82" y="7"/>
                  </a:cubicBezTo>
                  <a:cubicBezTo>
                    <a:pt x="75" y="3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44"/>
            <p:cNvSpPr/>
            <p:nvPr/>
          </p:nvSpPr>
          <p:spPr>
            <a:xfrm>
              <a:off x="3517500" y="300717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17" y="49"/>
                    <a:pt x="41" y="65"/>
                  </a:cubicBezTo>
                  <a:cubicBezTo>
                    <a:pt x="48" y="70"/>
                    <a:pt x="55" y="72"/>
                    <a:pt x="61" y="72"/>
                  </a:cubicBezTo>
                  <a:cubicBezTo>
                    <a:pt x="78" y="72"/>
                    <a:pt x="94" y="59"/>
                    <a:pt x="106" y="4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44"/>
            <p:cNvSpPr/>
            <p:nvPr/>
          </p:nvSpPr>
          <p:spPr>
            <a:xfrm>
              <a:off x="3514250" y="3013900"/>
              <a:ext cx="2675" cy="1825"/>
            </a:xfrm>
            <a:custGeom>
              <a:avLst/>
              <a:gdLst/>
              <a:ahLst/>
              <a:cxnLst/>
              <a:rect l="l" t="t" r="r" b="b"/>
              <a:pathLst>
                <a:path w="107" h="73" extrusionOk="0">
                  <a:moveTo>
                    <a:pt x="44" y="1"/>
                  </a:moveTo>
                  <a:cubicBezTo>
                    <a:pt x="25" y="1"/>
                    <a:pt x="7" y="14"/>
                    <a:pt x="1" y="32"/>
                  </a:cubicBezTo>
                  <a:lnTo>
                    <a:pt x="90" y="72"/>
                  </a:lnTo>
                  <a:cubicBezTo>
                    <a:pt x="106" y="48"/>
                    <a:pt x="90" y="15"/>
                    <a:pt x="66" y="7"/>
                  </a:cubicBezTo>
                  <a:cubicBezTo>
                    <a:pt x="59" y="3"/>
                    <a:pt x="5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4"/>
            <p:cNvSpPr/>
            <p:nvPr/>
          </p:nvSpPr>
          <p:spPr>
            <a:xfrm>
              <a:off x="3521550" y="30172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46" y="1"/>
                  </a:moveTo>
                  <a:cubicBezTo>
                    <a:pt x="27" y="1"/>
                    <a:pt x="7" y="10"/>
                    <a:pt x="1" y="28"/>
                  </a:cubicBezTo>
                  <a:lnTo>
                    <a:pt x="90" y="77"/>
                  </a:lnTo>
                  <a:cubicBezTo>
                    <a:pt x="98" y="53"/>
                    <a:pt x="90" y="20"/>
                    <a:pt x="66" y="4"/>
                  </a:cubicBezTo>
                  <a:cubicBezTo>
                    <a:pt x="59" y="2"/>
                    <a:pt x="53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4"/>
            <p:cNvSpPr/>
            <p:nvPr/>
          </p:nvSpPr>
          <p:spPr>
            <a:xfrm>
              <a:off x="3528850" y="302067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46" y="1"/>
                  </a:moveTo>
                  <a:cubicBezTo>
                    <a:pt x="26" y="1"/>
                    <a:pt x="7" y="10"/>
                    <a:pt x="1" y="28"/>
                  </a:cubicBezTo>
                  <a:lnTo>
                    <a:pt x="90" y="69"/>
                  </a:lnTo>
                  <a:cubicBezTo>
                    <a:pt x="98" y="44"/>
                    <a:pt x="90" y="20"/>
                    <a:pt x="65" y="4"/>
                  </a:cubicBezTo>
                  <a:cubicBezTo>
                    <a:pt x="59" y="2"/>
                    <a:pt x="53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44"/>
            <p:cNvSpPr/>
            <p:nvPr/>
          </p:nvSpPr>
          <p:spPr>
            <a:xfrm>
              <a:off x="3537375" y="3012325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47" y="1"/>
                  </a:moveTo>
                  <a:cubicBezTo>
                    <a:pt x="32" y="1"/>
                    <a:pt x="18" y="6"/>
                    <a:pt x="8" y="22"/>
                  </a:cubicBezTo>
                  <a:cubicBezTo>
                    <a:pt x="0" y="46"/>
                    <a:pt x="8" y="78"/>
                    <a:pt x="32" y="86"/>
                  </a:cubicBezTo>
                  <a:cubicBezTo>
                    <a:pt x="41" y="92"/>
                    <a:pt x="50" y="95"/>
                    <a:pt x="58" y="95"/>
                  </a:cubicBezTo>
                  <a:cubicBezTo>
                    <a:pt x="73" y="95"/>
                    <a:pt x="87" y="86"/>
                    <a:pt x="97" y="70"/>
                  </a:cubicBezTo>
                  <a:cubicBezTo>
                    <a:pt x="105" y="46"/>
                    <a:pt x="97" y="22"/>
                    <a:pt x="73" y="5"/>
                  </a:cubicBezTo>
                  <a:cubicBezTo>
                    <a:pt x="64" y="2"/>
                    <a:pt x="55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44"/>
            <p:cNvSpPr/>
            <p:nvPr/>
          </p:nvSpPr>
          <p:spPr>
            <a:xfrm>
              <a:off x="3535550" y="300757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16" y="1"/>
                  </a:moveTo>
                  <a:lnTo>
                    <a:pt x="16" y="1"/>
                  </a:lnTo>
                  <a:cubicBezTo>
                    <a:pt x="0" y="25"/>
                    <a:pt x="8" y="49"/>
                    <a:pt x="33" y="66"/>
                  </a:cubicBezTo>
                  <a:cubicBezTo>
                    <a:pt x="41" y="71"/>
                    <a:pt x="51" y="74"/>
                    <a:pt x="60" y="74"/>
                  </a:cubicBezTo>
                  <a:cubicBezTo>
                    <a:pt x="77" y="74"/>
                    <a:pt x="92" y="65"/>
                    <a:pt x="97" y="49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44"/>
            <p:cNvSpPr/>
            <p:nvPr/>
          </p:nvSpPr>
          <p:spPr>
            <a:xfrm>
              <a:off x="3528650" y="30035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9" y="1"/>
                  </a:moveTo>
                  <a:lnTo>
                    <a:pt x="9" y="1"/>
                  </a:lnTo>
                  <a:cubicBezTo>
                    <a:pt x="0" y="25"/>
                    <a:pt x="9" y="57"/>
                    <a:pt x="33" y="74"/>
                  </a:cubicBezTo>
                  <a:cubicBezTo>
                    <a:pt x="39" y="76"/>
                    <a:pt x="46" y="77"/>
                    <a:pt x="52" y="77"/>
                  </a:cubicBezTo>
                  <a:cubicBezTo>
                    <a:pt x="70" y="77"/>
                    <a:pt x="86" y="69"/>
                    <a:pt x="98" y="57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44"/>
            <p:cNvSpPr/>
            <p:nvPr/>
          </p:nvSpPr>
          <p:spPr>
            <a:xfrm>
              <a:off x="3530075" y="30083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6" y="1"/>
                  </a:moveTo>
                  <a:cubicBezTo>
                    <a:pt x="41" y="1"/>
                    <a:pt x="27" y="10"/>
                    <a:pt x="16" y="26"/>
                  </a:cubicBezTo>
                  <a:cubicBezTo>
                    <a:pt x="0" y="50"/>
                    <a:pt x="8" y="82"/>
                    <a:pt x="33" y="90"/>
                  </a:cubicBezTo>
                  <a:cubicBezTo>
                    <a:pt x="41" y="96"/>
                    <a:pt x="51" y="99"/>
                    <a:pt x="60" y="99"/>
                  </a:cubicBezTo>
                  <a:cubicBezTo>
                    <a:pt x="78" y="99"/>
                    <a:pt x="95" y="90"/>
                    <a:pt x="106" y="74"/>
                  </a:cubicBezTo>
                  <a:cubicBezTo>
                    <a:pt x="114" y="50"/>
                    <a:pt x="106" y="26"/>
                    <a:pt x="81" y="9"/>
                  </a:cubicBezTo>
                  <a:cubicBezTo>
                    <a:pt x="73" y="4"/>
                    <a:pt x="6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44"/>
            <p:cNvSpPr/>
            <p:nvPr/>
          </p:nvSpPr>
          <p:spPr>
            <a:xfrm>
              <a:off x="3522975" y="30045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1"/>
                  </a:moveTo>
                  <a:cubicBezTo>
                    <a:pt x="37" y="1"/>
                    <a:pt x="22" y="10"/>
                    <a:pt x="17" y="25"/>
                  </a:cubicBezTo>
                  <a:cubicBezTo>
                    <a:pt x="0" y="50"/>
                    <a:pt x="9" y="82"/>
                    <a:pt x="33" y="98"/>
                  </a:cubicBezTo>
                  <a:cubicBezTo>
                    <a:pt x="39" y="100"/>
                    <a:pt x="46" y="102"/>
                    <a:pt x="52" y="102"/>
                  </a:cubicBezTo>
                  <a:cubicBezTo>
                    <a:pt x="72" y="102"/>
                    <a:pt x="94" y="92"/>
                    <a:pt x="106" y="74"/>
                  </a:cubicBezTo>
                  <a:cubicBezTo>
                    <a:pt x="114" y="50"/>
                    <a:pt x="106" y="17"/>
                    <a:pt x="81" y="9"/>
                  </a:cubicBezTo>
                  <a:cubicBezTo>
                    <a:pt x="73" y="4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44"/>
            <p:cNvSpPr/>
            <p:nvPr/>
          </p:nvSpPr>
          <p:spPr>
            <a:xfrm>
              <a:off x="3515875" y="300067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4" y="1"/>
                  </a:moveTo>
                  <a:cubicBezTo>
                    <a:pt x="37" y="1"/>
                    <a:pt x="22" y="10"/>
                    <a:pt x="17" y="25"/>
                  </a:cubicBezTo>
                  <a:cubicBezTo>
                    <a:pt x="1" y="58"/>
                    <a:pt x="9" y="82"/>
                    <a:pt x="33" y="98"/>
                  </a:cubicBezTo>
                  <a:cubicBezTo>
                    <a:pt x="40" y="103"/>
                    <a:pt x="47" y="105"/>
                    <a:pt x="55" y="105"/>
                  </a:cubicBezTo>
                  <a:cubicBezTo>
                    <a:pt x="74" y="105"/>
                    <a:pt x="92" y="92"/>
                    <a:pt x="98" y="74"/>
                  </a:cubicBezTo>
                  <a:cubicBezTo>
                    <a:pt x="114" y="50"/>
                    <a:pt x="106" y="17"/>
                    <a:pt x="82" y="9"/>
                  </a:cubicBezTo>
                  <a:cubicBezTo>
                    <a:pt x="73" y="3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44"/>
            <p:cNvSpPr/>
            <p:nvPr/>
          </p:nvSpPr>
          <p:spPr>
            <a:xfrm>
              <a:off x="3521550" y="29996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7"/>
                    <a:pt x="33" y="74"/>
                  </a:cubicBezTo>
                  <a:cubicBezTo>
                    <a:pt x="39" y="76"/>
                    <a:pt x="46" y="77"/>
                    <a:pt x="52" y="77"/>
                  </a:cubicBezTo>
                  <a:cubicBezTo>
                    <a:pt x="72" y="77"/>
                    <a:pt x="92" y="67"/>
                    <a:pt x="98" y="4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44"/>
            <p:cNvSpPr/>
            <p:nvPr/>
          </p:nvSpPr>
          <p:spPr>
            <a:xfrm>
              <a:off x="3517900" y="3006375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42" y="0"/>
                  </a:moveTo>
                  <a:cubicBezTo>
                    <a:pt x="26" y="0"/>
                    <a:pt x="12" y="11"/>
                    <a:pt x="1" y="33"/>
                  </a:cubicBezTo>
                  <a:lnTo>
                    <a:pt x="90" y="73"/>
                  </a:lnTo>
                  <a:cubicBezTo>
                    <a:pt x="106" y="49"/>
                    <a:pt x="90" y="16"/>
                    <a:pt x="66" y="8"/>
                  </a:cubicBezTo>
                  <a:cubicBezTo>
                    <a:pt x="57" y="3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4"/>
            <p:cNvSpPr/>
            <p:nvPr/>
          </p:nvSpPr>
          <p:spPr>
            <a:xfrm>
              <a:off x="3525000" y="3010050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52" y="1"/>
                  </a:moveTo>
                  <a:cubicBezTo>
                    <a:pt x="32" y="1"/>
                    <a:pt x="12" y="14"/>
                    <a:pt x="0" y="32"/>
                  </a:cubicBezTo>
                  <a:lnTo>
                    <a:pt x="90" y="72"/>
                  </a:lnTo>
                  <a:cubicBezTo>
                    <a:pt x="106" y="48"/>
                    <a:pt x="98" y="23"/>
                    <a:pt x="73" y="7"/>
                  </a:cubicBezTo>
                  <a:cubicBezTo>
                    <a:pt x="67" y="3"/>
                    <a:pt x="5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44"/>
            <p:cNvSpPr/>
            <p:nvPr/>
          </p:nvSpPr>
          <p:spPr>
            <a:xfrm>
              <a:off x="3532100" y="30138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0"/>
                  </a:moveTo>
                  <a:cubicBezTo>
                    <a:pt x="34" y="0"/>
                    <a:pt x="12" y="9"/>
                    <a:pt x="0" y="27"/>
                  </a:cubicBezTo>
                  <a:lnTo>
                    <a:pt x="89" y="68"/>
                  </a:lnTo>
                  <a:cubicBezTo>
                    <a:pt x="106" y="44"/>
                    <a:pt x="98" y="19"/>
                    <a:pt x="73" y="3"/>
                  </a:cubicBezTo>
                  <a:cubicBezTo>
                    <a:pt x="67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44"/>
            <p:cNvSpPr/>
            <p:nvPr/>
          </p:nvSpPr>
          <p:spPr>
            <a:xfrm>
              <a:off x="3541025" y="300585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3" y="0"/>
                  </a:moveTo>
                  <a:cubicBezTo>
                    <a:pt x="36" y="0"/>
                    <a:pt x="21" y="6"/>
                    <a:pt x="16" y="21"/>
                  </a:cubicBezTo>
                  <a:cubicBezTo>
                    <a:pt x="0" y="45"/>
                    <a:pt x="8" y="70"/>
                    <a:pt x="32" y="86"/>
                  </a:cubicBezTo>
                  <a:cubicBezTo>
                    <a:pt x="41" y="92"/>
                    <a:pt x="51" y="94"/>
                    <a:pt x="60" y="94"/>
                  </a:cubicBezTo>
                  <a:cubicBezTo>
                    <a:pt x="77" y="94"/>
                    <a:pt x="92" y="85"/>
                    <a:pt x="97" y="70"/>
                  </a:cubicBezTo>
                  <a:cubicBezTo>
                    <a:pt x="114" y="54"/>
                    <a:pt x="105" y="21"/>
                    <a:pt x="81" y="5"/>
                  </a:cubicBezTo>
                  <a:cubicBezTo>
                    <a:pt x="72" y="2"/>
                    <a:pt x="6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44"/>
            <p:cNvSpPr/>
            <p:nvPr/>
          </p:nvSpPr>
          <p:spPr>
            <a:xfrm>
              <a:off x="3539400" y="3000900"/>
              <a:ext cx="2650" cy="1975"/>
            </a:xfrm>
            <a:custGeom>
              <a:avLst/>
              <a:gdLst/>
              <a:ahLst/>
              <a:cxnLst/>
              <a:rect l="l" t="t" r="r" b="b"/>
              <a:pathLst>
                <a:path w="106" h="79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5"/>
                    <a:pt x="8" y="57"/>
                    <a:pt x="33" y="73"/>
                  </a:cubicBezTo>
                  <a:cubicBezTo>
                    <a:pt x="41" y="76"/>
                    <a:pt x="51" y="78"/>
                    <a:pt x="61" y="78"/>
                  </a:cubicBezTo>
                  <a:cubicBezTo>
                    <a:pt x="78" y="78"/>
                    <a:pt x="95" y="72"/>
                    <a:pt x="106" y="57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44"/>
            <p:cNvSpPr/>
            <p:nvPr/>
          </p:nvSpPr>
          <p:spPr>
            <a:xfrm>
              <a:off x="3532700" y="2996625"/>
              <a:ext cx="2450" cy="1975"/>
            </a:xfrm>
            <a:custGeom>
              <a:avLst/>
              <a:gdLst/>
              <a:ahLst/>
              <a:cxnLst/>
              <a:rect l="l" t="t" r="r" b="b"/>
              <a:pathLst>
                <a:path w="98" h="79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8"/>
                    <a:pt x="33" y="74"/>
                  </a:cubicBezTo>
                  <a:cubicBezTo>
                    <a:pt x="39" y="77"/>
                    <a:pt x="47" y="79"/>
                    <a:pt x="56" y="79"/>
                  </a:cubicBezTo>
                  <a:cubicBezTo>
                    <a:pt x="71" y="79"/>
                    <a:pt x="88" y="73"/>
                    <a:pt x="98" y="5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44"/>
            <p:cNvSpPr/>
            <p:nvPr/>
          </p:nvSpPr>
          <p:spPr>
            <a:xfrm>
              <a:off x="3534125" y="30016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61" y="0"/>
                  </a:moveTo>
                  <a:cubicBezTo>
                    <a:pt x="41" y="0"/>
                    <a:pt x="20" y="8"/>
                    <a:pt x="8" y="20"/>
                  </a:cubicBezTo>
                  <a:cubicBezTo>
                    <a:pt x="0" y="44"/>
                    <a:pt x="8" y="77"/>
                    <a:pt x="25" y="93"/>
                  </a:cubicBezTo>
                  <a:cubicBezTo>
                    <a:pt x="34" y="96"/>
                    <a:pt x="44" y="98"/>
                    <a:pt x="53" y="98"/>
                  </a:cubicBezTo>
                  <a:cubicBezTo>
                    <a:pt x="71" y="98"/>
                    <a:pt x="87" y="92"/>
                    <a:pt x="98" y="77"/>
                  </a:cubicBezTo>
                  <a:cubicBezTo>
                    <a:pt x="106" y="52"/>
                    <a:pt x="98" y="20"/>
                    <a:pt x="81" y="4"/>
                  </a:cubicBezTo>
                  <a:cubicBezTo>
                    <a:pt x="75" y="1"/>
                    <a:pt x="6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4"/>
            <p:cNvSpPr/>
            <p:nvPr/>
          </p:nvSpPr>
          <p:spPr>
            <a:xfrm>
              <a:off x="3527025" y="29974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0" y="0"/>
                  </a:moveTo>
                  <a:cubicBezTo>
                    <a:pt x="44" y="0"/>
                    <a:pt x="27" y="9"/>
                    <a:pt x="17" y="25"/>
                  </a:cubicBezTo>
                  <a:cubicBezTo>
                    <a:pt x="1" y="49"/>
                    <a:pt x="9" y="81"/>
                    <a:pt x="33" y="90"/>
                  </a:cubicBezTo>
                  <a:cubicBezTo>
                    <a:pt x="42" y="95"/>
                    <a:pt x="51" y="98"/>
                    <a:pt x="61" y="98"/>
                  </a:cubicBezTo>
                  <a:cubicBezTo>
                    <a:pt x="78" y="98"/>
                    <a:pt x="96" y="89"/>
                    <a:pt x="106" y="73"/>
                  </a:cubicBezTo>
                  <a:cubicBezTo>
                    <a:pt x="114" y="49"/>
                    <a:pt x="106" y="17"/>
                    <a:pt x="82" y="9"/>
                  </a:cubicBezTo>
                  <a:cubicBezTo>
                    <a:pt x="76" y="3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4"/>
            <p:cNvSpPr/>
            <p:nvPr/>
          </p:nvSpPr>
          <p:spPr>
            <a:xfrm>
              <a:off x="3520125" y="2993175"/>
              <a:ext cx="2875" cy="2675"/>
            </a:xfrm>
            <a:custGeom>
              <a:avLst/>
              <a:gdLst/>
              <a:ahLst/>
              <a:cxnLst/>
              <a:rect l="l" t="t" r="r" b="b"/>
              <a:pathLst>
                <a:path w="115" h="107" extrusionOk="0">
                  <a:moveTo>
                    <a:pt x="56" y="1"/>
                  </a:moveTo>
                  <a:cubicBezTo>
                    <a:pt x="41" y="1"/>
                    <a:pt x="28" y="10"/>
                    <a:pt x="17" y="25"/>
                  </a:cubicBezTo>
                  <a:cubicBezTo>
                    <a:pt x="1" y="50"/>
                    <a:pt x="9" y="82"/>
                    <a:pt x="33" y="98"/>
                  </a:cubicBezTo>
                  <a:cubicBezTo>
                    <a:pt x="39" y="104"/>
                    <a:pt x="47" y="107"/>
                    <a:pt x="55" y="107"/>
                  </a:cubicBezTo>
                  <a:cubicBezTo>
                    <a:pt x="70" y="107"/>
                    <a:pt x="88" y="98"/>
                    <a:pt x="98" y="82"/>
                  </a:cubicBezTo>
                  <a:cubicBezTo>
                    <a:pt x="114" y="58"/>
                    <a:pt x="106" y="25"/>
                    <a:pt x="82" y="9"/>
                  </a:cubicBezTo>
                  <a:cubicBezTo>
                    <a:pt x="73" y="4"/>
                    <a:pt x="65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4"/>
            <p:cNvSpPr/>
            <p:nvPr/>
          </p:nvSpPr>
          <p:spPr>
            <a:xfrm>
              <a:off x="3525800" y="2992375"/>
              <a:ext cx="2675" cy="2075"/>
            </a:xfrm>
            <a:custGeom>
              <a:avLst/>
              <a:gdLst/>
              <a:ahLst/>
              <a:cxnLst/>
              <a:rect l="l" t="t" r="r" b="b"/>
              <a:pathLst>
                <a:path w="107" h="83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7"/>
                    <a:pt x="33" y="74"/>
                  </a:cubicBezTo>
                  <a:cubicBezTo>
                    <a:pt x="42" y="79"/>
                    <a:pt x="52" y="82"/>
                    <a:pt x="61" y="82"/>
                  </a:cubicBezTo>
                  <a:cubicBezTo>
                    <a:pt x="79" y="82"/>
                    <a:pt x="96" y="73"/>
                    <a:pt x="106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4"/>
            <p:cNvSpPr/>
            <p:nvPr/>
          </p:nvSpPr>
          <p:spPr>
            <a:xfrm>
              <a:off x="3521950" y="2999000"/>
              <a:ext cx="2475" cy="1925"/>
            </a:xfrm>
            <a:custGeom>
              <a:avLst/>
              <a:gdLst/>
              <a:ahLst/>
              <a:cxnLst/>
              <a:rect l="l" t="t" r="r" b="b"/>
              <a:pathLst>
                <a:path w="99" h="77" extrusionOk="0">
                  <a:moveTo>
                    <a:pt x="46" y="0"/>
                  </a:moveTo>
                  <a:cubicBezTo>
                    <a:pt x="27" y="0"/>
                    <a:pt x="7" y="9"/>
                    <a:pt x="1" y="28"/>
                  </a:cubicBezTo>
                  <a:lnTo>
                    <a:pt x="82" y="76"/>
                  </a:lnTo>
                  <a:cubicBezTo>
                    <a:pt x="98" y="52"/>
                    <a:pt x="90" y="19"/>
                    <a:pt x="66" y="3"/>
                  </a:cubicBezTo>
                  <a:cubicBezTo>
                    <a:pt x="60" y="1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44"/>
            <p:cNvSpPr/>
            <p:nvPr/>
          </p:nvSpPr>
          <p:spPr>
            <a:xfrm>
              <a:off x="3528850" y="30029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44" y="1"/>
                  </a:moveTo>
                  <a:cubicBezTo>
                    <a:pt x="28" y="1"/>
                    <a:pt x="11" y="10"/>
                    <a:pt x="1" y="26"/>
                  </a:cubicBezTo>
                  <a:lnTo>
                    <a:pt x="90" y="82"/>
                  </a:lnTo>
                  <a:cubicBezTo>
                    <a:pt x="98" y="58"/>
                    <a:pt x="90" y="26"/>
                    <a:pt x="65" y="9"/>
                  </a:cubicBezTo>
                  <a:cubicBezTo>
                    <a:pt x="60" y="4"/>
                    <a:pt x="5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44"/>
            <p:cNvSpPr/>
            <p:nvPr/>
          </p:nvSpPr>
          <p:spPr>
            <a:xfrm>
              <a:off x="3535950" y="300697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38" y="0"/>
                  </a:moveTo>
                  <a:cubicBezTo>
                    <a:pt x="21" y="0"/>
                    <a:pt x="6" y="9"/>
                    <a:pt x="0" y="25"/>
                  </a:cubicBezTo>
                  <a:lnTo>
                    <a:pt x="81" y="73"/>
                  </a:lnTo>
                  <a:cubicBezTo>
                    <a:pt x="98" y="49"/>
                    <a:pt x="89" y="25"/>
                    <a:pt x="65" y="9"/>
                  </a:cubicBezTo>
                  <a:cubicBezTo>
                    <a:pt x="57" y="3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44"/>
            <p:cNvSpPr/>
            <p:nvPr/>
          </p:nvSpPr>
          <p:spPr>
            <a:xfrm>
              <a:off x="3544875" y="2999600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52" y="0"/>
                  </a:moveTo>
                  <a:cubicBezTo>
                    <a:pt x="39" y="0"/>
                    <a:pt x="25" y="6"/>
                    <a:pt x="16" y="20"/>
                  </a:cubicBezTo>
                  <a:cubicBezTo>
                    <a:pt x="0" y="36"/>
                    <a:pt x="8" y="68"/>
                    <a:pt x="32" y="85"/>
                  </a:cubicBezTo>
                  <a:cubicBezTo>
                    <a:pt x="42" y="91"/>
                    <a:pt x="52" y="94"/>
                    <a:pt x="62" y="94"/>
                  </a:cubicBezTo>
                  <a:cubicBezTo>
                    <a:pt x="78" y="94"/>
                    <a:pt x="92" y="87"/>
                    <a:pt x="97" y="77"/>
                  </a:cubicBezTo>
                  <a:cubicBezTo>
                    <a:pt x="114" y="52"/>
                    <a:pt x="105" y="20"/>
                    <a:pt x="81" y="12"/>
                  </a:cubicBezTo>
                  <a:cubicBezTo>
                    <a:pt x="74" y="4"/>
                    <a:pt x="63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44"/>
            <p:cNvSpPr/>
            <p:nvPr/>
          </p:nvSpPr>
          <p:spPr>
            <a:xfrm>
              <a:off x="3543650" y="2994600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25"/>
                    <a:pt x="9" y="50"/>
                    <a:pt x="33" y="66"/>
                  </a:cubicBezTo>
                  <a:cubicBezTo>
                    <a:pt x="44" y="73"/>
                    <a:pt x="55" y="77"/>
                    <a:pt x="65" y="77"/>
                  </a:cubicBezTo>
                  <a:cubicBezTo>
                    <a:pt x="77" y="77"/>
                    <a:pt x="89" y="71"/>
                    <a:pt x="98" y="5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44"/>
            <p:cNvSpPr/>
            <p:nvPr/>
          </p:nvSpPr>
          <p:spPr>
            <a:xfrm>
              <a:off x="3537150" y="2989950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25"/>
                    <a:pt x="9" y="57"/>
                    <a:pt x="25" y="73"/>
                  </a:cubicBezTo>
                  <a:cubicBezTo>
                    <a:pt x="34" y="79"/>
                    <a:pt x="44" y="82"/>
                    <a:pt x="53" y="82"/>
                  </a:cubicBezTo>
                  <a:cubicBezTo>
                    <a:pt x="71" y="82"/>
                    <a:pt x="88" y="73"/>
                    <a:pt x="98" y="5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44"/>
            <p:cNvSpPr/>
            <p:nvPr/>
          </p:nvSpPr>
          <p:spPr>
            <a:xfrm>
              <a:off x="3538175" y="29950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1"/>
                  </a:moveTo>
                  <a:cubicBezTo>
                    <a:pt x="44" y="1"/>
                    <a:pt x="27" y="10"/>
                    <a:pt x="17" y="25"/>
                  </a:cubicBezTo>
                  <a:cubicBezTo>
                    <a:pt x="0" y="42"/>
                    <a:pt x="9" y="74"/>
                    <a:pt x="33" y="90"/>
                  </a:cubicBezTo>
                  <a:cubicBezTo>
                    <a:pt x="42" y="96"/>
                    <a:pt x="50" y="99"/>
                    <a:pt x="58" y="99"/>
                  </a:cubicBezTo>
                  <a:cubicBezTo>
                    <a:pt x="73" y="99"/>
                    <a:pt x="87" y="90"/>
                    <a:pt x="98" y="74"/>
                  </a:cubicBezTo>
                  <a:cubicBezTo>
                    <a:pt x="114" y="58"/>
                    <a:pt x="106" y="25"/>
                    <a:pt x="82" y="9"/>
                  </a:cubicBezTo>
                  <a:cubicBezTo>
                    <a:pt x="76" y="3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44"/>
            <p:cNvSpPr/>
            <p:nvPr/>
          </p:nvSpPr>
          <p:spPr>
            <a:xfrm>
              <a:off x="3531475" y="29904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9" y="1"/>
                  </a:moveTo>
                  <a:cubicBezTo>
                    <a:pt x="44" y="1"/>
                    <a:pt x="27" y="7"/>
                    <a:pt x="17" y="22"/>
                  </a:cubicBezTo>
                  <a:cubicBezTo>
                    <a:pt x="1" y="46"/>
                    <a:pt x="9" y="79"/>
                    <a:pt x="33" y="95"/>
                  </a:cubicBezTo>
                  <a:cubicBezTo>
                    <a:pt x="39" y="101"/>
                    <a:pt x="47" y="103"/>
                    <a:pt x="55" y="103"/>
                  </a:cubicBezTo>
                  <a:cubicBezTo>
                    <a:pt x="71" y="103"/>
                    <a:pt x="88" y="94"/>
                    <a:pt x="98" y="79"/>
                  </a:cubicBezTo>
                  <a:cubicBezTo>
                    <a:pt x="114" y="54"/>
                    <a:pt x="106" y="22"/>
                    <a:pt x="82" y="6"/>
                  </a:cubicBezTo>
                  <a:cubicBezTo>
                    <a:pt x="76" y="3"/>
                    <a:pt x="68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44"/>
            <p:cNvSpPr/>
            <p:nvPr/>
          </p:nvSpPr>
          <p:spPr>
            <a:xfrm>
              <a:off x="3524800" y="2985875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0" y="1"/>
                  </a:moveTo>
                  <a:cubicBezTo>
                    <a:pt x="44" y="1"/>
                    <a:pt x="27" y="10"/>
                    <a:pt x="17" y="26"/>
                  </a:cubicBezTo>
                  <a:cubicBezTo>
                    <a:pt x="0" y="50"/>
                    <a:pt x="0" y="82"/>
                    <a:pt x="25" y="99"/>
                  </a:cubicBezTo>
                  <a:cubicBezTo>
                    <a:pt x="33" y="104"/>
                    <a:pt x="43" y="107"/>
                    <a:pt x="53" y="107"/>
                  </a:cubicBezTo>
                  <a:cubicBezTo>
                    <a:pt x="70" y="107"/>
                    <a:pt x="87" y="98"/>
                    <a:pt x="98" y="82"/>
                  </a:cubicBezTo>
                  <a:cubicBezTo>
                    <a:pt x="114" y="58"/>
                    <a:pt x="106" y="26"/>
                    <a:pt x="81" y="9"/>
                  </a:cubicBezTo>
                  <a:cubicBezTo>
                    <a:pt x="76" y="4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44"/>
            <p:cNvSpPr/>
            <p:nvPr/>
          </p:nvSpPr>
          <p:spPr>
            <a:xfrm>
              <a:off x="3530675" y="298527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17" y="1"/>
                  </a:moveTo>
                  <a:cubicBezTo>
                    <a:pt x="1" y="25"/>
                    <a:pt x="1" y="58"/>
                    <a:pt x="25" y="74"/>
                  </a:cubicBezTo>
                  <a:cubicBezTo>
                    <a:pt x="33" y="80"/>
                    <a:pt x="43" y="82"/>
                    <a:pt x="53" y="82"/>
                  </a:cubicBezTo>
                  <a:cubicBezTo>
                    <a:pt x="70" y="82"/>
                    <a:pt x="87" y="73"/>
                    <a:pt x="98" y="5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4"/>
            <p:cNvSpPr/>
            <p:nvPr/>
          </p:nvSpPr>
          <p:spPr>
            <a:xfrm>
              <a:off x="3526225" y="2991775"/>
              <a:ext cx="2650" cy="2050"/>
            </a:xfrm>
            <a:custGeom>
              <a:avLst/>
              <a:gdLst/>
              <a:ahLst/>
              <a:cxnLst/>
              <a:rect l="l" t="t" r="r" b="b"/>
              <a:pathLst>
                <a:path w="106" h="82" extrusionOk="0">
                  <a:moveTo>
                    <a:pt x="45" y="0"/>
                  </a:moveTo>
                  <a:cubicBezTo>
                    <a:pt x="28" y="0"/>
                    <a:pt x="11" y="9"/>
                    <a:pt x="0" y="25"/>
                  </a:cubicBezTo>
                  <a:lnTo>
                    <a:pt x="89" y="81"/>
                  </a:lnTo>
                  <a:cubicBezTo>
                    <a:pt x="106" y="57"/>
                    <a:pt x="97" y="25"/>
                    <a:pt x="73" y="8"/>
                  </a:cubicBezTo>
                  <a:cubicBezTo>
                    <a:pt x="64" y="3"/>
                    <a:pt x="5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44"/>
            <p:cNvSpPr/>
            <p:nvPr/>
          </p:nvSpPr>
          <p:spPr>
            <a:xfrm>
              <a:off x="3533100" y="2996100"/>
              <a:ext cx="2475" cy="1975"/>
            </a:xfrm>
            <a:custGeom>
              <a:avLst/>
              <a:gdLst/>
              <a:ahLst/>
              <a:cxnLst/>
              <a:rect l="l" t="t" r="r" b="b"/>
              <a:pathLst>
                <a:path w="99" h="79" extrusionOk="0">
                  <a:moveTo>
                    <a:pt x="39" y="1"/>
                  </a:moveTo>
                  <a:cubicBezTo>
                    <a:pt x="25" y="1"/>
                    <a:pt x="11" y="7"/>
                    <a:pt x="1" y="22"/>
                  </a:cubicBezTo>
                  <a:lnTo>
                    <a:pt x="82" y="79"/>
                  </a:lnTo>
                  <a:cubicBezTo>
                    <a:pt x="98" y="54"/>
                    <a:pt x="90" y="22"/>
                    <a:pt x="66" y="6"/>
                  </a:cubicBezTo>
                  <a:cubicBezTo>
                    <a:pt x="57" y="3"/>
                    <a:pt x="48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44"/>
            <p:cNvSpPr/>
            <p:nvPr/>
          </p:nvSpPr>
          <p:spPr>
            <a:xfrm>
              <a:off x="3539800" y="300047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41" y="0"/>
                  </a:moveTo>
                  <a:cubicBezTo>
                    <a:pt x="27" y="0"/>
                    <a:pt x="10" y="7"/>
                    <a:pt x="0" y="17"/>
                  </a:cubicBezTo>
                  <a:lnTo>
                    <a:pt x="90" y="74"/>
                  </a:lnTo>
                  <a:cubicBezTo>
                    <a:pt x="98" y="50"/>
                    <a:pt x="90" y="25"/>
                    <a:pt x="65" y="9"/>
                  </a:cubicBezTo>
                  <a:cubicBezTo>
                    <a:pt x="59" y="3"/>
                    <a:pt x="50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44"/>
            <p:cNvSpPr/>
            <p:nvPr/>
          </p:nvSpPr>
          <p:spPr>
            <a:xfrm>
              <a:off x="3549125" y="2993625"/>
              <a:ext cx="2850" cy="2325"/>
            </a:xfrm>
            <a:custGeom>
              <a:avLst/>
              <a:gdLst/>
              <a:ahLst/>
              <a:cxnLst/>
              <a:rect l="l" t="t" r="r" b="b"/>
              <a:pathLst>
                <a:path w="114" h="93" extrusionOk="0">
                  <a:moveTo>
                    <a:pt x="54" y="0"/>
                  </a:moveTo>
                  <a:cubicBezTo>
                    <a:pt x="39" y="0"/>
                    <a:pt x="25" y="7"/>
                    <a:pt x="17" y="16"/>
                  </a:cubicBezTo>
                  <a:cubicBezTo>
                    <a:pt x="0" y="40"/>
                    <a:pt x="8" y="64"/>
                    <a:pt x="33" y="80"/>
                  </a:cubicBezTo>
                  <a:cubicBezTo>
                    <a:pt x="45" y="89"/>
                    <a:pt x="57" y="93"/>
                    <a:pt x="68" y="93"/>
                  </a:cubicBezTo>
                  <a:cubicBezTo>
                    <a:pt x="79" y="93"/>
                    <a:pt x="90" y="89"/>
                    <a:pt x="98" y="80"/>
                  </a:cubicBezTo>
                  <a:cubicBezTo>
                    <a:pt x="114" y="56"/>
                    <a:pt x="106" y="32"/>
                    <a:pt x="90" y="16"/>
                  </a:cubicBezTo>
                  <a:cubicBezTo>
                    <a:pt x="79" y="5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44"/>
            <p:cNvSpPr/>
            <p:nvPr/>
          </p:nvSpPr>
          <p:spPr>
            <a:xfrm>
              <a:off x="3548300" y="2988525"/>
              <a:ext cx="2275" cy="2075"/>
            </a:xfrm>
            <a:custGeom>
              <a:avLst/>
              <a:gdLst/>
              <a:ahLst/>
              <a:cxnLst/>
              <a:rect l="l" t="t" r="r" b="b"/>
              <a:pathLst>
                <a:path w="91" h="83" extrusionOk="0">
                  <a:moveTo>
                    <a:pt x="17" y="1"/>
                  </a:moveTo>
                  <a:cubicBezTo>
                    <a:pt x="1" y="25"/>
                    <a:pt x="1" y="49"/>
                    <a:pt x="25" y="74"/>
                  </a:cubicBezTo>
                  <a:cubicBezTo>
                    <a:pt x="34" y="80"/>
                    <a:pt x="45" y="82"/>
                    <a:pt x="55" y="82"/>
                  </a:cubicBezTo>
                  <a:cubicBezTo>
                    <a:pt x="71" y="82"/>
                    <a:pt x="85" y="76"/>
                    <a:pt x="90" y="6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44"/>
            <p:cNvSpPr/>
            <p:nvPr/>
          </p:nvSpPr>
          <p:spPr>
            <a:xfrm>
              <a:off x="3542025" y="2983450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8"/>
                    <a:pt x="25" y="74"/>
                  </a:cubicBezTo>
                  <a:cubicBezTo>
                    <a:pt x="36" y="81"/>
                    <a:pt x="48" y="85"/>
                    <a:pt x="60" y="85"/>
                  </a:cubicBezTo>
                  <a:cubicBezTo>
                    <a:pt x="75" y="85"/>
                    <a:pt x="89" y="79"/>
                    <a:pt x="98" y="6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4"/>
            <p:cNvSpPr/>
            <p:nvPr/>
          </p:nvSpPr>
          <p:spPr>
            <a:xfrm>
              <a:off x="3542825" y="2988650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50" y="1"/>
                  </a:moveTo>
                  <a:cubicBezTo>
                    <a:pt x="38" y="1"/>
                    <a:pt x="26" y="7"/>
                    <a:pt x="17" y="20"/>
                  </a:cubicBezTo>
                  <a:cubicBezTo>
                    <a:pt x="1" y="44"/>
                    <a:pt x="1" y="69"/>
                    <a:pt x="25" y="85"/>
                  </a:cubicBezTo>
                  <a:cubicBezTo>
                    <a:pt x="36" y="92"/>
                    <a:pt x="47" y="96"/>
                    <a:pt x="57" y="96"/>
                  </a:cubicBezTo>
                  <a:cubicBezTo>
                    <a:pt x="70" y="96"/>
                    <a:pt x="81" y="90"/>
                    <a:pt x="90" y="77"/>
                  </a:cubicBezTo>
                  <a:cubicBezTo>
                    <a:pt x="106" y="61"/>
                    <a:pt x="106" y="28"/>
                    <a:pt x="82" y="12"/>
                  </a:cubicBezTo>
                  <a:cubicBezTo>
                    <a:pt x="71" y="5"/>
                    <a:pt x="60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44"/>
            <p:cNvSpPr/>
            <p:nvPr/>
          </p:nvSpPr>
          <p:spPr>
            <a:xfrm>
              <a:off x="3536350" y="29837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7" y="1"/>
                  </a:moveTo>
                  <a:cubicBezTo>
                    <a:pt x="41" y="1"/>
                    <a:pt x="26" y="9"/>
                    <a:pt x="17" y="23"/>
                  </a:cubicBezTo>
                  <a:cubicBezTo>
                    <a:pt x="1" y="48"/>
                    <a:pt x="1" y="72"/>
                    <a:pt x="25" y="88"/>
                  </a:cubicBezTo>
                  <a:cubicBezTo>
                    <a:pt x="36" y="96"/>
                    <a:pt x="47" y="100"/>
                    <a:pt x="58" y="100"/>
                  </a:cubicBezTo>
                  <a:cubicBezTo>
                    <a:pt x="71" y="100"/>
                    <a:pt x="84" y="94"/>
                    <a:pt x="98" y="80"/>
                  </a:cubicBezTo>
                  <a:cubicBezTo>
                    <a:pt x="114" y="56"/>
                    <a:pt x="106" y="32"/>
                    <a:pt x="90" y="15"/>
                  </a:cubicBezTo>
                  <a:cubicBezTo>
                    <a:pt x="80" y="5"/>
                    <a:pt x="68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44"/>
            <p:cNvSpPr/>
            <p:nvPr/>
          </p:nvSpPr>
          <p:spPr>
            <a:xfrm>
              <a:off x="3529875" y="29788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1" y="0"/>
                  </a:moveTo>
                  <a:cubicBezTo>
                    <a:pt x="44" y="0"/>
                    <a:pt x="27" y="9"/>
                    <a:pt x="16" y="25"/>
                  </a:cubicBezTo>
                  <a:cubicBezTo>
                    <a:pt x="0" y="41"/>
                    <a:pt x="0" y="82"/>
                    <a:pt x="24" y="98"/>
                  </a:cubicBezTo>
                  <a:cubicBezTo>
                    <a:pt x="30" y="104"/>
                    <a:pt x="39" y="106"/>
                    <a:pt x="49" y="106"/>
                  </a:cubicBezTo>
                  <a:cubicBezTo>
                    <a:pt x="66" y="106"/>
                    <a:pt x="87" y="97"/>
                    <a:pt x="97" y="82"/>
                  </a:cubicBezTo>
                  <a:cubicBezTo>
                    <a:pt x="114" y="57"/>
                    <a:pt x="114" y="25"/>
                    <a:pt x="89" y="9"/>
                  </a:cubicBezTo>
                  <a:cubicBezTo>
                    <a:pt x="81" y="3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44"/>
            <p:cNvSpPr/>
            <p:nvPr/>
          </p:nvSpPr>
          <p:spPr>
            <a:xfrm>
              <a:off x="3535750" y="297840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25" y="0"/>
                  </a:moveTo>
                  <a:cubicBezTo>
                    <a:pt x="0" y="25"/>
                    <a:pt x="8" y="57"/>
                    <a:pt x="25" y="73"/>
                  </a:cubicBezTo>
                  <a:cubicBezTo>
                    <a:pt x="35" y="81"/>
                    <a:pt x="48" y="85"/>
                    <a:pt x="60" y="85"/>
                  </a:cubicBezTo>
                  <a:cubicBezTo>
                    <a:pt x="75" y="85"/>
                    <a:pt x="89" y="79"/>
                    <a:pt x="97" y="65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44"/>
            <p:cNvSpPr/>
            <p:nvPr/>
          </p:nvSpPr>
          <p:spPr>
            <a:xfrm>
              <a:off x="3531075" y="2984675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46" y="0"/>
                  </a:moveTo>
                  <a:cubicBezTo>
                    <a:pt x="28" y="0"/>
                    <a:pt x="11" y="9"/>
                    <a:pt x="1" y="25"/>
                  </a:cubicBezTo>
                  <a:lnTo>
                    <a:pt x="82" y="82"/>
                  </a:lnTo>
                  <a:cubicBezTo>
                    <a:pt x="98" y="57"/>
                    <a:pt x="90" y="25"/>
                    <a:pt x="74" y="9"/>
                  </a:cubicBezTo>
                  <a:cubicBezTo>
                    <a:pt x="65" y="3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44"/>
            <p:cNvSpPr/>
            <p:nvPr/>
          </p:nvSpPr>
          <p:spPr>
            <a:xfrm>
              <a:off x="3537575" y="29894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38" y="0"/>
                  </a:moveTo>
                  <a:cubicBezTo>
                    <a:pt x="23" y="0"/>
                    <a:pt x="9" y="6"/>
                    <a:pt x="0" y="19"/>
                  </a:cubicBezTo>
                  <a:lnTo>
                    <a:pt x="81" y="76"/>
                  </a:lnTo>
                  <a:cubicBezTo>
                    <a:pt x="97" y="60"/>
                    <a:pt x="89" y="28"/>
                    <a:pt x="73" y="11"/>
                  </a:cubicBezTo>
                  <a:cubicBezTo>
                    <a:pt x="62" y="4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44"/>
            <p:cNvSpPr/>
            <p:nvPr/>
          </p:nvSpPr>
          <p:spPr>
            <a:xfrm>
              <a:off x="3544050" y="29941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38" y="0"/>
                  </a:moveTo>
                  <a:cubicBezTo>
                    <a:pt x="23" y="0"/>
                    <a:pt x="10" y="7"/>
                    <a:pt x="1" y="20"/>
                  </a:cubicBezTo>
                  <a:lnTo>
                    <a:pt x="82" y="77"/>
                  </a:lnTo>
                  <a:cubicBezTo>
                    <a:pt x="98" y="60"/>
                    <a:pt x="90" y="28"/>
                    <a:pt x="74" y="12"/>
                  </a:cubicBezTo>
                  <a:cubicBezTo>
                    <a:pt x="63" y="4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44"/>
            <p:cNvSpPr/>
            <p:nvPr/>
          </p:nvSpPr>
          <p:spPr>
            <a:xfrm>
              <a:off x="3553775" y="2988025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49" y="0"/>
                  </a:moveTo>
                  <a:cubicBezTo>
                    <a:pt x="37" y="0"/>
                    <a:pt x="25" y="4"/>
                    <a:pt x="17" y="13"/>
                  </a:cubicBezTo>
                  <a:cubicBezTo>
                    <a:pt x="1" y="37"/>
                    <a:pt x="9" y="61"/>
                    <a:pt x="25" y="86"/>
                  </a:cubicBezTo>
                  <a:cubicBezTo>
                    <a:pt x="36" y="93"/>
                    <a:pt x="47" y="97"/>
                    <a:pt x="57" y="97"/>
                  </a:cubicBezTo>
                  <a:cubicBezTo>
                    <a:pt x="70" y="97"/>
                    <a:pt x="81" y="91"/>
                    <a:pt x="90" y="77"/>
                  </a:cubicBezTo>
                  <a:cubicBezTo>
                    <a:pt x="106" y="61"/>
                    <a:pt x="106" y="37"/>
                    <a:pt x="82" y="13"/>
                  </a:cubicBezTo>
                  <a:cubicBezTo>
                    <a:pt x="74" y="4"/>
                    <a:pt x="6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44"/>
            <p:cNvSpPr/>
            <p:nvPr/>
          </p:nvSpPr>
          <p:spPr>
            <a:xfrm>
              <a:off x="3553175" y="29828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17" y="1"/>
                  </a:moveTo>
                  <a:cubicBezTo>
                    <a:pt x="0" y="25"/>
                    <a:pt x="0" y="49"/>
                    <a:pt x="25" y="74"/>
                  </a:cubicBezTo>
                  <a:cubicBezTo>
                    <a:pt x="33" y="82"/>
                    <a:pt x="45" y="86"/>
                    <a:pt x="57" y="86"/>
                  </a:cubicBezTo>
                  <a:cubicBezTo>
                    <a:pt x="69" y="86"/>
                    <a:pt x="82" y="82"/>
                    <a:pt x="90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4"/>
            <p:cNvSpPr/>
            <p:nvPr/>
          </p:nvSpPr>
          <p:spPr>
            <a:xfrm>
              <a:off x="3547300" y="2977375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25" y="1"/>
                  </a:moveTo>
                  <a:cubicBezTo>
                    <a:pt x="0" y="25"/>
                    <a:pt x="0" y="49"/>
                    <a:pt x="25" y="74"/>
                  </a:cubicBezTo>
                  <a:cubicBezTo>
                    <a:pt x="33" y="82"/>
                    <a:pt x="45" y="86"/>
                    <a:pt x="58" y="86"/>
                  </a:cubicBezTo>
                  <a:cubicBezTo>
                    <a:pt x="71" y="86"/>
                    <a:pt x="85" y="82"/>
                    <a:pt x="98" y="74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44"/>
            <p:cNvSpPr/>
            <p:nvPr/>
          </p:nvSpPr>
          <p:spPr>
            <a:xfrm>
              <a:off x="3547700" y="298267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4" y="0"/>
                  </a:moveTo>
                  <a:cubicBezTo>
                    <a:pt x="39" y="0"/>
                    <a:pt x="26" y="7"/>
                    <a:pt x="17" y="16"/>
                  </a:cubicBezTo>
                  <a:cubicBezTo>
                    <a:pt x="1" y="32"/>
                    <a:pt x="1" y="64"/>
                    <a:pt x="25" y="89"/>
                  </a:cubicBezTo>
                  <a:cubicBezTo>
                    <a:pt x="32" y="96"/>
                    <a:pt x="43" y="100"/>
                    <a:pt x="54" y="100"/>
                  </a:cubicBezTo>
                  <a:cubicBezTo>
                    <a:pt x="67" y="100"/>
                    <a:pt x="81" y="94"/>
                    <a:pt x="90" y="81"/>
                  </a:cubicBezTo>
                  <a:cubicBezTo>
                    <a:pt x="106" y="64"/>
                    <a:pt x="106" y="32"/>
                    <a:pt x="90" y="16"/>
                  </a:cubicBezTo>
                  <a:cubicBezTo>
                    <a:pt x="79" y="5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44"/>
            <p:cNvSpPr/>
            <p:nvPr/>
          </p:nvSpPr>
          <p:spPr>
            <a:xfrm>
              <a:off x="3541625" y="29773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1"/>
                  </a:moveTo>
                  <a:cubicBezTo>
                    <a:pt x="39" y="1"/>
                    <a:pt x="25" y="7"/>
                    <a:pt x="17" y="20"/>
                  </a:cubicBezTo>
                  <a:cubicBezTo>
                    <a:pt x="0" y="36"/>
                    <a:pt x="0" y="69"/>
                    <a:pt x="17" y="93"/>
                  </a:cubicBezTo>
                  <a:cubicBezTo>
                    <a:pt x="26" y="99"/>
                    <a:pt x="36" y="102"/>
                    <a:pt x="47" y="102"/>
                  </a:cubicBezTo>
                  <a:cubicBezTo>
                    <a:pt x="63" y="102"/>
                    <a:pt x="79" y="95"/>
                    <a:pt x="90" y="85"/>
                  </a:cubicBezTo>
                  <a:cubicBezTo>
                    <a:pt x="114" y="60"/>
                    <a:pt x="106" y="28"/>
                    <a:pt x="90" y="12"/>
                  </a:cubicBez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44"/>
            <p:cNvSpPr/>
            <p:nvPr/>
          </p:nvSpPr>
          <p:spPr>
            <a:xfrm>
              <a:off x="3535325" y="2971825"/>
              <a:ext cx="3075" cy="2750"/>
            </a:xfrm>
            <a:custGeom>
              <a:avLst/>
              <a:gdLst/>
              <a:ahLst/>
              <a:cxnLst/>
              <a:rect l="l" t="t" r="r" b="b"/>
              <a:pathLst>
                <a:path w="123" h="110" extrusionOk="0">
                  <a:moveTo>
                    <a:pt x="66" y="1"/>
                  </a:moveTo>
                  <a:cubicBezTo>
                    <a:pt x="51" y="1"/>
                    <a:pt x="34" y="7"/>
                    <a:pt x="25" y="20"/>
                  </a:cubicBezTo>
                  <a:cubicBezTo>
                    <a:pt x="1" y="44"/>
                    <a:pt x="9" y="77"/>
                    <a:pt x="25" y="101"/>
                  </a:cubicBezTo>
                  <a:cubicBezTo>
                    <a:pt x="34" y="107"/>
                    <a:pt x="44" y="110"/>
                    <a:pt x="53" y="110"/>
                  </a:cubicBezTo>
                  <a:cubicBezTo>
                    <a:pt x="71" y="110"/>
                    <a:pt x="88" y="101"/>
                    <a:pt x="98" y="85"/>
                  </a:cubicBezTo>
                  <a:cubicBezTo>
                    <a:pt x="123" y="69"/>
                    <a:pt x="123" y="36"/>
                    <a:pt x="98" y="12"/>
                  </a:cubicBezTo>
                  <a:cubicBezTo>
                    <a:pt x="91" y="5"/>
                    <a:pt x="79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44"/>
            <p:cNvSpPr/>
            <p:nvPr/>
          </p:nvSpPr>
          <p:spPr>
            <a:xfrm>
              <a:off x="3541425" y="2971900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25" y="1"/>
                  </a:moveTo>
                  <a:cubicBezTo>
                    <a:pt x="0" y="25"/>
                    <a:pt x="0" y="58"/>
                    <a:pt x="25" y="74"/>
                  </a:cubicBezTo>
                  <a:cubicBezTo>
                    <a:pt x="32" y="81"/>
                    <a:pt x="42" y="85"/>
                    <a:pt x="54" y="85"/>
                  </a:cubicBezTo>
                  <a:cubicBezTo>
                    <a:pt x="68" y="85"/>
                    <a:pt x="84" y="79"/>
                    <a:pt x="98" y="66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44"/>
            <p:cNvSpPr/>
            <p:nvPr/>
          </p:nvSpPr>
          <p:spPr>
            <a:xfrm>
              <a:off x="3536350" y="297790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37" y="1"/>
                  </a:moveTo>
                  <a:cubicBezTo>
                    <a:pt x="23" y="1"/>
                    <a:pt x="9" y="7"/>
                    <a:pt x="1" y="20"/>
                  </a:cubicBezTo>
                  <a:lnTo>
                    <a:pt x="73" y="85"/>
                  </a:lnTo>
                  <a:cubicBezTo>
                    <a:pt x="90" y="61"/>
                    <a:pt x="90" y="28"/>
                    <a:pt x="65" y="12"/>
                  </a:cubicBezTo>
                  <a:cubicBezTo>
                    <a:pt x="58" y="5"/>
                    <a:pt x="48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4"/>
            <p:cNvSpPr/>
            <p:nvPr/>
          </p:nvSpPr>
          <p:spPr>
            <a:xfrm>
              <a:off x="3542425" y="2982975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38" y="1"/>
                  </a:moveTo>
                  <a:cubicBezTo>
                    <a:pt x="24" y="1"/>
                    <a:pt x="10" y="7"/>
                    <a:pt x="1" y="20"/>
                  </a:cubicBezTo>
                  <a:lnTo>
                    <a:pt x="82" y="85"/>
                  </a:lnTo>
                  <a:cubicBezTo>
                    <a:pt x="98" y="61"/>
                    <a:pt x="90" y="36"/>
                    <a:pt x="74" y="12"/>
                  </a:cubicBezTo>
                  <a:cubicBezTo>
                    <a:pt x="63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44"/>
            <p:cNvSpPr/>
            <p:nvPr/>
          </p:nvSpPr>
          <p:spPr>
            <a:xfrm>
              <a:off x="3548725" y="2988225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33" y="1"/>
                  </a:moveTo>
                  <a:cubicBezTo>
                    <a:pt x="20" y="1"/>
                    <a:pt x="8" y="5"/>
                    <a:pt x="0" y="13"/>
                  </a:cubicBezTo>
                  <a:lnTo>
                    <a:pt x="73" y="78"/>
                  </a:lnTo>
                  <a:cubicBezTo>
                    <a:pt x="89" y="53"/>
                    <a:pt x="89" y="29"/>
                    <a:pt x="65" y="13"/>
                  </a:cubicBezTo>
                  <a:cubicBezTo>
                    <a:pt x="57" y="5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44"/>
            <p:cNvSpPr/>
            <p:nvPr/>
          </p:nvSpPr>
          <p:spPr>
            <a:xfrm>
              <a:off x="3558650" y="2982825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41" y="1"/>
                  </a:moveTo>
                  <a:cubicBezTo>
                    <a:pt x="31" y="1"/>
                    <a:pt x="23" y="4"/>
                    <a:pt x="17" y="10"/>
                  </a:cubicBezTo>
                  <a:cubicBezTo>
                    <a:pt x="0" y="34"/>
                    <a:pt x="8" y="58"/>
                    <a:pt x="25" y="83"/>
                  </a:cubicBezTo>
                  <a:cubicBezTo>
                    <a:pt x="33" y="91"/>
                    <a:pt x="45" y="95"/>
                    <a:pt x="57" y="95"/>
                  </a:cubicBezTo>
                  <a:cubicBezTo>
                    <a:pt x="69" y="95"/>
                    <a:pt x="81" y="91"/>
                    <a:pt x="90" y="83"/>
                  </a:cubicBezTo>
                  <a:cubicBezTo>
                    <a:pt x="106" y="67"/>
                    <a:pt x="106" y="42"/>
                    <a:pt x="90" y="18"/>
                  </a:cubicBezTo>
                  <a:cubicBezTo>
                    <a:pt x="75" y="8"/>
                    <a:pt x="5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44"/>
            <p:cNvSpPr/>
            <p:nvPr/>
          </p:nvSpPr>
          <p:spPr>
            <a:xfrm>
              <a:off x="3558650" y="2977775"/>
              <a:ext cx="2050" cy="2075"/>
            </a:xfrm>
            <a:custGeom>
              <a:avLst/>
              <a:gdLst/>
              <a:ahLst/>
              <a:cxnLst/>
              <a:rect l="l" t="t" r="r" b="b"/>
              <a:pathLst>
                <a:path w="82" h="83" extrusionOk="0">
                  <a:moveTo>
                    <a:pt x="17" y="1"/>
                  </a:moveTo>
                  <a:cubicBezTo>
                    <a:pt x="0" y="17"/>
                    <a:pt x="0" y="41"/>
                    <a:pt x="17" y="66"/>
                  </a:cubicBezTo>
                  <a:cubicBezTo>
                    <a:pt x="27" y="76"/>
                    <a:pt x="43" y="83"/>
                    <a:pt x="58" y="83"/>
                  </a:cubicBezTo>
                  <a:cubicBezTo>
                    <a:pt x="67" y="83"/>
                    <a:pt x="75" y="80"/>
                    <a:pt x="81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44"/>
            <p:cNvSpPr/>
            <p:nvPr/>
          </p:nvSpPr>
          <p:spPr>
            <a:xfrm>
              <a:off x="3553175" y="297170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17" y="1"/>
                  </a:moveTo>
                  <a:cubicBezTo>
                    <a:pt x="0" y="17"/>
                    <a:pt x="0" y="49"/>
                    <a:pt x="17" y="74"/>
                  </a:cubicBezTo>
                  <a:cubicBezTo>
                    <a:pt x="26" y="83"/>
                    <a:pt x="39" y="89"/>
                    <a:pt x="54" y="89"/>
                  </a:cubicBezTo>
                  <a:cubicBezTo>
                    <a:pt x="66" y="89"/>
                    <a:pt x="79" y="85"/>
                    <a:pt x="90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44"/>
            <p:cNvSpPr/>
            <p:nvPr/>
          </p:nvSpPr>
          <p:spPr>
            <a:xfrm>
              <a:off x="3552975" y="29770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6" y="1"/>
                  </a:moveTo>
                  <a:cubicBezTo>
                    <a:pt x="43" y="1"/>
                    <a:pt x="29" y="5"/>
                    <a:pt x="17" y="13"/>
                  </a:cubicBezTo>
                  <a:cubicBezTo>
                    <a:pt x="0" y="29"/>
                    <a:pt x="0" y="61"/>
                    <a:pt x="25" y="86"/>
                  </a:cubicBezTo>
                  <a:cubicBezTo>
                    <a:pt x="33" y="94"/>
                    <a:pt x="45" y="98"/>
                    <a:pt x="57" y="98"/>
                  </a:cubicBezTo>
                  <a:cubicBezTo>
                    <a:pt x="69" y="98"/>
                    <a:pt x="81" y="94"/>
                    <a:pt x="90" y="86"/>
                  </a:cubicBezTo>
                  <a:cubicBezTo>
                    <a:pt x="106" y="61"/>
                    <a:pt x="106" y="37"/>
                    <a:pt x="90" y="13"/>
                  </a:cubicBezTo>
                  <a:cubicBezTo>
                    <a:pt x="81" y="5"/>
                    <a:pt x="69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44"/>
            <p:cNvSpPr/>
            <p:nvPr/>
          </p:nvSpPr>
          <p:spPr>
            <a:xfrm>
              <a:off x="3547300" y="297120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7" y="0"/>
                  </a:moveTo>
                  <a:cubicBezTo>
                    <a:pt x="45" y="0"/>
                    <a:pt x="33" y="5"/>
                    <a:pt x="25" y="13"/>
                  </a:cubicBezTo>
                  <a:cubicBezTo>
                    <a:pt x="0" y="37"/>
                    <a:pt x="0" y="69"/>
                    <a:pt x="17" y="86"/>
                  </a:cubicBezTo>
                  <a:cubicBezTo>
                    <a:pt x="29" y="98"/>
                    <a:pt x="43" y="104"/>
                    <a:pt x="56" y="104"/>
                  </a:cubicBezTo>
                  <a:cubicBezTo>
                    <a:pt x="69" y="104"/>
                    <a:pt x="81" y="98"/>
                    <a:pt x="90" y="86"/>
                  </a:cubicBezTo>
                  <a:cubicBezTo>
                    <a:pt x="114" y="69"/>
                    <a:pt x="114" y="37"/>
                    <a:pt x="90" y="13"/>
                  </a:cubicBezTo>
                  <a:cubicBezTo>
                    <a:pt x="81" y="5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44"/>
            <p:cNvSpPr/>
            <p:nvPr/>
          </p:nvSpPr>
          <p:spPr>
            <a:xfrm>
              <a:off x="3541625" y="29653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5" y="0"/>
                  </a:moveTo>
                  <a:cubicBezTo>
                    <a:pt x="50" y="0"/>
                    <a:pt x="34" y="6"/>
                    <a:pt x="25" y="20"/>
                  </a:cubicBezTo>
                  <a:cubicBezTo>
                    <a:pt x="0" y="36"/>
                    <a:pt x="0" y="76"/>
                    <a:pt x="17" y="93"/>
                  </a:cubicBezTo>
                  <a:cubicBezTo>
                    <a:pt x="25" y="101"/>
                    <a:pt x="39" y="105"/>
                    <a:pt x="53" y="105"/>
                  </a:cubicBezTo>
                  <a:cubicBezTo>
                    <a:pt x="67" y="105"/>
                    <a:pt x="81" y="101"/>
                    <a:pt x="90" y="93"/>
                  </a:cubicBezTo>
                  <a:cubicBezTo>
                    <a:pt x="114" y="68"/>
                    <a:pt x="114" y="36"/>
                    <a:pt x="98" y="11"/>
                  </a:cubicBezTo>
                  <a:cubicBezTo>
                    <a:pt x="90" y="4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44"/>
            <p:cNvSpPr/>
            <p:nvPr/>
          </p:nvSpPr>
          <p:spPr>
            <a:xfrm>
              <a:off x="3547700" y="29658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25" y="1"/>
                  </a:moveTo>
                  <a:cubicBezTo>
                    <a:pt x="1" y="17"/>
                    <a:pt x="1" y="49"/>
                    <a:pt x="17" y="74"/>
                  </a:cubicBezTo>
                  <a:cubicBezTo>
                    <a:pt x="29" y="82"/>
                    <a:pt x="43" y="86"/>
                    <a:pt x="56" y="86"/>
                  </a:cubicBezTo>
                  <a:cubicBezTo>
                    <a:pt x="69" y="86"/>
                    <a:pt x="82" y="82"/>
                    <a:pt x="90" y="74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44"/>
            <p:cNvSpPr/>
            <p:nvPr/>
          </p:nvSpPr>
          <p:spPr>
            <a:xfrm>
              <a:off x="3542025" y="29714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41" y="0"/>
                  </a:moveTo>
                  <a:cubicBezTo>
                    <a:pt x="26" y="0"/>
                    <a:pt x="9" y="6"/>
                    <a:pt x="1" y="20"/>
                  </a:cubicBezTo>
                  <a:lnTo>
                    <a:pt x="74" y="85"/>
                  </a:lnTo>
                  <a:cubicBezTo>
                    <a:pt x="90" y="68"/>
                    <a:pt x="90" y="36"/>
                    <a:pt x="74" y="12"/>
                  </a:cubicBezTo>
                  <a:cubicBezTo>
                    <a:pt x="66" y="4"/>
                    <a:pt x="5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44"/>
            <p:cNvSpPr/>
            <p:nvPr/>
          </p:nvSpPr>
          <p:spPr>
            <a:xfrm>
              <a:off x="3547900" y="29770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33" y="1"/>
                  </a:moveTo>
                  <a:cubicBezTo>
                    <a:pt x="21" y="1"/>
                    <a:pt x="9" y="5"/>
                    <a:pt x="1" y="13"/>
                  </a:cubicBezTo>
                  <a:lnTo>
                    <a:pt x="74" y="86"/>
                  </a:lnTo>
                  <a:cubicBezTo>
                    <a:pt x="90" y="61"/>
                    <a:pt x="90" y="29"/>
                    <a:pt x="66" y="13"/>
                  </a:cubicBezTo>
                  <a:cubicBezTo>
                    <a:pt x="57" y="5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44"/>
            <p:cNvSpPr/>
            <p:nvPr/>
          </p:nvSpPr>
          <p:spPr>
            <a:xfrm>
              <a:off x="3553575" y="2982550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37" y="0"/>
                  </a:moveTo>
                  <a:cubicBezTo>
                    <a:pt x="25" y="0"/>
                    <a:pt x="13" y="5"/>
                    <a:pt x="1" y="13"/>
                  </a:cubicBezTo>
                  <a:lnTo>
                    <a:pt x="74" y="86"/>
                  </a:lnTo>
                  <a:cubicBezTo>
                    <a:pt x="98" y="69"/>
                    <a:pt x="90" y="37"/>
                    <a:pt x="74" y="13"/>
                  </a:cubicBezTo>
                  <a:cubicBezTo>
                    <a:pt x="61" y="5"/>
                    <a:pt x="49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44"/>
            <p:cNvSpPr/>
            <p:nvPr/>
          </p:nvSpPr>
          <p:spPr>
            <a:xfrm>
              <a:off x="3563925" y="297817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2" y="1"/>
                  </a:moveTo>
                  <a:cubicBezTo>
                    <a:pt x="34" y="1"/>
                    <a:pt x="25" y="4"/>
                    <a:pt x="16" y="9"/>
                  </a:cubicBezTo>
                  <a:cubicBezTo>
                    <a:pt x="0" y="25"/>
                    <a:pt x="0" y="58"/>
                    <a:pt x="16" y="74"/>
                  </a:cubicBezTo>
                  <a:cubicBezTo>
                    <a:pt x="27" y="90"/>
                    <a:pt x="44" y="99"/>
                    <a:pt x="59" y="99"/>
                  </a:cubicBezTo>
                  <a:cubicBezTo>
                    <a:pt x="68" y="99"/>
                    <a:pt x="76" y="96"/>
                    <a:pt x="81" y="90"/>
                  </a:cubicBezTo>
                  <a:cubicBezTo>
                    <a:pt x="97" y="74"/>
                    <a:pt x="106" y="50"/>
                    <a:pt x="81" y="25"/>
                  </a:cubicBezTo>
                  <a:cubicBezTo>
                    <a:pt x="71" y="10"/>
                    <a:pt x="57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44"/>
            <p:cNvSpPr/>
            <p:nvPr/>
          </p:nvSpPr>
          <p:spPr>
            <a:xfrm>
              <a:off x="3564125" y="297292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5" y="0"/>
                  </a:moveTo>
                  <a:cubicBezTo>
                    <a:pt x="8" y="17"/>
                    <a:pt x="0" y="49"/>
                    <a:pt x="17" y="73"/>
                  </a:cubicBezTo>
                  <a:cubicBezTo>
                    <a:pt x="27" y="83"/>
                    <a:pt x="43" y="90"/>
                    <a:pt x="57" y="90"/>
                  </a:cubicBezTo>
                  <a:cubicBezTo>
                    <a:pt x="67" y="90"/>
                    <a:pt x="75" y="88"/>
                    <a:pt x="81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4"/>
            <p:cNvSpPr/>
            <p:nvPr/>
          </p:nvSpPr>
          <p:spPr>
            <a:xfrm>
              <a:off x="3559250" y="29666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25" y="0"/>
                  </a:moveTo>
                  <a:cubicBezTo>
                    <a:pt x="9" y="16"/>
                    <a:pt x="1" y="49"/>
                    <a:pt x="17" y="65"/>
                  </a:cubicBezTo>
                  <a:cubicBezTo>
                    <a:pt x="26" y="78"/>
                    <a:pt x="40" y="84"/>
                    <a:pt x="54" y="84"/>
                  </a:cubicBezTo>
                  <a:cubicBezTo>
                    <a:pt x="66" y="84"/>
                    <a:pt x="79" y="80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44"/>
            <p:cNvSpPr/>
            <p:nvPr/>
          </p:nvSpPr>
          <p:spPr>
            <a:xfrm>
              <a:off x="3558650" y="29719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1" y="0"/>
                  </a:moveTo>
                  <a:cubicBezTo>
                    <a:pt x="42" y="0"/>
                    <a:pt x="33" y="3"/>
                    <a:pt x="25" y="9"/>
                  </a:cubicBezTo>
                  <a:cubicBezTo>
                    <a:pt x="8" y="25"/>
                    <a:pt x="0" y="58"/>
                    <a:pt x="17" y="82"/>
                  </a:cubicBezTo>
                  <a:cubicBezTo>
                    <a:pt x="32" y="92"/>
                    <a:pt x="47" y="99"/>
                    <a:pt x="62" y="99"/>
                  </a:cubicBezTo>
                  <a:cubicBezTo>
                    <a:pt x="71" y="99"/>
                    <a:pt x="80" y="96"/>
                    <a:pt x="90" y="90"/>
                  </a:cubicBezTo>
                  <a:cubicBezTo>
                    <a:pt x="106" y="74"/>
                    <a:pt x="114" y="41"/>
                    <a:pt x="98" y="25"/>
                  </a:cubicBezTo>
                  <a:cubicBezTo>
                    <a:pt x="82" y="9"/>
                    <a:pt x="6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44"/>
            <p:cNvSpPr/>
            <p:nvPr/>
          </p:nvSpPr>
          <p:spPr>
            <a:xfrm>
              <a:off x="3553575" y="29656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5" y="1"/>
                  </a:moveTo>
                  <a:cubicBezTo>
                    <a:pt x="45" y="1"/>
                    <a:pt x="34" y="3"/>
                    <a:pt x="25" y="10"/>
                  </a:cubicBezTo>
                  <a:cubicBezTo>
                    <a:pt x="1" y="34"/>
                    <a:pt x="1" y="66"/>
                    <a:pt x="17" y="83"/>
                  </a:cubicBezTo>
                  <a:cubicBezTo>
                    <a:pt x="26" y="96"/>
                    <a:pt x="40" y="102"/>
                    <a:pt x="54" y="102"/>
                  </a:cubicBezTo>
                  <a:cubicBezTo>
                    <a:pt x="66" y="102"/>
                    <a:pt x="79" y="98"/>
                    <a:pt x="90" y="91"/>
                  </a:cubicBezTo>
                  <a:cubicBezTo>
                    <a:pt x="106" y="74"/>
                    <a:pt x="114" y="42"/>
                    <a:pt x="98" y="18"/>
                  </a:cubicBezTo>
                  <a:cubicBezTo>
                    <a:pt x="88" y="8"/>
                    <a:pt x="72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44"/>
            <p:cNvSpPr/>
            <p:nvPr/>
          </p:nvSpPr>
          <p:spPr>
            <a:xfrm>
              <a:off x="3548300" y="2959250"/>
              <a:ext cx="3075" cy="2650"/>
            </a:xfrm>
            <a:custGeom>
              <a:avLst/>
              <a:gdLst/>
              <a:ahLst/>
              <a:cxnLst/>
              <a:rect l="l" t="t" r="r" b="b"/>
              <a:pathLst>
                <a:path w="123" h="106" extrusionOk="0">
                  <a:moveTo>
                    <a:pt x="69" y="1"/>
                  </a:moveTo>
                  <a:cubicBezTo>
                    <a:pt x="57" y="1"/>
                    <a:pt x="44" y="5"/>
                    <a:pt x="33" y="12"/>
                  </a:cubicBezTo>
                  <a:cubicBezTo>
                    <a:pt x="1" y="37"/>
                    <a:pt x="1" y="69"/>
                    <a:pt x="17" y="93"/>
                  </a:cubicBezTo>
                  <a:cubicBezTo>
                    <a:pt x="25" y="101"/>
                    <a:pt x="37" y="105"/>
                    <a:pt x="51" y="105"/>
                  </a:cubicBezTo>
                  <a:cubicBezTo>
                    <a:pt x="64" y="105"/>
                    <a:pt x="78" y="101"/>
                    <a:pt x="90" y="93"/>
                  </a:cubicBezTo>
                  <a:cubicBezTo>
                    <a:pt x="114" y="77"/>
                    <a:pt x="123" y="45"/>
                    <a:pt x="106" y="20"/>
                  </a:cubicBezTo>
                  <a:cubicBezTo>
                    <a:pt x="97" y="7"/>
                    <a:pt x="84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44"/>
            <p:cNvSpPr/>
            <p:nvPr/>
          </p:nvSpPr>
          <p:spPr>
            <a:xfrm>
              <a:off x="3554400" y="29601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3" y="1"/>
                  </a:moveTo>
                  <a:cubicBezTo>
                    <a:pt x="8" y="17"/>
                    <a:pt x="0" y="49"/>
                    <a:pt x="16" y="74"/>
                  </a:cubicBezTo>
                  <a:cubicBezTo>
                    <a:pt x="25" y="87"/>
                    <a:pt x="39" y="93"/>
                    <a:pt x="54" y="93"/>
                  </a:cubicBezTo>
                  <a:cubicBezTo>
                    <a:pt x="66" y="93"/>
                    <a:pt x="78" y="89"/>
                    <a:pt x="89" y="8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44"/>
            <p:cNvSpPr/>
            <p:nvPr/>
          </p:nvSpPr>
          <p:spPr>
            <a:xfrm>
              <a:off x="3548300" y="2965375"/>
              <a:ext cx="2275" cy="2300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40" y="0"/>
                  </a:moveTo>
                  <a:cubicBezTo>
                    <a:pt x="27" y="0"/>
                    <a:pt x="13" y="6"/>
                    <a:pt x="1" y="19"/>
                  </a:cubicBezTo>
                  <a:lnTo>
                    <a:pt x="66" y="92"/>
                  </a:lnTo>
                  <a:cubicBezTo>
                    <a:pt x="90" y="67"/>
                    <a:pt x="90" y="35"/>
                    <a:pt x="74" y="19"/>
                  </a:cubicBezTo>
                  <a:cubicBezTo>
                    <a:pt x="66" y="6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44"/>
            <p:cNvSpPr/>
            <p:nvPr/>
          </p:nvSpPr>
          <p:spPr>
            <a:xfrm>
              <a:off x="3553575" y="29714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36" y="0"/>
                  </a:moveTo>
                  <a:cubicBezTo>
                    <a:pt x="24" y="0"/>
                    <a:pt x="12" y="4"/>
                    <a:pt x="1" y="12"/>
                  </a:cubicBezTo>
                  <a:lnTo>
                    <a:pt x="74" y="85"/>
                  </a:lnTo>
                  <a:cubicBezTo>
                    <a:pt x="90" y="68"/>
                    <a:pt x="90" y="36"/>
                    <a:pt x="74" y="20"/>
                  </a:cubicBezTo>
                  <a:cubicBezTo>
                    <a:pt x="65" y="6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4"/>
            <p:cNvSpPr/>
            <p:nvPr/>
          </p:nvSpPr>
          <p:spPr>
            <a:xfrm>
              <a:off x="3559050" y="2977400"/>
              <a:ext cx="2050" cy="2225"/>
            </a:xfrm>
            <a:custGeom>
              <a:avLst/>
              <a:gdLst/>
              <a:ahLst/>
              <a:cxnLst/>
              <a:rect l="l" t="t" r="r" b="b"/>
              <a:pathLst>
                <a:path w="82" h="89" extrusionOk="0">
                  <a:moveTo>
                    <a:pt x="29" y="1"/>
                  </a:moveTo>
                  <a:cubicBezTo>
                    <a:pt x="19" y="1"/>
                    <a:pt x="8" y="5"/>
                    <a:pt x="1" y="16"/>
                  </a:cubicBezTo>
                  <a:lnTo>
                    <a:pt x="65" y="89"/>
                  </a:lnTo>
                  <a:cubicBezTo>
                    <a:pt x="82" y="73"/>
                    <a:pt x="82" y="40"/>
                    <a:pt x="65" y="16"/>
                  </a:cubicBezTo>
                  <a:cubicBezTo>
                    <a:pt x="57" y="7"/>
                    <a:pt x="43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4"/>
            <p:cNvSpPr/>
            <p:nvPr/>
          </p:nvSpPr>
          <p:spPr>
            <a:xfrm>
              <a:off x="3569400" y="29741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6" y="1"/>
                  </a:moveTo>
                  <a:cubicBezTo>
                    <a:pt x="38" y="1"/>
                    <a:pt x="30" y="3"/>
                    <a:pt x="24" y="9"/>
                  </a:cubicBezTo>
                  <a:cubicBezTo>
                    <a:pt x="8" y="25"/>
                    <a:pt x="0" y="50"/>
                    <a:pt x="16" y="74"/>
                  </a:cubicBezTo>
                  <a:cubicBezTo>
                    <a:pt x="27" y="90"/>
                    <a:pt x="44" y="99"/>
                    <a:pt x="59" y="99"/>
                  </a:cubicBezTo>
                  <a:cubicBezTo>
                    <a:pt x="68" y="99"/>
                    <a:pt x="75" y="96"/>
                    <a:pt x="81" y="90"/>
                  </a:cubicBezTo>
                  <a:cubicBezTo>
                    <a:pt x="97" y="82"/>
                    <a:pt x="105" y="50"/>
                    <a:pt x="89" y="25"/>
                  </a:cubicBezTo>
                  <a:cubicBezTo>
                    <a:pt x="79" y="10"/>
                    <a:pt x="62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44"/>
            <p:cNvSpPr/>
            <p:nvPr/>
          </p:nvSpPr>
          <p:spPr>
            <a:xfrm>
              <a:off x="3570200" y="296907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25" y="0"/>
                  </a:moveTo>
                  <a:cubicBezTo>
                    <a:pt x="9" y="8"/>
                    <a:pt x="1" y="41"/>
                    <a:pt x="17" y="65"/>
                  </a:cubicBezTo>
                  <a:cubicBezTo>
                    <a:pt x="22" y="77"/>
                    <a:pt x="40" y="88"/>
                    <a:pt x="56" y="88"/>
                  </a:cubicBezTo>
                  <a:cubicBezTo>
                    <a:pt x="63" y="88"/>
                    <a:pt x="69" y="86"/>
                    <a:pt x="73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44"/>
            <p:cNvSpPr/>
            <p:nvPr/>
          </p:nvSpPr>
          <p:spPr>
            <a:xfrm>
              <a:off x="3565950" y="296197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33" y="1"/>
                  </a:moveTo>
                  <a:cubicBezTo>
                    <a:pt x="8" y="17"/>
                    <a:pt x="0" y="49"/>
                    <a:pt x="16" y="74"/>
                  </a:cubicBezTo>
                  <a:cubicBezTo>
                    <a:pt x="27" y="89"/>
                    <a:pt x="41" y="98"/>
                    <a:pt x="56" y="98"/>
                  </a:cubicBezTo>
                  <a:cubicBezTo>
                    <a:pt x="64" y="98"/>
                    <a:pt x="73" y="95"/>
                    <a:pt x="81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44"/>
            <p:cNvSpPr/>
            <p:nvPr/>
          </p:nvSpPr>
          <p:spPr>
            <a:xfrm>
              <a:off x="3564925" y="29674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2" y="1"/>
                  </a:moveTo>
                  <a:cubicBezTo>
                    <a:pt x="44" y="1"/>
                    <a:pt x="34" y="3"/>
                    <a:pt x="25" y="10"/>
                  </a:cubicBezTo>
                  <a:cubicBezTo>
                    <a:pt x="1" y="18"/>
                    <a:pt x="1" y="50"/>
                    <a:pt x="17" y="74"/>
                  </a:cubicBezTo>
                  <a:cubicBezTo>
                    <a:pt x="22" y="90"/>
                    <a:pt x="38" y="99"/>
                    <a:pt x="54" y="99"/>
                  </a:cubicBezTo>
                  <a:cubicBezTo>
                    <a:pt x="64" y="99"/>
                    <a:pt x="73" y="96"/>
                    <a:pt x="82" y="91"/>
                  </a:cubicBezTo>
                  <a:cubicBezTo>
                    <a:pt x="98" y="74"/>
                    <a:pt x="106" y="42"/>
                    <a:pt x="90" y="18"/>
                  </a:cubicBezTo>
                  <a:cubicBezTo>
                    <a:pt x="80" y="8"/>
                    <a:pt x="6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44"/>
            <p:cNvSpPr/>
            <p:nvPr/>
          </p:nvSpPr>
          <p:spPr>
            <a:xfrm>
              <a:off x="3560275" y="296055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0" y="0"/>
                  </a:moveTo>
                  <a:cubicBezTo>
                    <a:pt x="51" y="0"/>
                    <a:pt x="41" y="3"/>
                    <a:pt x="33" y="9"/>
                  </a:cubicBezTo>
                  <a:cubicBezTo>
                    <a:pt x="8" y="25"/>
                    <a:pt x="0" y="58"/>
                    <a:pt x="16" y="82"/>
                  </a:cubicBezTo>
                  <a:cubicBezTo>
                    <a:pt x="27" y="98"/>
                    <a:pt x="44" y="107"/>
                    <a:pt x="62" y="107"/>
                  </a:cubicBezTo>
                  <a:cubicBezTo>
                    <a:pt x="71" y="107"/>
                    <a:pt x="81" y="104"/>
                    <a:pt x="89" y="98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92" y="9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4"/>
            <p:cNvSpPr/>
            <p:nvPr/>
          </p:nvSpPr>
          <p:spPr>
            <a:xfrm>
              <a:off x="3555600" y="2953800"/>
              <a:ext cx="3275" cy="2600"/>
            </a:xfrm>
            <a:custGeom>
              <a:avLst/>
              <a:gdLst/>
              <a:ahLst/>
              <a:cxnLst/>
              <a:rect l="l" t="t" r="r" b="b"/>
              <a:pathLst>
                <a:path w="131" h="104" extrusionOk="0">
                  <a:moveTo>
                    <a:pt x="77" y="0"/>
                  </a:moveTo>
                  <a:cubicBezTo>
                    <a:pt x="65" y="0"/>
                    <a:pt x="52" y="4"/>
                    <a:pt x="41" y="11"/>
                  </a:cubicBezTo>
                  <a:cubicBezTo>
                    <a:pt x="9" y="28"/>
                    <a:pt x="1" y="60"/>
                    <a:pt x="17" y="84"/>
                  </a:cubicBezTo>
                  <a:cubicBezTo>
                    <a:pt x="26" y="98"/>
                    <a:pt x="40" y="104"/>
                    <a:pt x="54" y="104"/>
                  </a:cubicBezTo>
                  <a:cubicBezTo>
                    <a:pt x="66" y="104"/>
                    <a:pt x="79" y="100"/>
                    <a:pt x="90" y="92"/>
                  </a:cubicBezTo>
                  <a:cubicBezTo>
                    <a:pt x="122" y="76"/>
                    <a:pt x="130" y="44"/>
                    <a:pt x="114" y="19"/>
                  </a:cubicBezTo>
                  <a:cubicBezTo>
                    <a:pt x="105" y="6"/>
                    <a:pt x="92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44"/>
            <p:cNvSpPr/>
            <p:nvPr/>
          </p:nvSpPr>
          <p:spPr>
            <a:xfrm>
              <a:off x="3561675" y="2955075"/>
              <a:ext cx="2275" cy="2475"/>
            </a:xfrm>
            <a:custGeom>
              <a:avLst/>
              <a:gdLst/>
              <a:ahLst/>
              <a:cxnLst/>
              <a:rect l="l" t="t" r="r" b="b"/>
              <a:pathLst>
                <a:path w="91" h="99" extrusionOk="0">
                  <a:moveTo>
                    <a:pt x="42" y="1"/>
                  </a:moveTo>
                  <a:cubicBezTo>
                    <a:pt x="17" y="17"/>
                    <a:pt x="1" y="50"/>
                    <a:pt x="17" y="74"/>
                  </a:cubicBezTo>
                  <a:cubicBezTo>
                    <a:pt x="28" y="90"/>
                    <a:pt x="45" y="99"/>
                    <a:pt x="62" y="99"/>
                  </a:cubicBezTo>
                  <a:cubicBezTo>
                    <a:pt x="72" y="99"/>
                    <a:pt x="82" y="96"/>
                    <a:pt x="90" y="90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44"/>
            <p:cNvSpPr/>
            <p:nvPr/>
          </p:nvSpPr>
          <p:spPr>
            <a:xfrm>
              <a:off x="3555200" y="295987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6" y="0"/>
                  </a:moveTo>
                  <a:cubicBezTo>
                    <a:pt x="24" y="0"/>
                    <a:pt x="11" y="4"/>
                    <a:pt x="1" y="12"/>
                  </a:cubicBezTo>
                  <a:lnTo>
                    <a:pt x="57" y="93"/>
                  </a:lnTo>
                  <a:cubicBezTo>
                    <a:pt x="82" y="76"/>
                    <a:pt x="90" y="44"/>
                    <a:pt x="74" y="20"/>
                  </a:cubicBezTo>
                  <a:cubicBezTo>
                    <a:pt x="65" y="6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44"/>
            <p:cNvSpPr/>
            <p:nvPr/>
          </p:nvSpPr>
          <p:spPr>
            <a:xfrm>
              <a:off x="3559875" y="29663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36" y="1"/>
                  </a:moveTo>
                  <a:cubicBezTo>
                    <a:pt x="24" y="1"/>
                    <a:pt x="11" y="5"/>
                    <a:pt x="0" y="12"/>
                  </a:cubicBezTo>
                  <a:lnTo>
                    <a:pt x="65" y="85"/>
                  </a:lnTo>
                  <a:cubicBezTo>
                    <a:pt x="81" y="77"/>
                    <a:pt x="89" y="44"/>
                    <a:pt x="73" y="20"/>
                  </a:cubicBezTo>
                  <a:cubicBezTo>
                    <a:pt x="64" y="7"/>
                    <a:pt x="50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44"/>
            <p:cNvSpPr/>
            <p:nvPr/>
          </p:nvSpPr>
          <p:spPr>
            <a:xfrm>
              <a:off x="3564725" y="2972800"/>
              <a:ext cx="2050" cy="2175"/>
            </a:xfrm>
            <a:custGeom>
              <a:avLst/>
              <a:gdLst/>
              <a:ahLst/>
              <a:cxnLst/>
              <a:rect l="l" t="t" r="r" b="b"/>
              <a:pathLst>
                <a:path w="82" h="87" extrusionOk="0">
                  <a:moveTo>
                    <a:pt x="27" y="1"/>
                  </a:moveTo>
                  <a:cubicBezTo>
                    <a:pt x="18" y="1"/>
                    <a:pt x="10" y="2"/>
                    <a:pt x="1" y="5"/>
                  </a:cubicBezTo>
                  <a:lnTo>
                    <a:pt x="57" y="86"/>
                  </a:lnTo>
                  <a:cubicBezTo>
                    <a:pt x="82" y="78"/>
                    <a:pt x="82" y="46"/>
                    <a:pt x="65" y="22"/>
                  </a:cubicBezTo>
                  <a:cubicBezTo>
                    <a:pt x="55" y="6"/>
                    <a:pt x="4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44"/>
            <p:cNvSpPr/>
            <p:nvPr/>
          </p:nvSpPr>
          <p:spPr>
            <a:xfrm>
              <a:off x="3575275" y="297072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5" y="1"/>
                  </a:moveTo>
                  <a:cubicBezTo>
                    <a:pt x="38" y="1"/>
                    <a:pt x="31" y="3"/>
                    <a:pt x="25" y="7"/>
                  </a:cubicBezTo>
                  <a:cubicBezTo>
                    <a:pt x="0" y="15"/>
                    <a:pt x="0" y="48"/>
                    <a:pt x="8" y="64"/>
                  </a:cubicBezTo>
                  <a:cubicBezTo>
                    <a:pt x="21" y="89"/>
                    <a:pt x="38" y="99"/>
                    <a:pt x="56" y="99"/>
                  </a:cubicBezTo>
                  <a:cubicBezTo>
                    <a:pt x="62" y="99"/>
                    <a:pt x="67" y="98"/>
                    <a:pt x="73" y="96"/>
                  </a:cubicBezTo>
                  <a:cubicBezTo>
                    <a:pt x="89" y="80"/>
                    <a:pt x="98" y="56"/>
                    <a:pt x="81" y="32"/>
                  </a:cubicBezTo>
                  <a:cubicBezTo>
                    <a:pt x="75" y="14"/>
                    <a:pt x="61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4"/>
            <p:cNvSpPr/>
            <p:nvPr/>
          </p:nvSpPr>
          <p:spPr>
            <a:xfrm>
              <a:off x="3576475" y="296562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33" y="0"/>
                  </a:moveTo>
                  <a:cubicBezTo>
                    <a:pt x="9" y="9"/>
                    <a:pt x="1" y="41"/>
                    <a:pt x="17" y="65"/>
                  </a:cubicBezTo>
                  <a:cubicBezTo>
                    <a:pt x="23" y="83"/>
                    <a:pt x="37" y="96"/>
                    <a:pt x="54" y="96"/>
                  </a:cubicBezTo>
                  <a:cubicBezTo>
                    <a:pt x="60" y="96"/>
                    <a:pt x="67" y="94"/>
                    <a:pt x="74" y="9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4"/>
            <p:cNvSpPr/>
            <p:nvPr/>
          </p:nvSpPr>
          <p:spPr>
            <a:xfrm>
              <a:off x="3573050" y="295832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41" y="1"/>
                  </a:moveTo>
                  <a:cubicBezTo>
                    <a:pt x="16" y="9"/>
                    <a:pt x="0" y="41"/>
                    <a:pt x="16" y="65"/>
                  </a:cubicBezTo>
                  <a:cubicBezTo>
                    <a:pt x="22" y="83"/>
                    <a:pt x="41" y="96"/>
                    <a:pt x="60" y="96"/>
                  </a:cubicBezTo>
                  <a:cubicBezTo>
                    <a:pt x="67" y="96"/>
                    <a:pt x="74" y="94"/>
                    <a:pt x="81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44"/>
            <p:cNvSpPr/>
            <p:nvPr/>
          </p:nvSpPr>
          <p:spPr>
            <a:xfrm>
              <a:off x="3571425" y="2963525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1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2"/>
                    <a:pt x="0" y="44"/>
                    <a:pt x="8" y="68"/>
                  </a:cubicBezTo>
                  <a:cubicBezTo>
                    <a:pt x="20" y="87"/>
                    <a:pt x="37" y="96"/>
                    <a:pt x="55" y="96"/>
                  </a:cubicBezTo>
                  <a:cubicBezTo>
                    <a:pt x="61" y="96"/>
                    <a:pt x="67" y="95"/>
                    <a:pt x="73" y="93"/>
                  </a:cubicBezTo>
                  <a:cubicBezTo>
                    <a:pt x="97" y="84"/>
                    <a:pt x="106" y="52"/>
                    <a:pt x="97" y="28"/>
                  </a:cubicBezTo>
                  <a:cubicBezTo>
                    <a:pt x="85" y="9"/>
                    <a:pt x="69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44"/>
            <p:cNvSpPr/>
            <p:nvPr/>
          </p:nvSpPr>
          <p:spPr>
            <a:xfrm>
              <a:off x="3567575" y="29563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64" y="0"/>
                  </a:moveTo>
                  <a:cubicBezTo>
                    <a:pt x="55" y="0"/>
                    <a:pt x="44" y="3"/>
                    <a:pt x="33" y="9"/>
                  </a:cubicBezTo>
                  <a:cubicBezTo>
                    <a:pt x="8" y="17"/>
                    <a:pt x="0" y="49"/>
                    <a:pt x="8" y="74"/>
                  </a:cubicBezTo>
                  <a:cubicBezTo>
                    <a:pt x="20" y="92"/>
                    <a:pt x="42" y="101"/>
                    <a:pt x="62" y="101"/>
                  </a:cubicBezTo>
                  <a:cubicBezTo>
                    <a:pt x="69" y="101"/>
                    <a:pt x="75" y="100"/>
                    <a:pt x="81" y="98"/>
                  </a:cubicBezTo>
                  <a:cubicBezTo>
                    <a:pt x="106" y="82"/>
                    <a:pt x="114" y="49"/>
                    <a:pt x="106" y="25"/>
                  </a:cubicBezTo>
                  <a:cubicBezTo>
                    <a:pt x="95" y="9"/>
                    <a:pt x="81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44"/>
            <p:cNvSpPr/>
            <p:nvPr/>
          </p:nvSpPr>
          <p:spPr>
            <a:xfrm>
              <a:off x="3563725" y="2949000"/>
              <a:ext cx="3250" cy="2675"/>
            </a:xfrm>
            <a:custGeom>
              <a:avLst/>
              <a:gdLst/>
              <a:ahLst/>
              <a:cxnLst/>
              <a:rect l="l" t="t" r="r" b="b"/>
              <a:pathLst>
                <a:path w="130" h="107" extrusionOk="0">
                  <a:moveTo>
                    <a:pt x="69" y="1"/>
                  </a:moveTo>
                  <a:cubicBezTo>
                    <a:pt x="59" y="1"/>
                    <a:pt x="49" y="3"/>
                    <a:pt x="41" y="9"/>
                  </a:cubicBezTo>
                  <a:cubicBezTo>
                    <a:pt x="8" y="25"/>
                    <a:pt x="0" y="57"/>
                    <a:pt x="8" y="82"/>
                  </a:cubicBezTo>
                  <a:cubicBezTo>
                    <a:pt x="19" y="97"/>
                    <a:pt x="36" y="106"/>
                    <a:pt x="56" y="106"/>
                  </a:cubicBezTo>
                  <a:cubicBezTo>
                    <a:pt x="66" y="106"/>
                    <a:pt x="78" y="104"/>
                    <a:pt x="89" y="98"/>
                  </a:cubicBezTo>
                  <a:cubicBezTo>
                    <a:pt x="114" y="82"/>
                    <a:pt x="130" y="57"/>
                    <a:pt x="114" y="33"/>
                  </a:cubicBezTo>
                  <a:cubicBezTo>
                    <a:pt x="108" y="11"/>
                    <a:pt x="8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44"/>
            <p:cNvSpPr/>
            <p:nvPr/>
          </p:nvSpPr>
          <p:spPr>
            <a:xfrm>
              <a:off x="3569800" y="295102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41" y="1"/>
                  </a:moveTo>
                  <a:cubicBezTo>
                    <a:pt x="8" y="9"/>
                    <a:pt x="0" y="41"/>
                    <a:pt x="8" y="66"/>
                  </a:cubicBezTo>
                  <a:cubicBezTo>
                    <a:pt x="14" y="83"/>
                    <a:pt x="33" y="96"/>
                    <a:pt x="55" y="96"/>
                  </a:cubicBezTo>
                  <a:cubicBezTo>
                    <a:pt x="63" y="96"/>
                    <a:pt x="72" y="94"/>
                    <a:pt x="81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44"/>
            <p:cNvSpPr/>
            <p:nvPr/>
          </p:nvSpPr>
          <p:spPr>
            <a:xfrm>
              <a:off x="3562700" y="2954875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28" y="0"/>
                  </a:moveTo>
                  <a:cubicBezTo>
                    <a:pt x="19" y="0"/>
                    <a:pt x="9" y="3"/>
                    <a:pt x="1" y="9"/>
                  </a:cubicBezTo>
                  <a:lnTo>
                    <a:pt x="49" y="98"/>
                  </a:lnTo>
                  <a:cubicBezTo>
                    <a:pt x="74" y="82"/>
                    <a:pt x="90" y="49"/>
                    <a:pt x="74" y="25"/>
                  </a:cubicBezTo>
                  <a:cubicBezTo>
                    <a:pt x="63" y="9"/>
                    <a:pt x="4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44"/>
            <p:cNvSpPr/>
            <p:nvPr/>
          </p:nvSpPr>
          <p:spPr>
            <a:xfrm>
              <a:off x="3566750" y="29619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20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49" y="93"/>
                  </a:lnTo>
                  <a:cubicBezTo>
                    <a:pt x="74" y="77"/>
                    <a:pt x="82" y="52"/>
                    <a:pt x="66" y="28"/>
                  </a:cubicBezTo>
                  <a:cubicBezTo>
                    <a:pt x="59" y="10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4"/>
            <p:cNvSpPr/>
            <p:nvPr/>
          </p:nvSpPr>
          <p:spPr>
            <a:xfrm>
              <a:off x="3570800" y="296885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6" y="1"/>
                  </a:moveTo>
                  <a:cubicBezTo>
                    <a:pt x="18" y="1"/>
                    <a:pt x="9" y="4"/>
                    <a:pt x="1" y="9"/>
                  </a:cubicBezTo>
                  <a:lnTo>
                    <a:pt x="49" y="90"/>
                  </a:lnTo>
                  <a:cubicBezTo>
                    <a:pt x="74" y="82"/>
                    <a:pt x="82" y="50"/>
                    <a:pt x="66" y="26"/>
                  </a:cubicBezTo>
                  <a:cubicBezTo>
                    <a:pt x="55" y="10"/>
                    <a:pt x="4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44"/>
            <p:cNvSpPr/>
            <p:nvPr/>
          </p:nvSpPr>
          <p:spPr>
            <a:xfrm>
              <a:off x="3570800" y="2950825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28" y="0"/>
                  </a:moveTo>
                  <a:cubicBezTo>
                    <a:pt x="19" y="0"/>
                    <a:pt x="9" y="3"/>
                    <a:pt x="1" y="9"/>
                  </a:cubicBezTo>
                  <a:lnTo>
                    <a:pt x="41" y="98"/>
                  </a:lnTo>
                  <a:cubicBezTo>
                    <a:pt x="66" y="82"/>
                    <a:pt x="82" y="57"/>
                    <a:pt x="66" y="25"/>
                  </a:cubicBezTo>
                  <a:cubicBezTo>
                    <a:pt x="60" y="9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44"/>
            <p:cNvSpPr/>
            <p:nvPr/>
          </p:nvSpPr>
          <p:spPr>
            <a:xfrm>
              <a:off x="3574050" y="2958175"/>
              <a:ext cx="1850" cy="2400"/>
            </a:xfrm>
            <a:custGeom>
              <a:avLst/>
              <a:gdLst/>
              <a:ahLst/>
              <a:cxnLst/>
              <a:rect l="l" t="t" r="r" b="b"/>
              <a:pathLst>
                <a:path w="74" h="96" extrusionOk="0">
                  <a:moveTo>
                    <a:pt x="21" y="0"/>
                  </a:moveTo>
                  <a:cubicBezTo>
                    <a:pt x="14" y="0"/>
                    <a:pt x="7" y="2"/>
                    <a:pt x="1" y="7"/>
                  </a:cubicBezTo>
                  <a:lnTo>
                    <a:pt x="41" y="96"/>
                  </a:lnTo>
                  <a:cubicBezTo>
                    <a:pt x="65" y="88"/>
                    <a:pt x="74" y="55"/>
                    <a:pt x="65" y="31"/>
                  </a:cubicBezTo>
                  <a:cubicBezTo>
                    <a:pt x="54" y="13"/>
                    <a:pt x="38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44"/>
            <p:cNvSpPr/>
            <p:nvPr/>
          </p:nvSpPr>
          <p:spPr>
            <a:xfrm>
              <a:off x="3577300" y="29655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8" y="0"/>
                  </a:moveTo>
                  <a:cubicBezTo>
                    <a:pt x="12" y="0"/>
                    <a:pt x="6" y="1"/>
                    <a:pt x="0" y="3"/>
                  </a:cubicBezTo>
                  <a:lnTo>
                    <a:pt x="41" y="93"/>
                  </a:lnTo>
                  <a:cubicBezTo>
                    <a:pt x="65" y="85"/>
                    <a:pt x="73" y="52"/>
                    <a:pt x="57" y="28"/>
                  </a:cubicBezTo>
                  <a:cubicBezTo>
                    <a:pt x="51" y="10"/>
                    <a:pt x="36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4"/>
            <p:cNvSpPr/>
            <p:nvPr/>
          </p:nvSpPr>
          <p:spPr>
            <a:xfrm>
              <a:off x="3578500" y="2960300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47" y="1"/>
                  </a:moveTo>
                  <a:cubicBezTo>
                    <a:pt x="42" y="1"/>
                    <a:pt x="38" y="1"/>
                    <a:pt x="33" y="3"/>
                  </a:cubicBezTo>
                  <a:cubicBezTo>
                    <a:pt x="9" y="19"/>
                    <a:pt x="1" y="43"/>
                    <a:pt x="9" y="68"/>
                  </a:cubicBezTo>
                  <a:cubicBezTo>
                    <a:pt x="16" y="88"/>
                    <a:pt x="39" y="102"/>
                    <a:pt x="60" y="102"/>
                  </a:cubicBezTo>
                  <a:cubicBezTo>
                    <a:pt x="65" y="102"/>
                    <a:pt x="70" y="101"/>
                    <a:pt x="74" y="100"/>
                  </a:cubicBezTo>
                  <a:cubicBezTo>
                    <a:pt x="98" y="92"/>
                    <a:pt x="106" y="59"/>
                    <a:pt x="98" y="35"/>
                  </a:cubicBezTo>
                  <a:cubicBezTo>
                    <a:pt x="92" y="15"/>
                    <a:pt x="68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4"/>
            <p:cNvSpPr/>
            <p:nvPr/>
          </p:nvSpPr>
          <p:spPr>
            <a:xfrm>
              <a:off x="3575475" y="2952775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64" y="1"/>
                  </a:moveTo>
                  <a:cubicBezTo>
                    <a:pt x="57" y="1"/>
                    <a:pt x="49" y="2"/>
                    <a:pt x="41" y="4"/>
                  </a:cubicBezTo>
                  <a:cubicBezTo>
                    <a:pt x="17" y="12"/>
                    <a:pt x="0" y="44"/>
                    <a:pt x="8" y="69"/>
                  </a:cubicBezTo>
                  <a:cubicBezTo>
                    <a:pt x="22" y="89"/>
                    <a:pt x="41" y="103"/>
                    <a:pt x="65" y="103"/>
                  </a:cubicBezTo>
                  <a:cubicBezTo>
                    <a:pt x="70" y="103"/>
                    <a:pt x="76" y="102"/>
                    <a:pt x="81" y="101"/>
                  </a:cubicBezTo>
                  <a:cubicBezTo>
                    <a:pt x="106" y="85"/>
                    <a:pt x="122" y="60"/>
                    <a:pt x="114" y="28"/>
                  </a:cubicBezTo>
                  <a:cubicBezTo>
                    <a:pt x="102" y="10"/>
                    <a:pt x="8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44"/>
            <p:cNvSpPr/>
            <p:nvPr/>
          </p:nvSpPr>
          <p:spPr>
            <a:xfrm>
              <a:off x="3992400" y="320177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2"/>
                    <a:pt x="25" y="49"/>
                    <a:pt x="50" y="49"/>
                  </a:cubicBezTo>
                  <a:cubicBezTo>
                    <a:pt x="82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44"/>
            <p:cNvSpPr/>
            <p:nvPr/>
          </p:nvSpPr>
          <p:spPr>
            <a:xfrm>
              <a:off x="3984300" y="3202175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1" y="25"/>
                    <a:pt x="25" y="49"/>
                    <a:pt x="57" y="49"/>
                  </a:cubicBezTo>
                  <a:cubicBezTo>
                    <a:pt x="82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44"/>
            <p:cNvSpPr/>
            <p:nvPr/>
          </p:nvSpPr>
          <p:spPr>
            <a:xfrm>
              <a:off x="3976400" y="32023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82" y="49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4"/>
            <p:cNvSpPr/>
            <p:nvPr/>
          </p:nvSpPr>
          <p:spPr>
            <a:xfrm>
              <a:off x="3980450" y="320520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49" y="1"/>
                  </a:moveTo>
                  <a:cubicBezTo>
                    <a:pt x="25" y="1"/>
                    <a:pt x="1" y="25"/>
                    <a:pt x="1" y="58"/>
                  </a:cubicBezTo>
                  <a:cubicBezTo>
                    <a:pt x="9" y="82"/>
                    <a:pt x="25" y="98"/>
                    <a:pt x="57" y="98"/>
                  </a:cubicBezTo>
                  <a:cubicBezTo>
                    <a:pt x="82" y="98"/>
                    <a:pt x="106" y="74"/>
                    <a:pt x="106" y="49"/>
                  </a:cubicBez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44"/>
            <p:cNvSpPr/>
            <p:nvPr/>
          </p:nvSpPr>
          <p:spPr>
            <a:xfrm>
              <a:off x="3988550" y="32049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2" y="0"/>
                  </a:moveTo>
                  <a:cubicBezTo>
                    <a:pt x="58" y="0"/>
                    <a:pt x="54" y="1"/>
                    <a:pt x="50" y="2"/>
                  </a:cubicBezTo>
                  <a:cubicBezTo>
                    <a:pt x="25" y="2"/>
                    <a:pt x="1" y="26"/>
                    <a:pt x="1" y="50"/>
                  </a:cubicBezTo>
                  <a:cubicBezTo>
                    <a:pt x="1" y="75"/>
                    <a:pt x="25" y="99"/>
                    <a:pt x="58" y="99"/>
                  </a:cubicBezTo>
                  <a:cubicBezTo>
                    <a:pt x="82" y="99"/>
                    <a:pt x="106" y="75"/>
                    <a:pt x="106" y="42"/>
                  </a:cubicBezTo>
                  <a:cubicBezTo>
                    <a:pt x="106" y="21"/>
                    <a:pt x="8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44"/>
            <p:cNvSpPr/>
            <p:nvPr/>
          </p:nvSpPr>
          <p:spPr>
            <a:xfrm>
              <a:off x="3972150" y="319750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81" y="98"/>
                    <a:pt x="98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44"/>
            <p:cNvSpPr/>
            <p:nvPr/>
          </p:nvSpPr>
          <p:spPr>
            <a:xfrm>
              <a:off x="3976000" y="319447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33"/>
                    <a:pt x="25" y="57"/>
                    <a:pt x="57" y="57"/>
                  </a:cubicBezTo>
                  <a:cubicBezTo>
                    <a:pt x="81" y="49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44"/>
            <p:cNvSpPr/>
            <p:nvPr/>
          </p:nvSpPr>
          <p:spPr>
            <a:xfrm>
              <a:off x="3984100" y="31940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3"/>
                    <a:pt x="25" y="58"/>
                    <a:pt x="49" y="58"/>
                  </a:cubicBezTo>
                  <a:cubicBezTo>
                    <a:pt x="74" y="58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44"/>
            <p:cNvSpPr/>
            <p:nvPr/>
          </p:nvSpPr>
          <p:spPr>
            <a:xfrm>
              <a:off x="3980250" y="31971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1"/>
                    <a:pt x="1" y="25"/>
                    <a:pt x="1" y="57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98" y="74"/>
                    <a:pt x="98" y="49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44"/>
            <p:cNvSpPr/>
            <p:nvPr/>
          </p:nvSpPr>
          <p:spPr>
            <a:xfrm>
              <a:off x="3988350" y="3196700"/>
              <a:ext cx="2475" cy="2650"/>
            </a:xfrm>
            <a:custGeom>
              <a:avLst/>
              <a:gdLst/>
              <a:ahLst/>
              <a:cxnLst/>
              <a:rect l="l" t="t" r="r" b="b"/>
              <a:pathLst>
                <a:path w="99" h="106" extrusionOk="0">
                  <a:moveTo>
                    <a:pt x="49" y="0"/>
                  </a:moveTo>
                  <a:cubicBezTo>
                    <a:pt x="17" y="8"/>
                    <a:pt x="1" y="25"/>
                    <a:pt x="1" y="57"/>
                  </a:cubicBezTo>
                  <a:cubicBezTo>
                    <a:pt x="1" y="81"/>
                    <a:pt x="25" y="106"/>
                    <a:pt x="49" y="106"/>
                  </a:cubicBezTo>
                  <a:cubicBezTo>
                    <a:pt x="74" y="98"/>
                    <a:pt x="98" y="81"/>
                    <a:pt x="98" y="49"/>
                  </a:cubicBez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44"/>
            <p:cNvSpPr/>
            <p:nvPr/>
          </p:nvSpPr>
          <p:spPr>
            <a:xfrm>
              <a:off x="3996275" y="31965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4" y="0"/>
                    <a:pt x="0" y="25"/>
                    <a:pt x="8" y="49"/>
                  </a:cubicBezTo>
                  <a:cubicBezTo>
                    <a:pt x="8" y="73"/>
                    <a:pt x="32" y="98"/>
                    <a:pt x="57" y="98"/>
                  </a:cubicBezTo>
                  <a:cubicBezTo>
                    <a:pt x="81" y="98"/>
                    <a:pt x="105" y="73"/>
                    <a:pt x="105" y="49"/>
                  </a:cubicBezTo>
                  <a:cubicBezTo>
                    <a:pt x="105" y="1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44"/>
            <p:cNvSpPr/>
            <p:nvPr/>
          </p:nvSpPr>
          <p:spPr>
            <a:xfrm>
              <a:off x="3992000" y="319385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1"/>
                  </a:moveTo>
                  <a:cubicBezTo>
                    <a:pt x="1" y="33"/>
                    <a:pt x="25" y="49"/>
                    <a:pt x="58" y="49"/>
                  </a:cubicBezTo>
                  <a:cubicBezTo>
                    <a:pt x="82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44"/>
            <p:cNvSpPr/>
            <p:nvPr/>
          </p:nvSpPr>
          <p:spPr>
            <a:xfrm>
              <a:off x="3992400" y="320055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50" y="0"/>
                  </a:moveTo>
                  <a:cubicBezTo>
                    <a:pt x="17" y="0"/>
                    <a:pt x="1" y="25"/>
                    <a:pt x="1" y="57"/>
                  </a:cubicBezTo>
                  <a:lnTo>
                    <a:pt x="98" y="49"/>
                  </a:lnTo>
                  <a:cubicBezTo>
                    <a:pt x="98" y="25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4"/>
            <p:cNvSpPr/>
            <p:nvPr/>
          </p:nvSpPr>
          <p:spPr>
            <a:xfrm>
              <a:off x="3984300" y="320095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98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44"/>
            <p:cNvSpPr/>
            <p:nvPr/>
          </p:nvSpPr>
          <p:spPr>
            <a:xfrm>
              <a:off x="3976400" y="320132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17" y="2"/>
                    <a:pt x="0" y="26"/>
                    <a:pt x="0" y="50"/>
                  </a:cubicBezTo>
                  <a:lnTo>
                    <a:pt x="98" y="42"/>
                  </a:lnTo>
                  <a:cubicBezTo>
                    <a:pt x="98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44"/>
            <p:cNvSpPr/>
            <p:nvPr/>
          </p:nvSpPr>
          <p:spPr>
            <a:xfrm>
              <a:off x="3971750" y="31896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74"/>
                    <a:pt x="24" y="98"/>
                    <a:pt x="49" y="98"/>
                  </a:cubicBezTo>
                  <a:cubicBezTo>
                    <a:pt x="81" y="98"/>
                    <a:pt x="105" y="74"/>
                    <a:pt x="97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44"/>
            <p:cNvSpPr/>
            <p:nvPr/>
          </p:nvSpPr>
          <p:spPr>
            <a:xfrm>
              <a:off x="3975600" y="3186550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105" y="1"/>
                  </a:moveTo>
                  <a:lnTo>
                    <a:pt x="0" y="9"/>
                  </a:lnTo>
                  <a:cubicBezTo>
                    <a:pt x="0" y="30"/>
                    <a:pt x="18" y="51"/>
                    <a:pt x="44" y="51"/>
                  </a:cubicBezTo>
                  <a:cubicBezTo>
                    <a:pt x="48" y="51"/>
                    <a:pt x="52" y="51"/>
                    <a:pt x="57" y="50"/>
                  </a:cubicBezTo>
                  <a:cubicBezTo>
                    <a:pt x="81" y="50"/>
                    <a:pt x="105" y="25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4"/>
            <p:cNvSpPr/>
            <p:nvPr/>
          </p:nvSpPr>
          <p:spPr>
            <a:xfrm>
              <a:off x="3983700" y="318615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30"/>
                    <a:pt x="19" y="51"/>
                    <a:pt x="39" y="51"/>
                  </a:cubicBezTo>
                  <a:cubicBezTo>
                    <a:pt x="42" y="51"/>
                    <a:pt x="46" y="50"/>
                    <a:pt x="49" y="49"/>
                  </a:cubicBezTo>
                  <a:cubicBezTo>
                    <a:pt x="81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44"/>
            <p:cNvSpPr/>
            <p:nvPr/>
          </p:nvSpPr>
          <p:spPr>
            <a:xfrm>
              <a:off x="3979850" y="31892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0" y="25"/>
                    <a:pt x="0" y="49"/>
                  </a:cubicBezTo>
                  <a:cubicBezTo>
                    <a:pt x="0" y="81"/>
                    <a:pt x="25" y="98"/>
                    <a:pt x="49" y="98"/>
                  </a:cubicBezTo>
                  <a:cubicBezTo>
                    <a:pt x="81" y="98"/>
                    <a:pt x="98" y="73"/>
                    <a:pt x="98" y="49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44"/>
            <p:cNvSpPr/>
            <p:nvPr/>
          </p:nvSpPr>
          <p:spPr>
            <a:xfrm>
              <a:off x="3987950" y="31888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1" y="24"/>
                    <a:pt x="1" y="49"/>
                  </a:cubicBezTo>
                  <a:cubicBezTo>
                    <a:pt x="1" y="81"/>
                    <a:pt x="25" y="97"/>
                    <a:pt x="49" y="97"/>
                  </a:cubicBezTo>
                  <a:cubicBezTo>
                    <a:pt x="82" y="97"/>
                    <a:pt x="98" y="73"/>
                    <a:pt x="98" y="49"/>
                  </a:cubicBezTo>
                  <a:cubicBezTo>
                    <a:pt x="98" y="24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44"/>
            <p:cNvSpPr/>
            <p:nvPr/>
          </p:nvSpPr>
          <p:spPr>
            <a:xfrm>
              <a:off x="3996050" y="3188375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0" y="1"/>
                  </a:moveTo>
                  <a:cubicBezTo>
                    <a:pt x="17" y="1"/>
                    <a:pt x="1" y="25"/>
                    <a:pt x="1" y="58"/>
                  </a:cubicBezTo>
                  <a:cubicBezTo>
                    <a:pt x="1" y="79"/>
                    <a:pt x="19" y="100"/>
                    <a:pt x="40" y="100"/>
                  </a:cubicBezTo>
                  <a:cubicBezTo>
                    <a:pt x="43" y="100"/>
                    <a:pt x="46" y="99"/>
                    <a:pt x="50" y="98"/>
                  </a:cubicBezTo>
                  <a:cubicBezTo>
                    <a:pt x="82" y="98"/>
                    <a:pt x="98" y="74"/>
                    <a:pt x="98" y="50"/>
                  </a:cubicBezTo>
                  <a:cubicBezTo>
                    <a:pt x="98" y="25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44"/>
            <p:cNvSpPr/>
            <p:nvPr/>
          </p:nvSpPr>
          <p:spPr>
            <a:xfrm>
              <a:off x="3991600" y="31857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1" y="33"/>
                    <a:pt x="25" y="57"/>
                    <a:pt x="57" y="57"/>
                  </a:cubicBezTo>
                  <a:cubicBezTo>
                    <a:pt x="82" y="49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44"/>
            <p:cNvSpPr/>
            <p:nvPr/>
          </p:nvSpPr>
          <p:spPr>
            <a:xfrm>
              <a:off x="3992000" y="3192650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lnTo>
                    <a:pt x="98" y="49"/>
                  </a:ln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44"/>
            <p:cNvSpPr/>
            <p:nvPr/>
          </p:nvSpPr>
          <p:spPr>
            <a:xfrm>
              <a:off x="3983900" y="3193000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67" y="1"/>
                  </a:moveTo>
                  <a:cubicBezTo>
                    <a:pt x="64" y="1"/>
                    <a:pt x="60" y="1"/>
                    <a:pt x="57" y="2"/>
                  </a:cubicBezTo>
                  <a:cubicBezTo>
                    <a:pt x="25" y="2"/>
                    <a:pt x="0" y="27"/>
                    <a:pt x="9" y="51"/>
                  </a:cubicBezTo>
                  <a:lnTo>
                    <a:pt x="106" y="43"/>
                  </a:lnTo>
                  <a:cubicBezTo>
                    <a:pt x="106" y="22"/>
                    <a:pt x="88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44"/>
            <p:cNvSpPr/>
            <p:nvPr/>
          </p:nvSpPr>
          <p:spPr>
            <a:xfrm>
              <a:off x="3976000" y="31932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25" y="9"/>
                    <a:pt x="0" y="25"/>
                    <a:pt x="0" y="57"/>
                  </a:cubicBezTo>
                  <a:lnTo>
                    <a:pt x="98" y="49"/>
                  </a:ln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44"/>
            <p:cNvSpPr/>
            <p:nvPr/>
          </p:nvSpPr>
          <p:spPr>
            <a:xfrm>
              <a:off x="3971325" y="318170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3"/>
                    <a:pt x="25" y="98"/>
                    <a:pt x="58" y="98"/>
                  </a:cubicBezTo>
                  <a:cubicBezTo>
                    <a:pt x="82" y="98"/>
                    <a:pt x="106" y="73"/>
                    <a:pt x="98" y="41"/>
                  </a:cubicBez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44"/>
            <p:cNvSpPr/>
            <p:nvPr/>
          </p:nvSpPr>
          <p:spPr>
            <a:xfrm>
              <a:off x="3975175" y="317865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1"/>
                  </a:moveTo>
                  <a:cubicBezTo>
                    <a:pt x="9" y="33"/>
                    <a:pt x="25" y="49"/>
                    <a:pt x="58" y="49"/>
                  </a:cubicBezTo>
                  <a:cubicBezTo>
                    <a:pt x="82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44"/>
            <p:cNvSpPr/>
            <p:nvPr/>
          </p:nvSpPr>
          <p:spPr>
            <a:xfrm>
              <a:off x="3983300" y="31782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33"/>
                    <a:pt x="24" y="49"/>
                    <a:pt x="49" y="49"/>
                  </a:cubicBezTo>
                  <a:cubicBezTo>
                    <a:pt x="81" y="49"/>
                    <a:pt x="97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44"/>
            <p:cNvSpPr/>
            <p:nvPr/>
          </p:nvSpPr>
          <p:spPr>
            <a:xfrm>
              <a:off x="3979450" y="31813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4" y="0"/>
                    <a:pt x="0" y="24"/>
                    <a:pt x="0" y="49"/>
                  </a:cubicBezTo>
                  <a:cubicBezTo>
                    <a:pt x="0" y="73"/>
                    <a:pt x="24" y="97"/>
                    <a:pt x="57" y="97"/>
                  </a:cubicBezTo>
                  <a:cubicBezTo>
                    <a:pt x="81" y="97"/>
                    <a:pt x="105" y="73"/>
                    <a:pt x="97" y="49"/>
                  </a:cubicBezTo>
                  <a:cubicBezTo>
                    <a:pt x="97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44"/>
            <p:cNvSpPr/>
            <p:nvPr/>
          </p:nvSpPr>
          <p:spPr>
            <a:xfrm>
              <a:off x="3987550" y="318087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17" y="1"/>
                    <a:pt x="0" y="25"/>
                    <a:pt x="0" y="50"/>
                  </a:cubicBezTo>
                  <a:cubicBezTo>
                    <a:pt x="0" y="74"/>
                    <a:pt x="25" y="98"/>
                    <a:pt x="49" y="98"/>
                  </a:cubicBezTo>
                  <a:cubicBezTo>
                    <a:pt x="81" y="98"/>
                    <a:pt x="106" y="74"/>
                    <a:pt x="98" y="50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44"/>
            <p:cNvSpPr/>
            <p:nvPr/>
          </p:nvSpPr>
          <p:spPr>
            <a:xfrm>
              <a:off x="3995650" y="318047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82"/>
                    <a:pt x="25" y="98"/>
                    <a:pt x="49" y="98"/>
                  </a:cubicBezTo>
                  <a:cubicBezTo>
                    <a:pt x="82" y="98"/>
                    <a:pt x="98" y="74"/>
                    <a:pt x="98" y="49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44"/>
            <p:cNvSpPr/>
            <p:nvPr/>
          </p:nvSpPr>
          <p:spPr>
            <a:xfrm>
              <a:off x="3991200" y="317785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0" y="0"/>
                  </a:moveTo>
                  <a:cubicBezTo>
                    <a:pt x="8" y="33"/>
                    <a:pt x="25" y="49"/>
                    <a:pt x="57" y="49"/>
                  </a:cubicBezTo>
                  <a:cubicBezTo>
                    <a:pt x="81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44"/>
            <p:cNvSpPr/>
            <p:nvPr/>
          </p:nvSpPr>
          <p:spPr>
            <a:xfrm>
              <a:off x="3991600" y="31845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1"/>
                  </a:moveTo>
                  <a:cubicBezTo>
                    <a:pt x="25" y="9"/>
                    <a:pt x="1" y="25"/>
                    <a:pt x="1" y="58"/>
                  </a:cubicBezTo>
                  <a:lnTo>
                    <a:pt x="106" y="50"/>
                  </a:ln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44"/>
            <p:cNvSpPr/>
            <p:nvPr/>
          </p:nvSpPr>
          <p:spPr>
            <a:xfrm>
              <a:off x="3983700" y="318495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17" y="8"/>
                    <a:pt x="0" y="24"/>
                    <a:pt x="0" y="57"/>
                  </a:cubicBezTo>
                  <a:lnTo>
                    <a:pt x="98" y="49"/>
                  </a:lnTo>
                  <a:cubicBezTo>
                    <a:pt x="98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44"/>
            <p:cNvSpPr/>
            <p:nvPr/>
          </p:nvSpPr>
          <p:spPr>
            <a:xfrm>
              <a:off x="3975600" y="31853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0"/>
                  </a:moveTo>
                  <a:cubicBezTo>
                    <a:pt x="24" y="0"/>
                    <a:pt x="0" y="25"/>
                    <a:pt x="0" y="57"/>
                  </a:cubicBezTo>
                  <a:lnTo>
                    <a:pt x="105" y="49"/>
                  </a:lnTo>
                  <a:cubicBezTo>
                    <a:pt x="97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44"/>
            <p:cNvSpPr/>
            <p:nvPr/>
          </p:nvSpPr>
          <p:spPr>
            <a:xfrm>
              <a:off x="3970925" y="31737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9" y="1"/>
                  </a:moveTo>
                  <a:cubicBezTo>
                    <a:pt x="56" y="1"/>
                    <a:pt x="52" y="1"/>
                    <a:pt x="49" y="2"/>
                  </a:cubicBezTo>
                  <a:cubicBezTo>
                    <a:pt x="25" y="2"/>
                    <a:pt x="1" y="26"/>
                    <a:pt x="1" y="51"/>
                  </a:cubicBezTo>
                  <a:cubicBezTo>
                    <a:pt x="1" y="75"/>
                    <a:pt x="25" y="99"/>
                    <a:pt x="57" y="99"/>
                  </a:cubicBezTo>
                  <a:cubicBezTo>
                    <a:pt x="82" y="99"/>
                    <a:pt x="106" y="75"/>
                    <a:pt x="106" y="43"/>
                  </a:cubicBez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44"/>
            <p:cNvSpPr/>
            <p:nvPr/>
          </p:nvSpPr>
          <p:spPr>
            <a:xfrm>
              <a:off x="3974775" y="317075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1"/>
                  </a:moveTo>
                  <a:cubicBezTo>
                    <a:pt x="1" y="33"/>
                    <a:pt x="25" y="49"/>
                    <a:pt x="57" y="49"/>
                  </a:cubicBezTo>
                  <a:cubicBezTo>
                    <a:pt x="82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44"/>
            <p:cNvSpPr/>
            <p:nvPr/>
          </p:nvSpPr>
          <p:spPr>
            <a:xfrm>
              <a:off x="3982875" y="3170350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1" y="0"/>
                  </a:moveTo>
                  <a:cubicBezTo>
                    <a:pt x="1" y="33"/>
                    <a:pt x="25" y="49"/>
                    <a:pt x="50" y="49"/>
                  </a:cubicBezTo>
                  <a:cubicBezTo>
                    <a:pt x="82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4"/>
            <p:cNvSpPr/>
            <p:nvPr/>
          </p:nvSpPr>
          <p:spPr>
            <a:xfrm>
              <a:off x="3979025" y="31733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9" y="0"/>
                  </a:moveTo>
                  <a:cubicBezTo>
                    <a:pt x="56" y="0"/>
                    <a:pt x="53" y="1"/>
                    <a:pt x="50" y="2"/>
                  </a:cubicBezTo>
                  <a:cubicBezTo>
                    <a:pt x="25" y="2"/>
                    <a:pt x="1" y="26"/>
                    <a:pt x="1" y="51"/>
                  </a:cubicBezTo>
                  <a:cubicBezTo>
                    <a:pt x="1" y="75"/>
                    <a:pt x="25" y="99"/>
                    <a:pt x="58" y="99"/>
                  </a:cubicBezTo>
                  <a:cubicBezTo>
                    <a:pt x="82" y="91"/>
                    <a:pt x="106" y="75"/>
                    <a:pt x="98" y="42"/>
                  </a:cubicBezTo>
                  <a:cubicBezTo>
                    <a:pt x="98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44"/>
            <p:cNvSpPr/>
            <p:nvPr/>
          </p:nvSpPr>
          <p:spPr>
            <a:xfrm>
              <a:off x="3987150" y="317277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1"/>
                  </a:moveTo>
                  <a:cubicBezTo>
                    <a:pt x="16" y="9"/>
                    <a:pt x="0" y="25"/>
                    <a:pt x="0" y="57"/>
                  </a:cubicBezTo>
                  <a:cubicBezTo>
                    <a:pt x="0" y="82"/>
                    <a:pt x="25" y="106"/>
                    <a:pt x="49" y="106"/>
                  </a:cubicBezTo>
                  <a:cubicBezTo>
                    <a:pt x="81" y="98"/>
                    <a:pt x="106" y="82"/>
                    <a:pt x="97" y="49"/>
                  </a:cubicBez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44"/>
            <p:cNvSpPr/>
            <p:nvPr/>
          </p:nvSpPr>
          <p:spPr>
            <a:xfrm>
              <a:off x="3995250" y="3172375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17" y="8"/>
                    <a:pt x="1" y="25"/>
                    <a:pt x="1" y="57"/>
                  </a:cubicBezTo>
                  <a:cubicBezTo>
                    <a:pt x="1" y="81"/>
                    <a:pt x="25" y="106"/>
                    <a:pt x="49" y="106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44"/>
            <p:cNvSpPr/>
            <p:nvPr/>
          </p:nvSpPr>
          <p:spPr>
            <a:xfrm>
              <a:off x="3990800" y="31697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1"/>
                  </a:moveTo>
                  <a:lnTo>
                    <a:pt x="0" y="9"/>
                  </a:lnTo>
                  <a:cubicBezTo>
                    <a:pt x="8" y="33"/>
                    <a:pt x="24" y="58"/>
                    <a:pt x="57" y="58"/>
                  </a:cubicBezTo>
                  <a:cubicBezTo>
                    <a:pt x="81" y="58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44"/>
            <p:cNvSpPr/>
            <p:nvPr/>
          </p:nvSpPr>
          <p:spPr>
            <a:xfrm>
              <a:off x="3991200" y="31766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106" y="49"/>
                  </a:lnTo>
                  <a:cubicBezTo>
                    <a:pt x="106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44"/>
            <p:cNvSpPr/>
            <p:nvPr/>
          </p:nvSpPr>
          <p:spPr>
            <a:xfrm>
              <a:off x="3983300" y="31770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6" y="1"/>
                    <a:pt x="0" y="25"/>
                    <a:pt x="0" y="50"/>
                  </a:cubicBezTo>
                  <a:lnTo>
                    <a:pt x="97" y="50"/>
                  </a:ln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44"/>
            <p:cNvSpPr/>
            <p:nvPr/>
          </p:nvSpPr>
          <p:spPr>
            <a:xfrm>
              <a:off x="3975175" y="3177450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lnTo>
                    <a:pt x="106" y="49"/>
                  </a:lnTo>
                  <a:cubicBezTo>
                    <a:pt x="98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44"/>
            <p:cNvSpPr/>
            <p:nvPr/>
          </p:nvSpPr>
          <p:spPr>
            <a:xfrm>
              <a:off x="3970525" y="31658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25" y="2"/>
                    <a:pt x="0" y="26"/>
                    <a:pt x="0" y="51"/>
                  </a:cubicBezTo>
                  <a:cubicBezTo>
                    <a:pt x="0" y="75"/>
                    <a:pt x="25" y="99"/>
                    <a:pt x="57" y="99"/>
                  </a:cubicBezTo>
                  <a:cubicBezTo>
                    <a:pt x="81" y="91"/>
                    <a:pt x="106" y="75"/>
                    <a:pt x="98" y="42"/>
                  </a:cubicBezTo>
                  <a:cubicBezTo>
                    <a:pt x="98" y="21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44"/>
            <p:cNvSpPr/>
            <p:nvPr/>
          </p:nvSpPr>
          <p:spPr>
            <a:xfrm>
              <a:off x="3974375" y="3162650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41"/>
                    <a:pt x="25" y="57"/>
                    <a:pt x="57" y="57"/>
                  </a:cubicBezTo>
                  <a:cubicBezTo>
                    <a:pt x="81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44"/>
            <p:cNvSpPr/>
            <p:nvPr/>
          </p:nvSpPr>
          <p:spPr>
            <a:xfrm>
              <a:off x="3982475" y="316225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2"/>
                    <a:pt x="25" y="57"/>
                    <a:pt x="49" y="57"/>
                  </a:cubicBezTo>
                  <a:cubicBezTo>
                    <a:pt x="82" y="49"/>
                    <a:pt x="98" y="32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44"/>
            <p:cNvSpPr/>
            <p:nvPr/>
          </p:nvSpPr>
          <p:spPr>
            <a:xfrm>
              <a:off x="3978625" y="31652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9" y="1"/>
                  </a:moveTo>
                  <a:cubicBezTo>
                    <a:pt x="17" y="9"/>
                    <a:pt x="1" y="25"/>
                    <a:pt x="1" y="57"/>
                  </a:cubicBezTo>
                  <a:cubicBezTo>
                    <a:pt x="1" y="78"/>
                    <a:pt x="19" y="100"/>
                    <a:pt x="40" y="100"/>
                  </a:cubicBezTo>
                  <a:cubicBezTo>
                    <a:pt x="43" y="100"/>
                    <a:pt x="46" y="99"/>
                    <a:pt x="49" y="98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44"/>
            <p:cNvSpPr/>
            <p:nvPr/>
          </p:nvSpPr>
          <p:spPr>
            <a:xfrm>
              <a:off x="3986725" y="316487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50" y="0"/>
                  </a:moveTo>
                  <a:cubicBezTo>
                    <a:pt x="17" y="0"/>
                    <a:pt x="1" y="25"/>
                    <a:pt x="1" y="57"/>
                  </a:cubicBezTo>
                  <a:cubicBezTo>
                    <a:pt x="1" y="81"/>
                    <a:pt x="25" y="98"/>
                    <a:pt x="50" y="98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25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4"/>
            <p:cNvSpPr/>
            <p:nvPr/>
          </p:nvSpPr>
          <p:spPr>
            <a:xfrm>
              <a:off x="3994850" y="316447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0" y="25"/>
                    <a:pt x="0" y="49"/>
                  </a:cubicBezTo>
                  <a:cubicBezTo>
                    <a:pt x="0" y="81"/>
                    <a:pt x="25" y="97"/>
                    <a:pt x="49" y="97"/>
                  </a:cubicBezTo>
                  <a:cubicBezTo>
                    <a:pt x="81" y="97"/>
                    <a:pt x="98" y="73"/>
                    <a:pt x="98" y="49"/>
                  </a:cubicBez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4"/>
            <p:cNvSpPr/>
            <p:nvPr/>
          </p:nvSpPr>
          <p:spPr>
            <a:xfrm>
              <a:off x="3990375" y="3161825"/>
              <a:ext cx="2675" cy="1300"/>
            </a:xfrm>
            <a:custGeom>
              <a:avLst/>
              <a:gdLst/>
              <a:ahLst/>
              <a:cxnLst/>
              <a:rect l="l" t="t" r="r" b="b"/>
              <a:pathLst>
                <a:path w="107" h="52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0"/>
                    <a:pt x="19" y="51"/>
                    <a:pt x="45" y="51"/>
                  </a:cubicBezTo>
                  <a:cubicBezTo>
                    <a:pt x="49" y="51"/>
                    <a:pt x="53" y="51"/>
                    <a:pt x="58" y="49"/>
                  </a:cubicBezTo>
                  <a:cubicBezTo>
                    <a:pt x="82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4"/>
            <p:cNvSpPr/>
            <p:nvPr/>
          </p:nvSpPr>
          <p:spPr>
            <a:xfrm>
              <a:off x="3990800" y="31687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106" y="41"/>
                  </a:lnTo>
                  <a:cubicBezTo>
                    <a:pt x="97" y="17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4"/>
            <p:cNvSpPr/>
            <p:nvPr/>
          </p:nvSpPr>
          <p:spPr>
            <a:xfrm>
              <a:off x="3982875" y="316912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50" y="1"/>
                  </a:moveTo>
                  <a:cubicBezTo>
                    <a:pt x="17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4"/>
            <p:cNvSpPr/>
            <p:nvPr/>
          </p:nvSpPr>
          <p:spPr>
            <a:xfrm>
              <a:off x="3974775" y="316952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1"/>
                  </a:moveTo>
                  <a:cubicBezTo>
                    <a:pt x="25" y="1"/>
                    <a:pt x="1" y="25"/>
                    <a:pt x="1" y="50"/>
                  </a:cubicBezTo>
                  <a:lnTo>
                    <a:pt x="106" y="50"/>
                  </a:lnTo>
                  <a:cubicBezTo>
                    <a:pt x="98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44"/>
            <p:cNvSpPr/>
            <p:nvPr/>
          </p:nvSpPr>
          <p:spPr>
            <a:xfrm>
              <a:off x="3970125" y="3157775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16" y="9"/>
                    <a:pt x="0" y="33"/>
                    <a:pt x="0" y="57"/>
                  </a:cubicBezTo>
                  <a:cubicBezTo>
                    <a:pt x="0" y="82"/>
                    <a:pt x="24" y="106"/>
                    <a:pt x="49" y="106"/>
                  </a:cubicBezTo>
                  <a:cubicBezTo>
                    <a:pt x="81" y="98"/>
                    <a:pt x="97" y="74"/>
                    <a:pt x="97" y="49"/>
                  </a:cubicBez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44"/>
            <p:cNvSpPr/>
            <p:nvPr/>
          </p:nvSpPr>
          <p:spPr>
            <a:xfrm>
              <a:off x="3973975" y="315475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97" y="0"/>
                  </a:moveTo>
                  <a:lnTo>
                    <a:pt x="0" y="8"/>
                  </a:lnTo>
                  <a:cubicBezTo>
                    <a:pt x="0" y="32"/>
                    <a:pt x="25" y="57"/>
                    <a:pt x="49" y="57"/>
                  </a:cubicBezTo>
                  <a:cubicBezTo>
                    <a:pt x="81" y="57"/>
                    <a:pt x="97" y="32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4"/>
            <p:cNvSpPr/>
            <p:nvPr/>
          </p:nvSpPr>
          <p:spPr>
            <a:xfrm>
              <a:off x="3981875" y="3154325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106" y="1"/>
                  </a:moveTo>
                  <a:lnTo>
                    <a:pt x="0" y="9"/>
                  </a:lnTo>
                  <a:cubicBezTo>
                    <a:pt x="7" y="30"/>
                    <a:pt x="27" y="51"/>
                    <a:pt x="47" y="51"/>
                  </a:cubicBezTo>
                  <a:cubicBezTo>
                    <a:pt x="51" y="51"/>
                    <a:pt x="54" y="51"/>
                    <a:pt x="57" y="49"/>
                  </a:cubicBezTo>
                  <a:cubicBezTo>
                    <a:pt x="81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44"/>
            <p:cNvSpPr/>
            <p:nvPr/>
          </p:nvSpPr>
          <p:spPr>
            <a:xfrm>
              <a:off x="3978225" y="315737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0" y="25"/>
                    <a:pt x="0" y="57"/>
                  </a:cubicBezTo>
                  <a:cubicBezTo>
                    <a:pt x="0" y="81"/>
                    <a:pt x="25" y="98"/>
                    <a:pt x="49" y="98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44"/>
            <p:cNvSpPr/>
            <p:nvPr/>
          </p:nvSpPr>
          <p:spPr>
            <a:xfrm>
              <a:off x="3986325" y="315697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9" y="0"/>
                  </a:moveTo>
                  <a:cubicBezTo>
                    <a:pt x="17" y="0"/>
                    <a:pt x="1" y="25"/>
                    <a:pt x="1" y="49"/>
                  </a:cubicBezTo>
                  <a:cubicBezTo>
                    <a:pt x="1" y="81"/>
                    <a:pt x="25" y="97"/>
                    <a:pt x="49" y="97"/>
                  </a:cubicBezTo>
                  <a:cubicBezTo>
                    <a:pt x="82" y="97"/>
                    <a:pt x="98" y="73"/>
                    <a:pt x="98" y="49"/>
                  </a:cubicBez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44"/>
            <p:cNvSpPr/>
            <p:nvPr/>
          </p:nvSpPr>
          <p:spPr>
            <a:xfrm>
              <a:off x="3994225" y="3156350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50" y="1"/>
                  </a:moveTo>
                  <a:cubicBezTo>
                    <a:pt x="25" y="9"/>
                    <a:pt x="1" y="33"/>
                    <a:pt x="9" y="58"/>
                  </a:cubicBezTo>
                  <a:cubicBezTo>
                    <a:pt x="9" y="82"/>
                    <a:pt x="33" y="106"/>
                    <a:pt x="58" y="106"/>
                  </a:cubicBezTo>
                  <a:cubicBezTo>
                    <a:pt x="90" y="98"/>
                    <a:pt x="106" y="82"/>
                    <a:pt x="106" y="50"/>
                  </a:cubicBezTo>
                  <a:cubicBezTo>
                    <a:pt x="106" y="25"/>
                    <a:pt x="82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44"/>
            <p:cNvSpPr/>
            <p:nvPr/>
          </p:nvSpPr>
          <p:spPr>
            <a:xfrm>
              <a:off x="3989975" y="31539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1" y="1"/>
                  </a:moveTo>
                  <a:cubicBezTo>
                    <a:pt x="1" y="33"/>
                    <a:pt x="25" y="49"/>
                    <a:pt x="49" y="49"/>
                  </a:cubicBezTo>
                  <a:cubicBezTo>
                    <a:pt x="82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44"/>
            <p:cNvSpPr/>
            <p:nvPr/>
          </p:nvSpPr>
          <p:spPr>
            <a:xfrm>
              <a:off x="3990375" y="3160625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50" y="0"/>
                  </a:moveTo>
                  <a:cubicBezTo>
                    <a:pt x="25" y="8"/>
                    <a:pt x="1" y="24"/>
                    <a:pt x="1" y="57"/>
                  </a:cubicBezTo>
                  <a:lnTo>
                    <a:pt x="106" y="49"/>
                  </a:lnTo>
                  <a:cubicBezTo>
                    <a:pt x="98" y="24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44"/>
            <p:cNvSpPr/>
            <p:nvPr/>
          </p:nvSpPr>
          <p:spPr>
            <a:xfrm>
              <a:off x="3982275" y="3161175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62" y="1"/>
                  </a:moveTo>
                  <a:cubicBezTo>
                    <a:pt x="58" y="1"/>
                    <a:pt x="54" y="1"/>
                    <a:pt x="49" y="2"/>
                  </a:cubicBezTo>
                  <a:cubicBezTo>
                    <a:pt x="25" y="2"/>
                    <a:pt x="1" y="27"/>
                    <a:pt x="9" y="51"/>
                  </a:cubicBezTo>
                  <a:lnTo>
                    <a:pt x="106" y="43"/>
                  </a:lnTo>
                  <a:cubicBezTo>
                    <a:pt x="106" y="22"/>
                    <a:pt x="88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44"/>
            <p:cNvSpPr/>
            <p:nvPr/>
          </p:nvSpPr>
          <p:spPr>
            <a:xfrm>
              <a:off x="3974375" y="31616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44"/>
            <p:cNvSpPr/>
            <p:nvPr/>
          </p:nvSpPr>
          <p:spPr>
            <a:xfrm>
              <a:off x="3969500" y="31498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9" y="0"/>
                  </a:moveTo>
                  <a:cubicBezTo>
                    <a:pt x="25" y="9"/>
                    <a:pt x="1" y="25"/>
                    <a:pt x="9" y="57"/>
                  </a:cubicBezTo>
                  <a:cubicBezTo>
                    <a:pt x="9" y="78"/>
                    <a:pt x="27" y="99"/>
                    <a:pt x="48" y="99"/>
                  </a:cubicBezTo>
                  <a:cubicBezTo>
                    <a:pt x="51" y="99"/>
                    <a:pt x="54" y="99"/>
                    <a:pt x="58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44"/>
            <p:cNvSpPr/>
            <p:nvPr/>
          </p:nvSpPr>
          <p:spPr>
            <a:xfrm>
              <a:off x="3973550" y="314682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3"/>
                    <a:pt x="25" y="58"/>
                    <a:pt x="50" y="58"/>
                  </a:cubicBezTo>
                  <a:cubicBezTo>
                    <a:pt x="74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44"/>
            <p:cNvSpPr/>
            <p:nvPr/>
          </p:nvSpPr>
          <p:spPr>
            <a:xfrm>
              <a:off x="3981475" y="31464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97" y="1"/>
                  </a:moveTo>
                  <a:lnTo>
                    <a:pt x="0" y="9"/>
                  </a:lnTo>
                  <a:cubicBezTo>
                    <a:pt x="0" y="33"/>
                    <a:pt x="24" y="49"/>
                    <a:pt x="57" y="49"/>
                  </a:cubicBezTo>
                  <a:cubicBezTo>
                    <a:pt x="81" y="49"/>
                    <a:pt x="106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44"/>
            <p:cNvSpPr/>
            <p:nvPr/>
          </p:nvSpPr>
          <p:spPr>
            <a:xfrm>
              <a:off x="3977625" y="31494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cubicBezTo>
                    <a:pt x="8" y="81"/>
                    <a:pt x="33" y="98"/>
                    <a:pt x="57" y="98"/>
                  </a:cubicBezTo>
                  <a:cubicBezTo>
                    <a:pt x="81" y="98"/>
                    <a:pt x="106" y="73"/>
                    <a:pt x="106" y="49"/>
                  </a:cubicBezTo>
                  <a:cubicBezTo>
                    <a:pt x="106" y="1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44"/>
            <p:cNvSpPr/>
            <p:nvPr/>
          </p:nvSpPr>
          <p:spPr>
            <a:xfrm>
              <a:off x="3985725" y="31490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1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25" y="2"/>
                    <a:pt x="0" y="26"/>
                    <a:pt x="0" y="51"/>
                  </a:cubicBezTo>
                  <a:cubicBezTo>
                    <a:pt x="9" y="75"/>
                    <a:pt x="25" y="99"/>
                    <a:pt x="57" y="99"/>
                  </a:cubicBezTo>
                  <a:cubicBezTo>
                    <a:pt x="82" y="91"/>
                    <a:pt x="106" y="75"/>
                    <a:pt x="106" y="43"/>
                  </a:cubicBezTo>
                  <a:cubicBezTo>
                    <a:pt x="99" y="21"/>
                    <a:pt x="8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44"/>
            <p:cNvSpPr/>
            <p:nvPr/>
          </p:nvSpPr>
          <p:spPr>
            <a:xfrm>
              <a:off x="3993825" y="314845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1"/>
                  </a:moveTo>
                  <a:cubicBezTo>
                    <a:pt x="25" y="1"/>
                    <a:pt x="1" y="25"/>
                    <a:pt x="1" y="57"/>
                  </a:cubicBezTo>
                  <a:cubicBezTo>
                    <a:pt x="1" y="82"/>
                    <a:pt x="25" y="98"/>
                    <a:pt x="58" y="98"/>
                  </a:cubicBezTo>
                  <a:cubicBezTo>
                    <a:pt x="82" y="98"/>
                    <a:pt x="106" y="74"/>
                    <a:pt x="106" y="49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44"/>
            <p:cNvSpPr/>
            <p:nvPr/>
          </p:nvSpPr>
          <p:spPr>
            <a:xfrm>
              <a:off x="3989575" y="314582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33"/>
                    <a:pt x="25" y="57"/>
                    <a:pt x="49" y="57"/>
                  </a:cubicBezTo>
                  <a:cubicBezTo>
                    <a:pt x="73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44"/>
            <p:cNvSpPr/>
            <p:nvPr/>
          </p:nvSpPr>
          <p:spPr>
            <a:xfrm>
              <a:off x="3989975" y="31527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7" y="1"/>
                    <a:pt x="1" y="25"/>
                    <a:pt x="1" y="50"/>
                  </a:cubicBezTo>
                  <a:lnTo>
                    <a:pt x="98" y="50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44"/>
            <p:cNvSpPr/>
            <p:nvPr/>
          </p:nvSpPr>
          <p:spPr>
            <a:xfrm>
              <a:off x="3981875" y="315312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49" y="0"/>
                  </a:moveTo>
                  <a:cubicBezTo>
                    <a:pt x="25" y="8"/>
                    <a:pt x="0" y="24"/>
                    <a:pt x="0" y="57"/>
                  </a:cubicBezTo>
                  <a:lnTo>
                    <a:pt x="106" y="49"/>
                  </a:lnTo>
                  <a:cubicBezTo>
                    <a:pt x="106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44"/>
            <p:cNvSpPr/>
            <p:nvPr/>
          </p:nvSpPr>
          <p:spPr>
            <a:xfrm>
              <a:off x="3973975" y="3153675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59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16" y="2"/>
                    <a:pt x="0" y="27"/>
                    <a:pt x="0" y="51"/>
                  </a:cubicBezTo>
                  <a:lnTo>
                    <a:pt x="97" y="43"/>
                  </a:lnTo>
                  <a:cubicBezTo>
                    <a:pt x="97" y="22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44"/>
            <p:cNvSpPr/>
            <p:nvPr/>
          </p:nvSpPr>
          <p:spPr>
            <a:xfrm>
              <a:off x="3969100" y="31419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0"/>
                  </a:moveTo>
                  <a:cubicBezTo>
                    <a:pt x="25" y="8"/>
                    <a:pt x="1" y="25"/>
                    <a:pt x="1" y="57"/>
                  </a:cubicBezTo>
                  <a:cubicBezTo>
                    <a:pt x="1" y="78"/>
                    <a:pt x="19" y="99"/>
                    <a:pt x="45" y="99"/>
                  </a:cubicBezTo>
                  <a:cubicBezTo>
                    <a:pt x="49" y="99"/>
                    <a:pt x="53" y="99"/>
                    <a:pt x="57" y="98"/>
                  </a:cubicBezTo>
                  <a:cubicBezTo>
                    <a:pt x="82" y="98"/>
                    <a:pt x="106" y="73"/>
                    <a:pt x="98" y="49"/>
                  </a:cubicBez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44"/>
            <p:cNvSpPr/>
            <p:nvPr/>
          </p:nvSpPr>
          <p:spPr>
            <a:xfrm>
              <a:off x="3972950" y="3138925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0"/>
                    <a:pt x="19" y="51"/>
                    <a:pt x="45" y="51"/>
                  </a:cubicBezTo>
                  <a:cubicBezTo>
                    <a:pt x="49" y="51"/>
                    <a:pt x="53" y="50"/>
                    <a:pt x="57" y="49"/>
                  </a:cubicBezTo>
                  <a:cubicBezTo>
                    <a:pt x="82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44"/>
            <p:cNvSpPr/>
            <p:nvPr/>
          </p:nvSpPr>
          <p:spPr>
            <a:xfrm>
              <a:off x="3981050" y="313832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41"/>
                    <a:pt x="25" y="57"/>
                    <a:pt x="50" y="57"/>
                  </a:cubicBezTo>
                  <a:cubicBezTo>
                    <a:pt x="74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44"/>
            <p:cNvSpPr/>
            <p:nvPr/>
          </p:nvSpPr>
          <p:spPr>
            <a:xfrm>
              <a:off x="3977200" y="314157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0" y="0"/>
                  </a:moveTo>
                  <a:cubicBezTo>
                    <a:pt x="17" y="0"/>
                    <a:pt x="1" y="24"/>
                    <a:pt x="1" y="49"/>
                  </a:cubicBezTo>
                  <a:cubicBezTo>
                    <a:pt x="1" y="81"/>
                    <a:pt x="25" y="97"/>
                    <a:pt x="58" y="97"/>
                  </a:cubicBezTo>
                  <a:cubicBezTo>
                    <a:pt x="82" y="97"/>
                    <a:pt x="106" y="73"/>
                    <a:pt x="98" y="41"/>
                  </a:cubicBezTo>
                  <a:cubicBezTo>
                    <a:pt x="98" y="16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44"/>
            <p:cNvSpPr/>
            <p:nvPr/>
          </p:nvSpPr>
          <p:spPr>
            <a:xfrm>
              <a:off x="3985325" y="314095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1"/>
                  </a:moveTo>
                  <a:cubicBezTo>
                    <a:pt x="16" y="1"/>
                    <a:pt x="0" y="25"/>
                    <a:pt x="0" y="57"/>
                  </a:cubicBezTo>
                  <a:cubicBezTo>
                    <a:pt x="0" y="79"/>
                    <a:pt x="18" y="100"/>
                    <a:pt x="39" y="100"/>
                  </a:cubicBezTo>
                  <a:cubicBezTo>
                    <a:pt x="42" y="100"/>
                    <a:pt x="46" y="99"/>
                    <a:pt x="49" y="98"/>
                  </a:cubicBezTo>
                  <a:cubicBezTo>
                    <a:pt x="81" y="98"/>
                    <a:pt x="98" y="74"/>
                    <a:pt x="98" y="49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44"/>
            <p:cNvSpPr/>
            <p:nvPr/>
          </p:nvSpPr>
          <p:spPr>
            <a:xfrm>
              <a:off x="3993425" y="314050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9" y="1"/>
                  </a:moveTo>
                  <a:cubicBezTo>
                    <a:pt x="56" y="1"/>
                    <a:pt x="52" y="1"/>
                    <a:pt x="49" y="2"/>
                  </a:cubicBezTo>
                  <a:cubicBezTo>
                    <a:pt x="17" y="2"/>
                    <a:pt x="1" y="27"/>
                    <a:pt x="1" y="51"/>
                  </a:cubicBezTo>
                  <a:cubicBezTo>
                    <a:pt x="1" y="75"/>
                    <a:pt x="25" y="100"/>
                    <a:pt x="49" y="100"/>
                  </a:cubicBezTo>
                  <a:cubicBezTo>
                    <a:pt x="82" y="100"/>
                    <a:pt x="98" y="75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44"/>
            <p:cNvSpPr/>
            <p:nvPr/>
          </p:nvSpPr>
          <p:spPr>
            <a:xfrm>
              <a:off x="3988975" y="313792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97" y="0"/>
                  </a:moveTo>
                  <a:lnTo>
                    <a:pt x="0" y="8"/>
                  </a:lnTo>
                  <a:cubicBezTo>
                    <a:pt x="0" y="29"/>
                    <a:pt x="18" y="50"/>
                    <a:pt x="44" y="50"/>
                  </a:cubicBezTo>
                  <a:cubicBezTo>
                    <a:pt x="48" y="50"/>
                    <a:pt x="53" y="50"/>
                    <a:pt x="57" y="49"/>
                  </a:cubicBezTo>
                  <a:cubicBezTo>
                    <a:pt x="81" y="49"/>
                    <a:pt x="106" y="24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44"/>
            <p:cNvSpPr/>
            <p:nvPr/>
          </p:nvSpPr>
          <p:spPr>
            <a:xfrm>
              <a:off x="3989375" y="314477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62" y="0"/>
                  </a:moveTo>
                  <a:cubicBezTo>
                    <a:pt x="58" y="0"/>
                    <a:pt x="53" y="1"/>
                    <a:pt x="49" y="2"/>
                  </a:cubicBezTo>
                  <a:cubicBezTo>
                    <a:pt x="25" y="2"/>
                    <a:pt x="0" y="26"/>
                    <a:pt x="8" y="50"/>
                  </a:cubicBezTo>
                  <a:lnTo>
                    <a:pt x="106" y="42"/>
                  </a:lnTo>
                  <a:cubicBezTo>
                    <a:pt x="106" y="21"/>
                    <a:pt x="8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44"/>
            <p:cNvSpPr/>
            <p:nvPr/>
          </p:nvSpPr>
          <p:spPr>
            <a:xfrm>
              <a:off x="3981475" y="31452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6" y="1"/>
                    <a:pt x="0" y="25"/>
                    <a:pt x="0" y="50"/>
                  </a:cubicBezTo>
                  <a:lnTo>
                    <a:pt x="0" y="58"/>
                  </a:lnTo>
                  <a:lnTo>
                    <a:pt x="97" y="50"/>
                  </a:ln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44"/>
            <p:cNvSpPr/>
            <p:nvPr/>
          </p:nvSpPr>
          <p:spPr>
            <a:xfrm>
              <a:off x="3973350" y="3145775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62" y="1"/>
                  </a:moveTo>
                  <a:cubicBezTo>
                    <a:pt x="58" y="1"/>
                    <a:pt x="54" y="1"/>
                    <a:pt x="50" y="2"/>
                  </a:cubicBezTo>
                  <a:cubicBezTo>
                    <a:pt x="25" y="2"/>
                    <a:pt x="1" y="27"/>
                    <a:pt x="9" y="51"/>
                  </a:cubicBezTo>
                  <a:lnTo>
                    <a:pt x="106" y="43"/>
                  </a:lnTo>
                  <a:cubicBezTo>
                    <a:pt x="106" y="22"/>
                    <a:pt x="88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44"/>
            <p:cNvSpPr/>
            <p:nvPr/>
          </p:nvSpPr>
          <p:spPr>
            <a:xfrm>
              <a:off x="3968500" y="313407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0"/>
                  </a:moveTo>
                  <a:cubicBezTo>
                    <a:pt x="25" y="0"/>
                    <a:pt x="0" y="24"/>
                    <a:pt x="8" y="57"/>
                  </a:cubicBezTo>
                  <a:cubicBezTo>
                    <a:pt x="8" y="78"/>
                    <a:pt x="27" y="99"/>
                    <a:pt x="47" y="99"/>
                  </a:cubicBezTo>
                  <a:cubicBezTo>
                    <a:pt x="51" y="99"/>
                    <a:pt x="54" y="98"/>
                    <a:pt x="57" y="97"/>
                  </a:cubicBezTo>
                  <a:cubicBezTo>
                    <a:pt x="89" y="97"/>
                    <a:pt x="106" y="73"/>
                    <a:pt x="106" y="49"/>
                  </a:cubicBezTo>
                  <a:cubicBezTo>
                    <a:pt x="106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44"/>
            <p:cNvSpPr/>
            <p:nvPr/>
          </p:nvSpPr>
          <p:spPr>
            <a:xfrm>
              <a:off x="3972350" y="313102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106" y="0"/>
                  </a:moveTo>
                  <a:lnTo>
                    <a:pt x="0" y="9"/>
                  </a:lnTo>
                  <a:cubicBezTo>
                    <a:pt x="7" y="30"/>
                    <a:pt x="27" y="51"/>
                    <a:pt x="47" y="51"/>
                  </a:cubicBezTo>
                  <a:cubicBezTo>
                    <a:pt x="51" y="51"/>
                    <a:pt x="54" y="50"/>
                    <a:pt x="57" y="49"/>
                  </a:cubicBezTo>
                  <a:cubicBezTo>
                    <a:pt x="81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44"/>
            <p:cNvSpPr/>
            <p:nvPr/>
          </p:nvSpPr>
          <p:spPr>
            <a:xfrm>
              <a:off x="3980450" y="3130425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3"/>
                    <a:pt x="25" y="57"/>
                    <a:pt x="49" y="57"/>
                  </a:cubicBezTo>
                  <a:cubicBezTo>
                    <a:pt x="82" y="49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44"/>
            <p:cNvSpPr/>
            <p:nvPr/>
          </p:nvSpPr>
          <p:spPr>
            <a:xfrm>
              <a:off x="3976600" y="313362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2" y="0"/>
                  </a:moveTo>
                  <a:cubicBezTo>
                    <a:pt x="58" y="0"/>
                    <a:pt x="54" y="1"/>
                    <a:pt x="49" y="2"/>
                  </a:cubicBezTo>
                  <a:cubicBezTo>
                    <a:pt x="25" y="2"/>
                    <a:pt x="1" y="26"/>
                    <a:pt x="1" y="50"/>
                  </a:cubicBezTo>
                  <a:cubicBezTo>
                    <a:pt x="9" y="75"/>
                    <a:pt x="33" y="99"/>
                    <a:pt x="57" y="99"/>
                  </a:cubicBezTo>
                  <a:cubicBezTo>
                    <a:pt x="82" y="91"/>
                    <a:pt x="106" y="75"/>
                    <a:pt x="106" y="42"/>
                  </a:cubicBezTo>
                  <a:cubicBezTo>
                    <a:pt x="106" y="21"/>
                    <a:pt x="8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44"/>
            <p:cNvSpPr/>
            <p:nvPr/>
          </p:nvSpPr>
          <p:spPr>
            <a:xfrm>
              <a:off x="3984700" y="313305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9" y="82"/>
                    <a:pt x="33" y="98"/>
                    <a:pt x="58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98" y="17"/>
                    <a:pt x="8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44"/>
            <p:cNvSpPr/>
            <p:nvPr/>
          </p:nvSpPr>
          <p:spPr>
            <a:xfrm>
              <a:off x="3992825" y="31324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0"/>
                  </a:moveTo>
                  <a:cubicBezTo>
                    <a:pt x="25" y="0"/>
                    <a:pt x="0" y="24"/>
                    <a:pt x="0" y="57"/>
                  </a:cubicBezTo>
                  <a:cubicBezTo>
                    <a:pt x="0" y="78"/>
                    <a:pt x="18" y="99"/>
                    <a:pt x="44" y="99"/>
                  </a:cubicBezTo>
                  <a:cubicBezTo>
                    <a:pt x="48" y="99"/>
                    <a:pt x="53" y="99"/>
                    <a:pt x="57" y="97"/>
                  </a:cubicBezTo>
                  <a:cubicBezTo>
                    <a:pt x="81" y="97"/>
                    <a:pt x="106" y="73"/>
                    <a:pt x="106" y="49"/>
                  </a:cubicBezTo>
                  <a:cubicBezTo>
                    <a:pt x="98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44"/>
            <p:cNvSpPr/>
            <p:nvPr/>
          </p:nvSpPr>
          <p:spPr>
            <a:xfrm>
              <a:off x="3988350" y="31300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1"/>
                  </a:moveTo>
                  <a:cubicBezTo>
                    <a:pt x="9" y="33"/>
                    <a:pt x="33" y="50"/>
                    <a:pt x="58" y="50"/>
                  </a:cubicBezTo>
                  <a:cubicBezTo>
                    <a:pt x="82" y="50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44"/>
            <p:cNvSpPr/>
            <p:nvPr/>
          </p:nvSpPr>
          <p:spPr>
            <a:xfrm>
              <a:off x="3988975" y="31367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16" y="0"/>
                    <a:pt x="0" y="25"/>
                    <a:pt x="0" y="57"/>
                  </a:cubicBezTo>
                  <a:lnTo>
                    <a:pt x="97" y="49"/>
                  </a:ln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44"/>
            <p:cNvSpPr/>
            <p:nvPr/>
          </p:nvSpPr>
          <p:spPr>
            <a:xfrm>
              <a:off x="3980850" y="31373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1"/>
                  </a:moveTo>
                  <a:cubicBezTo>
                    <a:pt x="25" y="1"/>
                    <a:pt x="1" y="25"/>
                    <a:pt x="9" y="49"/>
                  </a:cubicBezTo>
                  <a:lnTo>
                    <a:pt x="106" y="41"/>
                  </a:ln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44"/>
            <p:cNvSpPr/>
            <p:nvPr/>
          </p:nvSpPr>
          <p:spPr>
            <a:xfrm>
              <a:off x="3972950" y="31377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7" y="9"/>
                    <a:pt x="1" y="33"/>
                    <a:pt x="1" y="58"/>
                  </a:cubicBezTo>
                  <a:lnTo>
                    <a:pt x="98" y="50"/>
                  </a:ln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44"/>
            <p:cNvSpPr/>
            <p:nvPr/>
          </p:nvSpPr>
          <p:spPr>
            <a:xfrm>
              <a:off x="3968100" y="312615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6" y="1"/>
                    <a:pt x="0" y="25"/>
                    <a:pt x="0" y="58"/>
                  </a:cubicBezTo>
                  <a:cubicBezTo>
                    <a:pt x="0" y="82"/>
                    <a:pt x="24" y="98"/>
                    <a:pt x="57" y="98"/>
                  </a:cubicBezTo>
                  <a:cubicBezTo>
                    <a:pt x="81" y="98"/>
                    <a:pt x="97" y="74"/>
                    <a:pt x="97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44"/>
            <p:cNvSpPr/>
            <p:nvPr/>
          </p:nvSpPr>
          <p:spPr>
            <a:xfrm>
              <a:off x="3971950" y="312312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97" y="0"/>
                  </a:moveTo>
                  <a:lnTo>
                    <a:pt x="0" y="8"/>
                  </a:lnTo>
                  <a:cubicBezTo>
                    <a:pt x="0" y="33"/>
                    <a:pt x="24" y="49"/>
                    <a:pt x="49" y="49"/>
                  </a:cubicBezTo>
                  <a:cubicBezTo>
                    <a:pt x="81" y="49"/>
                    <a:pt x="97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44"/>
            <p:cNvSpPr/>
            <p:nvPr/>
          </p:nvSpPr>
          <p:spPr>
            <a:xfrm>
              <a:off x="3979850" y="3122500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106" y="1"/>
                  </a:moveTo>
                  <a:lnTo>
                    <a:pt x="0" y="9"/>
                  </a:lnTo>
                  <a:cubicBezTo>
                    <a:pt x="0" y="30"/>
                    <a:pt x="19" y="51"/>
                    <a:pt x="45" y="51"/>
                  </a:cubicBezTo>
                  <a:cubicBezTo>
                    <a:pt x="49" y="51"/>
                    <a:pt x="53" y="51"/>
                    <a:pt x="57" y="50"/>
                  </a:cubicBezTo>
                  <a:cubicBezTo>
                    <a:pt x="81" y="50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44"/>
            <p:cNvSpPr/>
            <p:nvPr/>
          </p:nvSpPr>
          <p:spPr>
            <a:xfrm>
              <a:off x="3976200" y="312555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1"/>
                  </a:moveTo>
                  <a:cubicBezTo>
                    <a:pt x="17" y="9"/>
                    <a:pt x="0" y="33"/>
                    <a:pt x="0" y="57"/>
                  </a:cubicBezTo>
                  <a:cubicBezTo>
                    <a:pt x="0" y="78"/>
                    <a:pt x="19" y="99"/>
                    <a:pt x="39" y="99"/>
                  </a:cubicBezTo>
                  <a:cubicBezTo>
                    <a:pt x="43" y="99"/>
                    <a:pt x="46" y="99"/>
                    <a:pt x="49" y="98"/>
                  </a:cubicBezTo>
                  <a:cubicBezTo>
                    <a:pt x="81" y="98"/>
                    <a:pt x="98" y="73"/>
                    <a:pt x="98" y="49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44"/>
            <p:cNvSpPr/>
            <p:nvPr/>
          </p:nvSpPr>
          <p:spPr>
            <a:xfrm>
              <a:off x="3984100" y="31251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2" y="1"/>
                  </a:moveTo>
                  <a:cubicBezTo>
                    <a:pt x="58" y="1"/>
                    <a:pt x="54" y="1"/>
                    <a:pt x="49" y="2"/>
                  </a:cubicBezTo>
                  <a:cubicBezTo>
                    <a:pt x="25" y="2"/>
                    <a:pt x="1" y="27"/>
                    <a:pt x="9" y="51"/>
                  </a:cubicBezTo>
                  <a:cubicBezTo>
                    <a:pt x="9" y="75"/>
                    <a:pt x="33" y="100"/>
                    <a:pt x="57" y="100"/>
                  </a:cubicBezTo>
                  <a:cubicBezTo>
                    <a:pt x="90" y="100"/>
                    <a:pt x="106" y="75"/>
                    <a:pt x="106" y="43"/>
                  </a:cubicBezTo>
                  <a:cubicBezTo>
                    <a:pt x="106" y="22"/>
                    <a:pt x="88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44"/>
            <p:cNvSpPr/>
            <p:nvPr/>
          </p:nvSpPr>
          <p:spPr>
            <a:xfrm>
              <a:off x="3992200" y="312452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0" y="1"/>
                  </a:moveTo>
                  <a:cubicBezTo>
                    <a:pt x="25" y="1"/>
                    <a:pt x="1" y="25"/>
                    <a:pt x="9" y="50"/>
                  </a:cubicBezTo>
                  <a:cubicBezTo>
                    <a:pt x="9" y="82"/>
                    <a:pt x="33" y="98"/>
                    <a:pt x="58" y="98"/>
                  </a:cubicBezTo>
                  <a:cubicBezTo>
                    <a:pt x="90" y="98"/>
                    <a:pt x="106" y="74"/>
                    <a:pt x="106" y="42"/>
                  </a:cubicBezTo>
                  <a:cubicBezTo>
                    <a:pt x="106" y="17"/>
                    <a:pt x="82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44"/>
            <p:cNvSpPr/>
            <p:nvPr/>
          </p:nvSpPr>
          <p:spPr>
            <a:xfrm>
              <a:off x="3987950" y="31219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3"/>
                    <a:pt x="25" y="57"/>
                    <a:pt x="49" y="57"/>
                  </a:cubicBezTo>
                  <a:cubicBezTo>
                    <a:pt x="82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44"/>
            <p:cNvSpPr/>
            <p:nvPr/>
          </p:nvSpPr>
          <p:spPr>
            <a:xfrm>
              <a:off x="3988350" y="3128800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98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44"/>
            <p:cNvSpPr/>
            <p:nvPr/>
          </p:nvSpPr>
          <p:spPr>
            <a:xfrm>
              <a:off x="3980450" y="312935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59" y="1"/>
                  </a:moveTo>
                  <a:cubicBezTo>
                    <a:pt x="56" y="1"/>
                    <a:pt x="53" y="1"/>
                    <a:pt x="49" y="3"/>
                  </a:cubicBezTo>
                  <a:cubicBezTo>
                    <a:pt x="17" y="3"/>
                    <a:pt x="1" y="27"/>
                    <a:pt x="1" y="51"/>
                  </a:cubicBezTo>
                  <a:lnTo>
                    <a:pt x="98" y="43"/>
                  </a:ln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44"/>
            <p:cNvSpPr/>
            <p:nvPr/>
          </p:nvSpPr>
          <p:spPr>
            <a:xfrm>
              <a:off x="3972350" y="31298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1"/>
                  </a:moveTo>
                  <a:cubicBezTo>
                    <a:pt x="25" y="9"/>
                    <a:pt x="0" y="25"/>
                    <a:pt x="0" y="58"/>
                  </a:cubicBezTo>
                  <a:lnTo>
                    <a:pt x="106" y="49"/>
                  </a:lnTo>
                  <a:cubicBezTo>
                    <a:pt x="106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44"/>
            <p:cNvSpPr/>
            <p:nvPr/>
          </p:nvSpPr>
          <p:spPr>
            <a:xfrm>
              <a:off x="3967475" y="311825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1"/>
                  </a:moveTo>
                  <a:cubicBezTo>
                    <a:pt x="17" y="1"/>
                    <a:pt x="1" y="25"/>
                    <a:pt x="1" y="57"/>
                  </a:cubicBezTo>
                  <a:cubicBezTo>
                    <a:pt x="1" y="82"/>
                    <a:pt x="25" y="98"/>
                    <a:pt x="57" y="98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44"/>
            <p:cNvSpPr/>
            <p:nvPr/>
          </p:nvSpPr>
          <p:spPr>
            <a:xfrm>
              <a:off x="3971325" y="311522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1" y="0"/>
                  </a:moveTo>
                  <a:cubicBezTo>
                    <a:pt x="1" y="32"/>
                    <a:pt x="25" y="49"/>
                    <a:pt x="49" y="49"/>
                  </a:cubicBezTo>
                  <a:cubicBezTo>
                    <a:pt x="82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44"/>
            <p:cNvSpPr/>
            <p:nvPr/>
          </p:nvSpPr>
          <p:spPr>
            <a:xfrm>
              <a:off x="3979225" y="31146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06" y="1"/>
                  </a:moveTo>
                  <a:lnTo>
                    <a:pt x="1" y="9"/>
                  </a:lnTo>
                  <a:cubicBezTo>
                    <a:pt x="9" y="33"/>
                    <a:pt x="33" y="49"/>
                    <a:pt x="58" y="49"/>
                  </a:cubicBezTo>
                  <a:cubicBezTo>
                    <a:pt x="82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44"/>
            <p:cNvSpPr/>
            <p:nvPr/>
          </p:nvSpPr>
          <p:spPr>
            <a:xfrm>
              <a:off x="3975600" y="31176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16" y="0"/>
                    <a:pt x="0" y="25"/>
                    <a:pt x="0" y="57"/>
                  </a:cubicBezTo>
                  <a:cubicBezTo>
                    <a:pt x="0" y="81"/>
                    <a:pt x="24" y="98"/>
                    <a:pt x="57" y="98"/>
                  </a:cubicBezTo>
                  <a:cubicBezTo>
                    <a:pt x="81" y="98"/>
                    <a:pt x="105" y="73"/>
                    <a:pt x="97" y="49"/>
                  </a:cubicBez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44"/>
            <p:cNvSpPr/>
            <p:nvPr/>
          </p:nvSpPr>
          <p:spPr>
            <a:xfrm>
              <a:off x="3983700" y="311702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1"/>
                  </a:moveTo>
                  <a:cubicBezTo>
                    <a:pt x="17" y="9"/>
                    <a:pt x="0" y="25"/>
                    <a:pt x="0" y="58"/>
                  </a:cubicBezTo>
                  <a:cubicBezTo>
                    <a:pt x="0" y="79"/>
                    <a:pt x="19" y="100"/>
                    <a:pt x="39" y="100"/>
                  </a:cubicBezTo>
                  <a:cubicBezTo>
                    <a:pt x="42" y="100"/>
                    <a:pt x="46" y="99"/>
                    <a:pt x="49" y="98"/>
                  </a:cubicBezTo>
                  <a:cubicBezTo>
                    <a:pt x="81" y="98"/>
                    <a:pt x="98" y="74"/>
                    <a:pt x="98" y="50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44"/>
            <p:cNvSpPr/>
            <p:nvPr/>
          </p:nvSpPr>
          <p:spPr>
            <a:xfrm>
              <a:off x="3991800" y="311642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1" y="1"/>
                  </a:moveTo>
                  <a:cubicBezTo>
                    <a:pt x="17" y="9"/>
                    <a:pt x="1" y="33"/>
                    <a:pt x="1" y="57"/>
                  </a:cubicBezTo>
                  <a:cubicBezTo>
                    <a:pt x="1" y="78"/>
                    <a:pt x="19" y="100"/>
                    <a:pt x="40" y="100"/>
                  </a:cubicBezTo>
                  <a:cubicBezTo>
                    <a:pt x="43" y="100"/>
                    <a:pt x="46" y="99"/>
                    <a:pt x="49" y="98"/>
                  </a:cubicBezTo>
                  <a:cubicBezTo>
                    <a:pt x="82" y="98"/>
                    <a:pt x="98" y="74"/>
                    <a:pt x="98" y="49"/>
                  </a:cubicBezTo>
                  <a:cubicBezTo>
                    <a:pt x="98" y="25"/>
                    <a:pt x="74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44"/>
            <p:cNvSpPr/>
            <p:nvPr/>
          </p:nvSpPr>
          <p:spPr>
            <a:xfrm>
              <a:off x="3987350" y="311400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0"/>
                  </a:moveTo>
                  <a:lnTo>
                    <a:pt x="0" y="8"/>
                  </a:lnTo>
                  <a:cubicBezTo>
                    <a:pt x="0" y="30"/>
                    <a:pt x="19" y="51"/>
                    <a:pt x="39" y="51"/>
                  </a:cubicBezTo>
                  <a:cubicBezTo>
                    <a:pt x="42" y="51"/>
                    <a:pt x="46" y="50"/>
                    <a:pt x="49" y="49"/>
                  </a:cubicBezTo>
                  <a:cubicBezTo>
                    <a:pt x="81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44"/>
            <p:cNvSpPr/>
            <p:nvPr/>
          </p:nvSpPr>
          <p:spPr>
            <a:xfrm>
              <a:off x="3987750" y="31206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1"/>
                  </a:moveTo>
                  <a:cubicBezTo>
                    <a:pt x="25" y="9"/>
                    <a:pt x="1" y="33"/>
                    <a:pt x="9" y="58"/>
                  </a:cubicBezTo>
                  <a:lnTo>
                    <a:pt x="106" y="50"/>
                  </a:ln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44"/>
            <p:cNvSpPr/>
            <p:nvPr/>
          </p:nvSpPr>
          <p:spPr>
            <a:xfrm>
              <a:off x="3979850" y="3121300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49" y="0"/>
                  </a:moveTo>
                  <a:cubicBezTo>
                    <a:pt x="25" y="8"/>
                    <a:pt x="0" y="25"/>
                    <a:pt x="0" y="57"/>
                  </a:cubicBezTo>
                  <a:lnTo>
                    <a:pt x="106" y="49"/>
                  </a:ln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44"/>
            <p:cNvSpPr/>
            <p:nvPr/>
          </p:nvSpPr>
          <p:spPr>
            <a:xfrm>
              <a:off x="3971750" y="31219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1"/>
                  </a:moveTo>
                  <a:cubicBezTo>
                    <a:pt x="24" y="1"/>
                    <a:pt x="0" y="25"/>
                    <a:pt x="8" y="57"/>
                  </a:cubicBezTo>
                  <a:lnTo>
                    <a:pt x="105" y="49"/>
                  </a:lnTo>
                  <a:cubicBezTo>
                    <a:pt x="105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44"/>
            <p:cNvSpPr/>
            <p:nvPr/>
          </p:nvSpPr>
          <p:spPr>
            <a:xfrm>
              <a:off x="3966875" y="31103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0" y="25"/>
                    <a:pt x="0" y="57"/>
                  </a:cubicBezTo>
                  <a:cubicBezTo>
                    <a:pt x="9" y="81"/>
                    <a:pt x="33" y="98"/>
                    <a:pt x="57" y="98"/>
                  </a:cubicBezTo>
                  <a:cubicBezTo>
                    <a:pt x="81" y="98"/>
                    <a:pt x="106" y="73"/>
                    <a:pt x="106" y="49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44"/>
            <p:cNvSpPr/>
            <p:nvPr/>
          </p:nvSpPr>
          <p:spPr>
            <a:xfrm>
              <a:off x="3970725" y="310730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33"/>
                    <a:pt x="25" y="49"/>
                    <a:pt x="57" y="49"/>
                  </a:cubicBezTo>
                  <a:cubicBezTo>
                    <a:pt x="82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44"/>
            <p:cNvSpPr/>
            <p:nvPr/>
          </p:nvSpPr>
          <p:spPr>
            <a:xfrm>
              <a:off x="3978625" y="310670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0"/>
                  </a:moveTo>
                  <a:cubicBezTo>
                    <a:pt x="9" y="33"/>
                    <a:pt x="33" y="49"/>
                    <a:pt x="57" y="49"/>
                  </a:cubicBezTo>
                  <a:cubicBezTo>
                    <a:pt x="82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44"/>
            <p:cNvSpPr/>
            <p:nvPr/>
          </p:nvSpPr>
          <p:spPr>
            <a:xfrm>
              <a:off x="3974975" y="310975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17" y="0"/>
                    <a:pt x="1" y="24"/>
                    <a:pt x="1" y="57"/>
                  </a:cubicBezTo>
                  <a:cubicBezTo>
                    <a:pt x="1" y="81"/>
                    <a:pt x="25" y="97"/>
                    <a:pt x="57" y="97"/>
                  </a:cubicBezTo>
                  <a:cubicBezTo>
                    <a:pt x="82" y="97"/>
                    <a:pt x="106" y="73"/>
                    <a:pt x="98" y="49"/>
                  </a:cubicBez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44"/>
            <p:cNvSpPr/>
            <p:nvPr/>
          </p:nvSpPr>
          <p:spPr>
            <a:xfrm>
              <a:off x="3983100" y="31091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16" y="1"/>
                    <a:pt x="0" y="25"/>
                    <a:pt x="0" y="58"/>
                  </a:cubicBezTo>
                  <a:cubicBezTo>
                    <a:pt x="0" y="82"/>
                    <a:pt x="24" y="98"/>
                    <a:pt x="57" y="98"/>
                  </a:cubicBezTo>
                  <a:cubicBezTo>
                    <a:pt x="81" y="98"/>
                    <a:pt x="105" y="74"/>
                    <a:pt x="97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44"/>
            <p:cNvSpPr/>
            <p:nvPr/>
          </p:nvSpPr>
          <p:spPr>
            <a:xfrm>
              <a:off x="3991200" y="310852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0" y="25"/>
                    <a:pt x="0" y="57"/>
                  </a:cubicBezTo>
                  <a:cubicBezTo>
                    <a:pt x="0" y="82"/>
                    <a:pt x="25" y="98"/>
                    <a:pt x="49" y="98"/>
                  </a:cubicBezTo>
                  <a:cubicBezTo>
                    <a:pt x="81" y="98"/>
                    <a:pt x="98" y="73"/>
                    <a:pt x="98" y="49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44"/>
            <p:cNvSpPr/>
            <p:nvPr/>
          </p:nvSpPr>
          <p:spPr>
            <a:xfrm>
              <a:off x="3986725" y="3106100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1" y="0"/>
                  </a:moveTo>
                  <a:cubicBezTo>
                    <a:pt x="1" y="33"/>
                    <a:pt x="25" y="49"/>
                    <a:pt x="50" y="49"/>
                  </a:cubicBezTo>
                  <a:cubicBezTo>
                    <a:pt x="82" y="49"/>
                    <a:pt x="98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44"/>
            <p:cNvSpPr/>
            <p:nvPr/>
          </p:nvSpPr>
          <p:spPr>
            <a:xfrm>
              <a:off x="3987350" y="31127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7" y="1"/>
                    <a:pt x="0" y="25"/>
                    <a:pt x="0" y="57"/>
                  </a:cubicBezTo>
                  <a:lnTo>
                    <a:pt x="98" y="49"/>
                  </a:ln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44"/>
            <p:cNvSpPr/>
            <p:nvPr/>
          </p:nvSpPr>
          <p:spPr>
            <a:xfrm>
              <a:off x="3979225" y="3113400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50" y="0"/>
                  </a:moveTo>
                  <a:cubicBezTo>
                    <a:pt x="25" y="0"/>
                    <a:pt x="1" y="24"/>
                    <a:pt x="1" y="57"/>
                  </a:cubicBezTo>
                  <a:lnTo>
                    <a:pt x="106" y="49"/>
                  </a:lnTo>
                  <a:cubicBezTo>
                    <a:pt x="98" y="16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44"/>
            <p:cNvSpPr/>
            <p:nvPr/>
          </p:nvSpPr>
          <p:spPr>
            <a:xfrm>
              <a:off x="3971325" y="311400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49" y="0"/>
                  </a:moveTo>
                  <a:cubicBezTo>
                    <a:pt x="17" y="0"/>
                    <a:pt x="1" y="25"/>
                    <a:pt x="1" y="57"/>
                  </a:cubicBezTo>
                  <a:lnTo>
                    <a:pt x="98" y="49"/>
                  </a:ln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44"/>
            <p:cNvSpPr/>
            <p:nvPr/>
          </p:nvSpPr>
          <p:spPr>
            <a:xfrm>
              <a:off x="3966275" y="31024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4" y="0"/>
                    <a:pt x="0" y="25"/>
                    <a:pt x="0" y="57"/>
                  </a:cubicBezTo>
                  <a:cubicBezTo>
                    <a:pt x="8" y="81"/>
                    <a:pt x="33" y="98"/>
                    <a:pt x="57" y="98"/>
                  </a:cubicBezTo>
                  <a:cubicBezTo>
                    <a:pt x="81" y="98"/>
                    <a:pt x="105" y="73"/>
                    <a:pt x="105" y="49"/>
                  </a:cubicBezTo>
                  <a:cubicBezTo>
                    <a:pt x="97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44"/>
            <p:cNvSpPr/>
            <p:nvPr/>
          </p:nvSpPr>
          <p:spPr>
            <a:xfrm>
              <a:off x="3970125" y="30992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7" y="0"/>
                  </a:moveTo>
                  <a:lnTo>
                    <a:pt x="0" y="9"/>
                  </a:lnTo>
                  <a:cubicBezTo>
                    <a:pt x="0" y="41"/>
                    <a:pt x="24" y="57"/>
                    <a:pt x="57" y="57"/>
                  </a:cubicBezTo>
                  <a:cubicBezTo>
                    <a:pt x="81" y="57"/>
                    <a:pt x="97" y="33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44"/>
            <p:cNvSpPr/>
            <p:nvPr/>
          </p:nvSpPr>
          <p:spPr>
            <a:xfrm>
              <a:off x="3978025" y="3098600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106" y="0"/>
                  </a:moveTo>
                  <a:lnTo>
                    <a:pt x="0" y="8"/>
                  </a:lnTo>
                  <a:cubicBezTo>
                    <a:pt x="8" y="41"/>
                    <a:pt x="33" y="57"/>
                    <a:pt x="57" y="57"/>
                  </a:cubicBezTo>
                  <a:cubicBezTo>
                    <a:pt x="81" y="57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44"/>
            <p:cNvSpPr/>
            <p:nvPr/>
          </p:nvSpPr>
          <p:spPr>
            <a:xfrm>
              <a:off x="3974375" y="31018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17" y="1"/>
                    <a:pt x="0" y="25"/>
                    <a:pt x="0" y="50"/>
                  </a:cubicBezTo>
                  <a:cubicBezTo>
                    <a:pt x="0" y="82"/>
                    <a:pt x="25" y="98"/>
                    <a:pt x="57" y="98"/>
                  </a:cubicBezTo>
                  <a:cubicBezTo>
                    <a:pt x="81" y="98"/>
                    <a:pt x="106" y="74"/>
                    <a:pt x="98" y="50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44"/>
            <p:cNvSpPr/>
            <p:nvPr/>
          </p:nvSpPr>
          <p:spPr>
            <a:xfrm>
              <a:off x="3982475" y="31012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82"/>
                    <a:pt x="25" y="98"/>
                    <a:pt x="57" y="98"/>
                  </a:cubicBezTo>
                  <a:cubicBezTo>
                    <a:pt x="82" y="98"/>
                    <a:pt x="106" y="74"/>
                    <a:pt x="98" y="41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44"/>
            <p:cNvSpPr/>
            <p:nvPr/>
          </p:nvSpPr>
          <p:spPr>
            <a:xfrm>
              <a:off x="3990600" y="310057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8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16" y="2"/>
                    <a:pt x="0" y="27"/>
                    <a:pt x="0" y="51"/>
                  </a:cubicBezTo>
                  <a:cubicBezTo>
                    <a:pt x="0" y="83"/>
                    <a:pt x="24" y="100"/>
                    <a:pt x="49" y="100"/>
                  </a:cubicBezTo>
                  <a:cubicBezTo>
                    <a:pt x="81" y="100"/>
                    <a:pt x="97" y="75"/>
                    <a:pt x="97" y="43"/>
                  </a:cubicBezTo>
                  <a:cubicBezTo>
                    <a:pt x="97" y="22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44"/>
            <p:cNvSpPr/>
            <p:nvPr/>
          </p:nvSpPr>
          <p:spPr>
            <a:xfrm>
              <a:off x="3986125" y="30979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3"/>
                    <a:pt x="25" y="58"/>
                    <a:pt x="49" y="58"/>
                  </a:cubicBezTo>
                  <a:cubicBezTo>
                    <a:pt x="82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44"/>
            <p:cNvSpPr/>
            <p:nvPr/>
          </p:nvSpPr>
          <p:spPr>
            <a:xfrm>
              <a:off x="3986725" y="31048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50" y="1"/>
                  </a:moveTo>
                  <a:cubicBezTo>
                    <a:pt x="17" y="1"/>
                    <a:pt x="1" y="25"/>
                    <a:pt x="1" y="49"/>
                  </a:cubicBezTo>
                  <a:lnTo>
                    <a:pt x="98" y="41"/>
                  </a:ln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44"/>
            <p:cNvSpPr/>
            <p:nvPr/>
          </p:nvSpPr>
          <p:spPr>
            <a:xfrm>
              <a:off x="3978625" y="31054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98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44"/>
            <p:cNvSpPr/>
            <p:nvPr/>
          </p:nvSpPr>
          <p:spPr>
            <a:xfrm>
              <a:off x="3970725" y="310610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17" y="0"/>
                    <a:pt x="0" y="24"/>
                    <a:pt x="0" y="49"/>
                  </a:cubicBezTo>
                  <a:lnTo>
                    <a:pt x="0" y="57"/>
                  </a:lnTo>
                  <a:lnTo>
                    <a:pt x="98" y="49"/>
                  </a:lnTo>
                  <a:cubicBezTo>
                    <a:pt x="98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44"/>
            <p:cNvSpPr/>
            <p:nvPr/>
          </p:nvSpPr>
          <p:spPr>
            <a:xfrm>
              <a:off x="3965650" y="309455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17" y="0"/>
                    <a:pt x="1" y="24"/>
                    <a:pt x="1" y="57"/>
                  </a:cubicBezTo>
                  <a:cubicBezTo>
                    <a:pt x="1" y="81"/>
                    <a:pt x="25" y="97"/>
                    <a:pt x="58" y="97"/>
                  </a:cubicBezTo>
                  <a:cubicBezTo>
                    <a:pt x="82" y="97"/>
                    <a:pt x="106" y="73"/>
                    <a:pt x="98" y="49"/>
                  </a:cubicBez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44"/>
            <p:cNvSpPr/>
            <p:nvPr/>
          </p:nvSpPr>
          <p:spPr>
            <a:xfrm>
              <a:off x="3969500" y="309130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41"/>
                    <a:pt x="25" y="57"/>
                    <a:pt x="49" y="57"/>
                  </a:cubicBezTo>
                  <a:cubicBezTo>
                    <a:pt x="82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44"/>
            <p:cNvSpPr/>
            <p:nvPr/>
          </p:nvSpPr>
          <p:spPr>
            <a:xfrm>
              <a:off x="3977425" y="30906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7" y="1"/>
                  </a:moveTo>
                  <a:lnTo>
                    <a:pt x="0" y="9"/>
                  </a:lnTo>
                  <a:cubicBezTo>
                    <a:pt x="0" y="33"/>
                    <a:pt x="24" y="58"/>
                    <a:pt x="57" y="58"/>
                  </a:cubicBezTo>
                  <a:cubicBezTo>
                    <a:pt x="81" y="50"/>
                    <a:pt x="105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44"/>
            <p:cNvSpPr/>
            <p:nvPr/>
          </p:nvSpPr>
          <p:spPr>
            <a:xfrm>
              <a:off x="3973775" y="30939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cubicBezTo>
                    <a:pt x="0" y="82"/>
                    <a:pt x="24" y="98"/>
                    <a:pt x="57" y="98"/>
                  </a:cubicBezTo>
                  <a:cubicBezTo>
                    <a:pt x="81" y="98"/>
                    <a:pt x="105" y="74"/>
                    <a:pt x="97" y="41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44"/>
            <p:cNvSpPr/>
            <p:nvPr/>
          </p:nvSpPr>
          <p:spPr>
            <a:xfrm>
              <a:off x="3981875" y="309327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9" y="1"/>
                  </a:moveTo>
                  <a:cubicBezTo>
                    <a:pt x="56" y="1"/>
                    <a:pt x="52" y="1"/>
                    <a:pt x="49" y="2"/>
                  </a:cubicBezTo>
                  <a:cubicBezTo>
                    <a:pt x="17" y="2"/>
                    <a:pt x="0" y="27"/>
                    <a:pt x="0" y="51"/>
                  </a:cubicBezTo>
                  <a:cubicBezTo>
                    <a:pt x="0" y="75"/>
                    <a:pt x="25" y="100"/>
                    <a:pt x="57" y="100"/>
                  </a:cubicBezTo>
                  <a:cubicBezTo>
                    <a:pt x="81" y="92"/>
                    <a:pt x="98" y="67"/>
                    <a:pt x="98" y="43"/>
                  </a:cubicBezTo>
                  <a:cubicBezTo>
                    <a:pt x="98" y="22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44"/>
            <p:cNvSpPr/>
            <p:nvPr/>
          </p:nvSpPr>
          <p:spPr>
            <a:xfrm>
              <a:off x="3989775" y="30925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1"/>
                  </a:moveTo>
                  <a:cubicBezTo>
                    <a:pt x="25" y="9"/>
                    <a:pt x="1" y="33"/>
                    <a:pt x="9" y="58"/>
                  </a:cubicBezTo>
                  <a:cubicBezTo>
                    <a:pt x="9" y="79"/>
                    <a:pt x="27" y="100"/>
                    <a:pt x="48" y="100"/>
                  </a:cubicBezTo>
                  <a:cubicBezTo>
                    <a:pt x="51" y="100"/>
                    <a:pt x="54" y="99"/>
                    <a:pt x="57" y="98"/>
                  </a:cubicBezTo>
                  <a:cubicBezTo>
                    <a:pt x="90" y="98"/>
                    <a:pt x="106" y="74"/>
                    <a:pt x="106" y="50"/>
                  </a:cubicBez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44"/>
            <p:cNvSpPr/>
            <p:nvPr/>
          </p:nvSpPr>
          <p:spPr>
            <a:xfrm>
              <a:off x="3985525" y="309007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30"/>
                    <a:pt x="19" y="51"/>
                    <a:pt x="39" y="51"/>
                  </a:cubicBezTo>
                  <a:cubicBezTo>
                    <a:pt x="42" y="51"/>
                    <a:pt x="46" y="50"/>
                    <a:pt x="49" y="49"/>
                  </a:cubicBezTo>
                  <a:cubicBezTo>
                    <a:pt x="81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44"/>
            <p:cNvSpPr/>
            <p:nvPr/>
          </p:nvSpPr>
          <p:spPr>
            <a:xfrm>
              <a:off x="3986125" y="309692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54" y="1"/>
                  </a:moveTo>
                  <a:cubicBezTo>
                    <a:pt x="50" y="1"/>
                    <a:pt x="46" y="1"/>
                    <a:pt x="41" y="2"/>
                  </a:cubicBezTo>
                  <a:cubicBezTo>
                    <a:pt x="17" y="2"/>
                    <a:pt x="1" y="27"/>
                    <a:pt x="1" y="51"/>
                  </a:cubicBezTo>
                  <a:lnTo>
                    <a:pt x="98" y="43"/>
                  </a:lnTo>
                  <a:cubicBezTo>
                    <a:pt x="98" y="22"/>
                    <a:pt x="8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44"/>
            <p:cNvSpPr/>
            <p:nvPr/>
          </p:nvSpPr>
          <p:spPr>
            <a:xfrm>
              <a:off x="3978025" y="3097550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25" y="2"/>
                    <a:pt x="0" y="26"/>
                    <a:pt x="0" y="50"/>
                  </a:cubicBezTo>
                  <a:lnTo>
                    <a:pt x="106" y="42"/>
                  </a:lnTo>
                  <a:cubicBezTo>
                    <a:pt x="99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44"/>
            <p:cNvSpPr/>
            <p:nvPr/>
          </p:nvSpPr>
          <p:spPr>
            <a:xfrm>
              <a:off x="3970125" y="30981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6" y="1"/>
                    <a:pt x="0" y="25"/>
                    <a:pt x="0" y="50"/>
                  </a:cubicBezTo>
                  <a:lnTo>
                    <a:pt x="97" y="41"/>
                  </a:ln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44"/>
            <p:cNvSpPr/>
            <p:nvPr/>
          </p:nvSpPr>
          <p:spPr>
            <a:xfrm>
              <a:off x="3965050" y="30866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17" y="1"/>
                    <a:pt x="0" y="25"/>
                    <a:pt x="0" y="58"/>
                  </a:cubicBezTo>
                  <a:cubicBezTo>
                    <a:pt x="0" y="82"/>
                    <a:pt x="25" y="98"/>
                    <a:pt x="57" y="98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44"/>
            <p:cNvSpPr/>
            <p:nvPr/>
          </p:nvSpPr>
          <p:spPr>
            <a:xfrm>
              <a:off x="3968700" y="3083400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106" y="0"/>
                  </a:moveTo>
                  <a:lnTo>
                    <a:pt x="0" y="8"/>
                  </a:lnTo>
                  <a:cubicBezTo>
                    <a:pt x="8" y="41"/>
                    <a:pt x="33" y="57"/>
                    <a:pt x="57" y="57"/>
                  </a:cubicBezTo>
                  <a:cubicBezTo>
                    <a:pt x="90" y="57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44"/>
            <p:cNvSpPr/>
            <p:nvPr/>
          </p:nvSpPr>
          <p:spPr>
            <a:xfrm>
              <a:off x="3976800" y="308277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0"/>
                    <a:pt x="19" y="51"/>
                    <a:pt x="45" y="51"/>
                  </a:cubicBezTo>
                  <a:cubicBezTo>
                    <a:pt x="49" y="51"/>
                    <a:pt x="53" y="50"/>
                    <a:pt x="57" y="49"/>
                  </a:cubicBezTo>
                  <a:cubicBezTo>
                    <a:pt x="82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44"/>
            <p:cNvSpPr/>
            <p:nvPr/>
          </p:nvSpPr>
          <p:spPr>
            <a:xfrm>
              <a:off x="3973150" y="3085975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4" y="1"/>
                  </a:moveTo>
                  <a:cubicBezTo>
                    <a:pt x="50" y="1"/>
                    <a:pt x="46" y="1"/>
                    <a:pt x="41" y="2"/>
                  </a:cubicBezTo>
                  <a:cubicBezTo>
                    <a:pt x="17" y="2"/>
                    <a:pt x="1" y="27"/>
                    <a:pt x="1" y="51"/>
                  </a:cubicBezTo>
                  <a:cubicBezTo>
                    <a:pt x="1" y="84"/>
                    <a:pt x="25" y="100"/>
                    <a:pt x="49" y="100"/>
                  </a:cubicBezTo>
                  <a:cubicBezTo>
                    <a:pt x="82" y="92"/>
                    <a:pt x="98" y="75"/>
                    <a:pt x="98" y="43"/>
                  </a:cubicBezTo>
                  <a:cubicBezTo>
                    <a:pt x="98" y="22"/>
                    <a:pt x="8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44"/>
            <p:cNvSpPr/>
            <p:nvPr/>
          </p:nvSpPr>
          <p:spPr>
            <a:xfrm>
              <a:off x="3981050" y="308522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0" y="0"/>
                  </a:moveTo>
                  <a:cubicBezTo>
                    <a:pt x="25" y="8"/>
                    <a:pt x="1" y="32"/>
                    <a:pt x="9" y="57"/>
                  </a:cubicBezTo>
                  <a:cubicBezTo>
                    <a:pt x="9" y="78"/>
                    <a:pt x="27" y="99"/>
                    <a:pt x="48" y="99"/>
                  </a:cubicBezTo>
                  <a:cubicBezTo>
                    <a:pt x="51" y="99"/>
                    <a:pt x="54" y="98"/>
                    <a:pt x="58" y="97"/>
                  </a:cubicBezTo>
                  <a:cubicBezTo>
                    <a:pt x="90" y="97"/>
                    <a:pt x="106" y="73"/>
                    <a:pt x="106" y="49"/>
                  </a:cubicBezTo>
                  <a:cubicBezTo>
                    <a:pt x="106" y="24"/>
                    <a:pt x="8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44"/>
            <p:cNvSpPr/>
            <p:nvPr/>
          </p:nvSpPr>
          <p:spPr>
            <a:xfrm>
              <a:off x="3989175" y="30846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25" y="1"/>
                    <a:pt x="0" y="25"/>
                    <a:pt x="8" y="57"/>
                  </a:cubicBezTo>
                  <a:cubicBezTo>
                    <a:pt x="8" y="82"/>
                    <a:pt x="33" y="98"/>
                    <a:pt x="57" y="98"/>
                  </a:cubicBezTo>
                  <a:cubicBezTo>
                    <a:pt x="89" y="98"/>
                    <a:pt x="106" y="74"/>
                    <a:pt x="106" y="49"/>
                  </a:cubicBezTo>
                  <a:cubicBezTo>
                    <a:pt x="106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44"/>
            <p:cNvSpPr/>
            <p:nvPr/>
          </p:nvSpPr>
          <p:spPr>
            <a:xfrm>
              <a:off x="3984700" y="30821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06" y="0"/>
                  </a:moveTo>
                  <a:lnTo>
                    <a:pt x="1" y="9"/>
                  </a:lnTo>
                  <a:cubicBezTo>
                    <a:pt x="9" y="33"/>
                    <a:pt x="33" y="49"/>
                    <a:pt x="58" y="49"/>
                  </a:cubicBezTo>
                  <a:cubicBezTo>
                    <a:pt x="82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44"/>
            <p:cNvSpPr/>
            <p:nvPr/>
          </p:nvSpPr>
          <p:spPr>
            <a:xfrm>
              <a:off x="3985325" y="30888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1"/>
                  </a:moveTo>
                  <a:cubicBezTo>
                    <a:pt x="25" y="9"/>
                    <a:pt x="0" y="33"/>
                    <a:pt x="8" y="58"/>
                  </a:cubicBezTo>
                  <a:lnTo>
                    <a:pt x="106" y="50"/>
                  </a:lnTo>
                  <a:cubicBezTo>
                    <a:pt x="106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44"/>
            <p:cNvSpPr/>
            <p:nvPr/>
          </p:nvSpPr>
          <p:spPr>
            <a:xfrm>
              <a:off x="3977425" y="3089625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58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16" y="2"/>
                    <a:pt x="0" y="27"/>
                    <a:pt x="0" y="51"/>
                  </a:cubicBezTo>
                  <a:lnTo>
                    <a:pt x="97" y="43"/>
                  </a:lnTo>
                  <a:cubicBezTo>
                    <a:pt x="97" y="22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44"/>
            <p:cNvSpPr/>
            <p:nvPr/>
          </p:nvSpPr>
          <p:spPr>
            <a:xfrm>
              <a:off x="3969300" y="30902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1"/>
                  </a:moveTo>
                  <a:cubicBezTo>
                    <a:pt x="25" y="1"/>
                    <a:pt x="1" y="25"/>
                    <a:pt x="9" y="49"/>
                  </a:cubicBezTo>
                  <a:lnTo>
                    <a:pt x="106" y="41"/>
                  </a:ln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44"/>
            <p:cNvSpPr/>
            <p:nvPr/>
          </p:nvSpPr>
          <p:spPr>
            <a:xfrm>
              <a:off x="3964250" y="30787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1"/>
                  </a:moveTo>
                  <a:cubicBezTo>
                    <a:pt x="24" y="1"/>
                    <a:pt x="0" y="25"/>
                    <a:pt x="8" y="57"/>
                  </a:cubicBezTo>
                  <a:cubicBezTo>
                    <a:pt x="8" y="82"/>
                    <a:pt x="32" y="98"/>
                    <a:pt x="57" y="98"/>
                  </a:cubicBezTo>
                  <a:cubicBezTo>
                    <a:pt x="89" y="98"/>
                    <a:pt x="105" y="74"/>
                    <a:pt x="105" y="49"/>
                  </a:cubicBezTo>
                  <a:cubicBezTo>
                    <a:pt x="105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44"/>
            <p:cNvSpPr/>
            <p:nvPr/>
          </p:nvSpPr>
          <p:spPr>
            <a:xfrm>
              <a:off x="3968100" y="30754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7" y="1"/>
                  </a:moveTo>
                  <a:lnTo>
                    <a:pt x="0" y="9"/>
                  </a:lnTo>
                  <a:cubicBezTo>
                    <a:pt x="0" y="41"/>
                    <a:pt x="24" y="58"/>
                    <a:pt x="57" y="58"/>
                  </a:cubicBezTo>
                  <a:cubicBezTo>
                    <a:pt x="81" y="50"/>
                    <a:pt x="105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44"/>
            <p:cNvSpPr/>
            <p:nvPr/>
          </p:nvSpPr>
          <p:spPr>
            <a:xfrm>
              <a:off x="3976000" y="307487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106" y="1"/>
                  </a:moveTo>
                  <a:lnTo>
                    <a:pt x="0" y="9"/>
                  </a:lnTo>
                  <a:cubicBezTo>
                    <a:pt x="7" y="30"/>
                    <a:pt x="26" y="51"/>
                    <a:pt x="47" y="51"/>
                  </a:cubicBezTo>
                  <a:cubicBezTo>
                    <a:pt x="51" y="51"/>
                    <a:pt x="54" y="50"/>
                    <a:pt x="57" y="49"/>
                  </a:cubicBezTo>
                  <a:cubicBezTo>
                    <a:pt x="89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44"/>
            <p:cNvSpPr/>
            <p:nvPr/>
          </p:nvSpPr>
          <p:spPr>
            <a:xfrm>
              <a:off x="3972350" y="30780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61" y="1"/>
                  </a:moveTo>
                  <a:cubicBezTo>
                    <a:pt x="57" y="1"/>
                    <a:pt x="53" y="1"/>
                    <a:pt x="49" y="2"/>
                  </a:cubicBezTo>
                  <a:cubicBezTo>
                    <a:pt x="25" y="2"/>
                    <a:pt x="0" y="27"/>
                    <a:pt x="0" y="51"/>
                  </a:cubicBezTo>
                  <a:cubicBezTo>
                    <a:pt x="8" y="75"/>
                    <a:pt x="33" y="100"/>
                    <a:pt x="57" y="100"/>
                  </a:cubicBezTo>
                  <a:cubicBezTo>
                    <a:pt x="90" y="91"/>
                    <a:pt x="106" y="67"/>
                    <a:pt x="106" y="43"/>
                  </a:cubicBezTo>
                  <a:cubicBezTo>
                    <a:pt x="99" y="22"/>
                    <a:pt x="86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44"/>
            <p:cNvSpPr/>
            <p:nvPr/>
          </p:nvSpPr>
          <p:spPr>
            <a:xfrm>
              <a:off x="3980450" y="307730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49" y="1"/>
                  </a:moveTo>
                  <a:cubicBezTo>
                    <a:pt x="25" y="1"/>
                    <a:pt x="1" y="25"/>
                    <a:pt x="1" y="58"/>
                  </a:cubicBezTo>
                  <a:cubicBezTo>
                    <a:pt x="9" y="82"/>
                    <a:pt x="33" y="98"/>
                    <a:pt x="57" y="98"/>
                  </a:cubicBezTo>
                  <a:cubicBezTo>
                    <a:pt x="82" y="98"/>
                    <a:pt x="106" y="74"/>
                    <a:pt x="106" y="50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44"/>
            <p:cNvSpPr/>
            <p:nvPr/>
          </p:nvSpPr>
          <p:spPr>
            <a:xfrm>
              <a:off x="3988550" y="30766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9" y="1"/>
                  </a:moveTo>
                  <a:cubicBezTo>
                    <a:pt x="56" y="1"/>
                    <a:pt x="53" y="1"/>
                    <a:pt x="50" y="3"/>
                  </a:cubicBezTo>
                  <a:cubicBezTo>
                    <a:pt x="17" y="3"/>
                    <a:pt x="1" y="27"/>
                    <a:pt x="1" y="51"/>
                  </a:cubicBezTo>
                  <a:cubicBezTo>
                    <a:pt x="1" y="84"/>
                    <a:pt x="25" y="100"/>
                    <a:pt x="58" y="100"/>
                  </a:cubicBezTo>
                  <a:cubicBezTo>
                    <a:pt x="82" y="92"/>
                    <a:pt x="106" y="76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44"/>
            <p:cNvSpPr/>
            <p:nvPr/>
          </p:nvSpPr>
          <p:spPr>
            <a:xfrm>
              <a:off x="3984100" y="307407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41"/>
                    <a:pt x="25" y="57"/>
                    <a:pt x="57" y="57"/>
                  </a:cubicBezTo>
                  <a:cubicBezTo>
                    <a:pt x="82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44"/>
            <p:cNvSpPr/>
            <p:nvPr/>
          </p:nvSpPr>
          <p:spPr>
            <a:xfrm>
              <a:off x="3984700" y="30809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50" y="1"/>
                  </a:moveTo>
                  <a:cubicBezTo>
                    <a:pt x="25" y="1"/>
                    <a:pt x="1" y="25"/>
                    <a:pt x="1" y="58"/>
                  </a:cubicBezTo>
                  <a:lnTo>
                    <a:pt x="106" y="49"/>
                  </a:ln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44"/>
            <p:cNvSpPr/>
            <p:nvPr/>
          </p:nvSpPr>
          <p:spPr>
            <a:xfrm>
              <a:off x="3976800" y="3081575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17" y="8"/>
                    <a:pt x="1" y="33"/>
                    <a:pt x="1" y="57"/>
                  </a:cubicBezTo>
                  <a:lnTo>
                    <a:pt x="98" y="49"/>
                  </a:lnTo>
                  <a:cubicBezTo>
                    <a:pt x="98" y="24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44"/>
            <p:cNvSpPr/>
            <p:nvPr/>
          </p:nvSpPr>
          <p:spPr>
            <a:xfrm>
              <a:off x="3968700" y="3082325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59" y="1"/>
                  </a:moveTo>
                  <a:cubicBezTo>
                    <a:pt x="56" y="1"/>
                    <a:pt x="52" y="1"/>
                    <a:pt x="49" y="3"/>
                  </a:cubicBezTo>
                  <a:cubicBezTo>
                    <a:pt x="25" y="3"/>
                    <a:pt x="0" y="27"/>
                    <a:pt x="0" y="51"/>
                  </a:cubicBezTo>
                  <a:lnTo>
                    <a:pt x="106" y="43"/>
                  </a:ln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44"/>
            <p:cNvSpPr/>
            <p:nvPr/>
          </p:nvSpPr>
          <p:spPr>
            <a:xfrm>
              <a:off x="3963625" y="30708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0"/>
                  </a:moveTo>
                  <a:cubicBezTo>
                    <a:pt x="17" y="0"/>
                    <a:pt x="1" y="25"/>
                    <a:pt x="1" y="57"/>
                  </a:cubicBezTo>
                  <a:cubicBezTo>
                    <a:pt x="9" y="81"/>
                    <a:pt x="33" y="98"/>
                    <a:pt x="57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44"/>
            <p:cNvSpPr/>
            <p:nvPr/>
          </p:nvSpPr>
          <p:spPr>
            <a:xfrm>
              <a:off x="3967475" y="306757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41"/>
                    <a:pt x="25" y="57"/>
                    <a:pt x="49" y="57"/>
                  </a:cubicBezTo>
                  <a:cubicBezTo>
                    <a:pt x="82" y="49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44"/>
            <p:cNvSpPr/>
            <p:nvPr/>
          </p:nvSpPr>
          <p:spPr>
            <a:xfrm>
              <a:off x="3975375" y="30669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3"/>
                    <a:pt x="25" y="49"/>
                    <a:pt x="58" y="49"/>
                  </a:cubicBezTo>
                  <a:cubicBezTo>
                    <a:pt x="82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44"/>
            <p:cNvSpPr/>
            <p:nvPr/>
          </p:nvSpPr>
          <p:spPr>
            <a:xfrm>
              <a:off x="3971750" y="3070000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9" y="1"/>
                  </a:moveTo>
                  <a:cubicBezTo>
                    <a:pt x="16" y="9"/>
                    <a:pt x="0" y="33"/>
                    <a:pt x="0" y="58"/>
                  </a:cubicBezTo>
                  <a:cubicBezTo>
                    <a:pt x="0" y="82"/>
                    <a:pt x="24" y="106"/>
                    <a:pt x="57" y="106"/>
                  </a:cubicBezTo>
                  <a:cubicBezTo>
                    <a:pt x="81" y="98"/>
                    <a:pt x="105" y="74"/>
                    <a:pt x="97" y="50"/>
                  </a:cubicBez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44"/>
            <p:cNvSpPr/>
            <p:nvPr/>
          </p:nvSpPr>
          <p:spPr>
            <a:xfrm>
              <a:off x="3979850" y="30694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1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82"/>
                    <a:pt x="25" y="98"/>
                    <a:pt x="57" y="98"/>
                  </a:cubicBezTo>
                  <a:cubicBezTo>
                    <a:pt x="81" y="98"/>
                    <a:pt x="98" y="74"/>
                    <a:pt x="98" y="41"/>
                  </a:cubicBez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44"/>
            <p:cNvSpPr/>
            <p:nvPr/>
          </p:nvSpPr>
          <p:spPr>
            <a:xfrm>
              <a:off x="3987750" y="30686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0"/>
                  </a:moveTo>
                  <a:cubicBezTo>
                    <a:pt x="25" y="8"/>
                    <a:pt x="1" y="33"/>
                    <a:pt x="9" y="57"/>
                  </a:cubicBezTo>
                  <a:cubicBezTo>
                    <a:pt x="9" y="78"/>
                    <a:pt x="27" y="99"/>
                    <a:pt x="48" y="99"/>
                  </a:cubicBezTo>
                  <a:cubicBezTo>
                    <a:pt x="51" y="99"/>
                    <a:pt x="54" y="99"/>
                    <a:pt x="57" y="98"/>
                  </a:cubicBezTo>
                  <a:cubicBezTo>
                    <a:pt x="90" y="98"/>
                    <a:pt x="106" y="73"/>
                    <a:pt x="106" y="49"/>
                  </a:cubicBezTo>
                  <a:cubicBezTo>
                    <a:pt x="106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44"/>
            <p:cNvSpPr/>
            <p:nvPr/>
          </p:nvSpPr>
          <p:spPr>
            <a:xfrm>
              <a:off x="3983300" y="3066150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106" y="1"/>
                  </a:moveTo>
                  <a:lnTo>
                    <a:pt x="0" y="9"/>
                  </a:lnTo>
                  <a:cubicBezTo>
                    <a:pt x="7" y="30"/>
                    <a:pt x="26" y="51"/>
                    <a:pt x="47" y="51"/>
                  </a:cubicBezTo>
                  <a:cubicBezTo>
                    <a:pt x="50" y="51"/>
                    <a:pt x="54" y="51"/>
                    <a:pt x="57" y="50"/>
                  </a:cubicBezTo>
                  <a:cubicBezTo>
                    <a:pt x="81" y="50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44"/>
            <p:cNvSpPr/>
            <p:nvPr/>
          </p:nvSpPr>
          <p:spPr>
            <a:xfrm>
              <a:off x="3984100" y="307302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17" y="2"/>
                    <a:pt x="1" y="26"/>
                    <a:pt x="1" y="50"/>
                  </a:cubicBezTo>
                  <a:lnTo>
                    <a:pt x="98" y="42"/>
                  </a:lnTo>
                  <a:cubicBezTo>
                    <a:pt x="98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44"/>
            <p:cNvSpPr/>
            <p:nvPr/>
          </p:nvSpPr>
          <p:spPr>
            <a:xfrm>
              <a:off x="3976000" y="30736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1"/>
                  </a:moveTo>
                  <a:cubicBezTo>
                    <a:pt x="25" y="9"/>
                    <a:pt x="0" y="25"/>
                    <a:pt x="0" y="58"/>
                  </a:cubicBezTo>
                  <a:lnTo>
                    <a:pt x="106" y="50"/>
                  </a:ln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44"/>
            <p:cNvSpPr/>
            <p:nvPr/>
          </p:nvSpPr>
          <p:spPr>
            <a:xfrm>
              <a:off x="3968100" y="307442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58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16" y="2"/>
                    <a:pt x="0" y="27"/>
                    <a:pt x="0" y="51"/>
                  </a:cubicBezTo>
                  <a:lnTo>
                    <a:pt x="97" y="43"/>
                  </a:lnTo>
                  <a:cubicBezTo>
                    <a:pt x="97" y="22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44"/>
            <p:cNvSpPr/>
            <p:nvPr/>
          </p:nvSpPr>
          <p:spPr>
            <a:xfrm>
              <a:off x="3974575" y="305887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98" y="0"/>
                  </a:moveTo>
                  <a:lnTo>
                    <a:pt x="1" y="16"/>
                  </a:lnTo>
                  <a:cubicBezTo>
                    <a:pt x="1" y="41"/>
                    <a:pt x="25" y="57"/>
                    <a:pt x="57" y="57"/>
                  </a:cubicBezTo>
                  <a:cubicBezTo>
                    <a:pt x="82" y="57"/>
                    <a:pt x="106" y="32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44"/>
            <p:cNvSpPr/>
            <p:nvPr/>
          </p:nvSpPr>
          <p:spPr>
            <a:xfrm>
              <a:off x="3970925" y="30622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9" y="0"/>
                  </a:moveTo>
                  <a:cubicBezTo>
                    <a:pt x="56" y="0"/>
                    <a:pt x="52" y="1"/>
                    <a:pt x="49" y="2"/>
                  </a:cubicBezTo>
                  <a:cubicBezTo>
                    <a:pt x="25" y="2"/>
                    <a:pt x="1" y="26"/>
                    <a:pt x="1" y="51"/>
                  </a:cubicBezTo>
                  <a:cubicBezTo>
                    <a:pt x="9" y="75"/>
                    <a:pt x="33" y="99"/>
                    <a:pt x="57" y="99"/>
                  </a:cubicBezTo>
                  <a:cubicBezTo>
                    <a:pt x="90" y="91"/>
                    <a:pt x="106" y="67"/>
                    <a:pt x="106" y="42"/>
                  </a:cubicBezTo>
                  <a:cubicBezTo>
                    <a:pt x="99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44"/>
            <p:cNvSpPr/>
            <p:nvPr/>
          </p:nvSpPr>
          <p:spPr>
            <a:xfrm>
              <a:off x="3979025" y="30614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9" y="1"/>
                  </a:moveTo>
                  <a:cubicBezTo>
                    <a:pt x="56" y="1"/>
                    <a:pt x="53" y="1"/>
                    <a:pt x="50" y="2"/>
                  </a:cubicBezTo>
                  <a:cubicBezTo>
                    <a:pt x="17" y="2"/>
                    <a:pt x="1" y="27"/>
                    <a:pt x="1" y="51"/>
                  </a:cubicBezTo>
                  <a:cubicBezTo>
                    <a:pt x="9" y="84"/>
                    <a:pt x="33" y="100"/>
                    <a:pt x="58" y="100"/>
                  </a:cubicBezTo>
                  <a:cubicBezTo>
                    <a:pt x="82" y="92"/>
                    <a:pt x="106" y="67"/>
                    <a:pt x="98" y="43"/>
                  </a:cubicBezTo>
                  <a:cubicBezTo>
                    <a:pt x="98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44"/>
            <p:cNvSpPr/>
            <p:nvPr/>
          </p:nvSpPr>
          <p:spPr>
            <a:xfrm>
              <a:off x="3987150" y="306047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1" y="1"/>
                  </a:moveTo>
                  <a:cubicBezTo>
                    <a:pt x="16" y="9"/>
                    <a:pt x="0" y="33"/>
                    <a:pt x="0" y="58"/>
                  </a:cubicBezTo>
                  <a:cubicBezTo>
                    <a:pt x="0" y="90"/>
                    <a:pt x="25" y="106"/>
                    <a:pt x="57" y="106"/>
                  </a:cubicBezTo>
                  <a:cubicBezTo>
                    <a:pt x="81" y="98"/>
                    <a:pt x="106" y="74"/>
                    <a:pt x="97" y="50"/>
                  </a:cubicBezTo>
                  <a:cubicBezTo>
                    <a:pt x="97" y="25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44"/>
            <p:cNvSpPr/>
            <p:nvPr/>
          </p:nvSpPr>
          <p:spPr>
            <a:xfrm>
              <a:off x="3982475" y="30580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9" y="41"/>
                    <a:pt x="33" y="57"/>
                    <a:pt x="57" y="57"/>
                  </a:cubicBezTo>
                  <a:cubicBezTo>
                    <a:pt x="90" y="57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44"/>
            <p:cNvSpPr/>
            <p:nvPr/>
          </p:nvSpPr>
          <p:spPr>
            <a:xfrm>
              <a:off x="3983300" y="30649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0"/>
                  </a:moveTo>
                  <a:cubicBezTo>
                    <a:pt x="24" y="8"/>
                    <a:pt x="0" y="33"/>
                    <a:pt x="0" y="57"/>
                  </a:cubicBezTo>
                  <a:lnTo>
                    <a:pt x="106" y="49"/>
                  </a:ln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44"/>
            <p:cNvSpPr/>
            <p:nvPr/>
          </p:nvSpPr>
          <p:spPr>
            <a:xfrm>
              <a:off x="3975375" y="306575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50" y="1"/>
                  </a:moveTo>
                  <a:cubicBezTo>
                    <a:pt x="17" y="1"/>
                    <a:pt x="1" y="25"/>
                    <a:pt x="1" y="57"/>
                  </a:cubicBezTo>
                  <a:lnTo>
                    <a:pt x="98" y="49"/>
                  </a:ln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44"/>
            <p:cNvSpPr/>
            <p:nvPr/>
          </p:nvSpPr>
          <p:spPr>
            <a:xfrm>
              <a:off x="3967275" y="3066525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62" y="1"/>
                  </a:moveTo>
                  <a:cubicBezTo>
                    <a:pt x="58" y="1"/>
                    <a:pt x="54" y="1"/>
                    <a:pt x="49" y="2"/>
                  </a:cubicBezTo>
                  <a:cubicBezTo>
                    <a:pt x="25" y="2"/>
                    <a:pt x="1" y="26"/>
                    <a:pt x="9" y="51"/>
                  </a:cubicBezTo>
                  <a:lnTo>
                    <a:pt x="106" y="43"/>
                  </a:lnTo>
                  <a:cubicBezTo>
                    <a:pt x="106" y="22"/>
                    <a:pt x="88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44"/>
            <p:cNvSpPr/>
            <p:nvPr/>
          </p:nvSpPr>
          <p:spPr>
            <a:xfrm>
              <a:off x="3978225" y="30534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1" y="0"/>
                  </a:moveTo>
                  <a:cubicBezTo>
                    <a:pt x="17" y="8"/>
                    <a:pt x="0" y="33"/>
                    <a:pt x="0" y="57"/>
                  </a:cubicBezTo>
                  <a:cubicBezTo>
                    <a:pt x="0" y="78"/>
                    <a:pt x="19" y="99"/>
                    <a:pt x="45" y="99"/>
                  </a:cubicBezTo>
                  <a:cubicBezTo>
                    <a:pt x="49" y="99"/>
                    <a:pt x="53" y="99"/>
                    <a:pt x="57" y="97"/>
                  </a:cubicBezTo>
                  <a:cubicBezTo>
                    <a:pt x="82" y="97"/>
                    <a:pt x="106" y="73"/>
                    <a:pt x="98" y="41"/>
                  </a:cubicBezTo>
                  <a:cubicBezTo>
                    <a:pt x="98" y="16"/>
                    <a:pt x="7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44"/>
            <p:cNvSpPr/>
            <p:nvPr/>
          </p:nvSpPr>
          <p:spPr>
            <a:xfrm>
              <a:off x="3986125" y="3052375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49" y="1"/>
                  </a:moveTo>
                  <a:cubicBezTo>
                    <a:pt x="25" y="9"/>
                    <a:pt x="1" y="33"/>
                    <a:pt x="9" y="57"/>
                  </a:cubicBezTo>
                  <a:cubicBezTo>
                    <a:pt x="9" y="90"/>
                    <a:pt x="33" y="106"/>
                    <a:pt x="66" y="106"/>
                  </a:cubicBezTo>
                  <a:cubicBezTo>
                    <a:pt x="90" y="98"/>
                    <a:pt x="106" y="74"/>
                    <a:pt x="106" y="49"/>
                  </a:cubicBez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44"/>
            <p:cNvSpPr/>
            <p:nvPr/>
          </p:nvSpPr>
          <p:spPr>
            <a:xfrm>
              <a:off x="3981675" y="30499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98" y="0"/>
                  </a:moveTo>
                  <a:lnTo>
                    <a:pt x="0" y="17"/>
                  </a:lnTo>
                  <a:cubicBezTo>
                    <a:pt x="0" y="38"/>
                    <a:pt x="19" y="59"/>
                    <a:pt x="44" y="59"/>
                  </a:cubicBezTo>
                  <a:cubicBezTo>
                    <a:pt x="48" y="59"/>
                    <a:pt x="53" y="58"/>
                    <a:pt x="57" y="57"/>
                  </a:cubicBezTo>
                  <a:cubicBezTo>
                    <a:pt x="81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44"/>
            <p:cNvSpPr/>
            <p:nvPr/>
          </p:nvSpPr>
          <p:spPr>
            <a:xfrm>
              <a:off x="3982475" y="3057000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59" y="0"/>
                  </a:moveTo>
                  <a:cubicBezTo>
                    <a:pt x="56" y="0"/>
                    <a:pt x="53" y="1"/>
                    <a:pt x="49" y="2"/>
                  </a:cubicBezTo>
                  <a:cubicBezTo>
                    <a:pt x="25" y="2"/>
                    <a:pt x="1" y="26"/>
                    <a:pt x="1" y="51"/>
                  </a:cubicBezTo>
                  <a:lnTo>
                    <a:pt x="106" y="43"/>
                  </a:lnTo>
                  <a:cubicBezTo>
                    <a:pt x="99" y="22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44"/>
            <p:cNvSpPr/>
            <p:nvPr/>
          </p:nvSpPr>
          <p:spPr>
            <a:xfrm>
              <a:off x="3974575" y="30578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7" y="1"/>
                    <a:pt x="1" y="25"/>
                    <a:pt x="1" y="57"/>
                  </a:cubicBezTo>
                  <a:lnTo>
                    <a:pt x="98" y="41"/>
                  </a:ln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44"/>
            <p:cNvSpPr/>
            <p:nvPr/>
          </p:nvSpPr>
          <p:spPr>
            <a:xfrm>
              <a:off x="3977200" y="30454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4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2"/>
                    <a:pt x="1" y="26"/>
                    <a:pt x="1" y="59"/>
                  </a:cubicBezTo>
                  <a:cubicBezTo>
                    <a:pt x="9" y="83"/>
                    <a:pt x="33" y="99"/>
                    <a:pt x="58" y="99"/>
                  </a:cubicBezTo>
                  <a:cubicBezTo>
                    <a:pt x="82" y="91"/>
                    <a:pt x="106" y="67"/>
                    <a:pt x="98" y="42"/>
                  </a:cubicBezTo>
                  <a:cubicBezTo>
                    <a:pt x="98" y="21"/>
                    <a:pt x="8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4"/>
            <p:cNvSpPr/>
            <p:nvPr/>
          </p:nvSpPr>
          <p:spPr>
            <a:xfrm>
              <a:off x="3985125" y="304427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4" y="8"/>
                    <a:pt x="0" y="33"/>
                    <a:pt x="8" y="57"/>
                  </a:cubicBezTo>
                  <a:cubicBezTo>
                    <a:pt x="8" y="89"/>
                    <a:pt x="33" y="106"/>
                    <a:pt x="65" y="106"/>
                  </a:cubicBezTo>
                  <a:cubicBezTo>
                    <a:pt x="89" y="98"/>
                    <a:pt x="106" y="73"/>
                    <a:pt x="106" y="49"/>
                  </a:cubicBez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44"/>
            <p:cNvSpPr/>
            <p:nvPr/>
          </p:nvSpPr>
          <p:spPr>
            <a:xfrm>
              <a:off x="3980650" y="3041850"/>
              <a:ext cx="2475" cy="1475"/>
            </a:xfrm>
            <a:custGeom>
              <a:avLst/>
              <a:gdLst/>
              <a:ahLst/>
              <a:cxnLst/>
              <a:rect l="l" t="t" r="r" b="b"/>
              <a:pathLst>
                <a:path w="99" h="59" extrusionOk="0">
                  <a:moveTo>
                    <a:pt x="98" y="0"/>
                  </a:moveTo>
                  <a:lnTo>
                    <a:pt x="1" y="16"/>
                  </a:lnTo>
                  <a:cubicBezTo>
                    <a:pt x="1" y="37"/>
                    <a:pt x="19" y="58"/>
                    <a:pt x="45" y="58"/>
                  </a:cubicBezTo>
                  <a:cubicBezTo>
                    <a:pt x="49" y="58"/>
                    <a:pt x="53" y="58"/>
                    <a:pt x="57" y="57"/>
                  </a:cubicBezTo>
                  <a:cubicBezTo>
                    <a:pt x="82" y="57"/>
                    <a:pt x="98" y="32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4"/>
            <p:cNvSpPr/>
            <p:nvPr/>
          </p:nvSpPr>
          <p:spPr>
            <a:xfrm>
              <a:off x="3981675" y="3048900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53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6" y="2"/>
                    <a:pt x="0" y="26"/>
                    <a:pt x="0" y="59"/>
                  </a:cubicBezTo>
                  <a:lnTo>
                    <a:pt x="98" y="42"/>
                  </a:lnTo>
                  <a:cubicBezTo>
                    <a:pt x="98" y="21"/>
                    <a:pt x="79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4"/>
            <p:cNvSpPr/>
            <p:nvPr/>
          </p:nvSpPr>
          <p:spPr>
            <a:xfrm>
              <a:off x="3983900" y="303610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62" y="1"/>
                  </a:moveTo>
                  <a:cubicBezTo>
                    <a:pt x="57" y="1"/>
                    <a:pt x="53" y="2"/>
                    <a:pt x="49" y="3"/>
                  </a:cubicBezTo>
                  <a:cubicBezTo>
                    <a:pt x="17" y="3"/>
                    <a:pt x="0" y="27"/>
                    <a:pt x="9" y="60"/>
                  </a:cubicBezTo>
                  <a:cubicBezTo>
                    <a:pt x="9" y="81"/>
                    <a:pt x="27" y="102"/>
                    <a:pt x="53" y="102"/>
                  </a:cubicBezTo>
                  <a:cubicBezTo>
                    <a:pt x="57" y="102"/>
                    <a:pt x="61" y="101"/>
                    <a:pt x="65" y="100"/>
                  </a:cubicBezTo>
                  <a:cubicBezTo>
                    <a:pt x="90" y="100"/>
                    <a:pt x="106" y="68"/>
                    <a:pt x="106" y="44"/>
                  </a:cubicBezTo>
                  <a:cubicBezTo>
                    <a:pt x="99" y="1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4"/>
            <p:cNvSpPr/>
            <p:nvPr/>
          </p:nvSpPr>
          <p:spPr>
            <a:xfrm>
              <a:off x="3980450" y="30407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59" y="1"/>
                  </a:moveTo>
                  <a:cubicBezTo>
                    <a:pt x="56" y="1"/>
                    <a:pt x="53" y="1"/>
                    <a:pt x="49" y="2"/>
                  </a:cubicBezTo>
                  <a:cubicBezTo>
                    <a:pt x="17" y="2"/>
                    <a:pt x="1" y="35"/>
                    <a:pt x="9" y="59"/>
                  </a:cubicBezTo>
                  <a:lnTo>
                    <a:pt x="106" y="43"/>
                  </a:ln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4"/>
            <p:cNvSpPr/>
            <p:nvPr/>
          </p:nvSpPr>
          <p:spPr>
            <a:xfrm>
              <a:off x="3568375" y="2469350"/>
              <a:ext cx="301425" cy="250625"/>
            </a:xfrm>
            <a:custGeom>
              <a:avLst/>
              <a:gdLst/>
              <a:ahLst/>
              <a:cxnLst/>
              <a:rect l="l" t="t" r="r" b="b"/>
              <a:pathLst>
                <a:path w="12057" h="10025" extrusionOk="0">
                  <a:moveTo>
                    <a:pt x="6162" y="336"/>
                  </a:moveTo>
                  <a:cubicBezTo>
                    <a:pt x="6130" y="579"/>
                    <a:pt x="6171" y="831"/>
                    <a:pt x="6284" y="1050"/>
                  </a:cubicBezTo>
                  <a:cubicBezTo>
                    <a:pt x="6438" y="1350"/>
                    <a:pt x="6722" y="1585"/>
                    <a:pt x="7046" y="1682"/>
                  </a:cubicBezTo>
                  <a:cubicBezTo>
                    <a:pt x="7095" y="1698"/>
                    <a:pt x="7135" y="1706"/>
                    <a:pt x="7176" y="1706"/>
                  </a:cubicBezTo>
                  <a:lnTo>
                    <a:pt x="7216" y="1714"/>
                  </a:lnTo>
                  <a:cubicBezTo>
                    <a:pt x="7622" y="1747"/>
                    <a:pt x="8011" y="1779"/>
                    <a:pt x="8384" y="1909"/>
                  </a:cubicBezTo>
                  <a:cubicBezTo>
                    <a:pt x="9073" y="2144"/>
                    <a:pt x="9673" y="2720"/>
                    <a:pt x="10208" y="3644"/>
                  </a:cubicBezTo>
                  <a:cubicBezTo>
                    <a:pt x="10419" y="4017"/>
                    <a:pt x="10800" y="4609"/>
                    <a:pt x="11157" y="5112"/>
                  </a:cubicBezTo>
                  <a:cubicBezTo>
                    <a:pt x="11514" y="5622"/>
                    <a:pt x="11700" y="5849"/>
                    <a:pt x="11805" y="5955"/>
                  </a:cubicBezTo>
                  <a:cubicBezTo>
                    <a:pt x="11741" y="6003"/>
                    <a:pt x="11668" y="6060"/>
                    <a:pt x="11603" y="6109"/>
                  </a:cubicBezTo>
                  <a:cubicBezTo>
                    <a:pt x="11570" y="6125"/>
                    <a:pt x="11554" y="6166"/>
                    <a:pt x="11570" y="6198"/>
                  </a:cubicBezTo>
                  <a:cubicBezTo>
                    <a:pt x="11578" y="6239"/>
                    <a:pt x="11619" y="6255"/>
                    <a:pt x="11651" y="6255"/>
                  </a:cubicBezTo>
                  <a:lnTo>
                    <a:pt x="11781" y="6255"/>
                  </a:lnTo>
                  <a:cubicBezTo>
                    <a:pt x="11578" y="6482"/>
                    <a:pt x="11343" y="6774"/>
                    <a:pt x="11084" y="7098"/>
                  </a:cubicBezTo>
                  <a:cubicBezTo>
                    <a:pt x="10281" y="8111"/>
                    <a:pt x="9187" y="9490"/>
                    <a:pt x="8043" y="9692"/>
                  </a:cubicBezTo>
                  <a:cubicBezTo>
                    <a:pt x="7395" y="9806"/>
                    <a:pt x="6764" y="9863"/>
                    <a:pt x="6154" y="9863"/>
                  </a:cubicBezTo>
                  <a:cubicBezTo>
                    <a:pt x="5590" y="9863"/>
                    <a:pt x="5043" y="9814"/>
                    <a:pt x="4517" y="9717"/>
                  </a:cubicBezTo>
                  <a:cubicBezTo>
                    <a:pt x="4071" y="9628"/>
                    <a:pt x="3746" y="9530"/>
                    <a:pt x="3454" y="9392"/>
                  </a:cubicBezTo>
                  <a:cubicBezTo>
                    <a:pt x="2936" y="9149"/>
                    <a:pt x="2457" y="8720"/>
                    <a:pt x="1938" y="8055"/>
                  </a:cubicBezTo>
                  <a:cubicBezTo>
                    <a:pt x="1792" y="7860"/>
                    <a:pt x="1655" y="7625"/>
                    <a:pt x="1525" y="7406"/>
                  </a:cubicBezTo>
                  <a:cubicBezTo>
                    <a:pt x="1298" y="7001"/>
                    <a:pt x="1055" y="6587"/>
                    <a:pt x="690" y="6312"/>
                  </a:cubicBezTo>
                  <a:cubicBezTo>
                    <a:pt x="552" y="6214"/>
                    <a:pt x="422" y="6093"/>
                    <a:pt x="317" y="5963"/>
                  </a:cubicBezTo>
                  <a:lnTo>
                    <a:pt x="487" y="5955"/>
                  </a:lnTo>
                  <a:cubicBezTo>
                    <a:pt x="519" y="5955"/>
                    <a:pt x="552" y="5930"/>
                    <a:pt x="560" y="5890"/>
                  </a:cubicBezTo>
                  <a:cubicBezTo>
                    <a:pt x="568" y="5858"/>
                    <a:pt x="552" y="5825"/>
                    <a:pt x="519" y="5801"/>
                  </a:cubicBezTo>
                  <a:cubicBezTo>
                    <a:pt x="414" y="5744"/>
                    <a:pt x="317" y="5671"/>
                    <a:pt x="228" y="5590"/>
                  </a:cubicBezTo>
                  <a:cubicBezTo>
                    <a:pt x="511" y="5444"/>
                    <a:pt x="682" y="5136"/>
                    <a:pt x="819" y="4885"/>
                  </a:cubicBezTo>
                  <a:cubicBezTo>
                    <a:pt x="1330" y="3960"/>
                    <a:pt x="1833" y="3263"/>
                    <a:pt x="2384" y="2679"/>
                  </a:cubicBezTo>
                  <a:cubicBezTo>
                    <a:pt x="2692" y="2363"/>
                    <a:pt x="2944" y="2160"/>
                    <a:pt x="3203" y="2023"/>
                  </a:cubicBezTo>
                  <a:cubicBezTo>
                    <a:pt x="3908" y="1650"/>
                    <a:pt x="4979" y="1577"/>
                    <a:pt x="5295" y="1560"/>
                  </a:cubicBezTo>
                  <a:cubicBezTo>
                    <a:pt x="5327" y="1560"/>
                    <a:pt x="5360" y="1536"/>
                    <a:pt x="5368" y="1504"/>
                  </a:cubicBezTo>
                  <a:cubicBezTo>
                    <a:pt x="5376" y="1463"/>
                    <a:pt x="5368" y="1431"/>
                    <a:pt x="5335" y="1414"/>
                  </a:cubicBezTo>
                  <a:cubicBezTo>
                    <a:pt x="5287" y="1374"/>
                    <a:pt x="5238" y="1325"/>
                    <a:pt x="5214" y="1269"/>
                  </a:cubicBezTo>
                  <a:lnTo>
                    <a:pt x="5214" y="1269"/>
                  </a:lnTo>
                  <a:cubicBezTo>
                    <a:pt x="5327" y="1341"/>
                    <a:pt x="5449" y="1406"/>
                    <a:pt x="5562" y="1463"/>
                  </a:cubicBezTo>
                  <a:cubicBezTo>
                    <a:pt x="5595" y="1487"/>
                    <a:pt x="5635" y="1504"/>
                    <a:pt x="5668" y="1512"/>
                  </a:cubicBezTo>
                  <a:cubicBezTo>
                    <a:pt x="5673" y="1513"/>
                    <a:pt x="5678" y="1513"/>
                    <a:pt x="5684" y="1513"/>
                  </a:cubicBezTo>
                  <a:cubicBezTo>
                    <a:pt x="5718" y="1513"/>
                    <a:pt x="5751" y="1490"/>
                    <a:pt x="5765" y="1455"/>
                  </a:cubicBezTo>
                  <a:cubicBezTo>
                    <a:pt x="5781" y="1423"/>
                    <a:pt x="5765" y="1374"/>
                    <a:pt x="5725" y="1358"/>
                  </a:cubicBezTo>
                  <a:lnTo>
                    <a:pt x="5700" y="1350"/>
                  </a:lnTo>
                  <a:cubicBezTo>
                    <a:pt x="5684" y="1341"/>
                    <a:pt x="5668" y="1333"/>
                    <a:pt x="5644" y="1317"/>
                  </a:cubicBezTo>
                  <a:cubicBezTo>
                    <a:pt x="5619" y="1301"/>
                    <a:pt x="5595" y="1260"/>
                    <a:pt x="5579" y="1228"/>
                  </a:cubicBezTo>
                  <a:cubicBezTo>
                    <a:pt x="5546" y="1155"/>
                    <a:pt x="5538" y="1074"/>
                    <a:pt x="5530" y="993"/>
                  </a:cubicBezTo>
                  <a:cubicBezTo>
                    <a:pt x="5530" y="896"/>
                    <a:pt x="5530" y="814"/>
                    <a:pt x="5546" y="742"/>
                  </a:cubicBezTo>
                  <a:cubicBezTo>
                    <a:pt x="5635" y="993"/>
                    <a:pt x="5879" y="1204"/>
                    <a:pt x="6114" y="1301"/>
                  </a:cubicBezTo>
                  <a:cubicBezTo>
                    <a:pt x="6125" y="1306"/>
                    <a:pt x="6136" y="1309"/>
                    <a:pt x="6148" y="1309"/>
                  </a:cubicBezTo>
                  <a:cubicBezTo>
                    <a:pt x="6171" y="1309"/>
                    <a:pt x="6195" y="1298"/>
                    <a:pt x="6211" y="1277"/>
                  </a:cubicBezTo>
                  <a:cubicBezTo>
                    <a:pt x="6235" y="1252"/>
                    <a:pt x="6235" y="1212"/>
                    <a:pt x="6211" y="1179"/>
                  </a:cubicBezTo>
                  <a:cubicBezTo>
                    <a:pt x="6041" y="936"/>
                    <a:pt x="6017" y="596"/>
                    <a:pt x="6162" y="336"/>
                  </a:cubicBezTo>
                  <a:close/>
                  <a:moveTo>
                    <a:pt x="6300" y="1"/>
                  </a:moveTo>
                  <a:cubicBezTo>
                    <a:pt x="6292" y="1"/>
                    <a:pt x="6284" y="2"/>
                    <a:pt x="6276" y="4"/>
                  </a:cubicBezTo>
                  <a:cubicBezTo>
                    <a:pt x="6130" y="52"/>
                    <a:pt x="6081" y="150"/>
                    <a:pt x="6025" y="255"/>
                  </a:cubicBezTo>
                  <a:cubicBezTo>
                    <a:pt x="5895" y="482"/>
                    <a:pt x="5871" y="774"/>
                    <a:pt x="5952" y="1025"/>
                  </a:cubicBezTo>
                  <a:cubicBezTo>
                    <a:pt x="5781" y="887"/>
                    <a:pt x="5652" y="685"/>
                    <a:pt x="5668" y="482"/>
                  </a:cubicBezTo>
                  <a:cubicBezTo>
                    <a:pt x="5676" y="450"/>
                    <a:pt x="5660" y="417"/>
                    <a:pt x="5627" y="401"/>
                  </a:cubicBezTo>
                  <a:cubicBezTo>
                    <a:pt x="5616" y="395"/>
                    <a:pt x="5603" y="393"/>
                    <a:pt x="5591" y="393"/>
                  </a:cubicBezTo>
                  <a:cubicBezTo>
                    <a:pt x="5568" y="393"/>
                    <a:pt x="5546" y="402"/>
                    <a:pt x="5530" y="417"/>
                  </a:cubicBezTo>
                  <a:cubicBezTo>
                    <a:pt x="5368" y="579"/>
                    <a:pt x="5360" y="831"/>
                    <a:pt x="5368" y="1001"/>
                  </a:cubicBezTo>
                  <a:cubicBezTo>
                    <a:pt x="5376" y="1058"/>
                    <a:pt x="5376" y="1123"/>
                    <a:pt x="5392" y="1187"/>
                  </a:cubicBezTo>
                  <a:cubicBezTo>
                    <a:pt x="5303" y="1131"/>
                    <a:pt x="5222" y="1074"/>
                    <a:pt x="5173" y="1009"/>
                  </a:cubicBezTo>
                  <a:cubicBezTo>
                    <a:pt x="5153" y="989"/>
                    <a:pt x="5128" y="975"/>
                    <a:pt x="5101" y="975"/>
                  </a:cubicBezTo>
                  <a:cubicBezTo>
                    <a:pt x="5096" y="975"/>
                    <a:pt x="5090" y="975"/>
                    <a:pt x="5084" y="977"/>
                  </a:cubicBezTo>
                  <a:cubicBezTo>
                    <a:pt x="5052" y="985"/>
                    <a:pt x="5027" y="1017"/>
                    <a:pt x="5027" y="1050"/>
                  </a:cubicBezTo>
                  <a:cubicBezTo>
                    <a:pt x="5011" y="1171"/>
                    <a:pt x="5044" y="1301"/>
                    <a:pt x="5108" y="1406"/>
                  </a:cubicBezTo>
                  <a:cubicBezTo>
                    <a:pt x="4671" y="1439"/>
                    <a:pt x="3763" y="1544"/>
                    <a:pt x="3130" y="1877"/>
                  </a:cubicBezTo>
                  <a:cubicBezTo>
                    <a:pt x="2846" y="2031"/>
                    <a:pt x="2587" y="2241"/>
                    <a:pt x="2271" y="2566"/>
                  </a:cubicBezTo>
                  <a:cubicBezTo>
                    <a:pt x="1703" y="3158"/>
                    <a:pt x="1201" y="3871"/>
                    <a:pt x="682" y="4804"/>
                  </a:cubicBezTo>
                  <a:cubicBezTo>
                    <a:pt x="528" y="5079"/>
                    <a:pt x="349" y="5395"/>
                    <a:pt x="57" y="5493"/>
                  </a:cubicBezTo>
                  <a:cubicBezTo>
                    <a:pt x="33" y="5501"/>
                    <a:pt x="9" y="5525"/>
                    <a:pt x="1" y="5549"/>
                  </a:cubicBezTo>
                  <a:cubicBezTo>
                    <a:pt x="1" y="5574"/>
                    <a:pt x="9" y="5606"/>
                    <a:pt x="25" y="5622"/>
                  </a:cubicBezTo>
                  <a:cubicBezTo>
                    <a:pt x="90" y="5687"/>
                    <a:pt x="155" y="5752"/>
                    <a:pt x="228" y="5801"/>
                  </a:cubicBezTo>
                  <a:lnTo>
                    <a:pt x="163" y="5809"/>
                  </a:lnTo>
                  <a:cubicBezTo>
                    <a:pt x="130" y="5809"/>
                    <a:pt x="106" y="5825"/>
                    <a:pt x="90" y="5849"/>
                  </a:cubicBezTo>
                  <a:cubicBezTo>
                    <a:pt x="82" y="5874"/>
                    <a:pt x="82" y="5906"/>
                    <a:pt x="98" y="5930"/>
                  </a:cubicBezTo>
                  <a:cubicBezTo>
                    <a:pt x="228" y="6133"/>
                    <a:pt x="398" y="6303"/>
                    <a:pt x="592" y="6449"/>
                  </a:cubicBezTo>
                  <a:cubicBezTo>
                    <a:pt x="933" y="6693"/>
                    <a:pt x="1160" y="7098"/>
                    <a:pt x="1387" y="7487"/>
                  </a:cubicBezTo>
                  <a:cubicBezTo>
                    <a:pt x="1517" y="7714"/>
                    <a:pt x="1655" y="7949"/>
                    <a:pt x="1817" y="8152"/>
                  </a:cubicBezTo>
                  <a:cubicBezTo>
                    <a:pt x="2344" y="8841"/>
                    <a:pt x="2846" y="9279"/>
                    <a:pt x="3390" y="9538"/>
                  </a:cubicBezTo>
                  <a:cubicBezTo>
                    <a:pt x="3690" y="9684"/>
                    <a:pt x="4022" y="9790"/>
                    <a:pt x="4484" y="9879"/>
                  </a:cubicBezTo>
                  <a:cubicBezTo>
                    <a:pt x="5027" y="9976"/>
                    <a:pt x="5587" y="10025"/>
                    <a:pt x="6162" y="10025"/>
                  </a:cubicBezTo>
                  <a:cubicBezTo>
                    <a:pt x="6779" y="10025"/>
                    <a:pt x="7419" y="9968"/>
                    <a:pt x="8068" y="9855"/>
                  </a:cubicBezTo>
                  <a:cubicBezTo>
                    <a:pt x="9276" y="9636"/>
                    <a:pt x="10354" y="8290"/>
                    <a:pt x="11214" y="7195"/>
                  </a:cubicBezTo>
                  <a:cubicBezTo>
                    <a:pt x="11530" y="6806"/>
                    <a:pt x="11797" y="6466"/>
                    <a:pt x="12024" y="6239"/>
                  </a:cubicBezTo>
                  <a:cubicBezTo>
                    <a:pt x="12049" y="6214"/>
                    <a:pt x="12057" y="6182"/>
                    <a:pt x="12041" y="6149"/>
                  </a:cubicBezTo>
                  <a:cubicBezTo>
                    <a:pt x="12024" y="6117"/>
                    <a:pt x="11992" y="6101"/>
                    <a:pt x="11960" y="6101"/>
                  </a:cubicBezTo>
                  <a:cubicBezTo>
                    <a:pt x="11951" y="6103"/>
                    <a:pt x="11942" y="6104"/>
                    <a:pt x="11933" y="6104"/>
                  </a:cubicBezTo>
                  <a:cubicBezTo>
                    <a:pt x="11914" y="6104"/>
                    <a:pt x="11895" y="6101"/>
                    <a:pt x="11878" y="6101"/>
                  </a:cubicBezTo>
                  <a:cubicBezTo>
                    <a:pt x="11911" y="6068"/>
                    <a:pt x="11951" y="6036"/>
                    <a:pt x="11992" y="6003"/>
                  </a:cubicBezTo>
                  <a:cubicBezTo>
                    <a:pt x="12016" y="5979"/>
                    <a:pt x="12024" y="5939"/>
                    <a:pt x="12008" y="5906"/>
                  </a:cubicBezTo>
                  <a:cubicBezTo>
                    <a:pt x="12000" y="5882"/>
                    <a:pt x="11976" y="5866"/>
                    <a:pt x="11943" y="5866"/>
                  </a:cubicBezTo>
                  <a:cubicBezTo>
                    <a:pt x="11781" y="5760"/>
                    <a:pt x="10800" y="4366"/>
                    <a:pt x="10346" y="3563"/>
                  </a:cubicBezTo>
                  <a:cubicBezTo>
                    <a:pt x="9787" y="2598"/>
                    <a:pt x="9170" y="2006"/>
                    <a:pt x="8441" y="1755"/>
                  </a:cubicBezTo>
                  <a:cubicBezTo>
                    <a:pt x="8043" y="1617"/>
                    <a:pt x="7630" y="1585"/>
                    <a:pt x="7225" y="1552"/>
                  </a:cubicBezTo>
                  <a:lnTo>
                    <a:pt x="7192" y="1544"/>
                  </a:lnTo>
                  <a:cubicBezTo>
                    <a:pt x="7160" y="1544"/>
                    <a:pt x="7135" y="1536"/>
                    <a:pt x="7095" y="1528"/>
                  </a:cubicBezTo>
                  <a:cubicBezTo>
                    <a:pt x="6811" y="1439"/>
                    <a:pt x="6560" y="1236"/>
                    <a:pt x="6430" y="977"/>
                  </a:cubicBezTo>
                  <a:cubicBezTo>
                    <a:pt x="6292" y="709"/>
                    <a:pt x="6276" y="393"/>
                    <a:pt x="6373" y="109"/>
                  </a:cubicBezTo>
                  <a:cubicBezTo>
                    <a:pt x="6389" y="85"/>
                    <a:pt x="6381" y="52"/>
                    <a:pt x="6357" y="28"/>
                  </a:cubicBezTo>
                  <a:cubicBezTo>
                    <a:pt x="6345" y="10"/>
                    <a:pt x="6324" y="1"/>
                    <a:pt x="6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4"/>
            <p:cNvSpPr/>
            <p:nvPr/>
          </p:nvSpPr>
          <p:spPr>
            <a:xfrm>
              <a:off x="3558250" y="2391925"/>
              <a:ext cx="136225" cy="212125"/>
            </a:xfrm>
            <a:custGeom>
              <a:avLst/>
              <a:gdLst/>
              <a:ahLst/>
              <a:cxnLst/>
              <a:rect l="l" t="t" r="r" b="b"/>
              <a:pathLst>
                <a:path w="5449" h="8485" extrusionOk="0">
                  <a:moveTo>
                    <a:pt x="1315" y="1"/>
                  </a:moveTo>
                  <a:cubicBezTo>
                    <a:pt x="1267" y="1"/>
                    <a:pt x="1229" y="14"/>
                    <a:pt x="1200" y="28"/>
                  </a:cubicBezTo>
                  <a:cubicBezTo>
                    <a:pt x="1151" y="60"/>
                    <a:pt x="1119" y="101"/>
                    <a:pt x="1095" y="141"/>
                  </a:cubicBezTo>
                  <a:cubicBezTo>
                    <a:pt x="681" y="709"/>
                    <a:pt x="535" y="1406"/>
                    <a:pt x="381" y="2079"/>
                  </a:cubicBezTo>
                  <a:cubicBezTo>
                    <a:pt x="341" y="2258"/>
                    <a:pt x="300" y="2452"/>
                    <a:pt x="260" y="2630"/>
                  </a:cubicBezTo>
                  <a:cubicBezTo>
                    <a:pt x="243" y="2695"/>
                    <a:pt x="227" y="2752"/>
                    <a:pt x="211" y="2817"/>
                  </a:cubicBezTo>
                  <a:cubicBezTo>
                    <a:pt x="114" y="3174"/>
                    <a:pt x="16" y="3555"/>
                    <a:pt x="57" y="3936"/>
                  </a:cubicBezTo>
                  <a:cubicBezTo>
                    <a:pt x="73" y="4106"/>
                    <a:pt x="114" y="4276"/>
                    <a:pt x="162" y="4438"/>
                  </a:cubicBezTo>
                  <a:cubicBezTo>
                    <a:pt x="227" y="4698"/>
                    <a:pt x="292" y="4933"/>
                    <a:pt x="260" y="5176"/>
                  </a:cubicBezTo>
                  <a:cubicBezTo>
                    <a:pt x="243" y="5282"/>
                    <a:pt x="211" y="5379"/>
                    <a:pt x="179" y="5484"/>
                  </a:cubicBezTo>
                  <a:cubicBezTo>
                    <a:pt x="154" y="5565"/>
                    <a:pt x="130" y="5647"/>
                    <a:pt x="106" y="5736"/>
                  </a:cubicBezTo>
                  <a:cubicBezTo>
                    <a:pt x="0" y="6255"/>
                    <a:pt x="203" y="6741"/>
                    <a:pt x="406" y="7211"/>
                  </a:cubicBezTo>
                  <a:cubicBezTo>
                    <a:pt x="560" y="7601"/>
                    <a:pt x="730" y="7998"/>
                    <a:pt x="722" y="8403"/>
                  </a:cubicBezTo>
                  <a:cubicBezTo>
                    <a:pt x="722" y="8444"/>
                    <a:pt x="754" y="8484"/>
                    <a:pt x="803" y="8484"/>
                  </a:cubicBezTo>
                  <a:cubicBezTo>
                    <a:pt x="843" y="8484"/>
                    <a:pt x="884" y="8452"/>
                    <a:pt x="884" y="8403"/>
                  </a:cubicBezTo>
                  <a:cubicBezTo>
                    <a:pt x="892" y="7965"/>
                    <a:pt x="722" y="7552"/>
                    <a:pt x="551" y="7155"/>
                  </a:cubicBezTo>
                  <a:cubicBezTo>
                    <a:pt x="357" y="6684"/>
                    <a:pt x="170" y="6238"/>
                    <a:pt x="268" y="5768"/>
                  </a:cubicBezTo>
                  <a:cubicBezTo>
                    <a:pt x="284" y="5695"/>
                    <a:pt x="308" y="5614"/>
                    <a:pt x="333" y="5533"/>
                  </a:cubicBezTo>
                  <a:cubicBezTo>
                    <a:pt x="365" y="5428"/>
                    <a:pt x="406" y="5314"/>
                    <a:pt x="422" y="5201"/>
                  </a:cubicBezTo>
                  <a:cubicBezTo>
                    <a:pt x="454" y="4925"/>
                    <a:pt x="389" y="4657"/>
                    <a:pt x="316" y="4398"/>
                  </a:cubicBezTo>
                  <a:cubicBezTo>
                    <a:pt x="276" y="4244"/>
                    <a:pt x="235" y="4082"/>
                    <a:pt x="219" y="3920"/>
                  </a:cubicBezTo>
                  <a:cubicBezTo>
                    <a:pt x="179" y="3563"/>
                    <a:pt x="276" y="3206"/>
                    <a:pt x="365" y="2857"/>
                  </a:cubicBezTo>
                  <a:cubicBezTo>
                    <a:pt x="381" y="2793"/>
                    <a:pt x="397" y="2736"/>
                    <a:pt x="414" y="2671"/>
                  </a:cubicBezTo>
                  <a:cubicBezTo>
                    <a:pt x="462" y="2485"/>
                    <a:pt x="503" y="2298"/>
                    <a:pt x="543" y="2112"/>
                  </a:cubicBezTo>
                  <a:cubicBezTo>
                    <a:pt x="689" y="1455"/>
                    <a:pt x="835" y="774"/>
                    <a:pt x="1224" y="231"/>
                  </a:cubicBezTo>
                  <a:cubicBezTo>
                    <a:pt x="1241" y="206"/>
                    <a:pt x="1265" y="182"/>
                    <a:pt x="1281" y="174"/>
                  </a:cubicBezTo>
                  <a:cubicBezTo>
                    <a:pt x="1292" y="166"/>
                    <a:pt x="1306" y="163"/>
                    <a:pt x="1321" y="163"/>
                  </a:cubicBezTo>
                  <a:cubicBezTo>
                    <a:pt x="1369" y="163"/>
                    <a:pt x="1428" y="198"/>
                    <a:pt x="1460" y="222"/>
                  </a:cubicBezTo>
                  <a:cubicBezTo>
                    <a:pt x="1678" y="360"/>
                    <a:pt x="1849" y="555"/>
                    <a:pt x="2035" y="814"/>
                  </a:cubicBezTo>
                  <a:cubicBezTo>
                    <a:pt x="2303" y="1171"/>
                    <a:pt x="2546" y="1552"/>
                    <a:pt x="2781" y="1917"/>
                  </a:cubicBezTo>
                  <a:cubicBezTo>
                    <a:pt x="2992" y="2249"/>
                    <a:pt x="3211" y="2598"/>
                    <a:pt x="3446" y="2922"/>
                  </a:cubicBezTo>
                  <a:cubicBezTo>
                    <a:pt x="4062" y="3774"/>
                    <a:pt x="4654" y="4325"/>
                    <a:pt x="5319" y="4674"/>
                  </a:cubicBezTo>
                  <a:cubicBezTo>
                    <a:pt x="5329" y="4678"/>
                    <a:pt x="5340" y="4680"/>
                    <a:pt x="5351" y="4680"/>
                  </a:cubicBezTo>
                  <a:cubicBezTo>
                    <a:pt x="5383" y="4680"/>
                    <a:pt x="5414" y="4663"/>
                    <a:pt x="5432" y="4633"/>
                  </a:cubicBezTo>
                  <a:cubicBezTo>
                    <a:pt x="5449" y="4593"/>
                    <a:pt x="5432" y="4544"/>
                    <a:pt x="5392" y="4528"/>
                  </a:cubicBezTo>
                  <a:cubicBezTo>
                    <a:pt x="4751" y="4195"/>
                    <a:pt x="4176" y="3660"/>
                    <a:pt x="3584" y="2833"/>
                  </a:cubicBezTo>
                  <a:cubicBezTo>
                    <a:pt x="3349" y="2509"/>
                    <a:pt x="3130" y="2160"/>
                    <a:pt x="2919" y="1836"/>
                  </a:cubicBezTo>
                  <a:cubicBezTo>
                    <a:pt x="2676" y="1463"/>
                    <a:pt x="2432" y="1082"/>
                    <a:pt x="2165" y="717"/>
                  </a:cubicBezTo>
                  <a:cubicBezTo>
                    <a:pt x="1995" y="482"/>
                    <a:pt x="1800" y="247"/>
                    <a:pt x="1549" y="85"/>
                  </a:cubicBezTo>
                  <a:cubicBezTo>
                    <a:pt x="1454" y="21"/>
                    <a:pt x="1376" y="1"/>
                    <a:pt x="1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4"/>
            <p:cNvSpPr/>
            <p:nvPr/>
          </p:nvSpPr>
          <p:spPr>
            <a:xfrm>
              <a:off x="3588250" y="2392100"/>
              <a:ext cx="57775" cy="129450"/>
            </a:xfrm>
            <a:custGeom>
              <a:avLst/>
              <a:gdLst/>
              <a:ahLst/>
              <a:cxnLst/>
              <a:rect l="l" t="t" r="r" b="b"/>
              <a:pathLst>
                <a:path w="2311" h="5178" extrusionOk="0">
                  <a:moveTo>
                    <a:pt x="90" y="0"/>
                  </a:moveTo>
                  <a:cubicBezTo>
                    <a:pt x="72" y="0"/>
                    <a:pt x="55" y="7"/>
                    <a:pt x="41" y="21"/>
                  </a:cubicBezTo>
                  <a:cubicBezTo>
                    <a:pt x="0" y="45"/>
                    <a:pt x="0" y="102"/>
                    <a:pt x="33" y="134"/>
                  </a:cubicBezTo>
                  <a:cubicBezTo>
                    <a:pt x="446" y="613"/>
                    <a:pt x="860" y="1132"/>
                    <a:pt x="1127" y="1732"/>
                  </a:cubicBezTo>
                  <a:cubicBezTo>
                    <a:pt x="1281" y="2064"/>
                    <a:pt x="1387" y="2437"/>
                    <a:pt x="1476" y="2753"/>
                  </a:cubicBezTo>
                  <a:cubicBezTo>
                    <a:pt x="1703" y="3532"/>
                    <a:pt x="1922" y="4334"/>
                    <a:pt x="2141" y="5121"/>
                  </a:cubicBezTo>
                  <a:cubicBezTo>
                    <a:pt x="2157" y="5153"/>
                    <a:pt x="2189" y="5177"/>
                    <a:pt x="2222" y="5177"/>
                  </a:cubicBezTo>
                  <a:lnTo>
                    <a:pt x="2246" y="5177"/>
                  </a:lnTo>
                  <a:cubicBezTo>
                    <a:pt x="2287" y="5169"/>
                    <a:pt x="2311" y="5121"/>
                    <a:pt x="2303" y="5080"/>
                  </a:cubicBezTo>
                  <a:cubicBezTo>
                    <a:pt x="2084" y="4286"/>
                    <a:pt x="1857" y="3491"/>
                    <a:pt x="1630" y="2713"/>
                  </a:cubicBezTo>
                  <a:cubicBezTo>
                    <a:pt x="1541" y="2380"/>
                    <a:pt x="1435" y="2015"/>
                    <a:pt x="1281" y="1667"/>
                  </a:cubicBezTo>
                  <a:cubicBezTo>
                    <a:pt x="1005" y="1051"/>
                    <a:pt x="576" y="515"/>
                    <a:pt x="154" y="29"/>
                  </a:cubicBezTo>
                  <a:cubicBezTo>
                    <a:pt x="136" y="11"/>
                    <a:pt x="113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44"/>
            <p:cNvSpPr/>
            <p:nvPr/>
          </p:nvSpPr>
          <p:spPr>
            <a:xfrm>
              <a:off x="3593725" y="2482550"/>
              <a:ext cx="44600" cy="26225"/>
            </a:xfrm>
            <a:custGeom>
              <a:avLst/>
              <a:gdLst/>
              <a:ahLst/>
              <a:cxnLst/>
              <a:rect l="l" t="t" r="r" b="b"/>
              <a:pathLst>
                <a:path w="1784" h="1049" extrusionOk="0">
                  <a:moveTo>
                    <a:pt x="348" y="1"/>
                  </a:moveTo>
                  <a:cubicBezTo>
                    <a:pt x="231" y="1"/>
                    <a:pt x="121" y="28"/>
                    <a:pt x="32" y="108"/>
                  </a:cubicBezTo>
                  <a:cubicBezTo>
                    <a:pt x="16" y="132"/>
                    <a:pt x="0" y="157"/>
                    <a:pt x="8" y="189"/>
                  </a:cubicBezTo>
                  <a:cubicBezTo>
                    <a:pt x="16" y="222"/>
                    <a:pt x="41" y="238"/>
                    <a:pt x="73" y="246"/>
                  </a:cubicBezTo>
                  <a:cubicBezTo>
                    <a:pt x="422" y="335"/>
                    <a:pt x="754" y="497"/>
                    <a:pt x="1046" y="700"/>
                  </a:cubicBezTo>
                  <a:cubicBezTo>
                    <a:pt x="795" y="708"/>
                    <a:pt x="551" y="757"/>
                    <a:pt x="324" y="854"/>
                  </a:cubicBezTo>
                  <a:cubicBezTo>
                    <a:pt x="292" y="870"/>
                    <a:pt x="268" y="911"/>
                    <a:pt x="276" y="943"/>
                  </a:cubicBezTo>
                  <a:cubicBezTo>
                    <a:pt x="284" y="984"/>
                    <a:pt x="316" y="1008"/>
                    <a:pt x="349" y="1008"/>
                  </a:cubicBezTo>
                  <a:cubicBezTo>
                    <a:pt x="592" y="1032"/>
                    <a:pt x="827" y="1041"/>
                    <a:pt x="1070" y="1049"/>
                  </a:cubicBezTo>
                  <a:cubicBezTo>
                    <a:pt x="1111" y="1049"/>
                    <a:pt x="1151" y="1008"/>
                    <a:pt x="1151" y="968"/>
                  </a:cubicBezTo>
                  <a:cubicBezTo>
                    <a:pt x="1151" y="919"/>
                    <a:pt x="1111" y="886"/>
                    <a:pt x="1070" y="886"/>
                  </a:cubicBezTo>
                  <a:cubicBezTo>
                    <a:pt x="997" y="878"/>
                    <a:pt x="924" y="878"/>
                    <a:pt x="843" y="878"/>
                  </a:cubicBezTo>
                  <a:cubicBezTo>
                    <a:pt x="920" y="870"/>
                    <a:pt x="995" y="866"/>
                    <a:pt x="1069" y="866"/>
                  </a:cubicBezTo>
                  <a:cubicBezTo>
                    <a:pt x="1143" y="866"/>
                    <a:pt x="1216" y="870"/>
                    <a:pt x="1289" y="878"/>
                  </a:cubicBezTo>
                  <a:cubicBezTo>
                    <a:pt x="1295" y="880"/>
                    <a:pt x="1301" y="880"/>
                    <a:pt x="1306" y="880"/>
                  </a:cubicBezTo>
                  <a:cubicBezTo>
                    <a:pt x="1335" y="880"/>
                    <a:pt x="1365" y="865"/>
                    <a:pt x="1378" y="838"/>
                  </a:cubicBezTo>
                  <a:cubicBezTo>
                    <a:pt x="1386" y="805"/>
                    <a:pt x="1378" y="765"/>
                    <a:pt x="1354" y="741"/>
                  </a:cubicBezTo>
                  <a:cubicBezTo>
                    <a:pt x="1062" y="489"/>
                    <a:pt x="714" y="295"/>
                    <a:pt x="349" y="165"/>
                  </a:cubicBezTo>
                  <a:cubicBezTo>
                    <a:pt x="438" y="165"/>
                    <a:pt x="535" y="181"/>
                    <a:pt x="632" y="205"/>
                  </a:cubicBezTo>
                  <a:lnTo>
                    <a:pt x="1257" y="376"/>
                  </a:lnTo>
                  <a:cubicBezTo>
                    <a:pt x="1395" y="408"/>
                    <a:pt x="1532" y="449"/>
                    <a:pt x="1638" y="530"/>
                  </a:cubicBezTo>
                  <a:cubicBezTo>
                    <a:pt x="1655" y="540"/>
                    <a:pt x="1675" y="546"/>
                    <a:pt x="1693" y="546"/>
                  </a:cubicBezTo>
                  <a:cubicBezTo>
                    <a:pt x="1716" y="546"/>
                    <a:pt x="1738" y="536"/>
                    <a:pt x="1751" y="514"/>
                  </a:cubicBezTo>
                  <a:cubicBezTo>
                    <a:pt x="1784" y="481"/>
                    <a:pt x="1776" y="432"/>
                    <a:pt x="1743" y="400"/>
                  </a:cubicBezTo>
                  <a:cubicBezTo>
                    <a:pt x="1605" y="303"/>
                    <a:pt x="1443" y="254"/>
                    <a:pt x="1297" y="222"/>
                  </a:cubicBezTo>
                  <a:lnTo>
                    <a:pt x="673" y="51"/>
                  </a:lnTo>
                  <a:cubicBezTo>
                    <a:pt x="568" y="24"/>
                    <a:pt x="455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4"/>
            <p:cNvSpPr/>
            <p:nvPr/>
          </p:nvSpPr>
          <p:spPr>
            <a:xfrm>
              <a:off x="3602425" y="2509875"/>
              <a:ext cx="19900" cy="9650"/>
            </a:xfrm>
            <a:custGeom>
              <a:avLst/>
              <a:gdLst/>
              <a:ahLst/>
              <a:cxnLst/>
              <a:rect l="l" t="t" r="r" b="b"/>
              <a:pathLst>
                <a:path w="796" h="386" extrusionOk="0">
                  <a:moveTo>
                    <a:pt x="707" y="0"/>
                  </a:moveTo>
                  <a:cubicBezTo>
                    <a:pt x="699" y="0"/>
                    <a:pt x="690" y="1"/>
                    <a:pt x="682" y="4"/>
                  </a:cubicBezTo>
                  <a:cubicBezTo>
                    <a:pt x="471" y="53"/>
                    <a:pt x="260" y="134"/>
                    <a:pt x="57" y="239"/>
                  </a:cubicBezTo>
                  <a:cubicBezTo>
                    <a:pt x="17" y="256"/>
                    <a:pt x="1" y="304"/>
                    <a:pt x="25" y="345"/>
                  </a:cubicBezTo>
                  <a:cubicBezTo>
                    <a:pt x="41" y="369"/>
                    <a:pt x="66" y="385"/>
                    <a:pt x="98" y="385"/>
                  </a:cubicBezTo>
                  <a:cubicBezTo>
                    <a:pt x="106" y="385"/>
                    <a:pt x="122" y="385"/>
                    <a:pt x="130" y="377"/>
                  </a:cubicBezTo>
                  <a:cubicBezTo>
                    <a:pt x="325" y="280"/>
                    <a:pt x="520" y="207"/>
                    <a:pt x="722" y="158"/>
                  </a:cubicBezTo>
                  <a:cubicBezTo>
                    <a:pt x="771" y="150"/>
                    <a:pt x="795" y="102"/>
                    <a:pt x="787" y="61"/>
                  </a:cubicBezTo>
                  <a:cubicBezTo>
                    <a:pt x="774" y="28"/>
                    <a:pt x="744" y="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4"/>
            <p:cNvSpPr/>
            <p:nvPr/>
          </p:nvSpPr>
          <p:spPr>
            <a:xfrm>
              <a:off x="3604250" y="2517825"/>
              <a:ext cx="20500" cy="11025"/>
            </a:xfrm>
            <a:custGeom>
              <a:avLst/>
              <a:gdLst/>
              <a:ahLst/>
              <a:cxnLst/>
              <a:rect l="l" t="t" r="r" b="b"/>
              <a:pathLst>
                <a:path w="820" h="441" extrusionOk="0">
                  <a:moveTo>
                    <a:pt x="730" y="1"/>
                  </a:moveTo>
                  <a:cubicBezTo>
                    <a:pt x="725" y="1"/>
                    <a:pt x="719" y="1"/>
                    <a:pt x="714" y="2"/>
                  </a:cubicBezTo>
                  <a:cubicBezTo>
                    <a:pt x="479" y="67"/>
                    <a:pt x="252" y="165"/>
                    <a:pt x="49" y="294"/>
                  </a:cubicBezTo>
                  <a:cubicBezTo>
                    <a:pt x="9" y="319"/>
                    <a:pt x="1" y="367"/>
                    <a:pt x="25" y="408"/>
                  </a:cubicBezTo>
                  <a:cubicBezTo>
                    <a:pt x="41" y="432"/>
                    <a:pt x="65" y="440"/>
                    <a:pt x="90" y="440"/>
                  </a:cubicBezTo>
                  <a:cubicBezTo>
                    <a:pt x="106" y="440"/>
                    <a:pt x="122" y="440"/>
                    <a:pt x="138" y="432"/>
                  </a:cubicBezTo>
                  <a:cubicBezTo>
                    <a:pt x="325" y="311"/>
                    <a:pt x="536" y="213"/>
                    <a:pt x="755" y="157"/>
                  </a:cubicBezTo>
                  <a:cubicBezTo>
                    <a:pt x="795" y="148"/>
                    <a:pt x="820" y="108"/>
                    <a:pt x="811" y="59"/>
                  </a:cubicBezTo>
                  <a:cubicBezTo>
                    <a:pt x="797" y="24"/>
                    <a:pt x="765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4"/>
            <p:cNvSpPr/>
            <p:nvPr/>
          </p:nvSpPr>
          <p:spPr>
            <a:xfrm>
              <a:off x="3603450" y="2523925"/>
              <a:ext cx="20500" cy="10600"/>
            </a:xfrm>
            <a:custGeom>
              <a:avLst/>
              <a:gdLst/>
              <a:ahLst/>
              <a:cxnLst/>
              <a:rect l="l" t="t" r="r" b="b"/>
              <a:pathLst>
                <a:path w="820" h="424" extrusionOk="0">
                  <a:moveTo>
                    <a:pt x="722" y="0"/>
                  </a:moveTo>
                  <a:cubicBezTo>
                    <a:pt x="716" y="0"/>
                    <a:pt x="711" y="1"/>
                    <a:pt x="706" y="2"/>
                  </a:cubicBezTo>
                  <a:cubicBezTo>
                    <a:pt x="479" y="67"/>
                    <a:pt x="260" y="156"/>
                    <a:pt x="57" y="269"/>
                  </a:cubicBezTo>
                  <a:cubicBezTo>
                    <a:pt x="16" y="294"/>
                    <a:pt x="0" y="342"/>
                    <a:pt x="25" y="383"/>
                  </a:cubicBezTo>
                  <a:cubicBezTo>
                    <a:pt x="41" y="407"/>
                    <a:pt x="65" y="423"/>
                    <a:pt x="97" y="423"/>
                  </a:cubicBezTo>
                  <a:cubicBezTo>
                    <a:pt x="106" y="423"/>
                    <a:pt x="122" y="415"/>
                    <a:pt x="130" y="415"/>
                  </a:cubicBezTo>
                  <a:cubicBezTo>
                    <a:pt x="325" y="302"/>
                    <a:pt x="535" y="221"/>
                    <a:pt x="746" y="156"/>
                  </a:cubicBezTo>
                  <a:cubicBezTo>
                    <a:pt x="795" y="148"/>
                    <a:pt x="819" y="99"/>
                    <a:pt x="803" y="58"/>
                  </a:cubicBezTo>
                  <a:cubicBezTo>
                    <a:pt x="796" y="23"/>
                    <a:pt x="758" y="0"/>
                    <a:pt x="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4"/>
            <p:cNvSpPr/>
            <p:nvPr/>
          </p:nvSpPr>
          <p:spPr>
            <a:xfrm>
              <a:off x="3606900" y="2529400"/>
              <a:ext cx="17050" cy="11000"/>
            </a:xfrm>
            <a:custGeom>
              <a:avLst/>
              <a:gdLst/>
              <a:ahLst/>
              <a:cxnLst/>
              <a:rect l="l" t="t" r="r" b="b"/>
              <a:pathLst>
                <a:path w="682" h="440" extrusionOk="0">
                  <a:moveTo>
                    <a:pt x="586" y="0"/>
                  </a:moveTo>
                  <a:cubicBezTo>
                    <a:pt x="580" y="0"/>
                    <a:pt x="574" y="1"/>
                    <a:pt x="568" y="2"/>
                  </a:cubicBezTo>
                  <a:cubicBezTo>
                    <a:pt x="373" y="58"/>
                    <a:pt x="187" y="156"/>
                    <a:pt x="32" y="293"/>
                  </a:cubicBezTo>
                  <a:cubicBezTo>
                    <a:pt x="0" y="326"/>
                    <a:pt x="0" y="375"/>
                    <a:pt x="32" y="407"/>
                  </a:cubicBezTo>
                  <a:cubicBezTo>
                    <a:pt x="49" y="431"/>
                    <a:pt x="65" y="439"/>
                    <a:pt x="89" y="439"/>
                  </a:cubicBezTo>
                  <a:cubicBezTo>
                    <a:pt x="105" y="439"/>
                    <a:pt x="130" y="431"/>
                    <a:pt x="146" y="415"/>
                  </a:cubicBezTo>
                  <a:cubicBezTo>
                    <a:pt x="276" y="293"/>
                    <a:pt x="438" y="204"/>
                    <a:pt x="608" y="156"/>
                  </a:cubicBezTo>
                  <a:cubicBezTo>
                    <a:pt x="657" y="148"/>
                    <a:pt x="681" y="99"/>
                    <a:pt x="665" y="58"/>
                  </a:cubicBezTo>
                  <a:cubicBezTo>
                    <a:pt x="658" y="23"/>
                    <a:pt x="626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4"/>
            <p:cNvSpPr/>
            <p:nvPr/>
          </p:nvSpPr>
          <p:spPr>
            <a:xfrm>
              <a:off x="3756075" y="2401400"/>
              <a:ext cx="133000" cy="212775"/>
            </a:xfrm>
            <a:custGeom>
              <a:avLst/>
              <a:gdLst/>
              <a:ahLst/>
              <a:cxnLst/>
              <a:rect l="l" t="t" r="r" b="b"/>
              <a:pathLst>
                <a:path w="5320" h="8511" extrusionOk="0">
                  <a:moveTo>
                    <a:pt x="4424" y="1"/>
                  </a:moveTo>
                  <a:cubicBezTo>
                    <a:pt x="4232" y="1"/>
                    <a:pt x="4061" y="117"/>
                    <a:pt x="3908" y="233"/>
                  </a:cubicBezTo>
                  <a:cubicBezTo>
                    <a:pt x="3243" y="752"/>
                    <a:pt x="2643" y="1335"/>
                    <a:pt x="2116" y="1984"/>
                  </a:cubicBezTo>
                  <a:cubicBezTo>
                    <a:pt x="1954" y="2187"/>
                    <a:pt x="1792" y="2397"/>
                    <a:pt x="1630" y="2608"/>
                  </a:cubicBezTo>
                  <a:cubicBezTo>
                    <a:pt x="1168" y="3224"/>
                    <a:pt x="681" y="3857"/>
                    <a:pt x="49" y="4295"/>
                  </a:cubicBezTo>
                  <a:cubicBezTo>
                    <a:pt x="8" y="4319"/>
                    <a:pt x="0" y="4368"/>
                    <a:pt x="25" y="4408"/>
                  </a:cubicBezTo>
                  <a:cubicBezTo>
                    <a:pt x="40" y="4428"/>
                    <a:pt x="64" y="4442"/>
                    <a:pt x="90" y="4442"/>
                  </a:cubicBezTo>
                  <a:cubicBezTo>
                    <a:pt x="106" y="4442"/>
                    <a:pt x="123" y="4437"/>
                    <a:pt x="138" y="4424"/>
                  </a:cubicBezTo>
                  <a:cubicBezTo>
                    <a:pt x="795" y="3978"/>
                    <a:pt x="1289" y="3330"/>
                    <a:pt x="1760" y="2706"/>
                  </a:cubicBezTo>
                  <a:cubicBezTo>
                    <a:pt x="1914" y="2495"/>
                    <a:pt x="2076" y="2284"/>
                    <a:pt x="2246" y="2081"/>
                  </a:cubicBezTo>
                  <a:cubicBezTo>
                    <a:pt x="2765" y="1449"/>
                    <a:pt x="3357" y="865"/>
                    <a:pt x="4006" y="362"/>
                  </a:cubicBezTo>
                  <a:cubicBezTo>
                    <a:pt x="4131" y="267"/>
                    <a:pt x="4276" y="164"/>
                    <a:pt x="4423" y="164"/>
                  </a:cubicBezTo>
                  <a:cubicBezTo>
                    <a:pt x="4438" y="164"/>
                    <a:pt x="4453" y="166"/>
                    <a:pt x="4468" y="168"/>
                  </a:cubicBezTo>
                  <a:cubicBezTo>
                    <a:pt x="4630" y="192"/>
                    <a:pt x="4743" y="338"/>
                    <a:pt x="4800" y="427"/>
                  </a:cubicBezTo>
                  <a:cubicBezTo>
                    <a:pt x="4962" y="703"/>
                    <a:pt x="4995" y="1052"/>
                    <a:pt x="5019" y="1360"/>
                  </a:cubicBezTo>
                  <a:cubicBezTo>
                    <a:pt x="5157" y="3743"/>
                    <a:pt x="4630" y="6119"/>
                    <a:pt x="4127" y="8413"/>
                  </a:cubicBezTo>
                  <a:cubicBezTo>
                    <a:pt x="4119" y="8454"/>
                    <a:pt x="4143" y="8503"/>
                    <a:pt x="4192" y="8511"/>
                  </a:cubicBezTo>
                  <a:lnTo>
                    <a:pt x="4208" y="8511"/>
                  </a:lnTo>
                  <a:cubicBezTo>
                    <a:pt x="4241" y="8511"/>
                    <a:pt x="4273" y="8486"/>
                    <a:pt x="4289" y="8446"/>
                  </a:cubicBezTo>
                  <a:cubicBezTo>
                    <a:pt x="4792" y="6143"/>
                    <a:pt x="5319" y="3760"/>
                    <a:pt x="5181" y="1352"/>
                  </a:cubicBezTo>
                  <a:cubicBezTo>
                    <a:pt x="5157" y="1027"/>
                    <a:pt x="5124" y="654"/>
                    <a:pt x="4938" y="346"/>
                  </a:cubicBezTo>
                  <a:cubicBezTo>
                    <a:pt x="4824" y="152"/>
                    <a:pt x="4662" y="30"/>
                    <a:pt x="4492" y="6"/>
                  </a:cubicBezTo>
                  <a:cubicBezTo>
                    <a:pt x="4469" y="2"/>
                    <a:pt x="4446" y="1"/>
                    <a:pt x="4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4"/>
            <p:cNvSpPr/>
            <p:nvPr/>
          </p:nvSpPr>
          <p:spPr>
            <a:xfrm>
              <a:off x="3780000" y="2411250"/>
              <a:ext cx="71350" cy="106650"/>
            </a:xfrm>
            <a:custGeom>
              <a:avLst/>
              <a:gdLst/>
              <a:ahLst/>
              <a:cxnLst/>
              <a:rect l="l" t="t" r="r" b="b"/>
              <a:pathLst>
                <a:path w="2854" h="4266" extrusionOk="0">
                  <a:moveTo>
                    <a:pt x="2765" y="1"/>
                  </a:moveTo>
                  <a:cubicBezTo>
                    <a:pt x="2745" y="1"/>
                    <a:pt x="2724" y="9"/>
                    <a:pt x="2708" y="25"/>
                  </a:cubicBezTo>
                  <a:cubicBezTo>
                    <a:pt x="1905" y="820"/>
                    <a:pt x="1249" y="1784"/>
                    <a:pt x="803" y="2822"/>
                  </a:cubicBezTo>
                  <a:cubicBezTo>
                    <a:pt x="787" y="2871"/>
                    <a:pt x="762" y="2928"/>
                    <a:pt x="738" y="2976"/>
                  </a:cubicBezTo>
                  <a:cubicBezTo>
                    <a:pt x="665" y="3155"/>
                    <a:pt x="592" y="3341"/>
                    <a:pt x="495" y="3511"/>
                  </a:cubicBezTo>
                  <a:cubicBezTo>
                    <a:pt x="357" y="3755"/>
                    <a:pt x="170" y="3974"/>
                    <a:pt x="24" y="4136"/>
                  </a:cubicBezTo>
                  <a:cubicBezTo>
                    <a:pt x="0" y="4168"/>
                    <a:pt x="0" y="4217"/>
                    <a:pt x="32" y="4249"/>
                  </a:cubicBezTo>
                  <a:cubicBezTo>
                    <a:pt x="49" y="4257"/>
                    <a:pt x="73" y="4265"/>
                    <a:pt x="89" y="4265"/>
                  </a:cubicBezTo>
                  <a:cubicBezTo>
                    <a:pt x="114" y="4265"/>
                    <a:pt x="130" y="4257"/>
                    <a:pt x="146" y="4241"/>
                  </a:cubicBezTo>
                  <a:cubicBezTo>
                    <a:pt x="300" y="4071"/>
                    <a:pt x="487" y="3844"/>
                    <a:pt x="632" y="3593"/>
                  </a:cubicBezTo>
                  <a:cubicBezTo>
                    <a:pt x="738" y="3414"/>
                    <a:pt x="811" y="3220"/>
                    <a:pt x="892" y="3041"/>
                  </a:cubicBezTo>
                  <a:cubicBezTo>
                    <a:pt x="908" y="2984"/>
                    <a:pt x="932" y="2936"/>
                    <a:pt x="957" y="2887"/>
                  </a:cubicBezTo>
                  <a:cubicBezTo>
                    <a:pt x="1386" y="1866"/>
                    <a:pt x="2035" y="917"/>
                    <a:pt x="2822" y="147"/>
                  </a:cubicBezTo>
                  <a:cubicBezTo>
                    <a:pt x="2854" y="114"/>
                    <a:pt x="2854" y="58"/>
                    <a:pt x="2822" y="25"/>
                  </a:cubicBezTo>
                  <a:cubicBezTo>
                    <a:pt x="2805" y="9"/>
                    <a:pt x="2785" y="1"/>
                    <a:pt x="2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44"/>
            <p:cNvSpPr/>
            <p:nvPr/>
          </p:nvSpPr>
          <p:spPr>
            <a:xfrm>
              <a:off x="3802700" y="2482450"/>
              <a:ext cx="41375" cy="25100"/>
            </a:xfrm>
            <a:custGeom>
              <a:avLst/>
              <a:gdLst/>
              <a:ahLst/>
              <a:cxnLst/>
              <a:rect l="l" t="t" r="r" b="b"/>
              <a:pathLst>
                <a:path w="1655" h="1004" extrusionOk="0">
                  <a:moveTo>
                    <a:pt x="697" y="0"/>
                  </a:moveTo>
                  <a:cubicBezTo>
                    <a:pt x="481" y="0"/>
                    <a:pt x="266" y="35"/>
                    <a:pt x="65" y="104"/>
                  </a:cubicBezTo>
                  <a:cubicBezTo>
                    <a:pt x="24" y="120"/>
                    <a:pt x="0" y="169"/>
                    <a:pt x="16" y="209"/>
                  </a:cubicBezTo>
                  <a:cubicBezTo>
                    <a:pt x="29" y="241"/>
                    <a:pt x="57" y="263"/>
                    <a:pt x="92" y="263"/>
                  </a:cubicBezTo>
                  <a:cubicBezTo>
                    <a:pt x="101" y="263"/>
                    <a:pt x="111" y="262"/>
                    <a:pt x="122" y="258"/>
                  </a:cubicBezTo>
                  <a:cubicBezTo>
                    <a:pt x="304" y="193"/>
                    <a:pt x="501" y="161"/>
                    <a:pt x="698" y="161"/>
                  </a:cubicBezTo>
                  <a:cubicBezTo>
                    <a:pt x="896" y="161"/>
                    <a:pt x="1095" y="193"/>
                    <a:pt x="1281" y="258"/>
                  </a:cubicBezTo>
                  <a:cubicBezTo>
                    <a:pt x="933" y="331"/>
                    <a:pt x="600" y="445"/>
                    <a:pt x="276" y="599"/>
                  </a:cubicBezTo>
                  <a:cubicBezTo>
                    <a:pt x="243" y="623"/>
                    <a:pt x="227" y="663"/>
                    <a:pt x="235" y="696"/>
                  </a:cubicBezTo>
                  <a:cubicBezTo>
                    <a:pt x="249" y="731"/>
                    <a:pt x="276" y="754"/>
                    <a:pt x="309" y="754"/>
                  </a:cubicBezTo>
                  <a:cubicBezTo>
                    <a:pt x="314" y="754"/>
                    <a:pt x="319" y="754"/>
                    <a:pt x="324" y="753"/>
                  </a:cubicBezTo>
                  <a:cubicBezTo>
                    <a:pt x="422" y="740"/>
                    <a:pt x="520" y="733"/>
                    <a:pt x="619" y="733"/>
                  </a:cubicBezTo>
                  <a:cubicBezTo>
                    <a:pt x="767" y="733"/>
                    <a:pt x="916" y="748"/>
                    <a:pt x="1062" y="777"/>
                  </a:cubicBezTo>
                  <a:lnTo>
                    <a:pt x="503" y="842"/>
                  </a:lnTo>
                  <a:cubicBezTo>
                    <a:pt x="454" y="842"/>
                    <a:pt x="430" y="882"/>
                    <a:pt x="430" y="931"/>
                  </a:cubicBezTo>
                  <a:cubicBezTo>
                    <a:pt x="438" y="972"/>
                    <a:pt x="470" y="1004"/>
                    <a:pt x="511" y="1004"/>
                  </a:cubicBezTo>
                  <a:lnTo>
                    <a:pt x="519" y="1004"/>
                  </a:lnTo>
                  <a:lnTo>
                    <a:pt x="1403" y="899"/>
                  </a:lnTo>
                  <a:cubicBezTo>
                    <a:pt x="1427" y="899"/>
                    <a:pt x="1451" y="882"/>
                    <a:pt x="1468" y="858"/>
                  </a:cubicBezTo>
                  <a:cubicBezTo>
                    <a:pt x="1476" y="834"/>
                    <a:pt x="1476" y="809"/>
                    <a:pt x="1468" y="785"/>
                  </a:cubicBezTo>
                  <a:cubicBezTo>
                    <a:pt x="1435" y="704"/>
                    <a:pt x="1346" y="680"/>
                    <a:pt x="1314" y="672"/>
                  </a:cubicBezTo>
                  <a:cubicBezTo>
                    <a:pt x="1127" y="615"/>
                    <a:pt x="941" y="582"/>
                    <a:pt x="754" y="574"/>
                  </a:cubicBezTo>
                  <a:cubicBezTo>
                    <a:pt x="1022" y="477"/>
                    <a:pt x="1297" y="412"/>
                    <a:pt x="1581" y="372"/>
                  </a:cubicBezTo>
                  <a:cubicBezTo>
                    <a:pt x="1614" y="363"/>
                    <a:pt x="1638" y="339"/>
                    <a:pt x="1646" y="299"/>
                  </a:cubicBezTo>
                  <a:cubicBezTo>
                    <a:pt x="1654" y="266"/>
                    <a:pt x="1638" y="234"/>
                    <a:pt x="1605" y="218"/>
                  </a:cubicBezTo>
                  <a:cubicBezTo>
                    <a:pt x="1327" y="73"/>
                    <a:pt x="1011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4"/>
            <p:cNvSpPr/>
            <p:nvPr/>
          </p:nvSpPr>
          <p:spPr>
            <a:xfrm>
              <a:off x="3813025" y="2511175"/>
              <a:ext cx="17450" cy="6125"/>
            </a:xfrm>
            <a:custGeom>
              <a:avLst/>
              <a:gdLst/>
              <a:ahLst/>
              <a:cxnLst/>
              <a:rect l="l" t="t" r="r" b="b"/>
              <a:pathLst>
                <a:path w="698" h="245" extrusionOk="0">
                  <a:moveTo>
                    <a:pt x="82" y="1"/>
                  </a:moveTo>
                  <a:cubicBezTo>
                    <a:pt x="41" y="1"/>
                    <a:pt x="1" y="33"/>
                    <a:pt x="1" y="74"/>
                  </a:cubicBezTo>
                  <a:cubicBezTo>
                    <a:pt x="1" y="123"/>
                    <a:pt x="33" y="163"/>
                    <a:pt x="82" y="163"/>
                  </a:cubicBezTo>
                  <a:cubicBezTo>
                    <a:pt x="252" y="171"/>
                    <a:pt x="422" y="196"/>
                    <a:pt x="584" y="244"/>
                  </a:cubicBezTo>
                  <a:lnTo>
                    <a:pt x="609" y="244"/>
                  </a:lnTo>
                  <a:cubicBezTo>
                    <a:pt x="641" y="244"/>
                    <a:pt x="674" y="228"/>
                    <a:pt x="682" y="187"/>
                  </a:cubicBezTo>
                  <a:cubicBezTo>
                    <a:pt x="698" y="147"/>
                    <a:pt x="674" y="98"/>
                    <a:pt x="625" y="90"/>
                  </a:cubicBezTo>
                  <a:cubicBezTo>
                    <a:pt x="455" y="33"/>
                    <a:pt x="268" y="9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4"/>
            <p:cNvSpPr/>
            <p:nvPr/>
          </p:nvSpPr>
          <p:spPr>
            <a:xfrm>
              <a:off x="3810800" y="2517475"/>
              <a:ext cx="16025" cy="7125"/>
            </a:xfrm>
            <a:custGeom>
              <a:avLst/>
              <a:gdLst/>
              <a:ahLst/>
              <a:cxnLst/>
              <a:rect l="l" t="t" r="r" b="b"/>
              <a:pathLst>
                <a:path w="641" h="285" extrusionOk="0">
                  <a:moveTo>
                    <a:pt x="90" y="0"/>
                  </a:moveTo>
                  <a:cubicBezTo>
                    <a:pt x="49" y="0"/>
                    <a:pt x="9" y="33"/>
                    <a:pt x="9" y="73"/>
                  </a:cubicBezTo>
                  <a:cubicBezTo>
                    <a:pt x="0" y="122"/>
                    <a:pt x="33" y="154"/>
                    <a:pt x="73" y="162"/>
                  </a:cubicBezTo>
                  <a:cubicBezTo>
                    <a:pt x="98" y="171"/>
                    <a:pt x="122" y="171"/>
                    <a:pt x="154" y="179"/>
                  </a:cubicBezTo>
                  <a:cubicBezTo>
                    <a:pt x="219" y="187"/>
                    <a:pt x="292" y="195"/>
                    <a:pt x="357" y="211"/>
                  </a:cubicBezTo>
                  <a:cubicBezTo>
                    <a:pt x="406" y="227"/>
                    <a:pt x="463" y="243"/>
                    <a:pt x="511" y="276"/>
                  </a:cubicBezTo>
                  <a:cubicBezTo>
                    <a:pt x="519" y="276"/>
                    <a:pt x="536" y="284"/>
                    <a:pt x="544" y="284"/>
                  </a:cubicBezTo>
                  <a:cubicBezTo>
                    <a:pt x="576" y="284"/>
                    <a:pt x="600" y="268"/>
                    <a:pt x="617" y="243"/>
                  </a:cubicBezTo>
                  <a:cubicBezTo>
                    <a:pt x="641" y="211"/>
                    <a:pt x="625" y="162"/>
                    <a:pt x="592" y="138"/>
                  </a:cubicBezTo>
                  <a:cubicBezTo>
                    <a:pt x="544" y="98"/>
                    <a:pt x="471" y="73"/>
                    <a:pt x="398" y="49"/>
                  </a:cubicBezTo>
                  <a:cubicBezTo>
                    <a:pt x="300" y="25"/>
                    <a:pt x="19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4"/>
            <p:cNvSpPr/>
            <p:nvPr/>
          </p:nvSpPr>
          <p:spPr>
            <a:xfrm>
              <a:off x="3811200" y="2526825"/>
              <a:ext cx="15025" cy="12150"/>
            </a:xfrm>
            <a:custGeom>
              <a:avLst/>
              <a:gdLst/>
              <a:ahLst/>
              <a:cxnLst/>
              <a:rect l="l" t="t" r="r" b="b"/>
              <a:pathLst>
                <a:path w="601" h="486" extrusionOk="0">
                  <a:moveTo>
                    <a:pt x="465" y="1"/>
                  </a:moveTo>
                  <a:cubicBezTo>
                    <a:pt x="410" y="1"/>
                    <a:pt x="353" y="14"/>
                    <a:pt x="301" y="32"/>
                  </a:cubicBezTo>
                  <a:cubicBezTo>
                    <a:pt x="251" y="38"/>
                    <a:pt x="193" y="53"/>
                    <a:pt x="153" y="53"/>
                  </a:cubicBezTo>
                  <a:cubicBezTo>
                    <a:pt x="141" y="53"/>
                    <a:pt x="130" y="52"/>
                    <a:pt x="122" y="48"/>
                  </a:cubicBezTo>
                  <a:cubicBezTo>
                    <a:pt x="109" y="40"/>
                    <a:pt x="96" y="36"/>
                    <a:pt x="84" y="36"/>
                  </a:cubicBezTo>
                  <a:cubicBezTo>
                    <a:pt x="57" y="36"/>
                    <a:pt x="33" y="53"/>
                    <a:pt x="17" y="80"/>
                  </a:cubicBezTo>
                  <a:cubicBezTo>
                    <a:pt x="1" y="121"/>
                    <a:pt x="9" y="169"/>
                    <a:pt x="49" y="186"/>
                  </a:cubicBezTo>
                  <a:cubicBezTo>
                    <a:pt x="187" y="267"/>
                    <a:pt x="317" y="364"/>
                    <a:pt x="438" y="469"/>
                  </a:cubicBezTo>
                  <a:cubicBezTo>
                    <a:pt x="455" y="486"/>
                    <a:pt x="471" y="486"/>
                    <a:pt x="487" y="486"/>
                  </a:cubicBezTo>
                  <a:cubicBezTo>
                    <a:pt x="511" y="486"/>
                    <a:pt x="536" y="478"/>
                    <a:pt x="552" y="461"/>
                  </a:cubicBezTo>
                  <a:cubicBezTo>
                    <a:pt x="584" y="429"/>
                    <a:pt x="576" y="380"/>
                    <a:pt x="544" y="348"/>
                  </a:cubicBezTo>
                  <a:cubicBezTo>
                    <a:pt x="479" y="291"/>
                    <a:pt x="414" y="234"/>
                    <a:pt x="341" y="186"/>
                  </a:cubicBezTo>
                  <a:cubicBezTo>
                    <a:pt x="383" y="174"/>
                    <a:pt x="424" y="166"/>
                    <a:pt x="459" y="166"/>
                  </a:cubicBezTo>
                  <a:cubicBezTo>
                    <a:pt x="472" y="166"/>
                    <a:pt x="484" y="167"/>
                    <a:pt x="495" y="169"/>
                  </a:cubicBezTo>
                  <a:cubicBezTo>
                    <a:pt x="499" y="170"/>
                    <a:pt x="504" y="171"/>
                    <a:pt x="508" y="171"/>
                  </a:cubicBezTo>
                  <a:cubicBezTo>
                    <a:pt x="544" y="171"/>
                    <a:pt x="577" y="141"/>
                    <a:pt x="584" y="105"/>
                  </a:cubicBezTo>
                  <a:cubicBezTo>
                    <a:pt x="601" y="56"/>
                    <a:pt x="568" y="15"/>
                    <a:pt x="528" y="7"/>
                  </a:cubicBezTo>
                  <a:cubicBezTo>
                    <a:pt x="507" y="3"/>
                    <a:pt x="486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4"/>
            <p:cNvSpPr/>
            <p:nvPr/>
          </p:nvSpPr>
          <p:spPr>
            <a:xfrm>
              <a:off x="3548300" y="2629475"/>
              <a:ext cx="121650" cy="7400"/>
            </a:xfrm>
            <a:custGeom>
              <a:avLst/>
              <a:gdLst/>
              <a:ahLst/>
              <a:cxnLst/>
              <a:rect l="l" t="t" r="r" b="b"/>
              <a:pathLst>
                <a:path w="4866" h="296" extrusionOk="0">
                  <a:moveTo>
                    <a:pt x="2520" y="1"/>
                  </a:moveTo>
                  <a:cubicBezTo>
                    <a:pt x="1702" y="1"/>
                    <a:pt x="885" y="45"/>
                    <a:pt x="74" y="134"/>
                  </a:cubicBezTo>
                  <a:cubicBezTo>
                    <a:pt x="33" y="142"/>
                    <a:pt x="1" y="174"/>
                    <a:pt x="1" y="223"/>
                  </a:cubicBezTo>
                  <a:cubicBezTo>
                    <a:pt x="9" y="263"/>
                    <a:pt x="41" y="296"/>
                    <a:pt x="82" y="296"/>
                  </a:cubicBezTo>
                  <a:lnTo>
                    <a:pt x="90" y="296"/>
                  </a:lnTo>
                  <a:cubicBezTo>
                    <a:pt x="897" y="207"/>
                    <a:pt x="1708" y="163"/>
                    <a:pt x="2519" y="163"/>
                  </a:cubicBezTo>
                  <a:cubicBezTo>
                    <a:pt x="3273" y="163"/>
                    <a:pt x="4026" y="201"/>
                    <a:pt x="4776" y="280"/>
                  </a:cubicBezTo>
                  <a:cubicBezTo>
                    <a:pt x="4817" y="280"/>
                    <a:pt x="4857" y="247"/>
                    <a:pt x="4866" y="207"/>
                  </a:cubicBezTo>
                  <a:cubicBezTo>
                    <a:pt x="4866" y="158"/>
                    <a:pt x="4833" y="117"/>
                    <a:pt x="4793" y="117"/>
                  </a:cubicBezTo>
                  <a:cubicBezTo>
                    <a:pt x="4039" y="39"/>
                    <a:pt x="3279" y="1"/>
                    <a:pt x="2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4"/>
            <p:cNvSpPr/>
            <p:nvPr/>
          </p:nvSpPr>
          <p:spPr>
            <a:xfrm>
              <a:off x="3552775" y="2641100"/>
              <a:ext cx="114750" cy="16450"/>
            </a:xfrm>
            <a:custGeom>
              <a:avLst/>
              <a:gdLst/>
              <a:ahLst/>
              <a:cxnLst/>
              <a:rect l="l" t="t" r="r" b="b"/>
              <a:pathLst>
                <a:path w="4590" h="658" extrusionOk="0">
                  <a:moveTo>
                    <a:pt x="4500" y="1"/>
                  </a:moveTo>
                  <a:cubicBezTo>
                    <a:pt x="3024" y="82"/>
                    <a:pt x="1533" y="244"/>
                    <a:pt x="73" y="496"/>
                  </a:cubicBezTo>
                  <a:cubicBezTo>
                    <a:pt x="33" y="504"/>
                    <a:pt x="0" y="544"/>
                    <a:pt x="8" y="585"/>
                  </a:cubicBezTo>
                  <a:cubicBezTo>
                    <a:pt x="16" y="625"/>
                    <a:pt x="49" y="658"/>
                    <a:pt x="89" y="658"/>
                  </a:cubicBezTo>
                  <a:lnTo>
                    <a:pt x="106" y="658"/>
                  </a:lnTo>
                  <a:cubicBezTo>
                    <a:pt x="1557" y="406"/>
                    <a:pt x="3033" y="244"/>
                    <a:pt x="4508" y="163"/>
                  </a:cubicBezTo>
                  <a:cubicBezTo>
                    <a:pt x="4549" y="163"/>
                    <a:pt x="4589" y="123"/>
                    <a:pt x="4581" y="82"/>
                  </a:cubicBezTo>
                  <a:cubicBezTo>
                    <a:pt x="4581" y="33"/>
                    <a:pt x="4541" y="1"/>
                    <a:pt x="4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4"/>
            <p:cNvSpPr/>
            <p:nvPr/>
          </p:nvSpPr>
          <p:spPr>
            <a:xfrm>
              <a:off x="3576075" y="2652625"/>
              <a:ext cx="88200" cy="32300"/>
            </a:xfrm>
            <a:custGeom>
              <a:avLst/>
              <a:gdLst/>
              <a:ahLst/>
              <a:cxnLst/>
              <a:rect l="l" t="t" r="r" b="b"/>
              <a:pathLst>
                <a:path w="3528" h="1292" extrusionOk="0">
                  <a:moveTo>
                    <a:pt x="3438" y="1"/>
                  </a:moveTo>
                  <a:cubicBezTo>
                    <a:pt x="3433" y="1"/>
                    <a:pt x="3427" y="1"/>
                    <a:pt x="3422" y="2"/>
                  </a:cubicBezTo>
                  <a:cubicBezTo>
                    <a:pt x="2255" y="229"/>
                    <a:pt x="1128" y="610"/>
                    <a:pt x="57" y="1137"/>
                  </a:cubicBezTo>
                  <a:cubicBezTo>
                    <a:pt x="17" y="1153"/>
                    <a:pt x="1" y="1202"/>
                    <a:pt x="17" y="1243"/>
                  </a:cubicBezTo>
                  <a:cubicBezTo>
                    <a:pt x="33" y="1275"/>
                    <a:pt x="66" y="1291"/>
                    <a:pt x="90" y="1291"/>
                  </a:cubicBezTo>
                  <a:cubicBezTo>
                    <a:pt x="106" y="1291"/>
                    <a:pt x="114" y="1283"/>
                    <a:pt x="130" y="1283"/>
                  </a:cubicBezTo>
                  <a:cubicBezTo>
                    <a:pt x="1184" y="764"/>
                    <a:pt x="2303" y="391"/>
                    <a:pt x="3455" y="156"/>
                  </a:cubicBezTo>
                  <a:cubicBezTo>
                    <a:pt x="3495" y="148"/>
                    <a:pt x="3528" y="108"/>
                    <a:pt x="3519" y="67"/>
                  </a:cubicBezTo>
                  <a:cubicBezTo>
                    <a:pt x="3512" y="25"/>
                    <a:pt x="3474" y="1"/>
                    <a:pt x="3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4"/>
            <p:cNvSpPr/>
            <p:nvPr/>
          </p:nvSpPr>
          <p:spPr>
            <a:xfrm>
              <a:off x="3769250" y="2629475"/>
              <a:ext cx="121850" cy="7400"/>
            </a:xfrm>
            <a:custGeom>
              <a:avLst/>
              <a:gdLst/>
              <a:ahLst/>
              <a:cxnLst/>
              <a:rect l="l" t="t" r="r" b="b"/>
              <a:pathLst>
                <a:path w="4874" h="296" extrusionOk="0">
                  <a:moveTo>
                    <a:pt x="2353" y="1"/>
                  </a:moveTo>
                  <a:cubicBezTo>
                    <a:pt x="1595" y="1"/>
                    <a:pt x="835" y="39"/>
                    <a:pt x="81" y="117"/>
                  </a:cubicBezTo>
                  <a:cubicBezTo>
                    <a:pt x="33" y="117"/>
                    <a:pt x="0" y="158"/>
                    <a:pt x="8" y="207"/>
                  </a:cubicBezTo>
                  <a:cubicBezTo>
                    <a:pt x="8" y="247"/>
                    <a:pt x="57" y="280"/>
                    <a:pt x="98" y="280"/>
                  </a:cubicBezTo>
                  <a:cubicBezTo>
                    <a:pt x="848" y="201"/>
                    <a:pt x="1601" y="163"/>
                    <a:pt x="2354" y="163"/>
                  </a:cubicBezTo>
                  <a:cubicBezTo>
                    <a:pt x="3164" y="163"/>
                    <a:pt x="3973" y="207"/>
                    <a:pt x="4776" y="296"/>
                  </a:cubicBezTo>
                  <a:lnTo>
                    <a:pt x="4784" y="296"/>
                  </a:lnTo>
                  <a:cubicBezTo>
                    <a:pt x="4824" y="296"/>
                    <a:pt x="4865" y="263"/>
                    <a:pt x="4865" y="223"/>
                  </a:cubicBezTo>
                  <a:cubicBezTo>
                    <a:pt x="4873" y="174"/>
                    <a:pt x="4841" y="142"/>
                    <a:pt x="4792" y="134"/>
                  </a:cubicBezTo>
                  <a:cubicBezTo>
                    <a:pt x="3985" y="45"/>
                    <a:pt x="3170" y="1"/>
                    <a:pt x="2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4"/>
            <p:cNvSpPr/>
            <p:nvPr/>
          </p:nvSpPr>
          <p:spPr>
            <a:xfrm>
              <a:off x="3771875" y="2641100"/>
              <a:ext cx="114550" cy="16450"/>
            </a:xfrm>
            <a:custGeom>
              <a:avLst/>
              <a:gdLst/>
              <a:ahLst/>
              <a:cxnLst/>
              <a:rect l="l" t="t" r="r" b="b"/>
              <a:pathLst>
                <a:path w="4582" h="658" extrusionOk="0">
                  <a:moveTo>
                    <a:pt x="90" y="1"/>
                  </a:moveTo>
                  <a:cubicBezTo>
                    <a:pt x="41" y="1"/>
                    <a:pt x="9" y="33"/>
                    <a:pt x="1" y="82"/>
                  </a:cubicBezTo>
                  <a:cubicBezTo>
                    <a:pt x="1" y="123"/>
                    <a:pt x="33" y="163"/>
                    <a:pt x="82" y="163"/>
                  </a:cubicBezTo>
                  <a:cubicBezTo>
                    <a:pt x="1549" y="244"/>
                    <a:pt x="3033" y="406"/>
                    <a:pt x="4484" y="658"/>
                  </a:cubicBezTo>
                  <a:lnTo>
                    <a:pt x="4492" y="658"/>
                  </a:lnTo>
                  <a:cubicBezTo>
                    <a:pt x="4533" y="658"/>
                    <a:pt x="4565" y="625"/>
                    <a:pt x="4574" y="585"/>
                  </a:cubicBezTo>
                  <a:cubicBezTo>
                    <a:pt x="4582" y="544"/>
                    <a:pt x="4557" y="504"/>
                    <a:pt x="4509" y="496"/>
                  </a:cubicBezTo>
                  <a:cubicBezTo>
                    <a:pt x="3049" y="244"/>
                    <a:pt x="1566" y="82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4"/>
            <p:cNvSpPr/>
            <p:nvPr/>
          </p:nvSpPr>
          <p:spPr>
            <a:xfrm>
              <a:off x="3775125" y="2652625"/>
              <a:ext cx="88000" cy="32300"/>
            </a:xfrm>
            <a:custGeom>
              <a:avLst/>
              <a:gdLst/>
              <a:ahLst/>
              <a:cxnLst/>
              <a:rect l="l" t="t" r="r" b="b"/>
              <a:pathLst>
                <a:path w="3520" h="1292" extrusionOk="0">
                  <a:moveTo>
                    <a:pt x="88" y="1"/>
                  </a:moveTo>
                  <a:cubicBezTo>
                    <a:pt x="47" y="1"/>
                    <a:pt x="16" y="25"/>
                    <a:pt x="9" y="67"/>
                  </a:cubicBezTo>
                  <a:cubicBezTo>
                    <a:pt x="0" y="108"/>
                    <a:pt x="25" y="148"/>
                    <a:pt x="73" y="156"/>
                  </a:cubicBezTo>
                  <a:cubicBezTo>
                    <a:pt x="1225" y="391"/>
                    <a:pt x="2344" y="764"/>
                    <a:pt x="3398" y="1283"/>
                  </a:cubicBezTo>
                  <a:cubicBezTo>
                    <a:pt x="3406" y="1283"/>
                    <a:pt x="3422" y="1291"/>
                    <a:pt x="3430" y="1291"/>
                  </a:cubicBezTo>
                  <a:cubicBezTo>
                    <a:pt x="3462" y="1291"/>
                    <a:pt x="3487" y="1275"/>
                    <a:pt x="3503" y="1243"/>
                  </a:cubicBezTo>
                  <a:cubicBezTo>
                    <a:pt x="3519" y="1202"/>
                    <a:pt x="3503" y="1153"/>
                    <a:pt x="3462" y="1137"/>
                  </a:cubicBezTo>
                  <a:cubicBezTo>
                    <a:pt x="2400" y="610"/>
                    <a:pt x="1265" y="229"/>
                    <a:pt x="106" y="2"/>
                  </a:cubicBezTo>
                  <a:cubicBezTo>
                    <a:pt x="100" y="1"/>
                    <a:pt x="94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4"/>
            <p:cNvSpPr/>
            <p:nvPr/>
          </p:nvSpPr>
          <p:spPr>
            <a:xfrm>
              <a:off x="3694450" y="2628000"/>
              <a:ext cx="41975" cy="29700"/>
            </a:xfrm>
            <a:custGeom>
              <a:avLst/>
              <a:gdLst/>
              <a:ahLst/>
              <a:cxnLst/>
              <a:rect l="l" t="t" r="r" b="b"/>
              <a:pathLst>
                <a:path w="1679" h="1188" extrusionOk="0">
                  <a:moveTo>
                    <a:pt x="751" y="0"/>
                  </a:moveTo>
                  <a:cubicBezTo>
                    <a:pt x="369" y="0"/>
                    <a:pt x="12" y="42"/>
                    <a:pt x="9" y="136"/>
                  </a:cubicBezTo>
                  <a:cubicBezTo>
                    <a:pt x="1" y="339"/>
                    <a:pt x="528" y="1109"/>
                    <a:pt x="714" y="1182"/>
                  </a:cubicBezTo>
                  <a:cubicBezTo>
                    <a:pt x="724" y="1186"/>
                    <a:pt x="735" y="1188"/>
                    <a:pt x="747" y="1188"/>
                  </a:cubicBezTo>
                  <a:cubicBezTo>
                    <a:pt x="999" y="1188"/>
                    <a:pt x="1679" y="322"/>
                    <a:pt x="1671" y="152"/>
                  </a:cubicBezTo>
                  <a:cubicBezTo>
                    <a:pt x="1671" y="56"/>
                    <a:pt x="1194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4"/>
            <p:cNvSpPr/>
            <p:nvPr/>
          </p:nvSpPr>
          <p:spPr>
            <a:xfrm>
              <a:off x="3626350" y="2531225"/>
              <a:ext cx="79475" cy="101800"/>
            </a:xfrm>
            <a:custGeom>
              <a:avLst/>
              <a:gdLst/>
              <a:ahLst/>
              <a:cxnLst/>
              <a:rect l="l" t="t" r="r" b="b"/>
              <a:pathLst>
                <a:path w="3179" h="4072" extrusionOk="0">
                  <a:moveTo>
                    <a:pt x="83" y="0"/>
                  </a:moveTo>
                  <a:cubicBezTo>
                    <a:pt x="41" y="0"/>
                    <a:pt x="8" y="30"/>
                    <a:pt x="0" y="66"/>
                  </a:cubicBezTo>
                  <a:cubicBezTo>
                    <a:pt x="0" y="107"/>
                    <a:pt x="25" y="156"/>
                    <a:pt x="73" y="156"/>
                  </a:cubicBezTo>
                  <a:cubicBezTo>
                    <a:pt x="649" y="245"/>
                    <a:pt x="1208" y="423"/>
                    <a:pt x="1727" y="683"/>
                  </a:cubicBezTo>
                  <a:cubicBezTo>
                    <a:pt x="1889" y="772"/>
                    <a:pt x="2060" y="869"/>
                    <a:pt x="2189" y="1015"/>
                  </a:cubicBezTo>
                  <a:cubicBezTo>
                    <a:pt x="2319" y="1169"/>
                    <a:pt x="2392" y="1380"/>
                    <a:pt x="2457" y="1591"/>
                  </a:cubicBezTo>
                  <a:cubicBezTo>
                    <a:pt x="2700" y="2377"/>
                    <a:pt x="2887" y="3188"/>
                    <a:pt x="3008" y="4007"/>
                  </a:cubicBezTo>
                  <a:cubicBezTo>
                    <a:pt x="3016" y="4047"/>
                    <a:pt x="3049" y="4072"/>
                    <a:pt x="3089" y="4072"/>
                  </a:cubicBezTo>
                  <a:lnTo>
                    <a:pt x="3106" y="4072"/>
                  </a:lnTo>
                  <a:cubicBezTo>
                    <a:pt x="3146" y="4064"/>
                    <a:pt x="3179" y="4023"/>
                    <a:pt x="3171" y="3982"/>
                  </a:cubicBezTo>
                  <a:cubicBezTo>
                    <a:pt x="3049" y="3155"/>
                    <a:pt x="2862" y="2337"/>
                    <a:pt x="2611" y="1542"/>
                  </a:cubicBezTo>
                  <a:cubicBezTo>
                    <a:pt x="2538" y="1315"/>
                    <a:pt x="2465" y="1088"/>
                    <a:pt x="2311" y="910"/>
                  </a:cubicBezTo>
                  <a:cubicBezTo>
                    <a:pt x="2165" y="739"/>
                    <a:pt x="1979" y="634"/>
                    <a:pt x="1800" y="537"/>
                  </a:cubicBezTo>
                  <a:cubicBezTo>
                    <a:pt x="1265" y="269"/>
                    <a:pt x="690" y="83"/>
                    <a:pt x="98" y="2"/>
                  </a:cubicBezTo>
                  <a:cubicBezTo>
                    <a:pt x="93" y="1"/>
                    <a:pt x="88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4"/>
            <p:cNvSpPr/>
            <p:nvPr/>
          </p:nvSpPr>
          <p:spPr>
            <a:xfrm>
              <a:off x="3726075" y="2537000"/>
              <a:ext cx="84150" cy="100500"/>
            </a:xfrm>
            <a:custGeom>
              <a:avLst/>
              <a:gdLst/>
              <a:ahLst/>
              <a:cxnLst/>
              <a:rect l="l" t="t" r="r" b="b"/>
              <a:pathLst>
                <a:path w="3366" h="4020" extrusionOk="0">
                  <a:moveTo>
                    <a:pt x="3273" y="1"/>
                  </a:moveTo>
                  <a:cubicBezTo>
                    <a:pt x="3264" y="1"/>
                    <a:pt x="3254" y="2"/>
                    <a:pt x="3243" y="6"/>
                  </a:cubicBezTo>
                  <a:cubicBezTo>
                    <a:pt x="2635" y="225"/>
                    <a:pt x="2044" y="500"/>
                    <a:pt x="1476" y="833"/>
                  </a:cubicBezTo>
                  <a:cubicBezTo>
                    <a:pt x="1257" y="962"/>
                    <a:pt x="1006" y="1116"/>
                    <a:pt x="827" y="1352"/>
                  </a:cubicBezTo>
                  <a:cubicBezTo>
                    <a:pt x="681" y="1546"/>
                    <a:pt x="592" y="1773"/>
                    <a:pt x="519" y="1992"/>
                  </a:cubicBezTo>
                  <a:cubicBezTo>
                    <a:pt x="300" y="2625"/>
                    <a:pt x="130" y="3273"/>
                    <a:pt x="9" y="3930"/>
                  </a:cubicBezTo>
                  <a:cubicBezTo>
                    <a:pt x="0" y="3970"/>
                    <a:pt x="33" y="4011"/>
                    <a:pt x="73" y="4019"/>
                  </a:cubicBezTo>
                  <a:lnTo>
                    <a:pt x="90" y="4019"/>
                  </a:lnTo>
                  <a:cubicBezTo>
                    <a:pt x="130" y="4019"/>
                    <a:pt x="163" y="3995"/>
                    <a:pt x="171" y="3954"/>
                  </a:cubicBezTo>
                  <a:cubicBezTo>
                    <a:pt x="284" y="3306"/>
                    <a:pt x="454" y="2665"/>
                    <a:pt x="673" y="2049"/>
                  </a:cubicBezTo>
                  <a:cubicBezTo>
                    <a:pt x="738" y="1838"/>
                    <a:pt x="819" y="1627"/>
                    <a:pt x="957" y="1449"/>
                  </a:cubicBezTo>
                  <a:cubicBezTo>
                    <a:pt x="1119" y="1238"/>
                    <a:pt x="1354" y="1092"/>
                    <a:pt x="1565" y="971"/>
                  </a:cubicBezTo>
                  <a:cubicBezTo>
                    <a:pt x="2117" y="646"/>
                    <a:pt x="2700" y="371"/>
                    <a:pt x="3300" y="160"/>
                  </a:cubicBezTo>
                  <a:cubicBezTo>
                    <a:pt x="3341" y="144"/>
                    <a:pt x="3365" y="95"/>
                    <a:pt x="3349" y="54"/>
                  </a:cubicBezTo>
                  <a:cubicBezTo>
                    <a:pt x="3336" y="22"/>
                    <a:pt x="3308" y="1"/>
                    <a:pt x="3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4"/>
            <p:cNvSpPr/>
            <p:nvPr/>
          </p:nvSpPr>
          <p:spPr>
            <a:xfrm>
              <a:off x="3690000" y="2524525"/>
              <a:ext cx="7325" cy="16675"/>
            </a:xfrm>
            <a:custGeom>
              <a:avLst/>
              <a:gdLst/>
              <a:ahLst/>
              <a:cxnLst/>
              <a:rect l="l" t="t" r="r" b="b"/>
              <a:pathLst>
                <a:path w="293" h="667" extrusionOk="0">
                  <a:moveTo>
                    <a:pt x="83" y="0"/>
                  </a:moveTo>
                  <a:cubicBezTo>
                    <a:pt x="78" y="0"/>
                    <a:pt x="71" y="1"/>
                    <a:pt x="65" y="2"/>
                  </a:cubicBezTo>
                  <a:cubicBezTo>
                    <a:pt x="25" y="10"/>
                    <a:pt x="0" y="51"/>
                    <a:pt x="8" y="99"/>
                  </a:cubicBezTo>
                  <a:lnTo>
                    <a:pt x="122" y="602"/>
                  </a:lnTo>
                  <a:cubicBezTo>
                    <a:pt x="138" y="643"/>
                    <a:pt x="170" y="667"/>
                    <a:pt x="203" y="667"/>
                  </a:cubicBezTo>
                  <a:cubicBezTo>
                    <a:pt x="211" y="667"/>
                    <a:pt x="219" y="667"/>
                    <a:pt x="219" y="659"/>
                  </a:cubicBezTo>
                  <a:cubicBezTo>
                    <a:pt x="268" y="651"/>
                    <a:pt x="292" y="610"/>
                    <a:pt x="284" y="561"/>
                  </a:cubicBezTo>
                  <a:lnTo>
                    <a:pt x="162" y="59"/>
                  </a:lnTo>
                  <a:cubicBezTo>
                    <a:pt x="155" y="23"/>
                    <a:pt x="12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4"/>
            <p:cNvSpPr/>
            <p:nvPr/>
          </p:nvSpPr>
          <p:spPr>
            <a:xfrm>
              <a:off x="3704175" y="2519875"/>
              <a:ext cx="7125" cy="18300"/>
            </a:xfrm>
            <a:custGeom>
              <a:avLst/>
              <a:gdLst/>
              <a:ahLst/>
              <a:cxnLst/>
              <a:rect l="l" t="t" r="r" b="b"/>
              <a:pathLst>
                <a:path w="285" h="732" extrusionOk="0">
                  <a:moveTo>
                    <a:pt x="94" y="0"/>
                  </a:moveTo>
                  <a:cubicBezTo>
                    <a:pt x="90" y="0"/>
                    <a:pt x="86" y="1"/>
                    <a:pt x="82" y="2"/>
                  </a:cubicBezTo>
                  <a:cubicBezTo>
                    <a:pt x="33" y="10"/>
                    <a:pt x="1" y="50"/>
                    <a:pt x="9" y="99"/>
                  </a:cubicBezTo>
                  <a:lnTo>
                    <a:pt x="114" y="666"/>
                  </a:lnTo>
                  <a:cubicBezTo>
                    <a:pt x="122" y="707"/>
                    <a:pt x="155" y="731"/>
                    <a:pt x="195" y="731"/>
                  </a:cubicBezTo>
                  <a:lnTo>
                    <a:pt x="212" y="731"/>
                  </a:lnTo>
                  <a:cubicBezTo>
                    <a:pt x="252" y="723"/>
                    <a:pt x="285" y="683"/>
                    <a:pt x="276" y="634"/>
                  </a:cubicBezTo>
                  <a:lnTo>
                    <a:pt x="171" y="66"/>
                  </a:lnTo>
                  <a:cubicBezTo>
                    <a:pt x="164" y="30"/>
                    <a:pt x="130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4"/>
            <p:cNvSpPr/>
            <p:nvPr/>
          </p:nvSpPr>
          <p:spPr>
            <a:xfrm>
              <a:off x="3730325" y="2525750"/>
              <a:ext cx="5300" cy="34300"/>
            </a:xfrm>
            <a:custGeom>
              <a:avLst/>
              <a:gdLst/>
              <a:ahLst/>
              <a:cxnLst/>
              <a:rect l="l" t="t" r="r" b="b"/>
              <a:pathLst>
                <a:path w="212" h="1372" extrusionOk="0">
                  <a:moveTo>
                    <a:pt x="94" y="0"/>
                  </a:moveTo>
                  <a:cubicBezTo>
                    <a:pt x="90" y="0"/>
                    <a:pt x="86" y="1"/>
                    <a:pt x="82" y="2"/>
                  </a:cubicBezTo>
                  <a:cubicBezTo>
                    <a:pt x="33" y="2"/>
                    <a:pt x="1" y="42"/>
                    <a:pt x="9" y="91"/>
                  </a:cubicBezTo>
                  <a:cubicBezTo>
                    <a:pt x="41" y="488"/>
                    <a:pt x="49" y="885"/>
                    <a:pt x="33" y="1283"/>
                  </a:cubicBezTo>
                  <a:cubicBezTo>
                    <a:pt x="33" y="1331"/>
                    <a:pt x="74" y="1372"/>
                    <a:pt x="114" y="1372"/>
                  </a:cubicBezTo>
                  <a:cubicBezTo>
                    <a:pt x="163" y="1372"/>
                    <a:pt x="195" y="1339"/>
                    <a:pt x="195" y="1291"/>
                  </a:cubicBezTo>
                  <a:cubicBezTo>
                    <a:pt x="211" y="885"/>
                    <a:pt x="203" y="480"/>
                    <a:pt x="163" y="75"/>
                  </a:cubicBezTo>
                  <a:cubicBezTo>
                    <a:pt x="163" y="31"/>
                    <a:pt x="130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4"/>
            <p:cNvSpPr/>
            <p:nvPr/>
          </p:nvSpPr>
          <p:spPr>
            <a:xfrm>
              <a:off x="3720000" y="2545450"/>
              <a:ext cx="5275" cy="33450"/>
            </a:xfrm>
            <a:custGeom>
              <a:avLst/>
              <a:gdLst/>
              <a:ahLst/>
              <a:cxnLst/>
              <a:rect l="l" t="t" r="r" b="b"/>
              <a:pathLst>
                <a:path w="211" h="1338" extrusionOk="0">
                  <a:moveTo>
                    <a:pt x="130" y="0"/>
                  </a:moveTo>
                  <a:cubicBezTo>
                    <a:pt x="81" y="0"/>
                    <a:pt x="49" y="33"/>
                    <a:pt x="49" y="81"/>
                  </a:cubicBezTo>
                  <a:cubicBezTo>
                    <a:pt x="41" y="470"/>
                    <a:pt x="24" y="860"/>
                    <a:pt x="0" y="1249"/>
                  </a:cubicBezTo>
                  <a:cubicBezTo>
                    <a:pt x="0" y="1297"/>
                    <a:pt x="33" y="1338"/>
                    <a:pt x="73" y="1338"/>
                  </a:cubicBezTo>
                  <a:lnTo>
                    <a:pt x="81" y="1338"/>
                  </a:lnTo>
                  <a:cubicBezTo>
                    <a:pt x="122" y="1338"/>
                    <a:pt x="154" y="1305"/>
                    <a:pt x="162" y="1265"/>
                  </a:cubicBezTo>
                  <a:cubicBezTo>
                    <a:pt x="187" y="868"/>
                    <a:pt x="203" y="470"/>
                    <a:pt x="211" y="81"/>
                  </a:cubicBezTo>
                  <a:cubicBezTo>
                    <a:pt x="211" y="41"/>
                    <a:pt x="170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4"/>
            <p:cNvSpPr/>
            <p:nvPr/>
          </p:nvSpPr>
          <p:spPr>
            <a:xfrm>
              <a:off x="3706400" y="2556350"/>
              <a:ext cx="5500" cy="20125"/>
            </a:xfrm>
            <a:custGeom>
              <a:avLst/>
              <a:gdLst/>
              <a:ahLst/>
              <a:cxnLst/>
              <a:rect l="l" t="t" r="r" b="b"/>
              <a:pathLst>
                <a:path w="220" h="805" extrusionOk="0">
                  <a:moveTo>
                    <a:pt x="128" y="1"/>
                  </a:moveTo>
                  <a:cubicBezTo>
                    <a:pt x="91" y="1"/>
                    <a:pt x="58" y="38"/>
                    <a:pt x="58" y="75"/>
                  </a:cubicBezTo>
                  <a:lnTo>
                    <a:pt x="1" y="715"/>
                  </a:lnTo>
                  <a:cubicBezTo>
                    <a:pt x="1" y="756"/>
                    <a:pt x="33" y="797"/>
                    <a:pt x="82" y="797"/>
                  </a:cubicBezTo>
                  <a:cubicBezTo>
                    <a:pt x="82" y="805"/>
                    <a:pt x="82" y="805"/>
                    <a:pt x="82" y="805"/>
                  </a:cubicBezTo>
                  <a:cubicBezTo>
                    <a:pt x="131" y="805"/>
                    <a:pt x="163" y="772"/>
                    <a:pt x="163" y="724"/>
                  </a:cubicBezTo>
                  <a:lnTo>
                    <a:pt x="220" y="91"/>
                  </a:lnTo>
                  <a:cubicBezTo>
                    <a:pt x="220" y="42"/>
                    <a:pt x="187" y="2"/>
                    <a:pt x="139" y="2"/>
                  </a:cubicBezTo>
                  <a:cubicBezTo>
                    <a:pt x="135" y="1"/>
                    <a:pt x="132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4"/>
            <p:cNvSpPr/>
            <p:nvPr/>
          </p:nvSpPr>
          <p:spPr>
            <a:xfrm>
              <a:off x="3747350" y="2526550"/>
              <a:ext cx="7925" cy="18725"/>
            </a:xfrm>
            <a:custGeom>
              <a:avLst/>
              <a:gdLst/>
              <a:ahLst/>
              <a:cxnLst/>
              <a:rect l="l" t="t" r="r" b="b"/>
              <a:pathLst>
                <a:path w="317" h="749" extrusionOk="0">
                  <a:moveTo>
                    <a:pt x="228" y="1"/>
                  </a:moveTo>
                  <a:cubicBezTo>
                    <a:pt x="192" y="1"/>
                    <a:pt x="154" y="24"/>
                    <a:pt x="147" y="67"/>
                  </a:cubicBezTo>
                  <a:lnTo>
                    <a:pt x="9" y="651"/>
                  </a:lnTo>
                  <a:cubicBezTo>
                    <a:pt x="1" y="699"/>
                    <a:pt x="33" y="740"/>
                    <a:pt x="74" y="748"/>
                  </a:cubicBezTo>
                  <a:lnTo>
                    <a:pt x="90" y="748"/>
                  </a:lnTo>
                  <a:cubicBezTo>
                    <a:pt x="130" y="748"/>
                    <a:pt x="163" y="724"/>
                    <a:pt x="171" y="691"/>
                  </a:cubicBezTo>
                  <a:lnTo>
                    <a:pt x="309" y="99"/>
                  </a:lnTo>
                  <a:cubicBezTo>
                    <a:pt x="317" y="59"/>
                    <a:pt x="284" y="10"/>
                    <a:pt x="244" y="2"/>
                  </a:cubicBezTo>
                  <a:cubicBezTo>
                    <a:pt x="239" y="1"/>
                    <a:pt x="234" y="1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4"/>
            <p:cNvSpPr/>
            <p:nvPr/>
          </p:nvSpPr>
          <p:spPr>
            <a:xfrm>
              <a:off x="3756875" y="2530725"/>
              <a:ext cx="10975" cy="18800"/>
            </a:xfrm>
            <a:custGeom>
              <a:avLst/>
              <a:gdLst/>
              <a:ahLst/>
              <a:cxnLst/>
              <a:rect l="l" t="t" r="r" b="b"/>
              <a:pathLst>
                <a:path w="439" h="752" extrusionOk="0">
                  <a:moveTo>
                    <a:pt x="355" y="0"/>
                  </a:moveTo>
                  <a:cubicBezTo>
                    <a:pt x="322" y="0"/>
                    <a:pt x="289" y="22"/>
                    <a:pt x="276" y="54"/>
                  </a:cubicBezTo>
                  <a:lnTo>
                    <a:pt x="25" y="638"/>
                  </a:lnTo>
                  <a:cubicBezTo>
                    <a:pt x="1" y="678"/>
                    <a:pt x="25" y="727"/>
                    <a:pt x="66" y="743"/>
                  </a:cubicBezTo>
                  <a:cubicBezTo>
                    <a:pt x="74" y="751"/>
                    <a:pt x="82" y="751"/>
                    <a:pt x="98" y="751"/>
                  </a:cubicBezTo>
                  <a:cubicBezTo>
                    <a:pt x="130" y="751"/>
                    <a:pt x="155" y="735"/>
                    <a:pt x="171" y="703"/>
                  </a:cubicBezTo>
                  <a:lnTo>
                    <a:pt x="422" y="119"/>
                  </a:lnTo>
                  <a:cubicBezTo>
                    <a:pt x="439" y="70"/>
                    <a:pt x="422" y="30"/>
                    <a:pt x="382" y="5"/>
                  </a:cubicBezTo>
                  <a:cubicBezTo>
                    <a:pt x="373" y="2"/>
                    <a:pt x="36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4"/>
            <p:cNvSpPr/>
            <p:nvPr/>
          </p:nvSpPr>
          <p:spPr>
            <a:xfrm>
              <a:off x="3734800" y="2555950"/>
              <a:ext cx="9125" cy="19525"/>
            </a:xfrm>
            <a:custGeom>
              <a:avLst/>
              <a:gdLst/>
              <a:ahLst/>
              <a:cxnLst/>
              <a:rect l="l" t="t" r="r" b="b"/>
              <a:pathLst>
                <a:path w="365" h="781" extrusionOk="0">
                  <a:moveTo>
                    <a:pt x="282" y="0"/>
                  </a:moveTo>
                  <a:cubicBezTo>
                    <a:pt x="241" y="0"/>
                    <a:pt x="209" y="23"/>
                    <a:pt x="195" y="58"/>
                  </a:cubicBezTo>
                  <a:lnTo>
                    <a:pt x="16" y="675"/>
                  </a:lnTo>
                  <a:cubicBezTo>
                    <a:pt x="0" y="723"/>
                    <a:pt x="24" y="764"/>
                    <a:pt x="65" y="780"/>
                  </a:cubicBezTo>
                  <a:lnTo>
                    <a:pt x="89" y="780"/>
                  </a:lnTo>
                  <a:cubicBezTo>
                    <a:pt x="122" y="780"/>
                    <a:pt x="154" y="764"/>
                    <a:pt x="170" y="723"/>
                  </a:cubicBezTo>
                  <a:lnTo>
                    <a:pt x="349" y="107"/>
                  </a:lnTo>
                  <a:cubicBezTo>
                    <a:pt x="365" y="58"/>
                    <a:pt x="341" y="18"/>
                    <a:pt x="300" y="2"/>
                  </a:cubicBezTo>
                  <a:cubicBezTo>
                    <a:pt x="294" y="1"/>
                    <a:pt x="288" y="0"/>
                    <a:pt x="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4"/>
            <p:cNvSpPr/>
            <p:nvPr/>
          </p:nvSpPr>
          <p:spPr>
            <a:xfrm>
              <a:off x="3702775" y="2542925"/>
              <a:ext cx="5700" cy="8225"/>
            </a:xfrm>
            <a:custGeom>
              <a:avLst/>
              <a:gdLst/>
              <a:ahLst/>
              <a:cxnLst/>
              <a:rect l="l" t="t" r="r" b="b"/>
              <a:pathLst>
                <a:path w="228" h="329" extrusionOk="0">
                  <a:moveTo>
                    <a:pt x="97" y="1"/>
                  </a:moveTo>
                  <a:cubicBezTo>
                    <a:pt x="84" y="1"/>
                    <a:pt x="70" y="4"/>
                    <a:pt x="57" y="12"/>
                  </a:cubicBezTo>
                  <a:cubicBezTo>
                    <a:pt x="16" y="36"/>
                    <a:pt x="0" y="85"/>
                    <a:pt x="24" y="125"/>
                  </a:cubicBezTo>
                  <a:cubicBezTo>
                    <a:pt x="49" y="166"/>
                    <a:pt x="65" y="207"/>
                    <a:pt x="65" y="255"/>
                  </a:cubicBezTo>
                  <a:cubicBezTo>
                    <a:pt x="65" y="296"/>
                    <a:pt x="105" y="328"/>
                    <a:pt x="146" y="328"/>
                  </a:cubicBezTo>
                  <a:lnTo>
                    <a:pt x="154" y="328"/>
                  </a:lnTo>
                  <a:cubicBezTo>
                    <a:pt x="195" y="328"/>
                    <a:pt x="227" y="288"/>
                    <a:pt x="227" y="247"/>
                  </a:cubicBezTo>
                  <a:cubicBezTo>
                    <a:pt x="227" y="174"/>
                    <a:pt x="203" y="101"/>
                    <a:pt x="170" y="44"/>
                  </a:cubicBezTo>
                  <a:cubicBezTo>
                    <a:pt x="154" y="17"/>
                    <a:pt x="126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4"/>
            <p:cNvSpPr/>
            <p:nvPr/>
          </p:nvSpPr>
          <p:spPr>
            <a:xfrm>
              <a:off x="3693650" y="2550475"/>
              <a:ext cx="6700" cy="15050"/>
            </a:xfrm>
            <a:custGeom>
              <a:avLst/>
              <a:gdLst/>
              <a:ahLst/>
              <a:cxnLst/>
              <a:rect l="l" t="t" r="r" b="b"/>
              <a:pathLst>
                <a:path w="268" h="602" extrusionOk="0">
                  <a:moveTo>
                    <a:pt x="88" y="1"/>
                  </a:moveTo>
                  <a:cubicBezTo>
                    <a:pt x="83" y="1"/>
                    <a:pt x="78" y="1"/>
                    <a:pt x="73" y="2"/>
                  </a:cubicBezTo>
                  <a:cubicBezTo>
                    <a:pt x="33" y="10"/>
                    <a:pt x="0" y="50"/>
                    <a:pt x="16" y="99"/>
                  </a:cubicBezTo>
                  <a:lnTo>
                    <a:pt x="97" y="537"/>
                  </a:lnTo>
                  <a:cubicBezTo>
                    <a:pt x="106" y="569"/>
                    <a:pt x="138" y="602"/>
                    <a:pt x="179" y="602"/>
                  </a:cubicBezTo>
                  <a:lnTo>
                    <a:pt x="195" y="602"/>
                  </a:lnTo>
                  <a:cubicBezTo>
                    <a:pt x="235" y="586"/>
                    <a:pt x="268" y="545"/>
                    <a:pt x="260" y="504"/>
                  </a:cubicBezTo>
                  <a:lnTo>
                    <a:pt x="170" y="67"/>
                  </a:lnTo>
                  <a:cubicBezTo>
                    <a:pt x="163" y="30"/>
                    <a:pt x="130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4"/>
            <p:cNvSpPr/>
            <p:nvPr/>
          </p:nvSpPr>
          <p:spPr>
            <a:xfrm>
              <a:off x="3711075" y="2589825"/>
              <a:ext cx="5100" cy="13000"/>
            </a:xfrm>
            <a:custGeom>
              <a:avLst/>
              <a:gdLst/>
              <a:ahLst/>
              <a:cxnLst/>
              <a:rect l="l" t="t" r="r" b="b"/>
              <a:pathLst>
                <a:path w="204" h="520" extrusionOk="0">
                  <a:moveTo>
                    <a:pt x="73" y="1"/>
                  </a:moveTo>
                  <a:cubicBezTo>
                    <a:pt x="33" y="9"/>
                    <a:pt x="0" y="49"/>
                    <a:pt x="0" y="90"/>
                  </a:cubicBezTo>
                  <a:lnTo>
                    <a:pt x="33" y="447"/>
                  </a:lnTo>
                  <a:cubicBezTo>
                    <a:pt x="41" y="487"/>
                    <a:pt x="73" y="520"/>
                    <a:pt x="114" y="520"/>
                  </a:cubicBezTo>
                  <a:lnTo>
                    <a:pt x="122" y="520"/>
                  </a:lnTo>
                  <a:cubicBezTo>
                    <a:pt x="171" y="512"/>
                    <a:pt x="203" y="471"/>
                    <a:pt x="195" y="430"/>
                  </a:cubicBezTo>
                  <a:lnTo>
                    <a:pt x="163" y="74"/>
                  </a:lnTo>
                  <a:cubicBezTo>
                    <a:pt x="163" y="33"/>
                    <a:pt x="122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4"/>
            <p:cNvSpPr/>
            <p:nvPr/>
          </p:nvSpPr>
          <p:spPr>
            <a:xfrm>
              <a:off x="3722825" y="2586575"/>
              <a:ext cx="4075" cy="12400"/>
            </a:xfrm>
            <a:custGeom>
              <a:avLst/>
              <a:gdLst/>
              <a:ahLst/>
              <a:cxnLst/>
              <a:rect l="l" t="t" r="r" b="b"/>
              <a:pathLst>
                <a:path w="163" h="496" extrusionOk="0">
                  <a:moveTo>
                    <a:pt x="82" y="1"/>
                  </a:moveTo>
                  <a:cubicBezTo>
                    <a:pt x="41" y="1"/>
                    <a:pt x="1" y="33"/>
                    <a:pt x="1" y="82"/>
                  </a:cubicBezTo>
                  <a:lnTo>
                    <a:pt x="1" y="414"/>
                  </a:lnTo>
                  <a:cubicBezTo>
                    <a:pt x="1" y="463"/>
                    <a:pt x="41" y="496"/>
                    <a:pt x="82" y="496"/>
                  </a:cubicBezTo>
                  <a:cubicBezTo>
                    <a:pt x="130" y="496"/>
                    <a:pt x="163" y="463"/>
                    <a:pt x="163" y="414"/>
                  </a:cubicBezTo>
                  <a:lnTo>
                    <a:pt x="163" y="82"/>
                  </a:lnTo>
                  <a:cubicBezTo>
                    <a:pt x="163" y="33"/>
                    <a:pt x="13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4"/>
            <p:cNvSpPr/>
            <p:nvPr/>
          </p:nvSpPr>
          <p:spPr>
            <a:xfrm>
              <a:off x="3668100" y="2658650"/>
              <a:ext cx="88800" cy="29725"/>
            </a:xfrm>
            <a:custGeom>
              <a:avLst/>
              <a:gdLst/>
              <a:ahLst/>
              <a:cxnLst/>
              <a:rect l="l" t="t" r="r" b="b"/>
              <a:pathLst>
                <a:path w="3552" h="1189" extrusionOk="0">
                  <a:moveTo>
                    <a:pt x="157" y="0"/>
                  </a:moveTo>
                  <a:cubicBezTo>
                    <a:pt x="122" y="0"/>
                    <a:pt x="88" y="28"/>
                    <a:pt x="82" y="61"/>
                  </a:cubicBezTo>
                  <a:cubicBezTo>
                    <a:pt x="1" y="418"/>
                    <a:pt x="211" y="807"/>
                    <a:pt x="552" y="929"/>
                  </a:cubicBezTo>
                  <a:cubicBezTo>
                    <a:pt x="594" y="944"/>
                    <a:pt x="636" y="951"/>
                    <a:pt x="678" y="951"/>
                  </a:cubicBezTo>
                  <a:cubicBezTo>
                    <a:pt x="765" y="951"/>
                    <a:pt x="851" y="924"/>
                    <a:pt x="933" y="896"/>
                  </a:cubicBezTo>
                  <a:cubicBezTo>
                    <a:pt x="1225" y="783"/>
                    <a:pt x="1509" y="637"/>
                    <a:pt x="1776" y="475"/>
                  </a:cubicBezTo>
                  <a:cubicBezTo>
                    <a:pt x="1882" y="548"/>
                    <a:pt x="1995" y="629"/>
                    <a:pt x="2109" y="710"/>
                  </a:cubicBezTo>
                  <a:cubicBezTo>
                    <a:pt x="2238" y="807"/>
                    <a:pt x="2368" y="896"/>
                    <a:pt x="2490" y="985"/>
                  </a:cubicBezTo>
                  <a:cubicBezTo>
                    <a:pt x="2611" y="1066"/>
                    <a:pt x="2782" y="1188"/>
                    <a:pt x="2968" y="1188"/>
                  </a:cubicBezTo>
                  <a:lnTo>
                    <a:pt x="2984" y="1188"/>
                  </a:lnTo>
                  <a:cubicBezTo>
                    <a:pt x="3122" y="1180"/>
                    <a:pt x="3260" y="1115"/>
                    <a:pt x="3357" y="985"/>
                  </a:cubicBezTo>
                  <a:cubicBezTo>
                    <a:pt x="3495" y="823"/>
                    <a:pt x="3552" y="580"/>
                    <a:pt x="3511" y="369"/>
                  </a:cubicBezTo>
                  <a:cubicBezTo>
                    <a:pt x="3504" y="327"/>
                    <a:pt x="3472" y="303"/>
                    <a:pt x="3432" y="303"/>
                  </a:cubicBezTo>
                  <a:cubicBezTo>
                    <a:pt x="3426" y="303"/>
                    <a:pt x="3420" y="303"/>
                    <a:pt x="3414" y="304"/>
                  </a:cubicBezTo>
                  <a:cubicBezTo>
                    <a:pt x="3373" y="312"/>
                    <a:pt x="3341" y="353"/>
                    <a:pt x="3349" y="402"/>
                  </a:cubicBezTo>
                  <a:cubicBezTo>
                    <a:pt x="3382" y="564"/>
                    <a:pt x="3333" y="758"/>
                    <a:pt x="3227" y="888"/>
                  </a:cubicBezTo>
                  <a:cubicBezTo>
                    <a:pt x="3179" y="945"/>
                    <a:pt x="3098" y="1026"/>
                    <a:pt x="2976" y="1026"/>
                  </a:cubicBezTo>
                  <a:cubicBezTo>
                    <a:pt x="2846" y="1026"/>
                    <a:pt x="2717" y="945"/>
                    <a:pt x="2579" y="848"/>
                  </a:cubicBezTo>
                  <a:cubicBezTo>
                    <a:pt x="2457" y="766"/>
                    <a:pt x="2336" y="677"/>
                    <a:pt x="2206" y="580"/>
                  </a:cubicBezTo>
                  <a:cubicBezTo>
                    <a:pt x="2076" y="491"/>
                    <a:pt x="1946" y="394"/>
                    <a:pt x="1825" y="312"/>
                  </a:cubicBezTo>
                  <a:cubicBezTo>
                    <a:pt x="1811" y="299"/>
                    <a:pt x="1793" y="293"/>
                    <a:pt x="1775" y="293"/>
                  </a:cubicBezTo>
                  <a:cubicBezTo>
                    <a:pt x="1761" y="293"/>
                    <a:pt x="1747" y="297"/>
                    <a:pt x="1736" y="304"/>
                  </a:cubicBezTo>
                  <a:cubicBezTo>
                    <a:pt x="1460" y="483"/>
                    <a:pt x="1176" y="629"/>
                    <a:pt x="868" y="742"/>
                  </a:cubicBezTo>
                  <a:cubicBezTo>
                    <a:pt x="807" y="767"/>
                    <a:pt x="736" y="791"/>
                    <a:pt x="670" y="791"/>
                  </a:cubicBezTo>
                  <a:cubicBezTo>
                    <a:pt x="649" y="791"/>
                    <a:pt x="628" y="789"/>
                    <a:pt x="609" y="783"/>
                  </a:cubicBezTo>
                  <a:cubicBezTo>
                    <a:pt x="341" y="685"/>
                    <a:pt x="171" y="369"/>
                    <a:pt x="236" y="102"/>
                  </a:cubicBezTo>
                  <a:cubicBezTo>
                    <a:pt x="252" y="53"/>
                    <a:pt x="219" y="12"/>
                    <a:pt x="179" y="4"/>
                  </a:cubicBezTo>
                  <a:cubicBezTo>
                    <a:pt x="172" y="1"/>
                    <a:pt x="164" y="0"/>
                    <a:pt x="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44"/>
            <p:cNvSpPr/>
            <p:nvPr/>
          </p:nvSpPr>
          <p:spPr>
            <a:xfrm>
              <a:off x="3710475" y="2646575"/>
              <a:ext cx="4675" cy="23550"/>
            </a:xfrm>
            <a:custGeom>
              <a:avLst/>
              <a:gdLst/>
              <a:ahLst/>
              <a:cxnLst/>
              <a:rect l="l" t="t" r="r" b="b"/>
              <a:pathLst>
                <a:path w="187" h="942" extrusionOk="0">
                  <a:moveTo>
                    <a:pt x="105" y="1"/>
                  </a:moveTo>
                  <a:cubicBezTo>
                    <a:pt x="65" y="1"/>
                    <a:pt x="24" y="33"/>
                    <a:pt x="24" y="82"/>
                  </a:cubicBezTo>
                  <a:lnTo>
                    <a:pt x="0" y="860"/>
                  </a:lnTo>
                  <a:cubicBezTo>
                    <a:pt x="0" y="901"/>
                    <a:pt x="41" y="941"/>
                    <a:pt x="81" y="941"/>
                  </a:cubicBezTo>
                  <a:cubicBezTo>
                    <a:pt x="130" y="941"/>
                    <a:pt x="162" y="909"/>
                    <a:pt x="162" y="860"/>
                  </a:cubicBezTo>
                  <a:lnTo>
                    <a:pt x="187" y="82"/>
                  </a:lnTo>
                  <a:cubicBezTo>
                    <a:pt x="187" y="41"/>
                    <a:pt x="154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44"/>
            <p:cNvSpPr/>
            <p:nvPr/>
          </p:nvSpPr>
          <p:spPr>
            <a:xfrm>
              <a:off x="3681675" y="2656325"/>
              <a:ext cx="7325" cy="6700"/>
            </a:xfrm>
            <a:custGeom>
              <a:avLst/>
              <a:gdLst/>
              <a:ahLst/>
              <a:cxnLst/>
              <a:rect l="l" t="t" r="r" b="b"/>
              <a:pathLst>
                <a:path w="293" h="268" extrusionOk="0">
                  <a:moveTo>
                    <a:pt x="89" y="0"/>
                  </a:moveTo>
                  <a:cubicBezTo>
                    <a:pt x="76" y="0"/>
                    <a:pt x="62" y="3"/>
                    <a:pt x="49" y="8"/>
                  </a:cubicBezTo>
                  <a:cubicBezTo>
                    <a:pt x="9" y="32"/>
                    <a:pt x="1" y="81"/>
                    <a:pt x="17" y="122"/>
                  </a:cubicBezTo>
                  <a:cubicBezTo>
                    <a:pt x="49" y="178"/>
                    <a:pt x="98" y="227"/>
                    <a:pt x="155" y="260"/>
                  </a:cubicBezTo>
                  <a:cubicBezTo>
                    <a:pt x="171" y="268"/>
                    <a:pt x="179" y="268"/>
                    <a:pt x="195" y="268"/>
                  </a:cubicBezTo>
                  <a:cubicBezTo>
                    <a:pt x="228" y="268"/>
                    <a:pt x="252" y="251"/>
                    <a:pt x="268" y="227"/>
                  </a:cubicBezTo>
                  <a:cubicBezTo>
                    <a:pt x="293" y="187"/>
                    <a:pt x="276" y="138"/>
                    <a:pt x="236" y="122"/>
                  </a:cubicBezTo>
                  <a:cubicBezTo>
                    <a:pt x="203" y="97"/>
                    <a:pt x="179" y="73"/>
                    <a:pt x="163" y="41"/>
                  </a:cubicBezTo>
                  <a:cubicBezTo>
                    <a:pt x="146" y="13"/>
                    <a:pt x="118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4"/>
            <p:cNvSpPr/>
            <p:nvPr/>
          </p:nvSpPr>
          <p:spPr>
            <a:xfrm>
              <a:off x="3692625" y="2654050"/>
              <a:ext cx="6100" cy="7550"/>
            </a:xfrm>
            <a:custGeom>
              <a:avLst/>
              <a:gdLst/>
              <a:ahLst/>
              <a:cxnLst/>
              <a:rect l="l" t="t" r="r" b="b"/>
              <a:pathLst>
                <a:path w="244" h="302" extrusionOk="0">
                  <a:moveTo>
                    <a:pt x="97" y="0"/>
                  </a:moveTo>
                  <a:cubicBezTo>
                    <a:pt x="81" y="0"/>
                    <a:pt x="65" y="6"/>
                    <a:pt x="49" y="18"/>
                  </a:cubicBezTo>
                  <a:cubicBezTo>
                    <a:pt x="9" y="42"/>
                    <a:pt x="1" y="91"/>
                    <a:pt x="25" y="123"/>
                  </a:cubicBezTo>
                  <a:cubicBezTo>
                    <a:pt x="49" y="164"/>
                    <a:pt x="65" y="196"/>
                    <a:pt x="74" y="237"/>
                  </a:cubicBezTo>
                  <a:cubicBezTo>
                    <a:pt x="82" y="278"/>
                    <a:pt x="114" y="302"/>
                    <a:pt x="155" y="302"/>
                  </a:cubicBezTo>
                  <a:cubicBezTo>
                    <a:pt x="163" y="302"/>
                    <a:pt x="171" y="302"/>
                    <a:pt x="171" y="294"/>
                  </a:cubicBezTo>
                  <a:cubicBezTo>
                    <a:pt x="220" y="286"/>
                    <a:pt x="244" y="245"/>
                    <a:pt x="236" y="196"/>
                  </a:cubicBezTo>
                  <a:cubicBezTo>
                    <a:pt x="220" y="140"/>
                    <a:pt x="195" y="83"/>
                    <a:pt x="163" y="34"/>
                  </a:cubicBezTo>
                  <a:cubicBezTo>
                    <a:pt x="148" y="14"/>
                    <a:pt x="123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4"/>
            <p:cNvSpPr/>
            <p:nvPr/>
          </p:nvSpPr>
          <p:spPr>
            <a:xfrm>
              <a:off x="3687350" y="2664275"/>
              <a:ext cx="6925" cy="5650"/>
            </a:xfrm>
            <a:custGeom>
              <a:avLst/>
              <a:gdLst/>
              <a:ahLst/>
              <a:cxnLst/>
              <a:rect l="l" t="t" r="r" b="b"/>
              <a:pathLst>
                <a:path w="277" h="226" extrusionOk="0">
                  <a:moveTo>
                    <a:pt x="91" y="1"/>
                  </a:moveTo>
                  <a:cubicBezTo>
                    <a:pt x="65" y="1"/>
                    <a:pt x="40" y="13"/>
                    <a:pt x="25" y="39"/>
                  </a:cubicBezTo>
                  <a:cubicBezTo>
                    <a:pt x="1" y="71"/>
                    <a:pt x="9" y="120"/>
                    <a:pt x="49" y="144"/>
                  </a:cubicBezTo>
                  <a:lnTo>
                    <a:pt x="139" y="209"/>
                  </a:lnTo>
                  <a:cubicBezTo>
                    <a:pt x="155" y="217"/>
                    <a:pt x="171" y="225"/>
                    <a:pt x="187" y="225"/>
                  </a:cubicBezTo>
                  <a:cubicBezTo>
                    <a:pt x="212" y="225"/>
                    <a:pt x="236" y="209"/>
                    <a:pt x="252" y="185"/>
                  </a:cubicBezTo>
                  <a:cubicBezTo>
                    <a:pt x="276" y="152"/>
                    <a:pt x="268" y="104"/>
                    <a:pt x="228" y="71"/>
                  </a:cubicBezTo>
                  <a:lnTo>
                    <a:pt x="139" y="14"/>
                  </a:lnTo>
                  <a:cubicBezTo>
                    <a:pt x="123" y="5"/>
                    <a:pt x="107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4"/>
            <p:cNvSpPr/>
            <p:nvPr/>
          </p:nvSpPr>
          <p:spPr>
            <a:xfrm>
              <a:off x="3680475" y="2666925"/>
              <a:ext cx="7725" cy="6025"/>
            </a:xfrm>
            <a:custGeom>
              <a:avLst/>
              <a:gdLst/>
              <a:ahLst/>
              <a:cxnLst/>
              <a:rect l="l" t="t" r="r" b="b"/>
              <a:pathLst>
                <a:path w="309" h="241" extrusionOk="0">
                  <a:moveTo>
                    <a:pt x="91" y="0"/>
                  </a:moveTo>
                  <a:cubicBezTo>
                    <a:pt x="64" y="0"/>
                    <a:pt x="40" y="13"/>
                    <a:pt x="24" y="38"/>
                  </a:cubicBezTo>
                  <a:cubicBezTo>
                    <a:pt x="0" y="79"/>
                    <a:pt x="16" y="127"/>
                    <a:pt x="49" y="152"/>
                  </a:cubicBezTo>
                  <a:lnTo>
                    <a:pt x="170" y="225"/>
                  </a:lnTo>
                  <a:cubicBezTo>
                    <a:pt x="187" y="233"/>
                    <a:pt x="203" y="241"/>
                    <a:pt x="219" y="241"/>
                  </a:cubicBezTo>
                  <a:cubicBezTo>
                    <a:pt x="243" y="241"/>
                    <a:pt x="268" y="225"/>
                    <a:pt x="284" y="200"/>
                  </a:cubicBezTo>
                  <a:cubicBezTo>
                    <a:pt x="308" y="160"/>
                    <a:pt x="300" y="111"/>
                    <a:pt x="260" y="87"/>
                  </a:cubicBezTo>
                  <a:lnTo>
                    <a:pt x="138" y="14"/>
                  </a:lnTo>
                  <a:cubicBezTo>
                    <a:pt x="123" y="5"/>
                    <a:pt x="106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4"/>
            <p:cNvSpPr/>
            <p:nvPr/>
          </p:nvSpPr>
          <p:spPr>
            <a:xfrm>
              <a:off x="3733375" y="265942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95" y="1"/>
                  </a:moveTo>
                  <a:cubicBezTo>
                    <a:pt x="86" y="1"/>
                    <a:pt x="76" y="2"/>
                    <a:pt x="65" y="6"/>
                  </a:cubicBezTo>
                  <a:cubicBezTo>
                    <a:pt x="25" y="14"/>
                    <a:pt x="0" y="63"/>
                    <a:pt x="16" y="103"/>
                  </a:cubicBezTo>
                  <a:cubicBezTo>
                    <a:pt x="33" y="152"/>
                    <a:pt x="57" y="200"/>
                    <a:pt x="98" y="233"/>
                  </a:cubicBezTo>
                  <a:cubicBezTo>
                    <a:pt x="114" y="249"/>
                    <a:pt x="138" y="249"/>
                    <a:pt x="154" y="249"/>
                  </a:cubicBezTo>
                  <a:cubicBezTo>
                    <a:pt x="179" y="249"/>
                    <a:pt x="203" y="241"/>
                    <a:pt x="219" y="225"/>
                  </a:cubicBezTo>
                  <a:cubicBezTo>
                    <a:pt x="244" y="184"/>
                    <a:pt x="235" y="136"/>
                    <a:pt x="203" y="111"/>
                  </a:cubicBezTo>
                  <a:cubicBezTo>
                    <a:pt x="187" y="95"/>
                    <a:pt x="179" y="79"/>
                    <a:pt x="171" y="54"/>
                  </a:cubicBezTo>
                  <a:cubicBezTo>
                    <a:pt x="158" y="23"/>
                    <a:pt x="130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4"/>
            <p:cNvSpPr/>
            <p:nvPr/>
          </p:nvSpPr>
          <p:spPr>
            <a:xfrm>
              <a:off x="3742900" y="2658650"/>
              <a:ext cx="5300" cy="7825"/>
            </a:xfrm>
            <a:custGeom>
              <a:avLst/>
              <a:gdLst/>
              <a:ahLst/>
              <a:cxnLst/>
              <a:rect l="l" t="t" r="r" b="b"/>
              <a:pathLst>
                <a:path w="212" h="313" extrusionOk="0">
                  <a:moveTo>
                    <a:pt x="99" y="0"/>
                  </a:moveTo>
                  <a:cubicBezTo>
                    <a:pt x="91" y="0"/>
                    <a:pt x="82" y="1"/>
                    <a:pt x="73" y="4"/>
                  </a:cubicBezTo>
                  <a:cubicBezTo>
                    <a:pt x="33" y="12"/>
                    <a:pt x="0" y="53"/>
                    <a:pt x="17" y="94"/>
                  </a:cubicBezTo>
                  <a:lnTo>
                    <a:pt x="41" y="248"/>
                  </a:lnTo>
                  <a:cubicBezTo>
                    <a:pt x="49" y="288"/>
                    <a:pt x="90" y="312"/>
                    <a:pt x="122" y="312"/>
                  </a:cubicBezTo>
                  <a:lnTo>
                    <a:pt x="138" y="312"/>
                  </a:lnTo>
                  <a:cubicBezTo>
                    <a:pt x="187" y="304"/>
                    <a:pt x="211" y="256"/>
                    <a:pt x="203" y="215"/>
                  </a:cubicBezTo>
                  <a:lnTo>
                    <a:pt x="171" y="61"/>
                  </a:lnTo>
                  <a:cubicBezTo>
                    <a:pt x="164" y="28"/>
                    <a:pt x="136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4"/>
            <p:cNvSpPr/>
            <p:nvPr/>
          </p:nvSpPr>
          <p:spPr>
            <a:xfrm>
              <a:off x="3736400" y="2669325"/>
              <a:ext cx="5300" cy="5450"/>
            </a:xfrm>
            <a:custGeom>
              <a:avLst/>
              <a:gdLst/>
              <a:ahLst/>
              <a:cxnLst/>
              <a:rect l="l" t="t" r="r" b="b"/>
              <a:pathLst>
                <a:path w="212" h="218" extrusionOk="0">
                  <a:moveTo>
                    <a:pt x="90" y="1"/>
                  </a:moveTo>
                  <a:cubicBezTo>
                    <a:pt x="59" y="1"/>
                    <a:pt x="29" y="18"/>
                    <a:pt x="17" y="48"/>
                  </a:cubicBezTo>
                  <a:cubicBezTo>
                    <a:pt x="1" y="88"/>
                    <a:pt x="17" y="129"/>
                    <a:pt x="50" y="153"/>
                  </a:cubicBezTo>
                  <a:cubicBezTo>
                    <a:pt x="50" y="185"/>
                    <a:pt x="82" y="218"/>
                    <a:pt x="123" y="218"/>
                  </a:cubicBezTo>
                  <a:lnTo>
                    <a:pt x="131" y="218"/>
                  </a:lnTo>
                  <a:cubicBezTo>
                    <a:pt x="171" y="218"/>
                    <a:pt x="204" y="185"/>
                    <a:pt x="212" y="145"/>
                  </a:cubicBezTo>
                  <a:cubicBezTo>
                    <a:pt x="212" y="88"/>
                    <a:pt x="179" y="31"/>
                    <a:pt x="123" y="7"/>
                  </a:cubicBezTo>
                  <a:cubicBezTo>
                    <a:pt x="112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44"/>
            <p:cNvSpPr/>
            <p:nvPr/>
          </p:nvSpPr>
          <p:spPr>
            <a:xfrm>
              <a:off x="3725675" y="2663900"/>
              <a:ext cx="7325" cy="5200"/>
            </a:xfrm>
            <a:custGeom>
              <a:avLst/>
              <a:gdLst/>
              <a:ahLst/>
              <a:cxnLst/>
              <a:rect l="l" t="t" r="r" b="b"/>
              <a:pathLst>
                <a:path w="293" h="208" extrusionOk="0">
                  <a:moveTo>
                    <a:pt x="197" y="0"/>
                  </a:moveTo>
                  <a:cubicBezTo>
                    <a:pt x="188" y="0"/>
                    <a:pt x="179" y="2"/>
                    <a:pt x="170" y="5"/>
                  </a:cubicBezTo>
                  <a:lnTo>
                    <a:pt x="65" y="54"/>
                  </a:lnTo>
                  <a:cubicBezTo>
                    <a:pt x="25" y="70"/>
                    <a:pt x="0" y="119"/>
                    <a:pt x="16" y="159"/>
                  </a:cubicBezTo>
                  <a:cubicBezTo>
                    <a:pt x="33" y="192"/>
                    <a:pt x="65" y="208"/>
                    <a:pt x="97" y="208"/>
                  </a:cubicBezTo>
                  <a:cubicBezTo>
                    <a:pt x="106" y="208"/>
                    <a:pt x="114" y="208"/>
                    <a:pt x="130" y="200"/>
                  </a:cubicBezTo>
                  <a:lnTo>
                    <a:pt x="235" y="159"/>
                  </a:lnTo>
                  <a:cubicBezTo>
                    <a:pt x="276" y="143"/>
                    <a:pt x="292" y="94"/>
                    <a:pt x="276" y="54"/>
                  </a:cubicBezTo>
                  <a:cubicBezTo>
                    <a:pt x="263" y="22"/>
                    <a:pt x="230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4"/>
            <p:cNvSpPr/>
            <p:nvPr/>
          </p:nvSpPr>
          <p:spPr>
            <a:xfrm>
              <a:off x="3616200" y="2711400"/>
              <a:ext cx="65100" cy="171150"/>
            </a:xfrm>
            <a:custGeom>
              <a:avLst/>
              <a:gdLst/>
              <a:ahLst/>
              <a:cxnLst/>
              <a:rect l="l" t="t" r="r" b="b"/>
              <a:pathLst>
                <a:path w="2604" h="6846" extrusionOk="0">
                  <a:moveTo>
                    <a:pt x="2400" y="1"/>
                  </a:moveTo>
                  <a:cubicBezTo>
                    <a:pt x="2395" y="1"/>
                    <a:pt x="2390" y="1"/>
                    <a:pt x="2385" y="2"/>
                  </a:cubicBezTo>
                  <a:cubicBezTo>
                    <a:pt x="2336" y="19"/>
                    <a:pt x="2312" y="59"/>
                    <a:pt x="2320" y="108"/>
                  </a:cubicBezTo>
                  <a:cubicBezTo>
                    <a:pt x="2401" y="416"/>
                    <a:pt x="2295" y="773"/>
                    <a:pt x="1987" y="1227"/>
                  </a:cubicBezTo>
                  <a:cubicBezTo>
                    <a:pt x="1485" y="1956"/>
                    <a:pt x="812" y="2589"/>
                    <a:pt x="42" y="3043"/>
                  </a:cubicBezTo>
                  <a:cubicBezTo>
                    <a:pt x="17" y="3067"/>
                    <a:pt x="1" y="3100"/>
                    <a:pt x="9" y="3132"/>
                  </a:cubicBezTo>
                  <a:cubicBezTo>
                    <a:pt x="17" y="3164"/>
                    <a:pt x="42" y="3189"/>
                    <a:pt x="74" y="3197"/>
                  </a:cubicBezTo>
                  <a:cubicBezTo>
                    <a:pt x="194" y="3210"/>
                    <a:pt x="315" y="3217"/>
                    <a:pt x="437" y="3217"/>
                  </a:cubicBezTo>
                  <a:cubicBezTo>
                    <a:pt x="767" y="3217"/>
                    <a:pt x="1098" y="3168"/>
                    <a:pt x="1412" y="3067"/>
                  </a:cubicBezTo>
                  <a:lnTo>
                    <a:pt x="1412" y="3067"/>
                  </a:lnTo>
                  <a:cubicBezTo>
                    <a:pt x="1169" y="3318"/>
                    <a:pt x="990" y="3562"/>
                    <a:pt x="844" y="3805"/>
                  </a:cubicBezTo>
                  <a:cubicBezTo>
                    <a:pt x="674" y="4105"/>
                    <a:pt x="487" y="4583"/>
                    <a:pt x="544" y="5118"/>
                  </a:cubicBezTo>
                  <a:cubicBezTo>
                    <a:pt x="552" y="5151"/>
                    <a:pt x="577" y="5183"/>
                    <a:pt x="617" y="5191"/>
                  </a:cubicBezTo>
                  <a:cubicBezTo>
                    <a:pt x="650" y="5191"/>
                    <a:pt x="682" y="5175"/>
                    <a:pt x="698" y="5143"/>
                  </a:cubicBezTo>
                  <a:cubicBezTo>
                    <a:pt x="804" y="4948"/>
                    <a:pt x="933" y="4762"/>
                    <a:pt x="1079" y="4591"/>
                  </a:cubicBezTo>
                  <a:lnTo>
                    <a:pt x="1079" y="4591"/>
                  </a:lnTo>
                  <a:cubicBezTo>
                    <a:pt x="1014" y="4697"/>
                    <a:pt x="958" y="4802"/>
                    <a:pt x="909" y="4916"/>
                  </a:cubicBezTo>
                  <a:cubicBezTo>
                    <a:pt x="804" y="5175"/>
                    <a:pt x="698" y="5556"/>
                    <a:pt x="804" y="5953"/>
                  </a:cubicBezTo>
                  <a:cubicBezTo>
                    <a:pt x="812" y="5986"/>
                    <a:pt x="844" y="6010"/>
                    <a:pt x="877" y="6010"/>
                  </a:cubicBezTo>
                  <a:cubicBezTo>
                    <a:pt x="881" y="6011"/>
                    <a:pt x="885" y="6012"/>
                    <a:pt x="890" y="6012"/>
                  </a:cubicBezTo>
                  <a:cubicBezTo>
                    <a:pt x="917" y="6012"/>
                    <a:pt x="944" y="5991"/>
                    <a:pt x="958" y="5970"/>
                  </a:cubicBezTo>
                  <a:lnTo>
                    <a:pt x="1096" y="5678"/>
                  </a:lnTo>
                  <a:lnTo>
                    <a:pt x="1096" y="5678"/>
                  </a:lnTo>
                  <a:cubicBezTo>
                    <a:pt x="1079" y="6051"/>
                    <a:pt x="1112" y="6416"/>
                    <a:pt x="1193" y="6780"/>
                  </a:cubicBezTo>
                  <a:cubicBezTo>
                    <a:pt x="1201" y="6821"/>
                    <a:pt x="1233" y="6845"/>
                    <a:pt x="1266" y="6845"/>
                  </a:cubicBezTo>
                  <a:lnTo>
                    <a:pt x="1282" y="6845"/>
                  </a:lnTo>
                  <a:cubicBezTo>
                    <a:pt x="1331" y="6829"/>
                    <a:pt x="1355" y="6789"/>
                    <a:pt x="1347" y="6748"/>
                  </a:cubicBezTo>
                  <a:cubicBezTo>
                    <a:pt x="1250" y="6262"/>
                    <a:pt x="1225" y="5759"/>
                    <a:pt x="1282" y="5264"/>
                  </a:cubicBezTo>
                  <a:cubicBezTo>
                    <a:pt x="1290" y="5224"/>
                    <a:pt x="1266" y="5191"/>
                    <a:pt x="1225" y="5175"/>
                  </a:cubicBezTo>
                  <a:cubicBezTo>
                    <a:pt x="1219" y="5174"/>
                    <a:pt x="1212" y="5173"/>
                    <a:pt x="1205" y="5173"/>
                  </a:cubicBezTo>
                  <a:cubicBezTo>
                    <a:pt x="1172" y="5173"/>
                    <a:pt x="1141" y="5190"/>
                    <a:pt x="1128" y="5224"/>
                  </a:cubicBezTo>
                  <a:lnTo>
                    <a:pt x="925" y="5662"/>
                  </a:lnTo>
                  <a:cubicBezTo>
                    <a:pt x="909" y="5402"/>
                    <a:pt x="990" y="5159"/>
                    <a:pt x="1063" y="4981"/>
                  </a:cubicBezTo>
                  <a:cubicBezTo>
                    <a:pt x="1193" y="4681"/>
                    <a:pt x="1387" y="4413"/>
                    <a:pt x="1574" y="4145"/>
                  </a:cubicBezTo>
                  <a:cubicBezTo>
                    <a:pt x="1598" y="4113"/>
                    <a:pt x="1598" y="4072"/>
                    <a:pt x="1566" y="4040"/>
                  </a:cubicBezTo>
                  <a:cubicBezTo>
                    <a:pt x="1552" y="4026"/>
                    <a:pt x="1529" y="4017"/>
                    <a:pt x="1507" y="4017"/>
                  </a:cubicBezTo>
                  <a:cubicBezTo>
                    <a:pt x="1490" y="4017"/>
                    <a:pt x="1474" y="4022"/>
                    <a:pt x="1460" y="4032"/>
                  </a:cubicBezTo>
                  <a:cubicBezTo>
                    <a:pt x="1160" y="4243"/>
                    <a:pt x="901" y="4510"/>
                    <a:pt x="698" y="4826"/>
                  </a:cubicBezTo>
                  <a:cubicBezTo>
                    <a:pt x="723" y="4445"/>
                    <a:pt x="860" y="4113"/>
                    <a:pt x="990" y="3886"/>
                  </a:cubicBezTo>
                  <a:cubicBezTo>
                    <a:pt x="1169" y="3562"/>
                    <a:pt x="1436" y="3254"/>
                    <a:pt x="1817" y="2897"/>
                  </a:cubicBezTo>
                  <a:cubicBezTo>
                    <a:pt x="1841" y="2873"/>
                    <a:pt x="1850" y="2832"/>
                    <a:pt x="1825" y="2800"/>
                  </a:cubicBezTo>
                  <a:cubicBezTo>
                    <a:pt x="1809" y="2772"/>
                    <a:pt x="1784" y="2759"/>
                    <a:pt x="1760" y="2759"/>
                  </a:cubicBezTo>
                  <a:cubicBezTo>
                    <a:pt x="1749" y="2759"/>
                    <a:pt x="1738" y="2762"/>
                    <a:pt x="1728" y="2767"/>
                  </a:cubicBezTo>
                  <a:cubicBezTo>
                    <a:pt x="1329" y="2955"/>
                    <a:pt x="881" y="3053"/>
                    <a:pt x="443" y="3053"/>
                  </a:cubicBezTo>
                  <a:cubicBezTo>
                    <a:pt x="409" y="3053"/>
                    <a:pt x="375" y="3052"/>
                    <a:pt x="342" y="3051"/>
                  </a:cubicBezTo>
                  <a:cubicBezTo>
                    <a:pt x="1039" y="2597"/>
                    <a:pt x="1647" y="2005"/>
                    <a:pt x="2117" y="1316"/>
                  </a:cubicBezTo>
                  <a:cubicBezTo>
                    <a:pt x="2336" y="1008"/>
                    <a:pt x="2604" y="537"/>
                    <a:pt x="2482" y="67"/>
                  </a:cubicBezTo>
                  <a:cubicBezTo>
                    <a:pt x="2468" y="25"/>
                    <a:pt x="2435" y="1"/>
                    <a:pt x="2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4"/>
            <p:cNvSpPr/>
            <p:nvPr/>
          </p:nvSpPr>
          <p:spPr>
            <a:xfrm>
              <a:off x="3690400" y="2734675"/>
              <a:ext cx="37125" cy="70650"/>
            </a:xfrm>
            <a:custGeom>
              <a:avLst/>
              <a:gdLst/>
              <a:ahLst/>
              <a:cxnLst/>
              <a:rect l="l" t="t" r="r" b="b"/>
              <a:pathLst>
                <a:path w="1485" h="2826" extrusionOk="0">
                  <a:moveTo>
                    <a:pt x="1387" y="0"/>
                  </a:moveTo>
                  <a:cubicBezTo>
                    <a:pt x="1359" y="0"/>
                    <a:pt x="1333" y="17"/>
                    <a:pt x="1322" y="44"/>
                  </a:cubicBezTo>
                  <a:cubicBezTo>
                    <a:pt x="990" y="628"/>
                    <a:pt x="560" y="1147"/>
                    <a:pt x="33" y="1577"/>
                  </a:cubicBezTo>
                  <a:cubicBezTo>
                    <a:pt x="9" y="1593"/>
                    <a:pt x="0" y="1633"/>
                    <a:pt x="17" y="1666"/>
                  </a:cubicBezTo>
                  <a:cubicBezTo>
                    <a:pt x="24" y="1694"/>
                    <a:pt x="49" y="1716"/>
                    <a:pt x="82" y="1716"/>
                  </a:cubicBezTo>
                  <a:cubicBezTo>
                    <a:pt x="87" y="1716"/>
                    <a:pt x="92" y="1716"/>
                    <a:pt x="98" y="1714"/>
                  </a:cubicBezTo>
                  <a:cubicBezTo>
                    <a:pt x="373" y="1690"/>
                    <a:pt x="649" y="1593"/>
                    <a:pt x="884" y="1439"/>
                  </a:cubicBezTo>
                  <a:lnTo>
                    <a:pt x="884" y="1439"/>
                  </a:lnTo>
                  <a:cubicBezTo>
                    <a:pt x="811" y="1585"/>
                    <a:pt x="746" y="1731"/>
                    <a:pt x="690" y="1885"/>
                  </a:cubicBezTo>
                  <a:cubicBezTo>
                    <a:pt x="584" y="2136"/>
                    <a:pt x="495" y="2420"/>
                    <a:pt x="544" y="2696"/>
                  </a:cubicBezTo>
                  <a:cubicBezTo>
                    <a:pt x="552" y="2736"/>
                    <a:pt x="584" y="2760"/>
                    <a:pt x="617" y="2760"/>
                  </a:cubicBezTo>
                  <a:cubicBezTo>
                    <a:pt x="622" y="2762"/>
                    <a:pt x="628" y="2762"/>
                    <a:pt x="633" y="2762"/>
                  </a:cubicBezTo>
                  <a:cubicBezTo>
                    <a:pt x="660" y="2762"/>
                    <a:pt x="684" y="2747"/>
                    <a:pt x="698" y="2720"/>
                  </a:cubicBezTo>
                  <a:cubicBezTo>
                    <a:pt x="827" y="2452"/>
                    <a:pt x="1006" y="2193"/>
                    <a:pt x="1217" y="1982"/>
                  </a:cubicBezTo>
                  <a:lnTo>
                    <a:pt x="1217" y="1982"/>
                  </a:lnTo>
                  <a:cubicBezTo>
                    <a:pt x="1152" y="2242"/>
                    <a:pt x="1160" y="2509"/>
                    <a:pt x="1241" y="2769"/>
                  </a:cubicBezTo>
                  <a:cubicBezTo>
                    <a:pt x="1257" y="2801"/>
                    <a:pt x="1290" y="2825"/>
                    <a:pt x="1322" y="2825"/>
                  </a:cubicBezTo>
                  <a:cubicBezTo>
                    <a:pt x="1330" y="2825"/>
                    <a:pt x="1338" y="2825"/>
                    <a:pt x="1346" y="2817"/>
                  </a:cubicBezTo>
                  <a:cubicBezTo>
                    <a:pt x="1387" y="2809"/>
                    <a:pt x="1411" y="2760"/>
                    <a:pt x="1395" y="2720"/>
                  </a:cubicBezTo>
                  <a:cubicBezTo>
                    <a:pt x="1298" y="2396"/>
                    <a:pt x="1322" y="2039"/>
                    <a:pt x="1468" y="1731"/>
                  </a:cubicBezTo>
                  <a:cubicBezTo>
                    <a:pt x="1484" y="1698"/>
                    <a:pt x="1476" y="1658"/>
                    <a:pt x="1444" y="1633"/>
                  </a:cubicBezTo>
                  <a:cubicBezTo>
                    <a:pt x="1431" y="1621"/>
                    <a:pt x="1413" y="1615"/>
                    <a:pt x="1395" y="1615"/>
                  </a:cubicBezTo>
                  <a:cubicBezTo>
                    <a:pt x="1377" y="1615"/>
                    <a:pt x="1358" y="1621"/>
                    <a:pt x="1346" y="1633"/>
                  </a:cubicBezTo>
                  <a:cubicBezTo>
                    <a:pt x="1095" y="1844"/>
                    <a:pt x="876" y="2096"/>
                    <a:pt x="706" y="2371"/>
                  </a:cubicBezTo>
                  <a:cubicBezTo>
                    <a:pt x="730" y="2225"/>
                    <a:pt x="779" y="2079"/>
                    <a:pt x="836" y="1942"/>
                  </a:cubicBezTo>
                  <a:cubicBezTo>
                    <a:pt x="949" y="1674"/>
                    <a:pt x="1071" y="1415"/>
                    <a:pt x="1208" y="1163"/>
                  </a:cubicBezTo>
                  <a:cubicBezTo>
                    <a:pt x="1233" y="1131"/>
                    <a:pt x="1225" y="1090"/>
                    <a:pt x="1192" y="1066"/>
                  </a:cubicBezTo>
                  <a:cubicBezTo>
                    <a:pt x="1177" y="1055"/>
                    <a:pt x="1159" y="1049"/>
                    <a:pt x="1141" y="1049"/>
                  </a:cubicBezTo>
                  <a:cubicBezTo>
                    <a:pt x="1120" y="1049"/>
                    <a:pt x="1100" y="1057"/>
                    <a:pt x="1087" y="1074"/>
                  </a:cubicBezTo>
                  <a:cubicBezTo>
                    <a:pt x="892" y="1277"/>
                    <a:pt x="641" y="1423"/>
                    <a:pt x="365" y="1504"/>
                  </a:cubicBezTo>
                  <a:cubicBezTo>
                    <a:pt x="803" y="1106"/>
                    <a:pt x="1168" y="636"/>
                    <a:pt x="1460" y="125"/>
                  </a:cubicBezTo>
                  <a:cubicBezTo>
                    <a:pt x="1484" y="85"/>
                    <a:pt x="1468" y="36"/>
                    <a:pt x="1427" y="12"/>
                  </a:cubicBezTo>
                  <a:cubicBezTo>
                    <a:pt x="1414" y="4"/>
                    <a:pt x="1401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4"/>
            <p:cNvSpPr/>
            <p:nvPr/>
          </p:nvSpPr>
          <p:spPr>
            <a:xfrm>
              <a:off x="3713500" y="2652925"/>
              <a:ext cx="138275" cy="189700"/>
            </a:xfrm>
            <a:custGeom>
              <a:avLst/>
              <a:gdLst/>
              <a:ahLst/>
              <a:cxnLst/>
              <a:rect l="l" t="t" r="r" b="b"/>
              <a:pathLst>
                <a:path w="5531" h="7588" extrusionOk="0">
                  <a:moveTo>
                    <a:pt x="5441" y="0"/>
                  </a:moveTo>
                  <a:cubicBezTo>
                    <a:pt x="5410" y="0"/>
                    <a:pt x="5380" y="17"/>
                    <a:pt x="5368" y="47"/>
                  </a:cubicBezTo>
                  <a:cubicBezTo>
                    <a:pt x="4233" y="2755"/>
                    <a:pt x="2133" y="5203"/>
                    <a:pt x="33" y="7449"/>
                  </a:cubicBezTo>
                  <a:cubicBezTo>
                    <a:pt x="1" y="7482"/>
                    <a:pt x="1" y="7538"/>
                    <a:pt x="33" y="7563"/>
                  </a:cubicBezTo>
                  <a:cubicBezTo>
                    <a:pt x="49" y="7579"/>
                    <a:pt x="66" y="7587"/>
                    <a:pt x="90" y="7587"/>
                  </a:cubicBezTo>
                  <a:cubicBezTo>
                    <a:pt x="114" y="7587"/>
                    <a:pt x="130" y="7579"/>
                    <a:pt x="147" y="7563"/>
                  </a:cubicBezTo>
                  <a:cubicBezTo>
                    <a:pt x="2263" y="5309"/>
                    <a:pt x="4371" y="2844"/>
                    <a:pt x="5514" y="112"/>
                  </a:cubicBezTo>
                  <a:cubicBezTo>
                    <a:pt x="5530" y="71"/>
                    <a:pt x="5514" y="23"/>
                    <a:pt x="5473" y="6"/>
                  </a:cubicBezTo>
                  <a:cubicBezTo>
                    <a:pt x="5463" y="2"/>
                    <a:pt x="5452" y="0"/>
                    <a:pt x="5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44"/>
            <p:cNvSpPr/>
            <p:nvPr/>
          </p:nvSpPr>
          <p:spPr>
            <a:xfrm>
              <a:off x="3446550" y="2698775"/>
              <a:ext cx="435425" cy="491650"/>
            </a:xfrm>
            <a:custGeom>
              <a:avLst/>
              <a:gdLst/>
              <a:ahLst/>
              <a:cxnLst/>
              <a:rect l="l" t="t" r="r" b="b"/>
              <a:pathLst>
                <a:path w="17417" h="19666" extrusionOk="0">
                  <a:moveTo>
                    <a:pt x="17326" y="0"/>
                  </a:moveTo>
                  <a:cubicBezTo>
                    <a:pt x="17304" y="0"/>
                    <a:pt x="17280" y="11"/>
                    <a:pt x="17262" y="29"/>
                  </a:cubicBezTo>
                  <a:cubicBezTo>
                    <a:pt x="15381" y="2218"/>
                    <a:pt x="13184" y="4091"/>
                    <a:pt x="10727" y="5607"/>
                  </a:cubicBezTo>
                  <a:cubicBezTo>
                    <a:pt x="10200" y="5931"/>
                    <a:pt x="9649" y="6240"/>
                    <a:pt x="9114" y="6548"/>
                  </a:cubicBezTo>
                  <a:cubicBezTo>
                    <a:pt x="7306" y="7585"/>
                    <a:pt x="5433" y="8656"/>
                    <a:pt x="4111" y="10293"/>
                  </a:cubicBezTo>
                  <a:lnTo>
                    <a:pt x="4022" y="10399"/>
                  </a:lnTo>
                  <a:cubicBezTo>
                    <a:pt x="3293" y="11307"/>
                    <a:pt x="2603" y="12158"/>
                    <a:pt x="2174" y="13245"/>
                  </a:cubicBezTo>
                  <a:cubicBezTo>
                    <a:pt x="1363" y="15312"/>
                    <a:pt x="633" y="17436"/>
                    <a:pt x="9" y="19561"/>
                  </a:cubicBezTo>
                  <a:cubicBezTo>
                    <a:pt x="1" y="19609"/>
                    <a:pt x="25" y="19650"/>
                    <a:pt x="66" y="19666"/>
                  </a:cubicBezTo>
                  <a:lnTo>
                    <a:pt x="90" y="19666"/>
                  </a:lnTo>
                  <a:cubicBezTo>
                    <a:pt x="122" y="19666"/>
                    <a:pt x="155" y="19642"/>
                    <a:pt x="163" y="19609"/>
                  </a:cubicBezTo>
                  <a:cubicBezTo>
                    <a:pt x="787" y="17485"/>
                    <a:pt x="1509" y="15369"/>
                    <a:pt x="2328" y="13310"/>
                  </a:cubicBezTo>
                  <a:cubicBezTo>
                    <a:pt x="2749" y="12239"/>
                    <a:pt x="3430" y="11396"/>
                    <a:pt x="4152" y="10504"/>
                  </a:cubicBezTo>
                  <a:lnTo>
                    <a:pt x="4233" y="10399"/>
                  </a:lnTo>
                  <a:cubicBezTo>
                    <a:pt x="5538" y="8777"/>
                    <a:pt x="7395" y="7715"/>
                    <a:pt x="9195" y="6685"/>
                  </a:cubicBezTo>
                  <a:cubicBezTo>
                    <a:pt x="9730" y="6385"/>
                    <a:pt x="10281" y="6069"/>
                    <a:pt x="10808" y="5745"/>
                  </a:cubicBezTo>
                  <a:cubicBezTo>
                    <a:pt x="13281" y="4221"/>
                    <a:pt x="15495" y="2340"/>
                    <a:pt x="17384" y="134"/>
                  </a:cubicBezTo>
                  <a:cubicBezTo>
                    <a:pt x="17416" y="102"/>
                    <a:pt x="17408" y="53"/>
                    <a:pt x="17376" y="21"/>
                  </a:cubicBezTo>
                  <a:cubicBezTo>
                    <a:pt x="17362" y="7"/>
                    <a:pt x="17344" y="0"/>
                    <a:pt x="17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44"/>
            <p:cNvSpPr/>
            <p:nvPr/>
          </p:nvSpPr>
          <p:spPr>
            <a:xfrm>
              <a:off x="3852750" y="2632250"/>
              <a:ext cx="187125" cy="602975"/>
            </a:xfrm>
            <a:custGeom>
              <a:avLst/>
              <a:gdLst/>
              <a:ahLst/>
              <a:cxnLst/>
              <a:rect l="l" t="t" r="r" b="b"/>
              <a:pathLst>
                <a:path w="7485" h="24119" extrusionOk="0">
                  <a:moveTo>
                    <a:pt x="97" y="1"/>
                  </a:moveTo>
                  <a:cubicBezTo>
                    <a:pt x="81" y="1"/>
                    <a:pt x="65" y="5"/>
                    <a:pt x="49" y="14"/>
                  </a:cubicBezTo>
                  <a:cubicBezTo>
                    <a:pt x="9" y="39"/>
                    <a:pt x="1" y="87"/>
                    <a:pt x="25" y="120"/>
                  </a:cubicBezTo>
                  <a:cubicBezTo>
                    <a:pt x="349" y="663"/>
                    <a:pt x="747" y="1158"/>
                    <a:pt x="1201" y="1604"/>
                  </a:cubicBezTo>
                  <a:lnTo>
                    <a:pt x="755" y="1409"/>
                  </a:lnTo>
                  <a:cubicBezTo>
                    <a:pt x="747" y="1407"/>
                    <a:pt x="739" y="1406"/>
                    <a:pt x="731" y="1406"/>
                  </a:cubicBezTo>
                  <a:cubicBezTo>
                    <a:pt x="704" y="1406"/>
                    <a:pt x="676" y="1417"/>
                    <a:pt x="657" y="1441"/>
                  </a:cubicBezTo>
                  <a:cubicBezTo>
                    <a:pt x="633" y="1466"/>
                    <a:pt x="633" y="1506"/>
                    <a:pt x="657" y="1539"/>
                  </a:cubicBezTo>
                  <a:cubicBezTo>
                    <a:pt x="1298" y="2325"/>
                    <a:pt x="1979" y="3104"/>
                    <a:pt x="2668" y="3849"/>
                  </a:cubicBezTo>
                  <a:cubicBezTo>
                    <a:pt x="2863" y="4060"/>
                    <a:pt x="3065" y="4279"/>
                    <a:pt x="3268" y="4490"/>
                  </a:cubicBezTo>
                  <a:cubicBezTo>
                    <a:pt x="4022" y="5284"/>
                    <a:pt x="4801" y="6111"/>
                    <a:pt x="5449" y="7011"/>
                  </a:cubicBezTo>
                  <a:cubicBezTo>
                    <a:pt x="6382" y="8317"/>
                    <a:pt x="6909" y="9598"/>
                    <a:pt x="6998" y="10838"/>
                  </a:cubicBezTo>
                  <a:cubicBezTo>
                    <a:pt x="7184" y="13222"/>
                    <a:pt x="7160" y="15654"/>
                    <a:pt x="7136" y="18006"/>
                  </a:cubicBezTo>
                  <a:cubicBezTo>
                    <a:pt x="7119" y="19433"/>
                    <a:pt x="7111" y="20916"/>
                    <a:pt x="7136" y="22368"/>
                  </a:cubicBezTo>
                  <a:cubicBezTo>
                    <a:pt x="7152" y="22911"/>
                    <a:pt x="7176" y="23494"/>
                    <a:pt x="7314" y="24062"/>
                  </a:cubicBezTo>
                  <a:cubicBezTo>
                    <a:pt x="7322" y="24094"/>
                    <a:pt x="7354" y="24119"/>
                    <a:pt x="7395" y="24119"/>
                  </a:cubicBezTo>
                  <a:lnTo>
                    <a:pt x="7411" y="24119"/>
                  </a:lnTo>
                  <a:cubicBezTo>
                    <a:pt x="7460" y="24103"/>
                    <a:pt x="7484" y="24062"/>
                    <a:pt x="7468" y="24022"/>
                  </a:cubicBezTo>
                  <a:cubicBezTo>
                    <a:pt x="7338" y="23478"/>
                    <a:pt x="7314" y="22903"/>
                    <a:pt x="7298" y="22359"/>
                  </a:cubicBezTo>
                  <a:cubicBezTo>
                    <a:pt x="7273" y="20908"/>
                    <a:pt x="7282" y="19433"/>
                    <a:pt x="7298" y="18014"/>
                  </a:cubicBezTo>
                  <a:cubicBezTo>
                    <a:pt x="7322" y="15654"/>
                    <a:pt x="7354" y="13214"/>
                    <a:pt x="7160" y="10822"/>
                  </a:cubicBezTo>
                  <a:cubicBezTo>
                    <a:pt x="7063" y="9557"/>
                    <a:pt x="6527" y="8244"/>
                    <a:pt x="5579" y="6914"/>
                  </a:cubicBezTo>
                  <a:cubicBezTo>
                    <a:pt x="4922" y="6006"/>
                    <a:pt x="4144" y="5179"/>
                    <a:pt x="3390" y="4376"/>
                  </a:cubicBezTo>
                  <a:cubicBezTo>
                    <a:pt x="3187" y="4166"/>
                    <a:pt x="2984" y="3955"/>
                    <a:pt x="2782" y="3736"/>
                  </a:cubicBezTo>
                  <a:cubicBezTo>
                    <a:pt x="2174" y="3079"/>
                    <a:pt x="1574" y="2390"/>
                    <a:pt x="990" y="1693"/>
                  </a:cubicBezTo>
                  <a:lnTo>
                    <a:pt x="990" y="1693"/>
                  </a:lnTo>
                  <a:lnTo>
                    <a:pt x="1574" y="1936"/>
                  </a:lnTo>
                  <a:cubicBezTo>
                    <a:pt x="1582" y="1940"/>
                    <a:pt x="1592" y="1942"/>
                    <a:pt x="1602" y="1942"/>
                  </a:cubicBezTo>
                  <a:cubicBezTo>
                    <a:pt x="1630" y="1942"/>
                    <a:pt x="1659" y="1927"/>
                    <a:pt x="1671" y="1904"/>
                  </a:cubicBezTo>
                  <a:cubicBezTo>
                    <a:pt x="1695" y="1871"/>
                    <a:pt x="1687" y="1822"/>
                    <a:pt x="1655" y="1798"/>
                  </a:cubicBezTo>
                  <a:cubicBezTo>
                    <a:pt x="1071" y="1295"/>
                    <a:pt x="560" y="704"/>
                    <a:pt x="163" y="39"/>
                  </a:cubicBezTo>
                  <a:cubicBezTo>
                    <a:pt x="148" y="13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4"/>
            <p:cNvSpPr/>
            <p:nvPr/>
          </p:nvSpPr>
          <p:spPr>
            <a:xfrm>
              <a:off x="3958150" y="3081900"/>
              <a:ext cx="96300" cy="198525"/>
            </a:xfrm>
            <a:custGeom>
              <a:avLst/>
              <a:gdLst/>
              <a:ahLst/>
              <a:cxnLst/>
              <a:rect l="l" t="t" r="r" b="b"/>
              <a:pathLst>
                <a:path w="3852" h="7941" extrusionOk="0">
                  <a:moveTo>
                    <a:pt x="98" y="0"/>
                  </a:moveTo>
                  <a:cubicBezTo>
                    <a:pt x="84" y="0"/>
                    <a:pt x="71" y="4"/>
                    <a:pt x="58" y="11"/>
                  </a:cubicBezTo>
                  <a:cubicBezTo>
                    <a:pt x="17" y="28"/>
                    <a:pt x="1" y="76"/>
                    <a:pt x="17" y="117"/>
                  </a:cubicBezTo>
                  <a:cubicBezTo>
                    <a:pt x="430" y="952"/>
                    <a:pt x="390" y="1974"/>
                    <a:pt x="358" y="2971"/>
                  </a:cubicBezTo>
                  <a:cubicBezTo>
                    <a:pt x="349" y="3157"/>
                    <a:pt x="341" y="3352"/>
                    <a:pt x="333" y="3538"/>
                  </a:cubicBezTo>
                  <a:cubicBezTo>
                    <a:pt x="333" y="3733"/>
                    <a:pt x="325" y="3936"/>
                    <a:pt x="317" y="4138"/>
                  </a:cubicBezTo>
                  <a:cubicBezTo>
                    <a:pt x="293" y="5063"/>
                    <a:pt x="260" y="6027"/>
                    <a:pt x="455" y="6944"/>
                  </a:cubicBezTo>
                  <a:cubicBezTo>
                    <a:pt x="512" y="7203"/>
                    <a:pt x="593" y="7487"/>
                    <a:pt x="812" y="7665"/>
                  </a:cubicBezTo>
                  <a:cubicBezTo>
                    <a:pt x="1039" y="7860"/>
                    <a:pt x="1371" y="7884"/>
                    <a:pt x="1606" y="7900"/>
                  </a:cubicBezTo>
                  <a:cubicBezTo>
                    <a:pt x="1898" y="7917"/>
                    <a:pt x="2182" y="7941"/>
                    <a:pt x="2474" y="7941"/>
                  </a:cubicBezTo>
                  <a:cubicBezTo>
                    <a:pt x="2822" y="7941"/>
                    <a:pt x="3179" y="7908"/>
                    <a:pt x="3528" y="7819"/>
                  </a:cubicBezTo>
                  <a:cubicBezTo>
                    <a:pt x="3593" y="7803"/>
                    <a:pt x="3665" y="7779"/>
                    <a:pt x="3722" y="7714"/>
                  </a:cubicBezTo>
                  <a:cubicBezTo>
                    <a:pt x="3779" y="7641"/>
                    <a:pt x="3787" y="7552"/>
                    <a:pt x="3795" y="7487"/>
                  </a:cubicBezTo>
                  <a:cubicBezTo>
                    <a:pt x="3820" y="7154"/>
                    <a:pt x="3852" y="6814"/>
                    <a:pt x="3803" y="6473"/>
                  </a:cubicBezTo>
                  <a:cubicBezTo>
                    <a:pt x="3755" y="6117"/>
                    <a:pt x="3390" y="5630"/>
                    <a:pt x="3147" y="5387"/>
                  </a:cubicBezTo>
                  <a:cubicBezTo>
                    <a:pt x="3136" y="5373"/>
                    <a:pt x="3119" y="5366"/>
                    <a:pt x="3101" y="5366"/>
                  </a:cubicBezTo>
                  <a:cubicBezTo>
                    <a:pt x="3077" y="5366"/>
                    <a:pt x="3051" y="5377"/>
                    <a:pt x="3033" y="5395"/>
                  </a:cubicBezTo>
                  <a:cubicBezTo>
                    <a:pt x="3001" y="5419"/>
                    <a:pt x="3009" y="5476"/>
                    <a:pt x="3033" y="5508"/>
                  </a:cubicBezTo>
                  <a:cubicBezTo>
                    <a:pt x="3252" y="5719"/>
                    <a:pt x="3601" y="6181"/>
                    <a:pt x="3641" y="6498"/>
                  </a:cubicBezTo>
                  <a:cubicBezTo>
                    <a:pt x="3690" y="6814"/>
                    <a:pt x="3657" y="7154"/>
                    <a:pt x="3633" y="7471"/>
                  </a:cubicBezTo>
                  <a:cubicBezTo>
                    <a:pt x="3625" y="7527"/>
                    <a:pt x="3625" y="7576"/>
                    <a:pt x="3601" y="7608"/>
                  </a:cubicBezTo>
                  <a:cubicBezTo>
                    <a:pt x="3576" y="7633"/>
                    <a:pt x="3528" y="7649"/>
                    <a:pt x="3479" y="7665"/>
                  </a:cubicBezTo>
                  <a:cubicBezTo>
                    <a:pt x="3160" y="7751"/>
                    <a:pt x="2830" y="7778"/>
                    <a:pt x="2499" y="7778"/>
                  </a:cubicBezTo>
                  <a:cubicBezTo>
                    <a:pt x="2206" y="7778"/>
                    <a:pt x="1911" y="7757"/>
                    <a:pt x="1622" y="7738"/>
                  </a:cubicBezTo>
                  <a:cubicBezTo>
                    <a:pt x="1339" y="7722"/>
                    <a:pt x="1087" y="7689"/>
                    <a:pt x="909" y="7544"/>
                  </a:cubicBezTo>
                  <a:cubicBezTo>
                    <a:pt x="730" y="7398"/>
                    <a:pt x="658" y="7138"/>
                    <a:pt x="617" y="6911"/>
                  </a:cubicBezTo>
                  <a:cubicBezTo>
                    <a:pt x="422" y="6011"/>
                    <a:pt x="455" y="5063"/>
                    <a:pt x="479" y="4146"/>
                  </a:cubicBezTo>
                  <a:cubicBezTo>
                    <a:pt x="487" y="3944"/>
                    <a:pt x="495" y="3741"/>
                    <a:pt x="495" y="3538"/>
                  </a:cubicBezTo>
                  <a:cubicBezTo>
                    <a:pt x="503" y="3352"/>
                    <a:pt x="512" y="3165"/>
                    <a:pt x="520" y="2971"/>
                  </a:cubicBezTo>
                  <a:cubicBezTo>
                    <a:pt x="552" y="1965"/>
                    <a:pt x="593" y="920"/>
                    <a:pt x="163" y="44"/>
                  </a:cubicBezTo>
                  <a:cubicBezTo>
                    <a:pt x="152" y="16"/>
                    <a:pt x="126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4"/>
            <p:cNvSpPr/>
            <p:nvPr/>
          </p:nvSpPr>
          <p:spPr>
            <a:xfrm>
              <a:off x="3364275" y="2554150"/>
              <a:ext cx="645800" cy="747150"/>
            </a:xfrm>
            <a:custGeom>
              <a:avLst/>
              <a:gdLst/>
              <a:ahLst/>
              <a:cxnLst/>
              <a:rect l="l" t="t" r="r" b="b"/>
              <a:pathLst>
                <a:path w="25832" h="29886" extrusionOk="0">
                  <a:moveTo>
                    <a:pt x="4113" y="1"/>
                  </a:moveTo>
                  <a:cubicBezTo>
                    <a:pt x="4019" y="1"/>
                    <a:pt x="3925" y="11"/>
                    <a:pt x="3835" y="33"/>
                  </a:cubicBezTo>
                  <a:cubicBezTo>
                    <a:pt x="3576" y="90"/>
                    <a:pt x="3381" y="236"/>
                    <a:pt x="3259" y="439"/>
                  </a:cubicBezTo>
                  <a:cubicBezTo>
                    <a:pt x="3097" y="730"/>
                    <a:pt x="3130" y="1079"/>
                    <a:pt x="3170" y="1322"/>
                  </a:cubicBezTo>
                  <a:cubicBezTo>
                    <a:pt x="3284" y="2052"/>
                    <a:pt x="3608" y="2733"/>
                    <a:pt x="3924" y="3398"/>
                  </a:cubicBezTo>
                  <a:cubicBezTo>
                    <a:pt x="3989" y="3536"/>
                    <a:pt x="4054" y="3674"/>
                    <a:pt x="4119" y="3811"/>
                  </a:cubicBezTo>
                  <a:cubicBezTo>
                    <a:pt x="4962" y="5636"/>
                    <a:pt x="5327" y="7549"/>
                    <a:pt x="5700" y="9576"/>
                  </a:cubicBezTo>
                  <a:lnTo>
                    <a:pt x="5716" y="9633"/>
                  </a:lnTo>
                  <a:cubicBezTo>
                    <a:pt x="6154" y="11960"/>
                    <a:pt x="4751" y="14214"/>
                    <a:pt x="3657" y="15697"/>
                  </a:cubicBezTo>
                  <a:cubicBezTo>
                    <a:pt x="3430" y="16005"/>
                    <a:pt x="3203" y="16305"/>
                    <a:pt x="2976" y="16605"/>
                  </a:cubicBezTo>
                  <a:cubicBezTo>
                    <a:pt x="1857" y="18081"/>
                    <a:pt x="697" y="19597"/>
                    <a:pt x="259" y="21413"/>
                  </a:cubicBezTo>
                  <a:cubicBezTo>
                    <a:pt x="65" y="22216"/>
                    <a:pt x="0" y="23132"/>
                    <a:pt x="73" y="24210"/>
                  </a:cubicBezTo>
                  <a:cubicBezTo>
                    <a:pt x="122" y="24956"/>
                    <a:pt x="243" y="26067"/>
                    <a:pt x="762" y="27024"/>
                  </a:cubicBezTo>
                  <a:cubicBezTo>
                    <a:pt x="1638" y="28605"/>
                    <a:pt x="3584" y="29667"/>
                    <a:pt x="5967" y="29853"/>
                  </a:cubicBezTo>
                  <a:cubicBezTo>
                    <a:pt x="6308" y="29878"/>
                    <a:pt x="6657" y="29886"/>
                    <a:pt x="6997" y="29886"/>
                  </a:cubicBezTo>
                  <a:cubicBezTo>
                    <a:pt x="7873" y="29886"/>
                    <a:pt x="8748" y="29821"/>
                    <a:pt x="9608" y="29748"/>
                  </a:cubicBezTo>
                  <a:cubicBezTo>
                    <a:pt x="10410" y="29683"/>
                    <a:pt x="11246" y="29610"/>
                    <a:pt x="12064" y="29602"/>
                  </a:cubicBezTo>
                  <a:cubicBezTo>
                    <a:pt x="12470" y="29602"/>
                    <a:pt x="12883" y="29610"/>
                    <a:pt x="13281" y="29618"/>
                  </a:cubicBezTo>
                  <a:cubicBezTo>
                    <a:pt x="13637" y="29630"/>
                    <a:pt x="14001" y="29641"/>
                    <a:pt x="14366" y="29641"/>
                  </a:cubicBezTo>
                  <a:cubicBezTo>
                    <a:pt x="14790" y="29641"/>
                    <a:pt x="15218" y="29626"/>
                    <a:pt x="15640" y="29578"/>
                  </a:cubicBezTo>
                  <a:cubicBezTo>
                    <a:pt x="16621" y="29472"/>
                    <a:pt x="17975" y="29132"/>
                    <a:pt x="18875" y="28127"/>
                  </a:cubicBezTo>
                  <a:cubicBezTo>
                    <a:pt x="19345" y="27600"/>
                    <a:pt x="19645" y="26951"/>
                    <a:pt x="19929" y="26327"/>
                  </a:cubicBezTo>
                  <a:cubicBezTo>
                    <a:pt x="20124" y="25905"/>
                    <a:pt x="20326" y="25467"/>
                    <a:pt x="20569" y="25070"/>
                  </a:cubicBezTo>
                  <a:cubicBezTo>
                    <a:pt x="20999" y="24405"/>
                    <a:pt x="21575" y="23846"/>
                    <a:pt x="22142" y="23302"/>
                  </a:cubicBezTo>
                  <a:cubicBezTo>
                    <a:pt x="22718" y="22751"/>
                    <a:pt x="23318" y="22175"/>
                    <a:pt x="23748" y="21486"/>
                  </a:cubicBezTo>
                  <a:cubicBezTo>
                    <a:pt x="24145" y="20854"/>
                    <a:pt x="24396" y="20149"/>
                    <a:pt x="24640" y="19467"/>
                  </a:cubicBezTo>
                  <a:lnTo>
                    <a:pt x="25815" y="16135"/>
                  </a:lnTo>
                  <a:cubicBezTo>
                    <a:pt x="25831" y="16095"/>
                    <a:pt x="25807" y="16054"/>
                    <a:pt x="25767" y="16038"/>
                  </a:cubicBezTo>
                  <a:cubicBezTo>
                    <a:pt x="25758" y="16034"/>
                    <a:pt x="25749" y="16033"/>
                    <a:pt x="25740" y="16033"/>
                  </a:cubicBezTo>
                  <a:cubicBezTo>
                    <a:pt x="25707" y="16033"/>
                    <a:pt x="25674" y="16055"/>
                    <a:pt x="25661" y="16087"/>
                  </a:cubicBezTo>
                  <a:lnTo>
                    <a:pt x="24485" y="19411"/>
                  </a:lnTo>
                  <a:cubicBezTo>
                    <a:pt x="24242" y="20084"/>
                    <a:pt x="23999" y="20781"/>
                    <a:pt x="23610" y="21397"/>
                  </a:cubicBezTo>
                  <a:cubicBezTo>
                    <a:pt x="23188" y="22070"/>
                    <a:pt x="22596" y="22638"/>
                    <a:pt x="22029" y="23189"/>
                  </a:cubicBezTo>
                  <a:cubicBezTo>
                    <a:pt x="21461" y="23740"/>
                    <a:pt x="20869" y="24308"/>
                    <a:pt x="20440" y="24981"/>
                  </a:cubicBezTo>
                  <a:cubicBezTo>
                    <a:pt x="20180" y="25386"/>
                    <a:pt x="19978" y="25832"/>
                    <a:pt x="19783" y="26254"/>
                  </a:cubicBezTo>
                  <a:cubicBezTo>
                    <a:pt x="19499" y="26870"/>
                    <a:pt x="19207" y="27510"/>
                    <a:pt x="18753" y="28013"/>
                  </a:cubicBezTo>
                  <a:cubicBezTo>
                    <a:pt x="17886" y="28986"/>
                    <a:pt x="16572" y="29310"/>
                    <a:pt x="15624" y="29416"/>
                  </a:cubicBezTo>
                  <a:cubicBezTo>
                    <a:pt x="15206" y="29464"/>
                    <a:pt x="14783" y="29479"/>
                    <a:pt x="14362" y="29479"/>
                  </a:cubicBezTo>
                  <a:cubicBezTo>
                    <a:pt x="13999" y="29479"/>
                    <a:pt x="13637" y="29467"/>
                    <a:pt x="13281" y="29456"/>
                  </a:cubicBezTo>
                  <a:cubicBezTo>
                    <a:pt x="12883" y="29448"/>
                    <a:pt x="12470" y="29440"/>
                    <a:pt x="12064" y="29440"/>
                  </a:cubicBezTo>
                  <a:cubicBezTo>
                    <a:pt x="11237" y="29448"/>
                    <a:pt x="10402" y="29521"/>
                    <a:pt x="9592" y="29586"/>
                  </a:cubicBezTo>
                  <a:cubicBezTo>
                    <a:pt x="8736" y="29656"/>
                    <a:pt x="7860" y="29726"/>
                    <a:pt x="6987" y="29726"/>
                  </a:cubicBezTo>
                  <a:cubicBezTo>
                    <a:pt x="6652" y="29726"/>
                    <a:pt x="6317" y="29716"/>
                    <a:pt x="5984" y="29691"/>
                  </a:cubicBezTo>
                  <a:cubicBezTo>
                    <a:pt x="3649" y="29505"/>
                    <a:pt x="1751" y="28483"/>
                    <a:pt x="908" y="26943"/>
                  </a:cubicBezTo>
                  <a:cubicBezTo>
                    <a:pt x="405" y="26019"/>
                    <a:pt x="284" y="24932"/>
                    <a:pt x="235" y="24194"/>
                  </a:cubicBezTo>
                  <a:cubicBezTo>
                    <a:pt x="162" y="23140"/>
                    <a:pt x="227" y="22240"/>
                    <a:pt x="414" y="21446"/>
                  </a:cubicBezTo>
                  <a:cubicBezTo>
                    <a:pt x="843" y="19670"/>
                    <a:pt x="1995" y="18162"/>
                    <a:pt x="3105" y="16703"/>
                  </a:cubicBezTo>
                  <a:cubicBezTo>
                    <a:pt x="3332" y="16403"/>
                    <a:pt x="3559" y="16103"/>
                    <a:pt x="3786" y="15795"/>
                  </a:cubicBezTo>
                  <a:cubicBezTo>
                    <a:pt x="4897" y="14287"/>
                    <a:pt x="6324" y="11992"/>
                    <a:pt x="5878" y="9600"/>
                  </a:cubicBezTo>
                  <a:lnTo>
                    <a:pt x="5862" y="9544"/>
                  </a:lnTo>
                  <a:cubicBezTo>
                    <a:pt x="5497" y="7598"/>
                    <a:pt x="5124" y="5587"/>
                    <a:pt x="4273" y="3747"/>
                  </a:cubicBezTo>
                  <a:cubicBezTo>
                    <a:pt x="4208" y="3601"/>
                    <a:pt x="4135" y="3463"/>
                    <a:pt x="4070" y="3325"/>
                  </a:cubicBezTo>
                  <a:cubicBezTo>
                    <a:pt x="3762" y="2676"/>
                    <a:pt x="3446" y="2003"/>
                    <a:pt x="3324" y="1298"/>
                  </a:cubicBezTo>
                  <a:cubicBezTo>
                    <a:pt x="3292" y="1079"/>
                    <a:pt x="3259" y="771"/>
                    <a:pt x="3405" y="520"/>
                  </a:cubicBezTo>
                  <a:cubicBezTo>
                    <a:pt x="3519" y="309"/>
                    <a:pt x="3722" y="220"/>
                    <a:pt x="3876" y="187"/>
                  </a:cubicBezTo>
                  <a:cubicBezTo>
                    <a:pt x="3952" y="170"/>
                    <a:pt x="4032" y="161"/>
                    <a:pt x="4114" y="161"/>
                  </a:cubicBezTo>
                  <a:cubicBezTo>
                    <a:pt x="4336" y="161"/>
                    <a:pt x="4565" y="225"/>
                    <a:pt x="4743" y="349"/>
                  </a:cubicBezTo>
                  <a:cubicBezTo>
                    <a:pt x="5197" y="657"/>
                    <a:pt x="5448" y="1209"/>
                    <a:pt x="5651" y="1655"/>
                  </a:cubicBezTo>
                  <a:lnTo>
                    <a:pt x="6997" y="4630"/>
                  </a:lnTo>
                  <a:cubicBezTo>
                    <a:pt x="7346" y="5401"/>
                    <a:pt x="7702" y="6187"/>
                    <a:pt x="7938" y="7006"/>
                  </a:cubicBezTo>
                  <a:cubicBezTo>
                    <a:pt x="8432" y="8725"/>
                    <a:pt x="8408" y="10654"/>
                    <a:pt x="7873" y="12584"/>
                  </a:cubicBezTo>
                  <a:cubicBezTo>
                    <a:pt x="7411" y="14246"/>
                    <a:pt x="6559" y="15941"/>
                    <a:pt x="5343" y="17611"/>
                  </a:cubicBezTo>
                  <a:cubicBezTo>
                    <a:pt x="5148" y="17870"/>
                    <a:pt x="4946" y="18138"/>
                    <a:pt x="4743" y="18397"/>
                  </a:cubicBezTo>
                  <a:cubicBezTo>
                    <a:pt x="4184" y="19135"/>
                    <a:pt x="3600" y="19897"/>
                    <a:pt x="3170" y="20740"/>
                  </a:cubicBezTo>
                  <a:cubicBezTo>
                    <a:pt x="2781" y="21519"/>
                    <a:pt x="2213" y="23027"/>
                    <a:pt x="2797" y="24478"/>
                  </a:cubicBezTo>
                  <a:cubicBezTo>
                    <a:pt x="3288" y="25712"/>
                    <a:pt x="4553" y="26554"/>
                    <a:pt x="5867" y="26554"/>
                  </a:cubicBezTo>
                  <a:cubicBezTo>
                    <a:pt x="5944" y="26554"/>
                    <a:pt x="6020" y="26551"/>
                    <a:pt x="6097" y="26546"/>
                  </a:cubicBezTo>
                  <a:cubicBezTo>
                    <a:pt x="6146" y="26546"/>
                    <a:pt x="6178" y="26505"/>
                    <a:pt x="6170" y="26456"/>
                  </a:cubicBezTo>
                  <a:cubicBezTo>
                    <a:pt x="6170" y="26416"/>
                    <a:pt x="6130" y="26383"/>
                    <a:pt x="6089" y="26383"/>
                  </a:cubicBezTo>
                  <a:cubicBezTo>
                    <a:pt x="6020" y="26388"/>
                    <a:pt x="5952" y="26391"/>
                    <a:pt x="5883" y="26391"/>
                  </a:cubicBezTo>
                  <a:cubicBezTo>
                    <a:pt x="4644" y="26391"/>
                    <a:pt x="3404" y="25574"/>
                    <a:pt x="2943" y="24421"/>
                  </a:cubicBezTo>
                  <a:cubicBezTo>
                    <a:pt x="2708" y="23821"/>
                    <a:pt x="2440" y="22557"/>
                    <a:pt x="3316" y="20813"/>
                  </a:cubicBezTo>
                  <a:cubicBezTo>
                    <a:pt x="3738" y="19986"/>
                    <a:pt x="4313" y="19224"/>
                    <a:pt x="4873" y="18495"/>
                  </a:cubicBezTo>
                  <a:cubicBezTo>
                    <a:pt x="5075" y="18235"/>
                    <a:pt x="5278" y="17968"/>
                    <a:pt x="5473" y="17700"/>
                  </a:cubicBezTo>
                  <a:cubicBezTo>
                    <a:pt x="6697" y="16022"/>
                    <a:pt x="7556" y="14311"/>
                    <a:pt x="8027" y="12625"/>
                  </a:cubicBezTo>
                  <a:cubicBezTo>
                    <a:pt x="8570" y="10671"/>
                    <a:pt x="8594" y="8708"/>
                    <a:pt x="8092" y="6965"/>
                  </a:cubicBezTo>
                  <a:cubicBezTo>
                    <a:pt x="7856" y="6130"/>
                    <a:pt x="7492" y="5336"/>
                    <a:pt x="7143" y="4565"/>
                  </a:cubicBezTo>
                  <a:lnTo>
                    <a:pt x="5797" y="1590"/>
                  </a:lnTo>
                  <a:cubicBezTo>
                    <a:pt x="5586" y="1128"/>
                    <a:pt x="5327" y="544"/>
                    <a:pt x="4840" y="220"/>
                  </a:cubicBezTo>
                  <a:cubicBezTo>
                    <a:pt x="4628" y="78"/>
                    <a:pt x="4367" y="1"/>
                    <a:pt x="4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4"/>
            <p:cNvSpPr/>
            <p:nvPr/>
          </p:nvSpPr>
          <p:spPr>
            <a:xfrm>
              <a:off x="3473925" y="2645450"/>
              <a:ext cx="59400" cy="25475"/>
            </a:xfrm>
            <a:custGeom>
              <a:avLst/>
              <a:gdLst/>
              <a:ahLst/>
              <a:cxnLst/>
              <a:rect l="l" t="t" r="r" b="b"/>
              <a:pathLst>
                <a:path w="2376" h="1019" extrusionOk="0">
                  <a:moveTo>
                    <a:pt x="2288" y="1"/>
                  </a:moveTo>
                  <a:cubicBezTo>
                    <a:pt x="2265" y="1"/>
                    <a:pt x="2244" y="11"/>
                    <a:pt x="2230" y="30"/>
                  </a:cubicBezTo>
                  <a:cubicBezTo>
                    <a:pt x="1784" y="553"/>
                    <a:pt x="1092" y="860"/>
                    <a:pt x="400" y="860"/>
                  </a:cubicBezTo>
                  <a:cubicBezTo>
                    <a:pt x="299" y="860"/>
                    <a:pt x="198" y="854"/>
                    <a:pt x="98" y="840"/>
                  </a:cubicBezTo>
                  <a:cubicBezTo>
                    <a:pt x="93" y="840"/>
                    <a:pt x="89" y="839"/>
                    <a:pt x="85" y="839"/>
                  </a:cubicBezTo>
                  <a:cubicBezTo>
                    <a:pt x="49" y="839"/>
                    <a:pt x="16" y="869"/>
                    <a:pt x="8" y="905"/>
                  </a:cubicBezTo>
                  <a:cubicBezTo>
                    <a:pt x="0" y="954"/>
                    <a:pt x="33" y="994"/>
                    <a:pt x="81" y="1003"/>
                  </a:cubicBezTo>
                  <a:cubicBezTo>
                    <a:pt x="187" y="1011"/>
                    <a:pt x="292" y="1019"/>
                    <a:pt x="406" y="1019"/>
                  </a:cubicBezTo>
                  <a:cubicBezTo>
                    <a:pt x="1135" y="1019"/>
                    <a:pt x="1873" y="695"/>
                    <a:pt x="2352" y="135"/>
                  </a:cubicBezTo>
                  <a:cubicBezTo>
                    <a:pt x="2376" y="103"/>
                    <a:pt x="2376" y="46"/>
                    <a:pt x="2343" y="22"/>
                  </a:cubicBezTo>
                  <a:cubicBezTo>
                    <a:pt x="2326" y="7"/>
                    <a:pt x="2306" y="1"/>
                    <a:pt x="2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4"/>
            <p:cNvSpPr/>
            <p:nvPr/>
          </p:nvSpPr>
          <p:spPr>
            <a:xfrm>
              <a:off x="3482850" y="2666025"/>
              <a:ext cx="59600" cy="27400"/>
            </a:xfrm>
            <a:custGeom>
              <a:avLst/>
              <a:gdLst/>
              <a:ahLst/>
              <a:cxnLst/>
              <a:rect l="l" t="t" r="r" b="b"/>
              <a:pathLst>
                <a:path w="2384" h="1096" extrusionOk="0">
                  <a:moveTo>
                    <a:pt x="2291" y="0"/>
                  </a:moveTo>
                  <a:cubicBezTo>
                    <a:pt x="2269" y="0"/>
                    <a:pt x="2247" y="8"/>
                    <a:pt x="2230" y="26"/>
                  </a:cubicBezTo>
                  <a:cubicBezTo>
                    <a:pt x="1730" y="594"/>
                    <a:pt x="969" y="937"/>
                    <a:pt x="208" y="937"/>
                  </a:cubicBezTo>
                  <a:cubicBezTo>
                    <a:pt x="166" y="937"/>
                    <a:pt x="123" y="936"/>
                    <a:pt x="81" y="934"/>
                  </a:cubicBezTo>
                  <a:cubicBezTo>
                    <a:pt x="41" y="934"/>
                    <a:pt x="0" y="966"/>
                    <a:pt x="0" y="1007"/>
                  </a:cubicBezTo>
                  <a:cubicBezTo>
                    <a:pt x="0" y="1055"/>
                    <a:pt x="33" y="1096"/>
                    <a:pt x="73" y="1096"/>
                  </a:cubicBezTo>
                  <a:lnTo>
                    <a:pt x="211" y="1096"/>
                  </a:lnTo>
                  <a:cubicBezTo>
                    <a:pt x="1014" y="1096"/>
                    <a:pt x="1824" y="739"/>
                    <a:pt x="2351" y="131"/>
                  </a:cubicBezTo>
                  <a:cubicBezTo>
                    <a:pt x="2384" y="99"/>
                    <a:pt x="2376" y="50"/>
                    <a:pt x="2343" y="17"/>
                  </a:cubicBezTo>
                  <a:cubicBezTo>
                    <a:pt x="2328" y="6"/>
                    <a:pt x="2310" y="0"/>
                    <a:pt x="2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4"/>
            <p:cNvSpPr/>
            <p:nvPr/>
          </p:nvSpPr>
          <p:spPr>
            <a:xfrm>
              <a:off x="3488725" y="2688425"/>
              <a:ext cx="63675" cy="27500"/>
            </a:xfrm>
            <a:custGeom>
              <a:avLst/>
              <a:gdLst/>
              <a:ahLst/>
              <a:cxnLst/>
              <a:rect l="l" t="t" r="r" b="b"/>
              <a:pathLst>
                <a:path w="2547" h="1100" extrusionOk="0">
                  <a:moveTo>
                    <a:pt x="2449" y="1"/>
                  </a:moveTo>
                  <a:cubicBezTo>
                    <a:pt x="2432" y="1"/>
                    <a:pt x="2414" y="7"/>
                    <a:pt x="2400" y="21"/>
                  </a:cubicBezTo>
                  <a:cubicBezTo>
                    <a:pt x="1798" y="607"/>
                    <a:pt x="980" y="938"/>
                    <a:pt x="141" y="938"/>
                  </a:cubicBezTo>
                  <a:cubicBezTo>
                    <a:pt x="121" y="938"/>
                    <a:pt x="101" y="938"/>
                    <a:pt x="81" y="938"/>
                  </a:cubicBezTo>
                  <a:cubicBezTo>
                    <a:pt x="41" y="938"/>
                    <a:pt x="0" y="978"/>
                    <a:pt x="0" y="1019"/>
                  </a:cubicBezTo>
                  <a:cubicBezTo>
                    <a:pt x="0" y="1067"/>
                    <a:pt x="33" y="1100"/>
                    <a:pt x="81" y="1100"/>
                  </a:cubicBezTo>
                  <a:lnTo>
                    <a:pt x="130" y="1100"/>
                  </a:lnTo>
                  <a:cubicBezTo>
                    <a:pt x="1014" y="1100"/>
                    <a:pt x="1881" y="751"/>
                    <a:pt x="2514" y="143"/>
                  </a:cubicBezTo>
                  <a:cubicBezTo>
                    <a:pt x="2546" y="111"/>
                    <a:pt x="2546" y="62"/>
                    <a:pt x="2514" y="30"/>
                  </a:cubicBezTo>
                  <a:cubicBezTo>
                    <a:pt x="2495" y="11"/>
                    <a:pt x="2472" y="1"/>
                    <a:pt x="2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4"/>
            <p:cNvSpPr/>
            <p:nvPr/>
          </p:nvSpPr>
          <p:spPr>
            <a:xfrm>
              <a:off x="3495000" y="2710450"/>
              <a:ext cx="66925" cy="32450"/>
            </a:xfrm>
            <a:custGeom>
              <a:avLst/>
              <a:gdLst/>
              <a:ahLst/>
              <a:cxnLst/>
              <a:rect l="l" t="t" r="r" b="b"/>
              <a:pathLst>
                <a:path w="2677" h="1298" extrusionOk="0">
                  <a:moveTo>
                    <a:pt x="2582" y="1"/>
                  </a:moveTo>
                  <a:cubicBezTo>
                    <a:pt x="2561" y="1"/>
                    <a:pt x="2539" y="11"/>
                    <a:pt x="2522" y="32"/>
                  </a:cubicBezTo>
                  <a:cubicBezTo>
                    <a:pt x="1922" y="721"/>
                    <a:pt x="1022" y="1135"/>
                    <a:pt x="106" y="1135"/>
                  </a:cubicBezTo>
                  <a:lnTo>
                    <a:pt x="82" y="1135"/>
                  </a:lnTo>
                  <a:cubicBezTo>
                    <a:pt x="41" y="1135"/>
                    <a:pt x="1" y="1167"/>
                    <a:pt x="1" y="1216"/>
                  </a:cubicBezTo>
                  <a:cubicBezTo>
                    <a:pt x="1" y="1257"/>
                    <a:pt x="41" y="1297"/>
                    <a:pt x="82" y="1297"/>
                  </a:cubicBezTo>
                  <a:lnTo>
                    <a:pt x="106" y="1297"/>
                  </a:lnTo>
                  <a:cubicBezTo>
                    <a:pt x="1063" y="1297"/>
                    <a:pt x="2011" y="859"/>
                    <a:pt x="2644" y="138"/>
                  </a:cubicBezTo>
                  <a:cubicBezTo>
                    <a:pt x="2676" y="105"/>
                    <a:pt x="2668" y="48"/>
                    <a:pt x="2636" y="24"/>
                  </a:cubicBezTo>
                  <a:cubicBezTo>
                    <a:pt x="2620" y="9"/>
                    <a:pt x="2601" y="1"/>
                    <a:pt x="25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4"/>
            <p:cNvSpPr/>
            <p:nvPr/>
          </p:nvSpPr>
          <p:spPr>
            <a:xfrm>
              <a:off x="3451825" y="2582500"/>
              <a:ext cx="7525" cy="14450"/>
            </a:xfrm>
            <a:custGeom>
              <a:avLst/>
              <a:gdLst/>
              <a:ahLst/>
              <a:cxnLst/>
              <a:rect l="l" t="t" r="r" b="b"/>
              <a:pathLst>
                <a:path w="301" h="578" extrusionOk="0">
                  <a:moveTo>
                    <a:pt x="89" y="0"/>
                  </a:moveTo>
                  <a:cubicBezTo>
                    <a:pt x="84" y="0"/>
                    <a:pt x="79" y="1"/>
                    <a:pt x="74" y="2"/>
                  </a:cubicBezTo>
                  <a:cubicBezTo>
                    <a:pt x="33" y="10"/>
                    <a:pt x="1" y="50"/>
                    <a:pt x="9" y="99"/>
                  </a:cubicBezTo>
                  <a:cubicBezTo>
                    <a:pt x="41" y="245"/>
                    <a:pt x="82" y="383"/>
                    <a:pt x="130" y="521"/>
                  </a:cubicBezTo>
                  <a:cubicBezTo>
                    <a:pt x="147" y="561"/>
                    <a:pt x="171" y="577"/>
                    <a:pt x="211" y="577"/>
                  </a:cubicBezTo>
                  <a:cubicBezTo>
                    <a:pt x="220" y="577"/>
                    <a:pt x="228" y="577"/>
                    <a:pt x="236" y="569"/>
                  </a:cubicBezTo>
                  <a:cubicBezTo>
                    <a:pt x="276" y="561"/>
                    <a:pt x="301" y="513"/>
                    <a:pt x="284" y="472"/>
                  </a:cubicBezTo>
                  <a:cubicBezTo>
                    <a:pt x="236" y="334"/>
                    <a:pt x="195" y="205"/>
                    <a:pt x="171" y="67"/>
                  </a:cubicBezTo>
                  <a:cubicBezTo>
                    <a:pt x="164" y="24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4"/>
            <p:cNvSpPr/>
            <p:nvPr/>
          </p:nvSpPr>
          <p:spPr>
            <a:xfrm>
              <a:off x="3456500" y="2580375"/>
              <a:ext cx="7300" cy="12725"/>
            </a:xfrm>
            <a:custGeom>
              <a:avLst/>
              <a:gdLst/>
              <a:ahLst/>
              <a:cxnLst/>
              <a:rect l="l" t="t" r="r" b="b"/>
              <a:pathLst>
                <a:path w="292" h="509" extrusionOk="0">
                  <a:moveTo>
                    <a:pt x="92" y="1"/>
                  </a:moveTo>
                  <a:cubicBezTo>
                    <a:pt x="83" y="1"/>
                    <a:pt x="74" y="2"/>
                    <a:pt x="65" y="6"/>
                  </a:cubicBezTo>
                  <a:cubicBezTo>
                    <a:pt x="24" y="14"/>
                    <a:pt x="0" y="63"/>
                    <a:pt x="16" y="103"/>
                  </a:cubicBezTo>
                  <a:lnTo>
                    <a:pt x="122" y="452"/>
                  </a:lnTo>
                  <a:cubicBezTo>
                    <a:pt x="138" y="484"/>
                    <a:pt x="170" y="508"/>
                    <a:pt x="203" y="508"/>
                  </a:cubicBezTo>
                  <a:lnTo>
                    <a:pt x="227" y="508"/>
                  </a:lnTo>
                  <a:cubicBezTo>
                    <a:pt x="268" y="492"/>
                    <a:pt x="292" y="444"/>
                    <a:pt x="284" y="403"/>
                  </a:cubicBezTo>
                  <a:lnTo>
                    <a:pt x="170" y="54"/>
                  </a:lnTo>
                  <a:cubicBezTo>
                    <a:pt x="158" y="23"/>
                    <a:pt x="125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4"/>
            <p:cNvSpPr/>
            <p:nvPr/>
          </p:nvSpPr>
          <p:spPr>
            <a:xfrm>
              <a:off x="3465825" y="2585950"/>
              <a:ext cx="7100" cy="12025"/>
            </a:xfrm>
            <a:custGeom>
              <a:avLst/>
              <a:gdLst/>
              <a:ahLst/>
              <a:cxnLst/>
              <a:rect l="l" t="t" r="r" b="b"/>
              <a:pathLst>
                <a:path w="284" h="481" extrusionOk="0">
                  <a:moveTo>
                    <a:pt x="89" y="0"/>
                  </a:moveTo>
                  <a:cubicBezTo>
                    <a:pt x="83" y="0"/>
                    <a:pt x="78" y="1"/>
                    <a:pt x="73" y="2"/>
                  </a:cubicBezTo>
                  <a:cubicBezTo>
                    <a:pt x="24" y="18"/>
                    <a:pt x="0" y="58"/>
                    <a:pt x="16" y="107"/>
                  </a:cubicBezTo>
                  <a:lnTo>
                    <a:pt x="114" y="423"/>
                  </a:lnTo>
                  <a:cubicBezTo>
                    <a:pt x="122" y="464"/>
                    <a:pt x="154" y="480"/>
                    <a:pt x="187" y="480"/>
                  </a:cubicBezTo>
                  <a:lnTo>
                    <a:pt x="211" y="480"/>
                  </a:lnTo>
                  <a:cubicBezTo>
                    <a:pt x="259" y="464"/>
                    <a:pt x="284" y="423"/>
                    <a:pt x="268" y="375"/>
                  </a:cubicBezTo>
                  <a:lnTo>
                    <a:pt x="170" y="58"/>
                  </a:lnTo>
                  <a:cubicBezTo>
                    <a:pt x="156" y="23"/>
                    <a:pt x="12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4"/>
            <p:cNvSpPr/>
            <p:nvPr/>
          </p:nvSpPr>
          <p:spPr>
            <a:xfrm>
              <a:off x="3463375" y="2597000"/>
              <a:ext cx="7525" cy="12100"/>
            </a:xfrm>
            <a:custGeom>
              <a:avLst/>
              <a:gdLst/>
              <a:ahLst/>
              <a:cxnLst/>
              <a:rect l="l" t="t" r="r" b="b"/>
              <a:pathLst>
                <a:path w="301" h="484" extrusionOk="0">
                  <a:moveTo>
                    <a:pt x="92" y="1"/>
                  </a:moveTo>
                  <a:cubicBezTo>
                    <a:pt x="83" y="1"/>
                    <a:pt x="74" y="2"/>
                    <a:pt x="66" y="6"/>
                  </a:cubicBezTo>
                  <a:cubicBezTo>
                    <a:pt x="25" y="22"/>
                    <a:pt x="1" y="70"/>
                    <a:pt x="17" y="111"/>
                  </a:cubicBezTo>
                  <a:lnTo>
                    <a:pt x="130" y="435"/>
                  </a:lnTo>
                  <a:cubicBezTo>
                    <a:pt x="139" y="468"/>
                    <a:pt x="171" y="484"/>
                    <a:pt x="203" y="484"/>
                  </a:cubicBezTo>
                  <a:lnTo>
                    <a:pt x="236" y="484"/>
                  </a:lnTo>
                  <a:cubicBezTo>
                    <a:pt x="276" y="468"/>
                    <a:pt x="301" y="419"/>
                    <a:pt x="285" y="379"/>
                  </a:cubicBezTo>
                  <a:lnTo>
                    <a:pt x="171" y="54"/>
                  </a:lnTo>
                  <a:cubicBezTo>
                    <a:pt x="158" y="22"/>
                    <a:pt x="125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44"/>
            <p:cNvSpPr/>
            <p:nvPr/>
          </p:nvSpPr>
          <p:spPr>
            <a:xfrm>
              <a:off x="3460950" y="2604075"/>
              <a:ext cx="9750" cy="16175"/>
            </a:xfrm>
            <a:custGeom>
              <a:avLst/>
              <a:gdLst/>
              <a:ahLst/>
              <a:cxnLst/>
              <a:rect l="l" t="t" r="r" b="b"/>
              <a:pathLst>
                <a:path w="390" h="647" extrusionOk="0">
                  <a:moveTo>
                    <a:pt x="90" y="0"/>
                  </a:moveTo>
                  <a:cubicBezTo>
                    <a:pt x="79" y="0"/>
                    <a:pt x="68" y="2"/>
                    <a:pt x="57" y="6"/>
                  </a:cubicBezTo>
                  <a:cubicBezTo>
                    <a:pt x="17" y="23"/>
                    <a:pt x="0" y="71"/>
                    <a:pt x="17" y="112"/>
                  </a:cubicBezTo>
                  <a:lnTo>
                    <a:pt x="227" y="598"/>
                  </a:lnTo>
                  <a:cubicBezTo>
                    <a:pt x="236" y="631"/>
                    <a:pt x="268" y="647"/>
                    <a:pt x="300" y="647"/>
                  </a:cubicBezTo>
                  <a:lnTo>
                    <a:pt x="333" y="647"/>
                  </a:lnTo>
                  <a:cubicBezTo>
                    <a:pt x="373" y="623"/>
                    <a:pt x="390" y="582"/>
                    <a:pt x="373" y="533"/>
                  </a:cubicBezTo>
                  <a:lnTo>
                    <a:pt x="163" y="47"/>
                  </a:lnTo>
                  <a:cubicBezTo>
                    <a:pt x="151" y="17"/>
                    <a:pt x="12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4"/>
            <p:cNvSpPr/>
            <p:nvPr/>
          </p:nvSpPr>
          <p:spPr>
            <a:xfrm>
              <a:off x="3542825" y="2757425"/>
              <a:ext cx="6125" cy="16275"/>
            </a:xfrm>
            <a:custGeom>
              <a:avLst/>
              <a:gdLst/>
              <a:ahLst/>
              <a:cxnLst/>
              <a:rect l="l" t="t" r="r" b="b"/>
              <a:pathLst>
                <a:path w="245" h="651" extrusionOk="0">
                  <a:moveTo>
                    <a:pt x="92" y="0"/>
                  </a:moveTo>
                  <a:cubicBezTo>
                    <a:pt x="86" y="0"/>
                    <a:pt x="80" y="1"/>
                    <a:pt x="74" y="2"/>
                  </a:cubicBezTo>
                  <a:cubicBezTo>
                    <a:pt x="33" y="10"/>
                    <a:pt x="1" y="50"/>
                    <a:pt x="17" y="99"/>
                  </a:cubicBezTo>
                  <a:cubicBezTo>
                    <a:pt x="50" y="253"/>
                    <a:pt x="74" y="415"/>
                    <a:pt x="82" y="577"/>
                  </a:cubicBezTo>
                  <a:cubicBezTo>
                    <a:pt x="82" y="618"/>
                    <a:pt x="123" y="650"/>
                    <a:pt x="163" y="650"/>
                  </a:cubicBezTo>
                  <a:lnTo>
                    <a:pt x="171" y="650"/>
                  </a:lnTo>
                  <a:cubicBezTo>
                    <a:pt x="212" y="642"/>
                    <a:pt x="244" y="610"/>
                    <a:pt x="244" y="561"/>
                  </a:cubicBezTo>
                  <a:cubicBezTo>
                    <a:pt x="228" y="391"/>
                    <a:pt x="204" y="229"/>
                    <a:pt x="171" y="67"/>
                  </a:cubicBezTo>
                  <a:cubicBezTo>
                    <a:pt x="164" y="24"/>
                    <a:pt x="132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4"/>
            <p:cNvSpPr/>
            <p:nvPr/>
          </p:nvSpPr>
          <p:spPr>
            <a:xfrm>
              <a:off x="3549325" y="2760875"/>
              <a:ext cx="5300" cy="14250"/>
            </a:xfrm>
            <a:custGeom>
              <a:avLst/>
              <a:gdLst/>
              <a:ahLst/>
              <a:cxnLst/>
              <a:rect l="l" t="t" r="r" b="b"/>
              <a:pathLst>
                <a:path w="212" h="570" extrusionOk="0">
                  <a:moveTo>
                    <a:pt x="88" y="0"/>
                  </a:moveTo>
                  <a:cubicBezTo>
                    <a:pt x="83" y="0"/>
                    <a:pt x="78" y="1"/>
                    <a:pt x="73" y="2"/>
                  </a:cubicBezTo>
                  <a:cubicBezTo>
                    <a:pt x="33" y="2"/>
                    <a:pt x="0" y="42"/>
                    <a:pt x="0" y="91"/>
                  </a:cubicBezTo>
                  <a:lnTo>
                    <a:pt x="41" y="496"/>
                  </a:lnTo>
                  <a:cubicBezTo>
                    <a:pt x="49" y="537"/>
                    <a:pt x="82" y="569"/>
                    <a:pt x="122" y="569"/>
                  </a:cubicBezTo>
                  <a:lnTo>
                    <a:pt x="130" y="569"/>
                  </a:lnTo>
                  <a:cubicBezTo>
                    <a:pt x="179" y="561"/>
                    <a:pt x="211" y="521"/>
                    <a:pt x="203" y="480"/>
                  </a:cubicBezTo>
                  <a:lnTo>
                    <a:pt x="163" y="75"/>
                  </a:lnTo>
                  <a:cubicBezTo>
                    <a:pt x="163" y="31"/>
                    <a:pt x="130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4"/>
            <p:cNvSpPr/>
            <p:nvPr/>
          </p:nvSpPr>
          <p:spPr>
            <a:xfrm>
              <a:off x="3557025" y="2772425"/>
              <a:ext cx="4900" cy="12425"/>
            </a:xfrm>
            <a:custGeom>
              <a:avLst/>
              <a:gdLst/>
              <a:ahLst/>
              <a:cxnLst/>
              <a:rect l="l" t="t" r="r" b="b"/>
              <a:pathLst>
                <a:path w="196" h="497" extrusionOk="0">
                  <a:moveTo>
                    <a:pt x="88" y="1"/>
                  </a:moveTo>
                  <a:cubicBezTo>
                    <a:pt x="83" y="1"/>
                    <a:pt x="79" y="1"/>
                    <a:pt x="73" y="2"/>
                  </a:cubicBezTo>
                  <a:cubicBezTo>
                    <a:pt x="33" y="2"/>
                    <a:pt x="1" y="42"/>
                    <a:pt x="1" y="83"/>
                  </a:cubicBezTo>
                  <a:lnTo>
                    <a:pt x="33" y="423"/>
                  </a:lnTo>
                  <a:cubicBezTo>
                    <a:pt x="33" y="464"/>
                    <a:pt x="65" y="496"/>
                    <a:pt x="114" y="496"/>
                  </a:cubicBezTo>
                  <a:cubicBezTo>
                    <a:pt x="163" y="488"/>
                    <a:pt x="195" y="448"/>
                    <a:pt x="195" y="407"/>
                  </a:cubicBezTo>
                  <a:lnTo>
                    <a:pt x="163" y="75"/>
                  </a:lnTo>
                  <a:cubicBezTo>
                    <a:pt x="163" y="31"/>
                    <a:pt x="130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44"/>
            <p:cNvSpPr/>
            <p:nvPr/>
          </p:nvSpPr>
          <p:spPr>
            <a:xfrm>
              <a:off x="3551750" y="2777525"/>
              <a:ext cx="4500" cy="13800"/>
            </a:xfrm>
            <a:custGeom>
              <a:avLst/>
              <a:gdLst/>
              <a:ahLst/>
              <a:cxnLst/>
              <a:rect l="l" t="t" r="r" b="b"/>
              <a:pathLst>
                <a:path w="180" h="552" extrusionOk="0">
                  <a:moveTo>
                    <a:pt x="82" y="0"/>
                  </a:moveTo>
                  <a:cubicBezTo>
                    <a:pt x="33" y="9"/>
                    <a:pt x="1" y="41"/>
                    <a:pt x="1" y="90"/>
                  </a:cubicBezTo>
                  <a:lnTo>
                    <a:pt x="17" y="479"/>
                  </a:lnTo>
                  <a:cubicBezTo>
                    <a:pt x="17" y="519"/>
                    <a:pt x="57" y="552"/>
                    <a:pt x="98" y="552"/>
                  </a:cubicBezTo>
                  <a:cubicBezTo>
                    <a:pt x="147" y="552"/>
                    <a:pt x="179" y="519"/>
                    <a:pt x="179" y="471"/>
                  </a:cubicBezTo>
                  <a:lnTo>
                    <a:pt x="163" y="82"/>
                  </a:lnTo>
                  <a:cubicBezTo>
                    <a:pt x="163" y="33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44"/>
            <p:cNvSpPr/>
            <p:nvPr/>
          </p:nvSpPr>
          <p:spPr>
            <a:xfrm>
              <a:off x="3545275" y="2777300"/>
              <a:ext cx="5075" cy="14025"/>
            </a:xfrm>
            <a:custGeom>
              <a:avLst/>
              <a:gdLst/>
              <a:ahLst/>
              <a:cxnLst/>
              <a:rect l="l" t="t" r="r" b="b"/>
              <a:pathLst>
                <a:path w="203" h="561" extrusionOk="0">
                  <a:moveTo>
                    <a:pt x="107" y="0"/>
                  </a:moveTo>
                  <a:cubicBezTo>
                    <a:pt x="67" y="0"/>
                    <a:pt x="40" y="31"/>
                    <a:pt x="33" y="74"/>
                  </a:cubicBezTo>
                  <a:lnTo>
                    <a:pt x="0" y="480"/>
                  </a:lnTo>
                  <a:cubicBezTo>
                    <a:pt x="0" y="520"/>
                    <a:pt x="33" y="561"/>
                    <a:pt x="81" y="561"/>
                  </a:cubicBezTo>
                  <a:cubicBezTo>
                    <a:pt x="130" y="561"/>
                    <a:pt x="162" y="537"/>
                    <a:pt x="162" y="488"/>
                  </a:cubicBezTo>
                  <a:lnTo>
                    <a:pt x="195" y="82"/>
                  </a:lnTo>
                  <a:cubicBezTo>
                    <a:pt x="203" y="42"/>
                    <a:pt x="171" y="1"/>
                    <a:pt x="122" y="1"/>
                  </a:cubicBezTo>
                  <a:cubicBezTo>
                    <a:pt x="117" y="1"/>
                    <a:pt x="112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4"/>
            <p:cNvSpPr/>
            <p:nvPr/>
          </p:nvSpPr>
          <p:spPr>
            <a:xfrm>
              <a:off x="3537775" y="2775875"/>
              <a:ext cx="5075" cy="12000"/>
            </a:xfrm>
            <a:custGeom>
              <a:avLst/>
              <a:gdLst/>
              <a:ahLst/>
              <a:cxnLst/>
              <a:rect l="l" t="t" r="r" b="b"/>
              <a:pathLst>
                <a:path w="203" h="480" extrusionOk="0">
                  <a:moveTo>
                    <a:pt x="94" y="0"/>
                  </a:moveTo>
                  <a:cubicBezTo>
                    <a:pt x="90" y="0"/>
                    <a:pt x="86" y="1"/>
                    <a:pt x="81" y="2"/>
                  </a:cubicBezTo>
                  <a:cubicBezTo>
                    <a:pt x="33" y="2"/>
                    <a:pt x="0" y="42"/>
                    <a:pt x="8" y="91"/>
                  </a:cubicBezTo>
                  <a:lnTo>
                    <a:pt x="33" y="407"/>
                  </a:lnTo>
                  <a:cubicBezTo>
                    <a:pt x="41" y="448"/>
                    <a:pt x="73" y="480"/>
                    <a:pt x="114" y="480"/>
                  </a:cubicBezTo>
                  <a:lnTo>
                    <a:pt x="122" y="480"/>
                  </a:lnTo>
                  <a:cubicBezTo>
                    <a:pt x="171" y="480"/>
                    <a:pt x="203" y="439"/>
                    <a:pt x="195" y="391"/>
                  </a:cubicBezTo>
                  <a:lnTo>
                    <a:pt x="171" y="75"/>
                  </a:lnTo>
                  <a:cubicBezTo>
                    <a:pt x="163" y="31"/>
                    <a:pt x="130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4"/>
            <p:cNvSpPr/>
            <p:nvPr/>
          </p:nvSpPr>
          <p:spPr>
            <a:xfrm>
              <a:off x="3516700" y="2909325"/>
              <a:ext cx="9125" cy="11725"/>
            </a:xfrm>
            <a:custGeom>
              <a:avLst/>
              <a:gdLst/>
              <a:ahLst/>
              <a:cxnLst/>
              <a:rect l="l" t="t" r="r" b="b"/>
              <a:pathLst>
                <a:path w="365" h="469" extrusionOk="0">
                  <a:moveTo>
                    <a:pt x="276" y="0"/>
                  </a:moveTo>
                  <a:cubicBezTo>
                    <a:pt x="245" y="0"/>
                    <a:pt x="215" y="17"/>
                    <a:pt x="203" y="47"/>
                  </a:cubicBezTo>
                  <a:cubicBezTo>
                    <a:pt x="154" y="153"/>
                    <a:pt x="97" y="250"/>
                    <a:pt x="33" y="339"/>
                  </a:cubicBezTo>
                  <a:cubicBezTo>
                    <a:pt x="0" y="371"/>
                    <a:pt x="8" y="420"/>
                    <a:pt x="41" y="453"/>
                  </a:cubicBezTo>
                  <a:cubicBezTo>
                    <a:pt x="57" y="461"/>
                    <a:pt x="73" y="469"/>
                    <a:pt x="89" y="469"/>
                  </a:cubicBezTo>
                  <a:cubicBezTo>
                    <a:pt x="114" y="469"/>
                    <a:pt x="138" y="461"/>
                    <a:pt x="154" y="436"/>
                  </a:cubicBezTo>
                  <a:cubicBezTo>
                    <a:pt x="235" y="339"/>
                    <a:pt x="300" y="234"/>
                    <a:pt x="349" y="112"/>
                  </a:cubicBezTo>
                  <a:cubicBezTo>
                    <a:pt x="365" y="72"/>
                    <a:pt x="349" y="23"/>
                    <a:pt x="308" y="7"/>
                  </a:cubicBezTo>
                  <a:cubicBezTo>
                    <a:pt x="298" y="2"/>
                    <a:pt x="287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4"/>
            <p:cNvSpPr/>
            <p:nvPr/>
          </p:nvSpPr>
          <p:spPr>
            <a:xfrm>
              <a:off x="3522375" y="2914525"/>
              <a:ext cx="7100" cy="11000"/>
            </a:xfrm>
            <a:custGeom>
              <a:avLst/>
              <a:gdLst/>
              <a:ahLst/>
              <a:cxnLst/>
              <a:rect l="l" t="t" r="r" b="b"/>
              <a:pathLst>
                <a:path w="284" h="440" extrusionOk="0">
                  <a:moveTo>
                    <a:pt x="198" y="0"/>
                  </a:moveTo>
                  <a:cubicBezTo>
                    <a:pt x="162" y="0"/>
                    <a:pt x="129" y="30"/>
                    <a:pt x="122" y="66"/>
                  </a:cubicBezTo>
                  <a:cubicBezTo>
                    <a:pt x="105" y="155"/>
                    <a:pt x="73" y="245"/>
                    <a:pt x="24" y="318"/>
                  </a:cubicBezTo>
                  <a:cubicBezTo>
                    <a:pt x="0" y="358"/>
                    <a:pt x="8" y="407"/>
                    <a:pt x="49" y="431"/>
                  </a:cubicBezTo>
                  <a:cubicBezTo>
                    <a:pt x="57" y="439"/>
                    <a:pt x="73" y="439"/>
                    <a:pt x="89" y="439"/>
                  </a:cubicBezTo>
                  <a:cubicBezTo>
                    <a:pt x="114" y="439"/>
                    <a:pt x="146" y="431"/>
                    <a:pt x="162" y="407"/>
                  </a:cubicBezTo>
                  <a:cubicBezTo>
                    <a:pt x="219" y="309"/>
                    <a:pt x="260" y="204"/>
                    <a:pt x="276" y="99"/>
                  </a:cubicBezTo>
                  <a:cubicBezTo>
                    <a:pt x="284" y="50"/>
                    <a:pt x="260" y="9"/>
                    <a:pt x="211" y="1"/>
                  </a:cubicBezTo>
                  <a:cubicBezTo>
                    <a:pt x="207" y="0"/>
                    <a:pt x="202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4"/>
            <p:cNvSpPr/>
            <p:nvPr/>
          </p:nvSpPr>
          <p:spPr>
            <a:xfrm>
              <a:off x="3513250" y="2924950"/>
              <a:ext cx="8725" cy="11100"/>
            </a:xfrm>
            <a:custGeom>
              <a:avLst/>
              <a:gdLst/>
              <a:ahLst/>
              <a:cxnLst/>
              <a:rect l="l" t="t" r="r" b="b"/>
              <a:pathLst>
                <a:path w="349" h="444" extrusionOk="0">
                  <a:moveTo>
                    <a:pt x="257" y="1"/>
                  </a:moveTo>
                  <a:cubicBezTo>
                    <a:pt x="225" y="1"/>
                    <a:pt x="193" y="23"/>
                    <a:pt x="187" y="55"/>
                  </a:cubicBezTo>
                  <a:cubicBezTo>
                    <a:pt x="146" y="152"/>
                    <a:pt x="98" y="233"/>
                    <a:pt x="33" y="306"/>
                  </a:cubicBezTo>
                  <a:cubicBezTo>
                    <a:pt x="0" y="338"/>
                    <a:pt x="0" y="395"/>
                    <a:pt x="41" y="419"/>
                  </a:cubicBezTo>
                  <a:cubicBezTo>
                    <a:pt x="57" y="436"/>
                    <a:pt x="73" y="444"/>
                    <a:pt x="89" y="444"/>
                  </a:cubicBezTo>
                  <a:cubicBezTo>
                    <a:pt x="114" y="444"/>
                    <a:pt x="138" y="436"/>
                    <a:pt x="154" y="419"/>
                  </a:cubicBezTo>
                  <a:cubicBezTo>
                    <a:pt x="227" y="322"/>
                    <a:pt x="292" y="225"/>
                    <a:pt x="333" y="111"/>
                  </a:cubicBezTo>
                  <a:cubicBezTo>
                    <a:pt x="349" y="71"/>
                    <a:pt x="333" y="22"/>
                    <a:pt x="284" y="6"/>
                  </a:cubicBezTo>
                  <a:cubicBezTo>
                    <a:pt x="275" y="2"/>
                    <a:pt x="266" y="1"/>
                    <a:pt x="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4"/>
            <p:cNvSpPr/>
            <p:nvPr/>
          </p:nvSpPr>
          <p:spPr>
            <a:xfrm>
              <a:off x="3506950" y="2925400"/>
              <a:ext cx="7325" cy="8825"/>
            </a:xfrm>
            <a:custGeom>
              <a:avLst/>
              <a:gdLst/>
              <a:ahLst/>
              <a:cxnLst/>
              <a:rect l="l" t="t" r="r" b="b"/>
              <a:pathLst>
                <a:path w="293" h="353" extrusionOk="0">
                  <a:moveTo>
                    <a:pt x="202" y="1"/>
                  </a:moveTo>
                  <a:cubicBezTo>
                    <a:pt x="174" y="1"/>
                    <a:pt x="147" y="15"/>
                    <a:pt x="131" y="37"/>
                  </a:cubicBezTo>
                  <a:lnTo>
                    <a:pt x="25" y="231"/>
                  </a:lnTo>
                  <a:cubicBezTo>
                    <a:pt x="1" y="272"/>
                    <a:pt x="17" y="320"/>
                    <a:pt x="50" y="345"/>
                  </a:cubicBezTo>
                  <a:cubicBezTo>
                    <a:pt x="66" y="353"/>
                    <a:pt x="82" y="353"/>
                    <a:pt x="90" y="353"/>
                  </a:cubicBezTo>
                  <a:cubicBezTo>
                    <a:pt x="123" y="353"/>
                    <a:pt x="147" y="345"/>
                    <a:pt x="163" y="312"/>
                  </a:cubicBezTo>
                  <a:lnTo>
                    <a:pt x="277" y="118"/>
                  </a:lnTo>
                  <a:cubicBezTo>
                    <a:pt x="293" y="77"/>
                    <a:pt x="285" y="28"/>
                    <a:pt x="244" y="12"/>
                  </a:cubicBezTo>
                  <a:cubicBezTo>
                    <a:pt x="231" y="4"/>
                    <a:pt x="216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4"/>
            <p:cNvSpPr/>
            <p:nvPr/>
          </p:nvSpPr>
          <p:spPr>
            <a:xfrm>
              <a:off x="3506550" y="2909600"/>
              <a:ext cx="9150" cy="13275"/>
            </a:xfrm>
            <a:custGeom>
              <a:avLst/>
              <a:gdLst/>
              <a:ahLst/>
              <a:cxnLst/>
              <a:rect l="l" t="t" r="r" b="b"/>
              <a:pathLst>
                <a:path w="366" h="531" extrusionOk="0">
                  <a:moveTo>
                    <a:pt x="269" y="0"/>
                  </a:moveTo>
                  <a:cubicBezTo>
                    <a:pt x="240" y="0"/>
                    <a:pt x="214" y="17"/>
                    <a:pt x="203" y="44"/>
                  </a:cubicBezTo>
                  <a:lnTo>
                    <a:pt x="25" y="409"/>
                  </a:lnTo>
                  <a:cubicBezTo>
                    <a:pt x="1" y="450"/>
                    <a:pt x="17" y="498"/>
                    <a:pt x="57" y="523"/>
                  </a:cubicBezTo>
                  <a:cubicBezTo>
                    <a:pt x="74" y="523"/>
                    <a:pt x="82" y="531"/>
                    <a:pt x="98" y="531"/>
                  </a:cubicBezTo>
                  <a:cubicBezTo>
                    <a:pt x="122" y="531"/>
                    <a:pt x="155" y="515"/>
                    <a:pt x="171" y="482"/>
                  </a:cubicBezTo>
                  <a:lnTo>
                    <a:pt x="349" y="117"/>
                  </a:lnTo>
                  <a:cubicBezTo>
                    <a:pt x="366" y="77"/>
                    <a:pt x="349" y="28"/>
                    <a:pt x="309" y="12"/>
                  </a:cubicBezTo>
                  <a:cubicBezTo>
                    <a:pt x="296" y="4"/>
                    <a:pt x="282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4"/>
            <p:cNvSpPr/>
            <p:nvPr/>
          </p:nvSpPr>
          <p:spPr>
            <a:xfrm>
              <a:off x="3503525" y="2948050"/>
              <a:ext cx="7300" cy="8275"/>
            </a:xfrm>
            <a:custGeom>
              <a:avLst/>
              <a:gdLst/>
              <a:ahLst/>
              <a:cxnLst/>
              <a:rect l="l" t="t" r="r" b="b"/>
              <a:pathLst>
                <a:path w="292" h="331" extrusionOk="0">
                  <a:moveTo>
                    <a:pt x="200" y="0"/>
                  </a:moveTo>
                  <a:cubicBezTo>
                    <a:pt x="176" y="0"/>
                    <a:pt x="153" y="11"/>
                    <a:pt x="138" y="31"/>
                  </a:cubicBezTo>
                  <a:lnTo>
                    <a:pt x="24" y="201"/>
                  </a:lnTo>
                  <a:cubicBezTo>
                    <a:pt x="0" y="241"/>
                    <a:pt x="8" y="290"/>
                    <a:pt x="49" y="314"/>
                  </a:cubicBezTo>
                  <a:cubicBezTo>
                    <a:pt x="57" y="322"/>
                    <a:pt x="73" y="331"/>
                    <a:pt x="89" y="331"/>
                  </a:cubicBezTo>
                  <a:cubicBezTo>
                    <a:pt x="114" y="331"/>
                    <a:pt x="138" y="314"/>
                    <a:pt x="154" y="290"/>
                  </a:cubicBezTo>
                  <a:lnTo>
                    <a:pt x="268" y="128"/>
                  </a:lnTo>
                  <a:cubicBezTo>
                    <a:pt x="292" y="87"/>
                    <a:pt x="284" y="39"/>
                    <a:pt x="243" y="14"/>
                  </a:cubicBezTo>
                  <a:cubicBezTo>
                    <a:pt x="231" y="5"/>
                    <a:pt x="215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4"/>
            <p:cNvSpPr/>
            <p:nvPr/>
          </p:nvSpPr>
          <p:spPr>
            <a:xfrm>
              <a:off x="3417175" y="3089850"/>
              <a:ext cx="5700" cy="8975"/>
            </a:xfrm>
            <a:custGeom>
              <a:avLst/>
              <a:gdLst/>
              <a:ahLst/>
              <a:cxnLst/>
              <a:rect l="l" t="t" r="r" b="b"/>
              <a:pathLst>
                <a:path w="228" h="359" extrusionOk="0">
                  <a:moveTo>
                    <a:pt x="139" y="0"/>
                  </a:moveTo>
                  <a:cubicBezTo>
                    <a:pt x="98" y="0"/>
                    <a:pt x="65" y="30"/>
                    <a:pt x="65" y="66"/>
                  </a:cubicBezTo>
                  <a:cubicBezTo>
                    <a:pt x="57" y="131"/>
                    <a:pt x="41" y="188"/>
                    <a:pt x="16" y="245"/>
                  </a:cubicBezTo>
                  <a:cubicBezTo>
                    <a:pt x="0" y="285"/>
                    <a:pt x="16" y="334"/>
                    <a:pt x="57" y="350"/>
                  </a:cubicBezTo>
                  <a:cubicBezTo>
                    <a:pt x="65" y="358"/>
                    <a:pt x="81" y="358"/>
                    <a:pt x="89" y="358"/>
                  </a:cubicBezTo>
                  <a:cubicBezTo>
                    <a:pt x="122" y="358"/>
                    <a:pt x="146" y="342"/>
                    <a:pt x="162" y="310"/>
                  </a:cubicBezTo>
                  <a:cubicBezTo>
                    <a:pt x="195" y="237"/>
                    <a:pt x="211" y="164"/>
                    <a:pt x="219" y="91"/>
                  </a:cubicBezTo>
                  <a:cubicBezTo>
                    <a:pt x="227" y="50"/>
                    <a:pt x="195" y="10"/>
                    <a:pt x="154" y="2"/>
                  </a:cubicBezTo>
                  <a:cubicBezTo>
                    <a:pt x="149" y="1"/>
                    <a:pt x="144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44"/>
            <p:cNvSpPr/>
            <p:nvPr/>
          </p:nvSpPr>
          <p:spPr>
            <a:xfrm>
              <a:off x="3420600" y="3075950"/>
              <a:ext cx="6925" cy="10900"/>
            </a:xfrm>
            <a:custGeom>
              <a:avLst/>
              <a:gdLst/>
              <a:ahLst/>
              <a:cxnLst/>
              <a:rect l="l" t="t" r="r" b="b"/>
              <a:pathLst>
                <a:path w="277" h="436" extrusionOk="0">
                  <a:moveTo>
                    <a:pt x="181" y="0"/>
                  </a:moveTo>
                  <a:cubicBezTo>
                    <a:pt x="149" y="0"/>
                    <a:pt x="121" y="18"/>
                    <a:pt x="115" y="55"/>
                  </a:cubicBezTo>
                  <a:lnTo>
                    <a:pt x="9" y="331"/>
                  </a:lnTo>
                  <a:cubicBezTo>
                    <a:pt x="1" y="371"/>
                    <a:pt x="17" y="420"/>
                    <a:pt x="66" y="436"/>
                  </a:cubicBezTo>
                  <a:lnTo>
                    <a:pt x="90" y="436"/>
                  </a:lnTo>
                  <a:cubicBezTo>
                    <a:pt x="123" y="436"/>
                    <a:pt x="155" y="420"/>
                    <a:pt x="163" y="387"/>
                  </a:cubicBezTo>
                  <a:lnTo>
                    <a:pt x="260" y="104"/>
                  </a:lnTo>
                  <a:cubicBezTo>
                    <a:pt x="277" y="63"/>
                    <a:pt x="252" y="14"/>
                    <a:pt x="212" y="6"/>
                  </a:cubicBezTo>
                  <a:cubicBezTo>
                    <a:pt x="202" y="2"/>
                    <a:pt x="191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4"/>
            <p:cNvSpPr/>
            <p:nvPr/>
          </p:nvSpPr>
          <p:spPr>
            <a:xfrm>
              <a:off x="3414325" y="3076250"/>
              <a:ext cx="7325" cy="13450"/>
            </a:xfrm>
            <a:custGeom>
              <a:avLst/>
              <a:gdLst/>
              <a:ahLst/>
              <a:cxnLst/>
              <a:rect l="l" t="t" r="r" b="b"/>
              <a:pathLst>
                <a:path w="293" h="538" extrusionOk="0">
                  <a:moveTo>
                    <a:pt x="209" y="1"/>
                  </a:moveTo>
                  <a:cubicBezTo>
                    <a:pt x="169" y="1"/>
                    <a:pt x="136" y="24"/>
                    <a:pt x="122" y="59"/>
                  </a:cubicBezTo>
                  <a:lnTo>
                    <a:pt x="9" y="432"/>
                  </a:lnTo>
                  <a:cubicBezTo>
                    <a:pt x="1" y="481"/>
                    <a:pt x="25" y="521"/>
                    <a:pt x="66" y="537"/>
                  </a:cubicBezTo>
                  <a:lnTo>
                    <a:pt x="90" y="537"/>
                  </a:lnTo>
                  <a:cubicBezTo>
                    <a:pt x="122" y="537"/>
                    <a:pt x="155" y="513"/>
                    <a:pt x="171" y="481"/>
                  </a:cubicBezTo>
                  <a:lnTo>
                    <a:pt x="276" y="108"/>
                  </a:lnTo>
                  <a:cubicBezTo>
                    <a:pt x="293" y="59"/>
                    <a:pt x="268" y="19"/>
                    <a:pt x="228" y="2"/>
                  </a:cubicBezTo>
                  <a:cubicBezTo>
                    <a:pt x="221" y="1"/>
                    <a:pt x="215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4"/>
            <p:cNvSpPr/>
            <p:nvPr/>
          </p:nvSpPr>
          <p:spPr>
            <a:xfrm>
              <a:off x="3411900" y="3071300"/>
              <a:ext cx="6500" cy="10700"/>
            </a:xfrm>
            <a:custGeom>
              <a:avLst/>
              <a:gdLst/>
              <a:ahLst/>
              <a:cxnLst/>
              <a:rect l="l" t="t" r="r" b="b"/>
              <a:pathLst>
                <a:path w="260" h="428" extrusionOk="0">
                  <a:moveTo>
                    <a:pt x="169" y="1"/>
                  </a:moveTo>
                  <a:cubicBezTo>
                    <a:pt x="136" y="1"/>
                    <a:pt x="104" y="24"/>
                    <a:pt x="98" y="62"/>
                  </a:cubicBezTo>
                  <a:lnTo>
                    <a:pt x="8" y="322"/>
                  </a:lnTo>
                  <a:cubicBezTo>
                    <a:pt x="0" y="371"/>
                    <a:pt x="25" y="411"/>
                    <a:pt x="65" y="427"/>
                  </a:cubicBezTo>
                  <a:lnTo>
                    <a:pt x="90" y="427"/>
                  </a:lnTo>
                  <a:cubicBezTo>
                    <a:pt x="122" y="427"/>
                    <a:pt x="154" y="411"/>
                    <a:pt x="163" y="371"/>
                  </a:cubicBezTo>
                  <a:lnTo>
                    <a:pt x="252" y="111"/>
                  </a:lnTo>
                  <a:cubicBezTo>
                    <a:pt x="260" y="62"/>
                    <a:pt x="244" y="22"/>
                    <a:pt x="195" y="6"/>
                  </a:cubicBezTo>
                  <a:cubicBezTo>
                    <a:pt x="186" y="2"/>
                    <a:pt x="17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4"/>
            <p:cNvSpPr/>
            <p:nvPr/>
          </p:nvSpPr>
          <p:spPr>
            <a:xfrm>
              <a:off x="3423250" y="3059175"/>
              <a:ext cx="7525" cy="10250"/>
            </a:xfrm>
            <a:custGeom>
              <a:avLst/>
              <a:gdLst/>
              <a:ahLst/>
              <a:cxnLst/>
              <a:rect l="l" t="t" r="r" b="b"/>
              <a:pathLst>
                <a:path w="301" h="410" extrusionOk="0">
                  <a:moveTo>
                    <a:pt x="210" y="1"/>
                  </a:moveTo>
                  <a:cubicBezTo>
                    <a:pt x="181" y="1"/>
                    <a:pt x="154" y="15"/>
                    <a:pt x="138" y="37"/>
                  </a:cubicBezTo>
                  <a:cubicBezTo>
                    <a:pt x="90" y="126"/>
                    <a:pt x="49" y="215"/>
                    <a:pt x="17" y="304"/>
                  </a:cubicBezTo>
                  <a:cubicBezTo>
                    <a:pt x="0" y="353"/>
                    <a:pt x="25" y="393"/>
                    <a:pt x="73" y="410"/>
                  </a:cubicBezTo>
                  <a:lnTo>
                    <a:pt x="98" y="410"/>
                  </a:lnTo>
                  <a:cubicBezTo>
                    <a:pt x="130" y="410"/>
                    <a:pt x="163" y="393"/>
                    <a:pt x="171" y="353"/>
                  </a:cubicBezTo>
                  <a:cubicBezTo>
                    <a:pt x="195" y="272"/>
                    <a:pt x="236" y="199"/>
                    <a:pt x="276" y="126"/>
                  </a:cubicBezTo>
                  <a:cubicBezTo>
                    <a:pt x="300" y="85"/>
                    <a:pt x="284" y="37"/>
                    <a:pt x="252" y="12"/>
                  </a:cubicBezTo>
                  <a:cubicBezTo>
                    <a:pt x="238" y="4"/>
                    <a:pt x="224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4"/>
            <p:cNvSpPr/>
            <p:nvPr/>
          </p:nvSpPr>
          <p:spPr>
            <a:xfrm>
              <a:off x="3432975" y="3058775"/>
              <a:ext cx="7525" cy="9650"/>
            </a:xfrm>
            <a:custGeom>
              <a:avLst/>
              <a:gdLst/>
              <a:ahLst/>
              <a:cxnLst/>
              <a:rect l="l" t="t" r="r" b="b"/>
              <a:pathLst>
                <a:path w="301" h="386" extrusionOk="0">
                  <a:moveTo>
                    <a:pt x="204" y="1"/>
                  </a:moveTo>
                  <a:cubicBezTo>
                    <a:pt x="175" y="1"/>
                    <a:pt x="149" y="17"/>
                    <a:pt x="138" y="45"/>
                  </a:cubicBezTo>
                  <a:lnTo>
                    <a:pt x="25" y="272"/>
                  </a:lnTo>
                  <a:cubicBezTo>
                    <a:pt x="1" y="312"/>
                    <a:pt x="17" y="361"/>
                    <a:pt x="57" y="377"/>
                  </a:cubicBezTo>
                  <a:cubicBezTo>
                    <a:pt x="74" y="385"/>
                    <a:pt x="82" y="385"/>
                    <a:pt x="98" y="385"/>
                  </a:cubicBezTo>
                  <a:cubicBezTo>
                    <a:pt x="130" y="385"/>
                    <a:pt x="155" y="369"/>
                    <a:pt x="171" y="345"/>
                  </a:cubicBezTo>
                  <a:lnTo>
                    <a:pt x="284" y="118"/>
                  </a:lnTo>
                  <a:cubicBezTo>
                    <a:pt x="301" y="77"/>
                    <a:pt x="284" y="28"/>
                    <a:pt x="244" y="12"/>
                  </a:cubicBezTo>
                  <a:cubicBezTo>
                    <a:pt x="231" y="4"/>
                    <a:pt x="217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44"/>
            <p:cNvSpPr/>
            <p:nvPr/>
          </p:nvSpPr>
          <p:spPr>
            <a:xfrm>
              <a:off x="3443525" y="3247625"/>
              <a:ext cx="13200" cy="8675"/>
            </a:xfrm>
            <a:custGeom>
              <a:avLst/>
              <a:gdLst/>
              <a:ahLst/>
              <a:cxnLst/>
              <a:rect l="l" t="t" r="r" b="b"/>
              <a:pathLst>
                <a:path w="528" h="347" extrusionOk="0">
                  <a:moveTo>
                    <a:pt x="98" y="0"/>
                  </a:moveTo>
                  <a:cubicBezTo>
                    <a:pt x="66" y="0"/>
                    <a:pt x="37" y="17"/>
                    <a:pt x="24" y="47"/>
                  </a:cubicBezTo>
                  <a:cubicBezTo>
                    <a:pt x="0" y="79"/>
                    <a:pt x="16" y="136"/>
                    <a:pt x="57" y="152"/>
                  </a:cubicBezTo>
                  <a:lnTo>
                    <a:pt x="397" y="331"/>
                  </a:lnTo>
                  <a:cubicBezTo>
                    <a:pt x="414" y="339"/>
                    <a:pt x="422" y="347"/>
                    <a:pt x="438" y="347"/>
                  </a:cubicBezTo>
                  <a:cubicBezTo>
                    <a:pt x="470" y="347"/>
                    <a:pt x="495" y="331"/>
                    <a:pt x="511" y="298"/>
                  </a:cubicBezTo>
                  <a:cubicBezTo>
                    <a:pt x="527" y="258"/>
                    <a:pt x="519" y="209"/>
                    <a:pt x="479" y="193"/>
                  </a:cubicBezTo>
                  <a:lnTo>
                    <a:pt x="130" y="6"/>
                  </a:lnTo>
                  <a:cubicBezTo>
                    <a:pt x="119" y="2"/>
                    <a:pt x="108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44"/>
            <p:cNvSpPr/>
            <p:nvPr/>
          </p:nvSpPr>
          <p:spPr>
            <a:xfrm>
              <a:off x="3443925" y="3242150"/>
              <a:ext cx="9750" cy="6875"/>
            </a:xfrm>
            <a:custGeom>
              <a:avLst/>
              <a:gdLst/>
              <a:ahLst/>
              <a:cxnLst/>
              <a:rect l="l" t="t" r="r" b="b"/>
              <a:pathLst>
                <a:path w="390" h="275" extrusionOk="0">
                  <a:moveTo>
                    <a:pt x="97" y="1"/>
                  </a:moveTo>
                  <a:cubicBezTo>
                    <a:pt x="71" y="1"/>
                    <a:pt x="48" y="11"/>
                    <a:pt x="33" y="31"/>
                  </a:cubicBezTo>
                  <a:cubicBezTo>
                    <a:pt x="0" y="71"/>
                    <a:pt x="8" y="120"/>
                    <a:pt x="49" y="144"/>
                  </a:cubicBezTo>
                  <a:cubicBezTo>
                    <a:pt x="114" y="201"/>
                    <a:pt x="187" y="242"/>
                    <a:pt x="268" y="266"/>
                  </a:cubicBezTo>
                  <a:cubicBezTo>
                    <a:pt x="276" y="274"/>
                    <a:pt x="284" y="274"/>
                    <a:pt x="292" y="274"/>
                  </a:cubicBezTo>
                  <a:cubicBezTo>
                    <a:pt x="325" y="274"/>
                    <a:pt x="357" y="250"/>
                    <a:pt x="373" y="217"/>
                  </a:cubicBezTo>
                  <a:cubicBezTo>
                    <a:pt x="390" y="177"/>
                    <a:pt x="365" y="128"/>
                    <a:pt x="325" y="112"/>
                  </a:cubicBezTo>
                  <a:cubicBezTo>
                    <a:pt x="260" y="88"/>
                    <a:pt x="195" y="55"/>
                    <a:pt x="146" y="15"/>
                  </a:cubicBezTo>
                  <a:cubicBezTo>
                    <a:pt x="130" y="5"/>
                    <a:pt x="113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44"/>
            <p:cNvSpPr/>
            <p:nvPr/>
          </p:nvSpPr>
          <p:spPr>
            <a:xfrm>
              <a:off x="3428525" y="3234925"/>
              <a:ext cx="11575" cy="8200"/>
            </a:xfrm>
            <a:custGeom>
              <a:avLst/>
              <a:gdLst/>
              <a:ahLst/>
              <a:cxnLst/>
              <a:rect l="l" t="t" r="r" b="b"/>
              <a:pathLst>
                <a:path w="463" h="328" extrusionOk="0">
                  <a:moveTo>
                    <a:pt x="96" y="0"/>
                  </a:moveTo>
                  <a:cubicBezTo>
                    <a:pt x="68" y="0"/>
                    <a:pt x="41" y="14"/>
                    <a:pt x="25" y="36"/>
                  </a:cubicBezTo>
                  <a:cubicBezTo>
                    <a:pt x="0" y="77"/>
                    <a:pt x="16" y="125"/>
                    <a:pt x="57" y="150"/>
                  </a:cubicBezTo>
                  <a:lnTo>
                    <a:pt x="325" y="312"/>
                  </a:lnTo>
                  <a:cubicBezTo>
                    <a:pt x="341" y="320"/>
                    <a:pt x="349" y="328"/>
                    <a:pt x="365" y="328"/>
                  </a:cubicBezTo>
                  <a:cubicBezTo>
                    <a:pt x="397" y="328"/>
                    <a:pt x="422" y="312"/>
                    <a:pt x="438" y="287"/>
                  </a:cubicBezTo>
                  <a:cubicBezTo>
                    <a:pt x="462" y="247"/>
                    <a:pt x="446" y="198"/>
                    <a:pt x="406" y="174"/>
                  </a:cubicBezTo>
                  <a:lnTo>
                    <a:pt x="138" y="12"/>
                  </a:lnTo>
                  <a:cubicBezTo>
                    <a:pt x="125" y="4"/>
                    <a:pt x="11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4"/>
            <p:cNvSpPr/>
            <p:nvPr/>
          </p:nvSpPr>
          <p:spPr>
            <a:xfrm>
              <a:off x="3441275" y="3231750"/>
              <a:ext cx="9975" cy="8550"/>
            </a:xfrm>
            <a:custGeom>
              <a:avLst/>
              <a:gdLst/>
              <a:ahLst/>
              <a:cxnLst/>
              <a:rect l="l" t="t" r="r" b="b"/>
              <a:pathLst>
                <a:path w="399" h="342" extrusionOk="0">
                  <a:moveTo>
                    <a:pt x="92" y="1"/>
                  </a:moveTo>
                  <a:cubicBezTo>
                    <a:pt x="69" y="1"/>
                    <a:pt x="47" y="11"/>
                    <a:pt x="33" y="33"/>
                  </a:cubicBezTo>
                  <a:cubicBezTo>
                    <a:pt x="1" y="66"/>
                    <a:pt x="9" y="114"/>
                    <a:pt x="42" y="147"/>
                  </a:cubicBezTo>
                  <a:lnTo>
                    <a:pt x="260" y="325"/>
                  </a:lnTo>
                  <a:cubicBezTo>
                    <a:pt x="277" y="341"/>
                    <a:pt x="293" y="341"/>
                    <a:pt x="309" y="341"/>
                  </a:cubicBezTo>
                  <a:cubicBezTo>
                    <a:pt x="333" y="341"/>
                    <a:pt x="358" y="333"/>
                    <a:pt x="374" y="317"/>
                  </a:cubicBezTo>
                  <a:cubicBezTo>
                    <a:pt x="398" y="277"/>
                    <a:pt x="398" y="228"/>
                    <a:pt x="366" y="204"/>
                  </a:cubicBezTo>
                  <a:lnTo>
                    <a:pt x="147" y="17"/>
                  </a:lnTo>
                  <a:cubicBezTo>
                    <a:pt x="129" y="7"/>
                    <a:pt x="11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4"/>
            <p:cNvSpPr/>
            <p:nvPr/>
          </p:nvSpPr>
          <p:spPr>
            <a:xfrm>
              <a:off x="3430350" y="3241750"/>
              <a:ext cx="10150" cy="8075"/>
            </a:xfrm>
            <a:custGeom>
              <a:avLst/>
              <a:gdLst/>
              <a:ahLst/>
              <a:cxnLst/>
              <a:rect l="l" t="t" r="r" b="b"/>
              <a:pathLst>
                <a:path w="406" h="323" extrusionOk="0">
                  <a:moveTo>
                    <a:pt x="98" y="0"/>
                  </a:moveTo>
                  <a:cubicBezTo>
                    <a:pt x="66" y="0"/>
                    <a:pt x="37" y="17"/>
                    <a:pt x="24" y="47"/>
                  </a:cubicBezTo>
                  <a:cubicBezTo>
                    <a:pt x="0" y="79"/>
                    <a:pt x="16" y="128"/>
                    <a:pt x="57" y="152"/>
                  </a:cubicBezTo>
                  <a:cubicBezTo>
                    <a:pt x="130" y="193"/>
                    <a:pt x="195" y="241"/>
                    <a:pt x="260" y="298"/>
                  </a:cubicBezTo>
                  <a:cubicBezTo>
                    <a:pt x="276" y="314"/>
                    <a:pt x="292" y="323"/>
                    <a:pt x="316" y="323"/>
                  </a:cubicBezTo>
                  <a:cubicBezTo>
                    <a:pt x="333" y="323"/>
                    <a:pt x="357" y="314"/>
                    <a:pt x="373" y="298"/>
                  </a:cubicBezTo>
                  <a:cubicBezTo>
                    <a:pt x="406" y="266"/>
                    <a:pt x="406" y="209"/>
                    <a:pt x="373" y="185"/>
                  </a:cubicBezTo>
                  <a:cubicBezTo>
                    <a:pt x="300" y="112"/>
                    <a:pt x="219" y="55"/>
                    <a:pt x="130" y="6"/>
                  </a:cubicBezTo>
                  <a:cubicBezTo>
                    <a:pt x="119" y="2"/>
                    <a:pt x="108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4"/>
            <p:cNvSpPr/>
            <p:nvPr/>
          </p:nvSpPr>
          <p:spPr>
            <a:xfrm>
              <a:off x="3437225" y="3254375"/>
              <a:ext cx="10575" cy="6800"/>
            </a:xfrm>
            <a:custGeom>
              <a:avLst/>
              <a:gdLst/>
              <a:ahLst/>
              <a:cxnLst/>
              <a:rect l="l" t="t" r="r" b="b"/>
              <a:pathLst>
                <a:path w="423" h="272" extrusionOk="0">
                  <a:moveTo>
                    <a:pt x="82" y="1"/>
                  </a:moveTo>
                  <a:cubicBezTo>
                    <a:pt x="54" y="1"/>
                    <a:pt x="28" y="17"/>
                    <a:pt x="17" y="45"/>
                  </a:cubicBezTo>
                  <a:cubicBezTo>
                    <a:pt x="1" y="85"/>
                    <a:pt x="17" y="134"/>
                    <a:pt x="58" y="158"/>
                  </a:cubicBezTo>
                  <a:lnTo>
                    <a:pt x="293" y="263"/>
                  </a:lnTo>
                  <a:cubicBezTo>
                    <a:pt x="301" y="272"/>
                    <a:pt x="317" y="272"/>
                    <a:pt x="325" y="272"/>
                  </a:cubicBezTo>
                  <a:cubicBezTo>
                    <a:pt x="358" y="272"/>
                    <a:pt x="390" y="255"/>
                    <a:pt x="398" y="223"/>
                  </a:cubicBezTo>
                  <a:cubicBezTo>
                    <a:pt x="422" y="182"/>
                    <a:pt x="398" y="134"/>
                    <a:pt x="358" y="118"/>
                  </a:cubicBezTo>
                  <a:lnTo>
                    <a:pt x="122" y="12"/>
                  </a:lnTo>
                  <a:cubicBezTo>
                    <a:pt x="109" y="4"/>
                    <a:pt x="96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44"/>
            <p:cNvSpPr/>
            <p:nvPr/>
          </p:nvSpPr>
          <p:spPr>
            <a:xfrm>
              <a:off x="3454450" y="3257125"/>
              <a:ext cx="10375" cy="8300"/>
            </a:xfrm>
            <a:custGeom>
              <a:avLst/>
              <a:gdLst/>
              <a:ahLst/>
              <a:cxnLst/>
              <a:rect l="l" t="t" r="r" b="b"/>
              <a:pathLst>
                <a:path w="415" h="332" extrusionOk="0">
                  <a:moveTo>
                    <a:pt x="94" y="0"/>
                  </a:moveTo>
                  <a:cubicBezTo>
                    <a:pt x="74" y="0"/>
                    <a:pt x="53" y="8"/>
                    <a:pt x="33" y="24"/>
                  </a:cubicBezTo>
                  <a:cubicBezTo>
                    <a:pt x="1" y="48"/>
                    <a:pt x="1" y="105"/>
                    <a:pt x="33" y="137"/>
                  </a:cubicBezTo>
                  <a:cubicBezTo>
                    <a:pt x="106" y="218"/>
                    <a:pt x="196" y="283"/>
                    <a:pt x="293" y="324"/>
                  </a:cubicBezTo>
                  <a:cubicBezTo>
                    <a:pt x="309" y="324"/>
                    <a:pt x="317" y="332"/>
                    <a:pt x="325" y="332"/>
                  </a:cubicBezTo>
                  <a:cubicBezTo>
                    <a:pt x="358" y="332"/>
                    <a:pt x="390" y="308"/>
                    <a:pt x="398" y="275"/>
                  </a:cubicBezTo>
                  <a:cubicBezTo>
                    <a:pt x="414" y="235"/>
                    <a:pt x="398" y="186"/>
                    <a:pt x="358" y="170"/>
                  </a:cubicBezTo>
                  <a:cubicBezTo>
                    <a:pt x="277" y="137"/>
                    <a:pt x="212" y="89"/>
                    <a:pt x="155" y="32"/>
                  </a:cubicBezTo>
                  <a:cubicBezTo>
                    <a:pt x="138" y="10"/>
                    <a:pt x="11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44"/>
            <p:cNvSpPr/>
            <p:nvPr/>
          </p:nvSpPr>
          <p:spPr>
            <a:xfrm>
              <a:off x="3456275" y="3249050"/>
              <a:ext cx="10975" cy="6850"/>
            </a:xfrm>
            <a:custGeom>
              <a:avLst/>
              <a:gdLst/>
              <a:ahLst/>
              <a:cxnLst/>
              <a:rect l="l" t="t" r="r" b="b"/>
              <a:pathLst>
                <a:path w="439" h="274" extrusionOk="0">
                  <a:moveTo>
                    <a:pt x="90" y="0"/>
                  </a:moveTo>
                  <a:cubicBezTo>
                    <a:pt x="59" y="0"/>
                    <a:pt x="29" y="17"/>
                    <a:pt x="17" y="47"/>
                  </a:cubicBezTo>
                  <a:cubicBezTo>
                    <a:pt x="1" y="87"/>
                    <a:pt x="17" y="136"/>
                    <a:pt x="58" y="152"/>
                  </a:cubicBezTo>
                  <a:lnTo>
                    <a:pt x="309" y="266"/>
                  </a:lnTo>
                  <a:cubicBezTo>
                    <a:pt x="317" y="274"/>
                    <a:pt x="333" y="274"/>
                    <a:pt x="341" y="274"/>
                  </a:cubicBezTo>
                  <a:cubicBezTo>
                    <a:pt x="374" y="274"/>
                    <a:pt x="406" y="258"/>
                    <a:pt x="414" y="225"/>
                  </a:cubicBezTo>
                  <a:cubicBezTo>
                    <a:pt x="439" y="185"/>
                    <a:pt x="414" y="136"/>
                    <a:pt x="374" y="120"/>
                  </a:cubicBezTo>
                  <a:lnTo>
                    <a:pt x="123" y="6"/>
                  </a:ln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44"/>
            <p:cNvSpPr/>
            <p:nvPr/>
          </p:nvSpPr>
          <p:spPr>
            <a:xfrm>
              <a:off x="3494400" y="3232950"/>
              <a:ext cx="16850" cy="7950"/>
            </a:xfrm>
            <a:custGeom>
              <a:avLst/>
              <a:gdLst/>
              <a:ahLst/>
              <a:cxnLst/>
              <a:rect l="l" t="t" r="r" b="b"/>
              <a:pathLst>
                <a:path w="674" h="318" extrusionOk="0">
                  <a:moveTo>
                    <a:pt x="93" y="0"/>
                  </a:moveTo>
                  <a:cubicBezTo>
                    <a:pt x="55" y="0"/>
                    <a:pt x="16" y="30"/>
                    <a:pt x="8" y="66"/>
                  </a:cubicBezTo>
                  <a:cubicBezTo>
                    <a:pt x="0" y="115"/>
                    <a:pt x="33" y="156"/>
                    <a:pt x="73" y="164"/>
                  </a:cubicBezTo>
                  <a:cubicBezTo>
                    <a:pt x="235" y="196"/>
                    <a:pt x="398" y="245"/>
                    <a:pt x="543" y="310"/>
                  </a:cubicBezTo>
                  <a:cubicBezTo>
                    <a:pt x="560" y="310"/>
                    <a:pt x="568" y="318"/>
                    <a:pt x="576" y="318"/>
                  </a:cubicBezTo>
                  <a:cubicBezTo>
                    <a:pt x="608" y="318"/>
                    <a:pt x="641" y="293"/>
                    <a:pt x="657" y="269"/>
                  </a:cubicBezTo>
                  <a:cubicBezTo>
                    <a:pt x="673" y="229"/>
                    <a:pt x="649" y="180"/>
                    <a:pt x="608" y="156"/>
                  </a:cubicBezTo>
                  <a:cubicBezTo>
                    <a:pt x="446" y="91"/>
                    <a:pt x="276" y="34"/>
                    <a:pt x="106" y="2"/>
                  </a:cubicBezTo>
                  <a:cubicBezTo>
                    <a:pt x="101" y="1"/>
                    <a:pt x="97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4"/>
            <p:cNvSpPr/>
            <p:nvPr/>
          </p:nvSpPr>
          <p:spPr>
            <a:xfrm>
              <a:off x="3503100" y="3246325"/>
              <a:ext cx="13825" cy="4925"/>
            </a:xfrm>
            <a:custGeom>
              <a:avLst/>
              <a:gdLst/>
              <a:ahLst/>
              <a:cxnLst/>
              <a:rect l="l" t="t" r="r" b="b"/>
              <a:pathLst>
                <a:path w="553" h="197" extrusionOk="0">
                  <a:moveTo>
                    <a:pt x="83" y="0"/>
                  </a:moveTo>
                  <a:cubicBezTo>
                    <a:pt x="42" y="0"/>
                    <a:pt x="9" y="31"/>
                    <a:pt x="9" y="75"/>
                  </a:cubicBezTo>
                  <a:cubicBezTo>
                    <a:pt x="1" y="115"/>
                    <a:pt x="33" y="156"/>
                    <a:pt x="82" y="156"/>
                  </a:cubicBezTo>
                  <a:lnTo>
                    <a:pt x="463" y="196"/>
                  </a:lnTo>
                  <a:lnTo>
                    <a:pt x="471" y="196"/>
                  </a:lnTo>
                  <a:cubicBezTo>
                    <a:pt x="512" y="196"/>
                    <a:pt x="544" y="164"/>
                    <a:pt x="552" y="123"/>
                  </a:cubicBezTo>
                  <a:cubicBezTo>
                    <a:pt x="552" y="75"/>
                    <a:pt x="520" y="42"/>
                    <a:pt x="479" y="34"/>
                  </a:cubicBezTo>
                  <a:lnTo>
                    <a:pt x="98" y="2"/>
                  </a:lnTo>
                  <a:cubicBezTo>
                    <a:pt x="93" y="1"/>
                    <a:pt x="88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4"/>
            <p:cNvSpPr/>
            <p:nvPr/>
          </p:nvSpPr>
          <p:spPr>
            <a:xfrm>
              <a:off x="3750000" y="2735975"/>
              <a:ext cx="7525" cy="12600"/>
            </a:xfrm>
            <a:custGeom>
              <a:avLst/>
              <a:gdLst/>
              <a:ahLst/>
              <a:cxnLst/>
              <a:rect l="l" t="t" r="r" b="b"/>
              <a:pathLst>
                <a:path w="301" h="504" extrusionOk="0">
                  <a:moveTo>
                    <a:pt x="207" y="1"/>
                  </a:moveTo>
                  <a:cubicBezTo>
                    <a:pt x="179" y="1"/>
                    <a:pt x="149" y="13"/>
                    <a:pt x="138" y="41"/>
                  </a:cubicBezTo>
                  <a:cubicBezTo>
                    <a:pt x="73" y="154"/>
                    <a:pt x="24" y="284"/>
                    <a:pt x="0" y="414"/>
                  </a:cubicBezTo>
                  <a:cubicBezTo>
                    <a:pt x="0" y="454"/>
                    <a:pt x="24" y="495"/>
                    <a:pt x="73" y="503"/>
                  </a:cubicBezTo>
                  <a:lnTo>
                    <a:pt x="81" y="503"/>
                  </a:lnTo>
                  <a:cubicBezTo>
                    <a:pt x="122" y="503"/>
                    <a:pt x="154" y="479"/>
                    <a:pt x="162" y="438"/>
                  </a:cubicBezTo>
                  <a:cubicBezTo>
                    <a:pt x="187" y="325"/>
                    <a:pt x="219" y="219"/>
                    <a:pt x="276" y="122"/>
                  </a:cubicBezTo>
                  <a:cubicBezTo>
                    <a:pt x="300" y="81"/>
                    <a:pt x="284" y="33"/>
                    <a:pt x="243" y="9"/>
                  </a:cubicBezTo>
                  <a:cubicBezTo>
                    <a:pt x="233" y="3"/>
                    <a:pt x="22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4"/>
            <p:cNvSpPr/>
            <p:nvPr/>
          </p:nvSpPr>
          <p:spPr>
            <a:xfrm>
              <a:off x="3760125" y="2736825"/>
              <a:ext cx="6925" cy="11325"/>
            </a:xfrm>
            <a:custGeom>
              <a:avLst/>
              <a:gdLst/>
              <a:ahLst/>
              <a:cxnLst/>
              <a:rect l="l" t="t" r="r" b="b"/>
              <a:pathLst>
                <a:path w="277" h="453" extrusionOk="0">
                  <a:moveTo>
                    <a:pt x="180" y="1"/>
                  </a:moveTo>
                  <a:cubicBezTo>
                    <a:pt x="148" y="1"/>
                    <a:pt x="118" y="19"/>
                    <a:pt x="106" y="56"/>
                  </a:cubicBezTo>
                  <a:cubicBezTo>
                    <a:pt x="65" y="153"/>
                    <a:pt x="33" y="250"/>
                    <a:pt x="9" y="356"/>
                  </a:cubicBezTo>
                  <a:cubicBezTo>
                    <a:pt x="0" y="404"/>
                    <a:pt x="25" y="445"/>
                    <a:pt x="73" y="453"/>
                  </a:cubicBezTo>
                  <a:lnTo>
                    <a:pt x="90" y="453"/>
                  </a:lnTo>
                  <a:cubicBezTo>
                    <a:pt x="122" y="453"/>
                    <a:pt x="163" y="429"/>
                    <a:pt x="171" y="388"/>
                  </a:cubicBezTo>
                  <a:cubicBezTo>
                    <a:pt x="187" y="299"/>
                    <a:pt x="219" y="202"/>
                    <a:pt x="252" y="112"/>
                  </a:cubicBezTo>
                  <a:cubicBezTo>
                    <a:pt x="276" y="72"/>
                    <a:pt x="252" y="23"/>
                    <a:pt x="211" y="7"/>
                  </a:cubicBezTo>
                  <a:cubicBezTo>
                    <a:pt x="201" y="3"/>
                    <a:pt x="191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4"/>
            <p:cNvSpPr/>
            <p:nvPr/>
          </p:nvSpPr>
          <p:spPr>
            <a:xfrm>
              <a:off x="3762350" y="2748425"/>
              <a:ext cx="8350" cy="15350"/>
            </a:xfrm>
            <a:custGeom>
              <a:avLst/>
              <a:gdLst/>
              <a:ahLst/>
              <a:cxnLst/>
              <a:rect l="l" t="t" r="r" b="b"/>
              <a:pathLst>
                <a:path w="334" h="614" extrusionOk="0">
                  <a:moveTo>
                    <a:pt x="238" y="1"/>
                  </a:moveTo>
                  <a:cubicBezTo>
                    <a:pt x="206" y="1"/>
                    <a:pt x="176" y="29"/>
                    <a:pt x="163" y="62"/>
                  </a:cubicBezTo>
                  <a:cubicBezTo>
                    <a:pt x="130" y="208"/>
                    <a:pt x="82" y="354"/>
                    <a:pt x="17" y="500"/>
                  </a:cubicBezTo>
                  <a:cubicBezTo>
                    <a:pt x="1" y="540"/>
                    <a:pt x="17" y="589"/>
                    <a:pt x="57" y="605"/>
                  </a:cubicBezTo>
                  <a:cubicBezTo>
                    <a:pt x="66" y="605"/>
                    <a:pt x="82" y="613"/>
                    <a:pt x="90" y="613"/>
                  </a:cubicBezTo>
                  <a:cubicBezTo>
                    <a:pt x="122" y="613"/>
                    <a:pt x="155" y="589"/>
                    <a:pt x="163" y="565"/>
                  </a:cubicBezTo>
                  <a:cubicBezTo>
                    <a:pt x="228" y="410"/>
                    <a:pt x="284" y="256"/>
                    <a:pt x="325" y="102"/>
                  </a:cubicBezTo>
                  <a:cubicBezTo>
                    <a:pt x="333" y="62"/>
                    <a:pt x="309" y="13"/>
                    <a:pt x="260" y="5"/>
                  </a:cubicBezTo>
                  <a:cubicBezTo>
                    <a:pt x="253" y="2"/>
                    <a:pt x="246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4"/>
            <p:cNvSpPr/>
            <p:nvPr/>
          </p:nvSpPr>
          <p:spPr>
            <a:xfrm>
              <a:off x="3750800" y="2760775"/>
              <a:ext cx="7925" cy="11500"/>
            </a:xfrm>
            <a:custGeom>
              <a:avLst/>
              <a:gdLst/>
              <a:ahLst/>
              <a:cxnLst/>
              <a:rect l="l" t="t" r="r" b="b"/>
              <a:pathLst>
                <a:path w="317" h="460" extrusionOk="0">
                  <a:moveTo>
                    <a:pt x="221" y="0"/>
                  </a:moveTo>
                  <a:cubicBezTo>
                    <a:pt x="194" y="0"/>
                    <a:pt x="170" y="13"/>
                    <a:pt x="155" y="38"/>
                  </a:cubicBezTo>
                  <a:cubicBezTo>
                    <a:pt x="82" y="127"/>
                    <a:pt x="33" y="249"/>
                    <a:pt x="9" y="362"/>
                  </a:cubicBezTo>
                  <a:cubicBezTo>
                    <a:pt x="1" y="403"/>
                    <a:pt x="25" y="443"/>
                    <a:pt x="65" y="452"/>
                  </a:cubicBezTo>
                  <a:cubicBezTo>
                    <a:pt x="74" y="460"/>
                    <a:pt x="82" y="460"/>
                    <a:pt x="90" y="460"/>
                  </a:cubicBezTo>
                  <a:cubicBezTo>
                    <a:pt x="122" y="460"/>
                    <a:pt x="146" y="443"/>
                    <a:pt x="163" y="419"/>
                  </a:cubicBezTo>
                  <a:cubicBezTo>
                    <a:pt x="187" y="379"/>
                    <a:pt x="211" y="322"/>
                    <a:pt x="228" y="265"/>
                  </a:cubicBezTo>
                  <a:cubicBezTo>
                    <a:pt x="252" y="208"/>
                    <a:pt x="276" y="152"/>
                    <a:pt x="292" y="119"/>
                  </a:cubicBezTo>
                  <a:cubicBezTo>
                    <a:pt x="317" y="87"/>
                    <a:pt x="301" y="38"/>
                    <a:pt x="268" y="14"/>
                  </a:cubicBezTo>
                  <a:cubicBezTo>
                    <a:pt x="253" y="5"/>
                    <a:pt x="237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4"/>
            <p:cNvSpPr/>
            <p:nvPr/>
          </p:nvSpPr>
          <p:spPr>
            <a:xfrm>
              <a:off x="3837750" y="2710275"/>
              <a:ext cx="7325" cy="10125"/>
            </a:xfrm>
            <a:custGeom>
              <a:avLst/>
              <a:gdLst/>
              <a:ahLst/>
              <a:cxnLst/>
              <a:rect l="l" t="t" r="r" b="b"/>
              <a:pathLst>
                <a:path w="293" h="405" extrusionOk="0">
                  <a:moveTo>
                    <a:pt x="195" y="1"/>
                  </a:moveTo>
                  <a:cubicBezTo>
                    <a:pt x="164" y="1"/>
                    <a:pt x="134" y="17"/>
                    <a:pt x="122" y="47"/>
                  </a:cubicBezTo>
                  <a:lnTo>
                    <a:pt x="17" y="291"/>
                  </a:lnTo>
                  <a:cubicBezTo>
                    <a:pt x="1" y="331"/>
                    <a:pt x="25" y="380"/>
                    <a:pt x="66" y="396"/>
                  </a:cubicBezTo>
                  <a:cubicBezTo>
                    <a:pt x="74" y="396"/>
                    <a:pt x="82" y="404"/>
                    <a:pt x="98" y="404"/>
                  </a:cubicBezTo>
                  <a:cubicBezTo>
                    <a:pt x="130" y="404"/>
                    <a:pt x="155" y="380"/>
                    <a:pt x="171" y="355"/>
                  </a:cubicBezTo>
                  <a:lnTo>
                    <a:pt x="276" y="112"/>
                  </a:lnTo>
                  <a:cubicBezTo>
                    <a:pt x="293" y="72"/>
                    <a:pt x="268" y="23"/>
                    <a:pt x="228" y="7"/>
                  </a:cubicBezTo>
                  <a:cubicBezTo>
                    <a:pt x="217" y="3"/>
                    <a:pt x="206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4"/>
            <p:cNvSpPr/>
            <p:nvPr/>
          </p:nvSpPr>
          <p:spPr>
            <a:xfrm>
              <a:off x="3843850" y="2709825"/>
              <a:ext cx="9325" cy="13000"/>
            </a:xfrm>
            <a:custGeom>
              <a:avLst/>
              <a:gdLst/>
              <a:ahLst/>
              <a:cxnLst/>
              <a:rect l="l" t="t" r="r" b="b"/>
              <a:pathLst>
                <a:path w="373" h="520" extrusionOk="0">
                  <a:moveTo>
                    <a:pt x="277" y="1"/>
                  </a:moveTo>
                  <a:cubicBezTo>
                    <a:pt x="248" y="1"/>
                    <a:pt x="222" y="13"/>
                    <a:pt x="211" y="41"/>
                  </a:cubicBezTo>
                  <a:lnTo>
                    <a:pt x="16" y="406"/>
                  </a:lnTo>
                  <a:cubicBezTo>
                    <a:pt x="0" y="446"/>
                    <a:pt x="16" y="495"/>
                    <a:pt x="57" y="511"/>
                  </a:cubicBezTo>
                  <a:cubicBezTo>
                    <a:pt x="65" y="519"/>
                    <a:pt x="81" y="519"/>
                    <a:pt x="89" y="519"/>
                  </a:cubicBezTo>
                  <a:cubicBezTo>
                    <a:pt x="122" y="519"/>
                    <a:pt x="146" y="503"/>
                    <a:pt x="162" y="479"/>
                  </a:cubicBezTo>
                  <a:lnTo>
                    <a:pt x="349" y="122"/>
                  </a:lnTo>
                  <a:cubicBezTo>
                    <a:pt x="373" y="82"/>
                    <a:pt x="357" y="33"/>
                    <a:pt x="316" y="9"/>
                  </a:cubicBezTo>
                  <a:cubicBezTo>
                    <a:pt x="303" y="3"/>
                    <a:pt x="290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44"/>
            <p:cNvSpPr/>
            <p:nvPr/>
          </p:nvSpPr>
          <p:spPr>
            <a:xfrm>
              <a:off x="3828425" y="2726100"/>
              <a:ext cx="8550" cy="9700"/>
            </a:xfrm>
            <a:custGeom>
              <a:avLst/>
              <a:gdLst/>
              <a:ahLst/>
              <a:cxnLst/>
              <a:rect l="l" t="t" r="r" b="b"/>
              <a:pathLst>
                <a:path w="342" h="388" extrusionOk="0">
                  <a:moveTo>
                    <a:pt x="245" y="1"/>
                  </a:moveTo>
                  <a:cubicBezTo>
                    <a:pt x="219" y="1"/>
                    <a:pt x="194" y="13"/>
                    <a:pt x="179" y="39"/>
                  </a:cubicBezTo>
                  <a:lnTo>
                    <a:pt x="25" y="266"/>
                  </a:lnTo>
                  <a:cubicBezTo>
                    <a:pt x="1" y="298"/>
                    <a:pt x="9" y="347"/>
                    <a:pt x="49" y="371"/>
                  </a:cubicBezTo>
                  <a:cubicBezTo>
                    <a:pt x="58" y="387"/>
                    <a:pt x="74" y="387"/>
                    <a:pt x="90" y="387"/>
                  </a:cubicBezTo>
                  <a:cubicBezTo>
                    <a:pt x="122" y="387"/>
                    <a:pt x="147" y="379"/>
                    <a:pt x="163" y="355"/>
                  </a:cubicBezTo>
                  <a:lnTo>
                    <a:pt x="309" y="128"/>
                  </a:lnTo>
                  <a:cubicBezTo>
                    <a:pt x="341" y="95"/>
                    <a:pt x="325" y="39"/>
                    <a:pt x="293" y="14"/>
                  </a:cubicBezTo>
                  <a:cubicBezTo>
                    <a:pt x="277" y="5"/>
                    <a:pt x="261" y="1"/>
                    <a:pt x="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44"/>
            <p:cNvSpPr/>
            <p:nvPr/>
          </p:nvSpPr>
          <p:spPr>
            <a:xfrm>
              <a:off x="3825800" y="2717575"/>
              <a:ext cx="8125" cy="9300"/>
            </a:xfrm>
            <a:custGeom>
              <a:avLst/>
              <a:gdLst/>
              <a:ahLst/>
              <a:cxnLst/>
              <a:rect l="l" t="t" r="r" b="b"/>
              <a:pathLst>
                <a:path w="325" h="372" extrusionOk="0">
                  <a:moveTo>
                    <a:pt x="228" y="0"/>
                  </a:moveTo>
                  <a:cubicBezTo>
                    <a:pt x="196" y="0"/>
                    <a:pt x="166" y="17"/>
                    <a:pt x="154" y="47"/>
                  </a:cubicBezTo>
                  <a:cubicBezTo>
                    <a:pt x="122" y="112"/>
                    <a:pt x="81" y="177"/>
                    <a:pt x="33" y="234"/>
                  </a:cubicBezTo>
                  <a:cubicBezTo>
                    <a:pt x="0" y="266"/>
                    <a:pt x="9" y="315"/>
                    <a:pt x="41" y="347"/>
                  </a:cubicBezTo>
                  <a:cubicBezTo>
                    <a:pt x="57" y="363"/>
                    <a:pt x="73" y="372"/>
                    <a:pt x="90" y="372"/>
                  </a:cubicBezTo>
                  <a:cubicBezTo>
                    <a:pt x="114" y="372"/>
                    <a:pt x="138" y="355"/>
                    <a:pt x="154" y="339"/>
                  </a:cubicBezTo>
                  <a:cubicBezTo>
                    <a:pt x="219" y="274"/>
                    <a:pt x="268" y="201"/>
                    <a:pt x="300" y="112"/>
                  </a:cubicBezTo>
                  <a:cubicBezTo>
                    <a:pt x="325" y="72"/>
                    <a:pt x="300" y="23"/>
                    <a:pt x="260" y="7"/>
                  </a:cubicBezTo>
                  <a:cubicBezTo>
                    <a:pt x="249" y="3"/>
                    <a:pt x="238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4"/>
            <p:cNvSpPr/>
            <p:nvPr/>
          </p:nvSpPr>
          <p:spPr>
            <a:xfrm>
              <a:off x="3814250" y="2731275"/>
              <a:ext cx="7925" cy="10600"/>
            </a:xfrm>
            <a:custGeom>
              <a:avLst/>
              <a:gdLst/>
              <a:ahLst/>
              <a:cxnLst/>
              <a:rect l="l" t="t" r="r" b="b"/>
              <a:pathLst>
                <a:path w="317" h="424" extrusionOk="0">
                  <a:moveTo>
                    <a:pt x="226" y="1"/>
                  </a:moveTo>
                  <a:cubicBezTo>
                    <a:pt x="204" y="1"/>
                    <a:pt x="184" y="9"/>
                    <a:pt x="171" y="26"/>
                  </a:cubicBezTo>
                  <a:cubicBezTo>
                    <a:pt x="98" y="115"/>
                    <a:pt x="41" y="213"/>
                    <a:pt x="8" y="318"/>
                  </a:cubicBezTo>
                  <a:cubicBezTo>
                    <a:pt x="0" y="359"/>
                    <a:pt x="25" y="407"/>
                    <a:pt x="65" y="415"/>
                  </a:cubicBezTo>
                  <a:cubicBezTo>
                    <a:pt x="73" y="415"/>
                    <a:pt x="81" y="424"/>
                    <a:pt x="89" y="424"/>
                  </a:cubicBezTo>
                  <a:cubicBezTo>
                    <a:pt x="122" y="424"/>
                    <a:pt x="154" y="399"/>
                    <a:pt x="171" y="359"/>
                  </a:cubicBezTo>
                  <a:cubicBezTo>
                    <a:pt x="195" y="278"/>
                    <a:pt x="235" y="197"/>
                    <a:pt x="292" y="132"/>
                  </a:cubicBezTo>
                  <a:cubicBezTo>
                    <a:pt x="316" y="99"/>
                    <a:pt x="316" y="51"/>
                    <a:pt x="284" y="18"/>
                  </a:cubicBezTo>
                  <a:cubicBezTo>
                    <a:pt x="265" y="7"/>
                    <a:pt x="245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44"/>
            <p:cNvSpPr/>
            <p:nvPr/>
          </p:nvSpPr>
          <p:spPr>
            <a:xfrm>
              <a:off x="3816875" y="2738650"/>
              <a:ext cx="7125" cy="9500"/>
            </a:xfrm>
            <a:custGeom>
              <a:avLst/>
              <a:gdLst/>
              <a:ahLst/>
              <a:cxnLst/>
              <a:rect l="l" t="t" r="r" b="b"/>
              <a:pathLst>
                <a:path w="285" h="380" extrusionOk="0">
                  <a:moveTo>
                    <a:pt x="195" y="1"/>
                  </a:moveTo>
                  <a:cubicBezTo>
                    <a:pt x="164" y="1"/>
                    <a:pt x="134" y="17"/>
                    <a:pt x="122" y="47"/>
                  </a:cubicBezTo>
                  <a:lnTo>
                    <a:pt x="17" y="266"/>
                  </a:lnTo>
                  <a:cubicBezTo>
                    <a:pt x="1" y="307"/>
                    <a:pt x="17" y="356"/>
                    <a:pt x="57" y="372"/>
                  </a:cubicBezTo>
                  <a:cubicBezTo>
                    <a:pt x="66" y="380"/>
                    <a:pt x="82" y="380"/>
                    <a:pt x="90" y="380"/>
                  </a:cubicBezTo>
                  <a:cubicBezTo>
                    <a:pt x="122" y="380"/>
                    <a:pt x="147" y="364"/>
                    <a:pt x="163" y="339"/>
                  </a:cubicBezTo>
                  <a:lnTo>
                    <a:pt x="268" y="112"/>
                  </a:lnTo>
                  <a:cubicBezTo>
                    <a:pt x="284" y="72"/>
                    <a:pt x="268" y="23"/>
                    <a:pt x="228" y="7"/>
                  </a:cubicBezTo>
                  <a:cubicBezTo>
                    <a:pt x="217" y="3"/>
                    <a:pt x="206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44"/>
            <p:cNvSpPr/>
            <p:nvPr/>
          </p:nvSpPr>
          <p:spPr>
            <a:xfrm>
              <a:off x="3822350" y="2741550"/>
              <a:ext cx="7725" cy="8850"/>
            </a:xfrm>
            <a:custGeom>
              <a:avLst/>
              <a:gdLst/>
              <a:ahLst/>
              <a:cxnLst/>
              <a:rect l="l" t="t" r="r" b="b"/>
              <a:pathLst>
                <a:path w="309" h="354" extrusionOk="0">
                  <a:moveTo>
                    <a:pt x="218" y="1"/>
                  </a:moveTo>
                  <a:cubicBezTo>
                    <a:pt x="190" y="1"/>
                    <a:pt x="163" y="15"/>
                    <a:pt x="147" y="37"/>
                  </a:cubicBezTo>
                  <a:lnTo>
                    <a:pt x="25" y="231"/>
                  </a:lnTo>
                  <a:cubicBezTo>
                    <a:pt x="1" y="264"/>
                    <a:pt x="17" y="321"/>
                    <a:pt x="49" y="345"/>
                  </a:cubicBezTo>
                  <a:cubicBezTo>
                    <a:pt x="65" y="353"/>
                    <a:pt x="82" y="353"/>
                    <a:pt x="98" y="353"/>
                  </a:cubicBezTo>
                  <a:cubicBezTo>
                    <a:pt x="122" y="353"/>
                    <a:pt x="147" y="337"/>
                    <a:pt x="163" y="313"/>
                  </a:cubicBezTo>
                  <a:lnTo>
                    <a:pt x="284" y="126"/>
                  </a:lnTo>
                  <a:cubicBezTo>
                    <a:pt x="309" y="86"/>
                    <a:pt x="292" y="37"/>
                    <a:pt x="260" y="13"/>
                  </a:cubicBezTo>
                  <a:cubicBezTo>
                    <a:pt x="247" y="4"/>
                    <a:pt x="232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4"/>
            <p:cNvSpPr/>
            <p:nvPr/>
          </p:nvSpPr>
          <p:spPr>
            <a:xfrm>
              <a:off x="3802500" y="2754475"/>
              <a:ext cx="6500" cy="7475"/>
            </a:xfrm>
            <a:custGeom>
              <a:avLst/>
              <a:gdLst/>
              <a:ahLst/>
              <a:cxnLst/>
              <a:rect l="l" t="t" r="r" b="b"/>
              <a:pathLst>
                <a:path w="260" h="299" extrusionOk="0">
                  <a:moveTo>
                    <a:pt x="170" y="0"/>
                  </a:moveTo>
                  <a:cubicBezTo>
                    <a:pt x="139" y="0"/>
                    <a:pt x="107" y="17"/>
                    <a:pt x="89" y="47"/>
                  </a:cubicBezTo>
                  <a:lnTo>
                    <a:pt x="24" y="177"/>
                  </a:lnTo>
                  <a:cubicBezTo>
                    <a:pt x="0" y="217"/>
                    <a:pt x="16" y="266"/>
                    <a:pt x="57" y="290"/>
                  </a:cubicBezTo>
                  <a:cubicBezTo>
                    <a:pt x="73" y="298"/>
                    <a:pt x="81" y="298"/>
                    <a:pt x="97" y="298"/>
                  </a:cubicBezTo>
                  <a:cubicBezTo>
                    <a:pt x="122" y="298"/>
                    <a:pt x="154" y="282"/>
                    <a:pt x="170" y="250"/>
                  </a:cubicBezTo>
                  <a:lnTo>
                    <a:pt x="235" y="120"/>
                  </a:lnTo>
                  <a:cubicBezTo>
                    <a:pt x="259" y="79"/>
                    <a:pt x="243" y="31"/>
                    <a:pt x="203" y="6"/>
                  </a:cubicBezTo>
                  <a:cubicBezTo>
                    <a:pt x="192" y="2"/>
                    <a:pt x="18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4"/>
            <p:cNvSpPr/>
            <p:nvPr/>
          </p:nvSpPr>
          <p:spPr>
            <a:xfrm>
              <a:off x="3888425" y="2766500"/>
              <a:ext cx="9350" cy="12675"/>
            </a:xfrm>
            <a:custGeom>
              <a:avLst/>
              <a:gdLst/>
              <a:ahLst/>
              <a:cxnLst/>
              <a:rect l="l" t="t" r="r" b="b"/>
              <a:pathLst>
                <a:path w="374" h="507" extrusionOk="0">
                  <a:moveTo>
                    <a:pt x="285" y="0"/>
                  </a:moveTo>
                  <a:cubicBezTo>
                    <a:pt x="256" y="0"/>
                    <a:pt x="228" y="17"/>
                    <a:pt x="212" y="44"/>
                  </a:cubicBezTo>
                  <a:lnTo>
                    <a:pt x="25" y="385"/>
                  </a:lnTo>
                  <a:cubicBezTo>
                    <a:pt x="1" y="425"/>
                    <a:pt x="17" y="474"/>
                    <a:pt x="57" y="498"/>
                  </a:cubicBezTo>
                  <a:cubicBezTo>
                    <a:pt x="66" y="506"/>
                    <a:pt x="82" y="506"/>
                    <a:pt x="98" y="506"/>
                  </a:cubicBezTo>
                  <a:cubicBezTo>
                    <a:pt x="122" y="506"/>
                    <a:pt x="155" y="490"/>
                    <a:pt x="163" y="466"/>
                  </a:cubicBezTo>
                  <a:lnTo>
                    <a:pt x="357" y="117"/>
                  </a:lnTo>
                  <a:cubicBezTo>
                    <a:pt x="374" y="85"/>
                    <a:pt x="366" y="28"/>
                    <a:pt x="325" y="12"/>
                  </a:cubicBezTo>
                  <a:cubicBezTo>
                    <a:pt x="312" y="4"/>
                    <a:pt x="298" y="0"/>
                    <a:pt x="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4"/>
            <p:cNvSpPr/>
            <p:nvPr/>
          </p:nvSpPr>
          <p:spPr>
            <a:xfrm>
              <a:off x="3897150" y="2775500"/>
              <a:ext cx="7525" cy="12175"/>
            </a:xfrm>
            <a:custGeom>
              <a:avLst/>
              <a:gdLst/>
              <a:ahLst/>
              <a:cxnLst/>
              <a:rect l="l" t="t" r="r" b="b"/>
              <a:pathLst>
                <a:path w="301" h="487" extrusionOk="0">
                  <a:moveTo>
                    <a:pt x="208" y="0"/>
                  </a:moveTo>
                  <a:cubicBezTo>
                    <a:pt x="187" y="0"/>
                    <a:pt x="167" y="9"/>
                    <a:pt x="154" y="25"/>
                  </a:cubicBezTo>
                  <a:cubicBezTo>
                    <a:pt x="57" y="130"/>
                    <a:pt x="0" y="268"/>
                    <a:pt x="8" y="406"/>
                  </a:cubicBezTo>
                  <a:cubicBezTo>
                    <a:pt x="8" y="454"/>
                    <a:pt x="41" y="487"/>
                    <a:pt x="90" y="487"/>
                  </a:cubicBezTo>
                  <a:cubicBezTo>
                    <a:pt x="138" y="487"/>
                    <a:pt x="171" y="446"/>
                    <a:pt x="171" y="406"/>
                  </a:cubicBezTo>
                  <a:cubicBezTo>
                    <a:pt x="163" y="309"/>
                    <a:pt x="203" y="211"/>
                    <a:pt x="268" y="138"/>
                  </a:cubicBezTo>
                  <a:cubicBezTo>
                    <a:pt x="300" y="106"/>
                    <a:pt x="300" y="57"/>
                    <a:pt x="268" y="25"/>
                  </a:cubicBezTo>
                  <a:cubicBezTo>
                    <a:pt x="252" y="9"/>
                    <a:pt x="229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4"/>
            <p:cNvSpPr/>
            <p:nvPr/>
          </p:nvSpPr>
          <p:spPr>
            <a:xfrm>
              <a:off x="3898350" y="2791350"/>
              <a:ext cx="6725" cy="10125"/>
            </a:xfrm>
            <a:custGeom>
              <a:avLst/>
              <a:gdLst/>
              <a:ahLst/>
              <a:cxnLst/>
              <a:rect l="l" t="t" r="r" b="b"/>
              <a:pathLst>
                <a:path w="269" h="405" extrusionOk="0">
                  <a:moveTo>
                    <a:pt x="184" y="1"/>
                  </a:moveTo>
                  <a:cubicBezTo>
                    <a:pt x="156" y="1"/>
                    <a:pt x="124" y="17"/>
                    <a:pt x="106" y="47"/>
                  </a:cubicBezTo>
                  <a:cubicBezTo>
                    <a:pt x="66" y="129"/>
                    <a:pt x="33" y="218"/>
                    <a:pt x="17" y="307"/>
                  </a:cubicBezTo>
                  <a:cubicBezTo>
                    <a:pt x="1" y="347"/>
                    <a:pt x="33" y="396"/>
                    <a:pt x="74" y="404"/>
                  </a:cubicBezTo>
                  <a:lnTo>
                    <a:pt x="90" y="404"/>
                  </a:lnTo>
                  <a:cubicBezTo>
                    <a:pt x="131" y="404"/>
                    <a:pt x="163" y="380"/>
                    <a:pt x="171" y="339"/>
                  </a:cubicBezTo>
                  <a:cubicBezTo>
                    <a:pt x="187" y="266"/>
                    <a:pt x="212" y="185"/>
                    <a:pt x="252" y="120"/>
                  </a:cubicBezTo>
                  <a:cubicBezTo>
                    <a:pt x="269" y="80"/>
                    <a:pt x="252" y="31"/>
                    <a:pt x="212" y="7"/>
                  </a:cubicBezTo>
                  <a:cubicBezTo>
                    <a:pt x="203" y="3"/>
                    <a:pt x="194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4"/>
            <p:cNvSpPr/>
            <p:nvPr/>
          </p:nvSpPr>
          <p:spPr>
            <a:xfrm>
              <a:off x="3887625" y="2789250"/>
              <a:ext cx="7125" cy="10000"/>
            </a:xfrm>
            <a:custGeom>
              <a:avLst/>
              <a:gdLst/>
              <a:ahLst/>
              <a:cxnLst/>
              <a:rect l="l" t="t" r="r" b="b"/>
              <a:pathLst>
                <a:path w="285" h="400" extrusionOk="0">
                  <a:moveTo>
                    <a:pt x="190" y="0"/>
                  </a:moveTo>
                  <a:cubicBezTo>
                    <a:pt x="154" y="0"/>
                    <a:pt x="121" y="30"/>
                    <a:pt x="114" y="67"/>
                  </a:cubicBezTo>
                  <a:cubicBezTo>
                    <a:pt x="106" y="140"/>
                    <a:pt x="73" y="213"/>
                    <a:pt x="25" y="269"/>
                  </a:cubicBezTo>
                  <a:cubicBezTo>
                    <a:pt x="0" y="310"/>
                    <a:pt x="8" y="358"/>
                    <a:pt x="41" y="383"/>
                  </a:cubicBezTo>
                  <a:cubicBezTo>
                    <a:pt x="57" y="399"/>
                    <a:pt x="73" y="399"/>
                    <a:pt x="89" y="399"/>
                  </a:cubicBezTo>
                  <a:cubicBezTo>
                    <a:pt x="114" y="399"/>
                    <a:pt x="138" y="391"/>
                    <a:pt x="154" y="375"/>
                  </a:cubicBezTo>
                  <a:cubicBezTo>
                    <a:pt x="219" y="294"/>
                    <a:pt x="260" y="196"/>
                    <a:pt x="276" y="91"/>
                  </a:cubicBezTo>
                  <a:cubicBezTo>
                    <a:pt x="284" y="50"/>
                    <a:pt x="252" y="10"/>
                    <a:pt x="203" y="2"/>
                  </a:cubicBezTo>
                  <a:cubicBezTo>
                    <a:pt x="199" y="1"/>
                    <a:pt x="195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44"/>
            <p:cNvSpPr/>
            <p:nvPr/>
          </p:nvSpPr>
          <p:spPr>
            <a:xfrm>
              <a:off x="3884175" y="2781500"/>
              <a:ext cx="8525" cy="11450"/>
            </a:xfrm>
            <a:custGeom>
              <a:avLst/>
              <a:gdLst/>
              <a:ahLst/>
              <a:cxnLst/>
              <a:rect l="l" t="t" r="r" b="b"/>
              <a:pathLst>
                <a:path w="341" h="458" extrusionOk="0">
                  <a:moveTo>
                    <a:pt x="244" y="0"/>
                  </a:moveTo>
                  <a:cubicBezTo>
                    <a:pt x="216" y="0"/>
                    <a:pt x="190" y="17"/>
                    <a:pt x="179" y="44"/>
                  </a:cubicBezTo>
                  <a:lnTo>
                    <a:pt x="25" y="336"/>
                  </a:lnTo>
                  <a:cubicBezTo>
                    <a:pt x="0" y="377"/>
                    <a:pt x="17" y="425"/>
                    <a:pt x="57" y="441"/>
                  </a:cubicBezTo>
                  <a:cubicBezTo>
                    <a:pt x="65" y="450"/>
                    <a:pt x="82" y="458"/>
                    <a:pt x="90" y="458"/>
                  </a:cubicBezTo>
                  <a:cubicBezTo>
                    <a:pt x="122" y="458"/>
                    <a:pt x="146" y="441"/>
                    <a:pt x="163" y="409"/>
                  </a:cubicBezTo>
                  <a:lnTo>
                    <a:pt x="317" y="117"/>
                  </a:lnTo>
                  <a:cubicBezTo>
                    <a:pt x="341" y="77"/>
                    <a:pt x="325" y="28"/>
                    <a:pt x="284" y="12"/>
                  </a:cubicBezTo>
                  <a:cubicBezTo>
                    <a:pt x="271" y="4"/>
                    <a:pt x="257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44"/>
            <p:cNvSpPr/>
            <p:nvPr/>
          </p:nvSpPr>
          <p:spPr>
            <a:xfrm>
              <a:off x="3905650" y="2778000"/>
              <a:ext cx="6725" cy="10500"/>
            </a:xfrm>
            <a:custGeom>
              <a:avLst/>
              <a:gdLst/>
              <a:ahLst/>
              <a:cxnLst/>
              <a:rect l="l" t="t" r="r" b="b"/>
              <a:pathLst>
                <a:path w="269" h="420" extrusionOk="0">
                  <a:moveTo>
                    <a:pt x="177" y="1"/>
                  </a:moveTo>
                  <a:cubicBezTo>
                    <a:pt x="144" y="1"/>
                    <a:pt x="111" y="23"/>
                    <a:pt x="98" y="54"/>
                  </a:cubicBezTo>
                  <a:lnTo>
                    <a:pt x="17" y="314"/>
                  </a:lnTo>
                  <a:cubicBezTo>
                    <a:pt x="1" y="363"/>
                    <a:pt x="25" y="403"/>
                    <a:pt x="66" y="419"/>
                  </a:cubicBezTo>
                  <a:lnTo>
                    <a:pt x="90" y="419"/>
                  </a:lnTo>
                  <a:cubicBezTo>
                    <a:pt x="122" y="419"/>
                    <a:pt x="155" y="403"/>
                    <a:pt x="171" y="371"/>
                  </a:cubicBezTo>
                  <a:lnTo>
                    <a:pt x="252" y="111"/>
                  </a:lnTo>
                  <a:cubicBezTo>
                    <a:pt x="268" y="71"/>
                    <a:pt x="244" y="22"/>
                    <a:pt x="204" y="6"/>
                  </a:cubicBezTo>
                  <a:cubicBezTo>
                    <a:pt x="195" y="2"/>
                    <a:pt x="186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4"/>
            <p:cNvSpPr/>
            <p:nvPr/>
          </p:nvSpPr>
          <p:spPr>
            <a:xfrm>
              <a:off x="3903625" y="2762100"/>
              <a:ext cx="6925" cy="9375"/>
            </a:xfrm>
            <a:custGeom>
              <a:avLst/>
              <a:gdLst/>
              <a:ahLst/>
              <a:cxnLst/>
              <a:rect l="l" t="t" r="r" b="b"/>
              <a:pathLst>
                <a:path w="277" h="375" extrusionOk="0">
                  <a:moveTo>
                    <a:pt x="191" y="0"/>
                  </a:moveTo>
                  <a:cubicBezTo>
                    <a:pt x="155" y="0"/>
                    <a:pt x="122" y="30"/>
                    <a:pt x="114" y="66"/>
                  </a:cubicBezTo>
                  <a:cubicBezTo>
                    <a:pt x="98" y="131"/>
                    <a:pt x="66" y="188"/>
                    <a:pt x="25" y="236"/>
                  </a:cubicBezTo>
                  <a:cubicBezTo>
                    <a:pt x="1" y="277"/>
                    <a:pt x="1" y="326"/>
                    <a:pt x="41" y="358"/>
                  </a:cubicBezTo>
                  <a:cubicBezTo>
                    <a:pt x="49" y="366"/>
                    <a:pt x="74" y="374"/>
                    <a:pt x="90" y="374"/>
                  </a:cubicBezTo>
                  <a:cubicBezTo>
                    <a:pt x="114" y="374"/>
                    <a:pt x="139" y="366"/>
                    <a:pt x="155" y="342"/>
                  </a:cubicBezTo>
                  <a:cubicBezTo>
                    <a:pt x="212" y="277"/>
                    <a:pt x="252" y="188"/>
                    <a:pt x="268" y="99"/>
                  </a:cubicBezTo>
                  <a:cubicBezTo>
                    <a:pt x="276" y="58"/>
                    <a:pt x="252" y="18"/>
                    <a:pt x="203" y="1"/>
                  </a:cubicBezTo>
                  <a:cubicBezTo>
                    <a:pt x="199" y="0"/>
                    <a:pt x="195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4"/>
            <p:cNvSpPr/>
            <p:nvPr/>
          </p:nvSpPr>
          <p:spPr>
            <a:xfrm>
              <a:off x="3896950" y="2756150"/>
              <a:ext cx="8525" cy="11275"/>
            </a:xfrm>
            <a:custGeom>
              <a:avLst/>
              <a:gdLst/>
              <a:ahLst/>
              <a:cxnLst/>
              <a:rect l="l" t="t" r="r" b="b"/>
              <a:pathLst>
                <a:path w="341" h="451" extrusionOk="0">
                  <a:moveTo>
                    <a:pt x="244" y="1"/>
                  </a:moveTo>
                  <a:cubicBezTo>
                    <a:pt x="216" y="1"/>
                    <a:pt x="190" y="17"/>
                    <a:pt x="179" y="45"/>
                  </a:cubicBezTo>
                  <a:lnTo>
                    <a:pt x="25" y="337"/>
                  </a:lnTo>
                  <a:cubicBezTo>
                    <a:pt x="0" y="377"/>
                    <a:pt x="16" y="426"/>
                    <a:pt x="57" y="442"/>
                  </a:cubicBezTo>
                  <a:cubicBezTo>
                    <a:pt x="65" y="450"/>
                    <a:pt x="81" y="450"/>
                    <a:pt x="89" y="450"/>
                  </a:cubicBezTo>
                  <a:cubicBezTo>
                    <a:pt x="122" y="450"/>
                    <a:pt x="154" y="434"/>
                    <a:pt x="162" y="410"/>
                  </a:cubicBezTo>
                  <a:lnTo>
                    <a:pt x="316" y="118"/>
                  </a:lnTo>
                  <a:cubicBezTo>
                    <a:pt x="341" y="77"/>
                    <a:pt x="325" y="29"/>
                    <a:pt x="284" y="12"/>
                  </a:cubicBezTo>
                  <a:cubicBezTo>
                    <a:pt x="271" y="4"/>
                    <a:pt x="257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4"/>
            <p:cNvSpPr/>
            <p:nvPr/>
          </p:nvSpPr>
          <p:spPr>
            <a:xfrm>
              <a:off x="3648650" y="3044950"/>
              <a:ext cx="71575" cy="70900"/>
            </a:xfrm>
            <a:custGeom>
              <a:avLst/>
              <a:gdLst/>
              <a:ahLst/>
              <a:cxnLst/>
              <a:rect l="l" t="t" r="r" b="b"/>
              <a:pathLst>
                <a:path w="2863" h="2836" extrusionOk="0">
                  <a:moveTo>
                    <a:pt x="2771" y="1"/>
                  </a:moveTo>
                  <a:cubicBezTo>
                    <a:pt x="2738" y="1"/>
                    <a:pt x="2705" y="22"/>
                    <a:pt x="2692" y="54"/>
                  </a:cubicBezTo>
                  <a:cubicBezTo>
                    <a:pt x="2497" y="614"/>
                    <a:pt x="2068" y="1019"/>
                    <a:pt x="1606" y="1441"/>
                  </a:cubicBezTo>
                  <a:cubicBezTo>
                    <a:pt x="1346" y="1684"/>
                    <a:pt x="1079" y="1927"/>
                    <a:pt x="860" y="2203"/>
                  </a:cubicBezTo>
                  <a:lnTo>
                    <a:pt x="989" y="1652"/>
                  </a:lnTo>
                  <a:cubicBezTo>
                    <a:pt x="997" y="1619"/>
                    <a:pt x="981" y="1579"/>
                    <a:pt x="949" y="1562"/>
                  </a:cubicBezTo>
                  <a:cubicBezTo>
                    <a:pt x="937" y="1557"/>
                    <a:pt x="925" y="1554"/>
                    <a:pt x="912" y="1554"/>
                  </a:cubicBezTo>
                  <a:cubicBezTo>
                    <a:pt x="890" y="1554"/>
                    <a:pt x="867" y="1563"/>
                    <a:pt x="852" y="1579"/>
                  </a:cubicBezTo>
                  <a:cubicBezTo>
                    <a:pt x="535" y="1927"/>
                    <a:pt x="260" y="2308"/>
                    <a:pt x="25" y="2714"/>
                  </a:cubicBezTo>
                  <a:cubicBezTo>
                    <a:pt x="0" y="2746"/>
                    <a:pt x="16" y="2803"/>
                    <a:pt x="49" y="2819"/>
                  </a:cubicBezTo>
                  <a:cubicBezTo>
                    <a:pt x="65" y="2827"/>
                    <a:pt x="81" y="2835"/>
                    <a:pt x="98" y="2835"/>
                  </a:cubicBezTo>
                  <a:cubicBezTo>
                    <a:pt x="122" y="2835"/>
                    <a:pt x="146" y="2819"/>
                    <a:pt x="162" y="2795"/>
                  </a:cubicBezTo>
                  <a:cubicBezTo>
                    <a:pt x="341" y="2495"/>
                    <a:pt x="535" y="2211"/>
                    <a:pt x="754" y="1943"/>
                  </a:cubicBezTo>
                  <a:lnTo>
                    <a:pt x="754" y="1943"/>
                  </a:lnTo>
                  <a:lnTo>
                    <a:pt x="608" y="2584"/>
                  </a:lnTo>
                  <a:cubicBezTo>
                    <a:pt x="600" y="2616"/>
                    <a:pt x="616" y="2657"/>
                    <a:pt x="657" y="2673"/>
                  </a:cubicBezTo>
                  <a:cubicBezTo>
                    <a:pt x="668" y="2678"/>
                    <a:pt x="679" y="2680"/>
                    <a:pt x="689" y="2680"/>
                  </a:cubicBezTo>
                  <a:cubicBezTo>
                    <a:pt x="717" y="2680"/>
                    <a:pt x="742" y="2664"/>
                    <a:pt x="754" y="2641"/>
                  </a:cubicBezTo>
                  <a:cubicBezTo>
                    <a:pt x="997" y="2227"/>
                    <a:pt x="1362" y="1887"/>
                    <a:pt x="1711" y="1562"/>
                  </a:cubicBezTo>
                  <a:cubicBezTo>
                    <a:pt x="2173" y="1141"/>
                    <a:pt x="2635" y="703"/>
                    <a:pt x="2846" y="111"/>
                  </a:cubicBezTo>
                  <a:cubicBezTo>
                    <a:pt x="2862" y="71"/>
                    <a:pt x="2838" y="22"/>
                    <a:pt x="2797" y="6"/>
                  </a:cubicBezTo>
                  <a:cubicBezTo>
                    <a:pt x="2789" y="2"/>
                    <a:pt x="2780" y="1"/>
                    <a:pt x="2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4"/>
            <p:cNvSpPr/>
            <p:nvPr/>
          </p:nvSpPr>
          <p:spPr>
            <a:xfrm>
              <a:off x="3727300" y="2950700"/>
              <a:ext cx="8725" cy="9875"/>
            </a:xfrm>
            <a:custGeom>
              <a:avLst/>
              <a:gdLst/>
              <a:ahLst/>
              <a:cxnLst/>
              <a:rect l="l" t="t" r="r" b="b"/>
              <a:pathLst>
                <a:path w="349" h="395" extrusionOk="0">
                  <a:moveTo>
                    <a:pt x="256" y="0"/>
                  </a:moveTo>
                  <a:cubicBezTo>
                    <a:pt x="230" y="0"/>
                    <a:pt x="202" y="13"/>
                    <a:pt x="187" y="38"/>
                  </a:cubicBezTo>
                  <a:lnTo>
                    <a:pt x="24" y="265"/>
                  </a:lnTo>
                  <a:cubicBezTo>
                    <a:pt x="0" y="306"/>
                    <a:pt x="8" y="354"/>
                    <a:pt x="49" y="379"/>
                  </a:cubicBezTo>
                  <a:cubicBezTo>
                    <a:pt x="65" y="387"/>
                    <a:pt x="81" y="395"/>
                    <a:pt x="97" y="395"/>
                  </a:cubicBezTo>
                  <a:cubicBezTo>
                    <a:pt x="122" y="395"/>
                    <a:pt x="146" y="379"/>
                    <a:pt x="162" y="362"/>
                  </a:cubicBezTo>
                  <a:lnTo>
                    <a:pt x="324" y="127"/>
                  </a:lnTo>
                  <a:cubicBezTo>
                    <a:pt x="349" y="87"/>
                    <a:pt x="341" y="38"/>
                    <a:pt x="300" y="14"/>
                  </a:cubicBezTo>
                  <a:cubicBezTo>
                    <a:pt x="288" y="5"/>
                    <a:pt x="272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4"/>
            <p:cNvSpPr/>
            <p:nvPr/>
          </p:nvSpPr>
          <p:spPr>
            <a:xfrm>
              <a:off x="3736200" y="2956550"/>
              <a:ext cx="9975" cy="9900"/>
            </a:xfrm>
            <a:custGeom>
              <a:avLst/>
              <a:gdLst/>
              <a:ahLst/>
              <a:cxnLst/>
              <a:rect l="l" t="t" r="r" b="b"/>
              <a:pathLst>
                <a:path w="399" h="396" extrusionOk="0">
                  <a:moveTo>
                    <a:pt x="308" y="1"/>
                  </a:moveTo>
                  <a:cubicBezTo>
                    <a:pt x="282" y="1"/>
                    <a:pt x="259" y="11"/>
                    <a:pt x="244" y="31"/>
                  </a:cubicBezTo>
                  <a:cubicBezTo>
                    <a:pt x="187" y="112"/>
                    <a:pt x="122" y="185"/>
                    <a:pt x="41" y="250"/>
                  </a:cubicBezTo>
                  <a:cubicBezTo>
                    <a:pt x="9" y="274"/>
                    <a:pt x="1" y="331"/>
                    <a:pt x="33" y="363"/>
                  </a:cubicBezTo>
                  <a:cubicBezTo>
                    <a:pt x="49" y="380"/>
                    <a:pt x="74" y="396"/>
                    <a:pt x="98" y="396"/>
                  </a:cubicBezTo>
                  <a:cubicBezTo>
                    <a:pt x="114" y="396"/>
                    <a:pt x="131" y="388"/>
                    <a:pt x="147" y="372"/>
                  </a:cubicBezTo>
                  <a:cubicBezTo>
                    <a:pt x="236" y="307"/>
                    <a:pt x="309" y="218"/>
                    <a:pt x="374" y="128"/>
                  </a:cubicBezTo>
                  <a:cubicBezTo>
                    <a:pt x="398" y="88"/>
                    <a:pt x="390" y="39"/>
                    <a:pt x="358" y="15"/>
                  </a:cubicBezTo>
                  <a:cubicBezTo>
                    <a:pt x="342" y="5"/>
                    <a:pt x="324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4"/>
            <p:cNvSpPr/>
            <p:nvPr/>
          </p:nvSpPr>
          <p:spPr>
            <a:xfrm>
              <a:off x="3721625" y="2939050"/>
              <a:ext cx="11150" cy="11200"/>
            </a:xfrm>
            <a:custGeom>
              <a:avLst/>
              <a:gdLst/>
              <a:ahLst/>
              <a:cxnLst/>
              <a:rect l="l" t="t" r="r" b="b"/>
              <a:pathLst>
                <a:path w="446" h="448" extrusionOk="0">
                  <a:moveTo>
                    <a:pt x="353" y="0"/>
                  </a:moveTo>
                  <a:cubicBezTo>
                    <a:pt x="331" y="0"/>
                    <a:pt x="309" y="8"/>
                    <a:pt x="292" y="26"/>
                  </a:cubicBezTo>
                  <a:lnTo>
                    <a:pt x="24" y="309"/>
                  </a:lnTo>
                  <a:cubicBezTo>
                    <a:pt x="0" y="342"/>
                    <a:pt x="0" y="399"/>
                    <a:pt x="32" y="431"/>
                  </a:cubicBezTo>
                  <a:cubicBezTo>
                    <a:pt x="49" y="439"/>
                    <a:pt x="65" y="447"/>
                    <a:pt x="89" y="447"/>
                  </a:cubicBezTo>
                  <a:cubicBezTo>
                    <a:pt x="105" y="447"/>
                    <a:pt x="130" y="439"/>
                    <a:pt x="146" y="423"/>
                  </a:cubicBezTo>
                  <a:lnTo>
                    <a:pt x="414" y="131"/>
                  </a:lnTo>
                  <a:cubicBezTo>
                    <a:pt x="446" y="99"/>
                    <a:pt x="438" y="50"/>
                    <a:pt x="405" y="18"/>
                  </a:cubicBezTo>
                  <a:cubicBezTo>
                    <a:pt x="390" y="6"/>
                    <a:pt x="372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4"/>
            <p:cNvSpPr/>
            <p:nvPr/>
          </p:nvSpPr>
          <p:spPr>
            <a:xfrm>
              <a:off x="3739850" y="29328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275" y="0"/>
                  </a:moveTo>
                  <a:cubicBezTo>
                    <a:pt x="250" y="0"/>
                    <a:pt x="226" y="11"/>
                    <a:pt x="212" y="30"/>
                  </a:cubicBezTo>
                  <a:lnTo>
                    <a:pt x="25" y="266"/>
                  </a:lnTo>
                  <a:cubicBezTo>
                    <a:pt x="1" y="298"/>
                    <a:pt x="9" y="347"/>
                    <a:pt x="41" y="379"/>
                  </a:cubicBezTo>
                  <a:cubicBezTo>
                    <a:pt x="57" y="387"/>
                    <a:pt x="74" y="395"/>
                    <a:pt x="90" y="395"/>
                  </a:cubicBezTo>
                  <a:cubicBezTo>
                    <a:pt x="114" y="395"/>
                    <a:pt x="139" y="387"/>
                    <a:pt x="155" y="363"/>
                  </a:cubicBezTo>
                  <a:lnTo>
                    <a:pt x="333" y="136"/>
                  </a:lnTo>
                  <a:cubicBezTo>
                    <a:pt x="366" y="95"/>
                    <a:pt x="357" y="47"/>
                    <a:pt x="325" y="14"/>
                  </a:cubicBezTo>
                  <a:cubicBezTo>
                    <a:pt x="309" y="5"/>
                    <a:pt x="292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4"/>
            <p:cNvSpPr/>
            <p:nvPr/>
          </p:nvSpPr>
          <p:spPr>
            <a:xfrm>
              <a:off x="3748375" y="2937750"/>
              <a:ext cx="10350" cy="10275"/>
            </a:xfrm>
            <a:custGeom>
              <a:avLst/>
              <a:gdLst/>
              <a:ahLst/>
              <a:cxnLst/>
              <a:rect l="l" t="t" r="r" b="b"/>
              <a:pathLst>
                <a:path w="414" h="411" extrusionOk="0">
                  <a:moveTo>
                    <a:pt x="329" y="0"/>
                  </a:moveTo>
                  <a:cubicBezTo>
                    <a:pt x="304" y="0"/>
                    <a:pt x="278" y="11"/>
                    <a:pt x="260" y="29"/>
                  </a:cubicBezTo>
                  <a:lnTo>
                    <a:pt x="33" y="280"/>
                  </a:lnTo>
                  <a:cubicBezTo>
                    <a:pt x="0" y="313"/>
                    <a:pt x="0" y="361"/>
                    <a:pt x="33" y="394"/>
                  </a:cubicBezTo>
                  <a:cubicBezTo>
                    <a:pt x="49" y="402"/>
                    <a:pt x="73" y="410"/>
                    <a:pt x="89" y="410"/>
                  </a:cubicBezTo>
                  <a:cubicBezTo>
                    <a:pt x="114" y="410"/>
                    <a:pt x="138" y="402"/>
                    <a:pt x="146" y="386"/>
                  </a:cubicBezTo>
                  <a:lnTo>
                    <a:pt x="381" y="134"/>
                  </a:lnTo>
                  <a:cubicBezTo>
                    <a:pt x="414" y="102"/>
                    <a:pt x="414" y="53"/>
                    <a:pt x="381" y="21"/>
                  </a:cubicBezTo>
                  <a:cubicBezTo>
                    <a:pt x="367" y="7"/>
                    <a:pt x="348" y="0"/>
                    <a:pt x="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4"/>
            <p:cNvSpPr/>
            <p:nvPr/>
          </p:nvSpPr>
          <p:spPr>
            <a:xfrm>
              <a:off x="3732350" y="2921275"/>
              <a:ext cx="10775" cy="11550"/>
            </a:xfrm>
            <a:custGeom>
              <a:avLst/>
              <a:gdLst/>
              <a:ahLst/>
              <a:cxnLst/>
              <a:rect l="l" t="t" r="r" b="b"/>
              <a:pathLst>
                <a:path w="431" h="462" extrusionOk="0">
                  <a:moveTo>
                    <a:pt x="338" y="1"/>
                  </a:moveTo>
                  <a:cubicBezTo>
                    <a:pt x="315" y="1"/>
                    <a:pt x="291" y="12"/>
                    <a:pt x="276" y="31"/>
                  </a:cubicBezTo>
                  <a:cubicBezTo>
                    <a:pt x="203" y="137"/>
                    <a:pt x="122" y="234"/>
                    <a:pt x="33" y="323"/>
                  </a:cubicBezTo>
                  <a:cubicBezTo>
                    <a:pt x="1" y="356"/>
                    <a:pt x="1" y="412"/>
                    <a:pt x="33" y="445"/>
                  </a:cubicBezTo>
                  <a:cubicBezTo>
                    <a:pt x="49" y="453"/>
                    <a:pt x="66" y="461"/>
                    <a:pt x="90" y="461"/>
                  </a:cubicBezTo>
                  <a:cubicBezTo>
                    <a:pt x="106" y="461"/>
                    <a:pt x="130" y="453"/>
                    <a:pt x="147" y="445"/>
                  </a:cubicBezTo>
                  <a:cubicBezTo>
                    <a:pt x="244" y="348"/>
                    <a:pt x="333" y="242"/>
                    <a:pt x="406" y="129"/>
                  </a:cubicBezTo>
                  <a:cubicBezTo>
                    <a:pt x="430" y="88"/>
                    <a:pt x="422" y="39"/>
                    <a:pt x="382" y="15"/>
                  </a:cubicBezTo>
                  <a:cubicBezTo>
                    <a:pt x="369" y="6"/>
                    <a:pt x="35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44"/>
            <p:cNvSpPr/>
            <p:nvPr/>
          </p:nvSpPr>
          <p:spPr>
            <a:xfrm>
              <a:off x="3749175" y="2915875"/>
              <a:ext cx="7725" cy="8025"/>
            </a:xfrm>
            <a:custGeom>
              <a:avLst/>
              <a:gdLst/>
              <a:ahLst/>
              <a:cxnLst/>
              <a:rect l="l" t="t" r="r" b="b"/>
              <a:pathLst>
                <a:path w="309" h="321" extrusionOk="0">
                  <a:moveTo>
                    <a:pt x="220" y="1"/>
                  </a:moveTo>
                  <a:cubicBezTo>
                    <a:pt x="191" y="1"/>
                    <a:pt x="163" y="17"/>
                    <a:pt x="147" y="45"/>
                  </a:cubicBezTo>
                  <a:cubicBezTo>
                    <a:pt x="122" y="93"/>
                    <a:pt x="82" y="142"/>
                    <a:pt x="41" y="182"/>
                  </a:cubicBezTo>
                  <a:cubicBezTo>
                    <a:pt x="9" y="215"/>
                    <a:pt x="1" y="264"/>
                    <a:pt x="33" y="296"/>
                  </a:cubicBezTo>
                  <a:cubicBezTo>
                    <a:pt x="49" y="312"/>
                    <a:pt x="74" y="320"/>
                    <a:pt x="98" y="320"/>
                  </a:cubicBezTo>
                  <a:cubicBezTo>
                    <a:pt x="114" y="320"/>
                    <a:pt x="139" y="320"/>
                    <a:pt x="147" y="304"/>
                  </a:cubicBezTo>
                  <a:cubicBezTo>
                    <a:pt x="203" y="247"/>
                    <a:pt x="252" y="191"/>
                    <a:pt x="293" y="126"/>
                  </a:cubicBezTo>
                  <a:cubicBezTo>
                    <a:pt x="309" y="85"/>
                    <a:pt x="301" y="37"/>
                    <a:pt x="260" y="12"/>
                  </a:cubicBezTo>
                  <a:cubicBezTo>
                    <a:pt x="247" y="4"/>
                    <a:pt x="233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44"/>
            <p:cNvSpPr/>
            <p:nvPr/>
          </p:nvSpPr>
          <p:spPr>
            <a:xfrm>
              <a:off x="3714525" y="2960975"/>
              <a:ext cx="9350" cy="9325"/>
            </a:xfrm>
            <a:custGeom>
              <a:avLst/>
              <a:gdLst/>
              <a:ahLst/>
              <a:cxnLst/>
              <a:rect l="l" t="t" r="r" b="b"/>
              <a:pathLst>
                <a:path w="374" h="373" extrusionOk="0">
                  <a:moveTo>
                    <a:pt x="281" y="0"/>
                  </a:moveTo>
                  <a:cubicBezTo>
                    <a:pt x="260" y="0"/>
                    <a:pt x="239" y="8"/>
                    <a:pt x="227" y="24"/>
                  </a:cubicBezTo>
                  <a:lnTo>
                    <a:pt x="25" y="243"/>
                  </a:lnTo>
                  <a:cubicBezTo>
                    <a:pt x="0" y="276"/>
                    <a:pt x="0" y="324"/>
                    <a:pt x="33" y="357"/>
                  </a:cubicBezTo>
                  <a:cubicBezTo>
                    <a:pt x="49" y="373"/>
                    <a:pt x="65" y="373"/>
                    <a:pt x="89" y="373"/>
                  </a:cubicBezTo>
                  <a:cubicBezTo>
                    <a:pt x="106" y="373"/>
                    <a:pt x="130" y="365"/>
                    <a:pt x="146" y="349"/>
                  </a:cubicBezTo>
                  <a:lnTo>
                    <a:pt x="341" y="138"/>
                  </a:lnTo>
                  <a:cubicBezTo>
                    <a:pt x="373" y="105"/>
                    <a:pt x="373" y="49"/>
                    <a:pt x="341" y="24"/>
                  </a:cubicBezTo>
                  <a:cubicBezTo>
                    <a:pt x="325" y="8"/>
                    <a:pt x="302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44"/>
            <p:cNvSpPr/>
            <p:nvPr/>
          </p:nvSpPr>
          <p:spPr>
            <a:xfrm>
              <a:off x="3717150" y="2972575"/>
              <a:ext cx="9150" cy="8875"/>
            </a:xfrm>
            <a:custGeom>
              <a:avLst/>
              <a:gdLst/>
              <a:ahLst/>
              <a:cxnLst/>
              <a:rect l="l" t="t" r="r" b="b"/>
              <a:pathLst>
                <a:path w="366" h="355" extrusionOk="0">
                  <a:moveTo>
                    <a:pt x="273" y="1"/>
                  </a:moveTo>
                  <a:cubicBezTo>
                    <a:pt x="246" y="1"/>
                    <a:pt x="219" y="13"/>
                    <a:pt x="203" y="39"/>
                  </a:cubicBezTo>
                  <a:cubicBezTo>
                    <a:pt x="155" y="104"/>
                    <a:pt x="98" y="160"/>
                    <a:pt x="33" y="217"/>
                  </a:cubicBezTo>
                  <a:cubicBezTo>
                    <a:pt x="1" y="241"/>
                    <a:pt x="1" y="298"/>
                    <a:pt x="25" y="331"/>
                  </a:cubicBezTo>
                  <a:cubicBezTo>
                    <a:pt x="41" y="347"/>
                    <a:pt x="66" y="355"/>
                    <a:pt x="90" y="355"/>
                  </a:cubicBezTo>
                  <a:cubicBezTo>
                    <a:pt x="106" y="355"/>
                    <a:pt x="122" y="355"/>
                    <a:pt x="138" y="339"/>
                  </a:cubicBezTo>
                  <a:cubicBezTo>
                    <a:pt x="211" y="274"/>
                    <a:pt x="276" y="209"/>
                    <a:pt x="333" y="128"/>
                  </a:cubicBezTo>
                  <a:cubicBezTo>
                    <a:pt x="366" y="95"/>
                    <a:pt x="357" y="47"/>
                    <a:pt x="317" y="14"/>
                  </a:cubicBezTo>
                  <a:cubicBezTo>
                    <a:pt x="305" y="5"/>
                    <a:pt x="289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4"/>
            <p:cNvSpPr/>
            <p:nvPr/>
          </p:nvSpPr>
          <p:spPr>
            <a:xfrm>
              <a:off x="3615000" y="2915050"/>
              <a:ext cx="11175" cy="9850"/>
            </a:xfrm>
            <a:custGeom>
              <a:avLst/>
              <a:gdLst/>
              <a:ahLst/>
              <a:cxnLst/>
              <a:rect l="l" t="t" r="r" b="b"/>
              <a:pathLst>
                <a:path w="447" h="394" extrusionOk="0">
                  <a:moveTo>
                    <a:pt x="356" y="0"/>
                  </a:moveTo>
                  <a:cubicBezTo>
                    <a:pt x="337" y="0"/>
                    <a:pt x="318" y="7"/>
                    <a:pt x="300" y="21"/>
                  </a:cubicBezTo>
                  <a:lnTo>
                    <a:pt x="33" y="256"/>
                  </a:lnTo>
                  <a:cubicBezTo>
                    <a:pt x="0" y="280"/>
                    <a:pt x="0" y="329"/>
                    <a:pt x="25" y="370"/>
                  </a:cubicBezTo>
                  <a:cubicBezTo>
                    <a:pt x="41" y="386"/>
                    <a:pt x="65" y="394"/>
                    <a:pt x="90" y="394"/>
                  </a:cubicBezTo>
                  <a:cubicBezTo>
                    <a:pt x="106" y="394"/>
                    <a:pt x="130" y="386"/>
                    <a:pt x="138" y="378"/>
                  </a:cubicBezTo>
                  <a:lnTo>
                    <a:pt x="406" y="142"/>
                  </a:lnTo>
                  <a:cubicBezTo>
                    <a:pt x="446" y="110"/>
                    <a:pt x="446" y="61"/>
                    <a:pt x="414" y="29"/>
                  </a:cubicBezTo>
                  <a:cubicBezTo>
                    <a:pt x="400" y="11"/>
                    <a:pt x="379" y="0"/>
                    <a:pt x="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4"/>
            <p:cNvSpPr/>
            <p:nvPr/>
          </p:nvSpPr>
          <p:spPr>
            <a:xfrm>
              <a:off x="3613175" y="2931550"/>
              <a:ext cx="12600" cy="11600"/>
            </a:xfrm>
            <a:custGeom>
              <a:avLst/>
              <a:gdLst/>
              <a:ahLst/>
              <a:cxnLst/>
              <a:rect l="l" t="t" r="r" b="b"/>
              <a:pathLst>
                <a:path w="504" h="464" extrusionOk="0">
                  <a:moveTo>
                    <a:pt x="410" y="0"/>
                  </a:moveTo>
                  <a:cubicBezTo>
                    <a:pt x="391" y="0"/>
                    <a:pt x="372" y="6"/>
                    <a:pt x="357" y="18"/>
                  </a:cubicBezTo>
                  <a:lnTo>
                    <a:pt x="33" y="326"/>
                  </a:lnTo>
                  <a:cubicBezTo>
                    <a:pt x="0" y="358"/>
                    <a:pt x="0" y="407"/>
                    <a:pt x="33" y="439"/>
                  </a:cubicBezTo>
                  <a:cubicBezTo>
                    <a:pt x="49" y="455"/>
                    <a:pt x="65" y="464"/>
                    <a:pt x="90" y="464"/>
                  </a:cubicBezTo>
                  <a:cubicBezTo>
                    <a:pt x="106" y="464"/>
                    <a:pt x="130" y="455"/>
                    <a:pt x="146" y="439"/>
                  </a:cubicBezTo>
                  <a:lnTo>
                    <a:pt x="463" y="139"/>
                  </a:lnTo>
                  <a:cubicBezTo>
                    <a:pt x="495" y="107"/>
                    <a:pt x="503" y="58"/>
                    <a:pt x="471" y="26"/>
                  </a:cubicBezTo>
                  <a:cubicBezTo>
                    <a:pt x="453" y="8"/>
                    <a:pt x="431" y="0"/>
                    <a:pt x="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4"/>
            <p:cNvSpPr/>
            <p:nvPr/>
          </p:nvSpPr>
          <p:spPr>
            <a:xfrm>
              <a:off x="3622900" y="2938225"/>
              <a:ext cx="11775" cy="12025"/>
            </a:xfrm>
            <a:custGeom>
              <a:avLst/>
              <a:gdLst/>
              <a:ahLst/>
              <a:cxnLst/>
              <a:rect l="l" t="t" r="r" b="b"/>
              <a:pathLst>
                <a:path w="471" h="481" extrusionOk="0">
                  <a:moveTo>
                    <a:pt x="378" y="1"/>
                  </a:moveTo>
                  <a:cubicBezTo>
                    <a:pt x="356" y="1"/>
                    <a:pt x="334" y="9"/>
                    <a:pt x="317" y="26"/>
                  </a:cubicBezTo>
                  <a:lnTo>
                    <a:pt x="33" y="351"/>
                  </a:lnTo>
                  <a:cubicBezTo>
                    <a:pt x="1" y="383"/>
                    <a:pt x="1" y="432"/>
                    <a:pt x="33" y="464"/>
                  </a:cubicBezTo>
                  <a:cubicBezTo>
                    <a:pt x="49" y="472"/>
                    <a:pt x="74" y="480"/>
                    <a:pt x="90" y="480"/>
                  </a:cubicBezTo>
                  <a:cubicBezTo>
                    <a:pt x="114" y="480"/>
                    <a:pt x="138" y="472"/>
                    <a:pt x="155" y="456"/>
                  </a:cubicBezTo>
                  <a:lnTo>
                    <a:pt x="438" y="132"/>
                  </a:lnTo>
                  <a:cubicBezTo>
                    <a:pt x="471" y="99"/>
                    <a:pt x="463" y="51"/>
                    <a:pt x="430" y="18"/>
                  </a:cubicBezTo>
                  <a:cubicBezTo>
                    <a:pt x="415" y="7"/>
                    <a:pt x="397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4"/>
            <p:cNvSpPr/>
            <p:nvPr/>
          </p:nvSpPr>
          <p:spPr>
            <a:xfrm>
              <a:off x="3633250" y="2916350"/>
              <a:ext cx="9950" cy="8550"/>
            </a:xfrm>
            <a:custGeom>
              <a:avLst/>
              <a:gdLst/>
              <a:ahLst/>
              <a:cxnLst/>
              <a:rect l="l" t="t" r="r" b="b"/>
              <a:pathLst>
                <a:path w="398" h="342" extrusionOk="0">
                  <a:moveTo>
                    <a:pt x="307" y="0"/>
                  </a:moveTo>
                  <a:cubicBezTo>
                    <a:pt x="287" y="0"/>
                    <a:pt x="266" y="6"/>
                    <a:pt x="251" y="18"/>
                  </a:cubicBezTo>
                  <a:lnTo>
                    <a:pt x="41" y="196"/>
                  </a:lnTo>
                  <a:cubicBezTo>
                    <a:pt x="0" y="228"/>
                    <a:pt x="0" y="277"/>
                    <a:pt x="24" y="309"/>
                  </a:cubicBezTo>
                  <a:cubicBezTo>
                    <a:pt x="41" y="334"/>
                    <a:pt x="65" y="342"/>
                    <a:pt x="89" y="342"/>
                  </a:cubicBezTo>
                  <a:cubicBezTo>
                    <a:pt x="105" y="342"/>
                    <a:pt x="130" y="334"/>
                    <a:pt x="138" y="326"/>
                  </a:cubicBezTo>
                  <a:lnTo>
                    <a:pt x="357" y="147"/>
                  </a:lnTo>
                  <a:cubicBezTo>
                    <a:pt x="389" y="115"/>
                    <a:pt x="397" y="66"/>
                    <a:pt x="365" y="26"/>
                  </a:cubicBezTo>
                  <a:cubicBezTo>
                    <a:pt x="352" y="8"/>
                    <a:pt x="330" y="0"/>
                    <a:pt x="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44"/>
            <p:cNvSpPr/>
            <p:nvPr/>
          </p:nvSpPr>
          <p:spPr>
            <a:xfrm>
              <a:off x="3630400" y="2906100"/>
              <a:ext cx="11375" cy="8475"/>
            </a:xfrm>
            <a:custGeom>
              <a:avLst/>
              <a:gdLst/>
              <a:ahLst/>
              <a:cxnLst/>
              <a:rect l="l" t="t" r="r" b="b"/>
              <a:pathLst>
                <a:path w="455" h="339" extrusionOk="0">
                  <a:moveTo>
                    <a:pt x="364" y="0"/>
                  </a:moveTo>
                  <a:cubicBezTo>
                    <a:pt x="348" y="0"/>
                    <a:pt x="332" y="5"/>
                    <a:pt x="317" y="14"/>
                  </a:cubicBezTo>
                  <a:lnTo>
                    <a:pt x="49" y="192"/>
                  </a:lnTo>
                  <a:cubicBezTo>
                    <a:pt x="17" y="217"/>
                    <a:pt x="1" y="265"/>
                    <a:pt x="25" y="306"/>
                  </a:cubicBezTo>
                  <a:cubicBezTo>
                    <a:pt x="41" y="330"/>
                    <a:pt x="73" y="338"/>
                    <a:pt x="98" y="338"/>
                  </a:cubicBezTo>
                  <a:cubicBezTo>
                    <a:pt x="114" y="338"/>
                    <a:pt x="130" y="338"/>
                    <a:pt x="138" y="330"/>
                  </a:cubicBezTo>
                  <a:lnTo>
                    <a:pt x="406" y="152"/>
                  </a:lnTo>
                  <a:cubicBezTo>
                    <a:pt x="446" y="119"/>
                    <a:pt x="455" y="71"/>
                    <a:pt x="430" y="38"/>
                  </a:cubicBezTo>
                  <a:cubicBezTo>
                    <a:pt x="415" y="13"/>
                    <a:pt x="39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44"/>
            <p:cNvSpPr/>
            <p:nvPr/>
          </p:nvSpPr>
          <p:spPr>
            <a:xfrm>
              <a:off x="3636275" y="2923025"/>
              <a:ext cx="10375" cy="10800"/>
            </a:xfrm>
            <a:custGeom>
              <a:avLst/>
              <a:gdLst/>
              <a:ahLst/>
              <a:cxnLst/>
              <a:rect l="l" t="t" r="r" b="b"/>
              <a:pathLst>
                <a:path w="415" h="432" extrusionOk="0">
                  <a:moveTo>
                    <a:pt x="322" y="1"/>
                  </a:moveTo>
                  <a:cubicBezTo>
                    <a:pt x="300" y="1"/>
                    <a:pt x="277" y="9"/>
                    <a:pt x="260" y="26"/>
                  </a:cubicBezTo>
                  <a:lnTo>
                    <a:pt x="33" y="294"/>
                  </a:lnTo>
                  <a:cubicBezTo>
                    <a:pt x="1" y="334"/>
                    <a:pt x="9" y="383"/>
                    <a:pt x="41" y="407"/>
                  </a:cubicBezTo>
                  <a:cubicBezTo>
                    <a:pt x="57" y="423"/>
                    <a:pt x="74" y="432"/>
                    <a:pt x="90" y="432"/>
                  </a:cubicBezTo>
                  <a:cubicBezTo>
                    <a:pt x="114" y="432"/>
                    <a:pt x="138" y="423"/>
                    <a:pt x="155" y="399"/>
                  </a:cubicBezTo>
                  <a:lnTo>
                    <a:pt x="390" y="132"/>
                  </a:lnTo>
                  <a:cubicBezTo>
                    <a:pt x="414" y="99"/>
                    <a:pt x="414" y="51"/>
                    <a:pt x="382" y="18"/>
                  </a:cubicBezTo>
                  <a:cubicBezTo>
                    <a:pt x="363" y="7"/>
                    <a:pt x="34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4"/>
            <p:cNvSpPr/>
            <p:nvPr/>
          </p:nvSpPr>
          <p:spPr>
            <a:xfrm>
              <a:off x="3605875" y="2929225"/>
              <a:ext cx="10150" cy="10275"/>
            </a:xfrm>
            <a:custGeom>
              <a:avLst/>
              <a:gdLst/>
              <a:ahLst/>
              <a:cxnLst/>
              <a:rect l="l" t="t" r="r" b="b"/>
              <a:pathLst>
                <a:path w="406" h="411" extrusionOk="0">
                  <a:moveTo>
                    <a:pt x="314" y="0"/>
                  </a:moveTo>
                  <a:cubicBezTo>
                    <a:pt x="281" y="0"/>
                    <a:pt x="248" y="22"/>
                    <a:pt x="236" y="54"/>
                  </a:cubicBezTo>
                  <a:cubicBezTo>
                    <a:pt x="203" y="143"/>
                    <a:pt x="138" y="216"/>
                    <a:pt x="57" y="265"/>
                  </a:cubicBezTo>
                  <a:cubicBezTo>
                    <a:pt x="17" y="289"/>
                    <a:pt x="0" y="338"/>
                    <a:pt x="25" y="370"/>
                  </a:cubicBezTo>
                  <a:cubicBezTo>
                    <a:pt x="41" y="402"/>
                    <a:pt x="65" y="411"/>
                    <a:pt x="98" y="411"/>
                  </a:cubicBezTo>
                  <a:cubicBezTo>
                    <a:pt x="106" y="411"/>
                    <a:pt x="122" y="411"/>
                    <a:pt x="138" y="402"/>
                  </a:cubicBezTo>
                  <a:cubicBezTo>
                    <a:pt x="244" y="338"/>
                    <a:pt x="333" y="232"/>
                    <a:pt x="382" y="119"/>
                  </a:cubicBezTo>
                  <a:cubicBezTo>
                    <a:pt x="406" y="70"/>
                    <a:pt x="382" y="30"/>
                    <a:pt x="341" y="5"/>
                  </a:cubicBezTo>
                  <a:cubicBezTo>
                    <a:pt x="332" y="2"/>
                    <a:pt x="323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4"/>
            <p:cNvSpPr/>
            <p:nvPr/>
          </p:nvSpPr>
          <p:spPr>
            <a:xfrm>
              <a:off x="3593925" y="2948925"/>
              <a:ext cx="9950" cy="11250"/>
            </a:xfrm>
            <a:custGeom>
              <a:avLst/>
              <a:gdLst/>
              <a:ahLst/>
              <a:cxnLst/>
              <a:rect l="l" t="t" r="r" b="b"/>
              <a:pathLst>
                <a:path w="398" h="450" extrusionOk="0">
                  <a:moveTo>
                    <a:pt x="308" y="0"/>
                  </a:moveTo>
                  <a:cubicBezTo>
                    <a:pt x="280" y="0"/>
                    <a:pt x="252" y="17"/>
                    <a:pt x="235" y="44"/>
                  </a:cubicBezTo>
                  <a:cubicBezTo>
                    <a:pt x="179" y="141"/>
                    <a:pt x="114" y="231"/>
                    <a:pt x="33" y="312"/>
                  </a:cubicBezTo>
                  <a:cubicBezTo>
                    <a:pt x="0" y="344"/>
                    <a:pt x="0" y="393"/>
                    <a:pt x="33" y="425"/>
                  </a:cubicBezTo>
                  <a:cubicBezTo>
                    <a:pt x="49" y="441"/>
                    <a:pt x="73" y="450"/>
                    <a:pt x="89" y="450"/>
                  </a:cubicBezTo>
                  <a:cubicBezTo>
                    <a:pt x="114" y="450"/>
                    <a:pt x="130" y="441"/>
                    <a:pt x="146" y="425"/>
                  </a:cubicBezTo>
                  <a:cubicBezTo>
                    <a:pt x="235" y="336"/>
                    <a:pt x="316" y="231"/>
                    <a:pt x="373" y="117"/>
                  </a:cubicBezTo>
                  <a:cubicBezTo>
                    <a:pt x="397" y="85"/>
                    <a:pt x="381" y="36"/>
                    <a:pt x="349" y="12"/>
                  </a:cubicBezTo>
                  <a:cubicBezTo>
                    <a:pt x="336" y="4"/>
                    <a:pt x="322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4"/>
            <p:cNvSpPr/>
            <p:nvPr/>
          </p:nvSpPr>
          <p:spPr>
            <a:xfrm>
              <a:off x="3526425" y="3109200"/>
              <a:ext cx="7325" cy="12525"/>
            </a:xfrm>
            <a:custGeom>
              <a:avLst/>
              <a:gdLst/>
              <a:ahLst/>
              <a:cxnLst/>
              <a:rect l="l" t="t" r="r" b="b"/>
              <a:pathLst>
                <a:path w="293" h="501" extrusionOk="0">
                  <a:moveTo>
                    <a:pt x="201" y="1"/>
                  </a:moveTo>
                  <a:cubicBezTo>
                    <a:pt x="167" y="1"/>
                    <a:pt x="135" y="23"/>
                    <a:pt x="122" y="55"/>
                  </a:cubicBezTo>
                  <a:lnTo>
                    <a:pt x="16" y="395"/>
                  </a:lnTo>
                  <a:cubicBezTo>
                    <a:pt x="0" y="436"/>
                    <a:pt x="25" y="484"/>
                    <a:pt x="73" y="492"/>
                  </a:cubicBezTo>
                  <a:cubicBezTo>
                    <a:pt x="81" y="500"/>
                    <a:pt x="89" y="500"/>
                    <a:pt x="98" y="500"/>
                  </a:cubicBezTo>
                  <a:cubicBezTo>
                    <a:pt x="130" y="500"/>
                    <a:pt x="162" y="476"/>
                    <a:pt x="171" y="444"/>
                  </a:cubicBezTo>
                  <a:lnTo>
                    <a:pt x="276" y="103"/>
                  </a:lnTo>
                  <a:cubicBezTo>
                    <a:pt x="292" y="63"/>
                    <a:pt x="268" y="14"/>
                    <a:pt x="227" y="6"/>
                  </a:cubicBezTo>
                  <a:cubicBezTo>
                    <a:pt x="219" y="2"/>
                    <a:pt x="210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4"/>
            <p:cNvSpPr/>
            <p:nvPr/>
          </p:nvSpPr>
          <p:spPr>
            <a:xfrm>
              <a:off x="3534125" y="3112650"/>
              <a:ext cx="7125" cy="12125"/>
            </a:xfrm>
            <a:custGeom>
              <a:avLst/>
              <a:gdLst/>
              <a:ahLst/>
              <a:cxnLst/>
              <a:rect l="l" t="t" r="r" b="b"/>
              <a:pathLst>
                <a:path w="285" h="485" extrusionOk="0">
                  <a:moveTo>
                    <a:pt x="193" y="1"/>
                  </a:moveTo>
                  <a:cubicBezTo>
                    <a:pt x="160" y="1"/>
                    <a:pt x="128" y="24"/>
                    <a:pt x="122" y="62"/>
                  </a:cubicBezTo>
                  <a:lnTo>
                    <a:pt x="8" y="379"/>
                  </a:lnTo>
                  <a:cubicBezTo>
                    <a:pt x="0" y="419"/>
                    <a:pt x="25" y="468"/>
                    <a:pt x="65" y="484"/>
                  </a:cubicBezTo>
                  <a:lnTo>
                    <a:pt x="90" y="484"/>
                  </a:lnTo>
                  <a:cubicBezTo>
                    <a:pt x="122" y="484"/>
                    <a:pt x="154" y="468"/>
                    <a:pt x="162" y="427"/>
                  </a:cubicBezTo>
                  <a:lnTo>
                    <a:pt x="276" y="111"/>
                  </a:lnTo>
                  <a:cubicBezTo>
                    <a:pt x="284" y="71"/>
                    <a:pt x="260" y="22"/>
                    <a:pt x="219" y="6"/>
                  </a:cubicBezTo>
                  <a:cubicBezTo>
                    <a:pt x="211" y="2"/>
                    <a:pt x="202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44"/>
            <p:cNvSpPr/>
            <p:nvPr/>
          </p:nvSpPr>
          <p:spPr>
            <a:xfrm>
              <a:off x="3536750" y="3093975"/>
              <a:ext cx="7325" cy="10725"/>
            </a:xfrm>
            <a:custGeom>
              <a:avLst/>
              <a:gdLst/>
              <a:ahLst/>
              <a:cxnLst/>
              <a:rect l="l" t="t" r="r" b="b"/>
              <a:pathLst>
                <a:path w="293" h="429" extrusionOk="0">
                  <a:moveTo>
                    <a:pt x="196" y="1"/>
                  </a:moveTo>
                  <a:cubicBezTo>
                    <a:pt x="165" y="1"/>
                    <a:pt x="135" y="19"/>
                    <a:pt x="122" y="55"/>
                  </a:cubicBezTo>
                  <a:lnTo>
                    <a:pt x="17" y="323"/>
                  </a:lnTo>
                  <a:cubicBezTo>
                    <a:pt x="1" y="364"/>
                    <a:pt x="25" y="412"/>
                    <a:pt x="66" y="428"/>
                  </a:cubicBezTo>
                  <a:lnTo>
                    <a:pt x="90" y="428"/>
                  </a:lnTo>
                  <a:cubicBezTo>
                    <a:pt x="122" y="428"/>
                    <a:pt x="155" y="412"/>
                    <a:pt x="171" y="380"/>
                  </a:cubicBezTo>
                  <a:lnTo>
                    <a:pt x="276" y="112"/>
                  </a:lnTo>
                  <a:cubicBezTo>
                    <a:pt x="293" y="72"/>
                    <a:pt x="268" y="23"/>
                    <a:pt x="228" y="7"/>
                  </a:cubicBezTo>
                  <a:cubicBezTo>
                    <a:pt x="218" y="3"/>
                    <a:pt x="207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44"/>
            <p:cNvSpPr/>
            <p:nvPr/>
          </p:nvSpPr>
          <p:spPr>
            <a:xfrm>
              <a:off x="3523975" y="3092675"/>
              <a:ext cx="7525" cy="12625"/>
            </a:xfrm>
            <a:custGeom>
              <a:avLst/>
              <a:gdLst/>
              <a:ahLst/>
              <a:cxnLst/>
              <a:rect l="l" t="t" r="r" b="b"/>
              <a:pathLst>
                <a:path w="301" h="505" extrusionOk="0">
                  <a:moveTo>
                    <a:pt x="210" y="1"/>
                  </a:moveTo>
                  <a:cubicBezTo>
                    <a:pt x="170" y="1"/>
                    <a:pt x="138" y="24"/>
                    <a:pt x="131" y="67"/>
                  </a:cubicBezTo>
                  <a:cubicBezTo>
                    <a:pt x="106" y="172"/>
                    <a:pt x="66" y="286"/>
                    <a:pt x="17" y="391"/>
                  </a:cubicBezTo>
                  <a:cubicBezTo>
                    <a:pt x="1" y="432"/>
                    <a:pt x="17" y="480"/>
                    <a:pt x="58" y="497"/>
                  </a:cubicBezTo>
                  <a:cubicBezTo>
                    <a:pt x="66" y="505"/>
                    <a:pt x="82" y="505"/>
                    <a:pt x="90" y="505"/>
                  </a:cubicBezTo>
                  <a:cubicBezTo>
                    <a:pt x="123" y="505"/>
                    <a:pt x="155" y="489"/>
                    <a:pt x="163" y="456"/>
                  </a:cubicBezTo>
                  <a:cubicBezTo>
                    <a:pt x="220" y="343"/>
                    <a:pt x="260" y="221"/>
                    <a:pt x="285" y="99"/>
                  </a:cubicBezTo>
                  <a:cubicBezTo>
                    <a:pt x="301" y="51"/>
                    <a:pt x="269" y="10"/>
                    <a:pt x="228" y="2"/>
                  </a:cubicBezTo>
                  <a:cubicBezTo>
                    <a:pt x="222" y="1"/>
                    <a:pt x="216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4"/>
            <p:cNvSpPr/>
            <p:nvPr/>
          </p:nvSpPr>
          <p:spPr>
            <a:xfrm>
              <a:off x="3515475" y="3108300"/>
              <a:ext cx="6700" cy="9775"/>
            </a:xfrm>
            <a:custGeom>
              <a:avLst/>
              <a:gdLst/>
              <a:ahLst/>
              <a:cxnLst/>
              <a:rect l="l" t="t" r="r" b="b"/>
              <a:pathLst>
                <a:path w="268" h="391" extrusionOk="0">
                  <a:moveTo>
                    <a:pt x="175" y="0"/>
                  </a:moveTo>
                  <a:cubicBezTo>
                    <a:pt x="153" y="0"/>
                    <a:pt x="131" y="8"/>
                    <a:pt x="114" y="26"/>
                  </a:cubicBezTo>
                  <a:cubicBezTo>
                    <a:pt x="49" y="107"/>
                    <a:pt x="9" y="204"/>
                    <a:pt x="0" y="309"/>
                  </a:cubicBezTo>
                  <a:cubicBezTo>
                    <a:pt x="0" y="350"/>
                    <a:pt x="33" y="391"/>
                    <a:pt x="82" y="391"/>
                  </a:cubicBezTo>
                  <a:cubicBezTo>
                    <a:pt x="130" y="391"/>
                    <a:pt x="163" y="358"/>
                    <a:pt x="163" y="318"/>
                  </a:cubicBezTo>
                  <a:cubicBezTo>
                    <a:pt x="171" y="253"/>
                    <a:pt x="195" y="188"/>
                    <a:pt x="236" y="131"/>
                  </a:cubicBezTo>
                  <a:cubicBezTo>
                    <a:pt x="268" y="99"/>
                    <a:pt x="260" y="50"/>
                    <a:pt x="227" y="18"/>
                  </a:cubicBezTo>
                  <a:cubicBezTo>
                    <a:pt x="212" y="6"/>
                    <a:pt x="194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4"/>
            <p:cNvSpPr/>
            <p:nvPr/>
          </p:nvSpPr>
          <p:spPr>
            <a:xfrm>
              <a:off x="3516900" y="3122150"/>
              <a:ext cx="7100" cy="11525"/>
            </a:xfrm>
            <a:custGeom>
              <a:avLst/>
              <a:gdLst/>
              <a:ahLst/>
              <a:cxnLst/>
              <a:rect l="l" t="t" r="r" b="b"/>
              <a:pathLst>
                <a:path w="284" h="461" extrusionOk="0">
                  <a:moveTo>
                    <a:pt x="191" y="1"/>
                  </a:moveTo>
                  <a:cubicBezTo>
                    <a:pt x="167" y="1"/>
                    <a:pt x="141" y="11"/>
                    <a:pt x="122" y="31"/>
                  </a:cubicBezTo>
                  <a:cubicBezTo>
                    <a:pt x="49" y="128"/>
                    <a:pt x="8" y="258"/>
                    <a:pt x="0" y="380"/>
                  </a:cubicBezTo>
                  <a:cubicBezTo>
                    <a:pt x="0" y="428"/>
                    <a:pt x="33" y="461"/>
                    <a:pt x="81" y="461"/>
                  </a:cubicBezTo>
                  <a:cubicBezTo>
                    <a:pt x="130" y="461"/>
                    <a:pt x="162" y="428"/>
                    <a:pt x="162" y="388"/>
                  </a:cubicBezTo>
                  <a:cubicBezTo>
                    <a:pt x="170" y="291"/>
                    <a:pt x="203" y="201"/>
                    <a:pt x="252" y="128"/>
                  </a:cubicBezTo>
                  <a:cubicBezTo>
                    <a:pt x="284" y="88"/>
                    <a:pt x="276" y="39"/>
                    <a:pt x="235" y="15"/>
                  </a:cubicBezTo>
                  <a:cubicBezTo>
                    <a:pt x="223" y="5"/>
                    <a:pt x="207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4"/>
            <p:cNvSpPr/>
            <p:nvPr/>
          </p:nvSpPr>
          <p:spPr>
            <a:xfrm>
              <a:off x="3523375" y="3129700"/>
              <a:ext cx="5900" cy="10675"/>
            </a:xfrm>
            <a:custGeom>
              <a:avLst/>
              <a:gdLst/>
              <a:ahLst/>
              <a:cxnLst/>
              <a:rect l="l" t="t" r="r" b="b"/>
              <a:pathLst>
                <a:path w="236" h="427" extrusionOk="0">
                  <a:moveTo>
                    <a:pt x="137" y="0"/>
                  </a:moveTo>
                  <a:cubicBezTo>
                    <a:pt x="101" y="0"/>
                    <a:pt x="72" y="28"/>
                    <a:pt x="65" y="62"/>
                  </a:cubicBezTo>
                  <a:lnTo>
                    <a:pt x="9" y="329"/>
                  </a:lnTo>
                  <a:cubicBezTo>
                    <a:pt x="1" y="378"/>
                    <a:pt x="25" y="418"/>
                    <a:pt x="74" y="426"/>
                  </a:cubicBezTo>
                  <a:lnTo>
                    <a:pt x="90" y="426"/>
                  </a:lnTo>
                  <a:cubicBezTo>
                    <a:pt x="130" y="426"/>
                    <a:pt x="163" y="402"/>
                    <a:pt x="171" y="362"/>
                  </a:cubicBezTo>
                  <a:lnTo>
                    <a:pt x="220" y="94"/>
                  </a:lnTo>
                  <a:cubicBezTo>
                    <a:pt x="236" y="53"/>
                    <a:pt x="203" y="13"/>
                    <a:pt x="163" y="5"/>
                  </a:cubicBezTo>
                  <a:cubicBezTo>
                    <a:pt x="154" y="2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4"/>
            <p:cNvSpPr/>
            <p:nvPr/>
          </p:nvSpPr>
          <p:spPr>
            <a:xfrm>
              <a:off x="3531900" y="3131000"/>
              <a:ext cx="5275" cy="9775"/>
            </a:xfrm>
            <a:custGeom>
              <a:avLst/>
              <a:gdLst/>
              <a:ahLst/>
              <a:cxnLst/>
              <a:rect l="l" t="t" r="r" b="b"/>
              <a:pathLst>
                <a:path w="211" h="391" extrusionOk="0">
                  <a:moveTo>
                    <a:pt x="125" y="0"/>
                  </a:moveTo>
                  <a:cubicBezTo>
                    <a:pt x="88" y="0"/>
                    <a:pt x="49" y="30"/>
                    <a:pt x="49" y="66"/>
                  </a:cubicBezTo>
                  <a:lnTo>
                    <a:pt x="8" y="261"/>
                  </a:lnTo>
                  <a:cubicBezTo>
                    <a:pt x="0" y="334"/>
                    <a:pt x="33" y="366"/>
                    <a:pt x="65" y="382"/>
                  </a:cubicBezTo>
                  <a:cubicBezTo>
                    <a:pt x="73" y="382"/>
                    <a:pt x="89" y="391"/>
                    <a:pt x="97" y="391"/>
                  </a:cubicBezTo>
                  <a:cubicBezTo>
                    <a:pt x="130" y="391"/>
                    <a:pt x="154" y="374"/>
                    <a:pt x="170" y="350"/>
                  </a:cubicBezTo>
                  <a:cubicBezTo>
                    <a:pt x="195" y="318"/>
                    <a:pt x="195" y="285"/>
                    <a:pt x="179" y="253"/>
                  </a:cubicBezTo>
                  <a:lnTo>
                    <a:pt x="203" y="99"/>
                  </a:lnTo>
                  <a:cubicBezTo>
                    <a:pt x="211" y="50"/>
                    <a:pt x="187" y="10"/>
                    <a:pt x="138" y="1"/>
                  </a:cubicBezTo>
                  <a:cubicBezTo>
                    <a:pt x="134" y="1"/>
                    <a:pt x="129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4"/>
            <p:cNvSpPr/>
            <p:nvPr/>
          </p:nvSpPr>
          <p:spPr>
            <a:xfrm>
              <a:off x="3544050" y="3121250"/>
              <a:ext cx="5300" cy="7975"/>
            </a:xfrm>
            <a:custGeom>
              <a:avLst/>
              <a:gdLst/>
              <a:ahLst/>
              <a:cxnLst/>
              <a:rect l="l" t="t" r="r" b="b"/>
              <a:pathLst>
                <a:path w="212" h="319" extrusionOk="0">
                  <a:moveTo>
                    <a:pt x="122" y="1"/>
                  </a:moveTo>
                  <a:cubicBezTo>
                    <a:pt x="86" y="1"/>
                    <a:pt x="48" y="24"/>
                    <a:pt x="41" y="59"/>
                  </a:cubicBezTo>
                  <a:lnTo>
                    <a:pt x="9" y="221"/>
                  </a:lnTo>
                  <a:cubicBezTo>
                    <a:pt x="1" y="270"/>
                    <a:pt x="25" y="310"/>
                    <a:pt x="65" y="318"/>
                  </a:cubicBezTo>
                  <a:lnTo>
                    <a:pt x="90" y="318"/>
                  </a:lnTo>
                  <a:cubicBezTo>
                    <a:pt x="122" y="318"/>
                    <a:pt x="155" y="294"/>
                    <a:pt x="163" y="262"/>
                  </a:cubicBezTo>
                  <a:lnTo>
                    <a:pt x="203" y="100"/>
                  </a:lnTo>
                  <a:cubicBezTo>
                    <a:pt x="211" y="51"/>
                    <a:pt x="187" y="10"/>
                    <a:pt x="138" y="2"/>
                  </a:cubicBezTo>
                  <a:cubicBezTo>
                    <a:pt x="133" y="1"/>
                    <a:pt x="128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4"/>
            <p:cNvSpPr/>
            <p:nvPr/>
          </p:nvSpPr>
          <p:spPr>
            <a:xfrm>
              <a:off x="3547900" y="3099850"/>
              <a:ext cx="7725" cy="11125"/>
            </a:xfrm>
            <a:custGeom>
              <a:avLst/>
              <a:gdLst/>
              <a:ahLst/>
              <a:cxnLst/>
              <a:rect l="l" t="t" r="r" b="b"/>
              <a:pathLst>
                <a:path w="309" h="445" extrusionOk="0">
                  <a:moveTo>
                    <a:pt x="220" y="1"/>
                  </a:moveTo>
                  <a:cubicBezTo>
                    <a:pt x="189" y="1"/>
                    <a:pt x="159" y="17"/>
                    <a:pt x="147" y="47"/>
                  </a:cubicBezTo>
                  <a:lnTo>
                    <a:pt x="25" y="331"/>
                  </a:lnTo>
                  <a:cubicBezTo>
                    <a:pt x="1" y="372"/>
                    <a:pt x="25" y="420"/>
                    <a:pt x="66" y="437"/>
                  </a:cubicBezTo>
                  <a:cubicBezTo>
                    <a:pt x="74" y="445"/>
                    <a:pt x="90" y="445"/>
                    <a:pt x="98" y="445"/>
                  </a:cubicBezTo>
                  <a:cubicBezTo>
                    <a:pt x="130" y="445"/>
                    <a:pt x="155" y="429"/>
                    <a:pt x="171" y="396"/>
                  </a:cubicBezTo>
                  <a:lnTo>
                    <a:pt x="293" y="112"/>
                  </a:lnTo>
                  <a:cubicBezTo>
                    <a:pt x="309" y="72"/>
                    <a:pt x="293" y="23"/>
                    <a:pt x="252" y="7"/>
                  </a:cubicBezTo>
                  <a:cubicBezTo>
                    <a:pt x="242" y="3"/>
                    <a:pt x="23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4"/>
            <p:cNvSpPr/>
            <p:nvPr/>
          </p:nvSpPr>
          <p:spPr>
            <a:xfrm>
              <a:off x="3772900" y="3204650"/>
              <a:ext cx="10750" cy="11325"/>
            </a:xfrm>
            <a:custGeom>
              <a:avLst/>
              <a:gdLst/>
              <a:ahLst/>
              <a:cxnLst/>
              <a:rect l="l" t="t" r="r" b="b"/>
              <a:pathLst>
                <a:path w="430" h="453" extrusionOk="0">
                  <a:moveTo>
                    <a:pt x="341" y="0"/>
                  </a:moveTo>
                  <a:cubicBezTo>
                    <a:pt x="310" y="0"/>
                    <a:pt x="280" y="17"/>
                    <a:pt x="268" y="47"/>
                  </a:cubicBezTo>
                  <a:cubicBezTo>
                    <a:pt x="219" y="153"/>
                    <a:pt x="146" y="242"/>
                    <a:pt x="49" y="299"/>
                  </a:cubicBezTo>
                  <a:cubicBezTo>
                    <a:pt x="8" y="323"/>
                    <a:pt x="0" y="380"/>
                    <a:pt x="25" y="412"/>
                  </a:cubicBezTo>
                  <a:cubicBezTo>
                    <a:pt x="41" y="436"/>
                    <a:pt x="65" y="453"/>
                    <a:pt x="89" y="453"/>
                  </a:cubicBezTo>
                  <a:cubicBezTo>
                    <a:pt x="106" y="453"/>
                    <a:pt x="122" y="444"/>
                    <a:pt x="138" y="436"/>
                  </a:cubicBezTo>
                  <a:cubicBezTo>
                    <a:pt x="260" y="363"/>
                    <a:pt x="357" y="250"/>
                    <a:pt x="414" y="112"/>
                  </a:cubicBezTo>
                  <a:cubicBezTo>
                    <a:pt x="430" y="71"/>
                    <a:pt x="414" y="23"/>
                    <a:pt x="373" y="7"/>
                  </a:cubicBezTo>
                  <a:cubicBezTo>
                    <a:pt x="363" y="2"/>
                    <a:pt x="352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4"/>
            <p:cNvSpPr/>
            <p:nvPr/>
          </p:nvSpPr>
          <p:spPr>
            <a:xfrm>
              <a:off x="3777750" y="3215350"/>
              <a:ext cx="11375" cy="8925"/>
            </a:xfrm>
            <a:custGeom>
              <a:avLst/>
              <a:gdLst/>
              <a:ahLst/>
              <a:cxnLst/>
              <a:rect l="l" t="t" r="r" b="b"/>
              <a:pathLst>
                <a:path w="455" h="357" extrusionOk="0">
                  <a:moveTo>
                    <a:pt x="358" y="0"/>
                  </a:moveTo>
                  <a:cubicBezTo>
                    <a:pt x="337" y="0"/>
                    <a:pt x="317" y="8"/>
                    <a:pt x="301" y="25"/>
                  </a:cubicBezTo>
                  <a:cubicBezTo>
                    <a:pt x="236" y="106"/>
                    <a:pt x="147" y="162"/>
                    <a:pt x="58" y="203"/>
                  </a:cubicBezTo>
                  <a:cubicBezTo>
                    <a:pt x="17" y="227"/>
                    <a:pt x="1" y="276"/>
                    <a:pt x="17" y="316"/>
                  </a:cubicBezTo>
                  <a:cubicBezTo>
                    <a:pt x="33" y="341"/>
                    <a:pt x="66" y="357"/>
                    <a:pt x="90" y="357"/>
                  </a:cubicBezTo>
                  <a:cubicBezTo>
                    <a:pt x="106" y="357"/>
                    <a:pt x="114" y="357"/>
                    <a:pt x="131" y="349"/>
                  </a:cubicBezTo>
                  <a:cubicBezTo>
                    <a:pt x="236" y="300"/>
                    <a:pt x="341" y="227"/>
                    <a:pt x="422" y="138"/>
                  </a:cubicBezTo>
                  <a:cubicBezTo>
                    <a:pt x="455" y="106"/>
                    <a:pt x="447" y="57"/>
                    <a:pt x="414" y="25"/>
                  </a:cubicBezTo>
                  <a:cubicBezTo>
                    <a:pt x="398" y="8"/>
                    <a:pt x="378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4"/>
            <p:cNvSpPr/>
            <p:nvPr/>
          </p:nvSpPr>
          <p:spPr>
            <a:xfrm>
              <a:off x="3789925" y="3196675"/>
              <a:ext cx="9750" cy="9775"/>
            </a:xfrm>
            <a:custGeom>
              <a:avLst/>
              <a:gdLst/>
              <a:ahLst/>
              <a:cxnLst/>
              <a:rect l="l" t="t" r="r" b="b"/>
              <a:pathLst>
                <a:path w="390" h="391" extrusionOk="0">
                  <a:moveTo>
                    <a:pt x="305" y="0"/>
                  </a:moveTo>
                  <a:cubicBezTo>
                    <a:pt x="283" y="0"/>
                    <a:pt x="261" y="8"/>
                    <a:pt x="244" y="26"/>
                  </a:cubicBezTo>
                  <a:lnTo>
                    <a:pt x="33" y="261"/>
                  </a:lnTo>
                  <a:cubicBezTo>
                    <a:pt x="0" y="293"/>
                    <a:pt x="0" y="342"/>
                    <a:pt x="33" y="374"/>
                  </a:cubicBezTo>
                  <a:cubicBezTo>
                    <a:pt x="49" y="382"/>
                    <a:pt x="73" y="390"/>
                    <a:pt x="90" y="390"/>
                  </a:cubicBezTo>
                  <a:cubicBezTo>
                    <a:pt x="114" y="390"/>
                    <a:pt x="130" y="382"/>
                    <a:pt x="146" y="366"/>
                  </a:cubicBezTo>
                  <a:lnTo>
                    <a:pt x="365" y="139"/>
                  </a:lnTo>
                  <a:cubicBezTo>
                    <a:pt x="390" y="99"/>
                    <a:pt x="390" y="50"/>
                    <a:pt x="357" y="18"/>
                  </a:cubicBezTo>
                  <a:cubicBezTo>
                    <a:pt x="342" y="6"/>
                    <a:pt x="323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4"/>
            <p:cNvSpPr/>
            <p:nvPr/>
          </p:nvSpPr>
          <p:spPr>
            <a:xfrm>
              <a:off x="3792150" y="3208300"/>
              <a:ext cx="8125" cy="8900"/>
            </a:xfrm>
            <a:custGeom>
              <a:avLst/>
              <a:gdLst/>
              <a:ahLst/>
              <a:cxnLst/>
              <a:rect l="l" t="t" r="r" b="b"/>
              <a:pathLst>
                <a:path w="325" h="356" extrusionOk="0">
                  <a:moveTo>
                    <a:pt x="235" y="1"/>
                  </a:moveTo>
                  <a:cubicBezTo>
                    <a:pt x="209" y="1"/>
                    <a:pt x="186" y="11"/>
                    <a:pt x="171" y="31"/>
                  </a:cubicBezTo>
                  <a:lnTo>
                    <a:pt x="25" y="225"/>
                  </a:lnTo>
                  <a:cubicBezTo>
                    <a:pt x="1" y="266"/>
                    <a:pt x="9" y="315"/>
                    <a:pt x="41" y="339"/>
                  </a:cubicBezTo>
                  <a:cubicBezTo>
                    <a:pt x="57" y="355"/>
                    <a:pt x="73" y="355"/>
                    <a:pt x="90" y="355"/>
                  </a:cubicBezTo>
                  <a:cubicBezTo>
                    <a:pt x="114" y="355"/>
                    <a:pt x="138" y="347"/>
                    <a:pt x="155" y="323"/>
                  </a:cubicBezTo>
                  <a:lnTo>
                    <a:pt x="301" y="128"/>
                  </a:lnTo>
                  <a:cubicBezTo>
                    <a:pt x="325" y="96"/>
                    <a:pt x="317" y="39"/>
                    <a:pt x="284" y="15"/>
                  </a:cubicBezTo>
                  <a:cubicBezTo>
                    <a:pt x="268" y="5"/>
                    <a:pt x="251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4"/>
            <p:cNvSpPr/>
            <p:nvPr/>
          </p:nvSpPr>
          <p:spPr>
            <a:xfrm>
              <a:off x="3792950" y="3221650"/>
              <a:ext cx="10775" cy="9525"/>
            </a:xfrm>
            <a:custGeom>
              <a:avLst/>
              <a:gdLst/>
              <a:ahLst/>
              <a:cxnLst/>
              <a:rect l="l" t="t" r="r" b="b"/>
              <a:pathLst>
                <a:path w="431" h="381" extrusionOk="0">
                  <a:moveTo>
                    <a:pt x="346" y="1"/>
                  </a:moveTo>
                  <a:cubicBezTo>
                    <a:pt x="327" y="1"/>
                    <a:pt x="308" y="9"/>
                    <a:pt x="293" y="24"/>
                  </a:cubicBezTo>
                  <a:lnTo>
                    <a:pt x="41" y="235"/>
                  </a:lnTo>
                  <a:cubicBezTo>
                    <a:pt x="9" y="267"/>
                    <a:pt x="1" y="316"/>
                    <a:pt x="33" y="348"/>
                  </a:cubicBezTo>
                  <a:cubicBezTo>
                    <a:pt x="50" y="373"/>
                    <a:pt x="74" y="381"/>
                    <a:pt x="98" y="381"/>
                  </a:cubicBezTo>
                  <a:cubicBezTo>
                    <a:pt x="114" y="381"/>
                    <a:pt x="131" y="373"/>
                    <a:pt x="147" y="356"/>
                  </a:cubicBezTo>
                  <a:lnTo>
                    <a:pt x="398" y="146"/>
                  </a:lnTo>
                  <a:cubicBezTo>
                    <a:pt x="431" y="113"/>
                    <a:pt x="431" y="64"/>
                    <a:pt x="406" y="32"/>
                  </a:cubicBezTo>
                  <a:cubicBezTo>
                    <a:pt x="389" y="11"/>
                    <a:pt x="368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4"/>
            <p:cNvSpPr/>
            <p:nvPr/>
          </p:nvSpPr>
          <p:spPr>
            <a:xfrm>
              <a:off x="3805125" y="3202900"/>
              <a:ext cx="10350" cy="11650"/>
            </a:xfrm>
            <a:custGeom>
              <a:avLst/>
              <a:gdLst/>
              <a:ahLst/>
              <a:cxnLst/>
              <a:rect l="l" t="t" r="r" b="b"/>
              <a:pathLst>
                <a:path w="414" h="466" extrusionOk="0">
                  <a:moveTo>
                    <a:pt x="323" y="0"/>
                  </a:moveTo>
                  <a:cubicBezTo>
                    <a:pt x="295" y="0"/>
                    <a:pt x="268" y="14"/>
                    <a:pt x="252" y="36"/>
                  </a:cubicBezTo>
                  <a:cubicBezTo>
                    <a:pt x="187" y="141"/>
                    <a:pt x="114" y="239"/>
                    <a:pt x="33" y="328"/>
                  </a:cubicBezTo>
                  <a:cubicBezTo>
                    <a:pt x="0" y="360"/>
                    <a:pt x="0" y="409"/>
                    <a:pt x="33" y="441"/>
                  </a:cubicBezTo>
                  <a:cubicBezTo>
                    <a:pt x="49" y="458"/>
                    <a:pt x="65" y="466"/>
                    <a:pt x="90" y="466"/>
                  </a:cubicBezTo>
                  <a:cubicBezTo>
                    <a:pt x="106" y="466"/>
                    <a:pt x="130" y="458"/>
                    <a:pt x="146" y="441"/>
                  </a:cubicBezTo>
                  <a:cubicBezTo>
                    <a:pt x="236" y="344"/>
                    <a:pt x="325" y="239"/>
                    <a:pt x="390" y="125"/>
                  </a:cubicBezTo>
                  <a:cubicBezTo>
                    <a:pt x="414" y="85"/>
                    <a:pt x="398" y="36"/>
                    <a:pt x="365" y="12"/>
                  </a:cubicBezTo>
                  <a:cubicBezTo>
                    <a:pt x="352" y="4"/>
                    <a:pt x="337" y="0"/>
                    <a:pt x="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4"/>
            <p:cNvSpPr/>
            <p:nvPr/>
          </p:nvSpPr>
          <p:spPr>
            <a:xfrm>
              <a:off x="3804100" y="3196175"/>
              <a:ext cx="9150" cy="10275"/>
            </a:xfrm>
            <a:custGeom>
              <a:avLst/>
              <a:gdLst/>
              <a:ahLst/>
              <a:cxnLst/>
              <a:rect l="l" t="t" r="r" b="b"/>
              <a:pathLst>
                <a:path w="366" h="411" extrusionOk="0">
                  <a:moveTo>
                    <a:pt x="276" y="1"/>
                  </a:moveTo>
                  <a:cubicBezTo>
                    <a:pt x="253" y="1"/>
                    <a:pt x="230" y="11"/>
                    <a:pt x="212" y="29"/>
                  </a:cubicBezTo>
                  <a:cubicBezTo>
                    <a:pt x="139" y="111"/>
                    <a:pt x="74" y="200"/>
                    <a:pt x="25" y="297"/>
                  </a:cubicBezTo>
                  <a:cubicBezTo>
                    <a:pt x="1" y="329"/>
                    <a:pt x="17" y="386"/>
                    <a:pt x="58" y="402"/>
                  </a:cubicBezTo>
                  <a:cubicBezTo>
                    <a:pt x="66" y="410"/>
                    <a:pt x="82" y="410"/>
                    <a:pt x="90" y="410"/>
                  </a:cubicBezTo>
                  <a:cubicBezTo>
                    <a:pt x="122" y="410"/>
                    <a:pt x="147" y="394"/>
                    <a:pt x="163" y="370"/>
                  </a:cubicBezTo>
                  <a:cubicBezTo>
                    <a:pt x="212" y="289"/>
                    <a:pt x="268" y="208"/>
                    <a:pt x="333" y="135"/>
                  </a:cubicBezTo>
                  <a:cubicBezTo>
                    <a:pt x="366" y="102"/>
                    <a:pt x="358" y="54"/>
                    <a:pt x="325" y="21"/>
                  </a:cubicBezTo>
                  <a:cubicBezTo>
                    <a:pt x="311" y="7"/>
                    <a:pt x="294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4"/>
            <p:cNvSpPr/>
            <p:nvPr/>
          </p:nvSpPr>
          <p:spPr>
            <a:xfrm>
              <a:off x="3810400" y="3214575"/>
              <a:ext cx="8725" cy="9925"/>
            </a:xfrm>
            <a:custGeom>
              <a:avLst/>
              <a:gdLst/>
              <a:ahLst/>
              <a:cxnLst/>
              <a:rect l="l" t="t" r="r" b="b"/>
              <a:pathLst>
                <a:path w="349" h="397" extrusionOk="0">
                  <a:moveTo>
                    <a:pt x="250" y="1"/>
                  </a:moveTo>
                  <a:cubicBezTo>
                    <a:pt x="225" y="1"/>
                    <a:pt x="201" y="12"/>
                    <a:pt x="187" y="31"/>
                  </a:cubicBezTo>
                  <a:lnTo>
                    <a:pt x="25" y="266"/>
                  </a:lnTo>
                  <a:cubicBezTo>
                    <a:pt x="0" y="299"/>
                    <a:pt x="8" y="356"/>
                    <a:pt x="49" y="380"/>
                  </a:cubicBezTo>
                  <a:cubicBezTo>
                    <a:pt x="57" y="388"/>
                    <a:pt x="73" y="396"/>
                    <a:pt x="89" y="396"/>
                  </a:cubicBezTo>
                  <a:cubicBezTo>
                    <a:pt x="122" y="396"/>
                    <a:pt x="146" y="380"/>
                    <a:pt x="162" y="356"/>
                  </a:cubicBezTo>
                  <a:lnTo>
                    <a:pt x="316" y="129"/>
                  </a:lnTo>
                  <a:cubicBezTo>
                    <a:pt x="349" y="88"/>
                    <a:pt x="341" y="39"/>
                    <a:pt x="300" y="15"/>
                  </a:cubicBezTo>
                  <a:cubicBezTo>
                    <a:pt x="284" y="5"/>
                    <a:pt x="267" y="1"/>
                    <a:pt x="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4"/>
            <p:cNvSpPr/>
            <p:nvPr/>
          </p:nvSpPr>
          <p:spPr>
            <a:xfrm>
              <a:off x="3819725" y="3193100"/>
              <a:ext cx="9150" cy="9500"/>
            </a:xfrm>
            <a:custGeom>
              <a:avLst/>
              <a:gdLst/>
              <a:ahLst/>
              <a:cxnLst/>
              <a:rect l="l" t="t" r="r" b="b"/>
              <a:pathLst>
                <a:path w="366" h="380" extrusionOk="0">
                  <a:moveTo>
                    <a:pt x="269" y="1"/>
                  </a:moveTo>
                  <a:cubicBezTo>
                    <a:pt x="243" y="1"/>
                    <a:pt x="218" y="14"/>
                    <a:pt x="203" y="39"/>
                  </a:cubicBezTo>
                  <a:cubicBezTo>
                    <a:pt x="154" y="112"/>
                    <a:pt x="97" y="177"/>
                    <a:pt x="41" y="234"/>
                  </a:cubicBezTo>
                  <a:cubicBezTo>
                    <a:pt x="8" y="266"/>
                    <a:pt x="0" y="315"/>
                    <a:pt x="33" y="347"/>
                  </a:cubicBezTo>
                  <a:cubicBezTo>
                    <a:pt x="49" y="363"/>
                    <a:pt x="73" y="379"/>
                    <a:pt x="89" y="379"/>
                  </a:cubicBezTo>
                  <a:cubicBezTo>
                    <a:pt x="114" y="379"/>
                    <a:pt x="130" y="371"/>
                    <a:pt x="146" y="355"/>
                  </a:cubicBezTo>
                  <a:cubicBezTo>
                    <a:pt x="219" y="282"/>
                    <a:pt x="284" y="209"/>
                    <a:pt x="341" y="128"/>
                  </a:cubicBezTo>
                  <a:cubicBezTo>
                    <a:pt x="365" y="88"/>
                    <a:pt x="357" y="39"/>
                    <a:pt x="316" y="15"/>
                  </a:cubicBezTo>
                  <a:cubicBezTo>
                    <a:pt x="301" y="5"/>
                    <a:pt x="285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4"/>
            <p:cNvSpPr/>
            <p:nvPr/>
          </p:nvSpPr>
          <p:spPr>
            <a:xfrm>
              <a:off x="3989975" y="3164050"/>
              <a:ext cx="4700" cy="13425"/>
            </a:xfrm>
            <a:custGeom>
              <a:avLst/>
              <a:gdLst/>
              <a:ahLst/>
              <a:cxnLst/>
              <a:rect l="l" t="t" r="r" b="b"/>
              <a:pathLst>
                <a:path w="188" h="537" extrusionOk="0">
                  <a:moveTo>
                    <a:pt x="90" y="1"/>
                  </a:moveTo>
                  <a:cubicBezTo>
                    <a:pt x="49" y="1"/>
                    <a:pt x="9" y="33"/>
                    <a:pt x="1" y="82"/>
                  </a:cubicBezTo>
                  <a:cubicBezTo>
                    <a:pt x="1" y="212"/>
                    <a:pt x="9" y="341"/>
                    <a:pt x="25" y="471"/>
                  </a:cubicBezTo>
                  <a:cubicBezTo>
                    <a:pt x="25" y="512"/>
                    <a:pt x="66" y="536"/>
                    <a:pt x="106" y="536"/>
                  </a:cubicBezTo>
                  <a:lnTo>
                    <a:pt x="114" y="536"/>
                  </a:lnTo>
                  <a:cubicBezTo>
                    <a:pt x="155" y="528"/>
                    <a:pt x="187" y="487"/>
                    <a:pt x="187" y="447"/>
                  </a:cubicBezTo>
                  <a:cubicBezTo>
                    <a:pt x="171" y="325"/>
                    <a:pt x="163" y="204"/>
                    <a:pt x="163" y="82"/>
                  </a:cubicBezTo>
                  <a:cubicBezTo>
                    <a:pt x="171" y="42"/>
                    <a:pt x="130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4"/>
            <p:cNvSpPr/>
            <p:nvPr/>
          </p:nvSpPr>
          <p:spPr>
            <a:xfrm>
              <a:off x="3996275" y="3171325"/>
              <a:ext cx="4475" cy="11825"/>
            </a:xfrm>
            <a:custGeom>
              <a:avLst/>
              <a:gdLst/>
              <a:ahLst/>
              <a:cxnLst/>
              <a:rect l="l" t="t" r="r" b="b"/>
              <a:pathLst>
                <a:path w="179" h="473" extrusionOk="0">
                  <a:moveTo>
                    <a:pt x="71" y="1"/>
                  </a:moveTo>
                  <a:cubicBezTo>
                    <a:pt x="34" y="1"/>
                    <a:pt x="0" y="38"/>
                    <a:pt x="0" y="75"/>
                  </a:cubicBezTo>
                  <a:cubicBezTo>
                    <a:pt x="0" y="188"/>
                    <a:pt x="0" y="294"/>
                    <a:pt x="8" y="399"/>
                  </a:cubicBezTo>
                  <a:cubicBezTo>
                    <a:pt x="16" y="440"/>
                    <a:pt x="49" y="472"/>
                    <a:pt x="89" y="472"/>
                  </a:cubicBezTo>
                  <a:lnTo>
                    <a:pt x="97" y="472"/>
                  </a:lnTo>
                  <a:cubicBezTo>
                    <a:pt x="146" y="464"/>
                    <a:pt x="178" y="423"/>
                    <a:pt x="170" y="383"/>
                  </a:cubicBezTo>
                  <a:cubicBezTo>
                    <a:pt x="162" y="286"/>
                    <a:pt x="162" y="180"/>
                    <a:pt x="162" y="83"/>
                  </a:cubicBezTo>
                  <a:cubicBezTo>
                    <a:pt x="162" y="42"/>
                    <a:pt x="130" y="2"/>
                    <a:pt x="81" y="2"/>
                  </a:cubicBezTo>
                  <a:cubicBezTo>
                    <a:pt x="78" y="1"/>
                    <a:pt x="74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4"/>
            <p:cNvSpPr/>
            <p:nvPr/>
          </p:nvSpPr>
          <p:spPr>
            <a:xfrm>
              <a:off x="4001325" y="3177650"/>
              <a:ext cx="4900" cy="9950"/>
            </a:xfrm>
            <a:custGeom>
              <a:avLst/>
              <a:gdLst/>
              <a:ahLst/>
              <a:cxnLst/>
              <a:rect l="l" t="t" r="r" b="b"/>
              <a:pathLst>
                <a:path w="196" h="398" extrusionOk="0">
                  <a:moveTo>
                    <a:pt x="90" y="0"/>
                  </a:moveTo>
                  <a:cubicBezTo>
                    <a:pt x="41" y="0"/>
                    <a:pt x="1" y="33"/>
                    <a:pt x="1" y="81"/>
                  </a:cubicBezTo>
                  <a:cubicBezTo>
                    <a:pt x="1" y="170"/>
                    <a:pt x="9" y="252"/>
                    <a:pt x="25" y="341"/>
                  </a:cubicBezTo>
                  <a:cubicBezTo>
                    <a:pt x="33" y="373"/>
                    <a:pt x="66" y="397"/>
                    <a:pt x="106" y="397"/>
                  </a:cubicBezTo>
                  <a:lnTo>
                    <a:pt x="122" y="397"/>
                  </a:lnTo>
                  <a:cubicBezTo>
                    <a:pt x="163" y="389"/>
                    <a:pt x="195" y="349"/>
                    <a:pt x="187" y="300"/>
                  </a:cubicBezTo>
                  <a:cubicBezTo>
                    <a:pt x="163" y="235"/>
                    <a:pt x="163" y="162"/>
                    <a:pt x="163" y="89"/>
                  </a:cubicBezTo>
                  <a:cubicBezTo>
                    <a:pt x="163" y="41"/>
                    <a:pt x="130" y="8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4"/>
            <p:cNvSpPr/>
            <p:nvPr/>
          </p:nvSpPr>
          <p:spPr>
            <a:xfrm>
              <a:off x="3994650" y="3188375"/>
              <a:ext cx="4475" cy="11600"/>
            </a:xfrm>
            <a:custGeom>
              <a:avLst/>
              <a:gdLst/>
              <a:ahLst/>
              <a:cxnLst/>
              <a:rect l="l" t="t" r="r" b="b"/>
              <a:pathLst>
                <a:path w="179" h="464" extrusionOk="0">
                  <a:moveTo>
                    <a:pt x="81" y="1"/>
                  </a:moveTo>
                  <a:cubicBezTo>
                    <a:pt x="33" y="1"/>
                    <a:pt x="0" y="41"/>
                    <a:pt x="0" y="90"/>
                  </a:cubicBezTo>
                  <a:lnTo>
                    <a:pt x="8" y="390"/>
                  </a:lnTo>
                  <a:cubicBezTo>
                    <a:pt x="16" y="431"/>
                    <a:pt x="49" y="463"/>
                    <a:pt x="89" y="463"/>
                  </a:cubicBezTo>
                  <a:lnTo>
                    <a:pt x="97" y="463"/>
                  </a:lnTo>
                  <a:cubicBezTo>
                    <a:pt x="138" y="463"/>
                    <a:pt x="179" y="423"/>
                    <a:pt x="170" y="382"/>
                  </a:cubicBezTo>
                  <a:lnTo>
                    <a:pt x="162" y="82"/>
                  </a:lnTo>
                  <a:cubicBezTo>
                    <a:pt x="162" y="33"/>
                    <a:pt x="12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4"/>
            <p:cNvSpPr/>
            <p:nvPr/>
          </p:nvSpPr>
          <p:spPr>
            <a:xfrm>
              <a:off x="3990375" y="3184725"/>
              <a:ext cx="4100" cy="10975"/>
            </a:xfrm>
            <a:custGeom>
              <a:avLst/>
              <a:gdLst/>
              <a:ahLst/>
              <a:cxnLst/>
              <a:rect l="l" t="t" r="r" b="b"/>
              <a:pathLst>
                <a:path w="164" h="439" extrusionOk="0">
                  <a:moveTo>
                    <a:pt x="82" y="1"/>
                  </a:moveTo>
                  <a:cubicBezTo>
                    <a:pt x="33" y="1"/>
                    <a:pt x="1" y="33"/>
                    <a:pt x="1" y="82"/>
                  </a:cubicBezTo>
                  <a:lnTo>
                    <a:pt x="1" y="358"/>
                  </a:lnTo>
                  <a:cubicBezTo>
                    <a:pt x="1" y="406"/>
                    <a:pt x="33" y="439"/>
                    <a:pt x="82" y="439"/>
                  </a:cubicBezTo>
                  <a:cubicBezTo>
                    <a:pt x="123" y="439"/>
                    <a:pt x="163" y="406"/>
                    <a:pt x="163" y="358"/>
                  </a:cubicBezTo>
                  <a:lnTo>
                    <a:pt x="163" y="82"/>
                  </a:lnTo>
                  <a:cubicBezTo>
                    <a:pt x="163" y="33"/>
                    <a:pt x="123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4"/>
            <p:cNvSpPr/>
            <p:nvPr/>
          </p:nvSpPr>
          <p:spPr>
            <a:xfrm>
              <a:off x="3985925" y="3179025"/>
              <a:ext cx="4900" cy="10600"/>
            </a:xfrm>
            <a:custGeom>
              <a:avLst/>
              <a:gdLst/>
              <a:ahLst/>
              <a:cxnLst/>
              <a:rect l="l" t="t" r="r" b="b"/>
              <a:pathLst>
                <a:path w="196" h="424" extrusionOk="0">
                  <a:moveTo>
                    <a:pt x="112" y="0"/>
                  </a:moveTo>
                  <a:cubicBezTo>
                    <a:pt x="72" y="0"/>
                    <a:pt x="40" y="24"/>
                    <a:pt x="33" y="67"/>
                  </a:cubicBezTo>
                  <a:cubicBezTo>
                    <a:pt x="9" y="156"/>
                    <a:pt x="1" y="253"/>
                    <a:pt x="9" y="342"/>
                  </a:cubicBezTo>
                  <a:cubicBezTo>
                    <a:pt x="9" y="391"/>
                    <a:pt x="41" y="424"/>
                    <a:pt x="90" y="424"/>
                  </a:cubicBezTo>
                  <a:cubicBezTo>
                    <a:pt x="138" y="415"/>
                    <a:pt x="171" y="383"/>
                    <a:pt x="171" y="334"/>
                  </a:cubicBezTo>
                  <a:cubicBezTo>
                    <a:pt x="163" y="253"/>
                    <a:pt x="171" y="180"/>
                    <a:pt x="187" y="99"/>
                  </a:cubicBezTo>
                  <a:cubicBezTo>
                    <a:pt x="195" y="59"/>
                    <a:pt x="171" y="10"/>
                    <a:pt x="130" y="2"/>
                  </a:cubicBezTo>
                  <a:cubicBezTo>
                    <a:pt x="124" y="1"/>
                    <a:pt x="118" y="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4"/>
            <p:cNvSpPr/>
            <p:nvPr/>
          </p:nvSpPr>
          <p:spPr>
            <a:xfrm>
              <a:off x="3981050" y="3171775"/>
              <a:ext cx="5100" cy="12775"/>
            </a:xfrm>
            <a:custGeom>
              <a:avLst/>
              <a:gdLst/>
              <a:ahLst/>
              <a:cxnLst/>
              <a:rect l="l" t="t" r="r" b="b"/>
              <a:pathLst>
                <a:path w="204" h="511" extrusionOk="0">
                  <a:moveTo>
                    <a:pt x="114" y="0"/>
                  </a:moveTo>
                  <a:cubicBezTo>
                    <a:pt x="74" y="0"/>
                    <a:pt x="25" y="24"/>
                    <a:pt x="17" y="73"/>
                  </a:cubicBezTo>
                  <a:cubicBezTo>
                    <a:pt x="1" y="195"/>
                    <a:pt x="1" y="324"/>
                    <a:pt x="33" y="446"/>
                  </a:cubicBezTo>
                  <a:cubicBezTo>
                    <a:pt x="41" y="478"/>
                    <a:pt x="74" y="511"/>
                    <a:pt x="114" y="511"/>
                  </a:cubicBezTo>
                  <a:cubicBezTo>
                    <a:pt x="114" y="511"/>
                    <a:pt x="123" y="511"/>
                    <a:pt x="131" y="503"/>
                  </a:cubicBezTo>
                  <a:cubicBezTo>
                    <a:pt x="171" y="495"/>
                    <a:pt x="204" y="454"/>
                    <a:pt x="187" y="405"/>
                  </a:cubicBezTo>
                  <a:cubicBezTo>
                    <a:pt x="171" y="308"/>
                    <a:pt x="163" y="203"/>
                    <a:pt x="179" y="97"/>
                  </a:cubicBezTo>
                  <a:cubicBezTo>
                    <a:pt x="187" y="57"/>
                    <a:pt x="155" y="8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4"/>
            <p:cNvSpPr/>
            <p:nvPr/>
          </p:nvSpPr>
          <p:spPr>
            <a:xfrm>
              <a:off x="3996475" y="3159200"/>
              <a:ext cx="4475" cy="8125"/>
            </a:xfrm>
            <a:custGeom>
              <a:avLst/>
              <a:gdLst/>
              <a:ahLst/>
              <a:cxnLst/>
              <a:rect l="l" t="t" r="r" b="b"/>
              <a:pathLst>
                <a:path w="179" h="325" extrusionOk="0">
                  <a:moveTo>
                    <a:pt x="97" y="0"/>
                  </a:moveTo>
                  <a:cubicBezTo>
                    <a:pt x="57" y="0"/>
                    <a:pt x="16" y="33"/>
                    <a:pt x="16" y="81"/>
                  </a:cubicBezTo>
                  <a:lnTo>
                    <a:pt x="0" y="236"/>
                  </a:lnTo>
                  <a:cubicBezTo>
                    <a:pt x="0" y="284"/>
                    <a:pt x="33" y="325"/>
                    <a:pt x="81" y="325"/>
                  </a:cubicBezTo>
                  <a:cubicBezTo>
                    <a:pt x="130" y="325"/>
                    <a:pt x="162" y="292"/>
                    <a:pt x="162" y="252"/>
                  </a:cubicBezTo>
                  <a:lnTo>
                    <a:pt x="179" y="90"/>
                  </a:lnTo>
                  <a:cubicBezTo>
                    <a:pt x="179" y="41"/>
                    <a:pt x="146" y="8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4"/>
            <p:cNvSpPr/>
            <p:nvPr/>
          </p:nvSpPr>
          <p:spPr>
            <a:xfrm>
              <a:off x="4003550" y="3162800"/>
              <a:ext cx="4900" cy="12025"/>
            </a:xfrm>
            <a:custGeom>
              <a:avLst/>
              <a:gdLst/>
              <a:ahLst/>
              <a:cxnLst/>
              <a:rect l="l" t="t" r="r" b="b"/>
              <a:pathLst>
                <a:path w="196" h="481" extrusionOk="0">
                  <a:moveTo>
                    <a:pt x="92" y="1"/>
                  </a:moveTo>
                  <a:cubicBezTo>
                    <a:pt x="86" y="1"/>
                    <a:pt x="80" y="1"/>
                    <a:pt x="74" y="2"/>
                  </a:cubicBezTo>
                  <a:cubicBezTo>
                    <a:pt x="33" y="10"/>
                    <a:pt x="1" y="51"/>
                    <a:pt x="9" y="92"/>
                  </a:cubicBezTo>
                  <a:cubicBezTo>
                    <a:pt x="25" y="189"/>
                    <a:pt x="33" y="294"/>
                    <a:pt x="33" y="400"/>
                  </a:cubicBezTo>
                  <a:cubicBezTo>
                    <a:pt x="25" y="440"/>
                    <a:pt x="66" y="481"/>
                    <a:pt x="106" y="481"/>
                  </a:cubicBezTo>
                  <a:lnTo>
                    <a:pt x="114" y="481"/>
                  </a:lnTo>
                  <a:cubicBezTo>
                    <a:pt x="155" y="481"/>
                    <a:pt x="187" y="448"/>
                    <a:pt x="196" y="408"/>
                  </a:cubicBezTo>
                  <a:cubicBezTo>
                    <a:pt x="196" y="286"/>
                    <a:pt x="187" y="173"/>
                    <a:pt x="171" y="67"/>
                  </a:cubicBezTo>
                  <a:cubicBezTo>
                    <a:pt x="164" y="25"/>
                    <a:pt x="13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4"/>
            <p:cNvSpPr/>
            <p:nvPr/>
          </p:nvSpPr>
          <p:spPr>
            <a:xfrm>
              <a:off x="4006600" y="3231525"/>
              <a:ext cx="7125" cy="14250"/>
            </a:xfrm>
            <a:custGeom>
              <a:avLst/>
              <a:gdLst/>
              <a:ahLst/>
              <a:cxnLst/>
              <a:rect l="l" t="t" r="r" b="b"/>
              <a:pathLst>
                <a:path w="285" h="570" extrusionOk="0">
                  <a:moveTo>
                    <a:pt x="86" y="1"/>
                  </a:moveTo>
                  <a:cubicBezTo>
                    <a:pt x="82" y="1"/>
                    <a:pt x="78" y="1"/>
                    <a:pt x="74" y="2"/>
                  </a:cubicBezTo>
                  <a:cubicBezTo>
                    <a:pt x="25" y="10"/>
                    <a:pt x="1" y="59"/>
                    <a:pt x="9" y="99"/>
                  </a:cubicBezTo>
                  <a:cubicBezTo>
                    <a:pt x="33" y="237"/>
                    <a:pt x="74" y="383"/>
                    <a:pt x="114" y="513"/>
                  </a:cubicBezTo>
                  <a:cubicBezTo>
                    <a:pt x="130" y="553"/>
                    <a:pt x="163" y="569"/>
                    <a:pt x="195" y="569"/>
                  </a:cubicBezTo>
                  <a:lnTo>
                    <a:pt x="219" y="569"/>
                  </a:lnTo>
                  <a:cubicBezTo>
                    <a:pt x="260" y="553"/>
                    <a:pt x="284" y="505"/>
                    <a:pt x="268" y="464"/>
                  </a:cubicBezTo>
                  <a:cubicBezTo>
                    <a:pt x="228" y="334"/>
                    <a:pt x="195" y="205"/>
                    <a:pt x="163" y="67"/>
                  </a:cubicBezTo>
                  <a:cubicBezTo>
                    <a:pt x="155" y="30"/>
                    <a:pt x="122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4"/>
            <p:cNvSpPr/>
            <p:nvPr/>
          </p:nvSpPr>
          <p:spPr>
            <a:xfrm>
              <a:off x="4012075" y="3230500"/>
              <a:ext cx="5900" cy="8575"/>
            </a:xfrm>
            <a:custGeom>
              <a:avLst/>
              <a:gdLst/>
              <a:ahLst/>
              <a:cxnLst/>
              <a:rect l="l" t="t" r="r" b="b"/>
              <a:pathLst>
                <a:path w="236" h="343" extrusionOk="0">
                  <a:moveTo>
                    <a:pt x="84" y="1"/>
                  </a:moveTo>
                  <a:cubicBezTo>
                    <a:pt x="78" y="1"/>
                    <a:pt x="72" y="1"/>
                    <a:pt x="65" y="2"/>
                  </a:cubicBezTo>
                  <a:cubicBezTo>
                    <a:pt x="25" y="19"/>
                    <a:pt x="0" y="59"/>
                    <a:pt x="17" y="108"/>
                  </a:cubicBezTo>
                  <a:lnTo>
                    <a:pt x="73" y="286"/>
                  </a:lnTo>
                  <a:cubicBezTo>
                    <a:pt x="82" y="319"/>
                    <a:pt x="114" y="343"/>
                    <a:pt x="146" y="343"/>
                  </a:cubicBezTo>
                  <a:lnTo>
                    <a:pt x="171" y="343"/>
                  </a:lnTo>
                  <a:cubicBezTo>
                    <a:pt x="211" y="327"/>
                    <a:pt x="236" y="286"/>
                    <a:pt x="227" y="237"/>
                  </a:cubicBezTo>
                  <a:lnTo>
                    <a:pt x="171" y="59"/>
                  </a:lnTo>
                  <a:cubicBezTo>
                    <a:pt x="157" y="24"/>
                    <a:pt x="12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4"/>
            <p:cNvSpPr/>
            <p:nvPr/>
          </p:nvSpPr>
          <p:spPr>
            <a:xfrm>
              <a:off x="4008425" y="3219575"/>
              <a:ext cx="5100" cy="10800"/>
            </a:xfrm>
            <a:custGeom>
              <a:avLst/>
              <a:gdLst/>
              <a:ahLst/>
              <a:cxnLst/>
              <a:rect l="l" t="t" r="r" b="b"/>
              <a:pathLst>
                <a:path w="204" h="432" extrusionOk="0">
                  <a:moveTo>
                    <a:pt x="88" y="0"/>
                  </a:moveTo>
                  <a:cubicBezTo>
                    <a:pt x="84" y="0"/>
                    <a:pt x="79" y="1"/>
                    <a:pt x="73" y="1"/>
                  </a:cubicBezTo>
                  <a:cubicBezTo>
                    <a:pt x="33" y="1"/>
                    <a:pt x="1" y="42"/>
                    <a:pt x="9" y="91"/>
                  </a:cubicBezTo>
                  <a:lnTo>
                    <a:pt x="41" y="358"/>
                  </a:lnTo>
                  <a:cubicBezTo>
                    <a:pt x="49" y="399"/>
                    <a:pt x="82" y="431"/>
                    <a:pt x="122" y="431"/>
                  </a:cubicBezTo>
                  <a:lnTo>
                    <a:pt x="130" y="431"/>
                  </a:lnTo>
                  <a:cubicBezTo>
                    <a:pt x="179" y="423"/>
                    <a:pt x="203" y="383"/>
                    <a:pt x="203" y="334"/>
                  </a:cubicBezTo>
                  <a:lnTo>
                    <a:pt x="171" y="66"/>
                  </a:lnTo>
                  <a:cubicBezTo>
                    <a:pt x="164" y="30"/>
                    <a:pt x="130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4"/>
            <p:cNvSpPr/>
            <p:nvPr/>
          </p:nvSpPr>
          <p:spPr>
            <a:xfrm>
              <a:off x="4016325" y="3217575"/>
              <a:ext cx="5100" cy="8950"/>
            </a:xfrm>
            <a:custGeom>
              <a:avLst/>
              <a:gdLst/>
              <a:ahLst/>
              <a:cxnLst/>
              <a:rect l="l" t="t" r="r" b="b"/>
              <a:pathLst>
                <a:path w="204" h="358" extrusionOk="0">
                  <a:moveTo>
                    <a:pt x="82" y="0"/>
                  </a:moveTo>
                  <a:cubicBezTo>
                    <a:pt x="41" y="0"/>
                    <a:pt x="1" y="41"/>
                    <a:pt x="1" y="81"/>
                  </a:cubicBezTo>
                  <a:cubicBezTo>
                    <a:pt x="1" y="154"/>
                    <a:pt x="17" y="236"/>
                    <a:pt x="33" y="300"/>
                  </a:cubicBezTo>
                  <a:cubicBezTo>
                    <a:pt x="49" y="333"/>
                    <a:pt x="82" y="357"/>
                    <a:pt x="114" y="357"/>
                  </a:cubicBezTo>
                  <a:lnTo>
                    <a:pt x="139" y="357"/>
                  </a:lnTo>
                  <a:cubicBezTo>
                    <a:pt x="179" y="341"/>
                    <a:pt x="203" y="292"/>
                    <a:pt x="187" y="252"/>
                  </a:cubicBezTo>
                  <a:cubicBezTo>
                    <a:pt x="171" y="195"/>
                    <a:pt x="163" y="138"/>
                    <a:pt x="163" y="81"/>
                  </a:cubicBezTo>
                  <a:cubicBezTo>
                    <a:pt x="163" y="41"/>
                    <a:pt x="130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4"/>
            <p:cNvSpPr/>
            <p:nvPr/>
          </p:nvSpPr>
          <p:spPr>
            <a:xfrm>
              <a:off x="4015525" y="3002275"/>
              <a:ext cx="4675" cy="17300"/>
            </a:xfrm>
            <a:custGeom>
              <a:avLst/>
              <a:gdLst/>
              <a:ahLst/>
              <a:cxnLst/>
              <a:rect l="l" t="t" r="r" b="b"/>
              <a:pathLst>
                <a:path w="187" h="692" extrusionOk="0">
                  <a:moveTo>
                    <a:pt x="94" y="1"/>
                  </a:moveTo>
                  <a:cubicBezTo>
                    <a:pt x="90" y="1"/>
                    <a:pt x="86" y="1"/>
                    <a:pt x="81" y="2"/>
                  </a:cubicBezTo>
                  <a:cubicBezTo>
                    <a:pt x="33" y="2"/>
                    <a:pt x="0" y="43"/>
                    <a:pt x="0" y="83"/>
                  </a:cubicBezTo>
                  <a:lnTo>
                    <a:pt x="25" y="610"/>
                  </a:lnTo>
                  <a:cubicBezTo>
                    <a:pt x="25" y="651"/>
                    <a:pt x="57" y="691"/>
                    <a:pt x="106" y="691"/>
                  </a:cubicBezTo>
                  <a:cubicBezTo>
                    <a:pt x="154" y="683"/>
                    <a:pt x="187" y="651"/>
                    <a:pt x="187" y="602"/>
                  </a:cubicBezTo>
                  <a:lnTo>
                    <a:pt x="162" y="75"/>
                  </a:lnTo>
                  <a:cubicBezTo>
                    <a:pt x="162" y="38"/>
                    <a:pt x="13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4"/>
            <p:cNvSpPr/>
            <p:nvPr/>
          </p:nvSpPr>
          <p:spPr>
            <a:xfrm>
              <a:off x="4019775" y="3011025"/>
              <a:ext cx="4900" cy="11375"/>
            </a:xfrm>
            <a:custGeom>
              <a:avLst/>
              <a:gdLst/>
              <a:ahLst/>
              <a:cxnLst/>
              <a:rect l="l" t="t" r="r" b="b"/>
              <a:pathLst>
                <a:path w="196" h="455" extrusionOk="0">
                  <a:moveTo>
                    <a:pt x="90" y="1"/>
                  </a:moveTo>
                  <a:cubicBezTo>
                    <a:pt x="49" y="1"/>
                    <a:pt x="9" y="33"/>
                    <a:pt x="1" y="82"/>
                  </a:cubicBezTo>
                  <a:cubicBezTo>
                    <a:pt x="1" y="187"/>
                    <a:pt x="1" y="284"/>
                    <a:pt x="25" y="390"/>
                  </a:cubicBezTo>
                  <a:cubicBezTo>
                    <a:pt x="33" y="430"/>
                    <a:pt x="65" y="455"/>
                    <a:pt x="106" y="455"/>
                  </a:cubicBezTo>
                  <a:lnTo>
                    <a:pt x="122" y="455"/>
                  </a:lnTo>
                  <a:cubicBezTo>
                    <a:pt x="163" y="447"/>
                    <a:pt x="195" y="406"/>
                    <a:pt x="187" y="357"/>
                  </a:cubicBezTo>
                  <a:cubicBezTo>
                    <a:pt x="163" y="268"/>
                    <a:pt x="163" y="179"/>
                    <a:pt x="163" y="90"/>
                  </a:cubicBezTo>
                  <a:cubicBezTo>
                    <a:pt x="171" y="41"/>
                    <a:pt x="130" y="9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4"/>
            <p:cNvSpPr/>
            <p:nvPr/>
          </p:nvSpPr>
          <p:spPr>
            <a:xfrm>
              <a:off x="4016725" y="3022575"/>
              <a:ext cx="4500" cy="12000"/>
            </a:xfrm>
            <a:custGeom>
              <a:avLst/>
              <a:gdLst/>
              <a:ahLst/>
              <a:cxnLst/>
              <a:rect l="l" t="t" r="r" b="b"/>
              <a:pathLst>
                <a:path w="180" h="480" extrusionOk="0">
                  <a:moveTo>
                    <a:pt x="82" y="1"/>
                  </a:moveTo>
                  <a:cubicBezTo>
                    <a:pt x="41" y="1"/>
                    <a:pt x="1" y="41"/>
                    <a:pt x="9" y="90"/>
                  </a:cubicBezTo>
                  <a:lnTo>
                    <a:pt x="17" y="398"/>
                  </a:lnTo>
                  <a:cubicBezTo>
                    <a:pt x="17" y="439"/>
                    <a:pt x="58" y="479"/>
                    <a:pt x="98" y="479"/>
                  </a:cubicBezTo>
                  <a:cubicBezTo>
                    <a:pt x="147" y="471"/>
                    <a:pt x="179" y="439"/>
                    <a:pt x="179" y="390"/>
                  </a:cubicBezTo>
                  <a:lnTo>
                    <a:pt x="171" y="82"/>
                  </a:lnTo>
                  <a:cubicBezTo>
                    <a:pt x="163" y="33"/>
                    <a:pt x="13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4"/>
            <p:cNvSpPr/>
            <p:nvPr/>
          </p:nvSpPr>
          <p:spPr>
            <a:xfrm>
              <a:off x="4007200" y="3020950"/>
              <a:ext cx="4500" cy="13625"/>
            </a:xfrm>
            <a:custGeom>
              <a:avLst/>
              <a:gdLst/>
              <a:ahLst/>
              <a:cxnLst/>
              <a:rect l="l" t="t" r="r" b="b"/>
              <a:pathLst>
                <a:path w="180" h="545" extrusionOk="0">
                  <a:moveTo>
                    <a:pt x="98" y="1"/>
                  </a:moveTo>
                  <a:cubicBezTo>
                    <a:pt x="58" y="1"/>
                    <a:pt x="17" y="33"/>
                    <a:pt x="17" y="74"/>
                  </a:cubicBezTo>
                  <a:cubicBezTo>
                    <a:pt x="1" y="204"/>
                    <a:pt x="1" y="333"/>
                    <a:pt x="1" y="463"/>
                  </a:cubicBezTo>
                  <a:cubicBezTo>
                    <a:pt x="1" y="504"/>
                    <a:pt x="41" y="544"/>
                    <a:pt x="82" y="544"/>
                  </a:cubicBezTo>
                  <a:lnTo>
                    <a:pt x="90" y="544"/>
                  </a:lnTo>
                  <a:cubicBezTo>
                    <a:pt x="131" y="536"/>
                    <a:pt x="163" y="504"/>
                    <a:pt x="163" y="455"/>
                  </a:cubicBezTo>
                  <a:cubicBezTo>
                    <a:pt x="163" y="333"/>
                    <a:pt x="163" y="212"/>
                    <a:pt x="171" y="90"/>
                  </a:cubicBezTo>
                  <a:cubicBezTo>
                    <a:pt x="179" y="50"/>
                    <a:pt x="147" y="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4"/>
            <p:cNvSpPr/>
            <p:nvPr/>
          </p:nvSpPr>
          <p:spPr>
            <a:xfrm>
              <a:off x="3885175" y="2969325"/>
              <a:ext cx="36325" cy="44375"/>
            </a:xfrm>
            <a:custGeom>
              <a:avLst/>
              <a:gdLst/>
              <a:ahLst/>
              <a:cxnLst/>
              <a:rect l="l" t="t" r="r" b="b"/>
              <a:pathLst>
                <a:path w="1453" h="1775" extrusionOk="0">
                  <a:moveTo>
                    <a:pt x="601" y="0"/>
                  </a:moveTo>
                  <a:cubicBezTo>
                    <a:pt x="570" y="0"/>
                    <a:pt x="540" y="17"/>
                    <a:pt x="528" y="47"/>
                  </a:cubicBezTo>
                  <a:cubicBezTo>
                    <a:pt x="342" y="477"/>
                    <a:pt x="171" y="923"/>
                    <a:pt x="17" y="1361"/>
                  </a:cubicBezTo>
                  <a:cubicBezTo>
                    <a:pt x="1" y="1393"/>
                    <a:pt x="17" y="1433"/>
                    <a:pt x="42" y="1450"/>
                  </a:cubicBezTo>
                  <a:cubicBezTo>
                    <a:pt x="56" y="1464"/>
                    <a:pt x="75" y="1473"/>
                    <a:pt x="94" y="1473"/>
                  </a:cubicBezTo>
                  <a:cubicBezTo>
                    <a:pt x="107" y="1473"/>
                    <a:pt x="121" y="1468"/>
                    <a:pt x="131" y="1458"/>
                  </a:cubicBezTo>
                  <a:cubicBezTo>
                    <a:pt x="358" y="1328"/>
                    <a:pt x="560" y="1166"/>
                    <a:pt x="731" y="971"/>
                  </a:cubicBezTo>
                  <a:lnTo>
                    <a:pt x="731" y="971"/>
                  </a:lnTo>
                  <a:cubicBezTo>
                    <a:pt x="666" y="1206"/>
                    <a:pt x="593" y="1433"/>
                    <a:pt x="504" y="1661"/>
                  </a:cubicBezTo>
                  <a:cubicBezTo>
                    <a:pt x="487" y="1693"/>
                    <a:pt x="496" y="1725"/>
                    <a:pt x="528" y="1750"/>
                  </a:cubicBezTo>
                  <a:cubicBezTo>
                    <a:pt x="536" y="1766"/>
                    <a:pt x="560" y="1774"/>
                    <a:pt x="577" y="1774"/>
                  </a:cubicBezTo>
                  <a:cubicBezTo>
                    <a:pt x="593" y="1774"/>
                    <a:pt x="601" y="1766"/>
                    <a:pt x="617" y="1758"/>
                  </a:cubicBezTo>
                  <a:cubicBezTo>
                    <a:pt x="925" y="1596"/>
                    <a:pt x="1209" y="1352"/>
                    <a:pt x="1428" y="1077"/>
                  </a:cubicBezTo>
                  <a:cubicBezTo>
                    <a:pt x="1452" y="1036"/>
                    <a:pt x="1444" y="988"/>
                    <a:pt x="1412" y="963"/>
                  </a:cubicBezTo>
                  <a:cubicBezTo>
                    <a:pt x="1395" y="950"/>
                    <a:pt x="1376" y="943"/>
                    <a:pt x="1359" y="943"/>
                  </a:cubicBezTo>
                  <a:cubicBezTo>
                    <a:pt x="1335" y="943"/>
                    <a:pt x="1312" y="956"/>
                    <a:pt x="1298" y="979"/>
                  </a:cubicBezTo>
                  <a:cubicBezTo>
                    <a:pt x="1144" y="1174"/>
                    <a:pt x="950" y="1352"/>
                    <a:pt x="739" y="1498"/>
                  </a:cubicBezTo>
                  <a:cubicBezTo>
                    <a:pt x="836" y="1215"/>
                    <a:pt x="917" y="915"/>
                    <a:pt x="974" y="623"/>
                  </a:cubicBezTo>
                  <a:cubicBezTo>
                    <a:pt x="982" y="582"/>
                    <a:pt x="966" y="542"/>
                    <a:pt x="925" y="525"/>
                  </a:cubicBezTo>
                  <a:cubicBezTo>
                    <a:pt x="918" y="524"/>
                    <a:pt x="910" y="523"/>
                    <a:pt x="902" y="523"/>
                  </a:cubicBezTo>
                  <a:cubicBezTo>
                    <a:pt x="873" y="523"/>
                    <a:pt x="841" y="535"/>
                    <a:pt x="828" y="566"/>
                  </a:cubicBezTo>
                  <a:cubicBezTo>
                    <a:pt x="682" y="809"/>
                    <a:pt x="479" y="1020"/>
                    <a:pt x="252" y="1190"/>
                  </a:cubicBezTo>
                  <a:cubicBezTo>
                    <a:pt x="382" y="825"/>
                    <a:pt x="528" y="469"/>
                    <a:pt x="674" y="112"/>
                  </a:cubicBezTo>
                  <a:cubicBezTo>
                    <a:pt x="698" y="71"/>
                    <a:pt x="674" y="23"/>
                    <a:pt x="633" y="7"/>
                  </a:cubicBezTo>
                  <a:cubicBezTo>
                    <a:pt x="623" y="2"/>
                    <a:pt x="612" y="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4"/>
            <p:cNvSpPr/>
            <p:nvPr/>
          </p:nvSpPr>
          <p:spPr>
            <a:xfrm>
              <a:off x="3631625" y="3232625"/>
              <a:ext cx="9550" cy="5650"/>
            </a:xfrm>
            <a:custGeom>
              <a:avLst/>
              <a:gdLst/>
              <a:ahLst/>
              <a:cxnLst/>
              <a:rect l="l" t="t" r="r" b="b"/>
              <a:pathLst>
                <a:path w="382" h="226" extrusionOk="0">
                  <a:moveTo>
                    <a:pt x="292" y="0"/>
                  </a:moveTo>
                  <a:cubicBezTo>
                    <a:pt x="281" y="0"/>
                    <a:pt x="270" y="2"/>
                    <a:pt x="260" y="7"/>
                  </a:cubicBezTo>
                  <a:cubicBezTo>
                    <a:pt x="195" y="39"/>
                    <a:pt x="138" y="55"/>
                    <a:pt x="73" y="63"/>
                  </a:cubicBezTo>
                  <a:cubicBezTo>
                    <a:pt x="24" y="71"/>
                    <a:pt x="0" y="112"/>
                    <a:pt x="8" y="161"/>
                  </a:cubicBezTo>
                  <a:cubicBezTo>
                    <a:pt x="8" y="201"/>
                    <a:pt x="49" y="225"/>
                    <a:pt x="81" y="225"/>
                  </a:cubicBezTo>
                  <a:lnTo>
                    <a:pt x="97" y="225"/>
                  </a:lnTo>
                  <a:cubicBezTo>
                    <a:pt x="179" y="209"/>
                    <a:pt x="252" y="185"/>
                    <a:pt x="324" y="152"/>
                  </a:cubicBezTo>
                  <a:cubicBezTo>
                    <a:pt x="365" y="136"/>
                    <a:pt x="381" y="88"/>
                    <a:pt x="365" y="47"/>
                  </a:cubicBezTo>
                  <a:cubicBezTo>
                    <a:pt x="353" y="17"/>
                    <a:pt x="323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4"/>
            <p:cNvSpPr/>
            <p:nvPr/>
          </p:nvSpPr>
          <p:spPr>
            <a:xfrm>
              <a:off x="3638300" y="3242075"/>
              <a:ext cx="8550" cy="5125"/>
            </a:xfrm>
            <a:custGeom>
              <a:avLst/>
              <a:gdLst/>
              <a:ahLst/>
              <a:cxnLst/>
              <a:rect l="l" t="t" r="r" b="b"/>
              <a:pathLst>
                <a:path w="342" h="205" extrusionOk="0">
                  <a:moveTo>
                    <a:pt x="251" y="0"/>
                  </a:moveTo>
                  <a:cubicBezTo>
                    <a:pt x="246" y="0"/>
                    <a:pt x="241" y="1"/>
                    <a:pt x="236" y="1"/>
                  </a:cubicBezTo>
                  <a:lnTo>
                    <a:pt x="66" y="42"/>
                  </a:lnTo>
                  <a:cubicBezTo>
                    <a:pt x="25" y="50"/>
                    <a:pt x="1" y="99"/>
                    <a:pt x="9" y="139"/>
                  </a:cubicBezTo>
                  <a:cubicBezTo>
                    <a:pt x="17" y="180"/>
                    <a:pt x="49" y="204"/>
                    <a:pt x="90" y="204"/>
                  </a:cubicBezTo>
                  <a:cubicBezTo>
                    <a:pt x="90" y="204"/>
                    <a:pt x="98" y="204"/>
                    <a:pt x="106" y="196"/>
                  </a:cubicBezTo>
                  <a:lnTo>
                    <a:pt x="276" y="164"/>
                  </a:lnTo>
                  <a:cubicBezTo>
                    <a:pt x="317" y="156"/>
                    <a:pt x="341" y="107"/>
                    <a:pt x="333" y="66"/>
                  </a:cubicBezTo>
                  <a:cubicBezTo>
                    <a:pt x="326" y="30"/>
                    <a:pt x="293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4"/>
            <p:cNvSpPr/>
            <p:nvPr/>
          </p:nvSpPr>
          <p:spPr>
            <a:xfrm>
              <a:off x="3629375" y="3252600"/>
              <a:ext cx="11175" cy="5750"/>
            </a:xfrm>
            <a:custGeom>
              <a:avLst/>
              <a:gdLst/>
              <a:ahLst/>
              <a:cxnLst/>
              <a:rect l="l" t="t" r="r" b="b"/>
              <a:pathLst>
                <a:path w="447" h="230" extrusionOk="0">
                  <a:moveTo>
                    <a:pt x="357" y="1"/>
                  </a:moveTo>
                  <a:cubicBezTo>
                    <a:pt x="352" y="1"/>
                    <a:pt x="347" y="1"/>
                    <a:pt x="342" y="2"/>
                  </a:cubicBezTo>
                  <a:lnTo>
                    <a:pt x="74" y="67"/>
                  </a:lnTo>
                  <a:cubicBezTo>
                    <a:pt x="25" y="75"/>
                    <a:pt x="1" y="124"/>
                    <a:pt x="9" y="164"/>
                  </a:cubicBezTo>
                  <a:cubicBezTo>
                    <a:pt x="17" y="205"/>
                    <a:pt x="50" y="229"/>
                    <a:pt x="90" y="229"/>
                  </a:cubicBezTo>
                  <a:cubicBezTo>
                    <a:pt x="98" y="229"/>
                    <a:pt x="98" y="229"/>
                    <a:pt x="106" y="221"/>
                  </a:cubicBezTo>
                  <a:lnTo>
                    <a:pt x="374" y="164"/>
                  </a:lnTo>
                  <a:cubicBezTo>
                    <a:pt x="423" y="148"/>
                    <a:pt x="447" y="107"/>
                    <a:pt x="439" y="67"/>
                  </a:cubicBezTo>
                  <a:cubicBezTo>
                    <a:pt x="425" y="24"/>
                    <a:pt x="392" y="1"/>
                    <a:pt x="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4"/>
            <p:cNvSpPr/>
            <p:nvPr/>
          </p:nvSpPr>
          <p:spPr>
            <a:xfrm>
              <a:off x="3625125" y="3243600"/>
              <a:ext cx="9150" cy="5425"/>
            </a:xfrm>
            <a:custGeom>
              <a:avLst/>
              <a:gdLst/>
              <a:ahLst/>
              <a:cxnLst/>
              <a:rect l="l" t="t" r="r" b="b"/>
              <a:pathLst>
                <a:path w="366" h="217" extrusionOk="0">
                  <a:moveTo>
                    <a:pt x="275" y="1"/>
                  </a:moveTo>
                  <a:cubicBezTo>
                    <a:pt x="257" y="1"/>
                    <a:pt x="237" y="7"/>
                    <a:pt x="220" y="22"/>
                  </a:cubicBezTo>
                  <a:cubicBezTo>
                    <a:pt x="195" y="40"/>
                    <a:pt x="166" y="49"/>
                    <a:pt x="136" y="49"/>
                  </a:cubicBezTo>
                  <a:cubicBezTo>
                    <a:pt x="126" y="49"/>
                    <a:pt x="116" y="48"/>
                    <a:pt x="106" y="46"/>
                  </a:cubicBezTo>
                  <a:cubicBezTo>
                    <a:pt x="57" y="46"/>
                    <a:pt x="17" y="70"/>
                    <a:pt x="9" y="119"/>
                  </a:cubicBezTo>
                  <a:cubicBezTo>
                    <a:pt x="1" y="159"/>
                    <a:pt x="33" y="200"/>
                    <a:pt x="74" y="208"/>
                  </a:cubicBezTo>
                  <a:cubicBezTo>
                    <a:pt x="90" y="216"/>
                    <a:pt x="106" y="216"/>
                    <a:pt x="122" y="216"/>
                  </a:cubicBezTo>
                  <a:cubicBezTo>
                    <a:pt x="195" y="216"/>
                    <a:pt x="268" y="192"/>
                    <a:pt x="325" y="143"/>
                  </a:cubicBezTo>
                  <a:cubicBezTo>
                    <a:pt x="357" y="119"/>
                    <a:pt x="366" y="70"/>
                    <a:pt x="333" y="30"/>
                  </a:cubicBezTo>
                  <a:cubicBezTo>
                    <a:pt x="319" y="11"/>
                    <a:pt x="298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44"/>
            <p:cNvSpPr/>
            <p:nvPr/>
          </p:nvSpPr>
          <p:spPr>
            <a:xfrm>
              <a:off x="3616425" y="3240900"/>
              <a:ext cx="9550" cy="5475"/>
            </a:xfrm>
            <a:custGeom>
              <a:avLst/>
              <a:gdLst/>
              <a:ahLst/>
              <a:cxnLst/>
              <a:rect l="l" t="t" r="r" b="b"/>
              <a:pathLst>
                <a:path w="382" h="219" extrusionOk="0">
                  <a:moveTo>
                    <a:pt x="291" y="0"/>
                  </a:moveTo>
                  <a:cubicBezTo>
                    <a:pt x="278" y="0"/>
                    <a:pt x="264" y="3"/>
                    <a:pt x="251" y="8"/>
                  </a:cubicBezTo>
                  <a:cubicBezTo>
                    <a:pt x="203" y="40"/>
                    <a:pt x="138" y="57"/>
                    <a:pt x="81" y="57"/>
                  </a:cubicBezTo>
                  <a:cubicBezTo>
                    <a:pt x="33" y="65"/>
                    <a:pt x="0" y="105"/>
                    <a:pt x="8" y="146"/>
                  </a:cubicBezTo>
                  <a:cubicBezTo>
                    <a:pt x="8" y="186"/>
                    <a:pt x="41" y="219"/>
                    <a:pt x="81" y="219"/>
                  </a:cubicBezTo>
                  <a:lnTo>
                    <a:pt x="89" y="219"/>
                  </a:lnTo>
                  <a:cubicBezTo>
                    <a:pt x="170" y="219"/>
                    <a:pt x="260" y="194"/>
                    <a:pt x="333" y="154"/>
                  </a:cubicBezTo>
                  <a:cubicBezTo>
                    <a:pt x="373" y="130"/>
                    <a:pt x="381" y="81"/>
                    <a:pt x="365" y="40"/>
                  </a:cubicBezTo>
                  <a:cubicBezTo>
                    <a:pt x="348" y="13"/>
                    <a:pt x="320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4"/>
            <p:cNvSpPr/>
            <p:nvPr/>
          </p:nvSpPr>
          <p:spPr>
            <a:xfrm>
              <a:off x="3620275" y="3229900"/>
              <a:ext cx="9125" cy="5325"/>
            </a:xfrm>
            <a:custGeom>
              <a:avLst/>
              <a:gdLst/>
              <a:ahLst/>
              <a:cxnLst/>
              <a:rect l="l" t="t" r="r" b="b"/>
              <a:pathLst>
                <a:path w="365" h="213" extrusionOk="0">
                  <a:moveTo>
                    <a:pt x="267" y="0"/>
                  </a:moveTo>
                  <a:cubicBezTo>
                    <a:pt x="262" y="0"/>
                    <a:pt x="257" y="1"/>
                    <a:pt x="251" y="2"/>
                  </a:cubicBezTo>
                  <a:lnTo>
                    <a:pt x="65" y="51"/>
                  </a:lnTo>
                  <a:cubicBezTo>
                    <a:pt x="24" y="67"/>
                    <a:pt x="0" y="107"/>
                    <a:pt x="8" y="156"/>
                  </a:cubicBezTo>
                  <a:cubicBezTo>
                    <a:pt x="24" y="188"/>
                    <a:pt x="57" y="213"/>
                    <a:pt x="89" y="213"/>
                  </a:cubicBezTo>
                  <a:lnTo>
                    <a:pt x="114" y="213"/>
                  </a:lnTo>
                  <a:lnTo>
                    <a:pt x="292" y="164"/>
                  </a:lnTo>
                  <a:cubicBezTo>
                    <a:pt x="333" y="148"/>
                    <a:pt x="365" y="107"/>
                    <a:pt x="349" y="59"/>
                  </a:cubicBezTo>
                  <a:cubicBezTo>
                    <a:pt x="342" y="23"/>
                    <a:pt x="30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4"/>
            <p:cNvSpPr/>
            <p:nvPr/>
          </p:nvSpPr>
          <p:spPr>
            <a:xfrm>
              <a:off x="3645800" y="3231125"/>
              <a:ext cx="11375" cy="5525"/>
            </a:xfrm>
            <a:custGeom>
              <a:avLst/>
              <a:gdLst/>
              <a:ahLst/>
              <a:cxnLst/>
              <a:rect l="l" t="t" r="r" b="b"/>
              <a:pathLst>
                <a:path w="455" h="221" extrusionOk="0">
                  <a:moveTo>
                    <a:pt x="367" y="0"/>
                  </a:moveTo>
                  <a:cubicBezTo>
                    <a:pt x="362" y="0"/>
                    <a:pt x="356" y="1"/>
                    <a:pt x="349" y="2"/>
                  </a:cubicBezTo>
                  <a:lnTo>
                    <a:pt x="74" y="67"/>
                  </a:lnTo>
                  <a:cubicBezTo>
                    <a:pt x="25" y="75"/>
                    <a:pt x="1" y="115"/>
                    <a:pt x="9" y="164"/>
                  </a:cubicBezTo>
                  <a:cubicBezTo>
                    <a:pt x="17" y="196"/>
                    <a:pt x="49" y="221"/>
                    <a:pt x="90" y="221"/>
                  </a:cubicBezTo>
                  <a:lnTo>
                    <a:pt x="106" y="221"/>
                  </a:lnTo>
                  <a:lnTo>
                    <a:pt x="390" y="164"/>
                  </a:lnTo>
                  <a:cubicBezTo>
                    <a:pt x="430" y="156"/>
                    <a:pt x="455" y="107"/>
                    <a:pt x="447" y="67"/>
                  </a:cubicBezTo>
                  <a:cubicBezTo>
                    <a:pt x="440" y="24"/>
                    <a:pt x="408" y="0"/>
                    <a:pt x="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4"/>
            <p:cNvSpPr/>
            <p:nvPr/>
          </p:nvSpPr>
          <p:spPr>
            <a:xfrm>
              <a:off x="3963425" y="2866275"/>
              <a:ext cx="5100" cy="14250"/>
            </a:xfrm>
            <a:custGeom>
              <a:avLst/>
              <a:gdLst/>
              <a:ahLst/>
              <a:cxnLst/>
              <a:rect l="l" t="t" r="r" b="b"/>
              <a:pathLst>
                <a:path w="204" h="570" extrusionOk="0">
                  <a:moveTo>
                    <a:pt x="86" y="0"/>
                  </a:moveTo>
                  <a:cubicBezTo>
                    <a:pt x="82" y="0"/>
                    <a:pt x="78" y="1"/>
                    <a:pt x="74" y="2"/>
                  </a:cubicBezTo>
                  <a:cubicBezTo>
                    <a:pt x="33" y="10"/>
                    <a:pt x="1" y="50"/>
                    <a:pt x="9" y="99"/>
                  </a:cubicBezTo>
                  <a:cubicBezTo>
                    <a:pt x="33" y="221"/>
                    <a:pt x="41" y="350"/>
                    <a:pt x="33" y="480"/>
                  </a:cubicBezTo>
                  <a:cubicBezTo>
                    <a:pt x="33" y="529"/>
                    <a:pt x="65" y="561"/>
                    <a:pt x="114" y="569"/>
                  </a:cubicBezTo>
                  <a:cubicBezTo>
                    <a:pt x="155" y="569"/>
                    <a:pt x="195" y="537"/>
                    <a:pt x="195" y="488"/>
                  </a:cubicBezTo>
                  <a:cubicBezTo>
                    <a:pt x="203" y="350"/>
                    <a:pt x="195" y="204"/>
                    <a:pt x="171" y="67"/>
                  </a:cubicBezTo>
                  <a:cubicBezTo>
                    <a:pt x="164" y="30"/>
                    <a:pt x="124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4"/>
            <p:cNvSpPr/>
            <p:nvPr/>
          </p:nvSpPr>
          <p:spPr>
            <a:xfrm>
              <a:off x="3971525" y="2866875"/>
              <a:ext cx="5300" cy="9175"/>
            </a:xfrm>
            <a:custGeom>
              <a:avLst/>
              <a:gdLst/>
              <a:ahLst/>
              <a:cxnLst/>
              <a:rect l="l" t="t" r="r" b="b"/>
              <a:pathLst>
                <a:path w="212" h="367" extrusionOk="0">
                  <a:moveTo>
                    <a:pt x="94" y="1"/>
                  </a:moveTo>
                  <a:cubicBezTo>
                    <a:pt x="58" y="1"/>
                    <a:pt x="24" y="31"/>
                    <a:pt x="17" y="67"/>
                  </a:cubicBezTo>
                  <a:cubicBezTo>
                    <a:pt x="1" y="156"/>
                    <a:pt x="9" y="237"/>
                    <a:pt x="41" y="318"/>
                  </a:cubicBezTo>
                  <a:cubicBezTo>
                    <a:pt x="58" y="351"/>
                    <a:pt x="90" y="367"/>
                    <a:pt x="114" y="367"/>
                  </a:cubicBezTo>
                  <a:cubicBezTo>
                    <a:pt x="131" y="367"/>
                    <a:pt x="139" y="367"/>
                    <a:pt x="147" y="359"/>
                  </a:cubicBezTo>
                  <a:cubicBezTo>
                    <a:pt x="187" y="343"/>
                    <a:pt x="212" y="294"/>
                    <a:pt x="195" y="253"/>
                  </a:cubicBezTo>
                  <a:cubicBezTo>
                    <a:pt x="171" y="205"/>
                    <a:pt x="163" y="148"/>
                    <a:pt x="171" y="99"/>
                  </a:cubicBezTo>
                  <a:cubicBezTo>
                    <a:pt x="179" y="51"/>
                    <a:pt x="155" y="10"/>
                    <a:pt x="106" y="2"/>
                  </a:cubicBezTo>
                  <a:cubicBezTo>
                    <a:pt x="102" y="1"/>
                    <a:pt x="9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44"/>
            <p:cNvSpPr/>
            <p:nvPr/>
          </p:nvSpPr>
          <p:spPr>
            <a:xfrm>
              <a:off x="3966475" y="2851700"/>
              <a:ext cx="5900" cy="10375"/>
            </a:xfrm>
            <a:custGeom>
              <a:avLst/>
              <a:gdLst/>
              <a:ahLst/>
              <a:cxnLst/>
              <a:rect l="l" t="t" r="r" b="b"/>
              <a:pathLst>
                <a:path w="236" h="415" extrusionOk="0">
                  <a:moveTo>
                    <a:pt x="106" y="1"/>
                  </a:moveTo>
                  <a:cubicBezTo>
                    <a:pt x="57" y="1"/>
                    <a:pt x="16" y="33"/>
                    <a:pt x="16" y="74"/>
                  </a:cubicBezTo>
                  <a:cubicBezTo>
                    <a:pt x="0" y="179"/>
                    <a:pt x="25" y="285"/>
                    <a:pt x="73" y="374"/>
                  </a:cubicBezTo>
                  <a:cubicBezTo>
                    <a:pt x="89" y="406"/>
                    <a:pt x="114" y="414"/>
                    <a:pt x="146" y="414"/>
                  </a:cubicBezTo>
                  <a:cubicBezTo>
                    <a:pt x="154" y="414"/>
                    <a:pt x="170" y="414"/>
                    <a:pt x="179" y="406"/>
                  </a:cubicBezTo>
                  <a:cubicBezTo>
                    <a:pt x="219" y="390"/>
                    <a:pt x="235" y="341"/>
                    <a:pt x="219" y="301"/>
                  </a:cubicBezTo>
                  <a:cubicBezTo>
                    <a:pt x="179" y="236"/>
                    <a:pt x="170" y="163"/>
                    <a:pt x="179" y="90"/>
                  </a:cubicBezTo>
                  <a:cubicBezTo>
                    <a:pt x="179" y="50"/>
                    <a:pt x="146" y="9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4"/>
            <p:cNvSpPr/>
            <p:nvPr/>
          </p:nvSpPr>
          <p:spPr>
            <a:xfrm>
              <a:off x="3978025" y="2855525"/>
              <a:ext cx="4875" cy="10400"/>
            </a:xfrm>
            <a:custGeom>
              <a:avLst/>
              <a:gdLst/>
              <a:ahLst/>
              <a:cxnLst/>
              <a:rect l="l" t="t" r="r" b="b"/>
              <a:pathLst>
                <a:path w="195" h="416" extrusionOk="0">
                  <a:moveTo>
                    <a:pt x="94" y="1"/>
                  </a:moveTo>
                  <a:cubicBezTo>
                    <a:pt x="90" y="1"/>
                    <a:pt x="86" y="1"/>
                    <a:pt x="81" y="2"/>
                  </a:cubicBezTo>
                  <a:cubicBezTo>
                    <a:pt x="33" y="10"/>
                    <a:pt x="0" y="43"/>
                    <a:pt x="8" y="91"/>
                  </a:cubicBezTo>
                  <a:lnTo>
                    <a:pt x="33" y="343"/>
                  </a:lnTo>
                  <a:cubicBezTo>
                    <a:pt x="41" y="383"/>
                    <a:pt x="73" y="415"/>
                    <a:pt x="114" y="415"/>
                  </a:cubicBezTo>
                  <a:lnTo>
                    <a:pt x="122" y="415"/>
                  </a:lnTo>
                  <a:cubicBezTo>
                    <a:pt x="162" y="407"/>
                    <a:pt x="195" y="375"/>
                    <a:pt x="195" y="326"/>
                  </a:cubicBezTo>
                  <a:lnTo>
                    <a:pt x="171" y="75"/>
                  </a:lnTo>
                  <a:cubicBezTo>
                    <a:pt x="163" y="31"/>
                    <a:pt x="130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4"/>
            <p:cNvSpPr/>
            <p:nvPr/>
          </p:nvSpPr>
          <p:spPr>
            <a:xfrm>
              <a:off x="3988150" y="2866275"/>
              <a:ext cx="4900" cy="9175"/>
            </a:xfrm>
            <a:custGeom>
              <a:avLst/>
              <a:gdLst/>
              <a:ahLst/>
              <a:cxnLst/>
              <a:rect l="l" t="t" r="r" b="b"/>
              <a:pathLst>
                <a:path w="196" h="367" extrusionOk="0">
                  <a:moveTo>
                    <a:pt x="88" y="0"/>
                  </a:moveTo>
                  <a:cubicBezTo>
                    <a:pt x="84" y="0"/>
                    <a:pt x="79" y="1"/>
                    <a:pt x="74" y="2"/>
                  </a:cubicBezTo>
                  <a:cubicBezTo>
                    <a:pt x="33" y="10"/>
                    <a:pt x="1" y="50"/>
                    <a:pt x="9" y="91"/>
                  </a:cubicBezTo>
                  <a:lnTo>
                    <a:pt x="33" y="294"/>
                  </a:lnTo>
                  <a:cubicBezTo>
                    <a:pt x="33" y="334"/>
                    <a:pt x="74" y="367"/>
                    <a:pt x="114" y="367"/>
                  </a:cubicBezTo>
                  <a:lnTo>
                    <a:pt x="122" y="367"/>
                  </a:lnTo>
                  <a:cubicBezTo>
                    <a:pt x="163" y="358"/>
                    <a:pt x="195" y="318"/>
                    <a:pt x="187" y="277"/>
                  </a:cubicBezTo>
                  <a:lnTo>
                    <a:pt x="163" y="75"/>
                  </a:lnTo>
                  <a:cubicBezTo>
                    <a:pt x="163" y="31"/>
                    <a:pt x="130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4"/>
            <p:cNvSpPr/>
            <p:nvPr/>
          </p:nvSpPr>
          <p:spPr>
            <a:xfrm>
              <a:off x="3980050" y="2870150"/>
              <a:ext cx="4875" cy="11775"/>
            </a:xfrm>
            <a:custGeom>
              <a:avLst/>
              <a:gdLst/>
              <a:ahLst/>
              <a:cxnLst/>
              <a:rect l="l" t="t" r="r" b="b"/>
              <a:pathLst>
                <a:path w="195" h="471" extrusionOk="0">
                  <a:moveTo>
                    <a:pt x="81" y="1"/>
                  </a:moveTo>
                  <a:cubicBezTo>
                    <a:pt x="33" y="9"/>
                    <a:pt x="0" y="49"/>
                    <a:pt x="0" y="90"/>
                  </a:cubicBezTo>
                  <a:lnTo>
                    <a:pt x="33" y="398"/>
                  </a:lnTo>
                  <a:cubicBezTo>
                    <a:pt x="33" y="439"/>
                    <a:pt x="73" y="471"/>
                    <a:pt x="114" y="471"/>
                  </a:cubicBezTo>
                  <a:lnTo>
                    <a:pt x="122" y="471"/>
                  </a:lnTo>
                  <a:cubicBezTo>
                    <a:pt x="163" y="471"/>
                    <a:pt x="195" y="430"/>
                    <a:pt x="195" y="382"/>
                  </a:cubicBezTo>
                  <a:lnTo>
                    <a:pt x="163" y="82"/>
                  </a:lnTo>
                  <a:cubicBezTo>
                    <a:pt x="163" y="33"/>
                    <a:pt x="12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4"/>
            <p:cNvSpPr/>
            <p:nvPr/>
          </p:nvSpPr>
          <p:spPr>
            <a:xfrm>
              <a:off x="3970725" y="2886175"/>
              <a:ext cx="4900" cy="11375"/>
            </a:xfrm>
            <a:custGeom>
              <a:avLst/>
              <a:gdLst/>
              <a:ahLst/>
              <a:cxnLst/>
              <a:rect l="l" t="t" r="r" b="b"/>
              <a:pathLst>
                <a:path w="196" h="455" extrusionOk="0">
                  <a:moveTo>
                    <a:pt x="73" y="0"/>
                  </a:moveTo>
                  <a:cubicBezTo>
                    <a:pt x="33" y="8"/>
                    <a:pt x="0" y="49"/>
                    <a:pt x="0" y="89"/>
                  </a:cubicBezTo>
                  <a:lnTo>
                    <a:pt x="33" y="381"/>
                  </a:lnTo>
                  <a:cubicBezTo>
                    <a:pt x="33" y="422"/>
                    <a:pt x="65" y="454"/>
                    <a:pt x="114" y="454"/>
                  </a:cubicBezTo>
                  <a:cubicBezTo>
                    <a:pt x="163" y="454"/>
                    <a:pt x="195" y="414"/>
                    <a:pt x="195" y="365"/>
                  </a:cubicBezTo>
                  <a:lnTo>
                    <a:pt x="163" y="73"/>
                  </a:lnTo>
                  <a:cubicBezTo>
                    <a:pt x="163" y="33"/>
                    <a:pt x="122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4"/>
            <p:cNvSpPr/>
            <p:nvPr/>
          </p:nvSpPr>
          <p:spPr>
            <a:xfrm>
              <a:off x="3743500" y="2578150"/>
              <a:ext cx="54750" cy="46375"/>
            </a:xfrm>
            <a:custGeom>
              <a:avLst/>
              <a:gdLst/>
              <a:ahLst/>
              <a:cxnLst/>
              <a:rect l="l" t="t" r="r" b="b"/>
              <a:pathLst>
                <a:path w="2190" h="1855" extrusionOk="0">
                  <a:moveTo>
                    <a:pt x="1069" y="467"/>
                  </a:moveTo>
                  <a:cubicBezTo>
                    <a:pt x="1104" y="467"/>
                    <a:pt x="1142" y="475"/>
                    <a:pt x="1176" y="492"/>
                  </a:cubicBezTo>
                  <a:cubicBezTo>
                    <a:pt x="1168" y="500"/>
                    <a:pt x="1168" y="508"/>
                    <a:pt x="1176" y="516"/>
                  </a:cubicBezTo>
                  <a:cubicBezTo>
                    <a:pt x="1193" y="589"/>
                    <a:pt x="1136" y="654"/>
                    <a:pt x="1079" y="687"/>
                  </a:cubicBezTo>
                  <a:cubicBezTo>
                    <a:pt x="1043" y="704"/>
                    <a:pt x="1003" y="711"/>
                    <a:pt x="961" y="711"/>
                  </a:cubicBezTo>
                  <a:cubicBezTo>
                    <a:pt x="908" y="711"/>
                    <a:pt x="853" y="700"/>
                    <a:pt x="803" y="687"/>
                  </a:cubicBezTo>
                  <a:cubicBezTo>
                    <a:pt x="844" y="606"/>
                    <a:pt x="901" y="533"/>
                    <a:pt x="982" y="484"/>
                  </a:cubicBezTo>
                  <a:cubicBezTo>
                    <a:pt x="1008" y="473"/>
                    <a:pt x="1038" y="467"/>
                    <a:pt x="1069" y="467"/>
                  </a:cubicBezTo>
                  <a:close/>
                  <a:moveTo>
                    <a:pt x="1395" y="168"/>
                  </a:moveTo>
                  <a:cubicBezTo>
                    <a:pt x="1565" y="208"/>
                    <a:pt x="1720" y="306"/>
                    <a:pt x="1792" y="460"/>
                  </a:cubicBezTo>
                  <a:cubicBezTo>
                    <a:pt x="1874" y="622"/>
                    <a:pt x="1857" y="816"/>
                    <a:pt x="1792" y="979"/>
                  </a:cubicBezTo>
                  <a:cubicBezTo>
                    <a:pt x="1679" y="1295"/>
                    <a:pt x="1379" y="1538"/>
                    <a:pt x="1038" y="1546"/>
                  </a:cubicBezTo>
                  <a:cubicBezTo>
                    <a:pt x="828" y="1546"/>
                    <a:pt x="674" y="1465"/>
                    <a:pt x="511" y="1343"/>
                  </a:cubicBezTo>
                  <a:cubicBezTo>
                    <a:pt x="453" y="1298"/>
                    <a:pt x="395" y="1263"/>
                    <a:pt x="329" y="1263"/>
                  </a:cubicBezTo>
                  <a:cubicBezTo>
                    <a:pt x="312" y="1263"/>
                    <a:pt x="294" y="1265"/>
                    <a:pt x="276" y="1270"/>
                  </a:cubicBezTo>
                  <a:cubicBezTo>
                    <a:pt x="252" y="1270"/>
                    <a:pt x="228" y="1278"/>
                    <a:pt x="211" y="1295"/>
                  </a:cubicBezTo>
                  <a:cubicBezTo>
                    <a:pt x="211" y="1051"/>
                    <a:pt x="244" y="816"/>
                    <a:pt x="382" y="606"/>
                  </a:cubicBezTo>
                  <a:cubicBezTo>
                    <a:pt x="406" y="573"/>
                    <a:pt x="430" y="541"/>
                    <a:pt x="463" y="508"/>
                  </a:cubicBezTo>
                  <a:lnTo>
                    <a:pt x="463" y="508"/>
                  </a:lnTo>
                  <a:cubicBezTo>
                    <a:pt x="430" y="622"/>
                    <a:pt x="463" y="776"/>
                    <a:pt x="487" y="857"/>
                  </a:cubicBezTo>
                  <a:cubicBezTo>
                    <a:pt x="528" y="1035"/>
                    <a:pt x="633" y="1197"/>
                    <a:pt x="803" y="1270"/>
                  </a:cubicBezTo>
                  <a:cubicBezTo>
                    <a:pt x="852" y="1295"/>
                    <a:pt x="901" y="1311"/>
                    <a:pt x="949" y="1311"/>
                  </a:cubicBezTo>
                  <a:cubicBezTo>
                    <a:pt x="1001" y="1325"/>
                    <a:pt x="1053" y="1334"/>
                    <a:pt x="1103" y="1334"/>
                  </a:cubicBezTo>
                  <a:cubicBezTo>
                    <a:pt x="1139" y="1334"/>
                    <a:pt x="1175" y="1329"/>
                    <a:pt x="1209" y="1319"/>
                  </a:cubicBezTo>
                  <a:cubicBezTo>
                    <a:pt x="1322" y="1278"/>
                    <a:pt x="1403" y="1197"/>
                    <a:pt x="1452" y="1100"/>
                  </a:cubicBezTo>
                  <a:cubicBezTo>
                    <a:pt x="1533" y="995"/>
                    <a:pt x="1582" y="873"/>
                    <a:pt x="1590" y="735"/>
                  </a:cubicBezTo>
                  <a:cubicBezTo>
                    <a:pt x="1598" y="614"/>
                    <a:pt x="1574" y="500"/>
                    <a:pt x="1517" y="403"/>
                  </a:cubicBezTo>
                  <a:cubicBezTo>
                    <a:pt x="1492" y="306"/>
                    <a:pt x="1444" y="216"/>
                    <a:pt x="1363" y="168"/>
                  </a:cubicBezTo>
                  <a:close/>
                  <a:moveTo>
                    <a:pt x="1248" y="0"/>
                  </a:moveTo>
                  <a:cubicBezTo>
                    <a:pt x="926" y="0"/>
                    <a:pt x="590" y="162"/>
                    <a:pt x="374" y="379"/>
                  </a:cubicBezTo>
                  <a:cubicBezTo>
                    <a:pt x="1" y="751"/>
                    <a:pt x="41" y="1303"/>
                    <a:pt x="98" y="1781"/>
                  </a:cubicBezTo>
                  <a:cubicBezTo>
                    <a:pt x="102" y="1830"/>
                    <a:pt x="143" y="1854"/>
                    <a:pt x="180" y="1854"/>
                  </a:cubicBezTo>
                  <a:cubicBezTo>
                    <a:pt x="218" y="1854"/>
                    <a:pt x="252" y="1830"/>
                    <a:pt x="244" y="1781"/>
                  </a:cubicBezTo>
                  <a:cubicBezTo>
                    <a:pt x="236" y="1692"/>
                    <a:pt x="228" y="1595"/>
                    <a:pt x="220" y="1497"/>
                  </a:cubicBezTo>
                  <a:cubicBezTo>
                    <a:pt x="244" y="1497"/>
                    <a:pt x="260" y="1481"/>
                    <a:pt x="268" y="1449"/>
                  </a:cubicBezTo>
                  <a:cubicBezTo>
                    <a:pt x="274" y="1422"/>
                    <a:pt x="290" y="1412"/>
                    <a:pt x="309" y="1412"/>
                  </a:cubicBezTo>
                  <a:cubicBezTo>
                    <a:pt x="369" y="1412"/>
                    <a:pt x="471" y="1503"/>
                    <a:pt x="495" y="1522"/>
                  </a:cubicBezTo>
                  <a:cubicBezTo>
                    <a:pt x="576" y="1578"/>
                    <a:pt x="657" y="1627"/>
                    <a:pt x="755" y="1660"/>
                  </a:cubicBezTo>
                  <a:cubicBezTo>
                    <a:pt x="840" y="1684"/>
                    <a:pt x="931" y="1696"/>
                    <a:pt x="1023" y="1696"/>
                  </a:cubicBezTo>
                  <a:cubicBezTo>
                    <a:pt x="1115" y="1696"/>
                    <a:pt x="1209" y="1684"/>
                    <a:pt x="1298" y="1660"/>
                  </a:cubicBezTo>
                  <a:cubicBezTo>
                    <a:pt x="1484" y="1603"/>
                    <a:pt x="1647" y="1481"/>
                    <a:pt x="1776" y="1327"/>
                  </a:cubicBezTo>
                  <a:cubicBezTo>
                    <a:pt x="1792" y="1327"/>
                    <a:pt x="1817" y="1319"/>
                    <a:pt x="1841" y="1287"/>
                  </a:cubicBezTo>
                  <a:cubicBezTo>
                    <a:pt x="1930" y="1149"/>
                    <a:pt x="2019" y="1003"/>
                    <a:pt x="2084" y="841"/>
                  </a:cubicBezTo>
                  <a:cubicBezTo>
                    <a:pt x="2117" y="768"/>
                    <a:pt x="2141" y="695"/>
                    <a:pt x="2157" y="614"/>
                  </a:cubicBezTo>
                  <a:cubicBezTo>
                    <a:pt x="2174" y="533"/>
                    <a:pt x="2190" y="443"/>
                    <a:pt x="2141" y="370"/>
                  </a:cubicBezTo>
                  <a:cubicBezTo>
                    <a:pt x="2068" y="249"/>
                    <a:pt x="1914" y="160"/>
                    <a:pt x="1792" y="103"/>
                  </a:cubicBezTo>
                  <a:cubicBezTo>
                    <a:pt x="1671" y="46"/>
                    <a:pt x="1533" y="22"/>
                    <a:pt x="1403" y="14"/>
                  </a:cubicBezTo>
                  <a:cubicBezTo>
                    <a:pt x="1352" y="5"/>
                    <a:pt x="1300" y="0"/>
                    <a:pt x="1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4"/>
            <p:cNvSpPr/>
            <p:nvPr/>
          </p:nvSpPr>
          <p:spPr>
            <a:xfrm>
              <a:off x="3634650" y="2573825"/>
              <a:ext cx="55775" cy="48650"/>
            </a:xfrm>
            <a:custGeom>
              <a:avLst/>
              <a:gdLst/>
              <a:ahLst/>
              <a:cxnLst/>
              <a:rect l="l" t="t" r="r" b="b"/>
              <a:pathLst>
                <a:path w="2231" h="1946" extrusionOk="0">
                  <a:moveTo>
                    <a:pt x="1194" y="494"/>
                  </a:moveTo>
                  <a:cubicBezTo>
                    <a:pt x="1229" y="494"/>
                    <a:pt x="1263" y="502"/>
                    <a:pt x="1298" y="519"/>
                  </a:cubicBezTo>
                  <a:cubicBezTo>
                    <a:pt x="1298" y="527"/>
                    <a:pt x="1298" y="535"/>
                    <a:pt x="1298" y="552"/>
                  </a:cubicBezTo>
                  <a:cubicBezTo>
                    <a:pt x="1314" y="616"/>
                    <a:pt x="1266" y="681"/>
                    <a:pt x="1201" y="714"/>
                  </a:cubicBezTo>
                  <a:cubicBezTo>
                    <a:pt x="1165" y="732"/>
                    <a:pt x="1125" y="738"/>
                    <a:pt x="1084" y="738"/>
                  </a:cubicBezTo>
                  <a:cubicBezTo>
                    <a:pt x="1032" y="738"/>
                    <a:pt x="979" y="727"/>
                    <a:pt x="933" y="714"/>
                  </a:cubicBezTo>
                  <a:cubicBezTo>
                    <a:pt x="966" y="633"/>
                    <a:pt x="1030" y="560"/>
                    <a:pt x="1103" y="511"/>
                  </a:cubicBezTo>
                  <a:cubicBezTo>
                    <a:pt x="1134" y="500"/>
                    <a:pt x="1164" y="494"/>
                    <a:pt x="1194" y="494"/>
                  </a:cubicBezTo>
                  <a:close/>
                  <a:moveTo>
                    <a:pt x="860" y="179"/>
                  </a:moveTo>
                  <a:lnTo>
                    <a:pt x="860" y="179"/>
                  </a:lnTo>
                  <a:cubicBezTo>
                    <a:pt x="714" y="308"/>
                    <a:pt x="641" y="511"/>
                    <a:pt x="641" y="697"/>
                  </a:cubicBezTo>
                  <a:cubicBezTo>
                    <a:pt x="649" y="989"/>
                    <a:pt x="836" y="1314"/>
                    <a:pt x="1144" y="1370"/>
                  </a:cubicBezTo>
                  <a:cubicBezTo>
                    <a:pt x="1169" y="1374"/>
                    <a:pt x="1194" y="1376"/>
                    <a:pt x="1219" y="1376"/>
                  </a:cubicBezTo>
                  <a:cubicBezTo>
                    <a:pt x="1495" y="1376"/>
                    <a:pt x="1726" y="1136"/>
                    <a:pt x="1793" y="876"/>
                  </a:cubicBezTo>
                  <a:cubicBezTo>
                    <a:pt x="1817" y="779"/>
                    <a:pt x="1817" y="681"/>
                    <a:pt x="1801" y="584"/>
                  </a:cubicBezTo>
                  <a:lnTo>
                    <a:pt x="1801" y="584"/>
                  </a:lnTo>
                  <a:cubicBezTo>
                    <a:pt x="1987" y="811"/>
                    <a:pt x="2020" y="1095"/>
                    <a:pt x="1995" y="1379"/>
                  </a:cubicBezTo>
                  <a:cubicBezTo>
                    <a:pt x="1961" y="1357"/>
                    <a:pt x="1918" y="1347"/>
                    <a:pt x="1874" y="1347"/>
                  </a:cubicBezTo>
                  <a:cubicBezTo>
                    <a:pt x="1835" y="1347"/>
                    <a:pt x="1795" y="1355"/>
                    <a:pt x="1760" y="1370"/>
                  </a:cubicBezTo>
                  <a:cubicBezTo>
                    <a:pt x="1687" y="1403"/>
                    <a:pt x="1630" y="1460"/>
                    <a:pt x="1566" y="1492"/>
                  </a:cubicBezTo>
                  <a:cubicBezTo>
                    <a:pt x="1485" y="1541"/>
                    <a:pt x="1395" y="1565"/>
                    <a:pt x="1298" y="1573"/>
                  </a:cubicBezTo>
                  <a:cubicBezTo>
                    <a:pt x="1274" y="1575"/>
                    <a:pt x="1251" y="1576"/>
                    <a:pt x="1227" y="1576"/>
                  </a:cubicBezTo>
                  <a:cubicBezTo>
                    <a:pt x="907" y="1576"/>
                    <a:pt x="623" y="1373"/>
                    <a:pt x="487" y="1079"/>
                  </a:cubicBezTo>
                  <a:cubicBezTo>
                    <a:pt x="455" y="1022"/>
                    <a:pt x="439" y="957"/>
                    <a:pt x="422" y="900"/>
                  </a:cubicBezTo>
                  <a:cubicBezTo>
                    <a:pt x="431" y="884"/>
                    <a:pt x="439" y="876"/>
                    <a:pt x="431" y="868"/>
                  </a:cubicBezTo>
                  <a:cubicBezTo>
                    <a:pt x="431" y="843"/>
                    <a:pt x="431" y="827"/>
                    <a:pt x="414" y="811"/>
                  </a:cubicBezTo>
                  <a:cubicBezTo>
                    <a:pt x="390" y="560"/>
                    <a:pt x="495" y="300"/>
                    <a:pt x="763" y="203"/>
                  </a:cubicBezTo>
                  <a:cubicBezTo>
                    <a:pt x="795" y="195"/>
                    <a:pt x="828" y="187"/>
                    <a:pt x="860" y="179"/>
                  </a:cubicBezTo>
                  <a:close/>
                  <a:moveTo>
                    <a:pt x="966" y="0"/>
                  </a:moveTo>
                  <a:cubicBezTo>
                    <a:pt x="771" y="0"/>
                    <a:pt x="593" y="81"/>
                    <a:pt x="447" y="195"/>
                  </a:cubicBezTo>
                  <a:cubicBezTo>
                    <a:pt x="358" y="260"/>
                    <a:pt x="285" y="333"/>
                    <a:pt x="212" y="414"/>
                  </a:cubicBezTo>
                  <a:cubicBezTo>
                    <a:pt x="155" y="479"/>
                    <a:pt x="58" y="552"/>
                    <a:pt x="33" y="641"/>
                  </a:cubicBezTo>
                  <a:cubicBezTo>
                    <a:pt x="1" y="730"/>
                    <a:pt x="74" y="811"/>
                    <a:pt x="122" y="892"/>
                  </a:cubicBezTo>
                  <a:cubicBezTo>
                    <a:pt x="171" y="981"/>
                    <a:pt x="220" y="1062"/>
                    <a:pt x="276" y="1152"/>
                  </a:cubicBezTo>
                  <a:cubicBezTo>
                    <a:pt x="374" y="1314"/>
                    <a:pt x="487" y="1460"/>
                    <a:pt x="658" y="1557"/>
                  </a:cubicBezTo>
                  <a:cubicBezTo>
                    <a:pt x="674" y="1565"/>
                    <a:pt x="690" y="1565"/>
                    <a:pt x="706" y="1565"/>
                  </a:cubicBezTo>
                  <a:cubicBezTo>
                    <a:pt x="722" y="1581"/>
                    <a:pt x="739" y="1589"/>
                    <a:pt x="763" y="1606"/>
                  </a:cubicBezTo>
                  <a:cubicBezTo>
                    <a:pt x="901" y="1687"/>
                    <a:pt x="1064" y="1730"/>
                    <a:pt x="1228" y="1730"/>
                  </a:cubicBezTo>
                  <a:cubicBezTo>
                    <a:pt x="1276" y="1730"/>
                    <a:pt x="1324" y="1726"/>
                    <a:pt x="1371" y="1719"/>
                  </a:cubicBezTo>
                  <a:cubicBezTo>
                    <a:pt x="1485" y="1703"/>
                    <a:pt x="1582" y="1662"/>
                    <a:pt x="1679" y="1606"/>
                  </a:cubicBezTo>
                  <a:cubicBezTo>
                    <a:pt x="1709" y="1588"/>
                    <a:pt x="1821" y="1496"/>
                    <a:pt x="1886" y="1496"/>
                  </a:cubicBezTo>
                  <a:cubicBezTo>
                    <a:pt x="1909" y="1496"/>
                    <a:pt x="1926" y="1508"/>
                    <a:pt x="1930" y="1541"/>
                  </a:cubicBezTo>
                  <a:cubicBezTo>
                    <a:pt x="1939" y="1573"/>
                    <a:pt x="1955" y="1581"/>
                    <a:pt x="1971" y="1589"/>
                  </a:cubicBezTo>
                  <a:cubicBezTo>
                    <a:pt x="1963" y="1679"/>
                    <a:pt x="1947" y="1768"/>
                    <a:pt x="1930" y="1849"/>
                  </a:cubicBezTo>
                  <a:cubicBezTo>
                    <a:pt x="1921" y="1907"/>
                    <a:pt x="1969" y="1945"/>
                    <a:pt x="2013" y="1945"/>
                  </a:cubicBezTo>
                  <a:cubicBezTo>
                    <a:pt x="2043" y="1945"/>
                    <a:pt x="2070" y="1928"/>
                    <a:pt x="2076" y="1889"/>
                  </a:cubicBezTo>
                  <a:cubicBezTo>
                    <a:pt x="2157" y="1468"/>
                    <a:pt x="2230" y="989"/>
                    <a:pt x="1995" y="592"/>
                  </a:cubicBezTo>
                  <a:cubicBezTo>
                    <a:pt x="1914" y="454"/>
                    <a:pt x="1793" y="333"/>
                    <a:pt x="1655" y="235"/>
                  </a:cubicBezTo>
                  <a:cubicBezTo>
                    <a:pt x="1598" y="179"/>
                    <a:pt x="1541" y="130"/>
                    <a:pt x="1468" y="98"/>
                  </a:cubicBezTo>
                  <a:cubicBezTo>
                    <a:pt x="1395" y="65"/>
                    <a:pt x="1314" y="41"/>
                    <a:pt x="1225" y="41"/>
                  </a:cubicBezTo>
                  <a:cubicBezTo>
                    <a:pt x="1160" y="25"/>
                    <a:pt x="1087" y="16"/>
                    <a:pt x="1022" y="16"/>
                  </a:cubicBezTo>
                  <a:cubicBezTo>
                    <a:pt x="1006" y="8"/>
                    <a:pt x="990" y="0"/>
                    <a:pt x="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4"/>
            <p:cNvSpPr/>
            <p:nvPr/>
          </p:nvSpPr>
          <p:spPr>
            <a:xfrm>
              <a:off x="3466625" y="3330075"/>
              <a:ext cx="130150" cy="3875"/>
            </a:xfrm>
            <a:custGeom>
              <a:avLst/>
              <a:gdLst/>
              <a:ahLst/>
              <a:cxnLst/>
              <a:rect l="l" t="t" r="r" b="b"/>
              <a:pathLst>
                <a:path w="5206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lnTo>
                    <a:pt x="5108" y="154"/>
                  </a:lnTo>
                  <a:cubicBezTo>
                    <a:pt x="5206" y="154"/>
                    <a:pt x="5206" y="0"/>
                    <a:pt x="5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4"/>
            <p:cNvSpPr/>
            <p:nvPr/>
          </p:nvSpPr>
          <p:spPr>
            <a:xfrm>
              <a:off x="3633025" y="3334325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106" y="0"/>
                  </a:moveTo>
                  <a:cubicBezTo>
                    <a:pt x="1" y="0"/>
                    <a:pt x="1" y="155"/>
                    <a:pt x="106" y="155"/>
                  </a:cubicBezTo>
                  <a:cubicBezTo>
                    <a:pt x="204" y="155"/>
                    <a:pt x="204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4"/>
            <p:cNvSpPr/>
            <p:nvPr/>
          </p:nvSpPr>
          <p:spPr>
            <a:xfrm>
              <a:off x="3634450" y="3334325"/>
              <a:ext cx="103200" cy="3875"/>
            </a:xfrm>
            <a:custGeom>
              <a:avLst/>
              <a:gdLst/>
              <a:ahLst/>
              <a:cxnLst/>
              <a:rect l="l" t="t" r="r" b="b"/>
              <a:pathLst>
                <a:path w="4128" h="155" extrusionOk="0">
                  <a:moveTo>
                    <a:pt x="106" y="0"/>
                  </a:moveTo>
                  <a:cubicBezTo>
                    <a:pt x="1" y="0"/>
                    <a:pt x="1" y="155"/>
                    <a:pt x="106" y="155"/>
                  </a:cubicBezTo>
                  <a:lnTo>
                    <a:pt x="4030" y="155"/>
                  </a:lnTo>
                  <a:cubicBezTo>
                    <a:pt x="4128" y="155"/>
                    <a:pt x="4128" y="0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4"/>
            <p:cNvSpPr/>
            <p:nvPr/>
          </p:nvSpPr>
          <p:spPr>
            <a:xfrm>
              <a:off x="3759725" y="3291550"/>
              <a:ext cx="239800" cy="3875"/>
            </a:xfrm>
            <a:custGeom>
              <a:avLst/>
              <a:gdLst/>
              <a:ahLst/>
              <a:cxnLst/>
              <a:rect l="l" t="t" r="r" b="b"/>
              <a:pathLst>
                <a:path w="9592" h="155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lnTo>
                    <a:pt x="9494" y="155"/>
                  </a:lnTo>
                  <a:cubicBezTo>
                    <a:pt x="9592" y="155"/>
                    <a:pt x="9592" y="1"/>
                    <a:pt x="9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44"/>
            <p:cNvSpPr/>
            <p:nvPr/>
          </p:nvSpPr>
          <p:spPr>
            <a:xfrm>
              <a:off x="4037000" y="3340600"/>
              <a:ext cx="40375" cy="3875"/>
            </a:xfrm>
            <a:custGeom>
              <a:avLst/>
              <a:gdLst/>
              <a:ahLst/>
              <a:cxnLst/>
              <a:rect l="l" t="t" r="r" b="b"/>
              <a:pathLst>
                <a:path w="1615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1517" y="155"/>
                  </a:lnTo>
                  <a:cubicBezTo>
                    <a:pt x="1614" y="155"/>
                    <a:pt x="1614" y="1"/>
                    <a:pt x="1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4"/>
            <p:cNvSpPr/>
            <p:nvPr/>
          </p:nvSpPr>
          <p:spPr>
            <a:xfrm>
              <a:off x="3215900" y="3294400"/>
              <a:ext cx="191350" cy="3875"/>
            </a:xfrm>
            <a:custGeom>
              <a:avLst/>
              <a:gdLst/>
              <a:ahLst/>
              <a:cxnLst/>
              <a:rect l="l" t="t" r="r" b="b"/>
              <a:pathLst>
                <a:path w="7654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lnTo>
                    <a:pt x="7557" y="154"/>
                  </a:lnTo>
                  <a:cubicBezTo>
                    <a:pt x="7654" y="154"/>
                    <a:pt x="7654" y="0"/>
                    <a:pt x="7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4"/>
            <p:cNvSpPr/>
            <p:nvPr/>
          </p:nvSpPr>
          <p:spPr>
            <a:xfrm>
              <a:off x="4129425" y="3342025"/>
              <a:ext cx="50500" cy="3875"/>
            </a:xfrm>
            <a:custGeom>
              <a:avLst/>
              <a:gdLst/>
              <a:ahLst/>
              <a:cxnLst/>
              <a:rect l="l" t="t" r="r" b="b"/>
              <a:pathLst>
                <a:path w="2020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1922" y="155"/>
                  </a:lnTo>
                  <a:cubicBezTo>
                    <a:pt x="2020" y="155"/>
                    <a:pt x="2020" y="1"/>
                    <a:pt x="1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4"/>
            <p:cNvSpPr/>
            <p:nvPr/>
          </p:nvSpPr>
          <p:spPr>
            <a:xfrm>
              <a:off x="3227050" y="3248825"/>
              <a:ext cx="63650" cy="49925"/>
            </a:xfrm>
            <a:custGeom>
              <a:avLst/>
              <a:gdLst/>
              <a:ahLst/>
              <a:cxnLst/>
              <a:rect l="l" t="t" r="r" b="b"/>
              <a:pathLst>
                <a:path w="2546" h="1997" extrusionOk="0">
                  <a:moveTo>
                    <a:pt x="1236" y="0"/>
                  </a:moveTo>
                  <a:cubicBezTo>
                    <a:pt x="1163" y="0"/>
                    <a:pt x="1090" y="44"/>
                    <a:pt x="1038" y="96"/>
                  </a:cubicBezTo>
                  <a:cubicBezTo>
                    <a:pt x="722" y="379"/>
                    <a:pt x="640" y="829"/>
                    <a:pt x="617" y="1248"/>
                  </a:cubicBezTo>
                  <a:lnTo>
                    <a:pt x="617" y="1248"/>
                  </a:lnTo>
                  <a:cubicBezTo>
                    <a:pt x="600" y="1221"/>
                    <a:pt x="583" y="1194"/>
                    <a:pt x="568" y="1167"/>
                  </a:cubicBezTo>
                  <a:cubicBezTo>
                    <a:pt x="527" y="1094"/>
                    <a:pt x="487" y="1021"/>
                    <a:pt x="430" y="964"/>
                  </a:cubicBezTo>
                  <a:cubicBezTo>
                    <a:pt x="387" y="917"/>
                    <a:pt x="331" y="895"/>
                    <a:pt x="276" y="895"/>
                  </a:cubicBezTo>
                  <a:cubicBezTo>
                    <a:pt x="216" y="895"/>
                    <a:pt x="156" y="921"/>
                    <a:pt x="114" y="972"/>
                  </a:cubicBezTo>
                  <a:cubicBezTo>
                    <a:pt x="0" y="1110"/>
                    <a:pt x="65" y="1288"/>
                    <a:pt x="122" y="1426"/>
                  </a:cubicBezTo>
                  <a:cubicBezTo>
                    <a:pt x="195" y="1612"/>
                    <a:pt x="284" y="1791"/>
                    <a:pt x="397" y="1961"/>
                  </a:cubicBezTo>
                  <a:cubicBezTo>
                    <a:pt x="415" y="1986"/>
                    <a:pt x="439" y="1996"/>
                    <a:pt x="463" y="1996"/>
                  </a:cubicBezTo>
                  <a:cubicBezTo>
                    <a:pt x="516" y="1996"/>
                    <a:pt x="566" y="1944"/>
                    <a:pt x="527" y="1888"/>
                  </a:cubicBezTo>
                  <a:cubicBezTo>
                    <a:pt x="397" y="1694"/>
                    <a:pt x="243" y="1442"/>
                    <a:pt x="211" y="1199"/>
                  </a:cubicBezTo>
                  <a:cubicBezTo>
                    <a:pt x="196" y="1148"/>
                    <a:pt x="208" y="1050"/>
                    <a:pt x="271" y="1050"/>
                  </a:cubicBezTo>
                  <a:cubicBezTo>
                    <a:pt x="277" y="1050"/>
                    <a:pt x="284" y="1051"/>
                    <a:pt x="292" y="1053"/>
                  </a:cubicBezTo>
                  <a:cubicBezTo>
                    <a:pt x="349" y="1077"/>
                    <a:pt x="381" y="1158"/>
                    <a:pt x="414" y="1199"/>
                  </a:cubicBezTo>
                  <a:cubicBezTo>
                    <a:pt x="478" y="1312"/>
                    <a:pt x="551" y="1426"/>
                    <a:pt x="616" y="1539"/>
                  </a:cubicBezTo>
                  <a:cubicBezTo>
                    <a:pt x="632" y="1565"/>
                    <a:pt x="658" y="1577"/>
                    <a:pt x="683" y="1577"/>
                  </a:cubicBezTo>
                  <a:cubicBezTo>
                    <a:pt x="723" y="1577"/>
                    <a:pt x="762" y="1548"/>
                    <a:pt x="762" y="1499"/>
                  </a:cubicBezTo>
                  <a:cubicBezTo>
                    <a:pt x="770" y="1118"/>
                    <a:pt x="787" y="688"/>
                    <a:pt x="1014" y="356"/>
                  </a:cubicBezTo>
                  <a:cubicBezTo>
                    <a:pt x="1048" y="301"/>
                    <a:pt x="1147" y="163"/>
                    <a:pt x="1221" y="163"/>
                  </a:cubicBezTo>
                  <a:cubicBezTo>
                    <a:pt x="1234" y="163"/>
                    <a:pt x="1246" y="168"/>
                    <a:pt x="1257" y="177"/>
                  </a:cubicBezTo>
                  <a:cubicBezTo>
                    <a:pt x="1297" y="210"/>
                    <a:pt x="1305" y="291"/>
                    <a:pt x="1314" y="331"/>
                  </a:cubicBezTo>
                  <a:cubicBezTo>
                    <a:pt x="1330" y="396"/>
                    <a:pt x="1346" y="461"/>
                    <a:pt x="1354" y="526"/>
                  </a:cubicBezTo>
                  <a:cubicBezTo>
                    <a:pt x="1401" y="777"/>
                    <a:pt x="1418" y="1028"/>
                    <a:pt x="1412" y="1286"/>
                  </a:cubicBezTo>
                  <a:lnTo>
                    <a:pt x="1412" y="1286"/>
                  </a:lnTo>
                  <a:cubicBezTo>
                    <a:pt x="1411" y="1287"/>
                    <a:pt x="1411" y="1287"/>
                    <a:pt x="1411" y="1288"/>
                  </a:cubicBezTo>
                  <a:cubicBezTo>
                    <a:pt x="1411" y="1288"/>
                    <a:pt x="1411" y="1288"/>
                    <a:pt x="1411" y="1288"/>
                  </a:cubicBezTo>
                  <a:lnTo>
                    <a:pt x="1411" y="1288"/>
                  </a:lnTo>
                  <a:cubicBezTo>
                    <a:pt x="1411" y="1296"/>
                    <a:pt x="1411" y="1304"/>
                    <a:pt x="1411" y="1312"/>
                  </a:cubicBezTo>
                  <a:cubicBezTo>
                    <a:pt x="1406" y="1357"/>
                    <a:pt x="1444" y="1382"/>
                    <a:pt x="1482" y="1382"/>
                  </a:cubicBezTo>
                  <a:cubicBezTo>
                    <a:pt x="1513" y="1382"/>
                    <a:pt x="1546" y="1365"/>
                    <a:pt x="1557" y="1329"/>
                  </a:cubicBezTo>
                  <a:cubicBezTo>
                    <a:pt x="1614" y="1158"/>
                    <a:pt x="1711" y="1012"/>
                    <a:pt x="1849" y="899"/>
                  </a:cubicBezTo>
                  <a:cubicBezTo>
                    <a:pt x="1940" y="822"/>
                    <a:pt x="2074" y="739"/>
                    <a:pt x="2203" y="739"/>
                  </a:cubicBezTo>
                  <a:cubicBezTo>
                    <a:pt x="2223" y="739"/>
                    <a:pt x="2242" y="741"/>
                    <a:pt x="2262" y="745"/>
                  </a:cubicBezTo>
                  <a:cubicBezTo>
                    <a:pt x="2441" y="794"/>
                    <a:pt x="2384" y="1102"/>
                    <a:pt x="2384" y="1240"/>
                  </a:cubicBezTo>
                  <a:cubicBezTo>
                    <a:pt x="2384" y="1450"/>
                    <a:pt x="2368" y="1653"/>
                    <a:pt x="2343" y="1856"/>
                  </a:cubicBezTo>
                  <a:cubicBezTo>
                    <a:pt x="2339" y="1904"/>
                    <a:pt x="2374" y="1929"/>
                    <a:pt x="2411" y="1929"/>
                  </a:cubicBezTo>
                  <a:cubicBezTo>
                    <a:pt x="2449" y="1929"/>
                    <a:pt x="2489" y="1904"/>
                    <a:pt x="2497" y="1856"/>
                  </a:cubicBezTo>
                  <a:cubicBezTo>
                    <a:pt x="2530" y="1580"/>
                    <a:pt x="2546" y="1296"/>
                    <a:pt x="2538" y="1021"/>
                  </a:cubicBezTo>
                  <a:cubicBezTo>
                    <a:pt x="2530" y="826"/>
                    <a:pt x="2489" y="631"/>
                    <a:pt x="2270" y="599"/>
                  </a:cubicBezTo>
                  <a:cubicBezTo>
                    <a:pt x="2240" y="593"/>
                    <a:pt x="2210" y="591"/>
                    <a:pt x="2181" y="591"/>
                  </a:cubicBezTo>
                  <a:cubicBezTo>
                    <a:pt x="1930" y="591"/>
                    <a:pt x="1706" y="780"/>
                    <a:pt x="1558" y="998"/>
                  </a:cubicBezTo>
                  <a:lnTo>
                    <a:pt x="1558" y="998"/>
                  </a:lnTo>
                  <a:cubicBezTo>
                    <a:pt x="1549" y="776"/>
                    <a:pt x="1518" y="554"/>
                    <a:pt x="1468" y="331"/>
                  </a:cubicBezTo>
                  <a:cubicBezTo>
                    <a:pt x="1443" y="226"/>
                    <a:pt x="1427" y="88"/>
                    <a:pt x="1322" y="23"/>
                  </a:cubicBezTo>
                  <a:cubicBezTo>
                    <a:pt x="1294" y="7"/>
                    <a:pt x="1265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4"/>
            <p:cNvSpPr/>
            <p:nvPr/>
          </p:nvSpPr>
          <p:spPr>
            <a:xfrm>
              <a:off x="3710875" y="3287500"/>
              <a:ext cx="42800" cy="51000"/>
            </a:xfrm>
            <a:custGeom>
              <a:avLst/>
              <a:gdLst/>
              <a:ahLst/>
              <a:cxnLst/>
              <a:rect l="l" t="t" r="r" b="b"/>
              <a:pathLst>
                <a:path w="1712" h="2040" extrusionOk="0">
                  <a:moveTo>
                    <a:pt x="1198" y="0"/>
                  </a:moveTo>
                  <a:cubicBezTo>
                    <a:pt x="1128" y="0"/>
                    <a:pt x="1070" y="38"/>
                    <a:pt x="1014" y="114"/>
                  </a:cubicBezTo>
                  <a:cubicBezTo>
                    <a:pt x="925" y="236"/>
                    <a:pt x="860" y="374"/>
                    <a:pt x="811" y="511"/>
                  </a:cubicBezTo>
                  <a:cubicBezTo>
                    <a:pt x="732" y="715"/>
                    <a:pt x="696" y="932"/>
                    <a:pt x="701" y="1148"/>
                  </a:cubicBezTo>
                  <a:lnTo>
                    <a:pt x="701" y="1148"/>
                  </a:lnTo>
                  <a:cubicBezTo>
                    <a:pt x="572" y="996"/>
                    <a:pt x="402" y="829"/>
                    <a:pt x="259" y="829"/>
                  </a:cubicBezTo>
                  <a:cubicBezTo>
                    <a:pt x="191" y="829"/>
                    <a:pt x="130" y="866"/>
                    <a:pt x="81" y="957"/>
                  </a:cubicBezTo>
                  <a:cubicBezTo>
                    <a:pt x="0" y="1111"/>
                    <a:pt x="98" y="1346"/>
                    <a:pt x="154" y="1501"/>
                  </a:cubicBezTo>
                  <a:cubicBezTo>
                    <a:pt x="235" y="1687"/>
                    <a:pt x="333" y="1857"/>
                    <a:pt x="462" y="2011"/>
                  </a:cubicBezTo>
                  <a:cubicBezTo>
                    <a:pt x="476" y="2031"/>
                    <a:pt x="494" y="2039"/>
                    <a:pt x="511" y="2039"/>
                  </a:cubicBezTo>
                  <a:cubicBezTo>
                    <a:pt x="564" y="2039"/>
                    <a:pt x="617" y="1961"/>
                    <a:pt x="568" y="1906"/>
                  </a:cubicBezTo>
                  <a:cubicBezTo>
                    <a:pt x="398" y="1695"/>
                    <a:pt x="268" y="1436"/>
                    <a:pt x="211" y="1160"/>
                  </a:cubicBezTo>
                  <a:cubicBezTo>
                    <a:pt x="204" y="1109"/>
                    <a:pt x="203" y="977"/>
                    <a:pt x="275" y="977"/>
                  </a:cubicBezTo>
                  <a:cubicBezTo>
                    <a:pt x="283" y="977"/>
                    <a:pt x="291" y="979"/>
                    <a:pt x="300" y="982"/>
                  </a:cubicBezTo>
                  <a:cubicBezTo>
                    <a:pt x="357" y="1006"/>
                    <a:pt x="406" y="1071"/>
                    <a:pt x="446" y="1111"/>
                  </a:cubicBezTo>
                  <a:cubicBezTo>
                    <a:pt x="552" y="1217"/>
                    <a:pt x="649" y="1322"/>
                    <a:pt x="738" y="1444"/>
                  </a:cubicBezTo>
                  <a:cubicBezTo>
                    <a:pt x="755" y="1466"/>
                    <a:pt x="778" y="1476"/>
                    <a:pt x="801" y="1476"/>
                  </a:cubicBezTo>
                  <a:cubicBezTo>
                    <a:pt x="845" y="1476"/>
                    <a:pt x="887" y="1440"/>
                    <a:pt x="876" y="1387"/>
                  </a:cubicBezTo>
                  <a:cubicBezTo>
                    <a:pt x="835" y="1136"/>
                    <a:pt x="852" y="876"/>
                    <a:pt x="925" y="641"/>
                  </a:cubicBezTo>
                  <a:cubicBezTo>
                    <a:pt x="965" y="519"/>
                    <a:pt x="1014" y="398"/>
                    <a:pt x="1079" y="292"/>
                  </a:cubicBezTo>
                  <a:cubicBezTo>
                    <a:pt x="1109" y="240"/>
                    <a:pt x="1146" y="153"/>
                    <a:pt x="1209" y="153"/>
                  </a:cubicBezTo>
                  <a:cubicBezTo>
                    <a:pt x="1214" y="153"/>
                    <a:pt x="1219" y="153"/>
                    <a:pt x="1225" y="155"/>
                  </a:cubicBezTo>
                  <a:cubicBezTo>
                    <a:pt x="1281" y="163"/>
                    <a:pt x="1338" y="220"/>
                    <a:pt x="1371" y="252"/>
                  </a:cubicBezTo>
                  <a:cubicBezTo>
                    <a:pt x="1565" y="455"/>
                    <a:pt x="1549" y="763"/>
                    <a:pt x="1541" y="1022"/>
                  </a:cubicBezTo>
                  <a:cubicBezTo>
                    <a:pt x="1541" y="1314"/>
                    <a:pt x="1533" y="1598"/>
                    <a:pt x="1533" y="1890"/>
                  </a:cubicBezTo>
                  <a:cubicBezTo>
                    <a:pt x="1529" y="1938"/>
                    <a:pt x="1565" y="1963"/>
                    <a:pt x="1603" y="1963"/>
                  </a:cubicBezTo>
                  <a:cubicBezTo>
                    <a:pt x="1640" y="1963"/>
                    <a:pt x="1679" y="1938"/>
                    <a:pt x="1679" y="1890"/>
                  </a:cubicBezTo>
                  <a:cubicBezTo>
                    <a:pt x="1687" y="1517"/>
                    <a:pt x="1711" y="1144"/>
                    <a:pt x="1695" y="771"/>
                  </a:cubicBezTo>
                  <a:cubicBezTo>
                    <a:pt x="1687" y="495"/>
                    <a:pt x="1606" y="179"/>
                    <a:pt x="1338" y="41"/>
                  </a:cubicBezTo>
                  <a:cubicBezTo>
                    <a:pt x="1286" y="14"/>
                    <a:pt x="1240" y="0"/>
                    <a:pt x="1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44"/>
            <p:cNvSpPr/>
            <p:nvPr/>
          </p:nvSpPr>
          <p:spPr>
            <a:xfrm>
              <a:off x="3861475" y="3345225"/>
              <a:ext cx="56775" cy="40750"/>
            </a:xfrm>
            <a:custGeom>
              <a:avLst/>
              <a:gdLst/>
              <a:ahLst/>
              <a:cxnLst/>
              <a:rect l="l" t="t" r="r" b="b"/>
              <a:pathLst>
                <a:path w="2271" h="1630" extrusionOk="0">
                  <a:moveTo>
                    <a:pt x="1064" y="0"/>
                  </a:moveTo>
                  <a:cubicBezTo>
                    <a:pt x="1018" y="0"/>
                    <a:pt x="972" y="26"/>
                    <a:pt x="933" y="59"/>
                  </a:cubicBezTo>
                  <a:cubicBezTo>
                    <a:pt x="719" y="235"/>
                    <a:pt x="642" y="513"/>
                    <a:pt x="603" y="784"/>
                  </a:cubicBezTo>
                  <a:lnTo>
                    <a:pt x="603" y="784"/>
                  </a:lnTo>
                  <a:cubicBezTo>
                    <a:pt x="532" y="671"/>
                    <a:pt x="454" y="560"/>
                    <a:pt x="365" y="456"/>
                  </a:cubicBezTo>
                  <a:cubicBezTo>
                    <a:pt x="320" y="403"/>
                    <a:pt x="267" y="350"/>
                    <a:pt x="194" y="350"/>
                  </a:cubicBezTo>
                  <a:cubicBezTo>
                    <a:pt x="189" y="350"/>
                    <a:pt x="184" y="350"/>
                    <a:pt x="179" y="351"/>
                  </a:cubicBezTo>
                  <a:cubicBezTo>
                    <a:pt x="106" y="359"/>
                    <a:pt x="49" y="416"/>
                    <a:pt x="25" y="489"/>
                  </a:cubicBezTo>
                  <a:cubicBezTo>
                    <a:pt x="0" y="570"/>
                    <a:pt x="25" y="659"/>
                    <a:pt x="41" y="740"/>
                  </a:cubicBezTo>
                  <a:cubicBezTo>
                    <a:pt x="65" y="837"/>
                    <a:pt x="98" y="943"/>
                    <a:pt x="138" y="1040"/>
                  </a:cubicBezTo>
                  <a:cubicBezTo>
                    <a:pt x="211" y="1235"/>
                    <a:pt x="317" y="1421"/>
                    <a:pt x="446" y="1600"/>
                  </a:cubicBezTo>
                  <a:cubicBezTo>
                    <a:pt x="463" y="1621"/>
                    <a:pt x="485" y="1630"/>
                    <a:pt x="508" y="1630"/>
                  </a:cubicBezTo>
                  <a:cubicBezTo>
                    <a:pt x="563" y="1630"/>
                    <a:pt x="616" y="1576"/>
                    <a:pt x="576" y="1518"/>
                  </a:cubicBezTo>
                  <a:cubicBezTo>
                    <a:pt x="398" y="1283"/>
                    <a:pt x="268" y="1016"/>
                    <a:pt x="195" y="732"/>
                  </a:cubicBezTo>
                  <a:cubicBezTo>
                    <a:pt x="187" y="691"/>
                    <a:pt x="130" y="513"/>
                    <a:pt x="203" y="513"/>
                  </a:cubicBezTo>
                  <a:cubicBezTo>
                    <a:pt x="252" y="521"/>
                    <a:pt x="317" y="643"/>
                    <a:pt x="349" y="675"/>
                  </a:cubicBezTo>
                  <a:cubicBezTo>
                    <a:pt x="438" y="797"/>
                    <a:pt x="511" y="927"/>
                    <a:pt x="584" y="1056"/>
                  </a:cubicBezTo>
                  <a:cubicBezTo>
                    <a:pt x="599" y="1083"/>
                    <a:pt x="622" y="1095"/>
                    <a:pt x="645" y="1095"/>
                  </a:cubicBezTo>
                  <a:cubicBezTo>
                    <a:pt x="685" y="1095"/>
                    <a:pt x="725" y="1062"/>
                    <a:pt x="730" y="1016"/>
                  </a:cubicBezTo>
                  <a:cubicBezTo>
                    <a:pt x="746" y="764"/>
                    <a:pt x="779" y="481"/>
                    <a:pt x="941" y="270"/>
                  </a:cubicBezTo>
                  <a:cubicBezTo>
                    <a:pt x="957" y="246"/>
                    <a:pt x="981" y="229"/>
                    <a:pt x="998" y="205"/>
                  </a:cubicBezTo>
                  <a:cubicBezTo>
                    <a:pt x="1014" y="197"/>
                    <a:pt x="1022" y="181"/>
                    <a:pt x="1030" y="173"/>
                  </a:cubicBezTo>
                  <a:cubicBezTo>
                    <a:pt x="1045" y="161"/>
                    <a:pt x="1055" y="155"/>
                    <a:pt x="1060" y="155"/>
                  </a:cubicBezTo>
                  <a:cubicBezTo>
                    <a:pt x="1065" y="155"/>
                    <a:pt x="1063" y="163"/>
                    <a:pt x="1054" y="181"/>
                  </a:cubicBezTo>
                  <a:cubicBezTo>
                    <a:pt x="1087" y="229"/>
                    <a:pt x="1095" y="343"/>
                    <a:pt x="1103" y="408"/>
                  </a:cubicBezTo>
                  <a:cubicBezTo>
                    <a:pt x="1126" y="569"/>
                    <a:pt x="1135" y="731"/>
                    <a:pt x="1128" y="899"/>
                  </a:cubicBezTo>
                  <a:lnTo>
                    <a:pt x="1128" y="899"/>
                  </a:lnTo>
                  <a:cubicBezTo>
                    <a:pt x="1128" y="900"/>
                    <a:pt x="1128" y="901"/>
                    <a:pt x="1127" y="902"/>
                  </a:cubicBezTo>
                  <a:cubicBezTo>
                    <a:pt x="1128" y="902"/>
                    <a:pt x="1128" y="902"/>
                    <a:pt x="1128" y="902"/>
                  </a:cubicBezTo>
                  <a:lnTo>
                    <a:pt x="1128" y="902"/>
                  </a:lnTo>
                  <a:cubicBezTo>
                    <a:pt x="1128" y="910"/>
                    <a:pt x="1128" y="919"/>
                    <a:pt x="1127" y="927"/>
                  </a:cubicBezTo>
                  <a:cubicBezTo>
                    <a:pt x="1127" y="974"/>
                    <a:pt x="1162" y="999"/>
                    <a:pt x="1200" y="999"/>
                  </a:cubicBezTo>
                  <a:cubicBezTo>
                    <a:pt x="1232" y="999"/>
                    <a:pt x="1266" y="980"/>
                    <a:pt x="1281" y="943"/>
                  </a:cubicBezTo>
                  <a:cubicBezTo>
                    <a:pt x="1346" y="756"/>
                    <a:pt x="1419" y="554"/>
                    <a:pt x="1557" y="408"/>
                  </a:cubicBezTo>
                  <a:cubicBezTo>
                    <a:pt x="1622" y="335"/>
                    <a:pt x="1695" y="278"/>
                    <a:pt x="1784" y="246"/>
                  </a:cubicBezTo>
                  <a:cubicBezTo>
                    <a:pt x="1826" y="225"/>
                    <a:pt x="1904" y="197"/>
                    <a:pt x="1969" y="197"/>
                  </a:cubicBezTo>
                  <a:cubicBezTo>
                    <a:pt x="2006" y="197"/>
                    <a:pt x="2039" y="206"/>
                    <a:pt x="2060" y="229"/>
                  </a:cubicBezTo>
                  <a:cubicBezTo>
                    <a:pt x="2084" y="270"/>
                    <a:pt x="2092" y="343"/>
                    <a:pt x="2100" y="383"/>
                  </a:cubicBezTo>
                  <a:cubicBezTo>
                    <a:pt x="2108" y="440"/>
                    <a:pt x="2108" y="497"/>
                    <a:pt x="2108" y="554"/>
                  </a:cubicBezTo>
                  <a:cubicBezTo>
                    <a:pt x="2117" y="659"/>
                    <a:pt x="2108" y="764"/>
                    <a:pt x="2092" y="870"/>
                  </a:cubicBezTo>
                  <a:cubicBezTo>
                    <a:pt x="2060" y="1089"/>
                    <a:pt x="1995" y="1300"/>
                    <a:pt x="1930" y="1502"/>
                  </a:cubicBezTo>
                  <a:cubicBezTo>
                    <a:pt x="1911" y="1561"/>
                    <a:pt x="1955" y="1599"/>
                    <a:pt x="2001" y="1599"/>
                  </a:cubicBezTo>
                  <a:cubicBezTo>
                    <a:pt x="2032" y="1599"/>
                    <a:pt x="2063" y="1582"/>
                    <a:pt x="2076" y="1543"/>
                  </a:cubicBezTo>
                  <a:cubicBezTo>
                    <a:pt x="2157" y="1283"/>
                    <a:pt x="2238" y="1016"/>
                    <a:pt x="2254" y="740"/>
                  </a:cubicBezTo>
                  <a:cubicBezTo>
                    <a:pt x="2271" y="610"/>
                    <a:pt x="2262" y="473"/>
                    <a:pt x="2246" y="343"/>
                  </a:cubicBezTo>
                  <a:cubicBezTo>
                    <a:pt x="2222" y="237"/>
                    <a:pt x="2198" y="116"/>
                    <a:pt x="2084" y="75"/>
                  </a:cubicBezTo>
                  <a:cubicBezTo>
                    <a:pt x="2039" y="57"/>
                    <a:pt x="1992" y="49"/>
                    <a:pt x="1945" y="49"/>
                  </a:cubicBezTo>
                  <a:cubicBezTo>
                    <a:pt x="1781" y="49"/>
                    <a:pt x="1614" y="147"/>
                    <a:pt x="1500" y="254"/>
                  </a:cubicBezTo>
                  <a:cubicBezTo>
                    <a:pt x="1405" y="341"/>
                    <a:pt x="1332" y="450"/>
                    <a:pt x="1273" y="566"/>
                  </a:cubicBezTo>
                  <a:lnTo>
                    <a:pt x="1273" y="566"/>
                  </a:lnTo>
                  <a:cubicBezTo>
                    <a:pt x="1263" y="461"/>
                    <a:pt x="1247" y="356"/>
                    <a:pt x="1225" y="254"/>
                  </a:cubicBezTo>
                  <a:cubicBezTo>
                    <a:pt x="1208" y="173"/>
                    <a:pt x="1200" y="67"/>
                    <a:pt x="1127" y="19"/>
                  </a:cubicBezTo>
                  <a:cubicBezTo>
                    <a:pt x="1107" y="6"/>
                    <a:pt x="1085" y="0"/>
                    <a:pt x="10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4"/>
            <p:cNvSpPr/>
            <p:nvPr/>
          </p:nvSpPr>
          <p:spPr>
            <a:xfrm>
              <a:off x="3354325" y="3252025"/>
              <a:ext cx="38950" cy="44975"/>
            </a:xfrm>
            <a:custGeom>
              <a:avLst/>
              <a:gdLst/>
              <a:ahLst/>
              <a:cxnLst/>
              <a:rect l="l" t="t" r="r" b="b"/>
              <a:pathLst>
                <a:path w="1558" h="1799" extrusionOk="0">
                  <a:moveTo>
                    <a:pt x="1385" y="0"/>
                  </a:moveTo>
                  <a:cubicBezTo>
                    <a:pt x="1304" y="0"/>
                    <a:pt x="1214" y="61"/>
                    <a:pt x="1152" y="106"/>
                  </a:cubicBezTo>
                  <a:cubicBezTo>
                    <a:pt x="1055" y="179"/>
                    <a:pt x="974" y="268"/>
                    <a:pt x="901" y="366"/>
                  </a:cubicBezTo>
                  <a:cubicBezTo>
                    <a:pt x="781" y="534"/>
                    <a:pt x="709" y="725"/>
                    <a:pt x="654" y="923"/>
                  </a:cubicBezTo>
                  <a:lnTo>
                    <a:pt x="654" y="923"/>
                  </a:lnTo>
                  <a:cubicBezTo>
                    <a:pt x="610" y="785"/>
                    <a:pt x="554" y="652"/>
                    <a:pt x="487" y="528"/>
                  </a:cubicBezTo>
                  <a:cubicBezTo>
                    <a:pt x="439" y="439"/>
                    <a:pt x="390" y="317"/>
                    <a:pt x="285" y="285"/>
                  </a:cubicBezTo>
                  <a:cubicBezTo>
                    <a:pt x="270" y="281"/>
                    <a:pt x="256" y="279"/>
                    <a:pt x="242" y="279"/>
                  </a:cubicBezTo>
                  <a:cubicBezTo>
                    <a:pt x="166" y="279"/>
                    <a:pt x="90" y="330"/>
                    <a:pt x="49" y="398"/>
                  </a:cubicBezTo>
                  <a:cubicBezTo>
                    <a:pt x="1" y="495"/>
                    <a:pt x="9" y="625"/>
                    <a:pt x="17" y="730"/>
                  </a:cubicBezTo>
                  <a:cubicBezTo>
                    <a:pt x="25" y="852"/>
                    <a:pt x="41" y="966"/>
                    <a:pt x="74" y="1087"/>
                  </a:cubicBezTo>
                  <a:cubicBezTo>
                    <a:pt x="130" y="1322"/>
                    <a:pt x="236" y="1549"/>
                    <a:pt x="366" y="1752"/>
                  </a:cubicBezTo>
                  <a:cubicBezTo>
                    <a:pt x="383" y="1777"/>
                    <a:pt x="408" y="1787"/>
                    <a:pt x="432" y="1787"/>
                  </a:cubicBezTo>
                  <a:cubicBezTo>
                    <a:pt x="485" y="1787"/>
                    <a:pt x="537" y="1735"/>
                    <a:pt x="503" y="1679"/>
                  </a:cubicBezTo>
                  <a:cubicBezTo>
                    <a:pt x="293" y="1363"/>
                    <a:pt x="171" y="998"/>
                    <a:pt x="163" y="617"/>
                  </a:cubicBezTo>
                  <a:cubicBezTo>
                    <a:pt x="163" y="584"/>
                    <a:pt x="179" y="430"/>
                    <a:pt x="230" y="430"/>
                  </a:cubicBezTo>
                  <a:cubicBezTo>
                    <a:pt x="241" y="430"/>
                    <a:pt x="254" y="437"/>
                    <a:pt x="268" y="455"/>
                  </a:cubicBezTo>
                  <a:cubicBezTo>
                    <a:pt x="325" y="528"/>
                    <a:pt x="366" y="625"/>
                    <a:pt x="406" y="706"/>
                  </a:cubicBezTo>
                  <a:cubicBezTo>
                    <a:pt x="487" y="876"/>
                    <a:pt x="552" y="1063"/>
                    <a:pt x="585" y="1257"/>
                  </a:cubicBezTo>
                  <a:cubicBezTo>
                    <a:pt x="592" y="1293"/>
                    <a:pt x="623" y="1309"/>
                    <a:pt x="655" y="1309"/>
                  </a:cubicBezTo>
                  <a:cubicBezTo>
                    <a:pt x="688" y="1309"/>
                    <a:pt x="722" y="1291"/>
                    <a:pt x="730" y="1257"/>
                  </a:cubicBezTo>
                  <a:cubicBezTo>
                    <a:pt x="787" y="1014"/>
                    <a:pt x="844" y="771"/>
                    <a:pt x="966" y="552"/>
                  </a:cubicBezTo>
                  <a:cubicBezTo>
                    <a:pt x="1014" y="455"/>
                    <a:pt x="1087" y="366"/>
                    <a:pt x="1168" y="285"/>
                  </a:cubicBezTo>
                  <a:cubicBezTo>
                    <a:pt x="1209" y="252"/>
                    <a:pt x="1249" y="220"/>
                    <a:pt x="1290" y="195"/>
                  </a:cubicBezTo>
                  <a:cubicBezTo>
                    <a:pt x="1306" y="187"/>
                    <a:pt x="1347" y="155"/>
                    <a:pt x="1363" y="155"/>
                  </a:cubicBezTo>
                  <a:cubicBezTo>
                    <a:pt x="1367" y="153"/>
                    <a:pt x="1370" y="152"/>
                    <a:pt x="1373" y="152"/>
                  </a:cubicBezTo>
                  <a:cubicBezTo>
                    <a:pt x="1379" y="152"/>
                    <a:pt x="1379" y="159"/>
                    <a:pt x="1379" y="171"/>
                  </a:cubicBezTo>
                  <a:cubicBezTo>
                    <a:pt x="1387" y="187"/>
                    <a:pt x="1387" y="203"/>
                    <a:pt x="1387" y="220"/>
                  </a:cubicBezTo>
                  <a:cubicBezTo>
                    <a:pt x="1444" y="714"/>
                    <a:pt x="1363" y="1225"/>
                    <a:pt x="1160" y="1679"/>
                  </a:cubicBezTo>
                  <a:cubicBezTo>
                    <a:pt x="1132" y="1741"/>
                    <a:pt x="1186" y="1799"/>
                    <a:pt x="1235" y="1799"/>
                  </a:cubicBezTo>
                  <a:cubicBezTo>
                    <a:pt x="1257" y="1799"/>
                    <a:pt x="1277" y="1787"/>
                    <a:pt x="1290" y="1760"/>
                  </a:cubicBezTo>
                  <a:cubicBezTo>
                    <a:pt x="1420" y="1476"/>
                    <a:pt x="1501" y="1184"/>
                    <a:pt x="1541" y="876"/>
                  </a:cubicBezTo>
                  <a:cubicBezTo>
                    <a:pt x="1557" y="730"/>
                    <a:pt x="1557" y="584"/>
                    <a:pt x="1557" y="439"/>
                  </a:cubicBezTo>
                  <a:cubicBezTo>
                    <a:pt x="1549" y="357"/>
                    <a:pt x="1549" y="276"/>
                    <a:pt x="1533" y="203"/>
                  </a:cubicBezTo>
                  <a:cubicBezTo>
                    <a:pt x="1533" y="147"/>
                    <a:pt x="1525" y="82"/>
                    <a:pt x="1484" y="41"/>
                  </a:cubicBezTo>
                  <a:cubicBezTo>
                    <a:pt x="1455" y="12"/>
                    <a:pt x="1421" y="0"/>
                    <a:pt x="1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4"/>
            <p:cNvSpPr/>
            <p:nvPr/>
          </p:nvSpPr>
          <p:spPr>
            <a:xfrm>
              <a:off x="4147600" y="3275125"/>
              <a:ext cx="16325" cy="67100"/>
            </a:xfrm>
            <a:custGeom>
              <a:avLst/>
              <a:gdLst/>
              <a:ahLst/>
              <a:cxnLst/>
              <a:rect l="l" t="t" r="r" b="b"/>
              <a:pathLst>
                <a:path w="653" h="2684" extrusionOk="0">
                  <a:moveTo>
                    <a:pt x="99" y="1"/>
                  </a:moveTo>
                  <a:cubicBezTo>
                    <a:pt x="51" y="1"/>
                    <a:pt x="0" y="54"/>
                    <a:pt x="28" y="115"/>
                  </a:cubicBezTo>
                  <a:cubicBezTo>
                    <a:pt x="385" y="885"/>
                    <a:pt x="498" y="1752"/>
                    <a:pt x="368" y="2587"/>
                  </a:cubicBezTo>
                  <a:cubicBezTo>
                    <a:pt x="359" y="2646"/>
                    <a:pt x="407" y="2684"/>
                    <a:pt x="451" y="2684"/>
                  </a:cubicBezTo>
                  <a:cubicBezTo>
                    <a:pt x="481" y="2684"/>
                    <a:pt x="508" y="2667"/>
                    <a:pt x="514" y="2628"/>
                  </a:cubicBezTo>
                  <a:cubicBezTo>
                    <a:pt x="652" y="1752"/>
                    <a:pt x="531" y="852"/>
                    <a:pt x="158" y="42"/>
                  </a:cubicBezTo>
                  <a:cubicBezTo>
                    <a:pt x="145" y="13"/>
                    <a:pt x="122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44"/>
            <p:cNvSpPr/>
            <p:nvPr/>
          </p:nvSpPr>
          <p:spPr>
            <a:xfrm>
              <a:off x="4142000" y="328852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4"/>
            <p:cNvSpPr/>
            <p:nvPr/>
          </p:nvSpPr>
          <p:spPr>
            <a:xfrm>
              <a:off x="4134100" y="32869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4"/>
            <p:cNvSpPr/>
            <p:nvPr/>
          </p:nvSpPr>
          <p:spPr>
            <a:xfrm>
              <a:off x="4127000" y="32773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4"/>
            <p:cNvSpPr/>
            <p:nvPr/>
          </p:nvSpPr>
          <p:spPr>
            <a:xfrm>
              <a:off x="4127600" y="3268050"/>
              <a:ext cx="4500" cy="3675"/>
            </a:xfrm>
            <a:custGeom>
              <a:avLst/>
              <a:gdLst/>
              <a:ahLst/>
              <a:cxnLst/>
              <a:rect l="l" t="t" r="r" b="b"/>
              <a:pathLst>
                <a:path w="180" h="147" extrusionOk="0">
                  <a:moveTo>
                    <a:pt x="41" y="0"/>
                  </a:moveTo>
                  <a:cubicBezTo>
                    <a:pt x="33" y="8"/>
                    <a:pt x="25" y="8"/>
                    <a:pt x="17" y="16"/>
                  </a:cubicBezTo>
                  <a:cubicBezTo>
                    <a:pt x="17" y="25"/>
                    <a:pt x="9" y="33"/>
                    <a:pt x="9" y="41"/>
                  </a:cubicBezTo>
                  <a:cubicBezTo>
                    <a:pt x="1" y="49"/>
                    <a:pt x="1" y="65"/>
                    <a:pt x="1" y="73"/>
                  </a:cubicBezTo>
                  <a:cubicBezTo>
                    <a:pt x="1" y="81"/>
                    <a:pt x="1" y="89"/>
                    <a:pt x="1" y="89"/>
                  </a:cubicBezTo>
                  <a:cubicBezTo>
                    <a:pt x="1" y="106"/>
                    <a:pt x="9" y="114"/>
                    <a:pt x="17" y="130"/>
                  </a:cubicBezTo>
                  <a:cubicBezTo>
                    <a:pt x="25" y="130"/>
                    <a:pt x="33" y="138"/>
                    <a:pt x="33" y="138"/>
                  </a:cubicBezTo>
                  <a:cubicBezTo>
                    <a:pt x="50" y="146"/>
                    <a:pt x="58" y="146"/>
                    <a:pt x="74" y="146"/>
                  </a:cubicBezTo>
                  <a:lnTo>
                    <a:pt x="106" y="146"/>
                  </a:lnTo>
                  <a:cubicBezTo>
                    <a:pt x="114" y="146"/>
                    <a:pt x="131" y="146"/>
                    <a:pt x="139" y="138"/>
                  </a:cubicBezTo>
                  <a:cubicBezTo>
                    <a:pt x="147" y="138"/>
                    <a:pt x="155" y="130"/>
                    <a:pt x="163" y="130"/>
                  </a:cubicBezTo>
                  <a:cubicBezTo>
                    <a:pt x="171" y="122"/>
                    <a:pt x="171" y="114"/>
                    <a:pt x="179" y="106"/>
                  </a:cubicBezTo>
                  <a:cubicBezTo>
                    <a:pt x="179" y="89"/>
                    <a:pt x="179" y="81"/>
                    <a:pt x="179" y="73"/>
                  </a:cubicBezTo>
                  <a:cubicBezTo>
                    <a:pt x="179" y="65"/>
                    <a:pt x="179" y="57"/>
                    <a:pt x="179" y="49"/>
                  </a:cubicBezTo>
                  <a:cubicBezTo>
                    <a:pt x="179" y="41"/>
                    <a:pt x="171" y="25"/>
                    <a:pt x="163" y="16"/>
                  </a:cubicBezTo>
                  <a:cubicBezTo>
                    <a:pt x="155" y="16"/>
                    <a:pt x="147" y="8"/>
                    <a:pt x="147" y="8"/>
                  </a:cubicBezTo>
                  <a:cubicBezTo>
                    <a:pt x="131" y="0"/>
                    <a:pt x="122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4"/>
            <p:cNvSpPr/>
            <p:nvPr/>
          </p:nvSpPr>
          <p:spPr>
            <a:xfrm>
              <a:off x="4133275" y="32640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4"/>
            <p:cNvSpPr/>
            <p:nvPr/>
          </p:nvSpPr>
          <p:spPr>
            <a:xfrm>
              <a:off x="4144025" y="3260750"/>
              <a:ext cx="5300" cy="3875"/>
            </a:xfrm>
            <a:custGeom>
              <a:avLst/>
              <a:gdLst/>
              <a:ahLst/>
              <a:cxnLst/>
              <a:rect l="l" t="t" r="r" b="b"/>
              <a:pathLst>
                <a:path w="212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lnTo>
                    <a:pt x="114" y="154"/>
                  </a:lnTo>
                  <a:cubicBezTo>
                    <a:pt x="211" y="154"/>
                    <a:pt x="211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4"/>
            <p:cNvSpPr/>
            <p:nvPr/>
          </p:nvSpPr>
          <p:spPr>
            <a:xfrm>
              <a:off x="4153150" y="32615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4"/>
            <p:cNvSpPr/>
            <p:nvPr/>
          </p:nvSpPr>
          <p:spPr>
            <a:xfrm>
              <a:off x="4160850" y="3266425"/>
              <a:ext cx="4700" cy="4475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0" y="0"/>
                  </a:moveTo>
                  <a:cubicBezTo>
                    <a:pt x="74" y="8"/>
                    <a:pt x="65" y="8"/>
                    <a:pt x="57" y="17"/>
                  </a:cubicBezTo>
                  <a:lnTo>
                    <a:pt x="25" y="49"/>
                  </a:lnTo>
                  <a:cubicBezTo>
                    <a:pt x="17" y="57"/>
                    <a:pt x="9" y="65"/>
                    <a:pt x="9" y="73"/>
                  </a:cubicBezTo>
                  <a:cubicBezTo>
                    <a:pt x="1" y="90"/>
                    <a:pt x="1" y="98"/>
                    <a:pt x="1" y="106"/>
                  </a:cubicBezTo>
                  <a:cubicBezTo>
                    <a:pt x="1" y="114"/>
                    <a:pt x="1" y="130"/>
                    <a:pt x="9" y="138"/>
                  </a:cubicBezTo>
                  <a:cubicBezTo>
                    <a:pt x="9" y="146"/>
                    <a:pt x="17" y="154"/>
                    <a:pt x="25" y="163"/>
                  </a:cubicBezTo>
                  <a:cubicBezTo>
                    <a:pt x="25" y="163"/>
                    <a:pt x="33" y="171"/>
                    <a:pt x="41" y="171"/>
                  </a:cubicBezTo>
                  <a:cubicBezTo>
                    <a:pt x="49" y="179"/>
                    <a:pt x="65" y="179"/>
                    <a:pt x="74" y="179"/>
                  </a:cubicBezTo>
                  <a:lnTo>
                    <a:pt x="98" y="179"/>
                  </a:lnTo>
                  <a:cubicBezTo>
                    <a:pt x="106" y="179"/>
                    <a:pt x="122" y="171"/>
                    <a:pt x="130" y="163"/>
                  </a:cubicBezTo>
                  <a:lnTo>
                    <a:pt x="163" y="130"/>
                  </a:lnTo>
                  <a:cubicBezTo>
                    <a:pt x="171" y="122"/>
                    <a:pt x="171" y="114"/>
                    <a:pt x="179" y="106"/>
                  </a:cubicBezTo>
                  <a:cubicBezTo>
                    <a:pt x="179" y="98"/>
                    <a:pt x="187" y="81"/>
                    <a:pt x="187" y="73"/>
                  </a:cubicBezTo>
                  <a:cubicBezTo>
                    <a:pt x="187" y="65"/>
                    <a:pt x="179" y="57"/>
                    <a:pt x="179" y="41"/>
                  </a:cubicBezTo>
                  <a:cubicBezTo>
                    <a:pt x="171" y="33"/>
                    <a:pt x="171" y="25"/>
                    <a:pt x="163" y="17"/>
                  </a:cubicBezTo>
                  <a:cubicBezTo>
                    <a:pt x="155" y="17"/>
                    <a:pt x="155" y="17"/>
                    <a:pt x="146" y="8"/>
                  </a:cubicBezTo>
                  <a:cubicBezTo>
                    <a:pt x="130" y="0"/>
                    <a:pt x="122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4"/>
            <p:cNvSpPr/>
            <p:nvPr/>
          </p:nvSpPr>
          <p:spPr>
            <a:xfrm>
              <a:off x="4161050" y="32773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44"/>
            <p:cNvSpPr/>
            <p:nvPr/>
          </p:nvSpPr>
          <p:spPr>
            <a:xfrm>
              <a:off x="4140375" y="3282225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106" y="1"/>
                  </a:moveTo>
                  <a:cubicBezTo>
                    <a:pt x="1" y="1"/>
                    <a:pt x="1" y="155"/>
                    <a:pt x="106" y="155"/>
                  </a:cubicBezTo>
                  <a:cubicBezTo>
                    <a:pt x="203" y="155"/>
                    <a:pt x="203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4"/>
            <p:cNvSpPr/>
            <p:nvPr/>
          </p:nvSpPr>
          <p:spPr>
            <a:xfrm>
              <a:off x="4134900" y="32790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4"/>
            <p:cNvSpPr/>
            <p:nvPr/>
          </p:nvSpPr>
          <p:spPr>
            <a:xfrm>
              <a:off x="4136525" y="32710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4"/>
            <p:cNvSpPr/>
            <p:nvPr/>
          </p:nvSpPr>
          <p:spPr>
            <a:xfrm>
              <a:off x="4142000" y="3268050"/>
              <a:ext cx="4900" cy="3675"/>
            </a:xfrm>
            <a:custGeom>
              <a:avLst/>
              <a:gdLst/>
              <a:ahLst/>
              <a:cxnLst/>
              <a:rect l="l" t="t" r="r" b="b"/>
              <a:pathLst>
                <a:path w="196" h="147" extrusionOk="0">
                  <a:moveTo>
                    <a:pt x="98" y="0"/>
                  </a:moveTo>
                  <a:cubicBezTo>
                    <a:pt x="1" y="0"/>
                    <a:pt x="1" y="146"/>
                    <a:pt x="98" y="146"/>
                  </a:cubicBezTo>
                  <a:cubicBezTo>
                    <a:pt x="195" y="146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4"/>
            <p:cNvSpPr/>
            <p:nvPr/>
          </p:nvSpPr>
          <p:spPr>
            <a:xfrm>
              <a:off x="4148475" y="32686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cubicBezTo>
                    <a:pt x="196" y="155"/>
                    <a:pt x="19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4"/>
            <p:cNvSpPr/>
            <p:nvPr/>
          </p:nvSpPr>
          <p:spPr>
            <a:xfrm>
              <a:off x="4154575" y="3271075"/>
              <a:ext cx="4475" cy="3875"/>
            </a:xfrm>
            <a:custGeom>
              <a:avLst/>
              <a:gdLst/>
              <a:ahLst/>
              <a:cxnLst/>
              <a:rect l="l" t="t" r="r" b="b"/>
              <a:pathLst>
                <a:path w="179" h="155" extrusionOk="0">
                  <a:moveTo>
                    <a:pt x="73" y="1"/>
                  </a:moveTo>
                  <a:cubicBezTo>
                    <a:pt x="65" y="1"/>
                    <a:pt x="49" y="1"/>
                    <a:pt x="41" y="9"/>
                  </a:cubicBezTo>
                  <a:cubicBezTo>
                    <a:pt x="33" y="9"/>
                    <a:pt x="25" y="17"/>
                    <a:pt x="16" y="25"/>
                  </a:cubicBezTo>
                  <a:cubicBezTo>
                    <a:pt x="8" y="33"/>
                    <a:pt x="8" y="41"/>
                    <a:pt x="0" y="50"/>
                  </a:cubicBezTo>
                  <a:cubicBezTo>
                    <a:pt x="0" y="58"/>
                    <a:pt x="0" y="66"/>
                    <a:pt x="0" y="82"/>
                  </a:cubicBezTo>
                  <a:cubicBezTo>
                    <a:pt x="0" y="82"/>
                    <a:pt x="0" y="90"/>
                    <a:pt x="0" y="98"/>
                  </a:cubicBezTo>
                  <a:cubicBezTo>
                    <a:pt x="0" y="114"/>
                    <a:pt x="8" y="122"/>
                    <a:pt x="16" y="131"/>
                  </a:cubicBezTo>
                  <a:cubicBezTo>
                    <a:pt x="25" y="139"/>
                    <a:pt x="33" y="139"/>
                    <a:pt x="33" y="147"/>
                  </a:cubicBezTo>
                  <a:cubicBezTo>
                    <a:pt x="49" y="155"/>
                    <a:pt x="57" y="155"/>
                    <a:pt x="73" y="155"/>
                  </a:cubicBezTo>
                  <a:lnTo>
                    <a:pt x="106" y="155"/>
                  </a:lnTo>
                  <a:cubicBezTo>
                    <a:pt x="114" y="155"/>
                    <a:pt x="122" y="155"/>
                    <a:pt x="138" y="147"/>
                  </a:cubicBezTo>
                  <a:cubicBezTo>
                    <a:pt x="146" y="147"/>
                    <a:pt x="154" y="139"/>
                    <a:pt x="162" y="131"/>
                  </a:cubicBezTo>
                  <a:cubicBezTo>
                    <a:pt x="162" y="122"/>
                    <a:pt x="170" y="114"/>
                    <a:pt x="170" y="106"/>
                  </a:cubicBezTo>
                  <a:cubicBezTo>
                    <a:pt x="179" y="98"/>
                    <a:pt x="179" y="90"/>
                    <a:pt x="179" y="82"/>
                  </a:cubicBezTo>
                  <a:cubicBezTo>
                    <a:pt x="179" y="74"/>
                    <a:pt x="179" y="66"/>
                    <a:pt x="179" y="58"/>
                  </a:cubicBezTo>
                  <a:cubicBezTo>
                    <a:pt x="170" y="41"/>
                    <a:pt x="170" y="33"/>
                    <a:pt x="162" y="25"/>
                  </a:cubicBezTo>
                  <a:cubicBezTo>
                    <a:pt x="154" y="17"/>
                    <a:pt x="146" y="17"/>
                    <a:pt x="146" y="9"/>
                  </a:cubicBezTo>
                  <a:cubicBezTo>
                    <a:pt x="130" y="9"/>
                    <a:pt x="122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4"/>
            <p:cNvSpPr/>
            <p:nvPr/>
          </p:nvSpPr>
          <p:spPr>
            <a:xfrm>
              <a:off x="3619050" y="31883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7" name="Google Shape;8237;p55"/>
          <p:cNvSpPr txBox="1">
            <a:spLocks noGrp="1"/>
          </p:cNvSpPr>
          <p:nvPr>
            <p:ph type="title"/>
          </p:nvPr>
        </p:nvSpPr>
        <p:spPr>
          <a:xfrm>
            <a:off x="4244889" y="929459"/>
            <a:ext cx="356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Triggers - Exemplos</a:t>
            </a:r>
            <a:endParaRPr/>
          </a:p>
        </p:txBody>
      </p:sp>
      <p:sp>
        <p:nvSpPr>
          <p:cNvPr id="8238" name="Google Shape;8238;p55"/>
          <p:cNvSpPr txBox="1">
            <a:spLocks noGrp="1"/>
          </p:cNvSpPr>
          <p:nvPr>
            <p:ph type="subTitle" idx="1"/>
          </p:nvPr>
        </p:nvSpPr>
        <p:spPr>
          <a:xfrm>
            <a:off x="4135582" y="1730926"/>
            <a:ext cx="3785014" cy="2600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pt-PT" sz="1600"/>
              <a:t>Foram desenvolvidos </a:t>
            </a:r>
            <a:r>
              <a:rPr lang="pt-PT" sz="1600" err="1"/>
              <a:t>triggers</a:t>
            </a:r>
            <a:r>
              <a:rPr lang="pt-PT" sz="1600"/>
              <a:t>, sendo alguns destes: 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pt-PT" sz="1600"/>
              <a:t>validar a data de nascimento do animal,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pt-PT" sz="1600"/>
              <a:t> validar o formato e-mail do médico veterinário, 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pt-PT" sz="1600"/>
              <a:t>gerar o número profissional do médico veterinário, 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pt-PT" sz="1600"/>
              <a:t>entre outros, ...</a:t>
            </a:r>
            <a:endParaRPr sz="1600"/>
          </a:p>
        </p:txBody>
      </p:sp>
      <p:grpSp>
        <p:nvGrpSpPr>
          <p:cNvPr id="8239" name="Google Shape;8239;p55"/>
          <p:cNvGrpSpPr/>
          <p:nvPr/>
        </p:nvGrpSpPr>
        <p:grpSpPr>
          <a:xfrm>
            <a:off x="586344" y="1328770"/>
            <a:ext cx="2620983" cy="2485960"/>
            <a:chOff x="4649550" y="2400075"/>
            <a:chExt cx="1007400" cy="985150"/>
          </a:xfrm>
        </p:grpSpPr>
        <p:sp>
          <p:nvSpPr>
            <p:cNvPr id="8240" name="Google Shape;8240;p55"/>
            <p:cNvSpPr/>
            <p:nvPr/>
          </p:nvSpPr>
          <p:spPr>
            <a:xfrm>
              <a:off x="5265125" y="285797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44" y="1"/>
                  </a:moveTo>
                  <a:cubicBezTo>
                    <a:pt x="27" y="1"/>
                    <a:pt x="11" y="7"/>
                    <a:pt x="1" y="17"/>
                  </a:cubicBezTo>
                  <a:lnTo>
                    <a:pt x="82" y="74"/>
                  </a:lnTo>
                  <a:cubicBezTo>
                    <a:pt x="98" y="58"/>
                    <a:pt x="90" y="26"/>
                    <a:pt x="74" y="9"/>
                  </a:cubicBezTo>
                  <a:cubicBezTo>
                    <a:pt x="64" y="3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5"/>
            <p:cNvSpPr/>
            <p:nvPr/>
          </p:nvSpPr>
          <p:spPr>
            <a:xfrm>
              <a:off x="5271625" y="286265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43" y="0"/>
                  </a:moveTo>
                  <a:cubicBezTo>
                    <a:pt x="26" y="0"/>
                    <a:pt x="10" y="7"/>
                    <a:pt x="0" y="17"/>
                  </a:cubicBezTo>
                  <a:lnTo>
                    <a:pt x="81" y="82"/>
                  </a:lnTo>
                  <a:cubicBezTo>
                    <a:pt x="97" y="58"/>
                    <a:pt x="97" y="25"/>
                    <a:pt x="73" y="9"/>
                  </a:cubicBezTo>
                  <a:cubicBezTo>
                    <a:pt x="64" y="3"/>
                    <a:pt x="53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55"/>
            <p:cNvSpPr/>
            <p:nvPr/>
          </p:nvSpPr>
          <p:spPr>
            <a:xfrm>
              <a:off x="5278100" y="28673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46" y="1"/>
                  </a:moveTo>
                  <a:cubicBezTo>
                    <a:pt x="28" y="1"/>
                    <a:pt x="11" y="10"/>
                    <a:pt x="1" y="26"/>
                  </a:cubicBezTo>
                  <a:lnTo>
                    <a:pt x="82" y="82"/>
                  </a:lnTo>
                  <a:cubicBezTo>
                    <a:pt x="98" y="58"/>
                    <a:pt x="98" y="26"/>
                    <a:pt x="74" y="9"/>
                  </a:cubicBezTo>
                  <a:cubicBezTo>
                    <a:pt x="65" y="4"/>
                    <a:pt x="5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55"/>
            <p:cNvSpPr/>
            <p:nvPr/>
          </p:nvSpPr>
          <p:spPr>
            <a:xfrm>
              <a:off x="5277075" y="28614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7" y="1"/>
                  </a:moveTo>
                  <a:cubicBezTo>
                    <a:pt x="42" y="1"/>
                    <a:pt x="28" y="10"/>
                    <a:pt x="17" y="25"/>
                  </a:cubicBezTo>
                  <a:cubicBezTo>
                    <a:pt x="1" y="42"/>
                    <a:pt x="1" y="74"/>
                    <a:pt x="25" y="90"/>
                  </a:cubicBezTo>
                  <a:cubicBezTo>
                    <a:pt x="36" y="98"/>
                    <a:pt x="49" y="102"/>
                    <a:pt x="61" y="102"/>
                  </a:cubicBezTo>
                  <a:cubicBezTo>
                    <a:pt x="76" y="102"/>
                    <a:pt x="89" y="96"/>
                    <a:pt x="98" y="82"/>
                  </a:cubicBezTo>
                  <a:cubicBezTo>
                    <a:pt x="115" y="58"/>
                    <a:pt x="106" y="25"/>
                    <a:pt x="82" y="9"/>
                  </a:cubicBezTo>
                  <a:cubicBezTo>
                    <a:pt x="73" y="3"/>
                    <a:pt x="65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5"/>
            <p:cNvSpPr/>
            <p:nvPr/>
          </p:nvSpPr>
          <p:spPr>
            <a:xfrm>
              <a:off x="5270400" y="28567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0"/>
                  </a:moveTo>
                  <a:cubicBezTo>
                    <a:pt x="44" y="0"/>
                    <a:pt x="27" y="9"/>
                    <a:pt x="17" y="25"/>
                  </a:cubicBezTo>
                  <a:cubicBezTo>
                    <a:pt x="0" y="41"/>
                    <a:pt x="9" y="74"/>
                    <a:pt x="25" y="90"/>
                  </a:cubicBezTo>
                  <a:cubicBezTo>
                    <a:pt x="34" y="96"/>
                    <a:pt x="45" y="99"/>
                    <a:pt x="55" y="99"/>
                  </a:cubicBezTo>
                  <a:cubicBezTo>
                    <a:pt x="71" y="99"/>
                    <a:pt x="88" y="92"/>
                    <a:pt x="98" y="82"/>
                  </a:cubicBezTo>
                  <a:cubicBezTo>
                    <a:pt x="114" y="57"/>
                    <a:pt x="106" y="25"/>
                    <a:pt x="82" y="9"/>
                  </a:cubicBezTo>
                  <a:cubicBezTo>
                    <a:pt x="76" y="3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55"/>
            <p:cNvSpPr/>
            <p:nvPr/>
          </p:nvSpPr>
          <p:spPr>
            <a:xfrm>
              <a:off x="5278500" y="287312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4" y="0"/>
                  </a:moveTo>
                  <a:cubicBezTo>
                    <a:pt x="40" y="0"/>
                    <a:pt x="26" y="6"/>
                    <a:pt x="17" y="20"/>
                  </a:cubicBezTo>
                  <a:cubicBezTo>
                    <a:pt x="1" y="44"/>
                    <a:pt x="9" y="76"/>
                    <a:pt x="33" y="93"/>
                  </a:cubicBezTo>
                  <a:cubicBezTo>
                    <a:pt x="39" y="98"/>
                    <a:pt x="47" y="101"/>
                    <a:pt x="55" y="101"/>
                  </a:cubicBezTo>
                  <a:cubicBezTo>
                    <a:pt x="70" y="101"/>
                    <a:pt x="88" y="92"/>
                    <a:pt x="98" y="76"/>
                  </a:cubicBezTo>
                  <a:cubicBezTo>
                    <a:pt x="114" y="60"/>
                    <a:pt x="114" y="28"/>
                    <a:pt x="90" y="11"/>
                  </a:cubicBez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55"/>
            <p:cNvSpPr/>
            <p:nvPr/>
          </p:nvSpPr>
          <p:spPr>
            <a:xfrm>
              <a:off x="5273225" y="2874000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46" y="0"/>
                  </a:moveTo>
                  <a:cubicBezTo>
                    <a:pt x="29" y="0"/>
                    <a:pt x="11" y="9"/>
                    <a:pt x="1" y="25"/>
                  </a:cubicBezTo>
                  <a:lnTo>
                    <a:pt x="82" y="82"/>
                  </a:lnTo>
                  <a:cubicBezTo>
                    <a:pt x="98" y="58"/>
                    <a:pt x="90" y="25"/>
                    <a:pt x="74" y="9"/>
                  </a:cubicBezTo>
                  <a:cubicBezTo>
                    <a:pt x="65" y="3"/>
                    <a:pt x="56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55"/>
            <p:cNvSpPr/>
            <p:nvPr/>
          </p:nvSpPr>
          <p:spPr>
            <a:xfrm>
              <a:off x="5266750" y="2869175"/>
              <a:ext cx="2450" cy="2025"/>
            </a:xfrm>
            <a:custGeom>
              <a:avLst/>
              <a:gdLst/>
              <a:ahLst/>
              <a:cxnLst/>
              <a:rect l="l" t="t" r="r" b="b"/>
              <a:pathLst>
                <a:path w="98" h="81" extrusionOk="0">
                  <a:moveTo>
                    <a:pt x="40" y="1"/>
                  </a:moveTo>
                  <a:cubicBezTo>
                    <a:pt x="25" y="1"/>
                    <a:pt x="10" y="9"/>
                    <a:pt x="1" y="24"/>
                  </a:cubicBezTo>
                  <a:lnTo>
                    <a:pt x="82" y="80"/>
                  </a:lnTo>
                  <a:cubicBezTo>
                    <a:pt x="98" y="56"/>
                    <a:pt x="98" y="32"/>
                    <a:pt x="73" y="15"/>
                  </a:cubicBezTo>
                  <a:cubicBezTo>
                    <a:pt x="63" y="5"/>
                    <a:pt x="52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55"/>
            <p:cNvSpPr/>
            <p:nvPr/>
          </p:nvSpPr>
          <p:spPr>
            <a:xfrm>
              <a:off x="5272025" y="28683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9" y="0"/>
                  </a:moveTo>
                  <a:cubicBezTo>
                    <a:pt x="43" y="0"/>
                    <a:pt x="27" y="7"/>
                    <a:pt x="17" y="17"/>
                  </a:cubicBezTo>
                  <a:cubicBezTo>
                    <a:pt x="0" y="41"/>
                    <a:pt x="8" y="74"/>
                    <a:pt x="25" y="90"/>
                  </a:cubicBezTo>
                  <a:cubicBezTo>
                    <a:pt x="36" y="97"/>
                    <a:pt x="48" y="101"/>
                    <a:pt x="60" y="101"/>
                  </a:cubicBezTo>
                  <a:cubicBezTo>
                    <a:pt x="75" y="101"/>
                    <a:pt x="89" y="95"/>
                    <a:pt x="98" y="82"/>
                  </a:cubicBezTo>
                  <a:cubicBezTo>
                    <a:pt x="114" y="58"/>
                    <a:pt x="114" y="25"/>
                    <a:pt x="89" y="9"/>
                  </a:cubicBezTo>
                  <a:cubicBezTo>
                    <a:pt x="80" y="3"/>
                    <a:pt x="7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55"/>
            <p:cNvSpPr/>
            <p:nvPr/>
          </p:nvSpPr>
          <p:spPr>
            <a:xfrm>
              <a:off x="5265525" y="28634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2" y="1"/>
                  </a:moveTo>
                  <a:cubicBezTo>
                    <a:pt x="45" y="1"/>
                    <a:pt x="28" y="10"/>
                    <a:pt x="17" y="26"/>
                  </a:cubicBezTo>
                  <a:cubicBezTo>
                    <a:pt x="1" y="42"/>
                    <a:pt x="9" y="74"/>
                    <a:pt x="25" y="90"/>
                  </a:cubicBezTo>
                  <a:cubicBezTo>
                    <a:pt x="36" y="98"/>
                    <a:pt x="49" y="102"/>
                    <a:pt x="61" y="102"/>
                  </a:cubicBezTo>
                  <a:cubicBezTo>
                    <a:pt x="75" y="102"/>
                    <a:pt x="89" y="96"/>
                    <a:pt x="98" y="82"/>
                  </a:cubicBezTo>
                  <a:cubicBezTo>
                    <a:pt x="114" y="58"/>
                    <a:pt x="106" y="26"/>
                    <a:pt x="90" y="9"/>
                  </a:cubicBezTo>
                  <a:cubicBezTo>
                    <a:pt x="81" y="4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5"/>
            <p:cNvSpPr/>
            <p:nvPr/>
          </p:nvSpPr>
          <p:spPr>
            <a:xfrm>
              <a:off x="5259050" y="285872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53" y="1"/>
                  </a:moveTo>
                  <a:cubicBezTo>
                    <a:pt x="39" y="1"/>
                    <a:pt x="26" y="7"/>
                    <a:pt x="17" y="20"/>
                  </a:cubicBezTo>
                  <a:cubicBezTo>
                    <a:pt x="0" y="44"/>
                    <a:pt x="9" y="69"/>
                    <a:pt x="25" y="85"/>
                  </a:cubicBezTo>
                  <a:cubicBezTo>
                    <a:pt x="36" y="92"/>
                    <a:pt x="48" y="96"/>
                    <a:pt x="60" y="96"/>
                  </a:cubicBezTo>
                  <a:cubicBezTo>
                    <a:pt x="75" y="96"/>
                    <a:pt x="89" y="90"/>
                    <a:pt x="98" y="77"/>
                  </a:cubicBezTo>
                  <a:cubicBezTo>
                    <a:pt x="114" y="52"/>
                    <a:pt x="106" y="28"/>
                    <a:pt x="81" y="12"/>
                  </a:cubicBezTo>
                  <a:cubicBezTo>
                    <a:pt x="74" y="5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5"/>
            <p:cNvSpPr/>
            <p:nvPr/>
          </p:nvSpPr>
          <p:spPr>
            <a:xfrm>
              <a:off x="5260475" y="28644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36" y="1"/>
                  </a:moveTo>
                  <a:cubicBezTo>
                    <a:pt x="23" y="1"/>
                    <a:pt x="9" y="7"/>
                    <a:pt x="0" y="20"/>
                  </a:cubicBezTo>
                  <a:lnTo>
                    <a:pt x="81" y="77"/>
                  </a:lnTo>
                  <a:cubicBezTo>
                    <a:pt x="97" y="60"/>
                    <a:pt x="89" y="28"/>
                    <a:pt x="65" y="12"/>
                  </a:cubicBezTo>
                  <a:cubicBezTo>
                    <a:pt x="58" y="5"/>
                    <a:pt x="47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5"/>
            <p:cNvSpPr/>
            <p:nvPr/>
          </p:nvSpPr>
          <p:spPr>
            <a:xfrm>
              <a:off x="5264725" y="28584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17" y="0"/>
                  </a:moveTo>
                  <a:cubicBezTo>
                    <a:pt x="0" y="25"/>
                    <a:pt x="9" y="57"/>
                    <a:pt x="33" y="73"/>
                  </a:cubicBezTo>
                  <a:cubicBezTo>
                    <a:pt x="39" y="79"/>
                    <a:pt x="46" y="82"/>
                    <a:pt x="55" y="82"/>
                  </a:cubicBezTo>
                  <a:cubicBezTo>
                    <a:pt x="70" y="82"/>
                    <a:pt x="87" y="73"/>
                    <a:pt x="98" y="5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5"/>
            <p:cNvSpPr/>
            <p:nvPr/>
          </p:nvSpPr>
          <p:spPr>
            <a:xfrm>
              <a:off x="5271200" y="2863050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17" y="1"/>
                  </a:moveTo>
                  <a:cubicBezTo>
                    <a:pt x="1" y="25"/>
                    <a:pt x="9" y="58"/>
                    <a:pt x="33" y="74"/>
                  </a:cubicBezTo>
                  <a:cubicBezTo>
                    <a:pt x="39" y="80"/>
                    <a:pt x="48" y="83"/>
                    <a:pt x="57" y="83"/>
                  </a:cubicBezTo>
                  <a:cubicBezTo>
                    <a:pt x="72" y="83"/>
                    <a:pt x="88" y="76"/>
                    <a:pt x="98" y="6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5"/>
            <p:cNvSpPr/>
            <p:nvPr/>
          </p:nvSpPr>
          <p:spPr>
            <a:xfrm>
              <a:off x="5277700" y="286792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17" y="1"/>
                  </a:moveTo>
                  <a:cubicBezTo>
                    <a:pt x="0" y="17"/>
                    <a:pt x="8" y="49"/>
                    <a:pt x="33" y="65"/>
                  </a:cubicBezTo>
                  <a:cubicBezTo>
                    <a:pt x="40" y="73"/>
                    <a:pt x="51" y="77"/>
                    <a:pt x="62" y="77"/>
                  </a:cubicBezTo>
                  <a:cubicBezTo>
                    <a:pt x="75" y="77"/>
                    <a:pt x="89" y="71"/>
                    <a:pt x="98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55"/>
            <p:cNvSpPr/>
            <p:nvPr/>
          </p:nvSpPr>
          <p:spPr>
            <a:xfrm>
              <a:off x="5273450" y="28798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9" y="0"/>
                  </a:moveTo>
                  <a:cubicBezTo>
                    <a:pt x="43" y="0"/>
                    <a:pt x="26" y="7"/>
                    <a:pt x="16" y="17"/>
                  </a:cubicBezTo>
                  <a:cubicBezTo>
                    <a:pt x="0" y="41"/>
                    <a:pt x="0" y="74"/>
                    <a:pt x="24" y="90"/>
                  </a:cubicBezTo>
                  <a:cubicBezTo>
                    <a:pt x="35" y="97"/>
                    <a:pt x="48" y="101"/>
                    <a:pt x="60" y="101"/>
                  </a:cubicBezTo>
                  <a:cubicBezTo>
                    <a:pt x="75" y="101"/>
                    <a:pt x="88" y="95"/>
                    <a:pt x="97" y="82"/>
                  </a:cubicBezTo>
                  <a:cubicBezTo>
                    <a:pt x="114" y="58"/>
                    <a:pt x="114" y="25"/>
                    <a:pt x="89" y="9"/>
                  </a:cubicBezTo>
                  <a:cubicBezTo>
                    <a:pt x="80" y="3"/>
                    <a:pt x="6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5"/>
            <p:cNvSpPr/>
            <p:nvPr/>
          </p:nvSpPr>
          <p:spPr>
            <a:xfrm>
              <a:off x="5267975" y="2880625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44" y="0"/>
                  </a:moveTo>
                  <a:cubicBezTo>
                    <a:pt x="29" y="0"/>
                    <a:pt x="14" y="6"/>
                    <a:pt x="0" y="20"/>
                  </a:cubicBezTo>
                  <a:lnTo>
                    <a:pt x="81" y="84"/>
                  </a:lnTo>
                  <a:cubicBezTo>
                    <a:pt x="97" y="60"/>
                    <a:pt x="97" y="28"/>
                    <a:pt x="73" y="11"/>
                  </a:cubicBezTo>
                  <a:cubicBezTo>
                    <a:pt x="66" y="4"/>
                    <a:pt x="55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55"/>
            <p:cNvSpPr/>
            <p:nvPr/>
          </p:nvSpPr>
          <p:spPr>
            <a:xfrm>
              <a:off x="5261875" y="2875675"/>
              <a:ext cx="2275" cy="2000"/>
            </a:xfrm>
            <a:custGeom>
              <a:avLst/>
              <a:gdLst/>
              <a:ahLst/>
              <a:cxnLst/>
              <a:rect l="l" t="t" r="r" b="b"/>
              <a:pathLst>
                <a:path w="91" h="80" extrusionOk="0">
                  <a:moveTo>
                    <a:pt x="39" y="0"/>
                  </a:moveTo>
                  <a:cubicBezTo>
                    <a:pt x="25" y="0"/>
                    <a:pt x="10" y="9"/>
                    <a:pt x="1" y="23"/>
                  </a:cubicBezTo>
                  <a:lnTo>
                    <a:pt x="74" y="80"/>
                  </a:lnTo>
                  <a:cubicBezTo>
                    <a:pt x="90" y="64"/>
                    <a:pt x="90" y="31"/>
                    <a:pt x="66" y="15"/>
                  </a:cubicBezTo>
                  <a:cubicBezTo>
                    <a:pt x="59" y="5"/>
                    <a:pt x="49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55"/>
            <p:cNvSpPr/>
            <p:nvPr/>
          </p:nvSpPr>
          <p:spPr>
            <a:xfrm>
              <a:off x="5267150" y="28749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3" y="0"/>
                  </a:moveTo>
                  <a:cubicBezTo>
                    <a:pt x="40" y="0"/>
                    <a:pt x="26" y="6"/>
                    <a:pt x="17" y="20"/>
                  </a:cubicBezTo>
                  <a:cubicBezTo>
                    <a:pt x="1" y="44"/>
                    <a:pt x="1" y="76"/>
                    <a:pt x="25" y="93"/>
                  </a:cubicBezTo>
                  <a:cubicBezTo>
                    <a:pt x="31" y="98"/>
                    <a:pt x="39" y="101"/>
                    <a:pt x="47" y="101"/>
                  </a:cubicBezTo>
                  <a:cubicBezTo>
                    <a:pt x="62" y="101"/>
                    <a:pt x="79" y="92"/>
                    <a:pt x="90" y="76"/>
                  </a:cubicBezTo>
                  <a:cubicBezTo>
                    <a:pt x="114" y="60"/>
                    <a:pt x="106" y="28"/>
                    <a:pt x="82" y="11"/>
                  </a:cubicBezTo>
                  <a:cubicBezTo>
                    <a:pt x="75" y="4"/>
                    <a:pt x="64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55"/>
            <p:cNvSpPr/>
            <p:nvPr/>
          </p:nvSpPr>
          <p:spPr>
            <a:xfrm>
              <a:off x="5260675" y="286992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9" y="1"/>
                  </a:moveTo>
                  <a:cubicBezTo>
                    <a:pt x="43" y="1"/>
                    <a:pt x="27" y="8"/>
                    <a:pt x="16" y="18"/>
                  </a:cubicBezTo>
                  <a:cubicBezTo>
                    <a:pt x="0" y="42"/>
                    <a:pt x="0" y="75"/>
                    <a:pt x="25" y="91"/>
                  </a:cubicBezTo>
                  <a:cubicBezTo>
                    <a:pt x="36" y="98"/>
                    <a:pt x="48" y="102"/>
                    <a:pt x="60" y="102"/>
                  </a:cubicBezTo>
                  <a:cubicBezTo>
                    <a:pt x="75" y="102"/>
                    <a:pt x="89" y="96"/>
                    <a:pt x="98" y="83"/>
                  </a:cubicBezTo>
                  <a:cubicBezTo>
                    <a:pt x="114" y="58"/>
                    <a:pt x="106" y="26"/>
                    <a:pt x="89" y="10"/>
                  </a:cubicBezTo>
                  <a:cubicBezTo>
                    <a:pt x="80" y="4"/>
                    <a:pt x="7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55"/>
            <p:cNvSpPr/>
            <p:nvPr/>
          </p:nvSpPr>
          <p:spPr>
            <a:xfrm>
              <a:off x="5254375" y="2865000"/>
              <a:ext cx="2675" cy="2425"/>
            </a:xfrm>
            <a:custGeom>
              <a:avLst/>
              <a:gdLst/>
              <a:ahLst/>
              <a:cxnLst/>
              <a:rect l="l" t="t" r="r" b="b"/>
              <a:pathLst>
                <a:path w="107" h="97" extrusionOk="0">
                  <a:moveTo>
                    <a:pt x="50" y="1"/>
                  </a:moveTo>
                  <a:cubicBezTo>
                    <a:pt x="37" y="1"/>
                    <a:pt x="26" y="7"/>
                    <a:pt x="17" y="20"/>
                  </a:cubicBezTo>
                  <a:cubicBezTo>
                    <a:pt x="1" y="36"/>
                    <a:pt x="1" y="69"/>
                    <a:pt x="25" y="85"/>
                  </a:cubicBezTo>
                  <a:cubicBezTo>
                    <a:pt x="33" y="92"/>
                    <a:pt x="43" y="96"/>
                    <a:pt x="54" y="96"/>
                  </a:cubicBezTo>
                  <a:cubicBezTo>
                    <a:pt x="67" y="96"/>
                    <a:pt x="81" y="90"/>
                    <a:pt x="90" y="77"/>
                  </a:cubicBezTo>
                  <a:cubicBezTo>
                    <a:pt x="106" y="61"/>
                    <a:pt x="106" y="28"/>
                    <a:pt x="82" y="12"/>
                  </a:cubicBezTo>
                  <a:cubicBezTo>
                    <a:pt x="71" y="5"/>
                    <a:pt x="60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55"/>
            <p:cNvSpPr/>
            <p:nvPr/>
          </p:nvSpPr>
          <p:spPr>
            <a:xfrm>
              <a:off x="5255600" y="28706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33" y="1"/>
                  </a:moveTo>
                  <a:cubicBezTo>
                    <a:pt x="21" y="1"/>
                    <a:pt x="10" y="7"/>
                    <a:pt x="1" y="20"/>
                  </a:cubicBezTo>
                  <a:lnTo>
                    <a:pt x="74" y="85"/>
                  </a:lnTo>
                  <a:cubicBezTo>
                    <a:pt x="90" y="61"/>
                    <a:pt x="90" y="28"/>
                    <a:pt x="65" y="12"/>
                  </a:cubicBezTo>
                  <a:cubicBezTo>
                    <a:pt x="55" y="5"/>
                    <a:pt x="44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5"/>
            <p:cNvSpPr/>
            <p:nvPr/>
          </p:nvSpPr>
          <p:spPr>
            <a:xfrm>
              <a:off x="5260050" y="2864875"/>
              <a:ext cx="2475" cy="1950"/>
            </a:xfrm>
            <a:custGeom>
              <a:avLst/>
              <a:gdLst/>
              <a:ahLst/>
              <a:cxnLst/>
              <a:rect l="l" t="t" r="r" b="b"/>
              <a:pathLst>
                <a:path w="99" h="78" extrusionOk="0">
                  <a:moveTo>
                    <a:pt x="17" y="1"/>
                  </a:moveTo>
                  <a:cubicBezTo>
                    <a:pt x="1" y="25"/>
                    <a:pt x="1" y="50"/>
                    <a:pt x="25" y="66"/>
                  </a:cubicBezTo>
                  <a:cubicBezTo>
                    <a:pt x="36" y="73"/>
                    <a:pt x="47" y="77"/>
                    <a:pt x="58" y="77"/>
                  </a:cubicBezTo>
                  <a:cubicBezTo>
                    <a:pt x="71" y="77"/>
                    <a:pt x="85" y="71"/>
                    <a:pt x="98" y="5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55"/>
            <p:cNvSpPr/>
            <p:nvPr/>
          </p:nvSpPr>
          <p:spPr>
            <a:xfrm>
              <a:off x="5266350" y="28697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17" y="1"/>
                  </a:moveTo>
                  <a:cubicBezTo>
                    <a:pt x="0" y="17"/>
                    <a:pt x="8" y="49"/>
                    <a:pt x="25" y="65"/>
                  </a:cubicBezTo>
                  <a:cubicBezTo>
                    <a:pt x="36" y="73"/>
                    <a:pt x="48" y="77"/>
                    <a:pt x="60" y="77"/>
                  </a:cubicBezTo>
                  <a:cubicBezTo>
                    <a:pt x="75" y="77"/>
                    <a:pt x="89" y="71"/>
                    <a:pt x="98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55"/>
            <p:cNvSpPr/>
            <p:nvPr/>
          </p:nvSpPr>
          <p:spPr>
            <a:xfrm>
              <a:off x="5272825" y="2874625"/>
              <a:ext cx="2475" cy="2000"/>
            </a:xfrm>
            <a:custGeom>
              <a:avLst/>
              <a:gdLst/>
              <a:ahLst/>
              <a:cxnLst/>
              <a:rect l="l" t="t" r="r" b="b"/>
              <a:pathLst>
                <a:path w="99" h="80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16"/>
                    <a:pt x="1" y="49"/>
                    <a:pt x="25" y="65"/>
                  </a:cubicBezTo>
                  <a:cubicBezTo>
                    <a:pt x="35" y="75"/>
                    <a:pt x="45" y="80"/>
                    <a:pt x="56" y="80"/>
                  </a:cubicBezTo>
                  <a:cubicBezTo>
                    <a:pt x="70" y="80"/>
                    <a:pt x="84" y="71"/>
                    <a:pt x="98" y="5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5"/>
            <p:cNvSpPr/>
            <p:nvPr/>
          </p:nvSpPr>
          <p:spPr>
            <a:xfrm>
              <a:off x="5268175" y="288650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7" y="0"/>
                  </a:moveTo>
                  <a:cubicBezTo>
                    <a:pt x="43" y="0"/>
                    <a:pt x="30" y="6"/>
                    <a:pt x="16" y="20"/>
                  </a:cubicBezTo>
                  <a:cubicBezTo>
                    <a:pt x="0" y="44"/>
                    <a:pt x="0" y="76"/>
                    <a:pt x="25" y="93"/>
                  </a:cubicBezTo>
                  <a:cubicBezTo>
                    <a:pt x="36" y="100"/>
                    <a:pt x="48" y="104"/>
                    <a:pt x="60" y="104"/>
                  </a:cubicBezTo>
                  <a:cubicBezTo>
                    <a:pt x="75" y="104"/>
                    <a:pt x="89" y="98"/>
                    <a:pt x="98" y="85"/>
                  </a:cubicBezTo>
                  <a:cubicBezTo>
                    <a:pt x="114" y="60"/>
                    <a:pt x="114" y="28"/>
                    <a:pt x="89" y="12"/>
                  </a:cubicBezTo>
                  <a:cubicBezTo>
                    <a:pt x="79" y="4"/>
                    <a:pt x="68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55"/>
            <p:cNvSpPr/>
            <p:nvPr/>
          </p:nvSpPr>
          <p:spPr>
            <a:xfrm>
              <a:off x="5262700" y="288710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44" y="1"/>
                  </a:moveTo>
                  <a:cubicBezTo>
                    <a:pt x="30" y="1"/>
                    <a:pt x="14" y="7"/>
                    <a:pt x="0" y="20"/>
                  </a:cubicBezTo>
                  <a:lnTo>
                    <a:pt x="81" y="85"/>
                  </a:lnTo>
                  <a:cubicBezTo>
                    <a:pt x="98" y="61"/>
                    <a:pt x="98" y="28"/>
                    <a:pt x="73" y="12"/>
                  </a:cubicBezTo>
                  <a:cubicBezTo>
                    <a:pt x="66" y="5"/>
                    <a:pt x="55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55"/>
            <p:cNvSpPr/>
            <p:nvPr/>
          </p:nvSpPr>
          <p:spPr>
            <a:xfrm>
              <a:off x="5256625" y="2882025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38" y="1"/>
                  </a:moveTo>
                  <a:cubicBezTo>
                    <a:pt x="23" y="1"/>
                    <a:pt x="9" y="7"/>
                    <a:pt x="0" y="20"/>
                  </a:cubicBezTo>
                  <a:lnTo>
                    <a:pt x="81" y="85"/>
                  </a:lnTo>
                  <a:cubicBezTo>
                    <a:pt x="97" y="61"/>
                    <a:pt x="89" y="28"/>
                    <a:pt x="73" y="12"/>
                  </a:cubicBezTo>
                  <a:cubicBezTo>
                    <a:pt x="62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55"/>
            <p:cNvSpPr/>
            <p:nvPr/>
          </p:nvSpPr>
          <p:spPr>
            <a:xfrm>
              <a:off x="5261875" y="288142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5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36"/>
                    <a:pt x="1" y="69"/>
                    <a:pt x="25" y="85"/>
                  </a:cubicBezTo>
                  <a:cubicBezTo>
                    <a:pt x="36" y="96"/>
                    <a:pt x="49" y="100"/>
                    <a:pt x="61" y="100"/>
                  </a:cubicBezTo>
                  <a:cubicBezTo>
                    <a:pt x="76" y="100"/>
                    <a:pt x="89" y="94"/>
                    <a:pt x="98" y="85"/>
                  </a:cubicBezTo>
                  <a:cubicBezTo>
                    <a:pt x="114" y="61"/>
                    <a:pt x="114" y="28"/>
                    <a:pt x="90" y="12"/>
                  </a:cubicBezTo>
                  <a:cubicBezTo>
                    <a:pt x="79" y="5"/>
                    <a:pt x="67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5"/>
            <p:cNvSpPr/>
            <p:nvPr/>
          </p:nvSpPr>
          <p:spPr>
            <a:xfrm>
              <a:off x="5255600" y="2876250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4" y="1"/>
                  </a:moveTo>
                  <a:cubicBezTo>
                    <a:pt x="39" y="1"/>
                    <a:pt x="26" y="7"/>
                    <a:pt x="17" y="16"/>
                  </a:cubicBezTo>
                  <a:cubicBezTo>
                    <a:pt x="1" y="41"/>
                    <a:pt x="9" y="73"/>
                    <a:pt x="25" y="89"/>
                  </a:cubicBezTo>
                  <a:cubicBezTo>
                    <a:pt x="36" y="96"/>
                    <a:pt x="48" y="100"/>
                    <a:pt x="60" y="100"/>
                  </a:cubicBezTo>
                  <a:cubicBezTo>
                    <a:pt x="75" y="100"/>
                    <a:pt x="89" y="94"/>
                    <a:pt x="98" y="81"/>
                  </a:cubicBezTo>
                  <a:cubicBezTo>
                    <a:pt x="114" y="65"/>
                    <a:pt x="114" y="32"/>
                    <a:pt x="90" y="16"/>
                  </a:cubicBez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5"/>
            <p:cNvSpPr/>
            <p:nvPr/>
          </p:nvSpPr>
          <p:spPr>
            <a:xfrm>
              <a:off x="5249325" y="28711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9" y="1"/>
                  </a:moveTo>
                  <a:cubicBezTo>
                    <a:pt x="43" y="1"/>
                    <a:pt x="26" y="7"/>
                    <a:pt x="16" y="17"/>
                  </a:cubicBezTo>
                  <a:cubicBezTo>
                    <a:pt x="0" y="42"/>
                    <a:pt x="8" y="74"/>
                    <a:pt x="25" y="90"/>
                  </a:cubicBezTo>
                  <a:cubicBezTo>
                    <a:pt x="35" y="98"/>
                    <a:pt x="48" y="102"/>
                    <a:pt x="60" y="102"/>
                  </a:cubicBezTo>
                  <a:cubicBezTo>
                    <a:pt x="75" y="102"/>
                    <a:pt x="89" y="96"/>
                    <a:pt x="98" y="82"/>
                  </a:cubicBezTo>
                  <a:cubicBezTo>
                    <a:pt x="114" y="58"/>
                    <a:pt x="114" y="34"/>
                    <a:pt x="89" y="9"/>
                  </a:cubicBezTo>
                  <a:cubicBezTo>
                    <a:pt x="80" y="3"/>
                    <a:pt x="7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55"/>
            <p:cNvSpPr/>
            <p:nvPr/>
          </p:nvSpPr>
          <p:spPr>
            <a:xfrm>
              <a:off x="5250525" y="28768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37" y="0"/>
                  </a:moveTo>
                  <a:cubicBezTo>
                    <a:pt x="24" y="0"/>
                    <a:pt x="10" y="7"/>
                    <a:pt x="1" y="16"/>
                  </a:cubicBezTo>
                  <a:lnTo>
                    <a:pt x="74" y="80"/>
                  </a:lnTo>
                  <a:cubicBezTo>
                    <a:pt x="90" y="64"/>
                    <a:pt x="90" y="32"/>
                    <a:pt x="66" y="16"/>
                  </a:cubicBezTo>
                  <a:cubicBezTo>
                    <a:pt x="58" y="5"/>
                    <a:pt x="4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55"/>
            <p:cNvSpPr/>
            <p:nvPr/>
          </p:nvSpPr>
          <p:spPr>
            <a:xfrm>
              <a:off x="5255000" y="2871175"/>
              <a:ext cx="2450" cy="2025"/>
            </a:xfrm>
            <a:custGeom>
              <a:avLst/>
              <a:gdLst/>
              <a:ahLst/>
              <a:cxnLst/>
              <a:rect l="l" t="t" r="r" b="b"/>
              <a:pathLst>
                <a:path w="98" h="81" extrusionOk="0">
                  <a:moveTo>
                    <a:pt x="25" y="0"/>
                  </a:moveTo>
                  <a:cubicBezTo>
                    <a:pt x="0" y="25"/>
                    <a:pt x="8" y="49"/>
                    <a:pt x="33" y="65"/>
                  </a:cubicBezTo>
                  <a:cubicBezTo>
                    <a:pt x="40" y="76"/>
                    <a:pt x="51" y="80"/>
                    <a:pt x="62" y="80"/>
                  </a:cubicBezTo>
                  <a:cubicBezTo>
                    <a:pt x="75" y="80"/>
                    <a:pt x="89" y="74"/>
                    <a:pt x="98" y="65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55"/>
            <p:cNvSpPr/>
            <p:nvPr/>
          </p:nvSpPr>
          <p:spPr>
            <a:xfrm>
              <a:off x="5261275" y="287622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25" y="1"/>
                  </a:moveTo>
                  <a:cubicBezTo>
                    <a:pt x="1" y="17"/>
                    <a:pt x="9" y="50"/>
                    <a:pt x="25" y="66"/>
                  </a:cubicBezTo>
                  <a:cubicBezTo>
                    <a:pt x="36" y="73"/>
                    <a:pt x="48" y="77"/>
                    <a:pt x="60" y="77"/>
                  </a:cubicBezTo>
                  <a:cubicBezTo>
                    <a:pt x="75" y="77"/>
                    <a:pt x="89" y="71"/>
                    <a:pt x="98" y="58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55"/>
            <p:cNvSpPr/>
            <p:nvPr/>
          </p:nvSpPr>
          <p:spPr>
            <a:xfrm>
              <a:off x="5267550" y="2881100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17" y="1"/>
                  </a:moveTo>
                  <a:cubicBezTo>
                    <a:pt x="1" y="25"/>
                    <a:pt x="9" y="57"/>
                    <a:pt x="25" y="74"/>
                  </a:cubicBezTo>
                  <a:cubicBezTo>
                    <a:pt x="36" y="81"/>
                    <a:pt x="49" y="85"/>
                    <a:pt x="61" y="85"/>
                  </a:cubicBezTo>
                  <a:cubicBezTo>
                    <a:pt x="75" y="85"/>
                    <a:pt x="89" y="79"/>
                    <a:pt x="98" y="6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55"/>
            <p:cNvSpPr/>
            <p:nvPr/>
          </p:nvSpPr>
          <p:spPr>
            <a:xfrm>
              <a:off x="5262700" y="289297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1" y="1"/>
                  </a:moveTo>
                  <a:cubicBezTo>
                    <a:pt x="47" y="1"/>
                    <a:pt x="34" y="7"/>
                    <a:pt x="25" y="20"/>
                  </a:cubicBezTo>
                  <a:cubicBezTo>
                    <a:pt x="0" y="44"/>
                    <a:pt x="0" y="77"/>
                    <a:pt x="25" y="93"/>
                  </a:cubicBezTo>
                  <a:cubicBezTo>
                    <a:pt x="36" y="100"/>
                    <a:pt x="48" y="104"/>
                    <a:pt x="60" y="104"/>
                  </a:cubicBezTo>
                  <a:cubicBezTo>
                    <a:pt x="75" y="104"/>
                    <a:pt x="89" y="98"/>
                    <a:pt x="98" y="85"/>
                  </a:cubicBezTo>
                  <a:cubicBezTo>
                    <a:pt x="114" y="61"/>
                    <a:pt x="114" y="28"/>
                    <a:pt x="90" y="12"/>
                  </a:cubicBezTo>
                  <a:cubicBezTo>
                    <a:pt x="82" y="5"/>
                    <a:pt x="7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55"/>
            <p:cNvSpPr/>
            <p:nvPr/>
          </p:nvSpPr>
          <p:spPr>
            <a:xfrm>
              <a:off x="5257425" y="289347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38" y="1"/>
                  </a:moveTo>
                  <a:cubicBezTo>
                    <a:pt x="23" y="1"/>
                    <a:pt x="9" y="7"/>
                    <a:pt x="1" y="16"/>
                  </a:cubicBezTo>
                  <a:lnTo>
                    <a:pt x="74" y="89"/>
                  </a:lnTo>
                  <a:cubicBezTo>
                    <a:pt x="90" y="65"/>
                    <a:pt x="90" y="33"/>
                    <a:pt x="74" y="16"/>
                  </a:cubicBezTo>
                  <a:cubicBezTo>
                    <a:pt x="63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55"/>
            <p:cNvSpPr/>
            <p:nvPr/>
          </p:nvSpPr>
          <p:spPr>
            <a:xfrm>
              <a:off x="5251350" y="2888225"/>
              <a:ext cx="2450" cy="2025"/>
            </a:xfrm>
            <a:custGeom>
              <a:avLst/>
              <a:gdLst/>
              <a:ahLst/>
              <a:cxnLst/>
              <a:rect l="l" t="t" r="r" b="b"/>
              <a:pathLst>
                <a:path w="98" h="81" extrusionOk="0">
                  <a:moveTo>
                    <a:pt x="38" y="0"/>
                  </a:moveTo>
                  <a:cubicBezTo>
                    <a:pt x="23" y="0"/>
                    <a:pt x="9" y="7"/>
                    <a:pt x="0" y="16"/>
                  </a:cubicBezTo>
                  <a:lnTo>
                    <a:pt x="73" y="80"/>
                  </a:lnTo>
                  <a:cubicBezTo>
                    <a:pt x="98" y="64"/>
                    <a:pt x="89" y="32"/>
                    <a:pt x="73" y="16"/>
                  </a:cubicBezTo>
                  <a:cubicBezTo>
                    <a:pt x="62" y="5"/>
                    <a:pt x="5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55"/>
            <p:cNvSpPr/>
            <p:nvPr/>
          </p:nvSpPr>
          <p:spPr>
            <a:xfrm>
              <a:off x="5256625" y="288770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4" y="1"/>
                  </a:moveTo>
                  <a:cubicBezTo>
                    <a:pt x="39" y="1"/>
                    <a:pt x="25" y="7"/>
                    <a:pt x="16" y="20"/>
                  </a:cubicBezTo>
                  <a:cubicBezTo>
                    <a:pt x="0" y="45"/>
                    <a:pt x="0" y="77"/>
                    <a:pt x="24" y="93"/>
                  </a:cubicBezTo>
                  <a:cubicBezTo>
                    <a:pt x="32" y="101"/>
                    <a:pt x="42" y="105"/>
                    <a:pt x="54" y="105"/>
                  </a:cubicBezTo>
                  <a:cubicBezTo>
                    <a:pt x="68" y="105"/>
                    <a:pt x="84" y="99"/>
                    <a:pt x="97" y="85"/>
                  </a:cubicBezTo>
                  <a:cubicBezTo>
                    <a:pt x="114" y="61"/>
                    <a:pt x="114" y="28"/>
                    <a:pt x="89" y="12"/>
                  </a:cubicBezTo>
                  <a:cubicBezTo>
                    <a:pt x="78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55"/>
            <p:cNvSpPr/>
            <p:nvPr/>
          </p:nvSpPr>
          <p:spPr>
            <a:xfrm>
              <a:off x="5250525" y="2882450"/>
              <a:ext cx="2675" cy="2600"/>
            </a:xfrm>
            <a:custGeom>
              <a:avLst/>
              <a:gdLst/>
              <a:ahLst/>
              <a:cxnLst/>
              <a:rect l="l" t="t" r="r" b="b"/>
              <a:pathLst>
                <a:path w="107" h="104" extrusionOk="0">
                  <a:moveTo>
                    <a:pt x="53" y="0"/>
                  </a:moveTo>
                  <a:cubicBezTo>
                    <a:pt x="40" y="0"/>
                    <a:pt x="26" y="6"/>
                    <a:pt x="17" y="20"/>
                  </a:cubicBezTo>
                  <a:cubicBezTo>
                    <a:pt x="1" y="44"/>
                    <a:pt x="1" y="68"/>
                    <a:pt x="17" y="92"/>
                  </a:cubicBezTo>
                  <a:cubicBezTo>
                    <a:pt x="28" y="100"/>
                    <a:pt x="41" y="104"/>
                    <a:pt x="53" y="104"/>
                  </a:cubicBezTo>
                  <a:cubicBezTo>
                    <a:pt x="67" y="104"/>
                    <a:pt x="81" y="98"/>
                    <a:pt x="90" y="84"/>
                  </a:cubicBezTo>
                  <a:cubicBezTo>
                    <a:pt x="106" y="60"/>
                    <a:pt x="106" y="36"/>
                    <a:pt x="82" y="11"/>
                  </a:cubicBezTo>
                  <a:cubicBezTo>
                    <a:pt x="75" y="4"/>
                    <a:pt x="64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55"/>
            <p:cNvSpPr/>
            <p:nvPr/>
          </p:nvSpPr>
          <p:spPr>
            <a:xfrm>
              <a:off x="5244250" y="287717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7" y="0"/>
                  </a:moveTo>
                  <a:cubicBezTo>
                    <a:pt x="44" y="0"/>
                    <a:pt x="30" y="6"/>
                    <a:pt x="17" y="20"/>
                  </a:cubicBezTo>
                  <a:cubicBezTo>
                    <a:pt x="1" y="36"/>
                    <a:pt x="9" y="68"/>
                    <a:pt x="25" y="93"/>
                  </a:cubicBezTo>
                  <a:cubicBezTo>
                    <a:pt x="36" y="100"/>
                    <a:pt x="48" y="104"/>
                    <a:pt x="60" y="104"/>
                  </a:cubicBezTo>
                  <a:cubicBezTo>
                    <a:pt x="75" y="104"/>
                    <a:pt x="89" y="98"/>
                    <a:pt x="98" y="85"/>
                  </a:cubicBezTo>
                  <a:cubicBezTo>
                    <a:pt x="114" y="60"/>
                    <a:pt x="114" y="36"/>
                    <a:pt x="90" y="12"/>
                  </a:cubicBezTo>
                  <a:cubicBezTo>
                    <a:pt x="79" y="4"/>
                    <a:pt x="68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55"/>
            <p:cNvSpPr/>
            <p:nvPr/>
          </p:nvSpPr>
          <p:spPr>
            <a:xfrm>
              <a:off x="5245275" y="2883025"/>
              <a:ext cx="2450" cy="1950"/>
            </a:xfrm>
            <a:custGeom>
              <a:avLst/>
              <a:gdLst/>
              <a:ahLst/>
              <a:cxnLst/>
              <a:rect l="l" t="t" r="r" b="b"/>
              <a:pathLst>
                <a:path w="98" h="78" extrusionOk="0">
                  <a:moveTo>
                    <a:pt x="34" y="1"/>
                  </a:moveTo>
                  <a:cubicBezTo>
                    <a:pt x="20" y="1"/>
                    <a:pt x="8" y="5"/>
                    <a:pt x="0" y="13"/>
                  </a:cubicBezTo>
                  <a:lnTo>
                    <a:pt x="73" y="78"/>
                  </a:lnTo>
                  <a:cubicBezTo>
                    <a:pt x="97" y="61"/>
                    <a:pt x="89" y="29"/>
                    <a:pt x="73" y="13"/>
                  </a:cubicBezTo>
                  <a:cubicBezTo>
                    <a:pt x="61" y="5"/>
                    <a:pt x="47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5"/>
            <p:cNvSpPr/>
            <p:nvPr/>
          </p:nvSpPr>
          <p:spPr>
            <a:xfrm>
              <a:off x="5250125" y="28772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1" y="57"/>
                    <a:pt x="25" y="73"/>
                  </a:cubicBezTo>
                  <a:cubicBezTo>
                    <a:pt x="32" y="81"/>
                    <a:pt x="43" y="85"/>
                    <a:pt x="54" y="85"/>
                  </a:cubicBezTo>
                  <a:cubicBezTo>
                    <a:pt x="67" y="85"/>
                    <a:pt x="81" y="79"/>
                    <a:pt x="90" y="65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5"/>
            <p:cNvSpPr/>
            <p:nvPr/>
          </p:nvSpPr>
          <p:spPr>
            <a:xfrm>
              <a:off x="5256200" y="2882525"/>
              <a:ext cx="2475" cy="2075"/>
            </a:xfrm>
            <a:custGeom>
              <a:avLst/>
              <a:gdLst/>
              <a:ahLst/>
              <a:cxnLst/>
              <a:rect l="l" t="t" r="r" b="b"/>
              <a:pathLst>
                <a:path w="99" h="83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17"/>
                    <a:pt x="1" y="49"/>
                    <a:pt x="25" y="73"/>
                  </a:cubicBezTo>
                  <a:cubicBezTo>
                    <a:pt x="31" y="79"/>
                    <a:pt x="40" y="82"/>
                    <a:pt x="50" y="82"/>
                  </a:cubicBezTo>
                  <a:cubicBezTo>
                    <a:pt x="65" y="82"/>
                    <a:pt x="83" y="75"/>
                    <a:pt x="98" y="65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55"/>
            <p:cNvSpPr/>
            <p:nvPr/>
          </p:nvSpPr>
          <p:spPr>
            <a:xfrm>
              <a:off x="5262300" y="288760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16" y="0"/>
                  </a:moveTo>
                  <a:cubicBezTo>
                    <a:pt x="0" y="24"/>
                    <a:pt x="8" y="57"/>
                    <a:pt x="24" y="73"/>
                  </a:cubicBezTo>
                  <a:cubicBezTo>
                    <a:pt x="35" y="80"/>
                    <a:pt x="48" y="84"/>
                    <a:pt x="60" y="84"/>
                  </a:cubicBezTo>
                  <a:cubicBezTo>
                    <a:pt x="75" y="84"/>
                    <a:pt x="88" y="78"/>
                    <a:pt x="97" y="65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55"/>
            <p:cNvSpPr/>
            <p:nvPr/>
          </p:nvSpPr>
          <p:spPr>
            <a:xfrm>
              <a:off x="5257225" y="289937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4" y="0"/>
                  </a:moveTo>
                  <a:cubicBezTo>
                    <a:pt x="39" y="0"/>
                    <a:pt x="26" y="7"/>
                    <a:pt x="17" y="15"/>
                  </a:cubicBezTo>
                  <a:cubicBezTo>
                    <a:pt x="0" y="40"/>
                    <a:pt x="0" y="72"/>
                    <a:pt x="17" y="88"/>
                  </a:cubicBezTo>
                  <a:cubicBezTo>
                    <a:pt x="28" y="99"/>
                    <a:pt x="40" y="104"/>
                    <a:pt x="52" y="104"/>
                  </a:cubicBezTo>
                  <a:cubicBezTo>
                    <a:pt x="67" y="104"/>
                    <a:pt x="81" y="97"/>
                    <a:pt x="90" y="88"/>
                  </a:cubicBezTo>
                  <a:cubicBezTo>
                    <a:pt x="114" y="64"/>
                    <a:pt x="114" y="32"/>
                    <a:pt x="90" y="15"/>
                  </a:cubicBezTo>
                  <a:cubicBezTo>
                    <a:pt x="79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55"/>
            <p:cNvSpPr/>
            <p:nvPr/>
          </p:nvSpPr>
          <p:spPr>
            <a:xfrm>
              <a:off x="5251750" y="2899775"/>
              <a:ext cx="2450" cy="2025"/>
            </a:xfrm>
            <a:custGeom>
              <a:avLst/>
              <a:gdLst/>
              <a:ahLst/>
              <a:cxnLst/>
              <a:rect l="l" t="t" r="r" b="b"/>
              <a:pathLst>
                <a:path w="98" h="81" extrusionOk="0">
                  <a:moveTo>
                    <a:pt x="44" y="0"/>
                  </a:moveTo>
                  <a:cubicBezTo>
                    <a:pt x="30" y="0"/>
                    <a:pt x="14" y="7"/>
                    <a:pt x="1" y="16"/>
                  </a:cubicBezTo>
                  <a:lnTo>
                    <a:pt x="73" y="81"/>
                  </a:lnTo>
                  <a:cubicBezTo>
                    <a:pt x="98" y="64"/>
                    <a:pt x="98" y="32"/>
                    <a:pt x="73" y="16"/>
                  </a:cubicBezTo>
                  <a:cubicBezTo>
                    <a:pt x="66" y="5"/>
                    <a:pt x="5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5"/>
            <p:cNvSpPr/>
            <p:nvPr/>
          </p:nvSpPr>
          <p:spPr>
            <a:xfrm>
              <a:off x="5245875" y="28943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34" y="1"/>
                  </a:moveTo>
                  <a:cubicBezTo>
                    <a:pt x="21" y="1"/>
                    <a:pt x="9" y="5"/>
                    <a:pt x="0" y="13"/>
                  </a:cubicBezTo>
                  <a:lnTo>
                    <a:pt x="73" y="86"/>
                  </a:lnTo>
                  <a:cubicBezTo>
                    <a:pt x="90" y="61"/>
                    <a:pt x="90" y="29"/>
                    <a:pt x="73" y="13"/>
                  </a:cubicBezTo>
                  <a:cubicBezTo>
                    <a:pt x="61" y="5"/>
                    <a:pt x="47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55"/>
            <p:cNvSpPr/>
            <p:nvPr/>
          </p:nvSpPr>
          <p:spPr>
            <a:xfrm>
              <a:off x="5251150" y="28940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0" y="0"/>
                  </a:moveTo>
                  <a:cubicBezTo>
                    <a:pt x="46" y="0"/>
                    <a:pt x="30" y="6"/>
                    <a:pt x="16" y="20"/>
                  </a:cubicBezTo>
                  <a:cubicBezTo>
                    <a:pt x="0" y="36"/>
                    <a:pt x="0" y="68"/>
                    <a:pt x="25" y="85"/>
                  </a:cubicBezTo>
                  <a:cubicBezTo>
                    <a:pt x="32" y="96"/>
                    <a:pt x="42" y="100"/>
                    <a:pt x="54" y="100"/>
                  </a:cubicBezTo>
                  <a:cubicBezTo>
                    <a:pt x="68" y="100"/>
                    <a:pt x="84" y="93"/>
                    <a:pt x="97" y="85"/>
                  </a:cubicBezTo>
                  <a:cubicBezTo>
                    <a:pt x="114" y="60"/>
                    <a:pt x="114" y="28"/>
                    <a:pt x="89" y="12"/>
                  </a:cubicBezTo>
                  <a:cubicBezTo>
                    <a:pt x="82" y="4"/>
                    <a:pt x="72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55"/>
            <p:cNvSpPr/>
            <p:nvPr/>
          </p:nvSpPr>
          <p:spPr>
            <a:xfrm>
              <a:off x="5245050" y="288852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61" y="0"/>
                  </a:moveTo>
                  <a:cubicBezTo>
                    <a:pt x="48" y="0"/>
                    <a:pt x="34" y="6"/>
                    <a:pt x="25" y="20"/>
                  </a:cubicBezTo>
                  <a:cubicBezTo>
                    <a:pt x="1" y="36"/>
                    <a:pt x="9" y="68"/>
                    <a:pt x="25" y="93"/>
                  </a:cubicBezTo>
                  <a:cubicBezTo>
                    <a:pt x="36" y="100"/>
                    <a:pt x="47" y="104"/>
                    <a:pt x="58" y="104"/>
                  </a:cubicBezTo>
                  <a:cubicBezTo>
                    <a:pt x="71" y="104"/>
                    <a:pt x="85" y="98"/>
                    <a:pt x="98" y="85"/>
                  </a:cubicBezTo>
                  <a:cubicBezTo>
                    <a:pt x="114" y="68"/>
                    <a:pt x="114" y="36"/>
                    <a:pt x="90" y="12"/>
                  </a:cubicBezTo>
                  <a:cubicBezTo>
                    <a:pt x="83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55"/>
            <p:cNvSpPr/>
            <p:nvPr/>
          </p:nvSpPr>
          <p:spPr>
            <a:xfrm>
              <a:off x="5239175" y="28832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49" y="1"/>
                  </a:moveTo>
                  <a:cubicBezTo>
                    <a:pt x="37" y="1"/>
                    <a:pt x="25" y="5"/>
                    <a:pt x="17" y="13"/>
                  </a:cubicBezTo>
                  <a:cubicBezTo>
                    <a:pt x="1" y="37"/>
                    <a:pt x="1" y="70"/>
                    <a:pt x="17" y="86"/>
                  </a:cubicBezTo>
                  <a:cubicBezTo>
                    <a:pt x="28" y="93"/>
                    <a:pt x="41" y="97"/>
                    <a:pt x="53" y="97"/>
                  </a:cubicBezTo>
                  <a:cubicBezTo>
                    <a:pt x="67" y="97"/>
                    <a:pt x="81" y="91"/>
                    <a:pt x="90" y="78"/>
                  </a:cubicBezTo>
                  <a:cubicBezTo>
                    <a:pt x="106" y="61"/>
                    <a:pt x="106" y="29"/>
                    <a:pt x="82" y="13"/>
                  </a:cubicBezTo>
                  <a:cubicBezTo>
                    <a:pt x="74" y="5"/>
                    <a:pt x="6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55"/>
            <p:cNvSpPr/>
            <p:nvPr/>
          </p:nvSpPr>
          <p:spPr>
            <a:xfrm>
              <a:off x="5240000" y="28889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38" y="1"/>
                  </a:moveTo>
                  <a:cubicBezTo>
                    <a:pt x="23" y="1"/>
                    <a:pt x="9" y="7"/>
                    <a:pt x="0" y="20"/>
                  </a:cubicBezTo>
                  <a:lnTo>
                    <a:pt x="73" y="85"/>
                  </a:lnTo>
                  <a:cubicBezTo>
                    <a:pt x="89" y="61"/>
                    <a:pt x="89" y="36"/>
                    <a:pt x="73" y="12"/>
                  </a:cubicBezTo>
                  <a:cubicBezTo>
                    <a:pt x="62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55"/>
            <p:cNvSpPr/>
            <p:nvPr/>
          </p:nvSpPr>
          <p:spPr>
            <a:xfrm>
              <a:off x="5244850" y="2883325"/>
              <a:ext cx="2275" cy="215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1" y="57"/>
                    <a:pt x="25" y="74"/>
                  </a:cubicBezTo>
                  <a:cubicBezTo>
                    <a:pt x="32" y="81"/>
                    <a:pt x="43" y="85"/>
                    <a:pt x="54" y="85"/>
                  </a:cubicBezTo>
                  <a:cubicBezTo>
                    <a:pt x="67" y="85"/>
                    <a:pt x="81" y="79"/>
                    <a:pt x="90" y="6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55"/>
            <p:cNvSpPr/>
            <p:nvPr/>
          </p:nvSpPr>
          <p:spPr>
            <a:xfrm>
              <a:off x="5250950" y="288860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16" y="1"/>
                  </a:moveTo>
                  <a:cubicBezTo>
                    <a:pt x="0" y="25"/>
                    <a:pt x="0" y="57"/>
                    <a:pt x="16" y="74"/>
                  </a:cubicBezTo>
                  <a:cubicBezTo>
                    <a:pt x="28" y="82"/>
                    <a:pt x="43" y="86"/>
                    <a:pt x="56" y="86"/>
                  </a:cubicBezTo>
                  <a:cubicBezTo>
                    <a:pt x="69" y="86"/>
                    <a:pt x="81" y="82"/>
                    <a:pt x="89" y="74"/>
                  </a:cubicBezTo>
                  <a:lnTo>
                    <a:pt x="89" y="6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55"/>
            <p:cNvSpPr/>
            <p:nvPr/>
          </p:nvSpPr>
          <p:spPr>
            <a:xfrm>
              <a:off x="5256825" y="2893875"/>
              <a:ext cx="2450" cy="2225"/>
            </a:xfrm>
            <a:custGeom>
              <a:avLst/>
              <a:gdLst/>
              <a:ahLst/>
              <a:cxnLst/>
              <a:rect l="l" t="t" r="r" b="b"/>
              <a:pathLst>
                <a:path w="98" h="89" extrusionOk="0">
                  <a:moveTo>
                    <a:pt x="25" y="0"/>
                  </a:moveTo>
                  <a:cubicBezTo>
                    <a:pt x="0" y="25"/>
                    <a:pt x="8" y="57"/>
                    <a:pt x="25" y="73"/>
                  </a:cubicBezTo>
                  <a:cubicBezTo>
                    <a:pt x="36" y="84"/>
                    <a:pt x="48" y="89"/>
                    <a:pt x="60" y="89"/>
                  </a:cubicBezTo>
                  <a:cubicBezTo>
                    <a:pt x="75" y="89"/>
                    <a:pt x="89" y="82"/>
                    <a:pt x="98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55"/>
            <p:cNvSpPr/>
            <p:nvPr/>
          </p:nvSpPr>
          <p:spPr>
            <a:xfrm>
              <a:off x="5251350" y="29055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2" y="0"/>
                  </a:moveTo>
                  <a:cubicBezTo>
                    <a:pt x="47" y="0"/>
                    <a:pt x="34" y="6"/>
                    <a:pt x="25" y="20"/>
                  </a:cubicBezTo>
                  <a:cubicBezTo>
                    <a:pt x="8" y="44"/>
                    <a:pt x="0" y="77"/>
                    <a:pt x="25" y="93"/>
                  </a:cubicBezTo>
                  <a:cubicBezTo>
                    <a:pt x="32" y="100"/>
                    <a:pt x="42" y="104"/>
                    <a:pt x="54" y="104"/>
                  </a:cubicBezTo>
                  <a:cubicBezTo>
                    <a:pt x="68" y="104"/>
                    <a:pt x="84" y="98"/>
                    <a:pt x="98" y="85"/>
                  </a:cubicBezTo>
                  <a:cubicBezTo>
                    <a:pt x="114" y="68"/>
                    <a:pt x="114" y="36"/>
                    <a:pt x="98" y="12"/>
                  </a:cubicBezTo>
                  <a:cubicBezTo>
                    <a:pt x="87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55"/>
            <p:cNvSpPr/>
            <p:nvPr/>
          </p:nvSpPr>
          <p:spPr>
            <a:xfrm>
              <a:off x="5246075" y="290585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38" y="1"/>
                  </a:moveTo>
                  <a:cubicBezTo>
                    <a:pt x="23" y="1"/>
                    <a:pt x="9" y="7"/>
                    <a:pt x="1" y="16"/>
                  </a:cubicBezTo>
                  <a:lnTo>
                    <a:pt x="73" y="89"/>
                  </a:lnTo>
                  <a:cubicBezTo>
                    <a:pt x="90" y="65"/>
                    <a:pt x="90" y="32"/>
                    <a:pt x="73" y="16"/>
                  </a:cubicBezTo>
                  <a:cubicBezTo>
                    <a:pt x="62" y="5"/>
                    <a:pt x="50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55"/>
            <p:cNvSpPr/>
            <p:nvPr/>
          </p:nvSpPr>
          <p:spPr>
            <a:xfrm>
              <a:off x="5240200" y="2900275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44" y="1"/>
                  </a:moveTo>
                  <a:cubicBezTo>
                    <a:pt x="30" y="1"/>
                    <a:pt x="14" y="7"/>
                    <a:pt x="0" y="20"/>
                  </a:cubicBezTo>
                  <a:lnTo>
                    <a:pt x="73" y="85"/>
                  </a:lnTo>
                  <a:cubicBezTo>
                    <a:pt x="98" y="69"/>
                    <a:pt x="98" y="36"/>
                    <a:pt x="73" y="12"/>
                  </a:cubicBezTo>
                  <a:cubicBezTo>
                    <a:pt x="66" y="5"/>
                    <a:pt x="55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55"/>
            <p:cNvSpPr/>
            <p:nvPr/>
          </p:nvSpPr>
          <p:spPr>
            <a:xfrm>
              <a:off x="5245475" y="29000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2" y="0"/>
                  </a:moveTo>
                  <a:cubicBezTo>
                    <a:pt x="47" y="0"/>
                    <a:pt x="33" y="7"/>
                    <a:pt x="25" y="20"/>
                  </a:cubicBezTo>
                  <a:cubicBezTo>
                    <a:pt x="0" y="36"/>
                    <a:pt x="0" y="69"/>
                    <a:pt x="25" y="85"/>
                  </a:cubicBezTo>
                  <a:cubicBezTo>
                    <a:pt x="33" y="97"/>
                    <a:pt x="45" y="103"/>
                    <a:pt x="58" y="103"/>
                  </a:cubicBezTo>
                  <a:cubicBezTo>
                    <a:pt x="71" y="103"/>
                    <a:pt x="85" y="97"/>
                    <a:pt x="97" y="85"/>
                  </a:cubicBezTo>
                  <a:cubicBezTo>
                    <a:pt x="114" y="69"/>
                    <a:pt x="114" y="36"/>
                    <a:pt x="97" y="12"/>
                  </a:cubicBezTo>
                  <a:cubicBezTo>
                    <a:pt x="87" y="5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55"/>
            <p:cNvSpPr/>
            <p:nvPr/>
          </p:nvSpPr>
          <p:spPr>
            <a:xfrm>
              <a:off x="5239600" y="28945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7" y="1"/>
                  </a:moveTo>
                  <a:cubicBezTo>
                    <a:pt x="45" y="1"/>
                    <a:pt x="32" y="5"/>
                    <a:pt x="24" y="13"/>
                  </a:cubicBezTo>
                  <a:cubicBezTo>
                    <a:pt x="0" y="37"/>
                    <a:pt x="0" y="70"/>
                    <a:pt x="24" y="86"/>
                  </a:cubicBezTo>
                  <a:cubicBezTo>
                    <a:pt x="32" y="94"/>
                    <a:pt x="45" y="98"/>
                    <a:pt x="58" y="98"/>
                  </a:cubicBezTo>
                  <a:cubicBezTo>
                    <a:pt x="71" y="98"/>
                    <a:pt x="85" y="94"/>
                    <a:pt x="97" y="86"/>
                  </a:cubicBezTo>
                  <a:cubicBezTo>
                    <a:pt x="114" y="62"/>
                    <a:pt x="114" y="29"/>
                    <a:pt x="89" y="13"/>
                  </a:cubicBezTo>
                  <a:cubicBezTo>
                    <a:pt x="81" y="5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55"/>
            <p:cNvSpPr/>
            <p:nvPr/>
          </p:nvSpPr>
          <p:spPr>
            <a:xfrm>
              <a:off x="5233700" y="28889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8" y="1"/>
                  </a:moveTo>
                  <a:cubicBezTo>
                    <a:pt x="46" y="1"/>
                    <a:pt x="33" y="7"/>
                    <a:pt x="25" y="19"/>
                  </a:cubicBezTo>
                  <a:cubicBezTo>
                    <a:pt x="1" y="35"/>
                    <a:pt x="1" y="68"/>
                    <a:pt x="25" y="84"/>
                  </a:cubicBezTo>
                  <a:cubicBezTo>
                    <a:pt x="33" y="96"/>
                    <a:pt x="46" y="102"/>
                    <a:pt x="59" y="102"/>
                  </a:cubicBezTo>
                  <a:cubicBezTo>
                    <a:pt x="72" y="102"/>
                    <a:pt x="86" y="96"/>
                    <a:pt x="98" y="84"/>
                  </a:cubicBezTo>
                  <a:cubicBezTo>
                    <a:pt x="114" y="68"/>
                    <a:pt x="114" y="35"/>
                    <a:pt x="90" y="19"/>
                  </a:cubicBezTo>
                  <a:cubicBezTo>
                    <a:pt x="82" y="7"/>
                    <a:pt x="70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55"/>
            <p:cNvSpPr/>
            <p:nvPr/>
          </p:nvSpPr>
          <p:spPr>
            <a:xfrm>
              <a:off x="5234525" y="28947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34" y="1"/>
                  </a:moveTo>
                  <a:cubicBezTo>
                    <a:pt x="21" y="1"/>
                    <a:pt x="8" y="5"/>
                    <a:pt x="0" y="13"/>
                  </a:cubicBezTo>
                  <a:lnTo>
                    <a:pt x="73" y="86"/>
                  </a:lnTo>
                  <a:cubicBezTo>
                    <a:pt x="90" y="62"/>
                    <a:pt x="90" y="29"/>
                    <a:pt x="73" y="13"/>
                  </a:cubicBezTo>
                  <a:cubicBezTo>
                    <a:pt x="61" y="5"/>
                    <a:pt x="47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55"/>
            <p:cNvSpPr/>
            <p:nvPr/>
          </p:nvSpPr>
          <p:spPr>
            <a:xfrm>
              <a:off x="5239600" y="2889400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16" y="1"/>
                  </a:moveTo>
                  <a:cubicBezTo>
                    <a:pt x="0" y="17"/>
                    <a:pt x="0" y="50"/>
                    <a:pt x="16" y="66"/>
                  </a:cubicBezTo>
                  <a:cubicBezTo>
                    <a:pt x="28" y="74"/>
                    <a:pt x="43" y="78"/>
                    <a:pt x="56" y="78"/>
                  </a:cubicBezTo>
                  <a:cubicBezTo>
                    <a:pt x="69" y="78"/>
                    <a:pt x="81" y="74"/>
                    <a:pt x="89" y="66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55"/>
            <p:cNvSpPr/>
            <p:nvPr/>
          </p:nvSpPr>
          <p:spPr>
            <a:xfrm>
              <a:off x="5245475" y="28946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16" y="1"/>
                  </a:moveTo>
                  <a:cubicBezTo>
                    <a:pt x="0" y="25"/>
                    <a:pt x="0" y="58"/>
                    <a:pt x="16" y="74"/>
                  </a:cubicBezTo>
                  <a:cubicBezTo>
                    <a:pt x="29" y="82"/>
                    <a:pt x="43" y="86"/>
                    <a:pt x="56" y="86"/>
                  </a:cubicBezTo>
                  <a:cubicBezTo>
                    <a:pt x="69" y="86"/>
                    <a:pt x="81" y="82"/>
                    <a:pt x="89" y="74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5"/>
            <p:cNvSpPr/>
            <p:nvPr/>
          </p:nvSpPr>
          <p:spPr>
            <a:xfrm>
              <a:off x="5251350" y="29001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17" y="1"/>
                  </a:moveTo>
                  <a:cubicBezTo>
                    <a:pt x="0" y="25"/>
                    <a:pt x="0" y="57"/>
                    <a:pt x="17" y="74"/>
                  </a:cubicBezTo>
                  <a:cubicBezTo>
                    <a:pt x="27" y="81"/>
                    <a:pt x="40" y="85"/>
                    <a:pt x="52" y="85"/>
                  </a:cubicBezTo>
                  <a:cubicBezTo>
                    <a:pt x="67" y="85"/>
                    <a:pt x="81" y="79"/>
                    <a:pt x="89" y="6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55"/>
            <p:cNvSpPr/>
            <p:nvPr/>
          </p:nvSpPr>
          <p:spPr>
            <a:xfrm>
              <a:off x="5245475" y="29116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61" y="1"/>
                  </a:moveTo>
                  <a:cubicBezTo>
                    <a:pt x="47" y="1"/>
                    <a:pt x="33" y="7"/>
                    <a:pt x="25" y="19"/>
                  </a:cubicBezTo>
                  <a:cubicBezTo>
                    <a:pt x="8" y="43"/>
                    <a:pt x="0" y="68"/>
                    <a:pt x="25" y="92"/>
                  </a:cubicBezTo>
                  <a:cubicBezTo>
                    <a:pt x="33" y="100"/>
                    <a:pt x="45" y="104"/>
                    <a:pt x="58" y="104"/>
                  </a:cubicBezTo>
                  <a:cubicBezTo>
                    <a:pt x="71" y="104"/>
                    <a:pt x="85" y="100"/>
                    <a:pt x="97" y="92"/>
                  </a:cubicBezTo>
                  <a:cubicBezTo>
                    <a:pt x="114" y="68"/>
                    <a:pt x="114" y="35"/>
                    <a:pt x="97" y="19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55"/>
            <p:cNvSpPr/>
            <p:nvPr/>
          </p:nvSpPr>
          <p:spPr>
            <a:xfrm>
              <a:off x="5240200" y="2911800"/>
              <a:ext cx="2250" cy="2175"/>
            </a:xfrm>
            <a:custGeom>
              <a:avLst/>
              <a:gdLst/>
              <a:ahLst/>
              <a:cxnLst/>
              <a:rect l="l" t="t" r="r" b="b"/>
              <a:pathLst>
                <a:path w="90" h="87" extrusionOk="0">
                  <a:moveTo>
                    <a:pt x="37" y="1"/>
                  </a:moveTo>
                  <a:cubicBezTo>
                    <a:pt x="25" y="1"/>
                    <a:pt x="13" y="5"/>
                    <a:pt x="0" y="13"/>
                  </a:cubicBezTo>
                  <a:lnTo>
                    <a:pt x="73" y="86"/>
                  </a:lnTo>
                  <a:cubicBezTo>
                    <a:pt x="90" y="70"/>
                    <a:pt x="90" y="37"/>
                    <a:pt x="73" y="13"/>
                  </a:cubicBezTo>
                  <a:cubicBezTo>
                    <a:pt x="61" y="5"/>
                    <a:pt x="49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55"/>
            <p:cNvSpPr/>
            <p:nvPr/>
          </p:nvSpPr>
          <p:spPr>
            <a:xfrm>
              <a:off x="5234525" y="29061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40" y="1"/>
                  </a:moveTo>
                  <a:cubicBezTo>
                    <a:pt x="27" y="1"/>
                    <a:pt x="13" y="5"/>
                    <a:pt x="0" y="13"/>
                  </a:cubicBezTo>
                  <a:lnTo>
                    <a:pt x="73" y="86"/>
                  </a:lnTo>
                  <a:cubicBezTo>
                    <a:pt x="90" y="70"/>
                    <a:pt x="90" y="37"/>
                    <a:pt x="73" y="13"/>
                  </a:cubicBezTo>
                  <a:cubicBezTo>
                    <a:pt x="65" y="5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55"/>
            <p:cNvSpPr/>
            <p:nvPr/>
          </p:nvSpPr>
          <p:spPr>
            <a:xfrm>
              <a:off x="5239800" y="290597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7" y="1"/>
                  </a:moveTo>
                  <a:cubicBezTo>
                    <a:pt x="45" y="1"/>
                    <a:pt x="33" y="7"/>
                    <a:pt x="24" y="19"/>
                  </a:cubicBezTo>
                  <a:cubicBezTo>
                    <a:pt x="0" y="35"/>
                    <a:pt x="0" y="68"/>
                    <a:pt x="16" y="92"/>
                  </a:cubicBezTo>
                  <a:cubicBezTo>
                    <a:pt x="29" y="100"/>
                    <a:pt x="43" y="104"/>
                    <a:pt x="56" y="104"/>
                  </a:cubicBezTo>
                  <a:cubicBezTo>
                    <a:pt x="69" y="104"/>
                    <a:pt x="81" y="100"/>
                    <a:pt x="89" y="92"/>
                  </a:cubicBezTo>
                  <a:cubicBezTo>
                    <a:pt x="114" y="68"/>
                    <a:pt x="114" y="35"/>
                    <a:pt x="89" y="19"/>
                  </a:cubicBezTo>
                  <a:cubicBezTo>
                    <a:pt x="81" y="7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55"/>
            <p:cNvSpPr/>
            <p:nvPr/>
          </p:nvSpPr>
          <p:spPr>
            <a:xfrm>
              <a:off x="5234125" y="2900300"/>
              <a:ext cx="2650" cy="2625"/>
            </a:xfrm>
            <a:custGeom>
              <a:avLst/>
              <a:gdLst/>
              <a:ahLst/>
              <a:cxnLst/>
              <a:rect l="l" t="t" r="r" b="b"/>
              <a:pathLst>
                <a:path w="106" h="105" extrusionOk="0">
                  <a:moveTo>
                    <a:pt x="50" y="1"/>
                  </a:moveTo>
                  <a:cubicBezTo>
                    <a:pt x="37" y="1"/>
                    <a:pt x="24" y="7"/>
                    <a:pt x="16" y="19"/>
                  </a:cubicBezTo>
                  <a:cubicBezTo>
                    <a:pt x="0" y="35"/>
                    <a:pt x="0" y="68"/>
                    <a:pt x="16" y="92"/>
                  </a:cubicBezTo>
                  <a:cubicBezTo>
                    <a:pt x="29" y="100"/>
                    <a:pt x="41" y="104"/>
                    <a:pt x="53" y="104"/>
                  </a:cubicBezTo>
                  <a:cubicBezTo>
                    <a:pt x="65" y="104"/>
                    <a:pt x="77" y="100"/>
                    <a:pt x="89" y="92"/>
                  </a:cubicBezTo>
                  <a:cubicBezTo>
                    <a:pt x="106" y="68"/>
                    <a:pt x="106" y="35"/>
                    <a:pt x="89" y="19"/>
                  </a:cubicBezTo>
                  <a:cubicBezTo>
                    <a:pt x="77" y="7"/>
                    <a:pt x="6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55"/>
            <p:cNvSpPr/>
            <p:nvPr/>
          </p:nvSpPr>
          <p:spPr>
            <a:xfrm>
              <a:off x="5228250" y="28947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3" y="1"/>
                  </a:moveTo>
                  <a:cubicBezTo>
                    <a:pt x="42" y="1"/>
                    <a:pt x="32" y="5"/>
                    <a:pt x="24" y="16"/>
                  </a:cubicBezTo>
                  <a:cubicBezTo>
                    <a:pt x="0" y="32"/>
                    <a:pt x="0" y="65"/>
                    <a:pt x="24" y="81"/>
                  </a:cubicBezTo>
                  <a:cubicBezTo>
                    <a:pt x="32" y="93"/>
                    <a:pt x="45" y="99"/>
                    <a:pt x="57" y="99"/>
                  </a:cubicBezTo>
                  <a:cubicBezTo>
                    <a:pt x="69" y="99"/>
                    <a:pt x="81" y="93"/>
                    <a:pt x="89" y="81"/>
                  </a:cubicBezTo>
                  <a:cubicBezTo>
                    <a:pt x="114" y="65"/>
                    <a:pt x="114" y="32"/>
                    <a:pt x="89" y="16"/>
                  </a:cubicBezTo>
                  <a:cubicBezTo>
                    <a:pt x="80" y="7"/>
                    <a:pt x="6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55"/>
            <p:cNvSpPr/>
            <p:nvPr/>
          </p:nvSpPr>
          <p:spPr>
            <a:xfrm>
              <a:off x="5228850" y="29004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40" y="1"/>
                  </a:moveTo>
                  <a:cubicBezTo>
                    <a:pt x="27" y="1"/>
                    <a:pt x="13" y="5"/>
                    <a:pt x="0" y="13"/>
                  </a:cubicBezTo>
                  <a:lnTo>
                    <a:pt x="73" y="86"/>
                  </a:lnTo>
                  <a:cubicBezTo>
                    <a:pt x="90" y="70"/>
                    <a:pt x="90" y="37"/>
                    <a:pt x="73" y="13"/>
                  </a:cubicBezTo>
                  <a:cubicBezTo>
                    <a:pt x="65" y="5"/>
                    <a:pt x="5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55"/>
            <p:cNvSpPr/>
            <p:nvPr/>
          </p:nvSpPr>
          <p:spPr>
            <a:xfrm>
              <a:off x="5234125" y="2895075"/>
              <a:ext cx="2250" cy="2175"/>
            </a:xfrm>
            <a:custGeom>
              <a:avLst/>
              <a:gdLst/>
              <a:ahLst/>
              <a:cxnLst/>
              <a:rect l="l" t="t" r="r" b="b"/>
              <a:pathLst>
                <a:path w="90" h="87" extrusionOk="0">
                  <a:moveTo>
                    <a:pt x="16" y="1"/>
                  </a:moveTo>
                  <a:cubicBezTo>
                    <a:pt x="0" y="25"/>
                    <a:pt x="0" y="50"/>
                    <a:pt x="16" y="74"/>
                  </a:cubicBezTo>
                  <a:cubicBezTo>
                    <a:pt x="29" y="82"/>
                    <a:pt x="41" y="86"/>
                    <a:pt x="53" y="86"/>
                  </a:cubicBezTo>
                  <a:cubicBezTo>
                    <a:pt x="65" y="86"/>
                    <a:pt x="77" y="82"/>
                    <a:pt x="89" y="74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55"/>
            <p:cNvSpPr/>
            <p:nvPr/>
          </p:nvSpPr>
          <p:spPr>
            <a:xfrm>
              <a:off x="5239800" y="2900775"/>
              <a:ext cx="2250" cy="2100"/>
            </a:xfrm>
            <a:custGeom>
              <a:avLst/>
              <a:gdLst/>
              <a:ahLst/>
              <a:cxnLst/>
              <a:rect l="l" t="t" r="r" b="b"/>
              <a:pathLst>
                <a:path w="90" h="84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16"/>
                    <a:pt x="0" y="49"/>
                    <a:pt x="24" y="65"/>
                  </a:cubicBezTo>
                  <a:cubicBezTo>
                    <a:pt x="33" y="77"/>
                    <a:pt x="45" y="83"/>
                    <a:pt x="57" y="83"/>
                  </a:cubicBezTo>
                  <a:cubicBezTo>
                    <a:pt x="69" y="83"/>
                    <a:pt x="81" y="77"/>
                    <a:pt x="89" y="65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55"/>
            <p:cNvSpPr/>
            <p:nvPr/>
          </p:nvSpPr>
          <p:spPr>
            <a:xfrm>
              <a:off x="5245675" y="2906225"/>
              <a:ext cx="2250" cy="2175"/>
            </a:xfrm>
            <a:custGeom>
              <a:avLst/>
              <a:gdLst/>
              <a:ahLst/>
              <a:cxnLst/>
              <a:rect l="l" t="t" r="r" b="b"/>
              <a:pathLst>
                <a:path w="90" h="87" extrusionOk="0">
                  <a:moveTo>
                    <a:pt x="17" y="1"/>
                  </a:moveTo>
                  <a:cubicBezTo>
                    <a:pt x="0" y="25"/>
                    <a:pt x="0" y="58"/>
                    <a:pt x="17" y="74"/>
                  </a:cubicBezTo>
                  <a:cubicBezTo>
                    <a:pt x="25" y="82"/>
                    <a:pt x="37" y="86"/>
                    <a:pt x="50" y="86"/>
                  </a:cubicBezTo>
                  <a:cubicBezTo>
                    <a:pt x="63" y="86"/>
                    <a:pt x="77" y="82"/>
                    <a:pt x="89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55"/>
            <p:cNvSpPr/>
            <p:nvPr/>
          </p:nvSpPr>
          <p:spPr>
            <a:xfrm>
              <a:off x="5239600" y="291770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6" y="0"/>
                  </a:moveTo>
                  <a:cubicBezTo>
                    <a:pt x="43" y="0"/>
                    <a:pt x="28" y="4"/>
                    <a:pt x="16" y="12"/>
                  </a:cubicBezTo>
                  <a:cubicBezTo>
                    <a:pt x="0" y="36"/>
                    <a:pt x="0" y="69"/>
                    <a:pt x="16" y="85"/>
                  </a:cubicBezTo>
                  <a:cubicBezTo>
                    <a:pt x="24" y="97"/>
                    <a:pt x="37" y="103"/>
                    <a:pt x="50" y="103"/>
                  </a:cubicBezTo>
                  <a:cubicBezTo>
                    <a:pt x="63" y="103"/>
                    <a:pt x="77" y="97"/>
                    <a:pt x="89" y="85"/>
                  </a:cubicBezTo>
                  <a:cubicBezTo>
                    <a:pt x="114" y="69"/>
                    <a:pt x="114" y="36"/>
                    <a:pt x="89" y="12"/>
                  </a:cubicBezTo>
                  <a:cubicBezTo>
                    <a:pt x="81" y="4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55"/>
            <p:cNvSpPr/>
            <p:nvPr/>
          </p:nvSpPr>
          <p:spPr>
            <a:xfrm>
              <a:off x="5234125" y="2917700"/>
              <a:ext cx="2450" cy="2150"/>
            </a:xfrm>
            <a:custGeom>
              <a:avLst/>
              <a:gdLst/>
              <a:ahLst/>
              <a:cxnLst/>
              <a:rect l="l" t="t" r="r" b="b"/>
              <a:pathLst>
                <a:path w="98" h="86" extrusionOk="0">
                  <a:moveTo>
                    <a:pt x="40" y="0"/>
                  </a:moveTo>
                  <a:cubicBezTo>
                    <a:pt x="27" y="0"/>
                    <a:pt x="12" y="4"/>
                    <a:pt x="0" y="12"/>
                  </a:cubicBezTo>
                  <a:lnTo>
                    <a:pt x="73" y="85"/>
                  </a:lnTo>
                  <a:cubicBezTo>
                    <a:pt x="97" y="69"/>
                    <a:pt x="97" y="36"/>
                    <a:pt x="73" y="12"/>
                  </a:cubicBezTo>
                  <a:cubicBezTo>
                    <a:pt x="65" y="4"/>
                    <a:pt x="5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55"/>
            <p:cNvSpPr/>
            <p:nvPr/>
          </p:nvSpPr>
          <p:spPr>
            <a:xfrm>
              <a:off x="5228650" y="29118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36" y="1"/>
                  </a:moveTo>
                  <a:cubicBezTo>
                    <a:pt x="24" y="1"/>
                    <a:pt x="11" y="5"/>
                    <a:pt x="0" y="12"/>
                  </a:cubicBezTo>
                  <a:lnTo>
                    <a:pt x="73" y="85"/>
                  </a:lnTo>
                  <a:cubicBezTo>
                    <a:pt x="89" y="69"/>
                    <a:pt x="89" y="36"/>
                    <a:pt x="73" y="20"/>
                  </a:cubicBezTo>
                  <a:cubicBezTo>
                    <a:pt x="64" y="7"/>
                    <a:pt x="50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55"/>
            <p:cNvSpPr/>
            <p:nvPr/>
          </p:nvSpPr>
          <p:spPr>
            <a:xfrm>
              <a:off x="5233925" y="29118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1"/>
                  </a:moveTo>
                  <a:cubicBezTo>
                    <a:pt x="45" y="1"/>
                    <a:pt x="32" y="7"/>
                    <a:pt x="24" y="19"/>
                  </a:cubicBezTo>
                  <a:cubicBezTo>
                    <a:pt x="0" y="35"/>
                    <a:pt x="0" y="68"/>
                    <a:pt x="16" y="84"/>
                  </a:cubicBezTo>
                  <a:cubicBezTo>
                    <a:pt x="28" y="96"/>
                    <a:pt x="43" y="102"/>
                    <a:pt x="56" y="102"/>
                  </a:cubicBezTo>
                  <a:cubicBezTo>
                    <a:pt x="69" y="102"/>
                    <a:pt x="81" y="96"/>
                    <a:pt x="89" y="84"/>
                  </a:cubicBezTo>
                  <a:cubicBezTo>
                    <a:pt x="114" y="68"/>
                    <a:pt x="114" y="35"/>
                    <a:pt x="89" y="19"/>
                  </a:cubicBezTo>
                  <a:cubicBezTo>
                    <a:pt x="81" y="7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55"/>
            <p:cNvSpPr/>
            <p:nvPr/>
          </p:nvSpPr>
          <p:spPr>
            <a:xfrm>
              <a:off x="5228250" y="29061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1"/>
                  </a:moveTo>
                  <a:cubicBezTo>
                    <a:pt x="45" y="1"/>
                    <a:pt x="32" y="5"/>
                    <a:pt x="24" y="13"/>
                  </a:cubicBezTo>
                  <a:cubicBezTo>
                    <a:pt x="0" y="29"/>
                    <a:pt x="0" y="62"/>
                    <a:pt x="24" y="86"/>
                  </a:cubicBezTo>
                  <a:cubicBezTo>
                    <a:pt x="32" y="94"/>
                    <a:pt x="45" y="98"/>
                    <a:pt x="57" y="98"/>
                  </a:cubicBezTo>
                  <a:cubicBezTo>
                    <a:pt x="69" y="98"/>
                    <a:pt x="81" y="94"/>
                    <a:pt x="89" y="86"/>
                  </a:cubicBezTo>
                  <a:cubicBezTo>
                    <a:pt x="114" y="62"/>
                    <a:pt x="114" y="29"/>
                    <a:pt x="97" y="13"/>
                  </a:cubicBezTo>
                  <a:cubicBezTo>
                    <a:pt x="85" y="5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5"/>
            <p:cNvSpPr/>
            <p:nvPr/>
          </p:nvSpPr>
          <p:spPr>
            <a:xfrm>
              <a:off x="5222775" y="290025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0" y="1"/>
                  </a:moveTo>
                  <a:cubicBezTo>
                    <a:pt x="37" y="1"/>
                    <a:pt x="24" y="5"/>
                    <a:pt x="16" y="13"/>
                  </a:cubicBezTo>
                  <a:cubicBezTo>
                    <a:pt x="0" y="29"/>
                    <a:pt x="0" y="62"/>
                    <a:pt x="16" y="86"/>
                  </a:cubicBezTo>
                  <a:cubicBezTo>
                    <a:pt x="24" y="94"/>
                    <a:pt x="37" y="98"/>
                    <a:pt x="50" y="98"/>
                  </a:cubicBezTo>
                  <a:cubicBezTo>
                    <a:pt x="63" y="98"/>
                    <a:pt x="77" y="94"/>
                    <a:pt x="89" y="86"/>
                  </a:cubicBezTo>
                  <a:cubicBezTo>
                    <a:pt x="106" y="70"/>
                    <a:pt x="106" y="37"/>
                    <a:pt x="89" y="13"/>
                  </a:cubicBezTo>
                  <a:cubicBezTo>
                    <a:pt x="77" y="5"/>
                    <a:pt x="6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5"/>
            <p:cNvSpPr/>
            <p:nvPr/>
          </p:nvSpPr>
          <p:spPr>
            <a:xfrm>
              <a:off x="5223175" y="2905975"/>
              <a:ext cx="2250" cy="2300"/>
            </a:xfrm>
            <a:custGeom>
              <a:avLst/>
              <a:gdLst/>
              <a:ahLst/>
              <a:cxnLst/>
              <a:rect l="l" t="t" r="r" b="b"/>
              <a:pathLst>
                <a:path w="90" h="92" extrusionOk="0">
                  <a:moveTo>
                    <a:pt x="37" y="1"/>
                  </a:moveTo>
                  <a:cubicBezTo>
                    <a:pt x="25" y="1"/>
                    <a:pt x="12" y="7"/>
                    <a:pt x="0" y="19"/>
                  </a:cubicBezTo>
                  <a:lnTo>
                    <a:pt x="73" y="92"/>
                  </a:lnTo>
                  <a:cubicBezTo>
                    <a:pt x="90" y="68"/>
                    <a:pt x="90" y="35"/>
                    <a:pt x="73" y="19"/>
                  </a:cubicBezTo>
                  <a:cubicBezTo>
                    <a:pt x="61" y="7"/>
                    <a:pt x="49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5"/>
            <p:cNvSpPr/>
            <p:nvPr/>
          </p:nvSpPr>
          <p:spPr>
            <a:xfrm>
              <a:off x="5228450" y="290077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16" y="0"/>
                  </a:moveTo>
                  <a:cubicBezTo>
                    <a:pt x="0" y="24"/>
                    <a:pt x="0" y="49"/>
                    <a:pt x="16" y="73"/>
                  </a:cubicBezTo>
                  <a:cubicBezTo>
                    <a:pt x="29" y="81"/>
                    <a:pt x="43" y="85"/>
                    <a:pt x="56" y="85"/>
                  </a:cubicBezTo>
                  <a:cubicBezTo>
                    <a:pt x="69" y="85"/>
                    <a:pt x="81" y="81"/>
                    <a:pt x="89" y="73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5"/>
            <p:cNvSpPr/>
            <p:nvPr/>
          </p:nvSpPr>
          <p:spPr>
            <a:xfrm>
              <a:off x="5234125" y="2906450"/>
              <a:ext cx="2250" cy="2300"/>
            </a:xfrm>
            <a:custGeom>
              <a:avLst/>
              <a:gdLst/>
              <a:ahLst/>
              <a:cxnLst/>
              <a:rect l="l" t="t" r="r" b="b"/>
              <a:pathLst>
                <a:path w="90" h="92" extrusionOk="0">
                  <a:moveTo>
                    <a:pt x="16" y="0"/>
                  </a:moveTo>
                  <a:cubicBezTo>
                    <a:pt x="0" y="24"/>
                    <a:pt x="0" y="57"/>
                    <a:pt x="16" y="73"/>
                  </a:cubicBezTo>
                  <a:cubicBezTo>
                    <a:pt x="29" y="85"/>
                    <a:pt x="41" y="91"/>
                    <a:pt x="53" y="91"/>
                  </a:cubicBezTo>
                  <a:cubicBezTo>
                    <a:pt x="65" y="91"/>
                    <a:pt x="77" y="85"/>
                    <a:pt x="89" y="73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55"/>
            <p:cNvSpPr/>
            <p:nvPr/>
          </p:nvSpPr>
          <p:spPr>
            <a:xfrm>
              <a:off x="5239800" y="2912125"/>
              <a:ext cx="2250" cy="2300"/>
            </a:xfrm>
            <a:custGeom>
              <a:avLst/>
              <a:gdLst/>
              <a:ahLst/>
              <a:cxnLst/>
              <a:rect l="l" t="t" r="r" b="b"/>
              <a:pathLst>
                <a:path w="90" h="92" extrusionOk="0">
                  <a:moveTo>
                    <a:pt x="16" y="0"/>
                  </a:moveTo>
                  <a:cubicBezTo>
                    <a:pt x="0" y="24"/>
                    <a:pt x="0" y="57"/>
                    <a:pt x="16" y="73"/>
                  </a:cubicBezTo>
                  <a:cubicBezTo>
                    <a:pt x="24" y="85"/>
                    <a:pt x="37" y="91"/>
                    <a:pt x="50" y="91"/>
                  </a:cubicBezTo>
                  <a:cubicBezTo>
                    <a:pt x="63" y="91"/>
                    <a:pt x="77" y="85"/>
                    <a:pt x="89" y="73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5"/>
            <p:cNvSpPr/>
            <p:nvPr/>
          </p:nvSpPr>
          <p:spPr>
            <a:xfrm>
              <a:off x="5233300" y="2923575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65" y="0"/>
                  </a:moveTo>
                  <a:cubicBezTo>
                    <a:pt x="51" y="0"/>
                    <a:pt x="37" y="4"/>
                    <a:pt x="25" y="12"/>
                  </a:cubicBezTo>
                  <a:cubicBezTo>
                    <a:pt x="9" y="29"/>
                    <a:pt x="1" y="61"/>
                    <a:pt x="25" y="85"/>
                  </a:cubicBezTo>
                  <a:cubicBezTo>
                    <a:pt x="33" y="93"/>
                    <a:pt x="45" y="97"/>
                    <a:pt x="58" y="97"/>
                  </a:cubicBezTo>
                  <a:cubicBezTo>
                    <a:pt x="72" y="97"/>
                    <a:pt x="86" y="93"/>
                    <a:pt x="98" y="85"/>
                  </a:cubicBezTo>
                  <a:cubicBezTo>
                    <a:pt x="114" y="69"/>
                    <a:pt x="114" y="37"/>
                    <a:pt x="98" y="12"/>
                  </a:cubicBezTo>
                  <a:cubicBezTo>
                    <a:pt x="90" y="4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5"/>
            <p:cNvSpPr/>
            <p:nvPr/>
          </p:nvSpPr>
          <p:spPr>
            <a:xfrm>
              <a:off x="5228025" y="2923375"/>
              <a:ext cx="2275" cy="215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40" y="0"/>
                  </a:moveTo>
                  <a:cubicBezTo>
                    <a:pt x="27" y="0"/>
                    <a:pt x="13" y="4"/>
                    <a:pt x="1" y="12"/>
                  </a:cubicBezTo>
                  <a:lnTo>
                    <a:pt x="66" y="85"/>
                  </a:lnTo>
                  <a:cubicBezTo>
                    <a:pt x="90" y="69"/>
                    <a:pt x="90" y="37"/>
                    <a:pt x="74" y="12"/>
                  </a:cubicBezTo>
                  <a:cubicBezTo>
                    <a:pt x="66" y="4"/>
                    <a:pt x="54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55"/>
            <p:cNvSpPr/>
            <p:nvPr/>
          </p:nvSpPr>
          <p:spPr>
            <a:xfrm>
              <a:off x="5222775" y="291740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29" y="1"/>
                  </a:moveTo>
                  <a:cubicBezTo>
                    <a:pt x="18" y="1"/>
                    <a:pt x="7" y="5"/>
                    <a:pt x="0" y="16"/>
                  </a:cubicBezTo>
                  <a:lnTo>
                    <a:pt x="65" y="89"/>
                  </a:lnTo>
                  <a:cubicBezTo>
                    <a:pt x="89" y="65"/>
                    <a:pt x="89" y="40"/>
                    <a:pt x="65" y="16"/>
                  </a:cubicBezTo>
                  <a:cubicBezTo>
                    <a:pt x="56" y="7"/>
                    <a:pt x="42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55"/>
            <p:cNvSpPr/>
            <p:nvPr/>
          </p:nvSpPr>
          <p:spPr>
            <a:xfrm>
              <a:off x="5227825" y="2917525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2" y="1"/>
                  </a:moveTo>
                  <a:cubicBezTo>
                    <a:pt x="49" y="1"/>
                    <a:pt x="37" y="7"/>
                    <a:pt x="25" y="19"/>
                  </a:cubicBezTo>
                  <a:cubicBezTo>
                    <a:pt x="1" y="35"/>
                    <a:pt x="1" y="68"/>
                    <a:pt x="25" y="84"/>
                  </a:cubicBezTo>
                  <a:cubicBezTo>
                    <a:pt x="34" y="97"/>
                    <a:pt x="48" y="103"/>
                    <a:pt x="61" y="103"/>
                  </a:cubicBezTo>
                  <a:cubicBezTo>
                    <a:pt x="72" y="103"/>
                    <a:pt x="83" y="99"/>
                    <a:pt x="90" y="92"/>
                  </a:cubicBezTo>
                  <a:cubicBezTo>
                    <a:pt x="114" y="68"/>
                    <a:pt x="114" y="35"/>
                    <a:pt x="98" y="19"/>
                  </a:cubicBezTo>
                  <a:cubicBezTo>
                    <a:pt x="86" y="7"/>
                    <a:pt x="7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55"/>
            <p:cNvSpPr/>
            <p:nvPr/>
          </p:nvSpPr>
          <p:spPr>
            <a:xfrm>
              <a:off x="5222350" y="2911625"/>
              <a:ext cx="2875" cy="2525"/>
            </a:xfrm>
            <a:custGeom>
              <a:avLst/>
              <a:gdLst/>
              <a:ahLst/>
              <a:cxnLst/>
              <a:rect l="l" t="t" r="r" b="b"/>
              <a:pathLst>
                <a:path w="115" h="101" extrusionOk="0">
                  <a:moveTo>
                    <a:pt x="55" y="1"/>
                  </a:moveTo>
                  <a:cubicBezTo>
                    <a:pt x="43" y="1"/>
                    <a:pt x="33" y="5"/>
                    <a:pt x="25" y="12"/>
                  </a:cubicBezTo>
                  <a:cubicBezTo>
                    <a:pt x="1" y="36"/>
                    <a:pt x="1" y="61"/>
                    <a:pt x="25" y="85"/>
                  </a:cubicBezTo>
                  <a:cubicBezTo>
                    <a:pt x="34" y="94"/>
                    <a:pt x="48" y="100"/>
                    <a:pt x="61" y="100"/>
                  </a:cubicBezTo>
                  <a:cubicBezTo>
                    <a:pt x="72" y="100"/>
                    <a:pt x="83" y="96"/>
                    <a:pt x="90" y="85"/>
                  </a:cubicBezTo>
                  <a:cubicBezTo>
                    <a:pt x="114" y="69"/>
                    <a:pt x="114" y="36"/>
                    <a:pt x="98" y="20"/>
                  </a:cubicBezTo>
                  <a:cubicBezTo>
                    <a:pt x="85" y="7"/>
                    <a:pt x="69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5"/>
            <p:cNvSpPr/>
            <p:nvPr/>
          </p:nvSpPr>
          <p:spPr>
            <a:xfrm>
              <a:off x="5216875" y="2905725"/>
              <a:ext cx="2875" cy="2450"/>
            </a:xfrm>
            <a:custGeom>
              <a:avLst/>
              <a:gdLst/>
              <a:ahLst/>
              <a:cxnLst/>
              <a:rect l="l" t="t" r="r" b="b"/>
              <a:pathLst>
                <a:path w="115" h="98" extrusionOk="0">
                  <a:moveTo>
                    <a:pt x="58" y="1"/>
                  </a:moveTo>
                  <a:cubicBezTo>
                    <a:pt x="46" y="1"/>
                    <a:pt x="33" y="5"/>
                    <a:pt x="25" y="13"/>
                  </a:cubicBezTo>
                  <a:cubicBezTo>
                    <a:pt x="1" y="29"/>
                    <a:pt x="1" y="61"/>
                    <a:pt x="25" y="78"/>
                  </a:cubicBezTo>
                  <a:cubicBezTo>
                    <a:pt x="34" y="91"/>
                    <a:pt x="48" y="97"/>
                    <a:pt x="61" y="97"/>
                  </a:cubicBezTo>
                  <a:cubicBezTo>
                    <a:pt x="72" y="97"/>
                    <a:pt x="83" y="93"/>
                    <a:pt x="90" y="86"/>
                  </a:cubicBezTo>
                  <a:cubicBezTo>
                    <a:pt x="114" y="70"/>
                    <a:pt x="114" y="37"/>
                    <a:pt x="90" y="13"/>
                  </a:cubicBezTo>
                  <a:cubicBezTo>
                    <a:pt x="82" y="5"/>
                    <a:pt x="70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5"/>
            <p:cNvSpPr/>
            <p:nvPr/>
          </p:nvSpPr>
          <p:spPr>
            <a:xfrm>
              <a:off x="5217300" y="29114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36" y="1"/>
                  </a:moveTo>
                  <a:cubicBezTo>
                    <a:pt x="24" y="1"/>
                    <a:pt x="11" y="5"/>
                    <a:pt x="0" y="12"/>
                  </a:cubicBezTo>
                  <a:lnTo>
                    <a:pt x="65" y="85"/>
                  </a:lnTo>
                  <a:cubicBezTo>
                    <a:pt x="89" y="69"/>
                    <a:pt x="89" y="36"/>
                    <a:pt x="73" y="20"/>
                  </a:cubicBezTo>
                  <a:cubicBezTo>
                    <a:pt x="64" y="7"/>
                    <a:pt x="50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5"/>
            <p:cNvSpPr/>
            <p:nvPr/>
          </p:nvSpPr>
          <p:spPr>
            <a:xfrm>
              <a:off x="5222775" y="29064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16" y="0"/>
                  </a:moveTo>
                  <a:cubicBezTo>
                    <a:pt x="0" y="16"/>
                    <a:pt x="0" y="49"/>
                    <a:pt x="16" y="65"/>
                  </a:cubicBezTo>
                  <a:cubicBezTo>
                    <a:pt x="25" y="78"/>
                    <a:pt x="39" y="84"/>
                    <a:pt x="54" y="84"/>
                  </a:cubicBezTo>
                  <a:cubicBezTo>
                    <a:pt x="66" y="84"/>
                    <a:pt x="78" y="80"/>
                    <a:pt x="89" y="73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55"/>
            <p:cNvSpPr/>
            <p:nvPr/>
          </p:nvSpPr>
          <p:spPr>
            <a:xfrm>
              <a:off x="5228250" y="2912125"/>
              <a:ext cx="2250" cy="2300"/>
            </a:xfrm>
            <a:custGeom>
              <a:avLst/>
              <a:gdLst/>
              <a:ahLst/>
              <a:cxnLst/>
              <a:rect l="l" t="t" r="r" b="b"/>
              <a:pathLst>
                <a:path w="90" h="92" extrusionOk="0">
                  <a:moveTo>
                    <a:pt x="16" y="0"/>
                  </a:moveTo>
                  <a:cubicBezTo>
                    <a:pt x="0" y="24"/>
                    <a:pt x="0" y="57"/>
                    <a:pt x="16" y="73"/>
                  </a:cubicBezTo>
                  <a:cubicBezTo>
                    <a:pt x="24" y="85"/>
                    <a:pt x="37" y="91"/>
                    <a:pt x="50" y="91"/>
                  </a:cubicBezTo>
                  <a:cubicBezTo>
                    <a:pt x="63" y="91"/>
                    <a:pt x="77" y="85"/>
                    <a:pt x="89" y="73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55"/>
            <p:cNvSpPr/>
            <p:nvPr/>
          </p:nvSpPr>
          <p:spPr>
            <a:xfrm>
              <a:off x="5233700" y="2918000"/>
              <a:ext cx="2275" cy="2150"/>
            </a:xfrm>
            <a:custGeom>
              <a:avLst/>
              <a:gdLst/>
              <a:ahLst/>
              <a:cxnLst/>
              <a:rect l="l" t="t" r="r" b="b"/>
              <a:pathLst>
                <a:path w="91" h="86" extrusionOk="0">
                  <a:moveTo>
                    <a:pt x="17" y="0"/>
                  </a:moveTo>
                  <a:cubicBezTo>
                    <a:pt x="1" y="16"/>
                    <a:pt x="1" y="49"/>
                    <a:pt x="17" y="73"/>
                  </a:cubicBezTo>
                  <a:cubicBezTo>
                    <a:pt x="25" y="81"/>
                    <a:pt x="37" y="85"/>
                    <a:pt x="51" y="85"/>
                  </a:cubicBezTo>
                  <a:cubicBezTo>
                    <a:pt x="64" y="85"/>
                    <a:pt x="78" y="81"/>
                    <a:pt x="90" y="73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55"/>
            <p:cNvSpPr/>
            <p:nvPr/>
          </p:nvSpPr>
          <p:spPr>
            <a:xfrm>
              <a:off x="5227025" y="2929250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64" y="0"/>
                  </a:moveTo>
                  <a:cubicBezTo>
                    <a:pt x="51" y="0"/>
                    <a:pt x="37" y="4"/>
                    <a:pt x="25" y="12"/>
                  </a:cubicBezTo>
                  <a:cubicBezTo>
                    <a:pt x="8" y="29"/>
                    <a:pt x="0" y="61"/>
                    <a:pt x="17" y="85"/>
                  </a:cubicBezTo>
                  <a:cubicBezTo>
                    <a:pt x="29" y="93"/>
                    <a:pt x="43" y="97"/>
                    <a:pt x="56" y="97"/>
                  </a:cubicBezTo>
                  <a:cubicBezTo>
                    <a:pt x="69" y="97"/>
                    <a:pt x="81" y="93"/>
                    <a:pt x="90" y="85"/>
                  </a:cubicBezTo>
                  <a:cubicBezTo>
                    <a:pt x="114" y="69"/>
                    <a:pt x="114" y="37"/>
                    <a:pt x="98" y="12"/>
                  </a:cubicBezTo>
                  <a:cubicBezTo>
                    <a:pt x="90" y="4"/>
                    <a:pt x="77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55"/>
            <p:cNvSpPr/>
            <p:nvPr/>
          </p:nvSpPr>
          <p:spPr>
            <a:xfrm>
              <a:off x="5221750" y="2928850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36" y="1"/>
                  </a:moveTo>
                  <a:cubicBezTo>
                    <a:pt x="24" y="1"/>
                    <a:pt x="12" y="5"/>
                    <a:pt x="1" y="12"/>
                  </a:cubicBezTo>
                  <a:lnTo>
                    <a:pt x="65" y="93"/>
                  </a:lnTo>
                  <a:cubicBezTo>
                    <a:pt x="90" y="69"/>
                    <a:pt x="90" y="36"/>
                    <a:pt x="74" y="20"/>
                  </a:cubicBezTo>
                  <a:cubicBezTo>
                    <a:pt x="65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55"/>
            <p:cNvSpPr/>
            <p:nvPr/>
          </p:nvSpPr>
          <p:spPr>
            <a:xfrm>
              <a:off x="5216475" y="292277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6" y="1"/>
                  </a:moveTo>
                  <a:cubicBezTo>
                    <a:pt x="24" y="1"/>
                    <a:pt x="12" y="5"/>
                    <a:pt x="1" y="12"/>
                  </a:cubicBezTo>
                  <a:lnTo>
                    <a:pt x="74" y="93"/>
                  </a:lnTo>
                  <a:cubicBezTo>
                    <a:pt x="90" y="69"/>
                    <a:pt x="90" y="36"/>
                    <a:pt x="74" y="20"/>
                  </a:cubicBezTo>
                  <a:cubicBezTo>
                    <a:pt x="65" y="7"/>
                    <a:pt x="51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55"/>
            <p:cNvSpPr/>
            <p:nvPr/>
          </p:nvSpPr>
          <p:spPr>
            <a:xfrm>
              <a:off x="5221750" y="29231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8" y="1"/>
                  </a:moveTo>
                  <a:cubicBezTo>
                    <a:pt x="45" y="1"/>
                    <a:pt x="33" y="5"/>
                    <a:pt x="25" y="13"/>
                  </a:cubicBezTo>
                  <a:cubicBezTo>
                    <a:pt x="1" y="29"/>
                    <a:pt x="1" y="62"/>
                    <a:pt x="17" y="86"/>
                  </a:cubicBezTo>
                  <a:cubicBezTo>
                    <a:pt x="25" y="94"/>
                    <a:pt x="37" y="98"/>
                    <a:pt x="50" y="98"/>
                  </a:cubicBezTo>
                  <a:cubicBezTo>
                    <a:pt x="63" y="98"/>
                    <a:pt x="78" y="94"/>
                    <a:pt x="90" y="86"/>
                  </a:cubicBezTo>
                  <a:cubicBezTo>
                    <a:pt x="114" y="70"/>
                    <a:pt x="114" y="37"/>
                    <a:pt x="98" y="13"/>
                  </a:cubicBezTo>
                  <a:cubicBezTo>
                    <a:pt x="86" y="5"/>
                    <a:pt x="7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5"/>
            <p:cNvSpPr/>
            <p:nvPr/>
          </p:nvSpPr>
          <p:spPr>
            <a:xfrm>
              <a:off x="5216475" y="291707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7" y="1"/>
                  </a:moveTo>
                  <a:cubicBezTo>
                    <a:pt x="43" y="1"/>
                    <a:pt x="29" y="5"/>
                    <a:pt x="17" y="13"/>
                  </a:cubicBezTo>
                  <a:cubicBezTo>
                    <a:pt x="1" y="29"/>
                    <a:pt x="1" y="61"/>
                    <a:pt x="17" y="86"/>
                  </a:cubicBezTo>
                  <a:cubicBezTo>
                    <a:pt x="25" y="94"/>
                    <a:pt x="37" y="98"/>
                    <a:pt x="50" y="98"/>
                  </a:cubicBezTo>
                  <a:cubicBezTo>
                    <a:pt x="64" y="98"/>
                    <a:pt x="78" y="94"/>
                    <a:pt x="90" y="86"/>
                  </a:cubicBezTo>
                  <a:cubicBezTo>
                    <a:pt x="106" y="70"/>
                    <a:pt x="106" y="37"/>
                    <a:pt x="90" y="13"/>
                  </a:cubicBezTo>
                  <a:cubicBezTo>
                    <a:pt x="82" y="5"/>
                    <a:pt x="7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5"/>
            <p:cNvSpPr/>
            <p:nvPr/>
          </p:nvSpPr>
          <p:spPr>
            <a:xfrm>
              <a:off x="5211000" y="291102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5" y="0"/>
                  </a:moveTo>
                  <a:cubicBezTo>
                    <a:pt x="43" y="0"/>
                    <a:pt x="32" y="4"/>
                    <a:pt x="25" y="12"/>
                  </a:cubicBezTo>
                  <a:cubicBezTo>
                    <a:pt x="1" y="28"/>
                    <a:pt x="1" y="60"/>
                    <a:pt x="17" y="76"/>
                  </a:cubicBezTo>
                  <a:cubicBezTo>
                    <a:pt x="30" y="90"/>
                    <a:pt x="46" y="96"/>
                    <a:pt x="61" y="96"/>
                  </a:cubicBezTo>
                  <a:cubicBezTo>
                    <a:pt x="72" y="96"/>
                    <a:pt x="83" y="92"/>
                    <a:pt x="90" y="85"/>
                  </a:cubicBezTo>
                  <a:cubicBezTo>
                    <a:pt x="114" y="68"/>
                    <a:pt x="114" y="36"/>
                    <a:pt x="98" y="20"/>
                  </a:cubicBezTo>
                  <a:cubicBezTo>
                    <a:pt x="85" y="6"/>
                    <a:pt x="69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5"/>
            <p:cNvSpPr/>
            <p:nvPr/>
          </p:nvSpPr>
          <p:spPr>
            <a:xfrm>
              <a:off x="5211425" y="291670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29" y="0"/>
                  </a:moveTo>
                  <a:cubicBezTo>
                    <a:pt x="18" y="0"/>
                    <a:pt x="7" y="4"/>
                    <a:pt x="0" y="12"/>
                  </a:cubicBezTo>
                  <a:lnTo>
                    <a:pt x="65" y="93"/>
                  </a:lnTo>
                  <a:cubicBezTo>
                    <a:pt x="81" y="68"/>
                    <a:pt x="89" y="36"/>
                    <a:pt x="65" y="20"/>
                  </a:cubicBezTo>
                  <a:cubicBezTo>
                    <a:pt x="56" y="6"/>
                    <a:pt x="42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55"/>
            <p:cNvSpPr/>
            <p:nvPr/>
          </p:nvSpPr>
          <p:spPr>
            <a:xfrm>
              <a:off x="5216875" y="2911700"/>
              <a:ext cx="2075" cy="2250"/>
            </a:xfrm>
            <a:custGeom>
              <a:avLst/>
              <a:gdLst/>
              <a:ahLst/>
              <a:cxnLst/>
              <a:rect l="l" t="t" r="r" b="b"/>
              <a:pathLst>
                <a:path w="83" h="90" extrusionOk="0">
                  <a:moveTo>
                    <a:pt x="17" y="1"/>
                  </a:moveTo>
                  <a:cubicBezTo>
                    <a:pt x="1" y="17"/>
                    <a:pt x="1" y="49"/>
                    <a:pt x="17" y="74"/>
                  </a:cubicBezTo>
                  <a:cubicBezTo>
                    <a:pt x="26" y="83"/>
                    <a:pt x="40" y="89"/>
                    <a:pt x="53" y="89"/>
                  </a:cubicBezTo>
                  <a:cubicBezTo>
                    <a:pt x="64" y="89"/>
                    <a:pt x="75" y="85"/>
                    <a:pt x="82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55"/>
            <p:cNvSpPr/>
            <p:nvPr/>
          </p:nvSpPr>
          <p:spPr>
            <a:xfrm>
              <a:off x="5222150" y="291780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25" y="0"/>
                  </a:moveTo>
                  <a:cubicBezTo>
                    <a:pt x="1" y="16"/>
                    <a:pt x="1" y="49"/>
                    <a:pt x="17" y="65"/>
                  </a:cubicBezTo>
                  <a:cubicBezTo>
                    <a:pt x="26" y="78"/>
                    <a:pt x="40" y="84"/>
                    <a:pt x="54" y="84"/>
                  </a:cubicBezTo>
                  <a:cubicBezTo>
                    <a:pt x="66" y="84"/>
                    <a:pt x="79" y="80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55"/>
            <p:cNvSpPr/>
            <p:nvPr/>
          </p:nvSpPr>
          <p:spPr>
            <a:xfrm>
              <a:off x="5227425" y="2923675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25" y="0"/>
                  </a:moveTo>
                  <a:cubicBezTo>
                    <a:pt x="9" y="16"/>
                    <a:pt x="1" y="49"/>
                    <a:pt x="25" y="73"/>
                  </a:cubicBezTo>
                  <a:cubicBezTo>
                    <a:pt x="34" y="82"/>
                    <a:pt x="48" y="89"/>
                    <a:pt x="61" y="89"/>
                  </a:cubicBezTo>
                  <a:cubicBezTo>
                    <a:pt x="72" y="89"/>
                    <a:pt x="82" y="84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55"/>
            <p:cNvSpPr/>
            <p:nvPr/>
          </p:nvSpPr>
          <p:spPr>
            <a:xfrm>
              <a:off x="5220525" y="2934725"/>
              <a:ext cx="3075" cy="2525"/>
            </a:xfrm>
            <a:custGeom>
              <a:avLst/>
              <a:gdLst/>
              <a:ahLst/>
              <a:cxnLst/>
              <a:rect l="l" t="t" r="r" b="b"/>
              <a:pathLst>
                <a:path w="123" h="101" extrusionOk="0">
                  <a:moveTo>
                    <a:pt x="63" y="1"/>
                  </a:moveTo>
                  <a:cubicBezTo>
                    <a:pt x="51" y="1"/>
                    <a:pt x="41" y="5"/>
                    <a:pt x="33" y="12"/>
                  </a:cubicBezTo>
                  <a:cubicBezTo>
                    <a:pt x="9" y="28"/>
                    <a:pt x="1" y="61"/>
                    <a:pt x="25" y="85"/>
                  </a:cubicBezTo>
                  <a:cubicBezTo>
                    <a:pt x="34" y="94"/>
                    <a:pt x="48" y="101"/>
                    <a:pt x="63" y="101"/>
                  </a:cubicBezTo>
                  <a:cubicBezTo>
                    <a:pt x="75" y="101"/>
                    <a:pt x="87" y="96"/>
                    <a:pt x="98" y="85"/>
                  </a:cubicBezTo>
                  <a:cubicBezTo>
                    <a:pt x="114" y="69"/>
                    <a:pt x="123" y="37"/>
                    <a:pt x="106" y="20"/>
                  </a:cubicBezTo>
                  <a:cubicBezTo>
                    <a:pt x="93" y="7"/>
                    <a:pt x="77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55"/>
            <p:cNvSpPr/>
            <p:nvPr/>
          </p:nvSpPr>
          <p:spPr>
            <a:xfrm>
              <a:off x="5215475" y="293430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34" y="1"/>
                  </a:moveTo>
                  <a:cubicBezTo>
                    <a:pt x="21" y="1"/>
                    <a:pt x="8" y="5"/>
                    <a:pt x="0" y="13"/>
                  </a:cubicBezTo>
                  <a:lnTo>
                    <a:pt x="65" y="86"/>
                  </a:lnTo>
                  <a:cubicBezTo>
                    <a:pt x="81" y="70"/>
                    <a:pt x="89" y="37"/>
                    <a:pt x="73" y="13"/>
                  </a:cubicBezTo>
                  <a:cubicBezTo>
                    <a:pt x="61" y="5"/>
                    <a:pt x="47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55"/>
            <p:cNvSpPr/>
            <p:nvPr/>
          </p:nvSpPr>
          <p:spPr>
            <a:xfrm>
              <a:off x="5210400" y="29280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29" y="0"/>
                  </a:moveTo>
                  <a:cubicBezTo>
                    <a:pt x="18" y="0"/>
                    <a:pt x="8" y="4"/>
                    <a:pt x="1" y="12"/>
                  </a:cubicBezTo>
                  <a:lnTo>
                    <a:pt x="57" y="93"/>
                  </a:lnTo>
                  <a:cubicBezTo>
                    <a:pt x="82" y="68"/>
                    <a:pt x="90" y="44"/>
                    <a:pt x="65" y="20"/>
                  </a:cubicBezTo>
                  <a:cubicBezTo>
                    <a:pt x="56" y="6"/>
                    <a:pt x="43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55"/>
            <p:cNvSpPr/>
            <p:nvPr/>
          </p:nvSpPr>
          <p:spPr>
            <a:xfrm>
              <a:off x="5215475" y="2928450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7" y="1"/>
                  </a:moveTo>
                  <a:cubicBezTo>
                    <a:pt x="46" y="1"/>
                    <a:pt x="35" y="5"/>
                    <a:pt x="25" y="12"/>
                  </a:cubicBezTo>
                  <a:cubicBezTo>
                    <a:pt x="0" y="36"/>
                    <a:pt x="0" y="69"/>
                    <a:pt x="16" y="85"/>
                  </a:cubicBezTo>
                  <a:cubicBezTo>
                    <a:pt x="25" y="98"/>
                    <a:pt x="39" y="104"/>
                    <a:pt x="54" y="104"/>
                  </a:cubicBezTo>
                  <a:cubicBezTo>
                    <a:pt x="66" y="104"/>
                    <a:pt x="78" y="100"/>
                    <a:pt x="89" y="93"/>
                  </a:cubicBezTo>
                  <a:cubicBezTo>
                    <a:pt x="114" y="77"/>
                    <a:pt x="114" y="44"/>
                    <a:pt x="98" y="20"/>
                  </a:cubicBezTo>
                  <a:cubicBezTo>
                    <a:pt x="84" y="7"/>
                    <a:pt x="7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55"/>
            <p:cNvSpPr/>
            <p:nvPr/>
          </p:nvSpPr>
          <p:spPr>
            <a:xfrm>
              <a:off x="5210200" y="292237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0" y="0"/>
                  </a:moveTo>
                  <a:cubicBezTo>
                    <a:pt x="48" y="0"/>
                    <a:pt x="36" y="4"/>
                    <a:pt x="25" y="12"/>
                  </a:cubicBezTo>
                  <a:cubicBezTo>
                    <a:pt x="9" y="28"/>
                    <a:pt x="0" y="60"/>
                    <a:pt x="17" y="77"/>
                  </a:cubicBezTo>
                  <a:cubicBezTo>
                    <a:pt x="30" y="90"/>
                    <a:pt x="43" y="96"/>
                    <a:pt x="57" y="96"/>
                  </a:cubicBezTo>
                  <a:cubicBezTo>
                    <a:pt x="68" y="96"/>
                    <a:pt x="79" y="92"/>
                    <a:pt x="90" y="85"/>
                  </a:cubicBezTo>
                  <a:cubicBezTo>
                    <a:pt x="114" y="68"/>
                    <a:pt x="114" y="36"/>
                    <a:pt x="98" y="20"/>
                  </a:cubicBezTo>
                  <a:cubicBezTo>
                    <a:pt x="89" y="6"/>
                    <a:pt x="7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5"/>
            <p:cNvSpPr/>
            <p:nvPr/>
          </p:nvSpPr>
          <p:spPr>
            <a:xfrm>
              <a:off x="5205125" y="291610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2" y="0"/>
                  </a:moveTo>
                  <a:cubicBezTo>
                    <a:pt x="40" y="0"/>
                    <a:pt x="28" y="4"/>
                    <a:pt x="17" y="11"/>
                  </a:cubicBezTo>
                  <a:cubicBezTo>
                    <a:pt x="1" y="28"/>
                    <a:pt x="1" y="60"/>
                    <a:pt x="17" y="84"/>
                  </a:cubicBezTo>
                  <a:cubicBezTo>
                    <a:pt x="27" y="94"/>
                    <a:pt x="43" y="101"/>
                    <a:pt x="58" y="101"/>
                  </a:cubicBezTo>
                  <a:cubicBezTo>
                    <a:pt x="67" y="101"/>
                    <a:pt x="76" y="99"/>
                    <a:pt x="82" y="92"/>
                  </a:cubicBezTo>
                  <a:cubicBezTo>
                    <a:pt x="106" y="68"/>
                    <a:pt x="106" y="44"/>
                    <a:pt x="90" y="19"/>
                  </a:cubicBezTo>
                  <a:cubicBezTo>
                    <a:pt x="81" y="6"/>
                    <a:pt x="6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55"/>
            <p:cNvSpPr/>
            <p:nvPr/>
          </p:nvSpPr>
          <p:spPr>
            <a:xfrm>
              <a:off x="5205325" y="2921875"/>
              <a:ext cx="2050" cy="2225"/>
            </a:xfrm>
            <a:custGeom>
              <a:avLst/>
              <a:gdLst/>
              <a:ahLst/>
              <a:cxnLst/>
              <a:rect l="l" t="t" r="r" b="b"/>
              <a:pathLst>
                <a:path w="82" h="89" extrusionOk="0">
                  <a:moveTo>
                    <a:pt x="30" y="0"/>
                  </a:moveTo>
                  <a:cubicBezTo>
                    <a:pt x="19" y="0"/>
                    <a:pt x="8" y="4"/>
                    <a:pt x="1" y="15"/>
                  </a:cubicBezTo>
                  <a:lnTo>
                    <a:pt x="58" y="88"/>
                  </a:lnTo>
                  <a:cubicBezTo>
                    <a:pt x="82" y="72"/>
                    <a:pt x="82" y="40"/>
                    <a:pt x="66" y="15"/>
                  </a:cubicBezTo>
                  <a:cubicBezTo>
                    <a:pt x="57" y="7"/>
                    <a:pt x="43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55"/>
            <p:cNvSpPr/>
            <p:nvPr/>
          </p:nvSpPr>
          <p:spPr>
            <a:xfrm>
              <a:off x="5210800" y="2916975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25" y="1"/>
                  </a:moveTo>
                  <a:cubicBezTo>
                    <a:pt x="1" y="17"/>
                    <a:pt x="1" y="49"/>
                    <a:pt x="17" y="74"/>
                  </a:cubicBezTo>
                  <a:cubicBezTo>
                    <a:pt x="27" y="84"/>
                    <a:pt x="43" y="91"/>
                    <a:pt x="60" y="91"/>
                  </a:cubicBezTo>
                  <a:cubicBezTo>
                    <a:pt x="70" y="91"/>
                    <a:pt x="81" y="88"/>
                    <a:pt x="90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55"/>
            <p:cNvSpPr/>
            <p:nvPr/>
          </p:nvSpPr>
          <p:spPr>
            <a:xfrm>
              <a:off x="5216075" y="2923050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17" y="1"/>
                  </a:moveTo>
                  <a:cubicBezTo>
                    <a:pt x="1" y="17"/>
                    <a:pt x="1" y="50"/>
                    <a:pt x="17" y="74"/>
                  </a:cubicBezTo>
                  <a:cubicBezTo>
                    <a:pt x="26" y="87"/>
                    <a:pt x="40" y="93"/>
                    <a:pt x="54" y="93"/>
                  </a:cubicBezTo>
                  <a:cubicBezTo>
                    <a:pt x="66" y="93"/>
                    <a:pt x="79" y="89"/>
                    <a:pt x="90" y="82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55"/>
            <p:cNvSpPr/>
            <p:nvPr/>
          </p:nvSpPr>
          <p:spPr>
            <a:xfrm>
              <a:off x="5221150" y="29291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25" y="0"/>
                  </a:moveTo>
                  <a:cubicBezTo>
                    <a:pt x="8" y="24"/>
                    <a:pt x="0" y="57"/>
                    <a:pt x="16" y="73"/>
                  </a:cubicBezTo>
                  <a:cubicBezTo>
                    <a:pt x="30" y="86"/>
                    <a:pt x="46" y="92"/>
                    <a:pt x="60" y="92"/>
                  </a:cubicBezTo>
                  <a:cubicBezTo>
                    <a:pt x="72" y="92"/>
                    <a:pt x="82" y="88"/>
                    <a:pt x="89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55"/>
            <p:cNvSpPr/>
            <p:nvPr/>
          </p:nvSpPr>
          <p:spPr>
            <a:xfrm>
              <a:off x="5204725" y="2922250"/>
              <a:ext cx="2050" cy="2125"/>
            </a:xfrm>
            <a:custGeom>
              <a:avLst/>
              <a:gdLst/>
              <a:ahLst/>
              <a:cxnLst/>
              <a:rect l="l" t="t" r="r" b="b"/>
              <a:pathLst>
                <a:path w="82" h="85" extrusionOk="0">
                  <a:moveTo>
                    <a:pt x="25" y="0"/>
                  </a:moveTo>
                  <a:cubicBezTo>
                    <a:pt x="1" y="17"/>
                    <a:pt x="1" y="49"/>
                    <a:pt x="17" y="65"/>
                  </a:cubicBezTo>
                  <a:cubicBezTo>
                    <a:pt x="26" y="79"/>
                    <a:pt x="40" y="85"/>
                    <a:pt x="53" y="85"/>
                  </a:cubicBezTo>
                  <a:cubicBezTo>
                    <a:pt x="64" y="85"/>
                    <a:pt x="74" y="81"/>
                    <a:pt x="82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5"/>
            <p:cNvSpPr/>
            <p:nvPr/>
          </p:nvSpPr>
          <p:spPr>
            <a:xfrm>
              <a:off x="5209800" y="2928325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25" y="1"/>
                  </a:moveTo>
                  <a:cubicBezTo>
                    <a:pt x="0" y="17"/>
                    <a:pt x="0" y="49"/>
                    <a:pt x="16" y="74"/>
                  </a:cubicBezTo>
                  <a:cubicBezTo>
                    <a:pt x="25" y="87"/>
                    <a:pt x="39" y="93"/>
                    <a:pt x="53" y="93"/>
                  </a:cubicBezTo>
                  <a:cubicBezTo>
                    <a:pt x="63" y="93"/>
                    <a:pt x="74" y="89"/>
                    <a:pt x="81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55"/>
            <p:cNvSpPr/>
            <p:nvPr/>
          </p:nvSpPr>
          <p:spPr>
            <a:xfrm>
              <a:off x="5214850" y="2934625"/>
              <a:ext cx="2275" cy="2225"/>
            </a:xfrm>
            <a:custGeom>
              <a:avLst/>
              <a:gdLst/>
              <a:ahLst/>
              <a:cxnLst/>
              <a:rect l="l" t="t" r="r" b="b"/>
              <a:pathLst>
                <a:path w="91" h="89" extrusionOk="0">
                  <a:moveTo>
                    <a:pt x="25" y="0"/>
                  </a:moveTo>
                  <a:cubicBezTo>
                    <a:pt x="1" y="16"/>
                    <a:pt x="1" y="49"/>
                    <a:pt x="17" y="73"/>
                  </a:cubicBezTo>
                  <a:cubicBezTo>
                    <a:pt x="26" y="82"/>
                    <a:pt x="40" y="88"/>
                    <a:pt x="54" y="88"/>
                  </a:cubicBezTo>
                  <a:cubicBezTo>
                    <a:pt x="66" y="88"/>
                    <a:pt x="79" y="84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55"/>
            <p:cNvSpPr/>
            <p:nvPr/>
          </p:nvSpPr>
          <p:spPr>
            <a:xfrm>
              <a:off x="5208775" y="29339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1" y="0"/>
                  </a:moveTo>
                  <a:cubicBezTo>
                    <a:pt x="49" y="0"/>
                    <a:pt x="36" y="4"/>
                    <a:pt x="25" y="12"/>
                  </a:cubicBezTo>
                  <a:cubicBezTo>
                    <a:pt x="9" y="28"/>
                    <a:pt x="1" y="60"/>
                    <a:pt x="17" y="85"/>
                  </a:cubicBezTo>
                  <a:cubicBezTo>
                    <a:pt x="32" y="95"/>
                    <a:pt x="47" y="102"/>
                    <a:pt x="62" y="102"/>
                  </a:cubicBezTo>
                  <a:cubicBezTo>
                    <a:pt x="71" y="102"/>
                    <a:pt x="81" y="99"/>
                    <a:pt x="90" y="93"/>
                  </a:cubicBezTo>
                  <a:cubicBezTo>
                    <a:pt x="114" y="69"/>
                    <a:pt x="114" y="36"/>
                    <a:pt x="98" y="20"/>
                  </a:cubicBez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55"/>
            <p:cNvSpPr/>
            <p:nvPr/>
          </p:nvSpPr>
          <p:spPr>
            <a:xfrm>
              <a:off x="5203700" y="29276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62" y="0"/>
                  </a:moveTo>
                  <a:cubicBezTo>
                    <a:pt x="51" y="0"/>
                    <a:pt x="41" y="4"/>
                    <a:pt x="33" y="11"/>
                  </a:cubicBezTo>
                  <a:cubicBezTo>
                    <a:pt x="9" y="28"/>
                    <a:pt x="1" y="60"/>
                    <a:pt x="25" y="76"/>
                  </a:cubicBezTo>
                  <a:cubicBezTo>
                    <a:pt x="34" y="90"/>
                    <a:pt x="48" y="96"/>
                    <a:pt x="61" y="96"/>
                  </a:cubicBezTo>
                  <a:cubicBezTo>
                    <a:pt x="72" y="96"/>
                    <a:pt x="83" y="92"/>
                    <a:pt x="90" y="84"/>
                  </a:cubicBezTo>
                  <a:cubicBezTo>
                    <a:pt x="114" y="68"/>
                    <a:pt x="114" y="36"/>
                    <a:pt x="98" y="20"/>
                  </a:cubicBezTo>
                  <a:cubicBezTo>
                    <a:pt x="89" y="6"/>
                    <a:pt x="76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55"/>
            <p:cNvSpPr/>
            <p:nvPr/>
          </p:nvSpPr>
          <p:spPr>
            <a:xfrm>
              <a:off x="5056150" y="2673250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53" y="0"/>
                  </a:moveTo>
                  <a:cubicBezTo>
                    <a:pt x="39" y="0"/>
                    <a:pt x="25" y="4"/>
                    <a:pt x="17" y="12"/>
                  </a:cubicBezTo>
                  <a:cubicBezTo>
                    <a:pt x="1" y="37"/>
                    <a:pt x="9" y="69"/>
                    <a:pt x="33" y="93"/>
                  </a:cubicBezTo>
                  <a:lnTo>
                    <a:pt x="90" y="12"/>
                  </a:lnTo>
                  <a:cubicBezTo>
                    <a:pt x="82" y="4"/>
                    <a:pt x="6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55"/>
            <p:cNvSpPr/>
            <p:nvPr/>
          </p:nvSpPr>
          <p:spPr>
            <a:xfrm>
              <a:off x="5061225" y="266697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61" y="1"/>
                  </a:moveTo>
                  <a:cubicBezTo>
                    <a:pt x="47" y="1"/>
                    <a:pt x="33" y="7"/>
                    <a:pt x="25" y="20"/>
                  </a:cubicBezTo>
                  <a:cubicBezTo>
                    <a:pt x="0" y="44"/>
                    <a:pt x="8" y="77"/>
                    <a:pt x="33" y="93"/>
                  </a:cubicBezTo>
                  <a:lnTo>
                    <a:pt x="89" y="12"/>
                  </a:lnTo>
                  <a:cubicBezTo>
                    <a:pt x="82" y="5"/>
                    <a:pt x="72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55"/>
            <p:cNvSpPr/>
            <p:nvPr/>
          </p:nvSpPr>
          <p:spPr>
            <a:xfrm>
              <a:off x="5060825" y="2661300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60" y="1"/>
                  </a:moveTo>
                  <a:cubicBezTo>
                    <a:pt x="45" y="1"/>
                    <a:pt x="30" y="7"/>
                    <a:pt x="16" y="20"/>
                  </a:cubicBezTo>
                  <a:cubicBezTo>
                    <a:pt x="0" y="36"/>
                    <a:pt x="0" y="69"/>
                    <a:pt x="24" y="85"/>
                  </a:cubicBezTo>
                  <a:cubicBezTo>
                    <a:pt x="32" y="93"/>
                    <a:pt x="45" y="97"/>
                    <a:pt x="57" y="97"/>
                  </a:cubicBezTo>
                  <a:cubicBezTo>
                    <a:pt x="69" y="97"/>
                    <a:pt x="81" y="93"/>
                    <a:pt x="89" y="85"/>
                  </a:cubicBezTo>
                  <a:cubicBezTo>
                    <a:pt x="105" y="61"/>
                    <a:pt x="105" y="28"/>
                    <a:pt x="89" y="12"/>
                  </a:cubicBezTo>
                  <a:cubicBezTo>
                    <a:pt x="82" y="5"/>
                    <a:pt x="71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55"/>
            <p:cNvSpPr/>
            <p:nvPr/>
          </p:nvSpPr>
          <p:spPr>
            <a:xfrm>
              <a:off x="5055350" y="266720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0" y="1"/>
                  </a:moveTo>
                  <a:cubicBezTo>
                    <a:pt x="37" y="1"/>
                    <a:pt x="24" y="7"/>
                    <a:pt x="16" y="19"/>
                  </a:cubicBezTo>
                  <a:cubicBezTo>
                    <a:pt x="0" y="35"/>
                    <a:pt x="0" y="68"/>
                    <a:pt x="24" y="92"/>
                  </a:cubicBezTo>
                  <a:cubicBezTo>
                    <a:pt x="32" y="99"/>
                    <a:pt x="42" y="103"/>
                    <a:pt x="54" y="103"/>
                  </a:cubicBezTo>
                  <a:cubicBezTo>
                    <a:pt x="68" y="103"/>
                    <a:pt x="84" y="97"/>
                    <a:pt x="97" y="84"/>
                  </a:cubicBezTo>
                  <a:cubicBezTo>
                    <a:pt x="114" y="68"/>
                    <a:pt x="114" y="35"/>
                    <a:pt x="89" y="19"/>
                  </a:cubicBezTo>
                  <a:cubicBezTo>
                    <a:pt x="77" y="7"/>
                    <a:pt x="63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55"/>
            <p:cNvSpPr/>
            <p:nvPr/>
          </p:nvSpPr>
          <p:spPr>
            <a:xfrm>
              <a:off x="5072375" y="26649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8" y="1"/>
                  </a:moveTo>
                  <a:cubicBezTo>
                    <a:pt x="42" y="1"/>
                    <a:pt x="20" y="10"/>
                    <a:pt x="8" y="28"/>
                  </a:cubicBezTo>
                  <a:cubicBezTo>
                    <a:pt x="0" y="44"/>
                    <a:pt x="0" y="77"/>
                    <a:pt x="24" y="93"/>
                  </a:cubicBezTo>
                  <a:lnTo>
                    <a:pt x="73" y="4"/>
                  </a:lnTo>
                  <a:cubicBezTo>
                    <a:pt x="69" y="2"/>
                    <a:pt x="64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55"/>
            <p:cNvSpPr/>
            <p:nvPr/>
          </p:nvSpPr>
          <p:spPr>
            <a:xfrm>
              <a:off x="5067900" y="267170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62" y="1"/>
                  </a:moveTo>
                  <a:cubicBezTo>
                    <a:pt x="45" y="1"/>
                    <a:pt x="27" y="10"/>
                    <a:pt x="17" y="26"/>
                  </a:cubicBezTo>
                  <a:cubicBezTo>
                    <a:pt x="1" y="50"/>
                    <a:pt x="9" y="82"/>
                    <a:pt x="33" y="90"/>
                  </a:cubicBezTo>
                  <a:lnTo>
                    <a:pt x="90" y="9"/>
                  </a:lnTo>
                  <a:cubicBezTo>
                    <a:pt x="81" y="4"/>
                    <a:pt x="7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55"/>
            <p:cNvSpPr/>
            <p:nvPr/>
          </p:nvSpPr>
          <p:spPr>
            <a:xfrm>
              <a:off x="5066900" y="26662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7" y="1"/>
                  </a:moveTo>
                  <a:cubicBezTo>
                    <a:pt x="43" y="1"/>
                    <a:pt x="26" y="8"/>
                    <a:pt x="16" y="18"/>
                  </a:cubicBezTo>
                  <a:cubicBezTo>
                    <a:pt x="0" y="42"/>
                    <a:pt x="8" y="74"/>
                    <a:pt x="25" y="91"/>
                  </a:cubicBezTo>
                  <a:cubicBezTo>
                    <a:pt x="33" y="96"/>
                    <a:pt x="43" y="99"/>
                    <a:pt x="52" y="99"/>
                  </a:cubicBezTo>
                  <a:cubicBezTo>
                    <a:pt x="70" y="99"/>
                    <a:pt x="87" y="90"/>
                    <a:pt x="98" y="74"/>
                  </a:cubicBezTo>
                  <a:cubicBezTo>
                    <a:pt x="114" y="50"/>
                    <a:pt x="106" y="26"/>
                    <a:pt x="81" y="9"/>
                  </a:cubicBezTo>
                  <a:cubicBezTo>
                    <a:pt x="75" y="3"/>
                    <a:pt x="67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5"/>
            <p:cNvSpPr/>
            <p:nvPr/>
          </p:nvSpPr>
          <p:spPr>
            <a:xfrm>
              <a:off x="5062025" y="2672775"/>
              <a:ext cx="3075" cy="2625"/>
            </a:xfrm>
            <a:custGeom>
              <a:avLst/>
              <a:gdLst/>
              <a:ahLst/>
              <a:cxnLst/>
              <a:rect l="l" t="t" r="r" b="b"/>
              <a:pathLst>
                <a:path w="123" h="105" extrusionOk="0">
                  <a:moveTo>
                    <a:pt x="63" y="0"/>
                  </a:moveTo>
                  <a:cubicBezTo>
                    <a:pt x="48" y="0"/>
                    <a:pt x="31" y="9"/>
                    <a:pt x="17" y="23"/>
                  </a:cubicBezTo>
                  <a:cubicBezTo>
                    <a:pt x="1" y="39"/>
                    <a:pt x="9" y="72"/>
                    <a:pt x="33" y="96"/>
                  </a:cubicBezTo>
                  <a:cubicBezTo>
                    <a:pt x="42" y="102"/>
                    <a:pt x="51" y="105"/>
                    <a:pt x="61" y="105"/>
                  </a:cubicBezTo>
                  <a:cubicBezTo>
                    <a:pt x="78" y="105"/>
                    <a:pt x="96" y="96"/>
                    <a:pt x="106" y="80"/>
                  </a:cubicBezTo>
                  <a:cubicBezTo>
                    <a:pt x="122" y="56"/>
                    <a:pt x="114" y="31"/>
                    <a:pt x="90" y="15"/>
                  </a:cubicBezTo>
                  <a:cubicBezTo>
                    <a:pt x="83" y="5"/>
                    <a:pt x="73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55"/>
            <p:cNvSpPr/>
            <p:nvPr/>
          </p:nvSpPr>
          <p:spPr>
            <a:xfrm>
              <a:off x="5057375" y="2679350"/>
              <a:ext cx="3250" cy="2700"/>
            </a:xfrm>
            <a:custGeom>
              <a:avLst/>
              <a:gdLst/>
              <a:ahLst/>
              <a:cxnLst/>
              <a:rect l="l" t="t" r="r" b="b"/>
              <a:pathLst>
                <a:path w="130" h="108" extrusionOk="0">
                  <a:moveTo>
                    <a:pt x="54" y="0"/>
                  </a:moveTo>
                  <a:cubicBezTo>
                    <a:pt x="39" y="0"/>
                    <a:pt x="25" y="6"/>
                    <a:pt x="16" y="20"/>
                  </a:cubicBezTo>
                  <a:cubicBezTo>
                    <a:pt x="0" y="44"/>
                    <a:pt x="8" y="76"/>
                    <a:pt x="33" y="93"/>
                  </a:cubicBezTo>
                  <a:cubicBezTo>
                    <a:pt x="46" y="103"/>
                    <a:pt x="60" y="107"/>
                    <a:pt x="72" y="107"/>
                  </a:cubicBezTo>
                  <a:cubicBezTo>
                    <a:pt x="89" y="107"/>
                    <a:pt x="104" y="99"/>
                    <a:pt x="114" y="84"/>
                  </a:cubicBezTo>
                  <a:cubicBezTo>
                    <a:pt x="130" y="68"/>
                    <a:pt x="122" y="36"/>
                    <a:pt x="89" y="11"/>
                  </a:cubicBezTo>
                  <a:cubicBezTo>
                    <a:pt x="78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55"/>
            <p:cNvSpPr/>
            <p:nvPr/>
          </p:nvSpPr>
          <p:spPr>
            <a:xfrm>
              <a:off x="5063650" y="2678525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54" y="1"/>
                  </a:moveTo>
                  <a:cubicBezTo>
                    <a:pt x="40" y="1"/>
                    <a:pt x="26" y="7"/>
                    <a:pt x="17" y="20"/>
                  </a:cubicBezTo>
                  <a:cubicBezTo>
                    <a:pt x="1" y="44"/>
                    <a:pt x="9" y="77"/>
                    <a:pt x="33" y="93"/>
                  </a:cubicBezTo>
                  <a:lnTo>
                    <a:pt x="90" y="12"/>
                  </a:lnTo>
                  <a:cubicBezTo>
                    <a:pt x="79" y="5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55"/>
            <p:cNvSpPr/>
            <p:nvPr/>
          </p:nvSpPr>
          <p:spPr>
            <a:xfrm>
              <a:off x="5056950" y="2673550"/>
              <a:ext cx="2275" cy="2325"/>
            </a:xfrm>
            <a:custGeom>
              <a:avLst/>
              <a:gdLst/>
              <a:ahLst/>
              <a:cxnLst/>
              <a:rect l="l" t="t" r="r" b="b"/>
              <a:pathLst>
                <a:path w="91" h="93" extrusionOk="0">
                  <a:moveTo>
                    <a:pt x="58" y="0"/>
                  </a:moveTo>
                  <a:lnTo>
                    <a:pt x="1" y="81"/>
                  </a:lnTo>
                  <a:cubicBezTo>
                    <a:pt x="12" y="89"/>
                    <a:pt x="24" y="93"/>
                    <a:pt x="36" y="93"/>
                  </a:cubicBezTo>
                  <a:cubicBezTo>
                    <a:pt x="51" y="93"/>
                    <a:pt x="65" y="87"/>
                    <a:pt x="74" y="73"/>
                  </a:cubicBezTo>
                  <a:cubicBezTo>
                    <a:pt x="90" y="49"/>
                    <a:pt x="82" y="16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55"/>
            <p:cNvSpPr/>
            <p:nvPr/>
          </p:nvSpPr>
          <p:spPr>
            <a:xfrm>
              <a:off x="5062025" y="266725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57" y="1"/>
                  </a:moveTo>
                  <a:lnTo>
                    <a:pt x="1" y="82"/>
                  </a:lnTo>
                  <a:cubicBezTo>
                    <a:pt x="7" y="88"/>
                    <a:pt x="15" y="91"/>
                    <a:pt x="25" y="91"/>
                  </a:cubicBezTo>
                  <a:cubicBezTo>
                    <a:pt x="39" y="91"/>
                    <a:pt x="56" y="84"/>
                    <a:pt x="66" y="74"/>
                  </a:cubicBezTo>
                  <a:cubicBezTo>
                    <a:pt x="82" y="50"/>
                    <a:pt x="82" y="17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5"/>
            <p:cNvSpPr/>
            <p:nvPr/>
          </p:nvSpPr>
          <p:spPr>
            <a:xfrm>
              <a:off x="5078650" y="2668325"/>
              <a:ext cx="1850" cy="2400"/>
            </a:xfrm>
            <a:custGeom>
              <a:avLst/>
              <a:gdLst/>
              <a:ahLst/>
              <a:cxnLst/>
              <a:rect l="l" t="t" r="r" b="b"/>
              <a:pathLst>
                <a:path w="74" h="96" extrusionOk="0">
                  <a:moveTo>
                    <a:pt x="53" y="0"/>
                  </a:moveTo>
                  <a:cubicBezTo>
                    <a:pt x="36" y="0"/>
                    <a:pt x="20" y="13"/>
                    <a:pt x="9" y="31"/>
                  </a:cubicBezTo>
                  <a:cubicBezTo>
                    <a:pt x="0" y="55"/>
                    <a:pt x="9" y="88"/>
                    <a:pt x="33" y="96"/>
                  </a:cubicBezTo>
                  <a:lnTo>
                    <a:pt x="73" y="7"/>
                  </a:lnTo>
                  <a:cubicBezTo>
                    <a:pt x="67" y="2"/>
                    <a:pt x="6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55"/>
            <p:cNvSpPr/>
            <p:nvPr/>
          </p:nvSpPr>
          <p:spPr>
            <a:xfrm>
              <a:off x="5075200" y="2675575"/>
              <a:ext cx="1850" cy="2450"/>
            </a:xfrm>
            <a:custGeom>
              <a:avLst/>
              <a:gdLst/>
              <a:ahLst/>
              <a:cxnLst/>
              <a:rect l="l" t="t" r="r" b="b"/>
              <a:pathLst>
                <a:path w="74" h="98" extrusionOk="0">
                  <a:moveTo>
                    <a:pt x="50" y="0"/>
                  </a:moveTo>
                  <a:cubicBezTo>
                    <a:pt x="34" y="0"/>
                    <a:pt x="20" y="11"/>
                    <a:pt x="9" y="33"/>
                  </a:cubicBezTo>
                  <a:cubicBezTo>
                    <a:pt x="1" y="57"/>
                    <a:pt x="9" y="81"/>
                    <a:pt x="33" y="98"/>
                  </a:cubicBezTo>
                  <a:lnTo>
                    <a:pt x="74" y="8"/>
                  </a:lnTo>
                  <a:cubicBezTo>
                    <a:pt x="66" y="3"/>
                    <a:pt x="57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55"/>
            <p:cNvSpPr/>
            <p:nvPr/>
          </p:nvSpPr>
          <p:spPr>
            <a:xfrm>
              <a:off x="5073375" y="26702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4" y="0"/>
                  </a:moveTo>
                  <a:cubicBezTo>
                    <a:pt x="46" y="0"/>
                    <a:pt x="29" y="10"/>
                    <a:pt x="17" y="28"/>
                  </a:cubicBezTo>
                  <a:cubicBezTo>
                    <a:pt x="1" y="52"/>
                    <a:pt x="9" y="85"/>
                    <a:pt x="33" y="93"/>
                  </a:cubicBezTo>
                  <a:cubicBezTo>
                    <a:pt x="40" y="97"/>
                    <a:pt x="47" y="99"/>
                    <a:pt x="55" y="99"/>
                  </a:cubicBezTo>
                  <a:cubicBezTo>
                    <a:pt x="74" y="99"/>
                    <a:pt x="92" y="86"/>
                    <a:pt x="98" y="68"/>
                  </a:cubicBezTo>
                  <a:cubicBezTo>
                    <a:pt x="114" y="44"/>
                    <a:pt x="106" y="20"/>
                    <a:pt x="82" y="3"/>
                  </a:cubicBezTo>
                  <a:cubicBezTo>
                    <a:pt x="76" y="1"/>
                    <a:pt x="70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5"/>
            <p:cNvSpPr/>
            <p:nvPr/>
          </p:nvSpPr>
          <p:spPr>
            <a:xfrm>
              <a:off x="5069525" y="2677375"/>
              <a:ext cx="3075" cy="2475"/>
            </a:xfrm>
            <a:custGeom>
              <a:avLst/>
              <a:gdLst/>
              <a:ahLst/>
              <a:cxnLst/>
              <a:rect l="l" t="t" r="r" b="b"/>
              <a:pathLst>
                <a:path w="123" h="99" extrusionOk="0">
                  <a:moveTo>
                    <a:pt x="54" y="1"/>
                  </a:moveTo>
                  <a:cubicBezTo>
                    <a:pt x="36" y="1"/>
                    <a:pt x="19" y="10"/>
                    <a:pt x="9" y="26"/>
                  </a:cubicBezTo>
                  <a:cubicBezTo>
                    <a:pt x="1" y="50"/>
                    <a:pt x="9" y="82"/>
                    <a:pt x="33" y="90"/>
                  </a:cubicBezTo>
                  <a:cubicBezTo>
                    <a:pt x="45" y="96"/>
                    <a:pt x="56" y="99"/>
                    <a:pt x="66" y="99"/>
                  </a:cubicBezTo>
                  <a:cubicBezTo>
                    <a:pt x="85" y="99"/>
                    <a:pt x="101" y="90"/>
                    <a:pt x="106" y="74"/>
                  </a:cubicBezTo>
                  <a:cubicBezTo>
                    <a:pt x="122" y="50"/>
                    <a:pt x="106" y="17"/>
                    <a:pt x="82" y="9"/>
                  </a:cubicBezTo>
                  <a:cubicBezTo>
                    <a:pt x="73" y="4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55"/>
            <p:cNvSpPr/>
            <p:nvPr/>
          </p:nvSpPr>
          <p:spPr>
            <a:xfrm>
              <a:off x="5065475" y="2684475"/>
              <a:ext cx="3475" cy="2675"/>
            </a:xfrm>
            <a:custGeom>
              <a:avLst/>
              <a:gdLst/>
              <a:ahLst/>
              <a:cxnLst/>
              <a:rect l="l" t="t" r="r" b="b"/>
              <a:pathLst>
                <a:path w="139" h="107" extrusionOk="0">
                  <a:moveTo>
                    <a:pt x="62" y="1"/>
                  </a:moveTo>
                  <a:cubicBezTo>
                    <a:pt x="44" y="1"/>
                    <a:pt x="27" y="10"/>
                    <a:pt x="17" y="25"/>
                  </a:cubicBezTo>
                  <a:cubicBezTo>
                    <a:pt x="0" y="50"/>
                    <a:pt x="17" y="82"/>
                    <a:pt x="49" y="98"/>
                  </a:cubicBezTo>
                  <a:cubicBezTo>
                    <a:pt x="58" y="104"/>
                    <a:pt x="67" y="107"/>
                    <a:pt x="77" y="107"/>
                  </a:cubicBezTo>
                  <a:cubicBezTo>
                    <a:pt x="94" y="107"/>
                    <a:pt x="112" y="98"/>
                    <a:pt x="122" y="82"/>
                  </a:cubicBezTo>
                  <a:cubicBezTo>
                    <a:pt x="138" y="58"/>
                    <a:pt x="122" y="25"/>
                    <a:pt x="90" y="9"/>
                  </a:cubicBezTo>
                  <a:cubicBezTo>
                    <a:pt x="81" y="3"/>
                    <a:pt x="7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55"/>
            <p:cNvSpPr/>
            <p:nvPr/>
          </p:nvSpPr>
          <p:spPr>
            <a:xfrm>
              <a:off x="5071750" y="2682850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54" y="1"/>
                  </a:moveTo>
                  <a:cubicBezTo>
                    <a:pt x="37" y="1"/>
                    <a:pt x="19" y="10"/>
                    <a:pt x="9" y="26"/>
                  </a:cubicBezTo>
                  <a:cubicBezTo>
                    <a:pt x="1" y="50"/>
                    <a:pt x="9" y="82"/>
                    <a:pt x="41" y="98"/>
                  </a:cubicBezTo>
                  <a:lnTo>
                    <a:pt x="82" y="9"/>
                  </a:lnTo>
                  <a:cubicBezTo>
                    <a:pt x="73" y="4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55"/>
            <p:cNvSpPr/>
            <p:nvPr/>
          </p:nvSpPr>
          <p:spPr>
            <a:xfrm>
              <a:off x="5064450" y="2678825"/>
              <a:ext cx="2275" cy="2250"/>
            </a:xfrm>
            <a:custGeom>
              <a:avLst/>
              <a:gdLst/>
              <a:ahLst/>
              <a:cxnLst/>
              <a:rect l="l" t="t" r="r" b="b"/>
              <a:pathLst>
                <a:path w="91" h="90" extrusionOk="0">
                  <a:moveTo>
                    <a:pt x="58" y="0"/>
                  </a:moveTo>
                  <a:lnTo>
                    <a:pt x="1" y="81"/>
                  </a:lnTo>
                  <a:cubicBezTo>
                    <a:pt x="12" y="87"/>
                    <a:pt x="24" y="90"/>
                    <a:pt x="35" y="90"/>
                  </a:cubicBezTo>
                  <a:cubicBezTo>
                    <a:pt x="54" y="90"/>
                    <a:pt x="72" y="81"/>
                    <a:pt x="82" y="65"/>
                  </a:cubicBezTo>
                  <a:cubicBezTo>
                    <a:pt x="90" y="49"/>
                    <a:pt x="82" y="16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55"/>
            <p:cNvSpPr/>
            <p:nvPr/>
          </p:nvSpPr>
          <p:spPr>
            <a:xfrm>
              <a:off x="5068725" y="267192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7" y="0"/>
                  </a:moveTo>
                  <a:lnTo>
                    <a:pt x="0" y="81"/>
                  </a:lnTo>
                  <a:cubicBezTo>
                    <a:pt x="9" y="87"/>
                    <a:pt x="18" y="90"/>
                    <a:pt x="28" y="90"/>
                  </a:cubicBezTo>
                  <a:cubicBezTo>
                    <a:pt x="45" y="90"/>
                    <a:pt x="63" y="81"/>
                    <a:pt x="73" y="65"/>
                  </a:cubicBezTo>
                  <a:cubicBezTo>
                    <a:pt x="81" y="41"/>
                    <a:pt x="73" y="17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5"/>
            <p:cNvSpPr/>
            <p:nvPr/>
          </p:nvSpPr>
          <p:spPr>
            <a:xfrm>
              <a:off x="5072975" y="266502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9" y="1"/>
                  </a:moveTo>
                  <a:lnTo>
                    <a:pt x="0" y="90"/>
                  </a:lnTo>
                  <a:cubicBezTo>
                    <a:pt x="7" y="92"/>
                    <a:pt x="13" y="93"/>
                    <a:pt x="19" y="93"/>
                  </a:cubicBezTo>
                  <a:cubicBezTo>
                    <a:pt x="36" y="93"/>
                    <a:pt x="53" y="84"/>
                    <a:pt x="65" y="66"/>
                  </a:cubicBezTo>
                  <a:cubicBezTo>
                    <a:pt x="73" y="41"/>
                    <a:pt x="73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55"/>
            <p:cNvSpPr/>
            <p:nvPr/>
          </p:nvSpPr>
          <p:spPr>
            <a:xfrm>
              <a:off x="5083525" y="2665800"/>
              <a:ext cx="2450" cy="2550"/>
            </a:xfrm>
            <a:custGeom>
              <a:avLst/>
              <a:gdLst/>
              <a:ahLst/>
              <a:cxnLst/>
              <a:rect l="l" t="t" r="r" b="b"/>
              <a:pathLst>
                <a:path w="98" h="102" extrusionOk="0">
                  <a:moveTo>
                    <a:pt x="56" y="0"/>
                  </a:moveTo>
                  <a:cubicBezTo>
                    <a:pt x="40" y="0"/>
                    <a:pt x="22" y="15"/>
                    <a:pt x="8" y="35"/>
                  </a:cubicBezTo>
                  <a:cubicBezTo>
                    <a:pt x="0" y="59"/>
                    <a:pt x="8" y="91"/>
                    <a:pt x="33" y="99"/>
                  </a:cubicBezTo>
                  <a:cubicBezTo>
                    <a:pt x="35" y="101"/>
                    <a:pt x="39" y="102"/>
                    <a:pt x="42" y="102"/>
                  </a:cubicBezTo>
                  <a:cubicBezTo>
                    <a:pt x="59" y="102"/>
                    <a:pt x="83" y="87"/>
                    <a:pt x="89" y="67"/>
                  </a:cubicBezTo>
                  <a:cubicBezTo>
                    <a:pt x="97" y="43"/>
                    <a:pt x="89" y="10"/>
                    <a:pt x="65" y="2"/>
                  </a:cubicBezTo>
                  <a:cubicBezTo>
                    <a:pt x="62" y="1"/>
                    <a:pt x="5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55"/>
            <p:cNvSpPr/>
            <p:nvPr/>
          </p:nvSpPr>
          <p:spPr>
            <a:xfrm>
              <a:off x="5085350" y="2670850"/>
              <a:ext cx="1625" cy="2525"/>
            </a:xfrm>
            <a:custGeom>
              <a:avLst/>
              <a:gdLst/>
              <a:ahLst/>
              <a:cxnLst/>
              <a:rect l="l" t="t" r="r" b="b"/>
              <a:pathLst>
                <a:path w="65" h="101" extrusionOk="0">
                  <a:moveTo>
                    <a:pt x="55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60"/>
                    <a:pt x="16" y="92"/>
                    <a:pt x="41" y="100"/>
                  </a:cubicBezTo>
                  <a:lnTo>
                    <a:pt x="65" y="3"/>
                  </a:lnTo>
                  <a:cubicBezTo>
                    <a:pt x="62" y="1"/>
                    <a:pt x="59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55"/>
            <p:cNvSpPr/>
            <p:nvPr/>
          </p:nvSpPr>
          <p:spPr>
            <a:xfrm>
              <a:off x="5082900" y="2678525"/>
              <a:ext cx="1650" cy="2550"/>
            </a:xfrm>
            <a:custGeom>
              <a:avLst/>
              <a:gdLst/>
              <a:ahLst/>
              <a:cxnLst/>
              <a:rect l="l" t="t" r="r" b="b"/>
              <a:pathLst>
                <a:path w="66" h="102" extrusionOk="0">
                  <a:moveTo>
                    <a:pt x="49" y="1"/>
                  </a:moveTo>
                  <a:cubicBezTo>
                    <a:pt x="31" y="1"/>
                    <a:pt x="15" y="12"/>
                    <a:pt x="9" y="36"/>
                  </a:cubicBezTo>
                  <a:cubicBezTo>
                    <a:pt x="1" y="61"/>
                    <a:pt x="9" y="85"/>
                    <a:pt x="41" y="101"/>
                  </a:cubicBezTo>
                  <a:lnTo>
                    <a:pt x="66" y="4"/>
                  </a:lnTo>
                  <a:cubicBezTo>
                    <a:pt x="60" y="2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5"/>
            <p:cNvSpPr/>
            <p:nvPr/>
          </p:nvSpPr>
          <p:spPr>
            <a:xfrm>
              <a:off x="5080475" y="2673475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4" y="0"/>
                  </a:moveTo>
                  <a:cubicBezTo>
                    <a:pt x="34" y="0"/>
                    <a:pt x="15" y="9"/>
                    <a:pt x="9" y="28"/>
                  </a:cubicBezTo>
                  <a:cubicBezTo>
                    <a:pt x="0" y="52"/>
                    <a:pt x="9" y="84"/>
                    <a:pt x="33" y="92"/>
                  </a:cubicBezTo>
                  <a:cubicBezTo>
                    <a:pt x="39" y="94"/>
                    <a:pt x="46" y="95"/>
                    <a:pt x="52" y="95"/>
                  </a:cubicBezTo>
                  <a:cubicBezTo>
                    <a:pt x="72" y="95"/>
                    <a:pt x="92" y="86"/>
                    <a:pt x="98" y="68"/>
                  </a:cubicBezTo>
                  <a:cubicBezTo>
                    <a:pt x="106" y="36"/>
                    <a:pt x="98" y="11"/>
                    <a:pt x="73" y="3"/>
                  </a:cubicBezTo>
                  <a:cubicBezTo>
                    <a:pt x="67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55"/>
            <p:cNvSpPr/>
            <p:nvPr/>
          </p:nvSpPr>
          <p:spPr>
            <a:xfrm>
              <a:off x="5077425" y="2680975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55" y="0"/>
                  </a:moveTo>
                  <a:cubicBezTo>
                    <a:pt x="35" y="0"/>
                    <a:pt x="15" y="9"/>
                    <a:pt x="9" y="28"/>
                  </a:cubicBezTo>
                  <a:cubicBezTo>
                    <a:pt x="1" y="60"/>
                    <a:pt x="17" y="84"/>
                    <a:pt x="41" y="101"/>
                  </a:cubicBezTo>
                  <a:cubicBezTo>
                    <a:pt x="46" y="102"/>
                    <a:pt x="50" y="103"/>
                    <a:pt x="55" y="103"/>
                  </a:cubicBezTo>
                  <a:cubicBezTo>
                    <a:pt x="76" y="103"/>
                    <a:pt x="100" y="88"/>
                    <a:pt x="106" y="68"/>
                  </a:cubicBezTo>
                  <a:cubicBezTo>
                    <a:pt x="122" y="44"/>
                    <a:pt x="106" y="11"/>
                    <a:pt x="74" y="3"/>
                  </a:cubicBezTo>
                  <a:cubicBezTo>
                    <a:pt x="68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55"/>
            <p:cNvSpPr/>
            <p:nvPr/>
          </p:nvSpPr>
          <p:spPr>
            <a:xfrm>
              <a:off x="5074400" y="2688475"/>
              <a:ext cx="3250" cy="2600"/>
            </a:xfrm>
            <a:custGeom>
              <a:avLst/>
              <a:gdLst/>
              <a:ahLst/>
              <a:cxnLst/>
              <a:rect l="l" t="t" r="r" b="b"/>
              <a:pathLst>
                <a:path w="130" h="104" extrusionOk="0">
                  <a:moveTo>
                    <a:pt x="57" y="0"/>
                  </a:moveTo>
                  <a:cubicBezTo>
                    <a:pt x="34" y="0"/>
                    <a:pt x="14" y="9"/>
                    <a:pt x="8" y="28"/>
                  </a:cubicBezTo>
                  <a:cubicBezTo>
                    <a:pt x="0" y="60"/>
                    <a:pt x="16" y="84"/>
                    <a:pt x="49" y="100"/>
                  </a:cubicBezTo>
                  <a:cubicBezTo>
                    <a:pt x="57" y="103"/>
                    <a:pt x="65" y="104"/>
                    <a:pt x="73" y="104"/>
                  </a:cubicBezTo>
                  <a:cubicBezTo>
                    <a:pt x="96" y="104"/>
                    <a:pt x="116" y="94"/>
                    <a:pt x="122" y="76"/>
                  </a:cubicBezTo>
                  <a:cubicBezTo>
                    <a:pt x="130" y="44"/>
                    <a:pt x="114" y="19"/>
                    <a:pt x="81" y="3"/>
                  </a:cubicBezTo>
                  <a:cubicBezTo>
                    <a:pt x="73" y="1"/>
                    <a:pt x="65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5"/>
            <p:cNvSpPr/>
            <p:nvPr/>
          </p:nvSpPr>
          <p:spPr>
            <a:xfrm>
              <a:off x="5080275" y="2686050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64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60"/>
                    <a:pt x="17" y="92"/>
                    <a:pt x="49" y="100"/>
                  </a:cubicBezTo>
                  <a:lnTo>
                    <a:pt x="81" y="3"/>
                  </a:lnTo>
                  <a:cubicBezTo>
                    <a:pt x="76" y="1"/>
                    <a:pt x="7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55"/>
            <p:cNvSpPr/>
            <p:nvPr/>
          </p:nvSpPr>
          <p:spPr>
            <a:xfrm>
              <a:off x="5072775" y="268307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1" y="0"/>
                  </a:moveTo>
                  <a:lnTo>
                    <a:pt x="0" y="89"/>
                  </a:lnTo>
                  <a:cubicBezTo>
                    <a:pt x="6" y="91"/>
                    <a:pt x="13" y="93"/>
                    <a:pt x="20" y="93"/>
                  </a:cubicBezTo>
                  <a:cubicBezTo>
                    <a:pt x="40" y="93"/>
                    <a:pt x="61" y="83"/>
                    <a:pt x="73" y="65"/>
                  </a:cubicBezTo>
                  <a:cubicBezTo>
                    <a:pt x="81" y="41"/>
                    <a:pt x="65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55"/>
            <p:cNvSpPr/>
            <p:nvPr/>
          </p:nvSpPr>
          <p:spPr>
            <a:xfrm>
              <a:off x="5076025" y="267577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1" y="0"/>
                  </a:moveTo>
                  <a:lnTo>
                    <a:pt x="0" y="90"/>
                  </a:lnTo>
                  <a:cubicBezTo>
                    <a:pt x="8" y="92"/>
                    <a:pt x="16" y="93"/>
                    <a:pt x="23" y="93"/>
                  </a:cubicBezTo>
                  <a:cubicBezTo>
                    <a:pt x="44" y="93"/>
                    <a:pt x="61" y="84"/>
                    <a:pt x="73" y="65"/>
                  </a:cubicBezTo>
                  <a:cubicBezTo>
                    <a:pt x="81" y="41"/>
                    <a:pt x="73" y="9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55"/>
            <p:cNvSpPr/>
            <p:nvPr/>
          </p:nvSpPr>
          <p:spPr>
            <a:xfrm>
              <a:off x="5079450" y="26684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1"/>
                  </a:moveTo>
                  <a:lnTo>
                    <a:pt x="1" y="90"/>
                  </a:lnTo>
                  <a:cubicBezTo>
                    <a:pt x="7" y="92"/>
                    <a:pt x="12" y="93"/>
                    <a:pt x="18" y="93"/>
                  </a:cubicBezTo>
                  <a:cubicBezTo>
                    <a:pt x="36" y="93"/>
                    <a:pt x="51" y="82"/>
                    <a:pt x="58" y="57"/>
                  </a:cubicBezTo>
                  <a:cubicBezTo>
                    <a:pt x="74" y="33"/>
                    <a:pt x="66" y="9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5"/>
            <p:cNvSpPr/>
            <p:nvPr/>
          </p:nvSpPr>
          <p:spPr>
            <a:xfrm>
              <a:off x="5089800" y="2667825"/>
              <a:ext cx="2450" cy="2550"/>
            </a:xfrm>
            <a:custGeom>
              <a:avLst/>
              <a:gdLst/>
              <a:ahLst/>
              <a:cxnLst/>
              <a:rect l="l" t="t" r="r" b="b"/>
              <a:pathLst>
                <a:path w="98" h="102" extrusionOk="0">
                  <a:moveTo>
                    <a:pt x="56" y="1"/>
                  </a:moveTo>
                  <a:cubicBezTo>
                    <a:pt x="35" y="1"/>
                    <a:pt x="16" y="22"/>
                    <a:pt x="9" y="43"/>
                  </a:cubicBezTo>
                  <a:cubicBezTo>
                    <a:pt x="0" y="67"/>
                    <a:pt x="17" y="91"/>
                    <a:pt x="41" y="99"/>
                  </a:cubicBezTo>
                  <a:cubicBezTo>
                    <a:pt x="45" y="101"/>
                    <a:pt x="49" y="102"/>
                    <a:pt x="53" y="102"/>
                  </a:cubicBezTo>
                  <a:cubicBezTo>
                    <a:pt x="71" y="102"/>
                    <a:pt x="83" y="86"/>
                    <a:pt x="90" y="59"/>
                  </a:cubicBezTo>
                  <a:cubicBezTo>
                    <a:pt x="98" y="35"/>
                    <a:pt x="82" y="10"/>
                    <a:pt x="65" y="2"/>
                  </a:cubicBezTo>
                  <a:cubicBezTo>
                    <a:pt x="62" y="1"/>
                    <a:pt x="59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55"/>
            <p:cNvSpPr/>
            <p:nvPr/>
          </p:nvSpPr>
          <p:spPr>
            <a:xfrm>
              <a:off x="5092425" y="2672525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58" y="1"/>
                  </a:moveTo>
                  <a:cubicBezTo>
                    <a:pt x="33" y="1"/>
                    <a:pt x="9" y="17"/>
                    <a:pt x="1" y="41"/>
                  </a:cubicBezTo>
                  <a:cubicBezTo>
                    <a:pt x="1" y="74"/>
                    <a:pt x="17" y="98"/>
                    <a:pt x="41" y="98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55"/>
            <p:cNvSpPr/>
            <p:nvPr/>
          </p:nvSpPr>
          <p:spPr>
            <a:xfrm>
              <a:off x="5090800" y="2680425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66" y="1"/>
                  </a:moveTo>
                  <a:cubicBezTo>
                    <a:pt x="33" y="1"/>
                    <a:pt x="9" y="17"/>
                    <a:pt x="9" y="41"/>
                  </a:cubicBezTo>
                  <a:cubicBezTo>
                    <a:pt x="1" y="74"/>
                    <a:pt x="17" y="98"/>
                    <a:pt x="50" y="98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55"/>
            <p:cNvSpPr/>
            <p:nvPr/>
          </p:nvSpPr>
          <p:spPr>
            <a:xfrm>
              <a:off x="5087775" y="26757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2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67"/>
                    <a:pt x="17" y="92"/>
                    <a:pt x="41" y="100"/>
                  </a:cubicBezTo>
                  <a:cubicBezTo>
                    <a:pt x="45" y="101"/>
                    <a:pt x="49" y="102"/>
                    <a:pt x="54" y="102"/>
                  </a:cubicBezTo>
                  <a:cubicBezTo>
                    <a:pt x="75" y="102"/>
                    <a:pt x="98" y="86"/>
                    <a:pt x="98" y="59"/>
                  </a:cubicBezTo>
                  <a:cubicBezTo>
                    <a:pt x="106" y="35"/>
                    <a:pt x="90" y="11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55"/>
            <p:cNvSpPr/>
            <p:nvPr/>
          </p:nvSpPr>
          <p:spPr>
            <a:xfrm>
              <a:off x="5085750" y="26836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7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59"/>
                    <a:pt x="16" y="92"/>
                    <a:pt x="49" y="100"/>
                  </a:cubicBezTo>
                  <a:cubicBezTo>
                    <a:pt x="53" y="101"/>
                    <a:pt x="57" y="102"/>
                    <a:pt x="62" y="102"/>
                  </a:cubicBezTo>
                  <a:cubicBezTo>
                    <a:pt x="84" y="102"/>
                    <a:pt x="107" y="86"/>
                    <a:pt x="114" y="59"/>
                  </a:cubicBezTo>
                  <a:cubicBezTo>
                    <a:pt x="114" y="35"/>
                    <a:pt x="98" y="11"/>
                    <a:pt x="73" y="3"/>
                  </a:cubicBezTo>
                  <a:cubicBezTo>
                    <a:pt x="67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5"/>
            <p:cNvSpPr/>
            <p:nvPr/>
          </p:nvSpPr>
          <p:spPr>
            <a:xfrm>
              <a:off x="5083525" y="2691325"/>
              <a:ext cx="3250" cy="2575"/>
            </a:xfrm>
            <a:custGeom>
              <a:avLst/>
              <a:gdLst/>
              <a:ahLst/>
              <a:cxnLst/>
              <a:rect l="l" t="t" r="r" b="b"/>
              <a:pathLst>
                <a:path w="130" h="103" extrusionOk="0">
                  <a:moveTo>
                    <a:pt x="65" y="1"/>
                  </a:moveTo>
                  <a:cubicBezTo>
                    <a:pt x="38" y="1"/>
                    <a:pt x="15" y="16"/>
                    <a:pt x="8" y="43"/>
                  </a:cubicBezTo>
                  <a:cubicBezTo>
                    <a:pt x="0" y="68"/>
                    <a:pt x="24" y="92"/>
                    <a:pt x="57" y="100"/>
                  </a:cubicBezTo>
                  <a:cubicBezTo>
                    <a:pt x="64" y="102"/>
                    <a:pt x="72" y="103"/>
                    <a:pt x="79" y="103"/>
                  </a:cubicBezTo>
                  <a:cubicBezTo>
                    <a:pt x="103" y="103"/>
                    <a:pt x="124" y="92"/>
                    <a:pt x="130" y="68"/>
                  </a:cubicBezTo>
                  <a:cubicBezTo>
                    <a:pt x="130" y="43"/>
                    <a:pt x="114" y="11"/>
                    <a:pt x="81" y="3"/>
                  </a:cubicBezTo>
                  <a:cubicBezTo>
                    <a:pt x="76" y="1"/>
                    <a:pt x="70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5"/>
            <p:cNvSpPr/>
            <p:nvPr/>
          </p:nvSpPr>
          <p:spPr>
            <a:xfrm>
              <a:off x="5089200" y="2688350"/>
              <a:ext cx="1850" cy="2450"/>
            </a:xfrm>
            <a:custGeom>
              <a:avLst/>
              <a:gdLst/>
              <a:ahLst/>
              <a:cxnLst/>
              <a:rect l="l" t="t" r="r" b="b"/>
              <a:pathLst>
                <a:path w="74" h="98" extrusionOk="0">
                  <a:moveTo>
                    <a:pt x="73" y="0"/>
                  </a:moveTo>
                  <a:cubicBezTo>
                    <a:pt x="41" y="0"/>
                    <a:pt x="8" y="16"/>
                    <a:pt x="8" y="41"/>
                  </a:cubicBezTo>
                  <a:cubicBezTo>
                    <a:pt x="0" y="65"/>
                    <a:pt x="24" y="97"/>
                    <a:pt x="49" y="97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5"/>
            <p:cNvSpPr/>
            <p:nvPr/>
          </p:nvSpPr>
          <p:spPr>
            <a:xfrm>
              <a:off x="5081500" y="2686325"/>
              <a:ext cx="1825" cy="2400"/>
            </a:xfrm>
            <a:custGeom>
              <a:avLst/>
              <a:gdLst/>
              <a:ahLst/>
              <a:cxnLst/>
              <a:rect l="l" t="t" r="r" b="b"/>
              <a:pathLst>
                <a:path w="73" h="96" extrusionOk="0">
                  <a:moveTo>
                    <a:pt x="32" y="0"/>
                  </a:moveTo>
                  <a:lnTo>
                    <a:pt x="0" y="89"/>
                  </a:lnTo>
                  <a:cubicBezTo>
                    <a:pt x="9" y="94"/>
                    <a:pt x="17" y="96"/>
                    <a:pt x="24" y="96"/>
                  </a:cubicBezTo>
                  <a:cubicBezTo>
                    <a:pt x="44" y="96"/>
                    <a:pt x="59" y="81"/>
                    <a:pt x="65" y="57"/>
                  </a:cubicBezTo>
                  <a:cubicBezTo>
                    <a:pt x="73" y="32"/>
                    <a:pt x="57" y="8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55"/>
            <p:cNvSpPr/>
            <p:nvPr/>
          </p:nvSpPr>
          <p:spPr>
            <a:xfrm>
              <a:off x="5083925" y="26786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25" y="1"/>
                  </a:moveTo>
                  <a:lnTo>
                    <a:pt x="0" y="98"/>
                  </a:lnTo>
                  <a:cubicBezTo>
                    <a:pt x="4" y="100"/>
                    <a:pt x="9" y="100"/>
                    <a:pt x="13" y="100"/>
                  </a:cubicBezTo>
                  <a:cubicBezTo>
                    <a:pt x="35" y="100"/>
                    <a:pt x="57" y="85"/>
                    <a:pt x="57" y="58"/>
                  </a:cubicBezTo>
                  <a:cubicBezTo>
                    <a:pt x="65" y="33"/>
                    <a:pt x="57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55"/>
            <p:cNvSpPr/>
            <p:nvPr/>
          </p:nvSpPr>
          <p:spPr>
            <a:xfrm>
              <a:off x="5086350" y="26709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25" y="1"/>
                  </a:moveTo>
                  <a:lnTo>
                    <a:pt x="1" y="98"/>
                  </a:lnTo>
                  <a:cubicBezTo>
                    <a:pt x="5" y="100"/>
                    <a:pt x="9" y="100"/>
                    <a:pt x="13" y="100"/>
                  </a:cubicBezTo>
                  <a:cubicBezTo>
                    <a:pt x="33" y="100"/>
                    <a:pt x="51" y="84"/>
                    <a:pt x="57" y="58"/>
                  </a:cubicBezTo>
                  <a:cubicBezTo>
                    <a:pt x="65" y="33"/>
                    <a:pt x="49" y="9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5"/>
            <p:cNvSpPr/>
            <p:nvPr/>
          </p:nvSpPr>
          <p:spPr>
            <a:xfrm>
              <a:off x="5096700" y="2669075"/>
              <a:ext cx="2250" cy="2500"/>
            </a:xfrm>
            <a:custGeom>
              <a:avLst/>
              <a:gdLst/>
              <a:ahLst/>
              <a:cxnLst/>
              <a:rect l="l" t="t" r="r" b="b"/>
              <a:pathLst>
                <a:path w="90" h="100" extrusionOk="0">
                  <a:moveTo>
                    <a:pt x="49" y="1"/>
                  </a:moveTo>
                  <a:cubicBezTo>
                    <a:pt x="24" y="1"/>
                    <a:pt x="8" y="17"/>
                    <a:pt x="0" y="49"/>
                  </a:cubicBezTo>
                  <a:cubicBezTo>
                    <a:pt x="0" y="74"/>
                    <a:pt x="16" y="98"/>
                    <a:pt x="41" y="98"/>
                  </a:cubicBezTo>
                  <a:cubicBezTo>
                    <a:pt x="44" y="99"/>
                    <a:pt x="47" y="100"/>
                    <a:pt x="50" y="100"/>
                  </a:cubicBezTo>
                  <a:cubicBezTo>
                    <a:pt x="69" y="100"/>
                    <a:pt x="82" y="79"/>
                    <a:pt x="89" y="58"/>
                  </a:cubicBezTo>
                  <a:cubicBezTo>
                    <a:pt x="89" y="33"/>
                    <a:pt x="73" y="9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55"/>
            <p:cNvSpPr/>
            <p:nvPr/>
          </p:nvSpPr>
          <p:spPr>
            <a:xfrm>
              <a:off x="5099725" y="267355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57" y="0"/>
                  </a:moveTo>
                  <a:cubicBezTo>
                    <a:pt x="33" y="0"/>
                    <a:pt x="9" y="16"/>
                    <a:pt x="9" y="49"/>
                  </a:cubicBezTo>
                  <a:cubicBezTo>
                    <a:pt x="1" y="73"/>
                    <a:pt x="17" y="98"/>
                    <a:pt x="49" y="98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55"/>
            <p:cNvSpPr/>
            <p:nvPr/>
          </p:nvSpPr>
          <p:spPr>
            <a:xfrm>
              <a:off x="5098925" y="268160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47" y="1"/>
                  </a:moveTo>
                  <a:cubicBezTo>
                    <a:pt x="26" y="1"/>
                    <a:pt x="7" y="22"/>
                    <a:pt x="0" y="43"/>
                  </a:cubicBezTo>
                  <a:cubicBezTo>
                    <a:pt x="0" y="76"/>
                    <a:pt x="25" y="100"/>
                    <a:pt x="49" y="100"/>
                  </a:cubicBezTo>
                  <a:lnTo>
                    <a:pt x="57" y="3"/>
                  </a:lnTo>
                  <a:cubicBezTo>
                    <a:pt x="54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55"/>
            <p:cNvSpPr/>
            <p:nvPr/>
          </p:nvSpPr>
          <p:spPr>
            <a:xfrm>
              <a:off x="5095475" y="267715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7" y="1"/>
                  </a:moveTo>
                  <a:cubicBezTo>
                    <a:pt x="27" y="1"/>
                    <a:pt x="7" y="22"/>
                    <a:pt x="0" y="43"/>
                  </a:cubicBezTo>
                  <a:cubicBezTo>
                    <a:pt x="0" y="67"/>
                    <a:pt x="17" y="99"/>
                    <a:pt x="41" y="99"/>
                  </a:cubicBezTo>
                  <a:cubicBezTo>
                    <a:pt x="73" y="99"/>
                    <a:pt x="98" y="83"/>
                    <a:pt x="98" y="59"/>
                  </a:cubicBezTo>
                  <a:cubicBezTo>
                    <a:pt x="98" y="26"/>
                    <a:pt x="82" y="2"/>
                    <a:pt x="57" y="2"/>
                  </a:cubicBezTo>
                  <a:cubicBezTo>
                    <a:pt x="54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5"/>
            <p:cNvSpPr/>
            <p:nvPr/>
          </p:nvSpPr>
          <p:spPr>
            <a:xfrm>
              <a:off x="5094250" y="2685100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66" y="0"/>
                  </a:moveTo>
                  <a:cubicBezTo>
                    <a:pt x="33" y="0"/>
                    <a:pt x="9" y="17"/>
                    <a:pt x="1" y="49"/>
                  </a:cubicBezTo>
                  <a:cubicBezTo>
                    <a:pt x="1" y="73"/>
                    <a:pt x="17" y="98"/>
                    <a:pt x="49" y="106"/>
                  </a:cubicBezTo>
                  <a:cubicBezTo>
                    <a:pt x="82" y="106"/>
                    <a:pt x="106" y="90"/>
                    <a:pt x="106" y="57"/>
                  </a:cubicBezTo>
                  <a:cubicBezTo>
                    <a:pt x="114" y="33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5"/>
            <p:cNvSpPr/>
            <p:nvPr/>
          </p:nvSpPr>
          <p:spPr>
            <a:xfrm>
              <a:off x="5093050" y="2693175"/>
              <a:ext cx="3050" cy="2525"/>
            </a:xfrm>
            <a:custGeom>
              <a:avLst/>
              <a:gdLst/>
              <a:ahLst/>
              <a:cxnLst/>
              <a:rect l="l" t="t" r="r" b="b"/>
              <a:pathLst>
                <a:path w="122" h="101" extrusionOk="0">
                  <a:moveTo>
                    <a:pt x="55" y="0"/>
                  </a:moveTo>
                  <a:cubicBezTo>
                    <a:pt x="33" y="0"/>
                    <a:pt x="8" y="21"/>
                    <a:pt x="8" y="42"/>
                  </a:cubicBezTo>
                  <a:cubicBezTo>
                    <a:pt x="0" y="75"/>
                    <a:pt x="24" y="99"/>
                    <a:pt x="57" y="99"/>
                  </a:cubicBezTo>
                  <a:cubicBezTo>
                    <a:pt x="61" y="100"/>
                    <a:pt x="65" y="101"/>
                    <a:pt x="69" y="101"/>
                  </a:cubicBezTo>
                  <a:cubicBezTo>
                    <a:pt x="96" y="101"/>
                    <a:pt x="115" y="79"/>
                    <a:pt x="122" y="58"/>
                  </a:cubicBezTo>
                  <a:cubicBezTo>
                    <a:pt x="122" y="34"/>
                    <a:pt x="97" y="10"/>
                    <a:pt x="65" y="2"/>
                  </a:cubicBezTo>
                  <a:cubicBezTo>
                    <a:pt x="62" y="1"/>
                    <a:pt x="58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5"/>
            <p:cNvSpPr/>
            <p:nvPr/>
          </p:nvSpPr>
          <p:spPr>
            <a:xfrm>
              <a:off x="5098100" y="2689550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66" y="1"/>
                  </a:moveTo>
                  <a:cubicBezTo>
                    <a:pt x="33" y="1"/>
                    <a:pt x="9" y="17"/>
                    <a:pt x="1" y="41"/>
                  </a:cubicBezTo>
                  <a:cubicBezTo>
                    <a:pt x="1" y="74"/>
                    <a:pt x="25" y="98"/>
                    <a:pt x="58" y="98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55"/>
            <p:cNvSpPr/>
            <p:nvPr/>
          </p:nvSpPr>
          <p:spPr>
            <a:xfrm>
              <a:off x="5090400" y="26883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25" y="0"/>
                  </a:moveTo>
                  <a:lnTo>
                    <a:pt x="1" y="97"/>
                  </a:lnTo>
                  <a:cubicBezTo>
                    <a:pt x="6" y="99"/>
                    <a:pt x="12" y="99"/>
                    <a:pt x="17" y="99"/>
                  </a:cubicBezTo>
                  <a:cubicBezTo>
                    <a:pt x="43" y="99"/>
                    <a:pt x="66" y="84"/>
                    <a:pt x="66" y="57"/>
                  </a:cubicBezTo>
                  <a:cubicBezTo>
                    <a:pt x="74" y="33"/>
                    <a:pt x="49" y="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55"/>
            <p:cNvSpPr/>
            <p:nvPr/>
          </p:nvSpPr>
          <p:spPr>
            <a:xfrm>
              <a:off x="5092025" y="2680425"/>
              <a:ext cx="1450" cy="2525"/>
            </a:xfrm>
            <a:custGeom>
              <a:avLst/>
              <a:gdLst/>
              <a:ahLst/>
              <a:cxnLst/>
              <a:rect l="l" t="t" r="r" b="b"/>
              <a:pathLst>
                <a:path w="58" h="101" extrusionOk="0">
                  <a:moveTo>
                    <a:pt x="17" y="1"/>
                  </a:moveTo>
                  <a:lnTo>
                    <a:pt x="1" y="98"/>
                  </a:lnTo>
                  <a:cubicBezTo>
                    <a:pt x="5" y="100"/>
                    <a:pt x="9" y="100"/>
                    <a:pt x="13" y="100"/>
                  </a:cubicBezTo>
                  <a:cubicBezTo>
                    <a:pt x="33" y="100"/>
                    <a:pt x="51" y="85"/>
                    <a:pt x="57" y="58"/>
                  </a:cubicBezTo>
                  <a:cubicBezTo>
                    <a:pt x="57" y="33"/>
                    <a:pt x="41" y="9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55"/>
            <p:cNvSpPr/>
            <p:nvPr/>
          </p:nvSpPr>
          <p:spPr>
            <a:xfrm>
              <a:off x="5093450" y="2672525"/>
              <a:ext cx="1450" cy="2525"/>
            </a:xfrm>
            <a:custGeom>
              <a:avLst/>
              <a:gdLst/>
              <a:ahLst/>
              <a:cxnLst/>
              <a:rect l="l" t="t" r="r" b="b"/>
              <a:pathLst>
                <a:path w="58" h="101" extrusionOk="0">
                  <a:moveTo>
                    <a:pt x="17" y="1"/>
                  </a:moveTo>
                  <a:lnTo>
                    <a:pt x="0" y="98"/>
                  </a:lnTo>
                  <a:cubicBezTo>
                    <a:pt x="5" y="99"/>
                    <a:pt x="9" y="100"/>
                    <a:pt x="13" y="100"/>
                  </a:cubicBezTo>
                  <a:cubicBezTo>
                    <a:pt x="32" y="100"/>
                    <a:pt x="49" y="84"/>
                    <a:pt x="49" y="57"/>
                  </a:cubicBezTo>
                  <a:cubicBezTo>
                    <a:pt x="57" y="33"/>
                    <a:pt x="41" y="9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5"/>
            <p:cNvSpPr/>
            <p:nvPr/>
          </p:nvSpPr>
          <p:spPr>
            <a:xfrm>
              <a:off x="5103775" y="2669700"/>
              <a:ext cx="2475" cy="2650"/>
            </a:xfrm>
            <a:custGeom>
              <a:avLst/>
              <a:gdLst/>
              <a:ahLst/>
              <a:cxnLst/>
              <a:rect l="l" t="t" r="r" b="b"/>
              <a:pathLst>
                <a:path w="99" h="106" extrusionOk="0">
                  <a:moveTo>
                    <a:pt x="58" y="0"/>
                  </a:moveTo>
                  <a:cubicBezTo>
                    <a:pt x="25" y="0"/>
                    <a:pt x="9" y="24"/>
                    <a:pt x="9" y="49"/>
                  </a:cubicBezTo>
                  <a:cubicBezTo>
                    <a:pt x="1" y="81"/>
                    <a:pt x="25" y="106"/>
                    <a:pt x="50" y="106"/>
                  </a:cubicBezTo>
                  <a:cubicBezTo>
                    <a:pt x="74" y="106"/>
                    <a:pt x="98" y="81"/>
                    <a:pt x="98" y="57"/>
                  </a:cubicBezTo>
                  <a:cubicBezTo>
                    <a:pt x="98" y="24"/>
                    <a:pt x="82" y="8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5"/>
            <p:cNvSpPr/>
            <p:nvPr/>
          </p:nvSpPr>
          <p:spPr>
            <a:xfrm>
              <a:off x="5107425" y="2673950"/>
              <a:ext cx="1250" cy="2650"/>
            </a:xfrm>
            <a:custGeom>
              <a:avLst/>
              <a:gdLst/>
              <a:ahLst/>
              <a:cxnLst/>
              <a:rect l="l" t="t" r="r" b="b"/>
              <a:pathLst>
                <a:path w="50" h="106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82"/>
                    <a:pt x="25" y="98"/>
                    <a:pt x="49" y="106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55"/>
            <p:cNvSpPr/>
            <p:nvPr/>
          </p:nvSpPr>
          <p:spPr>
            <a:xfrm>
              <a:off x="5107225" y="2682050"/>
              <a:ext cx="1250" cy="2475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1"/>
                  </a:moveTo>
                  <a:cubicBezTo>
                    <a:pt x="25" y="1"/>
                    <a:pt x="1" y="17"/>
                    <a:pt x="1" y="49"/>
                  </a:cubicBezTo>
                  <a:cubicBezTo>
                    <a:pt x="1" y="74"/>
                    <a:pt x="17" y="98"/>
                    <a:pt x="49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55"/>
            <p:cNvSpPr/>
            <p:nvPr/>
          </p:nvSpPr>
          <p:spPr>
            <a:xfrm>
              <a:off x="5103375" y="2677800"/>
              <a:ext cx="2450" cy="265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3"/>
                    <a:pt x="17" y="98"/>
                    <a:pt x="49" y="106"/>
                  </a:cubicBezTo>
                  <a:cubicBezTo>
                    <a:pt x="74" y="106"/>
                    <a:pt x="98" y="82"/>
                    <a:pt x="98" y="57"/>
                  </a:cubicBezTo>
                  <a:cubicBezTo>
                    <a:pt x="98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55"/>
            <p:cNvSpPr/>
            <p:nvPr/>
          </p:nvSpPr>
          <p:spPr>
            <a:xfrm>
              <a:off x="5102775" y="2685900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57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0" y="74"/>
                    <a:pt x="25" y="98"/>
                    <a:pt x="49" y="106"/>
                  </a:cubicBezTo>
                  <a:cubicBezTo>
                    <a:pt x="81" y="106"/>
                    <a:pt x="106" y="82"/>
                    <a:pt x="106" y="58"/>
                  </a:cubicBez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55"/>
            <p:cNvSpPr/>
            <p:nvPr/>
          </p:nvSpPr>
          <p:spPr>
            <a:xfrm>
              <a:off x="5102150" y="26940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6" y="0"/>
                  </a:moveTo>
                  <a:cubicBezTo>
                    <a:pt x="33" y="0"/>
                    <a:pt x="9" y="16"/>
                    <a:pt x="9" y="49"/>
                  </a:cubicBezTo>
                  <a:cubicBezTo>
                    <a:pt x="1" y="73"/>
                    <a:pt x="25" y="97"/>
                    <a:pt x="58" y="97"/>
                  </a:cubicBezTo>
                  <a:cubicBezTo>
                    <a:pt x="62" y="98"/>
                    <a:pt x="66" y="99"/>
                    <a:pt x="70" y="99"/>
                  </a:cubicBezTo>
                  <a:cubicBezTo>
                    <a:pt x="96" y="99"/>
                    <a:pt x="115" y="78"/>
                    <a:pt x="115" y="57"/>
                  </a:cubicBezTo>
                  <a:cubicBezTo>
                    <a:pt x="115" y="24"/>
                    <a:pt x="9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5"/>
            <p:cNvSpPr/>
            <p:nvPr/>
          </p:nvSpPr>
          <p:spPr>
            <a:xfrm>
              <a:off x="5106825" y="2689950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57" y="1"/>
                  </a:moveTo>
                  <a:cubicBezTo>
                    <a:pt x="25" y="1"/>
                    <a:pt x="0" y="25"/>
                    <a:pt x="0" y="50"/>
                  </a:cubicBezTo>
                  <a:cubicBezTo>
                    <a:pt x="0" y="82"/>
                    <a:pt x="25" y="106"/>
                    <a:pt x="57" y="106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55"/>
            <p:cNvSpPr/>
            <p:nvPr/>
          </p:nvSpPr>
          <p:spPr>
            <a:xfrm>
              <a:off x="5099525" y="268955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9" y="1"/>
                  </a:moveTo>
                  <a:lnTo>
                    <a:pt x="1" y="98"/>
                  </a:lnTo>
                  <a:cubicBezTo>
                    <a:pt x="4" y="99"/>
                    <a:pt x="7" y="100"/>
                    <a:pt x="10" y="100"/>
                  </a:cubicBezTo>
                  <a:cubicBezTo>
                    <a:pt x="31" y="100"/>
                    <a:pt x="50" y="79"/>
                    <a:pt x="57" y="57"/>
                  </a:cubicBezTo>
                  <a:cubicBezTo>
                    <a:pt x="57" y="25"/>
                    <a:pt x="33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55"/>
            <p:cNvSpPr/>
            <p:nvPr/>
          </p:nvSpPr>
          <p:spPr>
            <a:xfrm>
              <a:off x="5100125" y="268165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9" y="1"/>
                  </a:moveTo>
                  <a:lnTo>
                    <a:pt x="1" y="98"/>
                  </a:lnTo>
                  <a:cubicBezTo>
                    <a:pt x="33" y="98"/>
                    <a:pt x="58" y="82"/>
                    <a:pt x="58" y="49"/>
                  </a:cubicBezTo>
                  <a:cubicBezTo>
                    <a:pt x="58" y="25"/>
                    <a:pt x="41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55"/>
            <p:cNvSpPr/>
            <p:nvPr/>
          </p:nvSpPr>
          <p:spPr>
            <a:xfrm>
              <a:off x="5100950" y="2673550"/>
              <a:ext cx="1225" cy="2500"/>
            </a:xfrm>
            <a:custGeom>
              <a:avLst/>
              <a:gdLst/>
              <a:ahLst/>
              <a:cxnLst/>
              <a:rect l="l" t="t" r="r" b="b"/>
              <a:pathLst>
                <a:path w="49" h="100" extrusionOk="0">
                  <a:moveTo>
                    <a:pt x="8" y="0"/>
                  </a:moveTo>
                  <a:lnTo>
                    <a:pt x="0" y="98"/>
                  </a:lnTo>
                  <a:cubicBezTo>
                    <a:pt x="4" y="99"/>
                    <a:pt x="7" y="99"/>
                    <a:pt x="10" y="99"/>
                  </a:cubicBezTo>
                  <a:cubicBezTo>
                    <a:pt x="31" y="99"/>
                    <a:pt x="49" y="78"/>
                    <a:pt x="49" y="57"/>
                  </a:cubicBezTo>
                  <a:cubicBezTo>
                    <a:pt x="49" y="25"/>
                    <a:pt x="33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5"/>
            <p:cNvSpPr/>
            <p:nvPr/>
          </p:nvSpPr>
          <p:spPr>
            <a:xfrm>
              <a:off x="5111275" y="2669900"/>
              <a:ext cx="2475" cy="2650"/>
            </a:xfrm>
            <a:custGeom>
              <a:avLst/>
              <a:gdLst/>
              <a:ahLst/>
              <a:cxnLst/>
              <a:rect l="l" t="t" r="r" b="b"/>
              <a:pathLst>
                <a:path w="99" h="106" extrusionOk="0">
                  <a:moveTo>
                    <a:pt x="49" y="0"/>
                  </a:moveTo>
                  <a:cubicBezTo>
                    <a:pt x="25" y="0"/>
                    <a:pt x="1" y="25"/>
                    <a:pt x="1" y="57"/>
                  </a:cubicBezTo>
                  <a:cubicBezTo>
                    <a:pt x="1" y="81"/>
                    <a:pt x="25" y="106"/>
                    <a:pt x="49" y="106"/>
                  </a:cubicBezTo>
                  <a:cubicBezTo>
                    <a:pt x="74" y="106"/>
                    <a:pt x="98" y="81"/>
                    <a:pt x="98" y="49"/>
                  </a:cubicBezTo>
                  <a:cubicBezTo>
                    <a:pt x="98" y="25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5"/>
            <p:cNvSpPr/>
            <p:nvPr/>
          </p:nvSpPr>
          <p:spPr>
            <a:xfrm>
              <a:off x="5115125" y="2673950"/>
              <a:ext cx="1250" cy="2650"/>
            </a:xfrm>
            <a:custGeom>
              <a:avLst/>
              <a:gdLst/>
              <a:ahLst/>
              <a:cxnLst/>
              <a:rect l="l" t="t" r="r" b="b"/>
              <a:pathLst>
                <a:path w="50" h="106" extrusionOk="0">
                  <a:moveTo>
                    <a:pt x="50" y="0"/>
                  </a:moveTo>
                  <a:cubicBezTo>
                    <a:pt x="25" y="0"/>
                    <a:pt x="1" y="25"/>
                    <a:pt x="1" y="57"/>
                  </a:cubicBezTo>
                  <a:cubicBezTo>
                    <a:pt x="1" y="82"/>
                    <a:pt x="25" y="106"/>
                    <a:pt x="50" y="106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5"/>
            <p:cNvSpPr/>
            <p:nvPr/>
          </p:nvSpPr>
          <p:spPr>
            <a:xfrm>
              <a:off x="5115350" y="2682050"/>
              <a:ext cx="1225" cy="2475"/>
            </a:xfrm>
            <a:custGeom>
              <a:avLst/>
              <a:gdLst/>
              <a:ahLst/>
              <a:cxnLst/>
              <a:rect l="l" t="t" r="r" b="b"/>
              <a:pathLst>
                <a:path w="49" h="99" extrusionOk="0">
                  <a:moveTo>
                    <a:pt x="49" y="1"/>
                  </a:moveTo>
                  <a:cubicBezTo>
                    <a:pt x="24" y="1"/>
                    <a:pt x="0" y="25"/>
                    <a:pt x="0" y="49"/>
                  </a:cubicBezTo>
                  <a:cubicBezTo>
                    <a:pt x="0" y="82"/>
                    <a:pt x="24" y="98"/>
                    <a:pt x="49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5"/>
            <p:cNvSpPr/>
            <p:nvPr/>
          </p:nvSpPr>
          <p:spPr>
            <a:xfrm>
              <a:off x="5111275" y="2678000"/>
              <a:ext cx="2475" cy="2650"/>
            </a:xfrm>
            <a:custGeom>
              <a:avLst/>
              <a:gdLst/>
              <a:ahLst/>
              <a:cxnLst/>
              <a:rect l="l" t="t" r="r" b="b"/>
              <a:pathLst>
                <a:path w="99" h="106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82"/>
                    <a:pt x="25" y="106"/>
                    <a:pt x="49" y="106"/>
                  </a:cubicBezTo>
                  <a:cubicBezTo>
                    <a:pt x="74" y="106"/>
                    <a:pt x="98" y="82"/>
                    <a:pt x="98" y="49"/>
                  </a:cubicBezTo>
                  <a:cubicBezTo>
                    <a:pt x="98" y="25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55"/>
            <p:cNvSpPr/>
            <p:nvPr/>
          </p:nvSpPr>
          <p:spPr>
            <a:xfrm>
              <a:off x="5111275" y="2686100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49" y="1"/>
                  </a:moveTo>
                  <a:cubicBezTo>
                    <a:pt x="25" y="1"/>
                    <a:pt x="1" y="25"/>
                    <a:pt x="1" y="50"/>
                  </a:cubicBezTo>
                  <a:cubicBezTo>
                    <a:pt x="1" y="82"/>
                    <a:pt x="25" y="106"/>
                    <a:pt x="49" y="106"/>
                  </a:cubicBezTo>
                  <a:cubicBezTo>
                    <a:pt x="82" y="106"/>
                    <a:pt x="106" y="82"/>
                    <a:pt x="106" y="50"/>
                  </a:cubicBez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55"/>
            <p:cNvSpPr/>
            <p:nvPr/>
          </p:nvSpPr>
          <p:spPr>
            <a:xfrm>
              <a:off x="5111075" y="2694225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57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81"/>
                    <a:pt x="25" y="106"/>
                    <a:pt x="57" y="106"/>
                  </a:cubicBezTo>
                  <a:cubicBezTo>
                    <a:pt x="90" y="106"/>
                    <a:pt x="114" y="81"/>
                    <a:pt x="114" y="49"/>
                  </a:cubicBezTo>
                  <a:cubicBezTo>
                    <a:pt x="114" y="25"/>
                    <a:pt x="9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5"/>
            <p:cNvSpPr/>
            <p:nvPr/>
          </p:nvSpPr>
          <p:spPr>
            <a:xfrm>
              <a:off x="5115550" y="2689950"/>
              <a:ext cx="1425" cy="2675"/>
            </a:xfrm>
            <a:custGeom>
              <a:avLst/>
              <a:gdLst/>
              <a:ahLst/>
              <a:cxnLst/>
              <a:rect l="l" t="t" r="r" b="b"/>
              <a:pathLst>
                <a:path w="57" h="107" extrusionOk="0">
                  <a:moveTo>
                    <a:pt x="49" y="1"/>
                  </a:moveTo>
                  <a:cubicBezTo>
                    <a:pt x="24" y="1"/>
                    <a:pt x="0" y="25"/>
                    <a:pt x="0" y="58"/>
                  </a:cubicBezTo>
                  <a:cubicBezTo>
                    <a:pt x="0" y="82"/>
                    <a:pt x="24" y="106"/>
                    <a:pt x="57" y="106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5"/>
            <p:cNvSpPr/>
            <p:nvPr/>
          </p:nvSpPr>
          <p:spPr>
            <a:xfrm>
              <a:off x="5108250" y="2689950"/>
              <a:ext cx="1225" cy="2675"/>
            </a:xfrm>
            <a:custGeom>
              <a:avLst/>
              <a:gdLst/>
              <a:ahLst/>
              <a:cxnLst/>
              <a:rect l="l" t="t" r="r" b="b"/>
              <a:pathLst>
                <a:path w="49" h="107" extrusionOk="0">
                  <a:moveTo>
                    <a:pt x="0" y="1"/>
                  </a:moveTo>
                  <a:lnTo>
                    <a:pt x="0" y="106"/>
                  </a:lnTo>
                  <a:cubicBezTo>
                    <a:pt x="25" y="106"/>
                    <a:pt x="49" y="82"/>
                    <a:pt x="49" y="58"/>
                  </a:cubicBezTo>
                  <a:cubicBezTo>
                    <a:pt x="49" y="25"/>
                    <a:pt x="33" y="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55"/>
            <p:cNvSpPr/>
            <p:nvPr/>
          </p:nvSpPr>
          <p:spPr>
            <a:xfrm>
              <a:off x="5108450" y="2682050"/>
              <a:ext cx="1225" cy="2475"/>
            </a:xfrm>
            <a:custGeom>
              <a:avLst/>
              <a:gdLst/>
              <a:ahLst/>
              <a:cxnLst/>
              <a:rect l="l" t="t" r="r" b="b"/>
              <a:pathLst>
                <a:path w="49" h="99" extrusionOk="0">
                  <a:moveTo>
                    <a:pt x="0" y="1"/>
                  </a:moveTo>
                  <a:lnTo>
                    <a:pt x="0" y="98"/>
                  </a:lnTo>
                  <a:cubicBezTo>
                    <a:pt x="25" y="98"/>
                    <a:pt x="49" y="82"/>
                    <a:pt x="49" y="49"/>
                  </a:cubicBezTo>
                  <a:cubicBezTo>
                    <a:pt x="49" y="25"/>
                    <a:pt x="33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55"/>
            <p:cNvSpPr/>
            <p:nvPr/>
          </p:nvSpPr>
          <p:spPr>
            <a:xfrm>
              <a:off x="5108650" y="2673950"/>
              <a:ext cx="1250" cy="2650"/>
            </a:xfrm>
            <a:custGeom>
              <a:avLst/>
              <a:gdLst/>
              <a:ahLst/>
              <a:cxnLst/>
              <a:rect l="l" t="t" r="r" b="b"/>
              <a:pathLst>
                <a:path w="50" h="106" extrusionOk="0">
                  <a:moveTo>
                    <a:pt x="0" y="0"/>
                  </a:moveTo>
                  <a:lnTo>
                    <a:pt x="0" y="106"/>
                  </a:lnTo>
                  <a:cubicBezTo>
                    <a:pt x="25" y="106"/>
                    <a:pt x="49" y="82"/>
                    <a:pt x="49" y="57"/>
                  </a:cubicBezTo>
                  <a:cubicBezTo>
                    <a:pt x="49" y="25"/>
                    <a:pt x="25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5"/>
            <p:cNvSpPr/>
            <p:nvPr/>
          </p:nvSpPr>
          <p:spPr>
            <a:xfrm>
              <a:off x="5118775" y="2669700"/>
              <a:ext cx="2275" cy="2500"/>
            </a:xfrm>
            <a:custGeom>
              <a:avLst/>
              <a:gdLst/>
              <a:ahLst/>
              <a:cxnLst/>
              <a:rect l="l" t="t" r="r" b="b"/>
              <a:pathLst>
                <a:path w="91" h="100" extrusionOk="0">
                  <a:moveTo>
                    <a:pt x="41" y="0"/>
                  </a:moveTo>
                  <a:cubicBezTo>
                    <a:pt x="17" y="0"/>
                    <a:pt x="1" y="24"/>
                    <a:pt x="1" y="57"/>
                  </a:cubicBezTo>
                  <a:cubicBezTo>
                    <a:pt x="1" y="78"/>
                    <a:pt x="19" y="99"/>
                    <a:pt x="40" y="99"/>
                  </a:cubicBezTo>
                  <a:cubicBezTo>
                    <a:pt x="43" y="99"/>
                    <a:pt x="46" y="99"/>
                    <a:pt x="49" y="97"/>
                  </a:cubicBezTo>
                  <a:cubicBezTo>
                    <a:pt x="74" y="97"/>
                    <a:pt x="90" y="73"/>
                    <a:pt x="90" y="49"/>
                  </a:cubicBezTo>
                  <a:cubicBezTo>
                    <a:pt x="90" y="16"/>
                    <a:pt x="6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55"/>
            <p:cNvSpPr/>
            <p:nvPr/>
          </p:nvSpPr>
          <p:spPr>
            <a:xfrm>
              <a:off x="5122625" y="267355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50" y="0"/>
                  </a:moveTo>
                  <a:cubicBezTo>
                    <a:pt x="25" y="0"/>
                    <a:pt x="1" y="25"/>
                    <a:pt x="9" y="49"/>
                  </a:cubicBezTo>
                  <a:cubicBezTo>
                    <a:pt x="9" y="81"/>
                    <a:pt x="33" y="98"/>
                    <a:pt x="58" y="98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55"/>
            <p:cNvSpPr/>
            <p:nvPr/>
          </p:nvSpPr>
          <p:spPr>
            <a:xfrm>
              <a:off x="5123450" y="268145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49" y="0"/>
                  </a:moveTo>
                  <a:cubicBezTo>
                    <a:pt x="25" y="0"/>
                    <a:pt x="0" y="25"/>
                    <a:pt x="0" y="57"/>
                  </a:cubicBezTo>
                  <a:cubicBezTo>
                    <a:pt x="7" y="78"/>
                    <a:pt x="27" y="99"/>
                    <a:pt x="47" y="99"/>
                  </a:cubicBezTo>
                  <a:cubicBezTo>
                    <a:pt x="51" y="99"/>
                    <a:pt x="54" y="99"/>
                    <a:pt x="57" y="98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55"/>
            <p:cNvSpPr/>
            <p:nvPr/>
          </p:nvSpPr>
          <p:spPr>
            <a:xfrm>
              <a:off x="5119200" y="267780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0"/>
                  </a:moveTo>
                  <a:cubicBezTo>
                    <a:pt x="16" y="0"/>
                    <a:pt x="0" y="25"/>
                    <a:pt x="0" y="57"/>
                  </a:cubicBezTo>
                  <a:cubicBezTo>
                    <a:pt x="0" y="78"/>
                    <a:pt x="18" y="99"/>
                    <a:pt x="39" y="99"/>
                  </a:cubicBezTo>
                  <a:cubicBezTo>
                    <a:pt x="42" y="99"/>
                    <a:pt x="45" y="99"/>
                    <a:pt x="49" y="98"/>
                  </a:cubicBezTo>
                  <a:cubicBezTo>
                    <a:pt x="81" y="98"/>
                    <a:pt x="97" y="73"/>
                    <a:pt x="97" y="49"/>
                  </a:cubicBez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5"/>
            <p:cNvSpPr/>
            <p:nvPr/>
          </p:nvSpPr>
          <p:spPr>
            <a:xfrm>
              <a:off x="5119600" y="26859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7" y="78"/>
                    <a:pt x="27" y="100"/>
                    <a:pt x="47" y="100"/>
                  </a:cubicBezTo>
                  <a:cubicBezTo>
                    <a:pt x="51" y="100"/>
                    <a:pt x="54" y="99"/>
                    <a:pt x="57" y="98"/>
                  </a:cubicBezTo>
                  <a:cubicBezTo>
                    <a:pt x="89" y="98"/>
                    <a:pt x="106" y="74"/>
                    <a:pt x="106" y="49"/>
                  </a:cubicBezTo>
                  <a:cubicBezTo>
                    <a:pt x="106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5"/>
            <p:cNvSpPr/>
            <p:nvPr/>
          </p:nvSpPr>
          <p:spPr>
            <a:xfrm>
              <a:off x="5120000" y="2694025"/>
              <a:ext cx="3075" cy="2450"/>
            </a:xfrm>
            <a:custGeom>
              <a:avLst/>
              <a:gdLst/>
              <a:ahLst/>
              <a:cxnLst/>
              <a:rect l="l" t="t" r="r" b="b"/>
              <a:pathLst>
                <a:path w="123" h="98" extrusionOk="0">
                  <a:moveTo>
                    <a:pt x="57" y="0"/>
                  </a:moveTo>
                  <a:cubicBezTo>
                    <a:pt x="25" y="0"/>
                    <a:pt x="0" y="24"/>
                    <a:pt x="9" y="49"/>
                  </a:cubicBezTo>
                  <a:lnTo>
                    <a:pt x="65" y="97"/>
                  </a:lnTo>
                  <a:cubicBezTo>
                    <a:pt x="98" y="97"/>
                    <a:pt x="122" y="73"/>
                    <a:pt x="114" y="41"/>
                  </a:cubicBezTo>
                  <a:cubicBezTo>
                    <a:pt x="114" y="16"/>
                    <a:pt x="9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5"/>
            <p:cNvSpPr/>
            <p:nvPr/>
          </p:nvSpPr>
          <p:spPr>
            <a:xfrm>
              <a:off x="5124250" y="268955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82"/>
                    <a:pt x="33" y="98"/>
                    <a:pt x="57" y="98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55"/>
            <p:cNvSpPr/>
            <p:nvPr/>
          </p:nvSpPr>
          <p:spPr>
            <a:xfrm>
              <a:off x="5116750" y="2689950"/>
              <a:ext cx="1450" cy="2675"/>
            </a:xfrm>
            <a:custGeom>
              <a:avLst/>
              <a:gdLst/>
              <a:ahLst/>
              <a:cxnLst/>
              <a:rect l="l" t="t" r="r" b="b"/>
              <a:pathLst>
                <a:path w="58" h="107" extrusionOk="0">
                  <a:moveTo>
                    <a:pt x="1" y="1"/>
                  </a:moveTo>
                  <a:lnTo>
                    <a:pt x="9" y="106"/>
                  </a:lnTo>
                  <a:cubicBezTo>
                    <a:pt x="41" y="98"/>
                    <a:pt x="58" y="82"/>
                    <a:pt x="58" y="50"/>
                  </a:cubicBezTo>
                  <a:cubicBezTo>
                    <a:pt x="58" y="25"/>
                    <a:pt x="33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55"/>
            <p:cNvSpPr/>
            <p:nvPr/>
          </p:nvSpPr>
          <p:spPr>
            <a:xfrm>
              <a:off x="5116550" y="2682050"/>
              <a:ext cx="1450" cy="2475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1" y="1"/>
                  </a:moveTo>
                  <a:lnTo>
                    <a:pt x="9" y="98"/>
                  </a:lnTo>
                  <a:cubicBezTo>
                    <a:pt x="33" y="98"/>
                    <a:pt x="57" y="74"/>
                    <a:pt x="57" y="49"/>
                  </a:cubicBezTo>
                  <a:cubicBezTo>
                    <a:pt x="49" y="17"/>
                    <a:pt x="2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5"/>
            <p:cNvSpPr/>
            <p:nvPr/>
          </p:nvSpPr>
          <p:spPr>
            <a:xfrm>
              <a:off x="5116350" y="2673950"/>
              <a:ext cx="1250" cy="2650"/>
            </a:xfrm>
            <a:custGeom>
              <a:avLst/>
              <a:gdLst/>
              <a:ahLst/>
              <a:cxnLst/>
              <a:rect l="l" t="t" r="r" b="b"/>
              <a:pathLst>
                <a:path w="50" h="106" extrusionOk="0">
                  <a:moveTo>
                    <a:pt x="1" y="0"/>
                  </a:moveTo>
                  <a:lnTo>
                    <a:pt x="1" y="106"/>
                  </a:lnTo>
                  <a:cubicBezTo>
                    <a:pt x="25" y="98"/>
                    <a:pt x="49" y="82"/>
                    <a:pt x="49" y="49"/>
                  </a:cubicBezTo>
                  <a:cubicBezTo>
                    <a:pt x="49" y="25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55"/>
            <p:cNvSpPr/>
            <p:nvPr/>
          </p:nvSpPr>
          <p:spPr>
            <a:xfrm>
              <a:off x="5125875" y="266905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51" y="0"/>
                  </a:moveTo>
                  <a:cubicBezTo>
                    <a:pt x="48" y="0"/>
                    <a:pt x="44" y="1"/>
                    <a:pt x="41" y="2"/>
                  </a:cubicBezTo>
                  <a:cubicBezTo>
                    <a:pt x="17" y="2"/>
                    <a:pt x="1" y="26"/>
                    <a:pt x="9" y="50"/>
                  </a:cubicBezTo>
                  <a:cubicBezTo>
                    <a:pt x="9" y="83"/>
                    <a:pt x="33" y="99"/>
                    <a:pt x="57" y="99"/>
                  </a:cubicBezTo>
                  <a:cubicBezTo>
                    <a:pt x="82" y="91"/>
                    <a:pt x="98" y="67"/>
                    <a:pt x="98" y="42"/>
                  </a:cubicBezTo>
                  <a:cubicBezTo>
                    <a:pt x="91" y="21"/>
                    <a:pt x="7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55"/>
            <p:cNvSpPr/>
            <p:nvPr/>
          </p:nvSpPr>
          <p:spPr>
            <a:xfrm>
              <a:off x="5130125" y="2672525"/>
              <a:ext cx="1650" cy="2450"/>
            </a:xfrm>
            <a:custGeom>
              <a:avLst/>
              <a:gdLst/>
              <a:ahLst/>
              <a:cxnLst/>
              <a:rect l="l" t="t" r="r" b="b"/>
              <a:pathLst>
                <a:path w="66" h="98" extrusionOk="0">
                  <a:moveTo>
                    <a:pt x="41" y="1"/>
                  </a:moveTo>
                  <a:cubicBezTo>
                    <a:pt x="17" y="1"/>
                    <a:pt x="1" y="25"/>
                    <a:pt x="9" y="57"/>
                  </a:cubicBezTo>
                  <a:cubicBezTo>
                    <a:pt x="9" y="82"/>
                    <a:pt x="33" y="98"/>
                    <a:pt x="66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5"/>
            <p:cNvSpPr/>
            <p:nvPr/>
          </p:nvSpPr>
          <p:spPr>
            <a:xfrm>
              <a:off x="5131550" y="2680425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41" y="1"/>
                  </a:moveTo>
                  <a:cubicBezTo>
                    <a:pt x="17" y="1"/>
                    <a:pt x="1" y="25"/>
                    <a:pt x="1" y="58"/>
                  </a:cubicBezTo>
                  <a:cubicBezTo>
                    <a:pt x="9" y="82"/>
                    <a:pt x="33" y="98"/>
                    <a:pt x="65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5"/>
            <p:cNvSpPr/>
            <p:nvPr/>
          </p:nvSpPr>
          <p:spPr>
            <a:xfrm>
              <a:off x="5126900" y="26770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0"/>
                  </a:moveTo>
                  <a:cubicBezTo>
                    <a:pt x="24" y="8"/>
                    <a:pt x="0" y="32"/>
                    <a:pt x="8" y="57"/>
                  </a:cubicBezTo>
                  <a:cubicBezTo>
                    <a:pt x="8" y="78"/>
                    <a:pt x="26" y="99"/>
                    <a:pt x="52" y="99"/>
                  </a:cubicBezTo>
                  <a:cubicBezTo>
                    <a:pt x="56" y="99"/>
                    <a:pt x="61" y="98"/>
                    <a:pt x="65" y="97"/>
                  </a:cubicBezTo>
                  <a:cubicBezTo>
                    <a:pt x="89" y="97"/>
                    <a:pt x="106" y="73"/>
                    <a:pt x="106" y="41"/>
                  </a:cubicBezTo>
                  <a:cubicBezTo>
                    <a:pt x="97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5"/>
            <p:cNvSpPr/>
            <p:nvPr/>
          </p:nvSpPr>
          <p:spPr>
            <a:xfrm>
              <a:off x="5128100" y="26850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4" y="1"/>
                  </a:moveTo>
                  <a:cubicBezTo>
                    <a:pt x="50" y="1"/>
                    <a:pt x="46" y="1"/>
                    <a:pt x="41" y="2"/>
                  </a:cubicBezTo>
                  <a:cubicBezTo>
                    <a:pt x="17" y="2"/>
                    <a:pt x="1" y="27"/>
                    <a:pt x="1" y="59"/>
                  </a:cubicBezTo>
                  <a:cubicBezTo>
                    <a:pt x="1" y="83"/>
                    <a:pt x="33" y="100"/>
                    <a:pt x="58" y="100"/>
                  </a:cubicBezTo>
                  <a:cubicBezTo>
                    <a:pt x="90" y="100"/>
                    <a:pt x="106" y="67"/>
                    <a:pt x="106" y="43"/>
                  </a:cubicBezTo>
                  <a:cubicBezTo>
                    <a:pt x="99" y="22"/>
                    <a:pt x="8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5"/>
            <p:cNvSpPr/>
            <p:nvPr/>
          </p:nvSpPr>
          <p:spPr>
            <a:xfrm>
              <a:off x="5129125" y="2693000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49" y="1"/>
                  </a:moveTo>
                  <a:cubicBezTo>
                    <a:pt x="17" y="9"/>
                    <a:pt x="0" y="33"/>
                    <a:pt x="0" y="57"/>
                  </a:cubicBezTo>
                  <a:cubicBezTo>
                    <a:pt x="0" y="90"/>
                    <a:pt x="33" y="106"/>
                    <a:pt x="65" y="106"/>
                  </a:cubicBezTo>
                  <a:cubicBezTo>
                    <a:pt x="98" y="98"/>
                    <a:pt x="114" y="74"/>
                    <a:pt x="114" y="41"/>
                  </a:cubicBezTo>
                  <a:cubicBezTo>
                    <a:pt x="106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5"/>
            <p:cNvSpPr/>
            <p:nvPr/>
          </p:nvSpPr>
          <p:spPr>
            <a:xfrm>
              <a:off x="5132775" y="2688125"/>
              <a:ext cx="1850" cy="2675"/>
            </a:xfrm>
            <a:custGeom>
              <a:avLst/>
              <a:gdLst/>
              <a:ahLst/>
              <a:cxnLst/>
              <a:rect l="l" t="t" r="r" b="b"/>
              <a:pathLst>
                <a:path w="74" h="107" extrusionOk="0">
                  <a:moveTo>
                    <a:pt x="49" y="1"/>
                  </a:moveTo>
                  <a:cubicBezTo>
                    <a:pt x="25" y="9"/>
                    <a:pt x="0" y="33"/>
                    <a:pt x="8" y="66"/>
                  </a:cubicBezTo>
                  <a:cubicBezTo>
                    <a:pt x="8" y="90"/>
                    <a:pt x="41" y="106"/>
                    <a:pt x="73" y="106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5"/>
            <p:cNvSpPr/>
            <p:nvPr/>
          </p:nvSpPr>
          <p:spPr>
            <a:xfrm>
              <a:off x="5125475" y="26895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6" y="1"/>
                  </a:moveTo>
                  <a:cubicBezTo>
                    <a:pt x="11" y="1"/>
                    <a:pt x="6" y="1"/>
                    <a:pt x="0" y="3"/>
                  </a:cubicBezTo>
                  <a:lnTo>
                    <a:pt x="8" y="100"/>
                  </a:lnTo>
                  <a:cubicBezTo>
                    <a:pt x="41" y="92"/>
                    <a:pt x="65" y="68"/>
                    <a:pt x="57" y="43"/>
                  </a:cubicBezTo>
                  <a:cubicBezTo>
                    <a:pt x="57" y="16"/>
                    <a:pt x="40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5"/>
            <p:cNvSpPr/>
            <p:nvPr/>
          </p:nvSpPr>
          <p:spPr>
            <a:xfrm>
              <a:off x="5124650" y="2681450"/>
              <a:ext cx="1450" cy="2450"/>
            </a:xfrm>
            <a:custGeom>
              <a:avLst/>
              <a:gdLst/>
              <a:ahLst/>
              <a:cxnLst/>
              <a:rect l="l" t="t" r="r" b="b"/>
              <a:pathLst>
                <a:path w="58" h="98" extrusionOk="0">
                  <a:moveTo>
                    <a:pt x="1" y="0"/>
                  </a:moveTo>
                  <a:lnTo>
                    <a:pt x="9" y="98"/>
                  </a:lnTo>
                  <a:cubicBezTo>
                    <a:pt x="41" y="98"/>
                    <a:pt x="58" y="73"/>
                    <a:pt x="58" y="49"/>
                  </a:cubicBezTo>
                  <a:cubicBezTo>
                    <a:pt x="50" y="17"/>
                    <a:pt x="2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55"/>
            <p:cNvSpPr/>
            <p:nvPr/>
          </p:nvSpPr>
          <p:spPr>
            <a:xfrm>
              <a:off x="5123850" y="2673500"/>
              <a:ext cx="1450" cy="2500"/>
            </a:xfrm>
            <a:custGeom>
              <a:avLst/>
              <a:gdLst/>
              <a:ahLst/>
              <a:cxnLst/>
              <a:rect l="l" t="t" r="r" b="b"/>
              <a:pathLst>
                <a:path w="58" h="100" extrusionOk="0">
                  <a:moveTo>
                    <a:pt x="10" y="1"/>
                  </a:moveTo>
                  <a:cubicBezTo>
                    <a:pt x="7" y="1"/>
                    <a:pt x="4" y="1"/>
                    <a:pt x="1" y="2"/>
                  </a:cubicBezTo>
                  <a:lnTo>
                    <a:pt x="9" y="100"/>
                  </a:lnTo>
                  <a:cubicBezTo>
                    <a:pt x="33" y="100"/>
                    <a:pt x="57" y="75"/>
                    <a:pt x="49" y="43"/>
                  </a:cubicBezTo>
                  <a:cubicBezTo>
                    <a:pt x="49" y="22"/>
                    <a:pt x="31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55"/>
            <p:cNvSpPr/>
            <p:nvPr/>
          </p:nvSpPr>
          <p:spPr>
            <a:xfrm>
              <a:off x="5132975" y="266767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1" y="0"/>
                  </a:moveTo>
                  <a:cubicBezTo>
                    <a:pt x="17" y="8"/>
                    <a:pt x="0" y="33"/>
                    <a:pt x="8" y="57"/>
                  </a:cubicBezTo>
                  <a:cubicBezTo>
                    <a:pt x="15" y="84"/>
                    <a:pt x="33" y="99"/>
                    <a:pt x="53" y="99"/>
                  </a:cubicBezTo>
                  <a:cubicBezTo>
                    <a:pt x="57" y="99"/>
                    <a:pt x="61" y="99"/>
                    <a:pt x="65" y="97"/>
                  </a:cubicBezTo>
                  <a:cubicBezTo>
                    <a:pt x="90" y="97"/>
                    <a:pt x="98" y="65"/>
                    <a:pt x="98" y="41"/>
                  </a:cubicBezTo>
                  <a:cubicBezTo>
                    <a:pt x="90" y="16"/>
                    <a:pt x="65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5"/>
            <p:cNvSpPr/>
            <p:nvPr/>
          </p:nvSpPr>
          <p:spPr>
            <a:xfrm>
              <a:off x="5137425" y="2670900"/>
              <a:ext cx="1650" cy="2475"/>
            </a:xfrm>
            <a:custGeom>
              <a:avLst/>
              <a:gdLst/>
              <a:ahLst/>
              <a:cxnLst/>
              <a:rect l="l" t="t" r="r" b="b"/>
              <a:pathLst>
                <a:path w="66" h="99" extrusionOk="0">
                  <a:moveTo>
                    <a:pt x="41" y="1"/>
                  </a:moveTo>
                  <a:cubicBezTo>
                    <a:pt x="17" y="1"/>
                    <a:pt x="1" y="33"/>
                    <a:pt x="9" y="58"/>
                  </a:cubicBezTo>
                  <a:cubicBezTo>
                    <a:pt x="17" y="82"/>
                    <a:pt x="41" y="98"/>
                    <a:pt x="66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5"/>
            <p:cNvSpPr/>
            <p:nvPr/>
          </p:nvSpPr>
          <p:spPr>
            <a:xfrm>
              <a:off x="5139450" y="26786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41" y="1"/>
                  </a:moveTo>
                  <a:cubicBezTo>
                    <a:pt x="17" y="9"/>
                    <a:pt x="1" y="33"/>
                    <a:pt x="9" y="66"/>
                  </a:cubicBezTo>
                  <a:cubicBezTo>
                    <a:pt x="16" y="86"/>
                    <a:pt x="33" y="100"/>
                    <a:pt x="53" y="100"/>
                  </a:cubicBezTo>
                  <a:cubicBezTo>
                    <a:pt x="57" y="100"/>
                    <a:pt x="61" y="100"/>
                    <a:pt x="66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5"/>
            <p:cNvSpPr/>
            <p:nvPr/>
          </p:nvSpPr>
          <p:spPr>
            <a:xfrm>
              <a:off x="5134600" y="26755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49" y="0"/>
                  </a:moveTo>
                  <a:cubicBezTo>
                    <a:pt x="16" y="8"/>
                    <a:pt x="0" y="33"/>
                    <a:pt x="8" y="65"/>
                  </a:cubicBezTo>
                  <a:cubicBezTo>
                    <a:pt x="15" y="85"/>
                    <a:pt x="33" y="100"/>
                    <a:pt x="52" y="100"/>
                  </a:cubicBezTo>
                  <a:cubicBezTo>
                    <a:pt x="56" y="100"/>
                    <a:pt x="61" y="99"/>
                    <a:pt x="65" y="98"/>
                  </a:cubicBezTo>
                  <a:cubicBezTo>
                    <a:pt x="98" y="98"/>
                    <a:pt x="114" y="65"/>
                    <a:pt x="106" y="41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5"/>
            <p:cNvSpPr/>
            <p:nvPr/>
          </p:nvSpPr>
          <p:spPr>
            <a:xfrm>
              <a:off x="5136425" y="268347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41" y="1"/>
                  </a:moveTo>
                  <a:cubicBezTo>
                    <a:pt x="16" y="9"/>
                    <a:pt x="0" y="33"/>
                    <a:pt x="0" y="65"/>
                  </a:cubicBezTo>
                  <a:cubicBezTo>
                    <a:pt x="7" y="85"/>
                    <a:pt x="25" y="100"/>
                    <a:pt x="49" y="100"/>
                  </a:cubicBezTo>
                  <a:cubicBezTo>
                    <a:pt x="54" y="100"/>
                    <a:pt x="59" y="99"/>
                    <a:pt x="65" y="98"/>
                  </a:cubicBezTo>
                  <a:cubicBezTo>
                    <a:pt x="89" y="98"/>
                    <a:pt x="114" y="65"/>
                    <a:pt x="106" y="41"/>
                  </a:cubicBez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5"/>
            <p:cNvSpPr/>
            <p:nvPr/>
          </p:nvSpPr>
          <p:spPr>
            <a:xfrm>
              <a:off x="5138050" y="2691375"/>
              <a:ext cx="3050" cy="2525"/>
            </a:xfrm>
            <a:custGeom>
              <a:avLst/>
              <a:gdLst/>
              <a:ahLst/>
              <a:cxnLst/>
              <a:rect l="l" t="t" r="r" b="b"/>
              <a:pathLst>
                <a:path w="122" h="101" extrusionOk="0">
                  <a:moveTo>
                    <a:pt x="49" y="1"/>
                  </a:moveTo>
                  <a:cubicBezTo>
                    <a:pt x="16" y="9"/>
                    <a:pt x="0" y="41"/>
                    <a:pt x="0" y="66"/>
                  </a:cubicBezTo>
                  <a:cubicBezTo>
                    <a:pt x="7" y="86"/>
                    <a:pt x="30" y="100"/>
                    <a:pt x="56" y="100"/>
                  </a:cubicBezTo>
                  <a:cubicBezTo>
                    <a:pt x="62" y="100"/>
                    <a:pt x="67" y="99"/>
                    <a:pt x="73" y="98"/>
                  </a:cubicBezTo>
                  <a:cubicBezTo>
                    <a:pt x="97" y="98"/>
                    <a:pt x="122" y="66"/>
                    <a:pt x="114" y="41"/>
                  </a:cubicBezTo>
                  <a:cubicBezTo>
                    <a:pt x="105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5"/>
            <p:cNvSpPr/>
            <p:nvPr/>
          </p:nvSpPr>
          <p:spPr>
            <a:xfrm>
              <a:off x="5141475" y="26863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50" y="0"/>
                  </a:moveTo>
                  <a:cubicBezTo>
                    <a:pt x="17" y="8"/>
                    <a:pt x="1" y="41"/>
                    <a:pt x="9" y="65"/>
                  </a:cubicBezTo>
                  <a:cubicBezTo>
                    <a:pt x="9" y="85"/>
                    <a:pt x="31" y="99"/>
                    <a:pt x="57" y="99"/>
                  </a:cubicBezTo>
                  <a:cubicBezTo>
                    <a:pt x="62" y="99"/>
                    <a:pt x="68" y="99"/>
                    <a:pt x="74" y="97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5"/>
            <p:cNvSpPr/>
            <p:nvPr/>
          </p:nvSpPr>
          <p:spPr>
            <a:xfrm>
              <a:off x="5133975" y="268827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17" y="1"/>
                  </a:moveTo>
                  <a:cubicBezTo>
                    <a:pt x="12" y="1"/>
                    <a:pt x="7" y="2"/>
                    <a:pt x="1" y="3"/>
                  </a:cubicBezTo>
                  <a:lnTo>
                    <a:pt x="25" y="100"/>
                  </a:lnTo>
                  <a:cubicBezTo>
                    <a:pt x="50" y="92"/>
                    <a:pt x="74" y="68"/>
                    <a:pt x="66" y="36"/>
                  </a:cubicBezTo>
                  <a:cubicBezTo>
                    <a:pt x="59" y="16"/>
                    <a:pt x="41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5"/>
            <p:cNvSpPr/>
            <p:nvPr/>
          </p:nvSpPr>
          <p:spPr>
            <a:xfrm>
              <a:off x="5132575" y="2680375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6" y="1"/>
                  </a:moveTo>
                  <a:cubicBezTo>
                    <a:pt x="11" y="1"/>
                    <a:pt x="6" y="1"/>
                    <a:pt x="0" y="3"/>
                  </a:cubicBezTo>
                  <a:lnTo>
                    <a:pt x="24" y="100"/>
                  </a:lnTo>
                  <a:cubicBezTo>
                    <a:pt x="49" y="92"/>
                    <a:pt x="65" y="68"/>
                    <a:pt x="65" y="43"/>
                  </a:cubicBezTo>
                  <a:cubicBezTo>
                    <a:pt x="58" y="17"/>
                    <a:pt x="40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5"/>
            <p:cNvSpPr/>
            <p:nvPr/>
          </p:nvSpPr>
          <p:spPr>
            <a:xfrm>
              <a:off x="5131150" y="26724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16" y="1"/>
                  </a:moveTo>
                  <a:cubicBezTo>
                    <a:pt x="11" y="1"/>
                    <a:pt x="6" y="1"/>
                    <a:pt x="0" y="3"/>
                  </a:cubicBezTo>
                  <a:lnTo>
                    <a:pt x="25" y="100"/>
                  </a:lnTo>
                  <a:cubicBezTo>
                    <a:pt x="49" y="92"/>
                    <a:pt x="65" y="68"/>
                    <a:pt x="57" y="43"/>
                  </a:cubicBezTo>
                  <a:cubicBezTo>
                    <a:pt x="57" y="16"/>
                    <a:pt x="40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55"/>
            <p:cNvSpPr/>
            <p:nvPr/>
          </p:nvSpPr>
          <p:spPr>
            <a:xfrm>
              <a:off x="5139875" y="266585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32" y="0"/>
                  </a:moveTo>
                  <a:cubicBezTo>
                    <a:pt x="16" y="8"/>
                    <a:pt x="0" y="41"/>
                    <a:pt x="8" y="65"/>
                  </a:cubicBezTo>
                  <a:cubicBezTo>
                    <a:pt x="15" y="85"/>
                    <a:pt x="32" y="100"/>
                    <a:pt x="52" y="100"/>
                  </a:cubicBezTo>
                  <a:cubicBezTo>
                    <a:pt x="56" y="100"/>
                    <a:pt x="61" y="99"/>
                    <a:pt x="65" y="97"/>
                  </a:cubicBezTo>
                  <a:cubicBezTo>
                    <a:pt x="89" y="89"/>
                    <a:pt x="97" y="65"/>
                    <a:pt x="89" y="41"/>
                  </a:cubicBezTo>
                  <a:cubicBezTo>
                    <a:pt x="81" y="8"/>
                    <a:pt x="57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5"/>
            <p:cNvSpPr/>
            <p:nvPr/>
          </p:nvSpPr>
          <p:spPr>
            <a:xfrm>
              <a:off x="5144525" y="266867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33" y="1"/>
                  </a:moveTo>
                  <a:cubicBezTo>
                    <a:pt x="17" y="9"/>
                    <a:pt x="1" y="33"/>
                    <a:pt x="9" y="65"/>
                  </a:cubicBezTo>
                  <a:cubicBezTo>
                    <a:pt x="14" y="83"/>
                    <a:pt x="33" y="96"/>
                    <a:pt x="52" y="96"/>
                  </a:cubicBezTo>
                  <a:cubicBezTo>
                    <a:pt x="59" y="96"/>
                    <a:pt x="67" y="94"/>
                    <a:pt x="73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5"/>
            <p:cNvSpPr/>
            <p:nvPr/>
          </p:nvSpPr>
          <p:spPr>
            <a:xfrm>
              <a:off x="5147150" y="267617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41" y="1"/>
                  </a:moveTo>
                  <a:cubicBezTo>
                    <a:pt x="17" y="9"/>
                    <a:pt x="1" y="41"/>
                    <a:pt x="17" y="65"/>
                  </a:cubicBezTo>
                  <a:cubicBezTo>
                    <a:pt x="24" y="85"/>
                    <a:pt x="41" y="100"/>
                    <a:pt x="66" y="100"/>
                  </a:cubicBezTo>
                  <a:cubicBezTo>
                    <a:pt x="71" y="100"/>
                    <a:pt x="76" y="99"/>
                    <a:pt x="82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55"/>
            <p:cNvSpPr/>
            <p:nvPr/>
          </p:nvSpPr>
          <p:spPr>
            <a:xfrm>
              <a:off x="5142300" y="2673675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1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1"/>
                    <a:pt x="0" y="36"/>
                    <a:pt x="8" y="60"/>
                  </a:cubicBezTo>
                  <a:cubicBezTo>
                    <a:pt x="15" y="85"/>
                    <a:pt x="30" y="95"/>
                    <a:pt x="48" y="95"/>
                  </a:cubicBezTo>
                  <a:cubicBezTo>
                    <a:pt x="54" y="95"/>
                    <a:pt x="59" y="94"/>
                    <a:pt x="65" y="93"/>
                  </a:cubicBezTo>
                  <a:cubicBezTo>
                    <a:pt x="90" y="84"/>
                    <a:pt x="106" y="60"/>
                    <a:pt x="98" y="36"/>
                  </a:cubicBezTo>
                  <a:cubicBezTo>
                    <a:pt x="91" y="11"/>
                    <a:pt x="71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5"/>
            <p:cNvSpPr/>
            <p:nvPr/>
          </p:nvSpPr>
          <p:spPr>
            <a:xfrm>
              <a:off x="5144525" y="2681375"/>
              <a:ext cx="3075" cy="2500"/>
            </a:xfrm>
            <a:custGeom>
              <a:avLst/>
              <a:gdLst/>
              <a:ahLst/>
              <a:cxnLst/>
              <a:rect l="l" t="t" r="r" b="b"/>
              <a:pathLst>
                <a:path w="123" h="100" extrusionOk="0">
                  <a:moveTo>
                    <a:pt x="64" y="0"/>
                  </a:moveTo>
                  <a:cubicBezTo>
                    <a:pt x="57" y="0"/>
                    <a:pt x="49" y="1"/>
                    <a:pt x="41" y="3"/>
                  </a:cubicBezTo>
                  <a:cubicBezTo>
                    <a:pt x="17" y="12"/>
                    <a:pt x="1" y="36"/>
                    <a:pt x="9" y="68"/>
                  </a:cubicBezTo>
                  <a:cubicBezTo>
                    <a:pt x="14" y="86"/>
                    <a:pt x="33" y="99"/>
                    <a:pt x="52" y="99"/>
                  </a:cubicBezTo>
                  <a:cubicBezTo>
                    <a:pt x="59" y="99"/>
                    <a:pt x="67" y="97"/>
                    <a:pt x="73" y="93"/>
                  </a:cubicBezTo>
                  <a:cubicBezTo>
                    <a:pt x="106" y="85"/>
                    <a:pt x="122" y="60"/>
                    <a:pt x="114" y="28"/>
                  </a:cubicBezTo>
                  <a:cubicBezTo>
                    <a:pt x="102" y="10"/>
                    <a:pt x="8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5"/>
            <p:cNvSpPr/>
            <p:nvPr/>
          </p:nvSpPr>
          <p:spPr>
            <a:xfrm>
              <a:off x="5146950" y="2689075"/>
              <a:ext cx="3075" cy="2500"/>
            </a:xfrm>
            <a:custGeom>
              <a:avLst/>
              <a:gdLst/>
              <a:ahLst/>
              <a:cxnLst/>
              <a:rect l="l" t="t" r="r" b="b"/>
              <a:pathLst>
                <a:path w="123" h="100" extrusionOk="0">
                  <a:moveTo>
                    <a:pt x="69" y="0"/>
                  </a:moveTo>
                  <a:cubicBezTo>
                    <a:pt x="62" y="0"/>
                    <a:pt x="56" y="1"/>
                    <a:pt x="49" y="4"/>
                  </a:cubicBezTo>
                  <a:cubicBezTo>
                    <a:pt x="17" y="12"/>
                    <a:pt x="1" y="44"/>
                    <a:pt x="9" y="68"/>
                  </a:cubicBezTo>
                  <a:cubicBezTo>
                    <a:pt x="15" y="86"/>
                    <a:pt x="29" y="99"/>
                    <a:pt x="49" y="99"/>
                  </a:cubicBezTo>
                  <a:cubicBezTo>
                    <a:pt x="56" y="99"/>
                    <a:pt x="65" y="97"/>
                    <a:pt x="74" y="93"/>
                  </a:cubicBezTo>
                  <a:cubicBezTo>
                    <a:pt x="106" y="85"/>
                    <a:pt x="122" y="60"/>
                    <a:pt x="114" y="28"/>
                  </a:cubicBezTo>
                  <a:cubicBezTo>
                    <a:pt x="108" y="10"/>
                    <a:pt x="88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55"/>
            <p:cNvSpPr/>
            <p:nvPr/>
          </p:nvSpPr>
          <p:spPr>
            <a:xfrm>
              <a:off x="5150000" y="268367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cubicBezTo>
                    <a:pt x="17" y="9"/>
                    <a:pt x="0" y="41"/>
                    <a:pt x="9" y="65"/>
                  </a:cubicBezTo>
                  <a:cubicBezTo>
                    <a:pt x="15" y="85"/>
                    <a:pt x="38" y="100"/>
                    <a:pt x="60" y="100"/>
                  </a:cubicBezTo>
                  <a:cubicBezTo>
                    <a:pt x="65" y="100"/>
                    <a:pt x="69" y="99"/>
                    <a:pt x="73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55"/>
            <p:cNvSpPr/>
            <p:nvPr/>
          </p:nvSpPr>
          <p:spPr>
            <a:xfrm>
              <a:off x="5142700" y="26862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14" y="1"/>
                  </a:moveTo>
                  <a:cubicBezTo>
                    <a:pt x="9" y="1"/>
                    <a:pt x="5" y="2"/>
                    <a:pt x="1" y="3"/>
                  </a:cubicBezTo>
                  <a:lnTo>
                    <a:pt x="25" y="100"/>
                  </a:lnTo>
                  <a:cubicBezTo>
                    <a:pt x="49" y="92"/>
                    <a:pt x="74" y="68"/>
                    <a:pt x="65" y="35"/>
                  </a:cubicBezTo>
                  <a:cubicBezTo>
                    <a:pt x="59" y="15"/>
                    <a:pt x="36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55"/>
            <p:cNvSpPr/>
            <p:nvPr/>
          </p:nvSpPr>
          <p:spPr>
            <a:xfrm>
              <a:off x="5140475" y="26785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17" y="1"/>
                  </a:moveTo>
                  <a:cubicBezTo>
                    <a:pt x="12" y="1"/>
                    <a:pt x="6" y="1"/>
                    <a:pt x="0" y="3"/>
                  </a:cubicBezTo>
                  <a:lnTo>
                    <a:pt x="25" y="100"/>
                  </a:lnTo>
                  <a:cubicBezTo>
                    <a:pt x="57" y="92"/>
                    <a:pt x="73" y="68"/>
                    <a:pt x="65" y="35"/>
                  </a:cubicBezTo>
                  <a:cubicBezTo>
                    <a:pt x="59" y="15"/>
                    <a:pt x="41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55"/>
            <p:cNvSpPr/>
            <p:nvPr/>
          </p:nvSpPr>
          <p:spPr>
            <a:xfrm>
              <a:off x="5138450" y="267085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3" y="1"/>
                  </a:moveTo>
                  <a:cubicBezTo>
                    <a:pt x="9" y="1"/>
                    <a:pt x="5" y="1"/>
                    <a:pt x="0" y="3"/>
                  </a:cubicBezTo>
                  <a:lnTo>
                    <a:pt x="25" y="100"/>
                  </a:lnTo>
                  <a:cubicBezTo>
                    <a:pt x="49" y="92"/>
                    <a:pt x="65" y="60"/>
                    <a:pt x="57" y="35"/>
                  </a:cubicBezTo>
                  <a:cubicBezTo>
                    <a:pt x="50" y="15"/>
                    <a:pt x="33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5"/>
            <p:cNvSpPr/>
            <p:nvPr/>
          </p:nvSpPr>
          <p:spPr>
            <a:xfrm>
              <a:off x="5146350" y="2663525"/>
              <a:ext cx="2450" cy="2425"/>
            </a:xfrm>
            <a:custGeom>
              <a:avLst/>
              <a:gdLst/>
              <a:ahLst/>
              <a:cxnLst/>
              <a:rect l="l" t="t" r="r" b="b"/>
              <a:pathLst>
                <a:path w="98" h="97" extrusionOk="0">
                  <a:moveTo>
                    <a:pt x="47" y="1"/>
                  </a:moveTo>
                  <a:cubicBezTo>
                    <a:pt x="42" y="1"/>
                    <a:pt x="37" y="2"/>
                    <a:pt x="33" y="4"/>
                  </a:cubicBezTo>
                  <a:cubicBezTo>
                    <a:pt x="9" y="12"/>
                    <a:pt x="0" y="36"/>
                    <a:pt x="9" y="61"/>
                  </a:cubicBezTo>
                  <a:cubicBezTo>
                    <a:pt x="21" y="85"/>
                    <a:pt x="38" y="96"/>
                    <a:pt x="56" y="96"/>
                  </a:cubicBezTo>
                  <a:cubicBezTo>
                    <a:pt x="62" y="96"/>
                    <a:pt x="68" y="95"/>
                    <a:pt x="73" y="93"/>
                  </a:cubicBezTo>
                  <a:cubicBezTo>
                    <a:pt x="90" y="85"/>
                    <a:pt x="98" y="53"/>
                    <a:pt x="90" y="28"/>
                  </a:cubicBezTo>
                  <a:cubicBezTo>
                    <a:pt x="84" y="10"/>
                    <a:pt x="64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55"/>
            <p:cNvSpPr/>
            <p:nvPr/>
          </p:nvSpPr>
          <p:spPr>
            <a:xfrm>
              <a:off x="5151225" y="26658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33" y="0"/>
                  </a:moveTo>
                  <a:cubicBezTo>
                    <a:pt x="8" y="8"/>
                    <a:pt x="0" y="41"/>
                    <a:pt x="16" y="65"/>
                  </a:cubicBezTo>
                  <a:cubicBezTo>
                    <a:pt x="22" y="83"/>
                    <a:pt x="42" y="92"/>
                    <a:pt x="58" y="92"/>
                  </a:cubicBezTo>
                  <a:cubicBezTo>
                    <a:pt x="64" y="92"/>
                    <a:pt x="69" y="91"/>
                    <a:pt x="73" y="89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55"/>
            <p:cNvSpPr/>
            <p:nvPr/>
          </p:nvSpPr>
          <p:spPr>
            <a:xfrm>
              <a:off x="5154650" y="2672925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41" y="1"/>
                  </a:moveTo>
                  <a:cubicBezTo>
                    <a:pt x="17" y="17"/>
                    <a:pt x="1" y="41"/>
                    <a:pt x="17" y="66"/>
                  </a:cubicBezTo>
                  <a:cubicBezTo>
                    <a:pt x="23" y="83"/>
                    <a:pt x="41" y="97"/>
                    <a:pt x="60" y="97"/>
                  </a:cubicBezTo>
                  <a:cubicBezTo>
                    <a:pt x="68" y="97"/>
                    <a:pt x="75" y="95"/>
                    <a:pt x="82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5"/>
            <p:cNvSpPr/>
            <p:nvPr/>
          </p:nvSpPr>
          <p:spPr>
            <a:xfrm>
              <a:off x="5149400" y="26708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16" y="19"/>
                    <a:pt x="0" y="43"/>
                    <a:pt x="16" y="68"/>
                  </a:cubicBezTo>
                  <a:cubicBezTo>
                    <a:pt x="23" y="88"/>
                    <a:pt x="46" y="102"/>
                    <a:pt x="68" y="102"/>
                  </a:cubicBezTo>
                  <a:cubicBezTo>
                    <a:pt x="72" y="102"/>
                    <a:pt x="77" y="102"/>
                    <a:pt x="81" y="100"/>
                  </a:cubicBezTo>
                  <a:cubicBezTo>
                    <a:pt x="106" y="84"/>
                    <a:pt x="114" y="60"/>
                    <a:pt x="106" y="35"/>
                  </a:cubicBezTo>
                  <a:cubicBezTo>
                    <a:pt x="92" y="15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5"/>
            <p:cNvSpPr/>
            <p:nvPr/>
          </p:nvSpPr>
          <p:spPr>
            <a:xfrm>
              <a:off x="5152625" y="26783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1" y="1"/>
                  </a:moveTo>
                  <a:cubicBezTo>
                    <a:pt x="54" y="1"/>
                    <a:pt x="47" y="2"/>
                    <a:pt x="41" y="4"/>
                  </a:cubicBezTo>
                  <a:cubicBezTo>
                    <a:pt x="9" y="20"/>
                    <a:pt x="1" y="44"/>
                    <a:pt x="9" y="69"/>
                  </a:cubicBezTo>
                  <a:cubicBezTo>
                    <a:pt x="15" y="86"/>
                    <a:pt x="33" y="100"/>
                    <a:pt x="55" y="100"/>
                  </a:cubicBezTo>
                  <a:cubicBezTo>
                    <a:pt x="64" y="100"/>
                    <a:pt x="73" y="98"/>
                    <a:pt x="82" y="93"/>
                  </a:cubicBezTo>
                  <a:cubicBezTo>
                    <a:pt x="106" y="85"/>
                    <a:pt x="114" y="52"/>
                    <a:pt x="106" y="28"/>
                  </a:cubicBezTo>
                  <a:cubicBezTo>
                    <a:pt x="100" y="10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55"/>
            <p:cNvSpPr/>
            <p:nvPr/>
          </p:nvSpPr>
          <p:spPr>
            <a:xfrm>
              <a:off x="5155675" y="2685700"/>
              <a:ext cx="3275" cy="2625"/>
            </a:xfrm>
            <a:custGeom>
              <a:avLst/>
              <a:gdLst/>
              <a:ahLst/>
              <a:cxnLst/>
              <a:rect l="l" t="t" r="r" b="b"/>
              <a:pathLst>
                <a:path w="131" h="105" extrusionOk="0">
                  <a:moveTo>
                    <a:pt x="77" y="0"/>
                  </a:moveTo>
                  <a:cubicBezTo>
                    <a:pt x="67" y="0"/>
                    <a:pt x="58" y="3"/>
                    <a:pt x="49" y="9"/>
                  </a:cubicBezTo>
                  <a:cubicBezTo>
                    <a:pt x="17" y="17"/>
                    <a:pt x="0" y="49"/>
                    <a:pt x="9" y="74"/>
                  </a:cubicBezTo>
                  <a:cubicBezTo>
                    <a:pt x="20" y="91"/>
                    <a:pt x="40" y="105"/>
                    <a:pt x="60" y="105"/>
                  </a:cubicBezTo>
                  <a:cubicBezTo>
                    <a:pt x="67" y="105"/>
                    <a:pt x="75" y="103"/>
                    <a:pt x="82" y="98"/>
                  </a:cubicBezTo>
                  <a:cubicBezTo>
                    <a:pt x="114" y="82"/>
                    <a:pt x="130" y="57"/>
                    <a:pt x="122" y="25"/>
                  </a:cubicBezTo>
                  <a:cubicBezTo>
                    <a:pt x="112" y="9"/>
                    <a:pt x="94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55"/>
            <p:cNvSpPr/>
            <p:nvPr/>
          </p:nvSpPr>
          <p:spPr>
            <a:xfrm>
              <a:off x="5158100" y="268022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41" y="1"/>
                  </a:moveTo>
                  <a:cubicBezTo>
                    <a:pt x="17" y="9"/>
                    <a:pt x="1" y="41"/>
                    <a:pt x="17" y="66"/>
                  </a:cubicBezTo>
                  <a:cubicBezTo>
                    <a:pt x="23" y="84"/>
                    <a:pt x="43" y="93"/>
                    <a:pt x="66" y="93"/>
                  </a:cubicBezTo>
                  <a:cubicBezTo>
                    <a:pt x="74" y="93"/>
                    <a:pt x="82" y="92"/>
                    <a:pt x="90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55"/>
            <p:cNvSpPr/>
            <p:nvPr/>
          </p:nvSpPr>
          <p:spPr>
            <a:xfrm>
              <a:off x="5151000" y="2683600"/>
              <a:ext cx="2075" cy="2525"/>
            </a:xfrm>
            <a:custGeom>
              <a:avLst/>
              <a:gdLst/>
              <a:ahLst/>
              <a:cxnLst/>
              <a:rect l="l" t="t" r="r" b="b"/>
              <a:pathLst>
                <a:path w="83" h="101" extrusionOk="0">
                  <a:moveTo>
                    <a:pt x="20" y="1"/>
                  </a:moveTo>
                  <a:cubicBezTo>
                    <a:pt x="14" y="1"/>
                    <a:pt x="7" y="2"/>
                    <a:pt x="1" y="4"/>
                  </a:cubicBezTo>
                  <a:lnTo>
                    <a:pt x="33" y="101"/>
                  </a:lnTo>
                  <a:cubicBezTo>
                    <a:pt x="66" y="85"/>
                    <a:pt x="82" y="52"/>
                    <a:pt x="74" y="28"/>
                  </a:cubicBezTo>
                  <a:cubicBezTo>
                    <a:pt x="62" y="10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5"/>
            <p:cNvSpPr/>
            <p:nvPr/>
          </p:nvSpPr>
          <p:spPr>
            <a:xfrm>
              <a:off x="5148175" y="26761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20" y="1"/>
                  </a:moveTo>
                  <a:cubicBezTo>
                    <a:pt x="13" y="1"/>
                    <a:pt x="7" y="2"/>
                    <a:pt x="0" y="4"/>
                  </a:cubicBezTo>
                  <a:lnTo>
                    <a:pt x="41" y="101"/>
                  </a:lnTo>
                  <a:cubicBezTo>
                    <a:pt x="65" y="85"/>
                    <a:pt x="73" y="60"/>
                    <a:pt x="65" y="28"/>
                  </a:cubicBezTo>
                  <a:cubicBezTo>
                    <a:pt x="59" y="10"/>
                    <a:pt x="39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55"/>
            <p:cNvSpPr/>
            <p:nvPr/>
          </p:nvSpPr>
          <p:spPr>
            <a:xfrm>
              <a:off x="5145325" y="26686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8" y="1"/>
                  </a:moveTo>
                  <a:cubicBezTo>
                    <a:pt x="12" y="1"/>
                    <a:pt x="7" y="2"/>
                    <a:pt x="1" y="4"/>
                  </a:cubicBezTo>
                  <a:lnTo>
                    <a:pt x="41" y="93"/>
                  </a:lnTo>
                  <a:cubicBezTo>
                    <a:pt x="66" y="85"/>
                    <a:pt x="74" y="60"/>
                    <a:pt x="66" y="36"/>
                  </a:cubicBezTo>
                  <a:cubicBezTo>
                    <a:pt x="53" y="11"/>
                    <a:pt x="36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55"/>
            <p:cNvSpPr/>
            <p:nvPr/>
          </p:nvSpPr>
          <p:spPr>
            <a:xfrm>
              <a:off x="5157500" y="26622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25" y="0"/>
                  </a:moveTo>
                  <a:cubicBezTo>
                    <a:pt x="0" y="16"/>
                    <a:pt x="0" y="49"/>
                    <a:pt x="17" y="65"/>
                  </a:cubicBezTo>
                  <a:cubicBezTo>
                    <a:pt x="23" y="83"/>
                    <a:pt x="42" y="92"/>
                    <a:pt x="62" y="92"/>
                  </a:cubicBezTo>
                  <a:cubicBezTo>
                    <a:pt x="69" y="92"/>
                    <a:pt x="75" y="91"/>
                    <a:pt x="81" y="89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5"/>
            <p:cNvSpPr/>
            <p:nvPr/>
          </p:nvSpPr>
          <p:spPr>
            <a:xfrm>
              <a:off x="5161750" y="2668875"/>
              <a:ext cx="2250" cy="2350"/>
            </a:xfrm>
            <a:custGeom>
              <a:avLst/>
              <a:gdLst/>
              <a:ahLst/>
              <a:cxnLst/>
              <a:rect l="l" t="t" r="r" b="b"/>
              <a:pathLst>
                <a:path w="90" h="94" extrusionOk="0">
                  <a:moveTo>
                    <a:pt x="33" y="1"/>
                  </a:moveTo>
                  <a:cubicBezTo>
                    <a:pt x="9" y="17"/>
                    <a:pt x="1" y="49"/>
                    <a:pt x="17" y="74"/>
                  </a:cubicBezTo>
                  <a:cubicBezTo>
                    <a:pt x="26" y="87"/>
                    <a:pt x="40" y="93"/>
                    <a:pt x="54" y="93"/>
                  </a:cubicBezTo>
                  <a:cubicBezTo>
                    <a:pt x="66" y="93"/>
                    <a:pt x="79" y="89"/>
                    <a:pt x="90" y="8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5"/>
            <p:cNvSpPr/>
            <p:nvPr/>
          </p:nvSpPr>
          <p:spPr>
            <a:xfrm>
              <a:off x="5156275" y="26674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9" y="1"/>
                  </a:moveTo>
                  <a:cubicBezTo>
                    <a:pt x="50" y="1"/>
                    <a:pt x="42" y="3"/>
                    <a:pt x="33" y="9"/>
                  </a:cubicBezTo>
                  <a:cubicBezTo>
                    <a:pt x="9" y="17"/>
                    <a:pt x="1" y="50"/>
                    <a:pt x="17" y="74"/>
                  </a:cubicBezTo>
                  <a:cubicBezTo>
                    <a:pt x="27" y="90"/>
                    <a:pt x="41" y="99"/>
                    <a:pt x="56" y="99"/>
                  </a:cubicBezTo>
                  <a:cubicBezTo>
                    <a:pt x="65" y="99"/>
                    <a:pt x="73" y="96"/>
                    <a:pt x="82" y="90"/>
                  </a:cubicBezTo>
                  <a:cubicBezTo>
                    <a:pt x="106" y="82"/>
                    <a:pt x="114" y="50"/>
                    <a:pt x="98" y="25"/>
                  </a:cubicBezTo>
                  <a:cubicBezTo>
                    <a:pt x="88" y="10"/>
                    <a:pt x="74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5"/>
            <p:cNvSpPr/>
            <p:nvPr/>
          </p:nvSpPr>
          <p:spPr>
            <a:xfrm>
              <a:off x="5160325" y="2674425"/>
              <a:ext cx="3075" cy="2600"/>
            </a:xfrm>
            <a:custGeom>
              <a:avLst/>
              <a:gdLst/>
              <a:ahLst/>
              <a:cxnLst/>
              <a:rect l="l" t="t" r="r" b="b"/>
              <a:pathLst>
                <a:path w="123" h="104" extrusionOk="0">
                  <a:moveTo>
                    <a:pt x="62" y="1"/>
                  </a:moveTo>
                  <a:cubicBezTo>
                    <a:pt x="52" y="1"/>
                    <a:pt x="42" y="3"/>
                    <a:pt x="33" y="6"/>
                  </a:cubicBezTo>
                  <a:cubicBezTo>
                    <a:pt x="9" y="22"/>
                    <a:pt x="1" y="54"/>
                    <a:pt x="9" y="79"/>
                  </a:cubicBezTo>
                  <a:cubicBezTo>
                    <a:pt x="20" y="94"/>
                    <a:pt x="37" y="103"/>
                    <a:pt x="54" y="103"/>
                  </a:cubicBezTo>
                  <a:cubicBezTo>
                    <a:pt x="64" y="103"/>
                    <a:pt x="73" y="101"/>
                    <a:pt x="82" y="95"/>
                  </a:cubicBezTo>
                  <a:cubicBezTo>
                    <a:pt x="114" y="79"/>
                    <a:pt x="123" y="46"/>
                    <a:pt x="106" y="22"/>
                  </a:cubicBezTo>
                  <a:cubicBezTo>
                    <a:pt x="96" y="7"/>
                    <a:pt x="7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5"/>
            <p:cNvSpPr/>
            <p:nvPr/>
          </p:nvSpPr>
          <p:spPr>
            <a:xfrm>
              <a:off x="5164175" y="2681425"/>
              <a:ext cx="3275" cy="2550"/>
            </a:xfrm>
            <a:custGeom>
              <a:avLst/>
              <a:gdLst/>
              <a:ahLst/>
              <a:cxnLst/>
              <a:rect l="l" t="t" r="r" b="b"/>
              <a:pathLst>
                <a:path w="131" h="102" extrusionOk="0">
                  <a:moveTo>
                    <a:pt x="78" y="1"/>
                  </a:moveTo>
                  <a:cubicBezTo>
                    <a:pt x="66" y="1"/>
                    <a:pt x="54" y="3"/>
                    <a:pt x="42" y="10"/>
                  </a:cubicBezTo>
                  <a:cubicBezTo>
                    <a:pt x="17" y="26"/>
                    <a:pt x="1" y="58"/>
                    <a:pt x="17" y="83"/>
                  </a:cubicBezTo>
                  <a:cubicBezTo>
                    <a:pt x="22" y="96"/>
                    <a:pt x="36" y="102"/>
                    <a:pt x="52" y="102"/>
                  </a:cubicBezTo>
                  <a:cubicBezTo>
                    <a:pt x="65" y="102"/>
                    <a:pt x="79" y="98"/>
                    <a:pt x="90" y="91"/>
                  </a:cubicBezTo>
                  <a:cubicBezTo>
                    <a:pt x="123" y="83"/>
                    <a:pt x="131" y="42"/>
                    <a:pt x="123" y="18"/>
                  </a:cubicBezTo>
                  <a:cubicBezTo>
                    <a:pt x="113" y="8"/>
                    <a:pt x="96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5"/>
            <p:cNvSpPr/>
            <p:nvPr/>
          </p:nvSpPr>
          <p:spPr>
            <a:xfrm>
              <a:off x="5166000" y="2675575"/>
              <a:ext cx="2475" cy="2425"/>
            </a:xfrm>
            <a:custGeom>
              <a:avLst/>
              <a:gdLst/>
              <a:ahLst/>
              <a:cxnLst/>
              <a:rect l="l" t="t" r="r" b="b"/>
              <a:pathLst>
                <a:path w="99" h="97" extrusionOk="0">
                  <a:moveTo>
                    <a:pt x="41" y="0"/>
                  </a:moveTo>
                  <a:cubicBezTo>
                    <a:pt x="17" y="17"/>
                    <a:pt x="1" y="49"/>
                    <a:pt x="17" y="73"/>
                  </a:cubicBezTo>
                  <a:cubicBezTo>
                    <a:pt x="27" y="87"/>
                    <a:pt x="41" y="96"/>
                    <a:pt x="59" y="96"/>
                  </a:cubicBezTo>
                  <a:cubicBezTo>
                    <a:pt x="71" y="96"/>
                    <a:pt x="85" y="92"/>
                    <a:pt x="98" y="81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55"/>
            <p:cNvSpPr/>
            <p:nvPr/>
          </p:nvSpPr>
          <p:spPr>
            <a:xfrm>
              <a:off x="5159125" y="2680025"/>
              <a:ext cx="2250" cy="2450"/>
            </a:xfrm>
            <a:custGeom>
              <a:avLst/>
              <a:gdLst/>
              <a:ahLst/>
              <a:cxnLst/>
              <a:rect l="l" t="t" r="r" b="b"/>
              <a:pathLst>
                <a:path w="90" h="98" extrusionOk="0">
                  <a:moveTo>
                    <a:pt x="34" y="0"/>
                  </a:moveTo>
                  <a:cubicBezTo>
                    <a:pt x="23" y="0"/>
                    <a:pt x="12" y="3"/>
                    <a:pt x="0" y="9"/>
                  </a:cubicBezTo>
                  <a:lnTo>
                    <a:pt x="49" y="98"/>
                  </a:lnTo>
                  <a:cubicBezTo>
                    <a:pt x="73" y="82"/>
                    <a:pt x="89" y="49"/>
                    <a:pt x="73" y="25"/>
                  </a:cubicBezTo>
                  <a:cubicBezTo>
                    <a:pt x="68" y="9"/>
                    <a:pt x="53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5"/>
            <p:cNvSpPr/>
            <p:nvPr/>
          </p:nvSpPr>
          <p:spPr>
            <a:xfrm>
              <a:off x="5155675" y="2672850"/>
              <a:ext cx="1850" cy="2350"/>
            </a:xfrm>
            <a:custGeom>
              <a:avLst/>
              <a:gdLst/>
              <a:ahLst/>
              <a:cxnLst/>
              <a:rect l="l" t="t" r="r" b="b"/>
              <a:pathLst>
                <a:path w="74" h="94" extrusionOk="0">
                  <a:moveTo>
                    <a:pt x="19" y="1"/>
                  </a:moveTo>
                  <a:cubicBezTo>
                    <a:pt x="13" y="1"/>
                    <a:pt x="7" y="2"/>
                    <a:pt x="0" y="4"/>
                  </a:cubicBezTo>
                  <a:lnTo>
                    <a:pt x="41" y="93"/>
                  </a:lnTo>
                  <a:cubicBezTo>
                    <a:pt x="65" y="85"/>
                    <a:pt x="73" y="53"/>
                    <a:pt x="65" y="28"/>
                  </a:cubicBezTo>
                  <a:cubicBezTo>
                    <a:pt x="53" y="10"/>
                    <a:pt x="36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55"/>
            <p:cNvSpPr/>
            <p:nvPr/>
          </p:nvSpPr>
          <p:spPr>
            <a:xfrm>
              <a:off x="5152025" y="26657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8" y="0"/>
                  </a:moveTo>
                  <a:cubicBezTo>
                    <a:pt x="13" y="0"/>
                    <a:pt x="7" y="1"/>
                    <a:pt x="1" y="3"/>
                  </a:cubicBezTo>
                  <a:lnTo>
                    <a:pt x="41" y="92"/>
                  </a:lnTo>
                  <a:cubicBezTo>
                    <a:pt x="65" y="84"/>
                    <a:pt x="73" y="52"/>
                    <a:pt x="57" y="27"/>
                  </a:cubicBezTo>
                  <a:cubicBezTo>
                    <a:pt x="51" y="9"/>
                    <a:pt x="36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55"/>
            <p:cNvSpPr/>
            <p:nvPr/>
          </p:nvSpPr>
          <p:spPr>
            <a:xfrm>
              <a:off x="5168250" y="2664025"/>
              <a:ext cx="2250" cy="2300"/>
            </a:xfrm>
            <a:custGeom>
              <a:avLst/>
              <a:gdLst/>
              <a:ahLst/>
              <a:cxnLst/>
              <a:rect l="l" t="t" r="r" b="b"/>
              <a:pathLst>
                <a:path w="90" h="92" extrusionOk="0">
                  <a:moveTo>
                    <a:pt x="24" y="0"/>
                  </a:moveTo>
                  <a:cubicBezTo>
                    <a:pt x="8" y="16"/>
                    <a:pt x="0" y="49"/>
                    <a:pt x="16" y="73"/>
                  </a:cubicBezTo>
                  <a:cubicBezTo>
                    <a:pt x="29" y="85"/>
                    <a:pt x="43" y="91"/>
                    <a:pt x="56" y="91"/>
                  </a:cubicBezTo>
                  <a:cubicBezTo>
                    <a:pt x="69" y="91"/>
                    <a:pt x="81" y="85"/>
                    <a:pt x="89" y="73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5"/>
            <p:cNvSpPr/>
            <p:nvPr/>
          </p:nvSpPr>
          <p:spPr>
            <a:xfrm>
              <a:off x="5162775" y="26631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8" y="1"/>
                  </a:moveTo>
                  <a:cubicBezTo>
                    <a:pt x="39" y="1"/>
                    <a:pt x="31" y="4"/>
                    <a:pt x="25" y="10"/>
                  </a:cubicBezTo>
                  <a:cubicBezTo>
                    <a:pt x="0" y="26"/>
                    <a:pt x="0" y="58"/>
                    <a:pt x="16" y="75"/>
                  </a:cubicBezTo>
                  <a:cubicBezTo>
                    <a:pt x="27" y="90"/>
                    <a:pt x="44" y="99"/>
                    <a:pt x="59" y="99"/>
                  </a:cubicBezTo>
                  <a:cubicBezTo>
                    <a:pt x="68" y="99"/>
                    <a:pt x="76" y="97"/>
                    <a:pt x="81" y="91"/>
                  </a:cubicBezTo>
                  <a:cubicBezTo>
                    <a:pt x="106" y="75"/>
                    <a:pt x="106" y="42"/>
                    <a:pt x="89" y="18"/>
                  </a:cubicBezTo>
                  <a:cubicBezTo>
                    <a:pt x="79" y="8"/>
                    <a:pt x="63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55"/>
            <p:cNvSpPr/>
            <p:nvPr/>
          </p:nvSpPr>
          <p:spPr>
            <a:xfrm>
              <a:off x="5167625" y="26696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1" y="1"/>
                  </a:moveTo>
                  <a:cubicBezTo>
                    <a:pt x="49" y="1"/>
                    <a:pt x="36" y="5"/>
                    <a:pt x="25" y="12"/>
                  </a:cubicBezTo>
                  <a:cubicBezTo>
                    <a:pt x="1" y="28"/>
                    <a:pt x="1" y="61"/>
                    <a:pt x="17" y="85"/>
                  </a:cubicBezTo>
                  <a:cubicBezTo>
                    <a:pt x="27" y="95"/>
                    <a:pt x="43" y="102"/>
                    <a:pt x="60" y="102"/>
                  </a:cubicBezTo>
                  <a:cubicBezTo>
                    <a:pt x="70" y="102"/>
                    <a:pt x="81" y="100"/>
                    <a:pt x="90" y="93"/>
                  </a:cubicBezTo>
                  <a:cubicBezTo>
                    <a:pt x="114" y="69"/>
                    <a:pt x="114" y="37"/>
                    <a:pt x="98" y="20"/>
                  </a:cubicBezTo>
                  <a:cubicBezTo>
                    <a:pt x="89" y="7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55"/>
            <p:cNvSpPr/>
            <p:nvPr/>
          </p:nvSpPr>
          <p:spPr>
            <a:xfrm>
              <a:off x="5172300" y="2675900"/>
              <a:ext cx="3250" cy="2775"/>
            </a:xfrm>
            <a:custGeom>
              <a:avLst/>
              <a:gdLst/>
              <a:ahLst/>
              <a:cxnLst/>
              <a:rect l="l" t="t" r="r" b="b"/>
              <a:pathLst>
                <a:path w="130" h="111" extrusionOk="0">
                  <a:moveTo>
                    <a:pt x="75" y="0"/>
                  </a:moveTo>
                  <a:cubicBezTo>
                    <a:pt x="62" y="0"/>
                    <a:pt x="47" y="4"/>
                    <a:pt x="33" y="12"/>
                  </a:cubicBezTo>
                  <a:cubicBezTo>
                    <a:pt x="8" y="36"/>
                    <a:pt x="0" y="68"/>
                    <a:pt x="16" y="93"/>
                  </a:cubicBezTo>
                  <a:cubicBezTo>
                    <a:pt x="25" y="105"/>
                    <a:pt x="39" y="111"/>
                    <a:pt x="54" y="111"/>
                  </a:cubicBezTo>
                  <a:cubicBezTo>
                    <a:pt x="69" y="111"/>
                    <a:pt x="85" y="105"/>
                    <a:pt x="98" y="93"/>
                  </a:cubicBezTo>
                  <a:cubicBezTo>
                    <a:pt x="122" y="76"/>
                    <a:pt x="130" y="36"/>
                    <a:pt x="114" y="20"/>
                  </a:cubicBezTo>
                  <a:cubicBezTo>
                    <a:pt x="105" y="6"/>
                    <a:pt x="91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55"/>
            <p:cNvSpPr/>
            <p:nvPr/>
          </p:nvSpPr>
          <p:spPr>
            <a:xfrm>
              <a:off x="5173500" y="2670100"/>
              <a:ext cx="2275" cy="2300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25" y="0"/>
                  </a:moveTo>
                  <a:cubicBezTo>
                    <a:pt x="1" y="17"/>
                    <a:pt x="1" y="57"/>
                    <a:pt x="17" y="73"/>
                  </a:cubicBezTo>
                  <a:cubicBezTo>
                    <a:pt x="25" y="86"/>
                    <a:pt x="37" y="92"/>
                    <a:pt x="51" y="92"/>
                  </a:cubicBezTo>
                  <a:cubicBezTo>
                    <a:pt x="64" y="92"/>
                    <a:pt x="78" y="86"/>
                    <a:pt x="90" y="73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55"/>
            <p:cNvSpPr/>
            <p:nvPr/>
          </p:nvSpPr>
          <p:spPr>
            <a:xfrm>
              <a:off x="5167025" y="26753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31" y="0"/>
                  </a:moveTo>
                  <a:cubicBezTo>
                    <a:pt x="20" y="0"/>
                    <a:pt x="10" y="3"/>
                    <a:pt x="0" y="9"/>
                  </a:cubicBezTo>
                  <a:lnTo>
                    <a:pt x="57" y="90"/>
                  </a:lnTo>
                  <a:cubicBezTo>
                    <a:pt x="82" y="74"/>
                    <a:pt x="90" y="42"/>
                    <a:pt x="73" y="17"/>
                  </a:cubicBezTo>
                  <a:cubicBezTo>
                    <a:pt x="63" y="7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55"/>
            <p:cNvSpPr/>
            <p:nvPr/>
          </p:nvSpPr>
          <p:spPr>
            <a:xfrm>
              <a:off x="5162575" y="266867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6" y="0"/>
                  </a:moveTo>
                  <a:cubicBezTo>
                    <a:pt x="17" y="0"/>
                    <a:pt x="9" y="3"/>
                    <a:pt x="0" y="9"/>
                  </a:cubicBezTo>
                  <a:lnTo>
                    <a:pt x="57" y="90"/>
                  </a:lnTo>
                  <a:cubicBezTo>
                    <a:pt x="81" y="82"/>
                    <a:pt x="81" y="49"/>
                    <a:pt x="65" y="25"/>
                  </a:cubicBezTo>
                  <a:cubicBezTo>
                    <a:pt x="55" y="9"/>
                    <a:pt x="41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55"/>
            <p:cNvSpPr/>
            <p:nvPr/>
          </p:nvSpPr>
          <p:spPr>
            <a:xfrm>
              <a:off x="5158100" y="26621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15" y="0"/>
                  </a:moveTo>
                  <a:cubicBezTo>
                    <a:pt x="10" y="0"/>
                    <a:pt x="5" y="1"/>
                    <a:pt x="1" y="3"/>
                  </a:cubicBezTo>
                  <a:lnTo>
                    <a:pt x="57" y="92"/>
                  </a:lnTo>
                  <a:cubicBezTo>
                    <a:pt x="74" y="76"/>
                    <a:pt x="82" y="44"/>
                    <a:pt x="66" y="28"/>
                  </a:cubicBezTo>
                  <a:cubicBezTo>
                    <a:pt x="53" y="9"/>
                    <a:pt x="32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55"/>
            <p:cNvSpPr/>
            <p:nvPr/>
          </p:nvSpPr>
          <p:spPr>
            <a:xfrm>
              <a:off x="5174125" y="2669650"/>
              <a:ext cx="2450" cy="2300"/>
            </a:xfrm>
            <a:custGeom>
              <a:avLst/>
              <a:gdLst/>
              <a:ahLst/>
              <a:cxnLst/>
              <a:rect l="l" t="t" r="r" b="b"/>
              <a:pathLst>
                <a:path w="98" h="92" extrusionOk="0">
                  <a:moveTo>
                    <a:pt x="41" y="0"/>
                  </a:moveTo>
                  <a:cubicBezTo>
                    <a:pt x="27" y="0"/>
                    <a:pt x="12" y="6"/>
                    <a:pt x="0" y="18"/>
                  </a:cubicBezTo>
                  <a:lnTo>
                    <a:pt x="65" y="91"/>
                  </a:lnTo>
                  <a:cubicBezTo>
                    <a:pt x="89" y="67"/>
                    <a:pt x="98" y="35"/>
                    <a:pt x="81" y="18"/>
                  </a:cubicBezTo>
                  <a:cubicBezTo>
                    <a:pt x="69" y="6"/>
                    <a:pt x="55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55"/>
            <p:cNvSpPr/>
            <p:nvPr/>
          </p:nvSpPr>
          <p:spPr>
            <a:xfrm>
              <a:off x="5168850" y="2663725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33" y="1"/>
                  </a:moveTo>
                  <a:cubicBezTo>
                    <a:pt x="22" y="1"/>
                    <a:pt x="11" y="5"/>
                    <a:pt x="0" y="12"/>
                  </a:cubicBezTo>
                  <a:lnTo>
                    <a:pt x="65" y="85"/>
                  </a:lnTo>
                  <a:cubicBezTo>
                    <a:pt x="90" y="69"/>
                    <a:pt x="90" y="36"/>
                    <a:pt x="73" y="20"/>
                  </a:cubicBezTo>
                  <a:cubicBezTo>
                    <a:pt x="60" y="7"/>
                    <a:pt x="47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55"/>
            <p:cNvSpPr/>
            <p:nvPr/>
          </p:nvSpPr>
          <p:spPr>
            <a:xfrm>
              <a:off x="5174325" y="2663525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62" y="1"/>
                  </a:moveTo>
                  <a:cubicBezTo>
                    <a:pt x="47" y="1"/>
                    <a:pt x="34" y="7"/>
                    <a:pt x="25" y="20"/>
                  </a:cubicBezTo>
                  <a:cubicBezTo>
                    <a:pt x="0" y="44"/>
                    <a:pt x="0" y="77"/>
                    <a:pt x="17" y="93"/>
                  </a:cubicBezTo>
                  <a:cubicBezTo>
                    <a:pt x="29" y="101"/>
                    <a:pt x="43" y="105"/>
                    <a:pt x="56" y="105"/>
                  </a:cubicBezTo>
                  <a:cubicBezTo>
                    <a:pt x="69" y="105"/>
                    <a:pt x="81" y="101"/>
                    <a:pt x="90" y="93"/>
                  </a:cubicBezTo>
                  <a:cubicBezTo>
                    <a:pt x="114" y="69"/>
                    <a:pt x="114" y="36"/>
                    <a:pt x="98" y="12"/>
                  </a:cubicBezTo>
                  <a:cubicBezTo>
                    <a:pt x="87" y="5"/>
                    <a:pt x="7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55"/>
            <p:cNvSpPr/>
            <p:nvPr/>
          </p:nvSpPr>
          <p:spPr>
            <a:xfrm>
              <a:off x="4978925" y="2446675"/>
              <a:ext cx="1650" cy="2500"/>
            </a:xfrm>
            <a:custGeom>
              <a:avLst/>
              <a:gdLst/>
              <a:ahLst/>
              <a:cxnLst/>
              <a:rect l="l" t="t" r="r" b="b"/>
              <a:pathLst>
                <a:path w="66" h="100" extrusionOk="0">
                  <a:moveTo>
                    <a:pt x="53" y="1"/>
                  </a:moveTo>
                  <a:cubicBezTo>
                    <a:pt x="33" y="1"/>
                    <a:pt x="15" y="15"/>
                    <a:pt x="9" y="35"/>
                  </a:cubicBezTo>
                  <a:cubicBezTo>
                    <a:pt x="0" y="59"/>
                    <a:pt x="17" y="84"/>
                    <a:pt x="41" y="100"/>
                  </a:cubicBezTo>
                  <a:lnTo>
                    <a:pt x="65" y="3"/>
                  </a:ln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55"/>
            <p:cNvSpPr/>
            <p:nvPr/>
          </p:nvSpPr>
          <p:spPr>
            <a:xfrm>
              <a:off x="4981350" y="24389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60" y="0"/>
                  </a:moveTo>
                  <a:cubicBezTo>
                    <a:pt x="39" y="0"/>
                    <a:pt x="16" y="15"/>
                    <a:pt x="9" y="35"/>
                  </a:cubicBezTo>
                  <a:cubicBezTo>
                    <a:pt x="1" y="59"/>
                    <a:pt x="17" y="92"/>
                    <a:pt x="41" y="100"/>
                  </a:cubicBezTo>
                  <a:lnTo>
                    <a:pt x="74" y="3"/>
                  </a:ln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5"/>
            <p:cNvSpPr/>
            <p:nvPr/>
          </p:nvSpPr>
          <p:spPr>
            <a:xfrm>
              <a:off x="4983800" y="2431375"/>
              <a:ext cx="1850" cy="2400"/>
            </a:xfrm>
            <a:custGeom>
              <a:avLst/>
              <a:gdLst/>
              <a:ahLst/>
              <a:cxnLst/>
              <a:rect l="l" t="t" r="r" b="b"/>
              <a:pathLst>
                <a:path w="74" h="96" extrusionOk="0">
                  <a:moveTo>
                    <a:pt x="52" y="0"/>
                  </a:moveTo>
                  <a:cubicBezTo>
                    <a:pt x="33" y="0"/>
                    <a:pt x="14" y="15"/>
                    <a:pt x="8" y="39"/>
                  </a:cubicBezTo>
                  <a:cubicBezTo>
                    <a:pt x="0" y="63"/>
                    <a:pt x="16" y="88"/>
                    <a:pt x="41" y="96"/>
                  </a:cubicBezTo>
                  <a:lnTo>
                    <a:pt x="73" y="7"/>
                  </a:lnTo>
                  <a:cubicBezTo>
                    <a:pt x="67" y="2"/>
                    <a:pt x="59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55"/>
            <p:cNvSpPr/>
            <p:nvPr/>
          </p:nvSpPr>
          <p:spPr>
            <a:xfrm>
              <a:off x="4978525" y="24339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60"/>
                    <a:pt x="16" y="92"/>
                    <a:pt x="41" y="100"/>
                  </a:cubicBezTo>
                  <a:cubicBezTo>
                    <a:pt x="45" y="102"/>
                    <a:pt x="50" y="102"/>
                    <a:pt x="54" y="102"/>
                  </a:cubicBezTo>
                  <a:cubicBezTo>
                    <a:pt x="76" y="102"/>
                    <a:pt x="99" y="88"/>
                    <a:pt x="106" y="68"/>
                  </a:cubicBezTo>
                  <a:cubicBezTo>
                    <a:pt x="114" y="43"/>
                    <a:pt x="98" y="11"/>
                    <a:pt x="73" y="3"/>
                  </a:cubicBezTo>
                  <a:cubicBezTo>
                    <a:pt x="67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55"/>
            <p:cNvSpPr/>
            <p:nvPr/>
          </p:nvSpPr>
          <p:spPr>
            <a:xfrm>
              <a:off x="4976300" y="2441600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3" y="1"/>
                  </a:moveTo>
                  <a:cubicBezTo>
                    <a:pt x="33" y="1"/>
                    <a:pt x="15" y="17"/>
                    <a:pt x="8" y="43"/>
                  </a:cubicBezTo>
                  <a:cubicBezTo>
                    <a:pt x="0" y="68"/>
                    <a:pt x="8" y="92"/>
                    <a:pt x="41" y="100"/>
                  </a:cubicBezTo>
                  <a:cubicBezTo>
                    <a:pt x="45" y="102"/>
                    <a:pt x="49" y="102"/>
                    <a:pt x="53" y="102"/>
                  </a:cubicBezTo>
                  <a:cubicBezTo>
                    <a:pt x="73" y="102"/>
                    <a:pt x="91" y="88"/>
                    <a:pt x="97" y="68"/>
                  </a:cubicBezTo>
                  <a:cubicBezTo>
                    <a:pt x="105" y="43"/>
                    <a:pt x="89" y="11"/>
                    <a:pt x="65" y="3"/>
                  </a:cubicBezTo>
                  <a:cubicBezTo>
                    <a:pt x="61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55"/>
            <p:cNvSpPr/>
            <p:nvPr/>
          </p:nvSpPr>
          <p:spPr>
            <a:xfrm>
              <a:off x="4989050" y="2428925"/>
              <a:ext cx="3075" cy="2500"/>
            </a:xfrm>
            <a:custGeom>
              <a:avLst/>
              <a:gdLst/>
              <a:ahLst/>
              <a:cxnLst/>
              <a:rect l="l" t="t" r="r" b="b"/>
              <a:pathLst>
                <a:path w="123" h="100" extrusionOk="0">
                  <a:moveTo>
                    <a:pt x="57" y="1"/>
                  </a:moveTo>
                  <a:cubicBezTo>
                    <a:pt x="37" y="1"/>
                    <a:pt x="23" y="14"/>
                    <a:pt x="17" y="32"/>
                  </a:cubicBezTo>
                  <a:cubicBezTo>
                    <a:pt x="1" y="56"/>
                    <a:pt x="17" y="88"/>
                    <a:pt x="50" y="96"/>
                  </a:cubicBezTo>
                  <a:cubicBezTo>
                    <a:pt x="56" y="98"/>
                    <a:pt x="62" y="100"/>
                    <a:pt x="69" y="100"/>
                  </a:cubicBezTo>
                  <a:cubicBezTo>
                    <a:pt x="89" y="100"/>
                    <a:pt x="108" y="90"/>
                    <a:pt x="114" y="72"/>
                  </a:cubicBezTo>
                  <a:cubicBezTo>
                    <a:pt x="122" y="40"/>
                    <a:pt x="106" y="15"/>
                    <a:pt x="82" y="7"/>
                  </a:cubicBezTo>
                  <a:cubicBezTo>
                    <a:pt x="73" y="3"/>
                    <a:pt x="64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55"/>
            <p:cNvSpPr/>
            <p:nvPr/>
          </p:nvSpPr>
          <p:spPr>
            <a:xfrm>
              <a:off x="4991700" y="24343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59" y="0"/>
                  </a:moveTo>
                  <a:cubicBezTo>
                    <a:pt x="37" y="0"/>
                    <a:pt x="21" y="9"/>
                    <a:pt x="8" y="27"/>
                  </a:cubicBezTo>
                  <a:cubicBezTo>
                    <a:pt x="0" y="60"/>
                    <a:pt x="16" y="84"/>
                    <a:pt x="41" y="92"/>
                  </a:cubicBezTo>
                  <a:lnTo>
                    <a:pt x="81" y="3"/>
                  </a:lnTo>
                  <a:cubicBezTo>
                    <a:pt x="73" y="1"/>
                    <a:pt x="6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55"/>
            <p:cNvSpPr/>
            <p:nvPr/>
          </p:nvSpPr>
          <p:spPr>
            <a:xfrm>
              <a:off x="4988850" y="24418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6" y="0"/>
                  </a:moveTo>
                  <a:cubicBezTo>
                    <a:pt x="38" y="0"/>
                    <a:pt x="21" y="9"/>
                    <a:pt x="9" y="27"/>
                  </a:cubicBezTo>
                  <a:cubicBezTo>
                    <a:pt x="1" y="60"/>
                    <a:pt x="17" y="84"/>
                    <a:pt x="41" y="92"/>
                  </a:cubicBezTo>
                  <a:lnTo>
                    <a:pt x="74" y="3"/>
                  </a:lnTo>
                  <a:cubicBezTo>
                    <a:pt x="68" y="1"/>
                    <a:pt x="6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55"/>
            <p:cNvSpPr/>
            <p:nvPr/>
          </p:nvSpPr>
          <p:spPr>
            <a:xfrm>
              <a:off x="4986425" y="24365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38" y="0"/>
                    <a:pt x="15" y="15"/>
                    <a:pt x="9" y="35"/>
                  </a:cubicBezTo>
                  <a:cubicBezTo>
                    <a:pt x="0" y="59"/>
                    <a:pt x="17" y="91"/>
                    <a:pt x="41" y="100"/>
                  </a:cubicBezTo>
                  <a:cubicBezTo>
                    <a:pt x="45" y="101"/>
                    <a:pt x="50" y="102"/>
                    <a:pt x="55" y="102"/>
                  </a:cubicBezTo>
                  <a:cubicBezTo>
                    <a:pt x="76" y="102"/>
                    <a:pt x="99" y="87"/>
                    <a:pt x="106" y="67"/>
                  </a:cubicBezTo>
                  <a:cubicBezTo>
                    <a:pt x="114" y="43"/>
                    <a:pt x="106" y="10"/>
                    <a:pt x="73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55"/>
            <p:cNvSpPr/>
            <p:nvPr/>
          </p:nvSpPr>
          <p:spPr>
            <a:xfrm>
              <a:off x="4983800" y="2444225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5" y="0"/>
                  </a:moveTo>
                  <a:cubicBezTo>
                    <a:pt x="35" y="0"/>
                    <a:pt x="14" y="11"/>
                    <a:pt x="8" y="36"/>
                  </a:cubicBezTo>
                  <a:cubicBezTo>
                    <a:pt x="0" y="60"/>
                    <a:pt x="8" y="84"/>
                    <a:pt x="41" y="93"/>
                  </a:cubicBezTo>
                  <a:cubicBezTo>
                    <a:pt x="47" y="95"/>
                    <a:pt x="53" y="96"/>
                    <a:pt x="59" y="96"/>
                  </a:cubicBezTo>
                  <a:cubicBezTo>
                    <a:pt x="76" y="96"/>
                    <a:pt x="91" y="86"/>
                    <a:pt x="97" y="68"/>
                  </a:cubicBezTo>
                  <a:cubicBezTo>
                    <a:pt x="105" y="36"/>
                    <a:pt x="97" y="11"/>
                    <a:pt x="73" y="3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55"/>
            <p:cNvSpPr/>
            <p:nvPr/>
          </p:nvSpPr>
          <p:spPr>
            <a:xfrm>
              <a:off x="4981150" y="245175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67"/>
                    <a:pt x="9" y="92"/>
                    <a:pt x="33" y="100"/>
                  </a:cubicBezTo>
                  <a:cubicBezTo>
                    <a:pt x="37" y="101"/>
                    <a:pt x="42" y="102"/>
                    <a:pt x="46" y="102"/>
                  </a:cubicBezTo>
                  <a:cubicBezTo>
                    <a:pt x="66" y="102"/>
                    <a:pt x="83" y="87"/>
                    <a:pt x="90" y="67"/>
                  </a:cubicBezTo>
                  <a:cubicBezTo>
                    <a:pt x="106" y="43"/>
                    <a:pt x="90" y="10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55"/>
            <p:cNvSpPr/>
            <p:nvPr/>
          </p:nvSpPr>
          <p:spPr>
            <a:xfrm>
              <a:off x="4986025" y="244930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54" y="0"/>
                  </a:moveTo>
                  <a:cubicBezTo>
                    <a:pt x="34" y="0"/>
                    <a:pt x="14" y="9"/>
                    <a:pt x="8" y="27"/>
                  </a:cubicBezTo>
                  <a:cubicBezTo>
                    <a:pt x="0" y="60"/>
                    <a:pt x="8" y="84"/>
                    <a:pt x="33" y="92"/>
                  </a:cubicBezTo>
                  <a:lnTo>
                    <a:pt x="73" y="3"/>
                  </a:lnTo>
                  <a:cubicBezTo>
                    <a:pt x="67" y="1"/>
                    <a:pt x="6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55"/>
            <p:cNvSpPr/>
            <p:nvPr/>
          </p:nvSpPr>
          <p:spPr>
            <a:xfrm>
              <a:off x="4979950" y="2446725"/>
              <a:ext cx="1625" cy="2525"/>
            </a:xfrm>
            <a:custGeom>
              <a:avLst/>
              <a:gdLst/>
              <a:ahLst/>
              <a:cxnLst/>
              <a:rect l="l" t="t" r="r" b="b"/>
              <a:pathLst>
                <a:path w="65" h="101" extrusionOk="0">
                  <a:moveTo>
                    <a:pt x="24" y="1"/>
                  </a:moveTo>
                  <a:lnTo>
                    <a:pt x="0" y="98"/>
                  </a:lnTo>
                  <a:cubicBezTo>
                    <a:pt x="3" y="99"/>
                    <a:pt x="6" y="100"/>
                    <a:pt x="10" y="100"/>
                  </a:cubicBezTo>
                  <a:cubicBezTo>
                    <a:pt x="27" y="100"/>
                    <a:pt x="50" y="86"/>
                    <a:pt x="57" y="66"/>
                  </a:cubicBezTo>
                  <a:cubicBezTo>
                    <a:pt x="65" y="33"/>
                    <a:pt x="49" y="9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55"/>
            <p:cNvSpPr/>
            <p:nvPr/>
          </p:nvSpPr>
          <p:spPr>
            <a:xfrm>
              <a:off x="4982375" y="24390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33" y="1"/>
                  </a:moveTo>
                  <a:lnTo>
                    <a:pt x="0" y="98"/>
                  </a:lnTo>
                  <a:cubicBezTo>
                    <a:pt x="5" y="99"/>
                    <a:pt x="9" y="100"/>
                    <a:pt x="14" y="100"/>
                  </a:cubicBezTo>
                  <a:cubicBezTo>
                    <a:pt x="35" y="100"/>
                    <a:pt x="58" y="85"/>
                    <a:pt x="65" y="65"/>
                  </a:cubicBezTo>
                  <a:cubicBezTo>
                    <a:pt x="73" y="41"/>
                    <a:pt x="57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55"/>
            <p:cNvSpPr/>
            <p:nvPr/>
          </p:nvSpPr>
          <p:spPr>
            <a:xfrm>
              <a:off x="4984800" y="243152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33" y="1"/>
                  </a:moveTo>
                  <a:lnTo>
                    <a:pt x="1" y="90"/>
                  </a:lnTo>
                  <a:cubicBezTo>
                    <a:pt x="10" y="94"/>
                    <a:pt x="18" y="96"/>
                    <a:pt x="26" y="96"/>
                  </a:cubicBezTo>
                  <a:cubicBezTo>
                    <a:pt x="45" y="96"/>
                    <a:pt x="60" y="83"/>
                    <a:pt x="65" y="65"/>
                  </a:cubicBezTo>
                  <a:cubicBezTo>
                    <a:pt x="74" y="33"/>
                    <a:pt x="65" y="9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55"/>
            <p:cNvSpPr/>
            <p:nvPr/>
          </p:nvSpPr>
          <p:spPr>
            <a:xfrm>
              <a:off x="4997175" y="2432050"/>
              <a:ext cx="3050" cy="2625"/>
            </a:xfrm>
            <a:custGeom>
              <a:avLst/>
              <a:gdLst/>
              <a:ahLst/>
              <a:cxnLst/>
              <a:rect l="l" t="t" r="r" b="b"/>
              <a:pathLst>
                <a:path w="122" h="105" extrusionOk="0">
                  <a:moveTo>
                    <a:pt x="62" y="1"/>
                  </a:moveTo>
                  <a:cubicBezTo>
                    <a:pt x="42" y="1"/>
                    <a:pt x="20" y="10"/>
                    <a:pt x="8" y="28"/>
                  </a:cubicBezTo>
                  <a:cubicBezTo>
                    <a:pt x="0" y="53"/>
                    <a:pt x="16" y="85"/>
                    <a:pt x="41" y="101"/>
                  </a:cubicBezTo>
                  <a:cubicBezTo>
                    <a:pt x="47" y="103"/>
                    <a:pt x="53" y="104"/>
                    <a:pt x="60" y="104"/>
                  </a:cubicBezTo>
                  <a:cubicBezTo>
                    <a:pt x="80" y="104"/>
                    <a:pt x="102" y="95"/>
                    <a:pt x="114" y="77"/>
                  </a:cubicBezTo>
                  <a:cubicBezTo>
                    <a:pt x="122" y="44"/>
                    <a:pt x="106" y="20"/>
                    <a:pt x="81" y="4"/>
                  </a:cubicBez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55"/>
            <p:cNvSpPr/>
            <p:nvPr/>
          </p:nvSpPr>
          <p:spPr>
            <a:xfrm>
              <a:off x="4999400" y="24375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62" y="1"/>
                  </a:moveTo>
                  <a:cubicBezTo>
                    <a:pt x="42" y="1"/>
                    <a:pt x="23" y="10"/>
                    <a:pt x="17" y="28"/>
                  </a:cubicBezTo>
                  <a:cubicBezTo>
                    <a:pt x="0" y="52"/>
                    <a:pt x="17" y="85"/>
                    <a:pt x="41" y="93"/>
                  </a:cubicBezTo>
                  <a:lnTo>
                    <a:pt x="81" y="4"/>
                  </a:ln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5"/>
            <p:cNvSpPr/>
            <p:nvPr/>
          </p:nvSpPr>
          <p:spPr>
            <a:xfrm>
              <a:off x="4996150" y="2444825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62" y="1"/>
                  </a:moveTo>
                  <a:cubicBezTo>
                    <a:pt x="43" y="1"/>
                    <a:pt x="23" y="10"/>
                    <a:pt x="17" y="28"/>
                  </a:cubicBezTo>
                  <a:cubicBezTo>
                    <a:pt x="1" y="60"/>
                    <a:pt x="17" y="85"/>
                    <a:pt x="41" y="101"/>
                  </a:cubicBezTo>
                  <a:lnTo>
                    <a:pt x="82" y="4"/>
                  </a:lnTo>
                  <a:cubicBezTo>
                    <a:pt x="76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5"/>
            <p:cNvSpPr/>
            <p:nvPr/>
          </p:nvSpPr>
          <p:spPr>
            <a:xfrm>
              <a:off x="4994125" y="24395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4" y="1"/>
                  </a:moveTo>
                  <a:cubicBezTo>
                    <a:pt x="35" y="1"/>
                    <a:pt x="15" y="10"/>
                    <a:pt x="9" y="28"/>
                  </a:cubicBezTo>
                  <a:cubicBezTo>
                    <a:pt x="1" y="53"/>
                    <a:pt x="9" y="85"/>
                    <a:pt x="41" y="93"/>
                  </a:cubicBezTo>
                  <a:cubicBezTo>
                    <a:pt x="48" y="98"/>
                    <a:pt x="55" y="100"/>
                    <a:pt x="61" y="100"/>
                  </a:cubicBezTo>
                  <a:cubicBezTo>
                    <a:pt x="78" y="100"/>
                    <a:pt x="94" y="86"/>
                    <a:pt x="106" y="69"/>
                  </a:cubicBezTo>
                  <a:cubicBezTo>
                    <a:pt x="114" y="44"/>
                    <a:pt x="106" y="12"/>
                    <a:pt x="74" y="4"/>
                  </a:cubicBezTo>
                  <a:cubicBezTo>
                    <a:pt x="67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55"/>
            <p:cNvSpPr/>
            <p:nvPr/>
          </p:nvSpPr>
          <p:spPr>
            <a:xfrm>
              <a:off x="4991075" y="24470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5" y="1"/>
                  </a:moveTo>
                  <a:cubicBezTo>
                    <a:pt x="35" y="1"/>
                    <a:pt x="15" y="10"/>
                    <a:pt x="9" y="28"/>
                  </a:cubicBezTo>
                  <a:cubicBezTo>
                    <a:pt x="1" y="53"/>
                    <a:pt x="9" y="85"/>
                    <a:pt x="33" y="93"/>
                  </a:cubicBezTo>
                  <a:cubicBezTo>
                    <a:pt x="40" y="98"/>
                    <a:pt x="47" y="100"/>
                    <a:pt x="54" y="100"/>
                  </a:cubicBezTo>
                  <a:cubicBezTo>
                    <a:pt x="71" y="100"/>
                    <a:pt x="87" y="86"/>
                    <a:pt x="98" y="69"/>
                  </a:cubicBezTo>
                  <a:cubicBezTo>
                    <a:pt x="106" y="44"/>
                    <a:pt x="98" y="12"/>
                    <a:pt x="74" y="4"/>
                  </a:cubicBezTo>
                  <a:cubicBezTo>
                    <a:pt x="68" y="2"/>
                    <a:pt x="61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55"/>
            <p:cNvSpPr/>
            <p:nvPr/>
          </p:nvSpPr>
          <p:spPr>
            <a:xfrm>
              <a:off x="4987850" y="24544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3" y="0"/>
                  </a:moveTo>
                  <a:cubicBezTo>
                    <a:pt x="37" y="0"/>
                    <a:pt x="22" y="14"/>
                    <a:pt x="16" y="31"/>
                  </a:cubicBezTo>
                  <a:cubicBezTo>
                    <a:pt x="0" y="55"/>
                    <a:pt x="16" y="88"/>
                    <a:pt x="33" y="96"/>
                  </a:cubicBezTo>
                  <a:cubicBezTo>
                    <a:pt x="39" y="98"/>
                    <a:pt x="45" y="99"/>
                    <a:pt x="52" y="99"/>
                  </a:cubicBezTo>
                  <a:cubicBezTo>
                    <a:pt x="72" y="99"/>
                    <a:pt x="91" y="90"/>
                    <a:pt x="98" y="72"/>
                  </a:cubicBezTo>
                  <a:cubicBezTo>
                    <a:pt x="106" y="39"/>
                    <a:pt x="98" y="15"/>
                    <a:pt x="73" y="7"/>
                  </a:cubicBezTo>
                  <a:cubicBezTo>
                    <a:pt x="66" y="2"/>
                    <a:pt x="6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55"/>
            <p:cNvSpPr/>
            <p:nvPr/>
          </p:nvSpPr>
          <p:spPr>
            <a:xfrm>
              <a:off x="4992900" y="2452150"/>
              <a:ext cx="2050" cy="2500"/>
            </a:xfrm>
            <a:custGeom>
              <a:avLst/>
              <a:gdLst/>
              <a:ahLst/>
              <a:cxnLst/>
              <a:rect l="l" t="t" r="r" b="b"/>
              <a:pathLst>
                <a:path w="82" h="100" extrusionOk="0">
                  <a:moveTo>
                    <a:pt x="68" y="0"/>
                  </a:moveTo>
                  <a:cubicBezTo>
                    <a:pt x="47" y="0"/>
                    <a:pt x="24" y="15"/>
                    <a:pt x="17" y="35"/>
                  </a:cubicBezTo>
                  <a:cubicBezTo>
                    <a:pt x="1" y="59"/>
                    <a:pt x="17" y="84"/>
                    <a:pt x="33" y="100"/>
                  </a:cubicBezTo>
                  <a:lnTo>
                    <a:pt x="82" y="3"/>
                  </a:lnTo>
                  <a:cubicBezTo>
                    <a:pt x="78" y="1"/>
                    <a:pt x="73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5"/>
            <p:cNvSpPr/>
            <p:nvPr/>
          </p:nvSpPr>
          <p:spPr>
            <a:xfrm>
              <a:off x="4986825" y="24493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41" y="0"/>
                  </a:moveTo>
                  <a:lnTo>
                    <a:pt x="1" y="89"/>
                  </a:lnTo>
                  <a:cubicBezTo>
                    <a:pt x="7" y="91"/>
                    <a:pt x="13" y="92"/>
                    <a:pt x="20" y="92"/>
                  </a:cubicBezTo>
                  <a:cubicBezTo>
                    <a:pt x="40" y="92"/>
                    <a:pt x="59" y="83"/>
                    <a:pt x="66" y="65"/>
                  </a:cubicBezTo>
                  <a:cubicBezTo>
                    <a:pt x="74" y="32"/>
                    <a:pt x="66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5"/>
            <p:cNvSpPr/>
            <p:nvPr/>
          </p:nvSpPr>
          <p:spPr>
            <a:xfrm>
              <a:off x="4989875" y="2441875"/>
              <a:ext cx="1850" cy="2400"/>
            </a:xfrm>
            <a:custGeom>
              <a:avLst/>
              <a:gdLst/>
              <a:ahLst/>
              <a:cxnLst/>
              <a:rect l="l" t="t" r="r" b="b"/>
              <a:pathLst>
                <a:path w="74" h="96" extrusionOk="0">
                  <a:moveTo>
                    <a:pt x="33" y="0"/>
                  </a:moveTo>
                  <a:lnTo>
                    <a:pt x="0" y="89"/>
                  </a:lnTo>
                  <a:cubicBezTo>
                    <a:pt x="7" y="94"/>
                    <a:pt x="14" y="96"/>
                    <a:pt x="20" y="96"/>
                  </a:cubicBezTo>
                  <a:cubicBezTo>
                    <a:pt x="38" y="96"/>
                    <a:pt x="53" y="82"/>
                    <a:pt x="65" y="65"/>
                  </a:cubicBezTo>
                  <a:cubicBezTo>
                    <a:pt x="73" y="41"/>
                    <a:pt x="57" y="8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5"/>
            <p:cNvSpPr/>
            <p:nvPr/>
          </p:nvSpPr>
          <p:spPr>
            <a:xfrm>
              <a:off x="4992700" y="2434375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41" y="0"/>
                  </a:moveTo>
                  <a:lnTo>
                    <a:pt x="1" y="89"/>
                  </a:lnTo>
                  <a:cubicBezTo>
                    <a:pt x="8" y="94"/>
                    <a:pt x="15" y="96"/>
                    <a:pt x="22" y="96"/>
                  </a:cubicBezTo>
                  <a:cubicBezTo>
                    <a:pt x="41" y="96"/>
                    <a:pt x="60" y="82"/>
                    <a:pt x="66" y="65"/>
                  </a:cubicBezTo>
                  <a:cubicBezTo>
                    <a:pt x="82" y="41"/>
                    <a:pt x="66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5"/>
            <p:cNvSpPr/>
            <p:nvPr/>
          </p:nvSpPr>
          <p:spPr>
            <a:xfrm>
              <a:off x="5005075" y="2435625"/>
              <a:ext cx="3050" cy="2625"/>
            </a:xfrm>
            <a:custGeom>
              <a:avLst/>
              <a:gdLst/>
              <a:ahLst/>
              <a:cxnLst/>
              <a:rect l="l" t="t" r="r" b="b"/>
              <a:pathLst>
                <a:path w="122" h="105" extrusionOk="0">
                  <a:moveTo>
                    <a:pt x="60" y="0"/>
                  </a:moveTo>
                  <a:cubicBezTo>
                    <a:pt x="40" y="0"/>
                    <a:pt x="20" y="14"/>
                    <a:pt x="8" y="31"/>
                  </a:cubicBezTo>
                  <a:cubicBezTo>
                    <a:pt x="0" y="55"/>
                    <a:pt x="8" y="88"/>
                    <a:pt x="41" y="96"/>
                  </a:cubicBezTo>
                  <a:cubicBezTo>
                    <a:pt x="49" y="101"/>
                    <a:pt x="58" y="104"/>
                    <a:pt x="67" y="104"/>
                  </a:cubicBezTo>
                  <a:cubicBezTo>
                    <a:pt x="84" y="104"/>
                    <a:pt x="100" y="93"/>
                    <a:pt x="106" y="72"/>
                  </a:cubicBezTo>
                  <a:cubicBezTo>
                    <a:pt x="122" y="47"/>
                    <a:pt x="106" y="23"/>
                    <a:pt x="81" y="7"/>
                  </a:cubicBezTo>
                  <a:cubicBezTo>
                    <a:pt x="75" y="2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5"/>
            <p:cNvSpPr/>
            <p:nvPr/>
          </p:nvSpPr>
          <p:spPr>
            <a:xfrm>
              <a:off x="5007100" y="2441250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54" y="0"/>
                  </a:moveTo>
                  <a:cubicBezTo>
                    <a:pt x="36" y="0"/>
                    <a:pt x="19" y="9"/>
                    <a:pt x="9" y="25"/>
                  </a:cubicBezTo>
                  <a:cubicBezTo>
                    <a:pt x="0" y="49"/>
                    <a:pt x="9" y="82"/>
                    <a:pt x="33" y="98"/>
                  </a:cubicBezTo>
                  <a:lnTo>
                    <a:pt x="82" y="9"/>
                  </a:ln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5"/>
            <p:cNvSpPr/>
            <p:nvPr/>
          </p:nvSpPr>
          <p:spPr>
            <a:xfrm>
              <a:off x="5003450" y="2448350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54" y="0"/>
                  </a:moveTo>
                  <a:cubicBezTo>
                    <a:pt x="36" y="0"/>
                    <a:pt x="19" y="9"/>
                    <a:pt x="9" y="25"/>
                  </a:cubicBezTo>
                  <a:cubicBezTo>
                    <a:pt x="1" y="49"/>
                    <a:pt x="9" y="82"/>
                    <a:pt x="33" y="98"/>
                  </a:cubicBezTo>
                  <a:lnTo>
                    <a:pt x="82" y="9"/>
                  </a:ln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5"/>
            <p:cNvSpPr/>
            <p:nvPr/>
          </p:nvSpPr>
          <p:spPr>
            <a:xfrm>
              <a:off x="5001625" y="24429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6" y="0"/>
                  </a:moveTo>
                  <a:cubicBezTo>
                    <a:pt x="36" y="0"/>
                    <a:pt x="20" y="14"/>
                    <a:pt x="9" y="31"/>
                  </a:cubicBezTo>
                  <a:cubicBezTo>
                    <a:pt x="1" y="55"/>
                    <a:pt x="9" y="88"/>
                    <a:pt x="33" y="96"/>
                  </a:cubicBezTo>
                  <a:cubicBezTo>
                    <a:pt x="40" y="100"/>
                    <a:pt x="47" y="102"/>
                    <a:pt x="55" y="102"/>
                  </a:cubicBezTo>
                  <a:cubicBezTo>
                    <a:pt x="74" y="102"/>
                    <a:pt x="92" y="89"/>
                    <a:pt x="98" y="72"/>
                  </a:cubicBezTo>
                  <a:cubicBezTo>
                    <a:pt x="114" y="47"/>
                    <a:pt x="106" y="23"/>
                    <a:pt x="82" y="7"/>
                  </a:cubicBezTo>
                  <a:cubicBezTo>
                    <a:pt x="73" y="2"/>
                    <a:pt x="6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5"/>
            <p:cNvSpPr/>
            <p:nvPr/>
          </p:nvSpPr>
          <p:spPr>
            <a:xfrm>
              <a:off x="4998175" y="245022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2" y="0"/>
                  </a:moveTo>
                  <a:cubicBezTo>
                    <a:pt x="33" y="0"/>
                    <a:pt x="15" y="13"/>
                    <a:pt x="9" y="31"/>
                  </a:cubicBezTo>
                  <a:cubicBezTo>
                    <a:pt x="1" y="55"/>
                    <a:pt x="9" y="88"/>
                    <a:pt x="33" y="96"/>
                  </a:cubicBezTo>
                  <a:cubicBezTo>
                    <a:pt x="39" y="98"/>
                    <a:pt x="45" y="99"/>
                    <a:pt x="51" y="99"/>
                  </a:cubicBezTo>
                  <a:cubicBezTo>
                    <a:pt x="69" y="99"/>
                    <a:pt x="86" y="90"/>
                    <a:pt x="98" y="71"/>
                  </a:cubicBezTo>
                  <a:cubicBezTo>
                    <a:pt x="106" y="47"/>
                    <a:pt x="98" y="15"/>
                    <a:pt x="74" y="7"/>
                  </a:cubicBezTo>
                  <a:cubicBezTo>
                    <a:pt x="67" y="2"/>
                    <a:pt x="59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5"/>
            <p:cNvSpPr/>
            <p:nvPr/>
          </p:nvSpPr>
          <p:spPr>
            <a:xfrm>
              <a:off x="4994525" y="245760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63" y="0"/>
                  </a:moveTo>
                  <a:cubicBezTo>
                    <a:pt x="43" y="0"/>
                    <a:pt x="23" y="10"/>
                    <a:pt x="17" y="28"/>
                  </a:cubicBezTo>
                  <a:cubicBezTo>
                    <a:pt x="1" y="52"/>
                    <a:pt x="9" y="85"/>
                    <a:pt x="33" y="93"/>
                  </a:cubicBezTo>
                  <a:cubicBezTo>
                    <a:pt x="39" y="95"/>
                    <a:pt x="45" y="96"/>
                    <a:pt x="51" y="96"/>
                  </a:cubicBezTo>
                  <a:cubicBezTo>
                    <a:pt x="69" y="96"/>
                    <a:pt x="86" y="87"/>
                    <a:pt x="98" y="68"/>
                  </a:cubicBezTo>
                  <a:cubicBezTo>
                    <a:pt x="106" y="44"/>
                    <a:pt x="98" y="12"/>
                    <a:pt x="82" y="3"/>
                  </a:cubicBezTo>
                  <a:cubicBezTo>
                    <a:pt x="76" y="1"/>
                    <a:pt x="69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5"/>
            <p:cNvSpPr/>
            <p:nvPr/>
          </p:nvSpPr>
          <p:spPr>
            <a:xfrm>
              <a:off x="4999800" y="245547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57" y="1"/>
                  </a:moveTo>
                  <a:cubicBezTo>
                    <a:pt x="41" y="1"/>
                    <a:pt x="23" y="14"/>
                    <a:pt x="17" y="32"/>
                  </a:cubicBezTo>
                  <a:cubicBezTo>
                    <a:pt x="1" y="56"/>
                    <a:pt x="9" y="80"/>
                    <a:pt x="33" y="97"/>
                  </a:cubicBezTo>
                  <a:lnTo>
                    <a:pt x="74" y="7"/>
                  </a:lnTo>
                  <a:cubicBezTo>
                    <a:pt x="69" y="3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5"/>
            <p:cNvSpPr/>
            <p:nvPr/>
          </p:nvSpPr>
          <p:spPr>
            <a:xfrm>
              <a:off x="4993725" y="2452200"/>
              <a:ext cx="2050" cy="2500"/>
            </a:xfrm>
            <a:custGeom>
              <a:avLst/>
              <a:gdLst/>
              <a:ahLst/>
              <a:cxnLst/>
              <a:rect l="l" t="t" r="r" b="b"/>
              <a:pathLst>
                <a:path w="82" h="100" extrusionOk="0">
                  <a:moveTo>
                    <a:pt x="49" y="1"/>
                  </a:moveTo>
                  <a:lnTo>
                    <a:pt x="0" y="98"/>
                  </a:lnTo>
                  <a:cubicBezTo>
                    <a:pt x="5" y="99"/>
                    <a:pt x="9" y="100"/>
                    <a:pt x="14" y="100"/>
                  </a:cubicBezTo>
                  <a:cubicBezTo>
                    <a:pt x="35" y="100"/>
                    <a:pt x="59" y="85"/>
                    <a:pt x="65" y="65"/>
                  </a:cubicBezTo>
                  <a:cubicBezTo>
                    <a:pt x="81" y="41"/>
                    <a:pt x="73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5"/>
            <p:cNvSpPr/>
            <p:nvPr/>
          </p:nvSpPr>
          <p:spPr>
            <a:xfrm>
              <a:off x="4997175" y="24449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lnTo>
                    <a:pt x="0" y="98"/>
                  </a:lnTo>
                  <a:cubicBezTo>
                    <a:pt x="4" y="99"/>
                    <a:pt x="9" y="100"/>
                    <a:pt x="13" y="100"/>
                  </a:cubicBezTo>
                  <a:cubicBezTo>
                    <a:pt x="33" y="100"/>
                    <a:pt x="52" y="86"/>
                    <a:pt x="65" y="66"/>
                  </a:cubicBezTo>
                  <a:cubicBezTo>
                    <a:pt x="73" y="41"/>
                    <a:pt x="65" y="17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5"/>
            <p:cNvSpPr/>
            <p:nvPr/>
          </p:nvSpPr>
          <p:spPr>
            <a:xfrm>
              <a:off x="5000400" y="2437600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41" y="1"/>
                  </a:moveTo>
                  <a:lnTo>
                    <a:pt x="1" y="90"/>
                  </a:lnTo>
                  <a:cubicBezTo>
                    <a:pt x="9" y="95"/>
                    <a:pt x="18" y="98"/>
                    <a:pt x="27" y="98"/>
                  </a:cubicBezTo>
                  <a:cubicBezTo>
                    <a:pt x="45" y="98"/>
                    <a:pt x="63" y="87"/>
                    <a:pt x="74" y="66"/>
                  </a:cubicBezTo>
                  <a:cubicBezTo>
                    <a:pt x="82" y="41"/>
                    <a:pt x="74" y="17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5"/>
            <p:cNvSpPr/>
            <p:nvPr/>
          </p:nvSpPr>
          <p:spPr>
            <a:xfrm>
              <a:off x="5012775" y="2439625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54" y="1"/>
                  </a:moveTo>
                  <a:cubicBezTo>
                    <a:pt x="36" y="1"/>
                    <a:pt x="19" y="9"/>
                    <a:pt x="9" y="25"/>
                  </a:cubicBezTo>
                  <a:cubicBezTo>
                    <a:pt x="0" y="50"/>
                    <a:pt x="9" y="82"/>
                    <a:pt x="33" y="98"/>
                  </a:cubicBezTo>
                  <a:cubicBezTo>
                    <a:pt x="39" y="100"/>
                    <a:pt x="46" y="101"/>
                    <a:pt x="52" y="101"/>
                  </a:cubicBezTo>
                  <a:cubicBezTo>
                    <a:pt x="72" y="101"/>
                    <a:pt x="94" y="92"/>
                    <a:pt x="106" y="74"/>
                  </a:cubicBezTo>
                  <a:cubicBezTo>
                    <a:pt x="122" y="50"/>
                    <a:pt x="106" y="17"/>
                    <a:pt x="82" y="9"/>
                  </a:cubicBezTo>
                  <a:cubicBezTo>
                    <a:pt x="73" y="3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5"/>
            <p:cNvSpPr/>
            <p:nvPr/>
          </p:nvSpPr>
          <p:spPr>
            <a:xfrm>
              <a:off x="5014400" y="2445300"/>
              <a:ext cx="2250" cy="2475"/>
            </a:xfrm>
            <a:custGeom>
              <a:avLst/>
              <a:gdLst/>
              <a:ahLst/>
              <a:cxnLst/>
              <a:rect l="l" t="t" r="r" b="b"/>
              <a:pathLst>
                <a:path w="90" h="99" extrusionOk="0">
                  <a:moveTo>
                    <a:pt x="58" y="1"/>
                  </a:moveTo>
                  <a:cubicBezTo>
                    <a:pt x="41" y="1"/>
                    <a:pt x="27" y="10"/>
                    <a:pt x="17" y="25"/>
                  </a:cubicBezTo>
                  <a:cubicBezTo>
                    <a:pt x="0" y="50"/>
                    <a:pt x="8" y="82"/>
                    <a:pt x="33" y="98"/>
                  </a:cubicBezTo>
                  <a:lnTo>
                    <a:pt x="90" y="9"/>
                  </a:lnTo>
                  <a:cubicBezTo>
                    <a:pt x="78" y="3"/>
                    <a:pt x="6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55"/>
            <p:cNvSpPr/>
            <p:nvPr/>
          </p:nvSpPr>
          <p:spPr>
            <a:xfrm>
              <a:off x="5008925" y="24467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4" y="0"/>
                  </a:moveTo>
                  <a:cubicBezTo>
                    <a:pt x="36" y="0"/>
                    <a:pt x="19" y="9"/>
                    <a:pt x="9" y="25"/>
                  </a:cubicBezTo>
                  <a:cubicBezTo>
                    <a:pt x="0" y="49"/>
                    <a:pt x="9" y="82"/>
                    <a:pt x="33" y="98"/>
                  </a:cubicBezTo>
                  <a:cubicBezTo>
                    <a:pt x="39" y="100"/>
                    <a:pt x="46" y="101"/>
                    <a:pt x="52" y="101"/>
                  </a:cubicBezTo>
                  <a:cubicBezTo>
                    <a:pt x="72" y="101"/>
                    <a:pt x="92" y="92"/>
                    <a:pt x="98" y="74"/>
                  </a:cubicBezTo>
                  <a:cubicBezTo>
                    <a:pt x="114" y="49"/>
                    <a:pt x="106" y="17"/>
                    <a:pt x="82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55"/>
            <p:cNvSpPr/>
            <p:nvPr/>
          </p:nvSpPr>
          <p:spPr>
            <a:xfrm>
              <a:off x="5005075" y="245382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1" y="0"/>
                  </a:moveTo>
                  <a:cubicBezTo>
                    <a:pt x="36" y="0"/>
                    <a:pt x="19" y="9"/>
                    <a:pt x="8" y="25"/>
                  </a:cubicBezTo>
                  <a:cubicBezTo>
                    <a:pt x="0" y="49"/>
                    <a:pt x="8" y="81"/>
                    <a:pt x="25" y="98"/>
                  </a:cubicBezTo>
                  <a:cubicBezTo>
                    <a:pt x="31" y="100"/>
                    <a:pt x="37" y="101"/>
                    <a:pt x="44" y="101"/>
                  </a:cubicBezTo>
                  <a:cubicBezTo>
                    <a:pt x="64" y="101"/>
                    <a:pt x="86" y="92"/>
                    <a:pt x="98" y="73"/>
                  </a:cubicBezTo>
                  <a:cubicBezTo>
                    <a:pt x="106" y="49"/>
                    <a:pt x="98" y="17"/>
                    <a:pt x="73" y="9"/>
                  </a:cubicBezTo>
                  <a:cubicBezTo>
                    <a:pt x="68" y="3"/>
                    <a:pt x="60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55"/>
            <p:cNvSpPr/>
            <p:nvPr/>
          </p:nvSpPr>
          <p:spPr>
            <a:xfrm>
              <a:off x="5001225" y="24609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8" y="1"/>
                  </a:moveTo>
                  <a:cubicBezTo>
                    <a:pt x="33" y="1"/>
                    <a:pt x="19" y="10"/>
                    <a:pt x="8" y="26"/>
                  </a:cubicBezTo>
                  <a:cubicBezTo>
                    <a:pt x="0" y="50"/>
                    <a:pt x="0" y="82"/>
                    <a:pt x="25" y="90"/>
                  </a:cubicBezTo>
                  <a:cubicBezTo>
                    <a:pt x="33" y="96"/>
                    <a:pt x="42" y="99"/>
                    <a:pt x="50" y="99"/>
                  </a:cubicBezTo>
                  <a:cubicBezTo>
                    <a:pt x="65" y="99"/>
                    <a:pt x="79" y="90"/>
                    <a:pt x="90" y="74"/>
                  </a:cubicBezTo>
                  <a:cubicBezTo>
                    <a:pt x="106" y="50"/>
                    <a:pt x="98" y="17"/>
                    <a:pt x="73" y="9"/>
                  </a:cubicBezTo>
                  <a:cubicBezTo>
                    <a:pt x="65" y="4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55"/>
            <p:cNvSpPr/>
            <p:nvPr/>
          </p:nvSpPr>
          <p:spPr>
            <a:xfrm>
              <a:off x="5006500" y="2459125"/>
              <a:ext cx="1850" cy="2425"/>
            </a:xfrm>
            <a:custGeom>
              <a:avLst/>
              <a:gdLst/>
              <a:ahLst/>
              <a:cxnLst/>
              <a:rect l="l" t="t" r="r" b="b"/>
              <a:pathLst>
                <a:path w="74" h="97" extrusionOk="0">
                  <a:moveTo>
                    <a:pt x="56" y="1"/>
                  </a:moveTo>
                  <a:cubicBezTo>
                    <a:pt x="40" y="1"/>
                    <a:pt x="20" y="14"/>
                    <a:pt x="8" y="32"/>
                  </a:cubicBezTo>
                  <a:cubicBezTo>
                    <a:pt x="0" y="48"/>
                    <a:pt x="0" y="80"/>
                    <a:pt x="24" y="97"/>
                  </a:cubicBezTo>
                  <a:lnTo>
                    <a:pt x="73" y="7"/>
                  </a:lnTo>
                  <a:cubicBezTo>
                    <a:pt x="69" y="3"/>
                    <a:pt x="63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55"/>
            <p:cNvSpPr/>
            <p:nvPr/>
          </p:nvSpPr>
          <p:spPr>
            <a:xfrm>
              <a:off x="5000625" y="2455650"/>
              <a:ext cx="1825" cy="2325"/>
            </a:xfrm>
            <a:custGeom>
              <a:avLst/>
              <a:gdLst/>
              <a:ahLst/>
              <a:cxnLst/>
              <a:rect l="l" t="t" r="r" b="b"/>
              <a:pathLst>
                <a:path w="73" h="93" extrusionOk="0">
                  <a:moveTo>
                    <a:pt x="41" y="0"/>
                  </a:moveTo>
                  <a:lnTo>
                    <a:pt x="0" y="90"/>
                  </a:lnTo>
                  <a:cubicBezTo>
                    <a:pt x="6" y="92"/>
                    <a:pt x="12" y="93"/>
                    <a:pt x="18" y="93"/>
                  </a:cubicBezTo>
                  <a:cubicBezTo>
                    <a:pt x="36" y="93"/>
                    <a:pt x="53" y="83"/>
                    <a:pt x="65" y="65"/>
                  </a:cubicBezTo>
                  <a:cubicBezTo>
                    <a:pt x="73" y="41"/>
                    <a:pt x="65" y="8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5"/>
            <p:cNvSpPr/>
            <p:nvPr/>
          </p:nvSpPr>
          <p:spPr>
            <a:xfrm>
              <a:off x="5004250" y="2448550"/>
              <a:ext cx="2075" cy="2325"/>
            </a:xfrm>
            <a:custGeom>
              <a:avLst/>
              <a:gdLst/>
              <a:ahLst/>
              <a:cxnLst/>
              <a:rect l="l" t="t" r="r" b="b"/>
              <a:pathLst>
                <a:path w="83" h="93" extrusionOk="0">
                  <a:moveTo>
                    <a:pt x="50" y="1"/>
                  </a:moveTo>
                  <a:lnTo>
                    <a:pt x="1" y="90"/>
                  </a:lnTo>
                  <a:cubicBezTo>
                    <a:pt x="7" y="92"/>
                    <a:pt x="14" y="93"/>
                    <a:pt x="20" y="93"/>
                  </a:cubicBezTo>
                  <a:cubicBezTo>
                    <a:pt x="40" y="93"/>
                    <a:pt x="60" y="84"/>
                    <a:pt x="66" y="65"/>
                  </a:cubicBezTo>
                  <a:cubicBezTo>
                    <a:pt x="82" y="41"/>
                    <a:pt x="74" y="9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5"/>
            <p:cNvSpPr/>
            <p:nvPr/>
          </p:nvSpPr>
          <p:spPr>
            <a:xfrm>
              <a:off x="5007900" y="2441450"/>
              <a:ext cx="2050" cy="2350"/>
            </a:xfrm>
            <a:custGeom>
              <a:avLst/>
              <a:gdLst/>
              <a:ahLst/>
              <a:cxnLst/>
              <a:rect l="l" t="t" r="r" b="b"/>
              <a:pathLst>
                <a:path w="82" h="94" extrusionOk="0">
                  <a:moveTo>
                    <a:pt x="50" y="1"/>
                  </a:moveTo>
                  <a:lnTo>
                    <a:pt x="1" y="90"/>
                  </a:lnTo>
                  <a:cubicBezTo>
                    <a:pt x="7" y="92"/>
                    <a:pt x="14" y="93"/>
                    <a:pt x="20" y="93"/>
                  </a:cubicBezTo>
                  <a:cubicBezTo>
                    <a:pt x="40" y="93"/>
                    <a:pt x="62" y="84"/>
                    <a:pt x="74" y="66"/>
                  </a:cubicBezTo>
                  <a:cubicBezTo>
                    <a:pt x="82" y="41"/>
                    <a:pt x="74" y="9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5"/>
            <p:cNvSpPr/>
            <p:nvPr/>
          </p:nvSpPr>
          <p:spPr>
            <a:xfrm>
              <a:off x="5020275" y="24440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46" y="0"/>
                  </a:moveTo>
                  <a:cubicBezTo>
                    <a:pt x="31" y="0"/>
                    <a:pt x="17" y="6"/>
                    <a:pt x="9" y="19"/>
                  </a:cubicBezTo>
                  <a:cubicBezTo>
                    <a:pt x="0" y="44"/>
                    <a:pt x="9" y="76"/>
                    <a:pt x="33" y="92"/>
                  </a:cubicBezTo>
                  <a:cubicBezTo>
                    <a:pt x="42" y="98"/>
                    <a:pt x="51" y="101"/>
                    <a:pt x="60" y="101"/>
                  </a:cubicBezTo>
                  <a:cubicBezTo>
                    <a:pt x="77" y="101"/>
                    <a:pt x="93" y="92"/>
                    <a:pt x="98" y="76"/>
                  </a:cubicBezTo>
                  <a:cubicBezTo>
                    <a:pt x="114" y="52"/>
                    <a:pt x="106" y="28"/>
                    <a:pt x="82" y="11"/>
                  </a:cubicBezTo>
                  <a:cubicBezTo>
                    <a:pt x="71" y="4"/>
                    <a:pt x="58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5"/>
            <p:cNvSpPr/>
            <p:nvPr/>
          </p:nvSpPr>
          <p:spPr>
            <a:xfrm>
              <a:off x="5011750" y="245780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61" y="0"/>
                  </a:moveTo>
                  <a:cubicBezTo>
                    <a:pt x="42" y="0"/>
                    <a:pt x="23" y="8"/>
                    <a:pt x="17" y="20"/>
                  </a:cubicBezTo>
                  <a:cubicBezTo>
                    <a:pt x="1" y="44"/>
                    <a:pt x="9" y="77"/>
                    <a:pt x="25" y="93"/>
                  </a:cubicBezTo>
                  <a:cubicBezTo>
                    <a:pt x="34" y="99"/>
                    <a:pt x="44" y="101"/>
                    <a:pt x="53" y="101"/>
                  </a:cubicBezTo>
                  <a:cubicBezTo>
                    <a:pt x="71" y="101"/>
                    <a:pt x="88" y="92"/>
                    <a:pt x="98" y="77"/>
                  </a:cubicBezTo>
                  <a:cubicBezTo>
                    <a:pt x="106" y="52"/>
                    <a:pt x="106" y="20"/>
                    <a:pt x="82" y="4"/>
                  </a:cubicBezTo>
                  <a:cubicBezTo>
                    <a:pt x="75" y="1"/>
                    <a:pt x="6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55"/>
            <p:cNvSpPr/>
            <p:nvPr/>
          </p:nvSpPr>
          <p:spPr>
            <a:xfrm>
              <a:off x="5007500" y="246470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62" y="0"/>
                  </a:moveTo>
                  <a:cubicBezTo>
                    <a:pt x="43" y="0"/>
                    <a:pt x="23" y="9"/>
                    <a:pt x="17" y="28"/>
                  </a:cubicBezTo>
                  <a:cubicBezTo>
                    <a:pt x="1" y="44"/>
                    <a:pt x="9" y="76"/>
                    <a:pt x="25" y="92"/>
                  </a:cubicBezTo>
                  <a:cubicBezTo>
                    <a:pt x="32" y="95"/>
                    <a:pt x="38" y="96"/>
                    <a:pt x="44" y="96"/>
                  </a:cubicBezTo>
                  <a:cubicBezTo>
                    <a:pt x="62" y="96"/>
                    <a:pt x="78" y="88"/>
                    <a:pt x="90" y="76"/>
                  </a:cubicBezTo>
                  <a:cubicBezTo>
                    <a:pt x="106" y="52"/>
                    <a:pt x="98" y="19"/>
                    <a:pt x="82" y="3"/>
                  </a:cubicBezTo>
                  <a:cubicBezTo>
                    <a:pt x="76" y="1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55"/>
            <p:cNvSpPr/>
            <p:nvPr/>
          </p:nvSpPr>
          <p:spPr>
            <a:xfrm>
              <a:off x="5012775" y="2463150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62" y="0"/>
                  </a:moveTo>
                  <a:cubicBezTo>
                    <a:pt x="44" y="0"/>
                    <a:pt x="27" y="9"/>
                    <a:pt x="17" y="25"/>
                  </a:cubicBezTo>
                  <a:cubicBezTo>
                    <a:pt x="0" y="49"/>
                    <a:pt x="9" y="81"/>
                    <a:pt x="33" y="90"/>
                  </a:cubicBezTo>
                  <a:lnTo>
                    <a:pt x="90" y="8"/>
                  </a:lnTo>
                  <a:cubicBezTo>
                    <a:pt x="81" y="3"/>
                    <a:pt x="7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5"/>
            <p:cNvSpPr/>
            <p:nvPr/>
          </p:nvSpPr>
          <p:spPr>
            <a:xfrm>
              <a:off x="5007100" y="24593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49" y="0"/>
                  </a:moveTo>
                  <a:lnTo>
                    <a:pt x="0" y="90"/>
                  </a:lnTo>
                  <a:cubicBezTo>
                    <a:pt x="7" y="92"/>
                    <a:pt x="13" y="93"/>
                    <a:pt x="20" y="93"/>
                  </a:cubicBezTo>
                  <a:cubicBezTo>
                    <a:pt x="39" y="93"/>
                    <a:pt x="59" y="83"/>
                    <a:pt x="65" y="65"/>
                  </a:cubicBezTo>
                  <a:cubicBezTo>
                    <a:pt x="82" y="41"/>
                    <a:pt x="73" y="17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55"/>
            <p:cNvSpPr/>
            <p:nvPr/>
          </p:nvSpPr>
          <p:spPr>
            <a:xfrm>
              <a:off x="5015200" y="244552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58" y="0"/>
                  </a:moveTo>
                  <a:lnTo>
                    <a:pt x="1" y="89"/>
                  </a:lnTo>
                  <a:cubicBezTo>
                    <a:pt x="7" y="91"/>
                    <a:pt x="13" y="92"/>
                    <a:pt x="20" y="92"/>
                  </a:cubicBezTo>
                  <a:cubicBezTo>
                    <a:pt x="40" y="92"/>
                    <a:pt x="62" y="83"/>
                    <a:pt x="74" y="65"/>
                  </a:cubicBezTo>
                  <a:cubicBezTo>
                    <a:pt x="90" y="49"/>
                    <a:pt x="82" y="16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55"/>
            <p:cNvSpPr/>
            <p:nvPr/>
          </p:nvSpPr>
          <p:spPr>
            <a:xfrm>
              <a:off x="5027375" y="2448750"/>
              <a:ext cx="3050" cy="2550"/>
            </a:xfrm>
            <a:custGeom>
              <a:avLst/>
              <a:gdLst/>
              <a:ahLst/>
              <a:cxnLst/>
              <a:rect l="l" t="t" r="r" b="b"/>
              <a:pathLst>
                <a:path w="122" h="102" extrusionOk="0">
                  <a:moveTo>
                    <a:pt x="62" y="0"/>
                  </a:moveTo>
                  <a:cubicBezTo>
                    <a:pt x="44" y="0"/>
                    <a:pt x="27" y="9"/>
                    <a:pt x="16" y="25"/>
                  </a:cubicBezTo>
                  <a:cubicBezTo>
                    <a:pt x="0" y="41"/>
                    <a:pt x="8" y="74"/>
                    <a:pt x="33" y="90"/>
                  </a:cubicBezTo>
                  <a:cubicBezTo>
                    <a:pt x="44" y="97"/>
                    <a:pt x="56" y="101"/>
                    <a:pt x="68" y="101"/>
                  </a:cubicBezTo>
                  <a:cubicBezTo>
                    <a:pt x="83" y="101"/>
                    <a:pt x="97" y="95"/>
                    <a:pt x="106" y="82"/>
                  </a:cubicBezTo>
                  <a:cubicBezTo>
                    <a:pt x="122" y="57"/>
                    <a:pt x="114" y="25"/>
                    <a:pt x="89" y="9"/>
                  </a:cubicBezTo>
                  <a:cubicBezTo>
                    <a:pt x="81" y="3"/>
                    <a:pt x="7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5"/>
            <p:cNvSpPr/>
            <p:nvPr/>
          </p:nvSpPr>
          <p:spPr>
            <a:xfrm>
              <a:off x="5013575" y="246880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58" y="1"/>
                  </a:moveTo>
                  <a:cubicBezTo>
                    <a:pt x="43" y="1"/>
                    <a:pt x="27" y="8"/>
                    <a:pt x="17" y="18"/>
                  </a:cubicBezTo>
                  <a:cubicBezTo>
                    <a:pt x="1" y="42"/>
                    <a:pt x="9" y="74"/>
                    <a:pt x="25" y="91"/>
                  </a:cubicBezTo>
                  <a:cubicBezTo>
                    <a:pt x="34" y="94"/>
                    <a:pt x="43" y="95"/>
                    <a:pt x="52" y="95"/>
                  </a:cubicBezTo>
                  <a:cubicBezTo>
                    <a:pt x="66" y="95"/>
                    <a:pt x="80" y="90"/>
                    <a:pt x="90" y="74"/>
                  </a:cubicBezTo>
                  <a:cubicBezTo>
                    <a:pt x="106" y="50"/>
                    <a:pt x="106" y="18"/>
                    <a:pt x="82" y="10"/>
                  </a:cubicBezTo>
                  <a:cubicBezTo>
                    <a:pt x="76" y="3"/>
                    <a:pt x="67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5"/>
            <p:cNvSpPr/>
            <p:nvPr/>
          </p:nvSpPr>
          <p:spPr>
            <a:xfrm>
              <a:off x="5013575" y="246335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58" y="0"/>
                  </a:moveTo>
                  <a:lnTo>
                    <a:pt x="1" y="82"/>
                  </a:lnTo>
                  <a:cubicBezTo>
                    <a:pt x="7" y="87"/>
                    <a:pt x="14" y="90"/>
                    <a:pt x="23" y="90"/>
                  </a:cubicBezTo>
                  <a:cubicBezTo>
                    <a:pt x="38" y="90"/>
                    <a:pt x="55" y="81"/>
                    <a:pt x="66" y="65"/>
                  </a:cubicBezTo>
                  <a:cubicBezTo>
                    <a:pt x="82" y="49"/>
                    <a:pt x="74" y="17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55"/>
            <p:cNvSpPr/>
            <p:nvPr/>
          </p:nvSpPr>
          <p:spPr>
            <a:xfrm>
              <a:off x="5251950" y="2431475"/>
              <a:ext cx="1850" cy="2300"/>
            </a:xfrm>
            <a:custGeom>
              <a:avLst/>
              <a:gdLst/>
              <a:ahLst/>
              <a:cxnLst/>
              <a:rect l="l" t="t" r="r" b="b"/>
              <a:pathLst>
                <a:path w="74" h="92" extrusionOk="0">
                  <a:moveTo>
                    <a:pt x="14" y="0"/>
                  </a:moveTo>
                  <a:cubicBezTo>
                    <a:pt x="10" y="0"/>
                    <a:pt x="5" y="1"/>
                    <a:pt x="1" y="3"/>
                  </a:cubicBezTo>
                  <a:lnTo>
                    <a:pt x="33" y="92"/>
                  </a:lnTo>
                  <a:cubicBezTo>
                    <a:pt x="57" y="84"/>
                    <a:pt x="74" y="59"/>
                    <a:pt x="65" y="35"/>
                  </a:cubicBezTo>
                  <a:cubicBezTo>
                    <a:pt x="59" y="15"/>
                    <a:pt x="36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5"/>
            <p:cNvSpPr/>
            <p:nvPr/>
          </p:nvSpPr>
          <p:spPr>
            <a:xfrm>
              <a:off x="5249525" y="24237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14" y="0"/>
                  </a:moveTo>
                  <a:cubicBezTo>
                    <a:pt x="9" y="0"/>
                    <a:pt x="5" y="1"/>
                    <a:pt x="0" y="2"/>
                  </a:cubicBezTo>
                  <a:lnTo>
                    <a:pt x="33" y="100"/>
                  </a:lnTo>
                  <a:cubicBezTo>
                    <a:pt x="57" y="92"/>
                    <a:pt x="73" y="59"/>
                    <a:pt x="65" y="35"/>
                  </a:cubicBezTo>
                  <a:cubicBezTo>
                    <a:pt x="59" y="15"/>
                    <a:pt x="35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55"/>
            <p:cNvSpPr/>
            <p:nvPr/>
          </p:nvSpPr>
          <p:spPr>
            <a:xfrm>
              <a:off x="5247100" y="241607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14" y="0"/>
                  </a:moveTo>
                  <a:cubicBezTo>
                    <a:pt x="9" y="0"/>
                    <a:pt x="4" y="1"/>
                    <a:pt x="0" y="2"/>
                  </a:cubicBezTo>
                  <a:lnTo>
                    <a:pt x="32" y="100"/>
                  </a:lnTo>
                  <a:cubicBezTo>
                    <a:pt x="57" y="92"/>
                    <a:pt x="73" y="59"/>
                    <a:pt x="65" y="35"/>
                  </a:cubicBezTo>
                  <a:cubicBezTo>
                    <a:pt x="58" y="15"/>
                    <a:pt x="35" y="0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5"/>
            <p:cNvSpPr/>
            <p:nvPr/>
          </p:nvSpPr>
          <p:spPr>
            <a:xfrm>
              <a:off x="5251350" y="24187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2" y="1"/>
                  </a:moveTo>
                  <a:cubicBezTo>
                    <a:pt x="58" y="1"/>
                    <a:pt x="53" y="1"/>
                    <a:pt x="49" y="3"/>
                  </a:cubicBezTo>
                  <a:cubicBezTo>
                    <a:pt x="17" y="11"/>
                    <a:pt x="0" y="35"/>
                    <a:pt x="8" y="68"/>
                  </a:cubicBezTo>
                  <a:cubicBezTo>
                    <a:pt x="15" y="88"/>
                    <a:pt x="38" y="102"/>
                    <a:pt x="60" y="102"/>
                  </a:cubicBezTo>
                  <a:cubicBezTo>
                    <a:pt x="64" y="102"/>
                    <a:pt x="69" y="102"/>
                    <a:pt x="73" y="100"/>
                  </a:cubicBezTo>
                  <a:cubicBezTo>
                    <a:pt x="98" y="92"/>
                    <a:pt x="114" y="60"/>
                    <a:pt x="106" y="35"/>
                  </a:cubicBezTo>
                  <a:cubicBezTo>
                    <a:pt x="99" y="15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5"/>
            <p:cNvSpPr/>
            <p:nvPr/>
          </p:nvSpPr>
          <p:spPr>
            <a:xfrm>
              <a:off x="5253775" y="2426400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4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17" y="11"/>
                    <a:pt x="1" y="43"/>
                    <a:pt x="9" y="68"/>
                  </a:cubicBezTo>
                  <a:cubicBezTo>
                    <a:pt x="15" y="88"/>
                    <a:pt x="33" y="102"/>
                    <a:pt x="53" y="102"/>
                  </a:cubicBezTo>
                  <a:cubicBezTo>
                    <a:pt x="57" y="102"/>
                    <a:pt x="61" y="102"/>
                    <a:pt x="65" y="100"/>
                  </a:cubicBezTo>
                  <a:cubicBezTo>
                    <a:pt x="90" y="92"/>
                    <a:pt x="106" y="68"/>
                    <a:pt x="98" y="43"/>
                  </a:cubicBezTo>
                  <a:cubicBezTo>
                    <a:pt x="91" y="17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5"/>
            <p:cNvSpPr/>
            <p:nvPr/>
          </p:nvSpPr>
          <p:spPr>
            <a:xfrm>
              <a:off x="5240600" y="2413625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67" y="0"/>
                  </a:moveTo>
                  <a:cubicBezTo>
                    <a:pt x="61" y="0"/>
                    <a:pt x="55" y="1"/>
                    <a:pt x="49" y="3"/>
                  </a:cubicBezTo>
                  <a:cubicBezTo>
                    <a:pt x="17" y="11"/>
                    <a:pt x="1" y="44"/>
                    <a:pt x="9" y="68"/>
                  </a:cubicBezTo>
                  <a:cubicBezTo>
                    <a:pt x="22" y="88"/>
                    <a:pt x="41" y="102"/>
                    <a:pt x="65" y="102"/>
                  </a:cubicBezTo>
                  <a:cubicBezTo>
                    <a:pt x="70" y="102"/>
                    <a:pt x="76" y="102"/>
                    <a:pt x="82" y="100"/>
                  </a:cubicBezTo>
                  <a:cubicBezTo>
                    <a:pt x="106" y="84"/>
                    <a:pt x="122" y="60"/>
                    <a:pt x="114" y="36"/>
                  </a:cubicBezTo>
                  <a:cubicBezTo>
                    <a:pt x="108" y="11"/>
                    <a:pt x="8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5"/>
            <p:cNvSpPr/>
            <p:nvPr/>
          </p:nvSpPr>
          <p:spPr>
            <a:xfrm>
              <a:off x="5238975" y="2418875"/>
              <a:ext cx="2050" cy="2550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23" y="1"/>
                  </a:moveTo>
                  <a:cubicBezTo>
                    <a:pt x="16" y="1"/>
                    <a:pt x="8" y="2"/>
                    <a:pt x="1" y="4"/>
                  </a:cubicBezTo>
                  <a:lnTo>
                    <a:pt x="41" y="101"/>
                  </a:lnTo>
                  <a:cubicBezTo>
                    <a:pt x="66" y="85"/>
                    <a:pt x="82" y="61"/>
                    <a:pt x="74" y="36"/>
                  </a:cubicBezTo>
                  <a:cubicBezTo>
                    <a:pt x="68" y="12"/>
                    <a:pt x="47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5"/>
            <p:cNvSpPr/>
            <p:nvPr/>
          </p:nvSpPr>
          <p:spPr>
            <a:xfrm>
              <a:off x="5242025" y="242640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13" y="1"/>
                  </a:moveTo>
                  <a:cubicBezTo>
                    <a:pt x="9" y="1"/>
                    <a:pt x="5" y="1"/>
                    <a:pt x="0" y="3"/>
                  </a:cubicBezTo>
                  <a:lnTo>
                    <a:pt x="33" y="100"/>
                  </a:lnTo>
                  <a:cubicBezTo>
                    <a:pt x="57" y="92"/>
                    <a:pt x="73" y="60"/>
                    <a:pt x="57" y="35"/>
                  </a:cubicBezTo>
                  <a:cubicBezTo>
                    <a:pt x="50" y="15"/>
                    <a:pt x="33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5"/>
            <p:cNvSpPr/>
            <p:nvPr/>
          </p:nvSpPr>
          <p:spPr>
            <a:xfrm>
              <a:off x="5243450" y="2421225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2" y="1"/>
                  </a:moveTo>
                  <a:cubicBezTo>
                    <a:pt x="55" y="1"/>
                    <a:pt x="47" y="3"/>
                    <a:pt x="41" y="7"/>
                  </a:cubicBezTo>
                  <a:cubicBezTo>
                    <a:pt x="8" y="15"/>
                    <a:pt x="0" y="40"/>
                    <a:pt x="8" y="64"/>
                  </a:cubicBezTo>
                  <a:cubicBezTo>
                    <a:pt x="14" y="89"/>
                    <a:pt x="35" y="99"/>
                    <a:pt x="55" y="99"/>
                  </a:cubicBezTo>
                  <a:cubicBezTo>
                    <a:pt x="61" y="99"/>
                    <a:pt x="67" y="98"/>
                    <a:pt x="73" y="96"/>
                  </a:cubicBezTo>
                  <a:cubicBezTo>
                    <a:pt x="97" y="88"/>
                    <a:pt x="114" y="64"/>
                    <a:pt x="106" y="32"/>
                  </a:cubicBezTo>
                  <a:cubicBezTo>
                    <a:pt x="100" y="14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5"/>
            <p:cNvSpPr/>
            <p:nvPr/>
          </p:nvSpPr>
          <p:spPr>
            <a:xfrm>
              <a:off x="5246075" y="24288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cubicBezTo>
                    <a:pt x="22" y="87"/>
                    <a:pt x="41" y="102"/>
                    <a:pt x="61" y="102"/>
                  </a:cubicBezTo>
                  <a:cubicBezTo>
                    <a:pt x="65" y="102"/>
                    <a:pt x="69" y="101"/>
                    <a:pt x="73" y="99"/>
                  </a:cubicBezTo>
                  <a:cubicBezTo>
                    <a:pt x="98" y="91"/>
                    <a:pt x="114" y="59"/>
                    <a:pt x="106" y="35"/>
                  </a:cubicBezTo>
                  <a:cubicBezTo>
                    <a:pt x="93" y="15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5"/>
            <p:cNvSpPr/>
            <p:nvPr/>
          </p:nvSpPr>
          <p:spPr>
            <a:xfrm>
              <a:off x="5248925" y="243655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45" y="0"/>
                  </a:moveTo>
                  <a:cubicBezTo>
                    <a:pt x="41" y="0"/>
                    <a:pt x="37" y="1"/>
                    <a:pt x="32" y="2"/>
                  </a:cubicBezTo>
                  <a:cubicBezTo>
                    <a:pt x="8" y="10"/>
                    <a:pt x="0" y="35"/>
                    <a:pt x="8" y="67"/>
                  </a:cubicBezTo>
                  <a:cubicBezTo>
                    <a:pt x="15" y="87"/>
                    <a:pt x="32" y="102"/>
                    <a:pt x="52" y="102"/>
                  </a:cubicBezTo>
                  <a:cubicBezTo>
                    <a:pt x="56" y="102"/>
                    <a:pt x="61" y="101"/>
                    <a:pt x="65" y="100"/>
                  </a:cubicBezTo>
                  <a:cubicBezTo>
                    <a:pt x="89" y="91"/>
                    <a:pt x="105" y="59"/>
                    <a:pt x="89" y="35"/>
                  </a:cubicBezTo>
                  <a:cubicBezTo>
                    <a:pt x="83" y="15"/>
                    <a:pt x="65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5"/>
            <p:cNvSpPr/>
            <p:nvPr/>
          </p:nvSpPr>
          <p:spPr>
            <a:xfrm>
              <a:off x="5244850" y="2433900"/>
              <a:ext cx="1650" cy="2525"/>
            </a:xfrm>
            <a:custGeom>
              <a:avLst/>
              <a:gdLst/>
              <a:ahLst/>
              <a:cxnLst/>
              <a:rect l="l" t="t" r="r" b="b"/>
              <a:pathLst>
                <a:path w="66" h="101" extrusionOk="0">
                  <a:moveTo>
                    <a:pt x="14" y="1"/>
                  </a:moveTo>
                  <a:cubicBezTo>
                    <a:pt x="9" y="1"/>
                    <a:pt x="5" y="1"/>
                    <a:pt x="1" y="3"/>
                  </a:cubicBezTo>
                  <a:lnTo>
                    <a:pt x="33" y="100"/>
                  </a:lnTo>
                  <a:cubicBezTo>
                    <a:pt x="58" y="92"/>
                    <a:pt x="66" y="60"/>
                    <a:pt x="58" y="35"/>
                  </a:cubicBezTo>
                  <a:cubicBezTo>
                    <a:pt x="51" y="15"/>
                    <a:pt x="33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5"/>
            <p:cNvSpPr/>
            <p:nvPr/>
          </p:nvSpPr>
          <p:spPr>
            <a:xfrm>
              <a:off x="5251150" y="2431525"/>
              <a:ext cx="1650" cy="2325"/>
            </a:xfrm>
            <a:custGeom>
              <a:avLst/>
              <a:gdLst/>
              <a:ahLst/>
              <a:cxnLst/>
              <a:rect l="l" t="t" r="r" b="b"/>
              <a:pathLst>
                <a:path w="66" h="93" extrusionOk="0">
                  <a:moveTo>
                    <a:pt x="33" y="1"/>
                  </a:moveTo>
                  <a:cubicBezTo>
                    <a:pt x="8" y="9"/>
                    <a:pt x="0" y="33"/>
                    <a:pt x="8" y="57"/>
                  </a:cubicBezTo>
                  <a:cubicBezTo>
                    <a:pt x="15" y="82"/>
                    <a:pt x="30" y="93"/>
                    <a:pt x="48" y="93"/>
                  </a:cubicBezTo>
                  <a:cubicBezTo>
                    <a:pt x="54" y="93"/>
                    <a:pt x="59" y="92"/>
                    <a:pt x="65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55"/>
            <p:cNvSpPr/>
            <p:nvPr/>
          </p:nvSpPr>
          <p:spPr>
            <a:xfrm>
              <a:off x="5248500" y="24238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41" y="0"/>
                  </a:moveTo>
                  <a:cubicBezTo>
                    <a:pt x="17" y="9"/>
                    <a:pt x="1" y="41"/>
                    <a:pt x="9" y="65"/>
                  </a:cubicBezTo>
                  <a:cubicBezTo>
                    <a:pt x="16" y="85"/>
                    <a:pt x="39" y="100"/>
                    <a:pt x="60" y="100"/>
                  </a:cubicBezTo>
                  <a:cubicBezTo>
                    <a:pt x="65" y="100"/>
                    <a:pt x="69" y="99"/>
                    <a:pt x="74" y="9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5"/>
            <p:cNvSpPr/>
            <p:nvPr/>
          </p:nvSpPr>
          <p:spPr>
            <a:xfrm>
              <a:off x="5246075" y="2416125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41" y="0"/>
                  </a:moveTo>
                  <a:cubicBezTo>
                    <a:pt x="17" y="8"/>
                    <a:pt x="1" y="41"/>
                    <a:pt x="9" y="65"/>
                  </a:cubicBezTo>
                  <a:cubicBezTo>
                    <a:pt x="15" y="85"/>
                    <a:pt x="33" y="100"/>
                    <a:pt x="57" y="100"/>
                  </a:cubicBezTo>
                  <a:cubicBezTo>
                    <a:pt x="62" y="100"/>
                    <a:pt x="68" y="99"/>
                    <a:pt x="73" y="9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5"/>
            <p:cNvSpPr/>
            <p:nvPr/>
          </p:nvSpPr>
          <p:spPr>
            <a:xfrm>
              <a:off x="5232500" y="2416650"/>
              <a:ext cx="3050" cy="2600"/>
            </a:xfrm>
            <a:custGeom>
              <a:avLst/>
              <a:gdLst/>
              <a:ahLst/>
              <a:cxnLst/>
              <a:rect l="l" t="t" r="r" b="b"/>
              <a:pathLst>
                <a:path w="122" h="104" extrusionOk="0">
                  <a:moveTo>
                    <a:pt x="64" y="1"/>
                  </a:moveTo>
                  <a:cubicBezTo>
                    <a:pt x="57" y="1"/>
                    <a:pt x="49" y="2"/>
                    <a:pt x="41" y="4"/>
                  </a:cubicBezTo>
                  <a:cubicBezTo>
                    <a:pt x="17" y="20"/>
                    <a:pt x="0" y="44"/>
                    <a:pt x="17" y="69"/>
                  </a:cubicBezTo>
                  <a:cubicBezTo>
                    <a:pt x="23" y="93"/>
                    <a:pt x="43" y="104"/>
                    <a:pt x="63" y="104"/>
                  </a:cubicBezTo>
                  <a:cubicBezTo>
                    <a:pt x="69" y="104"/>
                    <a:pt x="76" y="103"/>
                    <a:pt x="81" y="101"/>
                  </a:cubicBezTo>
                  <a:cubicBezTo>
                    <a:pt x="106" y="85"/>
                    <a:pt x="122" y="52"/>
                    <a:pt x="114" y="28"/>
                  </a:cubicBezTo>
                  <a:cubicBezTo>
                    <a:pt x="102" y="10"/>
                    <a:pt x="85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5"/>
            <p:cNvSpPr/>
            <p:nvPr/>
          </p:nvSpPr>
          <p:spPr>
            <a:xfrm>
              <a:off x="5231275" y="242212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20" y="1"/>
                  </a:moveTo>
                  <a:cubicBezTo>
                    <a:pt x="13" y="1"/>
                    <a:pt x="7" y="2"/>
                    <a:pt x="1" y="4"/>
                  </a:cubicBezTo>
                  <a:lnTo>
                    <a:pt x="41" y="93"/>
                  </a:lnTo>
                  <a:cubicBezTo>
                    <a:pt x="66" y="85"/>
                    <a:pt x="74" y="52"/>
                    <a:pt x="66" y="28"/>
                  </a:cubicBezTo>
                  <a:cubicBezTo>
                    <a:pt x="59" y="10"/>
                    <a:pt x="40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5"/>
            <p:cNvSpPr/>
            <p:nvPr/>
          </p:nvSpPr>
          <p:spPr>
            <a:xfrm>
              <a:off x="5234525" y="2429425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18" y="0"/>
                  </a:moveTo>
                  <a:cubicBezTo>
                    <a:pt x="13" y="0"/>
                    <a:pt x="6" y="1"/>
                    <a:pt x="0" y="3"/>
                  </a:cubicBezTo>
                  <a:lnTo>
                    <a:pt x="41" y="101"/>
                  </a:lnTo>
                  <a:cubicBezTo>
                    <a:pt x="65" y="85"/>
                    <a:pt x="73" y="60"/>
                    <a:pt x="65" y="28"/>
                  </a:cubicBezTo>
                  <a:cubicBezTo>
                    <a:pt x="53" y="10"/>
                    <a:pt x="36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5"/>
            <p:cNvSpPr/>
            <p:nvPr/>
          </p:nvSpPr>
          <p:spPr>
            <a:xfrm>
              <a:off x="5235750" y="242415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8" y="12"/>
                    <a:pt x="0" y="44"/>
                    <a:pt x="8" y="69"/>
                  </a:cubicBezTo>
                  <a:cubicBezTo>
                    <a:pt x="15" y="89"/>
                    <a:pt x="38" y="103"/>
                    <a:pt x="59" y="103"/>
                  </a:cubicBezTo>
                  <a:cubicBezTo>
                    <a:pt x="64" y="103"/>
                    <a:pt x="69" y="102"/>
                    <a:pt x="73" y="101"/>
                  </a:cubicBezTo>
                  <a:cubicBezTo>
                    <a:pt x="97" y="85"/>
                    <a:pt x="114" y="60"/>
                    <a:pt x="105" y="28"/>
                  </a:cubicBezTo>
                  <a:cubicBezTo>
                    <a:pt x="93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5"/>
            <p:cNvSpPr/>
            <p:nvPr/>
          </p:nvSpPr>
          <p:spPr>
            <a:xfrm>
              <a:off x="5238775" y="24316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8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7" y="12"/>
                    <a:pt x="1" y="44"/>
                    <a:pt x="17" y="69"/>
                  </a:cubicBezTo>
                  <a:cubicBezTo>
                    <a:pt x="24" y="89"/>
                    <a:pt x="41" y="103"/>
                    <a:pt x="61" y="103"/>
                  </a:cubicBezTo>
                  <a:cubicBezTo>
                    <a:pt x="65" y="103"/>
                    <a:pt x="69" y="102"/>
                    <a:pt x="74" y="101"/>
                  </a:cubicBezTo>
                  <a:cubicBezTo>
                    <a:pt x="98" y="85"/>
                    <a:pt x="114" y="60"/>
                    <a:pt x="106" y="36"/>
                  </a:cubicBezTo>
                  <a:cubicBezTo>
                    <a:pt x="94" y="11"/>
                    <a:pt x="77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55"/>
            <p:cNvSpPr/>
            <p:nvPr/>
          </p:nvSpPr>
          <p:spPr>
            <a:xfrm>
              <a:off x="5242025" y="24391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0" y="1"/>
                  </a:moveTo>
                  <a:cubicBezTo>
                    <a:pt x="44" y="1"/>
                    <a:pt x="39" y="2"/>
                    <a:pt x="33" y="4"/>
                  </a:cubicBezTo>
                  <a:cubicBezTo>
                    <a:pt x="8" y="12"/>
                    <a:pt x="0" y="44"/>
                    <a:pt x="8" y="69"/>
                  </a:cubicBezTo>
                  <a:cubicBezTo>
                    <a:pt x="14" y="86"/>
                    <a:pt x="33" y="99"/>
                    <a:pt x="52" y="99"/>
                  </a:cubicBezTo>
                  <a:cubicBezTo>
                    <a:pt x="59" y="99"/>
                    <a:pt x="67" y="97"/>
                    <a:pt x="73" y="93"/>
                  </a:cubicBezTo>
                  <a:cubicBezTo>
                    <a:pt x="90" y="85"/>
                    <a:pt x="106" y="60"/>
                    <a:pt x="90" y="36"/>
                  </a:cubicBezTo>
                  <a:cubicBezTo>
                    <a:pt x="83" y="11"/>
                    <a:pt x="68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55"/>
            <p:cNvSpPr/>
            <p:nvPr/>
          </p:nvSpPr>
          <p:spPr>
            <a:xfrm>
              <a:off x="5237775" y="243675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13" y="0"/>
                  </a:moveTo>
                  <a:cubicBezTo>
                    <a:pt x="9" y="0"/>
                    <a:pt x="4" y="1"/>
                    <a:pt x="0" y="2"/>
                  </a:cubicBezTo>
                  <a:lnTo>
                    <a:pt x="41" y="100"/>
                  </a:lnTo>
                  <a:cubicBezTo>
                    <a:pt x="65" y="83"/>
                    <a:pt x="73" y="59"/>
                    <a:pt x="65" y="35"/>
                  </a:cubicBezTo>
                  <a:cubicBezTo>
                    <a:pt x="52" y="15"/>
                    <a:pt x="33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55"/>
            <p:cNvSpPr/>
            <p:nvPr/>
          </p:nvSpPr>
          <p:spPr>
            <a:xfrm>
              <a:off x="5243850" y="24339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cubicBezTo>
                    <a:pt x="17" y="9"/>
                    <a:pt x="0" y="41"/>
                    <a:pt x="8" y="66"/>
                  </a:cubicBezTo>
                  <a:cubicBezTo>
                    <a:pt x="22" y="86"/>
                    <a:pt x="41" y="100"/>
                    <a:pt x="60" y="100"/>
                  </a:cubicBezTo>
                  <a:cubicBezTo>
                    <a:pt x="65" y="100"/>
                    <a:pt x="69" y="100"/>
                    <a:pt x="73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55"/>
            <p:cNvSpPr/>
            <p:nvPr/>
          </p:nvSpPr>
          <p:spPr>
            <a:xfrm>
              <a:off x="5241000" y="2426450"/>
              <a:ext cx="1850" cy="2525"/>
            </a:xfrm>
            <a:custGeom>
              <a:avLst/>
              <a:gdLst/>
              <a:ahLst/>
              <a:cxnLst/>
              <a:rect l="l" t="t" r="r" b="b"/>
              <a:pathLst>
                <a:path w="74" h="101" extrusionOk="0">
                  <a:moveTo>
                    <a:pt x="41" y="1"/>
                  </a:moveTo>
                  <a:cubicBezTo>
                    <a:pt x="9" y="9"/>
                    <a:pt x="1" y="41"/>
                    <a:pt x="9" y="66"/>
                  </a:cubicBezTo>
                  <a:cubicBezTo>
                    <a:pt x="16" y="86"/>
                    <a:pt x="39" y="100"/>
                    <a:pt x="60" y="100"/>
                  </a:cubicBezTo>
                  <a:cubicBezTo>
                    <a:pt x="65" y="100"/>
                    <a:pt x="69" y="100"/>
                    <a:pt x="74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5"/>
            <p:cNvSpPr/>
            <p:nvPr/>
          </p:nvSpPr>
          <p:spPr>
            <a:xfrm>
              <a:off x="5237975" y="2418950"/>
              <a:ext cx="2050" cy="2525"/>
            </a:xfrm>
            <a:custGeom>
              <a:avLst/>
              <a:gdLst/>
              <a:ahLst/>
              <a:cxnLst/>
              <a:rect l="l" t="t" r="r" b="b"/>
              <a:pathLst>
                <a:path w="82" h="101" extrusionOk="0">
                  <a:moveTo>
                    <a:pt x="41" y="1"/>
                  </a:moveTo>
                  <a:cubicBezTo>
                    <a:pt x="16" y="9"/>
                    <a:pt x="0" y="41"/>
                    <a:pt x="16" y="66"/>
                  </a:cubicBezTo>
                  <a:cubicBezTo>
                    <a:pt x="23" y="86"/>
                    <a:pt x="46" y="100"/>
                    <a:pt x="68" y="100"/>
                  </a:cubicBezTo>
                  <a:cubicBezTo>
                    <a:pt x="72" y="100"/>
                    <a:pt x="77" y="100"/>
                    <a:pt x="81" y="98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55"/>
            <p:cNvSpPr/>
            <p:nvPr/>
          </p:nvSpPr>
          <p:spPr>
            <a:xfrm>
              <a:off x="5224600" y="2420175"/>
              <a:ext cx="3050" cy="2525"/>
            </a:xfrm>
            <a:custGeom>
              <a:avLst/>
              <a:gdLst/>
              <a:ahLst/>
              <a:cxnLst/>
              <a:rect l="l" t="t" r="r" b="b"/>
              <a:pathLst>
                <a:path w="122" h="101" extrusionOk="0">
                  <a:moveTo>
                    <a:pt x="68" y="0"/>
                  </a:moveTo>
                  <a:cubicBezTo>
                    <a:pt x="59" y="0"/>
                    <a:pt x="49" y="3"/>
                    <a:pt x="41" y="9"/>
                  </a:cubicBezTo>
                  <a:cubicBezTo>
                    <a:pt x="16" y="17"/>
                    <a:pt x="0" y="49"/>
                    <a:pt x="16" y="74"/>
                  </a:cubicBezTo>
                  <a:cubicBezTo>
                    <a:pt x="22" y="92"/>
                    <a:pt x="42" y="101"/>
                    <a:pt x="62" y="101"/>
                  </a:cubicBezTo>
                  <a:cubicBezTo>
                    <a:pt x="68" y="101"/>
                    <a:pt x="75" y="100"/>
                    <a:pt x="81" y="98"/>
                  </a:cubicBezTo>
                  <a:cubicBezTo>
                    <a:pt x="114" y="82"/>
                    <a:pt x="122" y="49"/>
                    <a:pt x="114" y="25"/>
                  </a:cubicBezTo>
                  <a:cubicBezTo>
                    <a:pt x="103" y="9"/>
                    <a:pt x="86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55"/>
            <p:cNvSpPr/>
            <p:nvPr/>
          </p:nvSpPr>
          <p:spPr>
            <a:xfrm>
              <a:off x="5223575" y="2425700"/>
              <a:ext cx="2050" cy="2400"/>
            </a:xfrm>
            <a:custGeom>
              <a:avLst/>
              <a:gdLst/>
              <a:ahLst/>
              <a:cxnLst/>
              <a:rect l="l" t="t" r="r" b="b"/>
              <a:pathLst>
                <a:path w="82" h="96" extrusionOk="0">
                  <a:moveTo>
                    <a:pt x="22" y="0"/>
                  </a:moveTo>
                  <a:cubicBezTo>
                    <a:pt x="15" y="0"/>
                    <a:pt x="7" y="2"/>
                    <a:pt x="1" y="7"/>
                  </a:cubicBezTo>
                  <a:lnTo>
                    <a:pt x="41" y="96"/>
                  </a:lnTo>
                  <a:cubicBezTo>
                    <a:pt x="74" y="80"/>
                    <a:pt x="82" y="55"/>
                    <a:pt x="65" y="31"/>
                  </a:cubicBezTo>
                  <a:cubicBezTo>
                    <a:pt x="60" y="13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55"/>
            <p:cNvSpPr/>
            <p:nvPr/>
          </p:nvSpPr>
          <p:spPr>
            <a:xfrm>
              <a:off x="5227225" y="2432875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19" y="0"/>
                  </a:moveTo>
                  <a:cubicBezTo>
                    <a:pt x="13" y="0"/>
                    <a:pt x="7" y="1"/>
                    <a:pt x="0" y="3"/>
                  </a:cubicBezTo>
                  <a:lnTo>
                    <a:pt x="41" y="93"/>
                  </a:lnTo>
                  <a:cubicBezTo>
                    <a:pt x="65" y="84"/>
                    <a:pt x="73" y="52"/>
                    <a:pt x="65" y="28"/>
                  </a:cubicBezTo>
                  <a:cubicBezTo>
                    <a:pt x="53" y="9"/>
                    <a:pt x="3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55"/>
            <p:cNvSpPr/>
            <p:nvPr/>
          </p:nvSpPr>
          <p:spPr>
            <a:xfrm>
              <a:off x="5228250" y="242747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9" y="0"/>
                  </a:moveTo>
                  <a:cubicBezTo>
                    <a:pt x="50" y="0"/>
                    <a:pt x="41" y="3"/>
                    <a:pt x="32" y="9"/>
                  </a:cubicBezTo>
                  <a:cubicBezTo>
                    <a:pt x="8" y="17"/>
                    <a:pt x="0" y="49"/>
                    <a:pt x="8" y="73"/>
                  </a:cubicBezTo>
                  <a:cubicBezTo>
                    <a:pt x="20" y="92"/>
                    <a:pt x="37" y="101"/>
                    <a:pt x="55" y="101"/>
                  </a:cubicBezTo>
                  <a:cubicBezTo>
                    <a:pt x="61" y="101"/>
                    <a:pt x="67" y="100"/>
                    <a:pt x="73" y="98"/>
                  </a:cubicBezTo>
                  <a:cubicBezTo>
                    <a:pt x="105" y="81"/>
                    <a:pt x="114" y="57"/>
                    <a:pt x="105" y="33"/>
                  </a:cubicBezTo>
                  <a:cubicBezTo>
                    <a:pt x="95" y="11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5"/>
            <p:cNvSpPr/>
            <p:nvPr/>
          </p:nvSpPr>
          <p:spPr>
            <a:xfrm>
              <a:off x="5231675" y="24348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5" y="1"/>
                  </a:moveTo>
                  <a:cubicBezTo>
                    <a:pt x="48" y="1"/>
                    <a:pt x="40" y="3"/>
                    <a:pt x="33" y="7"/>
                  </a:cubicBezTo>
                  <a:cubicBezTo>
                    <a:pt x="9" y="16"/>
                    <a:pt x="1" y="48"/>
                    <a:pt x="17" y="72"/>
                  </a:cubicBezTo>
                  <a:cubicBezTo>
                    <a:pt x="23" y="91"/>
                    <a:pt x="43" y="100"/>
                    <a:pt x="63" y="100"/>
                  </a:cubicBezTo>
                  <a:cubicBezTo>
                    <a:pt x="69" y="100"/>
                    <a:pt x="76" y="99"/>
                    <a:pt x="82" y="97"/>
                  </a:cubicBezTo>
                  <a:cubicBezTo>
                    <a:pt x="106" y="88"/>
                    <a:pt x="114" y="56"/>
                    <a:pt x="98" y="32"/>
                  </a:cubicBezTo>
                  <a:cubicBezTo>
                    <a:pt x="92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55"/>
            <p:cNvSpPr/>
            <p:nvPr/>
          </p:nvSpPr>
          <p:spPr>
            <a:xfrm>
              <a:off x="5235325" y="2442200"/>
              <a:ext cx="2675" cy="2400"/>
            </a:xfrm>
            <a:custGeom>
              <a:avLst/>
              <a:gdLst/>
              <a:ahLst/>
              <a:cxnLst/>
              <a:rect l="l" t="t" r="r" b="b"/>
              <a:pathLst>
                <a:path w="107" h="96" extrusionOk="0">
                  <a:moveTo>
                    <a:pt x="44" y="0"/>
                  </a:moveTo>
                  <a:cubicBezTo>
                    <a:pt x="38" y="0"/>
                    <a:pt x="31" y="1"/>
                    <a:pt x="25" y="3"/>
                  </a:cubicBezTo>
                  <a:cubicBezTo>
                    <a:pt x="9" y="11"/>
                    <a:pt x="1" y="44"/>
                    <a:pt x="9" y="68"/>
                  </a:cubicBezTo>
                  <a:cubicBezTo>
                    <a:pt x="21" y="86"/>
                    <a:pt x="38" y="96"/>
                    <a:pt x="56" y="96"/>
                  </a:cubicBezTo>
                  <a:cubicBezTo>
                    <a:pt x="62" y="96"/>
                    <a:pt x="68" y="94"/>
                    <a:pt x="74" y="92"/>
                  </a:cubicBezTo>
                  <a:cubicBezTo>
                    <a:pt x="98" y="84"/>
                    <a:pt x="106" y="52"/>
                    <a:pt x="90" y="28"/>
                  </a:cubicBezTo>
                  <a:cubicBezTo>
                    <a:pt x="84" y="9"/>
                    <a:pt x="64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55"/>
            <p:cNvSpPr/>
            <p:nvPr/>
          </p:nvSpPr>
          <p:spPr>
            <a:xfrm>
              <a:off x="5230875" y="2440025"/>
              <a:ext cx="1850" cy="2475"/>
            </a:xfrm>
            <a:custGeom>
              <a:avLst/>
              <a:gdLst/>
              <a:ahLst/>
              <a:cxnLst/>
              <a:rect l="l" t="t" r="r" b="b"/>
              <a:pathLst>
                <a:path w="74" h="99" extrusionOk="0">
                  <a:moveTo>
                    <a:pt x="26" y="1"/>
                  </a:moveTo>
                  <a:cubicBezTo>
                    <a:pt x="18" y="1"/>
                    <a:pt x="9" y="3"/>
                    <a:pt x="0" y="9"/>
                  </a:cubicBezTo>
                  <a:lnTo>
                    <a:pt x="41" y="98"/>
                  </a:lnTo>
                  <a:cubicBezTo>
                    <a:pt x="65" y="82"/>
                    <a:pt x="73" y="58"/>
                    <a:pt x="65" y="25"/>
                  </a:cubicBezTo>
                  <a:cubicBezTo>
                    <a:pt x="55" y="10"/>
                    <a:pt x="4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5"/>
            <p:cNvSpPr/>
            <p:nvPr/>
          </p:nvSpPr>
          <p:spPr>
            <a:xfrm>
              <a:off x="5236950" y="2436800"/>
              <a:ext cx="1850" cy="2500"/>
            </a:xfrm>
            <a:custGeom>
              <a:avLst/>
              <a:gdLst/>
              <a:ahLst/>
              <a:cxnLst/>
              <a:rect l="l" t="t" r="r" b="b"/>
              <a:pathLst>
                <a:path w="74" h="100" extrusionOk="0">
                  <a:moveTo>
                    <a:pt x="33" y="0"/>
                  </a:moveTo>
                  <a:cubicBezTo>
                    <a:pt x="9" y="17"/>
                    <a:pt x="1" y="41"/>
                    <a:pt x="9" y="65"/>
                  </a:cubicBezTo>
                  <a:cubicBezTo>
                    <a:pt x="15" y="85"/>
                    <a:pt x="39" y="100"/>
                    <a:pt x="60" y="100"/>
                  </a:cubicBezTo>
                  <a:cubicBezTo>
                    <a:pt x="65" y="100"/>
                    <a:pt x="69" y="99"/>
                    <a:pt x="74" y="9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55"/>
            <p:cNvSpPr/>
            <p:nvPr/>
          </p:nvSpPr>
          <p:spPr>
            <a:xfrm>
              <a:off x="5233500" y="2429500"/>
              <a:ext cx="2050" cy="2500"/>
            </a:xfrm>
            <a:custGeom>
              <a:avLst/>
              <a:gdLst/>
              <a:ahLst/>
              <a:cxnLst/>
              <a:rect l="l" t="t" r="r" b="b"/>
              <a:pathLst>
                <a:path w="82" h="100" extrusionOk="0">
                  <a:moveTo>
                    <a:pt x="41" y="0"/>
                  </a:moveTo>
                  <a:cubicBezTo>
                    <a:pt x="17" y="17"/>
                    <a:pt x="1" y="41"/>
                    <a:pt x="17" y="65"/>
                  </a:cubicBezTo>
                  <a:cubicBezTo>
                    <a:pt x="24" y="85"/>
                    <a:pt x="47" y="100"/>
                    <a:pt x="68" y="100"/>
                  </a:cubicBezTo>
                  <a:cubicBezTo>
                    <a:pt x="73" y="100"/>
                    <a:pt x="78" y="99"/>
                    <a:pt x="82" y="98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55"/>
            <p:cNvSpPr/>
            <p:nvPr/>
          </p:nvSpPr>
          <p:spPr>
            <a:xfrm>
              <a:off x="5230275" y="2422200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41" y="1"/>
                  </a:moveTo>
                  <a:cubicBezTo>
                    <a:pt x="8" y="9"/>
                    <a:pt x="0" y="41"/>
                    <a:pt x="8" y="65"/>
                  </a:cubicBezTo>
                  <a:cubicBezTo>
                    <a:pt x="20" y="83"/>
                    <a:pt x="36" y="96"/>
                    <a:pt x="56" y="96"/>
                  </a:cubicBezTo>
                  <a:cubicBezTo>
                    <a:pt x="64" y="96"/>
                    <a:pt x="72" y="94"/>
                    <a:pt x="81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55"/>
            <p:cNvSpPr/>
            <p:nvPr/>
          </p:nvSpPr>
          <p:spPr>
            <a:xfrm>
              <a:off x="5216875" y="2424025"/>
              <a:ext cx="3075" cy="2525"/>
            </a:xfrm>
            <a:custGeom>
              <a:avLst/>
              <a:gdLst/>
              <a:ahLst/>
              <a:cxnLst/>
              <a:rect l="l" t="t" r="r" b="b"/>
              <a:pathLst>
                <a:path w="123" h="101" extrusionOk="0">
                  <a:moveTo>
                    <a:pt x="69" y="0"/>
                  </a:moveTo>
                  <a:cubicBezTo>
                    <a:pt x="60" y="0"/>
                    <a:pt x="50" y="3"/>
                    <a:pt x="42" y="9"/>
                  </a:cubicBezTo>
                  <a:cubicBezTo>
                    <a:pt x="9" y="25"/>
                    <a:pt x="1" y="57"/>
                    <a:pt x="17" y="74"/>
                  </a:cubicBezTo>
                  <a:cubicBezTo>
                    <a:pt x="29" y="92"/>
                    <a:pt x="46" y="101"/>
                    <a:pt x="67" y="101"/>
                  </a:cubicBezTo>
                  <a:cubicBezTo>
                    <a:pt x="74" y="101"/>
                    <a:pt x="82" y="100"/>
                    <a:pt x="90" y="98"/>
                  </a:cubicBezTo>
                  <a:cubicBezTo>
                    <a:pt x="114" y="82"/>
                    <a:pt x="123" y="49"/>
                    <a:pt x="106" y="25"/>
                  </a:cubicBezTo>
                  <a:cubicBezTo>
                    <a:pt x="101" y="9"/>
                    <a:pt x="86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5"/>
            <p:cNvSpPr/>
            <p:nvPr/>
          </p:nvSpPr>
          <p:spPr>
            <a:xfrm>
              <a:off x="5216075" y="2429700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28" y="0"/>
                  </a:moveTo>
                  <a:cubicBezTo>
                    <a:pt x="19" y="0"/>
                    <a:pt x="9" y="3"/>
                    <a:pt x="1" y="9"/>
                  </a:cubicBezTo>
                  <a:lnTo>
                    <a:pt x="49" y="98"/>
                  </a:lnTo>
                  <a:cubicBezTo>
                    <a:pt x="74" y="82"/>
                    <a:pt x="82" y="49"/>
                    <a:pt x="74" y="25"/>
                  </a:cubicBezTo>
                  <a:cubicBezTo>
                    <a:pt x="63" y="9"/>
                    <a:pt x="46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55"/>
            <p:cNvSpPr/>
            <p:nvPr/>
          </p:nvSpPr>
          <p:spPr>
            <a:xfrm>
              <a:off x="5220125" y="24367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19" y="0"/>
                  </a:moveTo>
                  <a:cubicBezTo>
                    <a:pt x="13" y="0"/>
                    <a:pt x="7" y="1"/>
                    <a:pt x="1" y="3"/>
                  </a:cubicBezTo>
                  <a:lnTo>
                    <a:pt x="49" y="93"/>
                  </a:lnTo>
                  <a:cubicBezTo>
                    <a:pt x="74" y="76"/>
                    <a:pt x="82" y="52"/>
                    <a:pt x="66" y="28"/>
                  </a:cubicBezTo>
                  <a:cubicBezTo>
                    <a:pt x="53" y="9"/>
                    <a:pt x="37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55"/>
            <p:cNvSpPr/>
            <p:nvPr/>
          </p:nvSpPr>
          <p:spPr>
            <a:xfrm>
              <a:off x="5220950" y="24311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1"/>
                  </a:moveTo>
                  <a:cubicBezTo>
                    <a:pt x="47" y="1"/>
                    <a:pt x="39" y="3"/>
                    <a:pt x="33" y="7"/>
                  </a:cubicBezTo>
                  <a:cubicBezTo>
                    <a:pt x="8" y="24"/>
                    <a:pt x="0" y="56"/>
                    <a:pt x="8" y="72"/>
                  </a:cubicBezTo>
                  <a:cubicBezTo>
                    <a:pt x="19" y="94"/>
                    <a:pt x="37" y="101"/>
                    <a:pt x="55" y="101"/>
                  </a:cubicBezTo>
                  <a:cubicBezTo>
                    <a:pt x="64" y="101"/>
                    <a:pt x="73" y="99"/>
                    <a:pt x="81" y="97"/>
                  </a:cubicBezTo>
                  <a:cubicBezTo>
                    <a:pt x="106" y="80"/>
                    <a:pt x="114" y="56"/>
                    <a:pt x="97" y="32"/>
                  </a:cubicBezTo>
                  <a:cubicBezTo>
                    <a:pt x="92" y="14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5"/>
            <p:cNvSpPr/>
            <p:nvPr/>
          </p:nvSpPr>
          <p:spPr>
            <a:xfrm>
              <a:off x="5224800" y="243835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1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8" y="76"/>
                  </a:cubicBezTo>
                  <a:cubicBezTo>
                    <a:pt x="19" y="92"/>
                    <a:pt x="36" y="101"/>
                    <a:pt x="53" y="101"/>
                  </a:cubicBezTo>
                  <a:cubicBezTo>
                    <a:pt x="63" y="101"/>
                    <a:pt x="73" y="98"/>
                    <a:pt x="81" y="92"/>
                  </a:cubicBezTo>
                  <a:cubicBezTo>
                    <a:pt x="97" y="84"/>
                    <a:pt x="114" y="52"/>
                    <a:pt x="97" y="28"/>
                  </a:cubicBezTo>
                  <a:cubicBezTo>
                    <a:pt x="85" y="9"/>
                    <a:pt x="69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5"/>
            <p:cNvSpPr/>
            <p:nvPr/>
          </p:nvSpPr>
          <p:spPr>
            <a:xfrm>
              <a:off x="5228650" y="244542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1" y="1"/>
                  </a:moveTo>
                  <a:cubicBezTo>
                    <a:pt x="45" y="1"/>
                    <a:pt x="39" y="2"/>
                    <a:pt x="33" y="4"/>
                  </a:cubicBezTo>
                  <a:cubicBezTo>
                    <a:pt x="8" y="20"/>
                    <a:pt x="0" y="53"/>
                    <a:pt x="16" y="77"/>
                  </a:cubicBezTo>
                  <a:cubicBezTo>
                    <a:pt x="22" y="93"/>
                    <a:pt x="37" y="102"/>
                    <a:pt x="54" y="102"/>
                  </a:cubicBezTo>
                  <a:cubicBezTo>
                    <a:pt x="63" y="102"/>
                    <a:pt x="73" y="99"/>
                    <a:pt x="81" y="93"/>
                  </a:cubicBezTo>
                  <a:cubicBezTo>
                    <a:pt x="98" y="85"/>
                    <a:pt x="106" y="53"/>
                    <a:pt x="98" y="28"/>
                  </a:cubicBezTo>
                  <a:cubicBezTo>
                    <a:pt x="85" y="10"/>
                    <a:pt x="69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5"/>
            <p:cNvSpPr/>
            <p:nvPr/>
          </p:nvSpPr>
          <p:spPr>
            <a:xfrm>
              <a:off x="5223975" y="2443675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9" y="1"/>
                  </a:moveTo>
                  <a:cubicBezTo>
                    <a:pt x="19" y="1"/>
                    <a:pt x="9" y="3"/>
                    <a:pt x="1" y="9"/>
                  </a:cubicBezTo>
                  <a:lnTo>
                    <a:pt x="58" y="90"/>
                  </a:lnTo>
                  <a:cubicBezTo>
                    <a:pt x="74" y="82"/>
                    <a:pt x="82" y="50"/>
                    <a:pt x="74" y="25"/>
                  </a:cubicBezTo>
                  <a:cubicBezTo>
                    <a:pt x="63" y="10"/>
                    <a:pt x="46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5"/>
            <p:cNvSpPr/>
            <p:nvPr/>
          </p:nvSpPr>
          <p:spPr>
            <a:xfrm>
              <a:off x="5230050" y="2440250"/>
              <a:ext cx="1850" cy="2325"/>
            </a:xfrm>
            <a:custGeom>
              <a:avLst/>
              <a:gdLst/>
              <a:ahLst/>
              <a:cxnLst/>
              <a:rect l="l" t="t" r="r" b="b"/>
              <a:pathLst>
                <a:path w="74" h="93" extrusionOk="0">
                  <a:moveTo>
                    <a:pt x="33" y="0"/>
                  </a:moveTo>
                  <a:cubicBezTo>
                    <a:pt x="9" y="8"/>
                    <a:pt x="1" y="41"/>
                    <a:pt x="9" y="65"/>
                  </a:cubicBezTo>
                  <a:cubicBezTo>
                    <a:pt x="21" y="83"/>
                    <a:pt x="38" y="92"/>
                    <a:pt x="56" y="92"/>
                  </a:cubicBezTo>
                  <a:cubicBezTo>
                    <a:pt x="62" y="92"/>
                    <a:pt x="68" y="91"/>
                    <a:pt x="74" y="89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55"/>
            <p:cNvSpPr/>
            <p:nvPr/>
          </p:nvSpPr>
          <p:spPr>
            <a:xfrm>
              <a:off x="5226425" y="2432950"/>
              <a:ext cx="1850" cy="2450"/>
            </a:xfrm>
            <a:custGeom>
              <a:avLst/>
              <a:gdLst/>
              <a:ahLst/>
              <a:cxnLst/>
              <a:rect l="l" t="t" r="r" b="b"/>
              <a:pathLst>
                <a:path w="74" h="98" extrusionOk="0">
                  <a:moveTo>
                    <a:pt x="32" y="0"/>
                  </a:moveTo>
                  <a:cubicBezTo>
                    <a:pt x="8" y="17"/>
                    <a:pt x="0" y="49"/>
                    <a:pt x="8" y="73"/>
                  </a:cubicBezTo>
                  <a:cubicBezTo>
                    <a:pt x="19" y="89"/>
                    <a:pt x="32" y="98"/>
                    <a:pt x="48" y="98"/>
                  </a:cubicBezTo>
                  <a:cubicBezTo>
                    <a:pt x="56" y="98"/>
                    <a:pt x="64" y="95"/>
                    <a:pt x="73" y="90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55"/>
            <p:cNvSpPr/>
            <p:nvPr/>
          </p:nvSpPr>
          <p:spPr>
            <a:xfrm>
              <a:off x="5222575" y="2425850"/>
              <a:ext cx="2050" cy="2425"/>
            </a:xfrm>
            <a:custGeom>
              <a:avLst/>
              <a:gdLst/>
              <a:ahLst/>
              <a:cxnLst/>
              <a:rect l="l" t="t" r="r" b="b"/>
              <a:pathLst>
                <a:path w="82" h="97" extrusionOk="0">
                  <a:moveTo>
                    <a:pt x="41" y="1"/>
                  </a:moveTo>
                  <a:cubicBezTo>
                    <a:pt x="16" y="17"/>
                    <a:pt x="0" y="41"/>
                    <a:pt x="16" y="65"/>
                  </a:cubicBezTo>
                  <a:cubicBezTo>
                    <a:pt x="28" y="83"/>
                    <a:pt x="44" y="96"/>
                    <a:pt x="61" y="96"/>
                  </a:cubicBezTo>
                  <a:cubicBezTo>
                    <a:pt x="68" y="96"/>
                    <a:pt x="74" y="94"/>
                    <a:pt x="81" y="90"/>
                  </a:cubicBez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55"/>
            <p:cNvSpPr/>
            <p:nvPr/>
          </p:nvSpPr>
          <p:spPr>
            <a:xfrm>
              <a:off x="5209400" y="2428275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68" y="1"/>
                  </a:moveTo>
                  <a:cubicBezTo>
                    <a:pt x="59" y="1"/>
                    <a:pt x="49" y="3"/>
                    <a:pt x="41" y="9"/>
                  </a:cubicBezTo>
                  <a:cubicBezTo>
                    <a:pt x="8" y="25"/>
                    <a:pt x="0" y="58"/>
                    <a:pt x="16" y="82"/>
                  </a:cubicBezTo>
                  <a:cubicBezTo>
                    <a:pt x="27" y="98"/>
                    <a:pt x="44" y="107"/>
                    <a:pt x="61" y="107"/>
                  </a:cubicBezTo>
                  <a:cubicBezTo>
                    <a:pt x="71" y="107"/>
                    <a:pt x="81" y="104"/>
                    <a:pt x="89" y="98"/>
                  </a:cubicBezTo>
                  <a:cubicBezTo>
                    <a:pt x="114" y="82"/>
                    <a:pt x="122" y="49"/>
                    <a:pt x="105" y="25"/>
                  </a:cubicBezTo>
                  <a:cubicBezTo>
                    <a:pt x="100" y="9"/>
                    <a:pt x="8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5"/>
            <p:cNvSpPr/>
            <p:nvPr/>
          </p:nvSpPr>
          <p:spPr>
            <a:xfrm>
              <a:off x="5208775" y="24341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31" y="0"/>
                  </a:moveTo>
                  <a:cubicBezTo>
                    <a:pt x="20" y="0"/>
                    <a:pt x="10" y="3"/>
                    <a:pt x="1" y="9"/>
                  </a:cubicBezTo>
                  <a:lnTo>
                    <a:pt x="57" y="90"/>
                  </a:lnTo>
                  <a:cubicBezTo>
                    <a:pt x="82" y="74"/>
                    <a:pt x="90" y="42"/>
                    <a:pt x="74" y="17"/>
                  </a:cubicBezTo>
                  <a:cubicBezTo>
                    <a:pt x="64" y="7"/>
                    <a:pt x="47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55"/>
            <p:cNvSpPr/>
            <p:nvPr/>
          </p:nvSpPr>
          <p:spPr>
            <a:xfrm>
              <a:off x="5213250" y="244085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6" y="0"/>
                  </a:moveTo>
                  <a:cubicBezTo>
                    <a:pt x="17" y="0"/>
                    <a:pt x="9" y="3"/>
                    <a:pt x="0" y="9"/>
                  </a:cubicBezTo>
                  <a:lnTo>
                    <a:pt x="49" y="90"/>
                  </a:lnTo>
                  <a:cubicBezTo>
                    <a:pt x="73" y="82"/>
                    <a:pt x="81" y="49"/>
                    <a:pt x="65" y="25"/>
                  </a:cubicBezTo>
                  <a:cubicBezTo>
                    <a:pt x="54" y="9"/>
                    <a:pt x="41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55"/>
            <p:cNvSpPr/>
            <p:nvPr/>
          </p:nvSpPr>
          <p:spPr>
            <a:xfrm>
              <a:off x="5213650" y="2435300"/>
              <a:ext cx="3050" cy="2550"/>
            </a:xfrm>
            <a:custGeom>
              <a:avLst/>
              <a:gdLst/>
              <a:ahLst/>
              <a:cxnLst/>
              <a:rect l="l" t="t" r="r" b="b"/>
              <a:pathLst>
                <a:path w="122" h="102" extrusionOk="0">
                  <a:moveTo>
                    <a:pt x="54" y="0"/>
                  </a:moveTo>
                  <a:cubicBezTo>
                    <a:pt x="46" y="0"/>
                    <a:pt x="39" y="1"/>
                    <a:pt x="33" y="4"/>
                  </a:cubicBezTo>
                  <a:cubicBezTo>
                    <a:pt x="8" y="20"/>
                    <a:pt x="0" y="52"/>
                    <a:pt x="16" y="77"/>
                  </a:cubicBezTo>
                  <a:cubicBezTo>
                    <a:pt x="27" y="92"/>
                    <a:pt x="44" y="101"/>
                    <a:pt x="62" y="101"/>
                  </a:cubicBezTo>
                  <a:cubicBezTo>
                    <a:pt x="71" y="101"/>
                    <a:pt x="81" y="99"/>
                    <a:pt x="89" y="93"/>
                  </a:cubicBezTo>
                  <a:cubicBezTo>
                    <a:pt x="114" y="77"/>
                    <a:pt x="122" y="44"/>
                    <a:pt x="106" y="20"/>
                  </a:cubicBezTo>
                  <a:cubicBezTo>
                    <a:pt x="94" y="8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55"/>
            <p:cNvSpPr/>
            <p:nvPr/>
          </p:nvSpPr>
          <p:spPr>
            <a:xfrm>
              <a:off x="5218100" y="244225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2" y="1"/>
                  </a:moveTo>
                  <a:cubicBezTo>
                    <a:pt x="43" y="1"/>
                    <a:pt x="34" y="4"/>
                    <a:pt x="25" y="9"/>
                  </a:cubicBezTo>
                  <a:cubicBezTo>
                    <a:pt x="1" y="17"/>
                    <a:pt x="1" y="50"/>
                    <a:pt x="9" y="74"/>
                  </a:cubicBezTo>
                  <a:cubicBezTo>
                    <a:pt x="19" y="90"/>
                    <a:pt x="36" y="99"/>
                    <a:pt x="54" y="99"/>
                  </a:cubicBezTo>
                  <a:cubicBezTo>
                    <a:pt x="63" y="99"/>
                    <a:pt x="73" y="96"/>
                    <a:pt x="82" y="90"/>
                  </a:cubicBezTo>
                  <a:cubicBezTo>
                    <a:pt x="98" y="74"/>
                    <a:pt x="106" y="50"/>
                    <a:pt x="90" y="26"/>
                  </a:cubicBezTo>
                  <a:cubicBezTo>
                    <a:pt x="85" y="10"/>
                    <a:pt x="6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55"/>
            <p:cNvSpPr/>
            <p:nvPr/>
          </p:nvSpPr>
          <p:spPr>
            <a:xfrm>
              <a:off x="5222350" y="244915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1" y="1"/>
                  </a:moveTo>
                  <a:cubicBezTo>
                    <a:pt x="42" y="1"/>
                    <a:pt x="34" y="3"/>
                    <a:pt x="25" y="9"/>
                  </a:cubicBezTo>
                  <a:cubicBezTo>
                    <a:pt x="1" y="17"/>
                    <a:pt x="1" y="50"/>
                    <a:pt x="9" y="74"/>
                  </a:cubicBezTo>
                  <a:cubicBezTo>
                    <a:pt x="19" y="90"/>
                    <a:pt x="37" y="99"/>
                    <a:pt x="52" y="99"/>
                  </a:cubicBezTo>
                  <a:cubicBezTo>
                    <a:pt x="60" y="99"/>
                    <a:pt x="68" y="96"/>
                    <a:pt x="74" y="90"/>
                  </a:cubicBezTo>
                  <a:cubicBezTo>
                    <a:pt x="98" y="82"/>
                    <a:pt x="106" y="50"/>
                    <a:pt x="90" y="25"/>
                  </a:cubicBezTo>
                  <a:cubicBezTo>
                    <a:pt x="80" y="10"/>
                    <a:pt x="6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5"/>
            <p:cNvSpPr/>
            <p:nvPr/>
          </p:nvSpPr>
          <p:spPr>
            <a:xfrm>
              <a:off x="5217500" y="2447525"/>
              <a:ext cx="2050" cy="2475"/>
            </a:xfrm>
            <a:custGeom>
              <a:avLst/>
              <a:gdLst/>
              <a:ahLst/>
              <a:cxnLst/>
              <a:rect l="l" t="t" r="r" b="b"/>
              <a:pathLst>
                <a:path w="82" h="99" extrusionOk="0">
                  <a:moveTo>
                    <a:pt x="28" y="1"/>
                  </a:moveTo>
                  <a:cubicBezTo>
                    <a:pt x="19" y="1"/>
                    <a:pt x="9" y="3"/>
                    <a:pt x="0" y="9"/>
                  </a:cubicBezTo>
                  <a:lnTo>
                    <a:pt x="57" y="98"/>
                  </a:lnTo>
                  <a:cubicBezTo>
                    <a:pt x="81" y="82"/>
                    <a:pt x="81" y="50"/>
                    <a:pt x="65" y="25"/>
                  </a:cubicBezTo>
                  <a:cubicBezTo>
                    <a:pt x="60" y="10"/>
                    <a:pt x="45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55"/>
            <p:cNvSpPr/>
            <p:nvPr/>
          </p:nvSpPr>
          <p:spPr>
            <a:xfrm>
              <a:off x="5223375" y="2443900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5" y="0"/>
                  </a:moveTo>
                  <a:cubicBezTo>
                    <a:pt x="9" y="8"/>
                    <a:pt x="0" y="41"/>
                    <a:pt x="17" y="65"/>
                  </a:cubicBezTo>
                  <a:cubicBezTo>
                    <a:pt x="22" y="81"/>
                    <a:pt x="37" y="90"/>
                    <a:pt x="54" y="90"/>
                  </a:cubicBezTo>
                  <a:cubicBezTo>
                    <a:pt x="63" y="90"/>
                    <a:pt x="73" y="87"/>
                    <a:pt x="82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55"/>
            <p:cNvSpPr/>
            <p:nvPr/>
          </p:nvSpPr>
          <p:spPr>
            <a:xfrm>
              <a:off x="5219325" y="2436800"/>
              <a:ext cx="2050" cy="2450"/>
            </a:xfrm>
            <a:custGeom>
              <a:avLst/>
              <a:gdLst/>
              <a:ahLst/>
              <a:cxnLst/>
              <a:rect l="l" t="t" r="r" b="b"/>
              <a:pathLst>
                <a:path w="82" h="98" extrusionOk="0">
                  <a:moveTo>
                    <a:pt x="33" y="0"/>
                  </a:moveTo>
                  <a:cubicBezTo>
                    <a:pt x="8" y="17"/>
                    <a:pt x="0" y="49"/>
                    <a:pt x="16" y="73"/>
                  </a:cubicBezTo>
                  <a:cubicBezTo>
                    <a:pt x="22" y="89"/>
                    <a:pt x="37" y="98"/>
                    <a:pt x="54" y="98"/>
                  </a:cubicBezTo>
                  <a:cubicBezTo>
                    <a:pt x="63" y="98"/>
                    <a:pt x="73" y="95"/>
                    <a:pt x="81" y="90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5"/>
            <p:cNvSpPr/>
            <p:nvPr/>
          </p:nvSpPr>
          <p:spPr>
            <a:xfrm>
              <a:off x="5215275" y="2429900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33" y="1"/>
                  </a:moveTo>
                  <a:cubicBezTo>
                    <a:pt x="8" y="17"/>
                    <a:pt x="0" y="49"/>
                    <a:pt x="16" y="66"/>
                  </a:cubicBezTo>
                  <a:cubicBezTo>
                    <a:pt x="22" y="84"/>
                    <a:pt x="42" y="93"/>
                    <a:pt x="62" y="93"/>
                  </a:cubicBezTo>
                  <a:cubicBezTo>
                    <a:pt x="69" y="93"/>
                    <a:pt x="75" y="92"/>
                    <a:pt x="81" y="9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5"/>
            <p:cNvSpPr/>
            <p:nvPr/>
          </p:nvSpPr>
          <p:spPr>
            <a:xfrm>
              <a:off x="5202300" y="24330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6" y="0"/>
                  </a:moveTo>
                  <a:cubicBezTo>
                    <a:pt x="54" y="0"/>
                    <a:pt x="39" y="4"/>
                    <a:pt x="25" y="12"/>
                  </a:cubicBezTo>
                  <a:cubicBezTo>
                    <a:pt x="0" y="28"/>
                    <a:pt x="0" y="60"/>
                    <a:pt x="16" y="76"/>
                  </a:cubicBezTo>
                  <a:cubicBezTo>
                    <a:pt x="22" y="92"/>
                    <a:pt x="37" y="101"/>
                    <a:pt x="54" y="101"/>
                  </a:cubicBezTo>
                  <a:cubicBezTo>
                    <a:pt x="63" y="101"/>
                    <a:pt x="73" y="98"/>
                    <a:pt x="81" y="93"/>
                  </a:cubicBezTo>
                  <a:cubicBezTo>
                    <a:pt x="106" y="76"/>
                    <a:pt x="114" y="44"/>
                    <a:pt x="98" y="20"/>
                  </a:cubicBezTo>
                  <a:cubicBezTo>
                    <a:pt x="93" y="6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5"/>
            <p:cNvSpPr/>
            <p:nvPr/>
          </p:nvSpPr>
          <p:spPr>
            <a:xfrm>
              <a:off x="5201900" y="2438825"/>
              <a:ext cx="2050" cy="2250"/>
            </a:xfrm>
            <a:custGeom>
              <a:avLst/>
              <a:gdLst/>
              <a:ahLst/>
              <a:cxnLst/>
              <a:rect l="l" t="t" r="r" b="b"/>
              <a:pathLst>
                <a:path w="82" h="90" extrusionOk="0">
                  <a:moveTo>
                    <a:pt x="28" y="0"/>
                  </a:moveTo>
                  <a:cubicBezTo>
                    <a:pt x="18" y="0"/>
                    <a:pt x="9" y="3"/>
                    <a:pt x="0" y="9"/>
                  </a:cubicBezTo>
                  <a:lnTo>
                    <a:pt x="57" y="90"/>
                  </a:lnTo>
                  <a:cubicBezTo>
                    <a:pt x="81" y="73"/>
                    <a:pt x="81" y="41"/>
                    <a:pt x="73" y="25"/>
                  </a:cubicBezTo>
                  <a:cubicBezTo>
                    <a:pt x="63" y="9"/>
                    <a:pt x="45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55"/>
            <p:cNvSpPr/>
            <p:nvPr/>
          </p:nvSpPr>
          <p:spPr>
            <a:xfrm>
              <a:off x="5206550" y="244530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26" y="1"/>
                  </a:moveTo>
                  <a:cubicBezTo>
                    <a:pt x="18" y="1"/>
                    <a:pt x="9" y="3"/>
                    <a:pt x="0" y="9"/>
                  </a:cubicBezTo>
                  <a:lnTo>
                    <a:pt x="57" y="90"/>
                  </a:lnTo>
                  <a:cubicBezTo>
                    <a:pt x="82" y="74"/>
                    <a:pt x="82" y="50"/>
                    <a:pt x="65" y="25"/>
                  </a:cubicBezTo>
                  <a:cubicBezTo>
                    <a:pt x="55" y="10"/>
                    <a:pt x="4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55"/>
            <p:cNvSpPr/>
            <p:nvPr/>
          </p:nvSpPr>
          <p:spPr>
            <a:xfrm>
              <a:off x="5206750" y="2439750"/>
              <a:ext cx="3075" cy="2550"/>
            </a:xfrm>
            <a:custGeom>
              <a:avLst/>
              <a:gdLst/>
              <a:ahLst/>
              <a:cxnLst/>
              <a:rect l="l" t="t" r="r" b="b"/>
              <a:pathLst>
                <a:path w="123" h="102" extrusionOk="0">
                  <a:moveTo>
                    <a:pt x="69" y="1"/>
                  </a:moveTo>
                  <a:cubicBezTo>
                    <a:pt x="57" y="1"/>
                    <a:pt x="44" y="5"/>
                    <a:pt x="33" y="12"/>
                  </a:cubicBezTo>
                  <a:cubicBezTo>
                    <a:pt x="9" y="28"/>
                    <a:pt x="1" y="53"/>
                    <a:pt x="17" y="77"/>
                  </a:cubicBezTo>
                  <a:cubicBezTo>
                    <a:pt x="27" y="93"/>
                    <a:pt x="45" y="102"/>
                    <a:pt x="62" y="102"/>
                  </a:cubicBezTo>
                  <a:cubicBezTo>
                    <a:pt x="72" y="102"/>
                    <a:pt x="81" y="99"/>
                    <a:pt x="90" y="93"/>
                  </a:cubicBezTo>
                  <a:cubicBezTo>
                    <a:pt x="114" y="77"/>
                    <a:pt x="122" y="45"/>
                    <a:pt x="106" y="20"/>
                  </a:cubicBezTo>
                  <a:cubicBezTo>
                    <a:pt x="97" y="7"/>
                    <a:pt x="83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5"/>
            <p:cNvSpPr/>
            <p:nvPr/>
          </p:nvSpPr>
          <p:spPr>
            <a:xfrm>
              <a:off x="5211425" y="24465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6" y="1"/>
                  </a:moveTo>
                  <a:cubicBezTo>
                    <a:pt x="47" y="1"/>
                    <a:pt x="39" y="3"/>
                    <a:pt x="33" y="10"/>
                  </a:cubicBezTo>
                  <a:cubicBezTo>
                    <a:pt x="8" y="18"/>
                    <a:pt x="0" y="50"/>
                    <a:pt x="16" y="75"/>
                  </a:cubicBezTo>
                  <a:cubicBezTo>
                    <a:pt x="27" y="90"/>
                    <a:pt x="44" y="99"/>
                    <a:pt x="61" y="99"/>
                  </a:cubicBezTo>
                  <a:cubicBezTo>
                    <a:pt x="71" y="99"/>
                    <a:pt x="81" y="96"/>
                    <a:pt x="89" y="91"/>
                  </a:cubicBezTo>
                  <a:cubicBezTo>
                    <a:pt x="105" y="75"/>
                    <a:pt x="114" y="42"/>
                    <a:pt x="97" y="18"/>
                  </a:cubicBezTo>
                  <a:cubicBezTo>
                    <a:pt x="87" y="8"/>
                    <a:pt x="71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55"/>
            <p:cNvSpPr/>
            <p:nvPr/>
          </p:nvSpPr>
          <p:spPr>
            <a:xfrm>
              <a:off x="5216075" y="24532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0" y="1"/>
                  </a:moveTo>
                  <a:cubicBezTo>
                    <a:pt x="42" y="1"/>
                    <a:pt x="33" y="3"/>
                    <a:pt x="25" y="9"/>
                  </a:cubicBezTo>
                  <a:cubicBezTo>
                    <a:pt x="9" y="17"/>
                    <a:pt x="1" y="50"/>
                    <a:pt x="17" y="74"/>
                  </a:cubicBezTo>
                  <a:cubicBezTo>
                    <a:pt x="27" y="90"/>
                    <a:pt x="44" y="99"/>
                    <a:pt x="60" y="99"/>
                  </a:cubicBezTo>
                  <a:cubicBezTo>
                    <a:pt x="68" y="99"/>
                    <a:pt x="76" y="96"/>
                    <a:pt x="82" y="90"/>
                  </a:cubicBezTo>
                  <a:cubicBezTo>
                    <a:pt x="106" y="74"/>
                    <a:pt x="106" y="42"/>
                    <a:pt x="90" y="25"/>
                  </a:cubicBezTo>
                  <a:cubicBezTo>
                    <a:pt x="79" y="10"/>
                    <a:pt x="65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55"/>
            <p:cNvSpPr/>
            <p:nvPr/>
          </p:nvSpPr>
          <p:spPr>
            <a:xfrm>
              <a:off x="5211200" y="2451925"/>
              <a:ext cx="2075" cy="2325"/>
            </a:xfrm>
            <a:custGeom>
              <a:avLst/>
              <a:gdLst/>
              <a:ahLst/>
              <a:cxnLst/>
              <a:rect l="l" t="t" r="r" b="b"/>
              <a:pathLst>
                <a:path w="83" h="93" extrusionOk="0">
                  <a:moveTo>
                    <a:pt x="33" y="0"/>
                  </a:moveTo>
                  <a:cubicBezTo>
                    <a:pt x="23" y="0"/>
                    <a:pt x="12" y="4"/>
                    <a:pt x="1" y="12"/>
                  </a:cubicBezTo>
                  <a:lnTo>
                    <a:pt x="58" y="93"/>
                  </a:lnTo>
                  <a:cubicBezTo>
                    <a:pt x="82" y="76"/>
                    <a:pt x="82" y="44"/>
                    <a:pt x="66" y="20"/>
                  </a:cubicBezTo>
                  <a:cubicBezTo>
                    <a:pt x="57" y="6"/>
                    <a:pt x="46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55"/>
            <p:cNvSpPr/>
            <p:nvPr/>
          </p:nvSpPr>
          <p:spPr>
            <a:xfrm>
              <a:off x="5216875" y="2447750"/>
              <a:ext cx="2075" cy="2325"/>
            </a:xfrm>
            <a:custGeom>
              <a:avLst/>
              <a:gdLst/>
              <a:ahLst/>
              <a:cxnLst/>
              <a:rect l="l" t="t" r="r" b="b"/>
              <a:pathLst>
                <a:path w="83" h="93" extrusionOk="0">
                  <a:moveTo>
                    <a:pt x="25" y="0"/>
                  </a:moveTo>
                  <a:cubicBezTo>
                    <a:pt x="9" y="16"/>
                    <a:pt x="1" y="49"/>
                    <a:pt x="17" y="73"/>
                  </a:cubicBezTo>
                  <a:cubicBezTo>
                    <a:pt x="29" y="85"/>
                    <a:pt x="45" y="93"/>
                    <a:pt x="63" y="93"/>
                  </a:cubicBezTo>
                  <a:cubicBezTo>
                    <a:pt x="69" y="93"/>
                    <a:pt x="76" y="92"/>
                    <a:pt x="82" y="89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5"/>
            <p:cNvSpPr/>
            <p:nvPr/>
          </p:nvSpPr>
          <p:spPr>
            <a:xfrm>
              <a:off x="5212425" y="2441050"/>
              <a:ext cx="2050" cy="2275"/>
            </a:xfrm>
            <a:custGeom>
              <a:avLst/>
              <a:gdLst/>
              <a:ahLst/>
              <a:cxnLst/>
              <a:rect l="l" t="t" r="r" b="b"/>
              <a:pathLst>
                <a:path w="82" h="91" extrusionOk="0">
                  <a:moveTo>
                    <a:pt x="33" y="1"/>
                  </a:moveTo>
                  <a:cubicBezTo>
                    <a:pt x="9" y="17"/>
                    <a:pt x="1" y="49"/>
                    <a:pt x="17" y="65"/>
                  </a:cubicBezTo>
                  <a:cubicBezTo>
                    <a:pt x="27" y="81"/>
                    <a:pt x="45" y="90"/>
                    <a:pt x="60" y="90"/>
                  </a:cubicBezTo>
                  <a:cubicBezTo>
                    <a:pt x="68" y="90"/>
                    <a:pt x="76" y="87"/>
                    <a:pt x="82" y="8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5"/>
            <p:cNvSpPr/>
            <p:nvPr/>
          </p:nvSpPr>
          <p:spPr>
            <a:xfrm>
              <a:off x="5207975" y="2434375"/>
              <a:ext cx="2250" cy="2250"/>
            </a:xfrm>
            <a:custGeom>
              <a:avLst/>
              <a:gdLst/>
              <a:ahLst/>
              <a:cxnLst/>
              <a:rect l="l" t="t" r="r" b="b"/>
              <a:pathLst>
                <a:path w="90" h="90" extrusionOk="0">
                  <a:moveTo>
                    <a:pt x="33" y="0"/>
                  </a:moveTo>
                  <a:cubicBezTo>
                    <a:pt x="8" y="16"/>
                    <a:pt x="0" y="49"/>
                    <a:pt x="16" y="65"/>
                  </a:cubicBezTo>
                  <a:cubicBezTo>
                    <a:pt x="27" y="81"/>
                    <a:pt x="44" y="90"/>
                    <a:pt x="62" y="90"/>
                  </a:cubicBezTo>
                  <a:cubicBezTo>
                    <a:pt x="71" y="90"/>
                    <a:pt x="81" y="87"/>
                    <a:pt x="89" y="81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55"/>
            <p:cNvSpPr/>
            <p:nvPr/>
          </p:nvSpPr>
          <p:spPr>
            <a:xfrm>
              <a:off x="5195200" y="2438125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68" y="1"/>
                  </a:moveTo>
                  <a:cubicBezTo>
                    <a:pt x="56" y="1"/>
                    <a:pt x="44" y="5"/>
                    <a:pt x="33" y="12"/>
                  </a:cubicBezTo>
                  <a:cubicBezTo>
                    <a:pt x="9" y="28"/>
                    <a:pt x="0" y="61"/>
                    <a:pt x="17" y="85"/>
                  </a:cubicBezTo>
                  <a:cubicBezTo>
                    <a:pt x="27" y="95"/>
                    <a:pt x="43" y="102"/>
                    <a:pt x="60" y="102"/>
                  </a:cubicBezTo>
                  <a:cubicBezTo>
                    <a:pt x="70" y="102"/>
                    <a:pt x="80" y="100"/>
                    <a:pt x="90" y="93"/>
                  </a:cubicBezTo>
                  <a:cubicBezTo>
                    <a:pt x="114" y="69"/>
                    <a:pt x="122" y="37"/>
                    <a:pt x="106" y="20"/>
                  </a:cubicBezTo>
                  <a:cubicBezTo>
                    <a:pt x="97" y="7"/>
                    <a:pt x="83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55"/>
            <p:cNvSpPr/>
            <p:nvPr/>
          </p:nvSpPr>
          <p:spPr>
            <a:xfrm>
              <a:off x="5195000" y="24440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36" y="0"/>
                  </a:moveTo>
                  <a:cubicBezTo>
                    <a:pt x="24" y="0"/>
                    <a:pt x="11" y="4"/>
                    <a:pt x="0" y="11"/>
                  </a:cubicBezTo>
                  <a:lnTo>
                    <a:pt x="65" y="84"/>
                  </a:lnTo>
                  <a:cubicBezTo>
                    <a:pt x="90" y="68"/>
                    <a:pt x="90" y="36"/>
                    <a:pt x="73" y="19"/>
                  </a:cubicBezTo>
                  <a:cubicBezTo>
                    <a:pt x="64" y="6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5"/>
            <p:cNvSpPr/>
            <p:nvPr/>
          </p:nvSpPr>
          <p:spPr>
            <a:xfrm>
              <a:off x="5200075" y="245030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36" y="0"/>
                  </a:moveTo>
                  <a:cubicBezTo>
                    <a:pt x="24" y="0"/>
                    <a:pt x="11" y="4"/>
                    <a:pt x="0" y="12"/>
                  </a:cubicBezTo>
                  <a:lnTo>
                    <a:pt x="65" y="85"/>
                  </a:lnTo>
                  <a:cubicBezTo>
                    <a:pt x="89" y="68"/>
                    <a:pt x="89" y="36"/>
                    <a:pt x="73" y="20"/>
                  </a:cubicBezTo>
                  <a:cubicBezTo>
                    <a:pt x="64" y="6"/>
                    <a:pt x="50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55"/>
            <p:cNvSpPr/>
            <p:nvPr/>
          </p:nvSpPr>
          <p:spPr>
            <a:xfrm>
              <a:off x="5200275" y="24445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0"/>
                  </a:moveTo>
                  <a:cubicBezTo>
                    <a:pt x="43" y="0"/>
                    <a:pt x="33" y="3"/>
                    <a:pt x="24" y="9"/>
                  </a:cubicBezTo>
                  <a:cubicBezTo>
                    <a:pt x="0" y="33"/>
                    <a:pt x="0" y="65"/>
                    <a:pt x="16" y="82"/>
                  </a:cubicBezTo>
                  <a:cubicBezTo>
                    <a:pt x="25" y="95"/>
                    <a:pt x="39" y="101"/>
                    <a:pt x="52" y="101"/>
                  </a:cubicBezTo>
                  <a:cubicBezTo>
                    <a:pt x="63" y="101"/>
                    <a:pt x="74" y="97"/>
                    <a:pt x="81" y="90"/>
                  </a:cubicBezTo>
                  <a:cubicBezTo>
                    <a:pt x="106" y="73"/>
                    <a:pt x="114" y="41"/>
                    <a:pt x="97" y="25"/>
                  </a:cubicBezTo>
                  <a:cubicBezTo>
                    <a:pt x="87" y="9"/>
                    <a:pt x="70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55"/>
            <p:cNvSpPr/>
            <p:nvPr/>
          </p:nvSpPr>
          <p:spPr>
            <a:xfrm>
              <a:off x="5205125" y="245097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1"/>
                  </a:moveTo>
                  <a:cubicBezTo>
                    <a:pt x="43" y="1"/>
                    <a:pt x="34" y="3"/>
                    <a:pt x="25" y="9"/>
                  </a:cubicBezTo>
                  <a:cubicBezTo>
                    <a:pt x="9" y="25"/>
                    <a:pt x="1" y="58"/>
                    <a:pt x="17" y="82"/>
                  </a:cubicBezTo>
                  <a:cubicBezTo>
                    <a:pt x="26" y="95"/>
                    <a:pt x="40" y="101"/>
                    <a:pt x="54" y="101"/>
                  </a:cubicBezTo>
                  <a:cubicBezTo>
                    <a:pt x="66" y="101"/>
                    <a:pt x="79" y="97"/>
                    <a:pt x="90" y="90"/>
                  </a:cubicBezTo>
                  <a:cubicBezTo>
                    <a:pt x="106" y="74"/>
                    <a:pt x="114" y="41"/>
                    <a:pt x="98" y="25"/>
                  </a:cubicBezTo>
                  <a:cubicBezTo>
                    <a:pt x="88" y="10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55"/>
            <p:cNvSpPr/>
            <p:nvPr/>
          </p:nvSpPr>
          <p:spPr>
            <a:xfrm>
              <a:off x="5210200" y="24574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4" y="0"/>
                  </a:moveTo>
                  <a:cubicBezTo>
                    <a:pt x="35" y="0"/>
                    <a:pt x="25" y="3"/>
                    <a:pt x="17" y="8"/>
                  </a:cubicBezTo>
                  <a:cubicBezTo>
                    <a:pt x="0" y="25"/>
                    <a:pt x="0" y="57"/>
                    <a:pt x="17" y="73"/>
                  </a:cubicBezTo>
                  <a:cubicBezTo>
                    <a:pt x="27" y="89"/>
                    <a:pt x="44" y="98"/>
                    <a:pt x="60" y="98"/>
                  </a:cubicBezTo>
                  <a:cubicBezTo>
                    <a:pt x="68" y="98"/>
                    <a:pt x="76" y="95"/>
                    <a:pt x="82" y="90"/>
                  </a:cubicBezTo>
                  <a:cubicBezTo>
                    <a:pt x="98" y="73"/>
                    <a:pt x="106" y="41"/>
                    <a:pt x="90" y="25"/>
                  </a:cubicBezTo>
                  <a:cubicBezTo>
                    <a:pt x="79" y="9"/>
                    <a:pt x="62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55"/>
            <p:cNvSpPr/>
            <p:nvPr/>
          </p:nvSpPr>
          <p:spPr>
            <a:xfrm>
              <a:off x="5205125" y="24564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27" y="0"/>
                  </a:moveTo>
                  <a:cubicBezTo>
                    <a:pt x="18" y="0"/>
                    <a:pt x="9" y="3"/>
                    <a:pt x="1" y="9"/>
                  </a:cubicBezTo>
                  <a:lnTo>
                    <a:pt x="66" y="90"/>
                  </a:lnTo>
                  <a:cubicBezTo>
                    <a:pt x="82" y="74"/>
                    <a:pt x="90" y="41"/>
                    <a:pt x="74" y="25"/>
                  </a:cubicBezTo>
                  <a:cubicBezTo>
                    <a:pt x="58" y="9"/>
                    <a:pt x="4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55"/>
            <p:cNvSpPr/>
            <p:nvPr/>
          </p:nvSpPr>
          <p:spPr>
            <a:xfrm>
              <a:off x="5210600" y="2452200"/>
              <a:ext cx="2050" cy="2175"/>
            </a:xfrm>
            <a:custGeom>
              <a:avLst/>
              <a:gdLst/>
              <a:ahLst/>
              <a:cxnLst/>
              <a:rect l="l" t="t" r="r" b="b"/>
              <a:pathLst>
                <a:path w="82" h="87" extrusionOk="0">
                  <a:moveTo>
                    <a:pt x="25" y="1"/>
                  </a:moveTo>
                  <a:cubicBezTo>
                    <a:pt x="9" y="9"/>
                    <a:pt x="1" y="41"/>
                    <a:pt x="17" y="65"/>
                  </a:cubicBezTo>
                  <a:cubicBezTo>
                    <a:pt x="27" y="81"/>
                    <a:pt x="44" y="86"/>
                    <a:pt x="59" y="86"/>
                  </a:cubicBezTo>
                  <a:cubicBezTo>
                    <a:pt x="68" y="86"/>
                    <a:pt x="76" y="85"/>
                    <a:pt x="82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5"/>
            <p:cNvSpPr/>
            <p:nvPr/>
          </p:nvSpPr>
          <p:spPr>
            <a:xfrm>
              <a:off x="5205950" y="2445525"/>
              <a:ext cx="2050" cy="2325"/>
            </a:xfrm>
            <a:custGeom>
              <a:avLst/>
              <a:gdLst/>
              <a:ahLst/>
              <a:cxnLst/>
              <a:rect l="l" t="t" r="r" b="b"/>
              <a:pathLst>
                <a:path w="82" h="93" extrusionOk="0">
                  <a:moveTo>
                    <a:pt x="24" y="0"/>
                  </a:moveTo>
                  <a:cubicBezTo>
                    <a:pt x="0" y="16"/>
                    <a:pt x="0" y="49"/>
                    <a:pt x="16" y="73"/>
                  </a:cubicBezTo>
                  <a:cubicBezTo>
                    <a:pt x="25" y="86"/>
                    <a:pt x="37" y="92"/>
                    <a:pt x="49" y="92"/>
                  </a:cubicBezTo>
                  <a:cubicBezTo>
                    <a:pt x="59" y="92"/>
                    <a:pt x="70" y="88"/>
                    <a:pt x="81" y="81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5"/>
            <p:cNvSpPr/>
            <p:nvPr/>
          </p:nvSpPr>
          <p:spPr>
            <a:xfrm>
              <a:off x="5201075" y="243902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3" y="1"/>
                  </a:moveTo>
                  <a:cubicBezTo>
                    <a:pt x="9" y="25"/>
                    <a:pt x="1" y="49"/>
                    <a:pt x="17" y="74"/>
                  </a:cubicBezTo>
                  <a:cubicBezTo>
                    <a:pt x="26" y="87"/>
                    <a:pt x="40" y="93"/>
                    <a:pt x="54" y="93"/>
                  </a:cubicBezTo>
                  <a:cubicBezTo>
                    <a:pt x="66" y="93"/>
                    <a:pt x="79" y="89"/>
                    <a:pt x="90" y="82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5"/>
            <p:cNvSpPr/>
            <p:nvPr/>
          </p:nvSpPr>
          <p:spPr>
            <a:xfrm>
              <a:off x="5193975" y="245537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30" y="0"/>
                  </a:moveTo>
                  <a:cubicBezTo>
                    <a:pt x="19" y="0"/>
                    <a:pt x="8" y="4"/>
                    <a:pt x="1" y="11"/>
                  </a:cubicBezTo>
                  <a:lnTo>
                    <a:pt x="66" y="92"/>
                  </a:lnTo>
                  <a:cubicBezTo>
                    <a:pt x="90" y="68"/>
                    <a:pt x="90" y="44"/>
                    <a:pt x="74" y="19"/>
                  </a:cubicBezTo>
                  <a:cubicBezTo>
                    <a:pt x="60" y="6"/>
                    <a:pt x="45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5"/>
            <p:cNvSpPr/>
            <p:nvPr/>
          </p:nvSpPr>
          <p:spPr>
            <a:xfrm>
              <a:off x="5193775" y="244970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1" y="0"/>
                  </a:moveTo>
                  <a:cubicBezTo>
                    <a:pt x="49" y="0"/>
                    <a:pt x="36" y="4"/>
                    <a:pt x="25" y="11"/>
                  </a:cubicBezTo>
                  <a:cubicBezTo>
                    <a:pt x="9" y="36"/>
                    <a:pt x="1" y="60"/>
                    <a:pt x="17" y="84"/>
                  </a:cubicBezTo>
                  <a:cubicBezTo>
                    <a:pt x="30" y="98"/>
                    <a:pt x="46" y="104"/>
                    <a:pt x="60" y="104"/>
                  </a:cubicBezTo>
                  <a:cubicBezTo>
                    <a:pt x="72" y="104"/>
                    <a:pt x="83" y="100"/>
                    <a:pt x="90" y="92"/>
                  </a:cubicBezTo>
                  <a:cubicBezTo>
                    <a:pt x="114" y="68"/>
                    <a:pt x="114" y="36"/>
                    <a:pt x="98" y="19"/>
                  </a:cubicBez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5"/>
            <p:cNvSpPr/>
            <p:nvPr/>
          </p:nvSpPr>
          <p:spPr>
            <a:xfrm>
              <a:off x="5199050" y="2455975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8" y="0"/>
                  </a:moveTo>
                  <a:cubicBezTo>
                    <a:pt x="47" y="0"/>
                    <a:pt x="36" y="4"/>
                    <a:pt x="25" y="12"/>
                  </a:cubicBezTo>
                  <a:cubicBezTo>
                    <a:pt x="9" y="28"/>
                    <a:pt x="1" y="60"/>
                    <a:pt x="25" y="77"/>
                  </a:cubicBezTo>
                  <a:cubicBezTo>
                    <a:pt x="34" y="90"/>
                    <a:pt x="48" y="96"/>
                    <a:pt x="61" y="96"/>
                  </a:cubicBezTo>
                  <a:cubicBezTo>
                    <a:pt x="72" y="96"/>
                    <a:pt x="82" y="92"/>
                    <a:pt x="90" y="85"/>
                  </a:cubicBezTo>
                  <a:cubicBezTo>
                    <a:pt x="114" y="68"/>
                    <a:pt x="114" y="36"/>
                    <a:pt x="98" y="20"/>
                  </a:cubicBezTo>
                  <a:cubicBezTo>
                    <a:pt x="84" y="6"/>
                    <a:pt x="71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5"/>
            <p:cNvSpPr/>
            <p:nvPr/>
          </p:nvSpPr>
          <p:spPr>
            <a:xfrm>
              <a:off x="5204525" y="2462125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1" y="0"/>
                  </a:moveTo>
                  <a:cubicBezTo>
                    <a:pt x="31" y="0"/>
                    <a:pt x="23" y="3"/>
                    <a:pt x="17" y="9"/>
                  </a:cubicBezTo>
                  <a:cubicBezTo>
                    <a:pt x="0" y="25"/>
                    <a:pt x="0" y="58"/>
                    <a:pt x="17" y="74"/>
                  </a:cubicBezTo>
                  <a:cubicBezTo>
                    <a:pt x="27" y="90"/>
                    <a:pt x="44" y="98"/>
                    <a:pt x="60" y="98"/>
                  </a:cubicBezTo>
                  <a:cubicBezTo>
                    <a:pt x="68" y="98"/>
                    <a:pt x="76" y="96"/>
                    <a:pt x="81" y="90"/>
                  </a:cubicBezTo>
                  <a:cubicBezTo>
                    <a:pt x="98" y="74"/>
                    <a:pt x="98" y="41"/>
                    <a:pt x="81" y="17"/>
                  </a:cubicBezTo>
                  <a:cubicBezTo>
                    <a:pt x="71" y="7"/>
                    <a:pt x="55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5"/>
            <p:cNvSpPr/>
            <p:nvPr/>
          </p:nvSpPr>
          <p:spPr>
            <a:xfrm>
              <a:off x="5199250" y="2461450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36" y="0"/>
                  </a:moveTo>
                  <a:cubicBezTo>
                    <a:pt x="24" y="0"/>
                    <a:pt x="12" y="4"/>
                    <a:pt x="1" y="12"/>
                  </a:cubicBezTo>
                  <a:lnTo>
                    <a:pt x="74" y="85"/>
                  </a:lnTo>
                  <a:cubicBezTo>
                    <a:pt x="90" y="68"/>
                    <a:pt x="90" y="36"/>
                    <a:pt x="74" y="20"/>
                  </a:cubicBezTo>
                  <a:cubicBezTo>
                    <a:pt x="65" y="6"/>
                    <a:pt x="51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5"/>
            <p:cNvSpPr/>
            <p:nvPr/>
          </p:nvSpPr>
          <p:spPr>
            <a:xfrm>
              <a:off x="5204525" y="2456650"/>
              <a:ext cx="2250" cy="2275"/>
            </a:xfrm>
            <a:custGeom>
              <a:avLst/>
              <a:gdLst/>
              <a:ahLst/>
              <a:cxnLst/>
              <a:rect l="l" t="t" r="r" b="b"/>
              <a:pathLst>
                <a:path w="90" h="91" extrusionOk="0">
                  <a:moveTo>
                    <a:pt x="25" y="1"/>
                  </a:moveTo>
                  <a:cubicBezTo>
                    <a:pt x="9" y="17"/>
                    <a:pt x="0" y="50"/>
                    <a:pt x="25" y="74"/>
                  </a:cubicBezTo>
                  <a:cubicBezTo>
                    <a:pt x="35" y="84"/>
                    <a:pt x="48" y="91"/>
                    <a:pt x="62" y="91"/>
                  </a:cubicBezTo>
                  <a:cubicBezTo>
                    <a:pt x="71" y="91"/>
                    <a:pt x="80" y="88"/>
                    <a:pt x="90" y="8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5"/>
            <p:cNvSpPr/>
            <p:nvPr/>
          </p:nvSpPr>
          <p:spPr>
            <a:xfrm>
              <a:off x="5199450" y="245057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25" y="1"/>
                  </a:moveTo>
                  <a:cubicBezTo>
                    <a:pt x="9" y="17"/>
                    <a:pt x="1" y="49"/>
                    <a:pt x="17" y="66"/>
                  </a:cubicBezTo>
                  <a:cubicBezTo>
                    <a:pt x="30" y="79"/>
                    <a:pt x="44" y="85"/>
                    <a:pt x="57" y="85"/>
                  </a:cubicBezTo>
                  <a:cubicBezTo>
                    <a:pt x="68" y="85"/>
                    <a:pt x="79" y="81"/>
                    <a:pt x="90" y="74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5"/>
            <p:cNvSpPr/>
            <p:nvPr/>
          </p:nvSpPr>
          <p:spPr>
            <a:xfrm>
              <a:off x="5194400" y="2444300"/>
              <a:ext cx="2250" cy="2225"/>
            </a:xfrm>
            <a:custGeom>
              <a:avLst/>
              <a:gdLst/>
              <a:ahLst/>
              <a:cxnLst/>
              <a:rect l="l" t="t" r="r" b="b"/>
              <a:pathLst>
                <a:path w="90" h="89" extrusionOk="0">
                  <a:moveTo>
                    <a:pt x="24" y="0"/>
                  </a:moveTo>
                  <a:cubicBezTo>
                    <a:pt x="8" y="17"/>
                    <a:pt x="0" y="49"/>
                    <a:pt x="16" y="73"/>
                  </a:cubicBezTo>
                  <a:cubicBezTo>
                    <a:pt x="25" y="82"/>
                    <a:pt x="39" y="89"/>
                    <a:pt x="54" y="89"/>
                  </a:cubicBezTo>
                  <a:cubicBezTo>
                    <a:pt x="66" y="89"/>
                    <a:pt x="78" y="84"/>
                    <a:pt x="89" y="73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5"/>
            <p:cNvSpPr/>
            <p:nvPr/>
          </p:nvSpPr>
          <p:spPr>
            <a:xfrm>
              <a:off x="5193375" y="246107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6" y="0"/>
                  </a:moveTo>
                  <a:cubicBezTo>
                    <a:pt x="43" y="0"/>
                    <a:pt x="29" y="6"/>
                    <a:pt x="17" y="19"/>
                  </a:cubicBezTo>
                  <a:cubicBezTo>
                    <a:pt x="0" y="35"/>
                    <a:pt x="0" y="67"/>
                    <a:pt x="17" y="83"/>
                  </a:cubicBezTo>
                  <a:cubicBezTo>
                    <a:pt x="30" y="92"/>
                    <a:pt x="43" y="99"/>
                    <a:pt x="57" y="99"/>
                  </a:cubicBezTo>
                  <a:cubicBezTo>
                    <a:pt x="68" y="99"/>
                    <a:pt x="79" y="94"/>
                    <a:pt x="90" y="83"/>
                  </a:cubicBezTo>
                  <a:cubicBezTo>
                    <a:pt x="106" y="67"/>
                    <a:pt x="106" y="35"/>
                    <a:pt x="90" y="19"/>
                  </a:cubicBezTo>
                  <a:cubicBezTo>
                    <a:pt x="82" y="6"/>
                    <a:pt x="6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5"/>
            <p:cNvSpPr/>
            <p:nvPr/>
          </p:nvSpPr>
          <p:spPr>
            <a:xfrm>
              <a:off x="5198850" y="24617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17" y="1"/>
                  </a:moveTo>
                  <a:cubicBezTo>
                    <a:pt x="0" y="17"/>
                    <a:pt x="0" y="49"/>
                    <a:pt x="17" y="65"/>
                  </a:cubicBezTo>
                  <a:cubicBezTo>
                    <a:pt x="30" y="79"/>
                    <a:pt x="43" y="85"/>
                    <a:pt x="57" y="85"/>
                  </a:cubicBezTo>
                  <a:cubicBezTo>
                    <a:pt x="68" y="85"/>
                    <a:pt x="79" y="81"/>
                    <a:pt x="90" y="74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5"/>
            <p:cNvSpPr/>
            <p:nvPr/>
          </p:nvSpPr>
          <p:spPr>
            <a:xfrm>
              <a:off x="5193375" y="2455650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25" y="0"/>
                  </a:moveTo>
                  <a:cubicBezTo>
                    <a:pt x="0" y="25"/>
                    <a:pt x="0" y="57"/>
                    <a:pt x="25" y="73"/>
                  </a:cubicBezTo>
                  <a:cubicBezTo>
                    <a:pt x="34" y="87"/>
                    <a:pt x="48" y="93"/>
                    <a:pt x="61" y="93"/>
                  </a:cubicBezTo>
                  <a:cubicBezTo>
                    <a:pt x="72" y="93"/>
                    <a:pt x="82" y="89"/>
                    <a:pt x="90" y="81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5"/>
            <p:cNvSpPr/>
            <p:nvPr/>
          </p:nvSpPr>
          <p:spPr>
            <a:xfrm>
              <a:off x="5416350" y="260605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97" y="49"/>
                  </a:lnTo>
                  <a:cubicBezTo>
                    <a:pt x="97" y="25"/>
                    <a:pt x="81" y="8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5"/>
            <p:cNvSpPr/>
            <p:nvPr/>
          </p:nvSpPr>
          <p:spPr>
            <a:xfrm>
              <a:off x="5408225" y="2605850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57" y="0"/>
                  </a:moveTo>
                  <a:cubicBezTo>
                    <a:pt x="25" y="0"/>
                    <a:pt x="9" y="16"/>
                    <a:pt x="1" y="49"/>
                  </a:cubicBezTo>
                  <a:lnTo>
                    <a:pt x="106" y="49"/>
                  </a:lnTo>
                  <a:cubicBezTo>
                    <a:pt x="106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5"/>
            <p:cNvSpPr/>
            <p:nvPr/>
          </p:nvSpPr>
          <p:spPr>
            <a:xfrm>
              <a:off x="5400325" y="260545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lnTo>
                    <a:pt x="98" y="57"/>
                  </a:lnTo>
                  <a:cubicBezTo>
                    <a:pt x="98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5"/>
            <p:cNvSpPr/>
            <p:nvPr/>
          </p:nvSpPr>
          <p:spPr>
            <a:xfrm>
              <a:off x="5404575" y="2601350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40" y="0"/>
                  </a:moveTo>
                  <a:cubicBezTo>
                    <a:pt x="19" y="0"/>
                    <a:pt x="1" y="21"/>
                    <a:pt x="1" y="42"/>
                  </a:cubicBezTo>
                  <a:cubicBezTo>
                    <a:pt x="1" y="75"/>
                    <a:pt x="17" y="99"/>
                    <a:pt x="49" y="99"/>
                  </a:cubicBezTo>
                  <a:cubicBezTo>
                    <a:pt x="74" y="99"/>
                    <a:pt x="98" y="83"/>
                    <a:pt x="98" y="51"/>
                  </a:cubicBezTo>
                  <a:cubicBezTo>
                    <a:pt x="98" y="26"/>
                    <a:pt x="82" y="2"/>
                    <a:pt x="49" y="2"/>
                  </a:cubicBezTo>
                  <a:cubicBezTo>
                    <a:pt x="46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5"/>
            <p:cNvSpPr/>
            <p:nvPr/>
          </p:nvSpPr>
          <p:spPr>
            <a:xfrm>
              <a:off x="5412700" y="2601800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24" y="0"/>
                    <a:pt x="0" y="24"/>
                    <a:pt x="0" y="49"/>
                  </a:cubicBezTo>
                  <a:cubicBezTo>
                    <a:pt x="0" y="73"/>
                    <a:pt x="16" y="97"/>
                    <a:pt x="49" y="97"/>
                  </a:cubicBezTo>
                  <a:cubicBezTo>
                    <a:pt x="73" y="97"/>
                    <a:pt x="97" y="81"/>
                    <a:pt x="97" y="57"/>
                  </a:cubicBezTo>
                  <a:cubicBezTo>
                    <a:pt x="97" y="33"/>
                    <a:pt x="81" y="8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5"/>
            <p:cNvSpPr/>
            <p:nvPr/>
          </p:nvSpPr>
          <p:spPr>
            <a:xfrm>
              <a:off x="5396075" y="2609500"/>
              <a:ext cx="2650" cy="2850"/>
            </a:xfrm>
            <a:custGeom>
              <a:avLst/>
              <a:gdLst/>
              <a:ahLst/>
              <a:cxnLst/>
              <a:rect l="l" t="t" r="r" b="b"/>
              <a:pathLst>
                <a:path w="106" h="114" extrusionOk="0">
                  <a:moveTo>
                    <a:pt x="57" y="0"/>
                  </a:moveTo>
                  <a:cubicBezTo>
                    <a:pt x="25" y="0"/>
                    <a:pt x="0" y="24"/>
                    <a:pt x="0" y="57"/>
                  </a:cubicBezTo>
                  <a:cubicBezTo>
                    <a:pt x="0" y="89"/>
                    <a:pt x="25" y="114"/>
                    <a:pt x="49" y="114"/>
                  </a:cubicBezTo>
                  <a:cubicBezTo>
                    <a:pt x="81" y="114"/>
                    <a:pt x="106" y="89"/>
                    <a:pt x="106" y="57"/>
                  </a:cubicBezTo>
                  <a:cubicBezTo>
                    <a:pt x="106" y="24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5"/>
            <p:cNvSpPr/>
            <p:nvPr/>
          </p:nvSpPr>
          <p:spPr>
            <a:xfrm>
              <a:off x="5400325" y="26139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7" y="1"/>
                    <a:pt x="1" y="17"/>
                    <a:pt x="1" y="49"/>
                  </a:cubicBezTo>
                  <a:lnTo>
                    <a:pt x="98" y="49"/>
                  </a:ln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5"/>
            <p:cNvSpPr/>
            <p:nvPr/>
          </p:nvSpPr>
          <p:spPr>
            <a:xfrm>
              <a:off x="5408225" y="261375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98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5"/>
            <p:cNvSpPr/>
            <p:nvPr/>
          </p:nvSpPr>
          <p:spPr>
            <a:xfrm>
              <a:off x="5404175" y="26097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57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81"/>
                    <a:pt x="25" y="106"/>
                    <a:pt x="49" y="106"/>
                  </a:cubicBezTo>
                  <a:cubicBezTo>
                    <a:pt x="82" y="106"/>
                    <a:pt x="106" y="81"/>
                    <a:pt x="106" y="49"/>
                  </a:cubicBezTo>
                  <a:cubicBezTo>
                    <a:pt x="106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5"/>
            <p:cNvSpPr/>
            <p:nvPr/>
          </p:nvSpPr>
          <p:spPr>
            <a:xfrm>
              <a:off x="5412275" y="260990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8" y="0"/>
                  </a:moveTo>
                  <a:cubicBezTo>
                    <a:pt x="25" y="0"/>
                    <a:pt x="1" y="17"/>
                    <a:pt x="1" y="49"/>
                  </a:cubicBezTo>
                  <a:cubicBezTo>
                    <a:pt x="1" y="73"/>
                    <a:pt x="25" y="98"/>
                    <a:pt x="50" y="98"/>
                  </a:cubicBezTo>
                  <a:cubicBezTo>
                    <a:pt x="82" y="98"/>
                    <a:pt x="106" y="73"/>
                    <a:pt x="106" y="49"/>
                  </a:cubicBezTo>
                  <a:cubicBezTo>
                    <a:pt x="106" y="17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5"/>
            <p:cNvSpPr/>
            <p:nvPr/>
          </p:nvSpPr>
          <p:spPr>
            <a:xfrm>
              <a:off x="5420400" y="26099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73"/>
                    <a:pt x="25" y="98"/>
                    <a:pt x="49" y="98"/>
                  </a:cubicBezTo>
                  <a:cubicBezTo>
                    <a:pt x="81" y="98"/>
                    <a:pt x="97" y="73"/>
                    <a:pt x="106" y="49"/>
                  </a:cubicBezTo>
                  <a:cubicBezTo>
                    <a:pt x="106" y="2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5"/>
            <p:cNvSpPr/>
            <p:nvPr/>
          </p:nvSpPr>
          <p:spPr>
            <a:xfrm>
              <a:off x="5416350" y="26137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0"/>
                  </a:moveTo>
                  <a:cubicBezTo>
                    <a:pt x="16" y="0"/>
                    <a:pt x="0" y="17"/>
                    <a:pt x="0" y="49"/>
                  </a:cubicBezTo>
                  <a:lnTo>
                    <a:pt x="97" y="41"/>
                  </a:ln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5"/>
            <p:cNvSpPr/>
            <p:nvPr/>
          </p:nvSpPr>
          <p:spPr>
            <a:xfrm>
              <a:off x="5416350" y="26072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25"/>
                    <a:pt x="24" y="50"/>
                    <a:pt x="49" y="50"/>
                  </a:cubicBezTo>
                  <a:cubicBezTo>
                    <a:pt x="81" y="50"/>
                    <a:pt x="97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5"/>
            <p:cNvSpPr/>
            <p:nvPr/>
          </p:nvSpPr>
          <p:spPr>
            <a:xfrm>
              <a:off x="5408225" y="2607050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1"/>
                  </a:moveTo>
                  <a:cubicBezTo>
                    <a:pt x="1" y="25"/>
                    <a:pt x="25" y="50"/>
                    <a:pt x="57" y="50"/>
                  </a:cubicBezTo>
                  <a:cubicBezTo>
                    <a:pt x="82" y="50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5"/>
            <p:cNvSpPr/>
            <p:nvPr/>
          </p:nvSpPr>
          <p:spPr>
            <a:xfrm>
              <a:off x="5400325" y="26066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1" y="1"/>
                  </a:moveTo>
                  <a:cubicBezTo>
                    <a:pt x="1" y="33"/>
                    <a:pt x="25" y="57"/>
                    <a:pt x="49" y="57"/>
                  </a:cubicBezTo>
                  <a:cubicBezTo>
                    <a:pt x="73" y="57"/>
                    <a:pt x="98" y="33"/>
                    <a:pt x="98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5"/>
            <p:cNvSpPr/>
            <p:nvPr/>
          </p:nvSpPr>
          <p:spPr>
            <a:xfrm>
              <a:off x="5396275" y="2618200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9" y="1"/>
                  </a:moveTo>
                  <a:cubicBezTo>
                    <a:pt x="17" y="1"/>
                    <a:pt x="0" y="25"/>
                    <a:pt x="0" y="58"/>
                  </a:cubicBezTo>
                  <a:cubicBezTo>
                    <a:pt x="0" y="90"/>
                    <a:pt x="25" y="106"/>
                    <a:pt x="57" y="106"/>
                  </a:cubicBezTo>
                  <a:cubicBezTo>
                    <a:pt x="81" y="106"/>
                    <a:pt x="106" y="82"/>
                    <a:pt x="98" y="49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5"/>
            <p:cNvSpPr/>
            <p:nvPr/>
          </p:nvSpPr>
          <p:spPr>
            <a:xfrm>
              <a:off x="5400525" y="26222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49" y="1"/>
                  </a:moveTo>
                  <a:cubicBezTo>
                    <a:pt x="25" y="1"/>
                    <a:pt x="1" y="25"/>
                    <a:pt x="1" y="58"/>
                  </a:cubicBezTo>
                  <a:lnTo>
                    <a:pt x="106" y="50"/>
                  </a:lnTo>
                  <a:cubicBezTo>
                    <a:pt x="106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5"/>
            <p:cNvSpPr/>
            <p:nvPr/>
          </p:nvSpPr>
          <p:spPr>
            <a:xfrm>
              <a:off x="5408625" y="2621825"/>
              <a:ext cx="2475" cy="1275"/>
            </a:xfrm>
            <a:custGeom>
              <a:avLst/>
              <a:gdLst/>
              <a:ahLst/>
              <a:cxnLst/>
              <a:rect l="l" t="t" r="r" b="b"/>
              <a:pathLst>
                <a:path w="99" h="51" extrusionOk="0">
                  <a:moveTo>
                    <a:pt x="59" y="0"/>
                  </a:moveTo>
                  <a:cubicBezTo>
                    <a:pt x="56" y="0"/>
                    <a:pt x="53" y="1"/>
                    <a:pt x="50" y="2"/>
                  </a:cubicBezTo>
                  <a:cubicBezTo>
                    <a:pt x="17" y="2"/>
                    <a:pt x="1" y="26"/>
                    <a:pt x="1" y="50"/>
                  </a:cubicBezTo>
                  <a:lnTo>
                    <a:pt x="98" y="42"/>
                  </a:lnTo>
                  <a:cubicBezTo>
                    <a:pt x="98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5"/>
            <p:cNvSpPr/>
            <p:nvPr/>
          </p:nvSpPr>
          <p:spPr>
            <a:xfrm>
              <a:off x="5404375" y="26179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9" y="0"/>
                  </a:moveTo>
                  <a:cubicBezTo>
                    <a:pt x="56" y="0"/>
                    <a:pt x="53" y="1"/>
                    <a:pt x="49" y="2"/>
                  </a:cubicBezTo>
                  <a:cubicBezTo>
                    <a:pt x="17" y="2"/>
                    <a:pt x="1" y="26"/>
                    <a:pt x="1" y="50"/>
                  </a:cubicBezTo>
                  <a:cubicBezTo>
                    <a:pt x="1" y="83"/>
                    <a:pt x="25" y="99"/>
                    <a:pt x="57" y="99"/>
                  </a:cubicBezTo>
                  <a:cubicBezTo>
                    <a:pt x="82" y="99"/>
                    <a:pt x="106" y="75"/>
                    <a:pt x="98" y="50"/>
                  </a:cubicBezTo>
                  <a:cubicBezTo>
                    <a:pt x="98" y="22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5"/>
            <p:cNvSpPr/>
            <p:nvPr/>
          </p:nvSpPr>
          <p:spPr>
            <a:xfrm>
              <a:off x="5412475" y="2617600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50" y="0"/>
                  </a:moveTo>
                  <a:cubicBezTo>
                    <a:pt x="17" y="0"/>
                    <a:pt x="1" y="25"/>
                    <a:pt x="1" y="49"/>
                  </a:cubicBezTo>
                  <a:cubicBezTo>
                    <a:pt x="1" y="82"/>
                    <a:pt x="25" y="98"/>
                    <a:pt x="50" y="98"/>
                  </a:cubicBezTo>
                  <a:cubicBezTo>
                    <a:pt x="82" y="98"/>
                    <a:pt x="98" y="73"/>
                    <a:pt x="98" y="49"/>
                  </a:cubicBezTo>
                  <a:cubicBezTo>
                    <a:pt x="98" y="25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5"/>
            <p:cNvSpPr/>
            <p:nvPr/>
          </p:nvSpPr>
          <p:spPr>
            <a:xfrm>
              <a:off x="5420600" y="2617400"/>
              <a:ext cx="2450" cy="2250"/>
            </a:xfrm>
            <a:custGeom>
              <a:avLst/>
              <a:gdLst/>
              <a:ahLst/>
              <a:cxnLst/>
              <a:rect l="l" t="t" r="r" b="b"/>
              <a:pathLst>
                <a:path w="98" h="90" extrusionOk="0">
                  <a:moveTo>
                    <a:pt x="49" y="0"/>
                  </a:moveTo>
                  <a:cubicBezTo>
                    <a:pt x="17" y="0"/>
                    <a:pt x="0" y="17"/>
                    <a:pt x="0" y="49"/>
                  </a:cubicBezTo>
                  <a:cubicBezTo>
                    <a:pt x="0" y="73"/>
                    <a:pt x="25" y="90"/>
                    <a:pt x="49" y="90"/>
                  </a:cubicBezTo>
                  <a:cubicBezTo>
                    <a:pt x="81" y="90"/>
                    <a:pt x="98" y="65"/>
                    <a:pt x="98" y="41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5"/>
            <p:cNvSpPr/>
            <p:nvPr/>
          </p:nvSpPr>
          <p:spPr>
            <a:xfrm>
              <a:off x="5416550" y="262125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106" y="41"/>
                  </a:lnTo>
                  <a:cubicBezTo>
                    <a:pt x="106" y="17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5"/>
            <p:cNvSpPr/>
            <p:nvPr/>
          </p:nvSpPr>
          <p:spPr>
            <a:xfrm>
              <a:off x="5416350" y="26147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97" y="1"/>
                  </a:moveTo>
                  <a:lnTo>
                    <a:pt x="0" y="9"/>
                  </a:lnTo>
                  <a:cubicBezTo>
                    <a:pt x="0" y="33"/>
                    <a:pt x="24" y="50"/>
                    <a:pt x="49" y="50"/>
                  </a:cubicBezTo>
                  <a:cubicBezTo>
                    <a:pt x="73" y="50"/>
                    <a:pt x="97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5"/>
            <p:cNvSpPr/>
            <p:nvPr/>
          </p:nvSpPr>
          <p:spPr>
            <a:xfrm>
              <a:off x="5408225" y="2614975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1" y="0"/>
                  </a:moveTo>
                  <a:cubicBezTo>
                    <a:pt x="1" y="33"/>
                    <a:pt x="25" y="49"/>
                    <a:pt x="49" y="49"/>
                  </a:cubicBezTo>
                  <a:cubicBezTo>
                    <a:pt x="82" y="49"/>
                    <a:pt x="106" y="24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5"/>
            <p:cNvSpPr/>
            <p:nvPr/>
          </p:nvSpPr>
          <p:spPr>
            <a:xfrm>
              <a:off x="5400325" y="261517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1" y="0"/>
                  </a:moveTo>
                  <a:cubicBezTo>
                    <a:pt x="1" y="33"/>
                    <a:pt x="25" y="49"/>
                    <a:pt x="49" y="49"/>
                  </a:cubicBezTo>
                  <a:cubicBezTo>
                    <a:pt x="73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5"/>
            <p:cNvSpPr/>
            <p:nvPr/>
          </p:nvSpPr>
          <p:spPr>
            <a:xfrm>
              <a:off x="5396875" y="2626875"/>
              <a:ext cx="2675" cy="2700"/>
            </a:xfrm>
            <a:custGeom>
              <a:avLst/>
              <a:gdLst/>
              <a:ahLst/>
              <a:cxnLst/>
              <a:rect l="l" t="t" r="r" b="b"/>
              <a:pathLst>
                <a:path w="107" h="108" extrusionOk="0">
                  <a:moveTo>
                    <a:pt x="59" y="1"/>
                  </a:moveTo>
                  <a:cubicBezTo>
                    <a:pt x="56" y="1"/>
                    <a:pt x="53" y="1"/>
                    <a:pt x="49" y="2"/>
                  </a:cubicBezTo>
                  <a:cubicBezTo>
                    <a:pt x="17" y="2"/>
                    <a:pt x="1" y="27"/>
                    <a:pt x="1" y="59"/>
                  </a:cubicBezTo>
                  <a:cubicBezTo>
                    <a:pt x="9" y="84"/>
                    <a:pt x="33" y="108"/>
                    <a:pt x="57" y="108"/>
                  </a:cubicBezTo>
                  <a:cubicBezTo>
                    <a:pt x="82" y="100"/>
                    <a:pt x="106" y="75"/>
                    <a:pt x="98" y="51"/>
                  </a:cubicBezTo>
                  <a:cubicBezTo>
                    <a:pt x="98" y="23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55"/>
            <p:cNvSpPr/>
            <p:nvPr/>
          </p:nvSpPr>
          <p:spPr>
            <a:xfrm>
              <a:off x="5401350" y="26307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8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16" y="2"/>
                    <a:pt x="0" y="27"/>
                    <a:pt x="8" y="59"/>
                  </a:cubicBezTo>
                  <a:lnTo>
                    <a:pt x="105" y="43"/>
                  </a:lnTo>
                  <a:cubicBezTo>
                    <a:pt x="98" y="22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55"/>
            <p:cNvSpPr/>
            <p:nvPr/>
          </p:nvSpPr>
          <p:spPr>
            <a:xfrm>
              <a:off x="5409250" y="26297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1"/>
                  </a:moveTo>
                  <a:cubicBezTo>
                    <a:pt x="25" y="1"/>
                    <a:pt x="0" y="25"/>
                    <a:pt x="8" y="58"/>
                  </a:cubicBezTo>
                  <a:lnTo>
                    <a:pt x="106" y="41"/>
                  </a:lnTo>
                  <a:cubicBezTo>
                    <a:pt x="106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5"/>
            <p:cNvSpPr/>
            <p:nvPr/>
          </p:nvSpPr>
          <p:spPr>
            <a:xfrm>
              <a:off x="5404975" y="262612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42" y="0"/>
                  </a:moveTo>
                  <a:cubicBezTo>
                    <a:pt x="17" y="0"/>
                    <a:pt x="1" y="24"/>
                    <a:pt x="1" y="57"/>
                  </a:cubicBezTo>
                  <a:cubicBezTo>
                    <a:pt x="1" y="78"/>
                    <a:pt x="19" y="99"/>
                    <a:pt x="45" y="99"/>
                  </a:cubicBezTo>
                  <a:cubicBezTo>
                    <a:pt x="49" y="99"/>
                    <a:pt x="53" y="98"/>
                    <a:pt x="58" y="97"/>
                  </a:cubicBezTo>
                  <a:cubicBezTo>
                    <a:pt x="82" y="97"/>
                    <a:pt x="106" y="73"/>
                    <a:pt x="98" y="49"/>
                  </a:cubicBezTo>
                  <a:cubicBezTo>
                    <a:pt x="98" y="16"/>
                    <a:pt x="74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55"/>
            <p:cNvSpPr/>
            <p:nvPr/>
          </p:nvSpPr>
          <p:spPr>
            <a:xfrm>
              <a:off x="5412900" y="26253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1"/>
                  </a:moveTo>
                  <a:cubicBezTo>
                    <a:pt x="25" y="9"/>
                    <a:pt x="0" y="33"/>
                    <a:pt x="8" y="57"/>
                  </a:cubicBezTo>
                  <a:cubicBezTo>
                    <a:pt x="8" y="78"/>
                    <a:pt x="27" y="99"/>
                    <a:pt x="47" y="99"/>
                  </a:cubicBezTo>
                  <a:cubicBezTo>
                    <a:pt x="50" y="99"/>
                    <a:pt x="54" y="99"/>
                    <a:pt x="57" y="98"/>
                  </a:cubicBezTo>
                  <a:cubicBezTo>
                    <a:pt x="89" y="98"/>
                    <a:pt x="106" y="74"/>
                    <a:pt x="106" y="49"/>
                  </a:cubicBezTo>
                  <a:cubicBezTo>
                    <a:pt x="106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55"/>
            <p:cNvSpPr/>
            <p:nvPr/>
          </p:nvSpPr>
          <p:spPr>
            <a:xfrm>
              <a:off x="5421000" y="2624700"/>
              <a:ext cx="2650" cy="2250"/>
            </a:xfrm>
            <a:custGeom>
              <a:avLst/>
              <a:gdLst/>
              <a:ahLst/>
              <a:cxnLst/>
              <a:rect l="l" t="t" r="r" b="b"/>
              <a:pathLst>
                <a:path w="106" h="90" extrusionOk="0">
                  <a:moveTo>
                    <a:pt x="49" y="0"/>
                  </a:moveTo>
                  <a:cubicBezTo>
                    <a:pt x="25" y="0"/>
                    <a:pt x="1" y="25"/>
                    <a:pt x="9" y="49"/>
                  </a:cubicBezTo>
                  <a:cubicBezTo>
                    <a:pt x="9" y="73"/>
                    <a:pt x="33" y="89"/>
                    <a:pt x="57" y="89"/>
                  </a:cubicBezTo>
                  <a:cubicBezTo>
                    <a:pt x="90" y="89"/>
                    <a:pt x="106" y="65"/>
                    <a:pt x="106" y="41"/>
                  </a:cubicBezTo>
                  <a:cubicBezTo>
                    <a:pt x="106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5"/>
            <p:cNvSpPr/>
            <p:nvPr/>
          </p:nvSpPr>
          <p:spPr>
            <a:xfrm>
              <a:off x="5417350" y="26287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1" y="0"/>
                  </a:moveTo>
                  <a:cubicBezTo>
                    <a:pt x="17" y="9"/>
                    <a:pt x="1" y="33"/>
                    <a:pt x="1" y="57"/>
                  </a:cubicBezTo>
                  <a:lnTo>
                    <a:pt x="98" y="41"/>
                  </a:lnTo>
                  <a:cubicBezTo>
                    <a:pt x="98" y="17"/>
                    <a:pt x="7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5"/>
            <p:cNvSpPr/>
            <p:nvPr/>
          </p:nvSpPr>
          <p:spPr>
            <a:xfrm>
              <a:off x="5416550" y="26222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1"/>
                  </a:moveTo>
                  <a:lnTo>
                    <a:pt x="0" y="9"/>
                  </a:lnTo>
                  <a:cubicBezTo>
                    <a:pt x="8" y="42"/>
                    <a:pt x="33" y="58"/>
                    <a:pt x="57" y="58"/>
                  </a:cubicBezTo>
                  <a:cubicBezTo>
                    <a:pt x="81" y="50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5"/>
            <p:cNvSpPr/>
            <p:nvPr/>
          </p:nvSpPr>
          <p:spPr>
            <a:xfrm>
              <a:off x="5408625" y="262287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41"/>
                    <a:pt x="25" y="57"/>
                    <a:pt x="50" y="57"/>
                  </a:cubicBezTo>
                  <a:cubicBezTo>
                    <a:pt x="82" y="49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55"/>
            <p:cNvSpPr/>
            <p:nvPr/>
          </p:nvSpPr>
          <p:spPr>
            <a:xfrm>
              <a:off x="5400525" y="26234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9" y="41"/>
                    <a:pt x="33" y="57"/>
                    <a:pt x="57" y="57"/>
                  </a:cubicBezTo>
                  <a:cubicBezTo>
                    <a:pt x="82" y="57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55"/>
            <p:cNvSpPr/>
            <p:nvPr/>
          </p:nvSpPr>
          <p:spPr>
            <a:xfrm>
              <a:off x="5397900" y="2635400"/>
              <a:ext cx="2650" cy="270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58" y="0"/>
                  </a:moveTo>
                  <a:cubicBezTo>
                    <a:pt x="55" y="0"/>
                    <a:pt x="52" y="1"/>
                    <a:pt x="49" y="2"/>
                  </a:cubicBezTo>
                  <a:cubicBezTo>
                    <a:pt x="16" y="2"/>
                    <a:pt x="0" y="34"/>
                    <a:pt x="0" y="59"/>
                  </a:cubicBezTo>
                  <a:cubicBezTo>
                    <a:pt x="8" y="91"/>
                    <a:pt x="33" y="107"/>
                    <a:pt x="65" y="107"/>
                  </a:cubicBezTo>
                  <a:cubicBezTo>
                    <a:pt x="89" y="99"/>
                    <a:pt x="106" y="75"/>
                    <a:pt x="106" y="51"/>
                  </a:cubicBezTo>
                  <a:cubicBezTo>
                    <a:pt x="99" y="22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5"/>
            <p:cNvSpPr/>
            <p:nvPr/>
          </p:nvSpPr>
          <p:spPr>
            <a:xfrm>
              <a:off x="5402550" y="26390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62" y="1"/>
                  </a:moveTo>
                  <a:cubicBezTo>
                    <a:pt x="58" y="1"/>
                    <a:pt x="54" y="2"/>
                    <a:pt x="49" y="3"/>
                  </a:cubicBezTo>
                  <a:cubicBezTo>
                    <a:pt x="17" y="3"/>
                    <a:pt x="1" y="35"/>
                    <a:pt x="9" y="60"/>
                  </a:cubicBezTo>
                  <a:lnTo>
                    <a:pt x="106" y="43"/>
                  </a:lnTo>
                  <a:cubicBezTo>
                    <a:pt x="99" y="17"/>
                    <a:pt x="8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5"/>
            <p:cNvSpPr/>
            <p:nvPr/>
          </p:nvSpPr>
          <p:spPr>
            <a:xfrm>
              <a:off x="5410450" y="2637625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59" y="1"/>
                  </a:moveTo>
                  <a:cubicBezTo>
                    <a:pt x="56" y="1"/>
                    <a:pt x="53" y="1"/>
                    <a:pt x="50" y="2"/>
                  </a:cubicBezTo>
                  <a:cubicBezTo>
                    <a:pt x="17" y="10"/>
                    <a:pt x="1" y="35"/>
                    <a:pt x="9" y="59"/>
                  </a:cubicBezTo>
                  <a:lnTo>
                    <a:pt x="106" y="43"/>
                  </a:ln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55"/>
            <p:cNvSpPr/>
            <p:nvPr/>
          </p:nvSpPr>
          <p:spPr>
            <a:xfrm>
              <a:off x="5405800" y="2634225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49" y="0"/>
                  </a:moveTo>
                  <a:cubicBezTo>
                    <a:pt x="25" y="8"/>
                    <a:pt x="0" y="33"/>
                    <a:pt x="9" y="57"/>
                  </a:cubicBezTo>
                  <a:cubicBezTo>
                    <a:pt x="9" y="90"/>
                    <a:pt x="41" y="106"/>
                    <a:pt x="65" y="106"/>
                  </a:cubicBezTo>
                  <a:cubicBezTo>
                    <a:pt x="90" y="98"/>
                    <a:pt x="114" y="73"/>
                    <a:pt x="106" y="49"/>
                  </a:cubicBezTo>
                  <a:cubicBezTo>
                    <a:pt x="106" y="17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55"/>
            <p:cNvSpPr/>
            <p:nvPr/>
          </p:nvSpPr>
          <p:spPr>
            <a:xfrm>
              <a:off x="5413900" y="2633150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62" y="1"/>
                  </a:moveTo>
                  <a:cubicBezTo>
                    <a:pt x="58" y="1"/>
                    <a:pt x="54" y="1"/>
                    <a:pt x="49" y="3"/>
                  </a:cubicBezTo>
                  <a:cubicBezTo>
                    <a:pt x="17" y="3"/>
                    <a:pt x="1" y="27"/>
                    <a:pt x="1" y="51"/>
                  </a:cubicBezTo>
                  <a:cubicBezTo>
                    <a:pt x="7" y="78"/>
                    <a:pt x="25" y="94"/>
                    <a:pt x="45" y="94"/>
                  </a:cubicBezTo>
                  <a:cubicBezTo>
                    <a:pt x="49" y="94"/>
                    <a:pt x="53" y="93"/>
                    <a:pt x="57" y="92"/>
                  </a:cubicBezTo>
                  <a:cubicBezTo>
                    <a:pt x="90" y="92"/>
                    <a:pt x="106" y="68"/>
                    <a:pt x="106" y="43"/>
                  </a:cubicBezTo>
                  <a:cubicBezTo>
                    <a:pt x="99" y="16"/>
                    <a:pt x="82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55"/>
            <p:cNvSpPr/>
            <p:nvPr/>
          </p:nvSpPr>
          <p:spPr>
            <a:xfrm>
              <a:off x="5422025" y="2631950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53" y="1"/>
                  </a:moveTo>
                  <a:cubicBezTo>
                    <a:pt x="49" y="1"/>
                    <a:pt x="45" y="1"/>
                    <a:pt x="41" y="2"/>
                  </a:cubicBezTo>
                  <a:cubicBezTo>
                    <a:pt x="16" y="2"/>
                    <a:pt x="0" y="26"/>
                    <a:pt x="0" y="51"/>
                  </a:cubicBezTo>
                  <a:cubicBezTo>
                    <a:pt x="0" y="78"/>
                    <a:pt x="22" y="93"/>
                    <a:pt x="44" y="93"/>
                  </a:cubicBezTo>
                  <a:cubicBezTo>
                    <a:pt x="48" y="93"/>
                    <a:pt x="53" y="93"/>
                    <a:pt x="57" y="91"/>
                  </a:cubicBezTo>
                  <a:cubicBezTo>
                    <a:pt x="81" y="83"/>
                    <a:pt x="105" y="67"/>
                    <a:pt x="97" y="43"/>
                  </a:cubicBezTo>
                  <a:cubicBezTo>
                    <a:pt x="97" y="22"/>
                    <a:pt x="79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55"/>
            <p:cNvSpPr/>
            <p:nvPr/>
          </p:nvSpPr>
          <p:spPr>
            <a:xfrm>
              <a:off x="5418375" y="26362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0"/>
                  </a:moveTo>
                  <a:cubicBezTo>
                    <a:pt x="24" y="9"/>
                    <a:pt x="0" y="33"/>
                    <a:pt x="8" y="57"/>
                  </a:cubicBezTo>
                  <a:lnTo>
                    <a:pt x="106" y="41"/>
                  </a:lnTo>
                  <a:cubicBezTo>
                    <a:pt x="97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55"/>
            <p:cNvSpPr/>
            <p:nvPr/>
          </p:nvSpPr>
          <p:spPr>
            <a:xfrm>
              <a:off x="5417350" y="26297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8" y="1"/>
                  </a:moveTo>
                  <a:lnTo>
                    <a:pt x="1" y="17"/>
                  </a:lnTo>
                  <a:cubicBezTo>
                    <a:pt x="9" y="41"/>
                    <a:pt x="33" y="58"/>
                    <a:pt x="57" y="58"/>
                  </a:cubicBezTo>
                  <a:cubicBezTo>
                    <a:pt x="82" y="50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55"/>
            <p:cNvSpPr/>
            <p:nvPr/>
          </p:nvSpPr>
          <p:spPr>
            <a:xfrm>
              <a:off x="5409450" y="26307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8" y="0"/>
                  </a:moveTo>
                  <a:lnTo>
                    <a:pt x="0" y="17"/>
                  </a:lnTo>
                  <a:cubicBezTo>
                    <a:pt x="0" y="41"/>
                    <a:pt x="25" y="57"/>
                    <a:pt x="57" y="57"/>
                  </a:cubicBezTo>
                  <a:cubicBezTo>
                    <a:pt x="81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5"/>
            <p:cNvSpPr/>
            <p:nvPr/>
          </p:nvSpPr>
          <p:spPr>
            <a:xfrm>
              <a:off x="5401550" y="2631800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97" y="0"/>
                  </a:moveTo>
                  <a:lnTo>
                    <a:pt x="0" y="16"/>
                  </a:lnTo>
                  <a:cubicBezTo>
                    <a:pt x="0" y="37"/>
                    <a:pt x="18" y="58"/>
                    <a:pt x="44" y="58"/>
                  </a:cubicBezTo>
                  <a:cubicBezTo>
                    <a:pt x="48" y="58"/>
                    <a:pt x="53" y="58"/>
                    <a:pt x="57" y="57"/>
                  </a:cubicBezTo>
                  <a:cubicBezTo>
                    <a:pt x="81" y="57"/>
                    <a:pt x="97" y="32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5"/>
            <p:cNvSpPr/>
            <p:nvPr/>
          </p:nvSpPr>
          <p:spPr>
            <a:xfrm>
              <a:off x="5399300" y="2643900"/>
              <a:ext cx="2875" cy="2750"/>
            </a:xfrm>
            <a:custGeom>
              <a:avLst/>
              <a:gdLst/>
              <a:ahLst/>
              <a:cxnLst/>
              <a:rect l="l" t="t" r="r" b="b"/>
              <a:pathLst>
                <a:path w="115" h="110" extrusionOk="0">
                  <a:moveTo>
                    <a:pt x="59" y="1"/>
                  </a:moveTo>
                  <a:cubicBezTo>
                    <a:pt x="56" y="1"/>
                    <a:pt x="53" y="1"/>
                    <a:pt x="50" y="2"/>
                  </a:cubicBezTo>
                  <a:cubicBezTo>
                    <a:pt x="17" y="11"/>
                    <a:pt x="1" y="35"/>
                    <a:pt x="9" y="67"/>
                  </a:cubicBezTo>
                  <a:cubicBezTo>
                    <a:pt x="16" y="88"/>
                    <a:pt x="35" y="109"/>
                    <a:pt x="56" y="109"/>
                  </a:cubicBezTo>
                  <a:cubicBezTo>
                    <a:pt x="59" y="109"/>
                    <a:pt x="63" y="109"/>
                    <a:pt x="66" y="108"/>
                  </a:cubicBezTo>
                  <a:cubicBezTo>
                    <a:pt x="98" y="100"/>
                    <a:pt x="114" y="75"/>
                    <a:pt x="106" y="43"/>
                  </a:cubicBezTo>
                  <a:cubicBezTo>
                    <a:pt x="99" y="22"/>
                    <a:pt x="80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5"/>
            <p:cNvSpPr/>
            <p:nvPr/>
          </p:nvSpPr>
          <p:spPr>
            <a:xfrm>
              <a:off x="5404175" y="264720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49" y="0"/>
                  </a:moveTo>
                  <a:cubicBezTo>
                    <a:pt x="25" y="8"/>
                    <a:pt x="1" y="41"/>
                    <a:pt x="9" y="65"/>
                  </a:cubicBezTo>
                  <a:lnTo>
                    <a:pt x="106" y="41"/>
                  </a:ln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5"/>
            <p:cNvSpPr/>
            <p:nvPr/>
          </p:nvSpPr>
          <p:spPr>
            <a:xfrm>
              <a:off x="5412075" y="26455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58" y="0"/>
                  </a:moveTo>
                  <a:cubicBezTo>
                    <a:pt x="53" y="0"/>
                    <a:pt x="47" y="1"/>
                    <a:pt x="41" y="2"/>
                  </a:cubicBezTo>
                  <a:cubicBezTo>
                    <a:pt x="17" y="2"/>
                    <a:pt x="1" y="35"/>
                    <a:pt x="9" y="59"/>
                  </a:cubicBezTo>
                  <a:lnTo>
                    <a:pt x="106" y="35"/>
                  </a:lnTo>
                  <a:cubicBezTo>
                    <a:pt x="99" y="1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5"/>
            <p:cNvSpPr/>
            <p:nvPr/>
          </p:nvSpPr>
          <p:spPr>
            <a:xfrm>
              <a:off x="5407225" y="26423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49" y="1"/>
                  </a:moveTo>
                  <a:cubicBezTo>
                    <a:pt x="25" y="9"/>
                    <a:pt x="0" y="33"/>
                    <a:pt x="8" y="65"/>
                  </a:cubicBezTo>
                  <a:cubicBezTo>
                    <a:pt x="15" y="86"/>
                    <a:pt x="33" y="100"/>
                    <a:pt x="57" y="100"/>
                  </a:cubicBezTo>
                  <a:cubicBezTo>
                    <a:pt x="62" y="100"/>
                    <a:pt x="67" y="99"/>
                    <a:pt x="73" y="98"/>
                  </a:cubicBezTo>
                  <a:cubicBezTo>
                    <a:pt x="97" y="98"/>
                    <a:pt x="114" y="65"/>
                    <a:pt x="106" y="41"/>
                  </a:cubicBezTo>
                  <a:cubicBezTo>
                    <a:pt x="106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5"/>
            <p:cNvSpPr/>
            <p:nvPr/>
          </p:nvSpPr>
          <p:spPr>
            <a:xfrm>
              <a:off x="5415325" y="2640700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41" y="1"/>
                  </a:moveTo>
                  <a:cubicBezTo>
                    <a:pt x="17" y="9"/>
                    <a:pt x="0" y="33"/>
                    <a:pt x="0" y="66"/>
                  </a:cubicBezTo>
                  <a:cubicBezTo>
                    <a:pt x="7" y="86"/>
                    <a:pt x="25" y="100"/>
                    <a:pt x="49" y="100"/>
                  </a:cubicBezTo>
                  <a:cubicBezTo>
                    <a:pt x="54" y="100"/>
                    <a:pt x="60" y="99"/>
                    <a:pt x="65" y="98"/>
                  </a:cubicBezTo>
                  <a:cubicBezTo>
                    <a:pt x="90" y="90"/>
                    <a:pt x="106" y="66"/>
                    <a:pt x="98" y="41"/>
                  </a:cubicBezTo>
                  <a:cubicBezTo>
                    <a:pt x="98" y="17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5"/>
            <p:cNvSpPr/>
            <p:nvPr/>
          </p:nvSpPr>
          <p:spPr>
            <a:xfrm>
              <a:off x="5423225" y="2639225"/>
              <a:ext cx="2675" cy="2325"/>
            </a:xfrm>
            <a:custGeom>
              <a:avLst/>
              <a:gdLst/>
              <a:ahLst/>
              <a:cxnLst/>
              <a:rect l="l" t="t" r="r" b="b"/>
              <a:pathLst>
                <a:path w="107" h="93" extrusionOk="0">
                  <a:moveTo>
                    <a:pt x="58" y="1"/>
                  </a:moveTo>
                  <a:cubicBezTo>
                    <a:pt x="52" y="1"/>
                    <a:pt x="47" y="2"/>
                    <a:pt x="41" y="3"/>
                  </a:cubicBezTo>
                  <a:cubicBezTo>
                    <a:pt x="17" y="3"/>
                    <a:pt x="1" y="27"/>
                    <a:pt x="1" y="52"/>
                  </a:cubicBezTo>
                  <a:cubicBezTo>
                    <a:pt x="9" y="84"/>
                    <a:pt x="33" y="92"/>
                    <a:pt x="66" y="92"/>
                  </a:cubicBezTo>
                  <a:cubicBezTo>
                    <a:pt x="90" y="84"/>
                    <a:pt x="106" y="60"/>
                    <a:pt x="106" y="35"/>
                  </a:cubicBezTo>
                  <a:cubicBezTo>
                    <a:pt x="99" y="1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5"/>
            <p:cNvSpPr/>
            <p:nvPr/>
          </p:nvSpPr>
          <p:spPr>
            <a:xfrm>
              <a:off x="5419975" y="2643700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55" y="0"/>
                  </a:moveTo>
                  <a:cubicBezTo>
                    <a:pt x="50" y="0"/>
                    <a:pt x="46" y="1"/>
                    <a:pt x="42" y="2"/>
                  </a:cubicBezTo>
                  <a:cubicBezTo>
                    <a:pt x="17" y="10"/>
                    <a:pt x="1" y="35"/>
                    <a:pt x="1" y="59"/>
                  </a:cubicBezTo>
                  <a:lnTo>
                    <a:pt x="98" y="35"/>
                  </a:lnTo>
                  <a:cubicBezTo>
                    <a:pt x="98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5"/>
            <p:cNvSpPr/>
            <p:nvPr/>
          </p:nvSpPr>
          <p:spPr>
            <a:xfrm>
              <a:off x="5418575" y="26372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1"/>
                  </a:moveTo>
                  <a:lnTo>
                    <a:pt x="0" y="17"/>
                  </a:lnTo>
                  <a:cubicBezTo>
                    <a:pt x="0" y="41"/>
                    <a:pt x="33" y="58"/>
                    <a:pt x="57" y="58"/>
                  </a:cubicBezTo>
                  <a:cubicBezTo>
                    <a:pt x="81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5"/>
            <p:cNvSpPr/>
            <p:nvPr/>
          </p:nvSpPr>
          <p:spPr>
            <a:xfrm>
              <a:off x="5410675" y="26386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7" y="1"/>
                  </a:moveTo>
                  <a:lnTo>
                    <a:pt x="0" y="17"/>
                  </a:lnTo>
                  <a:cubicBezTo>
                    <a:pt x="0" y="38"/>
                    <a:pt x="24" y="59"/>
                    <a:pt x="47" y="59"/>
                  </a:cubicBezTo>
                  <a:cubicBezTo>
                    <a:pt x="50" y="59"/>
                    <a:pt x="54" y="59"/>
                    <a:pt x="57" y="57"/>
                  </a:cubicBezTo>
                  <a:cubicBezTo>
                    <a:pt x="81" y="49"/>
                    <a:pt x="105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5"/>
            <p:cNvSpPr/>
            <p:nvPr/>
          </p:nvSpPr>
          <p:spPr>
            <a:xfrm>
              <a:off x="5402750" y="26401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0"/>
                  </a:moveTo>
                  <a:lnTo>
                    <a:pt x="1" y="17"/>
                  </a:lnTo>
                  <a:cubicBezTo>
                    <a:pt x="1" y="44"/>
                    <a:pt x="23" y="59"/>
                    <a:pt x="45" y="59"/>
                  </a:cubicBezTo>
                  <a:cubicBezTo>
                    <a:pt x="49" y="59"/>
                    <a:pt x="53" y="59"/>
                    <a:pt x="58" y="57"/>
                  </a:cubicBezTo>
                  <a:cubicBezTo>
                    <a:pt x="82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5"/>
            <p:cNvSpPr/>
            <p:nvPr/>
          </p:nvSpPr>
          <p:spPr>
            <a:xfrm>
              <a:off x="5401350" y="2652250"/>
              <a:ext cx="2850" cy="2725"/>
            </a:xfrm>
            <a:custGeom>
              <a:avLst/>
              <a:gdLst/>
              <a:ahLst/>
              <a:cxnLst/>
              <a:rect l="l" t="t" r="r" b="b"/>
              <a:pathLst>
                <a:path w="114" h="109" extrusionOk="0">
                  <a:moveTo>
                    <a:pt x="41" y="1"/>
                  </a:moveTo>
                  <a:cubicBezTo>
                    <a:pt x="16" y="9"/>
                    <a:pt x="0" y="41"/>
                    <a:pt x="8" y="66"/>
                  </a:cubicBezTo>
                  <a:cubicBezTo>
                    <a:pt x="15" y="93"/>
                    <a:pt x="33" y="108"/>
                    <a:pt x="52" y="108"/>
                  </a:cubicBezTo>
                  <a:cubicBezTo>
                    <a:pt x="57" y="108"/>
                    <a:pt x="61" y="108"/>
                    <a:pt x="65" y="106"/>
                  </a:cubicBezTo>
                  <a:cubicBezTo>
                    <a:pt x="97" y="98"/>
                    <a:pt x="114" y="74"/>
                    <a:pt x="105" y="41"/>
                  </a:cubicBezTo>
                  <a:cubicBezTo>
                    <a:pt x="97" y="17"/>
                    <a:pt x="6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5"/>
            <p:cNvSpPr/>
            <p:nvPr/>
          </p:nvSpPr>
          <p:spPr>
            <a:xfrm>
              <a:off x="5406400" y="26554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1"/>
                    <a:pt x="1" y="35"/>
                    <a:pt x="9" y="67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5"/>
            <p:cNvSpPr/>
            <p:nvPr/>
          </p:nvSpPr>
          <p:spPr>
            <a:xfrm>
              <a:off x="5414100" y="26532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1"/>
                    <a:pt x="1" y="35"/>
                    <a:pt x="9" y="67"/>
                  </a:cubicBezTo>
                  <a:lnTo>
                    <a:pt x="106" y="35"/>
                  </a:lnTo>
                  <a:cubicBezTo>
                    <a:pt x="100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5"/>
            <p:cNvSpPr/>
            <p:nvPr/>
          </p:nvSpPr>
          <p:spPr>
            <a:xfrm>
              <a:off x="5409250" y="2650375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4" y="1"/>
                  </a:moveTo>
                  <a:cubicBezTo>
                    <a:pt x="50" y="1"/>
                    <a:pt x="45" y="2"/>
                    <a:pt x="41" y="3"/>
                  </a:cubicBezTo>
                  <a:cubicBezTo>
                    <a:pt x="16" y="11"/>
                    <a:pt x="0" y="35"/>
                    <a:pt x="0" y="60"/>
                  </a:cubicBezTo>
                  <a:cubicBezTo>
                    <a:pt x="7" y="87"/>
                    <a:pt x="30" y="102"/>
                    <a:pt x="52" y="102"/>
                  </a:cubicBezTo>
                  <a:cubicBezTo>
                    <a:pt x="57" y="102"/>
                    <a:pt x="61" y="102"/>
                    <a:pt x="65" y="100"/>
                  </a:cubicBezTo>
                  <a:cubicBezTo>
                    <a:pt x="89" y="92"/>
                    <a:pt x="106" y="68"/>
                    <a:pt x="98" y="35"/>
                  </a:cubicBezTo>
                  <a:cubicBezTo>
                    <a:pt x="98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5"/>
            <p:cNvSpPr/>
            <p:nvPr/>
          </p:nvSpPr>
          <p:spPr>
            <a:xfrm>
              <a:off x="5416950" y="264835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62" y="1"/>
                  </a:moveTo>
                  <a:cubicBezTo>
                    <a:pt x="58" y="1"/>
                    <a:pt x="53" y="1"/>
                    <a:pt x="49" y="3"/>
                  </a:cubicBezTo>
                  <a:cubicBezTo>
                    <a:pt x="17" y="11"/>
                    <a:pt x="0" y="35"/>
                    <a:pt x="8" y="60"/>
                  </a:cubicBezTo>
                  <a:cubicBezTo>
                    <a:pt x="15" y="80"/>
                    <a:pt x="33" y="94"/>
                    <a:pt x="57" y="94"/>
                  </a:cubicBezTo>
                  <a:cubicBezTo>
                    <a:pt x="62" y="94"/>
                    <a:pt x="68" y="93"/>
                    <a:pt x="73" y="92"/>
                  </a:cubicBezTo>
                  <a:cubicBezTo>
                    <a:pt x="98" y="92"/>
                    <a:pt x="114" y="60"/>
                    <a:pt x="106" y="35"/>
                  </a:cubicBezTo>
                  <a:cubicBezTo>
                    <a:pt x="99" y="15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5"/>
            <p:cNvSpPr/>
            <p:nvPr/>
          </p:nvSpPr>
          <p:spPr>
            <a:xfrm>
              <a:off x="5424850" y="2646325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58" y="1"/>
                  </a:moveTo>
                  <a:cubicBezTo>
                    <a:pt x="52" y="1"/>
                    <a:pt x="47" y="1"/>
                    <a:pt x="41" y="3"/>
                  </a:cubicBezTo>
                  <a:cubicBezTo>
                    <a:pt x="17" y="11"/>
                    <a:pt x="1" y="35"/>
                    <a:pt x="9" y="60"/>
                  </a:cubicBezTo>
                  <a:cubicBezTo>
                    <a:pt x="15" y="80"/>
                    <a:pt x="33" y="94"/>
                    <a:pt x="53" y="94"/>
                  </a:cubicBezTo>
                  <a:cubicBezTo>
                    <a:pt x="57" y="94"/>
                    <a:pt x="61" y="93"/>
                    <a:pt x="65" y="92"/>
                  </a:cubicBezTo>
                  <a:cubicBezTo>
                    <a:pt x="90" y="84"/>
                    <a:pt x="106" y="60"/>
                    <a:pt x="106" y="35"/>
                  </a:cubicBezTo>
                  <a:cubicBezTo>
                    <a:pt x="99" y="1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5"/>
            <p:cNvSpPr/>
            <p:nvPr/>
          </p:nvSpPr>
          <p:spPr>
            <a:xfrm>
              <a:off x="5421800" y="26510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10"/>
                    <a:pt x="1" y="43"/>
                    <a:pt x="9" y="67"/>
                  </a:cubicBezTo>
                  <a:lnTo>
                    <a:pt x="106" y="35"/>
                  </a:lnTo>
                  <a:cubicBezTo>
                    <a:pt x="100" y="15"/>
                    <a:pt x="77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5"/>
            <p:cNvSpPr/>
            <p:nvPr/>
          </p:nvSpPr>
          <p:spPr>
            <a:xfrm>
              <a:off x="5419975" y="26445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1"/>
                  </a:moveTo>
                  <a:lnTo>
                    <a:pt x="1" y="25"/>
                  </a:lnTo>
                  <a:cubicBezTo>
                    <a:pt x="8" y="45"/>
                    <a:pt x="25" y="60"/>
                    <a:pt x="49" y="60"/>
                  </a:cubicBezTo>
                  <a:cubicBezTo>
                    <a:pt x="55" y="60"/>
                    <a:pt x="60" y="59"/>
                    <a:pt x="66" y="58"/>
                  </a:cubicBezTo>
                  <a:cubicBezTo>
                    <a:pt x="90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5"/>
            <p:cNvSpPr/>
            <p:nvPr/>
          </p:nvSpPr>
          <p:spPr>
            <a:xfrm>
              <a:off x="5412275" y="2646375"/>
              <a:ext cx="2475" cy="1650"/>
            </a:xfrm>
            <a:custGeom>
              <a:avLst/>
              <a:gdLst/>
              <a:ahLst/>
              <a:cxnLst/>
              <a:rect l="l" t="t" r="r" b="b"/>
              <a:pathLst>
                <a:path w="99" h="66" extrusionOk="0">
                  <a:moveTo>
                    <a:pt x="98" y="1"/>
                  </a:moveTo>
                  <a:lnTo>
                    <a:pt x="1" y="25"/>
                  </a:lnTo>
                  <a:cubicBezTo>
                    <a:pt x="1" y="49"/>
                    <a:pt x="33" y="66"/>
                    <a:pt x="58" y="66"/>
                  </a:cubicBezTo>
                  <a:cubicBezTo>
                    <a:pt x="90" y="58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5"/>
            <p:cNvSpPr/>
            <p:nvPr/>
          </p:nvSpPr>
          <p:spPr>
            <a:xfrm>
              <a:off x="5404375" y="26482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25"/>
                  </a:lnTo>
                  <a:cubicBezTo>
                    <a:pt x="7" y="52"/>
                    <a:pt x="25" y="68"/>
                    <a:pt x="50" y="68"/>
                  </a:cubicBezTo>
                  <a:cubicBezTo>
                    <a:pt x="55" y="68"/>
                    <a:pt x="60" y="67"/>
                    <a:pt x="66" y="66"/>
                  </a:cubicBezTo>
                  <a:cubicBezTo>
                    <a:pt x="90" y="58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5"/>
            <p:cNvSpPr/>
            <p:nvPr/>
          </p:nvSpPr>
          <p:spPr>
            <a:xfrm>
              <a:off x="5403575" y="26607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2" y="0"/>
                  </a:moveTo>
                  <a:cubicBezTo>
                    <a:pt x="58" y="0"/>
                    <a:pt x="53" y="1"/>
                    <a:pt x="49" y="2"/>
                  </a:cubicBezTo>
                  <a:cubicBezTo>
                    <a:pt x="16" y="11"/>
                    <a:pt x="0" y="35"/>
                    <a:pt x="16" y="67"/>
                  </a:cubicBezTo>
                  <a:cubicBezTo>
                    <a:pt x="23" y="87"/>
                    <a:pt x="41" y="102"/>
                    <a:pt x="65" y="102"/>
                  </a:cubicBezTo>
                  <a:cubicBezTo>
                    <a:pt x="70" y="102"/>
                    <a:pt x="76" y="101"/>
                    <a:pt x="81" y="100"/>
                  </a:cubicBezTo>
                  <a:cubicBezTo>
                    <a:pt x="106" y="92"/>
                    <a:pt x="114" y="59"/>
                    <a:pt x="106" y="35"/>
                  </a:cubicBezTo>
                  <a:cubicBezTo>
                    <a:pt x="99" y="15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5"/>
            <p:cNvSpPr/>
            <p:nvPr/>
          </p:nvSpPr>
          <p:spPr>
            <a:xfrm>
              <a:off x="5408850" y="26633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4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16" y="11"/>
                    <a:pt x="0" y="43"/>
                    <a:pt x="8" y="68"/>
                  </a:cubicBezTo>
                  <a:lnTo>
                    <a:pt x="105" y="35"/>
                  </a:ln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5"/>
            <p:cNvSpPr/>
            <p:nvPr/>
          </p:nvSpPr>
          <p:spPr>
            <a:xfrm>
              <a:off x="5416550" y="26609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36"/>
                    <a:pt x="8" y="68"/>
                  </a:cubicBezTo>
                  <a:lnTo>
                    <a:pt x="106" y="28"/>
                  </a:lnTo>
                  <a:cubicBezTo>
                    <a:pt x="93" y="10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5"/>
            <p:cNvSpPr/>
            <p:nvPr/>
          </p:nvSpPr>
          <p:spPr>
            <a:xfrm>
              <a:off x="5411475" y="265830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9" y="10"/>
                    <a:pt x="0" y="35"/>
                    <a:pt x="9" y="67"/>
                  </a:cubicBezTo>
                  <a:cubicBezTo>
                    <a:pt x="15" y="87"/>
                    <a:pt x="33" y="102"/>
                    <a:pt x="57" y="102"/>
                  </a:cubicBezTo>
                  <a:cubicBezTo>
                    <a:pt x="62" y="102"/>
                    <a:pt x="68" y="101"/>
                    <a:pt x="73" y="99"/>
                  </a:cubicBezTo>
                  <a:cubicBezTo>
                    <a:pt x="98" y="91"/>
                    <a:pt x="106" y="59"/>
                    <a:pt x="98" y="35"/>
                  </a:cubicBezTo>
                  <a:cubicBezTo>
                    <a:pt x="91" y="15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5"/>
            <p:cNvSpPr/>
            <p:nvPr/>
          </p:nvSpPr>
          <p:spPr>
            <a:xfrm>
              <a:off x="5419175" y="26558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5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7" y="11"/>
                    <a:pt x="1" y="35"/>
                    <a:pt x="9" y="68"/>
                  </a:cubicBezTo>
                  <a:cubicBezTo>
                    <a:pt x="15" y="86"/>
                    <a:pt x="30" y="95"/>
                    <a:pt x="51" y="95"/>
                  </a:cubicBezTo>
                  <a:cubicBezTo>
                    <a:pt x="58" y="95"/>
                    <a:pt x="65" y="94"/>
                    <a:pt x="74" y="92"/>
                  </a:cubicBezTo>
                  <a:cubicBezTo>
                    <a:pt x="98" y="84"/>
                    <a:pt x="114" y="60"/>
                    <a:pt x="106" y="35"/>
                  </a:cubicBezTo>
                  <a:cubicBezTo>
                    <a:pt x="99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5"/>
            <p:cNvSpPr/>
            <p:nvPr/>
          </p:nvSpPr>
          <p:spPr>
            <a:xfrm>
              <a:off x="5426875" y="2653425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55" y="0"/>
                  </a:moveTo>
                  <a:cubicBezTo>
                    <a:pt x="50" y="0"/>
                    <a:pt x="45" y="1"/>
                    <a:pt x="41" y="3"/>
                  </a:cubicBezTo>
                  <a:cubicBezTo>
                    <a:pt x="17" y="11"/>
                    <a:pt x="1" y="35"/>
                    <a:pt x="9" y="59"/>
                  </a:cubicBezTo>
                  <a:cubicBezTo>
                    <a:pt x="15" y="79"/>
                    <a:pt x="33" y="94"/>
                    <a:pt x="57" y="94"/>
                  </a:cubicBezTo>
                  <a:cubicBezTo>
                    <a:pt x="62" y="94"/>
                    <a:pt x="68" y="93"/>
                    <a:pt x="74" y="92"/>
                  </a:cubicBezTo>
                  <a:cubicBezTo>
                    <a:pt x="98" y="84"/>
                    <a:pt x="114" y="59"/>
                    <a:pt x="106" y="35"/>
                  </a:cubicBezTo>
                  <a:cubicBezTo>
                    <a:pt x="99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5"/>
            <p:cNvSpPr/>
            <p:nvPr/>
          </p:nvSpPr>
          <p:spPr>
            <a:xfrm>
              <a:off x="5424050" y="2658300"/>
              <a:ext cx="2650" cy="1675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57" y="0"/>
                  </a:moveTo>
                  <a:cubicBezTo>
                    <a:pt x="52" y="0"/>
                    <a:pt x="46" y="1"/>
                    <a:pt x="41" y="2"/>
                  </a:cubicBezTo>
                  <a:cubicBezTo>
                    <a:pt x="16" y="10"/>
                    <a:pt x="0" y="43"/>
                    <a:pt x="8" y="67"/>
                  </a:cubicBezTo>
                  <a:lnTo>
                    <a:pt x="106" y="35"/>
                  </a:lnTo>
                  <a:cubicBezTo>
                    <a:pt x="99" y="1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5"/>
            <p:cNvSpPr/>
            <p:nvPr/>
          </p:nvSpPr>
          <p:spPr>
            <a:xfrm>
              <a:off x="5422025" y="2651850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97" y="1"/>
                  </a:moveTo>
                  <a:lnTo>
                    <a:pt x="0" y="33"/>
                  </a:lnTo>
                  <a:cubicBezTo>
                    <a:pt x="6" y="51"/>
                    <a:pt x="21" y="60"/>
                    <a:pt x="39" y="60"/>
                  </a:cubicBezTo>
                  <a:cubicBezTo>
                    <a:pt x="45" y="60"/>
                    <a:pt x="51" y="59"/>
                    <a:pt x="57" y="57"/>
                  </a:cubicBezTo>
                  <a:cubicBezTo>
                    <a:pt x="89" y="49"/>
                    <a:pt x="105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5"/>
            <p:cNvSpPr/>
            <p:nvPr/>
          </p:nvSpPr>
          <p:spPr>
            <a:xfrm>
              <a:off x="5414300" y="26540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1"/>
                  </a:moveTo>
                  <a:lnTo>
                    <a:pt x="1" y="33"/>
                  </a:lnTo>
                  <a:cubicBezTo>
                    <a:pt x="8" y="53"/>
                    <a:pt x="25" y="68"/>
                    <a:pt x="49" y="68"/>
                  </a:cubicBezTo>
                  <a:cubicBezTo>
                    <a:pt x="55" y="68"/>
                    <a:pt x="60" y="67"/>
                    <a:pt x="66" y="66"/>
                  </a:cubicBezTo>
                  <a:cubicBezTo>
                    <a:pt x="90" y="58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5"/>
            <p:cNvSpPr/>
            <p:nvPr/>
          </p:nvSpPr>
          <p:spPr>
            <a:xfrm>
              <a:off x="5406600" y="26563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8" y="0"/>
                  </a:moveTo>
                  <a:lnTo>
                    <a:pt x="1" y="32"/>
                  </a:lnTo>
                  <a:cubicBezTo>
                    <a:pt x="8" y="53"/>
                    <a:pt x="25" y="67"/>
                    <a:pt x="49" y="67"/>
                  </a:cubicBezTo>
                  <a:cubicBezTo>
                    <a:pt x="54" y="67"/>
                    <a:pt x="60" y="66"/>
                    <a:pt x="66" y="65"/>
                  </a:cubicBezTo>
                  <a:cubicBezTo>
                    <a:pt x="90" y="57"/>
                    <a:pt x="106" y="32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5"/>
            <p:cNvSpPr/>
            <p:nvPr/>
          </p:nvSpPr>
          <p:spPr>
            <a:xfrm>
              <a:off x="5406400" y="2668825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55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1"/>
                    <a:pt x="1" y="43"/>
                    <a:pt x="17" y="68"/>
                  </a:cubicBezTo>
                  <a:cubicBezTo>
                    <a:pt x="23" y="92"/>
                    <a:pt x="44" y="103"/>
                    <a:pt x="64" y="103"/>
                  </a:cubicBezTo>
                  <a:cubicBezTo>
                    <a:pt x="70" y="103"/>
                    <a:pt x="76" y="102"/>
                    <a:pt x="82" y="100"/>
                  </a:cubicBezTo>
                  <a:cubicBezTo>
                    <a:pt x="106" y="92"/>
                    <a:pt x="122" y="59"/>
                    <a:pt x="106" y="35"/>
                  </a:cubicBezTo>
                  <a:cubicBezTo>
                    <a:pt x="99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5"/>
            <p:cNvSpPr/>
            <p:nvPr/>
          </p:nvSpPr>
          <p:spPr>
            <a:xfrm>
              <a:off x="5411875" y="2671250"/>
              <a:ext cx="2675" cy="1900"/>
            </a:xfrm>
            <a:custGeom>
              <a:avLst/>
              <a:gdLst/>
              <a:ahLst/>
              <a:cxnLst/>
              <a:rect l="l" t="t" r="r" b="b"/>
              <a:pathLst>
                <a:path w="107" h="76" extrusionOk="0">
                  <a:moveTo>
                    <a:pt x="54" y="1"/>
                  </a:moveTo>
                  <a:cubicBezTo>
                    <a:pt x="50" y="1"/>
                    <a:pt x="46" y="2"/>
                    <a:pt x="41" y="3"/>
                  </a:cubicBezTo>
                  <a:cubicBezTo>
                    <a:pt x="9" y="19"/>
                    <a:pt x="1" y="44"/>
                    <a:pt x="9" y="76"/>
                  </a:cubicBezTo>
                  <a:lnTo>
                    <a:pt x="106" y="35"/>
                  </a:lnTo>
                  <a:cubicBezTo>
                    <a:pt x="93" y="15"/>
                    <a:pt x="7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5"/>
            <p:cNvSpPr/>
            <p:nvPr/>
          </p:nvSpPr>
          <p:spPr>
            <a:xfrm>
              <a:off x="5419175" y="26684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64" y="0"/>
                  </a:moveTo>
                  <a:cubicBezTo>
                    <a:pt x="57" y="0"/>
                    <a:pt x="49" y="2"/>
                    <a:pt x="41" y="4"/>
                  </a:cubicBezTo>
                  <a:cubicBezTo>
                    <a:pt x="17" y="12"/>
                    <a:pt x="1" y="44"/>
                    <a:pt x="17" y="68"/>
                  </a:cubicBezTo>
                  <a:lnTo>
                    <a:pt x="106" y="28"/>
                  </a:lnTo>
                  <a:cubicBezTo>
                    <a:pt x="100" y="10"/>
                    <a:pt x="85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5"/>
            <p:cNvSpPr/>
            <p:nvPr/>
          </p:nvSpPr>
          <p:spPr>
            <a:xfrm>
              <a:off x="5414100" y="26660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4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9" y="10"/>
                    <a:pt x="1" y="43"/>
                    <a:pt x="9" y="67"/>
                  </a:cubicBezTo>
                  <a:cubicBezTo>
                    <a:pt x="16" y="87"/>
                    <a:pt x="39" y="102"/>
                    <a:pt x="60" y="102"/>
                  </a:cubicBezTo>
                  <a:cubicBezTo>
                    <a:pt x="65" y="102"/>
                    <a:pt x="70" y="101"/>
                    <a:pt x="74" y="100"/>
                  </a:cubicBezTo>
                  <a:cubicBezTo>
                    <a:pt x="98" y="91"/>
                    <a:pt x="114" y="59"/>
                    <a:pt x="106" y="35"/>
                  </a:cubicBezTo>
                  <a:cubicBezTo>
                    <a:pt x="93" y="15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5"/>
            <p:cNvSpPr/>
            <p:nvPr/>
          </p:nvSpPr>
          <p:spPr>
            <a:xfrm>
              <a:off x="5421600" y="26631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5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9"/>
                    <a:pt x="1" y="43"/>
                    <a:pt x="17" y="68"/>
                  </a:cubicBezTo>
                  <a:cubicBezTo>
                    <a:pt x="23" y="85"/>
                    <a:pt x="37" y="98"/>
                    <a:pt x="54" y="98"/>
                  </a:cubicBezTo>
                  <a:cubicBezTo>
                    <a:pt x="60" y="98"/>
                    <a:pt x="67" y="96"/>
                    <a:pt x="74" y="92"/>
                  </a:cubicBezTo>
                  <a:cubicBezTo>
                    <a:pt x="106" y="84"/>
                    <a:pt x="114" y="59"/>
                    <a:pt x="106" y="35"/>
                  </a:cubicBezTo>
                  <a:cubicBezTo>
                    <a:pt x="100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5"/>
            <p:cNvSpPr/>
            <p:nvPr/>
          </p:nvSpPr>
          <p:spPr>
            <a:xfrm>
              <a:off x="5429300" y="2660400"/>
              <a:ext cx="2875" cy="2300"/>
            </a:xfrm>
            <a:custGeom>
              <a:avLst/>
              <a:gdLst/>
              <a:ahLst/>
              <a:cxnLst/>
              <a:rect l="l" t="t" r="r" b="b"/>
              <a:pathLst>
                <a:path w="115" h="92" extrusionOk="0">
                  <a:moveTo>
                    <a:pt x="62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17" y="15"/>
                    <a:pt x="1" y="40"/>
                    <a:pt x="9" y="64"/>
                  </a:cubicBezTo>
                  <a:cubicBezTo>
                    <a:pt x="15" y="82"/>
                    <a:pt x="35" y="91"/>
                    <a:pt x="55" y="91"/>
                  </a:cubicBezTo>
                  <a:cubicBezTo>
                    <a:pt x="61" y="91"/>
                    <a:pt x="68" y="90"/>
                    <a:pt x="74" y="88"/>
                  </a:cubicBezTo>
                  <a:cubicBezTo>
                    <a:pt x="98" y="80"/>
                    <a:pt x="114" y="56"/>
                    <a:pt x="106" y="32"/>
                  </a:cubicBezTo>
                  <a:cubicBezTo>
                    <a:pt x="95" y="14"/>
                    <a:pt x="7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5"/>
            <p:cNvSpPr/>
            <p:nvPr/>
          </p:nvSpPr>
          <p:spPr>
            <a:xfrm>
              <a:off x="5426675" y="26653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60" y="1"/>
                  </a:moveTo>
                  <a:cubicBezTo>
                    <a:pt x="54" y="1"/>
                    <a:pt x="47" y="2"/>
                    <a:pt x="41" y="4"/>
                  </a:cubicBezTo>
                  <a:cubicBezTo>
                    <a:pt x="17" y="12"/>
                    <a:pt x="1" y="44"/>
                    <a:pt x="17" y="69"/>
                  </a:cubicBezTo>
                  <a:lnTo>
                    <a:pt x="106" y="28"/>
                  </a:lnTo>
                  <a:cubicBezTo>
                    <a:pt x="100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5"/>
            <p:cNvSpPr/>
            <p:nvPr/>
          </p:nvSpPr>
          <p:spPr>
            <a:xfrm>
              <a:off x="5424250" y="2659150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98" y="1"/>
                  </a:moveTo>
                  <a:lnTo>
                    <a:pt x="0" y="33"/>
                  </a:lnTo>
                  <a:cubicBezTo>
                    <a:pt x="6" y="51"/>
                    <a:pt x="26" y="60"/>
                    <a:pt x="46" y="60"/>
                  </a:cubicBezTo>
                  <a:cubicBezTo>
                    <a:pt x="52" y="60"/>
                    <a:pt x="59" y="59"/>
                    <a:pt x="65" y="57"/>
                  </a:cubicBezTo>
                  <a:cubicBezTo>
                    <a:pt x="89" y="49"/>
                    <a:pt x="106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5"/>
            <p:cNvSpPr/>
            <p:nvPr/>
          </p:nvSpPr>
          <p:spPr>
            <a:xfrm>
              <a:off x="5416750" y="26615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8" y="1"/>
                  </a:moveTo>
                  <a:lnTo>
                    <a:pt x="0" y="41"/>
                  </a:lnTo>
                  <a:cubicBezTo>
                    <a:pt x="6" y="60"/>
                    <a:pt x="22" y="69"/>
                    <a:pt x="42" y="69"/>
                  </a:cubicBezTo>
                  <a:cubicBezTo>
                    <a:pt x="49" y="69"/>
                    <a:pt x="57" y="68"/>
                    <a:pt x="65" y="66"/>
                  </a:cubicBezTo>
                  <a:cubicBezTo>
                    <a:pt x="89" y="58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5"/>
            <p:cNvSpPr/>
            <p:nvPr/>
          </p:nvSpPr>
          <p:spPr>
            <a:xfrm>
              <a:off x="5409250" y="2664225"/>
              <a:ext cx="2450" cy="1900"/>
            </a:xfrm>
            <a:custGeom>
              <a:avLst/>
              <a:gdLst/>
              <a:ahLst/>
              <a:cxnLst/>
              <a:rect l="l" t="t" r="r" b="b"/>
              <a:pathLst>
                <a:path w="98" h="76" extrusionOk="0">
                  <a:moveTo>
                    <a:pt x="89" y="0"/>
                  </a:moveTo>
                  <a:lnTo>
                    <a:pt x="0" y="33"/>
                  </a:lnTo>
                  <a:cubicBezTo>
                    <a:pt x="7" y="60"/>
                    <a:pt x="25" y="75"/>
                    <a:pt x="45" y="75"/>
                  </a:cubicBezTo>
                  <a:cubicBezTo>
                    <a:pt x="49" y="75"/>
                    <a:pt x="53" y="75"/>
                    <a:pt x="57" y="73"/>
                  </a:cubicBezTo>
                  <a:cubicBezTo>
                    <a:pt x="89" y="57"/>
                    <a:pt x="98" y="33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5"/>
            <p:cNvSpPr/>
            <p:nvPr/>
          </p:nvSpPr>
          <p:spPr>
            <a:xfrm>
              <a:off x="5409650" y="2676825"/>
              <a:ext cx="3075" cy="2675"/>
            </a:xfrm>
            <a:custGeom>
              <a:avLst/>
              <a:gdLst/>
              <a:ahLst/>
              <a:cxnLst/>
              <a:rect l="l" t="t" r="r" b="b"/>
              <a:pathLst>
                <a:path w="123" h="107" extrusionOk="0">
                  <a:moveTo>
                    <a:pt x="63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17" y="15"/>
                    <a:pt x="0" y="48"/>
                    <a:pt x="17" y="72"/>
                  </a:cubicBezTo>
                  <a:cubicBezTo>
                    <a:pt x="23" y="92"/>
                    <a:pt x="47" y="106"/>
                    <a:pt x="68" y="106"/>
                  </a:cubicBezTo>
                  <a:cubicBezTo>
                    <a:pt x="73" y="106"/>
                    <a:pt x="77" y="106"/>
                    <a:pt x="82" y="104"/>
                  </a:cubicBezTo>
                  <a:cubicBezTo>
                    <a:pt x="106" y="88"/>
                    <a:pt x="122" y="56"/>
                    <a:pt x="106" y="31"/>
                  </a:cubicBezTo>
                  <a:cubicBezTo>
                    <a:pt x="100" y="14"/>
                    <a:pt x="8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5"/>
            <p:cNvSpPr/>
            <p:nvPr/>
          </p:nvSpPr>
          <p:spPr>
            <a:xfrm>
              <a:off x="5415325" y="2679050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54" y="1"/>
                  </a:moveTo>
                  <a:cubicBezTo>
                    <a:pt x="47" y="1"/>
                    <a:pt x="40" y="3"/>
                    <a:pt x="33" y="7"/>
                  </a:cubicBezTo>
                  <a:cubicBezTo>
                    <a:pt x="9" y="15"/>
                    <a:pt x="0" y="48"/>
                    <a:pt x="9" y="72"/>
                  </a:cubicBezTo>
                  <a:lnTo>
                    <a:pt x="98" y="32"/>
                  </a:lnTo>
                  <a:cubicBezTo>
                    <a:pt x="92" y="14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5"/>
            <p:cNvSpPr/>
            <p:nvPr/>
          </p:nvSpPr>
          <p:spPr>
            <a:xfrm>
              <a:off x="5422425" y="267570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60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6" y="20"/>
                    <a:pt x="0" y="44"/>
                    <a:pt x="16" y="68"/>
                  </a:cubicBezTo>
                  <a:lnTo>
                    <a:pt x="106" y="28"/>
                  </a:ln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5"/>
            <p:cNvSpPr/>
            <p:nvPr/>
          </p:nvSpPr>
          <p:spPr>
            <a:xfrm>
              <a:off x="5417150" y="2673575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61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17" y="15"/>
                    <a:pt x="0" y="48"/>
                    <a:pt x="17" y="72"/>
                  </a:cubicBezTo>
                  <a:cubicBezTo>
                    <a:pt x="23" y="90"/>
                    <a:pt x="41" y="103"/>
                    <a:pt x="60" y="103"/>
                  </a:cubicBezTo>
                  <a:cubicBezTo>
                    <a:pt x="67" y="103"/>
                    <a:pt x="75" y="101"/>
                    <a:pt x="82" y="97"/>
                  </a:cubicBezTo>
                  <a:cubicBezTo>
                    <a:pt x="106" y="88"/>
                    <a:pt x="114" y="56"/>
                    <a:pt x="106" y="32"/>
                  </a:cubicBezTo>
                  <a:cubicBezTo>
                    <a:pt x="94" y="14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5"/>
            <p:cNvSpPr/>
            <p:nvPr/>
          </p:nvSpPr>
          <p:spPr>
            <a:xfrm>
              <a:off x="5424650" y="26704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6" y="1"/>
                  </a:moveTo>
                  <a:cubicBezTo>
                    <a:pt x="49" y="1"/>
                    <a:pt x="41" y="2"/>
                    <a:pt x="33" y="4"/>
                  </a:cubicBezTo>
                  <a:cubicBezTo>
                    <a:pt x="9" y="12"/>
                    <a:pt x="0" y="44"/>
                    <a:pt x="9" y="68"/>
                  </a:cubicBezTo>
                  <a:cubicBezTo>
                    <a:pt x="15" y="87"/>
                    <a:pt x="34" y="96"/>
                    <a:pt x="54" y="96"/>
                  </a:cubicBezTo>
                  <a:cubicBezTo>
                    <a:pt x="61" y="96"/>
                    <a:pt x="67" y="95"/>
                    <a:pt x="73" y="93"/>
                  </a:cubicBezTo>
                  <a:cubicBezTo>
                    <a:pt x="98" y="85"/>
                    <a:pt x="114" y="52"/>
                    <a:pt x="98" y="28"/>
                  </a:cubicBezTo>
                  <a:cubicBezTo>
                    <a:pt x="92" y="10"/>
                    <a:pt x="76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5"/>
            <p:cNvSpPr/>
            <p:nvPr/>
          </p:nvSpPr>
          <p:spPr>
            <a:xfrm>
              <a:off x="5432150" y="2667175"/>
              <a:ext cx="2650" cy="2425"/>
            </a:xfrm>
            <a:custGeom>
              <a:avLst/>
              <a:gdLst/>
              <a:ahLst/>
              <a:cxnLst/>
              <a:rect l="l" t="t" r="r" b="b"/>
              <a:pathLst>
                <a:path w="106" h="97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0" y="44"/>
                    <a:pt x="9" y="69"/>
                  </a:cubicBezTo>
                  <a:cubicBezTo>
                    <a:pt x="15" y="87"/>
                    <a:pt x="30" y="96"/>
                    <a:pt x="51" y="96"/>
                  </a:cubicBezTo>
                  <a:cubicBezTo>
                    <a:pt x="58" y="96"/>
                    <a:pt x="65" y="95"/>
                    <a:pt x="73" y="93"/>
                  </a:cubicBezTo>
                  <a:cubicBezTo>
                    <a:pt x="98" y="77"/>
                    <a:pt x="106" y="53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5"/>
            <p:cNvSpPr/>
            <p:nvPr/>
          </p:nvSpPr>
          <p:spPr>
            <a:xfrm>
              <a:off x="5429725" y="267232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68" y="0"/>
                  </a:moveTo>
                  <a:cubicBezTo>
                    <a:pt x="59" y="0"/>
                    <a:pt x="49" y="3"/>
                    <a:pt x="41" y="9"/>
                  </a:cubicBezTo>
                  <a:cubicBezTo>
                    <a:pt x="16" y="17"/>
                    <a:pt x="0" y="41"/>
                    <a:pt x="16" y="65"/>
                  </a:cubicBezTo>
                  <a:lnTo>
                    <a:pt x="106" y="25"/>
                  </a:lnTo>
                  <a:cubicBezTo>
                    <a:pt x="100" y="9"/>
                    <a:pt x="85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5"/>
            <p:cNvSpPr/>
            <p:nvPr/>
          </p:nvSpPr>
          <p:spPr>
            <a:xfrm>
              <a:off x="5427075" y="26660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9"/>
                    <a:pt x="22" y="68"/>
                    <a:pt x="40" y="68"/>
                  </a:cubicBezTo>
                  <a:cubicBezTo>
                    <a:pt x="45" y="68"/>
                    <a:pt x="51" y="67"/>
                    <a:pt x="57" y="65"/>
                  </a:cubicBezTo>
                  <a:cubicBezTo>
                    <a:pt x="90" y="57"/>
                    <a:pt x="98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5"/>
            <p:cNvSpPr/>
            <p:nvPr/>
          </p:nvSpPr>
          <p:spPr>
            <a:xfrm>
              <a:off x="5419575" y="266907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90" y="1"/>
                  </a:moveTo>
                  <a:lnTo>
                    <a:pt x="1" y="41"/>
                  </a:lnTo>
                  <a:cubicBezTo>
                    <a:pt x="7" y="60"/>
                    <a:pt x="27" y="69"/>
                    <a:pt x="46" y="69"/>
                  </a:cubicBezTo>
                  <a:cubicBezTo>
                    <a:pt x="53" y="69"/>
                    <a:pt x="60" y="68"/>
                    <a:pt x="66" y="66"/>
                  </a:cubicBezTo>
                  <a:cubicBezTo>
                    <a:pt x="90" y="58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5"/>
            <p:cNvSpPr/>
            <p:nvPr/>
          </p:nvSpPr>
          <p:spPr>
            <a:xfrm>
              <a:off x="5412075" y="2672125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98" y="0"/>
                  </a:moveTo>
                  <a:lnTo>
                    <a:pt x="1" y="41"/>
                  </a:lnTo>
                  <a:cubicBezTo>
                    <a:pt x="12" y="59"/>
                    <a:pt x="28" y="72"/>
                    <a:pt x="45" y="72"/>
                  </a:cubicBezTo>
                  <a:cubicBezTo>
                    <a:pt x="52" y="72"/>
                    <a:pt x="59" y="70"/>
                    <a:pt x="66" y="65"/>
                  </a:cubicBezTo>
                  <a:cubicBezTo>
                    <a:pt x="98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5"/>
            <p:cNvSpPr/>
            <p:nvPr/>
          </p:nvSpPr>
          <p:spPr>
            <a:xfrm>
              <a:off x="5413300" y="2684625"/>
              <a:ext cx="3075" cy="2675"/>
            </a:xfrm>
            <a:custGeom>
              <a:avLst/>
              <a:gdLst/>
              <a:ahLst/>
              <a:cxnLst/>
              <a:rect l="l" t="t" r="r" b="b"/>
              <a:pathLst>
                <a:path w="123" h="107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9"/>
                    <a:pt x="0" y="52"/>
                    <a:pt x="17" y="76"/>
                  </a:cubicBezTo>
                  <a:cubicBezTo>
                    <a:pt x="28" y="94"/>
                    <a:pt x="48" y="107"/>
                    <a:pt x="68" y="107"/>
                  </a:cubicBezTo>
                  <a:cubicBezTo>
                    <a:pt x="75" y="107"/>
                    <a:pt x="83" y="105"/>
                    <a:pt x="90" y="100"/>
                  </a:cubicBezTo>
                  <a:cubicBezTo>
                    <a:pt x="114" y="84"/>
                    <a:pt x="122" y="60"/>
                    <a:pt x="106" y="27"/>
                  </a:cubicBezTo>
                  <a:cubicBezTo>
                    <a:pt x="94" y="9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5"/>
            <p:cNvSpPr/>
            <p:nvPr/>
          </p:nvSpPr>
          <p:spPr>
            <a:xfrm>
              <a:off x="5418975" y="2686550"/>
              <a:ext cx="2650" cy="2025"/>
            </a:xfrm>
            <a:custGeom>
              <a:avLst/>
              <a:gdLst/>
              <a:ahLst/>
              <a:cxnLst/>
              <a:rect l="l" t="t" r="r" b="b"/>
              <a:pathLst>
                <a:path w="106" h="81" extrusionOk="0">
                  <a:moveTo>
                    <a:pt x="55" y="1"/>
                  </a:moveTo>
                  <a:cubicBezTo>
                    <a:pt x="47" y="1"/>
                    <a:pt x="40" y="3"/>
                    <a:pt x="33" y="7"/>
                  </a:cubicBezTo>
                  <a:cubicBezTo>
                    <a:pt x="9" y="23"/>
                    <a:pt x="0" y="48"/>
                    <a:pt x="17" y="80"/>
                  </a:cubicBezTo>
                  <a:lnTo>
                    <a:pt x="106" y="32"/>
                  </a:ln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5"/>
            <p:cNvSpPr/>
            <p:nvPr/>
          </p:nvSpPr>
          <p:spPr>
            <a:xfrm>
              <a:off x="5426075" y="268280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52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9"/>
                    <a:pt x="0" y="52"/>
                    <a:pt x="16" y="76"/>
                  </a:cubicBezTo>
                  <a:lnTo>
                    <a:pt x="106" y="28"/>
                  </a:lnTo>
                  <a:cubicBezTo>
                    <a:pt x="93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5"/>
            <p:cNvSpPr/>
            <p:nvPr/>
          </p:nvSpPr>
          <p:spPr>
            <a:xfrm>
              <a:off x="5420600" y="26810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6" y="1"/>
                  </a:moveTo>
                  <a:cubicBezTo>
                    <a:pt x="58" y="1"/>
                    <a:pt x="49" y="4"/>
                    <a:pt x="41" y="9"/>
                  </a:cubicBezTo>
                  <a:cubicBezTo>
                    <a:pt x="17" y="17"/>
                    <a:pt x="0" y="50"/>
                    <a:pt x="17" y="74"/>
                  </a:cubicBezTo>
                  <a:cubicBezTo>
                    <a:pt x="23" y="92"/>
                    <a:pt x="42" y="102"/>
                    <a:pt x="62" y="102"/>
                  </a:cubicBezTo>
                  <a:cubicBezTo>
                    <a:pt x="69" y="102"/>
                    <a:pt x="75" y="101"/>
                    <a:pt x="81" y="99"/>
                  </a:cubicBezTo>
                  <a:cubicBezTo>
                    <a:pt x="106" y="82"/>
                    <a:pt x="114" y="50"/>
                    <a:pt x="106" y="26"/>
                  </a:cubicBezTo>
                  <a:cubicBezTo>
                    <a:pt x="95" y="10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5"/>
            <p:cNvSpPr/>
            <p:nvPr/>
          </p:nvSpPr>
          <p:spPr>
            <a:xfrm>
              <a:off x="5427900" y="267742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55" y="1"/>
                  </a:moveTo>
                  <a:cubicBezTo>
                    <a:pt x="48" y="1"/>
                    <a:pt x="40" y="3"/>
                    <a:pt x="33" y="7"/>
                  </a:cubicBezTo>
                  <a:cubicBezTo>
                    <a:pt x="8" y="15"/>
                    <a:pt x="0" y="48"/>
                    <a:pt x="16" y="72"/>
                  </a:cubicBezTo>
                  <a:cubicBezTo>
                    <a:pt x="22" y="88"/>
                    <a:pt x="37" y="97"/>
                    <a:pt x="54" y="97"/>
                  </a:cubicBezTo>
                  <a:cubicBezTo>
                    <a:pt x="63" y="97"/>
                    <a:pt x="73" y="94"/>
                    <a:pt x="81" y="88"/>
                  </a:cubicBezTo>
                  <a:cubicBezTo>
                    <a:pt x="106" y="80"/>
                    <a:pt x="114" y="48"/>
                    <a:pt x="106" y="24"/>
                  </a:cubicBezTo>
                  <a:cubicBezTo>
                    <a:pt x="94" y="12"/>
                    <a:pt x="75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55"/>
            <p:cNvSpPr/>
            <p:nvPr/>
          </p:nvSpPr>
          <p:spPr>
            <a:xfrm>
              <a:off x="5435200" y="2673875"/>
              <a:ext cx="2850" cy="2325"/>
            </a:xfrm>
            <a:custGeom>
              <a:avLst/>
              <a:gdLst/>
              <a:ahLst/>
              <a:cxnLst/>
              <a:rect l="l" t="t" r="r" b="b"/>
              <a:pathLst>
                <a:path w="114" h="93" extrusionOk="0">
                  <a:moveTo>
                    <a:pt x="53" y="0"/>
                  </a:moveTo>
                  <a:cubicBezTo>
                    <a:pt x="46" y="0"/>
                    <a:pt x="39" y="1"/>
                    <a:pt x="32" y="3"/>
                  </a:cubicBezTo>
                  <a:cubicBezTo>
                    <a:pt x="8" y="20"/>
                    <a:pt x="0" y="44"/>
                    <a:pt x="8" y="68"/>
                  </a:cubicBezTo>
                  <a:cubicBezTo>
                    <a:pt x="19" y="84"/>
                    <a:pt x="32" y="93"/>
                    <a:pt x="48" y="93"/>
                  </a:cubicBezTo>
                  <a:cubicBezTo>
                    <a:pt x="56" y="93"/>
                    <a:pt x="64" y="90"/>
                    <a:pt x="73" y="85"/>
                  </a:cubicBezTo>
                  <a:cubicBezTo>
                    <a:pt x="97" y="76"/>
                    <a:pt x="114" y="44"/>
                    <a:pt x="97" y="20"/>
                  </a:cubicBezTo>
                  <a:cubicBezTo>
                    <a:pt x="91" y="8"/>
                    <a:pt x="7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55"/>
            <p:cNvSpPr/>
            <p:nvPr/>
          </p:nvSpPr>
          <p:spPr>
            <a:xfrm>
              <a:off x="5433150" y="2679000"/>
              <a:ext cx="2675" cy="1875"/>
            </a:xfrm>
            <a:custGeom>
              <a:avLst/>
              <a:gdLst/>
              <a:ahLst/>
              <a:cxnLst/>
              <a:rect l="l" t="t" r="r" b="b"/>
              <a:pathLst>
                <a:path w="107" h="75" extrusionOk="0">
                  <a:moveTo>
                    <a:pt x="61" y="1"/>
                  </a:moveTo>
                  <a:cubicBezTo>
                    <a:pt x="52" y="1"/>
                    <a:pt x="42" y="3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lnTo>
                    <a:pt x="106" y="25"/>
                  </a:lnTo>
                  <a:cubicBezTo>
                    <a:pt x="96" y="10"/>
                    <a:pt x="7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5"/>
            <p:cNvSpPr/>
            <p:nvPr/>
          </p:nvSpPr>
          <p:spPr>
            <a:xfrm>
              <a:off x="5430125" y="267292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90" y="1"/>
                  </a:moveTo>
                  <a:lnTo>
                    <a:pt x="0" y="41"/>
                  </a:lnTo>
                  <a:cubicBezTo>
                    <a:pt x="6" y="60"/>
                    <a:pt x="26" y="69"/>
                    <a:pt x="46" y="69"/>
                  </a:cubicBezTo>
                  <a:cubicBezTo>
                    <a:pt x="53" y="69"/>
                    <a:pt x="59" y="68"/>
                    <a:pt x="65" y="66"/>
                  </a:cubicBezTo>
                  <a:cubicBezTo>
                    <a:pt x="90" y="50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5"/>
            <p:cNvSpPr/>
            <p:nvPr/>
          </p:nvSpPr>
          <p:spPr>
            <a:xfrm>
              <a:off x="5422825" y="2676375"/>
              <a:ext cx="2450" cy="1825"/>
            </a:xfrm>
            <a:custGeom>
              <a:avLst/>
              <a:gdLst/>
              <a:ahLst/>
              <a:cxnLst/>
              <a:rect l="l" t="t" r="r" b="b"/>
              <a:pathLst>
                <a:path w="98" h="73" extrusionOk="0">
                  <a:moveTo>
                    <a:pt x="90" y="1"/>
                  </a:moveTo>
                  <a:lnTo>
                    <a:pt x="0" y="41"/>
                  </a:lnTo>
                  <a:cubicBezTo>
                    <a:pt x="6" y="59"/>
                    <a:pt x="25" y="72"/>
                    <a:pt x="44" y="72"/>
                  </a:cubicBezTo>
                  <a:cubicBezTo>
                    <a:pt x="51" y="72"/>
                    <a:pt x="59" y="70"/>
                    <a:pt x="65" y="66"/>
                  </a:cubicBezTo>
                  <a:cubicBezTo>
                    <a:pt x="90" y="57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55"/>
            <p:cNvSpPr/>
            <p:nvPr/>
          </p:nvSpPr>
          <p:spPr>
            <a:xfrm>
              <a:off x="5415525" y="267982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90" y="1"/>
                  </a:moveTo>
                  <a:lnTo>
                    <a:pt x="1" y="41"/>
                  </a:lnTo>
                  <a:cubicBezTo>
                    <a:pt x="12" y="59"/>
                    <a:pt x="28" y="72"/>
                    <a:pt x="45" y="72"/>
                  </a:cubicBezTo>
                  <a:cubicBezTo>
                    <a:pt x="52" y="72"/>
                    <a:pt x="59" y="70"/>
                    <a:pt x="65" y="65"/>
                  </a:cubicBezTo>
                  <a:cubicBezTo>
                    <a:pt x="90" y="57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55"/>
            <p:cNvSpPr/>
            <p:nvPr/>
          </p:nvSpPr>
          <p:spPr>
            <a:xfrm>
              <a:off x="5433575" y="26796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1" y="0"/>
                  </a:moveTo>
                  <a:lnTo>
                    <a:pt x="0" y="49"/>
                  </a:lnTo>
                  <a:cubicBezTo>
                    <a:pt x="5" y="65"/>
                    <a:pt x="21" y="74"/>
                    <a:pt x="38" y="74"/>
                  </a:cubicBezTo>
                  <a:cubicBezTo>
                    <a:pt x="47" y="74"/>
                    <a:pt x="56" y="71"/>
                    <a:pt x="65" y="65"/>
                  </a:cubicBezTo>
                  <a:cubicBezTo>
                    <a:pt x="89" y="57"/>
                    <a:pt x="97" y="25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55"/>
            <p:cNvSpPr/>
            <p:nvPr/>
          </p:nvSpPr>
          <p:spPr>
            <a:xfrm>
              <a:off x="5426475" y="268347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90" y="1"/>
                  </a:moveTo>
                  <a:lnTo>
                    <a:pt x="0" y="49"/>
                  </a:lnTo>
                  <a:cubicBezTo>
                    <a:pt x="6" y="65"/>
                    <a:pt x="21" y="74"/>
                    <a:pt x="38" y="74"/>
                  </a:cubicBezTo>
                  <a:cubicBezTo>
                    <a:pt x="47" y="74"/>
                    <a:pt x="57" y="71"/>
                    <a:pt x="65" y="65"/>
                  </a:cubicBezTo>
                  <a:cubicBezTo>
                    <a:pt x="90" y="57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5"/>
            <p:cNvSpPr/>
            <p:nvPr/>
          </p:nvSpPr>
          <p:spPr>
            <a:xfrm>
              <a:off x="5419375" y="26873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90" y="1"/>
                  </a:moveTo>
                  <a:lnTo>
                    <a:pt x="1" y="49"/>
                  </a:lnTo>
                  <a:cubicBezTo>
                    <a:pt x="11" y="65"/>
                    <a:pt x="25" y="74"/>
                    <a:pt x="40" y="74"/>
                  </a:cubicBezTo>
                  <a:cubicBezTo>
                    <a:pt x="48" y="74"/>
                    <a:pt x="57" y="71"/>
                    <a:pt x="66" y="65"/>
                  </a:cubicBezTo>
                  <a:cubicBezTo>
                    <a:pt x="90" y="57"/>
                    <a:pt x="98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5"/>
            <p:cNvSpPr/>
            <p:nvPr/>
          </p:nvSpPr>
          <p:spPr>
            <a:xfrm>
              <a:off x="5424650" y="268847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2" y="0"/>
                  </a:moveTo>
                  <a:cubicBezTo>
                    <a:pt x="46" y="0"/>
                    <a:pt x="39" y="1"/>
                    <a:pt x="33" y="3"/>
                  </a:cubicBezTo>
                  <a:cubicBezTo>
                    <a:pt x="9" y="19"/>
                    <a:pt x="0" y="52"/>
                    <a:pt x="17" y="76"/>
                  </a:cubicBezTo>
                  <a:cubicBezTo>
                    <a:pt x="27" y="92"/>
                    <a:pt x="41" y="101"/>
                    <a:pt x="56" y="101"/>
                  </a:cubicBezTo>
                  <a:cubicBezTo>
                    <a:pt x="64" y="101"/>
                    <a:pt x="73" y="98"/>
                    <a:pt x="82" y="92"/>
                  </a:cubicBezTo>
                  <a:cubicBezTo>
                    <a:pt x="106" y="84"/>
                    <a:pt x="114" y="52"/>
                    <a:pt x="106" y="28"/>
                  </a:cubicBezTo>
                  <a:cubicBezTo>
                    <a:pt x="94" y="9"/>
                    <a:pt x="72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5"/>
            <p:cNvSpPr/>
            <p:nvPr/>
          </p:nvSpPr>
          <p:spPr>
            <a:xfrm>
              <a:off x="5431750" y="26844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8" y="17"/>
                    <a:pt x="0" y="50"/>
                    <a:pt x="16" y="74"/>
                  </a:cubicBezTo>
                  <a:cubicBezTo>
                    <a:pt x="22" y="90"/>
                    <a:pt x="37" y="99"/>
                    <a:pt x="54" y="99"/>
                  </a:cubicBezTo>
                  <a:cubicBezTo>
                    <a:pt x="63" y="99"/>
                    <a:pt x="73" y="96"/>
                    <a:pt x="81" y="90"/>
                  </a:cubicBezTo>
                  <a:cubicBezTo>
                    <a:pt x="106" y="74"/>
                    <a:pt x="114" y="50"/>
                    <a:pt x="98" y="25"/>
                  </a:cubicBez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55"/>
            <p:cNvSpPr/>
            <p:nvPr/>
          </p:nvSpPr>
          <p:spPr>
            <a:xfrm>
              <a:off x="5295325" y="277650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1" y="1"/>
                  </a:moveTo>
                  <a:cubicBezTo>
                    <a:pt x="1" y="25"/>
                    <a:pt x="17" y="58"/>
                    <a:pt x="41" y="58"/>
                  </a:cubicBezTo>
                  <a:cubicBezTo>
                    <a:pt x="46" y="59"/>
                    <a:pt x="50" y="60"/>
                    <a:pt x="55" y="60"/>
                  </a:cubicBezTo>
                  <a:cubicBezTo>
                    <a:pt x="76" y="60"/>
                    <a:pt x="98" y="45"/>
                    <a:pt x="98" y="2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55"/>
            <p:cNvSpPr/>
            <p:nvPr/>
          </p:nvSpPr>
          <p:spPr>
            <a:xfrm>
              <a:off x="5287425" y="277467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9" y="1"/>
                  </a:moveTo>
                  <a:lnTo>
                    <a:pt x="9" y="1"/>
                  </a:lnTo>
                  <a:cubicBezTo>
                    <a:pt x="0" y="33"/>
                    <a:pt x="17" y="58"/>
                    <a:pt x="41" y="66"/>
                  </a:cubicBezTo>
                  <a:cubicBezTo>
                    <a:pt x="73" y="66"/>
                    <a:pt x="98" y="50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5"/>
            <p:cNvSpPr/>
            <p:nvPr/>
          </p:nvSpPr>
          <p:spPr>
            <a:xfrm>
              <a:off x="5279525" y="277307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4"/>
                    <a:pt x="17" y="49"/>
                    <a:pt x="49" y="57"/>
                  </a:cubicBezTo>
                  <a:cubicBezTo>
                    <a:pt x="53" y="58"/>
                    <a:pt x="57" y="59"/>
                    <a:pt x="61" y="59"/>
                  </a:cubicBezTo>
                  <a:cubicBezTo>
                    <a:pt x="81" y="59"/>
                    <a:pt x="99" y="43"/>
                    <a:pt x="106" y="16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55"/>
            <p:cNvSpPr/>
            <p:nvPr/>
          </p:nvSpPr>
          <p:spPr>
            <a:xfrm>
              <a:off x="5282550" y="27769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6" y="0"/>
                  </a:moveTo>
                  <a:cubicBezTo>
                    <a:pt x="41" y="0"/>
                    <a:pt x="17" y="16"/>
                    <a:pt x="9" y="41"/>
                  </a:cubicBezTo>
                  <a:cubicBezTo>
                    <a:pt x="1" y="65"/>
                    <a:pt x="17" y="89"/>
                    <a:pt x="41" y="97"/>
                  </a:cubicBezTo>
                  <a:cubicBezTo>
                    <a:pt x="47" y="99"/>
                    <a:pt x="53" y="100"/>
                    <a:pt x="58" y="100"/>
                  </a:cubicBezTo>
                  <a:cubicBezTo>
                    <a:pt x="82" y="100"/>
                    <a:pt x="100" y="85"/>
                    <a:pt x="106" y="65"/>
                  </a:cubicBezTo>
                  <a:cubicBezTo>
                    <a:pt x="114" y="33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55"/>
            <p:cNvSpPr/>
            <p:nvPr/>
          </p:nvSpPr>
          <p:spPr>
            <a:xfrm>
              <a:off x="5290475" y="27789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2" y="0"/>
                  </a:moveTo>
                  <a:cubicBezTo>
                    <a:pt x="30" y="0"/>
                    <a:pt x="8" y="15"/>
                    <a:pt x="8" y="35"/>
                  </a:cubicBezTo>
                  <a:cubicBezTo>
                    <a:pt x="0" y="59"/>
                    <a:pt x="16" y="91"/>
                    <a:pt x="41" y="100"/>
                  </a:cubicBezTo>
                  <a:cubicBezTo>
                    <a:pt x="73" y="100"/>
                    <a:pt x="97" y="83"/>
                    <a:pt x="106" y="59"/>
                  </a:cubicBezTo>
                  <a:cubicBezTo>
                    <a:pt x="106" y="35"/>
                    <a:pt x="89" y="2"/>
                    <a:pt x="65" y="2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55"/>
            <p:cNvSpPr/>
            <p:nvPr/>
          </p:nvSpPr>
          <p:spPr>
            <a:xfrm>
              <a:off x="5276475" y="27673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0" y="0"/>
                  </a:moveTo>
                  <a:cubicBezTo>
                    <a:pt x="25" y="0"/>
                    <a:pt x="7" y="16"/>
                    <a:pt x="1" y="43"/>
                  </a:cubicBezTo>
                  <a:cubicBezTo>
                    <a:pt x="1" y="67"/>
                    <a:pt x="17" y="91"/>
                    <a:pt x="41" y="99"/>
                  </a:cubicBezTo>
                  <a:cubicBezTo>
                    <a:pt x="74" y="99"/>
                    <a:pt x="98" y="83"/>
                    <a:pt x="106" y="59"/>
                  </a:cubicBezTo>
                  <a:cubicBezTo>
                    <a:pt x="106" y="35"/>
                    <a:pt x="90" y="10"/>
                    <a:pt x="66" y="2"/>
                  </a:cubicBezTo>
                  <a:cubicBezTo>
                    <a:pt x="60" y="1"/>
                    <a:pt x="55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55"/>
            <p:cNvSpPr/>
            <p:nvPr/>
          </p:nvSpPr>
          <p:spPr>
            <a:xfrm>
              <a:off x="5281150" y="276537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4"/>
                    <a:pt x="24" y="49"/>
                    <a:pt x="49" y="57"/>
                  </a:cubicBezTo>
                  <a:cubicBezTo>
                    <a:pt x="53" y="58"/>
                    <a:pt x="57" y="59"/>
                    <a:pt x="62" y="59"/>
                  </a:cubicBezTo>
                  <a:cubicBezTo>
                    <a:pt x="83" y="59"/>
                    <a:pt x="106" y="43"/>
                    <a:pt x="106" y="16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55"/>
            <p:cNvSpPr/>
            <p:nvPr/>
          </p:nvSpPr>
          <p:spPr>
            <a:xfrm>
              <a:off x="5289050" y="27669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7" y="50"/>
                    <a:pt x="49" y="58"/>
                  </a:cubicBezTo>
                  <a:cubicBezTo>
                    <a:pt x="52" y="59"/>
                    <a:pt x="56" y="59"/>
                    <a:pt x="59" y="59"/>
                  </a:cubicBezTo>
                  <a:cubicBezTo>
                    <a:pt x="80" y="59"/>
                    <a:pt x="99" y="38"/>
                    <a:pt x="106" y="1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55"/>
            <p:cNvSpPr/>
            <p:nvPr/>
          </p:nvSpPr>
          <p:spPr>
            <a:xfrm>
              <a:off x="5284375" y="2769000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66" y="1"/>
                  </a:moveTo>
                  <a:cubicBezTo>
                    <a:pt x="41" y="1"/>
                    <a:pt x="9" y="17"/>
                    <a:pt x="9" y="42"/>
                  </a:cubicBezTo>
                  <a:cubicBezTo>
                    <a:pt x="1" y="66"/>
                    <a:pt x="17" y="90"/>
                    <a:pt x="41" y="98"/>
                  </a:cubicBezTo>
                  <a:cubicBezTo>
                    <a:pt x="47" y="100"/>
                    <a:pt x="53" y="100"/>
                    <a:pt x="58" y="100"/>
                  </a:cubicBezTo>
                  <a:cubicBezTo>
                    <a:pt x="82" y="100"/>
                    <a:pt x="100" y="86"/>
                    <a:pt x="106" y="66"/>
                  </a:cubicBezTo>
                  <a:cubicBezTo>
                    <a:pt x="106" y="33"/>
                    <a:pt x="90" y="9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5"/>
            <p:cNvSpPr/>
            <p:nvPr/>
          </p:nvSpPr>
          <p:spPr>
            <a:xfrm>
              <a:off x="5292300" y="277077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1" y="1"/>
                  </a:moveTo>
                  <a:cubicBezTo>
                    <a:pt x="30" y="1"/>
                    <a:pt x="8" y="15"/>
                    <a:pt x="8" y="35"/>
                  </a:cubicBezTo>
                  <a:cubicBezTo>
                    <a:pt x="0" y="68"/>
                    <a:pt x="16" y="92"/>
                    <a:pt x="41" y="100"/>
                  </a:cubicBezTo>
                  <a:cubicBezTo>
                    <a:pt x="73" y="100"/>
                    <a:pt x="97" y="84"/>
                    <a:pt x="105" y="60"/>
                  </a:cubicBezTo>
                  <a:cubicBezTo>
                    <a:pt x="105" y="35"/>
                    <a:pt x="89" y="3"/>
                    <a:pt x="65" y="3"/>
                  </a:cubicBezTo>
                  <a:cubicBezTo>
                    <a:pt x="61" y="2"/>
                    <a:pt x="5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55"/>
            <p:cNvSpPr/>
            <p:nvPr/>
          </p:nvSpPr>
          <p:spPr>
            <a:xfrm>
              <a:off x="5300200" y="27724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3" y="1"/>
                  </a:moveTo>
                  <a:cubicBezTo>
                    <a:pt x="33" y="1"/>
                    <a:pt x="15" y="16"/>
                    <a:pt x="8" y="43"/>
                  </a:cubicBezTo>
                  <a:cubicBezTo>
                    <a:pt x="0" y="68"/>
                    <a:pt x="16" y="92"/>
                    <a:pt x="41" y="100"/>
                  </a:cubicBezTo>
                  <a:cubicBezTo>
                    <a:pt x="46" y="101"/>
                    <a:pt x="52" y="102"/>
                    <a:pt x="57" y="102"/>
                  </a:cubicBezTo>
                  <a:cubicBezTo>
                    <a:pt x="81" y="102"/>
                    <a:pt x="99" y="86"/>
                    <a:pt x="106" y="60"/>
                  </a:cubicBezTo>
                  <a:cubicBezTo>
                    <a:pt x="114" y="35"/>
                    <a:pt x="89" y="3"/>
                    <a:pt x="65" y="3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55"/>
            <p:cNvSpPr/>
            <p:nvPr/>
          </p:nvSpPr>
          <p:spPr>
            <a:xfrm>
              <a:off x="5296950" y="27684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33"/>
                    <a:pt x="17" y="57"/>
                    <a:pt x="49" y="66"/>
                  </a:cubicBezTo>
                  <a:cubicBezTo>
                    <a:pt x="52" y="67"/>
                    <a:pt x="56" y="67"/>
                    <a:pt x="59" y="67"/>
                  </a:cubicBezTo>
                  <a:cubicBezTo>
                    <a:pt x="80" y="67"/>
                    <a:pt x="99" y="46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5"/>
            <p:cNvSpPr/>
            <p:nvPr/>
          </p:nvSpPr>
          <p:spPr>
            <a:xfrm>
              <a:off x="5295325" y="2775500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66" y="0"/>
                  </a:moveTo>
                  <a:cubicBezTo>
                    <a:pt x="33" y="0"/>
                    <a:pt x="9" y="17"/>
                    <a:pt x="1" y="41"/>
                  </a:cubicBezTo>
                  <a:lnTo>
                    <a:pt x="98" y="65"/>
                  </a:lnTo>
                  <a:cubicBezTo>
                    <a:pt x="106" y="33"/>
                    <a:pt x="90" y="9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5"/>
            <p:cNvSpPr/>
            <p:nvPr/>
          </p:nvSpPr>
          <p:spPr>
            <a:xfrm>
              <a:off x="5287625" y="277382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44" y="0"/>
                  </a:moveTo>
                  <a:cubicBezTo>
                    <a:pt x="23" y="0"/>
                    <a:pt x="1" y="15"/>
                    <a:pt x="1" y="35"/>
                  </a:cubicBezTo>
                  <a:lnTo>
                    <a:pt x="98" y="59"/>
                  </a:lnTo>
                  <a:cubicBezTo>
                    <a:pt x="98" y="35"/>
                    <a:pt x="82" y="3"/>
                    <a:pt x="57" y="3"/>
                  </a:cubicBez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5"/>
            <p:cNvSpPr/>
            <p:nvPr/>
          </p:nvSpPr>
          <p:spPr>
            <a:xfrm>
              <a:off x="5279725" y="27720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5" y="1"/>
                  </a:moveTo>
                  <a:cubicBezTo>
                    <a:pt x="25" y="1"/>
                    <a:pt x="7" y="16"/>
                    <a:pt x="0" y="43"/>
                  </a:cubicBezTo>
                  <a:lnTo>
                    <a:pt x="98" y="59"/>
                  </a:lnTo>
                  <a:cubicBezTo>
                    <a:pt x="106" y="35"/>
                    <a:pt x="90" y="11"/>
                    <a:pt x="57" y="3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55"/>
            <p:cNvSpPr/>
            <p:nvPr/>
          </p:nvSpPr>
          <p:spPr>
            <a:xfrm>
              <a:off x="5277900" y="2759850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52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0" y="59"/>
                    <a:pt x="25" y="91"/>
                    <a:pt x="49" y="91"/>
                  </a:cubicBezTo>
                  <a:cubicBezTo>
                    <a:pt x="53" y="93"/>
                    <a:pt x="58" y="93"/>
                    <a:pt x="63" y="93"/>
                  </a:cubicBezTo>
                  <a:cubicBezTo>
                    <a:pt x="84" y="93"/>
                    <a:pt x="106" y="79"/>
                    <a:pt x="106" y="59"/>
                  </a:cubicBezTo>
                  <a:cubicBezTo>
                    <a:pt x="114" y="26"/>
                    <a:pt x="90" y="2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55"/>
            <p:cNvSpPr/>
            <p:nvPr/>
          </p:nvSpPr>
          <p:spPr>
            <a:xfrm>
              <a:off x="5282775" y="27576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0" y="1"/>
                  </a:moveTo>
                  <a:cubicBezTo>
                    <a:pt x="0" y="25"/>
                    <a:pt x="16" y="50"/>
                    <a:pt x="41" y="58"/>
                  </a:cubicBezTo>
                  <a:cubicBezTo>
                    <a:pt x="45" y="59"/>
                    <a:pt x="49" y="59"/>
                    <a:pt x="53" y="59"/>
                  </a:cubicBezTo>
                  <a:cubicBezTo>
                    <a:pt x="79" y="59"/>
                    <a:pt x="97" y="38"/>
                    <a:pt x="97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5"/>
            <p:cNvSpPr/>
            <p:nvPr/>
          </p:nvSpPr>
          <p:spPr>
            <a:xfrm>
              <a:off x="5290675" y="27590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0" y="1"/>
                  </a:moveTo>
                  <a:cubicBezTo>
                    <a:pt x="0" y="25"/>
                    <a:pt x="16" y="49"/>
                    <a:pt x="41" y="57"/>
                  </a:cubicBezTo>
                  <a:cubicBezTo>
                    <a:pt x="45" y="59"/>
                    <a:pt x="49" y="59"/>
                    <a:pt x="53" y="59"/>
                  </a:cubicBezTo>
                  <a:cubicBezTo>
                    <a:pt x="79" y="59"/>
                    <a:pt x="98" y="38"/>
                    <a:pt x="98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55"/>
            <p:cNvSpPr/>
            <p:nvPr/>
          </p:nvSpPr>
          <p:spPr>
            <a:xfrm>
              <a:off x="5286000" y="2761250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45" y="1"/>
                  </a:moveTo>
                  <a:cubicBezTo>
                    <a:pt x="25" y="1"/>
                    <a:pt x="7" y="17"/>
                    <a:pt x="1" y="43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74" y="100"/>
                    <a:pt x="98" y="84"/>
                    <a:pt x="98" y="60"/>
                  </a:cubicBezTo>
                  <a:cubicBezTo>
                    <a:pt x="106" y="35"/>
                    <a:pt x="90" y="3"/>
                    <a:pt x="57" y="3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55"/>
            <p:cNvSpPr/>
            <p:nvPr/>
          </p:nvSpPr>
          <p:spPr>
            <a:xfrm>
              <a:off x="5293900" y="27627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6" y="1"/>
                  </a:moveTo>
                  <a:cubicBezTo>
                    <a:pt x="33" y="1"/>
                    <a:pt x="9" y="17"/>
                    <a:pt x="9" y="41"/>
                  </a:cubicBezTo>
                  <a:cubicBezTo>
                    <a:pt x="1" y="65"/>
                    <a:pt x="17" y="98"/>
                    <a:pt x="41" y="98"/>
                  </a:cubicBezTo>
                  <a:cubicBezTo>
                    <a:pt x="47" y="99"/>
                    <a:pt x="52" y="100"/>
                    <a:pt x="57" y="100"/>
                  </a:cubicBezTo>
                  <a:cubicBezTo>
                    <a:pt x="82" y="100"/>
                    <a:pt x="100" y="84"/>
                    <a:pt x="106" y="57"/>
                  </a:cubicBezTo>
                  <a:cubicBezTo>
                    <a:pt x="106" y="33"/>
                    <a:pt x="90" y="9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55"/>
            <p:cNvSpPr/>
            <p:nvPr/>
          </p:nvSpPr>
          <p:spPr>
            <a:xfrm>
              <a:off x="5301825" y="2764150"/>
              <a:ext cx="2850" cy="2700"/>
            </a:xfrm>
            <a:custGeom>
              <a:avLst/>
              <a:gdLst/>
              <a:ahLst/>
              <a:cxnLst/>
              <a:rect l="l" t="t" r="r" b="b"/>
              <a:pathLst>
                <a:path w="114" h="108" extrusionOk="0">
                  <a:moveTo>
                    <a:pt x="65" y="0"/>
                  </a:moveTo>
                  <a:cubicBezTo>
                    <a:pt x="41" y="0"/>
                    <a:pt x="8" y="17"/>
                    <a:pt x="8" y="49"/>
                  </a:cubicBezTo>
                  <a:cubicBezTo>
                    <a:pt x="0" y="73"/>
                    <a:pt x="16" y="98"/>
                    <a:pt x="49" y="106"/>
                  </a:cubicBezTo>
                  <a:cubicBezTo>
                    <a:pt x="52" y="107"/>
                    <a:pt x="55" y="107"/>
                    <a:pt x="59" y="107"/>
                  </a:cubicBezTo>
                  <a:cubicBezTo>
                    <a:pt x="79" y="107"/>
                    <a:pt x="99" y="86"/>
                    <a:pt x="106" y="65"/>
                  </a:cubicBezTo>
                  <a:cubicBezTo>
                    <a:pt x="114" y="33"/>
                    <a:pt x="89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55"/>
            <p:cNvSpPr/>
            <p:nvPr/>
          </p:nvSpPr>
          <p:spPr>
            <a:xfrm>
              <a:off x="5298575" y="2760500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0" y="0"/>
                  </a:moveTo>
                  <a:cubicBezTo>
                    <a:pt x="0" y="25"/>
                    <a:pt x="17" y="49"/>
                    <a:pt x="41" y="57"/>
                  </a:cubicBezTo>
                  <a:cubicBezTo>
                    <a:pt x="45" y="58"/>
                    <a:pt x="50" y="59"/>
                    <a:pt x="54" y="59"/>
                  </a:cubicBezTo>
                  <a:cubicBezTo>
                    <a:pt x="79" y="59"/>
                    <a:pt x="98" y="38"/>
                    <a:pt x="98" y="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55"/>
            <p:cNvSpPr/>
            <p:nvPr/>
          </p:nvSpPr>
          <p:spPr>
            <a:xfrm>
              <a:off x="5297150" y="2767550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44" y="0"/>
                  </a:moveTo>
                  <a:cubicBezTo>
                    <a:pt x="23" y="0"/>
                    <a:pt x="1" y="15"/>
                    <a:pt x="1" y="35"/>
                  </a:cubicBezTo>
                  <a:lnTo>
                    <a:pt x="98" y="59"/>
                  </a:lnTo>
                  <a:cubicBezTo>
                    <a:pt x="106" y="35"/>
                    <a:pt x="82" y="2"/>
                    <a:pt x="57" y="2"/>
                  </a:cubicBezTo>
                  <a:cubicBezTo>
                    <a:pt x="53" y="1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5"/>
            <p:cNvSpPr/>
            <p:nvPr/>
          </p:nvSpPr>
          <p:spPr>
            <a:xfrm>
              <a:off x="5289250" y="27659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5" y="0"/>
                  </a:moveTo>
                  <a:cubicBezTo>
                    <a:pt x="25" y="0"/>
                    <a:pt x="7" y="16"/>
                    <a:pt x="0" y="43"/>
                  </a:cubicBezTo>
                  <a:lnTo>
                    <a:pt x="98" y="59"/>
                  </a:lnTo>
                  <a:cubicBezTo>
                    <a:pt x="106" y="35"/>
                    <a:pt x="82" y="10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55"/>
            <p:cNvSpPr/>
            <p:nvPr/>
          </p:nvSpPr>
          <p:spPr>
            <a:xfrm>
              <a:off x="5281350" y="27643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0"/>
                  </a:moveTo>
                  <a:cubicBezTo>
                    <a:pt x="33" y="0"/>
                    <a:pt x="8" y="17"/>
                    <a:pt x="0" y="41"/>
                  </a:cubicBezTo>
                  <a:lnTo>
                    <a:pt x="98" y="57"/>
                  </a:lnTo>
                  <a:cubicBezTo>
                    <a:pt x="106" y="33"/>
                    <a:pt x="89" y="9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55"/>
            <p:cNvSpPr/>
            <p:nvPr/>
          </p:nvSpPr>
          <p:spPr>
            <a:xfrm>
              <a:off x="5279325" y="27521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2" y="0"/>
                  </a:moveTo>
                  <a:cubicBezTo>
                    <a:pt x="27" y="0"/>
                    <a:pt x="8" y="22"/>
                    <a:pt x="8" y="43"/>
                  </a:cubicBezTo>
                  <a:cubicBezTo>
                    <a:pt x="0" y="67"/>
                    <a:pt x="16" y="91"/>
                    <a:pt x="49" y="99"/>
                  </a:cubicBezTo>
                  <a:cubicBezTo>
                    <a:pt x="73" y="99"/>
                    <a:pt x="97" y="83"/>
                    <a:pt x="106" y="59"/>
                  </a:cubicBezTo>
                  <a:cubicBezTo>
                    <a:pt x="106" y="34"/>
                    <a:pt x="89" y="2"/>
                    <a:pt x="65" y="2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55"/>
            <p:cNvSpPr/>
            <p:nvPr/>
          </p:nvSpPr>
          <p:spPr>
            <a:xfrm>
              <a:off x="5283975" y="27499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17" y="49"/>
                    <a:pt x="49" y="58"/>
                  </a:cubicBezTo>
                  <a:cubicBezTo>
                    <a:pt x="74" y="58"/>
                    <a:pt x="98" y="41"/>
                    <a:pt x="106" y="17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55"/>
            <p:cNvSpPr/>
            <p:nvPr/>
          </p:nvSpPr>
          <p:spPr>
            <a:xfrm>
              <a:off x="5291875" y="27511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25" y="49"/>
                    <a:pt x="50" y="57"/>
                  </a:cubicBezTo>
                  <a:cubicBezTo>
                    <a:pt x="74" y="57"/>
                    <a:pt x="98" y="41"/>
                    <a:pt x="106" y="17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55"/>
            <p:cNvSpPr/>
            <p:nvPr/>
          </p:nvSpPr>
          <p:spPr>
            <a:xfrm>
              <a:off x="5287425" y="2753400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7" y="1"/>
                  </a:moveTo>
                  <a:cubicBezTo>
                    <a:pt x="33" y="1"/>
                    <a:pt x="9" y="17"/>
                    <a:pt x="0" y="41"/>
                  </a:cubicBezTo>
                  <a:cubicBezTo>
                    <a:pt x="0" y="74"/>
                    <a:pt x="17" y="98"/>
                    <a:pt x="41" y="98"/>
                  </a:cubicBezTo>
                  <a:cubicBezTo>
                    <a:pt x="47" y="99"/>
                    <a:pt x="52" y="100"/>
                    <a:pt x="57" y="100"/>
                  </a:cubicBezTo>
                  <a:cubicBezTo>
                    <a:pt x="81" y="100"/>
                    <a:pt x="98" y="84"/>
                    <a:pt x="98" y="57"/>
                  </a:cubicBezTo>
                  <a:cubicBezTo>
                    <a:pt x="106" y="33"/>
                    <a:pt x="82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55"/>
            <p:cNvSpPr/>
            <p:nvPr/>
          </p:nvSpPr>
          <p:spPr>
            <a:xfrm>
              <a:off x="5295325" y="27547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0" y="0"/>
                  </a:moveTo>
                  <a:cubicBezTo>
                    <a:pt x="25" y="0"/>
                    <a:pt x="7" y="16"/>
                    <a:pt x="1" y="43"/>
                  </a:cubicBezTo>
                  <a:cubicBezTo>
                    <a:pt x="1" y="67"/>
                    <a:pt x="17" y="92"/>
                    <a:pt x="49" y="100"/>
                  </a:cubicBezTo>
                  <a:cubicBezTo>
                    <a:pt x="74" y="100"/>
                    <a:pt x="98" y="84"/>
                    <a:pt x="106" y="59"/>
                  </a:cubicBezTo>
                  <a:cubicBezTo>
                    <a:pt x="106" y="27"/>
                    <a:pt x="90" y="2"/>
                    <a:pt x="66" y="2"/>
                  </a:cubicBezTo>
                  <a:cubicBezTo>
                    <a:pt x="60" y="1"/>
                    <a:pt x="55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55"/>
            <p:cNvSpPr/>
            <p:nvPr/>
          </p:nvSpPr>
          <p:spPr>
            <a:xfrm>
              <a:off x="5303225" y="27560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6" y="0"/>
                  </a:moveTo>
                  <a:cubicBezTo>
                    <a:pt x="33" y="0"/>
                    <a:pt x="9" y="22"/>
                    <a:pt x="9" y="43"/>
                  </a:cubicBezTo>
                  <a:cubicBezTo>
                    <a:pt x="1" y="75"/>
                    <a:pt x="25" y="99"/>
                    <a:pt x="50" y="99"/>
                  </a:cubicBezTo>
                  <a:cubicBezTo>
                    <a:pt x="54" y="101"/>
                    <a:pt x="58" y="101"/>
                    <a:pt x="63" y="101"/>
                  </a:cubicBezTo>
                  <a:cubicBezTo>
                    <a:pt x="84" y="101"/>
                    <a:pt x="106" y="86"/>
                    <a:pt x="106" y="59"/>
                  </a:cubicBezTo>
                  <a:cubicBezTo>
                    <a:pt x="114" y="35"/>
                    <a:pt x="90" y="10"/>
                    <a:pt x="66" y="2"/>
                  </a:cubicBezTo>
                  <a:cubicBezTo>
                    <a:pt x="63" y="1"/>
                    <a:pt x="5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5"/>
            <p:cNvSpPr/>
            <p:nvPr/>
          </p:nvSpPr>
          <p:spPr>
            <a:xfrm>
              <a:off x="5299800" y="275240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4"/>
                    <a:pt x="24" y="49"/>
                    <a:pt x="49" y="57"/>
                  </a:cubicBezTo>
                  <a:cubicBezTo>
                    <a:pt x="52" y="58"/>
                    <a:pt x="55" y="58"/>
                    <a:pt x="59" y="58"/>
                  </a:cubicBezTo>
                  <a:cubicBezTo>
                    <a:pt x="81" y="58"/>
                    <a:pt x="105" y="37"/>
                    <a:pt x="105" y="16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55"/>
            <p:cNvSpPr/>
            <p:nvPr/>
          </p:nvSpPr>
          <p:spPr>
            <a:xfrm>
              <a:off x="5298575" y="27594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5" y="1"/>
                  </a:moveTo>
                  <a:cubicBezTo>
                    <a:pt x="25" y="1"/>
                    <a:pt x="7" y="17"/>
                    <a:pt x="0" y="43"/>
                  </a:cubicBezTo>
                  <a:lnTo>
                    <a:pt x="98" y="60"/>
                  </a:lnTo>
                  <a:cubicBezTo>
                    <a:pt x="106" y="35"/>
                    <a:pt x="90" y="3"/>
                    <a:pt x="57" y="3"/>
                  </a:cubicBezTo>
                  <a:cubicBezTo>
                    <a:pt x="53" y="2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55"/>
            <p:cNvSpPr/>
            <p:nvPr/>
          </p:nvSpPr>
          <p:spPr>
            <a:xfrm>
              <a:off x="5290675" y="275802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47" y="1"/>
                  </a:moveTo>
                  <a:cubicBezTo>
                    <a:pt x="26" y="1"/>
                    <a:pt x="7" y="22"/>
                    <a:pt x="0" y="43"/>
                  </a:cubicBezTo>
                  <a:lnTo>
                    <a:pt x="98" y="59"/>
                  </a:lnTo>
                  <a:cubicBezTo>
                    <a:pt x="106" y="35"/>
                    <a:pt x="89" y="10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55"/>
            <p:cNvSpPr/>
            <p:nvPr/>
          </p:nvSpPr>
          <p:spPr>
            <a:xfrm>
              <a:off x="5282775" y="27566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0"/>
                  </a:moveTo>
                  <a:cubicBezTo>
                    <a:pt x="32" y="0"/>
                    <a:pt x="8" y="17"/>
                    <a:pt x="0" y="41"/>
                  </a:cubicBezTo>
                  <a:lnTo>
                    <a:pt x="97" y="57"/>
                  </a:lnTo>
                  <a:cubicBezTo>
                    <a:pt x="105" y="33"/>
                    <a:pt x="89" y="9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55"/>
            <p:cNvSpPr/>
            <p:nvPr/>
          </p:nvSpPr>
          <p:spPr>
            <a:xfrm>
              <a:off x="5280525" y="27444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8" y="1"/>
                  </a:moveTo>
                  <a:cubicBezTo>
                    <a:pt x="33" y="1"/>
                    <a:pt x="9" y="17"/>
                    <a:pt x="1" y="41"/>
                  </a:cubicBezTo>
                  <a:cubicBezTo>
                    <a:pt x="1" y="66"/>
                    <a:pt x="17" y="90"/>
                    <a:pt x="49" y="98"/>
                  </a:cubicBezTo>
                  <a:cubicBezTo>
                    <a:pt x="74" y="98"/>
                    <a:pt x="98" y="82"/>
                    <a:pt x="106" y="58"/>
                  </a:cubicBezTo>
                  <a:cubicBezTo>
                    <a:pt x="106" y="33"/>
                    <a:pt x="90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55"/>
            <p:cNvSpPr/>
            <p:nvPr/>
          </p:nvSpPr>
          <p:spPr>
            <a:xfrm>
              <a:off x="5285200" y="274225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0" y="1"/>
                  </a:moveTo>
                  <a:cubicBezTo>
                    <a:pt x="0" y="25"/>
                    <a:pt x="17" y="49"/>
                    <a:pt x="41" y="49"/>
                  </a:cubicBezTo>
                  <a:cubicBezTo>
                    <a:pt x="46" y="51"/>
                    <a:pt x="52" y="51"/>
                    <a:pt x="57" y="51"/>
                  </a:cubicBezTo>
                  <a:cubicBezTo>
                    <a:pt x="81" y="51"/>
                    <a:pt x="98" y="36"/>
                    <a:pt x="98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55"/>
            <p:cNvSpPr/>
            <p:nvPr/>
          </p:nvSpPr>
          <p:spPr>
            <a:xfrm>
              <a:off x="5293100" y="27432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1" y="0"/>
                  </a:moveTo>
                  <a:cubicBezTo>
                    <a:pt x="1" y="25"/>
                    <a:pt x="17" y="49"/>
                    <a:pt x="49" y="57"/>
                  </a:cubicBezTo>
                  <a:cubicBezTo>
                    <a:pt x="73" y="57"/>
                    <a:pt x="98" y="41"/>
                    <a:pt x="98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55"/>
            <p:cNvSpPr/>
            <p:nvPr/>
          </p:nvSpPr>
          <p:spPr>
            <a:xfrm>
              <a:off x="5288450" y="27456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2" y="1"/>
                  </a:moveTo>
                  <a:cubicBezTo>
                    <a:pt x="30" y="1"/>
                    <a:pt x="8" y="16"/>
                    <a:pt x="8" y="43"/>
                  </a:cubicBezTo>
                  <a:cubicBezTo>
                    <a:pt x="0" y="67"/>
                    <a:pt x="24" y="92"/>
                    <a:pt x="49" y="100"/>
                  </a:cubicBezTo>
                  <a:cubicBezTo>
                    <a:pt x="81" y="100"/>
                    <a:pt x="105" y="84"/>
                    <a:pt x="105" y="51"/>
                  </a:cubicBezTo>
                  <a:cubicBezTo>
                    <a:pt x="114" y="27"/>
                    <a:pt x="89" y="3"/>
                    <a:pt x="65" y="3"/>
                  </a:cubicBez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55"/>
            <p:cNvSpPr/>
            <p:nvPr/>
          </p:nvSpPr>
          <p:spPr>
            <a:xfrm>
              <a:off x="5296550" y="274672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65" y="0"/>
                  </a:moveTo>
                  <a:cubicBezTo>
                    <a:pt x="33" y="0"/>
                    <a:pt x="8" y="16"/>
                    <a:pt x="8" y="41"/>
                  </a:cubicBezTo>
                  <a:cubicBezTo>
                    <a:pt x="0" y="73"/>
                    <a:pt x="17" y="97"/>
                    <a:pt x="49" y="97"/>
                  </a:cubicBezTo>
                  <a:cubicBezTo>
                    <a:pt x="52" y="98"/>
                    <a:pt x="56" y="99"/>
                    <a:pt x="59" y="99"/>
                  </a:cubicBezTo>
                  <a:cubicBezTo>
                    <a:pt x="80" y="99"/>
                    <a:pt x="99" y="78"/>
                    <a:pt x="106" y="57"/>
                  </a:cubicBezTo>
                  <a:cubicBezTo>
                    <a:pt x="106" y="33"/>
                    <a:pt x="90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55"/>
            <p:cNvSpPr/>
            <p:nvPr/>
          </p:nvSpPr>
          <p:spPr>
            <a:xfrm>
              <a:off x="5304650" y="2747725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57" y="1"/>
                  </a:moveTo>
                  <a:cubicBezTo>
                    <a:pt x="33" y="1"/>
                    <a:pt x="9" y="17"/>
                    <a:pt x="1" y="49"/>
                  </a:cubicBezTo>
                  <a:cubicBezTo>
                    <a:pt x="1" y="74"/>
                    <a:pt x="17" y="98"/>
                    <a:pt x="41" y="106"/>
                  </a:cubicBezTo>
                  <a:cubicBezTo>
                    <a:pt x="74" y="106"/>
                    <a:pt x="98" y="90"/>
                    <a:pt x="98" y="66"/>
                  </a:cubicBezTo>
                  <a:cubicBezTo>
                    <a:pt x="106" y="33"/>
                    <a:pt x="90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55"/>
            <p:cNvSpPr/>
            <p:nvPr/>
          </p:nvSpPr>
          <p:spPr>
            <a:xfrm>
              <a:off x="5301000" y="27442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" y="1"/>
                  </a:moveTo>
                  <a:cubicBezTo>
                    <a:pt x="1" y="25"/>
                    <a:pt x="17" y="49"/>
                    <a:pt x="49" y="58"/>
                  </a:cubicBezTo>
                  <a:cubicBezTo>
                    <a:pt x="74" y="58"/>
                    <a:pt x="98" y="41"/>
                    <a:pt x="106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55"/>
            <p:cNvSpPr/>
            <p:nvPr/>
          </p:nvSpPr>
          <p:spPr>
            <a:xfrm>
              <a:off x="5300000" y="27513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1" y="1"/>
                  </a:moveTo>
                  <a:cubicBezTo>
                    <a:pt x="17" y="1"/>
                    <a:pt x="0" y="16"/>
                    <a:pt x="0" y="43"/>
                  </a:cubicBezTo>
                  <a:lnTo>
                    <a:pt x="97" y="59"/>
                  </a:lnTo>
                  <a:cubicBezTo>
                    <a:pt x="106" y="27"/>
                    <a:pt x="81" y="3"/>
                    <a:pt x="57" y="3"/>
                  </a:cubicBezTo>
                  <a:cubicBezTo>
                    <a:pt x="51" y="1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55"/>
            <p:cNvSpPr/>
            <p:nvPr/>
          </p:nvSpPr>
          <p:spPr>
            <a:xfrm>
              <a:off x="5292075" y="2750125"/>
              <a:ext cx="2475" cy="1475"/>
            </a:xfrm>
            <a:custGeom>
              <a:avLst/>
              <a:gdLst/>
              <a:ahLst/>
              <a:cxnLst/>
              <a:rect l="l" t="t" r="r" b="b"/>
              <a:pathLst>
                <a:path w="99" h="59" extrusionOk="0">
                  <a:moveTo>
                    <a:pt x="45" y="0"/>
                  </a:moveTo>
                  <a:cubicBezTo>
                    <a:pt x="19" y="0"/>
                    <a:pt x="1" y="21"/>
                    <a:pt x="1" y="42"/>
                  </a:cubicBezTo>
                  <a:lnTo>
                    <a:pt x="98" y="59"/>
                  </a:lnTo>
                  <a:cubicBezTo>
                    <a:pt x="98" y="26"/>
                    <a:pt x="82" y="2"/>
                    <a:pt x="58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55"/>
            <p:cNvSpPr/>
            <p:nvPr/>
          </p:nvSpPr>
          <p:spPr>
            <a:xfrm>
              <a:off x="5284175" y="2748900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45" y="1"/>
                  </a:moveTo>
                  <a:cubicBezTo>
                    <a:pt x="19" y="1"/>
                    <a:pt x="1" y="22"/>
                    <a:pt x="1" y="43"/>
                  </a:cubicBezTo>
                  <a:lnTo>
                    <a:pt x="98" y="59"/>
                  </a:lnTo>
                  <a:cubicBezTo>
                    <a:pt x="98" y="35"/>
                    <a:pt x="82" y="2"/>
                    <a:pt x="58" y="2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55"/>
            <p:cNvSpPr/>
            <p:nvPr/>
          </p:nvSpPr>
          <p:spPr>
            <a:xfrm>
              <a:off x="5281550" y="2736775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7" y="1"/>
                  </a:moveTo>
                  <a:cubicBezTo>
                    <a:pt x="33" y="1"/>
                    <a:pt x="8" y="17"/>
                    <a:pt x="0" y="41"/>
                  </a:cubicBezTo>
                  <a:cubicBezTo>
                    <a:pt x="0" y="74"/>
                    <a:pt x="17" y="90"/>
                    <a:pt x="49" y="98"/>
                  </a:cubicBezTo>
                  <a:cubicBezTo>
                    <a:pt x="73" y="98"/>
                    <a:pt x="98" y="82"/>
                    <a:pt x="106" y="58"/>
                  </a:cubicBezTo>
                  <a:cubicBezTo>
                    <a:pt x="106" y="25"/>
                    <a:pt x="81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5"/>
            <p:cNvSpPr/>
            <p:nvPr/>
          </p:nvSpPr>
          <p:spPr>
            <a:xfrm>
              <a:off x="5286000" y="27343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" y="1"/>
                  </a:moveTo>
                  <a:cubicBezTo>
                    <a:pt x="1" y="33"/>
                    <a:pt x="25" y="57"/>
                    <a:pt x="49" y="57"/>
                  </a:cubicBezTo>
                  <a:cubicBezTo>
                    <a:pt x="74" y="57"/>
                    <a:pt x="98" y="41"/>
                    <a:pt x="106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5"/>
            <p:cNvSpPr/>
            <p:nvPr/>
          </p:nvSpPr>
          <p:spPr>
            <a:xfrm>
              <a:off x="5293900" y="2735375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9" y="0"/>
                  </a:moveTo>
                  <a:cubicBezTo>
                    <a:pt x="1" y="24"/>
                    <a:pt x="25" y="49"/>
                    <a:pt x="50" y="49"/>
                  </a:cubicBezTo>
                  <a:cubicBezTo>
                    <a:pt x="54" y="50"/>
                    <a:pt x="58" y="50"/>
                    <a:pt x="62" y="50"/>
                  </a:cubicBezTo>
                  <a:cubicBezTo>
                    <a:pt x="88" y="50"/>
                    <a:pt x="106" y="29"/>
                    <a:pt x="106" y="8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5"/>
            <p:cNvSpPr/>
            <p:nvPr/>
          </p:nvSpPr>
          <p:spPr>
            <a:xfrm>
              <a:off x="5289650" y="27377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5" y="1"/>
                  </a:moveTo>
                  <a:cubicBezTo>
                    <a:pt x="19" y="1"/>
                    <a:pt x="1" y="22"/>
                    <a:pt x="1" y="43"/>
                  </a:cubicBezTo>
                  <a:cubicBezTo>
                    <a:pt x="1" y="67"/>
                    <a:pt x="17" y="92"/>
                    <a:pt x="41" y="100"/>
                  </a:cubicBezTo>
                  <a:cubicBezTo>
                    <a:pt x="74" y="100"/>
                    <a:pt x="98" y="83"/>
                    <a:pt x="98" y="51"/>
                  </a:cubicBezTo>
                  <a:cubicBezTo>
                    <a:pt x="106" y="27"/>
                    <a:pt x="82" y="2"/>
                    <a:pt x="57" y="2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5"/>
            <p:cNvSpPr/>
            <p:nvPr/>
          </p:nvSpPr>
          <p:spPr>
            <a:xfrm>
              <a:off x="5297550" y="27386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8" y="1"/>
                  </a:moveTo>
                  <a:cubicBezTo>
                    <a:pt x="33" y="1"/>
                    <a:pt x="9" y="17"/>
                    <a:pt x="9" y="49"/>
                  </a:cubicBezTo>
                  <a:cubicBezTo>
                    <a:pt x="1" y="74"/>
                    <a:pt x="25" y="98"/>
                    <a:pt x="50" y="98"/>
                  </a:cubicBezTo>
                  <a:cubicBezTo>
                    <a:pt x="53" y="99"/>
                    <a:pt x="56" y="100"/>
                    <a:pt x="60" y="100"/>
                  </a:cubicBezTo>
                  <a:cubicBezTo>
                    <a:pt x="82" y="100"/>
                    <a:pt x="106" y="79"/>
                    <a:pt x="106" y="58"/>
                  </a:cubicBezTo>
                  <a:cubicBezTo>
                    <a:pt x="106" y="33"/>
                    <a:pt x="90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55"/>
            <p:cNvSpPr/>
            <p:nvPr/>
          </p:nvSpPr>
          <p:spPr>
            <a:xfrm>
              <a:off x="5305675" y="273957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47" y="1"/>
                  </a:moveTo>
                  <a:cubicBezTo>
                    <a:pt x="26" y="1"/>
                    <a:pt x="7" y="22"/>
                    <a:pt x="0" y="43"/>
                  </a:cubicBezTo>
                  <a:cubicBezTo>
                    <a:pt x="0" y="75"/>
                    <a:pt x="16" y="100"/>
                    <a:pt x="49" y="100"/>
                  </a:cubicBezTo>
                  <a:cubicBezTo>
                    <a:pt x="52" y="101"/>
                    <a:pt x="55" y="101"/>
                    <a:pt x="59" y="101"/>
                  </a:cubicBezTo>
                  <a:cubicBezTo>
                    <a:pt x="79" y="101"/>
                    <a:pt x="99" y="80"/>
                    <a:pt x="106" y="59"/>
                  </a:cubicBezTo>
                  <a:cubicBezTo>
                    <a:pt x="106" y="27"/>
                    <a:pt x="89" y="2"/>
                    <a:pt x="57" y="2"/>
                  </a:cubicBezTo>
                  <a:cubicBezTo>
                    <a:pt x="54" y="1"/>
                    <a:pt x="5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55"/>
            <p:cNvSpPr/>
            <p:nvPr/>
          </p:nvSpPr>
          <p:spPr>
            <a:xfrm>
              <a:off x="5302025" y="27361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1"/>
                  </a:moveTo>
                  <a:cubicBezTo>
                    <a:pt x="0" y="25"/>
                    <a:pt x="16" y="49"/>
                    <a:pt x="49" y="57"/>
                  </a:cubicBezTo>
                  <a:cubicBezTo>
                    <a:pt x="73" y="57"/>
                    <a:pt x="98" y="33"/>
                    <a:pt x="98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55"/>
            <p:cNvSpPr/>
            <p:nvPr/>
          </p:nvSpPr>
          <p:spPr>
            <a:xfrm>
              <a:off x="5301000" y="2743075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57" y="0"/>
                  </a:moveTo>
                  <a:cubicBezTo>
                    <a:pt x="33" y="0"/>
                    <a:pt x="9" y="16"/>
                    <a:pt x="1" y="49"/>
                  </a:cubicBezTo>
                  <a:lnTo>
                    <a:pt x="106" y="57"/>
                  </a:lnTo>
                  <a:cubicBezTo>
                    <a:pt x="106" y="33"/>
                    <a:pt x="90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5"/>
            <p:cNvSpPr/>
            <p:nvPr/>
          </p:nvSpPr>
          <p:spPr>
            <a:xfrm>
              <a:off x="5293100" y="2742200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45" y="1"/>
                  </a:moveTo>
                  <a:cubicBezTo>
                    <a:pt x="25" y="1"/>
                    <a:pt x="7" y="16"/>
                    <a:pt x="1" y="43"/>
                  </a:cubicBezTo>
                  <a:lnTo>
                    <a:pt x="98" y="51"/>
                  </a:lnTo>
                  <a:cubicBezTo>
                    <a:pt x="106" y="27"/>
                    <a:pt x="82" y="3"/>
                    <a:pt x="57" y="3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5"/>
            <p:cNvSpPr/>
            <p:nvPr/>
          </p:nvSpPr>
          <p:spPr>
            <a:xfrm>
              <a:off x="5285200" y="2741200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41" y="0"/>
                  </a:moveTo>
                  <a:cubicBezTo>
                    <a:pt x="17" y="0"/>
                    <a:pt x="0" y="16"/>
                    <a:pt x="0" y="43"/>
                  </a:cubicBezTo>
                  <a:lnTo>
                    <a:pt x="98" y="51"/>
                  </a:lnTo>
                  <a:cubicBezTo>
                    <a:pt x="106" y="27"/>
                    <a:pt x="81" y="2"/>
                    <a:pt x="57" y="2"/>
                  </a:cubicBezTo>
                  <a:cubicBezTo>
                    <a:pt x="51" y="1"/>
                    <a:pt x="4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55"/>
            <p:cNvSpPr/>
            <p:nvPr/>
          </p:nvSpPr>
          <p:spPr>
            <a:xfrm>
              <a:off x="5282350" y="2729075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58" y="1"/>
                  </a:moveTo>
                  <a:cubicBezTo>
                    <a:pt x="25" y="1"/>
                    <a:pt x="9" y="17"/>
                    <a:pt x="1" y="41"/>
                  </a:cubicBezTo>
                  <a:cubicBezTo>
                    <a:pt x="1" y="74"/>
                    <a:pt x="17" y="98"/>
                    <a:pt x="49" y="98"/>
                  </a:cubicBezTo>
                  <a:cubicBezTo>
                    <a:pt x="74" y="98"/>
                    <a:pt x="98" y="82"/>
                    <a:pt x="98" y="57"/>
                  </a:cubicBezTo>
                  <a:cubicBezTo>
                    <a:pt x="106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55"/>
            <p:cNvSpPr/>
            <p:nvPr/>
          </p:nvSpPr>
          <p:spPr>
            <a:xfrm>
              <a:off x="5286825" y="272665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0" y="0"/>
                  </a:moveTo>
                  <a:cubicBezTo>
                    <a:pt x="0" y="25"/>
                    <a:pt x="16" y="49"/>
                    <a:pt x="49" y="49"/>
                  </a:cubicBezTo>
                  <a:cubicBezTo>
                    <a:pt x="52" y="50"/>
                    <a:pt x="55" y="51"/>
                    <a:pt x="59" y="51"/>
                  </a:cubicBezTo>
                  <a:cubicBezTo>
                    <a:pt x="79" y="51"/>
                    <a:pt x="97" y="30"/>
                    <a:pt x="97" y="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5"/>
            <p:cNvSpPr/>
            <p:nvPr/>
          </p:nvSpPr>
          <p:spPr>
            <a:xfrm>
              <a:off x="5294725" y="27272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0" y="1"/>
                  </a:moveTo>
                  <a:cubicBezTo>
                    <a:pt x="0" y="33"/>
                    <a:pt x="25" y="58"/>
                    <a:pt x="49" y="58"/>
                  </a:cubicBezTo>
                  <a:cubicBezTo>
                    <a:pt x="81" y="58"/>
                    <a:pt x="106" y="41"/>
                    <a:pt x="106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5"/>
            <p:cNvSpPr/>
            <p:nvPr/>
          </p:nvSpPr>
          <p:spPr>
            <a:xfrm>
              <a:off x="5290475" y="27298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4" y="1"/>
                  </a:moveTo>
                  <a:cubicBezTo>
                    <a:pt x="18" y="1"/>
                    <a:pt x="0" y="22"/>
                    <a:pt x="0" y="43"/>
                  </a:cubicBezTo>
                  <a:cubicBezTo>
                    <a:pt x="0" y="67"/>
                    <a:pt x="16" y="91"/>
                    <a:pt x="49" y="99"/>
                  </a:cubicBezTo>
                  <a:cubicBezTo>
                    <a:pt x="73" y="99"/>
                    <a:pt x="97" y="83"/>
                    <a:pt x="97" y="51"/>
                  </a:cubicBezTo>
                  <a:cubicBezTo>
                    <a:pt x="106" y="26"/>
                    <a:pt x="81" y="2"/>
                    <a:pt x="57" y="2"/>
                  </a:cubicBezTo>
                  <a:cubicBezTo>
                    <a:pt x="53" y="1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5"/>
            <p:cNvSpPr/>
            <p:nvPr/>
          </p:nvSpPr>
          <p:spPr>
            <a:xfrm>
              <a:off x="5298375" y="27305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65" y="0"/>
                  </a:moveTo>
                  <a:cubicBezTo>
                    <a:pt x="33" y="0"/>
                    <a:pt x="8" y="17"/>
                    <a:pt x="8" y="49"/>
                  </a:cubicBezTo>
                  <a:cubicBezTo>
                    <a:pt x="0" y="73"/>
                    <a:pt x="25" y="98"/>
                    <a:pt x="49" y="106"/>
                  </a:cubicBezTo>
                  <a:cubicBezTo>
                    <a:pt x="81" y="106"/>
                    <a:pt x="106" y="82"/>
                    <a:pt x="106" y="57"/>
                  </a:cubicBezTo>
                  <a:cubicBezTo>
                    <a:pt x="106" y="33"/>
                    <a:pt x="89" y="9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5"/>
            <p:cNvSpPr/>
            <p:nvPr/>
          </p:nvSpPr>
          <p:spPr>
            <a:xfrm>
              <a:off x="5306475" y="27313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7" y="1"/>
                  </a:moveTo>
                  <a:cubicBezTo>
                    <a:pt x="33" y="1"/>
                    <a:pt x="9" y="17"/>
                    <a:pt x="9" y="50"/>
                  </a:cubicBezTo>
                  <a:cubicBezTo>
                    <a:pt x="1" y="74"/>
                    <a:pt x="25" y="98"/>
                    <a:pt x="49" y="98"/>
                  </a:cubicBezTo>
                  <a:cubicBezTo>
                    <a:pt x="54" y="99"/>
                    <a:pt x="58" y="100"/>
                    <a:pt x="62" y="100"/>
                  </a:cubicBezTo>
                  <a:cubicBezTo>
                    <a:pt x="88" y="100"/>
                    <a:pt x="106" y="79"/>
                    <a:pt x="106" y="58"/>
                  </a:cubicBezTo>
                  <a:cubicBezTo>
                    <a:pt x="106" y="25"/>
                    <a:pt x="9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5"/>
            <p:cNvSpPr/>
            <p:nvPr/>
          </p:nvSpPr>
          <p:spPr>
            <a:xfrm>
              <a:off x="5302825" y="2727875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1" y="0"/>
                  </a:moveTo>
                  <a:cubicBezTo>
                    <a:pt x="1" y="33"/>
                    <a:pt x="17" y="57"/>
                    <a:pt x="49" y="57"/>
                  </a:cubicBezTo>
                  <a:cubicBezTo>
                    <a:pt x="74" y="57"/>
                    <a:pt x="98" y="41"/>
                    <a:pt x="98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5"/>
            <p:cNvSpPr/>
            <p:nvPr/>
          </p:nvSpPr>
          <p:spPr>
            <a:xfrm>
              <a:off x="5302025" y="27349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1"/>
                  </a:moveTo>
                  <a:cubicBezTo>
                    <a:pt x="33" y="1"/>
                    <a:pt x="8" y="17"/>
                    <a:pt x="0" y="50"/>
                  </a:cubicBezTo>
                  <a:lnTo>
                    <a:pt x="98" y="58"/>
                  </a:lnTo>
                  <a:cubicBezTo>
                    <a:pt x="106" y="33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5"/>
            <p:cNvSpPr/>
            <p:nvPr/>
          </p:nvSpPr>
          <p:spPr>
            <a:xfrm>
              <a:off x="5294125" y="27341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57" y="0"/>
                  </a:moveTo>
                  <a:cubicBezTo>
                    <a:pt x="24" y="0"/>
                    <a:pt x="0" y="17"/>
                    <a:pt x="0" y="49"/>
                  </a:cubicBezTo>
                  <a:lnTo>
                    <a:pt x="97" y="57"/>
                  </a:lnTo>
                  <a:cubicBezTo>
                    <a:pt x="97" y="2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5"/>
            <p:cNvSpPr/>
            <p:nvPr/>
          </p:nvSpPr>
          <p:spPr>
            <a:xfrm>
              <a:off x="5286000" y="2733350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57" y="0"/>
                  </a:moveTo>
                  <a:cubicBezTo>
                    <a:pt x="33" y="0"/>
                    <a:pt x="9" y="16"/>
                    <a:pt x="1" y="41"/>
                  </a:cubicBezTo>
                  <a:lnTo>
                    <a:pt x="106" y="57"/>
                  </a:lnTo>
                  <a:cubicBezTo>
                    <a:pt x="106" y="24"/>
                    <a:pt x="9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5"/>
            <p:cNvSpPr/>
            <p:nvPr/>
          </p:nvSpPr>
          <p:spPr>
            <a:xfrm>
              <a:off x="5282975" y="27213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1"/>
                  </a:moveTo>
                  <a:cubicBezTo>
                    <a:pt x="33" y="1"/>
                    <a:pt x="8" y="17"/>
                    <a:pt x="0" y="41"/>
                  </a:cubicBezTo>
                  <a:cubicBezTo>
                    <a:pt x="0" y="74"/>
                    <a:pt x="24" y="98"/>
                    <a:pt x="49" y="98"/>
                  </a:cubicBezTo>
                  <a:cubicBezTo>
                    <a:pt x="73" y="98"/>
                    <a:pt x="97" y="82"/>
                    <a:pt x="106" y="49"/>
                  </a:cubicBez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5"/>
            <p:cNvSpPr/>
            <p:nvPr/>
          </p:nvSpPr>
          <p:spPr>
            <a:xfrm>
              <a:off x="5287225" y="271895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8" y="0"/>
                  </a:moveTo>
                  <a:cubicBezTo>
                    <a:pt x="0" y="25"/>
                    <a:pt x="25" y="49"/>
                    <a:pt x="49" y="49"/>
                  </a:cubicBezTo>
                  <a:cubicBezTo>
                    <a:pt x="81" y="49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55"/>
            <p:cNvSpPr/>
            <p:nvPr/>
          </p:nvSpPr>
          <p:spPr>
            <a:xfrm>
              <a:off x="5295325" y="2719350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1" y="1"/>
                  </a:moveTo>
                  <a:cubicBezTo>
                    <a:pt x="1" y="25"/>
                    <a:pt x="25" y="49"/>
                    <a:pt x="49" y="49"/>
                  </a:cubicBezTo>
                  <a:cubicBezTo>
                    <a:pt x="53" y="50"/>
                    <a:pt x="56" y="51"/>
                    <a:pt x="59" y="51"/>
                  </a:cubicBezTo>
                  <a:cubicBezTo>
                    <a:pt x="80" y="51"/>
                    <a:pt x="99" y="30"/>
                    <a:pt x="106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5"/>
            <p:cNvSpPr/>
            <p:nvPr/>
          </p:nvSpPr>
          <p:spPr>
            <a:xfrm>
              <a:off x="5291075" y="27219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5" y="0"/>
                  </a:moveTo>
                  <a:cubicBezTo>
                    <a:pt x="19" y="0"/>
                    <a:pt x="0" y="21"/>
                    <a:pt x="0" y="43"/>
                  </a:cubicBezTo>
                  <a:cubicBezTo>
                    <a:pt x="0" y="75"/>
                    <a:pt x="17" y="91"/>
                    <a:pt x="49" y="99"/>
                  </a:cubicBezTo>
                  <a:cubicBezTo>
                    <a:pt x="73" y="99"/>
                    <a:pt x="98" y="75"/>
                    <a:pt x="106" y="51"/>
                  </a:cubicBezTo>
                  <a:cubicBezTo>
                    <a:pt x="106" y="26"/>
                    <a:pt x="82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5"/>
            <p:cNvSpPr/>
            <p:nvPr/>
          </p:nvSpPr>
          <p:spPr>
            <a:xfrm>
              <a:off x="5299175" y="2722400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57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3"/>
                    <a:pt x="17" y="97"/>
                    <a:pt x="49" y="106"/>
                  </a:cubicBezTo>
                  <a:cubicBezTo>
                    <a:pt x="74" y="106"/>
                    <a:pt x="98" y="81"/>
                    <a:pt x="98" y="57"/>
                  </a:cubicBezTo>
                  <a:cubicBezTo>
                    <a:pt x="106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55"/>
            <p:cNvSpPr/>
            <p:nvPr/>
          </p:nvSpPr>
          <p:spPr>
            <a:xfrm>
              <a:off x="5307300" y="27230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57" y="1"/>
                  </a:moveTo>
                  <a:cubicBezTo>
                    <a:pt x="24" y="1"/>
                    <a:pt x="0" y="17"/>
                    <a:pt x="0" y="49"/>
                  </a:cubicBezTo>
                  <a:cubicBezTo>
                    <a:pt x="0" y="73"/>
                    <a:pt x="16" y="98"/>
                    <a:pt x="49" y="106"/>
                  </a:cubicBezTo>
                  <a:cubicBezTo>
                    <a:pt x="73" y="106"/>
                    <a:pt x="97" y="82"/>
                    <a:pt x="97" y="57"/>
                  </a:cubicBezTo>
                  <a:cubicBezTo>
                    <a:pt x="105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55"/>
            <p:cNvSpPr/>
            <p:nvPr/>
          </p:nvSpPr>
          <p:spPr>
            <a:xfrm>
              <a:off x="5303225" y="27197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33"/>
                    <a:pt x="25" y="58"/>
                    <a:pt x="50" y="58"/>
                  </a:cubicBezTo>
                  <a:cubicBezTo>
                    <a:pt x="82" y="58"/>
                    <a:pt x="106" y="33"/>
                    <a:pt x="106" y="9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5"/>
            <p:cNvSpPr/>
            <p:nvPr/>
          </p:nvSpPr>
          <p:spPr>
            <a:xfrm>
              <a:off x="5302825" y="2726800"/>
              <a:ext cx="2450" cy="1300"/>
            </a:xfrm>
            <a:custGeom>
              <a:avLst/>
              <a:gdLst/>
              <a:ahLst/>
              <a:cxnLst/>
              <a:rect l="l" t="t" r="r" b="b"/>
              <a:pathLst>
                <a:path w="98" h="52" extrusionOk="0">
                  <a:moveTo>
                    <a:pt x="45" y="1"/>
                  </a:moveTo>
                  <a:cubicBezTo>
                    <a:pt x="19" y="1"/>
                    <a:pt x="1" y="22"/>
                    <a:pt x="1" y="43"/>
                  </a:cubicBezTo>
                  <a:lnTo>
                    <a:pt x="98" y="51"/>
                  </a:lnTo>
                  <a:cubicBezTo>
                    <a:pt x="98" y="27"/>
                    <a:pt x="82" y="3"/>
                    <a:pt x="57" y="3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55"/>
            <p:cNvSpPr/>
            <p:nvPr/>
          </p:nvSpPr>
          <p:spPr>
            <a:xfrm>
              <a:off x="5294725" y="2726200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47" y="1"/>
                  </a:moveTo>
                  <a:cubicBezTo>
                    <a:pt x="27" y="1"/>
                    <a:pt x="7" y="22"/>
                    <a:pt x="0" y="43"/>
                  </a:cubicBezTo>
                  <a:lnTo>
                    <a:pt x="106" y="51"/>
                  </a:lnTo>
                  <a:cubicBezTo>
                    <a:pt x="106" y="27"/>
                    <a:pt x="81" y="2"/>
                    <a:pt x="57" y="2"/>
                  </a:cubicBezTo>
                  <a:cubicBezTo>
                    <a:pt x="54" y="1"/>
                    <a:pt x="51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55"/>
            <p:cNvSpPr/>
            <p:nvPr/>
          </p:nvSpPr>
          <p:spPr>
            <a:xfrm>
              <a:off x="5286825" y="2725600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44" y="0"/>
                  </a:moveTo>
                  <a:cubicBezTo>
                    <a:pt x="18" y="0"/>
                    <a:pt x="0" y="21"/>
                    <a:pt x="0" y="42"/>
                  </a:cubicBezTo>
                  <a:lnTo>
                    <a:pt x="97" y="51"/>
                  </a:lnTo>
                  <a:cubicBezTo>
                    <a:pt x="106" y="26"/>
                    <a:pt x="81" y="2"/>
                    <a:pt x="57" y="2"/>
                  </a:cubicBez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55"/>
            <p:cNvSpPr/>
            <p:nvPr/>
          </p:nvSpPr>
          <p:spPr>
            <a:xfrm>
              <a:off x="5283375" y="27136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1"/>
                  </a:moveTo>
                  <a:cubicBezTo>
                    <a:pt x="33" y="1"/>
                    <a:pt x="8" y="17"/>
                    <a:pt x="8" y="41"/>
                  </a:cubicBezTo>
                  <a:cubicBezTo>
                    <a:pt x="0" y="74"/>
                    <a:pt x="25" y="90"/>
                    <a:pt x="49" y="98"/>
                  </a:cubicBezTo>
                  <a:cubicBezTo>
                    <a:pt x="81" y="98"/>
                    <a:pt x="106" y="74"/>
                    <a:pt x="106" y="49"/>
                  </a:cubicBez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5"/>
            <p:cNvSpPr/>
            <p:nvPr/>
          </p:nvSpPr>
          <p:spPr>
            <a:xfrm>
              <a:off x="5287625" y="2711050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1" y="0"/>
                  </a:moveTo>
                  <a:cubicBezTo>
                    <a:pt x="1" y="24"/>
                    <a:pt x="25" y="49"/>
                    <a:pt x="49" y="49"/>
                  </a:cubicBezTo>
                  <a:cubicBezTo>
                    <a:pt x="82" y="49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55"/>
            <p:cNvSpPr/>
            <p:nvPr/>
          </p:nvSpPr>
          <p:spPr>
            <a:xfrm>
              <a:off x="5295725" y="271125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1" y="0"/>
                  </a:moveTo>
                  <a:cubicBezTo>
                    <a:pt x="1" y="33"/>
                    <a:pt x="25" y="57"/>
                    <a:pt x="50" y="57"/>
                  </a:cubicBezTo>
                  <a:cubicBezTo>
                    <a:pt x="74" y="57"/>
                    <a:pt x="98" y="33"/>
                    <a:pt x="98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55"/>
            <p:cNvSpPr/>
            <p:nvPr/>
          </p:nvSpPr>
          <p:spPr>
            <a:xfrm>
              <a:off x="5291475" y="27140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45" y="0"/>
                  </a:moveTo>
                  <a:cubicBezTo>
                    <a:pt x="21" y="0"/>
                    <a:pt x="8" y="21"/>
                    <a:pt x="1" y="42"/>
                  </a:cubicBezTo>
                  <a:cubicBezTo>
                    <a:pt x="1" y="75"/>
                    <a:pt x="25" y="91"/>
                    <a:pt x="49" y="99"/>
                  </a:cubicBezTo>
                  <a:cubicBezTo>
                    <a:pt x="82" y="99"/>
                    <a:pt x="106" y="75"/>
                    <a:pt x="106" y="50"/>
                  </a:cubicBezTo>
                  <a:cubicBezTo>
                    <a:pt x="106" y="18"/>
                    <a:pt x="82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5"/>
            <p:cNvSpPr/>
            <p:nvPr/>
          </p:nvSpPr>
          <p:spPr>
            <a:xfrm>
              <a:off x="5299575" y="2714275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58" y="1"/>
                  </a:moveTo>
                  <a:cubicBezTo>
                    <a:pt x="25" y="1"/>
                    <a:pt x="9" y="25"/>
                    <a:pt x="1" y="50"/>
                  </a:cubicBezTo>
                  <a:cubicBezTo>
                    <a:pt x="1" y="82"/>
                    <a:pt x="25" y="98"/>
                    <a:pt x="50" y="106"/>
                  </a:cubicBezTo>
                  <a:cubicBezTo>
                    <a:pt x="82" y="106"/>
                    <a:pt x="106" y="82"/>
                    <a:pt x="106" y="58"/>
                  </a:cubicBezTo>
                  <a:cubicBezTo>
                    <a:pt x="106" y="25"/>
                    <a:pt x="82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55"/>
            <p:cNvSpPr/>
            <p:nvPr/>
          </p:nvSpPr>
          <p:spPr>
            <a:xfrm>
              <a:off x="5307700" y="27147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57" y="0"/>
                  </a:moveTo>
                  <a:cubicBezTo>
                    <a:pt x="25" y="0"/>
                    <a:pt x="0" y="16"/>
                    <a:pt x="0" y="49"/>
                  </a:cubicBezTo>
                  <a:cubicBezTo>
                    <a:pt x="0" y="73"/>
                    <a:pt x="25" y="97"/>
                    <a:pt x="49" y="105"/>
                  </a:cubicBezTo>
                  <a:cubicBezTo>
                    <a:pt x="81" y="105"/>
                    <a:pt x="106" y="81"/>
                    <a:pt x="106" y="57"/>
                  </a:cubicBezTo>
                  <a:cubicBezTo>
                    <a:pt x="106" y="24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55"/>
            <p:cNvSpPr/>
            <p:nvPr/>
          </p:nvSpPr>
          <p:spPr>
            <a:xfrm>
              <a:off x="5303650" y="271165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8" y="0"/>
                  </a:moveTo>
                  <a:cubicBezTo>
                    <a:pt x="0" y="25"/>
                    <a:pt x="24" y="49"/>
                    <a:pt x="57" y="49"/>
                  </a:cubicBezTo>
                  <a:cubicBezTo>
                    <a:pt x="81" y="49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55"/>
            <p:cNvSpPr/>
            <p:nvPr/>
          </p:nvSpPr>
          <p:spPr>
            <a:xfrm>
              <a:off x="5303450" y="271855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24" y="0"/>
                    <a:pt x="0" y="24"/>
                    <a:pt x="0" y="49"/>
                  </a:cubicBezTo>
                  <a:lnTo>
                    <a:pt x="97" y="57"/>
                  </a:lnTo>
                  <a:cubicBezTo>
                    <a:pt x="97" y="24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55"/>
            <p:cNvSpPr/>
            <p:nvPr/>
          </p:nvSpPr>
          <p:spPr>
            <a:xfrm>
              <a:off x="5295325" y="271812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57" y="1"/>
                  </a:moveTo>
                  <a:cubicBezTo>
                    <a:pt x="25" y="1"/>
                    <a:pt x="1" y="25"/>
                    <a:pt x="1" y="50"/>
                  </a:cubicBezTo>
                  <a:lnTo>
                    <a:pt x="98" y="58"/>
                  </a:ln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5"/>
            <p:cNvSpPr/>
            <p:nvPr/>
          </p:nvSpPr>
          <p:spPr>
            <a:xfrm>
              <a:off x="5287425" y="27177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0" y="17"/>
                    <a:pt x="0" y="49"/>
                  </a:cubicBezTo>
                  <a:lnTo>
                    <a:pt x="98" y="49"/>
                  </a:ln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55"/>
            <p:cNvSpPr/>
            <p:nvPr/>
          </p:nvSpPr>
          <p:spPr>
            <a:xfrm>
              <a:off x="5283775" y="2705975"/>
              <a:ext cx="2450" cy="2250"/>
            </a:xfrm>
            <a:custGeom>
              <a:avLst/>
              <a:gdLst/>
              <a:ahLst/>
              <a:cxnLst/>
              <a:rect l="l" t="t" r="r" b="b"/>
              <a:pathLst>
                <a:path w="98" h="90" extrusionOk="0">
                  <a:moveTo>
                    <a:pt x="49" y="0"/>
                  </a:moveTo>
                  <a:cubicBezTo>
                    <a:pt x="25" y="0"/>
                    <a:pt x="1" y="17"/>
                    <a:pt x="1" y="41"/>
                  </a:cubicBezTo>
                  <a:cubicBezTo>
                    <a:pt x="1" y="73"/>
                    <a:pt x="17" y="90"/>
                    <a:pt x="49" y="90"/>
                  </a:cubicBezTo>
                  <a:cubicBezTo>
                    <a:pt x="74" y="90"/>
                    <a:pt x="98" y="73"/>
                    <a:pt x="98" y="49"/>
                  </a:cubicBez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55"/>
            <p:cNvSpPr/>
            <p:nvPr/>
          </p:nvSpPr>
          <p:spPr>
            <a:xfrm>
              <a:off x="5287825" y="270312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" y="1"/>
                  </a:moveTo>
                  <a:cubicBezTo>
                    <a:pt x="1" y="33"/>
                    <a:pt x="25" y="50"/>
                    <a:pt x="49" y="58"/>
                  </a:cubicBezTo>
                  <a:cubicBezTo>
                    <a:pt x="82" y="58"/>
                    <a:pt x="106" y="33"/>
                    <a:pt x="106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55"/>
            <p:cNvSpPr/>
            <p:nvPr/>
          </p:nvSpPr>
          <p:spPr>
            <a:xfrm>
              <a:off x="5295950" y="2703350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0" y="0"/>
                  </a:moveTo>
                  <a:cubicBezTo>
                    <a:pt x="0" y="24"/>
                    <a:pt x="24" y="49"/>
                    <a:pt x="49" y="49"/>
                  </a:cubicBezTo>
                  <a:cubicBezTo>
                    <a:pt x="73" y="49"/>
                    <a:pt x="97" y="24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5"/>
            <p:cNvSpPr/>
            <p:nvPr/>
          </p:nvSpPr>
          <p:spPr>
            <a:xfrm>
              <a:off x="5291875" y="2705975"/>
              <a:ext cx="2475" cy="2500"/>
            </a:xfrm>
            <a:custGeom>
              <a:avLst/>
              <a:gdLst/>
              <a:ahLst/>
              <a:cxnLst/>
              <a:rect l="l" t="t" r="r" b="b"/>
              <a:pathLst>
                <a:path w="99" h="100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82"/>
                    <a:pt x="17" y="98"/>
                    <a:pt x="50" y="98"/>
                  </a:cubicBezTo>
                  <a:cubicBezTo>
                    <a:pt x="53" y="99"/>
                    <a:pt x="56" y="99"/>
                    <a:pt x="59" y="99"/>
                  </a:cubicBezTo>
                  <a:cubicBezTo>
                    <a:pt x="80" y="99"/>
                    <a:pt x="98" y="78"/>
                    <a:pt x="98" y="57"/>
                  </a:cubicBezTo>
                  <a:cubicBezTo>
                    <a:pt x="98" y="25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55"/>
            <p:cNvSpPr/>
            <p:nvPr/>
          </p:nvSpPr>
          <p:spPr>
            <a:xfrm>
              <a:off x="5300000" y="2706175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1"/>
                  </a:moveTo>
                  <a:cubicBezTo>
                    <a:pt x="24" y="1"/>
                    <a:pt x="0" y="25"/>
                    <a:pt x="0" y="49"/>
                  </a:cubicBezTo>
                  <a:cubicBezTo>
                    <a:pt x="0" y="82"/>
                    <a:pt x="16" y="98"/>
                    <a:pt x="49" y="98"/>
                  </a:cubicBezTo>
                  <a:cubicBezTo>
                    <a:pt x="52" y="99"/>
                    <a:pt x="55" y="99"/>
                    <a:pt x="58" y="99"/>
                  </a:cubicBezTo>
                  <a:cubicBezTo>
                    <a:pt x="79" y="99"/>
                    <a:pt x="97" y="77"/>
                    <a:pt x="97" y="49"/>
                  </a:cubicBez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55"/>
            <p:cNvSpPr/>
            <p:nvPr/>
          </p:nvSpPr>
          <p:spPr>
            <a:xfrm>
              <a:off x="5308100" y="2706375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cubicBezTo>
                    <a:pt x="0" y="82"/>
                    <a:pt x="17" y="98"/>
                    <a:pt x="49" y="106"/>
                  </a:cubicBezTo>
                  <a:cubicBezTo>
                    <a:pt x="73" y="106"/>
                    <a:pt x="98" y="82"/>
                    <a:pt x="98" y="49"/>
                  </a:cubicBez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55"/>
            <p:cNvSpPr/>
            <p:nvPr/>
          </p:nvSpPr>
          <p:spPr>
            <a:xfrm>
              <a:off x="5304050" y="270335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0" y="0"/>
                  </a:moveTo>
                  <a:cubicBezTo>
                    <a:pt x="0" y="32"/>
                    <a:pt x="17" y="57"/>
                    <a:pt x="49" y="57"/>
                  </a:cubicBezTo>
                  <a:cubicBezTo>
                    <a:pt x="73" y="57"/>
                    <a:pt x="98" y="32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5"/>
            <p:cNvSpPr/>
            <p:nvPr/>
          </p:nvSpPr>
          <p:spPr>
            <a:xfrm>
              <a:off x="5303850" y="27104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0" y="17"/>
                    <a:pt x="0" y="49"/>
                  </a:cubicBezTo>
                  <a:lnTo>
                    <a:pt x="98" y="49"/>
                  </a:lnTo>
                  <a:cubicBezTo>
                    <a:pt x="98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55"/>
            <p:cNvSpPr/>
            <p:nvPr/>
          </p:nvSpPr>
          <p:spPr>
            <a:xfrm>
              <a:off x="5295725" y="2710200"/>
              <a:ext cx="2475" cy="1275"/>
            </a:xfrm>
            <a:custGeom>
              <a:avLst/>
              <a:gdLst/>
              <a:ahLst/>
              <a:cxnLst/>
              <a:rect l="l" t="t" r="r" b="b"/>
              <a:pathLst>
                <a:path w="99" h="51" extrusionOk="0">
                  <a:moveTo>
                    <a:pt x="40" y="0"/>
                  </a:moveTo>
                  <a:cubicBezTo>
                    <a:pt x="19" y="0"/>
                    <a:pt x="1" y="21"/>
                    <a:pt x="1" y="42"/>
                  </a:cubicBezTo>
                  <a:lnTo>
                    <a:pt x="98" y="50"/>
                  </a:lnTo>
                  <a:cubicBezTo>
                    <a:pt x="98" y="18"/>
                    <a:pt x="82" y="2"/>
                    <a:pt x="50" y="2"/>
                  </a:cubicBezTo>
                  <a:cubicBezTo>
                    <a:pt x="46" y="1"/>
                    <a:pt x="43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55"/>
            <p:cNvSpPr/>
            <p:nvPr/>
          </p:nvSpPr>
          <p:spPr>
            <a:xfrm>
              <a:off x="5287625" y="27098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57" y="1"/>
                  </a:moveTo>
                  <a:cubicBezTo>
                    <a:pt x="25" y="1"/>
                    <a:pt x="9" y="25"/>
                    <a:pt x="1" y="49"/>
                  </a:cubicBezTo>
                  <a:lnTo>
                    <a:pt x="106" y="49"/>
                  </a:ln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5"/>
            <p:cNvSpPr/>
            <p:nvPr/>
          </p:nvSpPr>
          <p:spPr>
            <a:xfrm>
              <a:off x="5283775" y="26980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3"/>
                    <a:pt x="25" y="98"/>
                    <a:pt x="49" y="98"/>
                  </a:cubicBezTo>
                  <a:cubicBezTo>
                    <a:pt x="82" y="98"/>
                    <a:pt x="106" y="81"/>
                    <a:pt x="106" y="49"/>
                  </a:cubicBez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55"/>
            <p:cNvSpPr/>
            <p:nvPr/>
          </p:nvSpPr>
          <p:spPr>
            <a:xfrm>
              <a:off x="5287825" y="269542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1" y="1"/>
                  </a:moveTo>
                  <a:cubicBezTo>
                    <a:pt x="1" y="25"/>
                    <a:pt x="25" y="50"/>
                    <a:pt x="57" y="50"/>
                  </a:cubicBezTo>
                  <a:cubicBezTo>
                    <a:pt x="82" y="50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55"/>
            <p:cNvSpPr/>
            <p:nvPr/>
          </p:nvSpPr>
          <p:spPr>
            <a:xfrm>
              <a:off x="5295950" y="26952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0" y="1"/>
                  </a:moveTo>
                  <a:cubicBezTo>
                    <a:pt x="0" y="33"/>
                    <a:pt x="24" y="49"/>
                    <a:pt x="49" y="49"/>
                  </a:cubicBezTo>
                  <a:cubicBezTo>
                    <a:pt x="81" y="49"/>
                    <a:pt x="97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55"/>
            <p:cNvSpPr/>
            <p:nvPr/>
          </p:nvSpPr>
          <p:spPr>
            <a:xfrm>
              <a:off x="5291875" y="269807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81"/>
                    <a:pt x="25" y="98"/>
                    <a:pt x="50" y="98"/>
                  </a:cubicBezTo>
                  <a:cubicBezTo>
                    <a:pt x="82" y="98"/>
                    <a:pt x="106" y="81"/>
                    <a:pt x="106" y="49"/>
                  </a:cubicBezTo>
                  <a:cubicBezTo>
                    <a:pt x="106" y="25"/>
                    <a:pt x="82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55"/>
            <p:cNvSpPr/>
            <p:nvPr/>
          </p:nvSpPr>
          <p:spPr>
            <a:xfrm>
              <a:off x="5300000" y="26980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cubicBezTo>
                    <a:pt x="0" y="81"/>
                    <a:pt x="24" y="98"/>
                    <a:pt x="49" y="98"/>
                  </a:cubicBezTo>
                  <a:cubicBezTo>
                    <a:pt x="81" y="98"/>
                    <a:pt x="106" y="81"/>
                    <a:pt x="106" y="49"/>
                  </a:cubicBezTo>
                  <a:cubicBezTo>
                    <a:pt x="106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55"/>
            <p:cNvSpPr/>
            <p:nvPr/>
          </p:nvSpPr>
          <p:spPr>
            <a:xfrm>
              <a:off x="5308100" y="2698075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81"/>
                    <a:pt x="25" y="98"/>
                    <a:pt x="49" y="98"/>
                  </a:cubicBezTo>
                  <a:cubicBezTo>
                    <a:pt x="53" y="99"/>
                    <a:pt x="57" y="99"/>
                    <a:pt x="61" y="99"/>
                  </a:cubicBezTo>
                  <a:cubicBezTo>
                    <a:pt x="86" y="99"/>
                    <a:pt x="99" y="77"/>
                    <a:pt x="106" y="49"/>
                  </a:cubicBez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55"/>
            <p:cNvSpPr/>
            <p:nvPr/>
          </p:nvSpPr>
          <p:spPr>
            <a:xfrm>
              <a:off x="5303850" y="26952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1"/>
                  </a:moveTo>
                  <a:cubicBezTo>
                    <a:pt x="0" y="25"/>
                    <a:pt x="25" y="49"/>
                    <a:pt x="57" y="49"/>
                  </a:cubicBezTo>
                  <a:cubicBezTo>
                    <a:pt x="81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55"/>
            <p:cNvSpPr/>
            <p:nvPr/>
          </p:nvSpPr>
          <p:spPr>
            <a:xfrm>
              <a:off x="5304050" y="27021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0"/>
                  </a:moveTo>
                  <a:cubicBezTo>
                    <a:pt x="17" y="0"/>
                    <a:pt x="0" y="25"/>
                    <a:pt x="0" y="49"/>
                  </a:cubicBezTo>
                  <a:lnTo>
                    <a:pt x="98" y="49"/>
                  </a:ln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55"/>
            <p:cNvSpPr/>
            <p:nvPr/>
          </p:nvSpPr>
          <p:spPr>
            <a:xfrm>
              <a:off x="5295950" y="270212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97" y="49"/>
                  </a:lnTo>
                  <a:cubicBezTo>
                    <a:pt x="97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55"/>
            <p:cNvSpPr/>
            <p:nvPr/>
          </p:nvSpPr>
          <p:spPr>
            <a:xfrm>
              <a:off x="5287825" y="270212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57" y="0"/>
                  </a:moveTo>
                  <a:cubicBezTo>
                    <a:pt x="25" y="0"/>
                    <a:pt x="1" y="17"/>
                    <a:pt x="1" y="41"/>
                  </a:cubicBezTo>
                  <a:lnTo>
                    <a:pt x="106" y="49"/>
                  </a:lnTo>
                  <a:cubicBezTo>
                    <a:pt x="106" y="17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55"/>
            <p:cNvSpPr/>
            <p:nvPr/>
          </p:nvSpPr>
          <p:spPr>
            <a:xfrm>
              <a:off x="5283775" y="2690375"/>
              <a:ext cx="2450" cy="2450"/>
            </a:xfrm>
            <a:custGeom>
              <a:avLst/>
              <a:gdLst/>
              <a:ahLst/>
              <a:cxnLst/>
              <a:rect l="l" t="t" r="r" b="b"/>
              <a:pathLst>
                <a:path w="98" h="98" extrusionOk="0">
                  <a:moveTo>
                    <a:pt x="49" y="0"/>
                  </a:moveTo>
                  <a:cubicBezTo>
                    <a:pt x="17" y="0"/>
                    <a:pt x="1" y="24"/>
                    <a:pt x="1" y="49"/>
                  </a:cubicBezTo>
                  <a:cubicBezTo>
                    <a:pt x="1" y="73"/>
                    <a:pt x="25" y="97"/>
                    <a:pt x="49" y="97"/>
                  </a:cubicBezTo>
                  <a:cubicBezTo>
                    <a:pt x="82" y="97"/>
                    <a:pt x="98" y="73"/>
                    <a:pt x="98" y="49"/>
                  </a:cubicBezTo>
                  <a:cubicBezTo>
                    <a:pt x="98" y="24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5"/>
            <p:cNvSpPr/>
            <p:nvPr/>
          </p:nvSpPr>
          <p:spPr>
            <a:xfrm>
              <a:off x="5287625" y="268752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1" y="1"/>
                  </a:moveTo>
                  <a:cubicBezTo>
                    <a:pt x="1" y="33"/>
                    <a:pt x="25" y="49"/>
                    <a:pt x="57" y="49"/>
                  </a:cubicBezTo>
                  <a:cubicBezTo>
                    <a:pt x="82" y="49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5"/>
            <p:cNvSpPr/>
            <p:nvPr/>
          </p:nvSpPr>
          <p:spPr>
            <a:xfrm>
              <a:off x="5295725" y="268712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98" y="0"/>
                  </a:moveTo>
                  <a:lnTo>
                    <a:pt x="1" y="9"/>
                  </a:lnTo>
                  <a:cubicBezTo>
                    <a:pt x="1" y="33"/>
                    <a:pt x="25" y="57"/>
                    <a:pt x="50" y="57"/>
                  </a:cubicBezTo>
                  <a:cubicBezTo>
                    <a:pt x="82" y="57"/>
                    <a:pt x="98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55"/>
            <p:cNvSpPr/>
            <p:nvPr/>
          </p:nvSpPr>
          <p:spPr>
            <a:xfrm>
              <a:off x="5291875" y="269017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50" y="0"/>
                  </a:moveTo>
                  <a:cubicBezTo>
                    <a:pt x="17" y="0"/>
                    <a:pt x="1" y="24"/>
                    <a:pt x="1" y="49"/>
                  </a:cubicBezTo>
                  <a:cubicBezTo>
                    <a:pt x="1" y="81"/>
                    <a:pt x="25" y="97"/>
                    <a:pt x="50" y="97"/>
                  </a:cubicBezTo>
                  <a:cubicBezTo>
                    <a:pt x="74" y="97"/>
                    <a:pt x="98" y="73"/>
                    <a:pt x="98" y="49"/>
                  </a:cubicBezTo>
                  <a:cubicBezTo>
                    <a:pt x="98" y="24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55"/>
            <p:cNvSpPr/>
            <p:nvPr/>
          </p:nvSpPr>
          <p:spPr>
            <a:xfrm>
              <a:off x="5300000" y="2689950"/>
              <a:ext cx="2450" cy="2475"/>
            </a:xfrm>
            <a:custGeom>
              <a:avLst/>
              <a:gdLst/>
              <a:ahLst/>
              <a:cxnLst/>
              <a:rect l="l" t="t" r="r" b="b"/>
              <a:pathLst>
                <a:path w="98" h="99" extrusionOk="0">
                  <a:moveTo>
                    <a:pt x="49" y="1"/>
                  </a:moveTo>
                  <a:cubicBezTo>
                    <a:pt x="16" y="1"/>
                    <a:pt x="0" y="25"/>
                    <a:pt x="0" y="50"/>
                  </a:cubicBezTo>
                  <a:cubicBezTo>
                    <a:pt x="0" y="82"/>
                    <a:pt x="24" y="98"/>
                    <a:pt x="49" y="98"/>
                  </a:cubicBezTo>
                  <a:cubicBezTo>
                    <a:pt x="73" y="98"/>
                    <a:pt x="97" y="74"/>
                    <a:pt x="97" y="50"/>
                  </a:cubicBezTo>
                  <a:cubicBezTo>
                    <a:pt x="97" y="25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5"/>
            <p:cNvSpPr/>
            <p:nvPr/>
          </p:nvSpPr>
          <p:spPr>
            <a:xfrm>
              <a:off x="5308100" y="2689750"/>
              <a:ext cx="2450" cy="2500"/>
            </a:xfrm>
            <a:custGeom>
              <a:avLst/>
              <a:gdLst/>
              <a:ahLst/>
              <a:cxnLst/>
              <a:rect l="l" t="t" r="r" b="b"/>
              <a:pathLst>
                <a:path w="98" h="100" extrusionOk="0">
                  <a:moveTo>
                    <a:pt x="49" y="1"/>
                  </a:moveTo>
                  <a:cubicBezTo>
                    <a:pt x="17" y="1"/>
                    <a:pt x="0" y="25"/>
                    <a:pt x="0" y="49"/>
                  </a:cubicBezTo>
                  <a:cubicBezTo>
                    <a:pt x="0" y="78"/>
                    <a:pt x="19" y="100"/>
                    <a:pt x="40" y="100"/>
                  </a:cubicBezTo>
                  <a:cubicBezTo>
                    <a:pt x="43" y="100"/>
                    <a:pt x="46" y="99"/>
                    <a:pt x="49" y="98"/>
                  </a:cubicBezTo>
                  <a:cubicBezTo>
                    <a:pt x="73" y="98"/>
                    <a:pt x="98" y="74"/>
                    <a:pt x="98" y="49"/>
                  </a:cubicBez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55"/>
            <p:cNvSpPr/>
            <p:nvPr/>
          </p:nvSpPr>
          <p:spPr>
            <a:xfrm>
              <a:off x="5303650" y="26869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0"/>
                  </a:moveTo>
                  <a:lnTo>
                    <a:pt x="0" y="8"/>
                  </a:lnTo>
                  <a:cubicBezTo>
                    <a:pt x="8" y="33"/>
                    <a:pt x="24" y="57"/>
                    <a:pt x="57" y="57"/>
                  </a:cubicBezTo>
                  <a:cubicBezTo>
                    <a:pt x="81" y="49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55"/>
            <p:cNvSpPr/>
            <p:nvPr/>
          </p:nvSpPr>
          <p:spPr>
            <a:xfrm>
              <a:off x="5303850" y="269402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57" y="0"/>
                  </a:moveTo>
                  <a:cubicBezTo>
                    <a:pt x="25" y="0"/>
                    <a:pt x="0" y="16"/>
                    <a:pt x="0" y="49"/>
                  </a:cubicBezTo>
                  <a:lnTo>
                    <a:pt x="106" y="49"/>
                  </a:lnTo>
                  <a:cubicBezTo>
                    <a:pt x="106" y="16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5"/>
            <p:cNvSpPr/>
            <p:nvPr/>
          </p:nvSpPr>
          <p:spPr>
            <a:xfrm>
              <a:off x="5295950" y="269402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49" y="0"/>
                  </a:moveTo>
                  <a:cubicBezTo>
                    <a:pt x="24" y="0"/>
                    <a:pt x="0" y="24"/>
                    <a:pt x="0" y="49"/>
                  </a:cubicBezTo>
                  <a:lnTo>
                    <a:pt x="97" y="49"/>
                  </a:lnTo>
                  <a:cubicBezTo>
                    <a:pt x="97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55"/>
            <p:cNvSpPr/>
            <p:nvPr/>
          </p:nvSpPr>
          <p:spPr>
            <a:xfrm>
              <a:off x="5287825" y="2694225"/>
              <a:ext cx="2675" cy="1225"/>
            </a:xfrm>
            <a:custGeom>
              <a:avLst/>
              <a:gdLst/>
              <a:ahLst/>
              <a:cxnLst/>
              <a:rect l="l" t="t" r="r" b="b"/>
              <a:pathLst>
                <a:path w="107" h="49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106" y="49"/>
                  </a:lnTo>
                  <a:cubicBezTo>
                    <a:pt x="106" y="16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55"/>
            <p:cNvSpPr/>
            <p:nvPr/>
          </p:nvSpPr>
          <p:spPr>
            <a:xfrm>
              <a:off x="5283375" y="26826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0" y="24"/>
                    <a:pt x="0" y="49"/>
                  </a:cubicBezTo>
                  <a:cubicBezTo>
                    <a:pt x="8" y="81"/>
                    <a:pt x="25" y="97"/>
                    <a:pt x="57" y="97"/>
                  </a:cubicBezTo>
                  <a:cubicBezTo>
                    <a:pt x="81" y="97"/>
                    <a:pt x="106" y="73"/>
                    <a:pt x="106" y="49"/>
                  </a:cubicBezTo>
                  <a:cubicBezTo>
                    <a:pt x="106" y="1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55"/>
            <p:cNvSpPr/>
            <p:nvPr/>
          </p:nvSpPr>
          <p:spPr>
            <a:xfrm>
              <a:off x="5287225" y="26796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0"/>
                  </a:moveTo>
                  <a:lnTo>
                    <a:pt x="0" y="9"/>
                  </a:lnTo>
                  <a:cubicBezTo>
                    <a:pt x="8" y="33"/>
                    <a:pt x="33" y="57"/>
                    <a:pt x="57" y="57"/>
                  </a:cubicBezTo>
                  <a:cubicBezTo>
                    <a:pt x="81" y="49"/>
                    <a:pt x="106" y="33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55"/>
            <p:cNvSpPr/>
            <p:nvPr/>
          </p:nvSpPr>
          <p:spPr>
            <a:xfrm>
              <a:off x="5295325" y="2679225"/>
              <a:ext cx="2450" cy="1225"/>
            </a:xfrm>
            <a:custGeom>
              <a:avLst/>
              <a:gdLst/>
              <a:ahLst/>
              <a:cxnLst/>
              <a:rect l="l" t="t" r="r" b="b"/>
              <a:pathLst>
                <a:path w="98" h="49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3"/>
                    <a:pt x="25" y="49"/>
                    <a:pt x="49" y="49"/>
                  </a:cubicBezTo>
                  <a:cubicBezTo>
                    <a:pt x="82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5"/>
            <p:cNvSpPr/>
            <p:nvPr/>
          </p:nvSpPr>
          <p:spPr>
            <a:xfrm>
              <a:off x="5291475" y="2682250"/>
              <a:ext cx="2675" cy="2475"/>
            </a:xfrm>
            <a:custGeom>
              <a:avLst/>
              <a:gdLst/>
              <a:ahLst/>
              <a:cxnLst/>
              <a:rect l="l" t="t" r="r" b="b"/>
              <a:pathLst>
                <a:path w="107" h="99" extrusionOk="0">
                  <a:moveTo>
                    <a:pt x="49" y="1"/>
                  </a:moveTo>
                  <a:cubicBezTo>
                    <a:pt x="25" y="1"/>
                    <a:pt x="1" y="25"/>
                    <a:pt x="1" y="50"/>
                  </a:cubicBezTo>
                  <a:cubicBezTo>
                    <a:pt x="1" y="82"/>
                    <a:pt x="25" y="98"/>
                    <a:pt x="57" y="98"/>
                  </a:cubicBezTo>
                  <a:cubicBezTo>
                    <a:pt x="82" y="98"/>
                    <a:pt x="106" y="74"/>
                    <a:pt x="106" y="50"/>
                  </a:cubicBezTo>
                  <a:cubicBezTo>
                    <a:pt x="98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55"/>
            <p:cNvSpPr/>
            <p:nvPr/>
          </p:nvSpPr>
          <p:spPr>
            <a:xfrm>
              <a:off x="5299575" y="2681850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0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1" y="82"/>
                    <a:pt x="25" y="98"/>
                    <a:pt x="58" y="98"/>
                  </a:cubicBezTo>
                  <a:cubicBezTo>
                    <a:pt x="82" y="98"/>
                    <a:pt x="106" y="74"/>
                    <a:pt x="98" y="49"/>
                  </a:cubicBez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55"/>
            <p:cNvSpPr/>
            <p:nvPr/>
          </p:nvSpPr>
          <p:spPr>
            <a:xfrm>
              <a:off x="5307700" y="268125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25" y="8"/>
                    <a:pt x="0" y="33"/>
                    <a:pt x="0" y="57"/>
                  </a:cubicBezTo>
                  <a:cubicBezTo>
                    <a:pt x="0" y="90"/>
                    <a:pt x="25" y="106"/>
                    <a:pt x="57" y="106"/>
                  </a:cubicBezTo>
                  <a:cubicBezTo>
                    <a:pt x="81" y="106"/>
                    <a:pt x="106" y="81"/>
                    <a:pt x="98" y="57"/>
                  </a:cubicBez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55"/>
            <p:cNvSpPr/>
            <p:nvPr/>
          </p:nvSpPr>
          <p:spPr>
            <a:xfrm>
              <a:off x="5303225" y="267860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106" y="1"/>
                  </a:moveTo>
                  <a:lnTo>
                    <a:pt x="1" y="9"/>
                  </a:lnTo>
                  <a:cubicBezTo>
                    <a:pt x="9" y="33"/>
                    <a:pt x="33" y="58"/>
                    <a:pt x="58" y="58"/>
                  </a:cubicBezTo>
                  <a:cubicBezTo>
                    <a:pt x="82" y="58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55"/>
            <p:cNvSpPr/>
            <p:nvPr/>
          </p:nvSpPr>
          <p:spPr>
            <a:xfrm>
              <a:off x="5303650" y="26857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1"/>
                  </a:moveTo>
                  <a:cubicBezTo>
                    <a:pt x="24" y="1"/>
                    <a:pt x="0" y="25"/>
                    <a:pt x="0" y="49"/>
                  </a:cubicBezTo>
                  <a:lnTo>
                    <a:pt x="0" y="57"/>
                  </a:lnTo>
                  <a:lnTo>
                    <a:pt x="106" y="49"/>
                  </a:lnTo>
                  <a:cubicBezTo>
                    <a:pt x="106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55"/>
            <p:cNvSpPr/>
            <p:nvPr/>
          </p:nvSpPr>
          <p:spPr>
            <a:xfrm>
              <a:off x="5295725" y="2686075"/>
              <a:ext cx="2475" cy="1275"/>
            </a:xfrm>
            <a:custGeom>
              <a:avLst/>
              <a:gdLst/>
              <a:ahLst/>
              <a:cxnLst/>
              <a:rect l="l" t="t" r="r" b="b"/>
              <a:pathLst>
                <a:path w="99" h="51" extrusionOk="0">
                  <a:moveTo>
                    <a:pt x="59" y="0"/>
                  </a:moveTo>
                  <a:cubicBezTo>
                    <a:pt x="56" y="0"/>
                    <a:pt x="53" y="1"/>
                    <a:pt x="50" y="2"/>
                  </a:cubicBezTo>
                  <a:cubicBezTo>
                    <a:pt x="25" y="2"/>
                    <a:pt x="1" y="26"/>
                    <a:pt x="1" y="51"/>
                  </a:cubicBezTo>
                  <a:lnTo>
                    <a:pt x="98" y="42"/>
                  </a:lnTo>
                  <a:cubicBezTo>
                    <a:pt x="98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55"/>
            <p:cNvSpPr/>
            <p:nvPr/>
          </p:nvSpPr>
          <p:spPr>
            <a:xfrm>
              <a:off x="5287625" y="2686325"/>
              <a:ext cx="2650" cy="1225"/>
            </a:xfrm>
            <a:custGeom>
              <a:avLst/>
              <a:gdLst/>
              <a:ahLst/>
              <a:cxnLst/>
              <a:rect l="l" t="t" r="r" b="b"/>
              <a:pathLst>
                <a:path w="106" h="49" extrusionOk="0">
                  <a:moveTo>
                    <a:pt x="49" y="0"/>
                  </a:moveTo>
                  <a:cubicBezTo>
                    <a:pt x="25" y="0"/>
                    <a:pt x="1" y="24"/>
                    <a:pt x="1" y="49"/>
                  </a:cubicBezTo>
                  <a:lnTo>
                    <a:pt x="106" y="49"/>
                  </a:lnTo>
                  <a:cubicBezTo>
                    <a:pt x="106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55"/>
            <p:cNvSpPr/>
            <p:nvPr/>
          </p:nvSpPr>
          <p:spPr>
            <a:xfrm>
              <a:off x="5282975" y="2675175"/>
              <a:ext cx="2450" cy="2275"/>
            </a:xfrm>
            <a:custGeom>
              <a:avLst/>
              <a:gdLst/>
              <a:ahLst/>
              <a:cxnLst/>
              <a:rect l="l" t="t" r="r" b="b"/>
              <a:pathLst>
                <a:path w="98" h="91" extrusionOk="0">
                  <a:moveTo>
                    <a:pt x="41" y="0"/>
                  </a:moveTo>
                  <a:cubicBezTo>
                    <a:pt x="16" y="0"/>
                    <a:pt x="0" y="24"/>
                    <a:pt x="0" y="49"/>
                  </a:cubicBezTo>
                  <a:cubicBezTo>
                    <a:pt x="0" y="70"/>
                    <a:pt x="18" y="91"/>
                    <a:pt x="39" y="91"/>
                  </a:cubicBezTo>
                  <a:cubicBezTo>
                    <a:pt x="42" y="91"/>
                    <a:pt x="46" y="90"/>
                    <a:pt x="49" y="89"/>
                  </a:cubicBezTo>
                  <a:cubicBezTo>
                    <a:pt x="81" y="89"/>
                    <a:pt x="97" y="65"/>
                    <a:pt x="97" y="41"/>
                  </a:cubicBezTo>
                  <a:cubicBezTo>
                    <a:pt x="97" y="16"/>
                    <a:pt x="7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5"/>
            <p:cNvSpPr/>
            <p:nvPr/>
          </p:nvSpPr>
          <p:spPr>
            <a:xfrm>
              <a:off x="5286625" y="26719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7" y="0"/>
                  </a:moveTo>
                  <a:lnTo>
                    <a:pt x="0" y="8"/>
                  </a:lnTo>
                  <a:cubicBezTo>
                    <a:pt x="0" y="41"/>
                    <a:pt x="24" y="57"/>
                    <a:pt x="57" y="57"/>
                  </a:cubicBezTo>
                  <a:cubicBezTo>
                    <a:pt x="81" y="49"/>
                    <a:pt x="105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5"/>
            <p:cNvSpPr/>
            <p:nvPr/>
          </p:nvSpPr>
          <p:spPr>
            <a:xfrm>
              <a:off x="5294525" y="26711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1"/>
                  </a:moveTo>
                  <a:lnTo>
                    <a:pt x="0" y="9"/>
                  </a:lnTo>
                  <a:cubicBezTo>
                    <a:pt x="8" y="41"/>
                    <a:pt x="33" y="58"/>
                    <a:pt x="57" y="58"/>
                  </a:cubicBezTo>
                  <a:cubicBezTo>
                    <a:pt x="89" y="50"/>
                    <a:pt x="106" y="25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55"/>
            <p:cNvSpPr/>
            <p:nvPr/>
          </p:nvSpPr>
          <p:spPr>
            <a:xfrm>
              <a:off x="5290875" y="267435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1"/>
                  </a:moveTo>
                  <a:cubicBezTo>
                    <a:pt x="25" y="1"/>
                    <a:pt x="0" y="25"/>
                    <a:pt x="8" y="57"/>
                  </a:cubicBezTo>
                  <a:cubicBezTo>
                    <a:pt x="8" y="82"/>
                    <a:pt x="33" y="98"/>
                    <a:pt x="57" y="98"/>
                  </a:cubicBezTo>
                  <a:cubicBezTo>
                    <a:pt x="90" y="98"/>
                    <a:pt x="106" y="74"/>
                    <a:pt x="106" y="49"/>
                  </a:cubicBezTo>
                  <a:cubicBezTo>
                    <a:pt x="106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55"/>
            <p:cNvSpPr/>
            <p:nvPr/>
          </p:nvSpPr>
          <p:spPr>
            <a:xfrm>
              <a:off x="5298975" y="2673550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49" y="0"/>
                  </a:moveTo>
                  <a:cubicBezTo>
                    <a:pt x="25" y="8"/>
                    <a:pt x="1" y="33"/>
                    <a:pt x="1" y="57"/>
                  </a:cubicBezTo>
                  <a:cubicBezTo>
                    <a:pt x="9" y="89"/>
                    <a:pt x="33" y="106"/>
                    <a:pt x="57" y="106"/>
                  </a:cubicBezTo>
                  <a:cubicBezTo>
                    <a:pt x="90" y="106"/>
                    <a:pt x="106" y="81"/>
                    <a:pt x="106" y="49"/>
                  </a:cubicBez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55"/>
            <p:cNvSpPr/>
            <p:nvPr/>
          </p:nvSpPr>
          <p:spPr>
            <a:xfrm>
              <a:off x="5307075" y="2672900"/>
              <a:ext cx="2675" cy="2700"/>
            </a:xfrm>
            <a:custGeom>
              <a:avLst/>
              <a:gdLst/>
              <a:ahLst/>
              <a:cxnLst/>
              <a:rect l="l" t="t" r="r" b="b"/>
              <a:pathLst>
                <a:path w="107" h="108" extrusionOk="0">
                  <a:moveTo>
                    <a:pt x="59" y="0"/>
                  </a:moveTo>
                  <a:cubicBezTo>
                    <a:pt x="56" y="0"/>
                    <a:pt x="53" y="1"/>
                    <a:pt x="50" y="2"/>
                  </a:cubicBezTo>
                  <a:cubicBezTo>
                    <a:pt x="25" y="2"/>
                    <a:pt x="1" y="26"/>
                    <a:pt x="1" y="59"/>
                  </a:cubicBezTo>
                  <a:cubicBezTo>
                    <a:pt x="9" y="83"/>
                    <a:pt x="33" y="107"/>
                    <a:pt x="58" y="107"/>
                  </a:cubicBezTo>
                  <a:cubicBezTo>
                    <a:pt x="82" y="99"/>
                    <a:pt x="106" y="75"/>
                    <a:pt x="106" y="51"/>
                  </a:cubicBezTo>
                  <a:cubicBezTo>
                    <a:pt x="99" y="22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5"/>
            <p:cNvSpPr/>
            <p:nvPr/>
          </p:nvSpPr>
          <p:spPr>
            <a:xfrm>
              <a:off x="5302625" y="26703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98" y="0"/>
                  </a:moveTo>
                  <a:lnTo>
                    <a:pt x="1" y="9"/>
                  </a:lnTo>
                  <a:cubicBezTo>
                    <a:pt x="1" y="41"/>
                    <a:pt x="25" y="57"/>
                    <a:pt x="57" y="57"/>
                  </a:cubicBezTo>
                  <a:cubicBezTo>
                    <a:pt x="82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5"/>
            <p:cNvSpPr/>
            <p:nvPr/>
          </p:nvSpPr>
          <p:spPr>
            <a:xfrm>
              <a:off x="5303225" y="267740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50" y="0"/>
                  </a:moveTo>
                  <a:cubicBezTo>
                    <a:pt x="25" y="0"/>
                    <a:pt x="1" y="25"/>
                    <a:pt x="1" y="57"/>
                  </a:cubicBezTo>
                  <a:lnTo>
                    <a:pt x="106" y="49"/>
                  </a:lnTo>
                  <a:cubicBezTo>
                    <a:pt x="98" y="25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55"/>
            <p:cNvSpPr/>
            <p:nvPr/>
          </p:nvSpPr>
          <p:spPr>
            <a:xfrm>
              <a:off x="5295325" y="26780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17" y="1"/>
                    <a:pt x="1" y="25"/>
                    <a:pt x="1" y="57"/>
                  </a:cubicBezTo>
                  <a:lnTo>
                    <a:pt x="98" y="49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55"/>
            <p:cNvSpPr/>
            <p:nvPr/>
          </p:nvSpPr>
          <p:spPr>
            <a:xfrm>
              <a:off x="5287225" y="267860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lnTo>
                    <a:pt x="106" y="41"/>
                  </a:ln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5"/>
            <p:cNvSpPr/>
            <p:nvPr/>
          </p:nvSpPr>
          <p:spPr>
            <a:xfrm>
              <a:off x="5281950" y="2667625"/>
              <a:ext cx="2875" cy="2325"/>
            </a:xfrm>
            <a:custGeom>
              <a:avLst/>
              <a:gdLst/>
              <a:ahLst/>
              <a:cxnLst/>
              <a:rect l="l" t="t" r="r" b="b"/>
              <a:pathLst>
                <a:path w="115" h="93" extrusionOk="0">
                  <a:moveTo>
                    <a:pt x="62" y="1"/>
                  </a:moveTo>
                  <a:cubicBezTo>
                    <a:pt x="58" y="1"/>
                    <a:pt x="54" y="1"/>
                    <a:pt x="49" y="2"/>
                  </a:cubicBezTo>
                  <a:cubicBezTo>
                    <a:pt x="25" y="2"/>
                    <a:pt x="1" y="26"/>
                    <a:pt x="9" y="51"/>
                  </a:cubicBezTo>
                  <a:cubicBezTo>
                    <a:pt x="9" y="72"/>
                    <a:pt x="27" y="93"/>
                    <a:pt x="53" y="93"/>
                  </a:cubicBezTo>
                  <a:cubicBezTo>
                    <a:pt x="57" y="93"/>
                    <a:pt x="61" y="92"/>
                    <a:pt x="65" y="91"/>
                  </a:cubicBezTo>
                  <a:cubicBezTo>
                    <a:pt x="90" y="91"/>
                    <a:pt x="114" y="67"/>
                    <a:pt x="106" y="43"/>
                  </a:cubicBezTo>
                  <a:cubicBezTo>
                    <a:pt x="106" y="22"/>
                    <a:pt x="88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5"/>
            <p:cNvSpPr/>
            <p:nvPr/>
          </p:nvSpPr>
          <p:spPr>
            <a:xfrm>
              <a:off x="5285600" y="26642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0"/>
                  </a:moveTo>
                  <a:lnTo>
                    <a:pt x="1" y="16"/>
                  </a:lnTo>
                  <a:cubicBezTo>
                    <a:pt x="9" y="41"/>
                    <a:pt x="33" y="57"/>
                    <a:pt x="57" y="57"/>
                  </a:cubicBezTo>
                  <a:cubicBezTo>
                    <a:pt x="90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55"/>
            <p:cNvSpPr/>
            <p:nvPr/>
          </p:nvSpPr>
          <p:spPr>
            <a:xfrm>
              <a:off x="5293700" y="2663000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98" y="1"/>
                  </a:moveTo>
                  <a:lnTo>
                    <a:pt x="1" y="17"/>
                  </a:lnTo>
                  <a:cubicBezTo>
                    <a:pt x="1" y="44"/>
                    <a:pt x="18" y="59"/>
                    <a:pt x="37" y="59"/>
                  </a:cubicBezTo>
                  <a:cubicBezTo>
                    <a:pt x="41" y="59"/>
                    <a:pt x="45" y="59"/>
                    <a:pt x="49" y="57"/>
                  </a:cubicBezTo>
                  <a:cubicBezTo>
                    <a:pt x="82" y="57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55"/>
            <p:cNvSpPr/>
            <p:nvPr/>
          </p:nvSpPr>
          <p:spPr>
            <a:xfrm>
              <a:off x="5290050" y="2666600"/>
              <a:ext cx="2675" cy="2350"/>
            </a:xfrm>
            <a:custGeom>
              <a:avLst/>
              <a:gdLst/>
              <a:ahLst/>
              <a:cxnLst/>
              <a:rect l="l" t="t" r="r" b="b"/>
              <a:pathLst>
                <a:path w="107" h="94" extrusionOk="0">
                  <a:moveTo>
                    <a:pt x="62" y="0"/>
                  </a:moveTo>
                  <a:cubicBezTo>
                    <a:pt x="58" y="0"/>
                    <a:pt x="54" y="1"/>
                    <a:pt x="50" y="3"/>
                  </a:cubicBezTo>
                  <a:cubicBezTo>
                    <a:pt x="17" y="3"/>
                    <a:pt x="1" y="27"/>
                    <a:pt x="9" y="51"/>
                  </a:cubicBezTo>
                  <a:cubicBezTo>
                    <a:pt x="9" y="78"/>
                    <a:pt x="26" y="94"/>
                    <a:pt x="45" y="94"/>
                  </a:cubicBezTo>
                  <a:cubicBezTo>
                    <a:pt x="49" y="94"/>
                    <a:pt x="53" y="93"/>
                    <a:pt x="58" y="92"/>
                  </a:cubicBezTo>
                  <a:cubicBezTo>
                    <a:pt x="90" y="92"/>
                    <a:pt x="106" y="67"/>
                    <a:pt x="106" y="43"/>
                  </a:cubicBezTo>
                  <a:cubicBezTo>
                    <a:pt x="100" y="16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55"/>
            <p:cNvSpPr/>
            <p:nvPr/>
          </p:nvSpPr>
          <p:spPr>
            <a:xfrm>
              <a:off x="5298175" y="2665425"/>
              <a:ext cx="2650" cy="2675"/>
            </a:xfrm>
            <a:custGeom>
              <a:avLst/>
              <a:gdLst/>
              <a:ahLst/>
              <a:cxnLst/>
              <a:rect l="l" t="t" r="r" b="b"/>
              <a:pathLst>
                <a:path w="106" h="107" extrusionOk="0">
                  <a:moveTo>
                    <a:pt x="41" y="1"/>
                  </a:moveTo>
                  <a:cubicBezTo>
                    <a:pt x="16" y="9"/>
                    <a:pt x="0" y="33"/>
                    <a:pt x="0" y="58"/>
                  </a:cubicBezTo>
                  <a:cubicBezTo>
                    <a:pt x="8" y="90"/>
                    <a:pt x="33" y="106"/>
                    <a:pt x="57" y="106"/>
                  </a:cubicBezTo>
                  <a:cubicBezTo>
                    <a:pt x="89" y="98"/>
                    <a:pt x="106" y="74"/>
                    <a:pt x="97" y="50"/>
                  </a:cubicBezTo>
                  <a:cubicBezTo>
                    <a:pt x="97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5"/>
            <p:cNvSpPr/>
            <p:nvPr/>
          </p:nvSpPr>
          <p:spPr>
            <a:xfrm>
              <a:off x="5306075" y="2664425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49" y="0"/>
                  </a:moveTo>
                  <a:cubicBezTo>
                    <a:pt x="25" y="0"/>
                    <a:pt x="0" y="33"/>
                    <a:pt x="9" y="57"/>
                  </a:cubicBezTo>
                  <a:cubicBezTo>
                    <a:pt x="9" y="90"/>
                    <a:pt x="33" y="106"/>
                    <a:pt x="65" y="106"/>
                  </a:cubicBezTo>
                  <a:cubicBezTo>
                    <a:pt x="90" y="98"/>
                    <a:pt x="114" y="73"/>
                    <a:pt x="106" y="49"/>
                  </a:cubicBezTo>
                  <a:cubicBezTo>
                    <a:pt x="106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55"/>
            <p:cNvSpPr/>
            <p:nvPr/>
          </p:nvSpPr>
          <p:spPr>
            <a:xfrm>
              <a:off x="5301625" y="2662000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97" y="0"/>
                  </a:moveTo>
                  <a:lnTo>
                    <a:pt x="0" y="8"/>
                  </a:lnTo>
                  <a:cubicBezTo>
                    <a:pt x="0" y="41"/>
                    <a:pt x="24" y="57"/>
                    <a:pt x="57" y="57"/>
                  </a:cubicBezTo>
                  <a:cubicBezTo>
                    <a:pt x="81" y="49"/>
                    <a:pt x="97" y="24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55"/>
            <p:cNvSpPr/>
            <p:nvPr/>
          </p:nvSpPr>
          <p:spPr>
            <a:xfrm>
              <a:off x="5302425" y="26690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1"/>
                  </a:moveTo>
                  <a:cubicBezTo>
                    <a:pt x="25" y="9"/>
                    <a:pt x="0" y="33"/>
                    <a:pt x="9" y="58"/>
                  </a:cubicBezTo>
                  <a:lnTo>
                    <a:pt x="106" y="49"/>
                  </a:ln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55"/>
            <p:cNvSpPr/>
            <p:nvPr/>
          </p:nvSpPr>
          <p:spPr>
            <a:xfrm>
              <a:off x="5294525" y="2670050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59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25" y="2"/>
                    <a:pt x="0" y="27"/>
                    <a:pt x="0" y="51"/>
                  </a:cubicBezTo>
                  <a:lnTo>
                    <a:pt x="106" y="43"/>
                  </a:lnTo>
                  <a:cubicBezTo>
                    <a:pt x="99" y="22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5"/>
            <p:cNvSpPr/>
            <p:nvPr/>
          </p:nvSpPr>
          <p:spPr>
            <a:xfrm>
              <a:off x="5286625" y="267090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16" y="1"/>
                    <a:pt x="0" y="25"/>
                    <a:pt x="0" y="49"/>
                  </a:cubicBezTo>
                  <a:lnTo>
                    <a:pt x="97" y="41"/>
                  </a:ln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5"/>
            <p:cNvSpPr/>
            <p:nvPr/>
          </p:nvSpPr>
          <p:spPr>
            <a:xfrm>
              <a:off x="5280950" y="266017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16" y="8"/>
                    <a:pt x="0" y="33"/>
                    <a:pt x="0" y="57"/>
                  </a:cubicBezTo>
                  <a:cubicBezTo>
                    <a:pt x="8" y="81"/>
                    <a:pt x="32" y="97"/>
                    <a:pt x="57" y="97"/>
                  </a:cubicBezTo>
                  <a:cubicBezTo>
                    <a:pt x="89" y="89"/>
                    <a:pt x="105" y="65"/>
                    <a:pt x="105" y="41"/>
                  </a:cubicBezTo>
                  <a:cubicBezTo>
                    <a:pt x="97" y="16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55"/>
            <p:cNvSpPr/>
            <p:nvPr/>
          </p:nvSpPr>
          <p:spPr>
            <a:xfrm>
              <a:off x="5284375" y="265672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98" y="0"/>
                  </a:moveTo>
                  <a:lnTo>
                    <a:pt x="1" y="16"/>
                  </a:lnTo>
                  <a:cubicBezTo>
                    <a:pt x="9" y="41"/>
                    <a:pt x="33" y="57"/>
                    <a:pt x="58" y="57"/>
                  </a:cubicBezTo>
                  <a:cubicBezTo>
                    <a:pt x="90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55"/>
            <p:cNvSpPr/>
            <p:nvPr/>
          </p:nvSpPr>
          <p:spPr>
            <a:xfrm>
              <a:off x="5292300" y="26551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7" y="0"/>
                  </a:moveTo>
                  <a:lnTo>
                    <a:pt x="0" y="17"/>
                  </a:lnTo>
                  <a:cubicBezTo>
                    <a:pt x="0" y="43"/>
                    <a:pt x="22" y="59"/>
                    <a:pt x="44" y="59"/>
                  </a:cubicBezTo>
                  <a:cubicBezTo>
                    <a:pt x="48" y="59"/>
                    <a:pt x="53" y="59"/>
                    <a:pt x="57" y="57"/>
                  </a:cubicBezTo>
                  <a:cubicBezTo>
                    <a:pt x="81" y="57"/>
                    <a:pt x="105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5"/>
            <p:cNvSpPr/>
            <p:nvPr/>
          </p:nvSpPr>
          <p:spPr>
            <a:xfrm>
              <a:off x="5288850" y="26587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49" y="0"/>
                  </a:moveTo>
                  <a:cubicBezTo>
                    <a:pt x="25" y="8"/>
                    <a:pt x="0" y="33"/>
                    <a:pt x="8" y="57"/>
                  </a:cubicBezTo>
                  <a:cubicBezTo>
                    <a:pt x="8" y="78"/>
                    <a:pt x="33" y="99"/>
                    <a:pt x="55" y="99"/>
                  </a:cubicBezTo>
                  <a:cubicBezTo>
                    <a:pt x="58" y="99"/>
                    <a:pt x="62" y="99"/>
                    <a:pt x="65" y="98"/>
                  </a:cubicBezTo>
                  <a:cubicBezTo>
                    <a:pt x="89" y="98"/>
                    <a:pt x="114" y="65"/>
                    <a:pt x="106" y="41"/>
                  </a:cubicBezTo>
                  <a:cubicBezTo>
                    <a:pt x="98" y="17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5"/>
            <p:cNvSpPr/>
            <p:nvPr/>
          </p:nvSpPr>
          <p:spPr>
            <a:xfrm>
              <a:off x="5296950" y="265732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1" y="1"/>
                  </a:moveTo>
                  <a:cubicBezTo>
                    <a:pt x="17" y="9"/>
                    <a:pt x="1" y="33"/>
                    <a:pt x="1" y="57"/>
                  </a:cubicBezTo>
                  <a:cubicBezTo>
                    <a:pt x="9" y="90"/>
                    <a:pt x="33" y="106"/>
                    <a:pt x="57" y="106"/>
                  </a:cubicBezTo>
                  <a:cubicBezTo>
                    <a:pt x="90" y="98"/>
                    <a:pt x="106" y="74"/>
                    <a:pt x="98" y="41"/>
                  </a:cubicBezTo>
                  <a:cubicBezTo>
                    <a:pt x="98" y="17"/>
                    <a:pt x="74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55"/>
            <p:cNvSpPr/>
            <p:nvPr/>
          </p:nvSpPr>
          <p:spPr>
            <a:xfrm>
              <a:off x="5304850" y="2655875"/>
              <a:ext cx="2675" cy="2725"/>
            </a:xfrm>
            <a:custGeom>
              <a:avLst/>
              <a:gdLst/>
              <a:ahLst/>
              <a:cxnLst/>
              <a:rect l="l" t="t" r="r" b="b"/>
              <a:pathLst>
                <a:path w="107" h="109" extrusionOk="0">
                  <a:moveTo>
                    <a:pt x="59" y="0"/>
                  </a:moveTo>
                  <a:cubicBezTo>
                    <a:pt x="56" y="0"/>
                    <a:pt x="53" y="1"/>
                    <a:pt x="49" y="2"/>
                  </a:cubicBezTo>
                  <a:cubicBezTo>
                    <a:pt x="17" y="10"/>
                    <a:pt x="1" y="34"/>
                    <a:pt x="9" y="67"/>
                  </a:cubicBezTo>
                  <a:cubicBezTo>
                    <a:pt x="9" y="88"/>
                    <a:pt x="27" y="109"/>
                    <a:pt x="53" y="109"/>
                  </a:cubicBezTo>
                  <a:cubicBezTo>
                    <a:pt x="57" y="109"/>
                    <a:pt x="61" y="108"/>
                    <a:pt x="66" y="107"/>
                  </a:cubicBezTo>
                  <a:cubicBezTo>
                    <a:pt x="90" y="99"/>
                    <a:pt x="106" y="75"/>
                    <a:pt x="106" y="42"/>
                  </a:cubicBezTo>
                  <a:cubicBezTo>
                    <a:pt x="99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55"/>
            <p:cNvSpPr/>
            <p:nvPr/>
          </p:nvSpPr>
          <p:spPr>
            <a:xfrm>
              <a:off x="5300200" y="2653475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98" y="1"/>
                  </a:moveTo>
                  <a:lnTo>
                    <a:pt x="0" y="25"/>
                  </a:lnTo>
                  <a:cubicBezTo>
                    <a:pt x="0" y="49"/>
                    <a:pt x="33" y="65"/>
                    <a:pt x="57" y="65"/>
                  </a:cubicBezTo>
                  <a:cubicBezTo>
                    <a:pt x="81" y="57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55"/>
            <p:cNvSpPr/>
            <p:nvPr/>
          </p:nvSpPr>
          <p:spPr>
            <a:xfrm>
              <a:off x="5301400" y="26607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50" y="0"/>
                  </a:moveTo>
                  <a:cubicBezTo>
                    <a:pt x="17" y="9"/>
                    <a:pt x="1" y="33"/>
                    <a:pt x="9" y="57"/>
                  </a:cubicBezTo>
                  <a:lnTo>
                    <a:pt x="106" y="49"/>
                  </a:lnTo>
                  <a:cubicBezTo>
                    <a:pt x="98" y="17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55"/>
            <p:cNvSpPr/>
            <p:nvPr/>
          </p:nvSpPr>
          <p:spPr>
            <a:xfrm>
              <a:off x="5293500" y="2662000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49" y="0"/>
                  </a:moveTo>
                  <a:cubicBezTo>
                    <a:pt x="17" y="8"/>
                    <a:pt x="1" y="33"/>
                    <a:pt x="9" y="57"/>
                  </a:cubicBezTo>
                  <a:lnTo>
                    <a:pt x="106" y="41"/>
                  </a:lnTo>
                  <a:cubicBezTo>
                    <a:pt x="98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55"/>
            <p:cNvSpPr/>
            <p:nvPr/>
          </p:nvSpPr>
          <p:spPr>
            <a:xfrm>
              <a:off x="5285600" y="26632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1"/>
                  </a:moveTo>
                  <a:cubicBezTo>
                    <a:pt x="17" y="9"/>
                    <a:pt x="1" y="33"/>
                    <a:pt x="1" y="57"/>
                  </a:cubicBezTo>
                  <a:lnTo>
                    <a:pt x="106" y="41"/>
                  </a:lnTo>
                  <a:cubicBezTo>
                    <a:pt x="98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5"/>
            <p:cNvSpPr/>
            <p:nvPr/>
          </p:nvSpPr>
          <p:spPr>
            <a:xfrm>
              <a:off x="5279525" y="2653025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57" y="0"/>
                  </a:moveTo>
                  <a:cubicBezTo>
                    <a:pt x="52" y="0"/>
                    <a:pt x="47" y="1"/>
                    <a:pt x="41" y="2"/>
                  </a:cubicBezTo>
                  <a:cubicBezTo>
                    <a:pt x="17" y="10"/>
                    <a:pt x="0" y="35"/>
                    <a:pt x="0" y="59"/>
                  </a:cubicBezTo>
                  <a:cubicBezTo>
                    <a:pt x="8" y="83"/>
                    <a:pt x="33" y="92"/>
                    <a:pt x="65" y="92"/>
                  </a:cubicBezTo>
                  <a:cubicBezTo>
                    <a:pt x="89" y="83"/>
                    <a:pt x="106" y="59"/>
                    <a:pt x="98" y="35"/>
                  </a:cubicBezTo>
                  <a:cubicBezTo>
                    <a:pt x="98" y="15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5"/>
            <p:cNvSpPr/>
            <p:nvPr/>
          </p:nvSpPr>
          <p:spPr>
            <a:xfrm>
              <a:off x="5282775" y="264922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97" y="0"/>
                  </a:moveTo>
                  <a:lnTo>
                    <a:pt x="0" y="25"/>
                  </a:lnTo>
                  <a:cubicBezTo>
                    <a:pt x="0" y="45"/>
                    <a:pt x="22" y="59"/>
                    <a:pt x="43" y="59"/>
                  </a:cubicBezTo>
                  <a:cubicBezTo>
                    <a:pt x="48" y="59"/>
                    <a:pt x="52" y="58"/>
                    <a:pt x="57" y="57"/>
                  </a:cubicBezTo>
                  <a:cubicBezTo>
                    <a:pt x="81" y="49"/>
                    <a:pt x="97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5"/>
            <p:cNvSpPr/>
            <p:nvPr/>
          </p:nvSpPr>
          <p:spPr>
            <a:xfrm>
              <a:off x="5290475" y="264720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97" y="0"/>
                  </a:moveTo>
                  <a:lnTo>
                    <a:pt x="0" y="25"/>
                  </a:lnTo>
                  <a:cubicBezTo>
                    <a:pt x="8" y="49"/>
                    <a:pt x="33" y="65"/>
                    <a:pt x="57" y="65"/>
                  </a:cubicBezTo>
                  <a:cubicBezTo>
                    <a:pt x="89" y="57"/>
                    <a:pt x="106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5"/>
            <p:cNvSpPr/>
            <p:nvPr/>
          </p:nvSpPr>
          <p:spPr>
            <a:xfrm>
              <a:off x="5287425" y="2651200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2"/>
                    <a:pt x="0" y="35"/>
                    <a:pt x="0" y="59"/>
                  </a:cubicBezTo>
                  <a:cubicBezTo>
                    <a:pt x="7" y="79"/>
                    <a:pt x="25" y="94"/>
                    <a:pt x="49" y="94"/>
                  </a:cubicBezTo>
                  <a:cubicBezTo>
                    <a:pt x="54" y="94"/>
                    <a:pt x="60" y="93"/>
                    <a:pt x="65" y="92"/>
                  </a:cubicBezTo>
                  <a:cubicBezTo>
                    <a:pt x="90" y="83"/>
                    <a:pt x="106" y="59"/>
                    <a:pt x="98" y="35"/>
                  </a:cubicBezTo>
                  <a:cubicBezTo>
                    <a:pt x="98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55"/>
            <p:cNvSpPr/>
            <p:nvPr/>
          </p:nvSpPr>
          <p:spPr>
            <a:xfrm>
              <a:off x="5295325" y="2649225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41" y="0"/>
                  </a:moveTo>
                  <a:cubicBezTo>
                    <a:pt x="17" y="8"/>
                    <a:pt x="1" y="33"/>
                    <a:pt x="1" y="65"/>
                  </a:cubicBezTo>
                  <a:cubicBezTo>
                    <a:pt x="9" y="89"/>
                    <a:pt x="33" y="106"/>
                    <a:pt x="66" y="106"/>
                  </a:cubicBezTo>
                  <a:cubicBezTo>
                    <a:pt x="90" y="98"/>
                    <a:pt x="106" y="73"/>
                    <a:pt x="98" y="41"/>
                  </a:cubicBezTo>
                  <a:cubicBezTo>
                    <a:pt x="98" y="17"/>
                    <a:pt x="6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55"/>
            <p:cNvSpPr/>
            <p:nvPr/>
          </p:nvSpPr>
          <p:spPr>
            <a:xfrm>
              <a:off x="5303225" y="2647350"/>
              <a:ext cx="2675" cy="2750"/>
            </a:xfrm>
            <a:custGeom>
              <a:avLst/>
              <a:gdLst/>
              <a:ahLst/>
              <a:cxnLst/>
              <a:rect l="l" t="t" r="r" b="b"/>
              <a:pathLst>
                <a:path w="107" h="110" extrusionOk="0">
                  <a:moveTo>
                    <a:pt x="52" y="1"/>
                  </a:moveTo>
                  <a:cubicBezTo>
                    <a:pt x="48" y="1"/>
                    <a:pt x="45" y="1"/>
                    <a:pt x="41" y="2"/>
                  </a:cubicBezTo>
                  <a:cubicBezTo>
                    <a:pt x="17" y="10"/>
                    <a:pt x="1" y="35"/>
                    <a:pt x="1" y="67"/>
                  </a:cubicBezTo>
                  <a:cubicBezTo>
                    <a:pt x="8" y="94"/>
                    <a:pt x="25" y="110"/>
                    <a:pt x="50" y="110"/>
                  </a:cubicBezTo>
                  <a:cubicBezTo>
                    <a:pt x="55" y="110"/>
                    <a:pt x="60" y="109"/>
                    <a:pt x="66" y="108"/>
                  </a:cubicBezTo>
                  <a:cubicBezTo>
                    <a:pt x="90" y="100"/>
                    <a:pt x="106" y="75"/>
                    <a:pt x="98" y="43"/>
                  </a:cubicBezTo>
                  <a:cubicBezTo>
                    <a:pt x="98" y="22"/>
                    <a:pt x="74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5"/>
            <p:cNvSpPr/>
            <p:nvPr/>
          </p:nvSpPr>
          <p:spPr>
            <a:xfrm>
              <a:off x="5298175" y="26451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7" y="0"/>
                  </a:moveTo>
                  <a:lnTo>
                    <a:pt x="0" y="24"/>
                  </a:lnTo>
                  <a:cubicBezTo>
                    <a:pt x="7" y="51"/>
                    <a:pt x="30" y="67"/>
                    <a:pt x="52" y="67"/>
                  </a:cubicBezTo>
                  <a:cubicBezTo>
                    <a:pt x="56" y="67"/>
                    <a:pt x="61" y="66"/>
                    <a:pt x="65" y="65"/>
                  </a:cubicBezTo>
                  <a:cubicBezTo>
                    <a:pt x="89" y="57"/>
                    <a:pt x="106" y="33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55"/>
            <p:cNvSpPr/>
            <p:nvPr/>
          </p:nvSpPr>
          <p:spPr>
            <a:xfrm>
              <a:off x="5300000" y="2652475"/>
              <a:ext cx="2650" cy="1625"/>
            </a:xfrm>
            <a:custGeom>
              <a:avLst/>
              <a:gdLst/>
              <a:ahLst/>
              <a:cxnLst/>
              <a:rect l="l" t="t" r="r" b="b"/>
              <a:pathLst>
                <a:path w="106" h="65" extrusionOk="0">
                  <a:moveTo>
                    <a:pt x="41" y="0"/>
                  </a:moveTo>
                  <a:cubicBezTo>
                    <a:pt x="16" y="8"/>
                    <a:pt x="0" y="32"/>
                    <a:pt x="8" y="65"/>
                  </a:cubicBezTo>
                  <a:lnTo>
                    <a:pt x="106" y="41"/>
                  </a:lnTo>
                  <a:cubicBezTo>
                    <a:pt x="97" y="16"/>
                    <a:pt x="73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55"/>
            <p:cNvSpPr/>
            <p:nvPr/>
          </p:nvSpPr>
          <p:spPr>
            <a:xfrm>
              <a:off x="5292075" y="265407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50" y="1"/>
                  </a:moveTo>
                  <a:cubicBezTo>
                    <a:pt x="17" y="9"/>
                    <a:pt x="1" y="33"/>
                    <a:pt x="9" y="58"/>
                  </a:cubicBezTo>
                  <a:lnTo>
                    <a:pt x="9" y="66"/>
                  </a:lnTo>
                  <a:lnTo>
                    <a:pt x="106" y="41"/>
                  </a:ln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55"/>
            <p:cNvSpPr/>
            <p:nvPr/>
          </p:nvSpPr>
          <p:spPr>
            <a:xfrm>
              <a:off x="5284175" y="265570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49" y="1"/>
                  </a:moveTo>
                  <a:cubicBezTo>
                    <a:pt x="17" y="9"/>
                    <a:pt x="1" y="33"/>
                    <a:pt x="9" y="57"/>
                  </a:cubicBezTo>
                  <a:lnTo>
                    <a:pt x="106" y="41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5"/>
            <p:cNvSpPr/>
            <p:nvPr/>
          </p:nvSpPr>
          <p:spPr>
            <a:xfrm>
              <a:off x="5277700" y="2645925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54" y="0"/>
                  </a:moveTo>
                  <a:cubicBezTo>
                    <a:pt x="49" y="0"/>
                    <a:pt x="45" y="1"/>
                    <a:pt x="41" y="3"/>
                  </a:cubicBezTo>
                  <a:cubicBezTo>
                    <a:pt x="8" y="11"/>
                    <a:pt x="0" y="35"/>
                    <a:pt x="0" y="59"/>
                  </a:cubicBezTo>
                  <a:cubicBezTo>
                    <a:pt x="8" y="84"/>
                    <a:pt x="41" y="92"/>
                    <a:pt x="65" y="92"/>
                  </a:cubicBezTo>
                  <a:cubicBezTo>
                    <a:pt x="90" y="84"/>
                    <a:pt x="106" y="59"/>
                    <a:pt x="98" y="35"/>
                  </a:cubicBezTo>
                  <a:cubicBezTo>
                    <a:pt x="91" y="15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5"/>
            <p:cNvSpPr/>
            <p:nvPr/>
          </p:nvSpPr>
          <p:spPr>
            <a:xfrm>
              <a:off x="5280525" y="2641925"/>
              <a:ext cx="2675" cy="1525"/>
            </a:xfrm>
            <a:custGeom>
              <a:avLst/>
              <a:gdLst/>
              <a:ahLst/>
              <a:cxnLst/>
              <a:rect l="l" t="t" r="r" b="b"/>
              <a:pathLst>
                <a:path w="107" h="61" extrusionOk="0">
                  <a:moveTo>
                    <a:pt x="98" y="0"/>
                  </a:moveTo>
                  <a:lnTo>
                    <a:pt x="1" y="33"/>
                  </a:lnTo>
                  <a:cubicBezTo>
                    <a:pt x="7" y="51"/>
                    <a:pt x="27" y="60"/>
                    <a:pt x="46" y="60"/>
                  </a:cubicBezTo>
                  <a:cubicBezTo>
                    <a:pt x="53" y="60"/>
                    <a:pt x="60" y="59"/>
                    <a:pt x="66" y="57"/>
                  </a:cubicBezTo>
                  <a:cubicBezTo>
                    <a:pt x="90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55"/>
            <p:cNvSpPr/>
            <p:nvPr/>
          </p:nvSpPr>
          <p:spPr>
            <a:xfrm>
              <a:off x="5288225" y="26395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8" y="0"/>
                  </a:moveTo>
                  <a:lnTo>
                    <a:pt x="1" y="33"/>
                  </a:lnTo>
                  <a:cubicBezTo>
                    <a:pt x="7" y="51"/>
                    <a:pt x="22" y="60"/>
                    <a:pt x="43" y="60"/>
                  </a:cubicBezTo>
                  <a:cubicBezTo>
                    <a:pt x="50" y="60"/>
                    <a:pt x="58" y="59"/>
                    <a:pt x="66" y="57"/>
                  </a:cubicBezTo>
                  <a:cubicBezTo>
                    <a:pt x="90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55"/>
            <p:cNvSpPr/>
            <p:nvPr/>
          </p:nvSpPr>
          <p:spPr>
            <a:xfrm>
              <a:off x="5285400" y="26435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4" y="0"/>
                  </a:moveTo>
                  <a:cubicBezTo>
                    <a:pt x="50" y="0"/>
                    <a:pt x="45" y="1"/>
                    <a:pt x="41" y="2"/>
                  </a:cubicBezTo>
                  <a:cubicBezTo>
                    <a:pt x="17" y="10"/>
                    <a:pt x="0" y="43"/>
                    <a:pt x="9" y="67"/>
                  </a:cubicBezTo>
                  <a:cubicBezTo>
                    <a:pt x="15" y="87"/>
                    <a:pt x="33" y="102"/>
                    <a:pt x="52" y="102"/>
                  </a:cubicBezTo>
                  <a:cubicBezTo>
                    <a:pt x="57" y="102"/>
                    <a:pt x="61" y="101"/>
                    <a:pt x="65" y="100"/>
                  </a:cubicBezTo>
                  <a:cubicBezTo>
                    <a:pt x="98" y="91"/>
                    <a:pt x="114" y="67"/>
                    <a:pt x="106" y="35"/>
                  </a:cubicBezTo>
                  <a:cubicBezTo>
                    <a:pt x="99" y="15"/>
                    <a:pt x="7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5"/>
            <p:cNvSpPr/>
            <p:nvPr/>
          </p:nvSpPr>
          <p:spPr>
            <a:xfrm>
              <a:off x="5293100" y="26412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7" y="1"/>
                  </a:moveTo>
                  <a:cubicBezTo>
                    <a:pt x="52" y="1"/>
                    <a:pt x="47" y="2"/>
                    <a:pt x="41" y="3"/>
                  </a:cubicBezTo>
                  <a:cubicBezTo>
                    <a:pt x="17" y="11"/>
                    <a:pt x="1" y="36"/>
                    <a:pt x="9" y="68"/>
                  </a:cubicBezTo>
                  <a:cubicBezTo>
                    <a:pt x="15" y="88"/>
                    <a:pt x="38" y="102"/>
                    <a:pt x="60" y="102"/>
                  </a:cubicBezTo>
                  <a:cubicBezTo>
                    <a:pt x="65" y="102"/>
                    <a:pt x="69" y="102"/>
                    <a:pt x="73" y="100"/>
                  </a:cubicBezTo>
                  <a:cubicBezTo>
                    <a:pt x="98" y="92"/>
                    <a:pt x="114" y="68"/>
                    <a:pt x="106" y="36"/>
                  </a:cubicBezTo>
                  <a:cubicBezTo>
                    <a:pt x="99" y="16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5"/>
            <p:cNvSpPr/>
            <p:nvPr/>
          </p:nvSpPr>
          <p:spPr>
            <a:xfrm>
              <a:off x="5301000" y="2638825"/>
              <a:ext cx="2875" cy="2775"/>
            </a:xfrm>
            <a:custGeom>
              <a:avLst/>
              <a:gdLst/>
              <a:ahLst/>
              <a:cxnLst/>
              <a:rect l="l" t="t" r="r" b="b"/>
              <a:pathLst>
                <a:path w="115" h="111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9" y="11"/>
                    <a:pt x="1" y="43"/>
                    <a:pt x="9" y="68"/>
                  </a:cubicBezTo>
                  <a:cubicBezTo>
                    <a:pt x="16" y="95"/>
                    <a:pt x="33" y="110"/>
                    <a:pt x="53" y="110"/>
                  </a:cubicBezTo>
                  <a:cubicBezTo>
                    <a:pt x="57" y="110"/>
                    <a:pt x="61" y="110"/>
                    <a:pt x="66" y="108"/>
                  </a:cubicBezTo>
                  <a:cubicBezTo>
                    <a:pt x="98" y="100"/>
                    <a:pt x="114" y="76"/>
                    <a:pt x="98" y="43"/>
                  </a:cubicBezTo>
                  <a:cubicBezTo>
                    <a:pt x="91" y="16"/>
                    <a:pt x="7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55"/>
            <p:cNvSpPr/>
            <p:nvPr/>
          </p:nvSpPr>
          <p:spPr>
            <a:xfrm>
              <a:off x="5295950" y="2636850"/>
              <a:ext cx="2650" cy="1900"/>
            </a:xfrm>
            <a:custGeom>
              <a:avLst/>
              <a:gdLst/>
              <a:ahLst/>
              <a:cxnLst/>
              <a:rect l="l" t="t" r="r" b="b"/>
              <a:pathLst>
                <a:path w="106" h="76" extrusionOk="0">
                  <a:moveTo>
                    <a:pt x="89" y="1"/>
                  </a:moveTo>
                  <a:lnTo>
                    <a:pt x="0" y="33"/>
                  </a:lnTo>
                  <a:cubicBezTo>
                    <a:pt x="7" y="60"/>
                    <a:pt x="25" y="76"/>
                    <a:pt x="44" y="76"/>
                  </a:cubicBezTo>
                  <a:cubicBezTo>
                    <a:pt x="48" y="76"/>
                    <a:pt x="53" y="75"/>
                    <a:pt x="57" y="74"/>
                  </a:cubicBezTo>
                  <a:cubicBezTo>
                    <a:pt x="89" y="57"/>
                    <a:pt x="105" y="33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55"/>
            <p:cNvSpPr/>
            <p:nvPr/>
          </p:nvSpPr>
          <p:spPr>
            <a:xfrm>
              <a:off x="5297975" y="26443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2" y="1"/>
                  </a:moveTo>
                  <a:cubicBezTo>
                    <a:pt x="57" y="1"/>
                    <a:pt x="53" y="1"/>
                    <a:pt x="49" y="3"/>
                  </a:cubicBezTo>
                  <a:cubicBezTo>
                    <a:pt x="16" y="3"/>
                    <a:pt x="0" y="35"/>
                    <a:pt x="8" y="59"/>
                  </a:cubicBezTo>
                  <a:lnTo>
                    <a:pt x="105" y="35"/>
                  </a:lnTo>
                  <a:cubicBezTo>
                    <a:pt x="99" y="15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5"/>
            <p:cNvSpPr/>
            <p:nvPr/>
          </p:nvSpPr>
          <p:spPr>
            <a:xfrm>
              <a:off x="5290275" y="26463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7" y="1"/>
                  </a:moveTo>
                  <a:cubicBezTo>
                    <a:pt x="52" y="1"/>
                    <a:pt x="46" y="1"/>
                    <a:pt x="41" y="3"/>
                  </a:cubicBezTo>
                  <a:cubicBezTo>
                    <a:pt x="16" y="11"/>
                    <a:pt x="0" y="35"/>
                    <a:pt x="8" y="60"/>
                  </a:cubicBezTo>
                  <a:lnTo>
                    <a:pt x="105" y="35"/>
                  </a:ln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5"/>
            <p:cNvSpPr/>
            <p:nvPr/>
          </p:nvSpPr>
          <p:spPr>
            <a:xfrm>
              <a:off x="5282550" y="26483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55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17" y="11"/>
                    <a:pt x="1" y="35"/>
                    <a:pt x="9" y="60"/>
                  </a:cubicBezTo>
                  <a:lnTo>
                    <a:pt x="106" y="35"/>
                  </a:lnTo>
                  <a:cubicBezTo>
                    <a:pt x="100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55"/>
            <p:cNvSpPr/>
            <p:nvPr/>
          </p:nvSpPr>
          <p:spPr>
            <a:xfrm>
              <a:off x="5275275" y="2639025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8" y="1"/>
                  </a:moveTo>
                  <a:cubicBezTo>
                    <a:pt x="52" y="1"/>
                    <a:pt x="47" y="1"/>
                    <a:pt x="41" y="3"/>
                  </a:cubicBezTo>
                  <a:cubicBezTo>
                    <a:pt x="16" y="19"/>
                    <a:pt x="0" y="43"/>
                    <a:pt x="8" y="68"/>
                  </a:cubicBezTo>
                  <a:cubicBezTo>
                    <a:pt x="15" y="81"/>
                    <a:pt x="38" y="94"/>
                    <a:pt x="59" y="94"/>
                  </a:cubicBezTo>
                  <a:cubicBezTo>
                    <a:pt x="64" y="94"/>
                    <a:pt x="69" y="94"/>
                    <a:pt x="73" y="92"/>
                  </a:cubicBezTo>
                  <a:cubicBezTo>
                    <a:pt x="97" y="84"/>
                    <a:pt x="114" y="52"/>
                    <a:pt x="105" y="27"/>
                  </a:cubicBezTo>
                  <a:cubicBezTo>
                    <a:pt x="99" y="14"/>
                    <a:pt x="81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55"/>
            <p:cNvSpPr/>
            <p:nvPr/>
          </p:nvSpPr>
          <p:spPr>
            <a:xfrm>
              <a:off x="5278100" y="263482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0" y="1"/>
                  </a:moveTo>
                  <a:lnTo>
                    <a:pt x="1" y="41"/>
                  </a:lnTo>
                  <a:cubicBezTo>
                    <a:pt x="7" y="59"/>
                    <a:pt x="26" y="69"/>
                    <a:pt x="46" y="69"/>
                  </a:cubicBezTo>
                  <a:cubicBezTo>
                    <a:pt x="53" y="69"/>
                    <a:pt x="59" y="68"/>
                    <a:pt x="65" y="66"/>
                  </a:cubicBezTo>
                  <a:cubicBezTo>
                    <a:pt x="90" y="49"/>
                    <a:pt x="106" y="25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55"/>
            <p:cNvSpPr/>
            <p:nvPr/>
          </p:nvSpPr>
          <p:spPr>
            <a:xfrm>
              <a:off x="5285600" y="26318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9"/>
                    <a:pt x="22" y="68"/>
                    <a:pt x="43" y="68"/>
                  </a:cubicBezTo>
                  <a:cubicBezTo>
                    <a:pt x="50" y="68"/>
                    <a:pt x="57" y="67"/>
                    <a:pt x="65" y="65"/>
                  </a:cubicBezTo>
                  <a:cubicBezTo>
                    <a:pt x="90" y="57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55"/>
            <p:cNvSpPr/>
            <p:nvPr/>
          </p:nvSpPr>
          <p:spPr>
            <a:xfrm>
              <a:off x="5282975" y="263620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16" y="11"/>
                    <a:pt x="0" y="43"/>
                    <a:pt x="8" y="67"/>
                  </a:cubicBezTo>
                  <a:cubicBezTo>
                    <a:pt x="14" y="86"/>
                    <a:pt x="34" y="95"/>
                    <a:pt x="54" y="95"/>
                  </a:cubicBezTo>
                  <a:cubicBezTo>
                    <a:pt x="60" y="95"/>
                    <a:pt x="67" y="94"/>
                    <a:pt x="73" y="92"/>
                  </a:cubicBezTo>
                  <a:cubicBezTo>
                    <a:pt x="97" y="83"/>
                    <a:pt x="114" y="59"/>
                    <a:pt x="106" y="35"/>
                  </a:cubicBezTo>
                  <a:cubicBezTo>
                    <a:pt x="92" y="15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5"/>
            <p:cNvSpPr/>
            <p:nvPr/>
          </p:nvSpPr>
          <p:spPr>
            <a:xfrm>
              <a:off x="5290475" y="26333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4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6" y="11"/>
                    <a:pt x="0" y="43"/>
                    <a:pt x="16" y="68"/>
                  </a:cubicBezTo>
                  <a:cubicBezTo>
                    <a:pt x="23" y="88"/>
                    <a:pt x="41" y="102"/>
                    <a:pt x="60" y="102"/>
                  </a:cubicBezTo>
                  <a:cubicBezTo>
                    <a:pt x="64" y="102"/>
                    <a:pt x="69" y="102"/>
                    <a:pt x="73" y="100"/>
                  </a:cubicBezTo>
                  <a:cubicBezTo>
                    <a:pt x="106" y="92"/>
                    <a:pt x="114" y="60"/>
                    <a:pt x="106" y="35"/>
                  </a:cubicBezTo>
                  <a:cubicBezTo>
                    <a:pt x="99" y="15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55"/>
            <p:cNvSpPr/>
            <p:nvPr/>
          </p:nvSpPr>
          <p:spPr>
            <a:xfrm>
              <a:off x="5298175" y="2630525"/>
              <a:ext cx="2850" cy="2750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54" y="0"/>
                  </a:moveTo>
                  <a:cubicBezTo>
                    <a:pt x="49" y="0"/>
                    <a:pt x="45" y="1"/>
                    <a:pt x="41" y="2"/>
                  </a:cubicBezTo>
                  <a:cubicBezTo>
                    <a:pt x="8" y="10"/>
                    <a:pt x="0" y="43"/>
                    <a:pt x="8" y="67"/>
                  </a:cubicBezTo>
                  <a:cubicBezTo>
                    <a:pt x="15" y="94"/>
                    <a:pt x="38" y="110"/>
                    <a:pt x="60" y="110"/>
                  </a:cubicBezTo>
                  <a:cubicBezTo>
                    <a:pt x="65" y="110"/>
                    <a:pt x="69" y="109"/>
                    <a:pt x="73" y="108"/>
                  </a:cubicBezTo>
                  <a:cubicBezTo>
                    <a:pt x="97" y="92"/>
                    <a:pt x="114" y="67"/>
                    <a:pt x="106" y="35"/>
                  </a:cubicBezTo>
                  <a:cubicBezTo>
                    <a:pt x="92" y="15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55"/>
            <p:cNvSpPr/>
            <p:nvPr/>
          </p:nvSpPr>
          <p:spPr>
            <a:xfrm>
              <a:off x="5292900" y="262875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98" y="0"/>
                  </a:moveTo>
                  <a:lnTo>
                    <a:pt x="0" y="41"/>
                  </a:lnTo>
                  <a:cubicBezTo>
                    <a:pt x="12" y="58"/>
                    <a:pt x="28" y="72"/>
                    <a:pt x="45" y="72"/>
                  </a:cubicBezTo>
                  <a:cubicBezTo>
                    <a:pt x="52" y="72"/>
                    <a:pt x="58" y="70"/>
                    <a:pt x="65" y="65"/>
                  </a:cubicBezTo>
                  <a:cubicBezTo>
                    <a:pt x="98" y="57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55"/>
            <p:cNvSpPr/>
            <p:nvPr/>
          </p:nvSpPr>
          <p:spPr>
            <a:xfrm>
              <a:off x="5295725" y="2636000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54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9" y="10"/>
                    <a:pt x="1" y="43"/>
                    <a:pt x="9" y="67"/>
                  </a:cubicBezTo>
                  <a:lnTo>
                    <a:pt x="98" y="35"/>
                  </a:lnTo>
                  <a:cubicBezTo>
                    <a:pt x="92" y="15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5"/>
            <p:cNvSpPr/>
            <p:nvPr/>
          </p:nvSpPr>
          <p:spPr>
            <a:xfrm>
              <a:off x="5288025" y="26386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7" y="12"/>
                    <a:pt x="1" y="36"/>
                    <a:pt x="9" y="69"/>
                  </a:cubicBezTo>
                  <a:lnTo>
                    <a:pt x="106" y="36"/>
                  </a:lnTo>
                  <a:cubicBezTo>
                    <a:pt x="100" y="11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55"/>
            <p:cNvSpPr/>
            <p:nvPr/>
          </p:nvSpPr>
          <p:spPr>
            <a:xfrm>
              <a:off x="5280525" y="2641150"/>
              <a:ext cx="2475" cy="1600"/>
            </a:xfrm>
            <a:custGeom>
              <a:avLst/>
              <a:gdLst/>
              <a:ahLst/>
              <a:cxnLst/>
              <a:rect l="l" t="t" r="r" b="b"/>
              <a:pathLst>
                <a:path w="99" h="64" extrusionOk="0">
                  <a:moveTo>
                    <a:pt x="61" y="1"/>
                  </a:moveTo>
                  <a:cubicBezTo>
                    <a:pt x="55" y="1"/>
                    <a:pt x="48" y="3"/>
                    <a:pt x="41" y="7"/>
                  </a:cubicBezTo>
                  <a:cubicBezTo>
                    <a:pt x="9" y="15"/>
                    <a:pt x="1" y="40"/>
                    <a:pt x="1" y="64"/>
                  </a:cubicBezTo>
                  <a:lnTo>
                    <a:pt x="98" y="31"/>
                  </a:lnTo>
                  <a:cubicBezTo>
                    <a:pt x="92" y="14"/>
                    <a:pt x="7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55"/>
            <p:cNvSpPr/>
            <p:nvPr/>
          </p:nvSpPr>
          <p:spPr>
            <a:xfrm>
              <a:off x="5272625" y="2632525"/>
              <a:ext cx="2875" cy="2200"/>
            </a:xfrm>
            <a:custGeom>
              <a:avLst/>
              <a:gdLst/>
              <a:ahLst/>
              <a:cxnLst/>
              <a:rect l="l" t="t" r="r" b="b"/>
              <a:pathLst>
                <a:path w="115" h="88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20"/>
                    <a:pt x="1" y="44"/>
                    <a:pt x="17" y="68"/>
                  </a:cubicBezTo>
                  <a:cubicBezTo>
                    <a:pt x="23" y="80"/>
                    <a:pt x="37" y="88"/>
                    <a:pt x="54" y="88"/>
                  </a:cubicBezTo>
                  <a:cubicBezTo>
                    <a:pt x="61" y="88"/>
                    <a:pt x="67" y="87"/>
                    <a:pt x="74" y="85"/>
                  </a:cubicBezTo>
                  <a:cubicBezTo>
                    <a:pt x="98" y="76"/>
                    <a:pt x="114" y="44"/>
                    <a:pt x="106" y="28"/>
                  </a:cubicBezTo>
                  <a:cubicBezTo>
                    <a:pt x="100" y="10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55"/>
            <p:cNvSpPr/>
            <p:nvPr/>
          </p:nvSpPr>
          <p:spPr>
            <a:xfrm>
              <a:off x="5275050" y="2628150"/>
              <a:ext cx="2475" cy="1650"/>
            </a:xfrm>
            <a:custGeom>
              <a:avLst/>
              <a:gdLst/>
              <a:ahLst/>
              <a:cxnLst/>
              <a:rect l="l" t="t" r="r" b="b"/>
              <a:pathLst>
                <a:path w="99" h="66" extrusionOk="0">
                  <a:moveTo>
                    <a:pt x="90" y="0"/>
                  </a:moveTo>
                  <a:lnTo>
                    <a:pt x="1" y="41"/>
                  </a:lnTo>
                  <a:cubicBezTo>
                    <a:pt x="6" y="56"/>
                    <a:pt x="22" y="65"/>
                    <a:pt x="38" y="65"/>
                  </a:cubicBezTo>
                  <a:cubicBezTo>
                    <a:pt x="48" y="65"/>
                    <a:pt x="57" y="63"/>
                    <a:pt x="66" y="57"/>
                  </a:cubicBezTo>
                  <a:cubicBezTo>
                    <a:pt x="90" y="49"/>
                    <a:pt x="98" y="16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55"/>
            <p:cNvSpPr/>
            <p:nvPr/>
          </p:nvSpPr>
          <p:spPr>
            <a:xfrm>
              <a:off x="5282150" y="26245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90" y="0"/>
                  </a:moveTo>
                  <a:lnTo>
                    <a:pt x="1" y="41"/>
                  </a:lnTo>
                  <a:cubicBezTo>
                    <a:pt x="13" y="59"/>
                    <a:pt x="30" y="68"/>
                    <a:pt x="47" y="68"/>
                  </a:cubicBezTo>
                  <a:cubicBezTo>
                    <a:pt x="53" y="68"/>
                    <a:pt x="59" y="67"/>
                    <a:pt x="66" y="65"/>
                  </a:cubicBezTo>
                  <a:cubicBezTo>
                    <a:pt x="90" y="49"/>
                    <a:pt x="106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5"/>
            <p:cNvSpPr/>
            <p:nvPr/>
          </p:nvSpPr>
          <p:spPr>
            <a:xfrm>
              <a:off x="5280125" y="2629075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68"/>
                  </a:cubicBezTo>
                  <a:cubicBezTo>
                    <a:pt x="15" y="87"/>
                    <a:pt x="35" y="96"/>
                    <a:pt x="54" y="96"/>
                  </a:cubicBezTo>
                  <a:cubicBezTo>
                    <a:pt x="61" y="96"/>
                    <a:pt x="68" y="95"/>
                    <a:pt x="74" y="93"/>
                  </a:cubicBezTo>
                  <a:cubicBezTo>
                    <a:pt x="98" y="77"/>
                    <a:pt x="106" y="52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55"/>
            <p:cNvSpPr/>
            <p:nvPr/>
          </p:nvSpPr>
          <p:spPr>
            <a:xfrm>
              <a:off x="5287425" y="2625625"/>
              <a:ext cx="2850" cy="2625"/>
            </a:xfrm>
            <a:custGeom>
              <a:avLst/>
              <a:gdLst/>
              <a:ahLst/>
              <a:cxnLst/>
              <a:rect l="l" t="t" r="r" b="b"/>
              <a:pathLst>
                <a:path w="114" h="105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0" y="44"/>
                    <a:pt x="9" y="69"/>
                  </a:cubicBezTo>
                  <a:cubicBezTo>
                    <a:pt x="21" y="93"/>
                    <a:pt x="38" y="104"/>
                    <a:pt x="56" y="104"/>
                  </a:cubicBezTo>
                  <a:cubicBezTo>
                    <a:pt x="62" y="104"/>
                    <a:pt x="68" y="103"/>
                    <a:pt x="73" y="101"/>
                  </a:cubicBezTo>
                  <a:cubicBezTo>
                    <a:pt x="98" y="85"/>
                    <a:pt x="114" y="61"/>
                    <a:pt x="98" y="28"/>
                  </a:cubicBez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55"/>
            <p:cNvSpPr/>
            <p:nvPr/>
          </p:nvSpPr>
          <p:spPr>
            <a:xfrm>
              <a:off x="5294725" y="2622200"/>
              <a:ext cx="2850" cy="2775"/>
            </a:xfrm>
            <a:custGeom>
              <a:avLst/>
              <a:gdLst/>
              <a:ahLst/>
              <a:cxnLst/>
              <a:rect l="l" t="t" r="r" b="b"/>
              <a:pathLst>
                <a:path w="114" h="111" extrusionOk="0">
                  <a:moveTo>
                    <a:pt x="51" y="0"/>
                  </a:moveTo>
                  <a:cubicBezTo>
                    <a:pt x="45" y="0"/>
                    <a:pt x="39" y="1"/>
                    <a:pt x="33" y="3"/>
                  </a:cubicBezTo>
                  <a:cubicBezTo>
                    <a:pt x="8" y="11"/>
                    <a:pt x="0" y="44"/>
                    <a:pt x="17" y="76"/>
                  </a:cubicBezTo>
                  <a:cubicBezTo>
                    <a:pt x="23" y="96"/>
                    <a:pt x="46" y="110"/>
                    <a:pt x="68" y="110"/>
                  </a:cubicBezTo>
                  <a:cubicBezTo>
                    <a:pt x="73" y="110"/>
                    <a:pt x="77" y="110"/>
                    <a:pt x="81" y="108"/>
                  </a:cubicBezTo>
                  <a:cubicBezTo>
                    <a:pt x="106" y="92"/>
                    <a:pt x="114" y="60"/>
                    <a:pt x="106" y="35"/>
                  </a:cubicBezTo>
                  <a:cubicBezTo>
                    <a:pt x="93" y="11"/>
                    <a:pt x="72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5"/>
            <p:cNvSpPr/>
            <p:nvPr/>
          </p:nvSpPr>
          <p:spPr>
            <a:xfrm>
              <a:off x="5289250" y="262085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90" y="0"/>
                  </a:moveTo>
                  <a:lnTo>
                    <a:pt x="0" y="41"/>
                  </a:lnTo>
                  <a:cubicBezTo>
                    <a:pt x="12" y="58"/>
                    <a:pt x="32" y="72"/>
                    <a:pt x="52" y="72"/>
                  </a:cubicBezTo>
                  <a:cubicBezTo>
                    <a:pt x="59" y="72"/>
                    <a:pt x="67" y="70"/>
                    <a:pt x="73" y="65"/>
                  </a:cubicBezTo>
                  <a:cubicBezTo>
                    <a:pt x="98" y="57"/>
                    <a:pt x="106" y="25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55"/>
            <p:cNvSpPr/>
            <p:nvPr/>
          </p:nvSpPr>
          <p:spPr>
            <a:xfrm>
              <a:off x="5292700" y="2627875"/>
              <a:ext cx="2650" cy="1900"/>
            </a:xfrm>
            <a:custGeom>
              <a:avLst/>
              <a:gdLst/>
              <a:ahLst/>
              <a:cxnLst/>
              <a:rect l="l" t="t" r="r" b="b"/>
              <a:pathLst>
                <a:path w="106" h="76" extrusionOk="0">
                  <a:moveTo>
                    <a:pt x="46" y="1"/>
                  </a:moveTo>
                  <a:cubicBezTo>
                    <a:pt x="42" y="1"/>
                    <a:pt x="37" y="2"/>
                    <a:pt x="33" y="3"/>
                  </a:cubicBezTo>
                  <a:cubicBezTo>
                    <a:pt x="8" y="19"/>
                    <a:pt x="0" y="44"/>
                    <a:pt x="8" y="76"/>
                  </a:cubicBezTo>
                  <a:lnTo>
                    <a:pt x="106" y="35"/>
                  </a:lnTo>
                  <a:cubicBezTo>
                    <a:pt x="92" y="15"/>
                    <a:pt x="6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55"/>
            <p:cNvSpPr/>
            <p:nvPr/>
          </p:nvSpPr>
          <p:spPr>
            <a:xfrm>
              <a:off x="5285200" y="2631025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62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0" y="47"/>
                    <a:pt x="17" y="72"/>
                  </a:cubicBezTo>
                  <a:lnTo>
                    <a:pt x="106" y="31"/>
                  </a:lnTo>
                  <a:cubicBezTo>
                    <a:pt x="100" y="13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5277900" y="2634150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56" y="0"/>
                  </a:moveTo>
                  <a:cubicBezTo>
                    <a:pt x="49" y="0"/>
                    <a:pt x="41" y="1"/>
                    <a:pt x="33" y="3"/>
                  </a:cubicBezTo>
                  <a:cubicBezTo>
                    <a:pt x="9" y="20"/>
                    <a:pt x="0" y="44"/>
                    <a:pt x="9" y="68"/>
                  </a:cubicBezTo>
                  <a:lnTo>
                    <a:pt x="98" y="28"/>
                  </a:lnTo>
                  <a:cubicBezTo>
                    <a:pt x="92" y="9"/>
                    <a:pt x="76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5269600" y="2626300"/>
              <a:ext cx="2650" cy="2300"/>
            </a:xfrm>
            <a:custGeom>
              <a:avLst/>
              <a:gdLst/>
              <a:ahLst/>
              <a:cxnLst/>
              <a:rect l="l" t="t" r="r" b="b"/>
              <a:pathLst>
                <a:path w="106" h="92" extrusionOk="0">
                  <a:moveTo>
                    <a:pt x="58" y="1"/>
                  </a:moveTo>
                  <a:cubicBezTo>
                    <a:pt x="50" y="1"/>
                    <a:pt x="41" y="3"/>
                    <a:pt x="32" y="9"/>
                  </a:cubicBezTo>
                  <a:cubicBezTo>
                    <a:pt x="8" y="25"/>
                    <a:pt x="0" y="50"/>
                    <a:pt x="8" y="74"/>
                  </a:cubicBezTo>
                  <a:cubicBezTo>
                    <a:pt x="13" y="84"/>
                    <a:pt x="27" y="91"/>
                    <a:pt x="43" y="91"/>
                  </a:cubicBezTo>
                  <a:cubicBezTo>
                    <a:pt x="53" y="91"/>
                    <a:pt x="64" y="88"/>
                    <a:pt x="73" y="82"/>
                  </a:cubicBezTo>
                  <a:cubicBezTo>
                    <a:pt x="97" y="74"/>
                    <a:pt x="105" y="42"/>
                    <a:pt x="97" y="25"/>
                  </a:cubicBezTo>
                  <a:cubicBezTo>
                    <a:pt x="87" y="10"/>
                    <a:pt x="7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5271625" y="26216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1" y="1"/>
                  </a:moveTo>
                  <a:lnTo>
                    <a:pt x="0" y="49"/>
                  </a:lnTo>
                  <a:cubicBezTo>
                    <a:pt x="5" y="65"/>
                    <a:pt x="21" y="74"/>
                    <a:pt x="37" y="74"/>
                  </a:cubicBezTo>
                  <a:cubicBezTo>
                    <a:pt x="47" y="74"/>
                    <a:pt x="56" y="71"/>
                    <a:pt x="65" y="66"/>
                  </a:cubicBezTo>
                  <a:cubicBezTo>
                    <a:pt x="89" y="49"/>
                    <a:pt x="97" y="1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5"/>
            <p:cNvSpPr/>
            <p:nvPr/>
          </p:nvSpPr>
          <p:spPr>
            <a:xfrm>
              <a:off x="5278300" y="26174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2" y="0"/>
                  </a:moveTo>
                  <a:lnTo>
                    <a:pt x="1" y="49"/>
                  </a:lnTo>
                  <a:cubicBezTo>
                    <a:pt x="11" y="65"/>
                    <a:pt x="25" y="74"/>
                    <a:pt x="40" y="74"/>
                  </a:cubicBezTo>
                  <a:cubicBezTo>
                    <a:pt x="48" y="74"/>
                    <a:pt x="57" y="71"/>
                    <a:pt x="66" y="65"/>
                  </a:cubicBezTo>
                  <a:cubicBezTo>
                    <a:pt x="90" y="49"/>
                    <a:pt x="98" y="25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5"/>
            <p:cNvSpPr/>
            <p:nvPr/>
          </p:nvSpPr>
          <p:spPr>
            <a:xfrm>
              <a:off x="5276475" y="26222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1"/>
                  </a:moveTo>
                  <a:cubicBezTo>
                    <a:pt x="51" y="1"/>
                    <a:pt x="42" y="3"/>
                    <a:pt x="33" y="9"/>
                  </a:cubicBezTo>
                  <a:cubicBezTo>
                    <a:pt x="9" y="25"/>
                    <a:pt x="1" y="50"/>
                    <a:pt x="17" y="74"/>
                  </a:cubicBezTo>
                  <a:cubicBezTo>
                    <a:pt x="22" y="90"/>
                    <a:pt x="38" y="99"/>
                    <a:pt x="54" y="99"/>
                  </a:cubicBezTo>
                  <a:cubicBezTo>
                    <a:pt x="64" y="99"/>
                    <a:pt x="73" y="96"/>
                    <a:pt x="82" y="90"/>
                  </a:cubicBezTo>
                  <a:cubicBezTo>
                    <a:pt x="106" y="74"/>
                    <a:pt x="114" y="50"/>
                    <a:pt x="98" y="25"/>
                  </a:cubicBezTo>
                  <a:cubicBezTo>
                    <a:pt x="93" y="10"/>
                    <a:pt x="77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5"/>
            <p:cNvSpPr/>
            <p:nvPr/>
          </p:nvSpPr>
          <p:spPr>
            <a:xfrm>
              <a:off x="5283575" y="26182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8" y="0"/>
                  </a:moveTo>
                  <a:cubicBezTo>
                    <a:pt x="50" y="0"/>
                    <a:pt x="41" y="3"/>
                    <a:pt x="33" y="9"/>
                  </a:cubicBezTo>
                  <a:cubicBezTo>
                    <a:pt x="9" y="17"/>
                    <a:pt x="0" y="49"/>
                    <a:pt x="9" y="74"/>
                  </a:cubicBezTo>
                  <a:cubicBezTo>
                    <a:pt x="21" y="92"/>
                    <a:pt x="42" y="101"/>
                    <a:pt x="62" y="101"/>
                  </a:cubicBezTo>
                  <a:cubicBezTo>
                    <a:pt x="69" y="101"/>
                    <a:pt x="75" y="100"/>
                    <a:pt x="82" y="98"/>
                  </a:cubicBezTo>
                  <a:cubicBezTo>
                    <a:pt x="106" y="82"/>
                    <a:pt x="114" y="49"/>
                    <a:pt x="98" y="25"/>
                  </a:cubicBezTo>
                  <a:cubicBezTo>
                    <a:pt x="87" y="9"/>
                    <a:pt x="7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55"/>
            <p:cNvSpPr/>
            <p:nvPr/>
          </p:nvSpPr>
          <p:spPr>
            <a:xfrm>
              <a:off x="5290475" y="2614000"/>
              <a:ext cx="3050" cy="2825"/>
            </a:xfrm>
            <a:custGeom>
              <a:avLst/>
              <a:gdLst/>
              <a:ahLst/>
              <a:cxnLst/>
              <a:rect l="l" t="t" r="r" b="b"/>
              <a:pathLst>
                <a:path w="122" h="113" extrusionOk="0">
                  <a:moveTo>
                    <a:pt x="54" y="0"/>
                  </a:moveTo>
                  <a:cubicBezTo>
                    <a:pt x="47" y="0"/>
                    <a:pt x="39" y="2"/>
                    <a:pt x="33" y="7"/>
                  </a:cubicBezTo>
                  <a:cubicBezTo>
                    <a:pt x="8" y="23"/>
                    <a:pt x="0" y="55"/>
                    <a:pt x="16" y="80"/>
                  </a:cubicBezTo>
                  <a:cubicBezTo>
                    <a:pt x="27" y="101"/>
                    <a:pt x="45" y="112"/>
                    <a:pt x="63" y="112"/>
                  </a:cubicBezTo>
                  <a:cubicBezTo>
                    <a:pt x="72" y="112"/>
                    <a:pt x="81" y="109"/>
                    <a:pt x="89" y="104"/>
                  </a:cubicBezTo>
                  <a:cubicBezTo>
                    <a:pt x="114" y="96"/>
                    <a:pt x="122" y="63"/>
                    <a:pt x="106" y="31"/>
                  </a:cubicBezTo>
                  <a:cubicBezTo>
                    <a:pt x="94" y="13"/>
                    <a:pt x="7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55"/>
            <p:cNvSpPr/>
            <p:nvPr/>
          </p:nvSpPr>
          <p:spPr>
            <a:xfrm>
              <a:off x="5285000" y="2612950"/>
              <a:ext cx="2650" cy="2050"/>
            </a:xfrm>
            <a:custGeom>
              <a:avLst/>
              <a:gdLst/>
              <a:ahLst/>
              <a:cxnLst/>
              <a:rect l="l" t="t" r="r" b="b"/>
              <a:pathLst>
                <a:path w="106" h="82" extrusionOk="0">
                  <a:moveTo>
                    <a:pt x="89" y="0"/>
                  </a:moveTo>
                  <a:lnTo>
                    <a:pt x="0" y="57"/>
                  </a:lnTo>
                  <a:cubicBezTo>
                    <a:pt x="11" y="72"/>
                    <a:pt x="28" y="81"/>
                    <a:pt x="45" y="81"/>
                  </a:cubicBezTo>
                  <a:cubicBezTo>
                    <a:pt x="55" y="81"/>
                    <a:pt x="65" y="79"/>
                    <a:pt x="73" y="73"/>
                  </a:cubicBezTo>
                  <a:cubicBezTo>
                    <a:pt x="97" y="65"/>
                    <a:pt x="106" y="32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55"/>
            <p:cNvSpPr/>
            <p:nvPr/>
          </p:nvSpPr>
          <p:spPr>
            <a:xfrm>
              <a:off x="5289050" y="26200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59" y="1"/>
                  </a:moveTo>
                  <a:cubicBezTo>
                    <a:pt x="50" y="1"/>
                    <a:pt x="41" y="3"/>
                    <a:pt x="33" y="9"/>
                  </a:cubicBezTo>
                  <a:cubicBezTo>
                    <a:pt x="8" y="17"/>
                    <a:pt x="0" y="49"/>
                    <a:pt x="8" y="74"/>
                  </a:cubicBezTo>
                  <a:lnTo>
                    <a:pt x="98" y="33"/>
                  </a:lnTo>
                  <a:cubicBezTo>
                    <a:pt x="92" y="12"/>
                    <a:pt x="76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5"/>
            <p:cNvSpPr/>
            <p:nvPr/>
          </p:nvSpPr>
          <p:spPr>
            <a:xfrm>
              <a:off x="5281950" y="2623725"/>
              <a:ext cx="2450" cy="1800"/>
            </a:xfrm>
            <a:custGeom>
              <a:avLst/>
              <a:gdLst/>
              <a:ahLst/>
              <a:cxnLst/>
              <a:rect l="l" t="t" r="r" b="b"/>
              <a:pathLst>
                <a:path w="98" h="72" extrusionOk="0">
                  <a:moveTo>
                    <a:pt x="55" y="0"/>
                  </a:moveTo>
                  <a:cubicBezTo>
                    <a:pt x="47" y="0"/>
                    <a:pt x="40" y="2"/>
                    <a:pt x="33" y="7"/>
                  </a:cubicBezTo>
                  <a:cubicBezTo>
                    <a:pt x="9" y="23"/>
                    <a:pt x="1" y="47"/>
                    <a:pt x="9" y="72"/>
                  </a:cubicBezTo>
                  <a:lnTo>
                    <a:pt x="98" y="31"/>
                  </a:lnTo>
                  <a:cubicBezTo>
                    <a:pt x="92" y="14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55"/>
            <p:cNvSpPr/>
            <p:nvPr/>
          </p:nvSpPr>
          <p:spPr>
            <a:xfrm>
              <a:off x="5274850" y="26274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52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52"/>
                    <a:pt x="9" y="69"/>
                  </a:cubicBezTo>
                  <a:lnTo>
                    <a:pt x="98" y="28"/>
                  </a:lnTo>
                  <a:cubicBezTo>
                    <a:pt x="92" y="10"/>
                    <a:pt x="7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55"/>
            <p:cNvSpPr/>
            <p:nvPr/>
          </p:nvSpPr>
          <p:spPr>
            <a:xfrm>
              <a:off x="5265950" y="2620550"/>
              <a:ext cx="2650" cy="2250"/>
            </a:xfrm>
            <a:custGeom>
              <a:avLst/>
              <a:gdLst/>
              <a:ahLst/>
              <a:cxnLst/>
              <a:rect l="l" t="t" r="r" b="b"/>
              <a:pathLst>
                <a:path w="106" h="90" extrusionOk="0">
                  <a:moveTo>
                    <a:pt x="59" y="1"/>
                  </a:moveTo>
                  <a:cubicBezTo>
                    <a:pt x="48" y="1"/>
                    <a:pt x="35" y="5"/>
                    <a:pt x="24" y="12"/>
                  </a:cubicBezTo>
                  <a:cubicBezTo>
                    <a:pt x="8" y="28"/>
                    <a:pt x="0" y="53"/>
                    <a:pt x="8" y="77"/>
                  </a:cubicBezTo>
                  <a:cubicBezTo>
                    <a:pt x="16" y="85"/>
                    <a:pt x="26" y="89"/>
                    <a:pt x="38" y="89"/>
                  </a:cubicBezTo>
                  <a:cubicBezTo>
                    <a:pt x="49" y="89"/>
                    <a:pt x="61" y="85"/>
                    <a:pt x="73" y="77"/>
                  </a:cubicBezTo>
                  <a:cubicBezTo>
                    <a:pt x="97" y="69"/>
                    <a:pt x="105" y="37"/>
                    <a:pt x="89" y="20"/>
                  </a:cubicBezTo>
                  <a:cubicBezTo>
                    <a:pt x="85" y="7"/>
                    <a:pt x="73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5"/>
            <p:cNvSpPr/>
            <p:nvPr/>
          </p:nvSpPr>
          <p:spPr>
            <a:xfrm>
              <a:off x="5267350" y="2615775"/>
              <a:ext cx="2475" cy="1875"/>
            </a:xfrm>
            <a:custGeom>
              <a:avLst/>
              <a:gdLst/>
              <a:ahLst/>
              <a:cxnLst/>
              <a:rect l="l" t="t" r="r" b="b"/>
              <a:pathLst>
                <a:path w="99" h="75" extrusionOk="0">
                  <a:moveTo>
                    <a:pt x="82" y="1"/>
                  </a:moveTo>
                  <a:lnTo>
                    <a:pt x="1" y="57"/>
                  </a:lnTo>
                  <a:cubicBezTo>
                    <a:pt x="11" y="67"/>
                    <a:pt x="27" y="74"/>
                    <a:pt x="44" y="74"/>
                  </a:cubicBezTo>
                  <a:cubicBezTo>
                    <a:pt x="54" y="74"/>
                    <a:pt x="65" y="72"/>
                    <a:pt x="74" y="65"/>
                  </a:cubicBezTo>
                  <a:cubicBezTo>
                    <a:pt x="90" y="49"/>
                    <a:pt x="98" y="17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55"/>
            <p:cNvSpPr/>
            <p:nvPr/>
          </p:nvSpPr>
          <p:spPr>
            <a:xfrm>
              <a:off x="5273650" y="26107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1" y="1"/>
                  </a:moveTo>
                  <a:lnTo>
                    <a:pt x="0" y="66"/>
                  </a:lnTo>
                  <a:cubicBezTo>
                    <a:pt x="10" y="76"/>
                    <a:pt x="26" y="83"/>
                    <a:pt x="43" y="83"/>
                  </a:cubicBezTo>
                  <a:cubicBezTo>
                    <a:pt x="53" y="83"/>
                    <a:pt x="64" y="80"/>
                    <a:pt x="73" y="74"/>
                  </a:cubicBezTo>
                  <a:cubicBezTo>
                    <a:pt x="97" y="49"/>
                    <a:pt x="97" y="25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55"/>
            <p:cNvSpPr/>
            <p:nvPr/>
          </p:nvSpPr>
          <p:spPr>
            <a:xfrm>
              <a:off x="5272425" y="26157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5" y="0"/>
                  </a:moveTo>
                  <a:cubicBezTo>
                    <a:pt x="46" y="0"/>
                    <a:pt x="39" y="3"/>
                    <a:pt x="33" y="9"/>
                  </a:cubicBezTo>
                  <a:cubicBezTo>
                    <a:pt x="9" y="25"/>
                    <a:pt x="1" y="57"/>
                    <a:pt x="17" y="82"/>
                  </a:cubicBezTo>
                  <a:cubicBezTo>
                    <a:pt x="27" y="92"/>
                    <a:pt x="40" y="99"/>
                    <a:pt x="54" y="99"/>
                  </a:cubicBezTo>
                  <a:cubicBezTo>
                    <a:pt x="63" y="99"/>
                    <a:pt x="72" y="96"/>
                    <a:pt x="82" y="90"/>
                  </a:cubicBezTo>
                  <a:cubicBezTo>
                    <a:pt x="106" y="73"/>
                    <a:pt x="114" y="41"/>
                    <a:pt x="98" y="25"/>
                  </a:cubicBezTo>
                  <a:cubicBezTo>
                    <a:pt x="87" y="9"/>
                    <a:pt x="70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55"/>
            <p:cNvSpPr/>
            <p:nvPr/>
          </p:nvSpPr>
          <p:spPr>
            <a:xfrm>
              <a:off x="5279125" y="261102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48" y="1"/>
                    <a:pt x="35" y="5"/>
                    <a:pt x="24" y="12"/>
                  </a:cubicBezTo>
                  <a:cubicBezTo>
                    <a:pt x="0" y="28"/>
                    <a:pt x="0" y="61"/>
                    <a:pt x="16" y="85"/>
                  </a:cubicBezTo>
                  <a:cubicBezTo>
                    <a:pt x="21" y="95"/>
                    <a:pt x="36" y="102"/>
                    <a:pt x="52" y="102"/>
                  </a:cubicBezTo>
                  <a:cubicBezTo>
                    <a:pt x="61" y="102"/>
                    <a:pt x="72" y="99"/>
                    <a:pt x="81" y="93"/>
                  </a:cubicBezTo>
                  <a:cubicBezTo>
                    <a:pt x="105" y="77"/>
                    <a:pt x="114" y="45"/>
                    <a:pt x="97" y="20"/>
                  </a:cubicBezTo>
                  <a:cubicBezTo>
                    <a:pt x="88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55"/>
            <p:cNvSpPr/>
            <p:nvPr/>
          </p:nvSpPr>
          <p:spPr>
            <a:xfrm>
              <a:off x="5285600" y="2606250"/>
              <a:ext cx="2875" cy="2850"/>
            </a:xfrm>
            <a:custGeom>
              <a:avLst/>
              <a:gdLst/>
              <a:ahLst/>
              <a:cxnLst/>
              <a:rect l="l" t="t" r="r" b="b"/>
              <a:pathLst>
                <a:path w="115" h="114" extrusionOk="0">
                  <a:moveTo>
                    <a:pt x="53" y="0"/>
                  </a:moveTo>
                  <a:cubicBezTo>
                    <a:pt x="43" y="0"/>
                    <a:pt x="33" y="3"/>
                    <a:pt x="25" y="9"/>
                  </a:cubicBezTo>
                  <a:cubicBezTo>
                    <a:pt x="1" y="25"/>
                    <a:pt x="1" y="57"/>
                    <a:pt x="17" y="82"/>
                  </a:cubicBezTo>
                  <a:cubicBezTo>
                    <a:pt x="28" y="103"/>
                    <a:pt x="46" y="114"/>
                    <a:pt x="64" y="114"/>
                  </a:cubicBezTo>
                  <a:cubicBezTo>
                    <a:pt x="73" y="114"/>
                    <a:pt x="82" y="111"/>
                    <a:pt x="90" y="106"/>
                  </a:cubicBezTo>
                  <a:cubicBezTo>
                    <a:pt x="114" y="90"/>
                    <a:pt x="114" y="57"/>
                    <a:pt x="98" y="25"/>
                  </a:cubicBezTo>
                  <a:cubicBezTo>
                    <a:pt x="87" y="9"/>
                    <a:pt x="7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55"/>
            <p:cNvSpPr/>
            <p:nvPr/>
          </p:nvSpPr>
          <p:spPr>
            <a:xfrm>
              <a:off x="5279925" y="2605650"/>
              <a:ext cx="2450" cy="2200"/>
            </a:xfrm>
            <a:custGeom>
              <a:avLst/>
              <a:gdLst/>
              <a:ahLst/>
              <a:cxnLst/>
              <a:rect l="l" t="t" r="r" b="b"/>
              <a:pathLst>
                <a:path w="98" h="88" extrusionOk="0">
                  <a:moveTo>
                    <a:pt x="82" y="0"/>
                  </a:moveTo>
                  <a:lnTo>
                    <a:pt x="1" y="65"/>
                  </a:lnTo>
                  <a:cubicBezTo>
                    <a:pt x="15" y="79"/>
                    <a:pt x="32" y="88"/>
                    <a:pt x="46" y="88"/>
                  </a:cubicBezTo>
                  <a:cubicBezTo>
                    <a:pt x="57" y="88"/>
                    <a:pt x="67" y="83"/>
                    <a:pt x="73" y="73"/>
                  </a:cubicBezTo>
                  <a:cubicBezTo>
                    <a:pt x="98" y="57"/>
                    <a:pt x="98" y="24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55"/>
            <p:cNvSpPr/>
            <p:nvPr/>
          </p:nvSpPr>
          <p:spPr>
            <a:xfrm>
              <a:off x="5284575" y="2612325"/>
              <a:ext cx="2675" cy="2050"/>
            </a:xfrm>
            <a:custGeom>
              <a:avLst/>
              <a:gdLst/>
              <a:ahLst/>
              <a:cxnLst/>
              <a:rect l="l" t="t" r="r" b="b"/>
              <a:pathLst>
                <a:path w="107" h="82" extrusionOk="0">
                  <a:moveTo>
                    <a:pt x="61" y="0"/>
                  </a:moveTo>
                  <a:cubicBezTo>
                    <a:pt x="52" y="0"/>
                    <a:pt x="42" y="3"/>
                    <a:pt x="33" y="9"/>
                  </a:cubicBezTo>
                  <a:cubicBezTo>
                    <a:pt x="9" y="25"/>
                    <a:pt x="1" y="57"/>
                    <a:pt x="17" y="82"/>
                  </a:cubicBezTo>
                  <a:lnTo>
                    <a:pt x="106" y="25"/>
                  </a:lnTo>
                  <a:cubicBezTo>
                    <a:pt x="96" y="9"/>
                    <a:pt x="79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55"/>
            <p:cNvSpPr/>
            <p:nvPr/>
          </p:nvSpPr>
          <p:spPr>
            <a:xfrm>
              <a:off x="5277900" y="261677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60" y="1"/>
                  </a:moveTo>
                  <a:cubicBezTo>
                    <a:pt x="51" y="1"/>
                    <a:pt x="41" y="3"/>
                    <a:pt x="33" y="9"/>
                  </a:cubicBezTo>
                  <a:cubicBezTo>
                    <a:pt x="9" y="25"/>
                    <a:pt x="0" y="50"/>
                    <a:pt x="17" y="74"/>
                  </a:cubicBezTo>
                  <a:lnTo>
                    <a:pt x="98" y="25"/>
                  </a:lnTo>
                  <a:cubicBezTo>
                    <a:pt x="92" y="10"/>
                    <a:pt x="7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55"/>
            <p:cNvSpPr/>
            <p:nvPr/>
          </p:nvSpPr>
          <p:spPr>
            <a:xfrm>
              <a:off x="5271200" y="2621175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65" y="0"/>
                  </a:moveTo>
                  <a:cubicBezTo>
                    <a:pt x="55" y="0"/>
                    <a:pt x="44" y="4"/>
                    <a:pt x="33" y="12"/>
                  </a:cubicBezTo>
                  <a:cubicBezTo>
                    <a:pt x="9" y="28"/>
                    <a:pt x="1" y="52"/>
                    <a:pt x="17" y="68"/>
                  </a:cubicBezTo>
                  <a:lnTo>
                    <a:pt x="98" y="20"/>
                  </a:lnTo>
                  <a:cubicBezTo>
                    <a:pt x="89" y="6"/>
                    <a:pt x="7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55"/>
            <p:cNvSpPr/>
            <p:nvPr/>
          </p:nvSpPr>
          <p:spPr>
            <a:xfrm>
              <a:off x="5261675" y="2615275"/>
              <a:ext cx="2875" cy="2250"/>
            </a:xfrm>
            <a:custGeom>
              <a:avLst/>
              <a:gdLst/>
              <a:ahLst/>
              <a:cxnLst/>
              <a:rect l="l" t="t" r="r" b="b"/>
              <a:pathLst>
                <a:path w="115" h="90" extrusionOk="0">
                  <a:moveTo>
                    <a:pt x="61" y="0"/>
                  </a:moveTo>
                  <a:cubicBezTo>
                    <a:pt x="49" y="0"/>
                    <a:pt x="37" y="4"/>
                    <a:pt x="25" y="12"/>
                  </a:cubicBezTo>
                  <a:cubicBezTo>
                    <a:pt x="9" y="37"/>
                    <a:pt x="1" y="61"/>
                    <a:pt x="17" y="77"/>
                  </a:cubicBezTo>
                  <a:cubicBezTo>
                    <a:pt x="25" y="85"/>
                    <a:pt x="37" y="89"/>
                    <a:pt x="49" y="89"/>
                  </a:cubicBezTo>
                  <a:cubicBezTo>
                    <a:pt x="62" y="89"/>
                    <a:pt x="74" y="85"/>
                    <a:pt x="82" y="77"/>
                  </a:cubicBezTo>
                  <a:cubicBezTo>
                    <a:pt x="106" y="61"/>
                    <a:pt x="114" y="29"/>
                    <a:pt x="90" y="12"/>
                  </a:cubicBezTo>
                  <a:cubicBezTo>
                    <a:pt x="82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55"/>
            <p:cNvSpPr/>
            <p:nvPr/>
          </p:nvSpPr>
          <p:spPr>
            <a:xfrm>
              <a:off x="5262700" y="2610300"/>
              <a:ext cx="2250" cy="1950"/>
            </a:xfrm>
            <a:custGeom>
              <a:avLst/>
              <a:gdLst/>
              <a:ahLst/>
              <a:cxnLst/>
              <a:rect l="l" t="t" r="r" b="b"/>
              <a:pathLst>
                <a:path w="90" h="78" extrusionOk="0">
                  <a:moveTo>
                    <a:pt x="73" y="1"/>
                  </a:moveTo>
                  <a:lnTo>
                    <a:pt x="0" y="65"/>
                  </a:lnTo>
                  <a:cubicBezTo>
                    <a:pt x="8" y="74"/>
                    <a:pt x="21" y="78"/>
                    <a:pt x="34" y="78"/>
                  </a:cubicBezTo>
                  <a:cubicBezTo>
                    <a:pt x="47" y="78"/>
                    <a:pt x="61" y="74"/>
                    <a:pt x="73" y="65"/>
                  </a:cubicBezTo>
                  <a:cubicBezTo>
                    <a:pt x="90" y="49"/>
                    <a:pt x="90" y="17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55"/>
            <p:cNvSpPr/>
            <p:nvPr/>
          </p:nvSpPr>
          <p:spPr>
            <a:xfrm>
              <a:off x="5268575" y="2604625"/>
              <a:ext cx="2250" cy="2125"/>
            </a:xfrm>
            <a:custGeom>
              <a:avLst/>
              <a:gdLst/>
              <a:ahLst/>
              <a:cxnLst/>
              <a:rect l="l" t="t" r="r" b="b"/>
              <a:pathLst>
                <a:path w="90" h="85" extrusionOk="0">
                  <a:moveTo>
                    <a:pt x="65" y="1"/>
                  </a:moveTo>
                  <a:lnTo>
                    <a:pt x="0" y="65"/>
                  </a:lnTo>
                  <a:cubicBezTo>
                    <a:pt x="9" y="79"/>
                    <a:pt x="23" y="85"/>
                    <a:pt x="37" y="85"/>
                  </a:cubicBezTo>
                  <a:cubicBezTo>
                    <a:pt x="47" y="85"/>
                    <a:pt x="58" y="81"/>
                    <a:pt x="65" y="74"/>
                  </a:cubicBezTo>
                  <a:cubicBezTo>
                    <a:pt x="90" y="49"/>
                    <a:pt x="90" y="17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55"/>
            <p:cNvSpPr/>
            <p:nvPr/>
          </p:nvSpPr>
          <p:spPr>
            <a:xfrm>
              <a:off x="5267775" y="2609825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53" y="0"/>
                  </a:moveTo>
                  <a:cubicBezTo>
                    <a:pt x="42" y="0"/>
                    <a:pt x="32" y="4"/>
                    <a:pt x="24" y="11"/>
                  </a:cubicBezTo>
                  <a:cubicBezTo>
                    <a:pt x="0" y="36"/>
                    <a:pt x="0" y="60"/>
                    <a:pt x="16" y="84"/>
                  </a:cubicBezTo>
                  <a:cubicBezTo>
                    <a:pt x="24" y="93"/>
                    <a:pt x="37" y="97"/>
                    <a:pt x="50" y="97"/>
                  </a:cubicBezTo>
                  <a:cubicBezTo>
                    <a:pt x="63" y="97"/>
                    <a:pt x="77" y="93"/>
                    <a:pt x="89" y="84"/>
                  </a:cubicBezTo>
                  <a:cubicBezTo>
                    <a:pt x="105" y="68"/>
                    <a:pt x="114" y="36"/>
                    <a:pt x="89" y="20"/>
                  </a:cubicBezTo>
                  <a:cubicBezTo>
                    <a:pt x="80" y="6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55"/>
            <p:cNvSpPr/>
            <p:nvPr/>
          </p:nvSpPr>
          <p:spPr>
            <a:xfrm>
              <a:off x="5273850" y="2604350"/>
              <a:ext cx="2850" cy="2600"/>
            </a:xfrm>
            <a:custGeom>
              <a:avLst/>
              <a:gdLst/>
              <a:ahLst/>
              <a:cxnLst/>
              <a:rect l="l" t="t" r="r" b="b"/>
              <a:pathLst>
                <a:path w="114" h="104" extrusionOk="0">
                  <a:moveTo>
                    <a:pt x="52" y="0"/>
                  </a:moveTo>
                  <a:cubicBezTo>
                    <a:pt x="40" y="0"/>
                    <a:pt x="27" y="4"/>
                    <a:pt x="16" y="12"/>
                  </a:cubicBezTo>
                  <a:cubicBezTo>
                    <a:pt x="0" y="36"/>
                    <a:pt x="0" y="68"/>
                    <a:pt x="16" y="85"/>
                  </a:cubicBezTo>
                  <a:cubicBezTo>
                    <a:pt x="30" y="98"/>
                    <a:pt x="43" y="104"/>
                    <a:pt x="57" y="104"/>
                  </a:cubicBezTo>
                  <a:cubicBezTo>
                    <a:pt x="68" y="104"/>
                    <a:pt x="79" y="100"/>
                    <a:pt x="89" y="93"/>
                  </a:cubicBezTo>
                  <a:cubicBezTo>
                    <a:pt x="106" y="76"/>
                    <a:pt x="114" y="44"/>
                    <a:pt x="89" y="20"/>
                  </a:cubicBezTo>
                  <a:cubicBezTo>
                    <a:pt x="81" y="6"/>
                    <a:pt x="6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55"/>
            <p:cNvSpPr/>
            <p:nvPr/>
          </p:nvSpPr>
          <p:spPr>
            <a:xfrm>
              <a:off x="5279725" y="2598950"/>
              <a:ext cx="3050" cy="2750"/>
            </a:xfrm>
            <a:custGeom>
              <a:avLst/>
              <a:gdLst/>
              <a:ahLst/>
              <a:cxnLst/>
              <a:rect l="l" t="t" r="r" b="b"/>
              <a:pathLst>
                <a:path w="122" h="110" extrusionOk="0">
                  <a:moveTo>
                    <a:pt x="47" y="0"/>
                  </a:moveTo>
                  <a:cubicBezTo>
                    <a:pt x="38" y="0"/>
                    <a:pt x="30" y="3"/>
                    <a:pt x="25" y="9"/>
                  </a:cubicBezTo>
                  <a:cubicBezTo>
                    <a:pt x="0" y="33"/>
                    <a:pt x="0" y="65"/>
                    <a:pt x="25" y="90"/>
                  </a:cubicBezTo>
                  <a:cubicBezTo>
                    <a:pt x="38" y="103"/>
                    <a:pt x="54" y="109"/>
                    <a:pt x="68" y="109"/>
                  </a:cubicBezTo>
                  <a:cubicBezTo>
                    <a:pt x="80" y="109"/>
                    <a:pt x="90" y="105"/>
                    <a:pt x="98" y="98"/>
                  </a:cubicBezTo>
                  <a:cubicBezTo>
                    <a:pt x="122" y="82"/>
                    <a:pt x="122" y="41"/>
                    <a:pt x="98" y="25"/>
                  </a:cubicBezTo>
                  <a:cubicBezTo>
                    <a:pt x="82" y="9"/>
                    <a:pt x="63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55"/>
            <p:cNvSpPr/>
            <p:nvPr/>
          </p:nvSpPr>
          <p:spPr>
            <a:xfrm>
              <a:off x="5274250" y="2598950"/>
              <a:ext cx="2250" cy="2150"/>
            </a:xfrm>
            <a:custGeom>
              <a:avLst/>
              <a:gdLst/>
              <a:ahLst/>
              <a:cxnLst/>
              <a:rect l="l" t="t" r="r" b="b"/>
              <a:pathLst>
                <a:path w="90" h="86" extrusionOk="0">
                  <a:moveTo>
                    <a:pt x="65" y="1"/>
                  </a:moveTo>
                  <a:lnTo>
                    <a:pt x="0" y="74"/>
                  </a:lnTo>
                  <a:cubicBezTo>
                    <a:pt x="9" y="82"/>
                    <a:pt x="21" y="86"/>
                    <a:pt x="34" y="86"/>
                  </a:cubicBezTo>
                  <a:cubicBezTo>
                    <a:pt x="47" y="86"/>
                    <a:pt x="61" y="82"/>
                    <a:pt x="73" y="74"/>
                  </a:cubicBezTo>
                  <a:cubicBezTo>
                    <a:pt x="90" y="57"/>
                    <a:pt x="90" y="25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55"/>
            <p:cNvSpPr/>
            <p:nvPr/>
          </p:nvSpPr>
          <p:spPr>
            <a:xfrm>
              <a:off x="5279525" y="2605150"/>
              <a:ext cx="2450" cy="2125"/>
            </a:xfrm>
            <a:custGeom>
              <a:avLst/>
              <a:gdLst/>
              <a:ahLst/>
              <a:cxnLst/>
              <a:rect l="l" t="t" r="r" b="b"/>
              <a:pathLst>
                <a:path w="98" h="85" extrusionOk="0">
                  <a:moveTo>
                    <a:pt x="60" y="1"/>
                  </a:moveTo>
                  <a:cubicBezTo>
                    <a:pt x="48" y="1"/>
                    <a:pt x="36" y="5"/>
                    <a:pt x="25" y="12"/>
                  </a:cubicBezTo>
                  <a:cubicBezTo>
                    <a:pt x="0" y="28"/>
                    <a:pt x="0" y="61"/>
                    <a:pt x="17" y="85"/>
                  </a:cubicBezTo>
                  <a:lnTo>
                    <a:pt x="98" y="20"/>
                  </a:lnTo>
                  <a:cubicBezTo>
                    <a:pt x="89" y="7"/>
                    <a:pt x="7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55"/>
            <p:cNvSpPr/>
            <p:nvPr/>
          </p:nvSpPr>
          <p:spPr>
            <a:xfrm>
              <a:off x="5273225" y="2610225"/>
              <a:ext cx="2475" cy="2125"/>
            </a:xfrm>
            <a:custGeom>
              <a:avLst/>
              <a:gdLst/>
              <a:ahLst/>
              <a:cxnLst/>
              <a:rect l="l" t="t" r="r" b="b"/>
              <a:pathLst>
                <a:path w="99" h="85" extrusionOk="0">
                  <a:moveTo>
                    <a:pt x="61" y="0"/>
                  </a:moveTo>
                  <a:cubicBezTo>
                    <a:pt x="49" y="0"/>
                    <a:pt x="36" y="4"/>
                    <a:pt x="25" y="12"/>
                  </a:cubicBezTo>
                  <a:cubicBezTo>
                    <a:pt x="9" y="28"/>
                    <a:pt x="1" y="60"/>
                    <a:pt x="17" y="85"/>
                  </a:cubicBezTo>
                  <a:lnTo>
                    <a:pt x="98" y="20"/>
                  </a:lnTo>
                  <a:cubicBezTo>
                    <a:pt x="89" y="6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55"/>
            <p:cNvSpPr/>
            <p:nvPr/>
          </p:nvSpPr>
          <p:spPr>
            <a:xfrm>
              <a:off x="5266950" y="261530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62" y="0"/>
                  </a:moveTo>
                  <a:cubicBezTo>
                    <a:pt x="51" y="0"/>
                    <a:pt x="40" y="4"/>
                    <a:pt x="33" y="11"/>
                  </a:cubicBezTo>
                  <a:cubicBezTo>
                    <a:pt x="9" y="28"/>
                    <a:pt x="1" y="60"/>
                    <a:pt x="17" y="76"/>
                  </a:cubicBezTo>
                  <a:lnTo>
                    <a:pt x="98" y="20"/>
                  </a:lnTo>
                  <a:cubicBezTo>
                    <a:pt x="89" y="6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55"/>
            <p:cNvSpPr/>
            <p:nvPr/>
          </p:nvSpPr>
          <p:spPr>
            <a:xfrm>
              <a:off x="5273650" y="2598475"/>
              <a:ext cx="2250" cy="2325"/>
            </a:xfrm>
            <a:custGeom>
              <a:avLst/>
              <a:gdLst/>
              <a:ahLst/>
              <a:cxnLst/>
              <a:rect l="l" t="t" r="r" b="b"/>
              <a:pathLst>
                <a:path w="90" h="93" extrusionOk="0">
                  <a:moveTo>
                    <a:pt x="52" y="0"/>
                  </a:moveTo>
                  <a:cubicBezTo>
                    <a:pt x="40" y="0"/>
                    <a:pt x="27" y="4"/>
                    <a:pt x="16" y="11"/>
                  </a:cubicBezTo>
                  <a:cubicBezTo>
                    <a:pt x="0" y="36"/>
                    <a:pt x="0" y="68"/>
                    <a:pt x="24" y="93"/>
                  </a:cubicBezTo>
                  <a:lnTo>
                    <a:pt x="89" y="20"/>
                  </a:lnTo>
                  <a:cubicBezTo>
                    <a:pt x="80" y="6"/>
                    <a:pt x="6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55"/>
            <p:cNvSpPr/>
            <p:nvPr/>
          </p:nvSpPr>
          <p:spPr>
            <a:xfrm>
              <a:off x="5267975" y="2604175"/>
              <a:ext cx="2250" cy="2100"/>
            </a:xfrm>
            <a:custGeom>
              <a:avLst/>
              <a:gdLst/>
              <a:ahLst/>
              <a:cxnLst/>
              <a:rect l="l" t="t" r="r" b="b"/>
              <a:pathLst>
                <a:path w="90" h="84" extrusionOk="0">
                  <a:moveTo>
                    <a:pt x="57" y="0"/>
                  </a:moveTo>
                  <a:cubicBezTo>
                    <a:pt x="45" y="0"/>
                    <a:pt x="33" y="6"/>
                    <a:pt x="24" y="19"/>
                  </a:cubicBezTo>
                  <a:cubicBezTo>
                    <a:pt x="0" y="35"/>
                    <a:pt x="0" y="67"/>
                    <a:pt x="24" y="83"/>
                  </a:cubicBezTo>
                  <a:lnTo>
                    <a:pt x="89" y="19"/>
                  </a:lnTo>
                  <a:cubicBezTo>
                    <a:pt x="81" y="6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55"/>
            <p:cNvSpPr/>
            <p:nvPr/>
          </p:nvSpPr>
          <p:spPr>
            <a:xfrm>
              <a:off x="5262300" y="2609925"/>
              <a:ext cx="2250" cy="2025"/>
            </a:xfrm>
            <a:custGeom>
              <a:avLst/>
              <a:gdLst/>
              <a:ahLst/>
              <a:cxnLst/>
              <a:rect l="l" t="t" r="r" b="b"/>
              <a:pathLst>
                <a:path w="90" h="81" extrusionOk="0">
                  <a:moveTo>
                    <a:pt x="63" y="0"/>
                  </a:moveTo>
                  <a:cubicBezTo>
                    <a:pt x="51" y="0"/>
                    <a:pt x="38" y="7"/>
                    <a:pt x="24" y="16"/>
                  </a:cubicBezTo>
                  <a:cubicBezTo>
                    <a:pt x="8" y="32"/>
                    <a:pt x="0" y="64"/>
                    <a:pt x="16" y="80"/>
                  </a:cubicBezTo>
                  <a:lnTo>
                    <a:pt x="89" y="16"/>
                  </a:lnTo>
                  <a:cubicBezTo>
                    <a:pt x="82" y="5"/>
                    <a:pt x="73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55"/>
            <p:cNvSpPr/>
            <p:nvPr/>
          </p:nvSpPr>
          <p:spPr>
            <a:xfrm>
              <a:off x="5262300" y="2604350"/>
              <a:ext cx="2650" cy="2400"/>
            </a:xfrm>
            <a:custGeom>
              <a:avLst/>
              <a:gdLst/>
              <a:ahLst/>
              <a:cxnLst/>
              <a:rect l="l" t="t" r="r" b="b"/>
              <a:pathLst>
                <a:path w="106" h="96" extrusionOk="0">
                  <a:moveTo>
                    <a:pt x="54" y="0"/>
                  </a:moveTo>
                  <a:cubicBezTo>
                    <a:pt x="39" y="0"/>
                    <a:pt x="25" y="6"/>
                    <a:pt x="16" y="20"/>
                  </a:cubicBezTo>
                  <a:cubicBezTo>
                    <a:pt x="0" y="36"/>
                    <a:pt x="0" y="68"/>
                    <a:pt x="16" y="85"/>
                  </a:cubicBezTo>
                  <a:cubicBezTo>
                    <a:pt x="27" y="92"/>
                    <a:pt x="40" y="96"/>
                    <a:pt x="52" y="96"/>
                  </a:cubicBezTo>
                  <a:cubicBezTo>
                    <a:pt x="67" y="96"/>
                    <a:pt x="80" y="90"/>
                    <a:pt x="89" y="76"/>
                  </a:cubicBezTo>
                  <a:cubicBezTo>
                    <a:pt x="106" y="60"/>
                    <a:pt x="106" y="28"/>
                    <a:pt x="89" y="12"/>
                  </a:cubicBezTo>
                  <a:cubicBezTo>
                    <a:pt x="78" y="4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55"/>
            <p:cNvSpPr/>
            <p:nvPr/>
          </p:nvSpPr>
          <p:spPr>
            <a:xfrm>
              <a:off x="5267550" y="25982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7" y="0"/>
                  </a:moveTo>
                  <a:cubicBezTo>
                    <a:pt x="43" y="0"/>
                    <a:pt x="29" y="4"/>
                    <a:pt x="17" y="12"/>
                  </a:cubicBezTo>
                  <a:cubicBezTo>
                    <a:pt x="1" y="37"/>
                    <a:pt x="1" y="69"/>
                    <a:pt x="25" y="85"/>
                  </a:cubicBezTo>
                  <a:cubicBezTo>
                    <a:pt x="37" y="97"/>
                    <a:pt x="52" y="104"/>
                    <a:pt x="65" y="104"/>
                  </a:cubicBezTo>
                  <a:cubicBezTo>
                    <a:pt x="78" y="104"/>
                    <a:pt x="90" y="97"/>
                    <a:pt x="98" y="85"/>
                  </a:cubicBezTo>
                  <a:cubicBezTo>
                    <a:pt x="114" y="69"/>
                    <a:pt x="114" y="37"/>
                    <a:pt x="90" y="12"/>
                  </a:cubicBezTo>
                  <a:cubicBezTo>
                    <a:pt x="82" y="4"/>
                    <a:pt x="70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55"/>
            <p:cNvSpPr/>
            <p:nvPr/>
          </p:nvSpPr>
          <p:spPr>
            <a:xfrm>
              <a:off x="5523350" y="3062500"/>
              <a:ext cx="2475" cy="1975"/>
            </a:xfrm>
            <a:custGeom>
              <a:avLst/>
              <a:gdLst/>
              <a:ahLst/>
              <a:cxnLst/>
              <a:rect l="l" t="t" r="r" b="b"/>
              <a:pathLst>
                <a:path w="99" h="79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1" y="58"/>
                    <a:pt x="25" y="74"/>
                  </a:cubicBezTo>
                  <a:cubicBezTo>
                    <a:pt x="34" y="77"/>
                    <a:pt x="44" y="79"/>
                    <a:pt x="54" y="79"/>
                  </a:cubicBezTo>
                  <a:cubicBezTo>
                    <a:pt x="71" y="79"/>
                    <a:pt x="88" y="73"/>
                    <a:pt x="98" y="5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55"/>
            <p:cNvSpPr/>
            <p:nvPr/>
          </p:nvSpPr>
          <p:spPr>
            <a:xfrm>
              <a:off x="5516675" y="3058050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25"/>
                    <a:pt x="8" y="49"/>
                    <a:pt x="33" y="65"/>
                  </a:cubicBezTo>
                  <a:cubicBezTo>
                    <a:pt x="39" y="72"/>
                    <a:pt x="48" y="74"/>
                    <a:pt x="57" y="74"/>
                  </a:cubicBezTo>
                  <a:cubicBezTo>
                    <a:pt x="71" y="74"/>
                    <a:pt x="88" y="67"/>
                    <a:pt x="98" y="57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55"/>
            <p:cNvSpPr/>
            <p:nvPr/>
          </p:nvSpPr>
          <p:spPr>
            <a:xfrm>
              <a:off x="5509975" y="3053400"/>
              <a:ext cx="2475" cy="2050"/>
            </a:xfrm>
            <a:custGeom>
              <a:avLst/>
              <a:gdLst/>
              <a:ahLst/>
              <a:cxnLst/>
              <a:rect l="l" t="t" r="r" b="b"/>
              <a:pathLst>
                <a:path w="99" h="82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24"/>
                    <a:pt x="9" y="57"/>
                    <a:pt x="33" y="73"/>
                  </a:cubicBezTo>
                  <a:cubicBezTo>
                    <a:pt x="42" y="79"/>
                    <a:pt x="50" y="82"/>
                    <a:pt x="59" y="82"/>
                  </a:cubicBezTo>
                  <a:cubicBezTo>
                    <a:pt x="74" y="82"/>
                    <a:pt x="88" y="73"/>
                    <a:pt x="98" y="5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55"/>
            <p:cNvSpPr/>
            <p:nvPr/>
          </p:nvSpPr>
          <p:spPr>
            <a:xfrm>
              <a:off x="5511000" y="30586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8" y="0"/>
                  </a:moveTo>
                  <a:cubicBezTo>
                    <a:pt x="43" y="0"/>
                    <a:pt x="27" y="7"/>
                    <a:pt x="17" y="17"/>
                  </a:cubicBezTo>
                  <a:cubicBezTo>
                    <a:pt x="0" y="41"/>
                    <a:pt x="8" y="74"/>
                    <a:pt x="25" y="90"/>
                  </a:cubicBezTo>
                  <a:cubicBezTo>
                    <a:pt x="33" y="96"/>
                    <a:pt x="43" y="99"/>
                    <a:pt x="52" y="99"/>
                  </a:cubicBezTo>
                  <a:cubicBezTo>
                    <a:pt x="70" y="99"/>
                    <a:pt x="87" y="90"/>
                    <a:pt x="98" y="74"/>
                  </a:cubicBezTo>
                  <a:cubicBezTo>
                    <a:pt x="114" y="58"/>
                    <a:pt x="106" y="25"/>
                    <a:pt x="81" y="9"/>
                  </a:cubicBezTo>
                  <a:cubicBezTo>
                    <a:pt x="75" y="3"/>
                    <a:pt x="67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55"/>
            <p:cNvSpPr/>
            <p:nvPr/>
          </p:nvSpPr>
          <p:spPr>
            <a:xfrm>
              <a:off x="5517675" y="30632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0" y="0"/>
                  </a:moveTo>
                  <a:cubicBezTo>
                    <a:pt x="37" y="0"/>
                    <a:pt x="26" y="6"/>
                    <a:pt x="17" y="20"/>
                  </a:cubicBezTo>
                  <a:cubicBezTo>
                    <a:pt x="1" y="44"/>
                    <a:pt x="1" y="76"/>
                    <a:pt x="25" y="93"/>
                  </a:cubicBezTo>
                  <a:cubicBezTo>
                    <a:pt x="34" y="98"/>
                    <a:pt x="43" y="101"/>
                    <a:pt x="53" y="101"/>
                  </a:cubicBezTo>
                  <a:cubicBezTo>
                    <a:pt x="71" y="101"/>
                    <a:pt x="88" y="92"/>
                    <a:pt x="98" y="76"/>
                  </a:cubicBezTo>
                  <a:cubicBezTo>
                    <a:pt x="114" y="60"/>
                    <a:pt x="106" y="28"/>
                    <a:pt x="82" y="12"/>
                  </a:cubicBezTo>
                  <a:cubicBezTo>
                    <a:pt x="71" y="4"/>
                    <a:pt x="60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55"/>
            <p:cNvSpPr/>
            <p:nvPr/>
          </p:nvSpPr>
          <p:spPr>
            <a:xfrm>
              <a:off x="5508775" y="304750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4" y="0"/>
                  </a:moveTo>
                  <a:cubicBezTo>
                    <a:pt x="40" y="0"/>
                    <a:pt x="26" y="7"/>
                    <a:pt x="16" y="17"/>
                  </a:cubicBezTo>
                  <a:cubicBezTo>
                    <a:pt x="0" y="42"/>
                    <a:pt x="8" y="74"/>
                    <a:pt x="33" y="90"/>
                  </a:cubicBezTo>
                  <a:cubicBezTo>
                    <a:pt x="41" y="96"/>
                    <a:pt x="50" y="99"/>
                    <a:pt x="58" y="99"/>
                  </a:cubicBezTo>
                  <a:cubicBezTo>
                    <a:pt x="73" y="99"/>
                    <a:pt x="87" y="90"/>
                    <a:pt x="97" y="74"/>
                  </a:cubicBezTo>
                  <a:cubicBezTo>
                    <a:pt x="114" y="50"/>
                    <a:pt x="106" y="25"/>
                    <a:pt x="81" y="9"/>
                  </a:cubicBezTo>
                  <a:cubicBezTo>
                    <a:pt x="72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55"/>
            <p:cNvSpPr/>
            <p:nvPr/>
          </p:nvSpPr>
          <p:spPr>
            <a:xfrm>
              <a:off x="5514450" y="30469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0" y="57"/>
                    <a:pt x="25" y="74"/>
                  </a:cubicBezTo>
                  <a:cubicBezTo>
                    <a:pt x="33" y="79"/>
                    <a:pt x="43" y="82"/>
                    <a:pt x="52" y="82"/>
                  </a:cubicBezTo>
                  <a:cubicBezTo>
                    <a:pt x="70" y="82"/>
                    <a:pt x="87" y="73"/>
                    <a:pt x="97" y="5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55"/>
            <p:cNvSpPr/>
            <p:nvPr/>
          </p:nvSpPr>
          <p:spPr>
            <a:xfrm>
              <a:off x="5521125" y="3051375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24"/>
                    <a:pt x="9" y="49"/>
                    <a:pt x="25" y="65"/>
                  </a:cubicBezTo>
                  <a:cubicBezTo>
                    <a:pt x="34" y="71"/>
                    <a:pt x="43" y="73"/>
                    <a:pt x="53" y="73"/>
                  </a:cubicBezTo>
                  <a:cubicBezTo>
                    <a:pt x="70" y="73"/>
                    <a:pt x="88" y="64"/>
                    <a:pt x="98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55"/>
            <p:cNvSpPr/>
            <p:nvPr/>
          </p:nvSpPr>
          <p:spPr>
            <a:xfrm>
              <a:off x="5515450" y="30519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0" y="1"/>
                  </a:moveTo>
                  <a:cubicBezTo>
                    <a:pt x="43" y="1"/>
                    <a:pt x="27" y="8"/>
                    <a:pt x="17" y="18"/>
                  </a:cubicBezTo>
                  <a:cubicBezTo>
                    <a:pt x="1" y="42"/>
                    <a:pt x="9" y="74"/>
                    <a:pt x="33" y="91"/>
                  </a:cubicBezTo>
                  <a:cubicBezTo>
                    <a:pt x="42" y="96"/>
                    <a:pt x="51" y="99"/>
                    <a:pt x="61" y="99"/>
                  </a:cubicBezTo>
                  <a:cubicBezTo>
                    <a:pt x="78" y="99"/>
                    <a:pt x="96" y="90"/>
                    <a:pt x="106" y="74"/>
                  </a:cubicBezTo>
                  <a:cubicBezTo>
                    <a:pt x="114" y="50"/>
                    <a:pt x="114" y="26"/>
                    <a:pt x="90" y="9"/>
                  </a:cubicBezTo>
                  <a:cubicBezTo>
                    <a:pt x="81" y="3"/>
                    <a:pt x="7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>
              <a:off x="5522350" y="305642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4" y="0"/>
                  </a:moveTo>
                  <a:cubicBezTo>
                    <a:pt x="40" y="0"/>
                    <a:pt x="27" y="7"/>
                    <a:pt x="17" y="17"/>
                  </a:cubicBezTo>
                  <a:cubicBezTo>
                    <a:pt x="0" y="41"/>
                    <a:pt x="0" y="74"/>
                    <a:pt x="25" y="90"/>
                  </a:cubicBezTo>
                  <a:cubicBezTo>
                    <a:pt x="33" y="96"/>
                    <a:pt x="43" y="98"/>
                    <a:pt x="53" y="98"/>
                  </a:cubicBezTo>
                  <a:cubicBezTo>
                    <a:pt x="70" y="98"/>
                    <a:pt x="87" y="89"/>
                    <a:pt x="98" y="74"/>
                  </a:cubicBezTo>
                  <a:cubicBezTo>
                    <a:pt x="114" y="49"/>
                    <a:pt x="106" y="25"/>
                    <a:pt x="81" y="9"/>
                  </a:cubicBezTo>
                  <a:cubicBezTo>
                    <a:pt x="72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55"/>
            <p:cNvSpPr/>
            <p:nvPr/>
          </p:nvSpPr>
          <p:spPr>
            <a:xfrm>
              <a:off x="5529025" y="30608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0" y="0"/>
                  </a:moveTo>
                  <a:cubicBezTo>
                    <a:pt x="43" y="0"/>
                    <a:pt x="27" y="7"/>
                    <a:pt x="17" y="17"/>
                  </a:cubicBezTo>
                  <a:cubicBezTo>
                    <a:pt x="1" y="42"/>
                    <a:pt x="9" y="74"/>
                    <a:pt x="33" y="90"/>
                  </a:cubicBezTo>
                  <a:cubicBezTo>
                    <a:pt x="39" y="96"/>
                    <a:pt x="47" y="99"/>
                    <a:pt x="55" y="99"/>
                  </a:cubicBezTo>
                  <a:cubicBezTo>
                    <a:pt x="71" y="99"/>
                    <a:pt x="88" y="90"/>
                    <a:pt x="98" y="74"/>
                  </a:cubicBezTo>
                  <a:cubicBezTo>
                    <a:pt x="114" y="50"/>
                    <a:pt x="106" y="17"/>
                    <a:pt x="90" y="9"/>
                  </a:cubicBezTo>
                  <a:cubicBezTo>
                    <a:pt x="81" y="3"/>
                    <a:pt x="7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55"/>
            <p:cNvSpPr/>
            <p:nvPr/>
          </p:nvSpPr>
          <p:spPr>
            <a:xfrm>
              <a:off x="5527825" y="305562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25"/>
                    <a:pt x="8" y="57"/>
                    <a:pt x="33" y="73"/>
                  </a:cubicBezTo>
                  <a:cubicBezTo>
                    <a:pt x="41" y="79"/>
                    <a:pt x="50" y="82"/>
                    <a:pt x="58" y="82"/>
                  </a:cubicBezTo>
                  <a:cubicBezTo>
                    <a:pt x="73" y="82"/>
                    <a:pt x="87" y="73"/>
                    <a:pt x="98" y="5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>
              <a:off x="5523775" y="3061900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40" y="0"/>
                  </a:moveTo>
                  <a:cubicBezTo>
                    <a:pt x="24" y="0"/>
                    <a:pt x="11" y="9"/>
                    <a:pt x="0" y="25"/>
                  </a:cubicBezTo>
                  <a:lnTo>
                    <a:pt x="81" y="82"/>
                  </a:lnTo>
                  <a:cubicBezTo>
                    <a:pt x="97" y="57"/>
                    <a:pt x="89" y="25"/>
                    <a:pt x="65" y="9"/>
                  </a:cubicBezTo>
                  <a:cubicBezTo>
                    <a:pt x="56" y="3"/>
                    <a:pt x="48" y="0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55"/>
            <p:cNvSpPr/>
            <p:nvPr/>
          </p:nvSpPr>
          <p:spPr>
            <a:xfrm>
              <a:off x="5517075" y="3057425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44" y="1"/>
                  </a:moveTo>
                  <a:cubicBezTo>
                    <a:pt x="28" y="1"/>
                    <a:pt x="11" y="10"/>
                    <a:pt x="1" y="26"/>
                  </a:cubicBezTo>
                  <a:lnTo>
                    <a:pt x="82" y="82"/>
                  </a:lnTo>
                  <a:cubicBezTo>
                    <a:pt x="98" y="58"/>
                    <a:pt x="90" y="26"/>
                    <a:pt x="65" y="9"/>
                  </a:cubicBezTo>
                  <a:cubicBezTo>
                    <a:pt x="60" y="4"/>
                    <a:pt x="5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55"/>
            <p:cNvSpPr/>
            <p:nvPr/>
          </p:nvSpPr>
          <p:spPr>
            <a:xfrm>
              <a:off x="5510400" y="305297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41" y="0"/>
                  </a:moveTo>
                  <a:cubicBezTo>
                    <a:pt x="26" y="0"/>
                    <a:pt x="10" y="7"/>
                    <a:pt x="0" y="17"/>
                  </a:cubicBezTo>
                  <a:lnTo>
                    <a:pt x="0" y="25"/>
                  </a:lnTo>
                  <a:lnTo>
                    <a:pt x="81" y="74"/>
                  </a:lnTo>
                  <a:cubicBezTo>
                    <a:pt x="97" y="58"/>
                    <a:pt x="89" y="25"/>
                    <a:pt x="65" y="9"/>
                  </a:cubicBezTo>
                  <a:cubicBezTo>
                    <a:pt x="59" y="3"/>
                    <a:pt x="50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5"/>
            <p:cNvSpPr/>
            <p:nvPr/>
          </p:nvSpPr>
          <p:spPr>
            <a:xfrm>
              <a:off x="5513025" y="30410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2" y="1"/>
                  </a:moveTo>
                  <a:cubicBezTo>
                    <a:pt x="36" y="1"/>
                    <a:pt x="22" y="8"/>
                    <a:pt x="17" y="18"/>
                  </a:cubicBezTo>
                  <a:cubicBezTo>
                    <a:pt x="0" y="42"/>
                    <a:pt x="9" y="75"/>
                    <a:pt x="33" y="91"/>
                  </a:cubicBezTo>
                  <a:cubicBezTo>
                    <a:pt x="42" y="94"/>
                    <a:pt x="51" y="96"/>
                    <a:pt x="59" y="96"/>
                  </a:cubicBezTo>
                  <a:cubicBezTo>
                    <a:pt x="74" y="96"/>
                    <a:pt x="87" y="90"/>
                    <a:pt x="98" y="75"/>
                  </a:cubicBezTo>
                  <a:cubicBezTo>
                    <a:pt x="114" y="50"/>
                    <a:pt x="106" y="18"/>
                    <a:pt x="82" y="10"/>
                  </a:cubicBezTo>
                  <a:cubicBezTo>
                    <a:pt x="72" y="3"/>
                    <a:pt x="62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55"/>
            <p:cNvSpPr/>
            <p:nvPr/>
          </p:nvSpPr>
          <p:spPr>
            <a:xfrm>
              <a:off x="5518500" y="30404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17" y="0"/>
                  </a:moveTo>
                  <a:cubicBezTo>
                    <a:pt x="0" y="16"/>
                    <a:pt x="8" y="49"/>
                    <a:pt x="33" y="65"/>
                  </a:cubicBezTo>
                  <a:cubicBezTo>
                    <a:pt x="41" y="71"/>
                    <a:pt x="51" y="74"/>
                    <a:pt x="60" y="74"/>
                  </a:cubicBezTo>
                  <a:cubicBezTo>
                    <a:pt x="77" y="74"/>
                    <a:pt x="92" y="65"/>
                    <a:pt x="98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55"/>
            <p:cNvSpPr/>
            <p:nvPr/>
          </p:nvSpPr>
          <p:spPr>
            <a:xfrm>
              <a:off x="5525400" y="3044475"/>
              <a:ext cx="2450" cy="1975"/>
            </a:xfrm>
            <a:custGeom>
              <a:avLst/>
              <a:gdLst/>
              <a:ahLst/>
              <a:cxnLst/>
              <a:rect l="l" t="t" r="r" b="b"/>
              <a:pathLst>
                <a:path w="98" h="79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5"/>
                    <a:pt x="8" y="57"/>
                    <a:pt x="32" y="73"/>
                  </a:cubicBezTo>
                  <a:cubicBezTo>
                    <a:pt x="41" y="76"/>
                    <a:pt x="50" y="78"/>
                    <a:pt x="59" y="78"/>
                  </a:cubicBezTo>
                  <a:cubicBezTo>
                    <a:pt x="73" y="78"/>
                    <a:pt x="87" y="73"/>
                    <a:pt x="97" y="57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55"/>
            <p:cNvSpPr/>
            <p:nvPr/>
          </p:nvSpPr>
          <p:spPr>
            <a:xfrm>
              <a:off x="5519925" y="3045275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3" y="1"/>
                  </a:moveTo>
                  <a:cubicBezTo>
                    <a:pt x="36" y="1"/>
                    <a:pt x="19" y="9"/>
                    <a:pt x="8" y="25"/>
                  </a:cubicBezTo>
                  <a:cubicBezTo>
                    <a:pt x="0" y="41"/>
                    <a:pt x="8" y="74"/>
                    <a:pt x="24" y="90"/>
                  </a:cubicBezTo>
                  <a:cubicBezTo>
                    <a:pt x="33" y="96"/>
                    <a:pt x="43" y="98"/>
                    <a:pt x="52" y="98"/>
                  </a:cubicBezTo>
                  <a:cubicBezTo>
                    <a:pt x="70" y="98"/>
                    <a:pt x="87" y="90"/>
                    <a:pt x="97" y="74"/>
                  </a:cubicBezTo>
                  <a:cubicBezTo>
                    <a:pt x="114" y="49"/>
                    <a:pt x="105" y="25"/>
                    <a:pt x="81" y="9"/>
                  </a:cubicBezTo>
                  <a:cubicBezTo>
                    <a:pt x="73" y="3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55"/>
            <p:cNvSpPr/>
            <p:nvPr/>
          </p:nvSpPr>
          <p:spPr>
            <a:xfrm>
              <a:off x="5526800" y="30495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4" y="1"/>
                  </a:moveTo>
                  <a:cubicBezTo>
                    <a:pt x="37" y="1"/>
                    <a:pt x="19" y="10"/>
                    <a:pt x="9" y="25"/>
                  </a:cubicBezTo>
                  <a:cubicBezTo>
                    <a:pt x="1" y="50"/>
                    <a:pt x="1" y="82"/>
                    <a:pt x="25" y="90"/>
                  </a:cubicBezTo>
                  <a:cubicBezTo>
                    <a:pt x="34" y="96"/>
                    <a:pt x="43" y="99"/>
                    <a:pt x="53" y="99"/>
                  </a:cubicBezTo>
                  <a:cubicBezTo>
                    <a:pt x="70" y="99"/>
                    <a:pt x="88" y="90"/>
                    <a:pt x="98" y="74"/>
                  </a:cubicBezTo>
                  <a:cubicBezTo>
                    <a:pt x="114" y="50"/>
                    <a:pt x="106" y="25"/>
                    <a:pt x="82" y="9"/>
                  </a:cubicBezTo>
                  <a:cubicBezTo>
                    <a:pt x="73" y="3"/>
                    <a:pt x="64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55"/>
            <p:cNvSpPr/>
            <p:nvPr/>
          </p:nvSpPr>
          <p:spPr>
            <a:xfrm>
              <a:off x="5533500" y="3053800"/>
              <a:ext cx="2850" cy="2675"/>
            </a:xfrm>
            <a:custGeom>
              <a:avLst/>
              <a:gdLst/>
              <a:ahLst/>
              <a:cxnLst/>
              <a:rect l="l" t="t" r="r" b="b"/>
              <a:pathLst>
                <a:path w="114" h="107" extrusionOk="0">
                  <a:moveTo>
                    <a:pt x="62" y="0"/>
                  </a:moveTo>
                  <a:cubicBezTo>
                    <a:pt x="44" y="0"/>
                    <a:pt x="27" y="9"/>
                    <a:pt x="17" y="25"/>
                  </a:cubicBezTo>
                  <a:cubicBezTo>
                    <a:pt x="0" y="49"/>
                    <a:pt x="8" y="81"/>
                    <a:pt x="33" y="98"/>
                  </a:cubicBezTo>
                  <a:cubicBezTo>
                    <a:pt x="41" y="103"/>
                    <a:pt x="51" y="106"/>
                    <a:pt x="61" y="106"/>
                  </a:cubicBezTo>
                  <a:cubicBezTo>
                    <a:pt x="78" y="106"/>
                    <a:pt x="95" y="97"/>
                    <a:pt x="106" y="81"/>
                  </a:cubicBezTo>
                  <a:cubicBezTo>
                    <a:pt x="114" y="57"/>
                    <a:pt x="114" y="25"/>
                    <a:pt x="90" y="8"/>
                  </a:cubicBezTo>
                  <a:cubicBezTo>
                    <a:pt x="81" y="3"/>
                    <a:pt x="7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5532275" y="30487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9" y="1"/>
                  </a:moveTo>
                  <a:cubicBezTo>
                    <a:pt x="1" y="25"/>
                    <a:pt x="1" y="57"/>
                    <a:pt x="25" y="66"/>
                  </a:cubicBezTo>
                  <a:cubicBezTo>
                    <a:pt x="34" y="71"/>
                    <a:pt x="43" y="74"/>
                    <a:pt x="53" y="74"/>
                  </a:cubicBezTo>
                  <a:cubicBezTo>
                    <a:pt x="70" y="74"/>
                    <a:pt x="87" y="65"/>
                    <a:pt x="98" y="49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5528225" y="3055000"/>
              <a:ext cx="2450" cy="2075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43" y="1"/>
                  </a:moveTo>
                  <a:cubicBezTo>
                    <a:pt x="28" y="1"/>
                    <a:pt x="11" y="10"/>
                    <a:pt x="1" y="25"/>
                  </a:cubicBezTo>
                  <a:lnTo>
                    <a:pt x="82" y="82"/>
                  </a:lnTo>
                  <a:cubicBezTo>
                    <a:pt x="98" y="58"/>
                    <a:pt x="90" y="25"/>
                    <a:pt x="65" y="9"/>
                  </a:cubicBezTo>
                  <a:cubicBezTo>
                    <a:pt x="60" y="3"/>
                    <a:pt x="52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5521525" y="3050750"/>
              <a:ext cx="2475" cy="1850"/>
            </a:xfrm>
            <a:custGeom>
              <a:avLst/>
              <a:gdLst/>
              <a:ahLst/>
              <a:cxnLst/>
              <a:rect l="l" t="t" r="r" b="b"/>
              <a:pathLst>
                <a:path w="99" h="74" extrusionOk="0">
                  <a:moveTo>
                    <a:pt x="38" y="0"/>
                  </a:moveTo>
                  <a:cubicBezTo>
                    <a:pt x="22" y="0"/>
                    <a:pt x="6" y="9"/>
                    <a:pt x="1" y="25"/>
                  </a:cubicBezTo>
                  <a:lnTo>
                    <a:pt x="82" y="74"/>
                  </a:lnTo>
                  <a:cubicBezTo>
                    <a:pt x="98" y="57"/>
                    <a:pt x="90" y="25"/>
                    <a:pt x="66" y="9"/>
                  </a:cubicBezTo>
                  <a:cubicBezTo>
                    <a:pt x="57" y="3"/>
                    <a:pt x="48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5514650" y="3046475"/>
              <a:ext cx="2450" cy="1875"/>
            </a:xfrm>
            <a:custGeom>
              <a:avLst/>
              <a:gdLst/>
              <a:ahLst/>
              <a:cxnLst/>
              <a:rect l="l" t="t" r="r" b="b"/>
              <a:pathLst>
                <a:path w="98" h="75" extrusionOk="0">
                  <a:moveTo>
                    <a:pt x="43" y="1"/>
                  </a:moveTo>
                  <a:cubicBezTo>
                    <a:pt x="27" y="1"/>
                    <a:pt x="10" y="8"/>
                    <a:pt x="0" y="18"/>
                  </a:cubicBezTo>
                  <a:lnTo>
                    <a:pt x="89" y="74"/>
                  </a:lnTo>
                  <a:cubicBezTo>
                    <a:pt x="98" y="50"/>
                    <a:pt x="98" y="18"/>
                    <a:pt x="73" y="10"/>
                  </a:cubicBezTo>
                  <a:cubicBezTo>
                    <a:pt x="64" y="3"/>
                    <a:pt x="54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5517075" y="30343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4" y="1"/>
                  </a:moveTo>
                  <a:cubicBezTo>
                    <a:pt x="36" y="1"/>
                    <a:pt x="19" y="10"/>
                    <a:pt x="9" y="25"/>
                  </a:cubicBezTo>
                  <a:cubicBezTo>
                    <a:pt x="1" y="50"/>
                    <a:pt x="9" y="74"/>
                    <a:pt x="33" y="90"/>
                  </a:cubicBezTo>
                  <a:cubicBezTo>
                    <a:pt x="42" y="96"/>
                    <a:pt x="50" y="99"/>
                    <a:pt x="59" y="99"/>
                  </a:cubicBezTo>
                  <a:cubicBezTo>
                    <a:pt x="74" y="99"/>
                    <a:pt x="87" y="90"/>
                    <a:pt x="98" y="74"/>
                  </a:cubicBezTo>
                  <a:cubicBezTo>
                    <a:pt x="114" y="50"/>
                    <a:pt x="106" y="25"/>
                    <a:pt x="82" y="9"/>
                  </a:cubicBezTo>
                  <a:cubicBezTo>
                    <a:pt x="73" y="3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5522550" y="3033725"/>
              <a:ext cx="2450" cy="1775"/>
            </a:xfrm>
            <a:custGeom>
              <a:avLst/>
              <a:gdLst/>
              <a:ahLst/>
              <a:cxnLst/>
              <a:rect l="l" t="t" r="r" b="b"/>
              <a:pathLst>
                <a:path w="98" h="71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7"/>
                    <a:pt x="9" y="49"/>
                    <a:pt x="33" y="66"/>
                  </a:cubicBezTo>
                  <a:cubicBezTo>
                    <a:pt x="42" y="69"/>
                    <a:pt x="52" y="70"/>
                    <a:pt x="61" y="70"/>
                  </a:cubicBezTo>
                  <a:cubicBezTo>
                    <a:pt x="78" y="70"/>
                    <a:pt x="93" y="65"/>
                    <a:pt x="98" y="4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/>
            <p:nvPr/>
          </p:nvSpPr>
          <p:spPr>
            <a:xfrm>
              <a:off x="5529450" y="3037575"/>
              <a:ext cx="2450" cy="1975"/>
            </a:xfrm>
            <a:custGeom>
              <a:avLst/>
              <a:gdLst/>
              <a:ahLst/>
              <a:cxnLst/>
              <a:rect l="l" t="t" r="r" b="b"/>
              <a:pathLst>
                <a:path w="98" h="79" extrusionOk="0">
                  <a:moveTo>
                    <a:pt x="16" y="1"/>
                  </a:moveTo>
                  <a:cubicBezTo>
                    <a:pt x="0" y="25"/>
                    <a:pt x="8" y="57"/>
                    <a:pt x="33" y="74"/>
                  </a:cubicBezTo>
                  <a:cubicBezTo>
                    <a:pt x="41" y="77"/>
                    <a:pt x="51" y="79"/>
                    <a:pt x="61" y="79"/>
                  </a:cubicBezTo>
                  <a:cubicBezTo>
                    <a:pt x="77" y="79"/>
                    <a:pt x="92" y="73"/>
                    <a:pt x="97" y="57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55"/>
            <p:cNvSpPr/>
            <p:nvPr/>
          </p:nvSpPr>
          <p:spPr>
            <a:xfrm>
              <a:off x="5523975" y="3038475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53" y="0"/>
                  </a:moveTo>
                  <a:cubicBezTo>
                    <a:pt x="37" y="0"/>
                    <a:pt x="22" y="6"/>
                    <a:pt x="16" y="21"/>
                  </a:cubicBezTo>
                  <a:cubicBezTo>
                    <a:pt x="0" y="46"/>
                    <a:pt x="8" y="78"/>
                    <a:pt x="33" y="94"/>
                  </a:cubicBezTo>
                  <a:cubicBezTo>
                    <a:pt x="39" y="97"/>
                    <a:pt x="46" y="98"/>
                    <a:pt x="53" y="98"/>
                  </a:cubicBezTo>
                  <a:cubicBezTo>
                    <a:pt x="73" y="98"/>
                    <a:pt x="92" y="90"/>
                    <a:pt x="98" y="78"/>
                  </a:cubicBezTo>
                  <a:cubicBezTo>
                    <a:pt x="114" y="54"/>
                    <a:pt x="106" y="21"/>
                    <a:pt x="81" y="5"/>
                  </a:cubicBezTo>
                  <a:cubicBezTo>
                    <a:pt x="72" y="2"/>
                    <a:pt x="62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5"/>
            <p:cNvSpPr/>
            <p:nvPr/>
          </p:nvSpPr>
          <p:spPr>
            <a:xfrm>
              <a:off x="5530850" y="30426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2" y="0"/>
                  </a:moveTo>
                  <a:cubicBezTo>
                    <a:pt x="45" y="0"/>
                    <a:pt x="28" y="9"/>
                    <a:pt x="17" y="25"/>
                  </a:cubicBezTo>
                  <a:cubicBezTo>
                    <a:pt x="1" y="49"/>
                    <a:pt x="9" y="73"/>
                    <a:pt x="33" y="90"/>
                  </a:cubicBezTo>
                  <a:cubicBezTo>
                    <a:pt x="42" y="95"/>
                    <a:pt x="52" y="98"/>
                    <a:pt x="61" y="98"/>
                  </a:cubicBezTo>
                  <a:cubicBezTo>
                    <a:pt x="79" y="98"/>
                    <a:pt x="96" y="89"/>
                    <a:pt x="106" y="73"/>
                  </a:cubicBezTo>
                  <a:cubicBezTo>
                    <a:pt x="114" y="49"/>
                    <a:pt x="106" y="17"/>
                    <a:pt x="90" y="9"/>
                  </a:cubicBezTo>
                  <a:cubicBezTo>
                    <a:pt x="81" y="3"/>
                    <a:pt x="7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5537950" y="3046700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54" y="0"/>
                  </a:moveTo>
                  <a:cubicBezTo>
                    <a:pt x="36" y="0"/>
                    <a:pt x="19" y="9"/>
                    <a:pt x="9" y="25"/>
                  </a:cubicBezTo>
                  <a:cubicBezTo>
                    <a:pt x="1" y="49"/>
                    <a:pt x="9" y="82"/>
                    <a:pt x="33" y="98"/>
                  </a:cubicBezTo>
                  <a:cubicBezTo>
                    <a:pt x="39" y="103"/>
                    <a:pt x="46" y="106"/>
                    <a:pt x="54" y="106"/>
                  </a:cubicBezTo>
                  <a:cubicBezTo>
                    <a:pt x="69" y="106"/>
                    <a:pt x="87" y="95"/>
                    <a:pt x="98" y="74"/>
                  </a:cubicBezTo>
                  <a:cubicBezTo>
                    <a:pt x="114" y="49"/>
                    <a:pt x="106" y="25"/>
                    <a:pt x="82" y="9"/>
                  </a:cubicBezTo>
                  <a:cubicBezTo>
                    <a:pt x="73" y="3"/>
                    <a:pt x="64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55"/>
            <p:cNvSpPr/>
            <p:nvPr/>
          </p:nvSpPr>
          <p:spPr>
            <a:xfrm>
              <a:off x="5536325" y="3041625"/>
              <a:ext cx="2675" cy="1925"/>
            </a:xfrm>
            <a:custGeom>
              <a:avLst/>
              <a:gdLst/>
              <a:ahLst/>
              <a:cxnLst/>
              <a:rect l="l" t="t" r="r" b="b"/>
              <a:pathLst>
                <a:path w="107" h="77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9" y="58"/>
                    <a:pt x="33" y="74"/>
                  </a:cubicBezTo>
                  <a:cubicBezTo>
                    <a:pt x="39" y="76"/>
                    <a:pt x="46" y="77"/>
                    <a:pt x="53" y="77"/>
                  </a:cubicBezTo>
                  <a:cubicBezTo>
                    <a:pt x="73" y="77"/>
                    <a:pt x="94" y="68"/>
                    <a:pt x="106" y="5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55"/>
            <p:cNvSpPr/>
            <p:nvPr/>
          </p:nvSpPr>
          <p:spPr>
            <a:xfrm>
              <a:off x="5532475" y="3048125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46" y="0"/>
                  </a:moveTo>
                  <a:cubicBezTo>
                    <a:pt x="28" y="0"/>
                    <a:pt x="11" y="9"/>
                    <a:pt x="1" y="25"/>
                  </a:cubicBezTo>
                  <a:lnTo>
                    <a:pt x="90" y="73"/>
                  </a:lnTo>
                  <a:cubicBezTo>
                    <a:pt x="106" y="49"/>
                    <a:pt x="98" y="25"/>
                    <a:pt x="74" y="8"/>
                  </a:cubicBezTo>
                  <a:cubicBezTo>
                    <a:pt x="65" y="3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5525800" y="3043950"/>
              <a:ext cx="2450" cy="1975"/>
            </a:xfrm>
            <a:custGeom>
              <a:avLst/>
              <a:gdLst/>
              <a:ahLst/>
              <a:cxnLst/>
              <a:rect l="l" t="t" r="r" b="b"/>
              <a:pathLst>
                <a:path w="98" h="79" extrusionOk="0">
                  <a:moveTo>
                    <a:pt x="37" y="0"/>
                  </a:moveTo>
                  <a:cubicBezTo>
                    <a:pt x="20" y="0"/>
                    <a:pt x="5" y="6"/>
                    <a:pt x="0" y="21"/>
                  </a:cubicBezTo>
                  <a:lnTo>
                    <a:pt x="81" y="78"/>
                  </a:lnTo>
                  <a:cubicBezTo>
                    <a:pt x="98" y="54"/>
                    <a:pt x="89" y="21"/>
                    <a:pt x="65" y="5"/>
                  </a:cubicBezTo>
                  <a:cubicBezTo>
                    <a:pt x="56" y="2"/>
                    <a:pt x="46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55"/>
            <p:cNvSpPr/>
            <p:nvPr/>
          </p:nvSpPr>
          <p:spPr>
            <a:xfrm>
              <a:off x="5518900" y="30398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40" y="1"/>
                  </a:moveTo>
                  <a:cubicBezTo>
                    <a:pt x="25" y="1"/>
                    <a:pt x="11" y="10"/>
                    <a:pt x="1" y="25"/>
                  </a:cubicBezTo>
                  <a:lnTo>
                    <a:pt x="82" y="74"/>
                  </a:lnTo>
                  <a:cubicBezTo>
                    <a:pt x="98" y="50"/>
                    <a:pt x="90" y="25"/>
                    <a:pt x="65" y="9"/>
                  </a:cubicBezTo>
                  <a:cubicBezTo>
                    <a:pt x="57" y="3"/>
                    <a:pt x="48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55"/>
            <p:cNvSpPr/>
            <p:nvPr/>
          </p:nvSpPr>
          <p:spPr>
            <a:xfrm>
              <a:off x="5520925" y="3027650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4" y="0"/>
                  </a:moveTo>
                  <a:cubicBezTo>
                    <a:pt x="37" y="0"/>
                    <a:pt x="22" y="9"/>
                    <a:pt x="17" y="25"/>
                  </a:cubicBezTo>
                  <a:cubicBezTo>
                    <a:pt x="1" y="49"/>
                    <a:pt x="9" y="73"/>
                    <a:pt x="33" y="90"/>
                  </a:cubicBezTo>
                  <a:cubicBezTo>
                    <a:pt x="42" y="95"/>
                    <a:pt x="51" y="98"/>
                    <a:pt x="61" y="98"/>
                  </a:cubicBezTo>
                  <a:cubicBezTo>
                    <a:pt x="77" y="98"/>
                    <a:pt x="93" y="89"/>
                    <a:pt x="98" y="73"/>
                  </a:cubicBezTo>
                  <a:cubicBezTo>
                    <a:pt x="114" y="49"/>
                    <a:pt x="106" y="17"/>
                    <a:pt x="82" y="9"/>
                  </a:cubicBezTo>
                  <a:cubicBezTo>
                    <a:pt x="73" y="3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55"/>
            <p:cNvSpPr/>
            <p:nvPr/>
          </p:nvSpPr>
          <p:spPr>
            <a:xfrm>
              <a:off x="5526400" y="302685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4"/>
                    <a:pt x="9" y="49"/>
                    <a:pt x="33" y="65"/>
                  </a:cubicBezTo>
                  <a:cubicBezTo>
                    <a:pt x="42" y="71"/>
                    <a:pt x="51" y="73"/>
                    <a:pt x="60" y="73"/>
                  </a:cubicBezTo>
                  <a:cubicBezTo>
                    <a:pt x="77" y="73"/>
                    <a:pt x="93" y="64"/>
                    <a:pt x="98" y="49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55"/>
            <p:cNvSpPr/>
            <p:nvPr/>
          </p:nvSpPr>
          <p:spPr>
            <a:xfrm>
              <a:off x="5533500" y="3030700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4"/>
                    <a:pt x="8" y="57"/>
                    <a:pt x="33" y="65"/>
                  </a:cubicBezTo>
                  <a:cubicBezTo>
                    <a:pt x="41" y="71"/>
                    <a:pt x="50" y="73"/>
                    <a:pt x="58" y="73"/>
                  </a:cubicBezTo>
                  <a:cubicBezTo>
                    <a:pt x="73" y="73"/>
                    <a:pt x="87" y="64"/>
                    <a:pt x="98" y="49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55"/>
            <p:cNvSpPr/>
            <p:nvPr/>
          </p:nvSpPr>
          <p:spPr>
            <a:xfrm>
              <a:off x="5528025" y="3031625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2" y="1"/>
                  </a:moveTo>
                  <a:cubicBezTo>
                    <a:pt x="42" y="1"/>
                    <a:pt x="21" y="10"/>
                    <a:pt x="9" y="28"/>
                  </a:cubicBezTo>
                  <a:cubicBezTo>
                    <a:pt x="0" y="44"/>
                    <a:pt x="9" y="77"/>
                    <a:pt x="33" y="93"/>
                  </a:cubicBezTo>
                  <a:cubicBezTo>
                    <a:pt x="39" y="95"/>
                    <a:pt x="46" y="96"/>
                    <a:pt x="52" y="96"/>
                  </a:cubicBezTo>
                  <a:cubicBezTo>
                    <a:pt x="70" y="96"/>
                    <a:pt x="86" y="88"/>
                    <a:pt x="98" y="77"/>
                  </a:cubicBezTo>
                  <a:cubicBezTo>
                    <a:pt x="114" y="52"/>
                    <a:pt x="106" y="20"/>
                    <a:pt x="81" y="4"/>
                  </a:cubicBez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55"/>
            <p:cNvSpPr/>
            <p:nvPr/>
          </p:nvSpPr>
          <p:spPr>
            <a:xfrm>
              <a:off x="5534925" y="3035550"/>
              <a:ext cx="3050" cy="2525"/>
            </a:xfrm>
            <a:custGeom>
              <a:avLst/>
              <a:gdLst/>
              <a:ahLst/>
              <a:cxnLst/>
              <a:rect l="l" t="t" r="r" b="b"/>
              <a:pathLst>
                <a:path w="122" h="101" extrusionOk="0">
                  <a:moveTo>
                    <a:pt x="61" y="0"/>
                  </a:moveTo>
                  <a:cubicBezTo>
                    <a:pt x="44" y="0"/>
                    <a:pt x="27" y="9"/>
                    <a:pt x="16" y="25"/>
                  </a:cubicBezTo>
                  <a:cubicBezTo>
                    <a:pt x="0" y="49"/>
                    <a:pt x="8" y="82"/>
                    <a:pt x="33" y="98"/>
                  </a:cubicBezTo>
                  <a:cubicBezTo>
                    <a:pt x="39" y="100"/>
                    <a:pt x="45" y="101"/>
                    <a:pt x="52" y="101"/>
                  </a:cubicBezTo>
                  <a:cubicBezTo>
                    <a:pt x="72" y="101"/>
                    <a:pt x="93" y="92"/>
                    <a:pt x="105" y="74"/>
                  </a:cubicBezTo>
                  <a:cubicBezTo>
                    <a:pt x="122" y="49"/>
                    <a:pt x="114" y="17"/>
                    <a:pt x="89" y="9"/>
                  </a:cubicBezTo>
                  <a:cubicBezTo>
                    <a:pt x="81" y="3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55"/>
            <p:cNvSpPr/>
            <p:nvPr/>
          </p:nvSpPr>
          <p:spPr>
            <a:xfrm>
              <a:off x="5542000" y="30395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7" y="1"/>
                  </a:moveTo>
                  <a:cubicBezTo>
                    <a:pt x="51" y="1"/>
                    <a:pt x="29" y="10"/>
                    <a:pt x="17" y="28"/>
                  </a:cubicBezTo>
                  <a:cubicBezTo>
                    <a:pt x="1" y="52"/>
                    <a:pt x="9" y="85"/>
                    <a:pt x="33" y="93"/>
                  </a:cubicBezTo>
                  <a:cubicBezTo>
                    <a:pt x="42" y="99"/>
                    <a:pt x="52" y="101"/>
                    <a:pt x="61" y="101"/>
                  </a:cubicBezTo>
                  <a:cubicBezTo>
                    <a:pt x="79" y="101"/>
                    <a:pt x="96" y="92"/>
                    <a:pt x="106" y="77"/>
                  </a:cubicBezTo>
                  <a:cubicBezTo>
                    <a:pt x="114" y="52"/>
                    <a:pt x="106" y="20"/>
                    <a:pt x="82" y="4"/>
                  </a:cubicBezTo>
                  <a:cubicBezTo>
                    <a:pt x="78" y="2"/>
                    <a:pt x="7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55"/>
            <p:cNvSpPr/>
            <p:nvPr/>
          </p:nvSpPr>
          <p:spPr>
            <a:xfrm>
              <a:off x="5540375" y="3034550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24"/>
                    <a:pt x="9" y="57"/>
                    <a:pt x="33" y="65"/>
                  </a:cubicBezTo>
                  <a:cubicBezTo>
                    <a:pt x="42" y="71"/>
                    <a:pt x="52" y="73"/>
                    <a:pt x="61" y="73"/>
                  </a:cubicBezTo>
                  <a:cubicBezTo>
                    <a:pt x="79" y="73"/>
                    <a:pt x="96" y="64"/>
                    <a:pt x="106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55"/>
            <p:cNvSpPr/>
            <p:nvPr/>
          </p:nvSpPr>
          <p:spPr>
            <a:xfrm>
              <a:off x="5536750" y="30410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43" y="0"/>
                  </a:moveTo>
                  <a:cubicBezTo>
                    <a:pt x="28" y="0"/>
                    <a:pt x="11" y="9"/>
                    <a:pt x="0" y="25"/>
                  </a:cubicBezTo>
                  <a:lnTo>
                    <a:pt x="89" y="74"/>
                  </a:lnTo>
                  <a:cubicBezTo>
                    <a:pt x="97" y="49"/>
                    <a:pt x="89" y="25"/>
                    <a:pt x="65" y="9"/>
                  </a:cubicBezTo>
                  <a:cubicBezTo>
                    <a:pt x="59" y="3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55"/>
            <p:cNvSpPr/>
            <p:nvPr/>
          </p:nvSpPr>
          <p:spPr>
            <a:xfrm>
              <a:off x="5529850" y="3036975"/>
              <a:ext cx="2450" cy="2050"/>
            </a:xfrm>
            <a:custGeom>
              <a:avLst/>
              <a:gdLst/>
              <a:ahLst/>
              <a:cxnLst/>
              <a:rect l="l" t="t" r="r" b="b"/>
              <a:pathLst>
                <a:path w="98" h="82" extrusionOk="0">
                  <a:moveTo>
                    <a:pt x="38" y="0"/>
                  </a:moveTo>
                  <a:cubicBezTo>
                    <a:pt x="21" y="0"/>
                    <a:pt x="6" y="9"/>
                    <a:pt x="0" y="25"/>
                  </a:cubicBezTo>
                  <a:lnTo>
                    <a:pt x="81" y="81"/>
                  </a:lnTo>
                  <a:cubicBezTo>
                    <a:pt x="98" y="57"/>
                    <a:pt x="90" y="25"/>
                    <a:pt x="65" y="9"/>
                  </a:cubicBezTo>
                  <a:cubicBezTo>
                    <a:pt x="57" y="3"/>
                    <a:pt x="47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55"/>
            <p:cNvSpPr/>
            <p:nvPr/>
          </p:nvSpPr>
          <p:spPr>
            <a:xfrm>
              <a:off x="5522950" y="30330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46" y="0"/>
                  </a:moveTo>
                  <a:cubicBezTo>
                    <a:pt x="27" y="0"/>
                    <a:pt x="7" y="9"/>
                    <a:pt x="1" y="28"/>
                  </a:cubicBezTo>
                  <a:lnTo>
                    <a:pt x="82" y="76"/>
                  </a:lnTo>
                  <a:cubicBezTo>
                    <a:pt x="98" y="52"/>
                    <a:pt x="90" y="20"/>
                    <a:pt x="66" y="3"/>
                  </a:cubicBezTo>
                  <a:cubicBezTo>
                    <a:pt x="59" y="1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55"/>
            <p:cNvSpPr/>
            <p:nvPr/>
          </p:nvSpPr>
          <p:spPr>
            <a:xfrm>
              <a:off x="5524575" y="3020875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61" y="1"/>
                  </a:moveTo>
                  <a:cubicBezTo>
                    <a:pt x="42" y="1"/>
                    <a:pt x="23" y="8"/>
                    <a:pt x="17" y="20"/>
                  </a:cubicBezTo>
                  <a:cubicBezTo>
                    <a:pt x="1" y="44"/>
                    <a:pt x="17" y="77"/>
                    <a:pt x="41" y="93"/>
                  </a:cubicBezTo>
                  <a:cubicBezTo>
                    <a:pt x="47" y="95"/>
                    <a:pt x="53" y="96"/>
                    <a:pt x="59" y="96"/>
                  </a:cubicBezTo>
                  <a:cubicBezTo>
                    <a:pt x="77" y="96"/>
                    <a:pt x="94" y="87"/>
                    <a:pt x="106" y="69"/>
                  </a:cubicBezTo>
                  <a:cubicBezTo>
                    <a:pt x="114" y="44"/>
                    <a:pt x="106" y="20"/>
                    <a:pt x="82" y="4"/>
                  </a:cubicBezTo>
                  <a:cubicBezTo>
                    <a:pt x="75" y="2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55"/>
            <p:cNvSpPr/>
            <p:nvPr/>
          </p:nvSpPr>
          <p:spPr>
            <a:xfrm>
              <a:off x="5530050" y="301995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25"/>
                    <a:pt x="9" y="49"/>
                    <a:pt x="33" y="65"/>
                  </a:cubicBezTo>
                  <a:cubicBezTo>
                    <a:pt x="40" y="70"/>
                    <a:pt x="48" y="72"/>
                    <a:pt x="56" y="72"/>
                  </a:cubicBezTo>
                  <a:cubicBezTo>
                    <a:pt x="75" y="72"/>
                    <a:pt x="94" y="60"/>
                    <a:pt x="106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55"/>
            <p:cNvSpPr/>
            <p:nvPr/>
          </p:nvSpPr>
          <p:spPr>
            <a:xfrm>
              <a:off x="5537150" y="3023600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16" y="0"/>
                  </a:moveTo>
                  <a:cubicBezTo>
                    <a:pt x="0" y="25"/>
                    <a:pt x="8" y="57"/>
                    <a:pt x="33" y="65"/>
                  </a:cubicBezTo>
                  <a:cubicBezTo>
                    <a:pt x="41" y="71"/>
                    <a:pt x="51" y="74"/>
                    <a:pt x="61" y="74"/>
                  </a:cubicBezTo>
                  <a:cubicBezTo>
                    <a:pt x="78" y="74"/>
                    <a:pt x="95" y="65"/>
                    <a:pt x="106" y="49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55"/>
            <p:cNvSpPr/>
            <p:nvPr/>
          </p:nvSpPr>
          <p:spPr>
            <a:xfrm>
              <a:off x="5531875" y="302460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48" y="1"/>
                  </a:moveTo>
                  <a:cubicBezTo>
                    <a:pt x="33" y="1"/>
                    <a:pt x="19" y="9"/>
                    <a:pt x="9" y="25"/>
                  </a:cubicBezTo>
                  <a:cubicBezTo>
                    <a:pt x="0" y="49"/>
                    <a:pt x="9" y="82"/>
                    <a:pt x="33" y="98"/>
                  </a:cubicBezTo>
                  <a:cubicBezTo>
                    <a:pt x="39" y="100"/>
                    <a:pt x="45" y="101"/>
                    <a:pt x="51" y="101"/>
                  </a:cubicBezTo>
                  <a:cubicBezTo>
                    <a:pt x="69" y="101"/>
                    <a:pt x="86" y="92"/>
                    <a:pt x="98" y="74"/>
                  </a:cubicBezTo>
                  <a:cubicBezTo>
                    <a:pt x="114" y="49"/>
                    <a:pt x="98" y="17"/>
                    <a:pt x="73" y="9"/>
                  </a:cubicBezTo>
                  <a:cubicBezTo>
                    <a:pt x="65" y="3"/>
                    <a:pt x="56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55"/>
            <p:cNvSpPr/>
            <p:nvPr/>
          </p:nvSpPr>
          <p:spPr>
            <a:xfrm>
              <a:off x="5538975" y="3028450"/>
              <a:ext cx="2850" cy="2475"/>
            </a:xfrm>
            <a:custGeom>
              <a:avLst/>
              <a:gdLst/>
              <a:ahLst/>
              <a:cxnLst/>
              <a:rect l="l" t="t" r="r" b="b"/>
              <a:pathLst>
                <a:path w="114" h="99" extrusionOk="0">
                  <a:moveTo>
                    <a:pt x="53" y="1"/>
                  </a:moveTo>
                  <a:cubicBezTo>
                    <a:pt x="36" y="1"/>
                    <a:pt x="19" y="10"/>
                    <a:pt x="8" y="25"/>
                  </a:cubicBezTo>
                  <a:cubicBezTo>
                    <a:pt x="0" y="50"/>
                    <a:pt x="8" y="82"/>
                    <a:pt x="33" y="90"/>
                  </a:cubicBezTo>
                  <a:cubicBezTo>
                    <a:pt x="41" y="96"/>
                    <a:pt x="51" y="99"/>
                    <a:pt x="60" y="99"/>
                  </a:cubicBezTo>
                  <a:cubicBezTo>
                    <a:pt x="77" y="99"/>
                    <a:pt x="92" y="90"/>
                    <a:pt x="98" y="74"/>
                  </a:cubicBezTo>
                  <a:cubicBezTo>
                    <a:pt x="114" y="50"/>
                    <a:pt x="106" y="17"/>
                    <a:pt x="81" y="9"/>
                  </a:cubicBezTo>
                  <a:cubicBezTo>
                    <a:pt x="73" y="3"/>
                    <a:pt x="6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55"/>
            <p:cNvSpPr/>
            <p:nvPr/>
          </p:nvSpPr>
          <p:spPr>
            <a:xfrm>
              <a:off x="5546050" y="3032225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3" y="1"/>
                  </a:moveTo>
                  <a:cubicBezTo>
                    <a:pt x="43" y="1"/>
                    <a:pt x="23" y="10"/>
                    <a:pt x="17" y="28"/>
                  </a:cubicBezTo>
                  <a:cubicBezTo>
                    <a:pt x="1" y="53"/>
                    <a:pt x="9" y="85"/>
                    <a:pt x="33" y="93"/>
                  </a:cubicBezTo>
                  <a:cubicBezTo>
                    <a:pt x="42" y="99"/>
                    <a:pt x="52" y="102"/>
                    <a:pt x="61" y="102"/>
                  </a:cubicBezTo>
                  <a:cubicBezTo>
                    <a:pt x="79" y="102"/>
                    <a:pt x="96" y="93"/>
                    <a:pt x="106" y="77"/>
                  </a:cubicBezTo>
                  <a:cubicBezTo>
                    <a:pt x="115" y="53"/>
                    <a:pt x="106" y="20"/>
                    <a:pt x="82" y="4"/>
                  </a:cubicBezTo>
                  <a:cubicBezTo>
                    <a:pt x="76" y="2"/>
                    <a:pt x="69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55"/>
            <p:cNvSpPr/>
            <p:nvPr/>
          </p:nvSpPr>
          <p:spPr>
            <a:xfrm>
              <a:off x="5544250" y="3027250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16" y="0"/>
                  </a:moveTo>
                  <a:lnTo>
                    <a:pt x="16" y="0"/>
                  </a:lnTo>
                  <a:cubicBezTo>
                    <a:pt x="0" y="25"/>
                    <a:pt x="8" y="57"/>
                    <a:pt x="41" y="73"/>
                  </a:cubicBezTo>
                  <a:cubicBezTo>
                    <a:pt x="47" y="75"/>
                    <a:pt x="53" y="76"/>
                    <a:pt x="59" y="76"/>
                  </a:cubicBezTo>
                  <a:cubicBezTo>
                    <a:pt x="77" y="76"/>
                    <a:pt x="93" y="67"/>
                    <a:pt x="105" y="49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55"/>
            <p:cNvSpPr/>
            <p:nvPr/>
          </p:nvSpPr>
          <p:spPr>
            <a:xfrm>
              <a:off x="5540800" y="30338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47" y="1"/>
                  </a:moveTo>
                  <a:cubicBezTo>
                    <a:pt x="29" y="1"/>
                    <a:pt x="12" y="10"/>
                    <a:pt x="0" y="28"/>
                  </a:cubicBezTo>
                  <a:lnTo>
                    <a:pt x="89" y="77"/>
                  </a:lnTo>
                  <a:cubicBezTo>
                    <a:pt x="97" y="52"/>
                    <a:pt x="89" y="20"/>
                    <a:pt x="65" y="4"/>
                  </a:cubicBezTo>
                  <a:cubicBezTo>
                    <a:pt x="59" y="2"/>
                    <a:pt x="5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55"/>
            <p:cNvSpPr/>
            <p:nvPr/>
          </p:nvSpPr>
          <p:spPr>
            <a:xfrm>
              <a:off x="5533700" y="3030075"/>
              <a:ext cx="2650" cy="1850"/>
            </a:xfrm>
            <a:custGeom>
              <a:avLst/>
              <a:gdLst/>
              <a:ahLst/>
              <a:cxnLst/>
              <a:rect l="l" t="t" r="r" b="b"/>
              <a:pathLst>
                <a:path w="106" h="74" extrusionOk="0">
                  <a:moveTo>
                    <a:pt x="46" y="0"/>
                  </a:moveTo>
                  <a:cubicBezTo>
                    <a:pt x="28" y="0"/>
                    <a:pt x="11" y="9"/>
                    <a:pt x="0" y="25"/>
                  </a:cubicBezTo>
                  <a:lnTo>
                    <a:pt x="90" y="74"/>
                  </a:lnTo>
                  <a:cubicBezTo>
                    <a:pt x="106" y="49"/>
                    <a:pt x="98" y="17"/>
                    <a:pt x="73" y="9"/>
                  </a:cubicBezTo>
                  <a:cubicBezTo>
                    <a:pt x="65" y="3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55"/>
            <p:cNvSpPr/>
            <p:nvPr/>
          </p:nvSpPr>
          <p:spPr>
            <a:xfrm>
              <a:off x="5526600" y="3026225"/>
              <a:ext cx="2675" cy="1850"/>
            </a:xfrm>
            <a:custGeom>
              <a:avLst/>
              <a:gdLst/>
              <a:ahLst/>
              <a:cxnLst/>
              <a:rect l="l" t="t" r="r" b="b"/>
              <a:pathLst>
                <a:path w="107" h="74" extrusionOk="0">
                  <a:moveTo>
                    <a:pt x="46" y="0"/>
                  </a:moveTo>
                  <a:cubicBezTo>
                    <a:pt x="28" y="0"/>
                    <a:pt x="11" y="9"/>
                    <a:pt x="1" y="25"/>
                  </a:cubicBezTo>
                  <a:lnTo>
                    <a:pt x="90" y="74"/>
                  </a:lnTo>
                  <a:cubicBezTo>
                    <a:pt x="106" y="49"/>
                    <a:pt x="98" y="17"/>
                    <a:pt x="74" y="9"/>
                  </a:cubicBezTo>
                  <a:cubicBezTo>
                    <a:pt x="65" y="3"/>
                    <a:pt x="55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55"/>
            <p:cNvSpPr/>
            <p:nvPr/>
          </p:nvSpPr>
          <p:spPr>
            <a:xfrm>
              <a:off x="5528225" y="301400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9" y="0"/>
                  </a:moveTo>
                  <a:cubicBezTo>
                    <a:pt x="38" y="0"/>
                    <a:pt x="21" y="9"/>
                    <a:pt x="9" y="28"/>
                  </a:cubicBezTo>
                  <a:cubicBezTo>
                    <a:pt x="1" y="52"/>
                    <a:pt x="9" y="76"/>
                    <a:pt x="33" y="92"/>
                  </a:cubicBezTo>
                  <a:cubicBezTo>
                    <a:pt x="39" y="94"/>
                    <a:pt x="46" y="95"/>
                    <a:pt x="52" y="95"/>
                  </a:cubicBezTo>
                  <a:cubicBezTo>
                    <a:pt x="72" y="95"/>
                    <a:pt x="92" y="86"/>
                    <a:pt x="98" y="68"/>
                  </a:cubicBezTo>
                  <a:cubicBezTo>
                    <a:pt x="114" y="44"/>
                    <a:pt x="106" y="19"/>
                    <a:pt x="82" y="3"/>
                  </a:cubicBezTo>
                  <a:cubicBezTo>
                    <a:pt x="73" y="1"/>
                    <a:pt x="6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55"/>
            <p:cNvSpPr/>
            <p:nvPr/>
          </p:nvSpPr>
          <p:spPr>
            <a:xfrm>
              <a:off x="5533700" y="30128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9" y="1"/>
                  </a:moveTo>
                  <a:cubicBezTo>
                    <a:pt x="0" y="25"/>
                    <a:pt x="9" y="57"/>
                    <a:pt x="33" y="74"/>
                  </a:cubicBezTo>
                  <a:cubicBezTo>
                    <a:pt x="39" y="76"/>
                    <a:pt x="46" y="77"/>
                    <a:pt x="52" y="77"/>
                  </a:cubicBezTo>
                  <a:cubicBezTo>
                    <a:pt x="72" y="77"/>
                    <a:pt x="92" y="67"/>
                    <a:pt x="98" y="49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55"/>
            <p:cNvSpPr/>
            <p:nvPr/>
          </p:nvSpPr>
          <p:spPr>
            <a:xfrm>
              <a:off x="5540800" y="3016500"/>
              <a:ext cx="2650" cy="1800"/>
            </a:xfrm>
            <a:custGeom>
              <a:avLst/>
              <a:gdLst/>
              <a:ahLst/>
              <a:cxnLst/>
              <a:rect l="l" t="t" r="r" b="b"/>
              <a:pathLst>
                <a:path w="106" h="72" extrusionOk="0">
                  <a:moveTo>
                    <a:pt x="16" y="1"/>
                  </a:moveTo>
                  <a:cubicBezTo>
                    <a:pt x="0" y="25"/>
                    <a:pt x="8" y="57"/>
                    <a:pt x="33" y="65"/>
                  </a:cubicBezTo>
                  <a:cubicBezTo>
                    <a:pt x="39" y="70"/>
                    <a:pt x="47" y="72"/>
                    <a:pt x="54" y="72"/>
                  </a:cubicBezTo>
                  <a:cubicBezTo>
                    <a:pt x="74" y="72"/>
                    <a:pt x="94" y="59"/>
                    <a:pt x="106" y="41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55"/>
            <p:cNvSpPr/>
            <p:nvPr/>
          </p:nvSpPr>
          <p:spPr>
            <a:xfrm>
              <a:off x="5535525" y="301765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5" y="0"/>
                  </a:moveTo>
                  <a:cubicBezTo>
                    <a:pt x="37" y="0"/>
                    <a:pt x="21" y="9"/>
                    <a:pt x="9" y="28"/>
                  </a:cubicBezTo>
                  <a:cubicBezTo>
                    <a:pt x="0" y="52"/>
                    <a:pt x="9" y="76"/>
                    <a:pt x="33" y="92"/>
                  </a:cubicBezTo>
                  <a:cubicBezTo>
                    <a:pt x="39" y="94"/>
                    <a:pt x="45" y="95"/>
                    <a:pt x="52" y="95"/>
                  </a:cubicBezTo>
                  <a:cubicBezTo>
                    <a:pt x="72" y="95"/>
                    <a:pt x="92" y="86"/>
                    <a:pt x="98" y="68"/>
                  </a:cubicBezTo>
                  <a:cubicBezTo>
                    <a:pt x="114" y="44"/>
                    <a:pt x="98" y="19"/>
                    <a:pt x="73" y="3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55"/>
            <p:cNvSpPr/>
            <p:nvPr/>
          </p:nvSpPr>
          <p:spPr>
            <a:xfrm>
              <a:off x="5542625" y="30212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60" y="1"/>
                  </a:moveTo>
                  <a:cubicBezTo>
                    <a:pt x="41" y="1"/>
                    <a:pt x="22" y="14"/>
                    <a:pt x="16" y="31"/>
                  </a:cubicBezTo>
                  <a:cubicBezTo>
                    <a:pt x="0" y="56"/>
                    <a:pt x="8" y="80"/>
                    <a:pt x="41" y="96"/>
                  </a:cubicBezTo>
                  <a:cubicBezTo>
                    <a:pt x="47" y="98"/>
                    <a:pt x="53" y="99"/>
                    <a:pt x="59" y="99"/>
                  </a:cubicBezTo>
                  <a:cubicBezTo>
                    <a:pt x="77" y="99"/>
                    <a:pt x="93" y="90"/>
                    <a:pt x="106" y="72"/>
                  </a:cubicBezTo>
                  <a:cubicBezTo>
                    <a:pt x="114" y="48"/>
                    <a:pt x="106" y="15"/>
                    <a:pt x="81" y="7"/>
                  </a:cubicBezTo>
                  <a:cubicBezTo>
                    <a:pt x="74" y="3"/>
                    <a:pt x="67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55"/>
            <p:cNvSpPr/>
            <p:nvPr/>
          </p:nvSpPr>
          <p:spPr>
            <a:xfrm>
              <a:off x="5549925" y="30248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9" y="1"/>
                  </a:moveTo>
                  <a:cubicBezTo>
                    <a:pt x="40" y="1"/>
                    <a:pt x="20" y="14"/>
                    <a:pt x="8" y="31"/>
                  </a:cubicBezTo>
                  <a:cubicBezTo>
                    <a:pt x="0" y="56"/>
                    <a:pt x="8" y="88"/>
                    <a:pt x="32" y="96"/>
                  </a:cubicBezTo>
                  <a:cubicBezTo>
                    <a:pt x="39" y="101"/>
                    <a:pt x="47" y="103"/>
                    <a:pt x="54" y="103"/>
                  </a:cubicBezTo>
                  <a:cubicBezTo>
                    <a:pt x="73" y="103"/>
                    <a:pt x="91" y="89"/>
                    <a:pt x="97" y="72"/>
                  </a:cubicBezTo>
                  <a:cubicBezTo>
                    <a:pt x="114" y="48"/>
                    <a:pt x="105" y="15"/>
                    <a:pt x="81" y="7"/>
                  </a:cubicBezTo>
                  <a:cubicBezTo>
                    <a:pt x="74" y="3"/>
                    <a:pt x="6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55"/>
            <p:cNvSpPr/>
            <p:nvPr/>
          </p:nvSpPr>
          <p:spPr>
            <a:xfrm>
              <a:off x="5548100" y="3019950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8" y="57"/>
                    <a:pt x="33" y="73"/>
                  </a:cubicBezTo>
                  <a:cubicBezTo>
                    <a:pt x="39" y="75"/>
                    <a:pt x="45" y="76"/>
                    <a:pt x="52" y="76"/>
                  </a:cubicBezTo>
                  <a:cubicBezTo>
                    <a:pt x="72" y="76"/>
                    <a:pt x="91" y="67"/>
                    <a:pt x="97" y="49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55"/>
            <p:cNvSpPr/>
            <p:nvPr/>
          </p:nvSpPr>
          <p:spPr>
            <a:xfrm>
              <a:off x="5544650" y="302662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40" y="1"/>
                  </a:moveTo>
                  <a:cubicBezTo>
                    <a:pt x="25" y="1"/>
                    <a:pt x="11" y="10"/>
                    <a:pt x="0" y="25"/>
                  </a:cubicBezTo>
                  <a:lnTo>
                    <a:pt x="89" y="74"/>
                  </a:lnTo>
                  <a:cubicBezTo>
                    <a:pt x="98" y="50"/>
                    <a:pt x="89" y="17"/>
                    <a:pt x="65" y="9"/>
                  </a:cubicBezTo>
                  <a:cubicBezTo>
                    <a:pt x="56" y="3"/>
                    <a:pt x="48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55"/>
            <p:cNvSpPr/>
            <p:nvPr/>
          </p:nvSpPr>
          <p:spPr>
            <a:xfrm>
              <a:off x="5537550" y="3022975"/>
              <a:ext cx="2450" cy="1850"/>
            </a:xfrm>
            <a:custGeom>
              <a:avLst/>
              <a:gdLst/>
              <a:ahLst/>
              <a:cxnLst/>
              <a:rect l="l" t="t" r="r" b="b"/>
              <a:pathLst>
                <a:path w="98" h="74" extrusionOk="0">
                  <a:moveTo>
                    <a:pt x="38" y="1"/>
                  </a:moveTo>
                  <a:cubicBezTo>
                    <a:pt x="21" y="1"/>
                    <a:pt x="6" y="10"/>
                    <a:pt x="0" y="25"/>
                  </a:cubicBezTo>
                  <a:lnTo>
                    <a:pt x="90" y="74"/>
                  </a:lnTo>
                  <a:cubicBezTo>
                    <a:pt x="98" y="50"/>
                    <a:pt x="90" y="17"/>
                    <a:pt x="65" y="9"/>
                  </a:cubicBezTo>
                  <a:cubicBezTo>
                    <a:pt x="57" y="3"/>
                    <a:pt x="4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55"/>
            <p:cNvSpPr/>
            <p:nvPr/>
          </p:nvSpPr>
          <p:spPr>
            <a:xfrm>
              <a:off x="5530450" y="3019275"/>
              <a:ext cx="2450" cy="1925"/>
            </a:xfrm>
            <a:custGeom>
              <a:avLst/>
              <a:gdLst/>
              <a:ahLst/>
              <a:cxnLst/>
              <a:rect l="l" t="t" r="r" b="b"/>
              <a:pathLst>
                <a:path w="98" h="77" extrusionOk="0">
                  <a:moveTo>
                    <a:pt x="46" y="0"/>
                  </a:moveTo>
                  <a:cubicBezTo>
                    <a:pt x="27" y="0"/>
                    <a:pt x="7" y="9"/>
                    <a:pt x="1" y="27"/>
                  </a:cubicBezTo>
                  <a:lnTo>
                    <a:pt x="90" y="76"/>
                  </a:lnTo>
                  <a:cubicBezTo>
                    <a:pt x="98" y="52"/>
                    <a:pt x="90" y="19"/>
                    <a:pt x="66" y="3"/>
                  </a:cubicBezTo>
                  <a:cubicBezTo>
                    <a:pt x="59" y="1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55"/>
            <p:cNvSpPr/>
            <p:nvPr/>
          </p:nvSpPr>
          <p:spPr>
            <a:xfrm>
              <a:off x="5531675" y="3007000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52" y="1"/>
                  </a:moveTo>
                  <a:cubicBezTo>
                    <a:pt x="35" y="1"/>
                    <a:pt x="20" y="12"/>
                    <a:pt x="8" y="24"/>
                  </a:cubicBezTo>
                  <a:cubicBezTo>
                    <a:pt x="0" y="48"/>
                    <a:pt x="8" y="81"/>
                    <a:pt x="33" y="89"/>
                  </a:cubicBezTo>
                  <a:cubicBezTo>
                    <a:pt x="41" y="94"/>
                    <a:pt x="51" y="97"/>
                    <a:pt x="60" y="97"/>
                  </a:cubicBezTo>
                  <a:cubicBezTo>
                    <a:pt x="77" y="97"/>
                    <a:pt x="92" y="88"/>
                    <a:pt x="98" y="72"/>
                  </a:cubicBezTo>
                  <a:cubicBezTo>
                    <a:pt x="114" y="48"/>
                    <a:pt x="98" y="16"/>
                    <a:pt x="73" y="8"/>
                  </a:cubicBezTo>
                  <a:cubicBezTo>
                    <a:pt x="66" y="3"/>
                    <a:pt x="5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55"/>
            <p:cNvSpPr/>
            <p:nvPr/>
          </p:nvSpPr>
          <p:spPr>
            <a:xfrm>
              <a:off x="5536950" y="3005950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16" y="1"/>
                  </a:moveTo>
                  <a:cubicBezTo>
                    <a:pt x="0" y="25"/>
                    <a:pt x="16" y="50"/>
                    <a:pt x="41" y="66"/>
                  </a:cubicBezTo>
                  <a:cubicBezTo>
                    <a:pt x="47" y="68"/>
                    <a:pt x="53" y="69"/>
                    <a:pt x="59" y="69"/>
                  </a:cubicBezTo>
                  <a:cubicBezTo>
                    <a:pt x="77" y="69"/>
                    <a:pt x="93" y="60"/>
                    <a:pt x="106" y="41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55"/>
            <p:cNvSpPr/>
            <p:nvPr/>
          </p:nvSpPr>
          <p:spPr>
            <a:xfrm>
              <a:off x="5544250" y="3009200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8" y="57"/>
                    <a:pt x="41" y="66"/>
                  </a:cubicBezTo>
                  <a:cubicBezTo>
                    <a:pt x="47" y="70"/>
                    <a:pt x="54" y="72"/>
                    <a:pt x="61" y="72"/>
                  </a:cubicBezTo>
                  <a:cubicBezTo>
                    <a:pt x="78" y="72"/>
                    <a:pt x="94" y="59"/>
                    <a:pt x="105" y="41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55"/>
            <p:cNvSpPr/>
            <p:nvPr/>
          </p:nvSpPr>
          <p:spPr>
            <a:xfrm>
              <a:off x="5538975" y="30104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3" y="1"/>
                  </a:moveTo>
                  <a:cubicBezTo>
                    <a:pt x="36" y="1"/>
                    <a:pt x="20" y="14"/>
                    <a:pt x="8" y="32"/>
                  </a:cubicBezTo>
                  <a:cubicBezTo>
                    <a:pt x="0" y="56"/>
                    <a:pt x="8" y="80"/>
                    <a:pt x="33" y="97"/>
                  </a:cubicBezTo>
                  <a:cubicBezTo>
                    <a:pt x="39" y="99"/>
                    <a:pt x="45" y="100"/>
                    <a:pt x="52" y="100"/>
                  </a:cubicBezTo>
                  <a:cubicBezTo>
                    <a:pt x="72" y="100"/>
                    <a:pt x="91" y="91"/>
                    <a:pt x="98" y="72"/>
                  </a:cubicBezTo>
                  <a:cubicBezTo>
                    <a:pt x="114" y="48"/>
                    <a:pt x="106" y="16"/>
                    <a:pt x="73" y="7"/>
                  </a:cubicBezTo>
                  <a:cubicBezTo>
                    <a:pt x="66" y="3"/>
                    <a:pt x="60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55"/>
            <p:cNvSpPr/>
            <p:nvPr/>
          </p:nvSpPr>
          <p:spPr>
            <a:xfrm>
              <a:off x="5546275" y="301390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9" y="1"/>
                  </a:moveTo>
                  <a:cubicBezTo>
                    <a:pt x="40" y="1"/>
                    <a:pt x="20" y="14"/>
                    <a:pt x="8" y="32"/>
                  </a:cubicBezTo>
                  <a:cubicBezTo>
                    <a:pt x="0" y="56"/>
                    <a:pt x="8" y="80"/>
                    <a:pt x="33" y="96"/>
                  </a:cubicBezTo>
                  <a:cubicBezTo>
                    <a:pt x="39" y="98"/>
                    <a:pt x="45" y="99"/>
                    <a:pt x="52" y="99"/>
                  </a:cubicBezTo>
                  <a:cubicBezTo>
                    <a:pt x="72" y="99"/>
                    <a:pt x="91" y="90"/>
                    <a:pt x="97" y="72"/>
                  </a:cubicBezTo>
                  <a:cubicBezTo>
                    <a:pt x="114" y="48"/>
                    <a:pt x="106" y="15"/>
                    <a:pt x="81" y="7"/>
                  </a:cubicBezTo>
                  <a:cubicBezTo>
                    <a:pt x="74" y="3"/>
                    <a:pt x="6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55"/>
            <p:cNvSpPr/>
            <p:nvPr/>
          </p:nvSpPr>
          <p:spPr>
            <a:xfrm>
              <a:off x="5553550" y="30173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1"/>
                  </a:moveTo>
                  <a:cubicBezTo>
                    <a:pt x="41" y="1"/>
                    <a:pt x="21" y="14"/>
                    <a:pt x="9" y="31"/>
                  </a:cubicBezTo>
                  <a:cubicBezTo>
                    <a:pt x="1" y="56"/>
                    <a:pt x="9" y="88"/>
                    <a:pt x="33" y="96"/>
                  </a:cubicBezTo>
                  <a:cubicBezTo>
                    <a:pt x="40" y="101"/>
                    <a:pt x="48" y="103"/>
                    <a:pt x="55" y="103"/>
                  </a:cubicBezTo>
                  <a:cubicBezTo>
                    <a:pt x="75" y="103"/>
                    <a:pt x="95" y="89"/>
                    <a:pt x="106" y="72"/>
                  </a:cubicBezTo>
                  <a:cubicBezTo>
                    <a:pt x="114" y="48"/>
                    <a:pt x="106" y="15"/>
                    <a:pt x="82" y="7"/>
                  </a:cubicBezTo>
                  <a:cubicBezTo>
                    <a:pt x="75" y="3"/>
                    <a:pt x="68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55"/>
            <p:cNvSpPr/>
            <p:nvPr/>
          </p:nvSpPr>
          <p:spPr>
            <a:xfrm>
              <a:off x="5551525" y="301265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9" y="57"/>
                    <a:pt x="33" y="65"/>
                  </a:cubicBezTo>
                  <a:cubicBezTo>
                    <a:pt x="41" y="67"/>
                    <a:pt x="49" y="68"/>
                    <a:pt x="56" y="68"/>
                  </a:cubicBezTo>
                  <a:cubicBezTo>
                    <a:pt x="77" y="68"/>
                    <a:pt x="94" y="59"/>
                    <a:pt x="106" y="41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55"/>
            <p:cNvSpPr/>
            <p:nvPr/>
          </p:nvSpPr>
          <p:spPr>
            <a:xfrm>
              <a:off x="5548300" y="3019275"/>
              <a:ext cx="2650" cy="1925"/>
            </a:xfrm>
            <a:custGeom>
              <a:avLst/>
              <a:gdLst/>
              <a:ahLst/>
              <a:cxnLst/>
              <a:rect l="l" t="t" r="r" b="b"/>
              <a:pathLst>
                <a:path w="106" h="77" extrusionOk="0">
                  <a:moveTo>
                    <a:pt x="47" y="0"/>
                  </a:moveTo>
                  <a:cubicBezTo>
                    <a:pt x="29" y="0"/>
                    <a:pt x="12" y="9"/>
                    <a:pt x="0" y="27"/>
                  </a:cubicBezTo>
                  <a:lnTo>
                    <a:pt x="89" y="76"/>
                  </a:lnTo>
                  <a:cubicBezTo>
                    <a:pt x="106" y="52"/>
                    <a:pt x="89" y="19"/>
                    <a:pt x="65" y="3"/>
                  </a:cubicBezTo>
                  <a:cubicBezTo>
                    <a:pt x="59" y="1"/>
                    <a:pt x="53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55"/>
            <p:cNvSpPr/>
            <p:nvPr/>
          </p:nvSpPr>
          <p:spPr>
            <a:xfrm>
              <a:off x="5541200" y="3015825"/>
              <a:ext cx="2450" cy="1725"/>
            </a:xfrm>
            <a:custGeom>
              <a:avLst/>
              <a:gdLst/>
              <a:ahLst/>
              <a:cxnLst/>
              <a:rect l="l" t="t" r="r" b="b"/>
              <a:pathLst>
                <a:path w="98" h="69" extrusionOk="0">
                  <a:moveTo>
                    <a:pt x="46" y="0"/>
                  </a:moveTo>
                  <a:cubicBezTo>
                    <a:pt x="26" y="0"/>
                    <a:pt x="6" y="9"/>
                    <a:pt x="0" y="28"/>
                  </a:cubicBezTo>
                  <a:lnTo>
                    <a:pt x="90" y="68"/>
                  </a:lnTo>
                  <a:cubicBezTo>
                    <a:pt x="98" y="44"/>
                    <a:pt x="90" y="19"/>
                    <a:pt x="65" y="3"/>
                  </a:cubicBezTo>
                  <a:cubicBezTo>
                    <a:pt x="59" y="1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55"/>
            <p:cNvSpPr/>
            <p:nvPr/>
          </p:nvSpPr>
          <p:spPr>
            <a:xfrm>
              <a:off x="5533900" y="3012225"/>
              <a:ext cx="2650" cy="1875"/>
            </a:xfrm>
            <a:custGeom>
              <a:avLst/>
              <a:gdLst/>
              <a:ahLst/>
              <a:cxnLst/>
              <a:rect l="l" t="t" r="r" b="b"/>
              <a:pathLst>
                <a:path w="106" h="75" extrusionOk="0">
                  <a:moveTo>
                    <a:pt x="38" y="1"/>
                  </a:moveTo>
                  <a:cubicBezTo>
                    <a:pt x="21" y="1"/>
                    <a:pt x="6" y="10"/>
                    <a:pt x="1" y="26"/>
                  </a:cubicBezTo>
                  <a:lnTo>
                    <a:pt x="90" y="74"/>
                  </a:lnTo>
                  <a:cubicBezTo>
                    <a:pt x="106" y="50"/>
                    <a:pt x="90" y="17"/>
                    <a:pt x="65" y="9"/>
                  </a:cubicBezTo>
                  <a:cubicBezTo>
                    <a:pt x="57" y="4"/>
                    <a:pt x="47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55"/>
            <p:cNvSpPr/>
            <p:nvPr/>
          </p:nvSpPr>
          <p:spPr>
            <a:xfrm>
              <a:off x="5534925" y="3000000"/>
              <a:ext cx="2850" cy="24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54" y="1"/>
                  </a:moveTo>
                  <a:cubicBezTo>
                    <a:pt x="34" y="1"/>
                    <a:pt x="14" y="10"/>
                    <a:pt x="8" y="28"/>
                  </a:cubicBezTo>
                  <a:cubicBezTo>
                    <a:pt x="0" y="52"/>
                    <a:pt x="8" y="77"/>
                    <a:pt x="33" y="93"/>
                  </a:cubicBezTo>
                  <a:cubicBezTo>
                    <a:pt x="39" y="95"/>
                    <a:pt x="45" y="96"/>
                    <a:pt x="52" y="96"/>
                  </a:cubicBezTo>
                  <a:cubicBezTo>
                    <a:pt x="72" y="96"/>
                    <a:pt x="91" y="87"/>
                    <a:pt x="97" y="69"/>
                  </a:cubicBezTo>
                  <a:cubicBezTo>
                    <a:pt x="114" y="44"/>
                    <a:pt x="97" y="12"/>
                    <a:pt x="73" y="4"/>
                  </a:cubicBezTo>
                  <a:cubicBezTo>
                    <a:pt x="67" y="2"/>
                    <a:pt x="60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55"/>
            <p:cNvSpPr/>
            <p:nvPr/>
          </p:nvSpPr>
          <p:spPr>
            <a:xfrm>
              <a:off x="5540175" y="2998675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9" y="0"/>
                  </a:moveTo>
                  <a:cubicBezTo>
                    <a:pt x="1" y="24"/>
                    <a:pt x="9" y="57"/>
                    <a:pt x="41" y="65"/>
                  </a:cubicBezTo>
                  <a:cubicBezTo>
                    <a:pt x="48" y="69"/>
                    <a:pt x="55" y="71"/>
                    <a:pt x="62" y="71"/>
                  </a:cubicBezTo>
                  <a:cubicBezTo>
                    <a:pt x="79" y="71"/>
                    <a:pt x="95" y="58"/>
                    <a:pt x="106" y="41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55"/>
            <p:cNvSpPr/>
            <p:nvPr/>
          </p:nvSpPr>
          <p:spPr>
            <a:xfrm>
              <a:off x="5547475" y="3001900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17" y="1"/>
                  </a:moveTo>
                  <a:lnTo>
                    <a:pt x="17" y="1"/>
                  </a:lnTo>
                  <a:cubicBezTo>
                    <a:pt x="1" y="25"/>
                    <a:pt x="17" y="58"/>
                    <a:pt x="41" y="66"/>
                  </a:cubicBezTo>
                  <a:cubicBezTo>
                    <a:pt x="47" y="68"/>
                    <a:pt x="54" y="69"/>
                    <a:pt x="61" y="69"/>
                  </a:cubicBezTo>
                  <a:cubicBezTo>
                    <a:pt x="80" y="69"/>
                    <a:pt x="100" y="60"/>
                    <a:pt x="106" y="41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55"/>
            <p:cNvSpPr/>
            <p:nvPr/>
          </p:nvSpPr>
          <p:spPr>
            <a:xfrm>
              <a:off x="5542200" y="30032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3" y="0"/>
                  </a:moveTo>
                  <a:cubicBezTo>
                    <a:pt x="43" y="0"/>
                    <a:pt x="23" y="10"/>
                    <a:pt x="17" y="28"/>
                  </a:cubicBezTo>
                  <a:cubicBezTo>
                    <a:pt x="1" y="52"/>
                    <a:pt x="17" y="85"/>
                    <a:pt x="41" y="93"/>
                  </a:cubicBezTo>
                  <a:cubicBezTo>
                    <a:pt x="48" y="97"/>
                    <a:pt x="56" y="99"/>
                    <a:pt x="63" y="99"/>
                  </a:cubicBezTo>
                  <a:cubicBezTo>
                    <a:pt x="82" y="99"/>
                    <a:pt x="101" y="86"/>
                    <a:pt x="106" y="68"/>
                  </a:cubicBezTo>
                  <a:cubicBezTo>
                    <a:pt x="114" y="44"/>
                    <a:pt x="106" y="12"/>
                    <a:pt x="82" y="4"/>
                  </a:cubicBezTo>
                  <a:cubicBezTo>
                    <a:pt x="76" y="2"/>
                    <a:pt x="69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55"/>
            <p:cNvSpPr/>
            <p:nvPr/>
          </p:nvSpPr>
          <p:spPr>
            <a:xfrm>
              <a:off x="5549700" y="300650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55" y="0"/>
                  </a:moveTo>
                  <a:cubicBezTo>
                    <a:pt x="35" y="0"/>
                    <a:pt x="15" y="9"/>
                    <a:pt x="9" y="28"/>
                  </a:cubicBezTo>
                  <a:cubicBezTo>
                    <a:pt x="1" y="60"/>
                    <a:pt x="9" y="84"/>
                    <a:pt x="33" y="101"/>
                  </a:cubicBezTo>
                  <a:cubicBezTo>
                    <a:pt x="39" y="102"/>
                    <a:pt x="45" y="103"/>
                    <a:pt x="52" y="103"/>
                  </a:cubicBezTo>
                  <a:cubicBezTo>
                    <a:pt x="72" y="103"/>
                    <a:pt x="92" y="93"/>
                    <a:pt x="98" y="68"/>
                  </a:cubicBezTo>
                  <a:cubicBezTo>
                    <a:pt x="114" y="44"/>
                    <a:pt x="98" y="19"/>
                    <a:pt x="74" y="3"/>
                  </a:cubicBezTo>
                  <a:cubicBezTo>
                    <a:pt x="68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55"/>
            <p:cNvSpPr/>
            <p:nvPr/>
          </p:nvSpPr>
          <p:spPr>
            <a:xfrm>
              <a:off x="5557000" y="3009750"/>
              <a:ext cx="2875" cy="2600"/>
            </a:xfrm>
            <a:custGeom>
              <a:avLst/>
              <a:gdLst/>
              <a:ahLst/>
              <a:cxnLst/>
              <a:rect l="l" t="t" r="r" b="b"/>
              <a:pathLst>
                <a:path w="115" h="104" extrusionOk="0">
                  <a:moveTo>
                    <a:pt x="68" y="1"/>
                  </a:moveTo>
                  <a:cubicBezTo>
                    <a:pt x="47" y="1"/>
                    <a:pt x="24" y="15"/>
                    <a:pt x="17" y="35"/>
                  </a:cubicBezTo>
                  <a:cubicBezTo>
                    <a:pt x="1" y="60"/>
                    <a:pt x="17" y="92"/>
                    <a:pt x="41" y="100"/>
                  </a:cubicBezTo>
                  <a:cubicBezTo>
                    <a:pt x="47" y="102"/>
                    <a:pt x="54" y="103"/>
                    <a:pt x="59" y="103"/>
                  </a:cubicBezTo>
                  <a:cubicBezTo>
                    <a:pt x="77" y="103"/>
                    <a:pt x="94" y="94"/>
                    <a:pt x="106" y="76"/>
                  </a:cubicBezTo>
                  <a:cubicBezTo>
                    <a:pt x="114" y="52"/>
                    <a:pt x="106" y="19"/>
                    <a:pt x="82" y="3"/>
                  </a:cubicBezTo>
                  <a:cubicBezTo>
                    <a:pt x="78" y="2"/>
                    <a:pt x="73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55"/>
            <p:cNvSpPr/>
            <p:nvPr/>
          </p:nvSpPr>
          <p:spPr>
            <a:xfrm>
              <a:off x="5554975" y="3005150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9" y="57"/>
                    <a:pt x="33" y="65"/>
                  </a:cubicBezTo>
                  <a:cubicBezTo>
                    <a:pt x="39" y="67"/>
                    <a:pt x="46" y="68"/>
                    <a:pt x="52" y="68"/>
                  </a:cubicBezTo>
                  <a:cubicBezTo>
                    <a:pt x="72" y="68"/>
                    <a:pt x="92" y="59"/>
                    <a:pt x="98" y="41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5"/>
            <p:cNvSpPr/>
            <p:nvPr/>
          </p:nvSpPr>
          <p:spPr>
            <a:xfrm>
              <a:off x="5551750" y="3011875"/>
              <a:ext cx="2650" cy="1825"/>
            </a:xfrm>
            <a:custGeom>
              <a:avLst/>
              <a:gdLst/>
              <a:ahLst/>
              <a:cxnLst/>
              <a:rect l="l" t="t" r="r" b="b"/>
              <a:pathLst>
                <a:path w="106" h="73" extrusionOk="0">
                  <a:moveTo>
                    <a:pt x="51" y="1"/>
                  </a:moveTo>
                  <a:cubicBezTo>
                    <a:pt x="32" y="1"/>
                    <a:pt x="12" y="14"/>
                    <a:pt x="0" y="31"/>
                  </a:cubicBezTo>
                  <a:lnTo>
                    <a:pt x="97" y="72"/>
                  </a:lnTo>
                  <a:cubicBezTo>
                    <a:pt x="105" y="48"/>
                    <a:pt x="97" y="15"/>
                    <a:pt x="73" y="7"/>
                  </a:cubicBezTo>
                  <a:cubicBezTo>
                    <a:pt x="66" y="3"/>
                    <a:pt x="59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5"/>
            <p:cNvSpPr/>
            <p:nvPr/>
          </p:nvSpPr>
          <p:spPr>
            <a:xfrm>
              <a:off x="5544450" y="300852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54" y="0"/>
                  </a:moveTo>
                  <a:cubicBezTo>
                    <a:pt x="34" y="0"/>
                    <a:pt x="12" y="9"/>
                    <a:pt x="0" y="28"/>
                  </a:cubicBezTo>
                  <a:lnTo>
                    <a:pt x="97" y="68"/>
                  </a:lnTo>
                  <a:cubicBezTo>
                    <a:pt x="106" y="44"/>
                    <a:pt x="97" y="20"/>
                    <a:pt x="73" y="3"/>
                  </a:cubicBezTo>
                  <a:cubicBezTo>
                    <a:pt x="67" y="1"/>
                    <a:pt x="60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5"/>
            <p:cNvSpPr/>
            <p:nvPr/>
          </p:nvSpPr>
          <p:spPr>
            <a:xfrm>
              <a:off x="5537350" y="3005200"/>
              <a:ext cx="2450" cy="1800"/>
            </a:xfrm>
            <a:custGeom>
              <a:avLst/>
              <a:gdLst/>
              <a:ahLst/>
              <a:cxnLst/>
              <a:rect l="l" t="t" r="r" b="b"/>
              <a:pathLst>
                <a:path w="98" h="72" extrusionOk="0">
                  <a:moveTo>
                    <a:pt x="44" y="0"/>
                  </a:moveTo>
                  <a:cubicBezTo>
                    <a:pt x="25" y="0"/>
                    <a:pt x="6" y="13"/>
                    <a:pt x="0" y="31"/>
                  </a:cubicBezTo>
                  <a:lnTo>
                    <a:pt x="90" y="71"/>
                  </a:lnTo>
                  <a:cubicBezTo>
                    <a:pt x="98" y="47"/>
                    <a:pt x="90" y="15"/>
                    <a:pt x="65" y="7"/>
                  </a:cubicBezTo>
                  <a:cubicBezTo>
                    <a:pt x="58" y="2"/>
                    <a:pt x="51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5"/>
            <p:cNvSpPr/>
            <p:nvPr/>
          </p:nvSpPr>
          <p:spPr>
            <a:xfrm>
              <a:off x="5537950" y="2992900"/>
              <a:ext cx="2875" cy="2425"/>
            </a:xfrm>
            <a:custGeom>
              <a:avLst/>
              <a:gdLst/>
              <a:ahLst/>
              <a:cxnLst/>
              <a:rect l="l" t="t" r="r" b="b"/>
              <a:pathLst>
                <a:path w="115" h="97" extrusionOk="0">
                  <a:moveTo>
                    <a:pt x="54" y="1"/>
                  </a:moveTo>
                  <a:cubicBezTo>
                    <a:pt x="35" y="1"/>
                    <a:pt x="15" y="10"/>
                    <a:pt x="9" y="28"/>
                  </a:cubicBezTo>
                  <a:cubicBezTo>
                    <a:pt x="1" y="53"/>
                    <a:pt x="9" y="77"/>
                    <a:pt x="41" y="93"/>
                  </a:cubicBezTo>
                  <a:cubicBezTo>
                    <a:pt x="47" y="95"/>
                    <a:pt x="53" y="96"/>
                    <a:pt x="59" y="96"/>
                  </a:cubicBezTo>
                  <a:cubicBezTo>
                    <a:pt x="77" y="96"/>
                    <a:pt x="94" y="87"/>
                    <a:pt x="106" y="69"/>
                  </a:cubicBezTo>
                  <a:cubicBezTo>
                    <a:pt x="114" y="45"/>
                    <a:pt x="98" y="12"/>
                    <a:pt x="74" y="4"/>
                  </a:cubicBezTo>
                  <a:cubicBezTo>
                    <a:pt x="68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5"/>
            <p:cNvSpPr/>
            <p:nvPr/>
          </p:nvSpPr>
          <p:spPr>
            <a:xfrm>
              <a:off x="5543225" y="2991575"/>
              <a:ext cx="2650" cy="1725"/>
            </a:xfrm>
            <a:custGeom>
              <a:avLst/>
              <a:gdLst/>
              <a:ahLst/>
              <a:cxnLst/>
              <a:rect l="l" t="t" r="r" b="b"/>
              <a:pathLst>
                <a:path w="106" h="69" extrusionOk="0">
                  <a:moveTo>
                    <a:pt x="9" y="0"/>
                  </a:moveTo>
                  <a:cubicBezTo>
                    <a:pt x="0" y="25"/>
                    <a:pt x="17" y="49"/>
                    <a:pt x="41" y="65"/>
                  </a:cubicBezTo>
                  <a:cubicBezTo>
                    <a:pt x="47" y="67"/>
                    <a:pt x="53" y="68"/>
                    <a:pt x="58" y="68"/>
                  </a:cubicBezTo>
                  <a:cubicBezTo>
                    <a:pt x="76" y="68"/>
                    <a:pt x="94" y="57"/>
                    <a:pt x="106" y="33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55"/>
            <p:cNvSpPr/>
            <p:nvPr/>
          </p:nvSpPr>
          <p:spPr>
            <a:xfrm>
              <a:off x="5550725" y="29946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0" y="25"/>
                    <a:pt x="9" y="50"/>
                    <a:pt x="33" y="66"/>
                  </a:cubicBezTo>
                  <a:cubicBezTo>
                    <a:pt x="37" y="67"/>
                    <a:pt x="42" y="68"/>
                    <a:pt x="46" y="68"/>
                  </a:cubicBezTo>
                  <a:cubicBezTo>
                    <a:pt x="68" y="68"/>
                    <a:pt x="91" y="53"/>
                    <a:pt x="98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55"/>
            <p:cNvSpPr/>
            <p:nvPr/>
          </p:nvSpPr>
          <p:spPr>
            <a:xfrm>
              <a:off x="5545450" y="29959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4" y="1"/>
                  </a:moveTo>
                  <a:cubicBezTo>
                    <a:pt x="35" y="1"/>
                    <a:pt x="15" y="10"/>
                    <a:pt x="9" y="28"/>
                  </a:cubicBezTo>
                  <a:cubicBezTo>
                    <a:pt x="1" y="52"/>
                    <a:pt x="9" y="85"/>
                    <a:pt x="33" y="93"/>
                  </a:cubicBezTo>
                  <a:cubicBezTo>
                    <a:pt x="42" y="97"/>
                    <a:pt x="51" y="99"/>
                    <a:pt x="58" y="99"/>
                  </a:cubicBezTo>
                  <a:cubicBezTo>
                    <a:pt x="78" y="99"/>
                    <a:pt x="92" y="86"/>
                    <a:pt x="98" y="69"/>
                  </a:cubicBezTo>
                  <a:cubicBezTo>
                    <a:pt x="114" y="44"/>
                    <a:pt x="98" y="12"/>
                    <a:pt x="74" y="4"/>
                  </a:cubicBezTo>
                  <a:cubicBezTo>
                    <a:pt x="68" y="2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5"/>
            <p:cNvSpPr/>
            <p:nvPr/>
          </p:nvSpPr>
          <p:spPr>
            <a:xfrm>
              <a:off x="5552950" y="29990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0"/>
                  </a:moveTo>
                  <a:cubicBezTo>
                    <a:pt x="39" y="0"/>
                    <a:pt x="15" y="15"/>
                    <a:pt x="9" y="35"/>
                  </a:cubicBezTo>
                  <a:cubicBezTo>
                    <a:pt x="1" y="59"/>
                    <a:pt x="9" y="91"/>
                    <a:pt x="33" y="100"/>
                  </a:cubicBezTo>
                  <a:cubicBezTo>
                    <a:pt x="39" y="102"/>
                    <a:pt x="46" y="103"/>
                    <a:pt x="52" y="103"/>
                  </a:cubicBezTo>
                  <a:cubicBezTo>
                    <a:pt x="72" y="103"/>
                    <a:pt x="92" y="93"/>
                    <a:pt x="98" y="75"/>
                  </a:cubicBezTo>
                  <a:cubicBezTo>
                    <a:pt x="114" y="43"/>
                    <a:pt x="98" y="18"/>
                    <a:pt x="74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55"/>
            <p:cNvSpPr/>
            <p:nvPr/>
          </p:nvSpPr>
          <p:spPr>
            <a:xfrm>
              <a:off x="5560250" y="3002150"/>
              <a:ext cx="3075" cy="2575"/>
            </a:xfrm>
            <a:custGeom>
              <a:avLst/>
              <a:gdLst/>
              <a:ahLst/>
              <a:cxnLst/>
              <a:rect l="l" t="t" r="r" b="b"/>
              <a:pathLst>
                <a:path w="123" h="103" extrusionOk="0">
                  <a:moveTo>
                    <a:pt x="60" y="0"/>
                  </a:moveTo>
                  <a:cubicBezTo>
                    <a:pt x="41" y="0"/>
                    <a:pt x="23" y="14"/>
                    <a:pt x="17" y="31"/>
                  </a:cubicBezTo>
                  <a:cubicBezTo>
                    <a:pt x="1" y="56"/>
                    <a:pt x="17" y="88"/>
                    <a:pt x="41" y="96"/>
                  </a:cubicBezTo>
                  <a:cubicBezTo>
                    <a:pt x="48" y="101"/>
                    <a:pt x="55" y="103"/>
                    <a:pt x="63" y="103"/>
                  </a:cubicBezTo>
                  <a:cubicBezTo>
                    <a:pt x="82" y="103"/>
                    <a:pt x="100" y="89"/>
                    <a:pt x="106" y="72"/>
                  </a:cubicBezTo>
                  <a:cubicBezTo>
                    <a:pt x="122" y="48"/>
                    <a:pt x="106" y="15"/>
                    <a:pt x="82" y="7"/>
                  </a:cubicBezTo>
                  <a:cubicBezTo>
                    <a:pt x="75" y="2"/>
                    <a:pt x="6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55"/>
            <p:cNvSpPr/>
            <p:nvPr/>
          </p:nvSpPr>
          <p:spPr>
            <a:xfrm>
              <a:off x="5558025" y="29976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25"/>
                    <a:pt x="17" y="49"/>
                    <a:pt x="41" y="65"/>
                  </a:cubicBezTo>
                  <a:cubicBezTo>
                    <a:pt x="45" y="67"/>
                    <a:pt x="50" y="67"/>
                    <a:pt x="54" y="67"/>
                  </a:cubicBezTo>
                  <a:cubicBezTo>
                    <a:pt x="76" y="67"/>
                    <a:pt x="99" y="53"/>
                    <a:pt x="106" y="33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55"/>
            <p:cNvSpPr/>
            <p:nvPr/>
          </p:nvSpPr>
          <p:spPr>
            <a:xfrm>
              <a:off x="5555175" y="3004375"/>
              <a:ext cx="2675" cy="1825"/>
            </a:xfrm>
            <a:custGeom>
              <a:avLst/>
              <a:gdLst/>
              <a:ahLst/>
              <a:cxnLst/>
              <a:rect l="l" t="t" r="r" b="b"/>
              <a:pathLst>
                <a:path w="107" h="73" extrusionOk="0">
                  <a:moveTo>
                    <a:pt x="44" y="1"/>
                  </a:moveTo>
                  <a:cubicBezTo>
                    <a:pt x="25" y="1"/>
                    <a:pt x="7" y="14"/>
                    <a:pt x="1" y="31"/>
                  </a:cubicBezTo>
                  <a:lnTo>
                    <a:pt x="90" y="72"/>
                  </a:lnTo>
                  <a:cubicBezTo>
                    <a:pt x="106" y="48"/>
                    <a:pt x="90" y="15"/>
                    <a:pt x="66" y="7"/>
                  </a:cubicBezTo>
                  <a:cubicBezTo>
                    <a:pt x="59" y="3"/>
                    <a:pt x="5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55"/>
            <p:cNvSpPr/>
            <p:nvPr/>
          </p:nvSpPr>
          <p:spPr>
            <a:xfrm>
              <a:off x="5547875" y="3001225"/>
              <a:ext cx="2475" cy="1725"/>
            </a:xfrm>
            <a:custGeom>
              <a:avLst/>
              <a:gdLst/>
              <a:ahLst/>
              <a:cxnLst/>
              <a:rect l="l" t="t" r="r" b="b"/>
              <a:pathLst>
                <a:path w="99" h="69" extrusionOk="0">
                  <a:moveTo>
                    <a:pt x="47" y="0"/>
                  </a:moveTo>
                  <a:cubicBezTo>
                    <a:pt x="27" y="0"/>
                    <a:pt x="7" y="10"/>
                    <a:pt x="1" y="28"/>
                  </a:cubicBezTo>
                  <a:lnTo>
                    <a:pt x="90" y="68"/>
                  </a:lnTo>
                  <a:cubicBezTo>
                    <a:pt x="98" y="44"/>
                    <a:pt x="90" y="12"/>
                    <a:pt x="66" y="3"/>
                  </a:cubicBezTo>
                  <a:cubicBezTo>
                    <a:pt x="60" y="1"/>
                    <a:pt x="53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55"/>
            <p:cNvSpPr/>
            <p:nvPr/>
          </p:nvSpPr>
          <p:spPr>
            <a:xfrm>
              <a:off x="5540375" y="299797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48" y="1"/>
                  </a:moveTo>
                  <a:cubicBezTo>
                    <a:pt x="30" y="1"/>
                    <a:pt x="13" y="10"/>
                    <a:pt x="1" y="28"/>
                  </a:cubicBezTo>
                  <a:lnTo>
                    <a:pt x="98" y="69"/>
                  </a:lnTo>
                  <a:cubicBezTo>
                    <a:pt x="106" y="44"/>
                    <a:pt x="90" y="20"/>
                    <a:pt x="66" y="4"/>
                  </a:cubicBezTo>
                  <a:cubicBezTo>
                    <a:pt x="60" y="2"/>
                    <a:pt x="54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55"/>
            <p:cNvSpPr/>
            <p:nvPr/>
          </p:nvSpPr>
          <p:spPr>
            <a:xfrm>
              <a:off x="5540800" y="2985650"/>
              <a:ext cx="2850" cy="2450"/>
            </a:xfrm>
            <a:custGeom>
              <a:avLst/>
              <a:gdLst/>
              <a:ahLst/>
              <a:cxnLst/>
              <a:rect l="l" t="t" r="r" b="b"/>
              <a:pathLst>
                <a:path w="114" h="98" extrusionOk="0">
                  <a:moveTo>
                    <a:pt x="60" y="0"/>
                  </a:moveTo>
                  <a:cubicBezTo>
                    <a:pt x="40" y="0"/>
                    <a:pt x="22" y="15"/>
                    <a:pt x="8" y="35"/>
                  </a:cubicBezTo>
                  <a:cubicBezTo>
                    <a:pt x="0" y="59"/>
                    <a:pt x="16" y="83"/>
                    <a:pt x="41" y="91"/>
                  </a:cubicBezTo>
                  <a:cubicBezTo>
                    <a:pt x="48" y="96"/>
                    <a:pt x="55" y="98"/>
                    <a:pt x="62" y="98"/>
                  </a:cubicBezTo>
                  <a:cubicBezTo>
                    <a:pt x="81" y="98"/>
                    <a:pt x="100" y="85"/>
                    <a:pt x="106" y="67"/>
                  </a:cubicBezTo>
                  <a:cubicBezTo>
                    <a:pt x="114" y="43"/>
                    <a:pt x="106" y="18"/>
                    <a:pt x="73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55"/>
            <p:cNvSpPr/>
            <p:nvPr/>
          </p:nvSpPr>
          <p:spPr>
            <a:xfrm>
              <a:off x="5546050" y="29842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0"/>
                  </a:moveTo>
                  <a:cubicBezTo>
                    <a:pt x="1" y="25"/>
                    <a:pt x="17" y="49"/>
                    <a:pt x="42" y="65"/>
                  </a:cubicBezTo>
                  <a:cubicBezTo>
                    <a:pt x="46" y="67"/>
                    <a:pt x="50" y="67"/>
                    <a:pt x="55" y="67"/>
                  </a:cubicBezTo>
                  <a:cubicBezTo>
                    <a:pt x="77" y="67"/>
                    <a:pt x="100" y="53"/>
                    <a:pt x="106" y="33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55"/>
            <p:cNvSpPr/>
            <p:nvPr/>
          </p:nvSpPr>
          <p:spPr>
            <a:xfrm>
              <a:off x="5553550" y="29871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17" y="58"/>
                    <a:pt x="42" y="66"/>
                  </a:cubicBezTo>
                  <a:cubicBezTo>
                    <a:pt x="46" y="67"/>
                    <a:pt x="50" y="68"/>
                    <a:pt x="55" y="68"/>
                  </a:cubicBezTo>
                  <a:cubicBezTo>
                    <a:pt x="77" y="68"/>
                    <a:pt x="100" y="53"/>
                    <a:pt x="106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55"/>
            <p:cNvSpPr/>
            <p:nvPr/>
          </p:nvSpPr>
          <p:spPr>
            <a:xfrm>
              <a:off x="5548300" y="298865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2" y="1"/>
                  </a:moveTo>
                  <a:cubicBezTo>
                    <a:pt x="42" y="1"/>
                    <a:pt x="22" y="10"/>
                    <a:pt x="16" y="28"/>
                  </a:cubicBezTo>
                  <a:cubicBezTo>
                    <a:pt x="0" y="52"/>
                    <a:pt x="16" y="85"/>
                    <a:pt x="41" y="93"/>
                  </a:cubicBezTo>
                  <a:cubicBezTo>
                    <a:pt x="47" y="95"/>
                    <a:pt x="53" y="96"/>
                    <a:pt x="60" y="96"/>
                  </a:cubicBezTo>
                  <a:cubicBezTo>
                    <a:pt x="80" y="96"/>
                    <a:pt x="100" y="87"/>
                    <a:pt x="106" y="69"/>
                  </a:cubicBezTo>
                  <a:cubicBezTo>
                    <a:pt x="114" y="44"/>
                    <a:pt x="106" y="12"/>
                    <a:pt x="81" y="4"/>
                  </a:cubicBezTo>
                  <a:cubicBezTo>
                    <a:pt x="75" y="2"/>
                    <a:pt x="69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55"/>
            <p:cNvSpPr/>
            <p:nvPr/>
          </p:nvSpPr>
          <p:spPr>
            <a:xfrm>
              <a:off x="5556000" y="299152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38" y="0"/>
                    <a:pt x="15" y="15"/>
                    <a:pt x="8" y="35"/>
                  </a:cubicBezTo>
                  <a:cubicBezTo>
                    <a:pt x="0" y="59"/>
                    <a:pt x="8" y="83"/>
                    <a:pt x="33" y="100"/>
                  </a:cubicBezTo>
                  <a:cubicBezTo>
                    <a:pt x="38" y="101"/>
                    <a:pt x="44" y="102"/>
                    <a:pt x="49" y="102"/>
                  </a:cubicBezTo>
                  <a:cubicBezTo>
                    <a:pt x="73" y="102"/>
                    <a:pt x="91" y="87"/>
                    <a:pt x="98" y="67"/>
                  </a:cubicBezTo>
                  <a:cubicBezTo>
                    <a:pt x="114" y="43"/>
                    <a:pt x="98" y="10"/>
                    <a:pt x="73" y="2"/>
                  </a:cubicBezTo>
                  <a:cubicBezTo>
                    <a:pt x="69" y="1"/>
                    <a:pt x="6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55"/>
            <p:cNvSpPr/>
            <p:nvPr/>
          </p:nvSpPr>
          <p:spPr>
            <a:xfrm>
              <a:off x="5563500" y="299445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2" y="0"/>
                  </a:moveTo>
                  <a:cubicBezTo>
                    <a:pt x="33" y="0"/>
                    <a:pt x="14" y="14"/>
                    <a:pt x="8" y="31"/>
                  </a:cubicBezTo>
                  <a:cubicBezTo>
                    <a:pt x="0" y="64"/>
                    <a:pt x="8" y="88"/>
                    <a:pt x="41" y="96"/>
                  </a:cubicBezTo>
                  <a:cubicBezTo>
                    <a:pt x="48" y="101"/>
                    <a:pt x="54" y="103"/>
                    <a:pt x="61" y="103"/>
                  </a:cubicBezTo>
                  <a:cubicBezTo>
                    <a:pt x="78" y="103"/>
                    <a:pt x="94" y="89"/>
                    <a:pt x="106" y="72"/>
                  </a:cubicBezTo>
                  <a:cubicBezTo>
                    <a:pt x="114" y="47"/>
                    <a:pt x="98" y="15"/>
                    <a:pt x="73" y="7"/>
                  </a:cubicBezTo>
                  <a:cubicBezTo>
                    <a:pt x="66" y="2"/>
                    <a:pt x="59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55"/>
            <p:cNvSpPr/>
            <p:nvPr/>
          </p:nvSpPr>
          <p:spPr>
            <a:xfrm>
              <a:off x="5561050" y="29899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17" y="57"/>
                    <a:pt x="42" y="65"/>
                  </a:cubicBezTo>
                  <a:cubicBezTo>
                    <a:pt x="46" y="67"/>
                    <a:pt x="50" y="67"/>
                    <a:pt x="55" y="67"/>
                  </a:cubicBezTo>
                  <a:cubicBezTo>
                    <a:pt x="77" y="67"/>
                    <a:pt x="100" y="53"/>
                    <a:pt x="106" y="33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55"/>
            <p:cNvSpPr/>
            <p:nvPr/>
          </p:nvSpPr>
          <p:spPr>
            <a:xfrm>
              <a:off x="5558425" y="299677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44" y="0"/>
                  </a:moveTo>
                  <a:cubicBezTo>
                    <a:pt x="22" y="0"/>
                    <a:pt x="7" y="11"/>
                    <a:pt x="1" y="36"/>
                  </a:cubicBezTo>
                  <a:lnTo>
                    <a:pt x="90" y="68"/>
                  </a:lnTo>
                  <a:cubicBezTo>
                    <a:pt x="98" y="44"/>
                    <a:pt x="90" y="11"/>
                    <a:pt x="65" y="3"/>
                  </a:cubicBezTo>
                  <a:cubicBezTo>
                    <a:pt x="58" y="1"/>
                    <a:pt x="51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55"/>
            <p:cNvSpPr/>
            <p:nvPr/>
          </p:nvSpPr>
          <p:spPr>
            <a:xfrm>
              <a:off x="5550925" y="29937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0"/>
                  </a:moveTo>
                  <a:cubicBezTo>
                    <a:pt x="30" y="0"/>
                    <a:pt x="7" y="15"/>
                    <a:pt x="1" y="35"/>
                  </a:cubicBezTo>
                  <a:lnTo>
                    <a:pt x="90" y="67"/>
                  </a:lnTo>
                  <a:cubicBezTo>
                    <a:pt x="106" y="43"/>
                    <a:pt x="90" y="19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55"/>
            <p:cNvSpPr/>
            <p:nvPr/>
          </p:nvSpPr>
          <p:spPr>
            <a:xfrm>
              <a:off x="5543425" y="2990800"/>
              <a:ext cx="2650" cy="1600"/>
            </a:xfrm>
            <a:custGeom>
              <a:avLst/>
              <a:gdLst/>
              <a:ahLst/>
              <a:cxnLst/>
              <a:rect l="l" t="t" r="r" b="b"/>
              <a:pathLst>
                <a:path w="106" h="64" extrusionOk="0">
                  <a:moveTo>
                    <a:pt x="44" y="0"/>
                  </a:moveTo>
                  <a:cubicBezTo>
                    <a:pt x="25" y="0"/>
                    <a:pt x="6" y="14"/>
                    <a:pt x="1" y="31"/>
                  </a:cubicBezTo>
                  <a:lnTo>
                    <a:pt x="98" y="64"/>
                  </a:lnTo>
                  <a:cubicBezTo>
                    <a:pt x="106" y="39"/>
                    <a:pt x="90" y="15"/>
                    <a:pt x="65" y="7"/>
                  </a:cubicBezTo>
                  <a:cubicBezTo>
                    <a:pt x="59" y="2"/>
                    <a:pt x="51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5"/>
            <p:cNvSpPr/>
            <p:nvPr/>
          </p:nvSpPr>
          <p:spPr>
            <a:xfrm>
              <a:off x="5543625" y="297842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52" y="1"/>
                  </a:moveTo>
                  <a:cubicBezTo>
                    <a:pt x="33" y="1"/>
                    <a:pt x="15" y="14"/>
                    <a:pt x="9" y="32"/>
                  </a:cubicBezTo>
                  <a:cubicBezTo>
                    <a:pt x="1" y="56"/>
                    <a:pt x="17" y="80"/>
                    <a:pt x="41" y="97"/>
                  </a:cubicBezTo>
                  <a:cubicBezTo>
                    <a:pt x="46" y="98"/>
                    <a:pt x="50" y="99"/>
                    <a:pt x="54" y="99"/>
                  </a:cubicBezTo>
                  <a:cubicBezTo>
                    <a:pt x="74" y="99"/>
                    <a:pt x="93" y="84"/>
                    <a:pt x="106" y="64"/>
                  </a:cubicBezTo>
                  <a:cubicBezTo>
                    <a:pt x="114" y="40"/>
                    <a:pt x="98" y="15"/>
                    <a:pt x="74" y="7"/>
                  </a:cubicBezTo>
                  <a:cubicBezTo>
                    <a:pt x="67" y="3"/>
                    <a:pt x="59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5"/>
            <p:cNvSpPr/>
            <p:nvPr/>
          </p:nvSpPr>
          <p:spPr>
            <a:xfrm>
              <a:off x="5548700" y="2976975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9" y="1"/>
                  </a:moveTo>
                  <a:cubicBezTo>
                    <a:pt x="0" y="25"/>
                    <a:pt x="17" y="49"/>
                    <a:pt x="41" y="57"/>
                  </a:cubicBezTo>
                  <a:cubicBezTo>
                    <a:pt x="47" y="59"/>
                    <a:pt x="54" y="60"/>
                    <a:pt x="60" y="60"/>
                  </a:cubicBezTo>
                  <a:cubicBezTo>
                    <a:pt x="80" y="60"/>
                    <a:pt x="100" y="51"/>
                    <a:pt x="106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5"/>
            <p:cNvSpPr/>
            <p:nvPr/>
          </p:nvSpPr>
          <p:spPr>
            <a:xfrm>
              <a:off x="5556400" y="29796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0" y="25"/>
                    <a:pt x="9" y="50"/>
                    <a:pt x="41" y="66"/>
                  </a:cubicBezTo>
                  <a:cubicBezTo>
                    <a:pt x="45" y="67"/>
                    <a:pt x="50" y="68"/>
                    <a:pt x="54" y="68"/>
                  </a:cubicBezTo>
                  <a:cubicBezTo>
                    <a:pt x="73" y="68"/>
                    <a:pt x="91" y="53"/>
                    <a:pt x="98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55"/>
            <p:cNvSpPr/>
            <p:nvPr/>
          </p:nvSpPr>
          <p:spPr>
            <a:xfrm>
              <a:off x="5551125" y="2981175"/>
              <a:ext cx="2875" cy="2475"/>
            </a:xfrm>
            <a:custGeom>
              <a:avLst/>
              <a:gdLst/>
              <a:ahLst/>
              <a:cxnLst/>
              <a:rect l="l" t="t" r="r" b="b"/>
              <a:pathLst>
                <a:path w="115" h="99" extrusionOk="0">
                  <a:moveTo>
                    <a:pt x="61" y="1"/>
                  </a:moveTo>
                  <a:cubicBezTo>
                    <a:pt x="41" y="1"/>
                    <a:pt x="24" y="15"/>
                    <a:pt x="17" y="35"/>
                  </a:cubicBezTo>
                  <a:cubicBezTo>
                    <a:pt x="1" y="60"/>
                    <a:pt x="17" y="84"/>
                    <a:pt x="41" y="92"/>
                  </a:cubicBezTo>
                  <a:cubicBezTo>
                    <a:pt x="48" y="96"/>
                    <a:pt x="55" y="98"/>
                    <a:pt x="63" y="98"/>
                  </a:cubicBezTo>
                  <a:cubicBezTo>
                    <a:pt x="82" y="98"/>
                    <a:pt x="100" y="85"/>
                    <a:pt x="106" y="68"/>
                  </a:cubicBezTo>
                  <a:cubicBezTo>
                    <a:pt x="114" y="43"/>
                    <a:pt x="106" y="11"/>
                    <a:pt x="74" y="3"/>
                  </a:cubicBezTo>
                  <a:cubicBezTo>
                    <a:pt x="69" y="1"/>
                    <a:pt x="6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5"/>
            <p:cNvSpPr/>
            <p:nvPr/>
          </p:nvSpPr>
          <p:spPr>
            <a:xfrm>
              <a:off x="5558825" y="29839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2" y="1"/>
                  </a:moveTo>
                  <a:cubicBezTo>
                    <a:pt x="33" y="1"/>
                    <a:pt x="15" y="14"/>
                    <a:pt x="9" y="32"/>
                  </a:cubicBezTo>
                  <a:cubicBezTo>
                    <a:pt x="1" y="64"/>
                    <a:pt x="17" y="88"/>
                    <a:pt x="41" y="96"/>
                  </a:cubicBezTo>
                  <a:cubicBezTo>
                    <a:pt x="47" y="99"/>
                    <a:pt x="54" y="100"/>
                    <a:pt x="61" y="100"/>
                  </a:cubicBezTo>
                  <a:cubicBezTo>
                    <a:pt x="80" y="100"/>
                    <a:pt x="100" y="90"/>
                    <a:pt x="106" y="72"/>
                  </a:cubicBezTo>
                  <a:cubicBezTo>
                    <a:pt x="114" y="40"/>
                    <a:pt x="98" y="15"/>
                    <a:pt x="74" y="7"/>
                  </a:cubicBezTo>
                  <a:cubicBezTo>
                    <a:pt x="67" y="3"/>
                    <a:pt x="60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5"/>
            <p:cNvSpPr/>
            <p:nvPr/>
          </p:nvSpPr>
          <p:spPr>
            <a:xfrm>
              <a:off x="5566325" y="29866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5" y="1"/>
                  </a:moveTo>
                  <a:cubicBezTo>
                    <a:pt x="41" y="1"/>
                    <a:pt x="24" y="15"/>
                    <a:pt x="17" y="35"/>
                  </a:cubicBezTo>
                  <a:cubicBezTo>
                    <a:pt x="1" y="59"/>
                    <a:pt x="17" y="92"/>
                    <a:pt x="41" y="100"/>
                  </a:cubicBezTo>
                  <a:cubicBezTo>
                    <a:pt x="47" y="102"/>
                    <a:pt x="53" y="103"/>
                    <a:pt x="59" y="103"/>
                  </a:cubicBezTo>
                  <a:cubicBezTo>
                    <a:pt x="80" y="103"/>
                    <a:pt x="100" y="92"/>
                    <a:pt x="106" y="68"/>
                  </a:cubicBezTo>
                  <a:cubicBezTo>
                    <a:pt x="114" y="43"/>
                    <a:pt x="106" y="11"/>
                    <a:pt x="82" y="3"/>
                  </a:cubicBezTo>
                  <a:cubicBezTo>
                    <a:pt x="76" y="1"/>
                    <a:pt x="7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5"/>
            <p:cNvSpPr/>
            <p:nvPr/>
          </p:nvSpPr>
          <p:spPr>
            <a:xfrm>
              <a:off x="5563900" y="29822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0" y="25"/>
                    <a:pt x="17" y="57"/>
                    <a:pt x="41" y="65"/>
                  </a:cubicBezTo>
                  <a:cubicBezTo>
                    <a:pt x="45" y="67"/>
                    <a:pt x="50" y="67"/>
                    <a:pt x="55" y="67"/>
                  </a:cubicBezTo>
                  <a:cubicBezTo>
                    <a:pt x="76" y="67"/>
                    <a:pt x="99" y="53"/>
                    <a:pt x="106" y="33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5"/>
            <p:cNvSpPr/>
            <p:nvPr/>
          </p:nvSpPr>
          <p:spPr>
            <a:xfrm>
              <a:off x="5561275" y="29890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1" y="1"/>
                  </a:moveTo>
                  <a:cubicBezTo>
                    <a:pt x="30" y="1"/>
                    <a:pt x="7" y="15"/>
                    <a:pt x="0" y="35"/>
                  </a:cubicBezTo>
                  <a:lnTo>
                    <a:pt x="97" y="68"/>
                  </a:lnTo>
                  <a:cubicBezTo>
                    <a:pt x="105" y="44"/>
                    <a:pt x="89" y="11"/>
                    <a:pt x="65" y="3"/>
                  </a:cubicBezTo>
                  <a:cubicBezTo>
                    <a:pt x="61" y="2"/>
                    <a:pt x="5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55"/>
            <p:cNvSpPr/>
            <p:nvPr/>
          </p:nvSpPr>
          <p:spPr>
            <a:xfrm>
              <a:off x="5553775" y="29862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1" y="0"/>
                  </a:moveTo>
                  <a:cubicBezTo>
                    <a:pt x="30" y="0"/>
                    <a:pt x="7" y="15"/>
                    <a:pt x="0" y="35"/>
                  </a:cubicBezTo>
                  <a:lnTo>
                    <a:pt x="97" y="67"/>
                  </a:lnTo>
                  <a:cubicBezTo>
                    <a:pt x="105" y="43"/>
                    <a:pt x="89" y="19"/>
                    <a:pt x="65" y="2"/>
                  </a:cubicBezTo>
                  <a:cubicBezTo>
                    <a:pt x="61" y="1"/>
                    <a:pt x="5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5"/>
            <p:cNvSpPr/>
            <p:nvPr/>
          </p:nvSpPr>
          <p:spPr>
            <a:xfrm>
              <a:off x="5546275" y="29834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1" y="1"/>
                  </a:moveTo>
                  <a:cubicBezTo>
                    <a:pt x="30" y="1"/>
                    <a:pt x="7" y="15"/>
                    <a:pt x="0" y="35"/>
                  </a:cubicBezTo>
                  <a:lnTo>
                    <a:pt x="97" y="68"/>
                  </a:lnTo>
                  <a:cubicBezTo>
                    <a:pt x="106" y="44"/>
                    <a:pt x="89" y="19"/>
                    <a:pt x="65" y="3"/>
                  </a:cubicBezTo>
                  <a:cubicBezTo>
                    <a:pt x="61" y="2"/>
                    <a:pt x="5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5"/>
            <p:cNvSpPr/>
            <p:nvPr/>
          </p:nvSpPr>
          <p:spPr>
            <a:xfrm>
              <a:off x="5546050" y="2971225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55" y="0"/>
                  </a:moveTo>
                  <a:cubicBezTo>
                    <a:pt x="35" y="0"/>
                    <a:pt x="15" y="10"/>
                    <a:pt x="9" y="28"/>
                  </a:cubicBezTo>
                  <a:cubicBezTo>
                    <a:pt x="1" y="52"/>
                    <a:pt x="17" y="85"/>
                    <a:pt x="42" y="93"/>
                  </a:cubicBezTo>
                  <a:cubicBezTo>
                    <a:pt x="47" y="94"/>
                    <a:pt x="53" y="95"/>
                    <a:pt x="58" y="95"/>
                  </a:cubicBezTo>
                  <a:cubicBezTo>
                    <a:pt x="82" y="95"/>
                    <a:pt x="100" y="80"/>
                    <a:pt x="106" y="60"/>
                  </a:cubicBezTo>
                  <a:cubicBezTo>
                    <a:pt x="115" y="36"/>
                    <a:pt x="98" y="12"/>
                    <a:pt x="74" y="4"/>
                  </a:cubicBezTo>
                  <a:cubicBezTo>
                    <a:pt x="68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55"/>
            <p:cNvSpPr/>
            <p:nvPr/>
          </p:nvSpPr>
          <p:spPr>
            <a:xfrm>
              <a:off x="5551325" y="2969475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1" y="1"/>
                  </a:moveTo>
                  <a:cubicBezTo>
                    <a:pt x="1" y="33"/>
                    <a:pt x="9" y="57"/>
                    <a:pt x="41" y="65"/>
                  </a:cubicBezTo>
                  <a:cubicBezTo>
                    <a:pt x="46" y="67"/>
                    <a:pt x="50" y="68"/>
                    <a:pt x="54" y="68"/>
                  </a:cubicBezTo>
                  <a:cubicBezTo>
                    <a:pt x="74" y="68"/>
                    <a:pt x="91" y="53"/>
                    <a:pt x="98" y="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55"/>
            <p:cNvSpPr/>
            <p:nvPr/>
          </p:nvSpPr>
          <p:spPr>
            <a:xfrm>
              <a:off x="5558825" y="297190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33"/>
                    <a:pt x="17" y="58"/>
                    <a:pt x="41" y="66"/>
                  </a:cubicBezTo>
                  <a:cubicBezTo>
                    <a:pt x="47" y="67"/>
                    <a:pt x="53" y="68"/>
                    <a:pt x="58" y="68"/>
                  </a:cubicBezTo>
                  <a:cubicBezTo>
                    <a:pt x="82" y="68"/>
                    <a:pt x="100" y="53"/>
                    <a:pt x="106" y="3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55"/>
            <p:cNvSpPr/>
            <p:nvPr/>
          </p:nvSpPr>
          <p:spPr>
            <a:xfrm>
              <a:off x="5553775" y="297367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38" y="1"/>
                    <a:pt x="15" y="15"/>
                    <a:pt x="8" y="35"/>
                  </a:cubicBezTo>
                  <a:cubicBezTo>
                    <a:pt x="0" y="60"/>
                    <a:pt x="16" y="84"/>
                    <a:pt x="41" y="100"/>
                  </a:cubicBezTo>
                  <a:cubicBezTo>
                    <a:pt x="45" y="102"/>
                    <a:pt x="50" y="102"/>
                    <a:pt x="54" y="102"/>
                  </a:cubicBezTo>
                  <a:cubicBezTo>
                    <a:pt x="76" y="102"/>
                    <a:pt x="99" y="88"/>
                    <a:pt x="105" y="68"/>
                  </a:cubicBezTo>
                  <a:cubicBezTo>
                    <a:pt x="114" y="43"/>
                    <a:pt x="97" y="11"/>
                    <a:pt x="73" y="3"/>
                  </a:cubicBezTo>
                  <a:cubicBezTo>
                    <a:pt x="69" y="1"/>
                    <a:pt x="6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55"/>
            <p:cNvSpPr/>
            <p:nvPr/>
          </p:nvSpPr>
          <p:spPr>
            <a:xfrm>
              <a:off x="5561475" y="297630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5" y="0"/>
                  </a:moveTo>
                  <a:cubicBezTo>
                    <a:pt x="35" y="0"/>
                    <a:pt x="14" y="11"/>
                    <a:pt x="8" y="36"/>
                  </a:cubicBezTo>
                  <a:cubicBezTo>
                    <a:pt x="0" y="60"/>
                    <a:pt x="16" y="84"/>
                    <a:pt x="41" y="92"/>
                  </a:cubicBezTo>
                  <a:cubicBezTo>
                    <a:pt x="46" y="94"/>
                    <a:pt x="53" y="95"/>
                    <a:pt x="59" y="95"/>
                  </a:cubicBezTo>
                  <a:cubicBezTo>
                    <a:pt x="79" y="95"/>
                    <a:pt x="99" y="85"/>
                    <a:pt x="106" y="60"/>
                  </a:cubicBezTo>
                  <a:cubicBezTo>
                    <a:pt x="114" y="36"/>
                    <a:pt x="97" y="11"/>
                    <a:pt x="73" y="3"/>
                  </a:cubicBezTo>
                  <a:cubicBezTo>
                    <a:pt x="67" y="1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5"/>
            <p:cNvSpPr/>
            <p:nvPr/>
          </p:nvSpPr>
          <p:spPr>
            <a:xfrm>
              <a:off x="5569175" y="29787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38" y="0"/>
                    <a:pt x="15" y="15"/>
                    <a:pt x="8" y="35"/>
                  </a:cubicBezTo>
                  <a:cubicBezTo>
                    <a:pt x="0" y="67"/>
                    <a:pt x="16" y="92"/>
                    <a:pt x="41" y="100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6" y="102"/>
                    <a:pt x="99" y="87"/>
                    <a:pt x="106" y="67"/>
                  </a:cubicBezTo>
                  <a:cubicBezTo>
                    <a:pt x="114" y="43"/>
                    <a:pt x="98" y="11"/>
                    <a:pt x="73" y="2"/>
                  </a:cubicBezTo>
                  <a:cubicBezTo>
                    <a:pt x="69" y="1"/>
                    <a:pt x="64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55"/>
            <p:cNvSpPr/>
            <p:nvPr/>
          </p:nvSpPr>
          <p:spPr>
            <a:xfrm>
              <a:off x="5566525" y="29743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33"/>
                    <a:pt x="17" y="57"/>
                    <a:pt x="41" y="65"/>
                  </a:cubicBezTo>
                  <a:cubicBezTo>
                    <a:pt x="46" y="66"/>
                    <a:pt x="50" y="67"/>
                    <a:pt x="55" y="67"/>
                  </a:cubicBezTo>
                  <a:cubicBezTo>
                    <a:pt x="76" y="67"/>
                    <a:pt x="100" y="53"/>
                    <a:pt x="106" y="33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55"/>
            <p:cNvSpPr/>
            <p:nvPr/>
          </p:nvSpPr>
          <p:spPr>
            <a:xfrm>
              <a:off x="5564100" y="29813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1"/>
                  </a:moveTo>
                  <a:cubicBezTo>
                    <a:pt x="30" y="1"/>
                    <a:pt x="7" y="15"/>
                    <a:pt x="1" y="35"/>
                  </a:cubicBezTo>
                  <a:lnTo>
                    <a:pt x="98" y="68"/>
                  </a:lnTo>
                  <a:cubicBezTo>
                    <a:pt x="106" y="43"/>
                    <a:pt x="90" y="11"/>
                    <a:pt x="65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55"/>
            <p:cNvSpPr/>
            <p:nvPr/>
          </p:nvSpPr>
          <p:spPr>
            <a:xfrm>
              <a:off x="5556600" y="29787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9" y="0"/>
                  </a:moveTo>
                  <a:cubicBezTo>
                    <a:pt x="25" y="0"/>
                    <a:pt x="7" y="15"/>
                    <a:pt x="1" y="35"/>
                  </a:cubicBezTo>
                  <a:lnTo>
                    <a:pt x="90" y="67"/>
                  </a:lnTo>
                  <a:cubicBezTo>
                    <a:pt x="106" y="43"/>
                    <a:pt x="90" y="11"/>
                    <a:pt x="65" y="2"/>
                  </a:cubicBezTo>
                  <a:cubicBezTo>
                    <a:pt x="60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5"/>
            <p:cNvSpPr/>
            <p:nvPr/>
          </p:nvSpPr>
          <p:spPr>
            <a:xfrm>
              <a:off x="5548900" y="29761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1"/>
                  </a:moveTo>
                  <a:cubicBezTo>
                    <a:pt x="33" y="1"/>
                    <a:pt x="14" y="16"/>
                    <a:pt x="1" y="36"/>
                  </a:cubicBezTo>
                  <a:lnTo>
                    <a:pt x="98" y="68"/>
                  </a:lnTo>
                  <a:cubicBezTo>
                    <a:pt x="106" y="44"/>
                    <a:pt x="90" y="11"/>
                    <a:pt x="65" y="3"/>
                  </a:cubicBezTo>
                  <a:cubicBezTo>
                    <a:pt x="61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55"/>
            <p:cNvSpPr/>
            <p:nvPr/>
          </p:nvSpPr>
          <p:spPr>
            <a:xfrm>
              <a:off x="5548500" y="2963950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52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59"/>
                    <a:pt x="17" y="84"/>
                    <a:pt x="41" y="92"/>
                  </a:cubicBezTo>
                  <a:cubicBezTo>
                    <a:pt x="45" y="93"/>
                    <a:pt x="50" y="94"/>
                    <a:pt x="54" y="94"/>
                  </a:cubicBezTo>
                  <a:cubicBezTo>
                    <a:pt x="76" y="94"/>
                    <a:pt x="99" y="79"/>
                    <a:pt x="106" y="59"/>
                  </a:cubicBezTo>
                  <a:cubicBezTo>
                    <a:pt x="106" y="35"/>
                    <a:pt x="98" y="11"/>
                    <a:pt x="65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55"/>
            <p:cNvSpPr/>
            <p:nvPr/>
          </p:nvSpPr>
          <p:spPr>
            <a:xfrm>
              <a:off x="5553350" y="29621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17" y="49"/>
                    <a:pt x="50" y="57"/>
                  </a:cubicBezTo>
                  <a:cubicBezTo>
                    <a:pt x="54" y="59"/>
                    <a:pt x="58" y="60"/>
                    <a:pt x="62" y="60"/>
                  </a:cubicBezTo>
                  <a:cubicBezTo>
                    <a:pt x="82" y="60"/>
                    <a:pt x="100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5"/>
            <p:cNvSpPr/>
            <p:nvPr/>
          </p:nvSpPr>
          <p:spPr>
            <a:xfrm>
              <a:off x="5561050" y="29644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17" y="49"/>
                    <a:pt x="50" y="58"/>
                  </a:cubicBezTo>
                  <a:cubicBezTo>
                    <a:pt x="54" y="59"/>
                    <a:pt x="58" y="60"/>
                    <a:pt x="62" y="60"/>
                  </a:cubicBezTo>
                  <a:cubicBezTo>
                    <a:pt x="82" y="60"/>
                    <a:pt x="100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55"/>
            <p:cNvSpPr/>
            <p:nvPr/>
          </p:nvSpPr>
          <p:spPr>
            <a:xfrm>
              <a:off x="5556200" y="2966175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7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60"/>
                    <a:pt x="17" y="84"/>
                    <a:pt x="41" y="92"/>
                  </a:cubicBezTo>
                  <a:cubicBezTo>
                    <a:pt x="47" y="94"/>
                    <a:pt x="53" y="95"/>
                    <a:pt x="59" y="95"/>
                  </a:cubicBezTo>
                  <a:cubicBezTo>
                    <a:pt x="79" y="95"/>
                    <a:pt x="100" y="84"/>
                    <a:pt x="106" y="60"/>
                  </a:cubicBezTo>
                  <a:cubicBezTo>
                    <a:pt x="114" y="35"/>
                    <a:pt x="98" y="11"/>
                    <a:pt x="73" y="3"/>
                  </a:cubicBezTo>
                  <a:cubicBezTo>
                    <a:pt x="68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55"/>
            <p:cNvSpPr/>
            <p:nvPr/>
          </p:nvSpPr>
          <p:spPr>
            <a:xfrm>
              <a:off x="5563900" y="29684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60" y="1"/>
                  </a:moveTo>
                  <a:cubicBezTo>
                    <a:pt x="38" y="1"/>
                    <a:pt x="15" y="15"/>
                    <a:pt x="9" y="35"/>
                  </a:cubicBezTo>
                  <a:cubicBezTo>
                    <a:pt x="0" y="68"/>
                    <a:pt x="17" y="92"/>
                    <a:pt x="41" y="100"/>
                  </a:cubicBezTo>
                  <a:cubicBezTo>
                    <a:pt x="47" y="102"/>
                    <a:pt x="52" y="102"/>
                    <a:pt x="57" y="102"/>
                  </a:cubicBezTo>
                  <a:cubicBezTo>
                    <a:pt x="82" y="102"/>
                    <a:pt x="99" y="88"/>
                    <a:pt x="106" y="68"/>
                  </a:cubicBezTo>
                  <a:cubicBezTo>
                    <a:pt x="114" y="35"/>
                    <a:pt x="98" y="11"/>
                    <a:pt x="73" y="3"/>
                  </a:cubicBezTo>
                  <a:cubicBezTo>
                    <a:pt x="69" y="2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5"/>
            <p:cNvSpPr/>
            <p:nvPr/>
          </p:nvSpPr>
          <p:spPr>
            <a:xfrm>
              <a:off x="5571800" y="2970650"/>
              <a:ext cx="2875" cy="2700"/>
            </a:xfrm>
            <a:custGeom>
              <a:avLst/>
              <a:gdLst/>
              <a:ahLst/>
              <a:cxnLst/>
              <a:rect l="l" t="t" r="r" b="b"/>
              <a:pathLst>
                <a:path w="115" h="108" extrusionOk="0">
                  <a:moveTo>
                    <a:pt x="53" y="0"/>
                  </a:moveTo>
                  <a:cubicBezTo>
                    <a:pt x="33" y="0"/>
                    <a:pt x="16" y="16"/>
                    <a:pt x="9" y="43"/>
                  </a:cubicBezTo>
                  <a:cubicBezTo>
                    <a:pt x="1" y="67"/>
                    <a:pt x="9" y="99"/>
                    <a:pt x="41" y="108"/>
                  </a:cubicBezTo>
                  <a:cubicBezTo>
                    <a:pt x="66" y="108"/>
                    <a:pt x="90" y="99"/>
                    <a:pt x="98" y="67"/>
                  </a:cubicBezTo>
                  <a:cubicBezTo>
                    <a:pt x="114" y="43"/>
                    <a:pt x="98" y="10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55"/>
            <p:cNvSpPr/>
            <p:nvPr/>
          </p:nvSpPr>
          <p:spPr>
            <a:xfrm>
              <a:off x="5568975" y="296642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6" y="58"/>
                    <a:pt x="41" y="66"/>
                  </a:cubicBezTo>
                  <a:cubicBezTo>
                    <a:pt x="45" y="67"/>
                    <a:pt x="49" y="68"/>
                    <a:pt x="53" y="68"/>
                  </a:cubicBezTo>
                  <a:cubicBezTo>
                    <a:pt x="73" y="68"/>
                    <a:pt x="91" y="52"/>
                    <a:pt x="97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5"/>
            <p:cNvSpPr/>
            <p:nvPr/>
          </p:nvSpPr>
          <p:spPr>
            <a:xfrm>
              <a:off x="5566725" y="29734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49" y="1"/>
                  </a:moveTo>
                  <a:cubicBezTo>
                    <a:pt x="25" y="1"/>
                    <a:pt x="8" y="15"/>
                    <a:pt x="1" y="35"/>
                  </a:cubicBezTo>
                  <a:lnTo>
                    <a:pt x="98" y="68"/>
                  </a:lnTo>
                  <a:cubicBezTo>
                    <a:pt x="106" y="43"/>
                    <a:pt x="90" y="11"/>
                    <a:pt x="66" y="3"/>
                  </a:cubicBezTo>
                  <a:cubicBezTo>
                    <a:pt x="60" y="1"/>
                    <a:pt x="55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5"/>
            <p:cNvSpPr/>
            <p:nvPr/>
          </p:nvSpPr>
          <p:spPr>
            <a:xfrm>
              <a:off x="5559025" y="29710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2" y="0"/>
                  </a:moveTo>
                  <a:cubicBezTo>
                    <a:pt x="31" y="0"/>
                    <a:pt x="8" y="15"/>
                    <a:pt x="1" y="35"/>
                  </a:cubicBezTo>
                  <a:lnTo>
                    <a:pt x="98" y="67"/>
                  </a:lnTo>
                  <a:cubicBezTo>
                    <a:pt x="106" y="43"/>
                    <a:pt x="90" y="11"/>
                    <a:pt x="66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5"/>
            <p:cNvSpPr/>
            <p:nvPr/>
          </p:nvSpPr>
          <p:spPr>
            <a:xfrm>
              <a:off x="5551325" y="29688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46" y="0"/>
                  </a:moveTo>
                  <a:cubicBezTo>
                    <a:pt x="27" y="0"/>
                    <a:pt x="7" y="9"/>
                    <a:pt x="1" y="28"/>
                  </a:cubicBezTo>
                  <a:lnTo>
                    <a:pt x="98" y="60"/>
                  </a:lnTo>
                  <a:cubicBezTo>
                    <a:pt x="106" y="36"/>
                    <a:pt x="90" y="11"/>
                    <a:pt x="66" y="3"/>
                  </a:cubicBezTo>
                  <a:cubicBezTo>
                    <a:pt x="60" y="1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55"/>
            <p:cNvSpPr/>
            <p:nvPr/>
          </p:nvSpPr>
          <p:spPr>
            <a:xfrm>
              <a:off x="5550525" y="2956650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49" y="1"/>
                  </a:moveTo>
                  <a:cubicBezTo>
                    <a:pt x="25" y="1"/>
                    <a:pt x="7" y="15"/>
                    <a:pt x="0" y="35"/>
                  </a:cubicBezTo>
                  <a:cubicBezTo>
                    <a:pt x="0" y="60"/>
                    <a:pt x="17" y="84"/>
                    <a:pt x="41" y="92"/>
                  </a:cubicBezTo>
                  <a:cubicBezTo>
                    <a:pt x="45" y="93"/>
                    <a:pt x="50" y="94"/>
                    <a:pt x="54" y="94"/>
                  </a:cubicBezTo>
                  <a:cubicBezTo>
                    <a:pt x="76" y="94"/>
                    <a:pt x="98" y="80"/>
                    <a:pt x="98" y="60"/>
                  </a:cubicBezTo>
                  <a:cubicBezTo>
                    <a:pt x="106" y="35"/>
                    <a:pt x="90" y="11"/>
                    <a:pt x="65" y="3"/>
                  </a:cubicBezTo>
                  <a:cubicBezTo>
                    <a:pt x="59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5"/>
            <p:cNvSpPr/>
            <p:nvPr/>
          </p:nvSpPr>
          <p:spPr>
            <a:xfrm>
              <a:off x="5555375" y="2954875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1" y="1"/>
                  </a:moveTo>
                  <a:cubicBezTo>
                    <a:pt x="1" y="25"/>
                    <a:pt x="17" y="49"/>
                    <a:pt x="41" y="58"/>
                  </a:cubicBezTo>
                  <a:cubicBezTo>
                    <a:pt x="66" y="58"/>
                    <a:pt x="98" y="41"/>
                    <a:pt x="98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5"/>
            <p:cNvSpPr/>
            <p:nvPr/>
          </p:nvSpPr>
          <p:spPr>
            <a:xfrm>
              <a:off x="5563100" y="295650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33"/>
                    <a:pt x="16" y="57"/>
                    <a:pt x="49" y="66"/>
                  </a:cubicBezTo>
                  <a:cubicBezTo>
                    <a:pt x="73" y="66"/>
                    <a:pt x="97" y="49"/>
                    <a:pt x="105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5"/>
            <p:cNvSpPr/>
            <p:nvPr/>
          </p:nvSpPr>
          <p:spPr>
            <a:xfrm>
              <a:off x="5558225" y="29585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73" y="1"/>
                  </a:moveTo>
                  <a:cubicBezTo>
                    <a:pt x="41" y="1"/>
                    <a:pt x="17" y="17"/>
                    <a:pt x="9" y="41"/>
                  </a:cubicBezTo>
                  <a:cubicBezTo>
                    <a:pt x="0" y="66"/>
                    <a:pt x="17" y="90"/>
                    <a:pt x="49" y="98"/>
                  </a:cubicBezTo>
                  <a:cubicBezTo>
                    <a:pt x="53" y="99"/>
                    <a:pt x="58" y="100"/>
                    <a:pt x="62" y="100"/>
                  </a:cubicBezTo>
                  <a:cubicBezTo>
                    <a:pt x="82" y="100"/>
                    <a:pt x="99" y="86"/>
                    <a:pt x="106" y="66"/>
                  </a:cubicBezTo>
                  <a:cubicBezTo>
                    <a:pt x="114" y="33"/>
                    <a:pt x="98" y="9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5"/>
            <p:cNvSpPr/>
            <p:nvPr/>
          </p:nvSpPr>
          <p:spPr>
            <a:xfrm>
              <a:off x="5566125" y="29605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3" y="1"/>
                  </a:moveTo>
                  <a:cubicBezTo>
                    <a:pt x="33" y="1"/>
                    <a:pt x="15" y="16"/>
                    <a:pt x="9" y="43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7" y="102"/>
                    <a:pt x="52" y="102"/>
                    <a:pt x="58" y="102"/>
                  </a:cubicBezTo>
                  <a:cubicBezTo>
                    <a:pt x="82" y="102"/>
                    <a:pt x="99" y="88"/>
                    <a:pt x="106" y="68"/>
                  </a:cubicBezTo>
                  <a:cubicBezTo>
                    <a:pt x="114" y="35"/>
                    <a:pt x="98" y="11"/>
                    <a:pt x="66" y="3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5"/>
            <p:cNvSpPr/>
            <p:nvPr/>
          </p:nvSpPr>
          <p:spPr>
            <a:xfrm>
              <a:off x="5574025" y="2962375"/>
              <a:ext cx="2875" cy="2725"/>
            </a:xfrm>
            <a:custGeom>
              <a:avLst/>
              <a:gdLst/>
              <a:ahLst/>
              <a:cxnLst/>
              <a:rect l="l" t="t" r="r" b="b"/>
              <a:pathLst>
                <a:path w="115" h="109" extrusionOk="0">
                  <a:moveTo>
                    <a:pt x="66" y="1"/>
                  </a:moveTo>
                  <a:cubicBezTo>
                    <a:pt x="41" y="1"/>
                    <a:pt x="17" y="17"/>
                    <a:pt x="9" y="41"/>
                  </a:cubicBezTo>
                  <a:cubicBezTo>
                    <a:pt x="1" y="74"/>
                    <a:pt x="17" y="98"/>
                    <a:pt x="41" y="106"/>
                  </a:cubicBezTo>
                  <a:cubicBezTo>
                    <a:pt x="46" y="108"/>
                    <a:pt x="50" y="108"/>
                    <a:pt x="54" y="108"/>
                  </a:cubicBezTo>
                  <a:cubicBezTo>
                    <a:pt x="76" y="108"/>
                    <a:pt x="100" y="92"/>
                    <a:pt x="106" y="66"/>
                  </a:cubicBezTo>
                  <a:cubicBezTo>
                    <a:pt x="114" y="41"/>
                    <a:pt x="98" y="9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5"/>
            <p:cNvSpPr/>
            <p:nvPr/>
          </p:nvSpPr>
          <p:spPr>
            <a:xfrm>
              <a:off x="5571000" y="29583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33"/>
                    <a:pt x="16" y="57"/>
                    <a:pt x="41" y="65"/>
                  </a:cubicBezTo>
                  <a:cubicBezTo>
                    <a:pt x="44" y="67"/>
                    <a:pt x="47" y="67"/>
                    <a:pt x="51" y="67"/>
                  </a:cubicBezTo>
                  <a:cubicBezTo>
                    <a:pt x="73" y="67"/>
                    <a:pt x="99" y="46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55"/>
            <p:cNvSpPr/>
            <p:nvPr/>
          </p:nvSpPr>
          <p:spPr>
            <a:xfrm>
              <a:off x="5569175" y="29655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44" y="0"/>
                  </a:moveTo>
                  <a:cubicBezTo>
                    <a:pt x="22" y="0"/>
                    <a:pt x="0" y="15"/>
                    <a:pt x="0" y="35"/>
                  </a:cubicBezTo>
                  <a:lnTo>
                    <a:pt x="89" y="59"/>
                  </a:lnTo>
                  <a:cubicBezTo>
                    <a:pt x="98" y="35"/>
                    <a:pt x="81" y="2"/>
                    <a:pt x="57" y="2"/>
                  </a:cubicBez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5"/>
            <p:cNvSpPr/>
            <p:nvPr/>
          </p:nvSpPr>
          <p:spPr>
            <a:xfrm>
              <a:off x="5561275" y="29633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0"/>
                  </a:moveTo>
                  <a:cubicBezTo>
                    <a:pt x="30" y="0"/>
                    <a:pt x="7" y="16"/>
                    <a:pt x="0" y="43"/>
                  </a:cubicBezTo>
                  <a:lnTo>
                    <a:pt x="97" y="67"/>
                  </a:lnTo>
                  <a:cubicBezTo>
                    <a:pt x="105" y="43"/>
                    <a:pt x="89" y="10"/>
                    <a:pt x="65" y="2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5"/>
            <p:cNvSpPr/>
            <p:nvPr/>
          </p:nvSpPr>
          <p:spPr>
            <a:xfrm>
              <a:off x="5553550" y="2961325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49" y="0"/>
                  </a:moveTo>
                  <a:cubicBezTo>
                    <a:pt x="25" y="0"/>
                    <a:pt x="8" y="15"/>
                    <a:pt x="1" y="35"/>
                  </a:cubicBezTo>
                  <a:lnTo>
                    <a:pt x="98" y="59"/>
                  </a:lnTo>
                  <a:cubicBezTo>
                    <a:pt x="106" y="35"/>
                    <a:pt x="90" y="10"/>
                    <a:pt x="66" y="2"/>
                  </a:cubicBezTo>
                  <a:cubicBezTo>
                    <a:pt x="60" y="1"/>
                    <a:pt x="55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55"/>
            <p:cNvSpPr/>
            <p:nvPr/>
          </p:nvSpPr>
          <p:spPr>
            <a:xfrm>
              <a:off x="5552150" y="2949350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49" y="1"/>
                  </a:moveTo>
                  <a:cubicBezTo>
                    <a:pt x="25" y="1"/>
                    <a:pt x="8" y="15"/>
                    <a:pt x="8" y="35"/>
                  </a:cubicBezTo>
                  <a:cubicBezTo>
                    <a:pt x="0" y="60"/>
                    <a:pt x="16" y="84"/>
                    <a:pt x="41" y="92"/>
                  </a:cubicBezTo>
                  <a:cubicBezTo>
                    <a:pt x="47" y="93"/>
                    <a:pt x="52" y="94"/>
                    <a:pt x="57" y="94"/>
                  </a:cubicBezTo>
                  <a:cubicBezTo>
                    <a:pt x="81" y="94"/>
                    <a:pt x="99" y="80"/>
                    <a:pt x="106" y="60"/>
                  </a:cubicBezTo>
                  <a:cubicBezTo>
                    <a:pt x="106" y="35"/>
                    <a:pt x="89" y="11"/>
                    <a:pt x="65" y="3"/>
                  </a:cubicBezTo>
                  <a:cubicBezTo>
                    <a:pt x="59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55"/>
            <p:cNvSpPr/>
            <p:nvPr/>
          </p:nvSpPr>
          <p:spPr>
            <a:xfrm>
              <a:off x="5556800" y="29473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9" y="1"/>
                  </a:moveTo>
                  <a:cubicBezTo>
                    <a:pt x="1" y="25"/>
                    <a:pt x="25" y="49"/>
                    <a:pt x="49" y="58"/>
                  </a:cubicBezTo>
                  <a:cubicBezTo>
                    <a:pt x="74" y="58"/>
                    <a:pt x="106" y="41"/>
                    <a:pt x="106" y="17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5"/>
            <p:cNvSpPr/>
            <p:nvPr/>
          </p:nvSpPr>
          <p:spPr>
            <a:xfrm>
              <a:off x="5564700" y="2948800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25" y="49"/>
                    <a:pt x="50" y="57"/>
                  </a:cubicBezTo>
                  <a:cubicBezTo>
                    <a:pt x="53" y="58"/>
                    <a:pt x="56" y="59"/>
                    <a:pt x="59" y="59"/>
                  </a:cubicBezTo>
                  <a:cubicBezTo>
                    <a:pt x="80" y="59"/>
                    <a:pt x="99" y="38"/>
                    <a:pt x="106" y="17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55"/>
            <p:cNvSpPr/>
            <p:nvPr/>
          </p:nvSpPr>
          <p:spPr>
            <a:xfrm>
              <a:off x="5560050" y="2950975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0" y="59"/>
                    <a:pt x="17" y="92"/>
                    <a:pt x="49" y="92"/>
                  </a:cubicBezTo>
                  <a:cubicBezTo>
                    <a:pt x="53" y="93"/>
                    <a:pt x="58" y="94"/>
                    <a:pt x="62" y="94"/>
                  </a:cubicBezTo>
                  <a:cubicBezTo>
                    <a:pt x="82" y="94"/>
                    <a:pt x="99" y="79"/>
                    <a:pt x="106" y="59"/>
                  </a:cubicBezTo>
                  <a:cubicBezTo>
                    <a:pt x="106" y="27"/>
                    <a:pt x="90" y="3"/>
                    <a:pt x="65" y="3"/>
                  </a:cubicBez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55"/>
            <p:cNvSpPr/>
            <p:nvPr/>
          </p:nvSpPr>
          <p:spPr>
            <a:xfrm>
              <a:off x="5567950" y="2952450"/>
              <a:ext cx="2875" cy="2650"/>
            </a:xfrm>
            <a:custGeom>
              <a:avLst/>
              <a:gdLst/>
              <a:ahLst/>
              <a:cxnLst/>
              <a:rect l="l" t="t" r="r" b="b"/>
              <a:pathLst>
                <a:path w="115" h="106" extrusionOk="0">
                  <a:moveTo>
                    <a:pt x="65" y="0"/>
                  </a:moveTo>
                  <a:cubicBezTo>
                    <a:pt x="41" y="0"/>
                    <a:pt x="17" y="17"/>
                    <a:pt x="9" y="41"/>
                  </a:cubicBezTo>
                  <a:cubicBezTo>
                    <a:pt x="1" y="73"/>
                    <a:pt x="17" y="98"/>
                    <a:pt x="49" y="106"/>
                  </a:cubicBezTo>
                  <a:cubicBezTo>
                    <a:pt x="74" y="106"/>
                    <a:pt x="98" y="90"/>
                    <a:pt x="106" y="65"/>
                  </a:cubicBezTo>
                  <a:cubicBezTo>
                    <a:pt x="114" y="33"/>
                    <a:pt x="98" y="9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55"/>
            <p:cNvSpPr/>
            <p:nvPr/>
          </p:nvSpPr>
          <p:spPr>
            <a:xfrm>
              <a:off x="5575850" y="2954025"/>
              <a:ext cx="2875" cy="2750"/>
            </a:xfrm>
            <a:custGeom>
              <a:avLst/>
              <a:gdLst/>
              <a:ahLst/>
              <a:cxnLst/>
              <a:rect l="l" t="t" r="r" b="b"/>
              <a:pathLst>
                <a:path w="115" h="110" extrusionOk="0">
                  <a:moveTo>
                    <a:pt x="56" y="1"/>
                  </a:moveTo>
                  <a:cubicBezTo>
                    <a:pt x="35" y="1"/>
                    <a:pt x="16" y="22"/>
                    <a:pt x="9" y="43"/>
                  </a:cubicBezTo>
                  <a:cubicBezTo>
                    <a:pt x="1" y="75"/>
                    <a:pt x="17" y="100"/>
                    <a:pt x="49" y="108"/>
                  </a:cubicBezTo>
                  <a:cubicBezTo>
                    <a:pt x="53" y="109"/>
                    <a:pt x="56" y="109"/>
                    <a:pt x="59" y="109"/>
                  </a:cubicBezTo>
                  <a:cubicBezTo>
                    <a:pt x="80" y="109"/>
                    <a:pt x="99" y="88"/>
                    <a:pt x="106" y="67"/>
                  </a:cubicBezTo>
                  <a:cubicBezTo>
                    <a:pt x="114" y="35"/>
                    <a:pt x="98" y="10"/>
                    <a:pt x="66" y="2"/>
                  </a:cubicBezTo>
                  <a:cubicBezTo>
                    <a:pt x="62" y="1"/>
                    <a:pt x="59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55"/>
            <p:cNvSpPr/>
            <p:nvPr/>
          </p:nvSpPr>
          <p:spPr>
            <a:xfrm>
              <a:off x="5572625" y="29502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24" y="57"/>
                    <a:pt x="49" y="57"/>
                  </a:cubicBezTo>
                  <a:cubicBezTo>
                    <a:pt x="53" y="58"/>
                    <a:pt x="57" y="59"/>
                    <a:pt x="61" y="59"/>
                  </a:cubicBezTo>
                  <a:cubicBezTo>
                    <a:pt x="81" y="59"/>
                    <a:pt x="99" y="43"/>
                    <a:pt x="106" y="17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55"/>
            <p:cNvSpPr/>
            <p:nvPr/>
          </p:nvSpPr>
          <p:spPr>
            <a:xfrm>
              <a:off x="5571200" y="2957325"/>
              <a:ext cx="2450" cy="1625"/>
            </a:xfrm>
            <a:custGeom>
              <a:avLst/>
              <a:gdLst/>
              <a:ahLst/>
              <a:cxnLst/>
              <a:rect l="l" t="t" r="r" b="b"/>
              <a:pathLst>
                <a:path w="98" h="65" extrusionOk="0">
                  <a:moveTo>
                    <a:pt x="57" y="0"/>
                  </a:moveTo>
                  <a:cubicBezTo>
                    <a:pt x="33" y="0"/>
                    <a:pt x="0" y="16"/>
                    <a:pt x="0" y="41"/>
                  </a:cubicBezTo>
                  <a:lnTo>
                    <a:pt x="98" y="65"/>
                  </a:lnTo>
                  <a:cubicBezTo>
                    <a:pt x="98" y="41"/>
                    <a:pt x="81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55"/>
            <p:cNvSpPr/>
            <p:nvPr/>
          </p:nvSpPr>
          <p:spPr>
            <a:xfrm>
              <a:off x="5563300" y="29556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44" y="0"/>
                  </a:moveTo>
                  <a:cubicBezTo>
                    <a:pt x="24" y="0"/>
                    <a:pt x="7" y="15"/>
                    <a:pt x="0" y="35"/>
                  </a:cubicBezTo>
                  <a:lnTo>
                    <a:pt x="97" y="59"/>
                  </a:lnTo>
                  <a:cubicBezTo>
                    <a:pt x="106" y="35"/>
                    <a:pt x="89" y="10"/>
                    <a:pt x="57" y="2"/>
                  </a:cubicBez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55"/>
            <p:cNvSpPr/>
            <p:nvPr/>
          </p:nvSpPr>
          <p:spPr>
            <a:xfrm>
              <a:off x="5555375" y="2953875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66" y="0"/>
                  </a:moveTo>
                  <a:cubicBezTo>
                    <a:pt x="33" y="0"/>
                    <a:pt x="9" y="8"/>
                    <a:pt x="1" y="41"/>
                  </a:cubicBezTo>
                  <a:lnTo>
                    <a:pt x="98" y="57"/>
                  </a:lnTo>
                  <a:cubicBezTo>
                    <a:pt x="106" y="33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55"/>
            <p:cNvSpPr/>
            <p:nvPr/>
          </p:nvSpPr>
          <p:spPr>
            <a:xfrm>
              <a:off x="5553350" y="2942075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56" y="0"/>
                  </a:moveTo>
                  <a:cubicBezTo>
                    <a:pt x="35" y="0"/>
                    <a:pt x="16" y="21"/>
                    <a:pt x="9" y="43"/>
                  </a:cubicBezTo>
                  <a:cubicBezTo>
                    <a:pt x="1" y="67"/>
                    <a:pt x="25" y="91"/>
                    <a:pt x="50" y="91"/>
                  </a:cubicBezTo>
                  <a:cubicBezTo>
                    <a:pt x="55" y="93"/>
                    <a:pt x="60" y="93"/>
                    <a:pt x="65" y="93"/>
                  </a:cubicBezTo>
                  <a:cubicBezTo>
                    <a:pt x="90" y="93"/>
                    <a:pt x="106" y="78"/>
                    <a:pt x="106" y="51"/>
                  </a:cubicBezTo>
                  <a:cubicBezTo>
                    <a:pt x="114" y="26"/>
                    <a:pt x="90" y="2"/>
                    <a:pt x="66" y="2"/>
                  </a:cubicBezTo>
                  <a:cubicBezTo>
                    <a:pt x="62" y="1"/>
                    <a:pt x="59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55"/>
            <p:cNvSpPr/>
            <p:nvPr/>
          </p:nvSpPr>
          <p:spPr>
            <a:xfrm>
              <a:off x="5558025" y="29398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0" y="1"/>
                  </a:moveTo>
                  <a:cubicBezTo>
                    <a:pt x="0" y="25"/>
                    <a:pt x="17" y="49"/>
                    <a:pt x="49" y="58"/>
                  </a:cubicBezTo>
                  <a:cubicBezTo>
                    <a:pt x="73" y="58"/>
                    <a:pt x="98" y="41"/>
                    <a:pt x="106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55"/>
            <p:cNvSpPr/>
            <p:nvPr/>
          </p:nvSpPr>
          <p:spPr>
            <a:xfrm>
              <a:off x="5565925" y="294090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" y="0"/>
                  </a:moveTo>
                  <a:cubicBezTo>
                    <a:pt x="1" y="25"/>
                    <a:pt x="25" y="49"/>
                    <a:pt x="49" y="57"/>
                  </a:cubicBezTo>
                  <a:cubicBezTo>
                    <a:pt x="74" y="57"/>
                    <a:pt x="106" y="41"/>
                    <a:pt x="106" y="8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55"/>
            <p:cNvSpPr/>
            <p:nvPr/>
          </p:nvSpPr>
          <p:spPr>
            <a:xfrm>
              <a:off x="5561475" y="2943275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49" y="1"/>
                  </a:moveTo>
                  <a:cubicBezTo>
                    <a:pt x="25" y="1"/>
                    <a:pt x="8" y="16"/>
                    <a:pt x="8" y="43"/>
                  </a:cubicBezTo>
                  <a:cubicBezTo>
                    <a:pt x="0" y="67"/>
                    <a:pt x="16" y="92"/>
                    <a:pt x="49" y="92"/>
                  </a:cubicBezTo>
                  <a:cubicBezTo>
                    <a:pt x="53" y="93"/>
                    <a:pt x="57" y="94"/>
                    <a:pt x="61" y="94"/>
                  </a:cubicBezTo>
                  <a:cubicBezTo>
                    <a:pt x="81" y="94"/>
                    <a:pt x="99" y="78"/>
                    <a:pt x="106" y="51"/>
                  </a:cubicBezTo>
                  <a:cubicBezTo>
                    <a:pt x="106" y="27"/>
                    <a:pt x="89" y="3"/>
                    <a:pt x="65" y="3"/>
                  </a:cubicBezTo>
                  <a:cubicBezTo>
                    <a:pt x="59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55"/>
            <p:cNvSpPr/>
            <p:nvPr/>
          </p:nvSpPr>
          <p:spPr>
            <a:xfrm>
              <a:off x="5569375" y="2944350"/>
              <a:ext cx="2850" cy="2650"/>
            </a:xfrm>
            <a:custGeom>
              <a:avLst/>
              <a:gdLst/>
              <a:ahLst/>
              <a:cxnLst/>
              <a:rect l="l" t="t" r="r" b="b"/>
              <a:pathLst>
                <a:path w="114" h="106" extrusionOk="0">
                  <a:moveTo>
                    <a:pt x="65" y="0"/>
                  </a:moveTo>
                  <a:cubicBezTo>
                    <a:pt x="41" y="0"/>
                    <a:pt x="17" y="16"/>
                    <a:pt x="8" y="49"/>
                  </a:cubicBezTo>
                  <a:cubicBezTo>
                    <a:pt x="0" y="73"/>
                    <a:pt x="25" y="97"/>
                    <a:pt x="49" y="106"/>
                  </a:cubicBezTo>
                  <a:cubicBezTo>
                    <a:pt x="73" y="106"/>
                    <a:pt x="106" y="89"/>
                    <a:pt x="106" y="57"/>
                  </a:cubicBezTo>
                  <a:cubicBezTo>
                    <a:pt x="114" y="33"/>
                    <a:pt x="98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55"/>
            <p:cNvSpPr/>
            <p:nvPr/>
          </p:nvSpPr>
          <p:spPr>
            <a:xfrm>
              <a:off x="5577475" y="2945525"/>
              <a:ext cx="2675" cy="2700"/>
            </a:xfrm>
            <a:custGeom>
              <a:avLst/>
              <a:gdLst/>
              <a:ahLst/>
              <a:cxnLst/>
              <a:rect l="l" t="t" r="r" b="b"/>
              <a:pathLst>
                <a:path w="107" h="108" extrusionOk="0">
                  <a:moveTo>
                    <a:pt x="53" y="0"/>
                  </a:moveTo>
                  <a:cubicBezTo>
                    <a:pt x="27" y="0"/>
                    <a:pt x="9" y="21"/>
                    <a:pt x="9" y="42"/>
                  </a:cubicBezTo>
                  <a:cubicBezTo>
                    <a:pt x="1" y="75"/>
                    <a:pt x="17" y="99"/>
                    <a:pt x="49" y="107"/>
                  </a:cubicBezTo>
                  <a:cubicBezTo>
                    <a:pt x="74" y="107"/>
                    <a:pt x="98" y="91"/>
                    <a:pt x="106" y="59"/>
                  </a:cubicBezTo>
                  <a:cubicBezTo>
                    <a:pt x="106" y="34"/>
                    <a:pt x="90" y="2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55"/>
            <p:cNvSpPr/>
            <p:nvPr/>
          </p:nvSpPr>
          <p:spPr>
            <a:xfrm>
              <a:off x="5574025" y="294190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1" y="1"/>
                  </a:moveTo>
                  <a:cubicBezTo>
                    <a:pt x="1" y="25"/>
                    <a:pt x="17" y="50"/>
                    <a:pt x="41" y="58"/>
                  </a:cubicBezTo>
                  <a:cubicBezTo>
                    <a:pt x="74" y="58"/>
                    <a:pt x="98" y="41"/>
                    <a:pt x="98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55"/>
            <p:cNvSpPr/>
            <p:nvPr/>
          </p:nvSpPr>
          <p:spPr>
            <a:xfrm>
              <a:off x="5572825" y="29491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4" y="1"/>
                  </a:moveTo>
                  <a:cubicBezTo>
                    <a:pt x="22" y="1"/>
                    <a:pt x="0" y="16"/>
                    <a:pt x="0" y="43"/>
                  </a:cubicBezTo>
                  <a:lnTo>
                    <a:pt x="98" y="60"/>
                  </a:lnTo>
                  <a:cubicBezTo>
                    <a:pt x="106" y="27"/>
                    <a:pt x="81" y="3"/>
                    <a:pt x="57" y="3"/>
                  </a:cubicBezTo>
                  <a:cubicBezTo>
                    <a:pt x="53" y="1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55"/>
            <p:cNvSpPr/>
            <p:nvPr/>
          </p:nvSpPr>
          <p:spPr>
            <a:xfrm>
              <a:off x="5564925" y="29477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47" y="0"/>
                  </a:moveTo>
                  <a:cubicBezTo>
                    <a:pt x="24" y="0"/>
                    <a:pt x="0" y="21"/>
                    <a:pt x="0" y="43"/>
                  </a:cubicBezTo>
                  <a:lnTo>
                    <a:pt x="97" y="59"/>
                  </a:lnTo>
                  <a:cubicBezTo>
                    <a:pt x="105" y="34"/>
                    <a:pt x="81" y="2"/>
                    <a:pt x="57" y="2"/>
                  </a:cubicBezTo>
                  <a:cubicBezTo>
                    <a:pt x="54" y="1"/>
                    <a:pt x="50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55"/>
            <p:cNvSpPr/>
            <p:nvPr/>
          </p:nvSpPr>
          <p:spPr>
            <a:xfrm>
              <a:off x="5557000" y="2946375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58" y="0"/>
                  </a:moveTo>
                  <a:cubicBezTo>
                    <a:pt x="33" y="0"/>
                    <a:pt x="1" y="16"/>
                    <a:pt x="1" y="41"/>
                  </a:cubicBezTo>
                  <a:lnTo>
                    <a:pt x="98" y="57"/>
                  </a:lnTo>
                  <a:cubicBezTo>
                    <a:pt x="106" y="33"/>
                    <a:pt x="82" y="8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55"/>
            <p:cNvSpPr/>
            <p:nvPr/>
          </p:nvSpPr>
          <p:spPr>
            <a:xfrm>
              <a:off x="5554375" y="2934825"/>
              <a:ext cx="2650" cy="2275"/>
            </a:xfrm>
            <a:custGeom>
              <a:avLst/>
              <a:gdLst/>
              <a:ahLst/>
              <a:cxnLst/>
              <a:rect l="l" t="t" r="r" b="b"/>
              <a:pathLst>
                <a:path w="106" h="91" extrusionOk="0">
                  <a:moveTo>
                    <a:pt x="57" y="0"/>
                  </a:moveTo>
                  <a:cubicBezTo>
                    <a:pt x="25" y="0"/>
                    <a:pt x="9" y="16"/>
                    <a:pt x="0" y="41"/>
                  </a:cubicBezTo>
                  <a:cubicBezTo>
                    <a:pt x="0" y="65"/>
                    <a:pt x="25" y="89"/>
                    <a:pt x="49" y="89"/>
                  </a:cubicBezTo>
                  <a:cubicBezTo>
                    <a:pt x="52" y="90"/>
                    <a:pt x="56" y="91"/>
                    <a:pt x="59" y="91"/>
                  </a:cubicBezTo>
                  <a:cubicBezTo>
                    <a:pt x="80" y="91"/>
                    <a:pt x="99" y="70"/>
                    <a:pt x="106" y="49"/>
                  </a:cubicBezTo>
                  <a:cubicBezTo>
                    <a:pt x="106" y="24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55"/>
            <p:cNvSpPr/>
            <p:nvPr/>
          </p:nvSpPr>
          <p:spPr>
            <a:xfrm>
              <a:off x="5558825" y="29325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25"/>
                    <a:pt x="17" y="41"/>
                    <a:pt x="49" y="50"/>
                  </a:cubicBezTo>
                  <a:cubicBezTo>
                    <a:pt x="74" y="50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55"/>
            <p:cNvSpPr/>
            <p:nvPr/>
          </p:nvSpPr>
          <p:spPr>
            <a:xfrm>
              <a:off x="5566725" y="2933000"/>
              <a:ext cx="2675" cy="1275"/>
            </a:xfrm>
            <a:custGeom>
              <a:avLst/>
              <a:gdLst/>
              <a:ahLst/>
              <a:cxnLst/>
              <a:rect l="l" t="t" r="r" b="b"/>
              <a:pathLst>
                <a:path w="107" h="51" extrusionOk="0">
                  <a:moveTo>
                    <a:pt x="1" y="0"/>
                  </a:moveTo>
                  <a:cubicBezTo>
                    <a:pt x="1" y="24"/>
                    <a:pt x="25" y="49"/>
                    <a:pt x="50" y="49"/>
                  </a:cubicBezTo>
                  <a:cubicBezTo>
                    <a:pt x="53" y="50"/>
                    <a:pt x="56" y="50"/>
                    <a:pt x="59" y="50"/>
                  </a:cubicBezTo>
                  <a:cubicBezTo>
                    <a:pt x="80" y="50"/>
                    <a:pt x="99" y="29"/>
                    <a:pt x="106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55"/>
            <p:cNvSpPr/>
            <p:nvPr/>
          </p:nvSpPr>
          <p:spPr>
            <a:xfrm>
              <a:off x="5562475" y="293542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7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3"/>
                    <a:pt x="17" y="98"/>
                    <a:pt x="49" y="98"/>
                  </a:cubicBezTo>
                  <a:cubicBezTo>
                    <a:pt x="53" y="99"/>
                    <a:pt x="56" y="99"/>
                    <a:pt x="59" y="99"/>
                  </a:cubicBezTo>
                  <a:cubicBezTo>
                    <a:pt x="80" y="99"/>
                    <a:pt x="98" y="78"/>
                    <a:pt x="98" y="57"/>
                  </a:cubicBezTo>
                  <a:cubicBezTo>
                    <a:pt x="106" y="33"/>
                    <a:pt x="82" y="9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55"/>
            <p:cNvSpPr/>
            <p:nvPr/>
          </p:nvSpPr>
          <p:spPr>
            <a:xfrm>
              <a:off x="5570600" y="2936200"/>
              <a:ext cx="2450" cy="2525"/>
            </a:xfrm>
            <a:custGeom>
              <a:avLst/>
              <a:gdLst/>
              <a:ahLst/>
              <a:cxnLst/>
              <a:rect l="l" t="t" r="r" b="b"/>
              <a:pathLst>
                <a:path w="98" h="101" extrusionOk="0">
                  <a:moveTo>
                    <a:pt x="44" y="0"/>
                  </a:moveTo>
                  <a:cubicBezTo>
                    <a:pt x="18" y="0"/>
                    <a:pt x="0" y="21"/>
                    <a:pt x="0" y="42"/>
                  </a:cubicBezTo>
                  <a:cubicBezTo>
                    <a:pt x="0" y="75"/>
                    <a:pt x="16" y="99"/>
                    <a:pt x="49" y="99"/>
                  </a:cubicBezTo>
                  <a:cubicBezTo>
                    <a:pt x="52" y="100"/>
                    <a:pt x="55" y="101"/>
                    <a:pt x="58" y="101"/>
                  </a:cubicBezTo>
                  <a:cubicBezTo>
                    <a:pt x="79" y="101"/>
                    <a:pt x="97" y="79"/>
                    <a:pt x="97" y="51"/>
                  </a:cubicBezTo>
                  <a:cubicBezTo>
                    <a:pt x="97" y="26"/>
                    <a:pt x="81" y="2"/>
                    <a:pt x="57" y="2"/>
                  </a:cubicBezTo>
                  <a:cubicBezTo>
                    <a:pt x="52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55"/>
            <p:cNvSpPr/>
            <p:nvPr/>
          </p:nvSpPr>
          <p:spPr>
            <a:xfrm>
              <a:off x="5578500" y="2936850"/>
              <a:ext cx="2650" cy="270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57" y="0"/>
                  </a:moveTo>
                  <a:cubicBezTo>
                    <a:pt x="33" y="0"/>
                    <a:pt x="8" y="16"/>
                    <a:pt x="8" y="49"/>
                  </a:cubicBezTo>
                  <a:cubicBezTo>
                    <a:pt x="0" y="81"/>
                    <a:pt x="25" y="106"/>
                    <a:pt x="49" y="106"/>
                  </a:cubicBezTo>
                  <a:cubicBezTo>
                    <a:pt x="53" y="107"/>
                    <a:pt x="57" y="107"/>
                    <a:pt x="61" y="107"/>
                  </a:cubicBezTo>
                  <a:cubicBezTo>
                    <a:pt x="87" y="107"/>
                    <a:pt x="106" y="85"/>
                    <a:pt x="106" y="57"/>
                  </a:cubicBezTo>
                  <a:cubicBezTo>
                    <a:pt x="106" y="25"/>
                    <a:pt x="8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55"/>
            <p:cNvSpPr/>
            <p:nvPr/>
          </p:nvSpPr>
          <p:spPr>
            <a:xfrm>
              <a:off x="5574850" y="293340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0"/>
                  </a:moveTo>
                  <a:cubicBezTo>
                    <a:pt x="0" y="33"/>
                    <a:pt x="17" y="57"/>
                    <a:pt x="41" y="57"/>
                  </a:cubicBezTo>
                  <a:cubicBezTo>
                    <a:pt x="73" y="57"/>
                    <a:pt x="98" y="41"/>
                    <a:pt x="98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55"/>
            <p:cNvSpPr/>
            <p:nvPr/>
          </p:nvSpPr>
          <p:spPr>
            <a:xfrm>
              <a:off x="5574025" y="2940700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58" y="0"/>
                  </a:moveTo>
                  <a:cubicBezTo>
                    <a:pt x="25" y="0"/>
                    <a:pt x="1" y="16"/>
                    <a:pt x="1" y="49"/>
                  </a:cubicBezTo>
                  <a:lnTo>
                    <a:pt x="98" y="57"/>
                  </a:lnTo>
                  <a:cubicBezTo>
                    <a:pt x="106" y="33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55"/>
            <p:cNvSpPr/>
            <p:nvPr/>
          </p:nvSpPr>
          <p:spPr>
            <a:xfrm>
              <a:off x="5566125" y="2939850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45" y="0"/>
                  </a:moveTo>
                  <a:cubicBezTo>
                    <a:pt x="19" y="0"/>
                    <a:pt x="1" y="21"/>
                    <a:pt x="1" y="42"/>
                  </a:cubicBezTo>
                  <a:lnTo>
                    <a:pt x="98" y="50"/>
                  </a:lnTo>
                  <a:cubicBezTo>
                    <a:pt x="98" y="26"/>
                    <a:pt x="82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55"/>
            <p:cNvSpPr/>
            <p:nvPr/>
          </p:nvSpPr>
          <p:spPr>
            <a:xfrm>
              <a:off x="5558025" y="29388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0"/>
                  </a:moveTo>
                  <a:cubicBezTo>
                    <a:pt x="33" y="0"/>
                    <a:pt x="8" y="16"/>
                    <a:pt x="0" y="41"/>
                  </a:cubicBezTo>
                  <a:lnTo>
                    <a:pt x="106" y="57"/>
                  </a:lnTo>
                  <a:cubicBezTo>
                    <a:pt x="106" y="33"/>
                    <a:pt x="90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55"/>
            <p:cNvSpPr/>
            <p:nvPr/>
          </p:nvSpPr>
          <p:spPr>
            <a:xfrm>
              <a:off x="5554775" y="2927725"/>
              <a:ext cx="2675" cy="2250"/>
            </a:xfrm>
            <a:custGeom>
              <a:avLst/>
              <a:gdLst/>
              <a:ahLst/>
              <a:cxnLst/>
              <a:rect l="l" t="t" r="r" b="b"/>
              <a:pathLst>
                <a:path w="107" h="90" extrusionOk="0">
                  <a:moveTo>
                    <a:pt x="57" y="0"/>
                  </a:moveTo>
                  <a:cubicBezTo>
                    <a:pt x="25" y="0"/>
                    <a:pt x="1" y="17"/>
                    <a:pt x="1" y="41"/>
                  </a:cubicBezTo>
                  <a:cubicBezTo>
                    <a:pt x="1" y="65"/>
                    <a:pt x="25" y="90"/>
                    <a:pt x="49" y="90"/>
                  </a:cubicBezTo>
                  <a:cubicBezTo>
                    <a:pt x="82" y="90"/>
                    <a:pt x="98" y="65"/>
                    <a:pt x="106" y="41"/>
                  </a:cubicBezTo>
                  <a:cubicBezTo>
                    <a:pt x="106" y="17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55"/>
            <p:cNvSpPr/>
            <p:nvPr/>
          </p:nvSpPr>
          <p:spPr>
            <a:xfrm>
              <a:off x="5559025" y="29250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1"/>
                  </a:moveTo>
                  <a:cubicBezTo>
                    <a:pt x="1" y="25"/>
                    <a:pt x="17" y="50"/>
                    <a:pt x="50" y="50"/>
                  </a:cubicBezTo>
                  <a:cubicBezTo>
                    <a:pt x="74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55"/>
            <p:cNvSpPr/>
            <p:nvPr/>
          </p:nvSpPr>
          <p:spPr>
            <a:xfrm>
              <a:off x="5566950" y="292507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1"/>
                  </a:moveTo>
                  <a:cubicBezTo>
                    <a:pt x="0" y="25"/>
                    <a:pt x="24" y="50"/>
                    <a:pt x="49" y="50"/>
                  </a:cubicBezTo>
                  <a:cubicBezTo>
                    <a:pt x="81" y="50"/>
                    <a:pt x="105" y="25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55"/>
            <p:cNvSpPr/>
            <p:nvPr/>
          </p:nvSpPr>
          <p:spPr>
            <a:xfrm>
              <a:off x="5562875" y="29277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8" y="0"/>
                  </a:moveTo>
                  <a:cubicBezTo>
                    <a:pt x="25" y="0"/>
                    <a:pt x="1" y="25"/>
                    <a:pt x="1" y="49"/>
                  </a:cubicBezTo>
                  <a:cubicBezTo>
                    <a:pt x="1" y="73"/>
                    <a:pt x="25" y="98"/>
                    <a:pt x="50" y="98"/>
                  </a:cubicBezTo>
                  <a:cubicBezTo>
                    <a:pt x="82" y="98"/>
                    <a:pt x="98" y="81"/>
                    <a:pt x="106" y="49"/>
                  </a:cubicBezTo>
                  <a:cubicBezTo>
                    <a:pt x="106" y="2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55"/>
            <p:cNvSpPr/>
            <p:nvPr/>
          </p:nvSpPr>
          <p:spPr>
            <a:xfrm>
              <a:off x="5571000" y="29279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49" y="0"/>
                  </a:moveTo>
                  <a:cubicBezTo>
                    <a:pt x="25" y="0"/>
                    <a:pt x="0" y="17"/>
                    <a:pt x="0" y="49"/>
                  </a:cubicBezTo>
                  <a:cubicBezTo>
                    <a:pt x="0" y="73"/>
                    <a:pt x="25" y="98"/>
                    <a:pt x="49" y="98"/>
                  </a:cubicBezTo>
                  <a:cubicBezTo>
                    <a:pt x="81" y="98"/>
                    <a:pt x="98" y="82"/>
                    <a:pt x="98" y="49"/>
                  </a:cubicBezTo>
                  <a:cubicBezTo>
                    <a:pt x="106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55"/>
            <p:cNvSpPr/>
            <p:nvPr/>
          </p:nvSpPr>
          <p:spPr>
            <a:xfrm>
              <a:off x="5579100" y="2927925"/>
              <a:ext cx="2650" cy="2850"/>
            </a:xfrm>
            <a:custGeom>
              <a:avLst/>
              <a:gdLst/>
              <a:ahLst/>
              <a:cxnLst/>
              <a:rect l="l" t="t" r="r" b="b"/>
              <a:pathLst>
                <a:path w="106" h="114" extrusionOk="0">
                  <a:moveTo>
                    <a:pt x="49" y="0"/>
                  </a:moveTo>
                  <a:cubicBezTo>
                    <a:pt x="25" y="0"/>
                    <a:pt x="1" y="25"/>
                    <a:pt x="1" y="57"/>
                  </a:cubicBezTo>
                  <a:cubicBezTo>
                    <a:pt x="1" y="82"/>
                    <a:pt x="25" y="114"/>
                    <a:pt x="49" y="114"/>
                  </a:cubicBezTo>
                  <a:cubicBezTo>
                    <a:pt x="74" y="114"/>
                    <a:pt x="98" y="90"/>
                    <a:pt x="98" y="57"/>
                  </a:cubicBezTo>
                  <a:cubicBezTo>
                    <a:pt x="106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55"/>
            <p:cNvSpPr/>
            <p:nvPr/>
          </p:nvSpPr>
          <p:spPr>
            <a:xfrm>
              <a:off x="5575050" y="29248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1"/>
                  </a:moveTo>
                  <a:cubicBezTo>
                    <a:pt x="0" y="33"/>
                    <a:pt x="25" y="58"/>
                    <a:pt x="49" y="58"/>
                  </a:cubicBezTo>
                  <a:cubicBezTo>
                    <a:pt x="73" y="58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55"/>
            <p:cNvSpPr/>
            <p:nvPr/>
          </p:nvSpPr>
          <p:spPr>
            <a:xfrm>
              <a:off x="5574850" y="29321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98" y="57"/>
                  </a:lnTo>
                  <a:cubicBezTo>
                    <a:pt x="98" y="25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55"/>
            <p:cNvSpPr/>
            <p:nvPr/>
          </p:nvSpPr>
          <p:spPr>
            <a:xfrm>
              <a:off x="5566725" y="2931775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58" y="0"/>
                  </a:moveTo>
                  <a:cubicBezTo>
                    <a:pt x="25" y="0"/>
                    <a:pt x="9" y="25"/>
                    <a:pt x="1" y="49"/>
                  </a:cubicBezTo>
                  <a:lnTo>
                    <a:pt x="106" y="57"/>
                  </a:lnTo>
                  <a:cubicBezTo>
                    <a:pt x="106" y="2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5"/>
            <p:cNvSpPr/>
            <p:nvPr/>
          </p:nvSpPr>
          <p:spPr>
            <a:xfrm>
              <a:off x="5558825" y="2931375"/>
              <a:ext cx="2475" cy="1225"/>
            </a:xfrm>
            <a:custGeom>
              <a:avLst/>
              <a:gdLst/>
              <a:ahLst/>
              <a:cxnLst/>
              <a:rect l="l" t="t" r="r" b="b"/>
              <a:pathLst>
                <a:path w="99" h="49" extrusionOk="0">
                  <a:moveTo>
                    <a:pt x="49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5"/>
            <p:cNvSpPr/>
            <p:nvPr/>
          </p:nvSpPr>
          <p:spPr>
            <a:xfrm>
              <a:off x="5554775" y="2920625"/>
              <a:ext cx="2450" cy="2250"/>
            </a:xfrm>
            <a:custGeom>
              <a:avLst/>
              <a:gdLst/>
              <a:ahLst/>
              <a:cxnLst/>
              <a:rect l="l" t="t" r="r" b="b"/>
              <a:pathLst>
                <a:path w="98" h="90" extrusionOk="0">
                  <a:moveTo>
                    <a:pt x="49" y="1"/>
                  </a:moveTo>
                  <a:cubicBezTo>
                    <a:pt x="17" y="1"/>
                    <a:pt x="1" y="25"/>
                    <a:pt x="1" y="49"/>
                  </a:cubicBezTo>
                  <a:cubicBezTo>
                    <a:pt x="1" y="65"/>
                    <a:pt x="25" y="90"/>
                    <a:pt x="49" y="90"/>
                  </a:cubicBezTo>
                  <a:cubicBezTo>
                    <a:pt x="82" y="82"/>
                    <a:pt x="98" y="65"/>
                    <a:pt x="98" y="41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5"/>
            <p:cNvSpPr/>
            <p:nvPr/>
          </p:nvSpPr>
          <p:spPr>
            <a:xfrm>
              <a:off x="5558425" y="29175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106" y="1"/>
                  </a:moveTo>
                  <a:lnTo>
                    <a:pt x="1" y="17"/>
                  </a:lnTo>
                  <a:cubicBezTo>
                    <a:pt x="9" y="41"/>
                    <a:pt x="33" y="58"/>
                    <a:pt x="57" y="58"/>
                  </a:cubicBezTo>
                  <a:cubicBezTo>
                    <a:pt x="82" y="50"/>
                    <a:pt x="106" y="33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55"/>
            <p:cNvSpPr/>
            <p:nvPr/>
          </p:nvSpPr>
          <p:spPr>
            <a:xfrm>
              <a:off x="5566525" y="2916975"/>
              <a:ext cx="2475" cy="1275"/>
            </a:xfrm>
            <a:custGeom>
              <a:avLst/>
              <a:gdLst/>
              <a:ahLst/>
              <a:cxnLst/>
              <a:rect l="l" t="t" r="r" b="b"/>
              <a:pathLst>
                <a:path w="99" h="51" extrusionOk="0">
                  <a:moveTo>
                    <a:pt x="98" y="1"/>
                  </a:moveTo>
                  <a:lnTo>
                    <a:pt x="1" y="9"/>
                  </a:lnTo>
                  <a:cubicBezTo>
                    <a:pt x="1" y="30"/>
                    <a:pt x="19" y="51"/>
                    <a:pt x="45" y="51"/>
                  </a:cubicBezTo>
                  <a:cubicBezTo>
                    <a:pt x="49" y="51"/>
                    <a:pt x="53" y="50"/>
                    <a:pt x="58" y="49"/>
                  </a:cubicBezTo>
                  <a:cubicBezTo>
                    <a:pt x="82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55"/>
            <p:cNvSpPr/>
            <p:nvPr/>
          </p:nvSpPr>
          <p:spPr>
            <a:xfrm>
              <a:off x="5562875" y="2920025"/>
              <a:ext cx="2475" cy="2450"/>
            </a:xfrm>
            <a:custGeom>
              <a:avLst/>
              <a:gdLst/>
              <a:ahLst/>
              <a:cxnLst/>
              <a:rect l="l" t="t" r="r" b="b"/>
              <a:pathLst>
                <a:path w="99" h="98" extrusionOk="0">
                  <a:moveTo>
                    <a:pt x="41" y="0"/>
                  </a:moveTo>
                  <a:cubicBezTo>
                    <a:pt x="17" y="0"/>
                    <a:pt x="1" y="25"/>
                    <a:pt x="1" y="49"/>
                  </a:cubicBezTo>
                  <a:cubicBezTo>
                    <a:pt x="1" y="81"/>
                    <a:pt x="25" y="98"/>
                    <a:pt x="50" y="98"/>
                  </a:cubicBezTo>
                  <a:cubicBezTo>
                    <a:pt x="74" y="98"/>
                    <a:pt x="98" y="73"/>
                    <a:pt x="98" y="49"/>
                  </a:cubicBezTo>
                  <a:cubicBezTo>
                    <a:pt x="98" y="16"/>
                    <a:pt x="7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5"/>
            <p:cNvSpPr/>
            <p:nvPr/>
          </p:nvSpPr>
          <p:spPr>
            <a:xfrm>
              <a:off x="5571000" y="2919400"/>
              <a:ext cx="2450" cy="2675"/>
            </a:xfrm>
            <a:custGeom>
              <a:avLst/>
              <a:gdLst/>
              <a:ahLst/>
              <a:cxnLst/>
              <a:rect l="l" t="t" r="r" b="b"/>
              <a:pathLst>
                <a:path w="98" h="107" extrusionOk="0">
                  <a:moveTo>
                    <a:pt x="41" y="1"/>
                  </a:moveTo>
                  <a:cubicBezTo>
                    <a:pt x="16" y="9"/>
                    <a:pt x="0" y="33"/>
                    <a:pt x="0" y="58"/>
                  </a:cubicBezTo>
                  <a:cubicBezTo>
                    <a:pt x="0" y="90"/>
                    <a:pt x="25" y="106"/>
                    <a:pt x="49" y="106"/>
                  </a:cubicBezTo>
                  <a:cubicBezTo>
                    <a:pt x="73" y="106"/>
                    <a:pt x="98" y="82"/>
                    <a:pt x="98" y="50"/>
                  </a:cubicBezTo>
                  <a:cubicBezTo>
                    <a:pt x="98" y="25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55"/>
            <p:cNvSpPr/>
            <p:nvPr/>
          </p:nvSpPr>
          <p:spPr>
            <a:xfrm>
              <a:off x="5578900" y="2918975"/>
              <a:ext cx="2650" cy="2725"/>
            </a:xfrm>
            <a:custGeom>
              <a:avLst/>
              <a:gdLst/>
              <a:ahLst/>
              <a:cxnLst/>
              <a:rect l="l" t="t" r="r" b="b"/>
              <a:pathLst>
                <a:path w="106" h="109" extrusionOk="0">
                  <a:moveTo>
                    <a:pt x="61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25" y="2"/>
                    <a:pt x="0" y="26"/>
                    <a:pt x="9" y="58"/>
                  </a:cubicBezTo>
                  <a:cubicBezTo>
                    <a:pt x="9" y="87"/>
                    <a:pt x="27" y="109"/>
                    <a:pt x="48" y="109"/>
                  </a:cubicBezTo>
                  <a:cubicBezTo>
                    <a:pt x="51" y="109"/>
                    <a:pt x="54" y="108"/>
                    <a:pt x="57" y="107"/>
                  </a:cubicBezTo>
                  <a:cubicBezTo>
                    <a:pt x="82" y="107"/>
                    <a:pt x="106" y="83"/>
                    <a:pt x="106" y="50"/>
                  </a:cubicBezTo>
                  <a:cubicBezTo>
                    <a:pt x="106" y="22"/>
                    <a:pt x="8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55"/>
            <p:cNvSpPr/>
            <p:nvPr/>
          </p:nvSpPr>
          <p:spPr>
            <a:xfrm>
              <a:off x="5574450" y="291617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105" y="0"/>
                  </a:moveTo>
                  <a:lnTo>
                    <a:pt x="0" y="8"/>
                  </a:lnTo>
                  <a:cubicBezTo>
                    <a:pt x="8" y="33"/>
                    <a:pt x="33" y="57"/>
                    <a:pt x="57" y="57"/>
                  </a:cubicBezTo>
                  <a:cubicBezTo>
                    <a:pt x="81" y="57"/>
                    <a:pt x="105" y="25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55"/>
            <p:cNvSpPr/>
            <p:nvPr/>
          </p:nvSpPr>
          <p:spPr>
            <a:xfrm>
              <a:off x="5575050" y="2923475"/>
              <a:ext cx="2450" cy="1425"/>
            </a:xfrm>
            <a:custGeom>
              <a:avLst/>
              <a:gdLst/>
              <a:ahLst/>
              <a:cxnLst/>
              <a:rect l="l" t="t" r="r" b="b"/>
              <a:pathLst>
                <a:path w="98" h="57" extrusionOk="0">
                  <a:moveTo>
                    <a:pt x="49" y="0"/>
                  </a:moveTo>
                  <a:cubicBezTo>
                    <a:pt x="17" y="8"/>
                    <a:pt x="0" y="33"/>
                    <a:pt x="0" y="57"/>
                  </a:cubicBezTo>
                  <a:lnTo>
                    <a:pt x="98" y="57"/>
                  </a:lnTo>
                  <a:cubicBezTo>
                    <a:pt x="98" y="24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55"/>
            <p:cNvSpPr/>
            <p:nvPr/>
          </p:nvSpPr>
          <p:spPr>
            <a:xfrm>
              <a:off x="5566950" y="2923825"/>
              <a:ext cx="2450" cy="1275"/>
            </a:xfrm>
            <a:custGeom>
              <a:avLst/>
              <a:gdLst/>
              <a:ahLst/>
              <a:cxnLst/>
              <a:rect l="l" t="t" r="r" b="b"/>
              <a:pathLst>
                <a:path w="98" h="51" extrusionOk="0">
                  <a:moveTo>
                    <a:pt x="58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24" y="2"/>
                    <a:pt x="0" y="19"/>
                    <a:pt x="0" y="51"/>
                  </a:cubicBezTo>
                  <a:lnTo>
                    <a:pt x="97" y="51"/>
                  </a:lnTo>
                  <a:cubicBezTo>
                    <a:pt x="97" y="23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55"/>
            <p:cNvSpPr/>
            <p:nvPr/>
          </p:nvSpPr>
          <p:spPr>
            <a:xfrm>
              <a:off x="5558825" y="2924075"/>
              <a:ext cx="2675" cy="1025"/>
            </a:xfrm>
            <a:custGeom>
              <a:avLst/>
              <a:gdLst/>
              <a:ahLst/>
              <a:cxnLst/>
              <a:rect l="l" t="t" r="r" b="b"/>
              <a:pathLst>
                <a:path w="107" h="41" extrusionOk="0">
                  <a:moveTo>
                    <a:pt x="58" y="0"/>
                  </a:moveTo>
                  <a:cubicBezTo>
                    <a:pt x="25" y="0"/>
                    <a:pt x="1" y="17"/>
                    <a:pt x="9" y="41"/>
                  </a:cubicBezTo>
                  <a:lnTo>
                    <a:pt x="106" y="41"/>
                  </a:lnTo>
                  <a:cubicBezTo>
                    <a:pt x="106" y="17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55"/>
            <p:cNvSpPr/>
            <p:nvPr/>
          </p:nvSpPr>
          <p:spPr>
            <a:xfrm>
              <a:off x="5553975" y="2913675"/>
              <a:ext cx="2650" cy="2175"/>
            </a:xfrm>
            <a:custGeom>
              <a:avLst/>
              <a:gdLst/>
              <a:ahLst/>
              <a:cxnLst/>
              <a:rect l="l" t="t" r="r" b="b"/>
              <a:pathLst>
                <a:path w="106" h="87" extrusionOk="0">
                  <a:moveTo>
                    <a:pt x="62" y="1"/>
                  </a:moveTo>
                  <a:cubicBezTo>
                    <a:pt x="57" y="1"/>
                    <a:pt x="53" y="1"/>
                    <a:pt x="49" y="3"/>
                  </a:cubicBezTo>
                  <a:cubicBezTo>
                    <a:pt x="16" y="3"/>
                    <a:pt x="0" y="27"/>
                    <a:pt x="0" y="52"/>
                  </a:cubicBezTo>
                  <a:cubicBezTo>
                    <a:pt x="7" y="72"/>
                    <a:pt x="25" y="86"/>
                    <a:pt x="44" y="86"/>
                  </a:cubicBezTo>
                  <a:cubicBezTo>
                    <a:pt x="48" y="86"/>
                    <a:pt x="53" y="85"/>
                    <a:pt x="57" y="84"/>
                  </a:cubicBezTo>
                  <a:cubicBezTo>
                    <a:pt x="89" y="84"/>
                    <a:pt x="106" y="60"/>
                    <a:pt x="106" y="35"/>
                  </a:cubicBezTo>
                  <a:cubicBezTo>
                    <a:pt x="99" y="15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55"/>
            <p:cNvSpPr/>
            <p:nvPr/>
          </p:nvSpPr>
          <p:spPr>
            <a:xfrm>
              <a:off x="5557625" y="2910300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97" y="0"/>
                  </a:moveTo>
                  <a:lnTo>
                    <a:pt x="0" y="24"/>
                  </a:lnTo>
                  <a:cubicBezTo>
                    <a:pt x="0" y="44"/>
                    <a:pt x="17" y="59"/>
                    <a:pt x="41" y="59"/>
                  </a:cubicBezTo>
                  <a:cubicBezTo>
                    <a:pt x="46" y="59"/>
                    <a:pt x="51" y="58"/>
                    <a:pt x="57" y="57"/>
                  </a:cubicBezTo>
                  <a:cubicBezTo>
                    <a:pt x="81" y="49"/>
                    <a:pt x="97" y="24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55"/>
            <p:cNvSpPr/>
            <p:nvPr/>
          </p:nvSpPr>
          <p:spPr>
            <a:xfrm>
              <a:off x="5565325" y="290887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106" y="0"/>
                  </a:moveTo>
                  <a:lnTo>
                    <a:pt x="0" y="17"/>
                  </a:lnTo>
                  <a:cubicBezTo>
                    <a:pt x="7" y="38"/>
                    <a:pt x="26" y="59"/>
                    <a:pt x="47" y="59"/>
                  </a:cubicBezTo>
                  <a:cubicBezTo>
                    <a:pt x="50" y="59"/>
                    <a:pt x="54" y="58"/>
                    <a:pt x="57" y="57"/>
                  </a:cubicBezTo>
                  <a:cubicBezTo>
                    <a:pt x="89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55"/>
            <p:cNvSpPr/>
            <p:nvPr/>
          </p:nvSpPr>
          <p:spPr>
            <a:xfrm>
              <a:off x="5561875" y="2912475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63" y="0"/>
                  </a:moveTo>
                  <a:cubicBezTo>
                    <a:pt x="58" y="0"/>
                    <a:pt x="53" y="1"/>
                    <a:pt x="49" y="2"/>
                  </a:cubicBezTo>
                  <a:cubicBezTo>
                    <a:pt x="25" y="2"/>
                    <a:pt x="0" y="27"/>
                    <a:pt x="9" y="51"/>
                  </a:cubicBezTo>
                  <a:cubicBezTo>
                    <a:pt x="9" y="72"/>
                    <a:pt x="33" y="93"/>
                    <a:pt x="55" y="93"/>
                  </a:cubicBezTo>
                  <a:cubicBezTo>
                    <a:pt x="59" y="93"/>
                    <a:pt x="62" y="93"/>
                    <a:pt x="65" y="91"/>
                  </a:cubicBezTo>
                  <a:cubicBezTo>
                    <a:pt x="90" y="91"/>
                    <a:pt x="114" y="67"/>
                    <a:pt x="106" y="35"/>
                  </a:cubicBezTo>
                  <a:cubicBezTo>
                    <a:pt x="106" y="15"/>
                    <a:pt x="84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55"/>
            <p:cNvSpPr/>
            <p:nvPr/>
          </p:nvSpPr>
          <p:spPr>
            <a:xfrm>
              <a:off x="5569975" y="2911100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49" y="1"/>
                  </a:moveTo>
                  <a:cubicBezTo>
                    <a:pt x="17" y="9"/>
                    <a:pt x="1" y="33"/>
                    <a:pt x="1" y="65"/>
                  </a:cubicBezTo>
                  <a:cubicBezTo>
                    <a:pt x="9" y="90"/>
                    <a:pt x="33" y="106"/>
                    <a:pt x="66" y="106"/>
                  </a:cubicBezTo>
                  <a:cubicBezTo>
                    <a:pt x="90" y="106"/>
                    <a:pt x="106" y="73"/>
                    <a:pt x="106" y="49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55"/>
            <p:cNvSpPr/>
            <p:nvPr/>
          </p:nvSpPr>
          <p:spPr>
            <a:xfrm>
              <a:off x="5577875" y="2909850"/>
              <a:ext cx="2875" cy="290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59" y="0"/>
                  </a:moveTo>
                  <a:cubicBezTo>
                    <a:pt x="56" y="0"/>
                    <a:pt x="53" y="1"/>
                    <a:pt x="50" y="2"/>
                  </a:cubicBezTo>
                  <a:cubicBezTo>
                    <a:pt x="25" y="10"/>
                    <a:pt x="1" y="34"/>
                    <a:pt x="9" y="67"/>
                  </a:cubicBezTo>
                  <a:cubicBezTo>
                    <a:pt x="17" y="99"/>
                    <a:pt x="41" y="115"/>
                    <a:pt x="66" y="115"/>
                  </a:cubicBezTo>
                  <a:cubicBezTo>
                    <a:pt x="98" y="107"/>
                    <a:pt x="114" y="83"/>
                    <a:pt x="106" y="51"/>
                  </a:cubicBezTo>
                  <a:cubicBezTo>
                    <a:pt x="106" y="22"/>
                    <a:pt x="82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55"/>
            <p:cNvSpPr/>
            <p:nvPr/>
          </p:nvSpPr>
          <p:spPr>
            <a:xfrm>
              <a:off x="5573225" y="2907250"/>
              <a:ext cx="2650" cy="1675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98" y="0"/>
                  </a:moveTo>
                  <a:lnTo>
                    <a:pt x="0" y="25"/>
                  </a:lnTo>
                  <a:cubicBezTo>
                    <a:pt x="7" y="46"/>
                    <a:pt x="27" y="67"/>
                    <a:pt x="47" y="67"/>
                  </a:cubicBezTo>
                  <a:cubicBezTo>
                    <a:pt x="51" y="67"/>
                    <a:pt x="54" y="66"/>
                    <a:pt x="57" y="65"/>
                  </a:cubicBezTo>
                  <a:cubicBezTo>
                    <a:pt x="90" y="57"/>
                    <a:pt x="106" y="33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55"/>
            <p:cNvSpPr/>
            <p:nvPr/>
          </p:nvSpPr>
          <p:spPr>
            <a:xfrm>
              <a:off x="5574450" y="29149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8" y="1"/>
                  </a:moveTo>
                  <a:cubicBezTo>
                    <a:pt x="55" y="1"/>
                    <a:pt x="52" y="1"/>
                    <a:pt x="49" y="3"/>
                  </a:cubicBezTo>
                  <a:cubicBezTo>
                    <a:pt x="16" y="3"/>
                    <a:pt x="0" y="27"/>
                    <a:pt x="0" y="59"/>
                  </a:cubicBezTo>
                  <a:lnTo>
                    <a:pt x="105" y="51"/>
                  </a:lnTo>
                  <a:cubicBezTo>
                    <a:pt x="98" y="23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55"/>
            <p:cNvSpPr/>
            <p:nvPr/>
          </p:nvSpPr>
          <p:spPr>
            <a:xfrm>
              <a:off x="5566525" y="291575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41" y="1"/>
                  </a:moveTo>
                  <a:cubicBezTo>
                    <a:pt x="17" y="1"/>
                    <a:pt x="1" y="25"/>
                    <a:pt x="1" y="58"/>
                  </a:cubicBezTo>
                  <a:lnTo>
                    <a:pt x="98" y="50"/>
                  </a:lnTo>
                  <a:cubicBezTo>
                    <a:pt x="98" y="17"/>
                    <a:pt x="74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55"/>
            <p:cNvSpPr/>
            <p:nvPr/>
          </p:nvSpPr>
          <p:spPr>
            <a:xfrm>
              <a:off x="5558425" y="2916725"/>
              <a:ext cx="2650" cy="1300"/>
            </a:xfrm>
            <a:custGeom>
              <a:avLst/>
              <a:gdLst/>
              <a:ahLst/>
              <a:cxnLst/>
              <a:rect l="l" t="t" r="r" b="b"/>
              <a:pathLst>
                <a:path w="106" h="52" extrusionOk="0">
                  <a:moveTo>
                    <a:pt x="62" y="0"/>
                  </a:moveTo>
                  <a:cubicBezTo>
                    <a:pt x="58" y="0"/>
                    <a:pt x="54" y="1"/>
                    <a:pt x="49" y="3"/>
                  </a:cubicBezTo>
                  <a:cubicBezTo>
                    <a:pt x="25" y="3"/>
                    <a:pt x="1" y="27"/>
                    <a:pt x="1" y="51"/>
                  </a:cubicBezTo>
                  <a:lnTo>
                    <a:pt x="106" y="35"/>
                  </a:lnTo>
                  <a:cubicBezTo>
                    <a:pt x="99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55"/>
            <p:cNvSpPr/>
            <p:nvPr/>
          </p:nvSpPr>
          <p:spPr>
            <a:xfrm>
              <a:off x="5552550" y="2907000"/>
              <a:ext cx="2850" cy="2150"/>
            </a:xfrm>
            <a:custGeom>
              <a:avLst/>
              <a:gdLst/>
              <a:ahLst/>
              <a:cxnLst/>
              <a:rect l="l" t="t" r="r" b="b"/>
              <a:pathLst>
                <a:path w="114" h="86" extrusionOk="0">
                  <a:moveTo>
                    <a:pt x="62" y="0"/>
                  </a:moveTo>
                  <a:cubicBezTo>
                    <a:pt x="58" y="0"/>
                    <a:pt x="53" y="1"/>
                    <a:pt x="49" y="2"/>
                  </a:cubicBezTo>
                  <a:cubicBezTo>
                    <a:pt x="25" y="10"/>
                    <a:pt x="0" y="35"/>
                    <a:pt x="9" y="59"/>
                  </a:cubicBezTo>
                  <a:cubicBezTo>
                    <a:pt x="15" y="72"/>
                    <a:pt x="33" y="86"/>
                    <a:pt x="52" y="86"/>
                  </a:cubicBezTo>
                  <a:cubicBezTo>
                    <a:pt x="56" y="86"/>
                    <a:pt x="61" y="85"/>
                    <a:pt x="65" y="83"/>
                  </a:cubicBezTo>
                  <a:cubicBezTo>
                    <a:pt x="98" y="75"/>
                    <a:pt x="114" y="51"/>
                    <a:pt x="106" y="35"/>
                  </a:cubicBezTo>
                  <a:cubicBezTo>
                    <a:pt x="99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55"/>
            <p:cNvSpPr/>
            <p:nvPr/>
          </p:nvSpPr>
          <p:spPr>
            <a:xfrm>
              <a:off x="5555800" y="2903200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97" y="0"/>
                  </a:moveTo>
                  <a:lnTo>
                    <a:pt x="0" y="33"/>
                  </a:lnTo>
                  <a:cubicBezTo>
                    <a:pt x="6" y="51"/>
                    <a:pt x="21" y="60"/>
                    <a:pt x="42" y="60"/>
                  </a:cubicBezTo>
                  <a:cubicBezTo>
                    <a:pt x="49" y="60"/>
                    <a:pt x="57" y="59"/>
                    <a:pt x="65" y="57"/>
                  </a:cubicBezTo>
                  <a:cubicBezTo>
                    <a:pt x="89" y="49"/>
                    <a:pt x="106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55"/>
            <p:cNvSpPr/>
            <p:nvPr/>
          </p:nvSpPr>
          <p:spPr>
            <a:xfrm>
              <a:off x="5563500" y="29009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8" y="0"/>
                  </a:moveTo>
                  <a:lnTo>
                    <a:pt x="0" y="24"/>
                  </a:lnTo>
                  <a:cubicBezTo>
                    <a:pt x="6" y="49"/>
                    <a:pt x="22" y="60"/>
                    <a:pt x="44" y="60"/>
                  </a:cubicBezTo>
                  <a:cubicBezTo>
                    <a:pt x="50" y="60"/>
                    <a:pt x="57" y="59"/>
                    <a:pt x="65" y="57"/>
                  </a:cubicBezTo>
                  <a:cubicBezTo>
                    <a:pt x="89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5"/>
            <p:cNvSpPr/>
            <p:nvPr/>
          </p:nvSpPr>
          <p:spPr>
            <a:xfrm>
              <a:off x="5560450" y="2904975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62" y="0"/>
                  </a:moveTo>
                  <a:cubicBezTo>
                    <a:pt x="58" y="0"/>
                    <a:pt x="54" y="1"/>
                    <a:pt x="49" y="2"/>
                  </a:cubicBezTo>
                  <a:cubicBezTo>
                    <a:pt x="17" y="10"/>
                    <a:pt x="1" y="35"/>
                    <a:pt x="9" y="59"/>
                  </a:cubicBezTo>
                  <a:cubicBezTo>
                    <a:pt x="15" y="79"/>
                    <a:pt x="33" y="94"/>
                    <a:pt x="53" y="94"/>
                  </a:cubicBezTo>
                  <a:cubicBezTo>
                    <a:pt x="57" y="94"/>
                    <a:pt x="61" y="93"/>
                    <a:pt x="66" y="91"/>
                  </a:cubicBezTo>
                  <a:cubicBezTo>
                    <a:pt x="90" y="83"/>
                    <a:pt x="114" y="59"/>
                    <a:pt x="106" y="35"/>
                  </a:cubicBezTo>
                  <a:cubicBezTo>
                    <a:pt x="99" y="15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5"/>
            <p:cNvSpPr/>
            <p:nvPr/>
          </p:nvSpPr>
          <p:spPr>
            <a:xfrm>
              <a:off x="5568350" y="290295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5" y="0"/>
                  </a:moveTo>
                  <a:cubicBezTo>
                    <a:pt x="50" y="0"/>
                    <a:pt x="46" y="1"/>
                    <a:pt x="41" y="2"/>
                  </a:cubicBezTo>
                  <a:cubicBezTo>
                    <a:pt x="17" y="2"/>
                    <a:pt x="1" y="35"/>
                    <a:pt x="9" y="59"/>
                  </a:cubicBezTo>
                  <a:cubicBezTo>
                    <a:pt x="9" y="86"/>
                    <a:pt x="31" y="102"/>
                    <a:pt x="53" y="102"/>
                  </a:cubicBezTo>
                  <a:cubicBezTo>
                    <a:pt x="57" y="102"/>
                    <a:pt x="62" y="101"/>
                    <a:pt x="66" y="99"/>
                  </a:cubicBezTo>
                  <a:cubicBezTo>
                    <a:pt x="90" y="91"/>
                    <a:pt x="106" y="67"/>
                    <a:pt x="106" y="35"/>
                  </a:cubicBezTo>
                  <a:cubicBezTo>
                    <a:pt x="100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5"/>
            <p:cNvSpPr/>
            <p:nvPr/>
          </p:nvSpPr>
          <p:spPr>
            <a:xfrm>
              <a:off x="5576275" y="2900725"/>
              <a:ext cx="2650" cy="2950"/>
            </a:xfrm>
            <a:custGeom>
              <a:avLst/>
              <a:gdLst/>
              <a:ahLst/>
              <a:cxnLst/>
              <a:rect l="l" t="t" r="r" b="b"/>
              <a:pathLst>
                <a:path w="106" h="118" extrusionOk="0">
                  <a:moveTo>
                    <a:pt x="51" y="0"/>
                  </a:moveTo>
                  <a:cubicBezTo>
                    <a:pt x="47" y="0"/>
                    <a:pt x="44" y="1"/>
                    <a:pt x="41" y="2"/>
                  </a:cubicBezTo>
                  <a:cubicBezTo>
                    <a:pt x="16" y="10"/>
                    <a:pt x="0" y="43"/>
                    <a:pt x="0" y="75"/>
                  </a:cubicBezTo>
                  <a:cubicBezTo>
                    <a:pt x="7" y="96"/>
                    <a:pt x="32" y="117"/>
                    <a:pt x="55" y="117"/>
                  </a:cubicBezTo>
                  <a:cubicBezTo>
                    <a:pt x="58" y="117"/>
                    <a:pt x="62" y="117"/>
                    <a:pt x="65" y="116"/>
                  </a:cubicBezTo>
                  <a:cubicBezTo>
                    <a:pt x="89" y="107"/>
                    <a:pt x="105" y="83"/>
                    <a:pt x="97" y="51"/>
                  </a:cubicBezTo>
                  <a:cubicBezTo>
                    <a:pt x="97" y="22"/>
                    <a:pt x="73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55"/>
            <p:cNvSpPr/>
            <p:nvPr/>
          </p:nvSpPr>
          <p:spPr>
            <a:xfrm>
              <a:off x="5571200" y="28985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0" y="1"/>
                  </a:moveTo>
                  <a:lnTo>
                    <a:pt x="0" y="33"/>
                  </a:lnTo>
                  <a:cubicBezTo>
                    <a:pt x="7" y="53"/>
                    <a:pt x="25" y="68"/>
                    <a:pt x="49" y="68"/>
                  </a:cubicBezTo>
                  <a:cubicBezTo>
                    <a:pt x="54" y="68"/>
                    <a:pt x="59" y="67"/>
                    <a:pt x="65" y="66"/>
                  </a:cubicBezTo>
                  <a:cubicBezTo>
                    <a:pt x="90" y="66"/>
                    <a:pt x="106" y="33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55"/>
            <p:cNvSpPr/>
            <p:nvPr/>
          </p:nvSpPr>
          <p:spPr>
            <a:xfrm>
              <a:off x="5573225" y="2906200"/>
              <a:ext cx="2450" cy="1675"/>
            </a:xfrm>
            <a:custGeom>
              <a:avLst/>
              <a:gdLst/>
              <a:ahLst/>
              <a:cxnLst/>
              <a:rect l="l" t="t" r="r" b="b"/>
              <a:pathLst>
                <a:path w="98" h="67" extrusionOk="0">
                  <a:moveTo>
                    <a:pt x="51" y="0"/>
                  </a:moveTo>
                  <a:cubicBezTo>
                    <a:pt x="48" y="0"/>
                    <a:pt x="44" y="1"/>
                    <a:pt x="41" y="2"/>
                  </a:cubicBezTo>
                  <a:cubicBezTo>
                    <a:pt x="17" y="10"/>
                    <a:pt x="0" y="34"/>
                    <a:pt x="0" y="67"/>
                  </a:cubicBezTo>
                  <a:lnTo>
                    <a:pt x="98" y="42"/>
                  </a:lnTo>
                  <a:cubicBezTo>
                    <a:pt x="98" y="21"/>
                    <a:pt x="73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55"/>
            <p:cNvSpPr/>
            <p:nvPr/>
          </p:nvSpPr>
          <p:spPr>
            <a:xfrm>
              <a:off x="5565325" y="29078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4" y="1"/>
                  </a:moveTo>
                  <a:cubicBezTo>
                    <a:pt x="49" y="1"/>
                    <a:pt x="45" y="1"/>
                    <a:pt x="41" y="3"/>
                  </a:cubicBezTo>
                  <a:cubicBezTo>
                    <a:pt x="16" y="11"/>
                    <a:pt x="0" y="35"/>
                    <a:pt x="0" y="60"/>
                  </a:cubicBezTo>
                  <a:lnTo>
                    <a:pt x="106" y="43"/>
                  </a:lnTo>
                  <a:cubicBezTo>
                    <a:pt x="99" y="16"/>
                    <a:pt x="76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55"/>
            <p:cNvSpPr/>
            <p:nvPr/>
          </p:nvSpPr>
          <p:spPr>
            <a:xfrm>
              <a:off x="5557425" y="29094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7" y="1"/>
                  </a:moveTo>
                  <a:cubicBezTo>
                    <a:pt x="52" y="1"/>
                    <a:pt x="46" y="1"/>
                    <a:pt x="41" y="3"/>
                  </a:cubicBezTo>
                  <a:cubicBezTo>
                    <a:pt x="16" y="11"/>
                    <a:pt x="0" y="35"/>
                    <a:pt x="8" y="59"/>
                  </a:cubicBezTo>
                  <a:lnTo>
                    <a:pt x="105" y="35"/>
                  </a:ln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55"/>
            <p:cNvSpPr/>
            <p:nvPr/>
          </p:nvSpPr>
          <p:spPr>
            <a:xfrm>
              <a:off x="5550725" y="2900600"/>
              <a:ext cx="2650" cy="2100"/>
            </a:xfrm>
            <a:custGeom>
              <a:avLst/>
              <a:gdLst/>
              <a:ahLst/>
              <a:cxnLst/>
              <a:rect l="l" t="t" r="r" b="b"/>
              <a:pathLst>
                <a:path w="106" h="84" extrusionOk="0">
                  <a:moveTo>
                    <a:pt x="62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9" y="15"/>
                    <a:pt x="0" y="39"/>
                    <a:pt x="9" y="56"/>
                  </a:cubicBezTo>
                  <a:cubicBezTo>
                    <a:pt x="15" y="74"/>
                    <a:pt x="30" y="83"/>
                    <a:pt x="47" y="83"/>
                  </a:cubicBezTo>
                  <a:cubicBezTo>
                    <a:pt x="53" y="83"/>
                    <a:pt x="59" y="82"/>
                    <a:pt x="65" y="80"/>
                  </a:cubicBezTo>
                  <a:cubicBezTo>
                    <a:pt x="90" y="72"/>
                    <a:pt x="106" y="48"/>
                    <a:pt x="98" y="23"/>
                  </a:cubicBezTo>
                  <a:cubicBezTo>
                    <a:pt x="92" y="12"/>
                    <a:pt x="7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55"/>
            <p:cNvSpPr/>
            <p:nvPr/>
          </p:nvSpPr>
          <p:spPr>
            <a:xfrm>
              <a:off x="5553350" y="2896500"/>
              <a:ext cx="2675" cy="1525"/>
            </a:xfrm>
            <a:custGeom>
              <a:avLst/>
              <a:gdLst/>
              <a:ahLst/>
              <a:cxnLst/>
              <a:rect l="l" t="t" r="r" b="b"/>
              <a:pathLst>
                <a:path w="107" h="61" extrusionOk="0">
                  <a:moveTo>
                    <a:pt x="98" y="1"/>
                  </a:moveTo>
                  <a:lnTo>
                    <a:pt x="1" y="41"/>
                  </a:lnTo>
                  <a:cubicBezTo>
                    <a:pt x="7" y="53"/>
                    <a:pt x="26" y="61"/>
                    <a:pt x="45" y="61"/>
                  </a:cubicBezTo>
                  <a:cubicBezTo>
                    <a:pt x="52" y="61"/>
                    <a:pt x="59" y="60"/>
                    <a:pt x="66" y="57"/>
                  </a:cubicBezTo>
                  <a:cubicBezTo>
                    <a:pt x="90" y="49"/>
                    <a:pt x="106" y="17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55"/>
            <p:cNvSpPr/>
            <p:nvPr/>
          </p:nvSpPr>
          <p:spPr>
            <a:xfrm>
              <a:off x="5560850" y="2893275"/>
              <a:ext cx="2475" cy="1700"/>
            </a:xfrm>
            <a:custGeom>
              <a:avLst/>
              <a:gdLst/>
              <a:ahLst/>
              <a:cxnLst/>
              <a:rect l="l" t="t" r="r" b="b"/>
              <a:pathLst>
                <a:path w="99" h="68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59"/>
                    <a:pt x="22" y="68"/>
                    <a:pt x="40" y="68"/>
                  </a:cubicBezTo>
                  <a:cubicBezTo>
                    <a:pt x="45" y="68"/>
                    <a:pt x="52" y="67"/>
                    <a:pt x="58" y="65"/>
                  </a:cubicBezTo>
                  <a:cubicBezTo>
                    <a:pt x="90" y="57"/>
                    <a:pt x="98" y="24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55"/>
            <p:cNvSpPr/>
            <p:nvPr/>
          </p:nvSpPr>
          <p:spPr>
            <a:xfrm>
              <a:off x="5558225" y="289765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60" y="0"/>
                  </a:moveTo>
                  <a:cubicBezTo>
                    <a:pt x="54" y="0"/>
                    <a:pt x="47" y="1"/>
                    <a:pt x="41" y="3"/>
                  </a:cubicBezTo>
                  <a:cubicBezTo>
                    <a:pt x="17" y="11"/>
                    <a:pt x="0" y="44"/>
                    <a:pt x="9" y="68"/>
                  </a:cubicBezTo>
                  <a:cubicBezTo>
                    <a:pt x="15" y="86"/>
                    <a:pt x="34" y="96"/>
                    <a:pt x="54" y="96"/>
                  </a:cubicBezTo>
                  <a:cubicBezTo>
                    <a:pt x="61" y="96"/>
                    <a:pt x="67" y="95"/>
                    <a:pt x="73" y="93"/>
                  </a:cubicBezTo>
                  <a:cubicBezTo>
                    <a:pt x="98" y="84"/>
                    <a:pt x="114" y="52"/>
                    <a:pt x="106" y="28"/>
                  </a:cubicBezTo>
                  <a:cubicBezTo>
                    <a:pt x="100" y="9"/>
                    <a:pt x="8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55"/>
            <p:cNvSpPr/>
            <p:nvPr/>
          </p:nvSpPr>
          <p:spPr>
            <a:xfrm>
              <a:off x="5565725" y="2894800"/>
              <a:ext cx="3075" cy="2600"/>
            </a:xfrm>
            <a:custGeom>
              <a:avLst/>
              <a:gdLst/>
              <a:ahLst/>
              <a:cxnLst/>
              <a:rect l="l" t="t" r="r" b="b"/>
              <a:pathLst>
                <a:path w="123" h="104" extrusionOk="0">
                  <a:moveTo>
                    <a:pt x="59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7" y="12"/>
                    <a:pt x="0" y="44"/>
                    <a:pt x="17" y="69"/>
                  </a:cubicBezTo>
                  <a:cubicBezTo>
                    <a:pt x="23" y="89"/>
                    <a:pt x="41" y="103"/>
                    <a:pt x="65" y="103"/>
                  </a:cubicBezTo>
                  <a:cubicBezTo>
                    <a:pt x="70" y="103"/>
                    <a:pt x="76" y="103"/>
                    <a:pt x="82" y="101"/>
                  </a:cubicBezTo>
                  <a:cubicBezTo>
                    <a:pt x="106" y="93"/>
                    <a:pt x="122" y="61"/>
                    <a:pt x="106" y="36"/>
                  </a:cubicBezTo>
                  <a:cubicBezTo>
                    <a:pt x="100" y="12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55"/>
            <p:cNvSpPr/>
            <p:nvPr/>
          </p:nvSpPr>
          <p:spPr>
            <a:xfrm>
              <a:off x="5573425" y="2891800"/>
              <a:ext cx="2875" cy="2950"/>
            </a:xfrm>
            <a:custGeom>
              <a:avLst/>
              <a:gdLst/>
              <a:ahLst/>
              <a:cxnLst/>
              <a:rect l="l" t="t" r="r" b="b"/>
              <a:pathLst>
                <a:path w="115" h="118" extrusionOk="0">
                  <a:moveTo>
                    <a:pt x="49" y="0"/>
                  </a:moveTo>
                  <a:cubicBezTo>
                    <a:pt x="44" y="0"/>
                    <a:pt x="39" y="1"/>
                    <a:pt x="33" y="2"/>
                  </a:cubicBezTo>
                  <a:cubicBezTo>
                    <a:pt x="9" y="18"/>
                    <a:pt x="1" y="51"/>
                    <a:pt x="9" y="75"/>
                  </a:cubicBezTo>
                  <a:cubicBezTo>
                    <a:pt x="22" y="102"/>
                    <a:pt x="41" y="118"/>
                    <a:pt x="61" y="118"/>
                  </a:cubicBezTo>
                  <a:cubicBezTo>
                    <a:pt x="65" y="118"/>
                    <a:pt x="69" y="117"/>
                    <a:pt x="74" y="116"/>
                  </a:cubicBezTo>
                  <a:cubicBezTo>
                    <a:pt x="106" y="108"/>
                    <a:pt x="114" y="75"/>
                    <a:pt x="106" y="43"/>
                  </a:cubicBezTo>
                  <a:cubicBezTo>
                    <a:pt x="93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55"/>
            <p:cNvSpPr/>
            <p:nvPr/>
          </p:nvSpPr>
          <p:spPr>
            <a:xfrm>
              <a:off x="5568150" y="2890025"/>
              <a:ext cx="2675" cy="1900"/>
            </a:xfrm>
            <a:custGeom>
              <a:avLst/>
              <a:gdLst/>
              <a:ahLst/>
              <a:cxnLst/>
              <a:rect l="l" t="t" r="r" b="b"/>
              <a:pathLst>
                <a:path w="107" h="76" extrusionOk="0">
                  <a:moveTo>
                    <a:pt x="90" y="0"/>
                  </a:moveTo>
                  <a:lnTo>
                    <a:pt x="1" y="41"/>
                  </a:lnTo>
                  <a:cubicBezTo>
                    <a:pt x="7" y="61"/>
                    <a:pt x="31" y="75"/>
                    <a:pt x="52" y="75"/>
                  </a:cubicBezTo>
                  <a:cubicBezTo>
                    <a:pt x="57" y="75"/>
                    <a:pt x="61" y="75"/>
                    <a:pt x="66" y="73"/>
                  </a:cubicBezTo>
                  <a:cubicBezTo>
                    <a:pt x="90" y="65"/>
                    <a:pt x="106" y="33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55"/>
            <p:cNvSpPr/>
            <p:nvPr/>
          </p:nvSpPr>
          <p:spPr>
            <a:xfrm>
              <a:off x="5571000" y="2897600"/>
              <a:ext cx="2450" cy="1775"/>
            </a:xfrm>
            <a:custGeom>
              <a:avLst/>
              <a:gdLst/>
              <a:ahLst/>
              <a:cxnLst/>
              <a:rect l="l" t="t" r="r" b="b"/>
              <a:pathLst>
                <a:path w="98" h="71" extrusionOk="0">
                  <a:moveTo>
                    <a:pt x="57" y="0"/>
                  </a:moveTo>
                  <a:cubicBezTo>
                    <a:pt x="52" y="0"/>
                    <a:pt x="46" y="2"/>
                    <a:pt x="41" y="5"/>
                  </a:cubicBezTo>
                  <a:cubicBezTo>
                    <a:pt x="8" y="13"/>
                    <a:pt x="0" y="38"/>
                    <a:pt x="8" y="70"/>
                  </a:cubicBezTo>
                  <a:lnTo>
                    <a:pt x="98" y="38"/>
                  </a:lnTo>
                  <a:cubicBezTo>
                    <a:pt x="91" y="19"/>
                    <a:pt x="75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5"/>
            <p:cNvSpPr/>
            <p:nvPr/>
          </p:nvSpPr>
          <p:spPr>
            <a:xfrm>
              <a:off x="5563300" y="2900075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59" y="1"/>
                  </a:moveTo>
                  <a:cubicBezTo>
                    <a:pt x="53" y="1"/>
                    <a:pt x="46" y="2"/>
                    <a:pt x="41" y="4"/>
                  </a:cubicBezTo>
                  <a:cubicBezTo>
                    <a:pt x="16" y="12"/>
                    <a:pt x="0" y="36"/>
                    <a:pt x="8" y="60"/>
                  </a:cubicBezTo>
                  <a:lnTo>
                    <a:pt x="106" y="36"/>
                  </a:lnTo>
                  <a:cubicBezTo>
                    <a:pt x="99" y="11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5"/>
            <p:cNvSpPr/>
            <p:nvPr/>
          </p:nvSpPr>
          <p:spPr>
            <a:xfrm>
              <a:off x="5555600" y="2902500"/>
              <a:ext cx="2650" cy="1525"/>
            </a:xfrm>
            <a:custGeom>
              <a:avLst/>
              <a:gdLst/>
              <a:ahLst/>
              <a:cxnLst/>
              <a:rect l="l" t="t" r="r" b="b"/>
              <a:pathLst>
                <a:path w="106" h="61" extrusionOk="0">
                  <a:moveTo>
                    <a:pt x="60" y="1"/>
                  </a:moveTo>
                  <a:cubicBezTo>
                    <a:pt x="53" y="1"/>
                    <a:pt x="47" y="2"/>
                    <a:pt x="41" y="4"/>
                  </a:cubicBezTo>
                  <a:cubicBezTo>
                    <a:pt x="16" y="12"/>
                    <a:pt x="0" y="36"/>
                    <a:pt x="8" y="61"/>
                  </a:cubicBezTo>
                  <a:lnTo>
                    <a:pt x="105" y="28"/>
                  </a:lnTo>
                  <a:cubicBezTo>
                    <a:pt x="99" y="10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5"/>
            <p:cNvSpPr/>
            <p:nvPr/>
          </p:nvSpPr>
          <p:spPr>
            <a:xfrm>
              <a:off x="5567750" y="2889150"/>
              <a:ext cx="2650" cy="1900"/>
            </a:xfrm>
            <a:custGeom>
              <a:avLst/>
              <a:gdLst/>
              <a:ahLst/>
              <a:cxnLst/>
              <a:rect l="l" t="t" r="r" b="b"/>
              <a:pathLst>
                <a:path w="106" h="76" extrusionOk="0">
                  <a:moveTo>
                    <a:pt x="55" y="1"/>
                  </a:moveTo>
                  <a:cubicBezTo>
                    <a:pt x="50" y="1"/>
                    <a:pt x="45" y="1"/>
                    <a:pt x="41" y="3"/>
                  </a:cubicBezTo>
                  <a:cubicBezTo>
                    <a:pt x="17" y="19"/>
                    <a:pt x="1" y="52"/>
                    <a:pt x="17" y="76"/>
                  </a:cubicBezTo>
                  <a:lnTo>
                    <a:pt x="106" y="35"/>
                  </a:lnTo>
                  <a:cubicBezTo>
                    <a:pt x="99" y="15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5"/>
            <p:cNvSpPr/>
            <p:nvPr/>
          </p:nvSpPr>
          <p:spPr>
            <a:xfrm>
              <a:off x="5560450" y="2892500"/>
              <a:ext cx="2675" cy="1800"/>
            </a:xfrm>
            <a:custGeom>
              <a:avLst/>
              <a:gdLst/>
              <a:ahLst/>
              <a:cxnLst/>
              <a:rect l="l" t="t" r="r" b="b"/>
              <a:pathLst>
                <a:path w="107" h="72" extrusionOk="0">
                  <a:moveTo>
                    <a:pt x="63" y="0"/>
                  </a:moveTo>
                  <a:cubicBezTo>
                    <a:pt x="55" y="0"/>
                    <a:pt x="48" y="2"/>
                    <a:pt x="41" y="7"/>
                  </a:cubicBezTo>
                  <a:cubicBezTo>
                    <a:pt x="17" y="15"/>
                    <a:pt x="1" y="47"/>
                    <a:pt x="9" y="72"/>
                  </a:cubicBezTo>
                  <a:lnTo>
                    <a:pt x="106" y="31"/>
                  </a:lnTo>
                  <a:cubicBezTo>
                    <a:pt x="100" y="13"/>
                    <a:pt x="8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5"/>
            <p:cNvSpPr/>
            <p:nvPr/>
          </p:nvSpPr>
          <p:spPr>
            <a:xfrm>
              <a:off x="5553150" y="2895825"/>
              <a:ext cx="2675" cy="1725"/>
            </a:xfrm>
            <a:custGeom>
              <a:avLst/>
              <a:gdLst/>
              <a:ahLst/>
              <a:cxnLst/>
              <a:rect l="l" t="t" r="r" b="b"/>
              <a:pathLst>
                <a:path w="107" h="69" extrusionOk="0">
                  <a:moveTo>
                    <a:pt x="59" y="0"/>
                  </a:moveTo>
                  <a:cubicBezTo>
                    <a:pt x="53" y="0"/>
                    <a:pt x="47" y="1"/>
                    <a:pt x="41" y="3"/>
                  </a:cubicBezTo>
                  <a:cubicBezTo>
                    <a:pt x="17" y="12"/>
                    <a:pt x="1" y="44"/>
                    <a:pt x="9" y="68"/>
                  </a:cubicBezTo>
                  <a:lnTo>
                    <a:pt x="106" y="28"/>
                  </a:lnTo>
                  <a:cubicBezTo>
                    <a:pt x="94" y="10"/>
                    <a:pt x="7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5"/>
            <p:cNvSpPr/>
            <p:nvPr/>
          </p:nvSpPr>
          <p:spPr>
            <a:xfrm>
              <a:off x="5555175" y="2890550"/>
              <a:ext cx="2875" cy="2400"/>
            </a:xfrm>
            <a:custGeom>
              <a:avLst/>
              <a:gdLst/>
              <a:ahLst/>
              <a:cxnLst/>
              <a:rect l="l" t="t" r="r" b="b"/>
              <a:pathLst>
                <a:path w="115" h="96" extrusionOk="0">
                  <a:moveTo>
                    <a:pt x="53" y="1"/>
                  </a:moveTo>
                  <a:cubicBezTo>
                    <a:pt x="46" y="1"/>
                    <a:pt x="39" y="2"/>
                    <a:pt x="33" y="4"/>
                  </a:cubicBezTo>
                  <a:cubicBezTo>
                    <a:pt x="9" y="20"/>
                    <a:pt x="1" y="44"/>
                    <a:pt x="9" y="68"/>
                  </a:cubicBezTo>
                  <a:cubicBezTo>
                    <a:pt x="15" y="87"/>
                    <a:pt x="35" y="96"/>
                    <a:pt x="55" y="96"/>
                  </a:cubicBezTo>
                  <a:cubicBezTo>
                    <a:pt x="61" y="96"/>
                    <a:pt x="68" y="95"/>
                    <a:pt x="74" y="93"/>
                  </a:cubicBezTo>
                  <a:cubicBezTo>
                    <a:pt x="98" y="77"/>
                    <a:pt x="114" y="52"/>
                    <a:pt x="98" y="28"/>
                  </a:cubicBezTo>
                  <a:cubicBezTo>
                    <a:pt x="92" y="10"/>
                    <a:pt x="72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5"/>
            <p:cNvSpPr/>
            <p:nvPr/>
          </p:nvSpPr>
          <p:spPr>
            <a:xfrm>
              <a:off x="5562275" y="2886775"/>
              <a:ext cx="2875" cy="2625"/>
            </a:xfrm>
            <a:custGeom>
              <a:avLst/>
              <a:gdLst/>
              <a:ahLst/>
              <a:cxnLst/>
              <a:rect l="l" t="t" r="r" b="b"/>
              <a:pathLst>
                <a:path w="115" h="105" extrusionOk="0">
                  <a:moveTo>
                    <a:pt x="59" y="1"/>
                  </a:moveTo>
                  <a:cubicBezTo>
                    <a:pt x="50" y="1"/>
                    <a:pt x="41" y="3"/>
                    <a:pt x="33" y="9"/>
                  </a:cubicBezTo>
                  <a:cubicBezTo>
                    <a:pt x="9" y="17"/>
                    <a:pt x="1" y="49"/>
                    <a:pt x="17" y="74"/>
                  </a:cubicBezTo>
                  <a:cubicBezTo>
                    <a:pt x="23" y="91"/>
                    <a:pt x="41" y="104"/>
                    <a:pt x="60" y="104"/>
                  </a:cubicBezTo>
                  <a:cubicBezTo>
                    <a:pt x="67" y="104"/>
                    <a:pt x="75" y="102"/>
                    <a:pt x="82" y="98"/>
                  </a:cubicBezTo>
                  <a:cubicBezTo>
                    <a:pt x="106" y="90"/>
                    <a:pt x="114" y="57"/>
                    <a:pt x="106" y="33"/>
                  </a:cubicBezTo>
                  <a:cubicBezTo>
                    <a:pt x="95" y="11"/>
                    <a:pt x="77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55"/>
            <p:cNvSpPr/>
            <p:nvPr/>
          </p:nvSpPr>
          <p:spPr>
            <a:xfrm>
              <a:off x="5237975" y="29903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9" y="1"/>
                  </a:moveTo>
                  <a:cubicBezTo>
                    <a:pt x="25" y="1"/>
                    <a:pt x="7" y="15"/>
                    <a:pt x="0" y="35"/>
                  </a:cubicBezTo>
                  <a:lnTo>
                    <a:pt x="97" y="67"/>
                  </a:lnTo>
                  <a:cubicBezTo>
                    <a:pt x="106" y="35"/>
                    <a:pt x="89" y="11"/>
                    <a:pt x="65" y="3"/>
                  </a:cubicBezTo>
                  <a:cubicBezTo>
                    <a:pt x="59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55"/>
            <p:cNvSpPr/>
            <p:nvPr/>
          </p:nvSpPr>
          <p:spPr>
            <a:xfrm>
              <a:off x="5245675" y="29925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9" y="1"/>
                  </a:moveTo>
                  <a:cubicBezTo>
                    <a:pt x="25" y="1"/>
                    <a:pt x="7" y="15"/>
                    <a:pt x="0" y="35"/>
                  </a:cubicBezTo>
                  <a:lnTo>
                    <a:pt x="98" y="60"/>
                  </a:lnTo>
                  <a:cubicBezTo>
                    <a:pt x="106" y="35"/>
                    <a:pt x="89" y="11"/>
                    <a:pt x="65" y="3"/>
                  </a:cubicBezTo>
                  <a:cubicBezTo>
                    <a:pt x="59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55"/>
            <p:cNvSpPr/>
            <p:nvPr/>
          </p:nvSpPr>
          <p:spPr>
            <a:xfrm>
              <a:off x="5253375" y="29947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9" y="1"/>
                  </a:moveTo>
                  <a:cubicBezTo>
                    <a:pt x="25" y="1"/>
                    <a:pt x="7" y="15"/>
                    <a:pt x="0" y="35"/>
                  </a:cubicBezTo>
                  <a:lnTo>
                    <a:pt x="98" y="60"/>
                  </a:lnTo>
                  <a:cubicBezTo>
                    <a:pt x="106" y="35"/>
                    <a:pt x="90" y="11"/>
                    <a:pt x="65" y="3"/>
                  </a:cubicBezTo>
                  <a:cubicBezTo>
                    <a:pt x="60" y="2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55"/>
            <p:cNvSpPr/>
            <p:nvPr/>
          </p:nvSpPr>
          <p:spPr>
            <a:xfrm>
              <a:off x="5250525" y="298950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0"/>
                  </a:moveTo>
                  <a:cubicBezTo>
                    <a:pt x="34" y="0"/>
                    <a:pt x="16" y="16"/>
                    <a:pt x="9" y="43"/>
                  </a:cubicBezTo>
                  <a:cubicBezTo>
                    <a:pt x="1" y="67"/>
                    <a:pt x="17" y="91"/>
                    <a:pt x="41" y="99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100" y="87"/>
                    <a:pt x="106" y="67"/>
                  </a:cubicBezTo>
                  <a:cubicBezTo>
                    <a:pt x="106" y="43"/>
                    <a:pt x="98" y="10"/>
                    <a:pt x="66" y="2"/>
                  </a:cubicBezTo>
                  <a:cubicBezTo>
                    <a:pt x="62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55"/>
            <p:cNvSpPr/>
            <p:nvPr/>
          </p:nvSpPr>
          <p:spPr>
            <a:xfrm>
              <a:off x="5242625" y="2987450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55" y="0"/>
                  </a:moveTo>
                  <a:cubicBezTo>
                    <a:pt x="35" y="0"/>
                    <a:pt x="15" y="11"/>
                    <a:pt x="9" y="36"/>
                  </a:cubicBezTo>
                  <a:cubicBezTo>
                    <a:pt x="1" y="60"/>
                    <a:pt x="17" y="84"/>
                    <a:pt x="49" y="92"/>
                  </a:cubicBezTo>
                  <a:cubicBezTo>
                    <a:pt x="54" y="94"/>
                    <a:pt x="58" y="94"/>
                    <a:pt x="62" y="94"/>
                  </a:cubicBezTo>
                  <a:cubicBezTo>
                    <a:pt x="82" y="94"/>
                    <a:pt x="99" y="80"/>
                    <a:pt x="106" y="60"/>
                  </a:cubicBezTo>
                  <a:cubicBezTo>
                    <a:pt x="114" y="36"/>
                    <a:pt x="98" y="3"/>
                    <a:pt x="74" y="3"/>
                  </a:cubicBezTo>
                  <a:cubicBezTo>
                    <a:pt x="68" y="1"/>
                    <a:pt x="62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55"/>
            <p:cNvSpPr/>
            <p:nvPr/>
          </p:nvSpPr>
          <p:spPr>
            <a:xfrm>
              <a:off x="5256000" y="2999625"/>
              <a:ext cx="2875" cy="2375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60" y="0"/>
                  </a:moveTo>
                  <a:cubicBezTo>
                    <a:pt x="39" y="0"/>
                    <a:pt x="16" y="15"/>
                    <a:pt x="9" y="35"/>
                  </a:cubicBezTo>
                  <a:cubicBezTo>
                    <a:pt x="1" y="59"/>
                    <a:pt x="17" y="92"/>
                    <a:pt x="49" y="92"/>
                  </a:cubicBezTo>
                  <a:cubicBezTo>
                    <a:pt x="55" y="94"/>
                    <a:pt x="61" y="95"/>
                    <a:pt x="66" y="95"/>
                  </a:cubicBezTo>
                  <a:cubicBezTo>
                    <a:pt x="84" y="95"/>
                    <a:pt x="100" y="84"/>
                    <a:pt x="106" y="59"/>
                  </a:cubicBezTo>
                  <a:cubicBezTo>
                    <a:pt x="114" y="35"/>
                    <a:pt x="98" y="11"/>
                    <a:pt x="74" y="3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55"/>
            <p:cNvSpPr/>
            <p:nvPr/>
          </p:nvSpPr>
          <p:spPr>
            <a:xfrm>
              <a:off x="5251350" y="300225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44" y="1"/>
                  </a:moveTo>
                  <a:cubicBezTo>
                    <a:pt x="22" y="1"/>
                    <a:pt x="0" y="15"/>
                    <a:pt x="0" y="35"/>
                  </a:cubicBezTo>
                  <a:lnTo>
                    <a:pt x="89" y="68"/>
                  </a:lnTo>
                  <a:cubicBezTo>
                    <a:pt x="98" y="44"/>
                    <a:pt x="81" y="11"/>
                    <a:pt x="57" y="3"/>
                  </a:cubicBezTo>
                  <a:cubicBezTo>
                    <a:pt x="53" y="2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55"/>
            <p:cNvSpPr/>
            <p:nvPr/>
          </p:nvSpPr>
          <p:spPr>
            <a:xfrm>
              <a:off x="5243450" y="30002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1" y="1"/>
                  </a:moveTo>
                  <a:cubicBezTo>
                    <a:pt x="30" y="1"/>
                    <a:pt x="7" y="15"/>
                    <a:pt x="0" y="35"/>
                  </a:cubicBezTo>
                  <a:lnTo>
                    <a:pt x="97" y="60"/>
                  </a:lnTo>
                  <a:cubicBezTo>
                    <a:pt x="106" y="35"/>
                    <a:pt x="89" y="3"/>
                    <a:pt x="65" y="3"/>
                  </a:cubicBezTo>
                  <a:cubicBezTo>
                    <a:pt x="61" y="1"/>
                    <a:pt x="5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55"/>
            <p:cNvSpPr/>
            <p:nvPr/>
          </p:nvSpPr>
          <p:spPr>
            <a:xfrm>
              <a:off x="5248300" y="29974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59"/>
                    <a:pt x="17" y="92"/>
                    <a:pt x="41" y="100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6" y="102"/>
                    <a:pt x="99" y="86"/>
                    <a:pt x="106" y="59"/>
                  </a:cubicBezTo>
                  <a:cubicBezTo>
                    <a:pt x="114" y="35"/>
                    <a:pt x="98" y="11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55"/>
            <p:cNvSpPr/>
            <p:nvPr/>
          </p:nvSpPr>
          <p:spPr>
            <a:xfrm>
              <a:off x="5240400" y="29951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60" y="0"/>
                  </a:moveTo>
                  <a:cubicBezTo>
                    <a:pt x="38" y="0"/>
                    <a:pt x="15" y="15"/>
                    <a:pt x="9" y="35"/>
                  </a:cubicBezTo>
                  <a:cubicBezTo>
                    <a:pt x="0" y="67"/>
                    <a:pt x="17" y="91"/>
                    <a:pt x="49" y="100"/>
                  </a:cubicBezTo>
                  <a:cubicBezTo>
                    <a:pt x="53" y="101"/>
                    <a:pt x="58" y="102"/>
                    <a:pt x="62" y="102"/>
                  </a:cubicBezTo>
                  <a:cubicBezTo>
                    <a:pt x="82" y="102"/>
                    <a:pt x="99" y="87"/>
                    <a:pt x="106" y="67"/>
                  </a:cubicBezTo>
                  <a:cubicBezTo>
                    <a:pt x="114" y="35"/>
                    <a:pt x="98" y="10"/>
                    <a:pt x="73" y="2"/>
                  </a:cubicBezTo>
                  <a:cubicBezTo>
                    <a:pt x="69" y="1"/>
                    <a:pt x="65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55"/>
            <p:cNvSpPr/>
            <p:nvPr/>
          </p:nvSpPr>
          <p:spPr>
            <a:xfrm>
              <a:off x="5232700" y="299292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2" y="1"/>
                  </a:moveTo>
                  <a:cubicBezTo>
                    <a:pt x="33" y="1"/>
                    <a:pt x="15" y="15"/>
                    <a:pt x="9" y="35"/>
                  </a:cubicBezTo>
                  <a:cubicBezTo>
                    <a:pt x="0" y="68"/>
                    <a:pt x="17" y="92"/>
                    <a:pt x="41" y="100"/>
                  </a:cubicBezTo>
                  <a:cubicBezTo>
                    <a:pt x="45" y="102"/>
                    <a:pt x="50" y="102"/>
                    <a:pt x="54" y="102"/>
                  </a:cubicBezTo>
                  <a:cubicBezTo>
                    <a:pt x="76" y="102"/>
                    <a:pt x="99" y="88"/>
                    <a:pt x="106" y="68"/>
                  </a:cubicBezTo>
                  <a:cubicBezTo>
                    <a:pt x="114" y="44"/>
                    <a:pt x="98" y="11"/>
                    <a:pt x="65" y="3"/>
                  </a:cubicBezTo>
                  <a:cubicBezTo>
                    <a:pt x="61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55"/>
            <p:cNvSpPr/>
            <p:nvPr/>
          </p:nvSpPr>
          <p:spPr>
            <a:xfrm>
              <a:off x="5235750" y="29980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1" y="1"/>
                  </a:moveTo>
                  <a:cubicBezTo>
                    <a:pt x="30" y="1"/>
                    <a:pt x="7" y="15"/>
                    <a:pt x="0" y="35"/>
                  </a:cubicBezTo>
                  <a:lnTo>
                    <a:pt x="97" y="59"/>
                  </a:lnTo>
                  <a:cubicBezTo>
                    <a:pt x="105" y="35"/>
                    <a:pt x="89" y="11"/>
                    <a:pt x="65" y="3"/>
                  </a:cubicBezTo>
                  <a:cubicBezTo>
                    <a:pt x="61" y="1"/>
                    <a:pt x="5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55"/>
            <p:cNvSpPr/>
            <p:nvPr/>
          </p:nvSpPr>
          <p:spPr>
            <a:xfrm>
              <a:off x="5237775" y="2991175"/>
              <a:ext cx="2650" cy="1675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8" y="0"/>
                  </a:moveTo>
                  <a:cubicBezTo>
                    <a:pt x="0" y="24"/>
                    <a:pt x="16" y="57"/>
                    <a:pt x="41" y="65"/>
                  </a:cubicBezTo>
                  <a:cubicBezTo>
                    <a:pt x="46" y="66"/>
                    <a:pt x="52" y="67"/>
                    <a:pt x="57" y="67"/>
                  </a:cubicBezTo>
                  <a:cubicBezTo>
                    <a:pt x="81" y="67"/>
                    <a:pt x="99" y="51"/>
                    <a:pt x="105" y="24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55"/>
            <p:cNvSpPr/>
            <p:nvPr/>
          </p:nvSpPr>
          <p:spPr>
            <a:xfrm>
              <a:off x="5245475" y="29934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0"/>
                  </a:moveTo>
                  <a:cubicBezTo>
                    <a:pt x="0" y="25"/>
                    <a:pt x="16" y="49"/>
                    <a:pt x="41" y="57"/>
                  </a:cubicBezTo>
                  <a:cubicBezTo>
                    <a:pt x="46" y="58"/>
                    <a:pt x="52" y="59"/>
                    <a:pt x="57" y="59"/>
                  </a:cubicBezTo>
                  <a:cubicBezTo>
                    <a:pt x="81" y="59"/>
                    <a:pt x="99" y="45"/>
                    <a:pt x="106" y="25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55"/>
            <p:cNvSpPr/>
            <p:nvPr/>
          </p:nvSpPr>
          <p:spPr>
            <a:xfrm>
              <a:off x="5253175" y="29956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16" y="49"/>
                    <a:pt x="41" y="57"/>
                  </a:cubicBezTo>
                  <a:cubicBezTo>
                    <a:pt x="47" y="59"/>
                    <a:pt x="52" y="59"/>
                    <a:pt x="57" y="59"/>
                  </a:cubicBezTo>
                  <a:cubicBezTo>
                    <a:pt x="81" y="59"/>
                    <a:pt x="99" y="45"/>
                    <a:pt x="106" y="25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55"/>
            <p:cNvSpPr/>
            <p:nvPr/>
          </p:nvSpPr>
          <p:spPr>
            <a:xfrm>
              <a:off x="5253975" y="3007300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49" y="1"/>
                  </a:moveTo>
                  <a:cubicBezTo>
                    <a:pt x="31" y="1"/>
                    <a:pt x="15" y="11"/>
                    <a:pt x="9" y="36"/>
                  </a:cubicBezTo>
                  <a:cubicBezTo>
                    <a:pt x="1" y="60"/>
                    <a:pt x="17" y="85"/>
                    <a:pt x="41" y="93"/>
                  </a:cubicBezTo>
                  <a:cubicBezTo>
                    <a:pt x="46" y="94"/>
                    <a:pt x="50" y="95"/>
                    <a:pt x="55" y="95"/>
                  </a:cubicBezTo>
                  <a:cubicBezTo>
                    <a:pt x="76" y="95"/>
                    <a:pt x="99" y="80"/>
                    <a:pt x="106" y="60"/>
                  </a:cubicBezTo>
                  <a:cubicBezTo>
                    <a:pt x="106" y="36"/>
                    <a:pt x="98" y="4"/>
                    <a:pt x="66" y="4"/>
                  </a:cubicBezTo>
                  <a:cubicBezTo>
                    <a:pt x="60" y="2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55"/>
            <p:cNvSpPr/>
            <p:nvPr/>
          </p:nvSpPr>
          <p:spPr>
            <a:xfrm>
              <a:off x="5249125" y="30099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9" y="1"/>
                  </a:moveTo>
                  <a:cubicBezTo>
                    <a:pt x="24" y="1"/>
                    <a:pt x="7" y="16"/>
                    <a:pt x="0" y="36"/>
                  </a:cubicBezTo>
                  <a:lnTo>
                    <a:pt x="97" y="60"/>
                  </a:lnTo>
                  <a:cubicBezTo>
                    <a:pt x="106" y="36"/>
                    <a:pt x="89" y="11"/>
                    <a:pt x="65" y="3"/>
                  </a:cubicBezTo>
                  <a:cubicBezTo>
                    <a:pt x="59" y="2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55"/>
            <p:cNvSpPr/>
            <p:nvPr/>
          </p:nvSpPr>
          <p:spPr>
            <a:xfrm>
              <a:off x="5241425" y="300777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57" y="1"/>
                  </a:moveTo>
                  <a:cubicBezTo>
                    <a:pt x="32" y="1"/>
                    <a:pt x="8" y="9"/>
                    <a:pt x="0" y="41"/>
                  </a:cubicBezTo>
                  <a:lnTo>
                    <a:pt x="97" y="66"/>
                  </a:lnTo>
                  <a:cubicBezTo>
                    <a:pt x="105" y="41"/>
                    <a:pt x="89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55"/>
            <p:cNvSpPr/>
            <p:nvPr/>
          </p:nvSpPr>
          <p:spPr>
            <a:xfrm>
              <a:off x="5246075" y="3005100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57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59"/>
                    <a:pt x="17" y="92"/>
                    <a:pt x="49" y="92"/>
                  </a:cubicBezTo>
                  <a:cubicBezTo>
                    <a:pt x="53" y="93"/>
                    <a:pt x="58" y="94"/>
                    <a:pt x="62" y="94"/>
                  </a:cubicBezTo>
                  <a:cubicBezTo>
                    <a:pt x="82" y="94"/>
                    <a:pt x="99" y="79"/>
                    <a:pt x="106" y="59"/>
                  </a:cubicBezTo>
                  <a:cubicBezTo>
                    <a:pt x="114" y="35"/>
                    <a:pt x="98" y="11"/>
                    <a:pt x="73" y="2"/>
                  </a:cubicBez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55"/>
            <p:cNvSpPr/>
            <p:nvPr/>
          </p:nvSpPr>
          <p:spPr>
            <a:xfrm>
              <a:off x="5238375" y="300287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2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0" y="59"/>
                    <a:pt x="17" y="91"/>
                    <a:pt x="41" y="100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6" y="102"/>
                    <a:pt x="99" y="87"/>
                    <a:pt x="106" y="67"/>
                  </a:cubicBezTo>
                  <a:cubicBezTo>
                    <a:pt x="106" y="35"/>
                    <a:pt x="98" y="10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55"/>
            <p:cNvSpPr/>
            <p:nvPr/>
          </p:nvSpPr>
          <p:spPr>
            <a:xfrm>
              <a:off x="5230475" y="30006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7" y="0"/>
                  </a:moveTo>
                  <a:cubicBezTo>
                    <a:pt x="33" y="0"/>
                    <a:pt x="15" y="16"/>
                    <a:pt x="8" y="43"/>
                  </a:cubicBezTo>
                  <a:cubicBezTo>
                    <a:pt x="0" y="67"/>
                    <a:pt x="16" y="91"/>
                    <a:pt x="41" y="99"/>
                  </a:cubicBezTo>
                  <a:cubicBezTo>
                    <a:pt x="46" y="101"/>
                    <a:pt x="52" y="102"/>
                    <a:pt x="57" y="102"/>
                  </a:cubicBezTo>
                  <a:cubicBezTo>
                    <a:pt x="81" y="102"/>
                    <a:pt x="99" y="87"/>
                    <a:pt x="106" y="67"/>
                  </a:cubicBezTo>
                  <a:cubicBezTo>
                    <a:pt x="114" y="43"/>
                    <a:pt x="98" y="10"/>
                    <a:pt x="73" y="2"/>
                  </a:cubicBez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55"/>
            <p:cNvSpPr/>
            <p:nvPr/>
          </p:nvSpPr>
          <p:spPr>
            <a:xfrm>
              <a:off x="5233700" y="30057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45" y="1"/>
                  </a:moveTo>
                  <a:cubicBezTo>
                    <a:pt x="25" y="1"/>
                    <a:pt x="8" y="15"/>
                    <a:pt x="1" y="35"/>
                  </a:cubicBezTo>
                  <a:lnTo>
                    <a:pt x="98" y="60"/>
                  </a:lnTo>
                  <a:cubicBezTo>
                    <a:pt x="106" y="35"/>
                    <a:pt x="90" y="11"/>
                    <a:pt x="58" y="3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55"/>
            <p:cNvSpPr/>
            <p:nvPr/>
          </p:nvSpPr>
          <p:spPr>
            <a:xfrm>
              <a:off x="5235525" y="299887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9" y="0"/>
                  </a:moveTo>
                  <a:cubicBezTo>
                    <a:pt x="1" y="24"/>
                    <a:pt x="17" y="57"/>
                    <a:pt x="50" y="65"/>
                  </a:cubicBezTo>
                  <a:cubicBezTo>
                    <a:pt x="74" y="65"/>
                    <a:pt x="98" y="57"/>
                    <a:pt x="106" y="2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55"/>
            <p:cNvSpPr/>
            <p:nvPr/>
          </p:nvSpPr>
          <p:spPr>
            <a:xfrm>
              <a:off x="5243450" y="300110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0" y="0"/>
                  </a:moveTo>
                  <a:cubicBezTo>
                    <a:pt x="0" y="25"/>
                    <a:pt x="8" y="49"/>
                    <a:pt x="41" y="57"/>
                  </a:cubicBezTo>
                  <a:cubicBezTo>
                    <a:pt x="45" y="59"/>
                    <a:pt x="49" y="59"/>
                    <a:pt x="53" y="59"/>
                  </a:cubicBezTo>
                  <a:cubicBezTo>
                    <a:pt x="73" y="59"/>
                    <a:pt x="91" y="45"/>
                    <a:pt x="97" y="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55"/>
            <p:cNvSpPr/>
            <p:nvPr/>
          </p:nvSpPr>
          <p:spPr>
            <a:xfrm>
              <a:off x="5251150" y="300312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33"/>
                    <a:pt x="16" y="57"/>
                    <a:pt x="41" y="65"/>
                  </a:cubicBezTo>
                  <a:cubicBezTo>
                    <a:pt x="45" y="67"/>
                    <a:pt x="50" y="67"/>
                    <a:pt x="54" y="67"/>
                  </a:cubicBezTo>
                  <a:cubicBezTo>
                    <a:pt x="76" y="67"/>
                    <a:pt x="97" y="53"/>
                    <a:pt x="97" y="33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55"/>
            <p:cNvSpPr/>
            <p:nvPr/>
          </p:nvSpPr>
          <p:spPr>
            <a:xfrm>
              <a:off x="5251750" y="301482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1"/>
                  </a:moveTo>
                  <a:cubicBezTo>
                    <a:pt x="38" y="1"/>
                    <a:pt x="15" y="15"/>
                    <a:pt x="9" y="35"/>
                  </a:cubicBezTo>
                  <a:cubicBezTo>
                    <a:pt x="1" y="68"/>
                    <a:pt x="17" y="92"/>
                    <a:pt x="49" y="100"/>
                  </a:cubicBezTo>
                  <a:cubicBezTo>
                    <a:pt x="53" y="101"/>
                    <a:pt x="58" y="102"/>
                    <a:pt x="62" y="102"/>
                  </a:cubicBezTo>
                  <a:cubicBezTo>
                    <a:pt x="82" y="102"/>
                    <a:pt x="99" y="88"/>
                    <a:pt x="106" y="68"/>
                  </a:cubicBezTo>
                  <a:cubicBezTo>
                    <a:pt x="114" y="35"/>
                    <a:pt x="98" y="11"/>
                    <a:pt x="73" y="3"/>
                  </a:cubicBezTo>
                  <a:cubicBezTo>
                    <a:pt x="69" y="1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55"/>
            <p:cNvSpPr/>
            <p:nvPr/>
          </p:nvSpPr>
          <p:spPr>
            <a:xfrm>
              <a:off x="5247100" y="3017675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43" y="0"/>
                  </a:moveTo>
                  <a:cubicBezTo>
                    <a:pt x="22" y="0"/>
                    <a:pt x="0" y="15"/>
                    <a:pt x="0" y="35"/>
                  </a:cubicBezTo>
                  <a:lnTo>
                    <a:pt x="97" y="59"/>
                  </a:lnTo>
                  <a:cubicBezTo>
                    <a:pt x="97" y="35"/>
                    <a:pt x="81" y="10"/>
                    <a:pt x="57" y="2"/>
                  </a:cubicBezTo>
                  <a:cubicBezTo>
                    <a:pt x="52" y="1"/>
                    <a:pt x="48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55"/>
            <p:cNvSpPr/>
            <p:nvPr/>
          </p:nvSpPr>
          <p:spPr>
            <a:xfrm>
              <a:off x="5239175" y="301542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3" y="1"/>
                  </a:moveTo>
                  <a:cubicBezTo>
                    <a:pt x="31" y="1"/>
                    <a:pt x="8" y="17"/>
                    <a:pt x="1" y="44"/>
                  </a:cubicBezTo>
                  <a:lnTo>
                    <a:pt x="98" y="68"/>
                  </a:lnTo>
                  <a:cubicBezTo>
                    <a:pt x="106" y="44"/>
                    <a:pt x="90" y="11"/>
                    <a:pt x="66" y="3"/>
                  </a:cubicBezTo>
                  <a:cubicBezTo>
                    <a:pt x="62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55"/>
            <p:cNvSpPr/>
            <p:nvPr/>
          </p:nvSpPr>
          <p:spPr>
            <a:xfrm>
              <a:off x="5244050" y="3012800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52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0" y="59"/>
                    <a:pt x="17" y="84"/>
                    <a:pt x="41" y="92"/>
                  </a:cubicBezTo>
                  <a:cubicBezTo>
                    <a:pt x="45" y="93"/>
                    <a:pt x="50" y="94"/>
                    <a:pt x="54" y="94"/>
                  </a:cubicBezTo>
                  <a:cubicBezTo>
                    <a:pt x="76" y="94"/>
                    <a:pt x="99" y="79"/>
                    <a:pt x="106" y="59"/>
                  </a:cubicBezTo>
                  <a:cubicBezTo>
                    <a:pt x="106" y="35"/>
                    <a:pt x="98" y="11"/>
                    <a:pt x="65" y="3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55"/>
            <p:cNvSpPr/>
            <p:nvPr/>
          </p:nvSpPr>
          <p:spPr>
            <a:xfrm>
              <a:off x="5236150" y="30105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7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16" y="92"/>
                    <a:pt x="49" y="100"/>
                  </a:cubicBezTo>
                  <a:cubicBezTo>
                    <a:pt x="53" y="101"/>
                    <a:pt x="57" y="102"/>
                    <a:pt x="61" y="102"/>
                  </a:cubicBezTo>
                  <a:cubicBezTo>
                    <a:pt x="81" y="102"/>
                    <a:pt x="99" y="86"/>
                    <a:pt x="106" y="59"/>
                  </a:cubicBezTo>
                  <a:cubicBezTo>
                    <a:pt x="114" y="35"/>
                    <a:pt x="98" y="11"/>
                    <a:pt x="73" y="2"/>
                  </a:cubicBezTo>
                  <a:cubicBezTo>
                    <a:pt x="67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55"/>
            <p:cNvSpPr/>
            <p:nvPr/>
          </p:nvSpPr>
          <p:spPr>
            <a:xfrm>
              <a:off x="5228450" y="300835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3" y="0"/>
                  </a:moveTo>
                  <a:cubicBezTo>
                    <a:pt x="33" y="0"/>
                    <a:pt x="15" y="16"/>
                    <a:pt x="8" y="43"/>
                  </a:cubicBezTo>
                  <a:cubicBezTo>
                    <a:pt x="0" y="67"/>
                    <a:pt x="16" y="91"/>
                    <a:pt x="41" y="100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6" y="102"/>
                    <a:pt x="99" y="87"/>
                    <a:pt x="106" y="67"/>
                  </a:cubicBezTo>
                  <a:cubicBezTo>
                    <a:pt x="106" y="43"/>
                    <a:pt x="89" y="10"/>
                    <a:pt x="65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55"/>
            <p:cNvSpPr/>
            <p:nvPr/>
          </p:nvSpPr>
          <p:spPr>
            <a:xfrm>
              <a:off x="5231475" y="30134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52" y="1"/>
                  </a:moveTo>
                  <a:cubicBezTo>
                    <a:pt x="31" y="1"/>
                    <a:pt x="7" y="15"/>
                    <a:pt x="1" y="35"/>
                  </a:cubicBezTo>
                  <a:lnTo>
                    <a:pt x="98" y="60"/>
                  </a:lnTo>
                  <a:cubicBezTo>
                    <a:pt x="106" y="35"/>
                    <a:pt x="90" y="11"/>
                    <a:pt x="66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55"/>
            <p:cNvSpPr/>
            <p:nvPr/>
          </p:nvSpPr>
          <p:spPr>
            <a:xfrm>
              <a:off x="5233500" y="300657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9" y="0"/>
                  </a:moveTo>
                  <a:cubicBezTo>
                    <a:pt x="1" y="25"/>
                    <a:pt x="17" y="57"/>
                    <a:pt x="41" y="65"/>
                  </a:cubicBezTo>
                  <a:cubicBezTo>
                    <a:pt x="66" y="65"/>
                    <a:pt x="98" y="57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55"/>
            <p:cNvSpPr/>
            <p:nvPr/>
          </p:nvSpPr>
          <p:spPr>
            <a:xfrm>
              <a:off x="5241200" y="30088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0"/>
                  </a:moveTo>
                  <a:cubicBezTo>
                    <a:pt x="1" y="25"/>
                    <a:pt x="17" y="49"/>
                    <a:pt x="41" y="57"/>
                  </a:cubicBezTo>
                  <a:cubicBezTo>
                    <a:pt x="46" y="59"/>
                    <a:pt x="50" y="59"/>
                    <a:pt x="55" y="59"/>
                  </a:cubicBezTo>
                  <a:cubicBezTo>
                    <a:pt x="77" y="59"/>
                    <a:pt x="100" y="45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55"/>
            <p:cNvSpPr/>
            <p:nvPr/>
          </p:nvSpPr>
          <p:spPr>
            <a:xfrm>
              <a:off x="5248925" y="30108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6" y="57"/>
                    <a:pt x="41" y="65"/>
                  </a:cubicBezTo>
                  <a:cubicBezTo>
                    <a:pt x="46" y="67"/>
                    <a:pt x="51" y="67"/>
                    <a:pt x="56" y="67"/>
                  </a:cubicBezTo>
                  <a:cubicBezTo>
                    <a:pt x="81" y="67"/>
                    <a:pt x="99" y="52"/>
                    <a:pt x="105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55"/>
            <p:cNvSpPr/>
            <p:nvPr/>
          </p:nvSpPr>
          <p:spPr>
            <a:xfrm>
              <a:off x="5249725" y="3022525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2" y="1"/>
                  </a:moveTo>
                  <a:cubicBezTo>
                    <a:pt x="33" y="1"/>
                    <a:pt x="15" y="15"/>
                    <a:pt x="9" y="35"/>
                  </a:cubicBezTo>
                  <a:cubicBezTo>
                    <a:pt x="0" y="60"/>
                    <a:pt x="17" y="92"/>
                    <a:pt x="41" y="100"/>
                  </a:cubicBezTo>
                  <a:cubicBezTo>
                    <a:pt x="47" y="101"/>
                    <a:pt x="52" y="102"/>
                    <a:pt x="57" y="102"/>
                  </a:cubicBezTo>
                  <a:cubicBezTo>
                    <a:pt x="81" y="102"/>
                    <a:pt x="99" y="86"/>
                    <a:pt x="106" y="60"/>
                  </a:cubicBezTo>
                  <a:cubicBezTo>
                    <a:pt x="114" y="35"/>
                    <a:pt x="98" y="11"/>
                    <a:pt x="65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55"/>
            <p:cNvSpPr/>
            <p:nvPr/>
          </p:nvSpPr>
          <p:spPr>
            <a:xfrm>
              <a:off x="5244850" y="30253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52" y="0"/>
                  </a:moveTo>
                  <a:cubicBezTo>
                    <a:pt x="31" y="0"/>
                    <a:pt x="8" y="15"/>
                    <a:pt x="1" y="35"/>
                  </a:cubicBezTo>
                  <a:lnTo>
                    <a:pt x="98" y="59"/>
                  </a:lnTo>
                  <a:cubicBezTo>
                    <a:pt x="106" y="35"/>
                    <a:pt x="90" y="10"/>
                    <a:pt x="66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55"/>
            <p:cNvSpPr/>
            <p:nvPr/>
          </p:nvSpPr>
          <p:spPr>
            <a:xfrm>
              <a:off x="5237150" y="3023150"/>
              <a:ext cx="2675" cy="1675"/>
            </a:xfrm>
            <a:custGeom>
              <a:avLst/>
              <a:gdLst/>
              <a:ahLst/>
              <a:cxnLst/>
              <a:rect l="l" t="t" r="r" b="b"/>
              <a:pathLst>
                <a:path w="107" h="67" extrusionOk="0">
                  <a:moveTo>
                    <a:pt x="50" y="0"/>
                  </a:moveTo>
                  <a:cubicBezTo>
                    <a:pt x="25" y="0"/>
                    <a:pt x="7" y="16"/>
                    <a:pt x="1" y="43"/>
                  </a:cubicBezTo>
                  <a:lnTo>
                    <a:pt x="98" y="67"/>
                  </a:lnTo>
                  <a:cubicBezTo>
                    <a:pt x="106" y="43"/>
                    <a:pt x="90" y="10"/>
                    <a:pt x="66" y="2"/>
                  </a:cubicBezTo>
                  <a:cubicBezTo>
                    <a:pt x="60" y="1"/>
                    <a:pt x="55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55"/>
            <p:cNvSpPr/>
            <p:nvPr/>
          </p:nvSpPr>
          <p:spPr>
            <a:xfrm>
              <a:off x="5241825" y="30203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73" y="1"/>
                  </a:moveTo>
                  <a:cubicBezTo>
                    <a:pt x="49" y="1"/>
                    <a:pt x="16" y="9"/>
                    <a:pt x="8" y="41"/>
                  </a:cubicBezTo>
                  <a:cubicBezTo>
                    <a:pt x="0" y="65"/>
                    <a:pt x="16" y="90"/>
                    <a:pt x="49" y="98"/>
                  </a:cubicBezTo>
                  <a:cubicBezTo>
                    <a:pt x="53" y="99"/>
                    <a:pt x="58" y="100"/>
                    <a:pt x="62" y="100"/>
                  </a:cubicBezTo>
                  <a:cubicBezTo>
                    <a:pt x="81" y="100"/>
                    <a:pt x="99" y="85"/>
                    <a:pt x="106" y="65"/>
                  </a:cubicBezTo>
                  <a:cubicBezTo>
                    <a:pt x="114" y="41"/>
                    <a:pt x="98" y="9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55"/>
            <p:cNvSpPr/>
            <p:nvPr/>
          </p:nvSpPr>
          <p:spPr>
            <a:xfrm>
              <a:off x="5234125" y="30182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16" y="92"/>
                    <a:pt x="41" y="100"/>
                  </a:cubicBezTo>
                  <a:cubicBezTo>
                    <a:pt x="45" y="101"/>
                    <a:pt x="49" y="102"/>
                    <a:pt x="54" y="102"/>
                  </a:cubicBezTo>
                  <a:cubicBezTo>
                    <a:pt x="75" y="102"/>
                    <a:pt x="99" y="86"/>
                    <a:pt x="106" y="59"/>
                  </a:cubicBezTo>
                  <a:cubicBezTo>
                    <a:pt x="114" y="35"/>
                    <a:pt x="97" y="11"/>
                    <a:pt x="65" y="3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55"/>
            <p:cNvSpPr/>
            <p:nvPr/>
          </p:nvSpPr>
          <p:spPr>
            <a:xfrm>
              <a:off x="5226200" y="30161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74" y="0"/>
                  </a:moveTo>
                  <a:cubicBezTo>
                    <a:pt x="41" y="0"/>
                    <a:pt x="17" y="8"/>
                    <a:pt x="9" y="41"/>
                  </a:cubicBezTo>
                  <a:cubicBezTo>
                    <a:pt x="1" y="65"/>
                    <a:pt x="17" y="90"/>
                    <a:pt x="50" y="98"/>
                  </a:cubicBezTo>
                  <a:cubicBezTo>
                    <a:pt x="54" y="99"/>
                    <a:pt x="58" y="100"/>
                    <a:pt x="62" y="100"/>
                  </a:cubicBezTo>
                  <a:cubicBezTo>
                    <a:pt x="82" y="100"/>
                    <a:pt x="100" y="85"/>
                    <a:pt x="106" y="65"/>
                  </a:cubicBezTo>
                  <a:cubicBezTo>
                    <a:pt x="114" y="41"/>
                    <a:pt x="98" y="8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55"/>
            <p:cNvSpPr/>
            <p:nvPr/>
          </p:nvSpPr>
          <p:spPr>
            <a:xfrm>
              <a:off x="5229450" y="30211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45" y="1"/>
                  </a:moveTo>
                  <a:cubicBezTo>
                    <a:pt x="25" y="1"/>
                    <a:pt x="7" y="15"/>
                    <a:pt x="1" y="35"/>
                  </a:cubicBezTo>
                  <a:lnTo>
                    <a:pt x="98" y="60"/>
                  </a:lnTo>
                  <a:cubicBezTo>
                    <a:pt x="106" y="35"/>
                    <a:pt x="90" y="11"/>
                    <a:pt x="57" y="3"/>
                  </a:cubicBezTo>
                  <a:cubicBezTo>
                    <a:pt x="53" y="2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55"/>
            <p:cNvSpPr/>
            <p:nvPr/>
          </p:nvSpPr>
          <p:spPr>
            <a:xfrm>
              <a:off x="5231275" y="30142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9" y="0"/>
                  </a:moveTo>
                  <a:cubicBezTo>
                    <a:pt x="1" y="25"/>
                    <a:pt x="17" y="57"/>
                    <a:pt x="49" y="65"/>
                  </a:cubicBezTo>
                  <a:cubicBezTo>
                    <a:pt x="53" y="67"/>
                    <a:pt x="58" y="67"/>
                    <a:pt x="62" y="67"/>
                  </a:cubicBezTo>
                  <a:cubicBezTo>
                    <a:pt x="81" y="67"/>
                    <a:pt x="99" y="52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55"/>
            <p:cNvSpPr/>
            <p:nvPr/>
          </p:nvSpPr>
          <p:spPr>
            <a:xfrm>
              <a:off x="5239175" y="3016500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1" y="1"/>
                  </a:moveTo>
                  <a:cubicBezTo>
                    <a:pt x="1" y="25"/>
                    <a:pt x="17" y="49"/>
                    <a:pt x="41" y="57"/>
                  </a:cubicBezTo>
                  <a:cubicBezTo>
                    <a:pt x="46" y="59"/>
                    <a:pt x="50" y="59"/>
                    <a:pt x="54" y="59"/>
                  </a:cubicBezTo>
                  <a:cubicBezTo>
                    <a:pt x="74" y="59"/>
                    <a:pt x="91" y="45"/>
                    <a:pt x="98" y="2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55"/>
            <p:cNvSpPr/>
            <p:nvPr/>
          </p:nvSpPr>
          <p:spPr>
            <a:xfrm>
              <a:off x="5246875" y="30185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1"/>
                  </a:moveTo>
                  <a:cubicBezTo>
                    <a:pt x="1" y="25"/>
                    <a:pt x="17" y="57"/>
                    <a:pt x="41" y="57"/>
                  </a:cubicBezTo>
                  <a:cubicBezTo>
                    <a:pt x="46" y="59"/>
                    <a:pt x="50" y="59"/>
                    <a:pt x="55" y="59"/>
                  </a:cubicBezTo>
                  <a:cubicBezTo>
                    <a:pt x="77" y="59"/>
                    <a:pt x="100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55"/>
            <p:cNvSpPr/>
            <p:nvPr/>
          </p:nvSpPr>
          <p:spPr>
            <a:xfrm>
              <a:off x="5247700" y="3030225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52" y="1"/>
                  </a:moveTo>
                  <a:cubicBezTo>
                    <a:pt x="33" y="1"/>
                    <a:pt x="15" y="15"/>
                    <a:pt x="8" y="35"/>
                  </a:cubicBezTo>
                  <a:cubicBezTo>
                    <a:pt x="0" y="60"/>
                    <a:pt x="17" y="92"/>
                    <a:pt x="41" y="92"/>
                  </a:cubicBezTo>
                  <a:cubicBezTo>
                    <a:pt x="45" y="93"/>
                    <a:pt x="50" y="94"/>
                    <a:pt x="54" y="94"/>
                  </a:cubicBezTo>
                  <a:cubicBezTo>
                    <a:pt x="76" y="94"/>
                    <a:pt x="99" y="80"/>
                    <a:pt x="106" y="60"/>
                  </a:cubicBezTo>
                  <a:cubicBezTo>
                    <a:pt x="106" y="35"/>
                    <a:pt x="98" y="11"/>
                    <a:pt x="65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55"/>
            <p:cNvSpPr/>
            <p:nvPr/>
          </p:nvSpPr>
          <p:spPr>
            <a:xfrm>
              <a:off x="5242825" y="303292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66" y="0"/>
                  </a:moveTo>
                  <a:cubicBezTo>
                    <a:pt x="33" y="0"/>
                    <a:pt x="9" y="16"/>
                    <a:pt x="1" y="41"/>
                  </a:cubicBezTo>
                  <a:lnTo>
                    <a:pt x="98" y="65"/>
                  </a:lnTo>
                  <a:cubicBezTo>
                    <a:pt x="106" y="41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55"/>
            <p:cNvSpPr/>
            <p:nvPr/>
          </p:nvSpPr>
          <p:spPr>
            <a:xfrm>
              <a:off x="5235125" y="3030850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45" y="0"/>
                  </a:moveTo>
                  <a:cubicBezTo>
                    <a:pt x="25" y="0"/>
                    <a:pt x="7" y="16"/>
                    <a:pt x="1" y="43"/>
                  </a:cubicBezTo>
                  <a:lnTo>
                    <a:pt x="98" y="67"/>
                  </a:lnTo>
                  <a:cubicBezTo>
                    <a:pt x="106" y="35"/>
                    <a:pt x="90" y="10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55"/>
            <p:cNvSpPr/>
            <p:nvPr/>
          </p:nvSpPr>
          <p:spPr>
            <a:xfrm>
              <a:off x="5239800" y="30280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7" y="1"/>
                  </a:moveTo>
                  <a:cubicBezTo>
                    <a:pt x="33" y="1"/>
                    <a:pt x="15" y="16"/>
                    <a:pt x="8" y="43"/>
                  </a:cubicBezTo>
                  <a:cubicBezTo>
                    <a:pt x="0" y="68"/>
                    <a:pt x="16" y="92"/>
                    <a:pt x="41" y="100"/>
                  </a:cubicBezTo>
                  <a:cubicBezTo>
                    <a:pt x="46" y="101"/>
                    <a:pt x="52" y="102"/>
                    <a:pt x="57" y="102"/>
                  </a:cubicBezTo>
                  <a:cubicBezTo>
                    <a:pt x="81" y="102"/>
                    <a:pt x="99" y="88"/>
                    <a:pt x="106" y="68"/>
                  </a:cubicBezTo>
                  <a:cubicBezTo>
                    <a:pt x="114" y="43"/>
                    <a:pt x="97" y="11"/>
                    <a:pt x="73" y="3"/>
                  </a:cubicBezTo>
                  <a:cubicBezTo>
                    <a:pt x="68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55"/>
            <p:cNvSpPr/>
            <p:nvPr/>
          </p:nvSpPr>
          <p:spPr>
            <a:xfrm>
              <a:off x="5232100" y="3025975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1" y="0"/>
                  </a:moveTo>
                  <a:cubicBezTo>
                    <a:pt x="30" y="0"/>
                    <a:pt x="7" y="15"/>
                    <a:pt x="0" y="35"/>
                  </a:cubicBezTo>
                  <a:cubicBezTo>
                    <a:pt x="0" y="59"/>
                    <a:pt x="16" y="92"/>
                    <a:pt x="41" y="100"/>
                  </a:cubicBezTo>
                  <a:cubicBezTo>
                    <a:pt x="45" y="101"/>
                    <a:pt x="49" y="102"/>
                    <a:pt x="54" y="102"/>
                  </a:cubicBezTo>
                  <a:cubicBezTo>
                    <a:pt x="75" y="102"/>
                    <a:pt x="97" y="86"/>
                    <a:pt x="97" y="59"/>
                  </a:cubicBezTo>
                  <a:cubicBezTo>
                    <a:pt x="105" y="35"/>
                    <a:pt x="89" y="11"/>
                    <a:pt x="65" y="3"/>
                  </a:cubicBezTo>
                  <a:cubicBezTo>
                    <a:pt x="61" y="1"/>
                    <a:pt x="5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55"/>
            <p:cNvSpPr/>
            <p:nvPr/>
          </p:nvSpPr>
          <p:spPr>
            <a:xfrm>
              <a:off x="5224175" y="3023950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53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59"/>
                    <a:pt x="17" y="84"/>
                    <a:pt x="41" y="92"/>
                  </a:cubicBezTo>
                  <a:cubicBezTo>
                    <a:pt x="47" y="93"/>
                    <a:pt x="53" y="94"/>
                    <a:pt x="58" y="94"/>
                  </a:cubicBezTo>
                  <a:cubicBezTo>
                    <a:pt x="82" y="94"/>
                    <a:pt x="100" y="79"/>
                    <a:pt x="106" y="59"/>
                  </a:cubicBezTo>
                  <a:cubicBezTo>
                    <a:pt x="114" y="35"/>
                    <a:pt x="98" y="3"/>
                    <a:pt x="66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55"/>
            <p:cNvSpPr/>
            <p:nvPr/>
          </p:nvSpPr>
          <p:spPr>
            <a:xfrm>
              <a:off x="5227425" y="302880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45" y="1"/>
                  </a:moveTo>
                  <a:cubicBezTo>
                    <a:pt x="25" y="1"/>
                    <a:pt x="7" y="16"/>
                    <a:pt x="1" y="36"/>
                  </a:cubicBezTo>
                  <a:lnTo>
                    <a:pt x="98" y="60"/>
                  </a:lnTo>
                  <a:cubicBezTo>
                    <a:pt x="98" y="36"/>
                    <a:pt x="82" y="11"/>
                    <a:pt x="57" y="3"/>
                  </a:cubicBezTo>
                  <a:cubicBezTo>
                    <a:pt x="53" y="2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5"/>
            <p:cNvSpPr/>
            <p:nvPr/>
          </p:nvSpPr>
          <p:spPr>
            <a:xfrm>
              <a:off x="5229250" y="30219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" y="0"/>
                  </a:moveTo>
                  <a:cubicBezTo>
                    <a:pt x="1" y="25"/>
                    <a:pt x="17" y="57"/>
                    <a:pt x="41" y="65"/>
                  </a:cubicBezTo>
                  <a:cubicBezTo>
                    <a:pt x="47" y="67"/>
                    <a:pt x="52" y="67"/>
                    <a:pt x="57" y="67"/>
                  </a:cubicBezTo>
                  <a:cubicBezTo>
                    <a:pt x="81" y="67"/>
                    <a:pt x="99" y="52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5"/>
            <p:cNvSpPr/>
            <p:nvPr/>
          </p:nvSpPr>
          <p:spPr>
            <a:xfrm>
              <a:off x="5236950" y="30242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1"/>
                  </a:moveTo>
                  <a:cubicBezTo>
                    <a:pt x="1" y="25"/>
                    <a:pt x="17" y="49"/>
                    <a:pt x="41" y="57"/>
                  </a:cubicBezTo>
                  <a:cubicBezTo>
                    <a:pt x="47" y="59"/>
                    <a:pt x="52" y="59"/>
                    <a:pt x="58" y="59"/>
                  </a:cubicBezTo>
                  <a:cubicBezTo>
                    <a:pt x="82" y="59"/>
                    <a:pt x="99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5"/>
            <p:cNvSpPr/>
            <p:nvPr/>
          </p:nvSpPr>
          <p:spPr>
            <a:xfrm>
              <a:off x="5244650" y="30262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17" y="49"/>
                    <a:pt x="49" y="57"/>
                  </a:cubicBezTo>
                  <a:cubicBezTo>
                    <a:pt x="54" y="59"/>
                    <a:pt x="58" y="60"/>
                    <a:pt x="62" y="60"/>
                  </a:cubicBezTo>
                  <a:cubicBezTo>
                    <a:pt x="82" y="60"/>
                    <a:pt x="99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5"/>
            <p:cNvSpPr/>
            <p:nvPr/>
          </p:nvSpPr>
          <p:spPr>
            <a:xfrm>
              <a:off x="5245675" y="3037925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52" y="1"/>
                  </a:moveTo>
                  <a:cubicBezTo>
                    <a:pt x="30" y="1"/>
                    <a:pt x="8" y="15"/>
                    <a:pt x="8" y="35"/>
                  </a:cubicBezTo>
                  <a:cubicBezTo>
                    <a:pt x="0" y="60"/>
                    <a:pt x="17" y="84"/>
                    <a:pt x="41" y="92"/>
                  </a:cubicBezTo>
                  <a:cubicBezTo>
                    <a:pt x="45" y="94"/>
                    <a:pt x="50" y="94"/>
                    <a:pt x="54" y="94"/>
                  </a:cubicBezTo>
                  <a:cubicBezTo>
                    <a:pt x="76" y="94"/>
                    <a:pt x="98" y="80"/>
                    <a:pt x="98" y="60"/>
                  </a:cubicBezTo>
                  <a:cubicBezTo>
                    <a:pt x="106" y="35"/>
                    <a:pt x="89" y="3"/>
                    <a:pt x="65" y="3"/>
                  </a:cubicBezTo>
                  <a:cubicBezTo>
                    <a:pt x="61" y="2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5"/>
            <p:cNvSpPr/>
            <p:nvPr/>
          </p:nvSpPr>
          <p:spPr>
            <a:xfrm>
              <a:off x="5240800" y="3040625"/>
              <a:ext cx="2675" cy="1650"/>
            </a:xfrm>
            <a:custGeom>
              <a:avLst/>
              <a:gdLst/>
              <a:ahLst/>
              <a:cxnLst/>
              <a:rect l="l" t="t" r="r" b="b"/>
              <a:pathLst>
                <a:path w="107" h="66" extrusionOk="0">
                  <a:moveTo>
                    <a:pt x="66" y="0"/>
                  </a:moveTo>
                  <a:cubicBezTo>
                    <a:pt x="33" y="0"/>
                    <a:pt x="9" y="8"/>
                    <a:pt x="1" y="41"/>
                  </a:cubicBezTo>
                  <a:lnTo>
                    <a:pt x="98" y="65"/>
                  </a:lnTo>
                  <a:cubicBezTo>
                    <a:pt x="106" y="41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5"/>
            <p:cNvSpPr/>
            <p:nvPr/>
          </p:nvSpPr>
          <p:spPr>
            <a:xfrm>
              <a:off x="5233100" y="30385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5" y="0"/>
                  </a:moveTo>
                  <a:cubicBezTo>
                    <a:pt x="25" y="0"/>
                    <a:pt x="7" y="16"/>
                    <a:pt x="1" y="43"/>
                  </a:cubicBezTo>
                  <a:lnTo>
                    <a:pt x="98" y="67"/>
                  </a:lnTo>
                  <a:cubicBezTo>
                    <a:pt x="106" y="35"/>
                    <a:pt x="90" y="10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5"/>
            <p:cNvSpPr/>
            <p:nvPr/>
          </p:nvSpPr>
          <p:spPr>
            <a:xfrm>
              <a:off x="5237775" y="30357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3" y="1"/>
                  </a:moveTo>
                  <a:cubicBezTo>
                    <a:pt x="33" y="1"/>
                    <a:pt x="15" y="16"/>
                    <a:pt x="8" y="43"/>
                  </a:cubicBezTo>
                  <a:cubicBezTo>
                    <a:pt x="0" y="68"/>
                    <a:pt x="16" y="92"/>
                    <a:pt x="41" y="100"/>
                  </a:cubicBezTo>
                  <a:cubicBezTo>
                    <a:pt x="46" y="101"/>
                    <a:pt x="52" y="102"/>
                    <a:pt x="57" y="102"/>
                  </a:cubicBezTo>
                  <a:cubicBezTo>
                    <a:pt x="81" y="102"/>
                    <a:pt x="99" y="88"/>
                    <a:pt x="105" y="68"/>
                  </a:cubicBezTo>
                  <a:cubicBezTo>
                    <a:pt x="114" y="43"/>
                    <a:pt x="97" y="11"/>
                    <a:pt x="65" y="3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5"/>
            <p:cNvSpPr/>
            <p:nvPr/>
          </p:nvSpPr>
          <p:spPr>
            <a:xfrm>
              <a:off x="5229850" y="30336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60" y="1"/>
                  </a:moveTo>
                  <a:cubicBezTo>
                    <a:pt x="39" y="1"/>
                    <a:pt x="16" y="15"/>
                    <a:pt x="9" y="35"/>
                  </a:cubicBezTo>
                  <a:cubicBezTo>
                    <a:pt x="1" y="68"/>
                    <a:pt x="17" y="92"/>
                    <a:pt x="50" y="100"/>
                  </a:cubicBezTo>
                  <a:cubicBezTo>
                    <a:pt x="54" y="101"/>
                    <a:pt x="58" y="102"/>
                    <a:pt x="62" y="102"/>
                  </a:cubicBezTo>
                  <a:cubicBezTo>
                    <a:pt x="82" y="102"/>
                    <a:pt x="100" y="86"/>
                    <a:pt x="106" y="59"/>
                  </a:cubicBezTo>
                  <a:cubicBezTo>
                    <a:pt x="114" y="35"/>
                    <a:pt x="98" y="11"/>
                    <a:pt x="74" y="3"/>
                  </a:cubicBezTo>
                  <a:cubicBezTo>
                    <a:pt x="70" y="1"/>
                    <a:pt x="65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55"/>
            <p:cNvSpPr/>
            <p:nvPr/>
          </p:nvSpPr>
          <p:spPr>
            <a:xfrm>
              <a:off x="5222150" y="3031650"/>
              <a:ext cx="2675" cy="2350"/>
            </a:xfrm>
            <a:custGeom>
              <a:avLst/>
              <a:gdLst/>
              <a:ahLst/>
              <a:cxnLst/>
              <a:rect l="l" t="t" r="r" b="b"/>
              <a:pathLst>
                <a:path w="107" h="94" extrusionOk="0">
                  <a:moveTo>
                    <a:pt x="53" y="1"/>
                  </a:moveTo>
                  <a:cubicBezTo>
                    <a:pt x="33" y="1"/>
                    <a:pt x="16" y="15"/>
                    <a:pt x="9" y="35"/>
                  </a:cubicBezTo>
                  <a:cubicBezTo>
                    <a:pt x="1" y="59"/>
                    <a:pt x="17" y="92"/>
                    <a:pt x="41" y="92"/>
                  </a:cubicBezTo>
                  <a:cubicBezTo>
                    <a:pt x="46" y="93"/>
                    <a:pt x="50" y="94"/>
                    <a:pt x="55" y="94"/>
                  </a:cubicBezTo>
                  <a:cubicBezTo>
                    <a:pt x="76" y="94"/>
                    <a:pt x="100" y="79"/>
                    <a:pt x="106" y="59"/>
                  </a:cubicBezTo>
                  <a:cubicBezTo>
                    <a:pt x="106" y="35"/>
                    <a:pt x="98" y="11"/>
                    <a:pt x="66" y="3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55"/>
            <p:cNvSpPr/>
            <p:nvPr/>
          </p:nvSpPr>
          <p:spPr>
            <a:xfrm>
              <a:off x="5225200" y="30365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0"/>
                  </a:moveTo>
                  <a:cubicBezTo>
                    <a:pt x="30" y="0"/>
                    <a:pt x="7" y="15"/>
                    <a:pt x="0" y="35"/>
                  </a:cubicBezTo>
                  <a:lnTo>
                    <a:pt x="98" y="67"/>
                  </a:lnTo>
                  <a:cubicBezTo>
                    <a:pt x="106" y="35"/>
                    <a:pt x="90" y="10"/>
                    <a:pt x="65" y="2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55"/>
            <p:cNvSpPr/>
            <p:nvPr/>
          </p:nvSpPr>
          <p:spPr>
            <a:xfrm>
              <a:off x="5227225" y="30296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" y="1"/>
                  </a:moveTo>
                  <a:lnTo>
                    <a:pt x="9" y="1"/>
                  </a:lnTo>
                  <a:cubicBezTo>
                    <a:pt x="0" y="33"/>
                    <a:pt x="17" y="57"/>
                    <a:pt x="41" y="65"/>
                  </a:cubicBezTo>
                  <a:cubicBezTo>
                    <a:pt x="45" y="67"/>
                    <a:pt x="50" y="67"/>
                    <a:pt x="54" y="67"/>
                  </a:cubicBezTo>
                  <a:cubicBezTo>
                    <a:pt x="76" y="67"/>
                    <a:pt x="99" y="52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55"/>
            <p:cNvSpPr/>
            <p:nvPr/>
          </p:nvSpPr>
          <p:spPr>
            <a:xfrm>
              <a:off x="5234925" y="30319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1"/>
                  </a:moveTo>
                  <a:cubicBezTo>
                    <a:pt x="1" y="25"/>
                    <a:pt x="17" y="49"/>
                    <a:pt x="41" y="57"/>
                  </a:cubicBezTo>
                  <a:cubicBezTo>
                    <a:pt x="47" y="59"/>
                    <a:pt x="52" y="60"/>
                    <a:pt x="58" y="60"/>
                  </a:cubicBezTo>
                  <a:cubicBezTo>
                    <a:pt x="82" y="60"/>
                    <a:pt x="99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55"/>
            <p:cNvSpPr/>
            <p:nvPr/>
          </p:nvSpPr>
          <p:spPr>
            <a:xfrm>
              <a:off x="5242625" y="303392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1"/>
                  </a:moveTo>
                  <a:cubicBezTo>
                    <a:pt x="1" y="25"/>
                    <a:pt x="17" y="49"/>
                    <a:pt x="49" y="58"/>
                  </a:cubicBezTo>
                  <a:cubicBezTo>
                    <a:pt x="54" y="59"/>
                    <a:pt x="58" y="60"/>
                    <a:pt x="62" y="60"/>
                  </a:cubicBezTo>
                  <a:cubicBezTo>
                    <a:pt x="82" y="60"/>
                    <a:pt x="99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55"/>
            <p:cNvSpPr/>
            <p:nvPr/>
          </p:nvSpPr>
          <p:spPr>
            <a:xfrm>
              <a:off x="5243650" y="304547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65" y="1"/>
                  </a:moveTo>
                  <a:cubicBezTo>
                    <a:pt x="41" y="1"/>
                    <a:pt x="8" y="9"/>
                    <a:pt x="8" y="41"/>
                  </a:cubicBezTo>
                  <a:cubicBezTo>
                    <a:pt x="0" y="66"/>
                    <a:pt x="16" y="90"/>
                    <a:pt x="41" y="98"/>
                  </a:cubicBezTo>
                  <a:cubicBezTo>
                    <a:pt x="45" y="100"/>
                    <a:pt x="50" y="100"/>
                    <a:pt x="54" y="100"/>
                  </a:cubicBezTo>
                  <a:cubicBezTo>
                    <a:pt x="76" y="100"/>
                    <a:pt x="98" y="86"/>
                    <a:pt x="98" y="66"/>
                  </a:cubicBezTo>
                  <a:cubicBezTo>
                    <a:pt x="106" y="41"/>
                    <a:pt x="89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55"/>
            <p:cNvSpPr/>
            <p:nvPr/>
          </p:nvSpPr>
          <p:spPr>
            <a:xfrm>
              <a:off x="5238775" y="3048275"/>
              <a:ext cx="2675" cy="1700"/>
            </a:xfrm>
            <a:custGeom>
              <a:avLst/>
              <a:gdLst/>
              <a:ahLst/>
              <a:cxnLst/>
              <a:rect l="l" t="t" r="r" b="b"/>
              <a:pathLst>
                <a:path w="107" h="68" extrusionOk="0">
                  <a:moveTo>
                    <a:pt x="50" y="0"/>
                  </a:moveTo>
                  <a:cubicBezTo>
                    <a:pt x="25" y="0"/>
                    <a:pt x="7" y="16"/>
                    <a:pt x="1" y="43"/>
                  </a:cubicBezTo>
                  <a:lnTo>
                    <a:pt x="98" y="67"/>
                  </a:lnTo>
                  <a:cubicBezTo>
                    <a:pt x="106" y="35"/>
                    <a:pt x="90" y="11"/>
                    <a:pt x="65" y="2"/>
                  </a:cubicBezTo>
                  <a:cubicBezTo>
                    <a:pt x="60" y="1"/>
                    <a:pt x="55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55"/>
            <p:cNvSpPr/>
            <p:nvPr/>
          </p:nvSpPr>
          <p:spPr>
            <a:xfrm>
              <a:off x="5231075" y="30462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5" y="0"/>
                  </a:moveTo>
                  <a:cubicBezTo>
                    <a:pt x="25" y="0"/>
                    <a:pt x="7" y="16"/>
                    <a:pt x="1" y="43"/>
                  </a:cubicBezTo>
                  <a:lnTo>
                    <a:pt x="98" y="67"/>
                  </a:lnTo>
                  <a:cubicBezTo>
                    <a:pt x="106" y="35"/>
                    <a:pt x="90" y="10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55"/>
            <p:cNvSpPr/>
            <p:nvPr/>
          </p:nvSpPr>
          <p:spPr>
            <a:xfrm>
              <a:off x="5235750" y="3043400"/>
              <a:ext cx="2850" cy="2575"/>
            </a:xfrm>
            <a:custGeom>
              <a:avLst/>
              <a:gdLst/>
              <a:ahLst/>
              <a:cxnLst/>
              <a:rect l="l" t="t" r="r" b="b"/>
              <a:pathLst>
                <a:path w="114" h="103" extrusionOk="0">
                  <a:moveTo>
                    <a:pt x="52" y="1"/>
                  </a:moveTo>
                  <a:cubicBezTo>
                    <a:pt x="33" y="1"/>
                    <a:pt x="15" y="17"/>
                    <a:pt x="8" y="43"/>
                  </a:cubicBezTo>
                  <a:cubicBezTo>
                    <a:pt x="0" y="68"/>
                    <a:pt x="16" y="92"/>
                    <a:pt x="41" y="100"/>
                  </a:cubicBezTo>
                  <a:cubicBezTo>
                    <a:pt x="46" y="102"/>
                    <a:pt x="52" y="102"/>
                    <a:pt x="57" y="102"/>
                  </a:cubicBezTo>
                  <a:cubicBezTo>
                    <a:pt x="81" y="102"/>
                    <a:pt x="99" y="88"/>
                    <a:pt x="105" y="68"/>
                  </a:cubicBezTo>
                  <a:cubicBezTo>
                    <a:pt x="114" y="35"/>
                    <a:pt x="97" y="11"/>
                    <a:pt x="65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55"/>
            <p:cNvSpPr/>
            <p:nvPr/>
          </p:nvSpPr>
          <p:spPr>
            <a:xfrm>
              <a:off x="5227825" y="30413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7" y="1"/>
                  </a:moveTo>
                  <a:cubicBezTo>
                    <a:pt x="33" y="1"/>
                    <a:pt x="16" y="15"/>
                    <a:pt x="9" y="35"/>
                  </a:cubicBezTo>
                  <a:cubicBezTo>
                    <a:pt x="1" y="68"/>
                    <a:pt x="17" y="92"/>
                    <a:pt x="49" y="100"/>
                  </a:cubicBezTo>
                  <a:cubicBezTo>
                    <a:pt x="54" y="102"/>
                    <a:pt x="58" y="102"/>
                    <a:pt x="62" y="102"/>
                  </a:cubicBezTo>
                  <a:cubicBezTo>
                    <a:pt x="82" y="102"/>
                    <a:pt x="100" y="88"/>
                    <a:pt x="106" y="68"/>
                  </a:cubicBezTo>
                  <a:cubicBezTo>
                    <a:pt x="114" y="35"/>
                    <a:pt x="98" y="11"/>
                    <a:pt x="74" y="3"/>
                  </a:cubicBezTo>
                  <a:cubicBezTo>
                    <a:pt x="68" y="1"/>
                    <a:pt x="6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55"/>
            <p:cNvSpPr/>
            <p:nvPr/>
          </p:nvSpPr>
          <p:spPr>
            <a:xfrm>
              <a:off x="5220125" y="3039350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1" y="59"/>
                    <a:pt x="17" y="92"/>
                    <a:pt x="41" y="100"/>
                  </a:cubicBezTo>
                  <a:cubicBezTo>
                    <a:pt x="45" y="101"/>
                    <a:pt x="50" y="102"/>
                    <a:pt x="54" y="102"/>
                  </a:cubicBezTo>
                  <a:cubicBezTo>
                    <a:pt x="76" y="102"/>
                    <a:pt x="99" y="86"/>
                    <a:pt x="106" y="59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55"/>
            <p:cNvSpPr/>
            <p:nvPr/>
          </p:nvSpPr>
          <p:spPr>
            <a:xfrm>
              <a:off x="5223175" y="30442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0"/>
                  </a:moveTo>
                  <a:cubicBezTo>
                    <a:pt x="30" y="0"/>
                    <a:pt x="7" y="16"/>
                    <a:pt x="0" y="43"/>
                  </a:cubicBezTo>
                  <a:lnTo>
                    <a:pt x="98" y="67"/>
                  </a:lnTo>
                  <a:cubicBezTo>
                    <a:pt x="106" y="35"/>
                    <a:pt x="90" y="10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55"/>
            <p:cNvSpPr/>
            <p:nvPr/>
          </p:nvSpPr>
          <p:spPr>
            <a:xfrm>
              <a:off x="5225200" y="3037375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0" y="1"/>
                  </a:moveTo>
                  <a:cubicBezTo>
                    <a:pt x="0" y="33"/>
                    <a:pt x="17" y="57"/>
                    <a:pt x="41" y="65"/>
                  </a:cubicBezTo>
                  <a:cubicBezTo>
                    <a:pt x="45" y="67"/>
                    <a:pt x="50" y="68"/>
                    <a:pt x="54" y="68"/>
                  </a:cubicBezTo>
                  <a:cubicBezTo>
                    <a:pt x="76" y="68"/>
                    <a:pt x="98" y="53"/>
                    <a:pt x="98" y="3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55"/>
            <p:cNvSpPr/>
            <p:nvPr/>
          </p:nvSpPr>
          <p:spPr>
            <a:xfrm>
              <a:off x="5232900" y="30396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1"/>
                  </a:moveTo>
                  <a:cubicBezTo>
                    <a:pt x="1" y="25"/>
                    <a:pt x="17" y="49"/>
                    <a:pt x="41" y="58"/>
                  </a:cubicBezTo>
                  <a:cubicBezTo>
                    <a:pt x="45" y="59"/>
                    <a:pt x="50" y="60"/>
                    <a:pt x="55" y="60"/>
                  </a:cubicBezTo>
                  <a:cubicBezTo>
                    <a:pt x="76" y="60"/>
                    <a:pt x="99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55"/>
            <p:cNvSpPr/>
            <p:nvPr/>
          </p:nvSpPr>
          <p:spPr>
            <a:xfrm>
              <a:off x="5240600" y="30416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1"/>
                  </a:moveTo>
                  <a:cubicBezTo>
                    <a:pt x="1" y="25"/>
                    <a:pt x="17" y="50"/>
                    <a:pt x="41" y="58"/>
                  </a:cubicBezTo>
                  <a:cubicBezTo>
                    <a:pt x="47" y="59"/>
                    <a:pt x="52" y="60"/>
                    <a:pt x="58" y="60"/>
                  </a:cubicBezTo>
                  <a:cubicBezTo>
                    <a:pt x="82" y="60"/>
                    <a:pt x="99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55"/>
            <p:cNvSpPr/>
            <p:nvPr/>
          </p:nvSpPr>
          <p:spPr>
            <a:xfrm>
              <a:off x="5241625" y="3053125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3" y="1"/>
                  </a:moveTo>
                  <a:cubicBezTo>
                    <a:pt x="33" y="1"/>
                    <a:pt x="15" y="17"/>
                    <a:pt x="8" y="44"/>
                  </a:cubicBezTo>
                  <a:cubicBezTo>
                    <a:pt x="0" y="68"/>
                    <a:pt x="16" y="92"/>
                    <a:pt x="41" y="100"/>
                  </a:cubicBezTo>
                  <a:cubicBezTo>
                    <a:pt x="45" y="102"/>
                    <a:pt x="50" y="102"/>
                    <a:pt x="54" y="102"/>
                  </a:cubicBezTo>
                  <a:cubicBezTo>
                    <a:pt x="76" y="102"/>
                    <a:pt x="99" y="88"/>
                    <a:pt x="106" y="68"/>
                  </a:cubicBezTo>
                  <a:cubicBezTo>
                    <a:pt x="106" y="35"/>
                    <a:pt x="89" y="11"/>
                    <a:pt x="65" y="3"/>
                  </a:cubicBezTo>
                  <a:cubicBezTo>
                    <a:pt x="61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55"/>
            <p:cNvSpPr/>
            <p:nvPr/>
          </p:nvSpPr>
          <p:spPr>
            <a:xfrm>
              <a:off x="5236750" y="30559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9" y="0"/>
                  </a:moveTo>
                  <a:cubicBezTo>
                    <a:pt x="25" y="0"/>
                    <a:pt x="7" y="16"/>
                    <a:pt x="1" y="43"/>
                  </a:cubicBezTo>
                  <a:lnTo>
                    <a:pt x="98" y="67"/>
                  </a:lnTo>
                  <a:cubicBezTo>
                    <a:pt x="106" y="35"/>
                    <a:pt x="90" y="11"/>
                    <a:pt x="65" y="3"/>
                  </a:cubicBezTo>
                  <a:cubicBezTo>
                    <a:pt x="60" y="1"/>
                    <a:pt x="55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55"/>
            <p:cNvSpPr/>
            <p:nvPr/>
          </p:nvSpPr>
          <p:spPr>
            <a:xfrm>
              <a:off x="5229050" y="30539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5" y="0"/>
                  </a:moveTo>
                  <a:cubicBezTo>
                    <a:pt x="25" y="0"/>
                    <a:pt x="7" y="16"/>
                    <a:pt x="0" y="43"/>
                  </a:cubicBezTo>
                  <a:lnTo>
                    <a:pt x="98" y="67"/>
                  </a:lnTo>
                  <a:cubicBezTo>
                    <a:pt x="106" y="35"/>
                    <a:pt x="90" y="11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5"/>
            <p:cNvSpPr/>
            <p:nvPr/>
          </p:nvSpPr>
          <p:spPr>
            <a:xfrm>
              <a:off x="5233700" y="30511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3" y="1"/>
                  </a:moveTo>
                  <a:cubicBezTo>
                    <a:pt x="34" y="1"/>
                    <a:pt x="16" y="17"/>
                    <a:pt x="9" y="43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7" y="102"/>
                    <a:pt x="53" y="102"/>
                    <a:pt x="58" y="102"/>
                  </a:cubicBezTo>
                  <a:cubicBezTo>
                    <a:pt x="82" y="102"/>
                    <a:pt x="100" y="88"/>
                    <a:pt x="106" y="68"/>
                  </a:cubicBezTo>
                  <a:cubicBezTo>
                    <a:pt x="114" y="35"/>
                    <a:pt x="98" y="11"/>
                    <a:pt x="66" y="3"/>
                  </a:cubicBezTo>
                  <a:cubicBezTo>
                    <a:pt x="62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5"/>
            <p:cNvSpPr/>
            <p:nvPr/>
          </p:nvSpPr>
          <p:spPr>
            <a:xfrm>
              <a:off x="5225800" y="3049075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7" y="1"/>
                  </a:moveTo>
                  <a:cubicBezTo>
                    <a:pt x="33" y="1"/>
                    <a:pt x="16" y="15"/>
                    <a:pt x="9" y="35"/>
                  </a:cubicBezTo>
                  <a:cubicBezTo>
                    <a:pt x="1" y="68"/>
                    <a:pt x="17" y="92"/>
                    <a:pt x="49" y="100"/>
                  </a:cubicBezTo>
                  <a:cubicBezTo>
                    <a:pt x="54" y="102"/>
                    <a:pt x="58" y="102"/>
                    <a:pt x="62" y="102"/>
                  </a:cubicBezTo>
                  <a:cubicBezTo>
                    <a:pt x="82" y="102"/>
                    <a:pt x="99" y="88"/>
                    <a:pt x="106" y="68"/>
                  </a:cubicBezTo>
                  <a:cubicBezTo>
                    <a:pt x="114" y="35"/>
                    <a:pt x="98" y="11"/>
                    <a:pt x="74" y="3"/>
                  </a:cubicBezTo>
                  <a:cubicBezTo>
                    <a:pt x="68" y="1"/>
                    <a:pt x="6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5"/>
            <p:cNvSpPr/>
            <p:nvPr/>
          </p:nvSpPr>
          <p:spPr>
            <a:xfrm>
              <a:off x="5218100" y="3047050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5" y="102"/>
                    <a:pt x="50" y="102"/>
                    <a:pt x="55" y="102"/>
                  </a:cubicBezTo>
                  <a:cubicBezTo>
                    <a:pt x="76" y="102"/>
                    <a:pt x="99" y="88"/>
                    <a:pt x="106" y="68"/>
                  </a:cubicBezTo>
                  <a:cubicBezTo>
                    <a:pt x="106" y="35"/>
                    <a:pt x="90" y="11"/>
                    <a:pt x="65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5"/>
            <p:cNvSpPr/>
            <p:nvPr/>
          </p:nvSpPr>
          <p:spPr>
            <a:xfrm>
              <a:off x="5221350" y="3051975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57" y="0"/>
                  </a:moveTo>
                  <a:cubicBezTo>
                    <a:pt x="33" y="0"/>
                    <a:pt x="0" y="8"/>
                    <a:pt x="0" y="41"/>
                  </a:cubicBezTo>
                  <a:lnTo>
                    <a:pt x="90" y="65"/>
                  </a:lnTo>
                  <a:cubicBezTo>
                    <a:pt x="98" y="41"/>
                    <a:pt x="81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5"/>
            <p:cNvSpPr/>
            <p:nvPr/>
          </p:nvSpPr>
          <p:spPr>
            <a:xfrm>
              <a:off x="5223175" y="30452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0" y="1"/>
                  </a:moveTo>
                  <a:cubicBezTo>
                    <a:pt x="0" y="25"/>
                    <a:pt x="17" y="49"/>
                    <a:pt x="41" y="58"/>
                  </a:cubicBezTo>
                  <a:cubicBezTo>
                    <a:pt x="45" y="59"/>
                    <a:pt x="50" y="60"/>
                    <a:pt x="54" y="60"/>
                  </a:cubicBezTo>
                  <a:cubicBezTo>
                    <a:pt x="76" y="60"/>
                    <a:pt x="98" y="45"/>
                    <a:pt x="98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55"/>
            <p:cNvSpPr/>
            <p:nvPr/>
          </p:nvSpPr>
          <p:spPr>
            <a:xfrm>
              <a:off x="5230875" y="30473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1"/>
                  </a:moveTo>
                  <a:lnTo>
                    <a:pt x="9" y="1"/>
                  </a:lnTo>
                  <a:cubicBezTo>
                    <a:pt x="0" y="25"/>
                    <a:pt x="17" y="50"/>
                    <a:pt x="41" y="58"/>
                  </a:cubicBezTo>
                  <a:cubicBezTo>
                    <a:pt x="45" y="59"/>
                    <a:pt x="50" y="60"/>
                    <a:pt x="54" y="60"/>
                  </a:cubicBezTo>
                  <a:cubicBezTo>
                    <a:pt x="76" y="60"/>
                    <a:pt x="99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55"/>
            <p:cNvSpPr/>
            <p:nvPr/>
          </p:nvSpPr>
          <p:spPr>
            <a:xfrm>
              <a:off x="5238575" y="30493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1"/>
                  </a:moveTo>
                  <a:cubicBezTo>
                    <a:pt x="1" y="25"/>
                    <a:pt x="17" y="50"/>
                    <a:pt x="49" y="58"/>
                  </a:cubicBezTo>
                  <a:cubicBezTo>
                    <a:pt x="53" y="59"/>
                    <a:pt x="58" y="60"/>
                    <a:pt x="62" y="60"/>
                  </a:cubicBezTo>
                  <a:cubicBezTo>
                    <a:pt x="82" y="60"/>
                    <a:pt x="99" y="45"/>
                    <a:pt x="106" y="25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55"/>
            <p:cNvSpPr/>
            <p:nvPr/>
          </p:nvSpPr>
          <p:spPr>
            <a:xfrm>
              <a:off x="5239600" y="3060850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0"/>
                  </a:moveTo>
                  <a:cubicBezTo>
                    <a:pt x="33" y="0"/>
                    <a:pt x="15" y="16"/>
                    <a:pt x="8" y="43"/>
                  </a:cubicBezTo>
                  <a:cubicBezTo>
                    <a:pt x="0" y="67"/>
                    <a:pt x="16" y="91"/>
                    <a:pt x="41" y="99"/>
                  </a:cubicBezTo>
                  <a:cubicBezTo>
                    <a:pt x="46" y="101"/>
                    <a:pt x="52" y="102"/>
                    <a:pt x="57" y="102"/>
                  </a:cubicBezTo>
                  <a:cubicBezTo>
                    <a:pt x="81" y="102"/>
                    <a:pt x="99" y="87"/>
                    <a:pt x="105" y="67"/>
                  </a:cubicBezTo>
                  <a:cubicBezTo>
                    <a:pt x="114" y="35"/>
                    <a:pt x="97" y="10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55"/>
            <p:cNvSpPr/>
            <p:nvPr/>
          </p:nvSpPr>
          <p:spPr>
            <a:xfrm>
              <a:off x="5234725" y="30636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1"/>
                  </a:moveTo>
                  <a:cubicBezTo>
                    <a:pt x="31" y="1"/>
                    <a:pt x="7" y="16"/>
                    <a:pt x="0" y="43"/>
                  </a:cubicBezTo>
                  <a:lnTo>
                    <a:pt x="98" y="68"/>
                  </a:lnTo>
                  <a:cubicBezTo>
                    <a:pt x="106" y="35"/>
                    <a:pt x="90" y="11"/>
                    <a:pt x="65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55"/>
            <p:cNvSpPr/>
            <p:nvPr/>
          </p:nvSpPr>
          <p:spPr>
            <a:xfrm>
              <a:off x="5227025" y="306170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65" y="1"/>
                  </a:moveTo>
                  <a:cubicBezTo>
                    <a:pt x="33" y="1"/>
                    <a:pt x="8" y="17"/>
                    <a:pt x="0" y="41"/>
                  </a:cubicBezTo>
                  <a:lnTo>
                    <a:pt x="98" y="65"/>
                  </a:lnTo>
                  <a:cubicBezTo>
                    <a:pt x="106" y="41"/>
                    <a:pt x="90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55"/>
            <p:cNvSpPr/>
            <p:nvPr/>
          </p:nvSpPr>
          <p:spPr>
            <a:xfrm>
              <a:off x="5231675" y="305880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8" y="1"/>
                  </a:moveTo>
                  <a:cubicBezTo>
                    <a:pt x="34" y="1"/>
                    <a:pt x="16" y="17"/>
                    <a:pt x="9" y="44"/>
                  </a:cubicBezTo>
                  <a:cubicBezTo>
                    <a:pt x="1" y="68"/>
                    <a:pt x="17" y="92"/>
                    <a:pt x="50" y="100"/>
                  </a:cubicBezTo>
                  <a:cubicBezTo>
                    <a:pt x="54" y="102"/>
                    <a:pt x="58" y="102"/>
                    <a:pt x="62" y="102"/>
                  </a:cubicBezTo>
                  <a:cubicBezTo>
                    <a:pt x="82" y="102"/>
                    <a:pt x="100" y="88"/>
                    <a:pt x="106" y="68"/>
                  </a:cubicBezTo>
                  <a:cubicBezTo>
                    <a:pt x="114" y="35"/>
                    <a:pt x="98" y="11"/>
                    <a:pt x="74" y="3"/>
                  </a:cubicBezTo>
                  <a:cubicBezTo>
                    <a:pt x="68" y="2"/>
                    <a:pt x="63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55"/>
            <p:cNvSpPr/>
            <p:nvPr/>
          </p:nvSpPr>
          <p:spPr>
            <a:xfrm>
              <a:off x="5223975" y="3056775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3" y="1"/>
                  </a:moveTo>
                  <a:cubicBezTo>
                    <a:pt x="31" y="1"/>
                    <a:pt x="7" y="17"/>
                    <a:pt x="1" y="44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6" y="102"/>
                    <a:pt x="50" y="102"/>
                    <a:pt x="55" y="102"/>
                  </a:cubicBezTo>
                  <a:cubicBezTo>
                    <a:pt x="76" y="102"/>
                    <a:pt x="98" y="88"/>
                    <a:pt x="98" y="68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55"/>
            <p:cNvSpPr/>
            <p:nvPr/>
          </p:nvSpPr>
          <p:spPr>
            <a:xfrm>
              <a:off x="5216075" y="3054750"/>
              <a:ext cx="2875" cy="2575"/>
            </a:xfrm>
            <a:custGeom>
              <a:avLst/>
              <a:gdLst/>
              <a:ahLst/>
              <a:cxnLst/>
              <a:rect l="l" t="t" r="r" b="b"/>
              <a:pathLst>
                <a:path w="115" h="103" extrusionOk="0">
                  <a:moveTo>
                    <a:pt x="53" y="1"/>
                  </a:moveTo>
                  <a:cubicBezTo>
                    <a:pt x="33" y="1"/>
                    <a:pt x="15" y="17"/>
                    <a:pt x="9" y="43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5" y="102"/>
                    <a:pt x="50" y="102"/>
                    <a:pt x="55" y="102"/>
                  </a:cubicBezTo>
                  <a:cubicBezTo>
                    <a:pt x="76" y="102"/>
                    <a:pt x="99" y="88"/>
                    <a:pt x="106" y="68"/>
                  </a:cubicBezTo>
                  <a:cubicBezTo>
                    <a:pt x="114" y="43"/>
                    <a:pt x="98" y="11"/>
                    <a:pt x="65" y="3"/>
                  </a:cubicBezTo>
                  <a:cubicBezTo>
                    <a:pt x="61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55"/>
            <p:cNvSpPr/>
            <p:nvPr/>
          </p:nvSpPr>
          <p:spPr>
            <a:xfrm>
              <a:off x="5219325" y="30598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4" y="0"/>
                  </a:moveTo>
                  <a:cubicBezTo>
                    <a:pt x="25" y="0"/>
                    <a:pt x="7" y="15"/>
                    <a:pt x="0" y="35"/>
                  </a:cubicBezTo>
                  <a:lnTo>
                    <a:pt x="98" y="59"/>
                  </a:lnTo>
                  <a:cubicBezTo>
                    <a:pt x="106" y="35"/>
                    <a:pt x="89" y="3"/>
                    <a:pt x="57" y="3"/>
                  </a:cubicBez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55"/>
            <p:cNvSpPr/>
            <p:nvPr/>
          </p:nvSpPr>
          <p:spPr>
            <a:xfrm>
              <a:off x="5221150" y="30529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6" y="50"/>
                    <a:pt x="41" y="58"/>
                  </a:cubicBezTo>
                  <a:cubicBezTo>
                    <a:pt x="45" y="59"/>
                    <a:pt x="50" y="60"/>
                    <a:pt x="54" y="60"/>
                  </a:cubicBezTo>
                  <a:cubicBezTo>
                    <a:pt x="76" y="60"/>
                    <a:pt x="98" y="45"/>
                    <a:pt x="98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55"/>
            <p:cNvSpPr/>
            <p:nvPr/>
          </p:nvSpPr>
          <p:spPr>
            <a:xfrm>
              <a:off x="5228850" y="305502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4"/>
                    <a:pt x="17" y="49"/>
                    <a:pt x="41" y="57"/>
                  </a:cubicBezTo>
                  <a:cubicBezTo>
                    <a:pt x="47" y="58"/>
                    <a:pt x="52" y="59"/>
                    <a:pt x="57" y="59"/>
                  </a:cubicBezTo>
                  <a:cubicBezTo>
                    <a:pt x="81" y="59"/>
                    <a:pt x="99" y="44"/>
                    <a:pt x="106" y="24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55"/>
            <p:cNvSpPr/>
            <p:nvPr/>
          </p:nvSpPr>
          <p:spPr>
            <a:xfrm>
              <a:off x="5236550" y="30570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9" y="0"/>
                  </a:moveTo>
                  <a:lnTo>
                    <a:pt x="9" y="0"/>
                  </a:lnTo>
                  <a:cubicBezTo>
                    <a:pt x="0" y="24"/>
                    <a:pt x="17" y="49"/>
                    <a:pt x="49" y="57"/>
                  </a:cubicBezTo>
                  <a:cubicBezTo>
                    <a:pt x="53" y="58"/>
                    <a:pt x="58" y="59"/>
                    <a:pt x="62" y="59"/>
                  </a:cubicBezTo>
                  <a:cubicBezTo>
                    <a:pt x="82" y="59"/>
                    <a:pt x="99" y="44"/>
                    <a:pt x="106" y="2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55"/>
            <p:cNvSpPr/>
            <p:nvPr/>
          </p:nvSpPr>
          <p:spPr>
            <a:xfrm>
              <a:off x="5237550" y="30685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8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67"/>
                    <a:pt x="17" y="91"/>
                    <a:pt x="50" y="100"/>
                  </a:cubicBezTo>
                  <a:cubicBezTo>
                    <a:pt x="54" y="101"/>
                    <a:pt x="58" y="102"/>
                    <a:pt x="62" y="102"/>
                  </a:cubicBezTo>
                  <a:cubicBezTo>
                    <a:pt x="82" y="102"/>
                    <a:pt x="100" y="86"/>
                    <a:pt x="106" y="59"/>
                  </a:cubicBezTo>
                  <a:cubicBezTo>
                    <a:pt x="114" y="35"/>
                    <a:pt x="98" y="10"/>
                    <a:pt x="74" y="2"/>
                  </a:cubicBezTo>
                  <a:cubicBezTo>
                    <a:pt x="68" y="1"/>
                    <a:pt x="63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55"/>
            <p:cNvSpPr/>
            <p:nvPr/>
          </p:nvSpPr>
          <p:spPr>
            <a:xfrm>
              <a:off x="5232900" y="30713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5" y="1"/>
                  </a:moveTo>
                  <a:cubicBezTo>
                    <a:pt x="25" y="1"/>
                    <a:pt x="7" y="16"/>
                    <a:pt x="1" y="43"/>
                  </a:cubicBezTo>
                  <a:lnTo>
                    <a:pt x="98" y="68"/>
                  </a:lnTo>
                  <a:cubicBezTo>
                    <a:pt x="106" y="35"/>
                    <a:pt x="90" y="11"/>
                    <a:pt x="57" y="3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55"/>
            <p:cNvSpPr/>
            <p:nvPr/>
          </p:nvSpPr>
          <p:spPr>
            <a:xfrm>
              <a:off x="5225000" y="30695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2" y="1"/>
                  </a:moveTo>
                  <a:cubicBezTo>
                    <a:pt x="30" y="1"/>
                    <a:pt x="7" y="15"/>
                    <a:pt x="0" y="35"/>
                  </a:cubicBezTo>
                  <a:lnTo>
                    <a:pt x="98" y="60"/>
                  </a:lnTo>
                  <a:cubicBezTo>
                    <a:pt x="106" y="35"/>
                    <a:pt x="89" y="3"/>
                    <a:pt x="65" y="3"/>
                  </a:cubicBez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55"/>
            <p:cNvSpPr/>
            <p:nvPr/>
          </p:nvSpPr>
          <p:spPr>
            <a:xfrm>
              <a:off x="5229850" y="306652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0"/>
                  </a:moveTo>
                  <a:cubicBezTo>
                    <a:pt x="31" y="0"/>
                    <a:pt x="8" y="16"/>
                    <a:pt x="1" y="43"/>
                  </a:cubicBezTo>
                  <a:cubicBezTo>
                    <a:pt x="1" y="67"/>
                    <a:pt x="17" y="91"/>
                    <a:pt x="41" y="99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98" y="87"/>
                    <a:pt x="98" y="67"/>
                  </a:cubicBezTo>
                  <a:cubicBezTo>
                    <a:pt x="106" y="35"/>
                    <a:pt x="90" y="10"/>
                    <a:pt x="66" y="2"/>
                  </a:cubicBezTo>
                  <a:cubicBezTo>
                    <a:pt x="62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55"/>
            <p:cNvSpPr/>
            <p:nvPr/>
          </p:nvSpPr>
          <p:spPr>
            <a:xfrm>
              <a:off x="5221950" y="30645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6" y="0"/>
                  </a:moveTo>
                  <a:cubicBezTo>
                    <a:pt x="41" y="0"/>
                    <a:pt x="17" y="16"/>
                    <a:pt x="9" y="41"/>
                  </a:cubicBezTo>
                  <a:cubicBezTo>
                    <a:pt x="1" y="65"/>
                    <a:pt x="17" y="89"/>
                    <a:pt x="41" y="97"/>
                  </a:cubicBezTo>
                  <a:cubicBezTo>
                    <a:pt x="46" y="99"/>
                    <a:pt x="50" y="99"/>
                    <a:pt x="55" y="99"/>
                  </a:cubicBezTo>
                  <a:cubicBezTo>
                    <a:pt x="76" y="99"/>
                    <a:pt x="99" y="85"/>
                    <a:pt x="106" y="65"/>
                  </a:cubicBezTo>
                  <a:cubicBezTo>
                    <a:pt x="106" y="41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5"/>
            <p:cNvSpPr/>
            <p:nvPr/>
          </p:nvSpPr>
          <p:spPr>
            <a:xfrm>
              <a:off x="5214050" y="3062650"/>
              <a:ext cx="2850" cy="2375"/>
            </a:xfrm>
            <a:custGeom>
              <a:avLst/>
              <a:gdLst/>
              <a:ahLst/>
              <a:cxnLst/>
              <a:rect l="l" t="t" r="r" b="b"/>
              <a:pathLst>
                <a:path w="114" h="95" extrusionOk="0">
                  <a:moveTo>
                    <a:pt x="53" y="1"/>
                  </a:moveTo>
                  <a:cubicBezTo>
                    <a:pt x="33" y="1"/>
                    <a:pt x="15" y="16"/>
                    <a:pt x="9" y="36"/>
                  </a:cubicBezTo>
                  <a:cubicBezTo>
                    <a:pt x="0" y="60"/>
                    <a:pt x="17" y="92"/>
                    <a:pt x="41" y="92"/>
                  </a:cubicBezTo>
                  <a:cubicBezTo>
                    <a:pt x="47" y="94"/>
                    <a:pt x="52" y="94"/>
                    <a:pt x="57" y="94"/>
                  </a:cubicBezTo>
                  <a:cubicBezTo>
                    <a:pt x="82" y="94"/>
                    <a:pt x="99" y="80"/>
                    <a:pt x="106" y="60"/>
                  </a:cubicBezTo>
                  <a:cubicBezTo>
                    <a:pt x="114" y="36"/>
                    <a:pt x="98" y="3"/>
                    <a:pt x="65" y="3"/>
                  </a:cubicBezTo>
                  <a:cubicBezTo>
                    <a:pt x="61" y="2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5"/>
            <p:cNvSpPr/>
            <p:nvPr/>
          </p:nvSpPr>
          <p:spPr>
            <a:xfrm>
              <a:off x="5217300" y="30675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9" y="1"/>
                  </a:moveTo>
                  <a:cubicBezTo>
                    <a:pt x="25" y="1"/>
                    <a:pt x="7" y="15"/>
                    <a:pt x="0" y="35"/>
                  </a:cubicBezTo>
                  <a:lnTo>
                    <a:pt x="97" y="59"/>
                  </a:lnTo>
                  <a:cubicBezTo>
                    <a:pt x="106" y="35"/>
                    <a:pt x="89" y="11"/>
                    <a:pt x="65" y="3"/>
                  </a:cubicBezTo>
                  <a:cubicBezTo>
                    <a:pt x="59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5"/>
            <p:cNvSpPr/>
            <p:nvPr/>
          </p:nvSpPr>
          <p:spPr>
            <a:xfrm>
              <a:off x="5219125" y="306070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4"/>
                    <a:pt x="16" y="57"/>
                    <a:pt x="41" y="57"/>
                  </a:cubicBezTo>
                  <a:cubicBezTo>
                    <a:pt x="46" y="58"/>
                    <a:pt x="52" y="59"/>
                    <a:pt x="57" y="59"/>
                  </a:cubicBezTo>
                  <a:cubicBezTo>
                    <a:pt x="81" y="59"/>
                    <a:pt x="99" y="44"/>
                    <a:pt x="106" y="24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5"/>
            <p:cNvSpPr/>
            <p:nvPr/>
          </p:nvSpPr>
          <p:spPr>
            <a:xfrm>
              <a:off x="5226825" y="306272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4"/>
                    <a:pt x="16" y="49"/>
                    <a:pt x="49" y="57"/>
                  </a:cubicBezTo>
                  <a:cubicBezTo>
                    <a:pt x="53" y="58"/>
                    <a:pt x="58" y="59"/>
                    <a:pt x="62" y="59"/>
                  </a:cubicBezTo>
                  <a:cubicBezTo>
                    <a:pt x="81" y="59"/>
                    <a:pt x="99" y="44"/>
                    <a:pt x="106" y="24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5"/>
            <p:cNvSpPr/>
            <p:nvPr/>
          </p:nvSpPr>
          <p:spPr>
            <a:xfrm>
              <a:off x="5234725" y="30647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0" y="0"/>
                  </a:moveTo>
                  <a:cubicBezTo>
                    <a:pt x="0" y="25"/>
                    <a:pt x="17" y="49"/>
                    <a:pt x="41" y="57"/>
                  </a:cubicBezTo>
                  <a:cubicBezTo>
                    <a:pt x="45" y="58"/>
                    <a:pt x="50" y="59"/>
                    <a:pt x="54" y="59"/>
                  </a:cubicBezTo>
                  <a:cubicBezTo>
                    <a:pt x="76" y="59"/>
                    <a:pt x="98" y="45"/>
                    <a:pt x="98" y="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5"/>
            <p:cNvSpPr/>
            <p:nvPr/>
          </p:nvSpPr>
          <p:spPr>
            <a:xfrm>
              <a:off x="5235750" y="3076250"/>
              <a:ext cx="2650" cy="2550"/>
            </a:xfrm>
            <a:custGeom>
              <a:avLst/>
              <a:gdLst/>
              <a:ahLst/>
              <a:cxnLst/>
              <a:rect l="l" t="t" r="r" b="b"/>
              <a:pathLst>
                <a:path w="106" h="102" extrusionOk="0">
                  <a:moveTo>
                    <a:pt x="52" y="0"/>
                  </a:moveTo>
                  <a:cubicBezTo>
                    <a:pt x="30" y="0"/>
                    <a:pt x="8" y="16"/>
                    <a:pt x="8" y="43"/>
                  </a:cubicBezTo>
                  <a:cubicBezTo>
                    <a:pt x="0" y="67"/>
                    <a:pt x="16" y="92"/>
                    <a:pt x="41" y="100"/>
                  </a:cubicBezTo>
                  <a:cubicBezTo>
                    <a:pt x="45" y="101"/>
                    <a:pt x="49" y="102"/>
                    <a:pt x="54" y="102"/>
                  </a:cubicBezTo>
                  <a:cubicBezTo>
                    <a:pt x="76" y="102"/>
                    <a:pt x="99" y="87"/>
                    <a:pt x="105" y="67"/>
                  </a:cubicBezTo>
                  <a:cubicBezTo>
                    <a:pt x="105" y="35"/>
                    <a:pt x="89" y="10"/>
                    <a:pt x="65" y="2"/>
                  </a:cubicBezTo>
                  <a:cubicBezTo>
                    <a:pt x="61" y="1"/>
                    <a:pt x="56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5"/>
            <p:cNvSpPr/>
            <p:nvPr/>
          </p:nvSpPr>
          <p:spPr>
            <a:xfrm>
              <a:off x="5230875" y="307912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65" y="1"/>
                  </a:moveTo>
                  <a:cubicBezTo>
                    <a:pt x="33" y="1"/>
                    <a:pt x="9" y="17"/>
                    <a:pt x="0" y="41"/>
                  </a:cubicBezTo>
                  <a:lnTo>
                    <a:pt x="98" y="66"/>
                  </a:lnTo>
                  <a:cubicBezTo>
                    <a:pt x="106" y="41"/>
                    <a:pt x="90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5"/>
            <p:cNvSpPr/>
            <p:nvPr/>
          </p:nvSpPr>
          <p:spPr>
            <a:xfrm>
              <a:off x="5223175" y="30772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4" y="1"/>
                  </a:moveTo>
                  <a:cubicBezTo>
                    <a:pt x="25" y="1"/>
                    <a:pt x="7" y="15"/>
                    <a:pt x="0" y="35"/>
                  </a:cubicBezTo>
                  <a:lnTo>
                    <a:pt x="98" y="60"/>
                  </a:lnTo>
                  <a:cubicBezTo>
                    <a:pt x="106" y="35"/>
                    <a:pt x="90" y="11"/>
                    <a:pt x="57" y="3"/>
                  </a:cubicBezTo>
                  <a:cubicBezTo>
                    <a:pt x="53" y="1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5"/>
            <p:cNvSpPr/>
            <p:nvPr/>
          </p:nvSpPr>
          <p:spPr>
            <a:xfrm>
              <a:off x="5227825" y="307427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6" y="0"/>
                  </a:moveTo>
                  <a:cubicBezTo>
                    <a:pt x="41" y="0"/>
                    <a:pt x="17" y="16"/>
                    <a:pt x="9" y="41"/>
                  </a:cubicBezTo>
                  <a:cubicBezTo>
                    <a:pt x="1" y="65"/>
                    <a:pt x="17" y="89"/>
                    <a:pt x="41" y="98"/>
                  </a:cubicBezTo>
                  <a:cubicBezTo>
                    <a:pt x="47" y="99"/>
                    <a:pt x="53" y="100"/>
                    <a:pt x="58" y="100"/>
                  </a:cubicBezTo>
                  <a:cubicBezTo>
                    <a:pt x="82" y="100"/>
                    <a:pt x="100" y="85"/>
                    <a:pt x="106" y="65"/>
                  </a:cubicBezTo>
                  <a:cubicBezTo>
                    <a:pt x="114" y="41"/>
                    <a:pt x="98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5"/>
            <p:cNvSpPr/>
            <p:nvPr/>
          </p:nvSpPr>
          <p:spPr>
            <a:xfrm>
              <a:off x="5219925" y="30724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3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59"/>
                    <a:pt x="17" y="91"/>
                    <a:pt x="49" y="100"/>
                  </a:cubicBezTo>
                  <a:cubicBezTo>
                    <a:pt x="74" y="100"/>
                    <a:pt x="98" y="83"/>
                    <a:pt x="106" y="59"/>
                  </a:cubicBezTo>
                  <a:cubicBezTo>
                    <a:pt x="114" y="35"/>
                    <a:pt x="98" y="10"/>
                    <a:pt x="65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5"/>
            <p:cNvSpPr/>
            <p:nvPr/>
          </p:nvSpPr>
          <p:spPr>
            <a:xfrm>
              <a:off x="5212025" y="30703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7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0" y="67"/>
                    <a:pt x="17" y="91"/>
                    <a:pt x="49" y="99"/>
                  </a:cubicBezTo>
                  <a:cubicBezTo>
                    <a:pt x="53" y="101"/>
                    <a:pt x="57" y="102"/>
                    <a:pt x="61" y="102"/>
                  </a:cubicBezTo>
                  <a:cubicBezTo>
                    <a:pt x="81" y="102"/>
                    <a:pt x="99" y="86"/>
                    <a:pt x="106" y="59"/>
                  </a:cubicBezTo>
                  <a:cubicBezTo>
                    <a:pt x="114" y="35"/>
                    <a:pt x="98" y="10"/>
                    <a:pt x="73" y="2"/>
                  </a:cubicBez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5"/>
            <p:cNvSpPr/>
            <p:nvPr/>
          </p:nvSpPr>
          <p:spPr>
            <a:xfrm>
              <a:off x="5215275" y="30752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2" y="1"/>
                  </a:moveTo>
                  <a:cubicBezTo>
                    <a:pt x="30" y="1"/>
                    <a:pt x="7" y="16"/>
                    <a:pt x="0" y="43"/>
                  </a:cubicBezTo>
                  <a:lnTo>
                    <a:pt x="97" y="68"/>
                  </a:lnTo>
                  <a:cubicBezTo>
                    <a:pt x="106" y="35"/>
                    <a:pt x="89" y="11"/>
                    <a:pt x="65" y="3"/>
                  </a:cubicBez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55"/>
            <p:cNvSpPr/>
            <p:nvPr/>
          </p:nvSpPr>
          <p:spPr>
            <a:xfrm>
              <a:off x="5217100" y="30684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0"/>
                  </a:moveTo>
                  <a:cubicBezTo>
                    <a:pt x="0" y="33"/>
                    <a:pt x="16" y="57"/>
                    <a:pt x="41" y="65"/>
                  </a:cubicBezTo>
                  <a:cubicBezTo>
                    <a:pt x="46" y="66"/>
                    <a:pt x="52" y="67"/>
                    <a:pt x="57" y="67"/>
                  </a:cubicBezTo>
                  <a:cubicBezTo>
                    <a:pt x="81" y="67"/>
                    <a:pt x="99" y="51"/>
                    <a:pt x="105" y="24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55"/>
            <p:cNvSpPr/>
            <p:nvPr/>
          </p:nvSpPr>
          <p:spPr>
            <a:xfrm>
              <a:off x="5225000" y="307042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0" y="0"/>
                  </a:moveTo>
                  <a:cubicBezTo>
                    <a:pt x="0" y="25"/>
                    <a:pt x="17" y="57"/>
                    <a:pt x="41" y="57"/>
                  </a:cubicBezTo>
                  <a:cubicBezTo>
                    <a:pt x="45" y="58"/>
                    <a:pt x="50" y="59"/>
                    <a:pt x="54" y="59"/>
                  </a:cubicBezTo>
                  <a:cubicBezTo>
                    <a:pt x="76" y="59"/>
                    <a:pt x="98" y="45"/>
                    <a:pt x="98" y="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5"/>
            <p:cNvSpPr/>
            <p:nvPr/>
          </p:nvSpPr>
          <p:spPr>
            <a:xfrm>
              <a:off x="5232700" y="30724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9" y="0"/>
                  </a:moveTo>
                  <a:cubicBezTo>
                    <a:pt x="0" y="25"/>
                    <a:pt x="17" y="49"/>
                    <a:pt x="41" y="57"/>
                  </a:cubicBezTo>
                  <a:cubicBezTo>
                    <a:pt x="47" y="58"/>
                    <a:pt x="52" y="59"/>
                    <a:pt x="57" y="59"/>
                  </a:cubicBezTo>
                  <a:cubicBezTo>
                    <a:pt x="81" y="59"/>
                    <a:pt x="99" y="45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5"/>
            <p:cNvSpPr/>
            <p:nvPr/>
          </p:nvSpPr>
          <p:spPr>
            <a:xfrm>
              <a:off x="5233700" y="30839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7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67"/>
                    <a:pt x="17" y="92"/>
                    <a:pt x="50" y="100"/>
                  </a:cubicBezTo>
                  <a:cubicBezTo>
                    <a:pt x="54" y="101"/>
                    <a:pt x="58" y="102"/>
                    <a:pt x="62" y="102"/>
                  </a:cubicBezTo>
                  <a:cubicBezTo>
                    <a:pt x="82" y="102"/>
                    <a:pt x="100" y="86"/>
                    <a:pt x="106" y="59"/>
                  </a:cubicBezTo>
                  <a:cubicBezTo>
                    <a:pt x="114" y="35"/>
                    <a:pt x="98" y="11"/>
                    <a:pt x="74" y="2"/>
                  </a:cubicBezTo>
                  <a:cubicBezTo>
                    <a:pt x="68" y="1"/>
                    <a:pt x="63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5"/>
            <p:cNvSpPr/>
            <p:nvPr/>
          </p:nvSpPr>
          <p:spPr>
            <a:xfrm>
              <a:off x="5229050" y="308677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5" y="1"/>
                  </a:moveTo>
                  <a:cubicBezTo>
                    <a:pt x="25" y="1"/>
                    <a:pt x="7" y="17"/>
                    <a:pt x="0" y="43"/>
                  </a:cubicBezTo>
                  <a:lnTo>
                    <a:pt x="98" y="68"/>
                  </a:lnTo>
                  <a:cubicBezTo>
                    <a:pt x="106" y="35"/>
                    <a:pt x="90" y="11"/>
                    <a:pt x="57" y="3"/>
                  </a:cubicBezTo>
                  <a:cubicBezTo>
                    <a:pt x="53" y="2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5"/>
            <p:cNvSpPr/>
            <p:nvPr/>
          </p:nvSpPr>
          <p:spPr>
            <a:xfrm>
              <a:off x="5221150" y="30849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52" y="1"/>
                  </a:moveTo>
                  <a:cubicBezTo>
                    <a:pt x="30" y="1"/>
                    <a:pt x="7" y="15"/>
                    <a:pt x="0" y="35"/>
                  </a:cubicBezTo>
                  <a:lnTo>
                    <a:pt x="98" y="60"/>
                  </a:lnTo>
                  <a:cubicBezTo>
                    <a:pt x="106" y="35"/>
                    <a:pt x="89" y="11"/>
                    <a:pt x="65" y="3"/>
                  </a:cubicBezTo>
                  <a:cubicBezTo>
                    <a:pt x="61" y="2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5"/>
            <p:cNvSpPr/>
            <p:nvPr/>
          </p:nvSpPr>
          <p:spPr>
            <a:xfrm>
              <a:off x="5226000" y="30819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6" y="0"/>
                  </a:moveTo>
                  <a:cubicBezTo>
                    <a:pt x="33" y="0"/>
                    <a:pt x="9" y="17"/>
                    <a:pt x="1" y="41"/>
                  </a:cubicBezTo>
                  <a:cubicBezTo>
                    <a:pt x="1" y="65"/>
                    <a:pt x="17" y="90"/>
                    <a:pt x="41" y="98"/>
                  </a:cubicBezTo>
                  <a:cubicBezTo>
                    <a:pt x="46" y="99"/>
                    <a:pt x="50" y="100"/>
                    <a:pt x="55" y="100"/>
                  </a:cubicBezTo>
                  <a:cubicBezTo>
                    <a:pt x="76" y="100"/>
                    <a:pt x="98" y="85"/>
                    <a:pt x="98" y="65"/>
                  </a:cubicBezTo>
                  <a:cubicBezTo>
                    <a:pt x="106" y="41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5"/>
            <p:cNvSpPr/>
            <p:nvPr/>
          </p:nvSpPr>
          <p:spPr>
            <a:xfrm>
              <a:off x="5218100" y="308010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52" y="0"/>
                  </a:moveTo>
                  <a:cubicBezTo>
                    <a:pt x="31" y="0"/>
                    <a:pt x="9" y="15"/>
                    <a:pt x="9" y="35"/>
                  </a:cubicBezTo>
                  <a:cubicBezTo>
                    <a:pt x="1" y="67"/>
                    <a:pt x="17" y="92"/>
                    <a:pt x="41" y="100"/>
                  </a:cubicBezTo>
                  <a:cubicBezTo>
                    <a:pt x="65" y="100"/>
                    <a:pt x="98" y="83"/>
                    <a:pt x="106" y="59"/>
                  </a:cubicBezTo>
                  <a:cubicBezTo>
                    <a:pt x="106" y="35"/>
                    <a:pt x="90" y="10"/>
                    <a:pt x="65" y="2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5"/>
            <p:cNvSpPr/>
            <p:nvPr/>
          </p:nvSpPr>
          <p:spPr>
            <a:xfrm>
              <a:off x="5210200" y="30780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3" y="0"/>
                  </a:moveTo>
                  <a:cubicBezTo>
                    <a:pt x="33" y="0"/>
                    <a:pt x="15" y="16"/>
                    <a:pt x="9" y="43"/>
                  </a:cubicBezTo>
                  <a:cubicBezTo>
                    <a:pt x="0" y="67"/>
                    <a:pt x="17" y="91"/>
                    <a:pt x="41" y="100"/>
                  </a:cubicBezTo>
                  <a:cubicBezTo>
                    <a:pt x="47" y="101"/>
                    <a:pt x="52" y="102"/>
                    <a:pt x="57" y="102"/>
                  </a:cubicBezTo>
                  <a:cubicBezTo>
                    <a:pt x="82" y="102"/>
                    <a:pt x="99" y="87"/>
                    <a:pt x="106" y="67"/>
                  </a:cubicBezTo>
                  <a:cubicBezTo>
                    <a:pt x="114" y="35"/>
                    <a:pt x="90" y="10"/>
                    <a:pt x="65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55"/>
            <p:cNvSpPr/>
            <p:nvPr/>
          </p:nvSpPr>
          <p:spPr>
            <a:xfrm>
              <a:off x="5213450" y="308297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57" y="1"/>
                  </a:moveTo>
                  <a:cubicBezTo>
                    <a:pt x="33" y="1"/>
                    <a:pt x="8" y="17"/>
                    <a:pt x="0" y="41"/>
                  </a:cubicBezTo>
                  <a:lnTo>
                    <a:pt x="97" y="66"/>
                  </a:lnTo>
                  <a:cubicBezTo>
                    <a:pt x="106" y="33"/>
                    <a:pt x="89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55"/>
            <p:cNvSpPr/>
            <p:nvPr/>
          </p:nvSpPr>
          <p:spPr>
            <a:xfrm>
              <a:off x="5215275" y="30761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0" y="0"/>
                  </a:moveTo>
                  <a:cubicBezTo>
                    <a:pt x="0" y="33"/>
                    <a:pt x="16" y="57"/>
                    <a:pt x="41" y="65"/>
                  </a:cubicBezTo>
                  <a:cubicBezTo>
                    <a:pt x="45" y="66"/>
                    <a:pt x="49" y="67"/>
                    <a:pt x="54" y="67"/>
                  </a:cubicBezTo>
                  <a:cubicBezTo>
                    <a:pt x="75" y="67"/>
                    <a:pt x="97" y="51"/>
                    <a:pt x="97" y="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5"/>
            <p:cNvSpPr/>
            <p:nvPr/>
          </p:nvSpPr>
          <p:spPr>
            <a:xfrm>
              <a:off x="5222975" y="30781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0"/>
                  </a:moveTo>
                  <a:cubicBezTo>
                    <a:pt x="0" y="25"/>
                    <a:pt x="16" y="57"/>
                    <a:pt x="41" y="57"/>
                  </a:cubicBezTo>
                  <a:cubicBezTo>
                    <a:pt x="47" y="58"/>
                    <a:pt x="52" y="59"/>
                    <a:pt x="57" y="59"/>
                  </a:cubicBezTo>
                  <a:cubicBezTo>
                    <a:pt x="81" y="59"/>
                    <a:pt x="99" y="45"/>
                    <a:pt x="106" y="25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55"/>
            <p:cNvSpPr/>
            <p:nvPr/>
          </p:nvSpPr>
          <p:spPr>
            <a:xfrm>
              <a:off x="5230675" y="30801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0"/>
                  </a:moveTo>
                  <a:cubicBezTo>
                    <a:pt x="0" y="25"/>
                    <a:pt x="17" y="49"/>
                    <a:pt x="49" y="57"/>
                  </a:cubicBezTo>
                  <a:cubicBezTo>
                    <a:pt x="53" y="59"/>
                    <a:pt x="58" y="59"/>
                    <a:pt x="62" y="59"/>
                  </a:cubicBezTo>
                  <a:cubicBezTo>
                    <a:pt x="81" y="59"/>
                    <a:pt x="99" y="45"/>
                    <a:pt x="106" y="25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55"/>
            <p:cNvSpPr/>
            <p:nvPr/>
          </p:nvSpPr>
          <p:spPr>
            <a:xfrm>
              <a:off x="5231875" y="309165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67"/>
                    <a:pt x="17" y="92"/>
                    <a:pt x="42" y="100"/>
                  </a:cubicBezTo>
                  <a:cubicBezTo>
                    <a:pt x="47" y="101"/>
                    <a:pt x="52" y="102"/>
                    <a:pt x="57" y="102"/>
                  </a:cubicBezTo>
                  <a:cubicBezTo>
                    <a:pt x="82" y="102"/>
                    <a:pt x="100" y="86"/>
                    <a:pt x="106" y="59"/>
                  </a:cubicBezTo>
                  <a:cubicBezTo>
                    <a:pt x="114" y="35"/>
                    <a:pt x="98" y="11"/>
                    <a:pt x="66" y="3"/>
                  </a:cubicBezTo>
                  <a:cubicBezTo>
                    <a:pt x="62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55"/>
            <p:cNvSpPr/>
            <p:nvPr/>
          </p:nvSpPr>
          <p:spPr>
            <a:xfrm>
              <a:off x="5227225" y="3094550"/>
              <a:ext cx="2450" cy="1625"/>
            </a:xfrm>
            <a:custGeom>
              <a:avLst/>
              <a:gdLst/>
              <a:ahLst/>
              <a:cxnLst/>
              <a:rect l="l" t="t" r="r" b="b"/>
              <a:pathLst>
                <a:path w="98" h="65" extrusionOk="0">
                  <a:moveTo>
                    <a:pt x="57" y="0"/>
                  </a:moveTo>
                  <a:cubicBezTo>
                    <a:pt x="33" y="0"/>
                    <a:pt x="0" y="16"/>
                    <a:pt x="0" y="41"/>
                  </a:cubicBezTo>
                  <a:lnTo>
                    <a:pt x="98" y="65"/>
                  </a:lnTo>
                  <a:cubicBezTo>
                    <a:pt x="98" y="32"/>
                    <a:pt x="82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55"/>
            <p:cNvSpPr/>
            <p:nvPr/>
          </p:nvSpPr>
          <p:spPr>
            <a:xfrm>
              <a:off x="5219325" y="30926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4" y="1"/>
                  </a:moveTo>
                  <a:cubicBezTo>
                    <a:pt x="25" y="1"/>
                    <a:pt x="7" y="15"/>
                    <a:pt x="0" y="35"/>
                  </a:cubicBezTo>
                  <a:lnTo>
                    <a:pt x="98" y="60"/>
                  </a:lnTo>
                  <a:cubicBezTo>
                    <a:pt x="106" y="35"/>
                    <a:pt x="89" y="11"/>
                    <a:pt x="57" y="3"/>
                  </a:cubicBezTo>
                  <a:cubicBezTo>
                    <a:pt x="53" y="2"/>
                    <a:pt x="4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55"/>
            <p:cNvSpPr/>
            <p:nvPr/>
          </p:nvSpPr>
          <p:spPr>
            <a:xfrm>
              <a:off x="5223975" y="3089825"/>
              <a:ext cx="2875" cy="2350"/>
            </a:xfrm>
            <a:custGeom>
              <a:avLst/>
              <a:gdLst/>
              <a:ahLst/>
              <a:cxnLst/>
              <a:rect l="l" t="t" r="r" b="b"/>
              <a:pathLst>
                <a:path w="115" h="94" extrusionOk="0">
                  <a:moveTo>
                    <a:pt x="53" y="0"/>
                  </a:moveTo>
                  <a:cubicBezTo>
                    <a:pt x="33" y="0"/>
                    <a:pt x="16" y="15"/>
                    <a:pt x="9" y="35"/>
                  </a:cubicBezTo>
                  <a:cubicBezTo>
                    <a:pt x="1" y="59"/>
                    <a:pt x="17" y="92"/>
                    <a:pt x="49" y="92"/>
                  </a:cubicBezTo>
                  <a:cubicBezTo>
                    <a:pt x="54" y="93"/>
                    <a:pt x="58" y="94"/>
                    <a:pt x="62" y="94"/>
                  </a:cubicBezTo>
                  <a:cubicBezTo>
                    <a:pt x="82" y="94"/>
                    <a:pt x="99" y="79"/>
                    <a:pt x="106" y="59"/>
                  </a:cubicBezTo>
                  <a:cubicBezTo>
                    <a:pt x="114" y="35"/>
                    <a:pt x="98" y="3"/>
                    <a:pt x="66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55"/>
            <p:cNvSpPr/>
            <p:nvPr/>
          </p:nvSpPr>
          <p:spPr>
            <a:xfrm>
              <a:off x="5216075" y="30878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7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67"/>
                    <a:pt x="17" y="92"/>
                    <a:pt x="49" y="100"/>
                  </a:cubicBezTo>
                  <a:cubicBezTo>
                    <a:pt x="53" y="101"/>
                    <a:pt x="58" y="102"/>
                    <a:pt x="62" y="102"/>
                  </a:cubicBezTo>
                  <a:cubicBezTo>
                    <a:pt x="81" y="102"/>
                    <a:pt x="99" y="86"/>
                    <a:pt x="106" y="59"/>
                  </a:cubicBezTo>
                  <a:cubicBezTo>
                    <a:pt x="114" y="35"/>
                    <a:pt x="98" y="11"/>
                    <a:pt x="74" y="2"/>
                  </a:cubicBez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55"/>
            <p:cNvSpPr/>
            <p:nvPr/>
          </p:nvSpPr>
          <p:spPr>
            <a:xfrm>
              <a:off x="5208175" y="3085975"/>
              <a:ext cx="2850" cy="2350"/>
            </a:xfrm>
            <a:custGeom>
              <a:avLst/>
              <a:gdLst/>
              <a:ahLst/>
              <a:cxnLst/>
              <a:rect l="l" t="t" r="r" b="b"/>
              <a:pathLst>
                <a:path w="114" h="94" extrusionOk="0">
                  <a:moveTo>
                    <a:pt x="57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59"/>
                    <a:pt x="25" y="92"/>
                    <a:pt x="49" y="92"/>
                  </a:cubicBezTo>
                  <a:cubicBezTo>
                    <a:pt x="53" y="93"/>
                    <a:pt x="58" y="94"/>
                    <a:pt x="62" y="94"/>
                  </a:cubicBezTo>
                  <a:cubicBezTo>
                    <a:pt x="81" y="94"/>
                    <a:pt x="99" y="79"/>
                    <a:pt x="106" y="59"/>
                  </a:cubicBezTo>
                  <a:cubicBezTo>
                    <a:pt x="114" y="35"/>
                    <a:pt x="98" y="2"/>
                    <a:pt x="73" y="2"/>
                  </a:cubicBezTo>
                  <a:cubicBezTo>
                    <a:pt x="68" y="1"/>
                    <a:pt x="6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55"/>
            <p:cNvSpPr/>
            <p:nvPr/>
          </p:nvSpPr>
          <p:spPr>
            <a:xfrm>
              <a:off x="5211625" y="309082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43" y="1"/>
                  </a:moveTo>
                  <a:cubicBezTo>
                    <a:pt x="22" y="1"/>
                    <a:pt x="0" y="15"/>
                    <a:pt x="0" y="36"/>
                  </a:cubicBezTo>
                  <a:lnTo>
                    <a:pt x="97" y="60"/>
                  </a:lnTo>
                  <a:cubicBezTo>
                    <a:pt x="97" y="36"/>
                    <a:pt x="81" y="3"/>
                    <a:pt x="57" y="3"/>
                  </a:cubicBezTo>
                  <a:cubicBezTo>
                    <a:pt x="53" y="2"/>
                    <a:pt x="48" y="1"/>
                    <a:pt x="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55"/>
            <p:cNvSpPr/>
            <p:nvPr/>
          </p:nvSpPr>
          <p:spPr>
            <a:xfrm>
              <a:off x="5213250" y="30840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16" y="49"/>
                    <a:pt x="49" y="57"/>
                  </a:cubicBezTo>
                  <a:cubicBezTo>
                    <a:pt x="53" y="59"/>
                    <a:pt x="57" y="59"/>
                    <a:pt x="62" y="59"/>
                  </a:cubicBezTo>
                  <a:cubicBezTo>
                    <a:pt x="81" y="59"/>
                    <a:pt x="99" y="45"/>
                    <a:pt x="105" y="25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55"/>
            <p:cNvSpPr/>
            <p:nvPr/>
          </p:nvSpPr>
          <p:spPr>
            <a:xfrm>
              <a:off x="5221150" y="3085825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0" y="0"/>
                  </a:moveTo>
                  <a:cubicBezTo>
                    <a:pt x="0" y="25"/>
                    <a:pt x="16" y="57"/>
                    <a:pt x="41" y="65"/>
                  </a:cubicBezTo>
                  <a:cubicBezTo>
                    <a:pt x="65" y="65"/>
                    <a:pt x="98" y="49"/>
                    <a:pt x="98" y="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55"/>
            <p:cNvSpPr/>
            <p:nvPr/>
          </p:nvSpPr>
          <p:spPr>
            <a:xfrm>
              <a:off x="5228850" y="30878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17" y="49"/>
                    <a:pt x="41" y="57"/>
                  </a:cubicBezTo>
                  <a:cubicBezTo>
                    <a:pt x="47" y="59"/>
                    <a:pt x="52" y="59"/>
                    <a:pt x="57" y="59"/>
                  </a:cubicBezTo>
                  <a:cubicBezTo>
                    <a:pt x="81" y="59"/>
                    <a:pt x="99" y="45"/>
                    <a:pt x="106" y="25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55"/>
            <p:cNvSpPr/>
            <p:nvPr/>
          </p:nvSpPr>
          <p:spPr>
            <a:xfrm>
              <a:off x="5230050" y="3099350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1"/>
                  </a:moveTo>
                  <a:cubicBezTo>
                    <a:pt x="31" y="1"/>
                    <a:pt x="9" y="16"/>
                    <a:pt x="9" y="43"/>
                  </a:cubicBezTo>
                  <a:cubicBezTo>
                    <a:pt x="1" y="67"/>
                    <a:pt x="17" y="92"/>
                    <a:pt x="42" y="100"/>
                  </a:cubicBezTo>
                  <a:cubicBezTo>
                    <a:pt x="46" y="101"/>
                    <a:pt x="50" y="102"/>
                    <a:pt x="55" y="102"/>
                  </a:cubicBezTo>
                  <a:cubicBezTo>
                    <a:pt x="76" y="102"/>
                    <a:pt x="100" y="86"/>
                    <a:pt x="106" y="59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2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55"/>
            <p:cNvSpPr/>
            <p:nvPr/>
          </p:nvSpPr>
          <p:spPr>
            <a:xfrm>
              <a:off x="5225200" y="3102250"/>
              <a:ext cx="2650" cy="1625"/>
            </a:xfrm>
            <a:custGeom>
              <a:avLst/>
              <a:gdLst/>
              <a:ahLst/>
              <a:cxnLst/>
              <a:rect l="l" t="t" r="r" b="b"/>
              <a:pathLst>
                <a:path w="106" h="65" extrusionOk="0">
                  <a:moveTo>
                    <a:pt x="65" y="0"/>
                  </a:moveTo>
                  <a:cubicBezTo>
                    <a:pt x="33" y="0"/>
                    <a:pt x="9" y="16"/>
                    <a:pt x="0" y="41"/>
                  </a:cubicBezTo>
                  <a:lnTo>
                    <a:pt x="98" y="65"/>
                  </a:lnTo>
                  <a:cubicBezTo>
                    <a:pt x="106" y="41"/>
                    <a:pt x="90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55"/>
            <p:cNvSpPr/>
            <p:nvPr/>
          </p:nvSpPr>
          <p:spPr>
            <a:xfrm>
              <a:off x="5217500" y="3100375"/>
              <a:ext cx="2650" cy="1675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45" y="0"/>
                  </a:moveTo>
                  <a:cubicBezTo>
                    <a:pt x="25" y="0"/>
                    <a:pt x="7" y="16"/>
                    <a:pt x="0" y="43"/>
                  </a:cubicBezTo>
                  <a:lnTo>
                    <a:pt x="98" y="67"/>
                  </a:lnTo>
                  <a:cubicBezTo>
                    <a:pt x="106" y="35"/>
                    <a:pt x="89" y="10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5"/>
            <p:cNvSpPr/>
            <p:nvPr/>
          </p:nvSpPr>
          <p:spPr>
            <a:xfrm>
              <a:off x="5222150" y="3097525"/>
              <a:ext cx="2675" cy="2350"/>
            </a:xfrm>
            <a:custGeom>
              <a:avLst/>
              <a:gdLst/>
              <a:ahLst/>
              <a:cxnLst/>
              <a:rect l="l" t="t" r="r" b="b"/>
              <a:pathLst>
                <a:path w="107" h="94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1" y="59"/>
                    <a:pt x="17" y="92"/>
                    <a:pt x="41" y="92"/>
                  </a:cubicBezTo>
                  <a:cubicBezTo>
                    <a:pt x="47" y="93"/>
                    <a:pt x="53" y="94"/>
                    <a:pt x="58" y="94"/>
                  </a:cubicBezTo>
                  <a:cubicBezTo>
                    <a:pt x="82" y="94"/>
                    <a:pt x="100" y="79"/>
                    <a:pt x="106" y="59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5"/>
            <p:cNvSpPr/>
            <p:nvPr/>
          </p:nvSpPr>
          <p:spPr>
            <a:xfrm>
              <a:off x="5214250" y="309555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5" y="1"/>
                  </a:moveTo>
                  <a:cubicBezTo>
                    <a:pt x="41" y="1"/>
                    <a:pt x="17" y="17"/>
                    <a:pt x="9" y="41"/>
                  </a:cubicBezTo>
                  <a:cubicBezTo>
                    <a:pt x="1" y="65"/>
                    <a:pt x="17" y="90"/>
                    <a:pt x="41" y="98"/>
                  </a:cubicBezTo>
                  <a:cubicBezTo>
                    <a:pt x="47" y="99"/>
                    <a:pt x="52" y="100"/>
                    <a:pt x="58" y="100"/>
                  </a:cubicBezTo>
                  <a:cubicBezTo>
                    <a:pt x="82" y="100"/>
                    <a:pt x="99" y="85"/>
                    <a:pt x="106" y="65"/>
                  </a:cubicBezTo>
                  <a:cubicBezTo>
                    <a:pt x="114" y="33"/>
                    <a:pt x="98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5"/>
            <p:cNvSpPr/>
            <p:nvPr/>
          </p:nvSpPr>
          <p:spPr>
            <a:xfrm>
              <a:off x="5206350" y="3093675"/>
              <a:ext cx="2850" cy="2550"/>
            </a:xfrm>
            <a:custGeom>
              <a:avLst/>
              <a:gdLst/>
              <a:ahLst/>
              <a:cxnLst/>
              <a:rect l="l" t="t" r="r" b="b"/>
              <a:pathLst>
                <a:path w="114" h="102" extrusionOk="0">
                  <a:moveTo>
                    <a:pt x="52" y="0"/>
                  </a:moveTo>
                  <a:cubicBezTo>
                    <a:pt x="33" y="0"/>
                    <a:pt x="15" y="15"/>
                    <a:pt x="8" y="35"/>
                  </a:cubicBezTo>
                  <a:cubicBezTo>
                    <a:pt x="0" y="67"/>
                    <a:pt x="17" y="92"/>
                    <a:pt x="49" y="100"/>
                  </a:cubicBezTo>
                  <a:cubicBezTo>
                    <a:pt x="53" y="101"/>
                    <a:pt x="57" y="102"/>
                    <a:pt x="61" y="102"/>
                  </a:cubicBezTo>
                  <a:cubicBezTo>
                    <a:pt x="81" y="102"/>
                    <a:pt x="99" y="86"/>
                    <a:pt x="106" y="59"/>
                  </a:cubicBezTo>
                  <a:cubicBezTo>
                    <a:pt x="114" y="35"/>
                    <a:pt x="98" y="11"/>
                    <a:pt x="65" y="3"/>
                  </a:cubicBezTo>
                  <a:cubicBezTo>
                    <a:pt x="61" y="1"/>
                    <a:pt x="57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5"/>
            <p:cNvSpPr/>
            <p:nvPr/>
          </p:nvSpPr>
          <p:spPr>
            <a:xfrm>
              <a:off x="5209600" y="30985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49" y="0"/>
                  </a:moveTo>
                  <a:cubicBezTo>
                    <a:pt x="24" y="0"/>
                    <a:pt x="7" y="15"/>
                    <a:pt x="0" y="35"/>
                  </a:cubicBezTo>
                  <a:lnTo>
                    <a:pt x="97" y="59"/>
                  </a:lnTo>
                  <a:cubicBezTo>
                    <a:pt x="106" y="35"/>
                    <a:pt x="89" y="10"/>
                    <a:pt x="65" y="2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5"/>
            <p:cNvSpPr/>
            <p:nvPr/>
          </p:nvSpPr>
          <p:spPr>
            <a:xfrm>
              <a:off x="5211425" y="30917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cubicBezTo>
                    <a:pt x="0" y="25"/>
                    <a:pt x="16" y="57"/>
                    <a:pt x="41" y="57"/>
                  </a:cubicBezTo>
                  <a:cubicBezTo>
                    <a:pt x="45" y="59"/>
                    <a:pt x="49" y="59"/>
                    <a:pt x="54" y="59"/>
                  </a:cubicBezTo>
                  <a:cubicBezTo>
                    <a:pt x="76" y="59"/>
                    <a:pt x="99" y="45"/>
                    <a:pt x="105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5"/>
            <p:cNvSpPr/>
            <p:nvPr/>
          </p:nvSpPr>
          <p:spPr>
            <a:xfrm>
              <a:off x="5219125" y="3093525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33"/>
                    <a:pt x="16" y="57"/>
                    <a:pt x="49" y="65"/>
                  </a:cubicBezTo>
                  <a:cubicBezTo>
                    <a:pt x="53" y="67"/>
                    <a:pt x="57" y="67"/>
                    <a:pt x="61" y="67"/>
                  </a:cubicBezTo>
                  <a:cubicBezTo>
                    <a:pt x="81" y="67"/>
                    <a:pt x="99" y="52"/>
                    <a:pt x="106" y="25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5"/>
            <p:cNvSpPr/>
            <p:nvPr/>
          </p:nvSpPr>
          <p:spPr>
            <a:xfrm>
              <a:off x="5227025" y="30955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cubicBezTo>
                    <a:pt x="0" y="25"/>
                    <a:pt x="17" y="49"/>
                    <a:pt x="41" y="57"/>
                  </a:cubicBezTo>
                  <a:cubicBezTo>
                    <a:pt x="45" y="59"/>
                    <a:pt x="50" y="59"/>
                    <a:pt x="54" y="59"/>
                  </a:cubicBezTo>
                  <a:cubicBezTo>
                    <a:pt x="76" y="59"/>
                    <a:pt x="99" y="45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5"/>
            <p:cNvSpPr/>
            <p:nvPr/>
          </p:nvSpPr>
          <p:spPr>
            <a:xfrm>
              <a:off x="5228250" y="3107050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49" y="1"/>
                  </a:moveTo>
                  <a:cubicBezTo>
                    <a:pt x="25" y="1"/>
                    <a:pt x="7" y="16"/>
                    <a:pt x="0" y="43"/>
                  </a:cubicBezTo>
                  <a:cubicBezTo>
                    <a:pt x="0" y="68"/>
                    <a:pt x="16" y="92"/>
                    <a:pt x="41" y="100"/>
                  </a:cubicBezTo>
                  <a:cubicBezTo>
                    <a:pt x="45" y="101"/>
                    <a:pt x="49" y="102"/>
                    <a:pt x="54" y="102"/>
                  </a:cubicBezTo>
                  <a:cubicBezTo>
                    <a:pt x="75" y="102"/>
                    <a:pt x="97" y="86"/>
                    <a:pt x="97" y="59"/>
                  </a:cubicBezTo>
                  <a:cubicBezTo>
                    <a:pt x="105" y="35"/>
                    <a:pt x="89" y="11"/>
                    <a:pt x="65" y="3"/>
                  </a:cubicBezTo>
                  <a:cubicBezTo>
                    <a:pt x="59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5"/>
            <p:cNvSpPr/>
            <p:nvPr/>
          </p:nvSpPr>
          <p:spPr>
            <a:xfrm>
              <a:off x="5223375" y="31101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9" y="0"/>
                  </a:moveTo>
                  <a:cubicBezTo>
                    <a:pt x="25" y="0"/>
                    <a:pt x="7" y="15"/>
                    <a:pt x="0" y="35"/>
                  </a:cubicBezTo>
                  <a:lnTo>
                    <a:pt x="98" y="59"/>
                  </a:lnTo>
                  <a:cubicBezTo>
                    <a:pt x="106" y="35"/>
                    <a:pt x="90" y="2"/>
                    <a:pt x="65" y="2"/>
                  </a:cubicBezTo>
                  <a:cubicBezTo>
                    <a:pt x="60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5"/>
            <p:cNvSpPr/>
            <p:nvPr/>
          </p:nvSpPr>
          <p:spPr>
            <a:xfrm>
              <a:off x="5215675" y="3108125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57" y="0"/>
                  </a:moveTo>
                  <a:cubicBezTo>
                    <a:pt x="33" y="0"/>
                    <a:pt x="0" y="16"/>
                    <a:pt x="0" y="41"/>
                  </a:cubicBezTo>
                  <a:lnTo>
                    <a:pt x="98" y="65"/>
                  </a:lnTo>
                  <a:cubicBezTo>
                    <a:pt x="98" y="41"/>
                    <a:pt x="81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5"/>
            <p:cNvSpPr/>
            <p:nvPr/>
          </p:nvSpPr>
          <p:spPr>
            <a:xfrm>
              <a:off x="5220325" y="3105225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66" y="100"/>
                    <a:pt x="98" y="84"/>
                    <a:pt x="106" y="59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55"/>
            <p:cNvSpPr/>
            <p:nvPr/>
          </p:nvSpPr>
          <p:spPr>
            <a:xfrm>
              <a:off x="5212425" y="3103400"/>
              <a:ext cx="2675" cy="2375"/>
            </a:xfrm>
            <a:custGeom>
              <a:avLst/>
              <a:gdLst/>
              <a:ahLst/>
              <a:cxnLst/>
              <a:rect l="l" t="t" r="r" b="b"/>
              <a:pathLst>
                <a:path w="107" h="95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1" y="60"/>
                    <a:pt x="17" y="92"/>
                    <a:pt x="41" y="92"/>
                  </a:cubicBezTo>
                  <a:cubicBezTo>
                    <a:pt x="47" y="93"/>
                    <a:pt x="52" y="94"/>
                    <a:pt x="58" y="94"/>
                  </a:cubicBezTo>
                  <a:cubicBezTo>
                    <a:pt x="82" y="94"/>
                    <a:pt x="99" y="80"/>
                    <a:pt x="106" y="60"/>
                  </a:cubicBezTo>
                  <a:cubicBezTo>
                    <a:pt x="106" y="35"/>
                    <a:pt x="90" y="3"/>
                    <a:pt x="65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55"/>
            <p:cNvSpPr/>
            <p:nvPr/>
          </p:nvSpPr>
          <p:spPr>
            <a:xfrm>
              <a:off x="5204525" y="31014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65" y="1"/>
                  </a:moveTo>
                  <a:cubicBezTo>
                    <a:pt x="41" y="1"/>
                    <a:pt x="17" y="17"/>
                    <a:pt x="9" y="41"/>
                  </a:cubicBezTo>
                  <a:cubicBezTo>
                    <a:pt x="0" y="66"/>
                    <a:pt x="17" y="90"/>
                    <a:pt x="41" y="98"/>
                  </a:cubicBezTo>
                  <a:cubicBezTo>
                    <a:pt x="47" y="99"/>
                    <a:pt x="52" y="100"/>
                    <a:pt x="57" y="100"/>
                  </a:cubicBezTo>
                  <a:cubicBezTo>
                    <a:pt x="81" y="100"/>
                    <a:pt x="99" y="86"/>
                    <a:pt x="106" y="66"/>
                  </a:cubicBezTo>
                  <a:cubicBezTo>
                    <a:pt x="114" y="33"/>
                    <a:pt x="90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55"/>
            <p:cNvSpPr/>
            <p:nvPr/>
          </p:nvSpPr>
          <p:spPr>
            <a:xfrm>
              <a:off x="5207775" y="310630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65" y="0"/>
                  </a:moveTo>
                  <a:cubicBezTo>
                    <a:pt x="33" y="0"/>
                    <a:pt x="8" y="16"/>
                    <a:pt x="0" y="41"/>
                  </a:cubicBezTo>
                  <a:lnTo>
                    <a:pt x="97" y="65"/>
                  </a:lnTo>
                  <a:cubicBezTo>
                    <a:pt x="106" y="33"/>
                    <a:pt x="89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55"/>
            <p:cNvSpPr/>
            <p:nvPr/>
          </p:nvSpPr>
          <p:spPr>
            <a:xfrm>
              <a:off x="5209600" y="3099400"/>
              <a:ext cx="2450" cy="1700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0" y="1"/>
                  </a:moveTo>
                  <a:cubicBezTo>
                    <a:pt x="0" y="33"/>
                    <a:pt x="16" y="57"/>
                    <a:pt x="41" y="65"/>
                  </a:cubicBezTo>
                  <a:cubicBezTo>
                    <a:pt x="45" y="67"/>
                    <a:pt x="49" y="68"/>
                    <a:pt x="54" y="68"/>
                  </a:cubicBezTo>
                  <a:cubicBezTo>
                    <a:pt x="75" y="68"/>
                    <a:pt x="97" y="52"/>
                    <a:pt x="97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55"/>
            <p:cNvSpPr/>
            <p:nvPr/>
          </p:nvSpPr>
          <p:spPr>
            <a:xfrm>
              <a:off x="5217300" y="31014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cubicBezTo>
                    <a:pt x="0" y="25"/>
                    <a:pt x="16" y="49"/>
                    <a:pt x="41" y="57"/>
                  </a:cubicBezTo>
                  <a:cubicBezTo>
                    <a:pt x="46" y="59"/>
                    <a:pt x="52" y="60"/>
                    <a:pt x="57" y="60"/>
                  </a:cubicBezTo>
                  <a:cubicBezTo>
                    <a:pt x="81" y="60"/>
                    <a:pt x="99" y="45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55"/>
            <p:cNvSpPr/>
            <p:nvPr/>
          </p:nvSpPr>
          <p:spPr>
            <a:xfrm>
              <a:off x="5225200" y="31032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0" y="1"/>
                  </a:moveTo>
                  <a:cubicBezTo>
                    <a:pt x="0" y="25"/>
                    <a:pt x="17" y="49"/>
                    <a:pt x="41" y="57"/>
                  </a:cubicBezTo>
                  <a:cubicBezTo>
                    <a:pt x="45" y="59"/>
                    <a:pt x="50" y="60"/>
                    <a:pt x="54" y="60"/>
                  </a:cubicBezTo>
                  <a:cubicBezTo>
                    <a:pt x="76" y="60"/>
                    <a:pt x="98" y="45"/>
                    <a:pt x="98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55"/>
            <p:cNvSpPr/>
            <p:nvPr/>
          </p:nvSpPr>
          <p:spPr>
            <a:xfrm>
              <a:off x="5226425" y="3114750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49" y="1"/>
                  </a:moveTo>
                  <a:cubicBezTo>
                    <a:pt x="25" y="1"/>
                    <a:pt x="7" y="16"/>
                    <a:pt x="0" y="43"/>
                  </a:cubicBezTo>
                  <a:cubicBezTo>
                    <a:pt x="0" y="68"/>
                    <a:pt x="16" y="92"/>
                    <a:pt x="41" y="100"/>
                  </a:cubicBezTo>
                  <a:cubicBezTo>
                    <a:pt x="45" y="102"/>
                    <a:pt x="49" y="102"/>
                    <a:pt x="54" y="102"/>
                  </a:cubicBezTo>
                  <a:cubicBezTo>
                    <a:pt x="75" y="102"/>
                    <a:pt x="97" y="88"/>
                    <a:pt x="97" y="68"/>
                  </a:cubicBezTo>
                  <a:cubicBezTo>
                    <a:pt x="105" y="35"/>
                    <a:pt x="89" y="11"/>
                    <a:pt x="65" y="3"/>
                  </a:cubicBezTo>
                  <a:cubicBezTo>
                    <a:pt x="59" y="1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55"/>
            <p:cNvSpPr/>
            <p:nvPr/>
          </p:nvSpPr>
          <p:spPr>
            <a:xfrm>
              <a:off x="5221550" y="31178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9" y="0"/>
                  </a:moveTo>
                  <a:cubicBezTo>
                    <a:pt x="25" y="0"/>
                    <a:pt x="7" y="15"/>
                    <a:pt x="0" y="35"/>
                  </a:cubicBezTo>
                  <a:lnTo>
                    <a:pt x="98" y="59"/>
                  </a:lnTo>
                  <a:cubicBezTo>
                    <a:pt x="106" y="35"/>
                    <a:pt x="90" y="11"/>
                    <a:pt x="65" y="2"/>
                  </a:cubicBezTo>
                  <a:cubicBezTo>
                    <a:pt x="60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55"/>
            <p:cNvSpPr/>
            <p:nvPr/>
          </p:nvSpPr>
          <p:spPr>
            <a:xfrm>
              <a:off x="5213850" y="31159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44" y="0"/>
                  </a:moveTo>
                  <a:cubicBezTo>
                    <a:pt x="22" y="0"/>
                    <a:pt x="0" y="15"/>
                    <a:pt x="0" y="35"/>
                  </a:cubicBezTo>
                  <a:lnTo>
                    <a:pt x="98" y="59"/>
                  </a:lnTo>
                  <a:cubicBezTo>
                    <a:pt x="98" y="35"/>
                    <a:pt x="81" y="11"/>
                    <a:pt x="57" y="2"/>
                  </a:cubicBezTo>
                  <a:cubicBezTo>
                    <a:pt x="53" y="1"/>
                    <a:pt x="48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55"/>
            <p:cNvSpPr/>
            <p:nvPr/>
          </p:nvSpPr>
          <p:spPr>
            <a:xfrm>
              <a:off x="5218500" y="3112925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3" y="1"/>
                  </a:moveTo>
                  <a:cubicBezTo>
                    <a:pt x="31" y="1"/>
                    <a:pt x="8" y="16"/>
                    <a:pt x="1" y="43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6" y="102"/>
                    <a:pt x="50" y="102"/>
                    <a:pt x="54" y="102"/>
                  </a:cubicBezTo>
                  <a:cubicBezTo>
                    <a:pt x="76" y="102"/>
                    <a:pt x="98" y="86"/>
                    <a:pt x="98" y="60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2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55"/>
            <p:cNvSpPr/>
            <p:nvPr/>
          </p:nvSpPr>
          <p:spPr>
            <a:xfrm>
              <a:off x="5210600" y="3111100"/>
              <a:ext cx="2675" cy="2575"/>
            </a:xfrm>
            <a:custGeom>
              <a:avLst/>
              <a:gdLst/>
              <a:ahLst/>
              <a:cxnLst/>
              <a:rect l="l" t="t" r="r" b="b"/>
              <a:pathLst>
                <a:path w="107" h="103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1" y="68"/>
                    <a:pt x="17" y="92"/>
                    <a:pt x="41" y="100"/>
                  </a:cubicBezTo>
                  <a:cubicBezTo>
                    <a:pt x="45" y="102"/>
                    <a:pt x="50" y="102"/>
                    <a:pt x="54" y="102"/>
                  </a:cubicBezTo>
                  <a:cubicBezTo>
                    <a:pt x="76" y="102"/>
                    <a:pt x="99" y="86"/>
                    <a:pt x="106" y="60"/>
                  </a:cubicBezTo>
                  <a:cubicBezTo>
                    <a:pt x="106" y="35"/>
                    <a:pt x="90" y="11"/>
                    <a:pt x="66" y="3"/>
                  </a:cubicBezTo>
                  <a:cubicBezTo>
                    <a:pt x="61" y="1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55"/>
            <p:cNvSpPr/>
            <p:nvPr/>
          </p:nvSpPr>
          <p:spPr>
            <a:xfrm>
              <a:off x="5202700" y="3109275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52" y="1"/>
                  </a:moveTo>
                  <a:cubicBezTo>
                    <a:pt x="31" y="1"/>
                    <a:pt x="9" y="15"/>
                    <a:pt x="9" y="35"/>
                  </a:cubicBezTo>
                  <a:cubicBezTo>
                    <a:pt x="0" y="68"/>
                    <a:pt x="17" y="92"/>
                    <a:pt x="41" y="100"/>
                  </a:cubicBezTo>
                  <a:cubicBezTo>
                    <a:pt x="73" y="100"/>
                    <a:pt x="98" y="84"/>
                    <a:pt x="106" y="60"/>
                  </a:cubicBezTo>
                  <a:cubicBezTo>
                    <a:pt x="106" y="35"/>
                    <a:pt x="90" y="11"/>
                    <a:pt x="65" y="3"/>
                  </a:cubicBezTo>
                  <a:cubicBezTo>
                    <a:pt x="61" y="1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55"/>
            <p:cNvSpPr/>
            <p:nvPr/>
          </p:nvSpPr>
          <p:spPr>
            <a:xfrm>
              <a:off x="5205950" y="31141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9" y="0"/>
                  </a:moveTo>
                  <a:cubicBezTo>
                    <a:pt x="24" y="0"/>
                    <a:pt x="7" y="15"/>
                    <a:pt x="0" y="35"/>
                  </a:cubicBezTo>
                  <a:lnTo>
                    <a:pt x="97" y="59"/>
                  </a:lnTo>
                  <a:cubicBezTo>
                    <a:pt x="106" y="35"/>
                    <a:pt x="89" y="2"/>
                    <a:pt x="65" y="2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55"/>
            <p:cNvSpPr/>
            <p:nvPr/>
          </p:nvSpPr>
          <p:spPr>
            <a:xfrm>
              <a:off x="5207575" y="31073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6" y="49"/>
                    <a:pt x="49" y="58"/>
                  </a:cubicBezTo>
                  <a:cubicBezTo>
                    <a:pt x="53" y="59"/>
                    <a:pt x="57" y="60"/>
                    <a:pt x="62" y="60"/>
                  </a:cubicBezTo>
                  <a:cubicBezTo>
                    <a:pt x="81" y="60"/>
                    <a:pt x="99" y="45"/>
                    <a:pt x="105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55"/>
            <p:cNvSpPr/>
            <p:nvPr/>
          </p:nvSpPr>
          <p:spPr>
            <a:xfrm>
              <a:off x="5215475" y="31091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16" y="49"/>
                    <a:pt x="41" y="58"/>
                  </a:cubicBezTo>
                  <a:cubicBezTo>
                    <a:pt x="47" y="59"/>
                    <a:pt x="52" y="60"/>
                    <a:pt x="57" y="60"/>
                  </a:cubicBezTo>
                  <a:cubicBezTo>
                    <a:pt x="81" y="60"/>
                    <a:pt x="99" y="45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55"/>
            <p:cNvSpPr/>
            <p:nvPr/>
          </p:nvSpPr>
          <p:spPr>
            <a:xfrm>
              <a:off x="5223175" y="311095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25"/>
                    <a:pt x="25" y="57"/>
                    <a:pt x="49" y="57"/>
                  </a:cubicBezTo>
                  <a:cubicBezTo>
                    <a:pt x="53" y="59"/>
                    <a:pt x="58" y="60"/>
                    <a:pt x="62" y="60"/>
                  </a:cubicBezTo>
                  <a:cubicBezTo>
                    <a:pt x="81" y="60"/>
                    <a:pt x="99" y="45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55"/>
            <p:cNvSpPr/>
            <p:nvPr/>
          </p:nvSpPr>
          <p:spPr>
            <a:xfrm>
              <a:off x="5224600" y="3122500"/>
              <a:ext cx="2650" cy="2525"/>
            </a:xfrm>
            <a:custGeom>
              <a:avLst/>
              <a:gdLst/>
              <a:ahLst/>
              <a:cxnLst/>
              <a:rect l="l" t="t" r="r" b="b"/>
              <a:pathLst>
                <a:path w="106" h="101" extrusionOk="0">
                  <a:moveTo>
                    <a:pt x="65" y="1"/>
                  </a:moveTo>
                  <a:cubicBezTo>
                    <a:pt x="41" y="1"/>
                    <a:pt x="8" y="17"/>
                    <a:pt x="0" y="41"/>
                  </a:cubicBezTo>
                  <a:cubicBezTo>
                    <a:pt x="0" y="66"/>
                    <a:pt x="16" y="90"/>
                    <a:pt x="41" y="98"/>
                  </a:cubicBezTo>
                  <a:cubicBezTo>
                    <a:pt x="45" y="100"/>
                    <a:pt x="49" y="100"/>
                    <a:pt x="54" y="100"/>
                  </a:cubicBezTo>
                  <a:cubicBezTo>
                    <a:pt x="75" y="100"/>
                    <a:pt x="97" y="86"/>
                    <a:pt x="97" y="66"/>
                  </a:cubicBezTo>
                  <a:cubicBezTo>
                    <a:pt x="105" y="33"/>
                    <a:pt x="89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55"/>
            <p:cNvSpPr/>
            <p:nvPr/>
          </p:nvSpPr>
          <p:spPr>
            <a:xfrm>
              <a:off x="5219725" y="3125500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9" y="0"/>
                  </a:moveTo>
                  <a:cubicBezTo>
                    <a:pt x="25" y="0"/>
                    <a:pt x="7" y="15"/>
                    <a:pt x="0" y="35"/>
                  </a:cubicBezTo>
                  <a:lnTo>
                    <a:pt x="98" y="59"/>
                  </a:lnTo>
                  <a:cubicBezTo>
                    <a:pt x="106" y="35"/>
                    <a:pt x="90" y="11"/>
                    <a:pt x="65" y="3"/>
                  </a:cubicBezTo>
                  <a:cubicBezTo>
                    <a:pt x="60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55"/>
            <p:cNvSpPr/>
            <p:nvPr/>
          </p:nvSpPr>
          <p:spPr>
            <a:xfrm>
              <a:off x="5212025" y="31236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5" y="0"/>
                  </a:moveTo>
                  <a:cubicBezTo>
                    <a:pt x="25" y="0"/>
                    <a:pt x="7" y="16"/>
                    <a:pt x="0" y="43"/>
                  </a:cubicBezTo>
                  <a:lnTo>
                    <a:pt x="98" y="59"/>
                  </a:lnTo>
                  <a:cubicBezTo>
                    <a:pt x="106" y="35"/>
                    <a:pt x="90" y="11"/>
                    <a:pt x="57" y="3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55"/>
            <p:cNvSpPr/>
            <p:nvPr/>
          </p:nvSpPr>
          <p:spPr>
            <a:xfrm>
              <a:off x="5216675" y="3120675"/>
              <a:ext cx="2675" cy="2525"/>
            </a:xfrm>
            <a:custGeom>
              <a:avLst/>
              <a:gdLst/>
              <a:ahLst/>
              <a:cxnLst/>
              <a:rect l="l" t="t" r="r" b="b"/>
              <a:pathLst>
                <a:path w="107" h="101" extrusionOk="0">
                  <a:moveTo>
                    <a:pt x="66" y="1"/>
                  </a:moveTo>
                  <a:cubicBezTo>
                    <a:pt x="41" y="1"/>
                    <a:pt x="9" y="17"/>
                    <a:pt x="9" y="41"/>
                  </a:cubicBezTo>
                  <a:cubicBezTo>
                    <a:pt x="1" y="66"/>
                    <a:pt x="17" y="90"/>
                    <a:pt x="41" y="98"/>
                  </a:cubicBezTo>
                  <a:cubicBezTo>
                    <a:pt x="46" y="100"/>
                    <a:pt x="50" y="100"/>
                    <a:pt x="55" y="100"/>
                  </a:cubicBezTo>
                  <a:cubicBezTo>
                    <a:pt x="76" y="100"/>
                    <a:pt x="100" y="86"/>
                    <a:pt x="106" y="66"/>
                  </a:cubicBezTo>
                  <a:cubicBezTo>
                    <a:pt x="106" y="33"/>
                    <a:pt x="90" y="9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55"/>
            <p:cNvSpPr/>
            <p:nvPr/>
          </p:nvSpPr>
          <p:spPr>
            <a:xfrm>
              <a:off x="5208775" y="311882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5" y="0"/>
                  </a:moveTo>
                  <a:cubicBezTo>
                    <a:pt x="33" y="0"/>
                    <a:pt x="9" y="21"/>
                    <a:pt x="9" y="42"/>
                  </a:cubicBezTo>
                  <a:cubicBezTo>
                    <a:pt x="1" y="67"/>
                    <a:pt x="17" y="91"/>
                    <a:pt x="41" y="99"/>
                  </a:cubicBezTo>
                  <a:cubicBezTo>
                    <a:pt x="47" y="101"/>
                    <a:pt x="52" y="101"/>
                    <a:pt x="58" y="101"/>
                  </a:cubicBezTo>
                  <a:cubicBezTo>
                    <a:pt x="82" y="101"/>
                    <a:pt x="99" y="87"/>
                    <a:pt x="106" y="67"/>
                  </a:cubicBezTo>
                  <a:cubicBezTo>
                    <a:pt x="106" y="34"/>
                    <a:pt x="90" y="10"/>
                    <a:pt x="66" y="2"/>
                  </a:cubicBezTo>
                  <a:cubicBezTo>
                    <a:pt x="62" y="1"/>
                    <a:pt x="59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55"/>
            <p:cNvSpPr/>
            <p:nvPr/>
          </p:nvSpPr>
          <p:spPr>
            <a:xfrm>
              <a:off x="5200875" y="3116975"/>
              <a:ext cx="2650" cy="2575"/>
            </a:xfrm>
            <a:custGeom>
              <a:avLst/>
              <a:gdLst/>
              <a:ahLst/>
              <a:cxnLst/>
              <a:rect l="l" t="t" r="r" b="b"/>
              <a:pathLst>
                <a:path w="106" h="103" extrusionOk="0">
                  <a:moveTo>
                    <a:pt x="52" y="1"/>
                  </a:moveTo>
                  <a:cubicBezTo>
                    <a:pt x="31" y="1"/>
                    <a:pt x="9" y="17"/>
                    <a:pt x="9" y="44"/>
                  </a:cubicBezTo>
                  <a:cubicBezTo>
                    <a:pt x="0" y="68"/>
                    <a:pt x="17" y="92"/>
                    <a:pt x="41" y="100"/>
                  </a:cubicBezTo>
                  <a:cubicBezTo>
                    <a:pt x="47" y="102"/>
                    <a:pt x="52" y="102"/>
                    <a:pt x="57" y="102"/>
                  </a:cubicBezTo>
                  <a:cubicBezTo>
                    <a:pt x="82" y="102"/>
                    <a:pt x="99" y="88"/>
                    <a:pt x="106" y="68"/>
                  </a:cubicBezTo>
                  <a:cubicBezTo>
                    <a:pt x="106" y="35"/>
                    <a:pt x="90" y="11"/>
                    <a:pt x="65" y="3"/>
                  </a:cubicBezTo>
                  <a:cubicBezTo>
                    <a:pt x="61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55"/>
            <p:cNvSpPr/>
            <p:nvPr/>
          </p:nvSpPr>
          <p:spPr>
            <a:xfrm>
              <a:off x="5204125" y="31218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49" y="0"/>
                  </a:moveTo>
                  <a:cubicBezTo>
                    <a:pt x="25" y="0"/>
                    <a:pt x="7" y="16"/>
                    <a:pt x="0" y="43"/>
                  </a:cubicBezTo>
                  <a:lnTo>
                    <a:pt x="97" y="67"/>
                  </a:lnTo>
                  <a:cubicBezTo>
                    <a:pt x="106" y="35"/>
                    <a:pt x="89" y="11"/>
                    <a:pt x="65" y="3"/>
                  </a:cubicBezTo>
                  <a:cubicBezTo>
                    <a:pt x="59" y="1"/>
                    <a:pt x="5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55"/>
            <p:cNvSpPr/>
            <p:nvPr/>
          </p:nvSpPr>
          <p:spPr>
            <a:xfrm>
              <a:off x="5205750" y="311500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8" y="1"/>
                  </a:moveTo>
                  <a:cubicBezTo>
                    <a:pt x="0" y="25"/>
                    <a:pt x="16" y="58"/>
                    <a:pt x="49" y="66"/>
                  </a:cubicBezTo>
                  <a:cubicBezTo>
                    <a:pt x="73" y="66"/>
                    <a:pt x="97" y="50"/>
                    <a:pt x="105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55"/>
            <p:cNvSpPr/>
            <p:nvPr/>
          </p:nvSpPr>
          <p:spPr>
            <a:xfrm>
              <a:off x="5213650" y="311682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33"/>
                    <a:pt x="16" y="58"/>
                    <a:pt x="41" y="66"/>
                  </a:cubicBezTo>
                  <a:cubicBezTo>
                    <a:pt x="73" y="66"/>
                    <a:pt x="98" y="50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55"/>
            <p:cNvSpPr/>
            <p:nvPr/>
          </p:nvSpPr>
          <p:spPr>
            <a:xfrm>
              <a:off x="5221350" y="3118650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8" y="1"/>
                  </a:moveTo>
                  <a:lnTo>
                    <a:pt x="8" y="1"/>
                  </a:lnTo>
                  <a:cubicBezTo>
                    <a:pt x="0" y="33"/>
                    <a:pt x="25" y="58"/>
                    <a:pt x="49" y="66"/>
                  </a:cubicBezTo>
                  <a:cubicBezTo>
                    <a:pt x="73" y="66"/>
                    <a:pt x="98" y="49"/>
                    <a:pt x="106" y="25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55"/>
            <p:cNvSpPr/>
            <p:nvPr/>
          </p:nvSpPr>
          <p:spPr>
            <a:xfrm>
              <a:off x="5222775" y="3130200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65" y="1"/>
                  </a:moveTo>
                  <a:cubicBezTo>
                    <a:pt x="41" y="1"/>
                    <a:pt x="16" y="17"/>
                    <a:pt x="8" y="42"/>
                  </a:cubicBezTo>
                  <a:cubicBezTo>
                    <a:pt x="0" y="66"/>
                    <a:pt x="16" y="90"/>
                    <a:pt x="49" y="98"/>
                  </a:cubicBezTo>
                  <a:cubicBezTo>
                    <a:pt x="53" y="100"/>
                    <a:pt x="57" y="100"/>
                    <a:pt x="61" y="100"/>
                  </a:cubicBezTo>
                  <a:cubicBezTo>
                    <a:pt x="81" y="100"/>
                    <a:pt x="99" y="85"/>
                    <a:pt x="106" y="58"/>
                  </a:cubicBezTo>
                  <a:cubicBezTo>
                    <a:pt x="114" y="33"/>
                    <a:pt x="89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55"/>
            <p:cNvSpPr/>
            <p:nvPr/>
          </p:nvSpPr>
          <p:spPr>
            <a:xfrm>
              <a:off x="5218100" y="31332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45" y="0"/>
                  </a:moveTo>
                  <a:cubicBezTo>
                    <a:pt x="25" y="0"/>
                    <a:pt x="7" y="15"/>
                    <a:pt x="1" y="35"/>
                  </a:cubicBezTo>
                  <a:lnTo>
                    <a:pt x="98" y="59"/>
                  </a:lnTo>
                  <a:cubicBezTo>
                    <a:pt x="106" y="35"/>
                    <a:pt x="90" y="11"/>
                    <a:pt x="57" y="3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55"/>
            <p:cNvSpPr/>
            <p:nvPr/>
          </p:nvSpPr>
          <p:spPr>
            <a:xfrm>
              <a:off x="5210200" y="3131425"/>
              <a:ext cx="2650" cy="1650"/>
            </a:xfrm>
            <a:custGeom>
              <a:avLst/>
              <a:gdLst/>
              <a:ahLst/>
              <a:cxnLst/>
              <a:rect l="l" t="t" r="r" b="b"/>
              <a:pathLst>
                <a:path w="106" h="66" extrusionOk="0">
                  <a:moveTo>
                    <a:pt x="65" y="1"/>
                  </a:moveTo>
                  <a:cubicBezTo>
                    <a:pt x="33" y="1"/>
                    <a:pt x="9" y="17"/>
                    <a:pt x="0" y="41"/>
                  </a:cubicBezTo>
                  <a:lnTo>
                    <a:pt x="98" y="65"/>
                  </a:lnTo>
                  <a:cubicBezTo>
                    <a:pt x="106" y="33"/>
                    <a:pt x="90" y="9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55"/>
            <p:cNvSpPr/>
            <p:nvPr/>
          </p:nvSpPr>
          <p:spPr>
            <a:xfrm>
              <a:off x="5214850" y="3128400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66" y="0"/>
                  </a:moveTo>
                  <a:cubicBezTo>
                    <a:pt x="41" y="0"/>
                    <a:pt x="17" y="16"/>
                    <a:pt x="9" y="41"/>
                  </a:cubicBezTo>
                  <a:cubicBezTo>
                    <a:pt x="1" y="65"/>
                    <a:pt x="17" y="97"/>
                    <a:pt x="50" y="97"/>
                  </a:cubicBezTo>
                  <a:cubicBezTo>
                    <a:pt x="54" y="99"/>
                    <a:pt x="58" y="99"/>
                    <a:pt x="62" y="99"/>
                  </a:cubicBezTo>
                  <a:cubicBezTo>
                    <a:pt x="82" y="99"/>
                    <a:pt x="100" y="85"/>
                    <a:pt x="106" y="65"/>
                  </a:cubicBezTo>
                  <a:cubicBezTo>
                    <a:pt x="114" y="32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55"/>
            <p:cNvSpPr/>
            <p:nvPr/>
          </p:nvSpPr>
          <p:spPr>
            <a:xfrm>
              <a:off x="5206950" y="3126725"/>
              <a:ext cx="2875" cy="2500"/>
            </a:xfrm>
            <a:custGeom>
              <a:avLst/>
              <a:gdLst/>
              <a:ahLst/>
              <a:cxnLst/>
              <a:rect l="l" t="t" r="r" b="b"/>
              <a:pathLst>
                <a:path w="115" h="100" extrusionOk="0">
                  <a:moveTo>
                    <a:pt x="53" y="0"/>
                  </a:moveTo>
                  <a:cubicBezTo>
                    <a:pt x="33" y="0"/>
                    <a:pt x="15" y="15"/>
                    <a:pt x="9" y="35"/>
                  </a:cubicBezTo>
                  <a:cubicBezTo>
                    <a:pt x="1" y="67"/>
                    <a:pt x="17" y="91"/>
                    <a:pt x="41" y="99"/>
                  </a:cubicBezTo>
                  <a:cubicBezTo>
                    <a:pt x="74" y="99"/>
                    <a:pt x="98" y="83"/>
                    <a:pt x="106" y="59"/>
                  </a:cubicBezTo>
                  <a:cubicBezTo>
                    <a:pt x="114" y="35"/>
                    <a:pt x="90" y="2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55"/>
            <p:cNvSpPr/>
            <p:nvPr/>
          </p:nvSpPr>
          <p:spPr>
            <a:xfrm>
              <a:off x="5199050" y="31249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3" y="0"/>
                  </a:moveTo>
                  <a:cubicBezTo>
                    <a:pt x="33" y="0"/>
                    <a:pt x="15" y="16"/>
                    <a:pt x="9" y="43"/>
                  </a:cubicBezTo>
                  <a:cubicBezTo>
                    <a:pt x="1" y="67"/>
                    <a:pt x="17" y="91"/>
                    <a:pt x="41" y="99"/>
                  </a:cubicBezTo>
                  <a:cubicBezTo>
                    <a:pt x="47" y="101"/>
                    <a:pt x="52" y="102"/>
                    <a:pt x="57" y="102"/>
                  </a:cubicBezTo>
                  <a:cubicBezTo>
                    <a:pt x="81" y="102"/>
                    <a:pt x="99" y="86"/>
                    <a:pt x="106" y="59"/>
                  </a:cubicBezTo>
                  <a:cubicBezTo>
                    <a:pt x="114" y="35"/>
                    <a:pt x="90" y="10"/>
                    <a:pt x="65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55"/>
            <p:cNvSpPr/>
            <p:nvPr/>
          </p:nvSpPr>
          <p:spPr>
            <a:xfrm>
              <a:off x="5202500" y="31297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44" y="1"/>
                  </a:moveTo>
                  <a:cubicBezTo>
                    <a:pt x="23" y="1"/>
                    <a:pt x="0" y="16"/>
                    <a:pt x="0" y="43"/>
                  </a:cubicBezTo>
                  <a:lnTo>
                    <a:pt x="98" y="60"/>
                  </a:lnTo>
                  <a:cubicBezTo>
                    <a:pt x="98" y="35"/>
                    <a:pt x="81" y="11"/>
                    <a:pt x="57" y="3"/>
                  </a:cubicBezTo>
                  <a:cubicBezTo>
                    <a:pt x="53" y="1"/>
                    <a:pt x="49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55"/>
            <p:cNvSpPr/>
            <p:nvPr/>
          </p:nvSpPr>
          <p:spPr>
            <a:xfrm>
              <a:off x="5203925" y="312292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4"/>
                    <a:pt x="24" y="49"/>
                    <a:pt x="49" y="57"/>
                  </a:cubicBezTo>
                  <a:cubicBezTo>
                    <a:pt x="53" y="58"/>
                    <a:pt x="57" y="59"/>
                    <a:pt x="62" y="59"/>
                  </a:cubicBezTo>
                  <a:cubicBezTo>
                    <a:pt x="81" y="59"/>
                    <a:pt x="99" y="44"/>
                    <a:pt x="105" y="24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55"/>
            <p:cNvSpPr/>
            <p:nvPr/>
          </p:nvSpPr>
          <p:spPr>
            <a:xfrm>
              <a:off x="5211825" y="3124750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4"/>
                    <a:pt x="17" y="49"/>
                    <a:pt x="41" y="57"/>
                  </a:cubicBezTo>
                  <a:cubicBezTo>
                    <a:pt x="46" y="58"/>
                    <a:pt x="52" y="59"/>
                    <a:pt x="57" y="59"/>
                  </a:cubicBezTo>
                  <a:cubicBezTo>
                    <a:pt x="81" y="59"/>
                    <a:pt x="99" y="43"/>
                    <a:pt x="106" y="16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55"/>
            <p:cNvSpPr/>
            <p:nvPr/>
          </p:nvSpPr>
          <p:spPr>
            <a:xfrm>
              <a:off x="5219725" y="3126350"/>
              <a:ext cx="2450" cy="1650"/>
            </a:xfrm>
            <a:custGeom>
              <a:avLst/>
              <a:gdLst/>
              <a:ahLst/>
              <a:cxnLst/>
              <a:rect l="l" t="t" r="r" b="b"/>
              <a:pathLst>
                <a:path w="98" h="66" extrusionOk="0">
                  <a:moveTo>
                    <a:pt x="0" y="1"/>
                  </a:moveTo>
                  <a:cubicBezTo>
                    <a:pt x="0" y="33"/>
                    <a:pt x="17" y="58"/>
                    <a:pt x="41" y="66"/>
                  </a:cubicBezTo>
                  <a:cubicBezTo>
                    <a:pt x="65" y="66"/>
                    <a:pt x="98" y="50"/>
                    <a:pt x="98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55"/>
            <p:cNvSpPr/>
            <p:nvPr/>
          </p:nvSpPr>
          <p:spPr>
            <a:xfrm>
              <a:off x="5221150" y="3137850"/>
              <a:ext cx="2650" cy="2375"/>
            </a:xfrm>
            <a:custGeom>
              <a:avLst/>
              <a:gdLst/>
              <a:ahLst/>
              <a:cxnLst/>
              <a:rect l="l" t="t" r="r" b="b"/>
              <a:pathLst>
                <a:path w="106" h="95" extrusionOk="0">
                  <a:moveTo>
                    <a:pt x="52" y="1"/>
                  </a:moveTo>
                  <a:cubicBezTo>
                    <a:pt x="30" y="1"/>
                    <a:pt x="8" y="15"/>
                    <a:pt x="8" y="36"/>
                  </a:cubicBezTo>
                  <a:cubicBezTo>
                    <a:pt x="0" y="68"/>
                    <a:pt x="16" y="92"/>
                    <a:pt x="49" y="92"/>
                  </a:cubicBezTo>
                  <a:cubicBezTo>
                    <a:pt x="53" y="94"/>
                    <a:pt x="58" y="94"/>
                    <a:pt x="62" y="94"/>
                  </a:cubicBezTo>
                  <a:cubicBezTo>
                    <a:pt x="81" y="94"/>
                    <a:pt x="99" y="80"/>
                    <a:pt x="106" y="60"/>
                  </a:cubicBezTo>
                  <a:cubicBezTo>
                    <a:pt x="106" y="36"/>
                    <a:pt x="89" y="11"/>
                    <a:pt x="65" y="3"/>
                  </a:cubicBezTo>
                  <a:cubicBezTo>
                    <a:pt x="61" y="2"/>
                    <a:pt x="56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55"/>
            <p:cNvSpPr/>
            <p:nvPr/>
          </p:nvSpPr>
          <p:spPr>
            <a:xfrm>
              <a:off x="5216475" y="314090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45" y="1"/>
                  </a:moveTo>
                  <a:cubicBezTo>
                    <a:pt x="25" y="1"/>
                    <a:pt x="7" y="15"/>
                    <a:pt x="1" y="35"/>
                  </a:cubicBezTo>
                  <a:lnTo>
                    <a:pt x="98" y="59"/>
                  </a:lnTo>
                  <a:cubicBezTo>
                    <a:pt x="106" y="27"/>
                    <a:pt x="90" y="3"/>
                    <a:pt x="58" y="3"/>
                  </a:cubicBezTo>
                  <a:cubicBezTo>
                    <a:pt x="53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55"/>
            <p:cNvSpPr/>
            <p:nvPr/>
          </p:nvSpPr>
          <p:spPr>
            <a:xfrm>
              <a:off x="5208575" y="313927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49" y="1"/>
                  </a:moveTo>
                  <a:cubicBezTo>
                    <a:pt x="25" y="1"/>
                    <a:pt x="7" y="17"/>
                    <a:pt x="1" y="43"/>
                  </a:cubicBezTo>
                  <a:lnTo>
                    <a:pt x="98" y="60"/>
                  </a:lnTo>
                  <a:cubicBezTo>
                    <a:pt x="106" y="35"/>
                    <a:pt x="90" y="11"/>
                    <a:pt x="65" y="3"/>
                  </a:cubicBezTo>
                  <a:cubicBezTo>
                    <a:pt x="60" y="1"/>
                    <a:pt x="55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55"/>
            <p:cNvSpPr/>
            <p:nvPr/>
          </p:nvSpPr>
          <p:spPr>
            <a:xfrm>
              <a:off x="5213250" y="3136250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51" y="0"/>
                  </a:moveTo>
                  <a:cubicBezTo>
                    <a:pt x="30" y="0"/>
                    <a:pt x="8" y="15"/>
                    <a:pt x="8" y="35"/>
                  </a:cubicBezTo>
                  <a:cubicBezTo>
                    <a:pt x="0" y="67"/>
                    <a:pt x="16" y="91"/>
                    <a:pt x="41" y="91"/>
                  </a:cubicBezTo>
                  <a:cubicBezTo>
                    <a:pt x="46" y="93"/>
                    <a:pt x="52" y="94"/>
                    <a:pt x="57" y="94"/>
                  </a:cubicBezTo>
                  <a:cubicBezTo>
                    <a:pt x="81" y="94"/>
                    <a:pt x="99" y="79"/>
                    <a:pt x="105" y="59"/>
                  </a:cubicBezTo>
                  <a:cubicBezTo>
                    <a:pt x="105" y="35"/>
                    <a:pt x="89" y="2"/>
                    <a:pt x="65" y="2"/>
                  </a:cubicBezTo>
                  <a:cubicBezTo>
                    <a:pt x="61" y="1"/>
                    <a:pt x="5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55"/>
            <p:cNvSpPr/>
            <p:nvPr/>
          </p:nvSpPr>
          <p:spPr>
            <a:xfrm>
              <a:off x="5205325" y="31344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6" y="0"/>
                  </a:moveTo>
                  <a:cubicBezTo>
                    <a:pt x="33" y="0"/>
                    <a:pt x="9" y="16"/>
                    <a:pt x="1" y="41"/>
                  </a:cubicBezTo>
                  <a:cubicBezTo>
                    <a:pt x="1" y="65"/>
                    <a:pt x="17" y="98"/>
                    <a:pt x="41" y="98"/>
                  </a:cubicBezTo>
                  <a:cubicBezTo>
                    <a:pt x="47" y="99"/>
                    <a:pt x="53" y="100"/>
                    <a:pt x="58" y="100"/>
                  </a:cubicBezTo>
                  <a:cubicBezTo>
                    <a:pt x="82" y="100"/>
                    <a:pt x="98" y="85"/>
                    <a:pt x="98" y="65"/>
                  </a:cubicBezTo>
                  <a:cubicBezTo>
                    <a:pt x="106" y="33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55"/>
            <p:cNvSpPr/>
            <p:nvPr/>
          </p:nvSpPr>
          <p:spPr>
            <a:xfrm>
              <a:off x="5197425" y="3132850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6" y="0"/>
                  </a:moveTo>
                  <a:cubicBezTo>
                    <a:pt x="33" y="0"/>
                    <a:pt x="9" y="17"/>
                    <a:pt x="1" y="41"/>
                  </a:cubicBezTo>
                  <a:cubicBezTo>
                    <a:pt x="1" y="65"/>
                    <a:pt x="17" y="98"/>
                    <a:pt x="41" y="98"/>
                  </a:cubicBezTo>
                  <a:cubicBezTo>
                    <a:pt x="45" y="99"/>
                    <a:pt x="50" y="100"/>
                    <a:pt x="55" y="100"/>
                  </a:cubicBezTo>
                  <a:cubicBezTo>
                    <a:pt x="76" y="100"/>
                    <a:pt x="98" y="85"/>
                    <a:pt x="98" y="65"/>
                  </a:cubicBezTo>
                  <a:cubicBezTo>
                    <a:pt x="106" y="33"/>
                    <a:pt x="90" y="8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55"/>
            <p:cNvSpPr/>
            <p:nvPr/>
          </p:nvSpPr>
          <p:spPr>
            <a:xfrm>
              <a:off x="5200675" y="313767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53" y="0"/>
                  </a:moveTo>
                  <a:cubicBezTo>
                    <a:pt x="27" y="0"/>
                    <a:pt x="7" y="21"/>
                    <a:pt x="0" y="43"/>
                  </a:cubicBezTo>
                  <a:lnTo>
                    <a:pt x="106" y="59"/>
                  </a:lnTo>
                  <a:cubicBezTo>
                    <a:pt x="106" y="34"/>
                    <a:pt x="90" y="10"/>
                    <a:pt x="65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55"/>
            <p:cNvSpPr/>
            <p:nvPr/>
          </p:nvSpPr>
          <p:spPr>
            <a:xfrm>
              <a:off x="5202300" y="31308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5"/>
                    <a:pt x="16" y="49"/>
                    <a:pt x="41" y="57"/>
                  </a:cubicBezTo>
                  <a:cubicBezTo>
                    <a:pt x="46" y="58"/>
                    <a:pt x="52" y="59"/>
                    <a:pt x="57" y="59"/>
                  </a:cubicBezTo>
                  <a:cubicBezTo>
                    <a:pt x="81" y="59"/>
                    <a:pt x="99" y="43"/>
                    <a:pt x="106" y="17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55"/>
            <p:cNvSpPr/>
            <p:nvPr/>
          </p:nvSpPr>
          <p:spPr>
            <a:xfrm>
              <a:off x="5210200" y="31324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0" y="0"/>
                  </a:moveTo>
                  <a:cubicBezTo>
                    <a:pt x="0" y="24"/>
                    <a:pt x="17" y="57"/>
                    <a:pt x="41" y="57"/>
                  </a:cubicBezTo>
                  <a:cubicBezTo>
                    <a:pt x="45" y="58"/>
                    <a:pt x="50" y="59"/>
                    <a:pt x="54" y="59"/>
                  </a:cubicBezTo>
                  <a:cubicBezTo>
                    <a:pt x="76" y="59"/>
                    <a:pt x="98" y="45"/>
                    <a:pt x="98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55"/>
            <p:cNvSpPr/>
            <p:nvPr/>
          </p:nvSpPr>
          <p:spPr>
            <a:xfrm>
              <a:off x="5217900" y="313407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32"/>
                    <a:pt x="17" y="57"/>
                    <a:pt x="49" y="57"/>
                  </a:cubicBezTo>
                  <a:cubicBezTo>
                    <a:pt x="53" y="58"/>
                    <a:pt x="58" y="59"/>
                    <a:pt x="62" y="59"/>
                  </a:cubicBezTo>
                  <a:cubicBezTo>
                    <a:pt x="82" y="59"/>
                    <a:pt x="99" y="44"/>
                    <a:pt x="106" y="2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55"/>
            <p:cNvSpPr/>
            <p:nvPr/>
          </p:nvSpPr>
          <p:spPr>
            <a:xfrm>
              <a:off x="5219725" y="31454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0"/>
                  </a:moveTo>
                  <a:cubicBezTo>
                    <a:pt x="33" y="0"/>
                    <a:pt x="9" y="16"/>
                    <a:pt x="0" y="41"/>
                  </a:cubicBezTo>
                  <a:cubicBezTo>
                    <a:pt x="0" y="65"/>
                    <a:pt x="17" y="89"/>
                    <a:pt x="41" y="97"/>
                  </a:cubicBezTo>
                  <a:cubicBezTo>
                    <a:pt x="73" y="97"/>
                    <a:pt x="98" y="81"/>
                    <a:pt x="98" y="57"/>
                  </a:cubicBezTo>
                  <a:cubicBezTo>
                    <a:pt x="106" y="32"/>
                    <a:pt x="90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55"/>
            <p:cNvSpPr/>
            <p:nvPr/>
          </p:nvSpPr>
          <p:spPr>
            <a:xfrm>
              <a:off x="5215075" y="31484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1"/>
                  </a:moveTo>
                  <a:cubicBezTo>
                    <a:pt x="32" y="1"/>
                    <a:pt x="8" y="17"/>
                    <a:pt x="0" y="41"/>
                  </a:cubicBezTo>
                  <a:lnTo>
                    <a:pt x="97" y="57"/>
                  </a:lnTo>
                  <a:cubicBezTo>
                    <a:pt x="105" y="33"/>
                    <a:pt x="89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55"/>
            <p:cNvSpPr/>
            <p:nvPr/>
          </p:nvSpPr>
          <p:spPr>
            <a:xfrm>
              <a:off x="5207150" y="31471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45" y="1"/>
                  </a:moveTo>
                  <a:cubicBezTo>
                    <a:pt x="25" y="1"/>
                    <a:pt x="7" y="15"/>
                    <a:pt x="1" y="35"/>
                  </a:cubicBezTo>
                  <a:lnTo>
                    <a:pt x="98" y="60"/>
                  </a:lnTo>
                  <a:cubicBezTo>
                    <a:pt x="106" y="27"/>
                    <a:pt x="90" y="3"/>
                    <a:pt x="58" y="3"/>
                  </a:cubicBezTo>
                  <a:cubicBezTo>
                    <a:pt x="53" y="2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55"/>
            <p:cNvSpPr/>
            <p:nvPr/>
          </p:nvSpPr>
          <p:spPr>
            <a:xfrm>
              <a:off x="5211625" y="3143950"/>
              <a:ext cx="2850" cy="2500"/>
            </a:xfrm>
            <a:custGeom>
              <a:avLst/>
              <a:gdLst/>
              <a:ahLst/>
              <a:cxnLst/>
              <a:rect l="l" t="t" r="r" b="b"/>
              <a:pathLst>
                <a:path w="114" h="100" extrusionOk="0">
                  <a:moveTo>
                    <a:pt x="53" y="0"/>
                  </a:moveTo>
                  <a:cubicBezTo>
                    <a:pt x="33" y="0"/>
                    <a:pt x="15" y="16"/>
                    <a:pt x="8" y="43"/>
                  </a:cubicBezTo>
                  <a:cubicBezTo>
                    <a:pt x="0" y="67"/>
                    <a:pt x="25" y="91"/>
                    <a:pt x="49" y="100"/>
                  </a:cubicBezTo>
                  <a:cubicBezTo>
                    <a:pt x="73" y="100"/>
                    <a:pt x="106" y="83"/>
                    <a:pt x="106" y="59"/>
                  </a:cubicBezTo>
                  <a:cubicBezTo>
                    <a:pt x="114" y="35"/>
                    <a:pt x="97" y="2"/>
                    <a:pt x="65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55"/>
            <p:cNvSpPr/>
            <p:nvPr/>
          </p:nvSpPr>
          <p:spPr>
            <a:xfrm>
              <a:off x="5203700" y="3142375"/>
              <a:ext cx="2675" cy="2500"/>
            </a:xfrm>
            <a:custGeom>
              <a:avLst/>
              <a:gdLst/>
              <a:ahLst/>
              <a:cxnLst/>
              <a:rect l="l" t="t" r="r" b="b"/>
              <a:pathLst>
                <a:path w="107" h="100" extrusionOk="0">
                  <a:moveTo>
                    <a:pt x="66" y="0"/>
                  </a:moveTo>
                  <a:cubicBezTo>
                    <a:pt x="42" y="0"/>
                    <a:pt x="9" y="17"/>
                    <a:pt x="9" y="41"/>
                  </a:cubicBezTo>
                  <a:cubicBezTo>
                    <a:pt x="1" y="73"/>
                    <a:pt x="17" y="98"/>
                    <a:pt x="50" y="98"/>
                  </a:cubicBezTo>
                  <a:cubicBezTo>
                    <a:pt x="54" y="99"/>
                    <a:pt x="58" y="100"/>
                    <a:pt x="62" y="100"/>
                  </a:cubicBezTo>
                  <a:cubicBezTo>
                    <a:pt x="82" y="100"/>
                    <a:pt x="100" y="85"/>
                    <a:pt x="106" y="65"/>
                  </a:cubicBezTo>
                  <a:cubicBezTo>
                    <a:pt x="106" y="33"/>
                    <a:pt x="90" y="9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55"/>
            <p:cNvSpPr/>
            <p:nvPr/>
          </p:nvSpPr>
          <p:spPr>
            <a:xfrm>
              <a:off x="5195800" y="3140925"/>
              <a:ext cx="2675" cy="2550"/>
            </a:xfrm>
            <a:custGeom>
              <a:avLst/>
              <a:gdLst/>
              <a:ahLst/>
              <a:cxnLst/>
              <a:rect l="l" t="t" r="r" b="b"/>
              <a:pathLst>
                <a:path w="107" h="102" extrusionOk="0">
                  <a:moveTo>
                    <a:pt x="53" y="0"/>
                  </a:moveTo>
                  <a:cubicBezTo>
                    <a:pt x="27" y="0"/>
                    <a:pt x="8" y="21"/>
                    <a:pt x="1" y="42"/>
                  </a:cubicBezTo>
                  <a:cubicBezTo>
                    <a:pt x="1" y="67"/>
                    <a:pt x="17" y="99"/>
                    <a:pt x="41" y="99"/>
                  </a:cubicBezTo>
                  <a:cubicBezTo>
                    <a:pt x="47" y="100"/>
                    <a:pt x="52" y="101"/>
                    <a:pt x="57" y="101"/>
                  </a:cubicBezTo>
                  <a:cubicBezTo>
                    <a:pt x="82" y="101"/>
                    <a:pt x="99" y="85"/>
                    <a:pt x="106" y="58"/>
                  </a:cubicBezTo>
                  <a:cubicBezTo>
                    <a:pt x="106" y="34"/>
                    <a:pt x="90" y="10"/>
                    <a:pt x="66" y="2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55"/>
            <p:cNvSpPr/>
            <p:nvPr/>
          </p:nvSpPr>
          <p:spPr>
            <a:xfrm>
              <a:off x="5199250" y="31457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45" y="0"/>
                  </a:moveTo>
                  <a:cubicBezTo>
                    <a:pt x="25" y="0"/>
                    <a:pt x="7" y="16"/>
                    <a:pt x="1" y="43"/>
                  </a:cubicBezTo>
                  <a:lnTo>
                    <a:pt x="98" y="59"/>
                  </a:lnTo>
                  <a:cubicBezTo>
                    <a:pt x="106" y="27"/>
                    <a:pt x="90" y="2"/>
                    <a:pt x="57" y="2"/>
                  </a:cubicBezTo>
                  <a:cubicBezTo>
                    <a:pt x="53" y="1"/>
                    <a:pt x="4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55"/>
            <p:cNvSpPr/>
            <p:nvPr/>
          </p:nvSpPr>
          <p:spPr>
            <a:xfrm>
              <a:off x="5200675" y="31387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0" y="1"/>
                  </a:moveTo>
                  <a:cubicBezTo>
                    <a:pt x="0" y="25"/>
                    <a:pt x="17" y="57"/>
                    <a:pt x="41" y="57"/>
                  </a:cubicBezTo>
                  <a:cubicBezTo>
                    <a:pt x="46" y="59"/>
                    <a:pt x="52" y="59"/>
                    <a:pt x="57" y="59"/>
                  </a:cubicBezTo>
                  <a:cubicBezTo>
                    <a:pt x="81" y="59"/>
                    <a:pt x="99" y="44"/>
                    <a:pt x="106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55"/>
            <p:cNvSpPr/>
            <p:nvPr/>
          </p:nvSpPr>
          <p:spPr>
            <a:xfrm>
              <a:off x="5208575" y="31403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1" y="0"/>
                  </a:moveTo>
                  <a:cubicBezTo>
                    <a:pt x="1" y="25"/>
                    <a:pt x="17" y="49"/>
                    <a:pt x="41" y="57"/>
                  </a:cubicBezTo>
                  <a:cubicBezTo>
                    <a:pt x="65" y="57"/>
                    <a:pt x="98" y="41"/>
                    <a:pt x="98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55"/>
            <p:cNvSpPr/>
            <p:nvPr/>
          </p:nvSpPr>
          <p:spPr>
            <a:xfrm>
              <a:off x="5216275" y="3141775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33"/>
                    <a:pt x="25" y="57"/>
                    <a:pt x="49" y="57"/>
                  </a:cubicBezTo>
                  <a:cubicBezTo>
                    <a:pt x="54" y="58"/>
                    <a:pt x="58" y="59"/>
                    <a:pt x="63" y="59"/>
                  </a:cubicBezTo>
                  <a:cubicBezTo>
                    <a:pt x="84" y="59"/>
                    <a:pt x="106" y="44"/>
                    <a:pt x="106" y="24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55"/>
            <p:cNvSpPr/>
            <p:nvPr/>
          </p:nvSpPr>
          <p:spPr>
            <a:xfrm>
              <a:off x="5218500" y="3152925"/>
              <a:ext cx="2675" cy="2450"/>
            </a:xfrm>
            <a:custGeom>
              <a:avLst/>
              <a:gdLst/>
              <a:ahLst/>
              <a:cxnLst/>
              <a:rect l="l" t="t" r="r" b="b"/>
              <a:pathLst>
                <a:path w="107" h="98" extrusionOk="0">
                  <a:moveTo>
                    <a:pt x="58" y="0"/>
                  </a:moveTo>
                  <a:cubicBezTo>
                    <a:pt x="33" y="0"/>
                    <a:pt x="9" y="16"/>
                    <a:pt x="1" y="41"/>
                  </a:cubicBezTo>
                  <a:cubicBezTo>
                    <a:pt x="1" y="65"/>
                    <a:pt x="17" y="89"/>
                    <a:pt x="41" y="97"/>
                  </a:cubicBezTo>
                  <a:cubicBezTo>
                    <a:pt x="74" y="97"/>
                    <a:pt x="98" y="81"/>
                    <a:pt x="98" y="57"/>
                  </a:cubicBezTo>
                  <a:cubicBezTo>
                    <a:pt x="106" y="32"/>
                    <a:pt x="82" y="8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55"/>
            <p:cNvSpPr/>
            <p:nvPr/>
          </p:nvSpPr>
          <p:spPr>
            <a:xfrm>
              <a:off x="5213850" y="3156125"/>
              <a:ext cx="2650" cy="1475"/>
            </a:xfrm>
            <a:custGeom>
              <a:avLst/>
              <a:gdLst/>
              <a:ahLst/>
              <a:cxnLst/>
              <a:rect l="l" t="t" r="r" b="b"/>
              <a:pathLst>
                <a:path w="106" h="59" extrusionOk="0">
                  <a:moveTo>
                    <a:pt x="47" y="0"/>
                  </a:moveTo>
                  <a:cubicBezTo>
                    <a:pt x="27" y="0"/>
                    <a:pt x="7" y="21"/>
                    <a:pt x="0" y="42"/>
                  </a:cubicBezTo>
                  <a:lnTo>
                    <a:pt x="98" y="59"/>
                  </a:lnTo>
                  <a:cubicBezTo>
                    <a:pt x="106" y="26"/>
                    <a:pt x="90" y="2"/>
                    <a:pt x="57" y="2"/>
                  </a:cubicBezTo>
                  <a:cubicBezTo>
                    <a:pt x="54" y="1"/>
                    <a:pt x="51" y="0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55"/>
            <p:cNvSpPr/>
            <p:nvPr/>
          </p:nvSpPr>
          <p:spPr>
            <a:xfrm>
              <a:off x="5205950" y="3154950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57" y="0"/>
                  </a:moveTo>
                  <a:cubicBezTo>
                    <a:pt x="33" y="0"/>
                    <a:pt x="8" y="16"/>
                    <a:pt x="0" y="41"/>
                  </a:cubicBezTo>
                  <a:lnTo>
                    <a:pt x="97" y="57"/>
                  </a:lnTo>
                  <a:cubicBezTo>
                    <a:pt x="106" y="33"/>
                    <a:pt x="81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55"/>
            <p:cNvSpPr/>
            <p:nvPr/>
          </p:nvSpPr>
          <p:spPr>
            <a:xfrm>
              <a:off x="5210400" y="315165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3" y="1"/>
                  </a:moveTo>
                  <a:cubicBezTo>
                    <a:pt x="27" y="1"/>
                    <a:pt x="9" y="22"/>
                    <a:pt x="9" y="43"/>
                  </a:cubicBezTo>
                  <a:cubicBezTo>
                    <a:pt x="1" y="67"/>
                    <a:pt x="17" y="92"/>
                    <a:pt x="49" y="100"/>
                  </a:cubicBezTo>
                  <a:cubicBezTo>
                    <a:pt x="74" y="100"/>
                    <a:pt x="98" y="83"/>
                    <a:pt x="106" y="59"/>
                  </a:cubicBezTo>
                  <a:cubicBezTo>
                    <a:pt x="106" y="35"/>
                    <a:pt x="90" y="11"/>
                    <a:pt x="65" y="2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5"/>
            <p:cNvSpPr/>
            <p:nvPr/>
          </p:nvSpPr>
          <p:spPr>
            <a:xfrm>
              <a:off x="5202300" y="3150425"/>
              <a:ext cx="2850" cy="2525"/>
            </a:xfrm>
            <a:custGeom>
              <a:avLst/>
              <a:gdLst/>
              <a:ahLst/>
              <a:cxnLst/>
              <a:rect l="l" t="t" r="r" b="b"/>
              <a:pathLst>
                <a:path w="114" h="101" extrusionOk="0">
                  <a:moveTo>
                    <a:pt x="53" y="1"/>
                  </a:moveTo>
                  <a:cubicBezTo>
                    <a:pt x="33" y="1"/>
                    <a:pt x="15" y="16"/>
                    <a:pt x="8" y="43"/>
                  </a:cubicBezTo>
                  <a:cubicBezTo>
                    <a:pt x="0" y="68"/>
                    <a:pt x="25" y="92"/>
                    <a:pt x="49" y="100"/>
                  </a:cubicBezTo>
                  <a:cubicBezTo>
                    <a:pt x="81" y="100"/>
                    <a:pt x="106" y="84"/>
                    <a:pt x="106" y="60"/>
                  </a:cubicBezTo>
                  <a:cubicBezTo>
                    <a:pt x="114" y="27"/>
                    <a:pt x="89" y="3"/>
                    <a:pt x="65" y="3"/>
                  </a:cubicBezTo>
                  <a:cubicBezTo>
                    <a:pt x="61" y="1"/>
                    <a:pt x="57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55"/>
            <p:cNvSpPr/>
            <p:nvPr/>
          </p:nvSpPr>
          <p:spPr>
            <a:xfrm>
              <a:off x="5194400" y="314907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65" y="0"/>
                  </a:moveTo>
                  <a:cubicBezTo>
                    <a:pt x="32" y="0"/>
                    <a:pt x="8" y="16"/>
                    <a:pt x="8" y="49"/>
                  </a:cubicBezTo>
                  <a:cubicBezTo>
                    <a:pt x="0" y="73"/>
                    <a:pt x="16" y="97"/>
                    <a:pt x="49" y="105"/>
                  </a:cubicBezTo>
                  <a:cubicBezTo>
                    <a:pt x="73" y="105"/>
                    <a:pt x="97" y="89"/>
                    <a:pt x="105" y="65"/>
                  </a:cubicBezTo>
                  <a:cubicBezTo>
                    <a:pt x="105" y="32"/>
                    <a:pt x="89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55"/>
            <p:cNvSpPr/>
            <p:nvPr/>
          </p:nvSpPr>
          <p:spPr>
            <a:xfrm>
              <a:off x="5198025" y="3153875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45" y="1"/>
                  </a:moveTo>
                  <a:cubicBezTo>
                    <a:pt x="19" y="1"/>
                    <a:pt x="1" y="22"/>
                    <a:pt x="1" y="43"/>
                  </a:cubicBezTo>
                  <a:lnTo>
                    <a:pt x="98" y="59"/>
                  </a:lnTo>
                  <a:cubicBezTo>
                    <a:pt x="106" y="27"/>
                    <a:pt x="82" y="3"/>
                    <a:pt x="58" y="3"/>
                  </a:cubicBezTo>
                  <a:cubicBezTo>
                    <a:pt x="53" y="2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55"/>
            <p:cNvSpPr/>
            <p:nvPr/>
          </p:nvSpPr>
          <p:spPr>
            <a:xfrm>
              <a:off x="5199050" y="31468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" y="1"/>
                  </a:moveTo>
                  <a:lnTo>
                    <a:pt x="9" y="1"/>
                  </a:lnTo>
                  <a:cubicBezTo>
                    <a:pt x="1" y="25"/>
                    <a:pt x="25" y="49"/>
                    <a:pt x="49" y="58"/>
                  </a:cubicBezTo>
                  <a:cubicBezTo>
                    <a:pt x="73" y="58"/>
                    <a:pt x="106" y="41"/>
                    <a:pt x="106" y="17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55"/>
            <p:cNvSpPr/>
            <p:nvPr/>
          </p:nvSpPr>
          <p:spPr>
            <a:xfrm>
              <a:off x="5206950" y="3148050"/>
              <a:ext cx="2675" cy="1500"/>
            </a:xfrm>
            <a:custGeom>
              <a:avLst/>
              <a:gdLst/>
              <a:ahLst/>
              <a:cxnLst/>
              <a:rect l="l" t="t" r="r" b="b"/>
              <a:pathLst>
                <a:path w="107" h="60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33"/>
                    <a:pt x="25" y="57"/>
                    <a:pt x="49" y="57"/>
                  </a:cubicBezTo>
                  <a:cubicBezTo>
                    <a:pt x="55" y="59"/>
                    <a:pt x="61" y="59"/>
                    <a:pt x="66" y="59"/>
                  </a:cubicBezTo>
                  <a:cubicBezTo>
                    <a:pt x="90" y="59"/>
                    <a:pt x="106" y="45"/>
                    <a:pt x="106" y="25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55"/>
            <p:cNvSpPr/>
            <p:nvPr/>
          </p:nvSpPr>
          <p:spPr>
            <a:xfrm>
              <a:off x="5214850" y="3149475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25" y="49"/>
                    <a:pt x="50" y="57"/>
                  </a:cubicBezTo>
                  <a:cubicBezTo>
                    <a:pt x="54" y="58"/>
                    <a:pt x="58" y="59"/>
                    <a:pt x="62" y="59"/>
                  </a:cubicBezTo>
                  <a:cubicBezTo>
                    <a:pt x="88" y="59"/>
                    <a:pt x="106" y="37"/>
                    <a:pt x="106" y="16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55"/>
            <p:cNvSpPr/>
            <p:nvPr/>
          </p:nvSpPr>
          <p:spPr>
            <a:xfrm>
              <a:off x="5217300" y="3160425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65" y="0"/>
                  </a:moveTo>
                  <a:cubicBezTo>
                    <a:pt x="33" y="0"/>
                    <a:pt x="8" y="16"/>
                    <a:pt x="8" y="41"/>
                  </a:cubicBezTo>
                  <a:cubicBezTo>
                    <a:pt x="0" y="65"/>
                    <a:pt x="25" y="89"/>
                    <a:pt x="49" y="97"/>
                  </a:cubicBezTo>
                  <a:cubicBezTo>
                    <a:pt x="81" y="97"/>
                    <a:pt x="106" y="81"/>
                    <a:pt x="106" y="57"/>
                  </a:cubicBezTo>
                  <a:cubicBezTo>
                    <a:pt x="106" y="32"/>
                    <a:pt x="89" y="8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55"/>
            <p:cNvSpPr/>
            <p:nvPr/>
          </p:nvSpPr>
          <p:spPr>
            <a:xfrm>
              <a:off x="5213025" y="3163650"/>
              <a:ext cx="2475" cy="1450"/>
            </a:xfrm>
            <a:custGeom>
              <a:avLst/>
              <a:gdLst/>
              <a:ahLst/>
              <a:cxnLst/>
              <a:rect l="l" t="t" r="r" b="b"/>
              <a:pathLst>
                <a:path w="99" h="58" extrusionOk="0">
                  <a:moveTo>
                    <a:pt x="58" y="1"/>
                  </a:moveTo>
                  <a:cubicBezTo>
                    <a:pt x="25" y="1"/>
                    <a:pt x="1" y="17"/>
                    <a:pt x="1" y="49"/>
                  </a:cubicBezTo>
                  <a:lnTo>
                    <a:pt x="98" y="58"/>
                  </a:lnTo>
                  <a:cubicBezTo>
                    <a:pt x="98" y="33"/>
                    <a:pt x="82" y="9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55"/>
            <p:cNvSpPr/>
            <p:nvPr/>
          </p:nvSpPr>
          <p:spPr>
            <a:xfrm>
              <a:off x="5204925" y="3162850"/>
              <a:ext cx="2675" cy="1450"/>
            </a:xfrm>
            <a:custGeom>
              <a:avLst/>
              <a:gdLst/>
              <a:ahLst/>
              <a:cxnLst/>
              <a:rect l="l" t="t" r="r" b="b"/>
              <a:pathLst>
                <a:path w="107" h="58" extrusionOk="0">
                  <a:moveTo>
                    <a:pt x="57" y="0"/>
                  </a:moveTo>
                  <a:cubicBezTo>
                    <a:pt x="33" y="0"/>
                    <a:pt x="9" y="17"/>
                    <a:pt x="1" y="49"/>
                  </a:cubicBezTo>
                  <a:lnTo>
                    <a:pt x="106" y="57"/>
                  </a:lnTo>
                  <a:cubicBezTo>
                    <a:pt x="106" y="33"/>
                    <a:pt x="90" y="8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55"/>
            <p:cNvSpPr/>
            <p:nvPr/>
          </p:nvSpPr>
          <p:spPr>
            <a:xfrm>
              <a:off x="5209400" y="3159400"/>
              <a:ext cx="2650" cy="2450"/>
            </a:xfrm>
            <a:custGeom>
              <a:avLst/>
              <a:gdLst/>
              <a:ahLst/>
              <a:cxnLst/>
              <a:rect l="l" t="t" r="r" b="b"/>
              <a:pathLst>
                <a:path w="106" h="98" extrusionOk="0">
                  <a:moveTo>
                    <a:pt x="57" y="0"/>
                  </a:moveTo>
                  <a:cubicBezTo>
                    <a:pt x="32" y="0"/>
                    <a:pt x="8" y="17"/>
                    <a:pt x="0" y="41"/>
                  </a:cubicBezTo>
                  <a:cubicBezTo>
                    <a:pt x="0" y="73"/>
                    <a:pt x="16" y="98"/>
                    <a:pt x="49" y="98"/>
                  </a:cubicBezTo>
                  <a:cubicBezTo>
                    <a:pt x="73" y="98"/>
                    <a:pt x="97" y="82"/>
                    <a:pt x="97" y="57"/>
                  </a:cubicBezTo>
                  <a:cubicBezTo>
                    <a:pt x="105" y="33"/>
                    <a:pt x="81" y="9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55"/>
            <p:cNvSpPr/>
            <p:nvPr/>
          </p:nvSpPr>
          <p:spPr>
            <a:xfrm>
              <a:off x="5201275" y="3158375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57" y="1"/>
                  </a:moveTo>
                  <a:cubicBezTo>
                    <a:pt x="33" y="1"/>
                    <a:pt x="9" y="17"/>
                    <a:pt x="1" y="50"/>
                  </a:cubicBezTo>
                  <a:cubicBezTo>
                    <a:pt x="1" y="74"/>
                    <a:pt x="17" y="98"/>
                    <a:pt x="49" y="106"/>
                  </a:cubicBezTo>
                  <a:cubicBezTo>
                    <a:pt x="74" y="106"/>
                    <a:pt x="98" y="82"/>
                    <a:pt x="106" y="58"/>
                  </a:cubicBezTo>
                  <a:cubicBezTo>
                    <a:pt x="106" y="33"/>
                    <a:pt x="90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55"/>
            <p:cNvSpPr/>
            <p:nvPr/>
          </p:nvSpPr>
          <p:spPr>
            <a:xfrm>
              <a:off x="5193175" y="315737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65" y="0"/>
                  </a:moveTo>
                  <a:cubicBezTo>
                    <a:pt x="33" y="0"/>
                    <a:pt x="8" y="17"/>
                    <a:pt x="8" y="49"/>
                  </a:cubicBezTo>
                  <a:cubicBezTo>
                    <a:pt x="0" y="73"/>
                    <a:pt x="25" y="106"/>
                    <a:pt x="49" y="106"/>
                  </a:cubicBezTo>
                  <a:cubicBezTo>
                    <a:pt x="81" y="106"/>
                    <a:pt x="106" y="90"/>
                    <a:pt x="106" y="57"/>
                  </a:cubicBezTo>
                  <a:cubicBezTo>
                    <a:pt x="106" y="33"/>
                    <a:pt x="90" y="9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55"/>
            <p:cNvSpPr/>
            <p:nvPr/>
          </p:nvSpPr>
          <p:spPr>
            <a:xfrm>
              <a:off x="5197025" y="316202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1"/>
                  </a:moveTo>
                  <a:cubicBezTo>
                    <a:pt x="25" y="1"/>
                    <a:pt x="0" y="17"/>
                    <a:pt x="0" y="50"/>
                  </a:cubicBezTo>
                  <a:lnTo>
                    <a:pt x="98" y="58"/>
                  </a:lnTo>
                  <a:cubicBezTo>
                    <a:pt x="106" y="33"/>
                    <a:pt x="82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55"/>
            <p:cNvSpPr/>
            <p:nvPr/>
          </p:nvSpPr>
          <p:spPr>
            <a:xfrm>
              <a:off x="5197825" y="3154950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33"/>
                    <a:pt x="25" y="57"/>
                    <a:pt x="50" y="57"/>
                  </a:cubicBezTo>
                  <a:cubicBezTo>
                    <a:pt x="53" y="58"/>
                    <a:pt x="56" y="58"/>
                    <a:pt x="60" y="58"/>
                  </a:cubicBezTo>
                  <a:cubicBezTo>
                    <a:pt x="82" y="58"/>
                    <a:pt x="106" y="37"/>
                    <a:pt x="106" y="16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55"/>
            <p:cNvSpPr/>
            <p:nvPr/>
          </p:nvSpPr>
          <p:spPr>
            <a:xfrm>
              <a:off x="5205950" y="315595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0" y="1"/>
                  </a:moveTo>
                  <a:cubicBezTo>
                    <a:pt x="0" y="33"/>
                    <a:pt x="16" y="57"/>
                    <a:pt x="41" y="57"/>
                  </a:cubicBezTo>
                  <a:cubicBezTo>
                    <a:pt x="45" y="59"/>
                    <a:pt x="49" y="59"/>
                    <a:pt x="53" y="59"/>
                  </a:cubicBezTo>
                  <a:cubicBezTo>
                    <a:pt x="79" y="59"/>
                    <a:pt x="97" y="38"/>
                    <a:pt x="97" y="1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55"/>
            <p:cNvSpPr/>
            <p:nvPr/>
          </p:nvSpPr>
          <p:spPr>
            <a:xfrm>
              <a:off x="5213850" y="31571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0"/>
                  </a:moveTo>
                  <a:cubicBezTo>
                    <a:pt x="0" y="25"/>
                    <a:pt x="17" y="49"/>
                    <a:pt x="49" y="57"/>
                  </a:cubicBezTo>
                  <a:cubicBezTo>
                    <a:pt x="73" y="57"/>
                    <a:pt x="98" y="41"/>
                    <a:pt x="98" y="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55"/>
            <p:cNvSpPr/>
            <p:nvPr/>
          </p:nvSpPr>
          <p:spPr>
            <a:xfrm>
              <a:off x="5216675" y="3167925"/>
              <a:ext cx="2675" cy="2250"/>
            </a:xfrm>
            <a:custGeom>
              <a:avLst/>
              <a:gdLst/>
              <a:ahLst/>
              <a:cxnLst/>
              <a:rect l="l" t="t" r="r" b="b"/>
              <a:pathLst>
                <a:path w="107" h="90" extrusionOk="0">
                  <a:moveTo>
                    <a:pt x="58" y="0"/>
                  </a:moveTo>
                  <a:cubicBezTo>
                    <a:pt x="25" y="0"/>
                    <a:pt x="1" y="16"/>
                    <a:pt x="1" y="41"/>
                  </a:cubicBezTo>
                  <a:cubicBezTo>
                    <a:pt x="1" y="65"/>
                    <a:pt x="25" y="89"/>
                    <a:pt x="50" y="89"/>
                  </a:cubicBezTo>
                  <a:cubicBezTo>
                    <a:pt x="74" y="89"/>
                    <a:pt x="98" y="73"/>
                    <a:pt x="106" y="49"/>
                  </a:cubicBezTo>
                  <a:cubicBezTo>
                    <a:pt x="106" y="24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5"/>
            <p:cNvSpPr/>
            <p:nvPr/>
          </p:nvSpPr>
          <p:spPr>
            <a:xfrm>
              <a:off x="5212425" y="31713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1" y="17"/>
                    <a:pt x="1" y="41"/>
                  </a:cubicBezTo>
                  <a:lnTo>
                    <a:pt x="98" y="49"/>
                  </a:ln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5"/>
            <p:cNvSpPr/>
            <p:nvPr/>
          </p:nvSpPr>
          <p:spPr>
            <a:xfrm>
              <a:off x="5204325" y="3170750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57" y="1"/>
                  </a:moveTo>
                  <a:cubicBezTo>
                    <a:pt x="25" y="1"/>
                    <a:pt x="0" y="25"/>
                    <a:pt x="0" y="49"/>
                  </a:cubicBezTo>
                  <a:lnTo>
                    <a:pt x="106" y="57"/>
                  </a:lnTo>
                  <a:cubicBezTo>
                    <a:pt x="106" y="33"/>
                    <a:pt x="81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5"/>
            <p:cNvSpPr/>
            <p:nvPr/>
          </p:nvSpPr>
          <p:spPr>
            <a:xfrm>
              <a:off x="5208575" y="31671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57" y="1"/>
                  </a:moveTo>
                  <a:cubicBezTo>
                    <a:pt x="33" y="1"/>
                    <a:pt x="9" y="25"/>
                    <a:pt x="1" y="49"/>
                  </a:cubicBezTo>
                  <a:cubicBezTo>
                    <a:pt x="1" y="74"/>
                    <a:pt x="25" y="98"/>
                    <a:pt x="49" y="98"/>
                  </a:cubicBezTo>
                  <a:cubicBezTo>
                    <a:pt x="54" y="99"/>
                    <a:pt x="58" y="99"/>
                    <a:pt x="61" y="99"/>
                  </a:cubicBezTo>
                  <a:cubicBezTo>
                    <a:pt x="86" y="99"/>
                    <a:pt x="99" y="78"/>
                    <a:pt x="106" y="57"/>
                  </a:cubicBezTo>
                  <a:cubicBezTo>
                    <a:pt x="106" y="33"/>
                    <a:pt x="82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5"/>
            <p:cNvSpPr/>
            <p:nvPr/>
          </p:nvSpPr>
          <p:spPr>
            <a:xfrm>
              <a:off x="5200475" y="31665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57" y="0"/>
                  </a:moveTo>
                  <a:cubicBezTo>
                    <a:pt x="33" y="0"/>
                    <a:pt x="8" y="16"/>
                    <a:pt x="8" y="49"/>
                  </a:cubicBezTo>
                  <a:cubicBezTo>
                    <a:pt x="0" y="73"/>
                    <a:pt x="25" y="98"/>
                    <a:pt x="49" y="106"/>
                  </a:cubicBezTo>
                  <a:cubicBezTo>
                    <a:pt x="81" y="106"/>
                    <a:pt x="106" y="81"/>
                    <a:pt x="106" y="57"/>
                  </a:cubicBezTo>
                  <a:cubicBezTo>
                    <a:pt x="106" y="25"/>
                    <a:pt x="8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5"/>
            <p:cNvSpPr/>
            <p:nvPr/>
          </p:nvSpPr>
          <p:spPr>
            <a:xfrm>
              <a:off x="5192350" y="3165875"/>
              <a:ext cx="2675" cy="2675"/>
            </a:xfrm>
            <a:custGeom>
              <a:avLst/>
              <a:gdLst/>
              <a:ahLst/>
              <a:cxnLst/>
              <a:rect l="l" t="t" r="r" b="b"/>
              <a:pathLst>
                <a:path w="107" h="107" extrusionOk="0">
                  <a:moveTo>
                    <a:pt x="58" y="1"/>
                  </a:moveTo>
                  <a:cubicBezTo>
                    <a:pt x="33" y="1"/>
                    <a:pt x="9" y="17"/>
                    <a:pt x="9" y="50"/>
                  </a:cubicBezTo>
                  <a:cubicBezTo>
                    <a:pt x="1" y="74"/>
                    <a:pt x="25" y="106"/>
                    <a:pt x="50" y="106"/>
                  </a:cubicBezTo>
                  <a:cubicBezTo>
                    <a:pt x="82" y="106"/>
                    <a:pt x="106" y="82"/>
                    <a:pt x="106" y="58"/>
                  </a:cubicBezTo>
                  <a:cubicBezTo>
                    <a:pt x="106" y="25"/>
                    <a:pt x="90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55"/>
            <p:cNvSpPr/>
            <p:nvPr/>
          </p:nvSpPr>
          <p:spPr>
            <a:xfrm>
              <a:off x="5196425" y="31703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24" y="0"/>
                    <a:pt x="0" y="25"/>
                    <a:pt x="0" y="49"/>
                  </a:cubicBezTo>
                  <a:lnTo>
                    <a:pt x="97" y="57"/>
                  </a:lnTo>
                  <a:cubicBezTo>
                    <a:pt x="97" y="25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55"/>
            <p:cNvSpPr/>
            <p:nvPr/>
          </p:nvSpPr>
          <p:spPr>
            <a:xfrm>
              <a:off x="5197025" y="31632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1"/>
                  </a:moveTo>
                  <a:cubicBezTo>
                    <a:pt x="0" y="25"/>
                    <a:pt x="17" y="49"/>
                    <a:pt x="41" y="57"/>
                  </a:cubicBezTo>
                  <a:cubicBezTo>
                    <a:pt x="73" y="57"/>
                    <a:pt x="98" y="41"/>
                    <a:pt x="98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55"/>
            <p:cNvSpPr/>
            <p:nvPr/>
          </p:nvSpPr>
          <p:spPr>
            <a:xfrm>
              <a:off x="5204925" y="3164050"/>
              <a:ext cx="2675" cy="1300"/>
            </a:xfrm>
            <a:custGeom>
              <a:avLst/>
              <a:gdLst/>
              <a:ahLst/>
              <a:cxnLst/>
              <a:rect l="l" t="t" r="r" b="b"/>
              <a:pathLst>
                <a:path w="107" h="52" extrusionOk="0">
                  <a:moveTo>
                    <a:pt x="1" y="1"/>
                  </a:moveTo>
                  <a:cubicBezTo>
                    <a:pt x="1" y="25"/>
                    <a:pt x="17" y="50"/>
                    <a:pt x="49" y="50"/>
                  </a:cubicBezTo>
                  <a:cubicBezTo>
                    <a:pt x="53" y="51"/>
                    <a:pt x="56" y="51"/>
                    <a:pt x="59" y="51"/>
                  </a:cubicBezTo>
                  <a:cubicBezTo>
                    <a:pt x="80" y="51"/>
                    <a:pt x="99" y="30"/>
                    <a:pt x="106" y="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55"/>
            <p:cNvSpPr/>
            <p:nvPr/>
          </p:nvSpPr>
          <p:spPr>
            <a:xfrm>
              <a:off x="5212825" y="31648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25"/>
                    <a:pt x="25" y="49"/>
                    <a:pt x="49" y="49"/>
                  </a:cubicBezTo>
                  <a:cubicBezTo>
                    <a:pt x="82" y="49"/>
                    <a:pt x="106" y="33"/>
                    <a:pt x="106" y="9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55"/>
            <p:cNvSpPr/>
            <p:nvPr/>
          </p:nvSpPr>
          <p:spPr>
            <a:xfrm>
              <a:off x="5216275" y="3175200"/>
              <a:ext cx="2675" cy="2275"/>
            </a:xfrm>
            <a:custGeom>
              <a:avLst/>
              <a:gdLst/>
              <a:ahLst/>
              <a:cxnLst/>
              <a:rect l="l" t="t" r="r" b="b"/>
              <a:pathLst>
                <a:path w="107" h="91" extrusionOk="0">
                  <a:moveTo>
                    <a:pt x="57" y="1"/>
                  </a:moveTo>
                  <a:cubicBezTo>
                    <a:pt x="25" y="1"/>
                    <a:pt x="1" y="17"/>
                    <a:pt x="1" y="50"/>
                  </a:cubicBezTo>
                  <a:cubicBezTo>
                    <a:pt x="1" y="74"/>
                    <a:pt x="25" y="90"/>
                    <a:pt x="49" y="90"/>
                  </a:cubicBezTo>
                  <a:cubicBezTo>
                    <a:pt x="82" y="90"/>
                    <a:pt x="106" y="74"/>
                    <a:pt x="106" y="50"/>
                  </a:cubicBezTo>
                  <a:cubicBezTo>
                    <a:pt x="106" y="25"/>
                    <a:pt x="82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55"/>
            <p:cNvSpPr/>
            <p:nvPr/>
          </p:nvSpPr>
          <p:spPr>
            <a:xfrm>
              <a:off x="5212225" y="31788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49"/>
                  </a:lnTo>
                  <a:cubicBezTo>
                    <a:pt x="98" y="25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55"/>
            <p:cNvSpPr/>
            <p:nvPr/>
          </p:nvSpPr>
          <p:spPr>
            <a:xfrm>
              <a:off x="5204125" y="3178850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57" y="1"/>
                  </a:moveTo>
                  <a:cubicBezTo>
                    <a:pt x="25" y="1"/>
                    <a:pt x="0" y="17"/>
                    <a:pt x="0" y="49"/>
                  </a:cubicBezTo>
                  <a:lnTo>
                    <a:pt x="106" y="49"/>
                  </a:ln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55"/>
            <p:cNvSpPr/>
            <p:nvPr/>
          </p:nvSpPr>
          <p:spPr>
            <a:xfrm>
              <a:off x="5208175" y="31750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57" y="1"/>
                  </a:moveTo>
                  <a:cubicBezTo>
                    <a:pt x="25" y="1"/>
                    <a:pt x="0" y="17"/>
                    <a:pt x="0" y="41"/>
                  </a:cubicBezTo>
                  <a:cubicBezTo>
                    <a:pt x="0" y="74"/>
                    <a:pt x="25" y="90"/>
                    <a:pt x="49" y="98"/>
                  </a:cubicBezTo>
                  <a:cubicBezTo>
                    <a:pt x="81" y="98"/>
                    <a:pt x="106" y="74"/>
                    <a:pt x="106" y="49"/>
                  </a:cubicBezTo>
                  <a:cubicBezTo>
                    <a:pt x="106" y="2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55"/>
            <p:cNvSpPr/>
            <p:nvPr/>
          </p:nvSpPr>
          <p:spPr>
            <a:xfrm>
              <a:off x="5200075" y="3174600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57" y="1"/>
                  </a:moveTo>
                  <a:cubicBezTo>
                    <a:pt x="24" y="1"/>
                    <a:pt x="8" y="25"/>
                    <a:pt x="0" y="49"/>
                  </a:cubicBezTo>
                  <a:cubicBezTo>
                    <a:pt x="0" y="82"/>
                    <a:pt x="24" y="106"/>
                    <a:pt x="49" y="106"/>
                  </a:cubicBezTo>
                  <a:cubicBezTo>
                    <a:pt x="81" y="106"/>
                    <a:pt x="105" y="82"/>
                    <a:pt x="105" y="57"/>
                  </a:cubicBezTo>
                  <a:cubicBezTo>
                    <a:pt x="105" y="25"/>
                    <a:pt x="81" y="9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55"/>
            <p:cNvSpPr/>
            <p:nvPr/>
          </p:nvSpPr>
          <p:spPr>
            <a:xfrm>
              <a:off x="5191950" y="3174400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57" y="0"/>
                  </a:moveTo>
                  <a:cubicBezTo>
                    <a:pt x="25" y="0"/>
                    <a:pt x="9" y="25"/>
                    <a:pt x="1" y="49"/>
                  </a:cubicBezTo>
                  <a:cubicBezTo>
                    <a:pt x="1" y="82"/>
                    <a:pt x="25" y="106"/>
                    <a:pt x="49" y="106"/>
                  </a:cubicBezTo>
                  <a:cubicBezTo>
                    <a:pt x="82" y="106"/>
                    <a:pt x="106" y="82"/>
                    <a:pt x="106" y="57"/>
                  </a:cubicBezTo>
                  <a:cubicBezTo>
                    <a:pt x="106" y="25"/>
                    <a:pt x="82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55"/>
            <p:cNvSpPr/>
            <p:nvPr/>
          </p:nvSpPr>
          <p:spPr>
            <a:xfrm>
              <a:off x="5196200" y="3178850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50" y="1"/>
                  </a:moveTo>
                  <a:cubicBezTo>
                    <a:pt x="25" y="1"/>
                    <a:pt x="1" y="17"/>
                    <a:pt x="1" y="49"/>
                  </a:cubicBezTo>
                  <a:lnTo>
                    <a:pt x="98" y="49"/>
                  </a:lnTo>
                  <a:cubicBezTo>
                    <a:pt x="98" y="17"/>
                    <a:pt x="74" y="1"/>
                    <a:pt x="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55"/>
            <p:cNvSpPr/>
            <p:nvPr/>
          </p:nvSpPr>
          <p:spPr>
            <a:xfrm>
              <a:off x="5196425" y="31715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0" y="1"/>
                  </a:moveTo>
                  <a:cubicBezTo>
                    <a:pt x="0" y="33"/>
                    <a:pt x="16" y="58"/>
                    <a:pt x="49" y="58"/>
                  </a:cubicBezTo>
                  <a:cubicBezTo>
                    <a:pt x="73" y="58"/>
                    <a:pt x="97" y="33"/>
                    <a:pt x="97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55"/>
            <p:cNvSpPr/>
            <p:nvPr/>
          </p:nvSpPr>
          <p:spPr>
            <a:xfrm>
              <a:off x="5204325" y="317197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0" y="0"/>
                  </a:moveTo>
                  <a:cubicBezTo>
                    <a:pt x="0" y="33"/>
                    <a:pt x="25" y="49"/>
                    <a:pt x="49" y="57"/>
                  </a:cubicBezTo>
                  <a:cubicBezTo>
                    <a:pt x="81" y="57"/>
                    <a:pt x="98" y="33"/>
                    <a:pt x="106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55"/>
            <p:cNvSpPr/>
            <p:nvPr/>
          </p:nvSpPr>
          <p:spPr>
            <a:xfrm>
              <a:off x="5212425" y="31723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1" y="0"/>
                  </a:moveTo>
                  <a:cubicBezTo>
                    <a:pt x="1" y="25"/>
                    <a:pt x="17" y="49"/>
                    <a:pt x="49" y="49"/>
                  </a:cubicBezTo>
                  <a:cubicBezTo>
                    <a:pt x="74" y="49"/>
                    <a:pt x="98" y="33"/>
                    <a:pt x="98" y="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55"/>
            <p:cNvSpPr/>
            <p:nvPr/>
          </p:nvSpPr>
          <p:spPr>
            <a:xfrm>
              <a:off x="5216275" y="3182500"/>
              <a:ext cx="2675" cy="2250"/>
            </a:xfrm>
            <a:custGeom>
              <a:avLst/>
              <a:gdLst/>
              <a:ahLst/>
              <a:cxnLst/>
              <a:rect l="l" t="t" r="r" b="b"/>
              <a:pathLst>
                <a:path w="107" h="9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cubicBezTo>
                    <a:pt x="9" y="74"/>
                    <a:pt x="25" y="90"/>
                    <a:pt x="57" y="90"/>
                  </a:cubicBezTo>
                  <a:cubicBezTo>
                    <a:pt x="82" y="90"/>
                    <a:pt x="106" y="66"/>
                    <a:pt x="106" y="41"/>
                  </a:cubicBezTo>
                  <a:cubicBezTo>
                    <a:pt x="106" y="17"/>
                    <a:pt x="8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55"/>
            <p:cNvSpPr/>
            <p:nvPr/>
          </p:nvSpPr>
          <p:spPr>
            <a:xfrm>
              <a:off x="5212425" y="3186350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49" y="1"/>
                  </a:moveTo>
                  <a:cubicBezTo>
                    <a:pt x="25" y="1"/>
                    <a:pt x="1" y="25"/>
                    <a:pt x="1" y="49"/>
                  </a:cubicBezTo>
                  <a:lnTo>
                    <a:pt x="98" y="41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55"/>
            <p:cNvSpPr/>
            <p:nvPr/>
          </p:nvSpPr>
          <p:spPr>
            <a:xfrm>
              <a:off x="5204325" y="3186775"/>
              <a:ext cx="2650" cy="1425"/>
            </a:xfrm>
            <a:custGeom>
              <a:avLst/>
              <a:gdLst/>
              <a:ahLst/>
              <a:cxnLst/>
              <a:rect l="l" t="t" r="r" b="b"/>
              <a:pathLst>
                <a:path w="106" h="57" extrusionOk="0">
                  <a:moveTo>
                    <a:pt x="57" y="0"/>
                  </a:moveTo>
                  <a:cubicBezTo>
                    <a:pt x="25" y="0"/>
                    <a:pt x="0" y="24"/>
                    <a:pt x="8" y="57"/>
                  </a:cubicBezTo>
                  <a:lnTo>
                    <a:pt x="106" y="49"/>
                  </a:lnTo>
                  <a:cubicBezTo>
                    <a:pt x="106" y="16"/>
                    <a:pt x="81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55"/>
            <p:cNvSpPr/>
            <p:nvPr/>
          </p:nvSpPr>
          <p:spPr>
            <a:xfrm>
              <a:off x="5208175" y="31827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9" y="1"/>
                  </a:moveTo>
                  <a:cubicBezTo>
                    <a:pt x="25" y="1"/>
                    <a:pt x="0" y="25"/>
                    <a:pt x="0" y="50"/>
                  </a:cubicBezTo>
                  <a:cubicBezTo>
                    <a:pt x="8" y="74"/>
                    <a:pt x="33" y="98"/>
                    <a:pt x="57" y="98"/>
                  </a:cubicBezTo>
                  <a:cubicBezTo>
                    <a:pt x="81" y="90"/>
                    <a:pt x="106" y="74"/>
                    <a:pt x="106" y="50"/>
                  </a:cubicBezTo>
                  <a:cubicBezTo>
                    <a:pt x="106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55"/>
            <p:cNvSpPr/>
            <p:nvPr/>
          </p:nvSpPr>
          <p:spPr>
            <a:xfrm>
              <a:off x="5200075" y="3182900"/>
              <a:ext cx="2650" cy="2500"/>
            </a:xfrm>
            <a:custGeom>
              <a:avLst/>
              <a:gdLst/>
              <a:ahLst/>
              <a:cxnLst/>
              <a:rect l="l" t="t" r="r" b="b"/>
              <a:pathLst>
                <a:path w="106" h="100" extrusionOk="0">
                  <a:moveTo>
                    <a:pt x="49" y="1"/>
                  </a:moveTo>
                  <a:cubicBezTo>
                    <a:pt x="24" y="1"/>
                    <a:pt x="0" y="25"/>
                    <a:pt x="8" y="50"/>
                  </a:cubicBezTo>
                  <a:cubicBezTo>
                    <a:pt x="8" y="78"/>
                    <a:pt x="27" y="100"/>
                    <a:pt x="47" y="100"/>
                  </a:cubicBezTo>
                  <a:cubicBezTo>
                    <a:pt x="50" y="100"/>
                    <a:pt x="54" y="99"/>
                    <a:pt x="57" y="98"/>
                  </a:cubicBezTo>
                  <a:cubicBezTo>
                    <a:pt x="81" y="98"/>
                    <a:pt x="105" y="74"/>
                    <a:pt x="105" y="50"/>
                  </a:cubicBezTo>
                  <a:cubicBezTo>
                    <a:pt x="105" y="17"/>
                    <a:pt x="8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55"/>
            <p:cNvSpPr/>
            <p:nvPr/>
          </p:nvSpPr>
          <p:spPr>
            <a:xfrm>
              <a:off x="5191950" y="3183125"/>
              <a:ext cx="2675" cy="2650"/>
            </a:xfrm>
            <a:custGeom>
              <a:avLst/>
              <a:gdLst/>
              <a:ahLst/>
              <a:cxnLst/>
              <a:rect l="l" t="t" r="r" b="b"/>
              <a:pathLst>
                <a:path w="107" h="106" extrusionOk="0">
                  <a:moveTo>
                    <a:pt x="49" y="0"/>
                  </a:moveTo>
                  <a:cubicBezTo>
                    <a:pt x="25" y="0"/>
                    <a:pt x="1" y="24"/>
                    <a:pt x="9" y="57"/>
                  </a:cubicBezTo>
                  <a:cubicBezTo>
                    <a:pt x="9" y="81"/>
                    <a:pt x="33" y="106"/>
                    <a:pt x="57" y="106"/>
                  </a:cubicBezTo>
                  <a:cubicBezTo>
                    <a:pt x="82" y="106"/>
                    <a:pt x="106" y="81"/>
                    <a:pt x="106" y="49"/>
                  </a:cubicBezTo>
                  <a:cubicBezTo>
                    <a:pt x="106" y="24"/>
                    <a:pt x="82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55"/>
            <p:cNvSpPr/>
            <p:nvPr/>
          </p:nvSpPr>
          <p:spPr>
            <a:xfrm>
              <a:off x="5196425" y="3187175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9" y="0"/>
                  </a:moveTo>
                  <a:cubicBezTo>
                    <a:pt x="24" y="0"/>
                    <a:pt x="0" y="33"/>
                    <a:pt x="0" y="57"/>
                  </a:cubicBezTo>
                  <a:lnTo>
                    <a:pt x="97" y="49"/>
                  </a:lnTo>
                  <a:cubicBezTo>
                    <a:pt x="97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55"/>
            <p:cNvSpPr/>
            <p:nvPr/>
          </p:nvSpPr>
          <p:spPr>
            <a:xfrm>
              <a:off x="5196200" y="3180075"/>
              <a:ext cx="2475" cy="1250"/>
            </a:xfrm>
            <a:custGeom>
              <a:avLst/>
              <a:gdLst/>
              <a:ahLst/>
              <a:cxnLst/>
              <a:rect l="l" t="t" r="r" b="b"/>
              <a:pathLst>
                <a:path w="99" h="50" extrusionOk="0">
                  <a:moveTo>
                    <a:pt x="1" y="0"/>
                  </a:moveTo>
                  <a:cubicBezTo>
                    <a:pt x="1" y="33"/>
                    <a:pt x="25" y="49"/>
                    <a:pt x="50" y="49"/>
                  </a:cubicBezTo>
                  <a:cubicBezTo>
                    <a:pt x="74" y="49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55"/>
            <p:cNvSpPr/>
            <p:nvPr/>
          </p:nvSpPr>
          <p:spPr>
            <a:xfrm>
              <a:off x="5204125" y="3180075"/>
              <a:ext cx="2650" cy="1250"/>
            </a:xfrm>
            <a:custGeom>
              <a:avLst/>
              <a:gdLst/>
              <a:ahLst/>
              <a:cxnLst/>
              <a:rect l="l" t="t" r="r" b="b"/>
              <a:pathLst>
                <a:path w="106" h="50" extrusionOk="0">
                  <a:moveTo>
                    <a:pt x="0" y="0"/>
                  </a:moveTo>
                  <a:cubicBezTo>
                    <a:pt x="0" y="25"/>
                    <a:pt x="25" y="49"/>
                    <a:pt x="57" y="49"/>
                  </a:cubicBezTo>
                  <a:cubicBezTo>
                    <a:pt x="81" y="49"/>
                    <a:pt x="106" y="25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55"/>
            <p:cNvSpPr/>
            <p:nvPr/>
          </p:nvSpPr>
          <p:spPr>
            <a:xfrm>
              <a:off x="5212225" y="3180075"/>
              <a:ext cx="2450" cy="1050"/>
            </a:xfrm>
            <a:custGeom>
              <a:avLst/>
              <a:gdLst/>
              <a:ahLst/>
              <a:cxnLst/>
              <a:rect l="l" t="t" r="r" b="b"/>
              <a:pathLst>
                <a:path w="98" h="42" extrusionOk="0">
                  <a:moveTo>
                    <a:pt x="1" y="0"/>
                  </a:moveTo>
                  <a:cubicBezTo>
                    <a:pt x="1" y="25"/>
                    <a:pt x="25" y="41"/>
                    <a:pt x="49" y="41"/>
                  </a:cubicBezTo>
                  <a:cubicBezTo>
                    <a:pt x="82" y="41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55"/>
            <p:cNvSpPr/>
            <p:nvPr/>
          </p:nvSpPr>
          <p:spPr>
            <a:xfrm>
              <a:off x="5216875" y="3189600"/>
              <a:ext cx="2475" cy="2250"/>
            </a:xfrm>
            <a:custGeom>
              <a:avLst/>
              <a:gdLst/>
              <a:ahLst/>
              <a:cxnLst/>
              <a:rect l="l" t="t" r="r" b="b"/>
              <a:pathLst>
                <a:path w="99" h="90" extrusionOk="0">
                  <a:moveTo>
                    <a:pt x="42" y="1"/>
                  </a:moveTo>
                  <a:cubicBezTo>
                    <a:pt x="17" y="9"/>
                    <a:pt x="1" y="25"/>
                    <a:pt x="1" y="49"/>
                  </a:cubicBezTo>
                  <a:cubicBezTo>
                    <a:pt x="1" y="74"/>
                    <a:pt x="25" y="90"/>
                    <a:pt x="50" y="90"/>
                  </a:cubicBezTo>
                  <a:cubicBezTo>
                    <a:pt x="82" y="90"/>
                    <a:pt x="98" y="65"/>
                    <a:pt x="98" y="41"/>
                  </a:cubicBezTo>
                  <a:cubicBezTo>
                    <a:pt x="98" y="17"/>
                    <a:pt x="74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55"/>
            <p:cNvSpPr/>
            <p:nvPr/>
          </p:nvSpPr>
          <p:spPr>
            <a:xfrm>
              <a:off x="5213250" y="3193650"/>
              <a:ext cx="2450" cy="1450"/>
            </a:xfrm>
            <a:custGeom>
              <a:avLst/>
              <a:gdLst/>
              <a:ahLst/>
              <a:cxnLst/>
              <a:rect l="l" t="t" r="r" b="b"/>
              <a:pathLst>
                <a:path w="98" h="58" extrusionOk="0">
                  <a:moveTo>
                    <a:pt x="41" y="1"/>
                  </a:moveTo>
                  <a:cubicBezTo>
                    <a:pt x="16" y="9"/>
                    <a:pt x="0" y="25"/>
                    <a:pt x="0" y="57"/>
                  </a:cubicBezTo>
                  <a:lnTo>
                    <a:pt x="97" y="41"/>
                  </a:lnTo>
                  <a:cubicBezTo>
                    <a:pt x="97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55"/>
            <p:cNvSpPr/>
            <p:nvPr/>
          </p:nvSpPr>
          <p:spPr>
            <a:xfrm>
              <a:off x="5205125" y="3194675"/>
              <a:ext cx="2675" cy="1425"/>
            </a:xfrm>
            <a:custGeom>
              <a:avLst/>
              <a:gdLst/>
              <a:ahLst/>
              <a:cxnLst/>
              <a:rect l="l" t="t" r="r" b="b"/>
              <a:pathLst>
                <a:path w="107" h="57" extrusionOk="0">
                  <a:moveTo>
                    <a:pt x="49" y="0"/>
                  </a:moveTo>
                  <a:cubicBezTo>
                    <a:pt x="25" y="8"/>
                    <a:pt x="1" y="33"/>
                    <a:pt x="9" y="57"/>
                  </a:cubicBezTo>
                  <a:lnTo>
                    <a:pt x="106" y="41"/>
                  </a:lnTo>
                  <a:cubicBezTo>
                    <a:pt x="106" y="16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55"/>
            <p:cNvSpPr/>
            <p:nvPr/>
          </p:nvSpPr>
          <p:spPr>
            <a:xfrm>
              <a:off x="5208775" y="3190400"/>
              <a:ext cx="2675" cy="2300"/>
            </a:xfrm>
            <a:custGeom>
              <a:avLst/>
              <a:gdLst/>
              <a:ahLst/>
              <a:cxnLst/>
              <a:rect l="l" t="t" r="r" b="b"/>
              <a:pathLst>
                <a:path w="107" h="92" extrusionOk="0">
                  <a:moveTo>
                    <a:pt x="49" y="1"/>
                  </a:moveTo>
                  <a:cubicBezTo>
                    <a:pt x="17" y="1"/>
                    <a:pt x="1" y="25"/>
                    <a:pt x="1" y="50"/>
                  </a:cubicBezTo>
                  <a:cubicBezTo>
                    <a:pt x="1" y="71"/>
                    <a:pt x="19" y="92"/>
                    <a:pt x="45" y="92"/>
                  </a:cubicBezTo>
                  <a:cubicBezTo>
                    <a:pt x="49" y="92"/>
                    <a:pt x="53" y="91"/>
                    <a:pt x="57" y="90"/>
                  </a:cubicBezTo>
                  <a:cubicBezTo>
                    <a:pt x="82" y="90"/>
                    <a:pt x="106" y="66"/>
                    <a:pt x="98" y="42"/>
                  </a:cubicBez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55"/>
            <p:cNvSpPr/>
            <p:nvPr/>
          </p:nvSpPr>
          <p:spPr>
            <a:xfrm>
              <a:off x="5200675" y="3191025"/>
              <a:ext cx="2650" cy="2650"/>
            </a:xfrm>
            <a:custGeom>
              <a:avLst/>
              <a:gdLst/>
              <a:ahLst/>
              <a:cxnLst/>
              <a:rect l="l" t="t" r="r" b="b"/>
              <a:pathLst>
                <a:path w="106" h="106" extrusionOk="0">
                  <a:moveTo>
                    <a:pt x="49" y="0"/>
                  </a:moveTo>
                  <a:cubicBezTo>
                    <a:pt x="17" y="8"/>
                    <a:pt x="0" y="33"/>
                    <a:pt x="0" y="57"/>
                  </a:cubicBezTo>
                  <a:cubicBezTo>
                    <a:pt x="8" y="89"/>
                    <a:pt x="33" y="106"/>
                    <a:pt x="57" y="106"/>
                  </a:cubicBezTo>
                  <a:cubicBezTo>
                    <a:pt x="81" y="106"/>
                    <a:pt x="106" y="73"/>
                    <a:pt x="106" y="49"/>
                  </a:cubicBezTo>
                  <a:cubicBezTo>
                    <a:pt x="98" y="25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55"/>
            <p:cNvSpPr/>
            <p:nvPr/>
          </p:nvSpPr>
          <p:spPr>
            <a:xfrm>
              <a:off x="5192575" y="3191825"/>
              <a:ext cx="2650" cy="270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49" y="1"/>
                  </a:moveTo>
                  <a:cubicBezTo>
                    <a:pt x="24" y="1"/>
                    <a:pt x="0" y="33"/>
                    <a:pt x="8" y="57"/>
                  </a:cubicBezTo>
                  <a:cubicBezTo>
                    <a:pt x="8" y="86"/>
                    <a:pt x="27" y="108"/>
                    <a:pt x="47" y="108"/>
                  </a:cubicBezTo>
                  <a:cubicBezTo>
                    <a:pt x="50" y="108"/>
                    <a:pt x="54" y="107"/>
                    <a:pt x="57" y="106"/>
                  </a:cubicBezTo>
                  <a:cubicBezTo>
                    <a:pt x="89" y="106"/>
                    <a:pt x="105" y="82"/>
                    <a:pt x="105" y="49"/>
                  </a:cubicBez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55"/>
            <p:cNvSpPr/>
            <p:nvPr/>
          </p:nvSpPr>
          <p:spPr>
            <a:xfrm>
              <a:off x="5197225" y="31956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49" y="1"/>
                  </a:moveTo>
                  <a:cubicBezTo>
                    <a:pt x="17" y="9"/>
                    <a:pt x="1" y="33"/>
                    <a:pt x="9" y="58"/>
                  </a:cubicBezTo>
                  <a:lnTo>
                    <a:pt x="106" y="49"/>
                  </a:lnTo>
                  <a:cubicBezTo>
                    <a:pt x="98" y="17"/>
                    <a:pt x="74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55"/>
            <p:cNvSpPr/>
            <p:nvPr/>
          </p:nvSpPr>
          <p:spPr>
            <a:xfrm>
              <a:off x="5196425" y="3188375"/>
              <a:ext cx="2650" cy="1450"/>
            </a:xfrm>
            <a:custGeom>
              <a:avLst/>
              <a:gdLst/>
              <a:ahLst/>
              <a:cxnLst/>
              <a:rect l="l" t="t" r="r" b="b"/>
              <a:pathLst>
                <a:path w="106" h="58" extrusionOk="0">
                  <a:moveTo>
                    <a:pt x="97" y="1"/>
                  </a:moveTo>
                  <a:lnTo>
                    <a:pt x="0" y="9"/>
                  </a:lnTo>
                  <a:cubicBezTo>
                    <a:pt x="0" y="41"/>
                    <a:pt x="24" y="58"/>
                    <a:pt x="57" y="58"/>
                  </a:cubicBezTo>
                  <a:cubicBezTo>
                    <a:pt x="81" y="58"/>
                    <a:pt x="106" y="33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55"/>
            <p:cNvSpPr/>
            <p:nvPr/>
          </p:nvSpPr>
          <p:spPr>
            <a:xfrm>
              <a:off x="5204525" y="3187975"/>
              <a:ext cx="2450" cy="1250"/>
            </a:xfrm>
            <a:custGeom>
              <a:avLst/>
              <a:gdLst/>
              <a:ahLst/>
              <a:cxnLst/>
              <a:rect l="l" t="t" r="r" b="b"/>
              <a:pathLst>
                <a:path w="98" h="50" extrusionOk="0">
                  <a:moveTo>
                    <a:pt x="98" y="1"/>
                  </a:moveTo>
                  <a:lnTo>
                    <a:pt x="0" y="9"/>
                  </a:lnTo>
                  <a:cubicBezTo>
                    <a:pt x="0" y="33"/>
                    <a:pt x="25" y="49"/>
                    <a:pt x="49" y="49"/>
                  </a:cubicBezTo>
                  <a:cubicBezTo>
                    <a:pt x="81" y="49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55"/>
            <p:cNvSpPr/>
            <p:nvPr/>
          </p:nvSpPr>
          <p:spPr>
            <a:xfrm>
              <a:off x="5212425" y="3187375"/>
              <a:ext cx="2675" cy="1250"/>
            </a:xfrm>
            <a:custGeom>
              <a:avLst/>
              <a:gdLst/>
              <a:ahLst/>
              <a:cxnLst/>
              <a:rect l="l" t="t" r="r" b="b"/>
              <a:pathLst>
                <a:path w="107" h="50" extrusionOk="0">
                  <a:moveTo>
                    <a:pt x="98" y="0"/>
                  </a:moveTo>
                  <a:lnTo>
                    <a:pt x="1" y="8"/>
                  </a:lnTo>
                  <a:cubicBezTo>
                    <a:pt x="1" y="33"/>
                    <a:pt x="25" y="49"/>
                    <a:pt x="57" y="49"/>
                  </a:cubicBezTo>
                  <a:cubicBezTo>
                    <a:pt x="82" y="49"/>
                    <a:pt x="106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55"/>
            <p:cNvSpPr/>
            <p:nvPr/>
          </p:nvSpPr>
          <p:spPr>
            <a:xfrm>
              <a:off x="5217700" y="3196650"/>
              <a:ext cx="2650" cy="2150"/>
            </a:xfrm>
            <a:custGeom>
              <a:avLst/>
              <a:gdLst/>
              <a:ahLst/>
              <a:cxnLst/>
              <a:rect l="l" t="t" r="r" b="b"/>
              <a:pathLst>
                <a:path w="106" h="86" extrusionOk="0">
                  <a:moveTo>
                    <a:pt x="62" y="0"/>
                  </a:moveTo>
                  <a:cubicBezTo>
                    <a:pt x="58" y="0"/>
                    <a:pt x="53" y="1"/>
                    <a:pt x="49" y="2"/>
                  </a:cubicBezTo>
                  <a:cubicBezTo>
                    <a:pt x="17" y="2"/>
                    <a:pt x="0" y="27"/>
                    <a:pt x="9" y="51"/>
                  </a:cubicBezTo>
                  <a:cubicBezTo>
                    <a:pt x="9" y="71"/>
                    <a:pt x="25" y="86"/>
                    <a:pt x="49" y="86"/>
                  </a:cubicBezTo>
                  <a:cubicBezTo>
                    <a:pt x="54" y="86"/>
                    <a:pt x="60" y="85"/>
                    <a:pt x="65" y="83"/>
                  </a:cubicBezTo>
                  <a:cubicBezTo>
                    <a:pt x="90" y="83"/>
                    <a:pt x="106" y="59"/>
                    <a:pt x="106" y="35"/>
                  </a:cubicBezTo>
                  <a:cubicBezTo>
                    <a:pt x="99" y="15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55"/>
            <p:cNvSpPr/>
            <p:nvPr/>
          </p:nvSpPr>
          <p:spPr>
            <a:xfrm>
              <a:off x="5214450" y="3200900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58" y="0"/>
                  </a:moveTo>
                  <a:cubicBezTo>
                    <a:pt x="52" y="0"/>
                    <a:pt x="47" y="1"/>
                    <a:pt x="41" y="3"/>
                  </a:cubicBezTo>
                  <a:cubicBezTo>
                    <a:pt x="17" y="11"/>
                    <a:pt x="1" y="35"/>
                    <a:pt x="1" y="59"/>
                  </a:cubicBezTo>
                  <a:lnTo>
                    <a:pt x="98" y="35"/>
                  </a:lnTo>
                  <a:cubicBezTo>
                    <a:pt x="98" y="15"/>
                    <a:pt x="8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55"/>
            <p:cNvSpPr/>
            <p:nvPr/>
          </p:nvSpPr>
          <p:spPr>
            <a:xfrm>
              <a:off x="5206550" y="3202525"/>
              <a:ext cx="2650" cy="1500"/>
            </a:xfrm>
            <a:custGeom>
              <a:avLst/>
              <a:gdLst/>
              <a:ahLst/>
              <a:cxnLst/>
              <a:rect l="l" t="t" r="r" b="b"/>
              <a:pathLst>
                <a:path w="106" h="60" extrusionOk="0">
                  <a:moveTo>
                    <a:pt x="62" y="0"/>
                  </a:moveTo>
                  <a:cubicBezTo>
                    <a:pt x="57" y="0"/>
                    <a:pt x="53" y="1"/>
                    <a:pt x="49" y="2"/>
                  </a:cubicBezTo>
                  <a:cubicBezTo>
                    <a:pt x="17" y="11"/>
                    <a:pt x="0" y="35"/>
                    <a:pt x="9" y="59"/>
                  </a:cubicBezTo>
                  <a:lnTo>
                    <a:pt x="106" y="43"/>
                  </a:lnTo>
                  <a:cubicBezTo>
                    <a:pt x="99" y="16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55"/>
            <p:cNvSpPr/>
            <p:nvPr/>
          </p:nvSpPr>
          <p:spPr>
            <a:xfrm>
              <a:off x="5209800" y="3197900"/>
              <a:ext cx="2650" cy="2475"/>
            </a:xfrm>
            <a:custGeom>
              <a:avLst/>
              <a:gdLst/>
              <a:ahLst/>
              <a:cxnLst/>
              <a:rect l="l" t="t" r="r" b="b"/>
              <a:pathLst>
                <a:path w="106" h="99" extrusionOk="0">
                  <a:moveTo>
                    <a:pt x="41" y="1"/>
                  </a:moveTo>
                  <a:cubicBezTo>
                    <a:pt x="16" y="9"/>
                    <a:pt x="0" y="33"/>
                    <a:pt x="0" y="58"/>
                  </a:cubicBezTo>
                  <a:cubicBezTo>
                    <a:pt x="8" y="82"/>
                    <a:pt x="33" y="98"/>
                    <a:pt x="57" y="98"/>
                  </a:cubicBezTo>
                  <a:cubicBezTo>
                    <a:pt x="89" y="90"/>
                    <a:pt x="106" y="66"/>
                    <a:pt x="98" y="42"/>
                  </a:cubicBezTo>
                  <a:cubicBezTo>
                    <a:pt x="98" y="17"/>
                    <a:pt x="73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55"/>
            <p:cNvSpPr/>
            <p:nvPr/>
          </p:nvSpPr>
          <p:spPr>
            <a:xfrm>
              <a:off x="5201675" y="31993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59" y="0"/>
                  </a:moveTo>
                  <a:cubicBezTo>
                    <a:pt x="56" y="0"/>
                    <a:pt x="53" y="1"/>
                    <a:pt x="50" y="2"/>
                  </a:cubicBezTo>
                  <a:cubicBezTo>
                    <a:pt x="25" y="2"/>
                    <a:pt x="1" y="34"/>
                    <a:pt x="9" y="58"/>
                  </a:cubicBezTo>
                  <a:cubicBezTo>
                    <a:pt x="16" y="85"/>
                    <a:pt x="34" y="101"/>
                    <a:pt x="53" y="101"/>
                  </a:cubicBezTo>
                  <a:cubicBezTo>
                    <a:pt x="57" y="101"/>
                    <a:pt x="62" y="100"/>
                    <a:pt x="66" y="99"/>
                  </a:cubicBezTo>
                  <a:cubicBezTo>
                    <a:pt x="98" y="99"/>
                    <a:pt x="114" y="67"/>
                    <a:pt x="106" y="42"/>
                  </a:cubicBezTo>
                  <a:cubicBezTo>
                    <a:pt x="99" y="21"/>
                    <a:pt x="80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55"/>
            <p:cNvSpPr/>
            <p:nvPr/>
          </p:nvSpPr>
          <p:spPr>
            <a:xfrm>
              <a:off x="5193775" y="3200550"/>
              <a:ext cx="2675" cy="2850"/>
            </a:xfrm>
            <a:custGeom>
              <a:avLst/>
              <a:gdLst/>
              <a:ahLst/>
              <a:cxnLst/>
              <a:rect l="l" t="t" r="r" b="b"/>
              <a:pathLst>
                <a:path w="107" h="114" extrusionOk="0">
                  <a:moveTo>
                    <a:pt x="49" y="0"/>
                  </a:moveTo>
                  <a:cubicBezTo>
                    <a:pt x="17" y="8"/>
                    <a:pt x="1" y="33"/>
                    <a:pt x="9" y="65"/>
                  </a:cubicBezTo>
                  <a:cubicBezTo>
                    <a:pt x="9" y="98"/>
                    <a:pt x="41" y="114"/>
                    <a:pt x="66" y="114"/>
                  </a:cubicBezTo>
                  <a:cubicBezTo>
                    <a:pt x="90" y="106"/>
                    <a:pt x="106" y="81"/>
                    <a:pt x="106" y="49"/>
                  </a:cubicBezTo>
                  <a:cubicBezTo>
                    <a:pt x="98" y="17"/>
                    <a:pt x="74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55"/>
            <p:cNvSpPr/>
            <p:nvPr/>
          </p:nvSpPr>
          <p:spPr>
            <a:xfrm>
              <a:off x="5198650" y="320415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59" y="1"/>
                  </a:moveTo>
                  <a:cubicBezTo>
                    <a:pt x="55" y="1"/>
                    <a:pt x="52" y="1"/>
                    <a:pt x="49" y="2"/>
                  </a:cubicBezTo>
                  <a:cubicBezTo>
                    <a:pt x="17" y="10"/>
                    <a:pt x="0" y="35"/>
                    <a:pt x="8" y="67"/>
                  </a:cubicBezTo>
                  <a:lnTo>
                    <a:pt x="106" y="43"/>
                  </a:lnTo>
                  <a:cubicBezTo>
                    <a:pt x="99" y="22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55"/>
            <p:cNvSpPr/>
            <p:nvPr/>
          </p:nvSpPr>
          <p:spPr>
            <a:xfrm>
              <a:off x="5197425" y="3196900"/>
              <a:ext cx="2450" cy="1475"/>
            </a:xfrm>
            <a:custGeom>
              <a:avLst/>
              <a:gdLst/>
              <a:ahLst/>
              <a:cxnLst/>
              <a:rect l="l" t="t" r="r" b="b"/>
              <a:pathLst>
                <a:path w="98" h="59" extrusionOk="0">
                  <a:moveTo>
                    <a:pt x="98" y="0"/>
                  </a:moveTo>
                  <a:lnTo>
                    <a:pt x="1" y="9"/>
                  </a:lnTo>
                  <a:cubicBezTo>
                    <a:pt x="1" y="37"/>
                    <a:pt x="19" y="59"/>
                    <a:pt x="45" y="59"/>
                  </a:cubicBezTo>
                  <a:cubicBezTo>
                    <a:pt x="49" y="59"/>
                    <a:pt x="53" y="58"/>
                    <a:pt x="57" y="57"/>
                  </a:cubicBezTo>
                  <a:cubicBezTo>
                    <a:pt x="82" y="57"/>
                    <a:pt x="98" y="25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55"/>
            <p:cNvSpPr/>
            <p:nvPr/>
          </p:nvSpPr>
          <p:spPr>
            <a:xfrm>
              <a:off x="5205325" y="3195675"/>
              <a:ext cx="2475" cy="1500"/>
            </a:xfrm>
            <a:custGeom>
              <a:avLst/>
              <a:gdLst/>
              <a:ahLst/>
              <a:cxnLst/>
              <a:rect l="l" t="t" r="r" b="b"/>
              <a:pathLst>
                <a:path w="99" h="60" extrusionOk="0">
                  <a:moveTo>
                    <a:pt x="98" y="1"/>
                  </a:moveTo>
                  <a:lnTo>
                    <a:pt x="1" y="17"/>
                  </a:lnTo>
                  <a:cubicBezTo>
                    <a:pt x="1" y="38"/>
                    <a:pt x="19" y="59"/>
                    <a:pt x="45" y="59"/>
                  </a:cubicBezTo>
                  <a:cubicBezTo>
                    <a:pt x="49" y="59"/>
                    <a:pt x="53" y="59"/>
                    <a:pt x="58" y="58"/>
                  </a:cubicBezTo>
                  <a:cubicBezTo>
                    <a:pt x="82" y="58"/>
                    <a:pt x="98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55"/>
            <p:cNvSpPr/>
            <p:nvPr/>
          </p:nvSpPr>
          <p:spPr>
            <a:xfrm>
              <a:off x="5213250" y="3194675"/>
              <a:ext cx="2650" cy="1275"/>
            </a:xfrm>
            <a:custGeom>
              <a:avLst/>
              <a:gdLst/>
              <a:ahLst/>
              <a:cxnLst/>
              <a:rect l="l" t="t" r="r" b="b"/>
              <a:pathLst>
                <a:path w="106" h="51" extrusionOk="0">
                  <a:moveTo>
                    <a:pt x="97" y="0"/>
                  </a:moveTo>
                  <a:lnTo>
                    <a:pt x="0" y="16"/>
                  </a:lnTo>
                  <a:cubicBezTo>
                    <a:pt x="0" y="36"/>
                    <a:pt x="22" y="51"/>
                    <a:pt x="43" y="51"/>
                  </a:cubicBezTo>
                  <a:cubicBezTo>
                    <a:pt x="48" y="51"/>
                    <a:pt x="52" y="50"/>
                    <a:pt x="57" y="49"/>
                  </a:cubicBezTo>
                  <a:cubicBezTo>
                    <a:pt x="81" y="49"/>
                    <a:pt x="105" y="25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55"/>
            <p:cNvSpPr/>
            <p:nvPr/>
          </p:nvSpPr>
          <p:spPr>
            <a:xfrm>
              <a:off x="5198850" y="3205200"/>
              <a:ext cx="2650" cy="1700"/>
            </a:xfrm>
            <a:custGeom>
              <a:avLst/>
              <a:gdLst/>
              <a:ahLst/>
              <a:cxnLst/>
              <a:rect l="l" t="t" r="r" b="b"/>
              <a:pathLst>
                <a:path w="106" h="68" extrusionOk="0">
                  <a:moveTo>
                    <a:pt x="98" y="1"/>
                  </a:moveTo>
                  <a:lnTo>
                    <a:pt x="0" y="25"/>
                  </a:lnTo>
                  <a:cubicBezTo>
                    <a:pt x="7" y="46"/>
                    <a:pt x="27" y="67"/>
                    <a:pt x="47" y="67"/>
                  </a:cubicBezTo>
                  <a:cubicBezTo>
                    <a:pt x="51" y="67"/>
                    <a:pt x="54" y="67"/>
                    <a:pt x="57" y="66"/>
                  </a:cubicBezTo>
                  <a:cubicBezTo>
                    <a:pt x="90" y="58"/>
                    <a:pt x="106" y="33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55"/>
            <p:cNvSpPr/>
            <p:nvPr/>
          </p:nvSpPr>
          <p:spPr>
            <a:xfrm>
              <a:off x="5206750" y="3203575"/>
              <a:ext cx="2450" cy="1500"/>
            </a:xfrm>
            <a:custGeom>
              <a:avLst/>
              <a:gdLst/>
              <a:ahLst/>
              <a:cxnLst/>
              <a:rect l="l" t="t" r="r" b="b"/>
              <a:pathLst>
                <a:path w="98" h="60" extrusionOk="0">
                  <a:moveTo>
                    <a:pt x="98" y="1"/>
                  </a:moveTo>
                  <a:lnTo>
                    <a:pt x="1" y="17"/>
                  </a:lnTo>
                  <a:cubicBezTo>
                    <a:pt x="1" y="44"/>
                    <a:pt x="23" y="60"/>
                    <a:pt x="44" y="60"/>
                  </a:cubicBezTo>
                  <a:cubicBezTo>
                    <a:pt x="49" y="60"/>
                    <a:pt x="53" y="59"/>
                    <a:pt x="57" y="58"/>
                  </a:cubicBezTo>
                  <a:cubicBezTo>
                    <a:pt x="82" y="50"/>
                    <a:pt x="98" y="25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55"/>
            <p:cNvSpPr/>
            <p:nvPr/>
          </p:nvSpPr>
          <p:spPr>
            <a:xfrm>
              <a:off x="5214450" y="3201775"/>
              <a:ext cx="2675" cy="1475"/>
            </a:xfrm>
            <a:custGeom>
              <a:avLst/>
              <a:gdLst/>
              <a:ahLst/>
              <a:cxnLst/>
              <a:rect l="l" t="t" r="r" b="b"/>
              <a:pathLst>
                <a:path w="107" h="59" extrusionOk="0">
                  <a:moveTo>
                    <a:pt x="98" y="0"/>
                  </a:moveTo>
                  <a:lnTo>
                    <a:pt x="1" y="24"/>
                  </a:lnTo>
                  <a:cubicBezTo>
                    <a:pt x="7" y="44"/>
                    <a:pt x="25" y="59"/>
                    <a:pt x="49" y="59"/>
                  </a:cubicBezTo>
                  <a:cubicBezTo>
                    <a:pt x="54" y="59"/>
                    <a:pt x="60" y="58"/>
                    <a:pt x="66" y="57"/>
                  </a:cubicBezTo>
                  <a:cubicBezTo>
                    <a:pt x="90" y="49"/>
                    <a:pt x="106" y="24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55"/>
            <p:cNvSpPr/>
            <p:nvPr/>
          </p:nvSpPr>
          <p:spPr>
            <a:xfrm>
              <a:off x="5211425" y="3205550"/>
              <a:ext cx="2850" cy="2400"/>
            </a:xfrm>
            <a:custGeom>
              <a:avLst/>
              <a:gdLst/>
              <a:ahLst/>
              <a:cxnLst/>
              <a:rect l="l" t="t" r="r" b="b"/>
              <a:pathLst>
                <a:path w="114" h="96" extrusionOk="0">
                  <a:moveTo>
                    <a:pt x="57" y="1"/>
                  </a:moveTo>
                  <a:cubicBezTo>
                    <a:pt x="52" y="1"/>
                    <a:pt x="46" y="2"/>
                    <a:pt x="41" y="3"/>
                  </a:cubicBezTo>
                  <a:cubicBezTo>
                    <a:pt x="16" y="11"/>
                    <a:pt x="0" y="35"/>
                    <a:pt x="8" y="60"/>
                  </a:cubicBezTo>
                  <a:cubicBezTo>
                    <a:pt x="14" y="85"/>
                    <a:pt x="30" y="95"/>
                    <a:pt x="48" y="95"/>
                  </a:cubicBezTo>
                  <a:cubicBezTo>
                    <a:pt x="53" y="95"/>
                    <a:pt x="59" y="94"/>
                    <a:pt x="65" y="92"/>
                  </a:cubicBezTo>
                  <a:cubicBezTo>
                    <a:pt x="97" y="92"/>
                    <a:pt x="114" y="60"/>
                    <a:pt x="105" y="35"/>
                  </a:cubicBezTo>
                  <a:cubicBezTo>
                    <a:pt x="99" y="15"/>
                    <a:pt x="81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55"/>
            <p:cNvSpPr/>
            <p:nvPr/>
          </p:nvSpPr>
          <p:spPr>
            <a:xfrm>
              <a:off x="5203500" y="3207600"/>
              <a:ext cx="2875" cy="2550"/>
            </a:xfrm>
            <a:custGeom>
              <a:avLst/>
              <a:gdLst/>
              <a:ahLst/>
              <a:cxnLst/>
              <a:rect l="l" t="t" r="r" b="b"/>
              <a:pathLst>
                <a:path w="115" h="102" extrusionOk="0">
                  <a:moveTo>
                    <a:pt x="62" y="0"/>
                  </a:moveTo>
                  <a:cubicBezTo>
                    <a:pt x="58" y="0"/>
                    <a:pt x="54" y="1"/>
                    <a:pt x="50" y="2"/>
                  </a:cubicBezTo>
                  <a:cubicBezTo>
                    <a:pt x="17" y="10"/>
                    <a:pt x="1" y="35"/>
                    <a:pt x="9" y="67"/>
                  </a:cubicBezTo>
                  <a:cubicBezTo>
                    <a:pt x="16" y="87"/>
                    <a:pt x="39" y="102"/>
                    <a:pt x="60" y="102"/>
                  </a:cubicBezTo>
                  <a:cubicBezTo>
                    <a:pt x="65" y="102"/>
                    <a:pt x="70" y="101"/>
                    <a:pt x="74" y="99"/>
                  </a:cubicBezTo>
                  <a:cubicBezTo>
                    <a:pt x="98" y="91"/>
                    <a:pt x="114" y="67"/>
                    <a:pt x="106" y="43"/>
                  </a:cubicBezTo>
                  <a:cubicBezTo>
                    <a:pt x="100" y="16"/>
                    <a:pt x="8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55"/>
            <p:cNvSpPr/>
            <p:nvPr/>
          </p:nvSpPr>
          <p:spPr>
            <a:xfrm>
              <a:off x="5207350" y="2482675"/>
              <a:ext cx="15025" cy="9075"/>
            </a:xfrm>
            <a:custGeom>
              <a:avLst/>
              <a:gdLst/>
              <a:ahLst/>
              <a:cxnLst/>
              <a:rect l="l" t="t" r="r" b="b"/>
              <a:pathLst>
                <a:path w="601" h="363" extrusionOk="0">
                  <a:moveTo>
                    <a:pt x="88" y="1"/>
                  </a:moveTo>
                  <a:cubicBezTo>
                    <a:pt x="55" y="1"/>
                    <a:pt x="24" y="24"/>
                    <a:pt x="17" y="63"/>
                  </a:cubicBezTo>
                  <a:cubicBezTo>
                    <a:pt x="1" y="103"/>
                    <a:pt x="25" y="144"/>
                    <a:pt x="66" y="160"/>
                  </a:cubicBezTo>
                  <a:cubicBezTo>
                    <a:pt x="212" y="200"/>
                    <a:pt x="341" y="265"/>
                    <a:pt x="463" y="346"/>
                  </a:cubicBezTo>
                  <a:cubicBezTo>
                    <a:pt x="479" y="363"/>
                    <a:pt x="495" y="363"/>
                    <a:pt x="512" y="363"/>
                  </a:cubicBezTo>
                  <a:cubicBezTo>
                    <a:pt x="536" y="363"/>
                    <a:pt x="560" y="354"/>
                    <a:pt x="577" y="330"/>
                  </a:cubicBezTo>
                  <a:cubicBezTo>
                    <a:pt x="601" y="290"/>
                    <a:pt x="593" y="241"/>
                    <a:pt x="552" y="217"/>
                  </a:cubicBezTo>
                  <a:cubicBezTo>
                    <a:pt x="423" y="119"/>
                    <a:pt x="268" y="54"/>
                    <a:pt x="114" y="6"/>
                  </a:cubicBezTo>
                  <a:cubicBezTo>
                    <a:pt x="106" y="2"/>
                    <a:pt x="9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55"/>
            <p:cNvSpPr/>
            <p:nvPr/>
          </p:nvSpPr>
          <p:spPr>
            <a:xfrm>
              <a:off x="5211000" y="2493125"/>
              <a:ext cx="16050" cy="5925"/>
            </a:xfrm>
            <a:custGeom>
              <a:avLst/>
              <a:gdLst/>
              <a:ahLst/>
              <a:cxnLst/>
              <a:rect l="l" t="t" r="r" b="b"/>
              <a:pathLst>
                <a:path w="642" h="237" extrusionOk="0">
                  <a:moveTo>
                    <a:pt x="78" y="0"/>
                  </a:moveTo>
                  <a:cubicBezTo>
                    <a:pt x="36" y="0"/>
                    <a:pt x="8" y="37"/>
                    <a:pt x="1" y="74"/>
                  </a:cubicBezTo>
                  <a:cubicBezTo>
                    <a:pt x="1" y="123"/>
                    <a:pt x="33" y="155"/>
                    <a:pt x="82" y="163"/>
                  </a:cubicBezTo>
                  <a:cubicBezTo>
                    <a:pt x="228" y="172"/>
                    <a:pt x="382" y="196"/>
                    <a:pt x="528" y="236"/>
                  </a:cubicBezTo>
                  <a:lnTo>
                    <a:pt x="544" y="236"/>
                  </a:lnTo>
                  <a:cubicBezTo>
                    <a:pt x="585" y="236"/>
                    <a:pt x="617" y="212"/>
                    <a:pt x="625" y="180"/>
                  </a:cubicBezTo>
                  <a:cubicBezTo>
                    <a:pt x="641" y="139"/>
                    <a:pt x="617" y="91"/>
                    <a:pt x="568" y="82"/>
                  </a:cubicBezTo>
                  <a:cubicBezTo>
                    <a:pt x="414" y="34"/>
                    <a:pt x="252" y="9"/>
                    <a:pt x="90" y="1"/>
                  </a:cubicBezTo>
                  <a:cubicBezTo>
                    <a:pt x="86" y="1"/>
                    <a:pt x="82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55"/>
            <p:cNvSpPr/>
            <p:nvPr/>
          </p:nvSpPr>
          <p:spPr>
            <a:xfrm>
              <a:off x="4931300" y="2400075"/>
              <a:ext cx="361225" cy="268825"/>
            </a:xfrm>
            <a:custGeom>
              <a:avLst/>
              <a:gdLst/>
              <a:ahLst/>
              <a:cxnLst/>
              <a:rect l="l" t="t" r="r" b="b"/>
              <a:pathLst>
                <a:path w="14449" h="10753" extrusionOk="0">
                  <a:moveTo>
                    <a:pt x="6400" y="0"/>
                  </a:moveTo>
                  <a:cubicBezTo>
                    <a:pt x="6371" y="0"/>
                    <a:pt x="6339" y="22"/>
                    <a:pt x="6332" y="51"/>
                  </a:cubicBezTo>
                  <a:cubicBezTo>
                    <a:pt x="6211" y="375"/>
                    <a:pt x="6227" y="732"/>
                    <a:pt x="6365" y="1096"/>
                  </a:cubicBezTo>
                  <a:cubicBezTo>
                    <a:pt x="6178" y="991"/>
                    <a:pt x="6057" y="861"/>
                    <a:pt x="6008" y="723"/>
                  </a:cubicBezTo>
                  <a:cubicBezTo>
                    <a:pt x="5992" y="683"/>
                    <a:pt x="5959" y="667"/>
                    <a:pt x="5927" y="667"/>
                  </a:cubicBezTo>
                  <a:cubicBezTo>
                    <a:pt x="5886" y="667"/>
                    <a:pt x="5854" y="691"/>
                    <a:pt x="5846" y="723"/>
                  </a:cubicBezTo>
                  <a:cubicBezTo>
                    <a:pt x="5797" y="934"/>
                    <a:pt x="5830" y="1161"/>
                    <a:pt x="5943" y="1348"/>
                  </a:cubicBezTo>
                  <a:cubicBezTo>
                    <a:pt x="5838" y="1299"/>
                    <a:pt x="5732" y="1234"/>
                    <a:pt x="5667" y="1153"/>
                  </a:cubicBezTo>
                  <a:cubicBezTo>
                    <a:pt x="5654" y="1133"/>
                    <a:pt x="5630" y="1119"/>
                    <a:pt x="5608" y="1119"/>
                  </a:cubicBezTo>
                  <a:cubicBezTo>
                    <a:pt x="5603" y="1119"/>
                    <a:pt x="5599" y="1119"/>
                    <a:pt x="5595" y="1121"/>
                  </a:cubicBezTo>
                  <a:cubicBezTo>
                    <a:pt x="5562" y="1121"/>
                    <a:pt x="5538" y="1145"/>
                    <a:pt x="5530" y="1169"/>
                  </a:cubicBezTo>
                  <a:cubicBezTo>
                    <a:pt x="5481" y="1291"/>
                    <a:pt x="5489" y="1437"/>
                    <a:pt x="5546" y="1567"/>
                  </a:cubicBezTo>
                  <a:cubicBezTo>
                    <a:pt x="5578" y="1640"/>
                    <a:pt x="5627" y="1696"/>
                    <a:pt x="5676" y="1745"/>
                  </a:cubicBezTo>
                  <a:cubicBezTo>
                    <a:pt x="5303" y="1859"/>
                    <a:pt x="4840" y="1972"/>
                    <a:pt x="4468" y="2021"/>
                  </a:cubicBezTo>
                  <a:cubicBezTo>
                    <a:pt x="4371" y="2033"/>
                    <a:pt x="4262" y="2041"/>
                    <a:pt x="4145" y="2041"/>
                  </a:cubicBezTo>
                  <a:cubicBezTo>
                    <a:pt x="3869" y="2041"/>
                    <a:pt x="3550" y="1994"/>
                    <a:pt x="3259" y="1834"/>
                  </a:cubicBezTo>
                  <a:cubicBezTo>
                    <a:pt x="3247" y="1826"/>
                    <a:pt x="3233" y="1822"/>
                    <a:pt x="3219" y="1822"/>
                  </a:cubicBezTo>
                  <a:cubicBezTo>
                    <a:pt x="3205" y="1822"/>
                    <a:pt x="3191" y="1826"/>
                    <a:pt x="3178" y="1834"/>
                  </a:cubicBezTo>
                  <a:cubicBezTo>
                    <a:pt x="3154" y="1842"/>
                    <a:pt x="3138" y="1867"/>
                    <a:pt x="3138" y="1891"/>
                  </a:cubicBezTo>
                  <a:cubicBezTo>
                    <a:pt x="3097" y="2248"/>
                    <a:pt x="3300" y="2621"/>
                    <a:pt x="3568" y="2864"/>
                  </a:cubicBezTo>
                  <a:cubicBezTo>
                    <a:pt x="3438" y="2840"/>
                    <a:pt x="3300" y="2791"/>
                    <a:pt x="3203" y="2718"/>
                  </a:cubicBezTo>
                  <a:cubicBezTo>
                    <a:pt x="3191" y="2710"/>
                    <a:pt x="3174" y="2706"/>
                    <a:pt x="3157" y="2706"/>
                  </a:cubicBezTo>
                  <a:cubicBezTo>
                    <a:pt x="3140" y="2706"/>
                    <a:pt x="3122" y="2710"/>
                    <a:pt x="3105" y="2718"/>
                  </a:cubicBezTo>
                  <a:cubicBezTo>
                    <a:pt x="3081" y="2742"/>
                    <a:pt x="3065" y="2775"/>
                    <a:pt x="3073" y="2807"/>
                  </a:cubicBezTo>
                  <a:cubicBezTo>
                    <a:pt x="3138" y="3026"/>
                    <a:pt x="3284" y="3221"/>
                    <a:pt x="3478" y="3342"/>
                  </a:cubicBezTo>
                  <a:cubicBezTo>
                    <a:pt x="3073" y="3464"/>
                    <a:pt x="2692" y="3756"/>
                    <a:pt x="2481" y="4031"/>
                  </a:cubicBezTo>
                  <a:cubicBezTo>
                    <a:pt x="2335" y="4210"/>
                    <a:pt x="2214" y="4404"/>
                    <a:pt x="2084" y="4599"/>
                  </a:cubicBezTo>
                  <a:cubicBezTo>
                    <a:pt x="1914" y="4867"/>
                    <a:pt x="1727" y="5142"/>
                    <a:pt x="1508" y="5377"/>
                  </a:cubicBezTo>
                  <a:cubicBezTo>
                    <a:pt x="1153" y="5767"/>
                    <a:pt x="722" y="5984"/>
                    <a:pt x="324" y="5984"/>
                  </a:cubicBezTo>
                  <a:cubicBezTo>
                    <a:pt x="250" y="5984"/>
                    <a:pt x="177" y="5976"/>
                    <a:pt x="106" y="5961"/>
                  </a:cubicBezTo>
                  <a:cubicBezTo>
                    <a:pt x="100" y="5960"/>
                    <a:pt x="94" y="5959"/>
                    <a:pt x="88" y="5959"/>
                  </a:cubicBezTo>
                  <a:cubicBezTo>
                    <a:pt x="60" y="5959"/>
                    <a:pt x="30" y="5975"/>
                    <a:pt x="16" y="6002"/>
                  </a:cubicBezTo>
                  <a:cubicBezTo>
                    <a:pt x="0" y="6034"/>
                    <a:pt x="8" y="6075"/>
                    <a:pt x="41" y="6099"/>
                  </a:cubicBezTo>
                  <a:cubicBezTo>
                    <a:pt x="146" y="6188"/>
                    <a:pt x="251" y="6302"/>
                    <a:pt x="365" y="6423"/>
                  </a:cubicBezTo>
                  <a:cubicBezTo>
                    <a:pt x="397" y="6456"/>
                    <a:pt x="422" y="6488"/>
                    <a:pt x="454" y="6520"/>
                  </a:cubicBezTo>
                  <a:lnTo>
                    <a:pt x="389" y="6496"/>
                  </a:lnTo>
                  <a:cubicBezTo>
                    <a:pt x="378" y="6490"/>
                    <a:pt x="366" y="6488"/>
                    <a:pt x="355" y="6488"/>
                  </a:cubicBezTo>
                  <a:cubicBezTo>
                    <a:pt x="335" y="6488"/>
                    <a:pt x="316" y="6497"/>
                    <a:pt x="300" y="6512"/>
                  </a:cubicBezTo>
                  <a:cubicBezTo>
                    <a:pt x="284" y="6537"/>
                    <a:pt x="276" y="6569"/>
                    <a:pt x="284" y="6602"/>
                  </a:cubicBezTo>
                  <a:cubicBezTo>
                    <a:pt x="470" y="7007"/>
                    <a:pt x="1322" y="7623"/>
                    <a:pt x="1354" y="7647"/>
                  </a:cubicBezTo>
                  <a:cubicBezTo>
                    <a:pt x="1727" y="7947"/>
                    <a:pt x="2084" y="8304"/>
                    <a:pt x="2416" y="8637"/>
                  </a:cubicBezTo>
                  <a:cubicBezTo>
                    <a:pt x="2951" y="9172"/>
                    <a:pt x="3503" y="9723"/>
                    <a:pt x="4168" y="10096"/>
                  </a:cubicBezTo>
                  <a:cubicBezTo>
                    <a:pt x="5076" y="10607"/>
                    <a:pt x="6122" y="10753"/>
                    <a:pt x="7086" y="10753"/>
                  </a:cubicBezTo>
                  <a:cubicBezTo>
                    <a:pt x="7548" y="10753"/>
                    <a:pt x="7994" y="10720"/>
                    <a:pt x="8400" y="10680"/>
                  </a:cubicBezTo>
                  <a:cubicBezTo>
                    <a:pt x="9081" y="10615"/>
                    <a:pt x="9632" y="10518"/>
                    <a:pt x="10159" y="10291"/>
                  </a:cubicBezTo>
                  <a:cubicBezTo>
                    <a:pt x="10646" y="10072"/>
                    <a:pt x="11083" y="9731"/>
                    <a:pt x="11448" y="9431"/>
                  </a:cubicBezTo>
                  <a:cubicBezTo>
                    <a:pt x="12178" y="8831"/>
                    <a:pt x="12867" y="8150"/>
                    <a:pt x="13532" y="7493"/>
                  </a:cubicBezTo>
                  <a:lnTo>
                    <a:pt x="13597" y="7429"/>
                  </a:lnTo>
                  <a:cubicBezTo>
                    <a:pt x="13767" y="7258"/>
                    <a:pt x="13946" y="7104"/>
                    <a:pt x="14132" y="6966"/>
                  </a:cubicBezTo>
                  <a:cubicBezTo>
                    <a:pt x="14164" y="6942"/>
                    <a:pt x="14173" y="6902"/>
                    <a:pt x="14164" y="6869"/>
                  </a:cubicBezTo>
                  <a:cubicBezTo>
                    <a:pt x="14150" y="6841"/>
                    <a:pt x="14124" y="6819"/>
                    <a:pt x="14091" y="6819"/>
                  </a:cubicBezTo>
                  <a:cubicBezTo>
                    <a:pt x="14086" y="6819"/>
                    <a:pt x="14081" y="6819"/>
                    <a:pt x="14075" y="6820"/>
                  </a:cubicBezTo>
                  <a:lnTo>
                    <a:pt x="13848" y="6853"/>
                  </a:lnTo>
                  <a:cubicBezTo>
                    <a:pt x="14067" y="6723"/>
                    <a:pt x="14278" y="6577"/>
                    <a:pt x="14416" y="6423"/>
                  </a:cubicBezTo>
                  <a:cubicBezTo>
                    <a:pt x="14440" y="6399"/>
                    <a:pt x="14448" y="6375"/>
                    <a:pt x="14432" y="6342"/>
                  </a:cubicBezTo>
                  <a:cubicBezTo>
                    <a:pt x="14424" y="6318"/>
                    <a:pt x="14400" y="6293"/>
                    <a:pt x="14375" y="6285"/>
                  </a:cubicBezTo>
                  <a:cubicBezTo>
                    <a:pt x="13678" y="6180"/>
                    <a:pt x="13046" y="5758"/>
                    <a:pt x="12681" y="5158"/>
                  </a:cubicBezTo>
                  <a:cubicBezTo>
                    <a:pt x="12640" y="5102"/>
                    <a:pt x="12608" y="5037"/>
                    <a:pt x="12575" y="4980"/>
                  </a:cubicBezTo>
                  <a:cubicBezTo>
                    <a:pt x="12510" y="4875"/>
                    <a:pt x="12454" y="4761"/>
                    <a:pt x="12381" y="4664"/>
                  </a:cubicBezTo>
                  <a:cubicBezTo>
                    <a:pt x="12235" y="4461"/>
                    <a:pt x="12056" y="4340"/>
                    <a:pt x="11878" y="4291"/>
                  </a:cubicBezTo>
                  <a:cubicBezTo>
                    <a:pt x="11872" y="4290"/>
                    <a:pt x="11866" y="4289"/>
                    <a:pt x="11860" y="4289"/>
                  </a:cubicBezTo>
                  <a:cubicBezTo>
                    <a:pt x="11820" y="4289"/>
                    <a:pt x="11788" y="4313"/>
                    <a:pt x="11781" y="4356"/>
                  </a:cubicBezTo>
                  <a:cubicBezTo>
                    <a:pt x="11765" y="4396"/>
                    <a:pt x="11797" y="4437"/>
                    <a:pt x="11837" y="4453"/>
                  </a:cubicBezTo>
                  <a:cubicBezTo>
                    <a:pt x="12024" y="4494"/>
                    <a:pt x="12162" y="4640"/>
                    <a:pt x="12243" y="4753"/>
                  </a:cubicBezTo>
                  <a:cubicBezTo>
                    <a:pt x="12316" y="4850"/>
                    <a:pt x="12373" y="4948"/>
                    <a:pt x="12429" y="5061"/>
                  </a:cubicBezTo>
                  <a:cubicBezTo>
                    <a:pt x="12470" y="5118"/>
                    <a:pt x="12502" y="5183"/>
                    <a:pt x="12543" y="5248"/>
                  </a:cubicBezTo>
                  <a:cubicBezTo>
                    <a:pt x="12908" y="5839"/>
                    <a:pt x="13516" y="6269"/>
                    <a:pt x="14189" y="6423"/>
                  </a:cubicBezTo>
                  <a:cubicBezTo>
                    <a:pt x="13954" y="6618"/>
                    <a:pt x="13613" y="6804"/>
                    <a:pt x="13354" y="6918"/>
                  </a:cubicBezTo>
                  <a:cubicBezTo>
                    <a:pt x="13321" y="6934"/>
                    <a:pt x="13305" y="6975"/>
                    <a:pt x="13313" y="7015"/>
                  </a:cubicBezTo>
                  <a:cubicBezTo>
                    <a:pt x="13320" y="7050"/>
                    <a:pt x="13352" y="7073"/>
                    <a:pt x="13387" y="7073"/>
                  </a:cubicBezTo>
                  <a:cubicBezTo>
                    <a:pt x="13392" y="7073"/>
                    <a:pt x="13397" y="7073"/>
                    <a:pt x="13402" y="7072"/>
                  </a:cubicBezTo>
                  <a:lnTo>
                    <a:pt x="13808" y="7023"/>
                  </a:lnTo>
                  <a:lnTo>
                    <a:pt x="13808" y="7023"/>
                  </a:lnTo>
                  <a:cubicBezTo>
                    <a:pt x="13694" y="7112"/>
                    <a:pt x="13589" y="7210"/>
                    <a:pt x="13483" y="7315"/>
                  </a:cubicBezTo>
                  <a:lnTo>
                    <a:pt x="13419" y="7372"/>
                  </a:lnTo>
                  <a:cubicBezTo>
                    <a:pt x="12754" y="8029"/>
                    <a:pt x="12065" y="8710"/>
                    <a:pt x="11343" y="9301"/>
                  </a:cubicBezTo>
                  <a:cubicBezTo>
                    <a:pt x="10986" y="9601"/>
                    <a:pt x="10565" y="9934"/>
                    <a:pt x="10086" y="10145"/>
                  </a:cubicBezTo>
                  <a:cubicBezTo>
                    <a:pt x="9592" y="10364"/>
                    <a:pt x="9048" y="10453"/>
                    <a:pt x="8384" y="10518"/>
                  </a:cubicBezTo>
                  <a:cubicBezTo>
                    <a:pt x="7983" y="10557"/>
                    <a:pt x="7546" y="10589"/>
                    <a:pt x="7093" y="10589"/>
                  </a:cubicBezTo>
                  <a:cubicBezTo>
                    <a:pt x="6146" y="10589"/>
                    <a:pt x="5132" y="10450"/>
                    <a:pt x="4249" y="9950"/>
                  </a:cubicBezTo>
                  <a:cubicBezTo>
                    <a:pt x="3600" y="9585"/>
                    <a:pt x="3057" y="9050"/>
                    <a:pt x="2538" y="8523"/>
                  </a:cubicBezTo>
                  <a:cubicBezTo>
                    <a:pt x="2189" y="8183"/>
                    <a:pt x="1841" y="7826"/>
                    <a:pt x="1451" y="7518"/>
                  </a:cubicBezTo>
                  <a:cubicBezTo>
                    <a:pt x="1443" y="7518"/>
                    <a:pt x="860" y="7088"/>
                    <a:pt x="568" y="6739"/>
                  </a:cubicBezTo>
                  <a:lnTo>
                    <a:pt x="568" y="6739"/>
                  </a:lnTo>
                  <a:lnTo>
                    <a:pt x="803" y="6829"/>
                  </a:lnTo>
                  <a:cubicBezTo>
                    <a:pt x="811" y="6833"/>
                    <a:pt x="821" y="6835"/>
                    <a:pt x="830" y="6835"/>
                  </a:cubicBezTo>
                  <a:cubicBezTo>
                    <a:pt x="858" y="6835"/>
                    <a:pt x="888" y="6818"/>
                    <a:pt x="900" y="6788"/>
                  </a:cubicBezTo>
                  <a:cubicBezTo>
                    <a:pt x="916" y="6756"/>
                    <a:pt x="908" y="6715"/>
                    <a:pt x="876" y="6691"/>
                  </a:cubicBezTo>
                  <a:cubicBezTo>
                    <a:pt x="738" y="6585"/>
                    <a:pt x="608" y="6448"/>
                    <a:pt x="479" y="6310"/>
                  </a:cubicBezTo>
                  <a:cubicBezTo>
                    <a:pt x="430" y="6253"/>
                    <a:pt x="381" y="6196"/>
                    <a:pt x="324" y="6139"/>
                  </a:cubicBezTo>
                  <a:lnTo>
                    <a:pt x="324" y="6139"/>
                  </a:lnTo>
                  <a:cubicBezTo>
                    <a:pt x="332" y="6140"/>
                    <a:pt x="339" y="6140"/>
                    <a:pt x="346" y="6140"/>
                  </a:cubicBezTo>
                  <a:cubicBezTo>
                    <a:pt x="778" y="6140"/>
                    <a:pt x="1247" y="5905"/>
                    <a:pt x="1630" y="5491"/>
                  </a:cubicBezTo>
                  <a:cubicBezTo>
                    <a:pt x="1857" y="5239"/>
                    <a:pt x="2043" y="4964"/>
                    <a:pt x="2222" y="4688"/>
                  </a:cubicBezTo>
                  <a:cubicBezTo>
                    <a:pt x="2343" y="4502"/>
                    <a:pt x="2473" y="4307"/>
                    <a:pt x="2611" y="4129"/>
                  </a:cubicBezTo>
                  <a:cubicBezTo>
                    <a:pt x="2878" y="3780"/>
                    <a:pt x="3365" y="3488"/>
                    <a:pt x="3746" y="3448"/>
                  </a:cubicBezTo>
                  <a:cubicBezTo>
                    <a:pt x="3786" y="3440"/>
                    <a:pt x="3819" y="3407"/>
                    <a:pt x="3819" y="3375"/>
                  </a:cubicBezTo>
                  <a:cubicBezTo>
                    <a:pt x="3819" y="3334"/>
                    <a:pt x="3795" y="3294"/>
                    <a:pt x="3762" y="3286"/>
                  </a:cubicBezTo>
                  <a:cubicBezTo>
                    <a:pt x="3584" y="3245"/>
                    <a:pt x="3422" y="3123"/>
                    <a:pt x="3324" y="2961"/>
                  </a:cubicBezTo>
                  <a:lnTo>
                    <a:pt x="3324" y="2961"/>
                  </a:lnTo>
                  <a:cubicBezTo>
                    <a:pt x="3503" y="3034"/>
                    <a:pt x="3705" y="3058"/>
                    <a:pt x="3859" y="3058"/>
                  </a:cubicBezTo>
                  <a:cubicBezTo>
                    <a:pt x="3900" y="3058"/>
                    <a:pt x="3932" y="3034"/>
                    <a:pt x="3941" y="2994"/>
                  </a:cubicBezTo>
                  <a:cubicBezTo>
                    <a:pt x="3949" y="2961"/>
                    <a:pt x="3932" y="2921"/>
                    <a:pt x="3900" y="2904"/>
                  </a:cubicBezTo>
                  <a:cubicBezTo>
                    <a:pt x="3608" y="2759"/>
                    <a:pt x="3316" y="2386"/>
                    <a:pt x="3292" y="2029"/>
                  </a:cubicBezTo>
                  <a:lnTo>
                    <a:pt x="3292" y="2029"/>
                  </a:lnTo>
                  <a:cubicBezTo>
                    <a:pt x="3573" y="2159"/>
                    <a:pt x="3868" y="2202"/>
                    <a:pt x="4130" y="2202"/>
                  </a:cubicBezTo>
                  <a:cubicBezTo>
                    <a:pt x="4261" y="2202"/>
                    <a:pt x="4384" y="2191"/>
                    <a:pt x="4492" y="2175"/>
                  </a:cubicBezTo>
                  <a:cubicBezTo>
                    <a:pt x="4938" y="2118"/>
                    <a:pt x="5489" y="1988"/>
                    <a:pt x="5894" y="1842"/>
                  </a:cubicBezTo>
                  <a:cubicBezTo>
                    <a:pt x="5927" y="1826"/>
                    <a:pt x="5951" y="1802"/>
                    <a:pt x="5951" y="1761"/>
                  </a:cubicBezTo>
                  <a:cubicBezTo>
                    <a:pt x="5951" y="1729"/>
                    <a:pt x="5927" y="1696"/>
                    <a:pt x="5894" y="1688"/>
                  </a:cubicBezTo>
                  <a:cubicBezTo>
                    <a:pt x="5813" y="1656"/>
                    <a:pt x="5740" y="1591"/>
                    <a:pt x="5700" y="1502"/>
                  </a:cubicBezTo>
                  <a:cubicBezTo>
                    <a:pt x="5676" y="1461"/>
                    <a:pt x="5667" y="1413"/>
                    <a:pt x="5659" y="1372"/>
                  </a:cubicBezTo>
                  <a:lnTo>
                    <a:pt x="5659" y="1372"/>
                  </a:lnTo>
                  <a:cubicBezTo>
                    <a:pt x="5813" y="1486"/>
                    <a:pt x="6016" y="1559"/>
                    <a:pt x="6170" y="1591"/>
                  </a:cubicBezTo>
                  <a:cubicBezTo>
                    <a:pt x="6179" y="1595"/>
                    <a:pt x="6188" y="1596"/>
                    <a:pt x="6197" y="1596"/>
                  </a:cubicBezTo>
                  <a:cubicBezTo>
                    <a:pt x="6227" y="1596"/>
                    <a:pt x="6255" y="1576"/>
                    <a:pt x="6267" y="1550"/>
                  </a:cubicBezTo>
                  <a:cubicBezTo>
                    <a:pt x="6284" y="1518"/>
                    <a:pt x="6276" y="1477"/>
                    <a:pt x="6243" y="1453"/>
                  </a:cubicBezTo>
                  <a:cubicBezTo>
                    <a:pt x="6105" y="1348"/>
                    <a:pt x="6016" y="1186"/>
                    <a:pt x="5992" y="1007"/>
                  </a:cubicBezTo>
                  <a:lnTo>
                    <a:pt x="5992" y="1007"/>
                  </a:lnTo>
                  <a:cubicBezTo>
                    <a:pt x="6105" y="1137"/>
                    <a:pt x="6276" y="1250"/>
                    <a:pt x="6494" y="1332"/>
                  </a:cubicBezTo>
                  <a:cubicBezTo>
                    <a:pt x="6506" y="1337"/>
                    <a:pt x="6518" y="1340"/>
                    <a:pt x="6531" y="1340"/>
                  </a:cubicBezTo>
                  <a:cubicBezTo>
                    <a:pt x="6554" y="1340"/>
                    <a:pt x="6576" y="1331"/>
                    <a:pt x="6592" y="1315"/>
                  </a:cubicBezTo>
                  <a:cubicBezTo>
                    <a:pt x="6608" y="1291"/>
                    <a:pt x="6616" y="1250"/>
                    <a:pt x="6600" y="1218"/>
                  </a:cubicBezTo>
                  <a:cubicBezTo>
                    <a:pt x="6494" y="1015"/>
                    <a:pt x="6389" y="723"/>
                    <a:pt x="6413" y="415"/>
                  </a:cubicBezTo>
                  <a:lnTo>
                    <a:pt x="6413" y="415"/>
                  </a:lnTo>
                  <a:cubicBezTo>
                    <a:pt x="6462" y="513"/>
                    <a:pt x="6511" y="610"/>
                    <a:pt x="6559" y="707"/>
                  </a:cubicBezTo>
                  <a:cubicBezTo>
                    <a:pt x="6657" y="886"/>
                    <a:pt x="6770" y="1080"/>
                    <a:pt x="6924" y="1234"/>
                  </a:cubicBezTo>
                  <a:cubicBezTo>
                    <a:pt x="7208" y="1502"/>
                    <a:pt x="7581" y="1615"/>
                    <a:pt x="8011" y="1729"/>
                  </a:cubicBezTo>
                  <a:cubicBezTo>
                    <a:pt x="8141" y="1762"/>
                    <a:pt x="8272" y="1775"/>
                    <a:pt x="8403" y="1775"/>
                  </a:cubicBezTo>
                  <a:cubicBezTo>
                    <a:pt x="8656" y="1775"/>
                    <a:pt x="8905" y="1725"/>
                    <a:pt x="9129" y="1672"/>
                  </a:cubicBezTo>
                  <a:lnTo>
                    <a:pt x="9924" y="1477"/>
                  </a:lnTo>
                  <a:lnTo>
                    <a:pt x="9924" y="1477"/>
                  </a:lnTo>
                  <a:cubicBezTo>
                    <a:pt x="9884" y="1542"/>
                    <a:pt x="9827" y="1607"/>
                    <a:pt x="9754" y="1656"/>
                  </a:cubicBezTo>
                  <a:cubicBezTo>
                    <a:pt x="9721" y="1680"/>
                    <a:pt x="9713" y="1737"/>
                    <a:pt x="9746" y="1769"/>
                  </a:cubicBezTo>
                  <a:cubicBezTo>
                    <a:pt x="9827" y="1875"/>
                    <a:pt x="10021" y="1923"/>
                    <a:pt x="10135" y="1923"/>
                  </a:cubicBezTo>
                  <a:cubicBezTo>
                    <a:pt x="10256" y="1923"/>
                    <a:pt x="10378" y="1915"/>
                    <a:pt x="10492" y="1891"/>
                  </a:cubicBezTo>
                  <a:lnTo>
                    <a:pt x="10492" y="1891"/>
                  </a:lnTo>
                  <a:cubicBezTo>
                    <a:pt x="10427" y="2118"/>
                    <a:pt x="10289" y="2329"/>
                    <a:pt x="10102" y="2475"/>
                  </a:cubicBezTo>
                  <a:cubicBezTo>
                    <a:pt x="10078" y="2491"/>
                    <a:pt x="10062" y="2515"/>
                    <a:pt x="10070" y="2540"/>
                  </a:cubicBezTo>
                  <a:cubicBezTo>
                    <a:pt x="10070" y="2564"/>
                    <a:pt x="10078" y="2588"/>
                    <a:pt x="10102" y="2604"/>
                  </a:cubicBezTo>
                  <a:cubicBezTo>
                    <a:pt x="10256" y="2705"/>
                    <a:pt x="10432" y="2754"/>
                    <a:pt x="10607" y="2754"/>
                  </a:cubicBezTo>
                  <a:cubicBezTo>
                    <a:pt x="10672" y="2754"/>
                    <a:pt x="10736" y="2747"/>
                    <a:pt x="10800" y="2734"/>
                  </a:cubicBezTo>
                  <a:lnTo>
                    <a:pt x="10800" y="2734"/>
                  </a:lnTo>
                  <a:cubicBezTo>
                    <a:pt x="10735" y="2840"/>
                    <a:pt x="10646" y="2937"/>
                    <a:pt x="10540" y="3002"/>
                  </a:cubicBezTo>
                  <a:cubicBezTo>
                    <a:pt x="10508" y="3026"/>
                    <a:pt x="10492" y="3058"/>
                    <a:pt x="10500" y="3091"/>
                  </a:cubicBezTo>
                  <a:cubicBezTo>
                    <a:pt x="10508" y="3123"/>
                    <a:pt x="10540" y="3148"/>
                    <a:pt x="10573" y="3156"/>
                  </a:cubicBezTo>
                  <a:lnTo>
                    <a:pt x="11481" y="3237"/>
                  </a:lnTo>
                  <a:cubicBezTo>
                    <a:pt x="11486" y="3238"/>
                    <a:pt x="11491" y="3238"/>
                    <a:pt x="11496" y="3238"/>
                  </a:cubicBezTo>
                  <a:cubicBezTo>
                    <a:pt x="11537" y="3238"/>
                    <a:pt x="11570" y="3208"/>
                    <a:pt x="11570" y="3164"/>
                  </a:cubicBezTo>
                  <a:cubicBezTo>
                    <a:pt x="11578" y="3123"/>
                    <a:pt x="11546" y="3083"/>
                    <a:pt x="11497" y="3083"/>
                  </a:cubicBezTo>
                  <a:lnTo>
                    <a:pt x="10792" y="3010"/>
                  </a:lnTo>
                  <a:cubicBezTo>
                    <a:pt x="10897" y="2904"/>
                    <a:pt x="10986" y="2767"/>
                    <a:pt x="11027" y="2621"/>
                  </a:cubicBezTo>
                  <a:cubicBezTo>
                    <a:pt x="11035" y="2588"/>
                    <a:pt x="11027" y="2556"/>
                    <a:pt x="11002" y="2531"/>
                  </a:cubicBezTo>
                  <a:cubicBezTo>
                    <a:pt x="10989" y="2518"/>
                    <a:pt x="10973" y="2512"/>
                    <a:pt x="10956" y="2512"/>
                  </a:cubicBezTo>
                  <a:cubicBezTo>
                    <a:pt x="10942" y="2512"/>
                    <a:pt x="10928" y="2516"/>
                    <a:pt x="10913" y="2523"/>
                  </a:cubicBezTo>
                  <a:cubicBezTo>
                    <a:pt x="10816" y="2568"/>
                    <a:pt x="10708" y="2590"/>
                    <a:pt x="10601" y="2590"/>
                  </a:cubicBezTo>
                  <a:cubicBezTo>
                    <a:pt x="10494" y="2590"/>
                    <a:pt x="10386" y="2568"/>
                    <a:pt x="10289" y="2523"/>
                  </a:cubicBezTo>
                  <a:cubicBezTo>
                    <a:pt x="10500" y="2337"/>
                    <a:pt x="10638" y="2069"/>
                    <a:pt x="10678" y="1794"/>
                  </a:cubicBezTo>
                  <a:cubicBezTo>
                    <a:pt x="10678" y="1761"/>
                    <a:pt x="10670" y="1737"/>
                    <a:pt x="10654" y="1721"/>
                  </a:cubicBezTo>
                  <a:cubicBezTo>
                    <a:pt x="10636" y="1709"/>
                    <a:pt x="10618" y="1701"/>
                    <a:pt x="10597" y="1701"/>
                  </a:cubicBezTo>
                  <a:cubicBezTo>
                    <a:pt x="10589" y="1701"/>
                    <a:pt x="10581" y="1702"/>
                    <a:pt x="10573" y="1704"/>
                  </a:cubicBezTo>
                  <a:cubicBezTo>
                    <a:pt x="10435" y="1745"/>
                    <a:pt x="10289" y="1761"/>
                    <a:pt x="10135" y="1761"/>
                  </a:cubicBezTo>
                  <a:cubicBezTo>
                    <a:pt x="10078" y="1761"/>
                    <a:pt x="9997" y="1745"/>
                    <a:pt x="9932" y="1713"/>
                  </a:cubicBezTo>
                  <a:cubicBezTo>
                    <a:pt x="10029" y="1623"/>
                    <a:pt x="10111" y="1510"/>
                    <a:pt x="10159" y="1388"/>
                  </a:cubicBezTo>
                  <a:cubicBezTo>
                    <a:pt x="10167" y="1356"/>
                    <a:pt x="10159" y="1323"/>
                    <a:pt x="10143" y="1299"/>
                  </a:cubicBezTo>
                  <a:cubicBezTo>
                    <a:pt x="10123" y="1286"/>
                    <a:pt x="10103" y="1273"/>
                    <a:pt x="10079" y="1273"/>
                  </a:cubicBezTo>
                  <a:cubicBezTo>
                    <a:pt x="10074" y="1273"/>
                    <a:pt x="10068" y="1273"/>
                    <a:pt x="10062" y="1275"/>
                  </a:cubicBezTo>
                  <a:lnTo>
                    <a:pt x="9089" y="1518"/>
                  </a:lnTo>
                  <a:cubicBezTo>
                    <a:pt x="8877" y="1567"/>
                    <a:pt x="8639" y="1616"/>
                    <a:pt x="8400" y="1616"/>
                  </a:cubicBezTo>
                  <a:cubicBezTo>
                    <a:pt x="8283" y="1616"/>
                    <a:pt x="8166" y="1604"/>
                    <a:pt x="8051" y="1575"/>
                  </a:cubicBezTo>
                  <a:cubicBezTo>
                    <a:pt x="7646" y="1469"/>
                    <a:pt x="7289" y="1364"/>
                    <a:pt x="7038" y="1113"/>
                  </a:cubicBezTo>
                  <a:cubicBezTo>
                    <a:pt x="6900" y="975"/>
                    <a:pt x="6794" y="796"/>
                    <a:pt x="6705" y="626"/>
                  </a:cubicBezTo>
                  <a:cubicBezTo>
                    <a:pt x="6608" y="456"/>
                    <a:pt x="6511" y="269"/>
                    <a:pt x="6486" y="67"/>
                  </a:cubicBezTo>
                  <a:cubicBezTo>
                    <a:pt x="6478" y="34"/>
                    <a:pt x="6454" y="2"/>
                    <a:pt x="6413" y="2"/>
                  </a:cubicBezTo>
                  <a:cubicBezTo>
                    <a:pt x="6409" y="1"/>
                    <a:pt x="6405" y="0"/>
                    <a:pt x="6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55"/>
            <p:cNvSpPr/>
            <p:nvPr/>
          </p:nvSpPr>
          <p:spPr>
            <a:xfrm>
              <a:off x="4962900" y="2415725"/>
              <a:ext cx="96925" cy="110275"/>
            </a:xfrm>
            <a:custGeom>
              <a:avLst/>
              <a:gdLst/>
              <a:ahLst/>
              <a:cxnLst/>
              <a:rect l="l" t="t" r="r" b="b"/>
              <a:pathLst>
                <a:path w="3877" h="4411" extrusionOk="0">
                  <a:moveTo>
                    <a:pt x="414" y="0"/>
                  </a:moveTo>
                  <a:cubicBezTo>
                    <a:pt x="374" y="0"/>
                    <a:pt x="341" y="24"/>
                    <a:pt x="333" y="65"/>
                  </a:cubicBezTo>
                  <a:cubicBezTo>
                    <a:pt x="1" y="1468"/>
                    <a:pt x="74" y="2992"/>
                    <a:pt x="536" y="4354"/>
                  </a:cubicBezTo>
                  <a:cubicBezTo>
                    <a:pt x="544" y="4386"/>
                    <a:pt x="577" y="4411"/>
                    <a:pt x="609" y="4411"/>
                  </a:cubicBezTo>
                  <a:cubicBezTo>
                    <a:pt x="617" y="4411"/>
                    <a:pt x="625" y="4411"/>
                    <a:pt x="633" y="4403"/>
                  </a:cubicBezTo>
                  <a:cubicBezTo>
                    <a:pt x="674" y="4395"/>
                    <a:pt x="698" y="4346"/>
                    <a:pt x="682" y="4305"/>
                  </a:cubicBezTo>
                  <a:cubicBezTo>
                    <a:pt x="244" y="2984"/>
                    <a:pt x="163" y="1524"/>
                    <a:pt x="471" y="170"/>
                  </a:cubicBezTo>
                  <a:lnTo>
                    <a:pt x="471" y="170"/>
                  </a:lnTo>
                  <a:cubicBezTo>
                    <a:pt x="1096" y="219"/>
                    <a:pt x="1728" y="430"/>
                    <a:pt x="2312" y="649"/>
                  </a:cubicBezTo>
                  <a:cubicBezTo>
                    <a:pt x="2798" y="819"/>
                    <a:pt x="3341" y="1022"/>
                    <a:pt x="3731" y="1395"/>
                  </a:cubicBezTo>
                  <a:cubicBezTo>
                    <a:pt x="3747" y="1411"/>
                    <a:pt x="3769" y="1419"/>
                    <a:pt x="3790" y="1419"/>
                  </a:cubicBezTo>
                  <a:cubicBezTo>
                    <a:pt x="3812" y="1419"/>
                    <a:pt x="3832" y="1411"/>
                    <a:pt x="3844" y="1395"/>
                  </a:cubicBezTo>
                  <a:cubicBezTo>
                    <a:pt x="3876" y="1362"/>
                    <a:pt x="3876" y="1306"/>
                    <a:pt x="3844" y="1281"/>
                  </a:cubicBezTo>
                  <a:cubicBezTo>
                    <a:pt x="3431" y="876"/>
                    <a:pt x="2863" y="673"/>
                    <a:pt x="2368" y="495"/>
                  </a:cubicBezTo>
                  <a:cubicBezTo>
                    <a:pt x="1744" y="268"/>
                    <a:pt x="1087" y="49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55"/>
            <p:cNvSpPr/>
            <p:nvPr/>
          </p:nvSpPr>
          <p:spPr>
            <a:xfrm>
              <a:off x="4969200" y="2419525"/>
              <a:ext cx="71775" cy="33925"/>
            </a:xfrm>
            <a:custGeom>
              <a:avLst/>
              <a:gdLst/>
              <a:ahLst/>
              <a:cxnLst/>
              <a:rect l="l" t="t" r="r" b="b"/>
              <a:pathLst>
                <a:path w="2871" h="1357" extrusionOk="0">
                  <a:moveTo>
                    <a:pt x="88" y="1"/>
                  </a:moveTo>
                  <a:cubicBezTo>
                    <a:pt x="47" y="1"/>
                    <a:pt x="15" y="25"/>
                    <a:pt x="8" y="67"/>
                  </a:cubicBezTo>
                  <a:cubicBezTo>
                    <a:pt x="0" y="108"/>
                    <a:pt x="33" y="148"/>
                    <a:pt x="73" y="156"/>
                  </a:cubicBezTo>
                  <a:cubicBezTo>
                    <a:pt x="1038" y="335"/>
                    <a:pt x="1954" y="740"/>
                    <a:pt x="2733" y="1340"/>
                  </a:cubicBezTo>
                  <a:cubicBezTo>
                    <a:pt x="2741" y="1356"/>
                    <a:pt x="2765" y="1356"/>
                    <a:pt x="2781" y="1356"/>
                  </a:cubicBezTo>
                  <a:cubicBezTo>
                    <a:pt x="2806" y="1356"/>
                    <a:pt x="2830" y="1348"/>
                    <a:pt x="2846" y="1324"/>
                  </a:cubicBezTo>
                  <a:cubicBezTo>
                    <a:pt x="2870" y="1291"/>
                    <a:pt x="2862" y="1243"/>
                    <a:pt x="2830" y="1210"/>
                  </a:cubicBezTo>
                  <a:cubicBezTo>
                    <a:pt x="2035" y="602"/>
                    <a:pt x="1095" y="181"/>
                    <a:pt x="106" y="2"/>
                  </a:cubicBezTo>
                  <a:cubicBezTo>
                    <a:pt x="100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55"/>
            <p:cNvSpPr/>
            <p:nvPr/>
          </p:nvSpPr>
          <p:spPr>
            <a:xfrm>
              <a:off x="4977900" y="2425225"/>
              <a:ext cx="18875" cy="78700"/>
            </a:xfrm>
            <a:custGeom>
              <a:avLst/>
              <a:gdLst/>
              <a:ahLst/>
              <a:cxnLst/>
              <a:rect l="l" t="t" r="r" b="b"/>
              <a:pathLst>
                <a:path w="755" h="3148" extrusionOk="0">
                  <a:moveTo>
                    <a:pt x="540" y="0"/>
                  </a:moveTo>
                  <a:cubicBezTo>
                    <a:pt x="498" y="0"/>
                    <a:pt x="470" y="37"/>
                    <a:pt x="463" y="74"/>
                  </a:cubicBezTo>
                  <a:cubicBezTo>
                    <a:pt x="455" y="423"/>
                    <a:pt x="439" y="820"/>
                    <a:pt x="293" y="1161"/>
                  </a:cubicBezTo>
                  <a:cubicBezTo>
                    <a:pt x="268" y="1209"/>
                    <a:pt x="244" y="1258"/>
                    <a:pt x="220" y="1307"/>
                  </a:cubicBezTo>
                  <a:cubicBezTo>
                    <a:pt x="171" y="1404"/>
                    <a:pt x="123" y="1501"/>
                    <a:pt x="90" y="1598"/>
                  </a:cubicBezTo>
                  <a:cubicBezTo>
                    <a:pt x="1" y="1915"/>
                    <a:pt x="82" y="2223"/>
                    <a:pt x="171" y="2425"/>
                  </a:cubicBezTo>
                  <a:cubicBezTo>
                    <a:pt x="277" y="2677"/>
                    <a:pt x="439" y="2896"/>
                    <a:pt x="593" y="3115"/>
                  </a:cubicBezTo>
                  <a:cubicBezTo>
                    <a:pt x="609" y="3131"/>
                    <a:pt x="633" y="3147"/>
                    <a:pt x="658" y="3147"/>
                  </a:cubicBezTo>
                  <a:cubicBezTo>
                    <a:pt x="674" y="3147"/>
                    <a:pt x="698" y="3139"/>
                    <a:pt x="706" y="3131"/>
                  </a:cubicBezTo>
                  <a:cubicBezTo>
                    <a:pt x="747" y="3098"/>
                    <a:pt x="755" y="3050"/>
                    <a:pt x="723" y="3017"/>
                  </a:cubicBezTo>
                  <a:cubicBezTo>
                    <a:pt x="577" y="2807"/>
                    <a:pt x="423" y="2596"/>
                    <a:pt x="317" y="2361"/>
                  </a:cubicBezTo>
                  <a:cubicBezTo>
                    <a:pt x="212" y="2109"/>
                    <a:pt x="187" y="1858"/>
                    <a:pt x="252" y="1647"/>
                  </a:cubicBezTo>
                  <a:cubicBezTo>
                    <a:pt x="277" y="1558"/>
                    <a:pt x="317" y="1469"/>
                    <a:pt x="366" y="1380"/>
                  </a:cubicBezTo>
                  <a:cubicBezTo>
                    <a:pt x="390" y="1331"/>
                    <a:pt x="414" y="1274"/>
                    <a:pt x="439" y="1225"/>
                  </a:cubicBezTo>
                  <a:cubicBezTo>
                    <a:pt x="601" y="853"/>
                    <a:pt x="617" y="447"/>
                    <a:pt x="625" y="82"/>
                  </a:cubicBezTo>
                  <a:cubicBezTo>
                    <a:pt x="633" y="34"/>
                    <a:pt x="593" y="1"/>
                    <a:pt x="552" y="1"/>
                  </a:cubicBezTo>
                  <a:cubicBezTo>
                    <a:pt x="548" y="1"/>
                    <a:pt x="544" y="0"/>
                    <a:pt x="5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55"/>
            <p:cNvSpPr/>
            <p:nvPr/>
          </p:nvSpPr>
          <p:spPr>
            <a:xfrm>
              <a:off x="5172100" y="2405175"/>
              <a:ext cx="97725" cy="116175"/>
            </a:xfrm>
            <a:custGeom>
              <a:avLst/>
              <a:gdLst/>
              <a:ahLst/>
              <a:cxnLst/>
              <a:rect l="l" t="t" r="r" b="b"/>
              <a:pathLst>
                <a:path w="3909" h="4647" extrusionOk="0">
                  <a:moveTo>
                    <a:pt x="3414" y="1"/>
                  </a:moveTo>
                  <a:cubicBezTo>
                    <a:pt x="2214" y="17"/>
                    <a:pt x="1014" y="414"/>
                    <a:pt x="41" y="1119"/>
                  </a:cubicBezTo>
                  <a:cubicBezTo>
                    <a:pt x="8" y="1144"/>
                    <a:pt x="0" y="1192"/>
                    <a:pt x="24" y="1233"/>
                  </a:cubicBezTo>
                  <a:cubicBezTo>
                    <a:pt x="39" y="1253"/>
                    <a:pt x="66" y="1263"/>
                    <a:pt x="92" y="1263"/>
                  </a:cubicBezTo>
                  <a:cubicBezTo>
                    <a:pt x="109" y="1263"/>
                    <a:pt x="125" y="1259"/>
                    <a:pt x="138" y="1249"/>
                  </a:cubicBezTo>
                  <a:cubicBezTo>
                    <a:pt x="1070" y="576"/>
                    <a:pt x="2205" y="195"/>
                    <a:pt x="3357" y="163"/>
                  </a:cubicBezTo>
                  <a:lnTo>
                    <a:pt x="3357" y="163"/>
                  </a:lnTo>
                  <a:cubicBezTo>
                    <a:pt x="3730" y="1622"/>
                    <a:pt x="3495" y="3292"/>
                    <a:pt x="2732" y="4525"/>
                  </a:cubicBezTo>
                  <a:cubicBezTo>
                    <a:pt x="2708" y="4557"/>
                    <a:pt x="2716" y="4614"/>
                    <a:pt x="2757" y="4638"/>
                  </a:cubicBezTo>
                  <a:cubicBezTo>
                    <a:pt x="2773" y="4646"/>
                    <a:pt x="2781" y="4646"/>
                    <a:pt x="2797" y="4646"/>
                  </a:cubicBezTo>
                  <a:cubicBezTo>
                    <a:pt x="2830" y="4646"/>
                    <a:pt x="2854" y="4630"/>
                    <a:pt x="2870" y="4606"/>
                  </a:cubicBezTo>
                  <a:cubicBezTo>
                    <a:pt x="3665" y="3325"/>
                    <a:pt x="3908" y="1573"/>
                    <a:pt x="3495" y="57"/>
                  </a:cubicBezTo>
                  <a:cubicBezTo>
                    <a:pt x="3487" y="25"/>
                    <a:pt x="3454" y="1"/>
                    <a:pt x="3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55"/>
            <p:cNvSpPr/>
            <p:nvPr/>
          </p:nvSpPr>
          <p:spPr>
            <a:xfrm>
              <a:off x="5183025" y="2407775"/>
              <a:ext cx="76850" cy="38775"/>
            </a:xfrm>
            <a:custGeom>
              <a:avLst/>
              <a:gdLst/>
              <a:ahLst/>
              <a:cxnLst/>
              <a:rect l="l" t="t" r="r" b="b"/>
              <a:pathLst>
                <a:path w="3074" h="1551" extrusionOk="0">
                  <a:moveTo>
                    <a:pt x="2981" y="1"/>
                  </a:moveTo>
                  <a:cubicBezTo>
                    <a:pt x="2977" y="1"/>
                    <a:pt x="2973" y="1"/>
                    <a:pt x="2968" y="2"/>
                  </a:cubicBezTo>
                  <a:cubicBezTo>
                    <a:pt x="1890" y="205"/>
                    <a:pt x="877" y="691"/>
                    <a:pt x="33" y="1405"/>
                  </a:cubicBezTo>
                  <a:cubicBezTo>
                    <a:pt x="1" y="1437"/>
                    <a:pt x="1" y="1486"/>
                    <a:pt x="25" y="1518"/>
                  </a:cubicBezTo>
                  <a:cubicBezTo>
                    <a:pt x="42" y="1542"/>
                    <a:pt x="66" y="1551"/>
                    <a:pt x="90" y="1551"/>
                  </a:cubicBezTo>
                  <a:cubicBezTo>
                    <a:pt x="106" y="1551"/>
                    <a:pt x="131" y="1542"/>
                    <a:pt x="139" y="1534"/>
                  </a:cubicBezTo>
                  <a:cubicBezTo>
                    <a:pt x="958" y="837"/>
                    <a:pt x="1947" y="359"/>
                    <a:pt x="3001" y="164"/>
                  </a:cubicBezTo>
                  <a:cubicBezTo>
                    <a:pt x="3041" y="156"/>
                    <a:pt x="3074" y="115"/>
                    <a:pt x="3066" y="67"/>
                  </a:cubicBezTo>
                  <a:cubicBezTo>
                    <a:pt x="3058" y="31"/>
                    <a:pt x="3019" y="1"/>
                    <a:pt x="2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55"/>
            <p:cNvSpPr/>
            <p:nvPr/>
          </p:nvSpPr>
          <p:spPr>
            <a:xfrm>
              <a:off x="5226425" y="2414700"/>
              <a:ext cx="20075" cy="98750"/>
            </a:xfrm>
            <a:custGeom>
              <a:avLst/>
              <a:gdLst/>
              <a:ahLst/>
              <a:cxnLst/>
              <a:rect l="l" t="t" r="r" b="b"/>
              <a:pathLst>
                <a:path w="803" h="3950" extrusionOk="0">
                  <a:moveTo>
                    <a:pt x="478" y="1"/>
                  </a:moveTo>
                  <a:cubicBezTo>
                    <a:pt x="430" y="1"/>
                    <a:pt x="389" y="33"/>
                    <a:pt x="389" y="74"/>
                  </a:cubicBezTo>
                  <a:cubicBezTo>
                    <a:pt x="349" y="487"/>
                    <a:pt x="430" y="892"/>
                    <a:pt x="511" y="1290"/>
                  </a:cubicBezTo>
                  <a:cubicBezTo>
                    <a:pt x="568" y="1582"/>
                    <a:pt x="624" y="1882"/>
                    <a:pt x="632" y="2182"/>
                  </a:cubicBezTo>
                  <a:cubicBezTo>
                    <a:pt x="641" y="2360"/>
                    <a:pt x="624" y="2498"/>
                    <a:pt x="592" y="2619"/>
                  </a:cubicBezTo>
                  <a:cubicBezTo>
                    <a:pt x="535" y="2814"/>
                    <a:pt x="430" y="2976"/>
                    <a:pt x="324" y="3155"/>
                  </a:cubicBezTo>
                  <a:cubicBezTo>
                    <a:pt x="187" y="3373"/>
                    <a:pt x="49" y="3592"/>
                    <a:pt x="8" y="3852"/>
                  </a:cubicBezTo>
                  <a:cubicBezTo>
                    <a:pt x="0" y="3900"/>
                    <a:pt x="32" y="3941"/>
                    <a:pt x="73" y="3949"/>
                  </a:cubicBezTo>
                  <a:lnTo>
                    <a:pt x="89" y="3949"/>
                  </a:lnTo>
                  <a:cubicBezTo>
                    <a:pt x="130" y="3949"/>
                    <a:pt x="162" y="3917"/>
                    <a:pt x="170" y="3876"/>
                  </a:cubicBezTo>
                  <a:cubicBezTo>
                    <a:pt x="203" y="3649"/>
                    <a:pt x="324" y="3455"/>
                    <a:pt x="462" y="3244"/>
                  </a:cubicBezTo>
                  <a:cubicBezTo>
                    <a:pt x="576" y="3065"/>
                    <a:pt x="689" y="2879"/>
                    <a:pt x="746" y="2668"/>
                  </a:cubicBezTo>
                  <a:cubicBezTo>
                    <a:pt x="787" y="2522"/>
                    <a:pt x="803" y="2368"/>
                    <a:pt x="795" y="2182"/>
                  </a:cubicBezTo>
                  <a:cubicBezTo>
                    <a:pt x="787" y="1865"/>
                    <a:pt x="730" y="1557"/>
                    <a:pt x="665" y="1257"/>
                  </a:cubicBezTo>
                  <a:cubicBezTo>
                    <a:pt x="592" y="852"/>
                    <a:pt x="519" y="479"/>
                    <a:pt x="551" y="90"/>
                  </a:cubicBezTo>
                  <a:cubicBezTo>
                    <a:pt x="551" y="49"/>
                    <a:pt x="519" y="9"/>
                    <a:pt x="4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55"/>
            <p:cNvSpPr/>
            <p:nvPr/>
          </p:nvSpPr>
          <p:spPr>
            <a:xfrm>
              <a:off x="5097700" y="2579200"/>
              <a:ext cx="31250" cy="18050"/>
            </a:xfrm>
            <a:custGeom>
              <a:avLst/>
              <a:gdLst/>
              <a:ahLst/>
              <a:cxnLst/>
              <a:rect l="l" t="t" r="r" b="b"/>
              <a:pathLst>
                <a:path w="1250" h="722" extrusionOk="0">
                  <a:moveTo>
                    <a:pt x="708" y="0"/>
                  </a:moveTo>
                  <a:cubicBezTo>
                    <a:pt x="371" y="0"/>
                    <a:pt x="1" y="33"/>
                    <a:pt x="1" y="126"/>
                  </a:cubicBezTo>
                  <a:cubicBezTo>
                    <a:pt x="1" y="296"/>
                    <a:pt x="447" y="685"/>
                    <a:pt x="552" y="718"/>
                  </a:cubicBezTo>
                  <a:cubicBezTo>
                    <a:pt x="561" y="720"/>
                    <a:pt x="571" y="721"/>
                    <a:pt x="581" y="721"/>
                  </a:cubicBezTo>
                  <a:cubicBezTo>
                    <a:pt x="817" y="721"/>
                    <a:pt x="1249" y="107"/>
                    <a:pt x="1249" y="53"/>
                  </a:cubicBezTo>
                  <a:cubicBezTo>
                    <a:pt x="1249" y="23"/>
                    <a:pt x="990" y="0"/>
                    <a:pt x="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55"/>
            <p:cNvSpPr/>
            <p:nvPr/>
          </p:nvSpPr>
          <p:spPr>
            <a:xfrm>
              <a:off x="5059600" y="2447550"/>
              <a:ext cx="43800" cy="136025"/>
            </a:xfrm>
            <a:custGeom>
              <a:avLst/>
              <a:gdLst/>
              <a:ahLst/>
              <a:cxnLst/>
              <a:rect l="l" t="t" r="r" b="b"/>
              <a:pathLst>
                <a:path w="1752" h="5441" extrusionOk="0">
                  <a:moveTo>
                    <a:pt x="98" y="0"/>
                  </a:moveTo>
                  <a:cubicBezTo>
                    <a:pt x="49" y="0"/>
                    <a:pt x="8" y="24"/>
                    <a:pt x="0" y="73"/>
                  </a:cubicBezTo>
                  <a:cubicBezTo>
                    <a:pt x="0" y="114"/>
                    <a:pt x="25" y="154"/>
                    <a:pt x="73" y="162"/>
                  </a:cubicBezTo>
                  <a:cubicBezTo>
                    <a:pt x="333" y="203"/>
                    <a:pt x="576" y="389"/>
                    <a:pt x="754" y="665"/>
                  </a:cubicBezTo>
                  <a:cubicBezTo>
                    <a:pt x="917" y="916"/>
                    <a:pt x="998" y="1224"/>
                    <a:pt x="1071" y="1508"/>
                  </a:cubicBezTo>
                  <a:cubicBezTo>
                    <a:pt x="1387" y="2773"/>
                    <a:pt x="1557" y="4070"/>
                    <a:pt x="1589" y="5367"/>
                  </a:cubicBezTo>
                  <a:cubicBezTo>
                    <a:pt x="1589" y="5408"/>
                    <a:pt x="1622" y="5440"/>
                    <a:pt x="1671" y="5440"/>
                  </a:cubicBezTo>
                  <a:cubicBezTo>
                    <a:pt x="1711" y="5440"/>
                    <a:pt x="1752" y="5408"/>
                    <a:pt x="1752" y="5359"/>
                  </a:cubicBezTo>
                  <a:cubicBezTo>
                    <a:pt x="1719" y="4054"/>
                    <a:pt x="1549" y="2741"/>
                    <a:pt x="1233" y="1476"/>
                  </a:cubicBezTo>
                  <a:cubicBezTo>
                    <a:pt x="1152" y="1168"/>
                    <a:pt x="1062" y="851"/>
                    <a:pt x="892" y="576"/>
                  </a:cubicBezTo>
                  <a:cubicBezTo>
                    <a:pt x="690" y="260"/>
                    <a:pt x="406" y="49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55"/>
            <p:cNvSpPr/>
            <p:nvPr/>
          </p:nvSpPr>
          <p:spPr>
            <a:xfrm>
              <a:off x="5122625" y="2438500"/>
              <a:ext cx="38950" cy="142425"/>
            </a:xfrm>
            <a:custGeom>
              <a:avLst/>
              <a:gdLst/>
              <a:ahLst/>
              <a:cxnLst/>
              <a:rect l="l" t="t" r="r" b="b"/>
              <a:pathLst>
                <a:path w="1558" h="5697" extrusionOk="0">
                  <a:moveTo>
                    <a:pt x="1461" y="1"/>
                  </a:moveTo>
                  <a:cubicBezTo>
                    <a:pt x="1443" y="1"/>
                    <a:pt x="1426" y="7"/>
                    <a:pt x="1412" y="22"/>
                  </a:cubicBezTo>
                  <a:cubicBezTo>
                    <a:pt x="1144" y="265"/>
                    <a:pt x="844" y="549"/>
                    <a:pt x="666" y="897"/>
                  </a:cubicBezTo>
                  <a:cubicBezTo>
                    <a:pt x="536" y="1157"/>
                    <a:pt x="479" y="1440"/>
                    <a:pt x="431" y="1708"/>
                  </a:cubicBezTo>
                  <a:cubicBezTo>
                    <a:pt x="358" y="2138"/>
                    <a:pt x="317" y="2584"/>
                    <a:pt x="268" y="3013"/>
                  </a:cubicBezTo>
                  <a:lnTo>
                    <a:pt x="1" y="5608"/>
                  </a:lnTo>
                  <a:cubicBezTo>
                    <a:pt x="1" y="5648"/>
                    <a:pt x="33" y="5689"/>
                    <a:pt x="74" y="5697"/>
                  </a:cubicBezTo>
                  <a:lnTo>
                    <a:pt x="82" y="5697"/>
                  </a:lnTo>
                  <a:cubicBezTo>
                    <a:pt x="122" y="5697"/>
                    <a:pt x="163" y="5665"/>
                    <a:pt x="163" y="5624"/>
                  </a:cubicBezTo>
                  <a:lnTo>
                    <a:pt x="431" y="3030"/>
                  </a:lnTo>
                  <a:cubicBezTo>
                    <a:pt x="479" y="2600"/>
                    <a:pt x="520" y="2162"/>
                    <a:pt x="593" y="1732"/>
                  </a:cubicBezTo>
                  <a:cubicBezTo>
                    <a:pt x="641" y="1440"/>
                    <a:pt x="698" y="1197"/>
                    <a:pt x="812" y="970"/>
                  </a:cubicBezTo>
                  <a:cubicBezTo>
                    <a:pt x="974" y="646"/>
                    <a:pt x="1249" y="386"/>
                    <a:pt x="1517" y="143"/>
                  </a:cubicBezTo>
                  <a:cubicBezTo>
                    <a:pt x="1549" y="111"/>
                    <a:pt x="1558" y="62"/>
                    <a:pt x="1525" y="30"/>
                  </a:cubicBezTo>
                  <a:cubicBezTo>
                    <a:pt x="1507" y="11"/>
                    <a:pt x="1484" y="1"/>
                    <a:pt x="14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55"/>
            <p:cNvSpPr/>
            <p:nvPr/>
          </p:nvSpPr>
          <p:spPr>
            <a:xfrm>
              <a:off x="5110675" y="2593075"/>
              <a:ext cx="4900" cy="16850"/>
            </a:xfrm>
            <a:custGeom>
              <a:avLst/>
              <a:gdLst/>
              <a:ahLst/>
              <a:cxnLst/>
              <a:rect l="l" t="t" r="r" b="b"/>
              <a:pathLst>
                <a:path w="196" h="674" extrusionOk="0">
                  <a:moveTo>
                    <a:pt x="82" y="0"/>
                  </a:moveTo>
                  <a:cubicBezTo>
                    <a:pt x="33" y="0"/>
                    <a:pt x="1" y="41"/>
                    <a:pt x="1" y="90"/>
                  </a:cubicBezTo>
                  <a:lnTo>
                    <a:pt x="33" y="592"/>
                  </a:lnTo>
                  <a:cubicBezTo>
                    <a:pt x="33" y="641"/>
                    <a:pt x="65" y="673"/>
                    <a:pt x="114" y="673"/>
                  </a:cubicBezTo>
                  <a:cubicBezTo>
                    <a:pt x="163" y="673"/>
                    <a:pt x="195" y="633"/>
                    <a:pt x="195" y="584"/>
                  </a:cubicBezTo>
                  <a:lnTo>
                    <a:pt x="163" y="73"/>
                  </a:lnTo>
                  <a:cubicBezTo>
                    <a:pt x="163" y="33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55"/>
            <p:cNvSpPr/>
            <p:nvPr/>
          </p:nvSpPr>
          <p:spPr>
            <a:xfrm>
              <a:off x="5071350" y="2603525"/>
              <a:ext cx="83125" cy="22200"/>
            </a:xfrm>
            <a:custGeom>
              <a:avLst/>
              <a:gdLst/>
              <a:ahLst/>
              <a:cxnLst/>
              <a:rect l="l" t="t" r="r" b="b"/>
              <a:pathLst>
                <a:path w="3325" h="888" extrusionOk="0">
                  <a:moveTo>
                    <a:pt x="91" y="0"/>
                  </a:moveTo>
                  <a:cubicBezTo>
                    <a:pt x="77" y="0"/>
                    <a:pt x="63" y="4"/>
                    <a:pt x="49" y="12"/>
                  </a:cubicBezTo>
                  <a:cubicBezTo>
                    <a:pt x="17" y="36"/>
                    <a:pt x="1" y="85"/>
                    <a:pt x="25" y="126"/>
                  </a:cubicBezTo>
                  <a:cubicBezTo>
                    <a:pt x="74" y="207"/>
                    <a:pt x="511" y="888"/>
                    <a:pt x="917" y="888"/>
                  </a:cubicBezTo>
                  <a:cubicBezTo>
                    <a:pt x="1241" y="888"/>
                    <a:pt x="1557" y="499"/>
                    <a:pt x="1687" y="312"/>
                  </a:cubicBezTo>
                  <a:cubicBezTo>
                    <a:pt x="1833" y="491"/>
                    <a:pt x="2173" y="855"/>
                    <a:pt x="2506" y="872"/>
                  </a:cubicBezTo>
                  <a:cubicBezTo>
                    <a:pt x="2511" y="872"/>
                    <a:pt x="2516" y="872"/>
                    <a:pt x="2521" y="872"/>
                  </a:cubicBezTo>
                  <a:cubicBezTo>
                    <a:pt x="2944" y="872"/>
                    <a:pt x="3292" y="206"/>
                    <a:pt x="3300" y="182"/>
                  </a:cubicBezTo>
                  <a:cubicBezTo>
                    <a:pt x="3325" y="142"/>
                    <a:pt x="3309" y="93"/>
                    <a:pt x="3268" y="69"/>
                  </a:cubicBezTo>
                  <a:cubicBezTo>
                    <a:pt x="3257" y="65"/>
                    <a:pt x="3246" y="63"/>
                    <a:pt x="3234" y="63"/>
                  </a:cubicBezTo>
                  <a:cubicBezTo>
                    <a:pt x="3204" y="63"/>
                    <a:pt x="3175" y="78"/>
                    <a:pt x="3163" y="101"/>
                  </a:cubicBezTo>
                  <a:cubicBezTo>
                    <a:pt x="3073" y="272"/>
                    <a:pt x="2790" y="709"/>
                    <a:pt x="2522" y="709"/>
                  </a:cubicBezTo>
                  <a:lnTo>
                    <a:pt x="2506" y="709"/>
                  </a:lnTo>
                  <a:cubicBezTo>
                    <a:pt x="2222" y="701"/>
                    <a:pt x="1865" y="288"/>
                    <a:pt x="1752" y="126"/>
                  </a:cubicBezTo>
                  <a:cubicBezTo>
                    <a:pt x="1736" y="101"/>
                    <a:pt x="1711" y="93"/>
                    <a:pt x="1679" y="93"/>
                  </a:cubicBezTo>
                  <a:cubicBezTo>
                    <a:pt x="1655" y="93"/>
                    <a:pt x="1630" y="109"/>
                    <a:pt x="1614" y="134"/>
                  </a:cubicBezTo>
                  <a:cubicBezTo>
                    <a:pt x="1509" y="296"/>
                    <a:pt x="1184" y="726"/>
                    <a:pt x="917" y="726"/>
                  </a:cubicBezTo>
                  <a:cubicBezTo>
                    <a:pt x="649" y="726"/>
                    <a:pt x="284" y="231"/>
                    <a:pt x="163" y="36"/>
                  </a:cubicBezTo>
                  <a:cubicBezTo>
                    <a:pt x="147" y="15"/>
                    <a:pt x="12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55"/>
            <p:cNvSpPr/>
            <p:nvPr/>
          </p:nvSpPr>
          <p:spPr>
            <a:xfrm>
              <a:off x="5016225" y="2501850"/>
              <a:ext cx="62650" cy="30850"/>
            </a:xfrm>
            <a:custGeom>
              <a:avLst/>
              <a:gdLst/>
              <a:ahLst/>
              <a:cxnLst/>
              <a:rect l="l" t="t" r="r" b="b"/>
              <a:pathLst>
                <a:path w="2506" h="1234" extrusionOk="0">
                  <a:moveTo>
                    <a:pt x="2416" y="1"/>
                  </a:moveTo>
                  <a:cubicBezTo>
                    <a:pt x="1516" y="1"/>
                    <a:pt x="625" y="414"/>
                    <a:pt x="33" y="1096"/>
                  </a:cubicBezTo>
                  <a:cubicBezTo>
                    <a:pt x="0" y="1136"/>
                    <a:pt x="8" y="1185"/>
                    <a:pt x="41" y="1209"/>
                  </a:cubicBezTo>
                  <a:cubicBezTo>
                    <a:pt x="57" y="1225"/>
                    <a:pt x="73" y="1233"/>
                    <a:pt x="89" y="1233"/>
                  </a:cubicBezTo>
                  <a:cubicBezTo>
                    <a:pt x="114" y="1233"/>
                    <a:pt x="138" y="1225"/>
                    <a:pt x="154" y="1201"/>
                  </a:cubicBezTo>
                  <a:cubicBezTo>
                    <a:pt x="714" y="552"/>
                    <a:pt x="1557" y="163"/>
                    <a:pt x="2416" y="163"/>
                  </a:cubicBezTo>
                  <a:lnTo>
                    <a:pt x="2425" y="163"/>
                  </a:lnTo>
                  <a:cubicBezTo>
                    <a:pt x="2473" y="163"/>
                    <a:pt x="2506" y="131"/>
                    <a:pt x="2506" y="82"/>
                  </a:cubicBezTo>
                  <a:cubicBezTo>
                    <a:pt x="2506" y="41"/>
                    <a:pt x="2465" y="1"/>
                    <a:pt x="2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55"/>
            <p:cNvSpPr/>
            <p:nvPr/>
          </p:nvSpPr>
          <p:spPr>
            <a:xfrm>
              <a:off x="5141075" y="2500350"/>
              <a:ext cx="61450" cy="27875"/>
            </a:xfrm>
            <a:custGeom>
              <a:avLst/>
              <a:gdLst/>
              <a:ahLst/>
              <a:cxnLst/>
              <a:rect l="l" t="t" r="r" b="b"/>
              <a:pathLst>
                <a:path w="2458" h="1115" extrusionOk="0">
                  <a:moveTo>
                    <a:pt x="300" y="1"/>
                  </a:moveTo>
                  <a:cubicBezTo>
                    <a:pt x="225" y="1"/>
                    <a:pt x="149" y="7"/>
                    <a:pt x="74" y="20"/>
                  </a:cubicBezTo>
                  <a:cubicBezTo>
                    <a:pt x="25" y="29"/>
                    <a:pt x="1" y="69"/>
                    <a:pt x="9" y="118"/>
                  </a:cubicBezTo>
                  <a:cubicBezTo>
                    <a:pt x="16" y="154"/>
                    <a:pt x="49" y="184"/>
                    <a:pt x="85" y="184"/>
                  </a:cubicBezTo>
                  <a:cubicBezTo>
                    <a:pt x="90" y="184"/>
                    <a:pt x="94" y="183"/>
                    <a:pt x="98" y="183"/>
                  </a:cubicBezTo>
                  <a:cubicBezTo>
                    <a:pt x="166" y="171"/>
                    <a:pt x="233" y="165"/>
                    <a:pt x="301" y="165"/>
                  </a:cubicBezTo>
                  <a:cubicBezTo>
                    <a:pt x="687" y="165"/>
                    <a:pt x="1075" y="348"/>
                    <a:pt x="1468" y="556"/>
                  </a:cubicBezTo>
                  <a:cubicBezTo>
                    <a:pt x="1760" y="710"/>
                    <a:pt x="2068" y="872"/>
                    <a:pt x="2311" y="1091"/>
                  </a:cubicBezTo>
                  <a:cubicBezTo>
                    <a:pt x="2328" y="1107"/>
                    <a:pt x="2344" y="1115"/>
                    <a:pt x="2360" y="1115"/>
                  </a:cubicBezTo>
                  <a:cubicBezTo>
                    <a:pt x="2384" y="1115"/>
                    <a:pt x="2409" y="1107"/>
                    <a:pt x="2425" y="1091"/>
                  </a:cubicBezTo>
                  <a:cubicBezTo>
                    <a:pt x="2457" y="1058"/>
                    <a:pt x="2449" y="1001"/>
                    <a:pt x="2417" y="977"/>
                  </a:cubicBezTo>
                  <a:cubicBezTo>
                    <a:pt x="2157" y="734"/>
                    <a:pt x="1849" y="572"/>
                    <a:pt x="1549" y="410"/>
                  </a:cubicBezTo>
                  <a:cubicBezTo>
                    <a:pt x="1207" y="235"/>
                    <a:pt x="76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55"/>
            <p:cNvSpPr/>
            <p:nvPr/>
          </p:nvSpPr>
          <p:spPr>
            <a:xfrm>
              <a:off x="5104800" y="2513175"/>
              <a:ext cx="5500" cy="10600"/>
            </a:xfrm>
            <a:custGeom>
              <a:avLst/>
              <a:gdLst/>
              <a:ahLst/>
              <a:cxnLst/>
              <a:rect l="l" t="t" r="r" b="b"/>
              <a:pathLst>
                <a:path w="220" h="424" extrusionOk="0">
                  <a:moveTo>
                    <a:pt x="92" y="1"/>
                  </a:moveTo>
                  <a:cubicBezTo>
                    <a:pt x="89" y="1"/>
                    <a:pt x="85" y="1"/>
                    <a:pt x="81" y="2"/>
                  </a:cubicBezTo>
                  <a:cubicBezTo>
                    <a:pt x="33" y="2"/>
                    <a:pt x="0" y="43"/>
                    <a:pt x="9" y="83"/>
                  </a:cubicBezTo>
                  <a:cubicBezTo>
                    <a:pt x="9" y="180"/>
                    <a:pt x="25" y="278"/>
                    <a:pt x="57" y="367"/>
                  </a:cubicBezTo>
                  <a:cubicBezTo>
                    <a:pt x="65" y="399"/>
                    <a:pt x="98" y="424"/>
                    <a:pt x="130" y="424"/>
                  </a:cubicBezTo>
                  <a:lnTo>
                    <a:pt x="154" y="424"/>
                  </a:lnTo>
                  <a:cubicBezTo>
                    <a:pt x="195" y="407"/>
                    <a:pt x="219" y="367"/>
                    <a:pt x="211" y="318"/>
                  </a:cubicBezTo>
                  <a:cubicBezTo>
                    <a:pt x="187" y="245"/>
                    <a:pt x="171" y="156"/>
                    <a:pt x="171" y="75"/>
                  </a:cubicBezTo>
                  <a:cubicBezTo>
                    <a:pt x="163" y="38"/>
                    <a:pt x="129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55"/>
            <p:cNvSpPr/>
            <p:nvPr/>
          </p:nvSpPr>
          <p:spPr>
            <a:xfrm>
              <a:off x="5112100" y="2509325"/>
              <a:ext cx="5075" cy="10200"/>
            </a:xfrm>
            <a:custGeom>
              <a:avLst/>
              <a:gdLst/>
              <a:ahLst/>
              <a:cxnLst/>
              <a:rect l="l" t="t" r="r" b="b"/>
              <a:pathLst>
                <a:path w="203" h="408" extrusionOk="0">
                  <a:moveTo>
                    <a:pt x="94" y="1"/>
                  </a:moveTo>
                  <a:cubicBezTo>
                    <a:pt x="90" y="1"/>
                    <a:pt x="86" y="1"/>
                    <a:pt x="81" y="2"/>
                  </a:cubicBezTo>
                  <a:cubicBezTo>
                    <a:pt x="33" y="2"/>
                    <a:pt x="0" y="42"/>
                    <a:pt x="8" y="91"/>
                  </a:cubicBezTo>
                  <a:lnTo>
                    <a:pt x="41" y="334"/>
                  </a:lnTo>
                  <a:cubicBezTo>
                    <a:pt x="41" y="383"/>
                    <a:pt x="81" y="407"/>
                    <a:pt x="122" y="407"/>
                  </a:cubicBezTo>
                  <a:lnTo>
                    <a:pt x="130" y="407"/>
                  </a:lnTo>
                  <a:cubicBezTo>
                    <a:pt x="171" y="399"/>
                    <a:pt x="203" y="359"/>
                    <a:pt x="203" y="318"/>
                  </a:cubicBezTo>
                  <a:lnTo>
                    <a:pt x="171" y="67"/>
                  </a:lnTo>
                  <a:cubicBezTo>
                    <a:pt x="163" y="30"/>
                    <a:pt x="130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55"/>
            <p:cNvSpPr/>
            <p:nvPr/>
          </p:nvSpPr>
          <p:spPr>
            <a:xfrm>
              <a:off x="5108250" y="2496550"/>
              <a:ext cx="5075" cy="11425"/>
            </a:xfrm>
            <a:custGeom>
              <a:avLst/>
              <a:gdLst/>
              <a:ahLst/>
              <a:cxnLst/>
              <a:rect l="l" t="t" r="r" b="b"/>
              <a:pathLst>
                <a:path w="203" h="457" extrusionOk="0">
                  <a:moveTo>
                    <a:pt x="94" y="1"/>
                  </a:moveTo>
                  <a:cubicBezTo>
                    <a:pt x="90" y="1"/>
                    <a:pt x="85" y="1"/>
                    <a:pt x="81" y="2"/>
                  </a:cubicBezTo>
                  <a:cubicBezTo>
                    <a:pt x="33" y="10"/>
                    <a:pt x="0" y="43"/>
                    <a:pt x="8" y="91"/>
                  </a:cubicBezTo>
                  <a:lnTo>
                    <a:pt x="41" y="383"/>
                  </a:lnTo>
                  <a:cubicBezTo>
                    <a:pt x="41" y="424"/>
                    <a:pt x="73" y="456"/>
                    <a:pt x="122" y="456"/>
                  </a:cubicBezTo>
                  <a:lnTo>
                    <a:pt x="130" y="456"/>
                  </a:lnTo>
                  <a:cubicBezTo>
                    <a:pt x="170" y="448"/>
                    <a:pt x="203" y="416"/>
                    <a:pt x="203" y="367"/>
                  </a:cubicBezTo>
                  <a:lnTo>
                    <a:pt x="170" y="75"/>
                  </a:lnTo>
                  <a:cubicBezTo>
                    <a:pt x="163" y="32"/>
                    <a:pt x="130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55"/>
            <p:cNvSpPr/>
            <p:nvPr/>
          </p:nvSpPr>
          <p:spPr>
            <a:xfrm>
              <a:off x="5118775" y="2489700"/>
              <a:ext cx="4075" cy="9750"/>
            </a:xfrm>
            <a:custGeom>
              <a:avLst/>
              <a:gdLst/>
              <a:ahLst/>
              <a:cxnLst/>
              <a:rect l="l" t="t" r="r" b="b"/>
              <a:pathLst>
                <a:path w="163" h="390" extrusionOk="0">
                  <a:moveTo>
                    <a:pt x="82" y="0"/>
                  </a:moveTo>
                  <a:cubicBezTo>
                    <a:pt x="41" y="0"/>
                    <a:pt x="1" y="33"/>
                    <a:pt x="1" y="82"/>
                  </a:cubicBezTo>
                  <a:lnTo>
                    <a:pt x="1" y="309"/>
                  </a:lnTo>
                  <a:cubicBezTo>
                    <a:pt x="1" y="357"/>
                    <a:pt x="41" y="390"/>
                    <a:pt x="82" y="390"/>
                  </a:cubicBezTo>
                  <a:cubicBezTo>
                    <a:pt x="131" y="390"/>
                    <a:pt x="163" y="357"/>
                    <a:pt x="163" y="309"/>
                  </a:cubicBezTo>
                  <a:lnTo>
                    <a:pt x="163" y="82"/>
                  </a:lnTo>
                  <a:cubicBezTo>
                    <a:pt x="163" y="33"/>
                    <a:pt x="131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55"/>
            <p:cNvSpPr/>
            <p:nvPr/>
          </p:nvSpPr>
          <p:spPr>
            <a:xfrm>
              <a:off x="5112700" y="2477725"/>
              <a:ext cx="5700" cy="10575"/>
            </a:xfrm>
            <a:custGeom>
              <a:avLst/>
              <a:gdLst/>
              <a:ahLst/>
              <a:cxnLst/>
              <a:rect l="l" t="t" r="r" b="b"/>
              <a:pathLst>
                <a:path w="228" h="423" extrusionOk="0">
                  <a:moveTo>
                    <a:pt x="149" y="0"/>
                  </a:moveTo>
                  <a:cubicBezTo>
                    <a:pt x="145" y="0"/>
                    <a:pt x="142" y="0"/>
                    <a:pt x="138" y="1"/>
                  </a:cubicBezTo>
                  <a:cubicBezTo>
                    <a:pt x="90" y="1"/>
                    <a:pt x="57" y="42"/>
                    <a:pt x="57" y="82"/>
                  </a:cubicBezTo>
                  <a:cubicBezTo>
                    <a:pt x="65" y="163"/>
                    <a:pt x="49" y="236"/>
                    <a:pt x="17" y="309"/>
                  </a:cubicBezTo>
                  <a:cubicBezTo>
                    <a:pt x="1" y="350"/>
                    <a:pt x="25" y="398"/>
                    <a:pt x="65" y="415"/>
                  </a:cubicBezTo>
                  <a:cubicBezTo>
                    <a:pt x="74" y="423"/>
                    <a:pt x="82" y="423"/>
                    <a:pt x="98" y="423"/>
                  </a:cubicBezTo>
                  <a:cubicBezTo>
                    <a:pt x="130" y="423"/>
                    <a:pt x="155" y="407"/>
                    <a:pt x="171" y="374"/>
                  </a:cubicBezTo>
                  <a:cubicBezTo>
                    <a:pt x="211" y="277"/>
                    <a:pt x="228" y="180"/>
                    <a:pt x="220" y="74"/>
                  </a:cubicBezTo>
                  <a:cubicBezTo>
                    <a:pt x="220" y="37"/>
                    <a:pt x="186" y="0"/>
                    <a:pt x="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55"/>
            <p:cNvSpPr/>
            <p:nvPr/>
          </p:nvSpPr>
          <p:spPr>
            <a:xfrm>
              <a:off x="5095075" y="2452975"/>
              <a:ext cx="4675" cy="7150"/>
            </a:xfrm>
            <a:custGeom>
              <a:avLst/>
              <a:gdLst/>
              <a:ahLst/>
              <a:cxnLst/>
              <a:rect l="l" t="t" r="r" b="b"/>
              <a:pathLst>
                <a:path w="187" h="286" extrusionOk="0">
                  <a:moveTo>
                    <a:pt x="94" y="1"/>
                  </a:moveTo>
                  <a:cubicBezTo>
                    <a:pt x="90" y="1"/>
                    <a:pt x="85" y="1"/>
                    <a:pt x="81" y="2"/>
                  </a:cubicBezTo>
                  <a:cubicBezTo>
                    <a:pt x="33" y="2"/>
                    <a:pt x="0" y="43"/>
                    <a:pt x="8" y="91"/>
                  </a:cubicBezTo>
                  <a:lnTo>
                    <a:pt x="25" y="213"/>
                  </a:lnTo>
                  <a:cubicBezTo>
                    <a:pt x="25" y="253"/>
                    <a:pt x="65" y="286"/>
                    <a:pt x="106" y="286"/>
                  </a:cubicBezTo>
                  <a:lnTo>
                    <a:pt x="114" y="286"/>
                  </a:lnTo>
                  <a:cubicBezTo>
                    <a:pt x="154" y="278"/>
                    <a:pt x="187" y="237"/>
                    <a:pt x="187" y="197"/>
                  </a:cubicBezTo>
                  <a:lnTo>
                    <a:pt x="170" y="75"/>
                  </a:lnTo>
                  <a:cubicBezTo>
                    <a:pt x="163" y="31"/>
                    <a:pt x="130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55"/>
            <p:cNvSpPr/>
            <p:nvPr/>
          </p:nvSpPr>
          <p:spPr>
            <a:xfrm>
              <a:off x="5103575" y="2449125"/>
              <a:ext cx="4900" cy="9375"/>
            </a:xfrm>
            <a:custGeom>
              <a:avLst/>
              <a:gdLst/>
              <a:ahLst/>
              <a:cxnLst/>
              <a:rect l="l" t="t" r="r" b="b"/>
              <a:pathLst>
                <a:path w="196" h="375" extrusionOk="0">
                  <a:moveTo>
                    <a:pt x="86" y="1"/>
                  </a:moveTo>
                  <a:cubicBezTo>
                    <a:pt x="49" y="1"/>
                    <a:pt x="16" y="31"/>
                    <a:pt x="9" y="75"/>
                  </a:cubicBezTo>
                  <a:cubicBezTo>
                    <a:pt x="1" y="156"/>
                    <a:pt x="9" y="237"/>
                    <a:pt x="25" y="318"/>
                  </a:cubicBezTo>
                  <a:cubicBezTo>
                    <a:pt x="33" y="351"/>
                    <a:pt x="66" y="375"/>
                    <a:pt x="106" y="375"/>
                  </a:cubicBezTo>
                  <a:lnTo>
                    <a:pt x="122" y="375"/>
                  </a:lnTo>
                  <a:cubicBezTo>
                    <a:pt x="163" y="367"/>
                    <a:pt x="195" y="318"/>
                    <a:pt x="179" y="278"/>
                  </a:cubicBezTo>
                  <a:cubicBezTo>
                    <a:pt x="171" y="213"/>
                    <a:pt x="163" y="156"/>
                    <a:pt x="171" y="91"/>
                  </a:cubicBezTo>
                  <a:cubicBezTo>
                    <a:pt x="171" y="42"/>
                    <a:pt x="139" y="2"/>
                    <a:pt x="98" y="2"/>
                  </a:cubicBezTo>
                  <a:cubicBezTo>
                    <a:pt x="94" y="1"/>
                    <a:pt x="90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55"/>
            <p:cNvSpPr/>
            <p:nvPr/>
          </p:nvSpPr>
          <p:spPr>
            <a:xfrm>
              <a:off x="5111700" y="2450625"/>
              <a:ext cx="5275" cy="9500"/>
            </a:xfrm>
            <a:custGeom>
              <a:avLst/>
              <a:gdLst/>
              <a:ahLst/>
              <a:cxnLst/>
              <a:rect l="l" t="t" r="r" b="b"/>
              <a:pathLst>
                <a:path w="211" h="380" extrusionOk="0">
                  <a:moveTo>
                    <a:pt x="89" y="1"/>
                  </a:moveTo>
                  <a:cubicBezTo>
                    <a:pt x="78" y="1"/>
                    <a:pt x="67" y="3"/>
                    <a:pt x="57" y="7"/>
                  </a:cubicBezTo>
                  <a:cubicBezTo>
                    <a:pt x="16" y="23"/>
                    <a:pt x="0" y="72"/>
                    <a:pt x="16" y="112"/>
                  </a:cubicBezTo>
                  <a:cubicBezTo>
                    <a:pt x="41" y="169"/>
                    <a:pt x="49" y="226"/>
                    <a:pt x="41" y="291"/>
                  </a:cubicBezTo>
                  <a:cubicBezTo>
                    <a:pt x="32" y="331"/>
                    <a:pt x="65" y="372"/>
                    <a:pt x="105" y="380"/>
                  </a:cubicBezTo>
                  <a:lnTo>
                    <a:pt x="122" y="380"/>
                  </a:lnTo>
                  <a:cubicBezTo>
                    <a:pt x="162" y="380"/>
                    <a:pt x="195" y="347"/>
                    <a:pt x="203" y="307"/>
                  </a:cubicBezTo>
                  <a:cubicBezTo>
                    <a:pt x="211" y="218"/>
                    <a:pt x="195" y="128"/>
                    <a:pt x="162" y="47"/>
                  </a:cubicBezTo>
                  <a:cubicBezTo>
                    <a:pt x="150" y="17"/>
                    <a:pt x="12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55"/>
            <p:cNvSpPr/>
            <p:nvPr/>
          </p:nvSpPr>
          <p:spPr>
            <a:xfrm>
              <a:off x="5109875" y="2538300"/>
              <a:ext cx="5075" cy="8575"/>
            </a:xfrm>
            <a:custGeom>
              <a:avLst/>
              <a:gdLst/>
              <a:ahLst/>
              <a:cxnLst/>
              <a:rect l="l" t="t" r="r" b="b"/>
              <a:pathLst>
                <a:path w="203" h="343" extrusionOk="0">
                  <a:moveTo>
                    <a:pt x="88" y="1"/>
                  </a:moveTo>
                  <a:cubicBezTo>
                    <a:pt x="83" y="1"/>
                    <a:pt x="78" y="1"/>
                    <a:pt x="73" y="2"/>
                  </a:cubicBezTo>
                  <a:cubicBezTo>
                    <a:pt x="24" y="10"/>
                    <a:pt x="0" y="51"/>
                    <a:pt x="8" y="92"/>
                  </a:cubicBezTo>
                  <a:lnTo>
                    <a:pt x="41" y="278"/>
                  </a:lnTo>
                  <a:cubicBezTo>
                    <a:pt x="49" y="319"/>
                    <a:pt x="81" y="343"/>
                    <a:pt x="122" y="343"/>
                  </a:cubicBezTo>
                  <a:lnTo>
                    <a:pt x="130" y="343"/>
                  </a:lnTo>
                  <a:cubicBezTo>
                    <a:pt x="178" y="335"/>
                    <a:pt x="203" y="294"/>
                    <a:pt x="195" y="254"/>
                  </a:cubicBezTo>
                  <a:lnTo>
                    <a:pt x="162" y="67"/>
                  </a:lnTo>
                  <a:cubicBezTo>
                    <a:pt x="155" y="25"/>
                    <a:pt x="12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55"/>
            <p:cNvSpPr/>
            <p:nvPr/>
          </p:nvSpPr>
          <p:spPr>
            <a:xfrm>
              <a:off x="5115550" y="2542075"/>
              <a:ext cx="4875" cy="8450"/>
            </a:xfrm>
            <a:custGeom>
              <a:avLst/>
              <a:gdLst/>
              <a:ahLst/>
              <a:cxnLst/>
              <a:rect l="l" t="t" r="r" b="b"/>
              <a:pathLst>
                <a:path w="195" h="338" extrusionOk="0">
                  <a:moveTo>
                    <a:pt x="91" y="0"/>
                  </a:moveTo>
                  <a:cubicBezTo>
                    <a:pt x="82" y="0"/>
                    <a:pt x="73" y="2"/>
                    <a:pt x="65" y="5"/>
                  </a:cubicBezTo>
                  <a:cubicBezTo>
                    <a:pt x="24" y="22"/>
                    <a:pt x="0" y="62"/>
                    <a:pt x="8" y="103"/>
                  </a:cubicBezTo>
                  <a:cubicBezTo>
                    <a:pt x="24" y="151"/>
                    <a:pt x="33" y="200"/>
                    <a:pt x="24" y="241"/>
                  </a:cubicBezTo>
                  <a:cubicBezTo>
                    <a:pt x="16" y="289"/>
                    <a:pt x="49" y="330"/>
                    <a:pt x="97" y="330"/>
                  </a:cubicBezTo>
                  <a:cubicBezTo>
                    <a:pt x="97" y="338"/>
                    <a:pt x="97" y="338"/>
                    <a:pt x="106" y="338"/>
                  </a:cubicBezTo>
                  <a:cubicBezTo>
                    <a:pt x="146" y="338"/>
                    <a:pt x="178" y="305"/>
                    <a:pt x="187" y="265"/>
                  </a:cubicBezTo>
                  <a:cubicBezTo>
                    <a:pt x="195" y="192"/>
                    <a:pt x="187" y="127"/>
                    <a:pt x="170" y="62"/>
                  </a:cubicBezTo>
                  <a:cubicBezTo>
                    <a:pt x="158" y="24"/>
                    <a:pt x="124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55"/>
            <p:cNvSpPr/>
            <p:nvPr/>
          </p:nvSpPr>
          <p:spPr>
            <a:xfrm>
              <a:off x="4947700" y="2594475"/>
              <a:ext cx="110500" cy="21325"/>
            </a:xfrm>
            <a:custGeom>
              <a:avLst/>
              <a:gdLst/>
              <a:ahLst/>
              <a:cxnLst/>
              <a:rect l="l" t="t" r="r" b="b"/>
              <a:pathLst>
                <a:path w="4420" h="853" extrusionOk="0">
                  <a:moveTo>
                    <a:pt x="4335" y="0"/>
                  </a:moveTo>
                  <a:cubicBezTo>
                    <a:pt x="4331" y="0"/>
                    <a:pt x="4327" y="0"/>
                    <a:pt x="4322" y="1"/>
                  </a:cubicBezTo>
                  <a:cubicBezTo>
                    <a:pt x="2895" y="115"/>
                    <a:pt x="1460" y="350"/>
                    <a:pt x="66" y="690"/>
                  </a:cubicBezTo>
                  <a:cubicBezTo>
                    <a:pt x="25" y="707"/>
                    <a:pt x="1" y="747"/>
                    <a:pt x="9" y="788"/>
                  </a:cubicBezTo>
                  <a:cubicBezTo>
                    <a:pt x="17" y="828"/>
                    <a:pt x="50" y="853"/>
                    <a:pt x="90" y="853"/>
                  </a:cubicBezTo>
                  <a:lnTo>
                    <a:pt x="106" y="853"/>
                  </a:lnTo>
                  <a:cubicBezTo>
                    <a:pt x="1493" y="504"/>
                    <a:pt x="2920" y="277"/>
                    <a:pt x="4339" y="163"/>
                  </a:cubicBezTo>
                  <a:cubicBezTo>
                    <a:pt x="4379" y="155"/>
                    <a:pt x="4420" y="123"/>
                    <a:pt x="4412" y="74"/>
                  </a:cubicBezTo>
                  <a:cubicBezTo>
                    <a:pt x="4412" y="37"/>
                    <a:pt x="4378" y="0"/>
                    <a:pt x="4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55"/>
            <p:cNvSpPr/>
            <p:nvPr/>
          </p:nvSpPr>
          <p:spPr>
            <a:xfrm>
              <a:off x="4946100" y="2603200"/>
              <a:ext cx="116775" cy="30225"/>
            </a:xfrm>
            <a:custGeom>
              <a:avLst/>
              <a:gdLst/>
              <a:ahLst/>
              <a:cxnLst/>
              <a:rect l="l" t="t" r="r" b="b"/>
              <a:pathLst>
                <a:path w="4671" h="1209" extrusionOk="0">
                  <a:moveTo>
                    <a:pt x="4573" y="1"/>
                  </a:moveTo>
                  <a:cubicBezTo>
                    <a:pt x="3040" y="187"/>
                    <a:pt x="1524" y="544"/>
                    <a:pt x="57" y="1047"/>
                  </a:cubicBezTo>
                  <a:cubicBezTo>
                    <a:pt x="16" y="1063"/>
                    <a:pt x="0" y="1112"/>
                    <a:pt x="8" y="1152"/>
                  </a:cubicBezTo>
                  <a:cubicBezTo>
                    <a:pt x="24" y="1185"/>
                    <a:pt x="57" y="1209"/>
                    <a:pt x="89" y="1209"/>
                  </a:cubicBezTo>
                  <a:cubicBezTo>
                    <a:pt x="97" y="1209"/>
                    <a:pt x="105" y="1201"/>
                    <a:pt x="114" y="1201"/>
                  </a:cubicBezTo>
                  <a:cubicBezTo>
                    <a:pt x="1565" y="698"/>
                    <a:pt x="3073" y="349"/>
                    <a:pt x="4589" y="163"/>
                  </a:cubicBezTo>
                  <a:cubicBezTo>
                    <a:pt x="4638" y="155"/>
                    <a:pt x="4670" y="114"/>
                    <a:pt x="4662" y="74"/>
                  </a:cubicBezTo>
                  <a:cubicBezTo>
                    <a:pt x="4654" y="25"/>
                    <a:pt x="4613" y="1"/>
                    <a:pt x="4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55"/>
            <p:cNvSpPr/>
            <p:nvPr/>
          </p:nvSpPr>
          <p:spPr>
            <a:xfrm>
              <a:off x="4958450" y="2613850"/>
              <a:ext cx="98525" cy="46750"/>
            </a:xfrm>
            <a:custGeom>
              <a:avLst/>
              <a:gdLst/>
              <a:ahLst/>
              <a:cxnLst/>
              <a:rect l="l" t="t" r="r" b="b"/>
              <a:pathLst>
                <a:path w="3941" h="1870" extrusionOk="0">
                  <a:moveTo>
                    <a:pt x="3858" y="0"/>
                  </a:moveTo>
                  <a:cubicBezTo>
                    <a:pt x="3850" y="0"/>
                    <a:pt x="3843" y="2"/>
                    <a:pt x="3836" y="5"/>
                  </a:cubicBezTo>
                  <a:cubicBezTo>
                    <a:pt x="2473" y="345"/>
                    <a:pt x="1201" y="929"/>
                    <a:pt x="49" y="1723"/>
                  </a:cubicBezTo>
                  <a:cubicBezTo>
                    <a:pt x="9" y="1748"/>
                    <a:pt x="1" y="1796"/>
                    <a:pt x="25" y="1837"/>
                  </a:cubicBezTo>
                  <a:cubicBezTo>
                    <a:pt x="41" y="1861"/>
                    <a:pt x="65" y="1869"/>
                    <a:pt x="98" y="1869"/>
                  </a:cubicBezTo>
                  <a:cubicBezTo>
                    <a:pt x="106" y="1869"/>
                    <a:pt x="122" y="1869"/>
                    <a:pt x="138" y="1853"/>
                  </a:cubicBezTo>
                  <a:cubicBezTo>
                    <a:pt x="1282" y="1075"/>
                    <a:pt x="2538" y="499"/>
                    <a:pt x="3876" y="159"/>
                  </a:cubicBezTo>
                  <a:cubicBezTo>
                    <a:pt x="3917" y="150"/>
                    <a:pt x="3941" y="102"/>
                    <a:pt x="3933" y="61"/>
                  </a:cubicBezTo>
                  <a:cubicBezTo>
                    <a:pt x="3926" y="28"/>
                    <a:pt x="3892" y="0"/>
                    <a:pt x="3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55"/>
            <p:cNvSpPr/>
            <p:nvPr/>
          </p:nvSpPr>
          <p:spPr>
            <a:xfrm>
              <a:off x="5170475" y="2594475"/>
              <a:ext cx="110500" cy="21325"/>
            </a:xfrm>
            <a:custGeom>
              <a:avLst/>
              <a:gdLst/>
              <a:ahLst/>
              <a:cxnLst/>
              <a:rect l="l" t="t" r="r" b="b"/>
              <a:pathLst>
                <a:path w="4420" h="853" extrusionOk="0">
                  <a:moveTo>
                    <a:pt x="79" y="0"/>
                  </a:moveTo>
                  <a:cubicBezTo>
                    <a:pt x="42" y="0"/>
                    <a:pt x="8" y="37"/>
                    <a:pt x="0" y="74"/>
                  </a:cubicBezTo>
                  <a:cubicBezTo>
                    <a:pt x="0" y="123"/>
                    <a:pt x="33" y="155"/>
                    <a:pt x="81" y="163"/>
                  </a:cubicBezTo>
                  <a:cubicBezTo>
                    <a:pt x="1500" y="277"/>
                    <a:pt x="2927" y="504"/>
                    <a:pt x="4306" y="853"/>
                  </a:cubicBezTo>
                  <a:lnTo>
                    <a:pt x="4330" y="853"/>
                  </a:lnTo>
                  <a:cubicBezTo>
                    <a:pt x="4362" y="853"/>
                    <a:pt x="4395" y="828"/>
                    <a:pt x="4411" y="788"/>
                  </a:cubicBezTo>
                  <a:cubicBezTo>
                    <a:pt x="4419" y="747"/>
                    <a:pt x="4395" y="707"/>
                    <a:pt x="4346" y="690"/>
                  </a:cubicBezTo>
                  <a:cubicBezTo>
                    <a:pt x="2952" y="350"/>
                    <a:pt x="1525" y="115"/>
                    <a:pt x="89" y="1"/>
                  </a:cubicBezTo>
                  <a:cubicBezTo>
                    <a:pt x="86" y="0"/>
                    <a:pt x="82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55"/>
            <p:cNvSpPr/>
            <p:nvPr/>
          </p:nvSpPr>
          <p:spPr>
            <a:xfrm>
              <a:off x="5165800" y="2603200"/>
              <a:ext cx="116775" cy="30225"/>
            </a:xfrm>
            <a:custGeom>
              <a:avLst/>
              <a:gdLst/>
              <a:ahLst/>
              <a:cxnLst/>
              <a:rect l="l" t="t" r="r" b="b"/>
              <a:pathLst>
                <a:path w="4671" h="1209" extrusionOk="0">
                  <a:moveTo>
                    <a:pt x="98" y="1"/>
                  </a:moveTo>
                  <a:cubicBezTo>
                    <a:pt x="49" y="1"/>
                    <a:pt x="9" y="25"/>
                    <a:pt x="1" y="74"/>
                  </a:cubicBezTo>
                  <a:cubicBezTo>
                    <a:pt x="1" y="114"/>
                    <a:pt x="33" y="155"/>
                    <a:pt x="74" y="163"/>
                  </a:cubicBezTo>
                  <a:cubicBezTo>
                    <a:pt x="1598" y="349"/>
                    <a:pt x="3106" y="698"/>
                    <a:pt x="4549" y="1201"/>
                  </a:cubicBezTo>
                  <a:cubicBezTo>
                    <a:pt x="4566" y="1201"/>
                    <a:pt x="4574" y="1209"/>
                    <a:pt x="4582" y="1209"/>
                  </a:cubicBezTo>
                  <a:cubicBezTo>
                    <a:pt x="4614" y="1209"/>
                    <a:pt x="4647" y="1185"/>
                    <a:pt x="4655" y="1152"/>
                  </a:cubicBezTo>
                  <a:cubicBezTo>
                    <a:pt x="4671" y="1112"/>
                    <a:pt x="4647" y="1063"/>
                    <a:pt x="4606" y="1047"/>
                  </a:cubicBezTo>
                  <a:cubicBezTo>
                    <a:pt x="3147" y="544"/>
                    <a:pt x="1630" y="187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55"/>
            <p:cNvSpPr/>
            <p:nvPr/>
          </p:nvSpPr>
          <p:spPr>
            <a:xfrm>
              <a:off x="5171475" y="2613850"/>
              <a:ext cx="98550" cy="46750"/>
            </a:xfrm>
            <a:custGeom>
              <a:avLst/>
              <a:gdLst/>
              <a:ahLst/>
              <a:cxnLst/>
              <a:rect l="l" t="t" r="r" b="b"/>
              <a:pathLst>
                <a:path w="3942" h="1870" extrusionOk="0">
                  <a:moveTo>
                    <a:pt x="89" y="0"/>
                  </a:moveTo>
                  <a:cubicBezTo>
                    <a:pt x="52" y="0"/>
                    <a:pt x="22" y="28"/>
                    <a:pt x="9" y="61"/>
                  </a:cubicBezTo>
                  <a:cubicBezTo>
                    <a:pt x="1" y="102"/>
                    <a:pt x="25" y="150"/>
                    <a:pt x="74" y="159"/>
                  </a:cubicBezTo>
                  <a:cubicBezTo>
                    <a:pt x="1412" y="499"/>
                    <a:pt x="2668" y="1075"/>
                    <a:pt x="3803" y="1853"/>
                  </a:cubicBezTo>
                  <a:cubicBezTo>
                    <a:pt x="3820" y="1869"/>
                    <a:pt x="3836" y="1869"/>
                    <a:pt x="3852" y="1869"/>
                  </a:cubicBezTo>
                  <a:cubicBezTo>
                    <a:pt x="3876" y="1869"/>
                    <a:pt x="3901" y="1861"/>
                    <a:pt x="3917" y="1837"/>
                  </a:cubicBezTo>
                  <a:cubicBezTo>
                    <a:pt x="3941" y="1796"/>
                    <a:pt x="3933" y="1748"/>
                    <a:pt x="3901" y="1723"/>
                  </a:cubicBezTo>
                  <a:cubicBezTo>
                    <a:pt x="2741" y="929"/>
                    <a:pt x="1468" y="345"/>
                    <a:pt x="114" y="5"/>
                  </a:cubicBezTo>
                  <a:cubicBezTo>
                    <a:pt x="106" y="2"/>
                    <a:pt x="9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55"/>
            <p:cNvSpPr/>
            <p:nvPr/>
          </p:nvSpPr>
          <p:spPr>
            <a:xfrm>
              <a:off x="4961300" y="2559700"/>
              <a:ext cx="15025" cy="7650"/>
            </a:xfrm>
            <a:custGeom>
              <a:avLst/>
              <a:gdLst/>
              <a:ahLst/>
              <a:cxnLst/>
              <a:rect l="l" t="t" r="r" b="b"/>
              <a:pathLst>
                <a:path w="601" h="306" extrusionOk="0">
                  <a:moveTo>
                    <a:pt x="95" y="1"/>
                  </a:moveTo>
                  <a:cubicBezTo>
                    <a:pt x="62" y="1"/>
                    <a:pt x="29" y="23"/>
                    <a:pt x="16" y="54"/>
                  </a:cubicBezTo>
                  <a:cubicBezTo>
                    <a:pt x="0" y="95"/>
                    <a:pt x="24" y="144"/>
                    <a:pt x="65" y="160"/>
                  </a:cubicBezTo>
                  <a:lnTo>
                    <a:pt x="487" y="306"/>
                  </a:lnTo>
                  <a:lnTo>
                    <a:pt x="511" y="306"/>
                  </a:lnTo>
                  <a:cubicBezTo>
                    <a:pt x="543" y="306"/>
                    <a:pt x="576" y="290"/>
                    <a:pt x="584" y="257"/>
                  </a:cubicBezTo>
                  <a:cubicBezTo>
                    <a:pt x="600" y="217"/>
                    <a:pt x="584" y="168"/>
                    <a:pt x="535" y="152"/>
                  </a:cubicBezTo>
                  <a:lnTo>
                    <a:pt x="122" y="6"/>
                  </a:lnTo>
                  <a:cubicBezTo>
                    <a:pt x="113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55"/>
            <p:cNvSpPr/>
            <p:nvPr/>
          </p:nvSpPr>
          <p:spPr>
            <a:xfrm>
              <a:off x="4967375" y="2552825"/>
              <a:ext cx="11975" cy="6625"/>
            </a:xfrm>
            <a:custGeom>
              <a:avLst/>
              <a:gdLst/>
              <a:ahLst/>
              <a:cxnLst/>
              <a:rect l="l" t="t" r="r" b="b"/>
              <a:pathLst>
                <a:path w="479" h="265" extrusionOk="0">
                  <a:moveTo>
                    <a:pt x="95" y="0"/>
                  </a:moveTo>
                  <a:cubicBezTo>
                    <a:pt x="62" y="0"/>
                    <a:pt x="29" y="22"/>
                    <a:pt x="17" y="54"/>
                  </a:cubicBezTo>
                  <a:cubicBezTo>
                    <a:pt x="0" y="94"/>
                    <a:pt x="25" y="143"/>
                    <a:pt x="65" y="159"/>
                  </a:cubicBezTo>
                  <a:lnTo>
                    <a:pt x="365" y="265"/>
                  </a:lnTo>
                  <a:lnTo>
                    <a:pt x="390" y="265"/>
                  </a:lnTo>
                  <a:cubicBezTo>
                    <a:pt x="422" y="265"/>
                    <a:pt x="454" y="248"/>
                    <a:pt x="471" y="216"/>
                  </a:cubicBezTo>
                  <a:cubicBezTo>
                    <a:pt x="479" y="167"/>
                    <a:pt x="462" y="127"/>
                    <a:pt x="422" y="111"/>
                  </a:cubicBezTo>
                  <a:lnTo>
                    <a:pt x="122" y="5"/>
                  </a:lnTo>
                  <a:cubicBezTo>
                    <a:pt x="113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55"/>
            <p:cNvSpPr/>
            <p:nvPr/>
          </p:nvSpPr>
          <p:spPr>
            <a:xfrm>
              <a:off x="4964325" y="2567225"/>
              <a:ext cx="11575" cy="8450"/>
            </a:xfrm>
            <a:custGeom>
              <a:avLst/>
              <a:gdLst/>
              <a:ahLst/>
              <a:cxnLst/>
              <a:rect l="l" t="t" r="r" b="b"/>
              <a:pathLst>
                <a:path w="463" h="338" extrusionOk="0">
                  <a:moveTo>
                    <a:pt x="91" y="0"/>
                  </a:moveTo>
                  <a:cubicBezTo>
                    <a:pt x="68" y="0"/>
                    <a:pt x="47" y="11"/>
                    <a:pt x="33" y="29"/>
                  </a:cubicBezTo>
                  <a:cubicBezTo>
                    <a:pt x="1" y="70"/>
                    <a:pt x="9" y="118"/>
                    <a:pt x="41" y="143"/>
                  </a:cubicBezTo>
                  <a:cubicBezTo>
                    <a:pt x="139" y="216"/>
                    <a:pt x="236" y="280"/>
                    <a:pt x="341" y="329"/>
                  </a:cubicBezTo>
                  <a:cubicBezTo>
                    <a:pt x="349" y="337"/>
                    <a:pt x="366" y="337"/>
                    <a:pt x="374" y="337"/>
                  </a:cubicBezTo>
                  <a:cubicBezTo>
                    <a:pt x="406" y="337"/>
                    <a:pt x="430" y="321"/>
                    <a:pt x="447" y="289"/>
                  </a:cubicBezTo>
                  <a:cubicBezTo>
                    <a:pt x="463" y="248"/>
                    <a:pt x="447" y="199"/>
                    <a:pt x="406" y="183"/>
                  </a:cubicBezTo>
                  <a:cubicBezTo>
                    <a:pt x="317" y="134"/>
                    <a:pt x="228" y="86"/>
                    <a:pt x="147" y="21"/>
                  </a:cubicBezTo>
                  <a:cubicBezTo>
                    <a:pt x="129" y="7"/>
                    <a:pt x="110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55"/>
            <p:cNvSpPr/>
            <p:nvPr/>
          </p:nvSpPr>
          <p:spPr>
            <a:xfrm>
              <a:off x="4980550" y="2569400"/>
              <a:ext cx="9750" cy="5850"/>
            </a:xfrm>
            <a:custGeom>
              <a:avLst/>
              <a:gdLst/>
              <a:ahLst/>
              <a:cxnLst/>
              <a:rect l="l" t="t" r="r" b="b"/>
              <a:pathLst>
                <a:path w="390" h="234" extrusionOk="0">
                  <a:moveTo>
                    <a:pt x="98" y="1"/>
                  </a:moveTo>
                  <a:cubicBezTo>
                    <a:pt x="66" y="1"/>
                    <a:pt x="35" y="17"/>
                    <a:pt x="17" y="47"/>
                  </a:cubicBezTo>
                  <a:cubicBezTo>
                    <a:pt x="0" y="88"/>
                    <a:pt x="17" y="137"/>
                    <a:pt x="57" y="153"/>
                  </a:cubicBezTo>
                  <a:cubicBezTo>
                    <a:pt x="130" y="193"/>
                    <a:pt x="203" y="218"/>
                    <a:pt x="284" y="234"/>
                  </a:cubicBezTo>
                  <a:lnTo>
                    <a:pt x="300" y="234"/>
                  </a:lnTo>
                  <a:cubicBezTo>
                    <a:pt x="341" y="234"/>
                    <a:pt x="373" y="202"/>
                    <a:pt x="381" y="169"/>
                  </a:cubicBezTo>
                  <a:cubicBezTo>
                    <a:pt x="390" y="120"/>
                    <a:pt x="357" y="80"/>
                    <a:pt x="317" y="72"/>
                  </a:cubicBezTo>
                  <a:cubicBezTo>
                    <a:pt x="252" y="64"/>
                    <a:pt x="187" y="39"/>
                    <a:pt x="130" y="7"/>
                  </a:cubicBezTo>
                  <a:cubicBezTo>
                    <a:pt x="120" y="3"/>
                    <a:pt x="109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55"/>
            <p:cNvSpPr/>
            <p:nvPr/>
          </p:nvSpPr>
          <p:spPr>
            <a:xfrm>
              <a:off x="4984800" y="2560675"/>
              <a:ext cx="10375" cy="7075"/>
            </a:xfrm>
            <a:custGeom>
              <a:avLst/>
              <a:gdLst/>
              <a:ahLst/>
              <a:cxnLst/>
              <a:rect l="l" t="t" r="r" b="b"/>
              <a:pathLst>
                <a:path w="415" h="283" extrusionOk="0">
                  <a:moveTo>
                    <a:pt x="100" y="1"/>
                  </a:moveTo>
                  <a:cubicBezTo>
                    <a:pt x="70" y="1"/>
                    <a:pt x="37" y="16"/>
                    <a:pt x="25" y="40"/>
                  </a:cubicBezTo>
                  <a:cubicBezTo>
                    <a:pt x="1" y="80"/>
                    <a:pt x="17" y="129"/>
                    <a:pt x="57" y="153"/>
                  </a:cubicBezTo>
                  <a:lnTo>
                    <a:pt x="284" y="275"/>
                  </a:lnTo>
                  <a:cubicBezTo>
                    <a:pt x="292" y="283"/>
                    <a:pt x="309" y="283"/>
                    <a:pt x="325" y="283"/>
                  </a:cubicBezTo>
                  <a:cubicBezTo>
                    <a:pt x="349" y="283"/>
                    <a:pt x="382" y="267"/>
                    <a:pt x="390" y="242"/>
                  </a:cubicBezTo>
                  <a:cubicBezTo>
                    <a:pt x="414" y="202"/>
                    <a:pt x="398" y="153"/>
                    <a:pt x="357" y="129"/>
                  </a:cubicBezTo>
                  <a:lnTo>
                    <a:pt x="130" y="7"/>
                  </a:lnTo>
                  <a:cubicBezTo>
                    <a:pt x="122" y="3"/>
                    <a:pt x="111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55"/>
            <p:cNvSpPr/>
            <p:nvPr/>
          </p:nvSpPr>
          <p:spPr>
            <a:xfrm>
              <a:off x="4973650" y="2577675"/>
              <a:ext cx="11575" cy="8925"/>
            </a:xfrm>
            <a:custGeom>
              <a:avLst/>
              <a:gdLst/>
              <a:ahLst/>
              <a:cxnLst/>
              <a:rect l="l" t="t" r="r" b="b"/>
              <a:pathLst>
                <a:path w="463" h="357" extrusionOk="0">
                  <a:moveTo>
                    <a:pt x="82" y="0"/>
                  </a:moveTo>
                  <a:cubicBezTo>
                    <a:pt x="61" y="0"/>
                    <a:pt x="41" y="8"/>
                    <a:pt x="25" y="25"/>
                  </a:cubicBezTo>
                  <a:cubicBezTo>
                    <a:pt x="1" y="57"/>
                    <a:pt x="1" y="114"/>
                    <a:pt x="33" y="138"/>
                  </a:cubicBezTo>
                  <a:cubicBezTo>
                    <a:pt x="122" y="219"/>
                    <a:pt x="220" y="292"/>
                    <a:pt x="333" y="349"/>
                  </a:cubicBezTo>
                  <a:cubicBezTo>
                    <a:pt x="341" y="349"/>
                    <a:pt x="357" y="357"/>
                    <a:pt x="366" y="357"/>
                  </a:cubicBezTo>
                  <a:cubicBezTo>
                    <a:pt x="398" y="357"/>
                    <a:pt x="422" y="341"/>
                    <a:pt x="438" y="308"/>
                  </a:cubicBezTo>
                  <a:cubicBezTo>
                    <a:pt x="463" y="268"/>
                    <a:pt x="447" y="219"/>
                    <a:pt x="406" y="203"/>
                  </a:cubicBezTo>
                  <a:cubicBezTo>
                    <a:pt x="309" y="154"/>
                    <a:pt x="220" y="89"/>
                    <a:pt x="139" y="25"/>
                  </a:cubicBezTo>
                  <a:cubicBezTo>
                    <a:pt x="122" y="8"/>
                    <a:pt x="10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55"/>
            <p:cNvSpPr/>
            <p:nvPr/>
          </p:nvSpPr>
          <p:spPr>
            <a:xfrm>
              <a:off x="5239600" y="2560600"/>
              <a:ext cx="10950" cy="5950"/>
            </a:xfrm>
            <a:custGeom>
              <a:avLst/>
              <a:gdLst/>
              <a:ahLst/>
              <a:cxnLst/>
              <a:rect l="l" t="t" r="r" b="b"/>
              <a:pathLst>
                <a:path w="438" h="238" extrusionOk="0">
                  <a:moveTo>
                    <a:pt x="348" y="1"/>
                  </a:moveTo>
                  <a:cubicBezTo>
                    <a:pt x="343" y="1"/>
                    <a:pt x="338" y="1"/>
                    <a:pt x="332" y="2"/>
                  </a:cubicBezTo>
                  <a:lnTo>
                    <a:pt x="65" y="75"/>
                  </a:lnTo>
                  <a:cubicBezTo>
                    <a:pt x="24" y="91"/>
                    <a:pt x="0" y="132"/>
                    <a:pt x="8" y="172"/>
                  </a:cubicBezTo>
                  <a:cubicBezTo>
                    <a:pt x="24" y="213"/>
                    <a:pt x="57" y="237"/>
                    <a:pt x="89" y="237"/>
                  </a:cubicBezTo>
                  <a:cubicBezTo>
                    <a:pt x="97" y="237"/>
                    <a:pt x="105" y="237"/>
                    <a:pt x="114" y="229"/>
                  </a:cubicBezTo>
                  <a:lnTo>
                    <a:pt x="373" y="164"/>
                  </a:lnTo>
                  <a:cubicBezTo>
                    <a:pt x="414" y="148"/>
                    <a:pt x="438" y="108"/>
                    <a:pt x="430" y="67"/>
                  </a:cubicBezTo>
                  <a:cubicBezTo>
                    <a:pt x="423" y="25"/>
                    <a:pt x="385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55"/>
            <p:cNvSpPr/>
            <p:nvPr/>
          </p:nvSpPr>
          <p:spPr>
            <a:xfrm>
              <a:off x="5238775" y="2572350"/>
              <a:ext cx="10575" cy="5950"/>
            </a:xfrm>
            <a:custGeom>
              <a:avLst/>
              <a:gdLst/>
              <a:ahLst/>
              <a:cxnLst/>
              <a:rect l="l" t="t" r="r" b="b"/>
              <a:pathLst>
                <a:path w="423" h="238" extrusionOk="0">
                  <a:moveTo>
                    <a:pt x="325" y="1"/>
                  </a:moveTo>
                  <a:cubicBezTo>
                    <a:pt x="319" y="1"/>
                    <a:pt x="314" y="1"/>
                    <a:pt x="309" y="2"/>
                  </a:cubicBezTo>
                  <a:lnTo>
                    <a:pt x="65" y="75"/>
                  </a:lnTo>
                  <a:cubicBezTo>
                    <a:pt x="25" y="84"/>
                    <a:pt x="1" y="132"/>
                    <a:pt x="9" y="173"/>
                  </a:cubicBezTo>
                  <a:cubicBezTo>
                    <a:pt x="17" y="213"/>
                    <a:pt x="49" y="238"/>
                    <a:pt x="90" y="238"/>
                  </a:cubicBezTo>
                  <a:cubicBezTo>
                    <a:pt x="98" y="238"/>
                    <a:pt x="98" y="229"/>
                    <a:pt x="106" y="229"/>
                  </a:cubicBezTo>
                  <a:lnTo>
                    <a:pt x="349" y="165"/>
                  </a:lnTo>
                  <a:cubicBezTo>
                    <a:pt x="398" y="148"/>
                    <a:pt x="422" y="108"/>
                    <a:pt x="406" y="59"/>
                  </a:cubicBezTo>
                  <a:cubicBezTo>
                    <a:pt x="399" y="24"/>
                    <a:pt x="361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55"/>
            <p:cNvSpPr/>
            <p:nvPr/>
          </p:nvSpPr>
          <p:spPr>
            <a:xfrm>
              <a:off x="5244050" y="2580375"/>
              <a:ext cx="9150" cy="5425"/>
            </a:xfrm>
            <a:custGeom>
              <a:avLst/>
              <a:gdLst/>
              <a:ahLst/>
              <a:cxnLst/>
              <a:rect l="l" t="t" r="r" b="b"/>
              <a:pathLst>
                <a:path w="366" h="217" extrusionOk="0">
                  <a:moveTo>
                    <a:pt x="282" y="1"/>
                  </a:moveTo>
                  <a:cubicBezTo>
                    <a:pt x="272" y="1"/>
                    <a:pt x="262" y="2"/>
                    <a:pt x="252" y="6"/>
                  </a:cubicBezTo>
                  <a:lnTo>
                    <a:pt x="65" y="54"/>
                  </a:lnTo>
                  <a:cubicBezTo>
                    <a:pt x="25" y="71"/>
                    <a:pt x="0" y="119"/>
                    <a:pt x="9" y="160"/>
                  </a:cubicBezTo>
                  <a:cubicBezTo>
                    <a:pt x="17" y="192"/>
                    <a:pt x="49" y="217"/>
                    <a:pt x="90" y="217"/>
                  </a:cubicBezTo>
                  <a:lnTo>
                    <a:pt x="114" y="217"/>
                  </a:lnTo>
                  <a:lnTo>
                    <a:pt x="300" y="160"/>
                  </a:lnTo>
                  <a:cubicBezTo>
                    <a:pt x="341" y="144"/>
                    <a:pt x="365" y="103"/>
                    <a:pt x="357" y="54"/>
                  </a:cubicBezTo>
                  <a:cubicBezTo>
                    <a:pt x="344" y="23"/>
                    <a:pt x="317" y="1"/>
                    <a:pt x="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55"/>
            <p:cNvSpPr/>
            <p:nvPr/>
          </p:nvSpPr>
          <p:spPr>
            <a:xfrm>
              <a:off x="5250525" y="2565950"/>
              <a:ext cx="10575" cy="5050"/>
            </a:xfrm>
            <a:custGeom>
              <a:avLst/>
              <a:gdLst/>
              <a:ahLst/>
              <a:cxnLst/>
              <a:rect l="l" t="t" r="r" b="b"/>
              <a:pathLst>
                <a:path w="423" h="202" extrusionOk="0">
                  <a:moveTo>
                    <a:pt x="333" y="1"/>
                  </a:moveTo>
                  <a:cubicBezTo>
                    <a:pt x="322" y="1"/>
                    <a:pt x="311" y="3"/>
                    <a:pt x="301" y="7"/>
                  </a:cubicBezTo>
                  <a:cubicBezTo>
                    <a:pt x="252" y="25"/>
                    <a:pt x="204" y="34"/>
                    <a:pt x="152" y="34"/>
                  </a:cubicBezTo>
                  <a:cubicBezTo>
                    <a:pt x="134" y="34"/>
                    <a:pt x="116" y="33"/>
                    <a:pt x="98" y="31"/>
                  </a:cubicBezTo>
                  <a:cubicBezTo>
                    <a:pt x="94" y="31"/>
                    <a:pt x="90" y="30"/>
                    <a:pt x="86" y="30"/>
                  </a:cubicBezTo>
                  <a:cubicBezTo>
                    <a:pt x="50" y="30"/>
                    <a:pt x="16" y="61"/>
                    <a:pt x="9" y="104"/>
                  </a:cubicBezTo>
                  <a:cubicBezTo>
                    <a:pt x="1" y="145"/>
                    <a:pt x="33" y="185"/>
                    <a:pt x="74" y="194"/>
                  </a:cubicBezTo>
                  <a:cubicBezTo>
                    <a:pt x="106" y="194"/>
                    <a:pt x="131" y="202"/>
                    <a:pt x="155" y="202"/>
                  </a:cubicBezTo>
                  <a:cubicBezTo>
                    <a:pt x="228" y="202"/>
                    <a:pt x="301" y="185"/>
                    <a:pt x="366" y="153"/>
                  </a:cubicBezTo>
                  <a:cubicBezTo>
                    <a:pt x="406" y="137"/>
                    <a:pt x="422" y="88"/>
                    <a:pt x="406" y="48"/>
                  </a:cubicBezTo>
                  <a:cubicBezTo>
                    <a:pt x="394" y="18"/>
                    <a:pt x="364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55"/>
            <p:cNvSpPr/>
            <p:nvPr/>
          </p:nvSpPr>
          <p:spPr>
            <a:xfrm>
              <a:off x="5226200" y="2567650"/>
              <a:ext cx="9775" cy="5775"/>
            </a:xfrm>
            <a:custGeom>
              <a:avLst/>
              <a:gdLst/>
              <a:ahLst/>
              <a:cxnLst/>
              <a:rect l="l" t="t" r="r" b="b"/>
              <a:pathLst>
                <a:path w="391" h="231" extrusionOk="0">
                  <a:moveTo>
                    <a:pt x="293" y="1"/>
                  </a:moveTo>
                  <a:cubicBezTo>
                    <a:pt x="279" y="1"/>
                    <a:pt x="265" y="4"/>
                    <a:pt x="252" y="12"/>
                  </a:cubicBezTo>
                  <a:cubicBezTo>
                    <a:pt x="196" y="45"/>
                    <a:pt x="139" y="61"/>
                    <a:pt x="74" y="69"/>
                  </a:cubicBezTo>
                  <a:cubicBezTo>
                    <a:pt x="25" y="77"/>
                    <a:pt x="1" y="117"/>
                    <a:pt x="1" y="166"/>
                  </a:cubicBezTo>
                  <a:cubicBezTo>
                    <a:pt x="9" y="207"/>
                    <a:pt x="41" y="231"/>
                    <a:pt x="82" y="231"/>
                  </a:cubicBezTo>
                  <a:lnTo>
                    <a:pt x="98" y="231"/>
                  </a:lnTo>
                  <a:cubicBezTo>
                    <a:pt x="179" y="215"/>
                    <a:pt x="260" y="190"/>
                    <a:pt x="333" y="150"/>
                  </a:cubicBezTo>
                  <a:cubicBezTo>
                    <a:pt x="374" y="134"/>
                    <a:pt x="390" y="85"/>
                    <a:pt x="366" y="45"/>
                  </a:cubicBezTo>
                  <a:cubicBezTo>
                    <a:pt x="349" y="17"/>
                    <a:pt x="322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55"/>
            <p:cNvSpPr/>
            <p:nvPr/>
          </p:nvSpPr>
          <p:spPr>
            <a:xfrm>
              <a:off x="5223375" y="2579250"/>
              <a:ext cx="11575" cy="5950"/>
            </a:xfrm>
            <a:custGeom>
              <a:avLst/>
              <a:gdLst/>
              <a:ahLst/>
              <a:cxnLst/>
              <a:rect l="l" t="t" r="r" b="b"/>
              <a:pathLst>
                <a:path w="463" h="238" extrusionOk="0">
                  <a:moveTo>
                    <a:pt x="367" y="1"/>
                  </a:moveTo>
                  <a:cubicBezTo>
                    <a:pt x="361" y="1"/>
                    <a:pt x="355" y="1"/>
                    <a:pt x="349" y="2"/>
                  </a:cubicBezTo>
                  <a:lnTo>
                    <a:pt x="73" y="75"/>
                  </a:lnTo>
                  <a:cubicBezTo>
                    <a:pt x="33" y="83"/>
                    <a:pt x="0" y="132"/>
                    <a:pt x="17" y="172"/>
                  </a:cubicBezTo>
                  <a:cubicBezTo>
                    <a:pt x="25" y="213"/>
                    <a:pt x="57" y="237"/>
                    <a:pt x="90" y="237"/>
                  </a:cubicBezTo>
                  <a:cubicBezTo>
                    <a:pt x="98" y="237"/>
                    <a:pt x="106" y="237"/>
                    <a:pt x="114" y="229"/>
                  </a:cubicBezTo>
                  <a:lnTo>
                    <a:pt x="390" y="164"/>
                  </a:lnTo>
                  <a:cubicBezTo>
                    <a:pt x="438" y="156"/>
                    <a:pt x="463" y="108"/>
                    <a:pt x="446" y="67"/>
                  </a:cubicBezTo>
                  <a:cubicBezTo>
                    <a:pt x="439" y="25"/>
                    <a:pt x="407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55"/>
            <p:cNvSpPr/>
            <p:nvPr/>
          </p:nvSpPr>
          <p:spPr>
            <a:xfrm>
              <a:off x="5009325" y="2496150"/>
              <a:ext cx="10175" cy="9375"/>
            </a:xfrm>
            <a:custGeom>
              <a:avLst/>
              <a:gdLst/>
              <a:ahLst/>
              <a:cxnLst/>
              <a:rect l="l" t="t" r="r" b="b"/>
              <a:pathLst>
                <a:path w="407" h="375" extrusionOk="0">
                  <a:moveTo>
                    <a:pt x="315" y="1"/>
                  </a:moveTo>
                  <a:cubicBezTo>
                    <a:pt x="293" y="1"/>
                    <a:pt x="273" y="9"/>
                    <a:pt x="260" y="26"/>
                  </a:cubicBezTo>
                  <a:cubicBezTo>
                    <a:pt x="195" y="99"/>
                    <a:pt x="122" y="172"/>
                    <a:pt x="41" y="229"/>
                  </a:cubicBezTo>
                  <a:cubicBezTo>
                    <a:pt x="9" y="253"/>
                    <a:pt x="1" y="310"/>
                    <a:pt x="25" y="342"/>
                  </a:cubicBezTo>
                  <a:cubicBezTo>
                    <a:pt x="41" y="359"/>
                    <a:pt x="66" y="375"/>
                    <a:pt x="90" y="375"/>
                  </a:cubicBezTo>
                  <a:cubicBezTo>
                    <a:pt x="106" y="375"/>
                    <a:pt x="130" y="367"/>
                    <a:pt x="138" y="359"/>
                  </a:cubicBezTo>
                  <a:cubicBezTo>
                    <a:pt x="228" y="294"/>
                    <a:pt x="309" y="213"/>
                    <a:pt x="382" y="132"/>
                  </a:cubicBezTo>
                  <a:cubicBezTo>
                    <a:pt x="406" y="99"/>
                    <a:pt x="406" y="51"/>
                    <a:pt x="374" y="18"/>
                  </a:cubicBezTo>
                  <a:cubicBezTo>
                    <a:pt x="355" y="7"/>
                    <a:pt x="334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55"/>
            <p:cNvSpPr/>
            <p:nvPr/>
          </p:nvSpPr>
          <p:spPr>
            <a:xfrm>
              <a:off x="5009725" y="2505775"/>
              <a:ext cx="10375" cy="8075"/>
            </a:xfrm>
            <a:custGeom>
              <a:avLst/>
              <a:gdLst/>
              <a:ahLst/>
              <a:cxnLst/>
              <a:rect l="l" t="t" r="r" b="b"/>
              <a:pathLst>
                <a:path w="415" h="323" extrusionOk="0">
                  <a:moveTo>
                    <a:pt x="318" y="0"/>
                  </a:moveTo>
                  <a:cubicBezTo>
                    <a:pt x="302" y="0"/>
                    <a:pt x="284" y="5"/>
                    <a:pt x="268" y="14"/>
                  </a:cubicBezTo>
                  <a:lnTo>
                    <a:pt x="50" y="168"/>
                  </a:lnTo>
                  <a:cubicBezTo>
                    <a:pt x="9" y="201"/>
                    <a:pt x="1" y="249"/>
                    <a:pt x="25" y="282"/>
                  </a:cubicBezTo>
                  <a:cubicBezTo>
                    <a:pt x="41" y="306"/>
                    <a:pt x="66" y="322"/>
                    <a:pt x="90" y="322"/>
                  </a:cubicBezTo>
                  <a:cubicBezTo>
                    <a:pt x="106" y="322"/>
                    <a:pt x="122" y="314"/>
                    <a:pt x="139" y="306"/>
                  </a:cubicBezTo>
                  <a:lnTo>
                    <a:pt x="366" y="144"/>
                  </a:lnTo>
                  <a:cubicBezTo>
                    <a:pt x="398" y="120"/>
                    <a:pt x="414" y="71"/>
                    <a:pt x="382" y="30"/>
                  </a:cubicBezTo>
                  <a:cubicBezTo>
                    <a:pt x="367" y="11"/>
                    <a:pt x="344" y="0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55"/>
            <p:cNvSpPr/>
            <p:nvPr/>
          </p:nvSpPr>
          <p:spPr>
            <a:xfrm>
              <a:off x="4997175" y="2519200"/>
              <a:ext cx="9350" cy="6800"/>
            </a:xfrm>
            <a:custGeom>
              <a:avLst/>
              <a:gdLst/>
              <a:ahLst/>
              <a:cxnLst/>
              <a:rect l="l" t="t" r="r" b="b"/>
              <a:pathLst>
                <a:path w="374" h="272" extrusionOk="0">
                  <a:moveTo>
                    <a:pt x="282" y="0"/>
                  </a:moveTo>
                  <a:cubicBezTo>
                    <a:pt x="265" y="0"/>
                    <a:pt x="249" y="7"/>
                    <a:pt x="235" y="20"/>
                  </a:cubicBezTo>
                  <a:cubicBezTo>
                    <a:pt x="179" y="61"/>
                    <a:pt x="122" y="93"/>
                    <a:pt x="57" y="110"/>
                  </a:cubicBezTo>
                  <a:cubicBezTo>
                    <a:pt x="16" y="126"/>
                    <a:pt x="0" y="174"/>
                    <a:pt x="16" y="215"/>
                  </a:cubicBezTo>
                  <a:cubicBezTo>
                    <a:pt x="24" y="247"/>
                    <a:pt x="57" y="272"/>
                    <a:pt x="89" y="272"/>
                  </a:cubicBezTo>
                  <a:cubicBezTo>
                    <a:pt x="97" y="272"/>
                    <a:pt x="106" y="264"/>
                    <a:pt x="114" y="264"/>
                  </a:cubicBezTo>
                  <a:cubicBezTo>
                    <a:pt x="195" y="239"/>
                    <a:pt x="268" y="199"/>
                    <a:pt x="333" y="150"/>
                  </a:cubicBezTo>
                  <a:cubicBezTo>
                    <a:pt x="365" y="118"/>
                    <a:pt x="373" y="69"/>
                    <a:pt x="349" y="37"/>
                  </a:cubicBezTo>
                  <a:cubicBezTo>
                    <a:pt x="330" y="13"/>
                    <a:pt x="306" y="0"/>
                    <a:pt x="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55"/>
            <p:cNvSpPr/>
            <p:nvPr/>
          </p:nvSpPr>
          <p:spPr>
            <a:xfrm>
              <a:off x="4996550" y="2530700"/>
              <a:ext cx="8350" cy="5850"/>
            </a:xfrm>
            <a:custGeom>
              <a:avLst/>
              <a:gdLst/>
              <a:ahLst/>
              <a:cxnLst/>
              <a:rect l="l" t="t" r="r" b="b"/>
              <a:pathLst>
                <a:path w="334" h="234" extrusionOk="0">
                  <a:moveTo>
                    <a:pt x="236" y="0"/>
                  </a:moveTo>
                  <a:cubicBezTo>
                    <a:pt x="225" y="0"/>
                    <a:pt x="214" y="2"/>
                    <a:pt x="204" y="6"/>
                  </a:cubicBezTo>
                  <a:lnTo>
                    <a:pt x="58" y="79"/>
                  </a:lnTo>
                  <a:cubicBezTo>
                    <a:pt x="25" y="96"/>
                    <a:pt x="1" y="144"/>
                    <a:pt x="25" y="185"/>
                  </a:cubicBezTo>
                  <a:cubicBezTo>
                    <a:pt x="41" y="209"/>
                    <a:pt x="66" y="233"/>
                    <a:pt x="98" y="233"/>
                  </a:cubicBezTo>
                  <a:cubicBezTo>
                    <a:pt x="106" y="233"/>
                    <a:pt x="122" y="225"/>
                    <a:pt x="131" y="225"/>
                  </a:cubicBezTo>
                  <a:lnTo>
                    <a:pt x="277" y="152"/>
                  </a:lnTo>
                  <a:cubicBezTo>
                    <a:pt x="317" y="136"/>
                    <a:pt x="333" y="87"/>
                    <a:pt x="309" y="47"/>
                  </a:cubicBezTo>
                  <a:cubicBezTo>
                    <a:pt x="297" y="17"/>
                    <a:pt x="267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55"/>
            <p:cNvSpPr/>
            <p:nvPr/>
          </p:nvSpPr>
          <p:spPr>
            <a:xfrm>
              <a:off x="5072175" y="2642200"/>
              <a:ext cx="8525" cy="5425"/>
            </a:xfrm>
            <a:custGeom>
              <a:avLst/>
              <a:gdLst/>
              <a:ahLst/>
              <a:cxnLst/>
              <a:rect l="l" t="t" r="r" b="b"/>
              <a:pathLst>
                <a:path w="341" h="217" extrusionOk="0">
                  <a:moveTo>
                    <a:pt x="123" y="1"/>
                  </a:moveTo>
                  <a:cubicBezTo>
                    <a:pt x="106" y="1"/>
                    <a:pt x="90" y="2"/>
                    <a:pt x="73" y="6"/>
                  </a:cubicBezTo>
                  <a:cubicBezTo>
                    <a:pt x="32" y="14"/>
                    <a:pt x="0" y="54"/>
                    <a:pt x="8" y="103"/>
                  </a:cubicBezTo>
                  <a:cubicBezTo>
                    <a:pt x="15" y="139"/>
                    <a:pt x="55" y="169"/>
                    <a:pt x="93" y="169"/>
                  </a:cubicBezTo>
                  <a:cubicBezTo>
                    <a:pt x="97" y="169"/>
                    <a:pt x="101" y="169"/>
                    <a:pt x="105" y="168"/>
                  </a:cubicBezTo>
                  <a:cubicBezTo>
                    <a:pt x="114" y="166"/>
                    <a:pt x="122" y="165"/>
                    <a:pt x="130" y="165"/>
                  </a:cubicBezTo>
                  <a:cubicBezTo>
                    <a:pt x="154" y="165"/>
                    <a:pt x="176" y="174"/>
                    <a:pt x="195" y="192"/>
                  </a:cubicBezTo>
                  <a:cubicBezTo>
                    <a:pt x="211" y="208"/>
                    <a:pt x="227" y="216"/>
                    <a:pt x="251" y="216"/>
                  </a:cubicBezTo>
                  <a:cubicBezTo>
                    <a:pt x="268" y="216"/>
                    <a:pt x="292" y="200"/>
                    <a:pt x="308" y="184"/>
                  </a:cubicBezTo>
                  <a:cubicBezTo>
                    <a:pt x="341" y="152"/>
                    <a:pt x="341" y="103"/>
                    <a:pt x="308" y="70"/>
                  </a:cubicBezTo>
                  <a:cubicBezTo>
                    <a:pt x="257" y="25"/>
                    <a:pt x="18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55"/>
            <p:cNvSpPr/>
            <p:nvPr/>
          </p:nvSpPr>
          <p:spPr>
            <a:xfrm>
              <a:off x="5068725" y="2633450"/>
              <a:ext cx="9750" cy="6675"/>
            </a:xfrm>
            <a:custGeom>
              <a:avLst/>
              <a:gdLst/>
              <a:ahLst/>
              <a:cxnLst/>
              <a:rect l="l" t="t" r="r" b="b"/>
              <a:pathLst>
                <a:path w="390" h="267" extrusionOk="0">
                  <a:moveTo>
                    <a:pt x="89" y="1"/>
                  </a:moveTo>
                  <a:cubicBezTo>
                    <a:pt x="58" y="1"/>
                    <a:pt x="28" y="17"/>
                    <a:pt x="16" y="48"/>
                  </a:cubicBezTo>
                  <a:cubicBezTo>
                    <a:pt x="0" y="88"/>
                    <a:pt x="16" y="137"/>
                    <a:pt x="49" y="153"/>
                  </a:cubicBezTo>
                  <a:lnTo>
                    <a:pt x="260" y="258"/>
                  </a:lnTo>
                  <a:cubicBezTo>
                    <a:pt x="276" y="266"/>
                    <a:pt x="284" y="266"/>
                    <a:pt x="300" y="266"/>
                  </a:cubicBezTo>
                  <a:cubicBezTo>
                    <a:pt x="325" y="266"/>
                    <a:pt x="357" y="250"/>
                    <a:pt x="373" y="218"/>
                  </a:cubicBezTo>
                  <a:cubicBezTo>
                    <a:pt x="389" y="177"/>
                    <a:pt x="373" y="129"/>
                    <a:pt x="333" y="112"/>
                  </a:cubicBezTo>
                  <a:lnTo>
                    <a:pt x="122" y="7"/>
                  </a:lnTo>
                  <a:cubicBezTo>
                    <a:pt x="111" y="3"/>
                    <a:pt x="10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55"/>
            <p:cNvSpPr/>
            <p:nvPr/>
          </p:nvSpPr>
          <p:spPr>
            <a:xfrm>
              <a:off x="5055350" y="2637050"/>
              <a:ext cx="9125" cy="7125"/>
            </a:xfrm>
            <a:custGeom>
              <a:avLst/>
              <a:gdLst/>
              <a:ahLst/>
              <a:cxnLst/>
              <a:rect l="l" t="t" r="r" b="b"/>
              <a:pathLst>
                <a:path w="365" h="285" extrusionOk="0">
                  <a:moveTo>
                    <a:pt x="81" y="1"/>
                  </a:moveTo>
                  <a:cubicBezTo>
                    <a:pt x="33" y="1"/>
                    <a:pt x="0" y="41"/>
                    <a:pt x="0" y="82"/>
                  </a:cubicBezTo>
                  <a:cubicBezTo>
                    <a:pt x="0" y="131"/>
                    <a:pt x="41" y="163"/>
                    <a:pt x="81" y="163"/>
                  </a:cubicBezTo>
                  <a:cubicBezTo>
                    <a:pt x="130" y="163"/>
                    <a:pt x="178" y="195"/>
                    <a:pt x="203" y="236"/>
                  </a:cubicBezTo>
                  <a:cubicBezTo>
                    <a:pt x="219" y="260"/>
                    <a:pt x="243" y="285"/>
                    <a:pt x="276" y="285"/>
                  </a:cubicBezTo>
                  <a:cubicBezTo>
                    <a:pt x="292" y="285"/>
                    <a:pt x="300" y="276"/>
                    <a:pt x="308" y="268"/>
                  </a:cubicBezTo>
                  <a:cubicBezTo>
                    <a:pt x="349" y="252"/>
                    <a:pt x="365" y="204"/>
                    <a:pt x="349" y="163"/>
                  </a:cubicBezTo>
                  <a:cubicBezTo>
                    <a:pt x="300" y="66"/>
                    <a:pt x="195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55"/>
            <p:cNvSpPr/>
            <p:nvPr/>
          </p:nvSpPr>
          <p:spPr>
            <a:xfrm>
              <a:off x="5059800" y="2648350"/>
              <a:ext cx="11175" cy="6175"/>
            </a:xfrm>
            <a:custGeom>
              <a:avLst/>
              <a:gdLst/>
              <a:ahLst/>
              <a:cxnLst/>
              <a:rect l="l" t="t" r="r" b="b"/>
              <a:pathLst>
                <a:path w="447" h="247" extrusionOk="0">
                  <a:moveTo>
                    <a:pt x="102" y="1"/>
                  </a:moveTo>
                  <a:cubicBezTo>
                    <a:pt x="67" y="1"/>
                    <a:pt x="30" y="19"/>
                    <a:pt x="17" y="60"/>
                  </a:cubicBezTo>
                  <a:cubicBezTo>
                    <a:pt x="0" y="100"/>
                    <a:pt x="25" y="149"/>
                    <a:pt x="65" y="157"/>
                  </a:cubicBezTo>
                  <a:lnTo>
                    <a:pt x="333" y="246"/>
                  </a:lnTo>
                  <a:lnTo>
                    <a:pt x="357" y="246"/>
                  </a:lnTo>
                  <a:cubicBezTo>
                    <a:pt x="390" y="246"/>
                    <a:pt x="422" y="230"/>
                    <a:pt x="430" y="197"/>
                  </a:cubicBezTo>
                  <a:cubicBezTo>
                    <a:pt x="446" y="149"/>
                    <a:pt x="422" y="108"/>
                    <a:pt x="382" y="92"/>
                  </a:cubicBezTo>
                  <a:lnTo>
                    <a:pt x="122" y="3"/>
                  </a:lnTo>
                  <a:cubicBezTo>
                    <a:pt x="116" y="2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55"/>
            <p:cNvSpPr/>
            <p:nvPr/>
          </p:nvSpPr>
          <p:spPr>
            <a:xfrm>
              <a:off x="5082300" y="2639650"/>
              <a:ext cx="7125" cy="5750"/>
            </a:xfrm>
            <a:custGeom>
              <a:avLst/>
              <a:gdLst/>
              <a:ahLst/>
              <a:cxnLst/>
              <a:rect l="l" t="t" r="r" b="b"/>
              <a:pathLst>
                <a:path w="285" h="230" extrusionOk="0">
                  <a:moveTo>
                    <a:pt x="85" y="1"/>
                  </a:moveTo>
                  <a:cubicBezTo>
                    <a:pt x="48" y="1"/>
                    <a:pt x="9" y="31"/>
                    <a:pt x="9" y="67"/>
                  </a:cubicBezTo>
                  <a:cubicBezTo>
                    <a:pt x="0" y="108"/>
                    <a:pt x="25" y="156"/>
                    <a:pt x="73" y="156"/>
                  </a:cubicBezTo>
                  <a:cubicBezTo>
                    <a:pt x="90" y="164"/>
                    <a:pt x="114" y="181"/>
                    <a:pt x="122" y="197"/>
                  </a:cubicBezTo>
                  <a:cubicBezTo>
                    <a:pt x="138" y="213"/>
                    <a:pt x="163" y="229"/>
                    <a:pt x="187" y="229"/>
                  </a:cubicBezTo>
                  <a:cubicBezTo>
                    <a:pt x="203" y="229"/>
                    <a:pt x="219" y="221"/>
                    <a:pt x="236" y="213"/>
                  </a:cubicBezTo>
                  <a:cubicBezTo>
                    <a:pt x="276" y="189"/>
                    <a:pt x="284" y="140"/>
                    <a:pt x="260" y="100"/>
                  </a:cubicBezTo>
                  <a:cubicBezTo>
                    <a:pt x="219" y="51"/>
                    <a:pt x="163" y="10"/>
                    <a:pt x="98" y="2"/>
                  </a:cubicBezTo>
                  <a:cubicBezTo>
                    <a:pt x="93" y="1"/>
                    <a:pt x="89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55"/>
            <p:cNvSpPr/>
            <p:nvPr/>
          </p:nvSpPr>
          <p:spPr>
            <a:xfrm>
              <a:off x="5077850" y="2651000"/>
              <a:ext cx="8725" cy="4925"/>
            </a:xfrm>
            <a:custGeom>
              <a:avLst/>
              <a:gdLst/>
              <a:ahLst/>
              <a:cxnLst/>
              <a:rect l="l" t="t" r="r" b="b"/>
              <a:pathLst>
                <a:path w="349" h="197" extrusionOk="0">
                  <a:moveTo>
                    <a:pt x="90" y="1"/>
                  </a:moveTo>
                  <a:cubicBezTo>
                    <a:pt x="53" y="1"/>
                    <a:pt x="15" y="25"/>
                    <a:pt x="8" y="67"/>
                  </a:cubicBezTo>
                  <a:cubicBezTo>
                    <a:pt x="0" y="108"/>
                    <a:pt x="24" y="148"/>
                    <a:pt x="73" y="164"/>
                  </a:cubicBezTo>
                  <a:lnTo>
                    <a:pt x="243" y="197"/>
                  </a:lnTo>
                  <a:lnTo>
                    <a:pt x="260" y="197"/>
                  </a:lnTo>
                  <a:cubicBezTo>
                    <a:pt x="300" y="197"/>
                    <a:pt x="332" y="173"/>
                    <a:pt x="341" y="132"/>
                  </a:cubicBezTo>
                  <a:cubicBezTo>
                    <a:pt x="349" y="91"/>
                    <a:pt x="324" y="51"/>
                    <a:pt x="276" y="35"/>
                  </a:cubicBezTo>
                  <a:lnTo>
                    <a:pt x="105" y="2"/>
                  </a:lnTo>
                  <a:cubicBezTo>
                    <a:pt x="100" y="1"/>
                    <a:pt x="9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55"/>
            <p:cNvSpPr/>
            <p:nvPr/>
          </p:nvSpPr>
          <p:spPr>
            <a:xfrm>
              <a:off x="5173725" y="2631275"/>
              <a:ext cx="8925" cy="6425"/>
            </a:xfrm>
            <a:custGeom>
              <a:avLst/>
              <a:gdLst/>
              <a:ahLst/>
              <a:cxnLst/>
              <a:rect l="l" t="t" r="r" b="b"/>
              <a:pathLst>
                <a:path w="357" h="257" extrusionOk="0">
                  <a:moveTo>
                    <a:pt x="267" y="0"/>
                  </a:moveTo>
                  <a:cubicBezTo>
                    <a:pt x="248" y="0"/>
                    <a:pt x="229" y="7"/>
                    <a:pt x="211" y="21"/>
                  </a:cubicBezTo>
                  <a:cubicBezTo>
                    <a:pt x="170" y="53"/>
                    <a:pt x="122" y="78"/>
                    <a:pt x="65" y="94"/>
                  </a:cubicBezTo>
                  <a:cubicBezTo>
                    <a:pt x="24" y="110"/>
                    <a:pt x="0" y="151"/>
                    <a:pt x="16" y="199"/>
                  </a:cubicBezTo>
                  <a:cubicBezTo>
                    <a:pt x="24" y="232"/>
                    <a:pt x="57" y="256"/>
                    <a:pt x="89" y="256"/>
                  </a:cubicBezTo>
                  <a:cubicBezTo>
                    <a:pt x="97" y="256"/>
                    <a:pt x="105" y="256"/>
                    <a:pt x="114" y="248"/>
                  </a:cubicBezTo>
                  <a:cubicBezTo>
                    <a:pt x="187" y="232"/>
                    <a:pt x="251" y="191"/>
                    <a:pt x="316" y="143"/>
                  </a:cubicBezTo>
                  <a:cubicBezTo>
                    <a:pt x="349" y="118"/>
                    <a:pt x="357" y="70"/>
                    <a:pt x="332" y="29"/>
                  </a:cubicBezTo>
                  <a:cubicBezTo>
                    <a:pt x="314" y="11"/>
                    <a:pt x="291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55"/>
            <p:cNvSpPr/>
            <p:nvPr/>
          </p:nvSpPr>
          <p:spPr>
            <a:xfrm>
              <a:off x="5180600" y="2636025"/>
              <a:ext cx="8125" cy="7150"/>
            </a:xfrm>
            <a:custGeom>
              <a:avLst/>
              <a:gdLst/>
              <a:ahLst/>
              <a:cxnLst/>
              <a:rect l="l" t="t" r="r" b="b"/>
              <a:pathLst>
                <a:path w="325" h="286" extrusionOk="0">
                  <a:moveTo>
                    <a:pt x="231" y="0"/>
                  </a:moveTo>
                  <a:cubicBezTo>
                    <a:pt x="213" y="0"/>
                    <a:pt x="194" y="6"/>
                    <a:pt x="179" y="18"/>
                  </a:cubicBezTo>
                  <a:lnTo>
                    <a:pt x="41" y="147"/>
                  </a:lnTo>
                  <a:cubicBezTo>
                    <a:pt x="9" y="172"/>
                    <a:pt x="1" y="228"/>
                    <a:pt x="33" y="261"/>
                  </a:cubicBezTo>
                  <a:cubicBezTo>
                    <a:pt x="49" y="277"/>
                    <a:pt x="74" y="285"/>
                    <a:pt x="90" y="285"/>
                  </a:cubicBezTo>
                  <a:cubicBezTo>
                    <a:pt x="114" y="285"/>
                    <a:pt x="130" y="277"/>
                    <a:pt x="147" y="269"/>
                  </a:cubicBezTo>
                  <a:lnTo>
                    <a:pt x="284" y="139"/>
                  </a:lnTo>
                  <a:cubicBezTo>
                    <a:pt x="317" y="115"/>
                    <a:pt x="325" y="58"/>
                    <a:pt x="293" y="26"/>
                  </a:cubicBezTo>
                  <a:cubicBezTo>
                    <a:pt x="275" y="8"/>
                    <a:pt x="253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55"/>
            <p:cNvSpPr/>
            <p:nvPr/>
          </p:nvSpPr>
          <p:spPr>
            <a:xfrm>
              <a:off x="5166625" y="2642575"/>
              <a:ext cx="7725" cy="5450"/>
            </a:xfrm>
            <a:custGeom>
              <a:avLst/>
              <a:gdLst/>
              <a:ahLst/>
              <a:cxnLst/>
              <a:rect l="l" t="t" r="r" b="b"/>
              <a:pathLst>
                <a:path w="309" h="218" extrusionOk="0">
                  <a:moveTo>
                    <a:pt x="219" y="1"/>
                  </a:moveTo>
                  <a:cubicBezTo>
                    <a:pt x="208" y="1"/>
                    <a:pt x="197" y="3"/>
                    <a:pt x="187" y="7"/>
                  </a:cubicBezTo>
                  <a:lnTo>
                    <a:pt x="65" y="64"/>
                  </a:lnTo>
                  <a:cubicBezTo>
                    <a:pt x="25" y="80"/>
                    <a:pt x="0" y="128"/>
                    <a:pt x="25" y="169"/>
                  </a:cubicBezTo>
                  <a:cubicBezTo>
                    <a:pt x="33" y="201"/>
                    <a:pt x="65" y="218"/>
                    <a:pt x="98" y="218"/>
                  </a:cubicBezTo>
                  <a:cubicBezTo>
                    <a:pt x="106" y="218"/>
                    <a:pt x="122" y="218"/>
                    <a:pt x="130" y="210"/>
                  </a:cubicBezTo>
                  <a:lnTo>
                    <a:pt x="252" y="161"/>
                  </a:lnTo>
                  <a:cubicBezTo>
                    <a:pt x="292" y="137"/>
                    <a:pt x="308" y="96"/>
                    <a:pt x="292" y="47"/>
                  </a:cubicBezTo>
                  <a:cubicBezTo>
                    <a:pt x="280" y="17"/>
                    <a:pt x="250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55"/>
            <p:cNvSpPr/>
            <p:nvPr/>
          </p:nvSpPr>
          <p:spPr>
            <a:xfrm>
              <a:off x="5173300" y="2647875"/>
              <a:ext cx="7950" cy="5425"/>
            </a:xfrm>
            <a:custGeom>
              <a:avLst/>
              <a:gdLst/>
              <a:ahLst/>
              <a:cxnLst/>
              <a:rect l="l" t="t" r="r" b="b"/>
              <a:pathLst>
                <a:path w="318" h="217" extrusionOk="0">
                  <a:moveTo>
                    <a:pt x="230" y="1"/>
                  </a:moveTo>
                  <a:cubicBezTo>
                    <a:pt x="221" y="1"/>
                    <a:pt x="212" y="2"/>
                    <a:pt x="204" y="6"/>
                  </a:cubicBezTo>
                  <a:lnTo>
                    <a:pt x="58" y="54"/>
                  </a:lnTo>
                  <a:cubicBezTo>
                    <a:pt x="17" y="71"/>
                    <a:pt x="1" y="119"/>
                    <a:pt x="17" y="160"/>
                  </a:cubicBezTo>
                  <a:cubicBezTo>
                    <a:pt x="25" y="192"/>
                    <a:pt x="58" y="216"/>
                    <a:pt x="90" y="216"/>
                  </a:cubicBezTo>
                  <a:cubicBezTo>
                    <a:pt x="98" y="216"/>
                    <a:pt x="106" y="208"/>
                    <a:pt x="114" y="208"/>
                  </a:cubicBezTo>
                  <a:lnTo>
                    <a:pt x="260" y="160"/>
                  </a:lnTo>
                  <a:cubicBezTo>
                    <a:pt x="301" y="143"/>
                    <a:pt x="317" y="95"/>
                    <a:pt x="309" y="54"/>
                  </a:cubicBezTo>
                  <a:cubicBezTo>
                    <a:pt x="296" y="22"/>
                    <a:pt x="263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55"/>
            <p:cNvSpPr/>
            <p:nvPr/>
          </p:nvSpPr>
          <p:spPr>
            <a:xfrm>
              <a:off x="5190325" y="2636500"/>
              <a:ext cx="6725" cy="6250"/>
            </a:xfrm>
            <a:custGeom>
              <a:avLst/>
              <a:gdLst/>
              <a:ahLst/>
              <a:cxnLst/>
              <a:rect l="l" t="t" r="r" b="b"/>
              <a:pathLst>
                <a:path w="269" h="250" extrusionOk="0">
                  <a:moveTo>
                    <a:pt x="179" y="0"/>
                  </a:moveTo>
                  <a:cubicBezTo>
                    <a:pt x="148" y="0"/>
                    <a:pt x="118" y="17"/>
                    <a:pt x="106" y="47"/>
                  </a:cubicBezTo>
                  <a:cubicBezTo>
                    <a:pt x="98" y="71"/>
                    <a:pt x="74" y="88"/>
                    <a:pt x="58" y="96"/>
                  </a:cubicBezTo>
                  <a:cubicBezTo>
                    <a:pt x="17" y="112"/>
                    <a:pt x="1" y="161"/>
                    <a:pt x="17" y="201"/>
                  </a:cubicBezTo>
                  <a:cubicBezTo>
                    <a:pt x="33" y="234"/>
                    <a:pt x="58" y="250"/>
                    <a:pt x="90" y="250"/>
                  </a:cubicBezTo>
                  <a:cubicBezTo>
                    <a:pt x="98" y="250"/>
                    <a:pt x="114" y="250"/>
                    <a:pt x="122" y="242"/>
                  </a:cubicBezTo>
                  <a:cubicBezTo>
                    <a:pt x="179" y="217"/>
                    <a:pt x="228" y="177"/>
                    <a:pt x="252" y="120"/>
                  </a:cubicBezTo>
                  <a:cubicBezTo>
                    <a:pt x="268" y="80"/>
                    <a:pt x="252" y="31"/>
                    <a:pt x="212" y="7"/>
                  </a:cubicBezTo>
                  <a:cubicBezTo>
                    <a:pt x="201" y="2"/>
                    <a:pt x="190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55"/>
            <p:cNvSpPr/>
            <p:nvPr/>
          </p:nvSpPr>
          <p:spPr>
            <a:xfrm>
              <a:off x="4899275" y="2577975"/>
              <a:ext cx="430325" cy="442800"/>
            </a:xfrm>
            <a:custGeom>
              <a:avLst/>
              <a:gdLst/>
              <a:ahLst/>
              <a:cxnLst/>
              <a:rect l="l" t="t" r="r" b="b"/>
              <a:pathLst>
                <a:path w="17213" h="17712" extrusionOk="0">
                  <a:moveTo>
                    <a:pt x="2050" y="1"/>
                  </a:moveTo>
                  <a:cubicBezTo>
                    <a:pt x="2022" y="1"/>
                    <a:pt x="1995" y="15"/>
                    <a:pt x="1978" y="37"/>
                  </a:cubicBezTo>
                  <a:cubicBezTo>
                    <a:pt x="1492" y="767"/>
                    <a:pt x="851" y="1407"/>
                    <a:pt x="114" y="1877"/>
                  </a:cubicBezTo>
                  <a:cubicBezTo>
                    <a:pt x="81" y="1902"/>
                    <a:pt x="73" y="1942"/>
                    <a:pt x="81" y="1975"/>
                  </a:cubicBezTo>
                  <a:cubicBezTo>
                    <a:pt x="97" y="2007"/>
                    <a:pt x="130" y="2031"/>
                    <a:pt x="162" y="2031"/>
                  </a:cubicBezTo>
                  <a:cubicBezTo>
                    <a:pt x="373" y="2015"/>
                    <a:pt x="584" y="1958"/>
                    <a:pt x="770" y="1869"/>
                  </a:cubicBezTo>
                  <a:lnTo>
                    <a:pt x="770" y="1869"/>
                  </a:lnTo>
                  <a:cubicBezTo>
                    <a:pt x="478" y="2323"/>
                    <a:pt x="276" y="2826"/>
                    <a:pt x="178" y="3361"/>
                  </a:cubicBezTo>
                  <a:cubicBezTo>
                    <a:pt x="178" y="3394"/>
                    <a:pt x="187" y="3426"/>
                    <a:pt x="219" y="3442"/>
                  </a:cubicBezTo>
                  <a:cubicBezTo>
                    <a:pt x="234" y="3449"/>
                    <a:pt x="248" y="3453"/>
                    <a:pt x="263" y="3453"/>
                  </a:cubicBezTo>
                  <a:cubicBezTo>
                    <a:pt x="281" y="3453"/>
                    <a:pt x="298" y="3447"/>
                    <a:pt x="316" y="3434"/>
                  </a:cubicBezTo>
                  <a:cubicBezTo>
                    <a:pt x="438" y="3329"/>
                    <a:pt x="560" y="3207"/>
                    <a:pt x="665" y="3085"/>
                  </a:cubicBezTo>
                  <a:lnTo>
                    <a:pt x="665" y="3085"/>
                  </a:lnTo>
                  <a:cubicBezTo>
                    <a:pt x="0" y="4999"/>
                    <a:pt x="187" y="7196"/>
                    <a:pt x="1184" y="8955"/>
                  </a:cubicBezTo>
                  <a:cubicBezTo>
                    <a:pt x="1196" y="8979"/>
                    <a:pt x="1221" y="8994"/>
                    <a:pt x="1249" y="8994"/>
                  </a:cubicBezTo>
                  <a:cubicBezTo>
                    <a:pt x="1259" y="8994"/>
                    <a:pt x="1270" y="8992"/>
                    <a:pt x="1281" y="8988"/>
                  </a:cubicBezTo>
                  <a:cubicBezTo>
                    <a:pt x="1314" y="8980"/>
                    <a:pt x="1338" y="8939"/>
                    <a:pt x="1330" y="8899"/>
                  </a:cubicBezTo>
                  <a:cubicBezTo>
                    <a:pt x="1297" y="8745"/>
                    <a:pt x="1281" y="8591"/>
                    <a:pt x="1265" y="8437"/>
                  </a:cubicBezTo>
                  <a:lnTo>
                    <a:pt x="1265" y="8437"/>
                  </a:lnTo>
                  <a:cubicBezTo>
                    <a:pt x="1719" y="9734"/>
                    <a:pt x="2659" y="10796"/>
                    <a:pt x="3373" y="11509"/>
                  </a:cubicBezTo>
                  <a:cubicBezTo>
                    <a:pt x="3657" y="11801"/>
                    <a:pt x="3957" y="12085"/>
                    <a:pt x="4240" y="12353"/>
                  </a:cubicBezTo>
                  <a:cubicBezTo>
                    <a:pt x="4986" y="13066"/>
                    <a:pt x="5749" y="13796"/>
                    <a:pt x="6349" y="14639"/>
                  </a:cubicBezTo>
                  <a:cubicBezTo>
                    <a:pt x="6365" y="14661"/>
                    <a:pt x="6388" y="14671"/>
                    <a:pt x="6414" y="14671"/>
                  </a:cubicBezTo>
                  <a:cubicBezTo>
                    <a:pt x="6427" y="14671"/>
                    <a:pt x="6440" y="14669"/>
                    <a:pt x="6454" y="14663"/>
                  </a:cubicBezTo>
                  <a:cubicBezTo>
                    <a:pt x="6486" y="14647"/>
                    <a:pt x="6503" y="14615"/>
                    <a:pt x="6494" y="14574"/>
                  </a:cubicBezTo>
                  <a:lnTo>
                    <a:pt x="6340" y="13990"/>
                  </a:lnTo>
                  <a:lnTo>
                    <a:pt x="6340" y="13990"/>
                  </a:lnTo>
                  <a:cubicBezTo>
                    <a:pt x="7184" y="15134"/>
                    <a:pt x="7905" y="16366"/>
                    <a:pt x="8489" y="17663"/>
                  </a:cubicBezTo>
                  <a:cubicBezTo>
                    <a:pt x="8497" y="17687"/>
                    <a:pt x="8529" y="17712"/>
                    <a:pt x="8562" y="17712"/>
                  </a:cubicBezTo>
                  <a:lnTo>
                    <a:pt x="8570" y="17712"/>
                  </a:lnTo>
                  <a:cubicBezTo>
                    <a:pt x="8602" y="17704"/>
                    <a:pt x="8635" y="17679"/>
                    <a:pt x="8635" y="17647"/>
                  </a:cubicBezTo>
                  <a:cubicBezTo>
                    <a:pt x="8846" y="16674"/>
                    <a:pt x="9138" y="15725"/>
                    <a:pt x="9502" y="14809"/>
                  </a:cubicBezTo>
                  <a:lnTo>
                    <a:pt x="9502" y="14809"/>
                  </a:lnTo>
                  <a:cubicBezTo>
                    <a:pt x="9462" y="15207"/>
                    <a:pt x="9389" y="15596"/>
                    <a:pt x="9292" y="15985"/>
                  </a:cubicBezTo>
                  <a:cubicBezTo>
                    <a:pt x="9284" y="16017"/>
                    <a:pt x="9300" y="16058"/>
                    <a:pt x="9340" y="16074"/>
                  </a:cubicBezTo>
                  <a:cubicBezTo>
                    <a:pt x="9351" y="16079"/>
                    <a:pt x="9363" y="16082"/>
                    <a:pt x="9375" y="16082"/>
                  </a:cubicBezTo>
                  <a:cubicBezTo>
                    <a:pt x="9398" y="16082"/>
                    <a:pt x="9421" y="16071"/>
                    <a:pt x="9438" y="16050"/>
                  </a:cubicBezTo>
                  <a:lnTo>
                    <a:pt x="11327" y="13747"/>
                  </a:lnTo>
                  <a:lnTo>
                    <a:pt x="11327" y="13747"/>
                  </a:lnTo>
                  <a:cubicBezTo>
                    <a:pt x="11213" y="14023"/>
                    <a:pt x="11124" y="14298"/>
                    <a:pt x="11043" y="14582"/>
                  </a:cubicBezTo>
                  <a:cubicBezTo>
                    <a:pt x="11035" y="14615"/>
                    <a:pt x="11051" y="14655"/>
                    <a:pt x="11083" y="14671"/>
                  </a:cubicBezTo>
                  <a:cubicBezTo>
                    <a:pt x="11097" y="14682"/>
                    <a:pt x="11112" y="14686"/>
                    <a:pt x="11127" y="14686"/>
                  </a:cubicBezTo>
                  <a:cubicBezTo>
                    <a:pt x="11147" y="14686"/>
                    <a:pt x="11167" y="14677"/>
                    <a:pt x="11181" y="14663"/>
                  </a:cubicBezTo>
                  <a:lnTo>
                    <a:pt x="13443" y="12466"/>
                  </a:lnTo>
                  <a:cubicBezTo>
                    <a:pt x="13929" y="11996"/>
                    <a:pt x="14521" y="11428"/>
                    <a:pt x="14805" y="10707"/>
                  </a:cubicBezTo>
                  <a:cubicBezTo>
                    <a:pt x="14805" y="10715"/>
                    <a:pt x="14813" y="10723"/>
                    <a:pt x="14813" y="10731"/>
                  </a:cubicBezTo>
                  <a:cubicBezTo>
                    <a:pt x="14854" y="10796"/>
                    <a:pt x="14886" y="10853"/>
                    <a:pt x="14886" y="10934"/>
                  </a:cubicBezTo>
                  <a:cubicBezTo>
                    <a:pt x="14894" y="10974"/>
                    <a:pt x="14918" y="10999"/>
                    <a:pt x="14951" y="11007"/>
                  </a:cubicBezTo>
                  <a:cubicBezTo>
                    <a:pt x="14957" y="11008"/>
                    <a:pt x="14963" y="11009"/>
                    <a:pt x="14969" y="11009"/>
                  </a:cubicBezTo>
                  <a:cubicBezTo>
                    <a:pt x="14997" y="11009"/>
                    <a:pt x="15027" y="10994"/>
                    <a:pt x="15040" y="10974"/>
                  </a:cubicBezTo>
                  <a:cubicBezTo>
                    <a:pt x="15964" y="9434"/>
                    <a:pt x="16451" y="7618"/>
                    <a:pt x="16418" y="5818"/>
                  </a:cubicBezTo>
                  <a:lnTo>
                    <a:pt x="16418" y="5818"/>
                  </a:lnTo>
                  <a:cubicBezTo>
                    <a:pt x="16491" y="5964"/>
                    <a:pt x="16556" y="6118"/>
                    <a:pt x="16597" y="6280"/>
                  </a:cubicBezTo>
                  <a:cubicBezTo>
                    <a:pt x="16605" y="6312"/>
                    <a:pt x="16637" y="6337"/>
                    <a:pt x="16670" y="6337"/>
                  </a:cubicBezTo>
                  <a:cubicBezTo>
                    <a:pt x="16710" y="6337"/>
                    <a:pt x="16743" y="6312"/>
                    <a:pt x="16751" y="6280"/>
                  </a:cubicBezTo>
                  <a:cubicBezTo>
                    <a:pt x="17010" y="5226"/>
                    <a:pt x="17002" y="4083"/>
                    <a:pt x="16726" y="3029"/>
                  </a:cubicBezTo>
                  <a:lnTo>
                    <a:pt x="16726" y="3029"/>
                  </a:lnTo>
                  <a:cubicBezTo>
                    <a:pt x="16832" y="3142"/>
                    <a:pt x="16953" y="3239"/>
                    <a:pt x="17075" y="3329"/>
                  </a:cubicBezTo>
                  <a:cubicBezTo>
                    <a:pt x="17091" y="3337"/>
                    <a:pt x="17108" y="3341"/>
                    <a:pt x="17124" y="3341"/>
                  </a:cubicBezTo>
                  <a:cubicBezTo>
                    <a:pt x="17140" y="3341"/>
                    <a:pt x="17156" y="3337"/>
                    <a:pt x="17172" y="3329"/>
                  </a:cubicBezTo>
                  <a:cubicBezTo>
                    <a:pt x="17197" y="3312"/>
                    <a:pt x="17213" y="3280"/>
                    <a:pt x="17205" y="3248"/>
                  </a:cubicBezTo>
                  <a:cubicBezTo>
                    <a:pt x="16905" y="1950"/>
                    <a:pt x="16086" y="799"/>
                    <a:pt x="14951" y="102"/>
                  </a:cubicBezTo>
                  <a:cubicBezTo>
                    <a:pt x="14939" y="93"/>
                    <a:pt x="14924" y="88"/>
                    <a:pt x="14910" y="88"/>
                  </a:cubicBezTo>
                  <a:cubicBezTo>
                    <a:pt x="14885" y="88"/>
                    <a:pt x="14861" y="101"/>
                    <a:pt x="14845" y="126"/>
                  </a:cubicBezTo>
                  <a:cubicBezTo>
                    <a:pt x="14821" y="167"/>
                    <a:pt x="14829" y="215"/>
                    <a:pt x="14870" y="240"/>
                  </a:cubicBezTo>
                  <a:cubicBezTo>
                    <a:pt x="15899" y="872"/>
                    <a:pt x="16662" y="1894"/>
                    <a:pt x="16986" y="3053"/>
                  </a:cubicBezTo>
                  <a:cubicBezTo>
                    <a:pt x="16848" y="2931"/>
                    <a:pt x="16718" y="2785"/>
                    <a:pt x="16605" y="2639"/>
                  </a:cubicBezTo>
                  <a:cubicBezTo>
                    <a:pt x="16594" y="2618"/>
                    <a:pt x="16569" y="2603"/>
                    <a:pt x="16544" y="2603"/>
                  </a:cubicBezTo>
                  <a:cubicBezTo>
                    <a:pt x="16531" y="2603"/>
                    <a:pt x="16518" y="2607"/>
                    <a:pt x="16508" y="2615"/>
                  </a:cubicBezTo>
                  <a:cubicBezTo>
                    <a:pt x="16467" y="2631"/>
                    <a:pt x="16451" y="2672"/>
                    <a:pt x="16467" y="2712"/>
                  </a:cubicBezTo>
                  <a:cubicBezTo>
                    <a:pt x="16808" y="3742"/>
                    <a:pt x="16872" y="4885"/>
                    <a:pt x="16653" y="5956"/>
                  </a:cubicBezTo>
                  <a:cubicBezTo>
                    <a:pt x="16589" y="5777"/>
                    <a:pt x="16499" y="5615"/>
                    <a:pt x="16410" y="5445"/>
                  </a:cubicBezTo>
                  <a:lnTo>
                    <a:pt x="16394" y="5420"/>
                  </a:lnTo>
                  <a:cubicBezTo>
                    <a:pt x="16381" y="5394"/>
                    <a:pt x="16350" y="5378"/>
                    <a:pt x="16322" y="5378"/>
                  </a:cubicBezTo>
                  <a:cubicBezTo>
                    <a:pt x="16316" y="5378"/>
                    <a:pt x="16310" y="5379"/>
                    <a:pt x="16305" y="5380"/>
                  </a:cubicBezTo>
                  <a:cubicBezTo>
                    <a:pt x="16264" y="5396"/>
                    <a:pt x="16240" y="5429"/>
                    <a:pt x="16240" y="5469"/>
                  </a:cubicBezTo>
                  <a:cubicBezTo>
                    <a:pt x="16345" y="7285"/>
                    <a:pt x="15899" y="9142"/>
                    <a:pt x="14999" y="10723"/>
                  </a:cubicBezTo>
                  <a:cubicBezTo>
                    <a:pt x="14983" y="10699"/>
                    <a:pt x="14967" y="10674"/>
                    <a:pt x="14959" y="10650"/>
                  </a:cubicBezTo>
                  <a:cubicBezTo>
                    <a:pt x="14927" y="10585"/>
                    <a:pt x="14894" y="10528"/>
                    <a:pt x="14886" y="10447"/>
                  </a:cubicBezTo>
                  <a:cubicBezTo>
                    <a:pt x="14878" y="10407"/>
                    <a:pt x="14854" y="10374"/>
                    <a:pt x="14813" y="10374"/>
                  </a:cubicBezTo>
                  <a:cubicBezTo>
                    <a:pt x="14808" y="10373"/>
                    <a:pt x="14803" y="10373"/>
                    <a:pt x="14797" y="10373"/>
                  </a:cubicBezTo>
                  <a:cubicBezTo>
                    <a:pt x="14763" y="10373"/>
                    <a:pt x="14731" y="10396"/>
                    <a:pt x="14724" y="10431"/>
                  </a:cubicBezTo>
                  <a:cubicBezTo>
                    <a:pt x="14505" y="11217"/>
                    <a:pt x="13881" y="11817"/>
                    <a:pt x="13329" y="12353"/>
                  </a:cubicBezTo>
                  <a:lnTo>
                    <a:pt x="11286" y="14331"/>
                  </a:lnTo>
                  <a:cubicBezTo>
                    <a:pt x="11400" y="13974"/>
                    <a:pt x="11546" y="13617"/>
                    <a:pt x="11700" y="13285"/>
                  </a:cubicBezTo>
                  <a:cubicBezTo>
                    <a:pt x="11724" y="13244"/>
                    <a:pt x="11708" y="13204"/>
                    <a:pt x="11675" y="13180"/>
                  </a:cubicBezTo>
                  <a:cubicBezTo>
                    <a:pt x="11663" y="13170"/>
                    <a:pt x="11647" y="13165"/>
                    <a:pt x="11632" y="13165"/>
                  </a:cubicBezTo>
                  <a:cubicBezTo>
                    <a:pt x="11608" y="13165"/>
                    <a:pt x="11585" y="13176"/>
                    <a:pt x="11570" y="13196"/>
                  </a:cubicBezTo>
                  <a:lnTo>
                    <a:pt x="9527" y="15685"/>
                  </a:lnTo>
                  <a:cubicBezTo>
                    <a:pt x="9624" y="15231"/>
                    <a:pt x="9681" y="14769"/>
                    <a:pt x="9713" y="14315"/>
                  </a:cubicBezTo>
                  <a:cubicBezTo>
                    <a:pt x="9713" y="14274"/>
                    <a:pt x="9689" y="14234"/>
                    <a:pt x="9648" y="14225"/>
                  </a:cubicBezTo>
                  <a:cubicBezTo>
                    <a:pt x="9643" y="14224"/>
                    <a:pt x="9638" y="14224"/>
                    <a:pt x="9632" y="14224"/>
                  </a:cubicBezTo>
                  <a:cubicBezTo>
                    <a:pt x="9598" y="14224"/>
                    <a:pt x="9566" y="14246"/>
                    <a:pt x="9559" y="14274"/>
                  </a:cubicBezTo>
                  <a:cubicBezTo>
                    <a:pt x="9113" y="15271"/>
                    <a:pt x="8773" y="16309"/>
                    <a:pt x="8529" y="17371"/>
                  </a:cubicBezTo>
                  <a:cubicBezTo>
                    <a:pt x="7905" y="16025"/>
                    <a:pt x="7135" y="14744"/>
                    <a:pt x="6227" y="13561"/>
                  </a:cubicBezTo>
                  <a:cubicBezTo>
                    <a:pt x="6211" y="13539"/>
                    <a:pt x="6187" y="13528"/>
                    <a:pt x="6164" y="13528"/>
                  </a:cubicBezTo>
                  <a:cubicBezTo>
                    <a:pt x="6152" y="13528"/>
                    <a:pt x="6140" y="13531"/>
                    <a:pt x="6130" y="13536"/>
                  </a:cubicBezTo>
                  <a:cubicBezTo>
                    <a:pt x="6089" y="13553"/>
                    <a:pt x="6073" y="13593"/>
                    <a:pt x="6081" y="13634"/>
                  </a:cubicBezTo>
                  <a:lnTo>
                    <a:pt x="6235" y="14217"/>
                  </a:lnTo>
                  <a:cubicBezTo>
                    <a:pt x="5667" y="13496"/>
                    <a:pt x="5003" y="12855"/>
                    <a:pt x="4354" y="12239"/>
                  </a:cubicBezTo>
                  <a:cubicBezTo>
                    <a:pt x="4070" y="11963"/>
                    <a:pt x="3770" y="11680"/>
                    <a:pt x="3486" y="11396"/>
                  </a:cubicBezTo>
                  <a:cubicBezTo>
                    <a:pt x="2611" y="10520"/>
                    <a:pt x="1573" y="9312"/>
                    <a:pt x="1257" y="7804"/>
                  </a:cubicBezTo>
                  <a:cubicBezTo>
                    <a:pt x="1249" y="7764"/>
                    <a:pt x="1208" y="7739"/>
                    <a:pt x="1168" y="7739"/>
                  </a:cubicBezTo>
                  <a:cubicBezTo>
                    <a:pt x="1127" y="7747"/>
                    <a:pt x="1095" y="7780"/>
                    <a:pt x="1095" y="7820"/>
                  </a:cubicBezTo>
                  <a:cubicBezTo>
                    <a:pt x="1087" y="8031"/>
                    <a:pt x="1087" y="8242"/>
                    <a:pt x="1103" y="8453"/>
                  </a:cubicBezTo>
                  <a:cubicBezTo>
                    <a:pt x="243" y="6629"/>
                    <a:pt x="211" y="4423"/>
                    <a:pt x="1038" y="2583"/>
                  </a:cubicBezTo>
                  <a:cubicBezTo>
                    <a:pt x="1062" y="2542"/>
                    <a:pt x="1046" y="2502"/>
                    <a:pt x="1005" y="2477"/>
                  </a:cubicBezTo>
                  <a:cubicBezTo>
                    <a:pt x="993" y="2472"/>
                    <a:pt x="980" y="2470"/>
                    <a:pt x="967" y="2470"/>
                  </a:cubicBezTo>
                  <a:cubicBezTo>
                    <a:pt x="941" y="2470"/>
                    <a:pt x="917" y="2482"/>
                    <a:pt x="900" y="2510"/>
                  </a:cubicBezTo>
                  <a:cubicBezTo>
                    <a:pt x="754" y="2737"/>
                    <a:pt x="584" y="2948"/>
                    <a:pt x="389" y="3142"/>
                  </a:cubicBezTo>
                  <a:cubicBezTo>
                    <a:pt x="527" y="2567"/>
                    <a:pt x="803" y="2040"/>
                    <a:pt x="1184" y="1585"/>
                  </a:cubicBezTo>
                  <a:cubicBezTo>
                    <a:pt x="1208" y="1553"/>
                    <a:pt x="1208" y="1504"/>
                    <a:pt x="1176" y="1472"/>
                  </a:cubicBezTo>
                  <a:cubicBezTo>
                    <a:pt x="1160" y="1460"/>
                    <a:pt x="1139" y="1454"/>
                    <a:pt x="1119" y="1454"/>
                  </a:cubicBezTo>
                  <a:cubicBezTo>
                    <a:pt x="1099" y="1454"/>
                    <a:pt x="1078" y="1460"/>
                    <a:pt x="1062" y="1472"/>
                  </a:cubicBezTo>
                  <a:cubicBezTo>
                    <a:pt x="908" y="1618"/>
                    <a:pt x="722" y="1731"/>
                    <a:pt x="527" y="1796"/>
                  </a:cubicBezTo>
                  <a:cubicBezTo>
                    <a:pt x="1143" y="1334"/>
                    <a:pt x="1687" y="767"/>
                    <a:pt x="2116" y="126"/>
                  </a:cubicBezTo>
                  <a:cubicBezTo>
                    <a:pt x="2141" y="94"/>
                    <a:pt x="2124" y="37"/>
                    <a:pt x="2092" y="13"/>
                  </a:cubicBezTo>
                  <a:cubicBezTo>
                    <a:pt x="2078" y="4"/>
                    <a:pt x="2064" y="1"/>
                    <a:pt x="2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55"/>
            <p:cNvSpPr/>
            <p:nvPr/>
          </p:nvSpPr>
          <p:spPr>
            <a:xfrm>
              <a:off x="4990075" y="2661025"/>
              <a:ext cx="82325" cy="181175"/>
            </a:xfrm>
            <a:custGeom>
              <a:avLst/>
              <a:gdLst/>
              <a:ahLst/>
              <a:cxnLst/>
              <a:rect l="l" t="t" r="r" b="b"/>
              <a:pathLst>
                <a:path w="3293" h="7247" extrusionOk="0">
                  <a:moveTo>
                    <a:pt x="568" y="0"/>
                  </a:moveTo>
                  <a:cubicBezTo>
                    <a:pt x="537" y="0"/>
                    <a:pt x="507" y="17"/>
                    <a:pt x="495" y="47"/>
                  </a:cubicBezTo>
                  <a:cubicBezTo>
                    <a:pt x="73" y="1117"/>
                    <a:pt x="0" y="2317"/>
                    <a:pt x="284" y="3428"/>
                  </a:cubicBezTo>
                  <a:cubicBezTo>
                    <a:pt x="568" y="4539"/>
                    <a:pt x="1217" y="5560"/>
                    <a:pt x="2100" y="6290"/>
                  </a:cubicBezTo>
                  <a:cubicBezTo>
                    <a:pt x="2114" y="6304"/>
                    <a:pt x="2132" y="6310"/>
                    <a:pt x="2151" y="6310"/>
                  </a:cubicBezTo>
                  <a:cubicBezTo>
                    <a:pt x="2167" y="6310"/>
                    <a:pt x="2183" y="6306"/>
                    <a:pt x="2198" y="6298"/>
                  </a:cubicBezTo>
                  <a:cubicBezTo>
                    <a:pt x="2230" y="6274"/>
                    <a:pt x="2238" y="6233"/>
                    <a:pt x="2230" y="6201"/>
                  </a:cubicBezTo>
                  <a:cubicBezTo>
                    <a:pt x="2198" y="6096"/>
                    <a:pt x="2157" y="5990"/>
                    <a:pt x="2133" y="5885"/>
                  </a:cubicBezTo>
                  <a:lnTo>
                    <a:pt x="2133" y="5885"/>
                  </a:lnTo>
                  <a:cubicBezTo>
                    <a:pt x="2441" y="6355"/>
                    <a:pt x="2773" y="6801"/>
                    <a:pt x="3146" y="7223"/>
                  </a:cubicBezTo>
                  <a:cubicBezTo>
                    <a:pt x="3162" y="7239"/>
                    <a:pt x="3179" y="7247"/>
                    <a:pt x="3203" y="7247"/>
                  </a:cubicBezTo>
                  <a:cubicBezTo>
                    <a:pt x="3227" y="7247"/>
                    <a:pt x="3244" y="7239"/>
                    <a:pt x="3260" y="7231"/>
                  </a:cubicBezTo>
                  <a:cubicBezTo>
                    <a:pt x="3292" y="7198"/>
                    <a:pt x="3292" y="7150"/>
                    <a:pt x="3268" y="7117"/>
                  </a:cubicBezTo>
                  <a:cubicBezTo>
                    <a:pt x="2814" y="6606"/>
                    <a:pt x="2408" y="6047"/>
                    <a:pt x="2060" y="5463"/>
                  </a:cubicBezTo>
                  <a:cubicBezTo>
                    <a:pt x="2041" y="5438"/>
                    <a:pt x="2018" y="5428"/>
                    <a:pt x="1990" y="5428"/>
                  </a:cubicBezTo>
                  <a:cubicBezTo>
                    <a:pt x="1981" y="5428"/>
                    <a:pt x="1972" y="5429"/>
                    <a:pt x="1962" y="5431"/>
                  </a:cubicBezTo>
                  <a:cubicBezTo>
                    <a:pt x="1930" y="5439"/>
                    <a:pt x="1906" y="5471"/>
                    <a:pt x="1906" y="5512"/>
                  </a:cubicBezTo>
                  <a:cubicBezTo>
                    <a:pt x="1914" y="5674"/>
                    <a:pt x="1946" y="5828"/>
                    <a:pt x="1987" y="5974"/>
                  </a:cubicBezTo>
                  <a:cubicBezTo>
                    <a:pt x="1241" y="5285"/>
                    <a:pt x="698" y="4377"/>
                    <a:pt x="446" y="3388"/>
                  </a:cubicBezTo>
                  <a:cubicBezTo>
                    <a:pt x="163" y="2309"/>
                    <a:pt x="236" y="1150"/>
                    <a:pt x="649" y="112"/>
                  </a:cubicBezTo>
                  <a:cubicBezTo>
                    <a:pt x="665" y="72"/>
                    <a:pt x="641" y="23"/>
                    <a:pt x="600" y="7"/>
                  </a:cubicBezTo>
                  <a:cubicBezTo>
                    <a:pt x="590" y="2"/>
                    <a:pt x="57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55"/>
            <p:cNvSpPr/>
            <p:nvPr/>
          </p:nvSpPr>
          <p:spPr>
            <a:xfrm>
              <a:off x="5145125" y="2769675"/>
              <a:ext cx="60850" cy="84500"/>
            </a:xfrm>
            <a:custGeom>
              <a:avLst/>
              <a:gdLst/>
              <a:ahLst/>
              <a:cxnLst/>
              <a:rect l="l" t="t" r="r" b="b"/>
              <a:pathLst>
                <a:path w="2434" h="3380" extrusionOk="0">
                  <a:moveTo>
                    <a:pt x="2344" y="0"/>
                  </a:moveTo>
                  <a:cubicBezTo>
                    <a:pt x="2313" y="0"/>
                    <a:pt x="2283" y="17"/>
                    <a:pt x="2271" y="47"/>
                  </a:cubicBezTo>
                  <a:cubicBezTo>
                    <a:pt x="1866" y="914"/>
                    <a:pt x="1412" y="1766"/>
                    <a:pt x="909" y="2585"/>
                  </a:cubicBezTo>
                  <a:lnTo>
                    <a:pt x="998" y="1701"/>
                  </a:lnTo>
                  <a:cubicBezTo>
                    <a:pt x="1006" y="1668"/>
                    <a:pt x="982" y="1628"/>
                    <a:pt x="941" y="1620"/>
                  </a:cubicBezTo>
                  <a:cubicBezTo>
                    <a:pt x="934" y="1616"/>
                    <a:pt x="927" y="1615"/>
                    <a:pt x="919" y="1615"/>
                  </a:cubicBezTo>
                  <a:cubicBezTo>
                    <a:pt x="892" y="1615"/>
                    <a:pt x="865" y="1635"/>
                    <a:pt x="852" y="1660"/>
                  </a:cubicBezTo>
                  <a:lnTo>
                    <a:pt x="25" y="3258"/>
                  </a:lnTo>
                  <a:cubicBezTo>
                    <a:pt x="1" y="3298"/>
                    <a:pt x="17" y="3347"/>
                    <a:pt x="58" y="3371"/>
                  </a:cubicBezTo>
                  <a:cubicBezTo>
                    <a:pt x="74" y="3371"/>
                    <a:pt x="82" y="3379"/>
                    <a:pt x="98" y="3379"/>
                  </a:cubicBezTo>
                  <a:cubicBezTo>
                    <a:pt x="122" y="3379"/>
                    <a:pt x="155" y="3363"/>
                    <a:pt x="171" y="3331"/>
                  </a:cubicBezTo>
                  <a:lnTo>
                    <a:pt x="795" y="2114"/>
                  </a:lnTo>
                  <a:lnTo>
                    <a:pt x="731" y="2739"/>
                  </a:lnTo>
                  <a:cubicBezTo>
                    <a:pt x="731" y="2779"/>
                    <a:pt x="755" y="2820"/>
                    <a:pt x="795" y="2828"/>
                  </a:cubicBezTo>
                  <a:cubicBezTo>
                    <a:pt x="808" y="2831"/>
                    <a:pt x="822" y="2834"/>
                    <a:pt x="837" y="2834"/>
                  </a:cubicBezTo>
                  <a:cubicBezTo>
                    <a:pt x="894" y="2834"/>
                    <a:pt x="969" y="2803"/>
                    <a:pt x="1039" y="2682"/>
                  </a:cubicBezTo>
                  <a:cubicBezTo>
                    <a:pt x="1549" y="1855"/>
                    <a:pt x="2012" y="996"/>
                    <a:pt x="2417" y="120"/>
                  </a:cubicBezTo>
                  <a:cubicBezTo>
                    <a:pt x="2433" y="79"/>
                    <a:pt x="2417" y="31"/>
                    <a:pt x="2376" y="6"/>
                  </a:cubicBezTo>
                  <a:cubicBezTo>
                    <a:pt x="2366" y="2"/>
                    <a:pt x="2355" y="0"/>
                    <a:pt x="2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55"/>
            <p:cNvSpPr/>
            <p:nvPr/>
          </p:nvSpPr>
          <p:spPr>
            <a:xfrm>
              <a:off x="4949525" y="2755000"/>
              <a:ext cx="9150" cy="14025"/>
            </a:xfrm>
            <a:custGeom>
              <a:avLst/>
              <a:gdLst/>
              <a:ahLst/>
              <a:cxnLst/>
              <a:rect l="l" t="t" r="r" b="b"/>
              <a:pathLst>
                <a:path w="366" h="561" extrusionOk="0">
                  <a:moveTo>
                    <a:pt x="86" y="0"/>
                  </a:moveTo>
                  <a:cubicBezTo>
                    <a:pt x="82" y="0"/>
                    <a:pt x="78" y="1"/>
                    <a:pt x="74" y="2"/>
                  </a:cubicBezTo>
                  <a:cubicBezTo>
                    <a:pt x="25" y="10"/>
                    <a:pt x="1" y="50"/>
                    <a:pt x="1" y="99"/>
                  </a:cubicBezTo>
                  <a:cubicBezTo>
                    <a:pt x="33" y="261"/>
                    <a:pt x="106" y="407"/>
                    <a:pt x="212" y="537"/>
                  </a:cubicBezTo>
                  <a:cubicBezTo>
                    <a:pt x="228" y="553"/>
                    <a:pt x="252" y="561"/>
                    <a:pt x="277" y="561"/>
                  </a:cubicBezTo>
                  <a:cubicBezTo>
                    <a:pt x="293" y="561"/>
                    <a:pt x="309" y="553"/>
                    <a:pt x="325" y="545"/>
                  </a:cubicBezTo>
                  <a:cubicBezTo>
                    <a:pt x="358" y="512"/>
                    <a:pt x="366" y="464"/>
                    <a:pt x="333" y="431"/>
                  </a:cubicBezTo>
                  <a:cubicBezTo>
                    <a:pt x="244" y="326"/>
                    <a:pt x="187" y="204"/>
                    <a:pt x="163" y="66"/>
                  </a:cubicBezTo>
                  <a:cubicBezTo>
                    <a:pt x="156" y="30"/>
                    <a:pt x="122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55"/>
            <p:cNvSpPr/>
            <p:nvPr/>
          </p:nvSpPr>
          <p:spPr>
            <a:xfrm>
              <a:off x="4964725" y="2755075"/>
              <a:ext cx="9550" cy="12550"/>
            </a:xfrm>
            <a:custGeom>
              <a:avLst/>
              <a:gdLst/>
              <a:ahLst/>
              <a:cxnLst/>
              <a:rect l="l" t="t" r="r" b="b"/>
              <a:pathLst>
                <a:path w="382" h="502" extrusionOk="0">
                  <a:moveTo>
                    <a:pt x="93" y="0"/>
                  </a:moveTo>
                  <a:cubicBezTo>
                    <a:pt x="82" y="0"/>
                    <a:pt x="70" y="2"/>
                    <a:pt x="58" y="7"/>
                  </a:cubicBezTo>
                  <a:cubicBezTo>
                    <a:pt x="17" y="23"/>
                    <a:pt x="1" y="72"/>
                    <a:pt x="17" y="112"/>
                  </a:cubicBezTo>
                  <a:cubicBezTo>
                    <a:pt x="66" y="242"/>
                    <a:pt x="139" y="355"/>
                    <a:pt x="228" y="469"/>
                  </a:cubicBezTo>
                  <a:cubicBezTo>
                    <a:pt x="236" y="485"/>
                    <a:pt x="260" y="501"/>
                    <a:pt x="285" y="501"/>
                  </a:cubicBezTo>
                  <a:cubicBezTo>
                    <a:pt x="309" y="501"/>
                    <a:pt x="325" y="493"/>
                    <a:pt x="341" y="477"/>
                  </a:cubicBezTo>
                  <a:cubicBezTo>
                    <a:pt x="374" y="453"/>
                    <a:pt x="382" y="404"/>
                    <a:pt x="350" y="363"/>
                  </a:cubicBezTo>
                  <a:cubicBezTo>
                    <a:pt x="277" y="274"/>
                    <a:pt x="212" y="161"/>
                    <a:pt x="163" y="47"/>
                  </a:cubicBezTo>
                  <a:cubicBezTo>
                    <a:pt x="151" y="17"/>
                    <a:pt x="126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55"/>
            <p:cNvSpPr/>
            <p:nvPr/>
          </p:nvSpPr>
          <p:spPr>
            <a:xfrm>
              <a:off x="4980150" y="2774750"/>
              <a:ext cx="8725" cy="10300"/>
            </a:xfrm>
            <a:custGeom>
              <a:avLst/>
              <a:gdLst/>
              <a:ahLst/>
              <a:cxnLst/>
              <a:rect l="l" t="t" r="r" b="b"/>
              <a:pathLst>
                <a:path w="349" h="412" extrusionOk="0">
                  <a:moveTo>
                    <a:pt x="93" y="0"/>
                  </a:moveTo>
                  <a:cubicBezTo>
                    <a:pt x="77" y="0"/>
                    <a:pt x="62" y="5"/>
                    <a:pt x="49" y="14"/>
                  </a:cubicBezTo>
                  <a:cubicBezTo>
                    <a:pt x="8" y="39"/>
                    <a:pt x="0" y="87"/>
                    <a:pt x="24" y="120"/>
                  </a:cubicBezTo>
                  <a:lnTo>
                    <a:pt x="195" y="379"/>
                  </a:lnTo>
                  <a:cubicBezTo>
                    <a:pt x="211" y="403"/>
                    <a:pt x="235" y="411"/>
                    <a:pt x="260" y="411"/>
                  </a:cubicBezTo>
                  <a:cubicBezTo>
                    <a:pt x="276" y="411"/>
                    <a:pt x="292" y="411"/>
                    <a:pt x="308" y="395"/>
                  </a:cubicBezTo>
                  <a:cubicBezTo>
                    <a:pt x="341" y="371"/>
                    <a:pt x="349" y="322"/>
                    <a:pt x="324" y="290"/>
                  </a:cubicBezTo>
                  <a:lnTo>
                    <a:pt x="162" y="30"/>
                  </a:lnTo>
                  <a:cubicBezTo>
                    <a:pt x="143" y="11"/>
                    <a:pt x="117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55"/>
            <p:cNvSpPr/>
            <p:nvPr/>
          </p:nvSpPr>
          <p:spPr>
            <a:xfrm>
              <a:off x="4969600" y="2777525"/>
              <a:ext cx="8125" cy="10350"/>
            </a:xfrm>
            <a:custGeom>
              <a:avLst/>
              <a:gdLst/>
              <a:ahLst/>
              <a:cxnLst/>
              <a:rect l="l" t="t" r="r" b="b"/>
              <a:pathLst>
                <a:path w="325" h="414" extrusionOk="0">
                  <a:moveTo>
                    <a:pt x="89" y="1"/>
                  </a:moveTo>
                  <a:cubicBezTo>
                    <a:pt x="76" y="1"/>
                    <a:pt x="62" y="3"/>
                    <a:pt x="49" y="9"/>
                  </a:cubicBezTo>
                  <a:cubicBezTo>
                    <a:pt x="9" y="33"/>
                    <a:pt x="1" y="82"/>
                    <a:pt x="17" y="122"/>
                  </a:cubicBezTo>
                  <a:lnTo>
                    <a:pt x="163" y="373"/>
                  </a:lnTo>
                  <a:cubicBezTo>
                    <a:pt x="179" y="398"/>
                    <a:pt x="203" y="414"/>
                    <a:pt x="228" y="414"/>
                  </a:cubicBezTo>
                  <a:cubicBezTo>
                    <a:pt x="244" y="414"/>
                    <a:pt x="260" y="414"/>
                    <a:pt x="268" y="406"/>
                  </a:cubicBezTo>
                  <a:cubicBezTo>
                    <a:pt x="309" y="382"/>
                    <a:pt x="325" y="333"/>
                    <a:pt x="301" y="292"/>
                  </a:cubicBezTo>
                  <a:lnTo>
                    <a:pt x="163" y="41"/>
                  </a:lnTo>
                  <a:cubicBezTo>
                    <a:pt x="146" y="13"/>
                    <a:pt x="11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55"/>
            <p:cNvSpPr/>
            <p:nvPr/>
          </p:nvSpPr>
          <p:spPr>
            <a:xfrm>
              <a:off x="4960875" y="2774350"/>
              <a:ext cx="5900" cy="8275"/>
            </a:xfrm>
            <a:custGeom>
              <a:avLst/>
              <a:gdLst/>
              <a:ahLst/>
              <a:cxnLst/>
              <a:rect l="l" t="t" r="r" b="b"/>
              <a:pathLst>
                <a:path w="236" h="331" extrusionOk="0">
                  <a:moveTo>
                    <a:pt x="92" y="1"/>
                  </a:moveTo>
                  <a:cubicBezTo>
                    <a:pt x="83" y="1"/>
                    <a:pt x="74" y="2"/>
                    <a:pt x="66" y="6"/>
                  </a:cubicBezTo>
                  <a:cubicBezTo>
                    <a:pt x="25" y="14"/>
                    <a:pt x="1" y="63"/>
                    <a:pt x="9" y="103"/>
                  </a:cubicBezTo>
                  <a:lnTo>
                    <a:pt x="66" y="273"/>
                  </a:lnTo>
                  <a:cubicBezTo>
                    <a:pt x="74" y="306"/>
                    <a:pt x="106" y="330"/>
                    <a:pt x="147" y="330"/>
                  </a:cubicBezTo>
                  <a:cubicBezTo>
                    <a:pt x="155" y="330"/>
                    <a:pt x="163" y="322"/>
                    <a:pt x="171" y="322"/>
                  </a:cubicBezTo>
                  <a:cubicBezTo>
                    <a:pt x="212" y="306"/>
                    <a:pt x="236" y="265"/>
                    <a:pt x="220" y="217"/>
                  </a:cubicBezTo>
                  <a:lnTo>
                    <a:pt x="163" y="55"/>
                  </a:lnTo>
                  <a:cubicBezTo>
                    <a:pt x="157" y="23"/>
                    <a:pt x="125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55"/>
            <p:cNvSpPr/>
            <p:nvPr/>
          </p:nvSpPr>
          <p:spPr>
            <a:xfrm>
              <a:off x="4952575" y="2774725"/>
              <a:ext cx="8325" cy="11950"/>
            </a:xfrm>
            <a:custGeom>
              <a:avLst/>
              <a:gdLst/>
              <a:ahLst/>
              <a:cxnLst/>
              <a:rect l="l" t="t" r="r" b="b"/>
              <a:pathLst>
                <a:path w="333" h="478" extrusionOk="0">
                  <a:moveTo>
                    <a:pt x="90" y="1"/>
                  </a:moveTo>
                  <a:cubicBezTo>
                    <a:pt x="79" y="1"/>
                    <a:pt x="68" y="3"/>
                    <a:pt x="57" y="7"/>
                  </a:cubicBezTo>
                  <a:cubicBezTo>
                    <a:pt x="17" y="31"/>
                    <a:pt x="0" y="80"/>
                    <a:pt x="17" y="121"/>
                  </a:cubicBezTo>
                  <a:lnTo>
                    <a:pt x="171" y="429"/>
                  </a:lnTo>
                  <a:cubicBezTo>
                    <a:pt x="179" y="461"/>
                    <a:pt x="211" y="477"/>
                    <a:pt x="244" y="477"/>
                  </a:cubicBezTo>
                  <a:cubicBezTo>
                    <a:pt x="252" y="477"/>
                    <a:pt x="268" y="477"/>
                    <a:pt x="276" y="469"/>
                  </a:cubicBezTo>
                  <a:cubicBezTo>
                    <a:pt x="317" y="453"/>
                    <a:pt x="333" y="404"/>
                    <a:pt x="317" y="364"/>
                  </a:cubicBezTo>
                  <a:lnTo>
                    <a:pt x="163" y="48"/>
                  </a:lnTo>
                  <a:cubicBezTo>
                    <a:pt x="151" y="18"/>
                    <a:pt x="12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55"/>
            <p:cNvSpPr/>
            <p:nvPr/>
          </p:nvSpPr>
          <p:spPr>
            <a:xfrm>
              <a:off x="5258650" y="2767250"/>
              <a:ext cx="6700" cy="9500"/>
            </a:xfrm>
            <a:custGeom>
              <a:avLst/>
              <a:gdLst/>
              <a:ahLst/>
              <a:cxnLst/>
              <a:rect l="l" t="t" r="r" b="b"/>
              <a:pathLst>
                <a:path w="268" h="380" extrusionOk="0">
                  <a:moveTo>
                    <a:pt x="172" y="0"/>
                  </a:moveTo>
                  <a:cubicBezTo>
                    <a:pt x="140" y="0"/>
                    <a:pt x="110" y="18"/>
                    <a:pt x="97" y="55"/>
                  </a:cubicBezTo>
                  <a:lnTo>
                    <a:pt x="16" y="266"/>
                  </a:lnTo>
                  <a:cubicBezTo>
                    <a:pt x="0" y="306"/>
                    <a:pt x="16" y="355"/>
                    <a:pt x="65" y="371"/>
                  </a:cubicBezTo>
                  <a:cubicBezTo>
                    <a:pt x="73" y="379"/>
                    <a:pt x="81" y="379"/>
                    <a:pt x="89" y="379"/>
                  </a:cubicBezTo>
                  <a:cubicBezTo>
                    <a:pt x="122" y="379"/>
                    <a:pt x="154" y="355"/>
                    <a:pt x="170" y="322"/>
                  </a:cubicBezTo>
                  <a:lnTo>
                    <a:pt x="252" y="112"/>
                  </a:lnTo>
                  <a:cubicBezTo>
                    <a:pt x="268" y="71"/>
                    <a:pt x="243" y="22"/>
                    <a:pt x="203" y="6"/>
                  </a:cubicBezTo>
                  <a:cubicBezTo>
                    <a:pt x="193" y="2"/>
                    <a:pt x="182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55"/>
            <p:cNvSpPr/>
            <p:nvPr/>
          </p:nvSpPr>
          <p:spPr>
            <a:xfrm>
              <a:off x="5270000" y="2770600"/>
              <a:ext cx="6100" cy="9775"/>
            </a:xfrm>
            <a:custGeom>
              <a:avLst/>
              <a:gdLst/>
              <a:ahLst/>
              <a:cxnLst/>
              <a:rect l="l" t="t" r="r" b="b"/>
              <a:pathLst>
                <a:path w="244" h="391" extrusionOk="0">
                  <a:moveTo>
                    <a:pt x="160" y="0"/>
                  </a:moveTo>
                  <a:cubicBezTo>
                    <a:pt x="120" y="0"/>
                    <a:pt x="88" y="23"/>
                    <a:pt x="81" y="59"/>
                  </a:cubicBezTo>
                  <a:lnTo>
                    <a:pt x="16" y="294"/>
                  </a:lnTo>
                  <a:cubicBezTo>
                    <a:pt x="0" y="334"/>
                    <a:pt x="25" y="383"/>
                    <a:pt x="73" y="391"/>
                  </a:cubicBezTo>
                  <a:lnTo>
                    <a:pt x="89" y="391"/>
                  </a:lnTo>
                  <a:cubicBezTo>
                    <a:pt x="130" y="391"/>
                    <a:pt x="162" y="375"/>
                    <a:pt x="170" y="334"/>
                  </a:cubicBezTo>
                  <a:lnTo>
                    <a:pt x="235" y="99"/>
                  </a:lnTo>
                  <a:cubicBezTo>
                    <a:pt x="243" y="59"/>
                    <a:pt x="219" y="10"/>
                    <a:pt x="179" y="2"/>
                  </a:cubicBezTo>
                  <a:cubicBezTo>
                    <a:pt x="172" y="1"/>
                    <a:pt x="166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55"/>
            <p:cNvSpPr/>
            <p:nvPr/>
          </p:nvSpPr>
          <p:spPr>
            <a:xfrm>
              <a:off x="5257025" y="2784225"/>
              <a:ext cx="6500" cy="9550"/>
            </a:xfrm>
            <a:custGeom>
              <a:avLst/>
              <a:gdLst/>
              <a:ahLst/>
              <a:cxnLst/>
              <a:rect l="l" t="t" r="r" b="b"/>
              <a:pathLst>
                <a:path w="260" h="382" extrusionOk="0">
                  <a:moveTo>
                    <a:pt x="187" y="0"/>
                  </a:moveTo>
                  <a:cubicBezTo>
                    <a:pt x="138" y="0"/>
                    <a:pt x="98" y="24"/>
                    <a:pt x="90" y="73"/>
                  </a:cubicBezTo>
                  <a:cubicBezTo>
                    <a:pt x="81" y="138"/>
                    <a:pt x="57" y="203"/>
                    <a:pt x="25" y="260"/>
                  </a:cubicBezTo>
                  <a:cubicBezTo>
                    <a:pt x="0" y="300"/>
                    <a:pt x="8" y="349"/>
                    <a:pt x="49" y="373"/>
                  </a:cubicBezTo>
                  <a:cubicBezTo>
                    <a:pt x="65" y="381"/>
                    <a:pt x="81" y="381"/>
                    <a:pt x="90" y="381"/>
                  </a:cubicBezTo>
                  <a:cubicBezTo>
                    <a:pt x="122" y="381"/>
                    <a:pt x="146" y="365"/>
                    <a:pt x="162" y="341"/>
                  </a:cubicBezTo>
                  <a:cubicBezTo>
                    <a:pt x="211" y="268"/>
                    <a:pt x="244" y="187"/>
                    <a:pt x="252" y="97"/>
                  </a:cubicBezTo>
                  <a:cubicBezTo>
                    <a:pt x="260" y="49"/>
                    <a:pt x="227" y="8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55"/>
            <p:cNvSpPr/>
            <p:nvPr/>
          </p:nvSpPr>
          <p:spPr>
            <a:xfrm>
              <a:off x="5246275" y="2780850"/>
              <a:ext cx="7325" cy="10475"/>
            </a:xfrm>
            <a:custGeom>
              <a:avLst/>
              <a:gdLst/>
              <a:ahLst/>
              <a:cxnLst/>
              <a:rect l="l" t="t" r="r" b="b"/>
              <a:pathLst>
                <a:path w="293" h="419" extrusionOk="0">
                  <a:moveTo>
                    <a:pt x="206" y="0"/>
                  </a:moveTo>
                  <a:cubicBezTo>
                    <a:pt x="171" y="0"/>
                    <a:pt x="141" y="22"/>
                    <a:pt x="122" y="54"/>
                  </a:cubicBezTo>
                  <a:lnTo>
                    <a:pt x="17" y="305"/>
                  </a:lnTo>
                  <a:cubicBezTo>
                    <a:pt x="1" y="346"/>
                    <a:pt x="17" y="395"/>
                    <a:pt x="57" y="411"/>
                  </a:cubicBezTo>
                  <a:cubicBezTo>
                    <a:pt x="74" y="419"/>
                    <a:pt x="82" y="419"/>
                    <a:pt x="90" y="419"/>
                  </a:cubicBezTo>
                  <a:cubicBezTo>
                    <a:pt x="122" y="419"/>
                    <a:pt x="155" y="403"/>
                    <a:pt x="163" y="370"/>
                  </a:cubicBezTo>
                  <a:lnTo>
                    <a:pt x="276" y="119"/>
                  </a:lnTo>
                  <a:cubicBezTo>
                    <a:pt x="292" y="78"/>
                    <a:pt x="276" y="30"/>
                    <a:pt x="236" y="5"/>
                  </a:cubicBezTo>
                  <a:cubicBezTo>
                    <a:pt x="225" y="2"/>
                    <a:pt x="215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55"/>
            <p:cNvSpPr/>
            <p:nvPr/>
          </p:nvSpPr>
          <p:spPr>
            <a:xfrm>
              <a:off x="5249525" y="2766025"/>
              <a:ext cx="6700" cy="9500"/>
            </a:xfrm>
            <a:custGeom>
              <a:avLst/>
              <a:gdLst/>
              <a:ahLst/>
              <a:cxnLst/>
              <a:rect l="l" t="t" r="r" b="b"/>
              <a:pathLst>
                <a:path w="268" h="380" extrusionOk="0">
                  <a:moveTo>
                    <a:pt x="171" y="0"/>
                  </a:moveTo>
                  <a:cubicBezTo>
                    <a:pt x="140" y="0"/>
                    <a:pt x="110" y="17"/>
                    <a:pt x="98" y="47"/>
                  </a:cubicBezTo>
                  <a:lnTo>
                    <a:pt x="17" y="266"/>
                  </a:lnTo>
                  <a:cubicBezTo>
                    <a:pt x="0" y="306"/>
                    <a:pt x="17" y="355"/>
                    <a:pt x="65" y="371"/>
                  </a:cubicBezTo>
                  <a:cubicBezTo>
                    <a:pt x="73" y="379"/>
                    <a:pt x="81" y="379"/>
                    <a:pt x="90" y="379"/>
                  </a:cubicBezTo>
                  <a:cubicBezTo>
                    <a:pt x="122" y="379"/>
                    <a:pt x="154" y="355"/>
                    <a:pt x="171" y="323"/>
                  </a:cubicBezTo>
                  <a:lnTo>
                    <a:pt x="252" y="112"/>
                  </a:lnTo>
                  <a:cubicBezTo>
                    <a:pt x="268" y="63"/>
                    <a:pt x="244" y="23"/>
                    <a:pt x="203" y="6"/>
                  </a:cubicBezTo>
                  <a:cubicBezTo>
                    <a:pt x="193" y="2"/>
                    <a:pt x="182" y="0"/>
                    <a:pt x="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55"/>
            <p:cNvSpPr/>
            <p:nvPr/>
          </p:nvSpPr>
          <p:spPr>
            <a:xfrm>
              <a:off x="5268175" y="2751425"/>
              <a:ext cx="6700" cy="8300"/>
            </a:xfrm>
            <a:custGeom>
              <a:avLst/>
              <a:gdLst/>
              <a:ahLst/>
              <a:cxnLst/>
              <a:rect l="l" t="t" r="r" b="b"/>
              <a:pathLst>
                <a:path w="268" h="332" extrusionOk="0">
                  <a:moveTo>
                    <a:pt x="179" y="0"/>
                  </a:moveTo>
                  <a:cubicBezTo>
                    <a:pt x="148" y="0"/>
                    <a:pt x="118" y="17"/>
                    <a:pt x="106" y="47"/>
                  </a:cubicBezTo>
                  <a:lnTo>
                    <a:pt x="25" y="209"/>
                  </a:lnTo>
                  <a:cubicBezTo>
                    <a:pt x="0" y="250"/>
                    <a:pt x="16" y="299"/>
                    <a:pt x="57" y="323"/>
                  </a:cubicBezTo>
                  <a:cubicBezTo>
                    <a:pt x="73" y="323"/>
                    <a:pt x="81" y="331"/>
                    <a:pt x="98" y="331"/>
                  </a:cubicBezTo>
                  <a:cubicBezTo>
                    <a:pt x="122" y="331"/>
                    <a:pt x="154" y="315"/>
                    <a:pt x="171" y="282"/>
                  </a:cubicBezTo>
                  <a:lnTo>
                    <a:pt x="252" y="120"/>
                  </a:lnTo>
                  <a:cubicBezTo>
                    <a:pt x="268" y="80"/>
                    <a:pt x="252" y="31"/>
                    <a:pt x="211" y="7"/>
                  </a:cubicBezTo>
                  <a:cubicBezTo>
                    <a:pt x="201" y="3"/>
                    <a:pt x="190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55"/>
            <p:cNvSpPr/>
            <p:nvPr/>
          </p:nvSpPr>
          <p:spPr>
            <a:xfrm>
              <a:off x="5267150" y="2790950"/>
              <a:ext cx="6525" cy="9100"/>
            </a:xfrm>
            <a:custGeom>
              <a:avLst/>
              <a:gdLst/>
              <a:ahLst/>
              <a:cxnLst/>
              <a:rect l="l" t="t" r="r" b="b"/>
              <a:pathLst>
                <a:path w="261" h="364" extrusionOk="0">
                  <a:moveTo>
                    <a:pt x="171" y="1"/>
                  </a:moveTo>
                  <a:cubicBezTo>
                    <a:pt x="140" y="1"/>
                    <a:pt x="110" y="17"/>
                    <a:pt x="98" y="47"/>
                  </a:cubicBezTo>
                  <a:lnTo>
                    <a:pt x="17" y="250"/>
                  </a:lnTo>
                  <a:cubicBezTo>
                    <a:pt x="1" y="290"/>
                    <a:pt x="17" y="339"/>
                    <a:pt x="57" y="355"/>
                  </a:cubicBezTo>
                  <a:cubicBezTo>
                    <a:pt x="66" y="363"/>
                    <a:pt x="82" y="363"/>
                    <a:pt x="90" y="363"/>
                  </a:cubicBezTo>
                  <a:cubicBezTo>
                    <a:pt x="122" y="363"/>
                    <a:pt x="155" y="347"/>
                    <a:pt x="163" y="315"/>
                  </a:cubicBezTo>
                  <a:lnTo>
                    <a:pt x="244" y="112"/>
                  </a:lnTo>
                  <a:cubicBezTo>
                    <a:pt x="260" y="72"/>
                    <a:pt x="244" y="23"/>
                    <a:pt x="203" y="7"/>
                  </a:cubicBezTo>
                  <a:cubicBezTo>
                    <a:pt x="193" y="3"/>
                    <a:pt x="182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55"/>
            <p:cNvSpPr/>
            <p:nvPr/>
          </p:nvSpPr>
          <p:spPr>
            <a:xfrm>
              <a:off x="5253975" y="2801700"/>
              <a:ext cx="7125" cy="9900"/>
            </a:xfrm>
            <a:custGeom>
              <a:avLst/>
              <a:gdLst/>
              <a:ahLst/>
              <a:cxnLst/>
              <a:rect l="l" t="t" r="r" b="b"/>
              <a:pathLst>
                <a:path w="285" h="396" extrusionOk="0">
                  <a:moveTo>
                    <a:pt x="195" y="0"/>
                  </a:moveTo>
                  <a:cubicBezTo>
                    <a:pt x="164" y="0"/>
                    <a:pt x="134" y="17"/>
                    <a:pt x="122" y="47"/>
                  </a:cubicBezTo>
                  <a:lnTo>
                    <a:pt x="17" y="282"/>
                  </a:lnTo>
                  <a:cubicBezTo>
                    <a:pt x="1" y="323"/>
                    <a:pt x="25" y="371"/>
                    <a:pt x="66" y="387"/>
                  </a:cubicBezTo>
                  <a:cubicBezTo>
                    <a:pt x="74" y="396"/>
                    <a:pt x="82" y="396"/>
                    <a:pt x="98" y="396"/>
                  </a:cubicBezTo>
                  <a:cubicBezTo>
                    <a:pt x="122" y="396"/>
                    <a:pt x="155" y="379"/>
                    <a:pt x="171" y="347"/>
                  </a:cubicBezTo>
                  <a:lnTo>
                    <a:pt x="268" y="112"/>
                  </a:lnTo>
                  <a:cubicBezTo>
                    <a:pt x="284" y="71"/>
                    <a:pt x="268" y="23"/>
                    <a:pt x="228" y="6"/>
                  </a:cubicBezTo>
                  <a:cubicBezTo>
                    <a:pt x="217" y="2"/>
                    <a:pt x="206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55"/>
            <p:cNvSpPr/>
            <p:nvPr/>
          </p:nvSpPr>
          <p:spPr>
            <a:xfrm>
              <a:off x="4981350" y="2928500"/>
              <a:ext cx="134000" cy="341800"/>
            </a:xfrm>
            <a:custGeom>
              <a:avLst/>
              <a:gdLst/>
              <a:ahLst/>
              <a:cxnLst/>
              <a:rect l="l" t="t" r="r" b="b"/>
              <a:pathLst>
                <a:path w="5360" h="13672" extrusionOk="0">
                  <a:moveTo>
                    <a:pt x="89" y="0"/>
                  </a:moveTo>
                  <a:cubicBezTo>
                    <a:pt x="84" y="0"/>
                    <a:pt x="79" y="1"/>
                    <a:pt x="74" y="2"/>
                  </a:cubicBezTo>
                  <a:cubicBezTo>
                    <a:pt x="25" y="10"/>
                    <a:pt x="1" y="59"/>
                    <a:pt x="9" y="99"/>
                  </a:cubicBezTo>
                  <a:cubicBezTo>
                    <a:pt x="674" y="3123"/>
                    <a:pt x="1298" y="6204"/>
                    <a:pt x="1866" y="9253"/>
                  </a:cubicBezTo>
                  <a:cubicBezTo>
                    <a:pt x="1979" y="9836"/>
                    <a:pt x="2117" y="10574"/>
                    <a:pt x="1874" y="11215"/>
                  </a:cubicBezTo>
                  <a:cubicBezTo>
                    <a:pt x="1825" y="11345"/>
                    <a:pt x="1752" y="11482"/>
                    <a:pt x="1687" y="11620"/>
                  </a:cubicBezTo>
                  <a:cubicBezTo>
                    <a:pt x="1525" y="11920"/>
                    <a:pt x="1371" y="12228"/>
                    <a:pt x="1395" y="12577"/>
                  </a:cubicBezTo>
                  <a:cubicBezTo>
                    <a:pt x="1444" y="13128"/>
                    <a:pt x="1947" y="13501"/>
                    <a:pt x="2401" y="13615"/>
                  </a:cubicBezTo>
                  <a:cubicBezTo>
                    <a:pt x="2579" y="13655"/>
                    <a:pt x="2757" y="13671"/>
                    <a:pt x="2944" y="13671"/>
                  </a:cubicBezTo>
                  <a:cubicBezTo>
                    <a:pt x="3252" y="13671"/>
                    <a:pt x="3568" y="13623"/>
                    <a:pt x="3852" y="13574"/>
                  </a:cubicBezTo>
                  <a:lnTo>
                    <a:pt x="4557" y="13461"/>
                  </a:lnTo>
                  <a:cubicBezTo>
                    <a:pt x="4614" y="13453"/>
                    <a:pt x="4687" y="13436"/>
                    <a:pt x="4752" y="13404"/>
                  </a:cubicBezTo>
                  <a:cubicBezTo>
                    <a:pt x="4849" y="13355"/>
                    <a:pt x="4922" y="13266"/>
                    <a:pt x="4971" y="13177"/>
                  </a:cubicBezTo>
                  <a:cubicBezTo>
                    <a:pt x="5360" y="12569"/>
                    <a:pt x="5360" y="11799"/>
                    <a:pt x="5360" y="11174"/>
                  </a:cubicBezTo>
                  <a:cubicBezTo>
                    <a:pt x="5360" y="10177"/>
                    <a:pt x="5360" y="8799"/>
                    <a:pt x="5360" y="7404"/>
                  </a:cubicBezTo>
                  <a:cubicBezTo>
                    <a:pt x="5360" y="6010"/>
                    <a:pt x="5352" y="4607"/>
                    <a:pt x="5360" y="3610"/>
                  </a:cubicBezTo>
                  <a:cubicBezTo>
                    <a:pt x="5360" y="3561"/>
                    <a:pt x="5319" y="3529"/>
                    <a:pt x="5279" y="3529"/>
                  </a:cubicBezTo>
                  <a:cubicBezTo>
                    <a:pt x="5230" y="3529"/>
                    <a:pt x="5198" y="3561"/>
                    <a:pt x="5198" y="3610"/>
                  </a:cubicBezTo>
                  <a:cubicBezTo>
                    <a:pt x="5190" y="4607"/>
                    <a:pt x="5198" y="6010"/>
                    <a:pt x="5198" y="7404"/>
                  </a:cubicBezTo>
                  <a:cubicBezTo>
                    <a:pt x="5198" y="8799"/>
                    <a:pt x="5198" y="10177"/>
                    <a:pt x="5198" y="11174"/>
                  </a:cubicBezTo>
                  <a:cubicBezTo>
                    <a:pt x="5198" y="11774"/>
                    <a:pt x="5198" y="12528"/>
                    <a:pt x="4833" y="13096"/>
                  </a:cubicBezTo>
                  <a:cubicBezTo>
                    <a:pt x="4792" y="13161"/>
                    <a:pt x="4744" y="13226"/>
                    <a:pt x="4679" y="13258"/>
                  </a:cubicBezTo>
                  <a:cubicBezTo>
                    <a:pt x="4630" y="13282"/>
                    <a:pt x="4582" y="13290"/>
                    <a:pt x="4525" y="13298"/>
                  </a:cubicBezTo>
                  <a:lnTo>
                    <a:pt x="3828" y="13412"/>
                  </a:lnTo>
                  <a:cubicBezTo>
                    <a:pt x="3547" y="13459"/>
                    <a:pt x="3239" y="13509"/>
                    <a:pt x="2935" y="13509"/>
                  </a:cubicBezTo>
                  <a:cubicBezTo>
                    <a:pt x="2765" y="13509"/>
                    <a:pt x="2596" y="13493"/>
                    <a:pt x="2433" y="13453"/>
                  </a:cubicBezTo>
                  <a:cubicBezTo>
                    <a:pt x="2044" y="13355"/>
                    <a:pt x="1598" y="13031"/>
                    <a:pt x="1557" y="12569"/>
                  </a:cubicBezTo>
                  <a:cubicBezTo>
                    <a:pt x="1533" y="12261"/>
                    <a:pt x="1679" y="11985"/>
                    <a:pt x="1825" y="11693"/>
                  </a:cubicBezTo>
                  <a:cubicBezTo>
                    <a:pt x="1898" y="11555"/>
                    <a:pt x="1971" y="11417"/>
                    <a:pt x="2028" y="11272"/>
                  </a:cubicBezTo>
                  <a:cubicBezTo>
                    <a:pt x="2279" y="10590"/>
                    <a:pt x="2141" y="9828"/>
                    <a:pt x="2028" y="9220"/>
                  </a:cubicBezTo>
                  <a:cubicBezTo>
                    <a:pt x="1460" y="6172"/>
                    <a:pt x="836" y="3091"/>
                    <a:pt x="163" y="67"/>
                  </a:cubicBezTo>
                  <a:cubicBezTo>
                    <a:pt x="156" y="24"/>
                    <a:pt x="12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55"/>
            <p:cNvSpPr/>
            <p:nvPr/>
          </p:nvSpPr>
          <p:spPr>
            <a:xfrm>
              <a:off x="5027575" y="3221625"/>
              <a:ext cx="15625" cy="46450"/>
            </a:xfrm>
            <a:custGeom>
              <a:avLst/>
              <a:gdLst/>
              <a:ahLst/>
              <a:cxnLst/>
              <a:rect l="l" t="t" r="r" b="b"/>
              <a:pathLst>
                <a:path w="625" h="1858" extrusionOk="0">
                  <a:moveTo>
                    <a:pt x="535" y="0"/>
                  </a:moveTo>
                  <a:cubicBezTo>
                    <a:pt x="512" y="0"/>
                    <a:pt x="489" y="10"/>
                    <a:pt x="471" y="33"/>
                  </a:cubicBezTo>
                  <a:cubicBezTo>
                    <a:pt x="73" y="519"/>
                    <a:pt x="0" y="1257"/>
                    <a:pt x="308" y="1809"/>
                  </a:cubicBezTo>
                  <a:cubicBezTo>
                    <a:pt x="317" y="1841"/>
                    <a:pt x="349" y="1857"/>
                    <a:pt x="373" y="1857"/>
                  </a:cubicBezTo>
                  <a:cubicBezTo>
                    <a:pt x="390" y="1857"/>
                    <a:pt x="406" y="1849"/>
                    <a:pt x="414" y="1841"/>
                  </a:cubicBezTo>
                  <a:cubicBezTo>
                    <a:pt x="454" y="1825"/>
                    <a:pt x="471" y="1776"/>
                    <a:pt x="446" y="1736"/>
                  </a:cubicBezTo>
                  <a:cubicBezTo>
                    <a:pt x="179" y="1233"/>
                    <a:pt x="235" y="576"/>
                    <a:pt x="600" y="130"/>
                  </a:cubicBezTo>
                  <a:cubicBezTo>
                    <a:pt x="625" y="98"/>
                    <a:pt x="625" y="49"/>
                    <a:pt x="584" y="17"/>
                  </a:cubicBezTo>
                  <a:cubicBezTo>
                    <a:pt x="570" y="6"/>
                    <a:pt x="553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55"/>
            <p:cNvSpPr/>
            <p:nvPr/>
          </p:nvSpPr>
          <p:spPr>
            <a:xfrm>
              <a:off x="5051900" y="3233475"/>
              <a:ext cx="14825" cy="37825"/>
            </a:xfrm>
            <a:custGeom>
              <a:avLst/>
              <a:gdLst/>
              <a:ahLst/>
              <a:cxnLst/>
              <a:rect l="l" t="t" r="r" b="b"/>
              <a:pathLst>
                <a:path w="593" h="1513" extrusionOk="0">
                  <a:moveTo>
                    <a:pt x="508" y="1"/>
                  </a:moveTo>
                  <a:cubicBezTo>
                    <a:pt x="484" y="1"/>
                    <a:pt x="460" y="11"/>
                    <a:pt x="446" y="29"/>
                  </a:cubicBezTo>
                  <a:cubicBezTo>
                    <a:pt x="114" y="410"/>
                    <a:pt x="0" y="970"/>
                    <a:pt x="154" y="1456"/>
                  </a:cubicBezTo>
                  <a:cubicBezTo>
                    <a:pt x="171" y="1489"/>
                    <a:pt x="203" y="1513"/>
                    <a:pt x="235" y="1513"/>
                  </a:cubicBezTo>
                  <a:cubicBezTo>
                    <a:pt x="244" y="1513"/>
                    <a:pt x="252" y="1505"/>
                    <a:pt x="260" y="1505"/>
                  </a:cubicBezTo>
                  <a:cubicBezTo>
                    <a:pt x="300" y="1489"/>
                    <a:pt x="325" y="1448"/>
                    <a:pt x="308" y="1408"/>
                  </a:cubicBezTo>
                  <a:cubicBezTo>
                    <a:pt x="171" y="978"/>
                    <a:pt x="276" y="475"/>
                    <a:pt x="568" y="135"/>
                  </a:cubicBezTo>
                  <a:cubicBezTo>
                    <a:pt x="592" y="102"/>
                    <a:pt x="592" y="45"/>
                    <a:pt x="560" y="21"/>
                  </a:cubicBezTo>
                  <a:cubicBezTo>
                    <a:pt x="545" y="7"/>
                    <a:pt x="527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55"/>
            <p:cNvSpPr/>
            <p:nvPr/>
          </p:nvSpPr>
          <p:spPr>
            <a:xfrm>
              <a:off x="5073175" y="3234725"/>
              <a:ext cx="11775" cy="32725"/>
            </a:xfrm>
            <a:custGeom>
              <a:avLst/>
              <a:gdLst/>
              <a:ahLst/>
              <a:cxnLst/>
              <a:rect l="l" t="t" r="r" b="b"/>
              <a:pathLst>
                <a:path w="471" h="1309" extrusionOk="0">
                  <a:moveTo>
                    <a:pt x="382" y="0"/>
                  </a:moveTo>
                  <a:cubicBezTo>
                    <a:pt x="353" y="0"/>
                    <a:pt x="325" y="17"/>
                    <a:pt x="309" y="44"/>
                  </a:cubicBezTo>
                  <a:cubicBezTo>
                    <a:pt x="90" y="401"/>
                    <a:pt x="1" y="822"/>
                    <a:pt x="49" y="1236"/>
                  </a:cubicBezTo>
                  <a:cubicBezTo>
                    <a:pt x="49" y="1276"/>
                    <a:pt x="90" y="1309"/>
                    <a:pt x="130" y="1309"/>
                  </a:cubicBezTo>
                  <a:lnTo>
                    <a:pt x="138" y="1309"/>
                  </a:lnTo>
                  <a:cubicBezTo>
                    <a:pt x="179" y="1301"/>
                    <a:pt x="211" y="1260"/>
                    <a:pt x="211" y="1220"/>
                  </a:cubicBezTo>
                  <a:cubicBezTo>
                    <a:pt x="163" y="839"/>
                    <a:pt x="252" y="450"/>
                    <a:pt x="447" y="125"/>
                  </a:cubicBezTo>
                  <a:cubicBezTo>
                    <a:pt x="471" y="85"/>
                    <a:pt x="455" y="36"/>
                    <a:pt x="422" y="12"/>
                  </a:cubicBezTo>
                  <a:cubicBezTo>
                    <a:pt x="409" y="4"/>
                    <a:pt x="395" y="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55"/>
            <p:cNvSpPr/>
            <p:nvPr/>
          </p:nvSpPr>
          <p:spPr>
            <a:xfrm>
              <a:off x="5109875" y="2917150"/>
              <a:ext cx="142300" cy="357800"/>
            </a:xfrm>
            <a:custGeom>
              <a:avLst/>
              <a:gdLst/>
              <a:ahLst/>
              <a:cxnLst/>
              <a:rect l="l" t="t" r="r" b="b"/>
              <a:pathLst>
                <a:path w="5692" h="14312" extrusionOk="0">
                  <a:moveTo>
                    <a:pt x="5608" y="0"/>
                  </a:moveTo>
                  <a:cubicBezTo>
                    <a:pt x="5568" y="0"/>
                    <a:pt x="5537" y="23"/>
                    <a:pt x="5530" y="58"/>
                  </a:cubicBezTo>
                  <a:lnTo>
                    <a:pt x="3300" y="9155"/>
                  </a:lnTo>
                  <a:cubicBezTo>
                    <a:pt x="3130" y="9845"/>
                    <a:pt x="2927" y="10704"/>
                    <a:pt x="3186" y="11482"/>
                  </a:cubicBezTo>
                  <a:cubicBezTo>
                    <a:pt x="3259" y="11685"/>
                    <a:pt x="3357" y="11880"/>
                    <a:pt x="3454" y="12074"/>
                  </a:cubicBezTo>
                  <a:cubicBezTo>
                    <a:pt x="3665" y="12480"/>
                    <a:pt x="3859" y="12861"/>
                    <a:pt x="3770" y="13266"/>
                  </a:cubicBezTo>
                  <a:cubicBezTo>
                    <a:pt x="3697" y="13590"/>
                    <a:pt x="3413" y="13882"/>
                    <a:pt x="3041" y="14028"/>
                  </a:cubicBezTo>
                  <a:cubicBezTo>
                    <a:pt x="2828" y="14111"/>
                    <a:pt x="2582" y="14150"/>
                    <a:pt x="2283" y="14150"/>
                  </a:cubicBezTo>
                  <a:cubicBezTo>
                    <a:pt x="2170" y="14150"/>
                    <a:pt x="2050" y="14145"/>
                    <a:pt x="1922" y="14134"/>
                  </a:cubicBezTo>
                  <a:cubicBezTo>
                    <a:pt x="1419" y="14085"/>
                    <a:pt x="1054" y="13971"/>
                    <a:pt x="754" y="13785"/>
                  </a:cubicBezTo>
                  <a:cubicBezTo>
                    <a:pt x="389" y="13550"/>
                    <a:pt x="162" y="13185"/>
                    <a:pt x="162" y="12820"/>
                  </a:cubicBezTo>
                  <a:cubicBezTo>
                    <a:pt x="162" y="12771"/>
                    <a:pt x="122" y="12739"/>
                    <a:pt x="81" y="12739"/>
                  </a:cubicBezTo>
                  <a:lnTo>
                    <a:pt x="73" y="12739"/>
                  </a:lnTo>
                  <a:cubicBezTo>
                    <a:pt x="33" y="12739"/>
                    <a:pt x="0" y="12771"/>
                    <a:pt x="0" y="12820"/>
                  </a:cubicBezTo>
                  <a:cubicBezTo>
                    <a:pt x="0" y="13234"/>
                    <a:pt x="260" y="13663"/>
                    <a:pt x="673" y="13923"/>
                  </a:cubicBezTo>
                  <a:cubicBezTo>
                    <a:pt x="989" y="14125"/>
                    <a:pt x="1378" y="14239"/>
                    <a:pt x="1905" y="14296"/>
                  </a:cubicBezTo>
                  <a:cubicBezTo>
                    <a:pt x="2019" y="14304"/>
                    <a:pt x="2149" y="14312"/>
                    <a:pt x="2295" y="14312"/>
                  </a:cubicBezTo>
                  <a:cubicBezTo>
                    <a:pt x="2546" y="14312"/>
                    <a:pt x="2830" y="14279"/>
                    <a:pt x="3105" y="14182"/>
                  </a:cubicBezTo>
                  <a:cubicBezTo>
                    <a:pt x="3527" y="14012"/>
                    <a:pt x="3843" y="13680"/>
                    <a:pt x="3924" y="13307"/>
                  </a:cubicBezTo>
                  <a:cubicBezTo>
                    <a:pt x="4030" y="12844"/>
                    <a:pt x="3811" y="12415"/>
                    <a:pt x="3600" y="12001"/>
                  </a:cubicBezTo>
                  <a:cubicBezTo>
                    <a:pt x="3503" y="11815"/>
                    <a:pt x="3405" y="11620"/>
                    <a:pt x="3340" y="11426"/>
                  </a:cubicBezTo>
                  <a:cubicBezTo>
                    <a:pt x="3089" y="10696"/>
                    <a:pt x="3300" y="9869"/>
                    <a:pt x="3462" y="9196"/>
                  </a:cubicBezTo>
                  <a:lnTo>
                    <a:pt x="5684" y="99"/>
                  </a:lnTo>
                  <a:cubicBezTo>
                    <a:pt x="5692" y="58"/>
                    <a:pt x="5667" y="10"/>
                    <a:pt x="5627" y="2"/>
                  </a:cubicBezTo>
                  <a:cubicBezTo>
                    <a:pt x="5621" y="1"/>
                    <a:pt x="5614" y="0"/>
                    <a:pt x="5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55"/>
            <p:cNvSpPr/>
            <p:nvPr/>
          </p:nvSpPr>
          <p:spPr>
            <a:xfrm>
              <a:off x="5142700" y="3236725"/>
              <a:ext cx="14825" cy="36625"/>
            </a:xfrm>
            <a:custGeom>
              <a:avLst/>
              <a:gdLst/>
              <a:ahLst/>
              <a:cxnLst/>
              <a:rect l="l" t="t" r="r" b="b"/>
              <a:pathLst>
                <a:path w="593" h="1465" extrusionOk="0">
                  <a:moveTo>
                    <a:pt x="93" y="0"/>
                  </a:moveTo>
                  <a:cubicBezTo>
                    <a:pt x="74" y="0"/>
                    <a:pt x="55" y="7"/>
                    <a:pt x="41" y="21"/>
                  </a:cubicBezTo>
                  <a:cubicBezTo>
                    <a:pt x="9" y="45"/>
                    <a:pt x="1" y="94"/>
                    <a:pt x="33" y="134"/>
                  </a:cubicBezTo>
                  <a:cubicBezTo>
                    <a:pt x="309" y="475"/>
                    <a:pt x="430" y="929"/>
                    <a:pt x="349" y="1367"/>
                  </a:cubicBezTo>
                  <a:cubicBezTo>
                    <a:pt x="341" y="1407"/>
                    <a:pt x="365" y="1448"/>
                    <a:pt x="414" y="1456"/>
                  </a:cubicBezTo>
                  <a:cubicBezTo>
                    <a:pt x="414" y="1464"/>
                    <a:pt x="422" y="1464"/>
                    <a:pt x="422" y="1464"/>
                  </a:cubicBezTo>
                  <a:cubicBezTo>
                    <a:pt x="463" y="1464"/>
                    <a:pt x="495" y="1432"/>
                    <a:pt x="503" y="1391"/>
                  </a:cubicBezTo>
                  <a:cubicBezTo>
                    <a:pt x="592" y="913"/>
                    <a:pt x="463" y="402"/>
                    <a:pt x="155" y="29"/>
                  </a:cubicBezTo>
                  <a:cubicBezTo>
                    <a:pt x="141" y="11"/>
                    <a:pt x="117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55"/>
            <p:cNvSpPr/>
            <p:nvPr/>
          </p:nvSpPr>
          <p:spPr>
            <a:xfrm>
              <a:off x="5161950" y="3240050"/>
              <a:ext cx="14825" cy="33300"/>
            </a:xfrm>
            <a:custGeom>
              <a:avLst/>
              <a:gdLst/>
              <a:ahLst/>
              <a:cxnLst/>
              <a:rect l="l" t="t" r="r" b="b"/>
              <a:pathLst>
                <a:path w="593" h="1332" extrusionOk="0">
                  <a:moveTo>
                    <a:pt x="94" y="0"/>
                  </a:moveTo>
                  <a:cubicBezTo>
                    <a:pt x="75" y="0"/>
                    <a:pt x="56" y="6"/>
                    <a:pt x="41" y="18"/>
                  </a:cubicBezTo>
                  <a:cubicBezTo>
                    <a:pt x="9" y="50"/>
                    <a:pt x="1" y="99"/>
                    <a:pt x="33" y="139"/>
                  </a:cubicBezTo>
                  <a:cubicBezTo>
                    <a:pt x="293" y="423"/>
                    <a:pt x="422" y="845"/>
                    <a:pt x="358" y="1234"/>
                  </a:cubicBezTo>
                  <a:cubicBezTo>
                    <a:pt x="349" y="1282"/>
                    <a:pt x="382" y="1323"/>
                    <a:pt x="422" y="1331"/>
                  </a:cubicBezTo>
                  <a:lnTo>
                    <a:pt x="439" y="1331"/>
                  </a:lnTo>
                  <a:cubicBezTo>
                    <a:pt x="479" y="1331"/>
                    <a:pt x="512" y="1299"/>
                    <a:pt x="520" y="1258"/>
                  </a:cubicBezTo>
                  <a:cubicBezTo>
                    <a:pt x="593" y="820"/>
                    <a:pt x="455" y="358"/>
                    <a:pt x="155" y="26"/>
                  </a:cubicBezTo>
                  <a:cubicBezTo>
                    <a:pt x="137" y="8"/>
                    <a:pt x="11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55"/>
            <p:cNvSpPr/>
            <p:nvPr/>
          </p:nvSpPr>
          <p:spPr>
            <a:xfrm>
              <a:off x="5184050" y="3236900"/>
              <a:ext cx="11575" cy="32575"/>
            </a:xfrm>
            <a:custGeom>
              <a:avLst/>
              <a:gdLst/>
              <a:ahLst/>
              <a:cxnLst/>
              <a:rect l="l" t="t" r="r" b="b"/>
              <a:pathLst>
                <a:path w="463" h="1303" extrusionOk="0">
                  <a:moveTo>
                    <a:pt x="88" y="0"/>
                  </a:moveTo>
                  <a:cubicBezTo>
                    <a:pt x="73" y="0"/>
                    <a:pt x="56" y="5"/>
                    <a:pt x="41" y="14"/>
                  </a:cubicBezTo>
                  <a:cubicBezTo>
                    <a:pt x="9" y="38"/>
                    <a:pt x="1" y="87"/>
                    <a:pt x="25" y="119"/>
                  </a:cubicBezTo>
                  <a:cubicBezTo>
                    <a:pt x="228" y="435"/>
                    <a:pt x="292" y="841"/>
                    <a:pt x="203" y="1198"/>
                  </a:cubicBezTo>
                  <a:cubicBezTo>
                    <a:pt x="195" y="1246"/>
                    <a:pt x="219" y="1287"/>
                    <a:pt x="268" y="1295"/>
                  </a:cubicBezTo>
                  <a:cubicBezTo>
                    <a:pt x="268" y="1303"/>
                    <a:pt x="276" y="1303"/>
                    <a:pt x="284" y="1303"/>
                  </a:cubicBezTo>
                  <a:cubicBezTo>
                    <a:pt x="317" y="1303"/>
                    <a:pt x="349" y="1279"/>
                    <a:pt x="365" y="1238"/>
                  </a:cubicBezTo>
                  <a:cubicBezTo>
                    <a:pt x="463" y="833"/>
                    <a:pt x="382" y="387"/>
                    <a:pt x="155" y="38"/>
                  </a:cubicBezTo>
                  <a:cubicBezTo>
                    <a:pt x="139" y="13"/>
                    <a:pt x="115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55"/>
            <p:cNvSpPr/>
            <p:nvPr/>
          </p:nvSpPr>
          <p:spPr>
            <a:xfrm>
              <a:off x="4939400" y="3211025"/>
              <a:ext cx="94475" cy="57050"/>
            </a:xfrm>
            <a:custGeom>
              <a:avLst/>
              <a:gdLst/>
              <a:ahLst/>
              <a:cxnLst/>
              <a:rect l="l" t="t" r="r" b="b"/>
              <a:pathLst>
                <a:path w="3779" h="2282" extrusionOk="0">
                  <a:moveTo>
                    <a:pt x="2186" y="1"/>
                  </a:moveTo>
                  <a:cubicBezTo>
                    <a:pt x="1979" y="1"/>
                    <a:pt x="1772" y="18"/>
                    <a:pt x="1565" y="68"/>
                  </a:cubicBezTo>
                  <a:cubicBezTo>
                    <a:pt x="900" y="230"/>
                    <a:pt x="325" y="757"/>
                    <a:pt x="98" y="1406"/>
                  </a:cubicBezTo>
                  <a:cubicBezTo>
                    <a:pt x="0" y="1697"/>
                    <a:pt x="41" y="1957"/>
                    <a:pt x="203" y="2087"/>
                  </a:cubicBezTo>
                  <a:cubicBezTo>
                    <a:pt x="300" y="2168"/>
                    <a:pt x="438" y="2192"/>
                    <a:pt x="560" y="2208"/>
                  </a:cubicBezTo>
                  <a:cubicBezTo>
                    <a:pt x="1006" y="2257"/>
                    <a:pt x="1452" y="2281"/>
                    <a:pt x="1906" y="2281"/>
                  </a:cubicBezTo>
                  <a:cubicBezTo>
                    <a:pt x="2506" y="2281"/>
                    <a:pt x="3106" y="2233"/>
                    <a:pt x="3706" y="2143"/>
                  </a:cubicBezTo>
                  <a:cubicBezTo>
                    <a:pt x="3754" y="2135"/>
                    <a:pt x="3779" y="2095"/>
                    <a:pt x="3779" y="2054"/>
                  </a:cubicBezTo>
                  <a:cubicBezTo>
                    <a:pt x="3771" y="2006"/>
                    <a:pt x="3730" y="1981"/>
                    <a:pt x="3681" y="1981"/>
                  </a:cubicBezTo>
                  <a:cubicBezTo>
                    <a:pt x="3081" y="2071"/>
                    <a:pt x="2478" y="2117"/>
                    <a:pt x="1873" y="2117"/>
                  </a:cubicBezTo>
                  <a:cubicBezTo>
                    <a:pt x="1441" y="2117"/>
                    <a:pt x="1009" y="2093"/>
                    <a:pt x="576" y="2046"/>
                  </a:cubicBezTo>
                  <a:cubicBezTo>
                    <a:pt x="471" y="2030"/>
                    <a:pt x="373" y="2014"/>
                    <a:pt x="300" y="1965"/>
                  </a:cubicBezTo>
                  <a:cubicBezTo>
                    <a:pt x="146" y="1835"/>
                    <a:pt x="227" y="1543"/>
                    <a:pt x="252" y="1462"/>
                  </a:cubicBezTo>
                  <a:cubicBezTo>
                    <a:pt x="463" y="862"/>
                    <a:pt x="990" y="376"/>
                    <a:pt x="1606" y="230"/>
                  </a:cubicBezTo>
                  <a:cubicBezTo>
                    <a:pt x="1803" y="183"/>
                    <a:pt x="2005" y="166"/>
                    <a:pt x="2209" y="166"/>
                  </a:cubicBezTo>
                  <a:cubicBezTo>
                    <a:pt x="2425" y="166"/>
                    <a:pt x="2642" y="185"/>
                    <a:pt x="2854" y="206"/>
                  </a:cubicBezTo>
                  <a:cubicBezTo>
                    <a:pt x="3033" y="222"/>
                    <a:pt x="3244" y="254"/>
                    <a:pt x="3300" y="392"/>
                  </a:cubicBezTo>
                  <a:cubicBezTo>
                    <a:pt x="3319" y="429"/>
                    <a:pt x="3350" y="447"/>
                    <a:pt x="3382" y="447"/>
                  </a:cubicBezTo>
                  <a:cubicBezTo>
                    <a:pt x="3393" y="447"/>
                    <a:pt x="3404" y="445"/>
                    <a:pt x="3414" y="441"/>
                  </a:cubicBezTo>
                  <a:cubicBezTo>
                    <a:pt x="3454" y="416"/>
                    <a:pt x="3471" y="368"/>
                    <a:pt x="3454" y="327"/>
                  </a:cubicBezTo>
                  <a:cubicBezTo>
                    <a:pt x="3357" y="108"/>
                    <a:pt x="3090" y="60"/>
                    <a:pt x="2871" y="44"/>
                  </a:cubicBezTo>
                  <a:cubicBezTo>
                    <a:pt x="2644" y="22"/>
                    <a:pt x="2415" y="1"/>
                    <a:pt x="2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55"/>
            <p:cNvSpPr/>
            <p:nvPr/>
          </p:nvSpPr>
          <p:spPr>
            <a:xfrm>
              <a:off x="5196825" y="3207975"/>
              <a:ext cx="82100" cy="59075"/>
            </a:xfrm>
            <a:custGeom>
              <a:avLst/>
              <a:gdLst/>
              <a:ahLst/>
              <a:cxnLst/>
              <a:rect l="l" t="t" r="r" b="b"/>
              <a:pathLst>
                <a:path w="3284" h="2363" extrusionOk="0">
                  <a:moveTo>
                    <a:pt x="1266" y="0"/>
                  </a:moveTo>
                  <a:cubicBezTo>
                    <a:pt x="866" y="0"/>
                    <a:pt x="441" y="114"/>
                    <a:pt x="49" y="336"/>
                  </a:cubicBezTo>
                  <a:cubicBezTo>
                    <a:pt x="8" y="360"/>
                    <a:pt x="0" y="409"/>
                    <a:pt x="25" y="449"/>
                  </a:cubicBezTo>
                  <a:cubicBezTo>
                    <a:pt x="35" y="471"/>
                    <a:pt x="61" y="485"/>
                    <a:pt x="88" y="485"/>
                  </a:cubicBezTo>
                  <a:cubicBezTo>
                    <a:pt x="102" y="485"/>
                    <a:pt x="117" y="482"/>
                    <a:pt x="130" y="474"/>
                  </a:cubicBezTo>
                  <a:cubicBezTo>
                    <a:pt x="494" y="266"/>
                    <a:pt x="885" y="161"/>
                    <a:pt x="1254" y="161"/>
                  </a:cubicBezTo>
                  <a:cubicBezTo>
                    <a:pt x="1534" y="161"/>
                    <a:pt x="1801" y="221"/>
                    <a:pt x="2035" y="344"/>
                  </a:cubicBezTo>
                  <a:cubicBezTo>
                    <a:pt x="2368" y="514"/>
                    <a:pt x="2660" y="830"/>
                    <a:pt x="2935" y="1301"/>
                  </a:cubicBezTo>
                  <a:cubicBezTo>
                    <a:pt x="3081" y="1544"/>
                    <a:pt x="3114" y="1722"/>
                    <a:pt x="3041" y="1844"/>
                  </a:cubicBezTo>
                  <a:cubicBezTo>
                    <a:pt x="2968" y="1965"/>
                    <a:pt x="2806" y="2022"/>
                    <a:pt x="2652" y="2055"/>
                  </a:cubicBezTo>
                  <a:cubicBezTo>
                    <a:pt x="2233" y="2150"/>
                    <a:pt x="1800" y="2199"/>
                    <a:pt x="1367" y="2199"/>
                  </a:cubicBezTo>
                  <a:cubicBezTo>
                    <a:pt x="953" y="2199"/>
                    <a:pt x="539" y="2154"/>
                    <a:pt x="138" y="2063"/>
                  </a:cubicBezTo>
                  <a:cubicBezTo>
                    <a:pt x="132" y="2062"/>
                    <a:pt x="126" y="2061"/>
                    <a:pt x="120" y="2061"/>
                  </a:cubicBezTo>
                  <a:cubicBezTo>
                    <a:pt x="80" y="2061"/>
                    <a:pt x="48" y="2084"/>
                    <a:pt x="41" y="2119"/>
                  </a:cubicBezTo>
                  <a:cubicBezTo>
                    <a:pt x="33" y="2168"/>
                    <a:pt x="57" y="2209"/>
                    <a:pt x="98" y="2217"/>
                  </a:cubicBezTo>
                  <a:cubicBezTo>
                    <a:pt x="519" y="2314"/>
                    <a:pt x="949" y="2363"/>
                    <a:pt x="1379" y="2363"/>
                  </a:cubicBezTo>
                  <a:cubicBezTo>
                    <a:pt x="1825" y="2363"/>
                    <a:pt x="2262" y="2314"/>
                    <a:pt x="2692" y="2209"/>
                  </a:cubicBezTo>
                  <a:cubicBezTo>
                    <a:pt x="2870" y="2168"/>
                    <a:pt x="3073" y="2103"/>
                    <a:pt x="3179" y="1925"/>
                  </a:cubicBezTo>
                  <a:cubicBezTo>
                    <a:pt x="3284" y="1747"/>
                    <a:pt x="3252" y="1511"/>
                    <a:pt x="3073" y="1220"/>
                  </a:cubicBezTo>
                  <a:cubicBezTo>
                    <a:pt x="2781" y="717"/>
                    <a:pt x="2465" y="384"/>
                    <a:pt x="2108" y="198"/>
                  </a:cubicBezTo>
                  <a:cubicBezTo>
                    <a:pt x="1857" y="65"/>
                    <a:pt x="1568" y="0"/>
                    <a:pt x="1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55"/>
            <p:cNvSpPr/>
            <p:nvPr/>
          </p:nvSpPr>
          <p:spPr>
            <a:xfrm>
              <a:off x="4966550" y="3235450"/>
              <a:ext cx="9350" cy="32000"/>
            </a:xfrm>
            <a:custGeom>
              <a:avLst/>
              <a:gdLst/>
              <a:ahLst/>
              <a:cxnLst/>
              <a:rect l="l" t="t" r="r" b="b"/>
              <a:pathLst>
                <a:path w="374" h="1280" extrusionOk="0">
                  <a:moveTo>
                    <a:pt x="97" y="1"/>
                  </a:moveTo>
                  <a:cubicBezTo>
                    <a:pt x="87" y="1"/>
                    <a:pt x="76" y="3"/>
                    <a:pt x="66" y="7"/>
                  </a:cubicBezTo>
                  <a:cubicBezTo>
                    <a:pt x="25" y="23"/>
                    <a:pt x="1" y="72"/>
                    <a:pt x="17" y="112"/>
                  </a:cubicBezTo>
                  <a:cubicBezTo>
                    <a:pt x="155" y="453"/>
                    <a:pt x="212" y="826"/>
                    <a:pt x="171" y="1191"/>
                  </a:cubicBezTo>
                  <a:cubicBezTo>
                    <a:pt x="171" y="1239"/>
                    <a:pt x="204" y="1272"/>
                    <a:pt x="244" y="1280"/>
                  </a:cubicBezTo>
                  <a:lnTo>
                    <a:pt x="252" y="1280"/>
                  </a:lnTo>
                  <a:cubicBezTo>
                    <a:pt x="293" y="1280"/>
                    <a:pt x="333" y="1247"/>
                    <a:pt x="333" y="1207"/>
                  </a:cubicBezTo>
                  <a:cubicBezTo>
                    <a:pt x="374" y="818"/>
                    <a:pt x="317" y="421"/>
                    <a:pt x="171" y="56"/>
                  </a:cubicBezTo>
                  <a:cubicBezTo>
                    <a:pt x="159" y="19"/>
                    <a:pt x="129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55"/>
            <p:cNvSpPr/>
            <p:nvPr/>
          </p:nvSpPr>
          <p:spPr>
            <a:xfrm>
              <a:off x="4990075" y="3236100"/>
              <a:ext cx="8525" cy="30750"/>
            </a:xfrm>
            <a:custGeom>
              <a:avLst/>
              <a:gdLst/>
              <a:ahLst/>
              <a:cxnLst/>
              <a:rect l="l" t="t" r="r" b="b"/>
              <a:pathLst>
                <a:path w="341" h="1230" extrusionOk="0">
                  <a:moveTo>
                    <a:pt x="92" y="0"/>
                  </a:moveTo>
                  <a:cubicBezTo>
                    <a:pt x="83" y="0"/>
                    <a:pt x="74" y="2"/>
                    <a:pt x="65" y="5"/>
                  </a:cubicBezTo>
                  <a:cubicBezTo>
                    <a:pt x="17" y="22"/>
                    <a:pt x="0" y="62"/>
                    <a:pt x="9" y="103"/>
                  </a:cubicBezTo>
                  <a:cubicBezTo>
                    <a:pt x="114" y="443"/>
                    <a:pt x="179" y="792"/>
                    <a:pt x="179" y="1149"/>
                  </a:cubicBezTo>
                  <a:cubicBezTo>
                    <a:pt x="179" y="1189"/>
                    <a:pt x="219" y="1230"/>
                    <a:pt x="260" y="1230"/>
                  </a:cubicBezTo>
                  <a:lnTo>
                    <a:pt x="268" y="1230"/>
                  </a:lnTo>
                  <a:cubicBezTo>
                    <a:pt x="308" y="1230"/>
                    <a:pt x="341" y="1189"/>
                    <a:pt x="341" y="1140"/>
                  </a:cubicBezTo>
                  <a:cubicBezTo>
                    <a:pt x="333" y="776"/>
                    <a:pt x="276" y="411"/>
                    <a:pt x="163" y="54"/>
                  </a:cubicBezTo>
                  <a:cubicBezTo>
                    <a:pt x="156" y="22"/>
                    <a:pt x="125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55"/>
            <p:cNvSpPr/>
            <p:nvPr/>
          </p:nvSpPr>
          <p:spPr>
            <a:xfrm>
              <a:off x="5222350" y="3236200"/>
              <a:ext cx="5300" cy="29850"/>
            </a:xfrm>
            <a:custGeom>
              <a:avLst/>
              <a:gdLst/>
              <a:ahLst/>
              <a:cxnLst/>
              <a:rect l="l" t="t" r="r" b="b"/>
              <a:pathLst>
                <a:path w="212" h="1194" extrusionOk="0">
                  <a:moveTo>
                    <a:pt x="118" y="0"/>
                  </a:moveTo>
                  <a:cubicBezTo>
                    <a:pt x="82" y="0"/>
                    <a:pt x="49" y="30"/>
                    <a:pt x="41" y="66"/>
                  </a:cubicBezTo>
                  <a:cubicBezTo>
                    <a:pt x="1" y="415"/>
                    <a:pt x="1" y="772"/>
                    <a:pt x="41" y="1120"/>
                  </a:cubicBezTo>
                  <a:cubicBezTo>
                    <a:pt x="41" y="1169"/>
                    <a:pt x="82" y="1193"/>
                    <a:pt x="123" y="1193"/>
                  </a:cubicBezTo>
                  <a:lnTo>
                    <a:pt x="131" y="1193"/>
                  </a:lnTo>
                  <a:cubicBezTo>
                    <a:pt x="171" y="1193"/>
                    <a:pt x="204" y="1153"/>
                    <a:pt x="204" y="1104"/>
                  </a:cubicBezTo>
                  <a:cubicBezTo>
                    <a:pt x="163" y="763"/>
                    <a:pt x="163" y="423"/>
                    <a:pt x="204" y="91"/>
                  </a:cubicBezTo>
                  <a:cubicBezTo>
                    <a:pt x="212" y="42"/>
                    <a:pt x="179" y="1"/>
                    <a:pt x="131" y="1"/>
                  </a:cubicBezTo>
                  <a:cubicBezTo>
                    <a:pt x="126" y="0"/>
                    <a:pt x="122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55"/>
            <p:cNvSpPr/>
            <p:nvPr/>
          </p:nvSpPr>
          <p:spPr>
            <a:xfrm>
              <a:off x="5246675" y="3236200"/>
              <a:ext cx="5900" cy="28625"/>
            </a:xfrm>
            <a:custGeom>
              <a:avLst/>
              <a:gdLst/>
              <a:ahLst/>
              <a:cxnLst/>
              <a:rect l="l" t="t" r="r" b="b"/>
              <a:pathLst>
                <a:path w="236" h="1145" extrusionOk="0">
                  <a:moveTo>
                    <a:pt x="142" y="0"/>
                  </a:moveTo>
                  <a:cubicBezTo>
                    <a:pt x="106" y="0"/>
                    <a:pt x="73" y="31"/>
                    <a:pt x="66" y="74"/>
                  </a:cubicBezTo>
                  <a:cubicBezTo>
                    <a:pt x="33" y="399"/>
                    <a:pt x="9" y="731"/>
                    <a:pt x="1" y="1063"/>
                  </a:cubicBezTo>
                  <a:cubicBezTo>
                    <a:pt x="1" y="1104"/>
                    <a:pt x="33" y="1145"/>
                    <a:pt x="82" y="1145"/>
                  </a:cubicBezTo>
                  <a:cubicBezTo>
                    <a:pt x="122" y="1145"/>
                    <a:pt x="163" y="1112"/>
                    <a:pt x="163" y="1063"/>
                  </a:cubicBezTo>
                  <a:cubicBezTo>
                    <a:pt x="171" y="739"/>
                    <a:pt x="195" y="415"/>
                    <a:pt x="228" y="91"/>
                  </a:cubicBezTo>
                  <a:cubicBezTo>
                    <a:pt x="236" y="42"/>
                    <a:pt x="204" y="1"/>
                    <a:pt x="155" y="1"/>
                  </a:cubicBezTo>
                  <a:cubicBezTo>
                    <a:pt x="151" y="0"/>
                    <a:pt x="147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55"/>
            <p:cNvSpPr/>
            <p:nvPr/>
          </p:nvSpPr>
          <p:spPr>
            <a:xfrm>
              <a:off x="4828925" y="2754375"/>
              <a:ext cx="122450" cy="486125"/>
            </a:xfrm>
            <a:custGeom>
              <a:avLst/>
              <a:gdLst/>
              <a:ahLst/>
              <a:cxnLst/>
              <a:rect l="l" t="t" r="r" b="b"/>
              <a:pathLst>
                <a:path w="4898" h="19445" extrusionOk="0">
                  <a:moveTo>
                    <a:pt x="3347" y="1"/>
                  </a:moveTo>
                  <a:cubicBezTo>
                    <a:pt x="3307" y="1"/>
                    <a:pt x="3275" y="25"/>
                    <a:pt x="3268" y="67"/>
                  </a:cubicBezTo>
                  <a:cubicBezTo>
                    <a:pt x="2790" y="2248"/>
                    <a:pt x="1760" y="4291"/>
                    <a:pt x="301" y="5986"/>
                  </a:cubicBezTo>
                  <a:cubicBezTo>
                    <a:pt x="276" y="6010"/>
                    <a:pt x="276" y="6051"/>
                    <a:pt x="293" y="6083"/>
                  </a:cubicBezTo>
                  <a:cubicBezTo>
                    <a:pt x="306" y="6103"/>
                    <a:pt x="336" y="6118"/>
                    <a:pt x="364" y="6118"/>
                  </a:cubicBezTo>
                  <a:cubicBezTo>
                    <a:pt x="370" y="6118"/>
                    <a:pt x="376" y="6117"/>
                    <a:pt x="382" y="6115"/>
                  </a:cubicBezTo>
                  <a:cubicBezTo>
                    <a:pt x="730" y="6018"/>
                    <a:pt x="1039" y="5856"/>
                    <a:pt x="1347" y="5597"/>
                  </a:cubicBezTo>
                  <a:lnTo>
                    <a:pt x="1347" y="5597"/>
                  </a:lnTo>
                  <a:cubicBezTo>
                    <a:pt x="1103" y="6083"/>
                    <a:pt x="836" y="6553"/>
                    <a:pt x="560" y="7015"/>
                  </a:cubicBezTo>
                  <a:cubicBezTo>
                    <a:pt x="536" y="7056"/>
                    <a:pt x="544" y="7096"/>
                    <a:pt x="576" y="7121"/>
                  </a:cubicBezTo>
                  <a:cubicBezTo>
                    <a:pt x="589" y="7133"/>
                    <a:pt x="607" y="7139"/>
                    <a:pt x="626" y="7139"/>
                  </a:cubicBezTo>
                  <a:cubicBezTo>
                    <a:pt x="645" y="7139"/>
                    <a:pt x="666" y="7133"/>
                    <a:pt x="682" y="7121"/>
                  </a:cubicBezTo>
                  <a:lnTo>
                    <a:pt x="1411" y="6497"/>
                  </a:lnTo>
                  <a:lnTo>
                    <a:pt x="1411" y="6497"/>
                  </a:lnTo>
                  <a:cubicBezTo>
                    <a:pt x="317" y="8394"/>
                    <a:pt x="1" y="10721"/>
                    <a:pt x="576" y="12829"/>
                  </a:cubicBezTo>
                  <a:cubicBezTo>
                    <a:pt x="584" y="12861"/>
                    <a:pt x="617" y="12885"/>
                    <a:pt x="649" y="12885"/>
                  </a:cubicBezTo>
                  <a:cubicBezTo>
                    <a:pt x="654" y="12886"/>
                    <a:pt x="658" y="12887"/>
                    <a:pt x="662" y="12887"/>
                  </a:cubicBezTo>
                  <a:cubicBezTo>
                    <a:pt x="690" y="12887"/>
                    <a:pt x="716" y="12865"/>
                    <a:pt x="730" y="12837"/>
                  </a:cubicBezTo>
                  <a:cubicBezTo>
                    <a:pt x="795" y="12691"/>
                    <a:pt x="852" y="12561"/>
                    <a:pt x="901" y="12431"/>
                  </a:cubicBezTo>
                  <a:cubicBezTo>
                    <a:pt x="990" y="13485"/>
                    <a:pt x="1120" y="14556"/>
                    <a:pt x="1549" y="15545"/>
                  </a:cubicBezTo>
                  <a:cubicBezTo>
                    <a:pt x="2084" y="16777"/>
                    <a:pt x="3057" y="17815"/>
                    <a:pt x="3844" y="18650"/>
                  </a:cubicBezTo>
                  <a:cubicBezTo>
                    <a:pt x="3860" y="18666"/>
                    <a:pt x="3880" y="18674"/>
                    <a:pt x="3901" y="18674"/>
                  </a:cubicBezTo>
                  <a:cubicBezTo>
                    <a:pt x="3921" y="18674"/>
                    <a:pt x="3941" y="18666"/>
                    <a:pt x="3957" y="18650"/>
                  </a:cubicBezTo>
                  <a:cubicBezTo>
                    <a:pt x="3974" y="18642"/>
                    <a:pt x="3982" y="18626"/>
                    <a:pt x="3982" y="18609"/>
                  </a:cubicBezTo>
                  <a:cubicBezTo>
                    <a:pt x="4217" y="18901"/>
                    <a:pt x="4476" y="19169"/>
                    <a:pt x="4752" y="19428"/>
                  </a:cubicBezTo>
                  <a:cubicBezTo>
                    <a:pt x="4768" y="19436"/>
                    <a:pt x="4784" y="19445"/>
                    <a:pt x="4801" y="19445"/>
                  </a:cubicBezTo>
                  <a:cubicBezTo>
                    <a:pt x="4825" y="19445"/>
                    <a:pt x="4849" y="19436"/>
                    <a:pt x="4865" y="19420"/>
                  </a:cubicBezTo>
                  <a:cubicBezTo>
                    <a:pt x="4898" y="19388"/>
                    <a:pt x="4890" y="19331"/>
                    <a:pt x="4857" y="19307"/>
                  </a:cubicBezTo>
                  <a:cubicBezTo>
                    <a:pt x="4338" y="18828"/>
                    <a:pt x="3884" y="18277"/>
                    <a:pt x="3520" y="17669"/>
                  </a:cubicBezTo>
                  <a:cubicBezTo>
                    <a:pt x="3508" y="17645"/>
                    <a:pt x="3478" y="17630"/>
                    <a:pt x="3451" y="17630"/>
                  </a:cubicBezTo>
                  <a:cubicBezTo>
                    <a:pt x="3441" y="17630"/>
                    <a:pt x="3431" y="17632"/>
                    <a:pt x="3422" y="17637"/>
                  </a:cubicBezTo>
                  <a:cubicBezTo>
                    <a:pt x="3382" y="17653"/>
                    <a:pt x="3365" y="17693"/>
                    <a:pt x="3374" y="17734"/>
                  </a:cubicBezTo>
                  <a:cubicBezTo>
                    <a:pt x="3398" y="17823"/>
                    <a:pt x="3430" y="17912"/>
                    <a:pt x="3463" y="18001"/>
                  </a:cubicBezTo>
                  <a:cubicBezTo>
                    <a:pt x="2806" y="17288"/>
                    <a:pt x="2109" y="16445"/>
                    <a:pt x="1695" y="15480"/>
                  </a:cubicBezTo>
                  <a:cubicBezTo>
                    <a:pt x="1217" y="14361"/>
                    <a:pt x="1120" y="13121"/>
                    <a:pt x="1022" y="11921"/>
                  </a:cubicBezTo>
                  <a:cubicBezTo>
                    <a:pt x="1014" y="11880"/>
                    <a:pt x="982" y="11848"/>
                    <a:pt x="941" y="11848"/>
                  </a:cubicBezTo>
                  <a:cubicBezTo>
                    <a:pt x="901" y="11848"/>
                    <a:pt x="860" y="11880"/>
                    <a:pt x="860" y="11921"/>
                  </a:cubicBezTo>
                  <a:cubicBezTo>
                    <a:pt x="820" y="12164"/>
                    <a:pt x="763" y="12350"/>
                    <a:pt x="674" y="12553"/>
                  </a:cubicBezTo>
                  <a:cubicBezTo>
                    <a:pt x="155" y="10380"/>
                    <a:pt x="576" y="8005"/>
                    <a:pt x="1825" y="6148"/>
                  </a:cubicBezTo>
                  <a:cubicBezTo>
                    <a:pt x="1841" y="6115"/>
                    <a:pt x="1841" y="6067"/>
                    <a:pt x="1809" y="6042"/>
                  </a:cubicBezTo>
                  <a:cubicBezTo>
                    <a:pt x="1793" y="6026"/>
                    <a:pt x="1774" y="6018"/>
                    <a:pt x="1756" y="6018"/>
                  </a:cubicBezTo>
                  <a:cubicBezTo>
                    <a:pt x="1738" y="6018"/>
                    <a:pt x="1720" y="6026"/>
                    <a:pt x="1703" y="6042"/>
                  </a:cubicBezTo>
                  <a:lnTo>
                    <a:pt x="941" y="6683"/>
                  </a:lnTo>
                  <a:cubicBezTo>
                    <a:pt x="1209" y="6221"/>
                    <a:pt x="1460" y="5742"/>
                    <a:pt x="1695" y="5264"/>
                  </a:cubicBezTo>
                  <a:cubicBezTo>
                    <a:pt x="1711" y="5232"/>
                    <a:pt x="1695" y="5183"/>
                    <a:pt x="1663" y="5167"/>
                  </a:cubicBezTo>
                  <a:cubicBezTo>
                    <a:pt x="1648" y="5156"/>
                    <a:pt x="1631" y="5150"/>
                    <a:pt x="1614" y="5150"/>
                  </a:cubicBezTo>
                  <a:cubicBezTo>
                    <a:pt x="1595" y="5150"/>
                    <a:pt x="1575" y="5158"/>
                    <a:pt x="1557" y="5175"/>
                  </a:cubicBezTo>
                  <a:cubicBezTo>
                    <a:pt x="1241" y="5499"/>
                    <a:pt x="941" y="5726"/>
                    <a:pt x="617" y="5864"/>
                  </a:cubicBezTo>
                  <a:cubicBezTo>
                    <a:pt x="1987" y="4194"/>
                    <a:pt x="2960" y="2208"/>
                    <a:pt x="3422" y="100"/>
                  </a:cubicBezTo>
                  <a:cubicBezTo>
                    <a:pt x="3438" y="59"/>
                    <a:pt x="3406" y="10"/>
                    <a:pt x="3365" y="2"/>
                  </a:cubicBezTo>
                  <a:cubicBezTo>
                    <a:pt x="3359" y="1"/>
                    <a:pt x="3353" y="1"/>
                    <a:pt x="3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55"/>
            <p:cNvSpPr/>
            <p:nvPr/>
          </p:nvSpPr>
          <p:spPr>
            <a:xfrm>
              <a:off x="5274850" y="2766450"/>
              <a:ext cx="113350" cy="483575"/>
            </a:xfrm>
            <a:custGeom>
              <a:avLst/>
              <a:gdLst/>
              <a:ahLst/>
              <a:cxnLst/>
              <a:rect l="l" t="t" r="r" b="b"/>
              <a:pathLst>
                <a:path w="4534" h="19343" extrusionOk="0">
                  <a:moveTo>
                    <a:pt x="1179" y="1"/>
                  </a:moveTo>
                  <a:cubicBezTo>
                    <a:pt x="1170" y="1"/>
                    <a:pt x="1161" y="2"/>
                    <a:pt x="1152" y="6"/>
                  </a:cubicBezTo>
                  <a:cubicBezTo>
                    <a:pt x="1112" y="22"/>
                    <a:pt x="1087" y="62"/>
                    <a:pt x="1103" y="103"/>
                  </a:cubicBezTo>
                  <a:cubicBezTo>
                    <a:pt x="1590" y="1498"/>
                    <a:pt x="2222" y="2851"/>
                    <a:pt x="2984" y="4116"/>
                  </a:cubicBezTo>
                  <a:cubicBezTo>
                    <a:pt x="2960" y="4108"/>
                    <a:pt x="2928" y="4092"/>
                    <a:pt x="2903" y="4084"/>
                  </a:cubicBezTo>
                  <a:cubicBezTo>
                    <a:pt x="2798" y="4051"/>
                    <a:pt x="2684" y="4011"/>
                    <a:pt x="2612" y="3970"/>
                  </a:cubicBezTo>
                  <a:cubicBezTo>
                    <a:pt x="2598" y="3960"/>
                    <a:pt x="2583" y="3956"/>
                    <a:pt x="2568" y="3956"/>
                  </a:cubicBezTo>
                  <a:cubicBezTo>
                    <a:pt x="2547" y="3956"/>
                    <a:pt x="2525" y="3964"/>
                    <a:pt x="2506" y="3978"/>
                  </a:cubicBezTo>
                  <a:cubicBezTo>
                    <a:pt x="2482" y="4003"/>
                    <a:pt x="2474" y="4043"/>
                    <a:pt x="2498" y="4076"/>
                  </a:cubicBezTo>
                  <a:cubicBezTo>
                    <a:pt x="3463" y="5770"/>
                    <a:pt x="4087" y="7692"/>
                    <a:pt x="4306" y="9630"/>
                  </a:cubicBezTo>
                  <a:cubicBezTo>
                    <a:pt x="4330" y="9889"/>
                    <a:pt x="4355" y="10157"/>
                    <a:pt x="4298" y="10408"/>
                  </a:cubicBezTo>
                  <a:lnTo>
                    <a:pt x="4006" y="9889"/>
                  </a:lnTo>
                  <a:cubicBezTo>
                    <a:pt x="3993" y="9862"/>
                    <a:pt x="3962" y="9846"/>
                    <a:pt x="3929" y="9846"/>
                  </a:cubicBezTo>
                  <a:cubicBezTo>
                    <a:pt x="3923" y="9846"/>
                    <a:pt x="3916" y="9847"/>
                    <a:pt x="3909" y="9848"/>
                  </a:cubicBezTo>
                  <a:cubicBezTo>
                    <a:pt x="3876" y="9865"/>
                    <a:pt x="3852" y="9897"/>
                    <a:pt x="3852" y="9938"/>
                  </a:cubicBezTo>
                  <a:cubicBezTo>
                    <a:pt x="4006" y="11592"/>
                    <a:pt x="3893" y="13254"/>
                    <a:pt x="3511" y="14875"/>
                  </a:cubicBezTo>
                  <a:cubicBezTo>
                    <a:pt x="3430" y="14981"/>
                    <a:pt x="3398" y="15127"/>
                    <a:pt x="3422" y="15256"/>
                  </a:cubicBezTo>
                  <a:cubicBezTo>
                    <a:pt x="3430" y="15273"/>
                    <a:pt x="3439" y="15289"/>
                    <a:pt x="3455" y="15305"/>
                  </a:cubicBezTo>
                  <a:cubicBezTo>
                    <a:pt x="3366" y="15694"/>
                    <a:pt x="3171" y="16051"/>
                    <a:pt x="3001" y="16335"/>
                  </a:cubicBezTo>
                  <a:cubicBezTo>
                    <a:pt x="2279" y="17518"/>
                    <a:pt x="1258" y="18499"/>
                    <a:pt x="58" y="19189"/>
                  </a:cubicBezTo>
                  <a:cubicBezTo>
                    <a:pt x="17" y="19213"/>
                    <a:pt x="1" y="19262"/>
                    <a:pt x="25" y="19302"/>
                  </a:cubicBezTo>
                  <a:cubicBezTo>
                    <a:pt x="41" y="19326"/>
                    <a:pt x="66" y="19343"/>
                    <a:pt x="98" y="19343"/>
                  </a:cubicBezTo>
                  <a:cubicBezTo>
                    <a:pt x="106" y="19343"/>
                    <a:pt x="122" y="19335"/>
                    <a:pt x="139" y="19326"/>
                  </a:cubicBezTo>
                  <a:cubicBezTo>
                    <a:pt x="1363" y="18629"/>
                    <a:pt x="2401" y="17624"/>
                    <a:pt x="3139" y="16416"/>
                  </a:cubicBezTo>
                  <a:cubicBezTo>
                    <a:pt x="3374" y="16027"/>
                    <a:pt x="3649" y="15508"/>
                    <a:pt x="3666" y="14932"/>
                  </a:cubicBezTo>
                  <a:cubicBezTo>
                    <a:pt x="4022" y="13408"/>
                    <a:pt x="4152" y="11851"/>
                    <a:pt x="4047" y="10286"/>
                  </a:cubicBezTo>
                  <a:lnTo>
                    <a:pt x="4047" y="10286"/>
                  </a:lnTo>
                  <a:lnTo>
                    <a:pt x="4249" y="10659"/>
                  </a:lnTo>
                  <a:cubicBezTo>
                    <a:pt x="4265" y="10684"/>
                    <a:pt x="4298" y="10700"/>
                    <a:pt x="4330" y="10700"/>
                  </a:cubicBezTo>
                  <a:cubicBezTo>
                    <a:pt x="4363" y="10692"/>
                    <a:pt x="4387" y="10675"/>
                    <a:pt x="4395" y="10643"/>
                  </a:cubicBezTo>
                  <a:cubicBezTo>
                    <a:pt x="4533" y="10311"/>
                    <a:pt x="4501" y="9954"/>
                    <a:pt x="4468" y="9613"/>
                  </a:cubicBezTo>
                  <a:cubicBezTo>
                    <a:pt x="4257" y="7732"/>
                    <a:pt x="3666" y="5868"/>
                    <a:pt x="2757" y="4205"/>
                  </a:cubicBezTo>
                  <a:lnTo>
                    <a:pt x="2757" y="4205"/>
                  </a:lnTo>
                  <a:cubicBezTo>
                    <a:pt x="2790" y="4214"/>
                    <a:pt x="2822" y="4230"/>
                    <a:pt x="2855" y="4238"/>
                  </a:cubicBezTo>
                  <a:cubicBezTo>
                    <a:pt x="2960" y="4278"/>
                    <a:pt x="3074" y="4311"/>
                    <a:pt x="3147" y="4360"/>
                  </a:cubicBezTo>
                  <a:cubicBezTo>
                    <a:pt x="3160" y="4366"/>
                    <a:pt x="3175" y="4370"/>
                    <a:pt x="3189" y="4370"/>
                  </a:cubicBezTo>
                  <a:cubicBezTo>
                    <a:pt x="3210" y="4370"/>
                    <a:pt x="3230" y="4362"/>
                    <a:pt x="3244" y="4343"/>
                  </a:cubicBezTo>
                  <a:cubicBezTo>
                    <a:pt x="3276" y="4319"/>
                    <a:pt x="3276" y="4278"/>
                    <a:pt x="3260" y="4246"/>
                  </a:cubicBezTo>
                  <a:cubicBezTo>
                    <a:pt x="2441" y="2924"/>
                    <a:pt x="1768" y="1514"/>
                    <a:pt x="1249" y="54"/>
                  </a:cubicBezTo>
                  <a:cubicBezTo>
                    <a:pt x="1243" y="22"/>
                    <a:pt x="1212" y="1"/>
                    <a:pt x="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55"/>
            <p:cNvSpPr/>
            <p:nvPr/>
          </p:nvSpPr>
          <p:spPr>
            <a:xfrm>
              <a:off x="5332825" y="2444825"/>
              <a:ext cx="259475" cy="758175"/>
            </a:xfrm>
            <a:custGeom>
              <a:avLst/>
              <a:gdLst/>
              <a:ahLst/>
              <a:cxnLst/>
              <a:rect l="l" t="t" r="r" b="b"/>
              <a:pathLst>
                <a:path w="10379" h="30327" extrusionOk="0">
                  <a:moveTo>
                    <a:pt x="7346" y="1"/>
                  </a:moveTo>
                  <a:cubicBezTo>
                    <a:pt x="7338" y="1"/>
                    <a:pt x="7330" y="2"/>
                    <a:pt x="7322" y="4"/>
                  </a:cubicBezTo>
                  <a:cubicBezTo>
                    <a:pt x="5336" y="733"/>
                    <a:pt x="3649" y="2314"/>
                    <a:pt x="2928" y="4139"/>
                  </a:cubicBezTo>
                  <a:cubicBezTo>
                    <a:pt x="2238" y="5874"/>
                    <a:pt x="2263" y="7876"/>
                    <a:pt x="2968" y="9595"/>
                  </a:cubicBezTo>
                  <a:cubicBezTo>
                    <a:pt x="2903" y="9547"/>
                    <a:pt x="2838" y="9498"/>
                    <a:pt x="2773" y="9449"/>
                  </a:cubicBezTo>
                  <a:cubicBezTo>
                    <a:pt x="2676" y="9384"/>
                    <a:pt x="2571" y="9311"/>
                    <a:pt x="2482" y="9230"/>
                  </a:cubicBezTo>
                  <a:cubicBezTo>
                    <a:pt x="2470" y="9218"/>
                    <a:pt x="2454" y="9211"/>
                    <a:pt x="2436" y="9211"/>
                  </a:cubicBezTo>
                  <a:cubicBezTo>
                    <a:pt x="2430" y="9211"/>
                    <a:pt x="2423" y="9212"/>
                    <a:pt x="2417" y="9214"/>
                  </a:cubicBezTo>
                  <a:cubicBezTo>
                    <a:pt x="2392" y="9214"/>
                    <a:pt x="2368" y="9230"/>
                    <a:pt x="2360" y="9255"/>
                  </a:cubicBezTo>
                  <a:cubicBezTo>
                    <a:pt x="2271" y="9417"/>
                    <a:pt x="2328" y="9603"/>
                    <a:pt x="2401" y="9774"/>
                  </a:cubicBezTo>
                  <a:cubicBezTo>
                    <a:pt x="2465" y="9936"/>
                    <a:pt x="2538" y="10098"/>
                    <a:pt x="2611" y="10260"/>
                  </a:cubicBezTo>
                  <a:cubicBezTo>
                    <a:pt x="2563" y="10219"/>
                    <a:pt x="2514" y="10171"/>
                    <a:pt x="2465" y="10130"/>
                  </a:cubicBezTo>
                  <a:cubicBezTo>
                    <a:pt x="2450" y="10120"/>
                    <a:pt x="2429" y="10113"/>
                    <a:pt x="2409" y="10113"/>
                  </a:cubicBezTo>
                  <a:cubicBezTo>
                    <a:pt x="2397" y="10113"/>
                    <a:pt x="2385" y="10116"/>
                    <a:pt x="2376" y="10122"/>
                  </a:cubicBezTo>
                  <a:cubicBezTo>
                    <a:pt x="2344" y="10138"/>
                    <a:pt x="2328" y="10171"/>
                    <a:pt x="2328" y="10195"/>
                  </a:cubicBezTo>
                  <a:cubicBezTo>
                    <a:pt x="2376" y="11128"/>
                    <a:pt x="2628" y="12052"/>
                    <a:pt x="3049" y="12887"/>
                  </a:cubicBezTo>
                  <a:cubicBezTo>
                    <a:pt x="2733" y="12692"/>
                    <a:pt x="2465" y="12449"/>
                    <a:pt x="2303" y="12190"/>
                  </a:cubicBezTo>
                  <a:cubicBezTo>
                    <a:pt x="2283" y="12170"/>
                    <a:pt x="2258" y="12155"/>
                    <a:pt x="2231" y="12155"/>
                  </a:cubicBezTo>
                  <a:cubicBezTo>
                    <a:pt x="2226" y="12155"/>
                    <a:pt x="2220" y="12156"/>
                    <a:pt x="2214" y="12157"/>
                  </a:cubicBezTo>
                  <a:cubicBezTo>
                    <a:pt x="2182" y="12165"/>
                    <a:pt x="2157" y="12198"/>
                    <a:pt x="2149" y="12230"/>
                  </a:cubicBezTo>
                  <a:cubicBezTo>
                    <a:pt x="2141" y="12619"/>
                    <a:pt x="2222" y="13025"/>
                    <a:pt x="2401" y="13519"/>
                  </a:cubicBezTo>
                  <a:cubicBezTo>
                    <a:pt x="2692" y="14298"/>
                    <a:pt x="3114" y="15003"/>
                    <a:pt x="3657" y="15619"/>
                  </a:cubicBezTo>
                  <a:cubicBezTo>
                    <a:pt x="3673" y="15635"/>
                    <a:pt x="3694" y="15644"/>
                    <a:pt x="3715" y="15644"/>
                  </a:cubicBezTo>
                  <a:cubicBezTo>
                    <a:pt x="3736" y="15644"/>
                    <a:pt x="3759" y="15635"/>
                    <a:pt x="3779" y="15619"/>
                  </a:cubicBezTo>
                  <a:cubicBezTo>
                    <a:pt x="3811" y="15595"/>
                    <a:pt x="3811" y="15538"/>
                    <a:pt x="3779" y="15506"/>
                  </a:cubicBezTo>
                  <a:cubicBezTo>
                    <a:pt x="3252" y="14906"/>
                    <a:pt x="2838" y="14217"/>
                    <a:pt x="2555" y="13463"/>
                  </a:cubicBezTo>
                  <a:cubicBezTo>
                    <a:pt x="2417" y="13098"/>
                    <a:pt x="2344" y="12781"/>
                    <a:pt x="2319" y="12482"/>
                  </a:cubicBezTo>
                  <a:lnTo>
                    <a:pt x="2319" y="12482"/>
                  </a:lnTo>
                  <a:cubicBezTo>
                    <a:pt x="2546" y="12749"/>
                    <a:pt x="2863" y="12992"/>
                    <a:pt x="3211" y="13163"/>
                  </a:cubicBezTo>
                  <a:cubicBezTo>
                    <a:pt x="3223" y="13168"/>
                    <a:pt x="3235" y="13171"/>
                    <a:pt x="3248" y="13171"/>
                  </a:cubicBezTo>
                  <a:cubicBezTo>
                    <a:pt x="3270" y="13171"/>
                    <a:pt x="3293" y="13162"/>
                    <a:pt x="3309" y="13146"/>
                  </a:cubicBezTo>
                  <a:cubicBezTo>
                    <a:pt x="3333" y="13122"/>
                    <a:pt x="3341" y="13081"/>
                    <a:pt x="3317" y="13049"/>
                  </a:cubicBezTo>
                  <a:cubicBezTo>
                    <a:pt x="2863" y="12238"/>
                    <a:pt x="2579" y="11322"/>
                    <a:pt x="2506" y="10390"/>
                  </a:cubicBezTo>
                  <a:lnTo>
                    <a:pt x="2506" y="10390"/>
                  </a:lnTo>
                  <a:cubicBezTo>
                    <a:pt x="2692" y="10568"/>
                    <a:pt x="2846" y="10779"/>
                    <a:pt x="2960" y="11006"/>
                  </a:cubicBezTo>
                  <a:cubicBezTo>
                    <a:pt x="2968" y="11014"/>
                    <a:pt x="2968" y="11014"/>
                    <a:pt x="2968" y="11022"/>
                  </a:cubicBezTo>
                  <a:cubicBezTo>
                    <a:pt x="2986" y="11052"/>
                    <a:pt x="3018" y="11069"/>
                    <a:pt x="3049" y="11069"/>
                  </a:cubicBezTo>
                  <a:cubicBezTo>
                    <a:pt x="3060" y="11069"/>
                    <a:pt x="3071" y="11067"/>
                    <a:pt x="3082" y="11063"/>
                  </a:cubicBezTo>
                  <a:cubicBezTo>
                    <a:pt x="3122" y="11038"/>
                    <a:pt x="3138" y="10990"/>
                    <a:pt x="3114" y="10949"/>
                  </a:cubicBezTo>
                  <a:cubicBezTo>
                    <a:pt x="3114" y="10949"/>
                    <a:pt x="3114" y="10941"/>
                    <a:pt x="3106" y="10933"/>
                  </a:cubicBezTo>
                  <a:cubicBezTo>
                    <a:pt x="2911" y="10536"/>
                    <a:pt x="2725" y="10122"/>
                    <a:pt x="2546" y="9717"/>
                  </a:cubicBezTo>
                  <a:cubicBezTo>
                    <a:pt x="2514" y="9619"/>
                    <a:pt x="2473" y="9522"/>
                    <a:pt x="2473" y="9433"/>
                  </a:cubicBezTo>
                  <a:lnTo>
                    <a:pt x="2473" y="9433"/>
                  </a:lnTo>
                  <a:cubicBezTo>
                    <a:pt x="2546" y="9490"/>
                    <a:pt x="2611" y="9538"/>
                    <a:pt x="2676" y="9587"/>
                  </a:cubicBezTo>
                  <a:cubicBezTo>
                    <a:pt x="2887" y="9733"/>
                    <a:pt x="3082" y="9871"/>
                    <a:pt x="3187" y="10074"/>
                  </a:cubicBezTo>
                  <a:cubicBezTo>
                    <a:pt x="3205" y="10104"/>
                    <a:pt x="3236" y="10120"/>
                    <a:pt x="3268" y="10120"/>
                  </a:cubicBezTo>
                  <a:cubicBezTo>
                    <a:pt x="3279" y="10120"/>
                    <a:pt x="3290" y="10118"/>
                    <a:pt x="3300" y="10114"/>
                  </a:cubicBezTo>
                  <a:cubicBezTo>
                    <a:pt x="3341" y="10090"/>
                    <a:pt x="3349" y="10041"/>
                    <a:pt x="3333" y="10001"/>
                  </a:cubicBezTo>
                  <a:cubicBezTo>
                    <a:pt x="2441" y="8217"/>
                    <a:pt x="2344" y="6052"/>
                    <a:pt x="3082" y="4195"/>
                  </a:cubicBezTo>
                  <a:cubicBezTo>
                    <a:pt x="3771" y="2460"/>
                    <a:pt x="5352" y="952"/>
                    <a:pt x="7233" y="214"/>
                  </a:cubicBezTo>
                  <a:lnTo>
                    <a:pt x="7233" y="214"/>
                  </a:lnTo>
                  <a:cubicBezTo>
                    <a:pt x="6325" y="3458"/>
                    <a:pt x="7225" y="6879"/>
                    <a:pt x="8133" y="9838"/>
                  </a:cubicBezTo>
                  <a:cubicBezTo>
                    <a:pt x="8222" y="10114"/>
                    <a:pt x="8303" y="10390"/>
                    <a:pt x="8392" y="10673"/>
                  </a:cubicBezTo>
                  <a:cubicBezTo>
                    <a:pt x="9284" y="13536"/>
                    <a:pt x="10208" y="16503"/>
                    <a:pt x="9916" y="19495"/>
                  </a:cubicBezTo>
                  <a:cubicBezTo>
                    <a:pt x="9568" y="23070"/>
                    <a:pt x="7346" y="26621"/>
                    <a:pt x="3973" y="28989"/>
                  </a:cubicBezTo>
                  <a:cubicBezTo>
                    <a:pt x="2859" y="29770"/>
                    <a:pt x="1854" y="30162"/>
                    <a:pt x="970" y="30162"/>
                  </a:cubicBezTo>
                  <a:cubicBezTo>
                    <a:pt x="671" y="30162"/>
                    <a:pt x="385" y="30117"/>
                    <a:pt x="114" y="30027"/>
                  </a:cubicBezTo>
                  <a:cubicBezTo>
                    <a:pt x="105" y="30023"/>
                    <a:pt x="96" y="30022"/>
                    <a:pt x="87" y="30022"/>
                  </a:cubicBezTo>
                  <a:cubicBezTo>
                    <a:pt x="54" y="30022"/>
                    <a:pt x="21" y="30043"/>
                    <a:pt x="9" y="30075"/>
                  </a:cubicBezTo>
                  <a:cubicBezTo>
                    <a:pt x="1" y="30116"/>
                    <a:pt x="17" y="30165"/>
                    <a:pt x="65" y="30181"/>
                  </a:cubicBezTo>
                  <a:cubicBezTo>
                    <a:pt x="349" y="30278"/>
                    <a:pt x="657" y="30327"/>
                    <a:pt x="974" y="30327"/>
                  </a:cubicBezTo>
                  <a:cubicBezTo>
                    <a:pt x="1890" y="30327"/>
                    <a:pt x="2928" y="29921"/>
                    <a:pt x="4071" y="29119"/>
                  </a:cubicBezTo>
                  <a:cubicBezTo>
                    <a:pt x="7476" y="26727"/>
                    <a:pt x="9722" y="23135"/>
                    <a:pt x="10079" y="19511"/>
                  </a:cubicBezTo>
                  <a:cubicBezTo>
                    <a:pt x="10379" y="16487"/>
                    <a:pt x="9446" y="13503"/>
                    <a:pt x="8546" y="10625"/>
                  </a:cubicBezTo>
                  <a:cubicBezTo>
                    <a:pt x="8457" y="10341"/>
                    <a:pt x="8376" y="10065"/>
                    <a:pt x="8287" y="9790"/>
                  </a:cubicBezTo>
                  <a:cubicBezTo>
                    <a:pt x="7371" y="6806"/>
                    <a:pt x="6471" y="3352"/>
                    <a:pt x="7427" y="109"/>
                  </a:cubicBezTo>
                  <a:cubicBezTo>
                    <a:pt x="7435" y="77"/>
                    <a:pt x="7427" y="44"/>
                    <a:pt x="7411" y="28"/>
                  </a:cubicBezTo>
                  <a:cubicBezTo>
                    <a:pt x="7393" y="10"/>
                    <a:pt x="7370" y="1"/>
                    <a:pt x="7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5"/>
            <p:cNvSpPr/>
            <p:nvPr/>
          </p:nvSpPr>
          <p:spPr>
            <a:xfrm>
              <a:off x="5411275" y="2836200"/>
              <a:ext cx="27375" cy="29925"/>
            </a:xfrm>
            <a:custGeom>
              <a:avLst/>
              <a:gdLst/>
              <a:ahLst/>
              <a:cxnLst/>
              <a:rect l="l" t="t" r="r" b="b"/>
              <a:pathLst>
                <a:path w="1095" h="1197" extrusionOk="0">
                  <a:moveTo>
                    <a:pt x="85" y="0"/>
                  </a:moveTo>
                  <a:cubicBezTo>
                    <a:pt x="66" y="0"/>
                    <a:pt x="47" y="7"/>
                    <a:pt x="33" y="21"/>
                  </a:cubicBezTo>
                  <a:cubicBezTo>
                    <a:pt x="0" y="53"/>
                    <a:pt x="0" y="102"/>
                    <a:pt x="25" y="134"/>
                  </a:cubicBezTo>
                  <a:lnTo>
                    <a:pt x="949" y="1172"/>
                  </a:lnTo>
                  <a:cubicBezTo>
                    <a:pt x="965" y="1188"/>
                    <a:pt x="981" y="1197"/>
                    <a:pt x="1006" y="1197"/>
                  </a:cubicBezTo>
                  <a:cubicBezTo>
                    <a:pt x="1022" y="1197"/>
                    <a:pt x="1046" y="1188"/>
                    <a:pt x="1062" y="1180"/>
                  </a:cubicBezTo>
                  <a:cubicBezTo>
                    <a:pt x="1095" y="1148"/>
                    <a:pt x="1095" y="1099"/>
                    <a:pt x="1062" y="1067"/>
                  </a:cubicBezTo>
                  <a:lnTo>
                    <a:pt x="146" y="29"/>
                  </a:lnTo>
                  <a:cubicBezTo>
                    <a:pt x="133" y="11"/>
                    <a:pt x="109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5"/>
            <p:cNvSpPr/>
            <p:nvPr/>
          </p:nvSpPr>
          <p:spPr>
            <a:xfrm>
              <a:off x="5412900" y="2854950"/>
              <a:ext cx="29400" cy="28000"/>
            </a:xfrm>
            <a:custGeom>
              <a:avLst/>
              <a:gdLst/>
              <a:ahLst/>
              <a:cxnLst/>
              <a:rect l="l" t="t" r="r" b="b"/>
              <a:pathLst>
                <a:path w="1176" h="1120" extrusionOk="0">
                  <a:moveTo>
                    <a:pt x="89" y="1"/>
                  </a:moveTo>
                  <a:cubicBezTo>
                    <a:pt x="69" y="1"/>
                    <a:pt x="49" y="9"/>
                    <a:pt x="33" y="25"/>
                  </a:cubicBezTo>
                  <a:cubicBezTo>
                    <a:pt x="0" y="57"/>
                    <a:pt x="0" y="114"/>
                    <a:pt x="33" y="138"/>
                  </a:cubicBezTo>
                  <a:lnTo>
                    <a:pt x="1030" y="1095"/>
                  </a:lnTo>
                  <a:cubicBezTo>
                    <a:pt x="1046" y="1111"/>
                    <a:pt x="1062" y="1120"/>
                    <a:pt x="1087" y="1120"/>
                  </a:cubicBezTo>
                  <a:cubicBezTo>
                    <a:pt x="1103" y="1120"/>
                    <a:pt x="1127" y="1111"/>
                    <a:pt x="1143" y="1095"/>
                  </a:cubicBezTo>
                  <a:cubicBezTo>
                    <a:pt x="1176" y="1063"/>
                    <a:pt x="1176" y="1014"/>
                    <a:pt x="1143" y="982"/>
                  </a:cubicBezTo>
                  <a:lnTo>
                    <a:pt x="146" y="25"/>
                  </a:lnTo>
                  <a:cubicBezTo>
                    <a:pt x="130" y="9"/>
                    <a:pt x="11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5"/>
            <p:cNvSpPr/>
            <p:nvPr/>
          </p:nvSpPr>
          <p:spPr>
            <a:xfrm>
              <a:off x="5427075" y="2884225"/>
              <a:ext cx="20700" cy="23650"/>
            </a:xfrm>
            <a:custGeom>
              <a:avLst/>
              <a:gdLst/>
              <a:ahLst/>
              <a:cxnLst/>
              <a:rect l="l" t="t" r="r" b="b"/>
              <a:pathLst>
                <a:path w="828" h="946" extrusionOk="0">
                  <a:moveTo>
                    <a:pt x="97" y="1"/>
                  </a:moveTo>
                  <a:cubicBezTo>
                    <a:pt x="75" y="1"/>
                    <a:pt x="51" y="11"/>
                    <a:pt x="33" y="30"/>
                  </a:cubicBezTo>
                  <a:cubicBezTo>
                    <a:pt x="1" y="62"/>
                    <a:pt x="9" y="111"/>
                    <a:pt x="41" y="143"/>
                  </a:cubicBezTo>
                  <a:cubicBezTo>
                    <a:pt x="285" y="362"/>
                    <a:pt x="495" y="613"/>
                    <a:pt x="666" y="905"/>
                  </a:cubicBezTo>
                  <a:cubicBezTo>
                    <a:pt x="674" y="930"/>
                    <a:pt x="706" y="946"/>
                    <a:pt x="730" y="946"/>
                  </a:cubicBezTo>
                  <a:cubicBezTo>
                    <a:pt x="747" y="946"/>
                    <a:pt x="763" y="938"/>
                    <a:pt x="771" y="930"/>
                  </a:cubicBezTo>
                  <a:cubicBezTo>
                    <a:pt x="812" y="913"/>
                    <a:pt x="828" y="857"/>
                    <a:pt x="803" y="824"/>
                  </a:cubicBezTo>
                  <a:cubicBezTo>
                    <a:pt x="625" y="516"/>
                    <a:pt x="406" y="249"/>
                    <a:pt x="147" y="21"/>
                  </a:cubicBezTo>
                  <a:cubicBezTo>
                    <a:pt x="132" y="7"/>
                    <a:pt x="11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5"/>
            <p:cNvSpPr/>
            <p:nvPr/>
          </p:nvSpPr>
          <p:spPr>
            <a:xfrm>
              <a:off x="5437825" y="2928625"/>
              <a:ext cx="16250" cy="27900"/>
            </a:xfrm>
            <a:custGeom>
              <a:avLst/>
              <a:gdLst/>
              <a:ahLst/>
              <a:cxnLst/>
              <a:rect l="l" t="t" r="r" b="b"/>
              <a:pathLst>
                <a:path w="650" h="1116" extrusionOk="0">
                  <a:moveTo>
                    <a:pt x="85" y="0"/>
                  </a:moveTo>
                  <a:cubicBezTo>
                    <a:pt x="66" y="0"/>
                    <a:pt x="47" y="7"/>
                    <a:pt x="33" y="21"/>
                  </a:cubicBezTo>
                  <a:cubicBezTo>
                    <a:pt x="0" y="45"/>
                    <a:pt x="0" y="102"/>
                    <a:pt x="25" y="135"/>
                  </a:cubicBezTo>
                  <a:cubicBezTo>
                    <a:pt x="252" y="394"/>
                    <a:pt x="406" y="718"/>
                    <a:pt x="479" y="1051"/>
                  </a:cubicBezTo>
                  <a:cubicBezTo>
                    <a:pt x="487" y="1091"/>
                    <a:pt x="519" y="1116"/>
                    <a:pt x="560" y="1116"/>
                  </a:cubicBezTo>
                  <a:lnTo>
                    <a:pt x="576" y="1116"/>
                  </a:lnTo>
                  <a:cubicBezTo>
                    <a:pt x="617" y="1108"/>
                    <a:pt x="649" y="1067"/>
                    <a:pt x="633" y="1018"/>
                  </a:cubicBezTo>
                  <a:cubicBezTo>
                    <a:pt x="560" y="653"/>
                    <a:pt x="390" y="313"/>
                    <a:pt x="146" y="29"/>
                  </a:cubicBezTo>
                  <a:cubicBezTo>
                    <a:pt x="133" y="11"/>
                    <a:pt x="109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5"/>
            <p:cNvSpPr/>
            <p:nvPr/>
          </p:nvSpPr>
          <p:spPr>
            <a:xfrm>
              <a:off x="5347225" y="2976375"/>
              <a:ext cx="97300" cy="208175"/>
            </a:xfrm>
            <a:custGeom>
              <a:avLst/>
              <a:gdLst/>
              <a:ahLst/>
              <a:cxnLst/>
              <a:rect l="l" t="t" r="r" b="b"/>
              <a:pathLst>
                <a:path w="3892" h="8327" extrusionOk="0">
                  <a:moveTo>
                    <a:pt x="3787" y="0"/>
                  </a:moveTo>
                  <a:cubicBezTo>
                    <a:pt x="3738" y="8"/>
                    <a:pt x="3706" y="41"/>
                    <a:pt x="3706" y="89"/>
                  </a:cubicBezTo>
                  <a:cubicBezTo>
                    <a:pt x="3730" y="1962"/>
                    <a:pt x="3511" y="3430"/>
                    <a:pt x="3024" y="4711"/>
                  </a:cubicBezTo>
                  <a:cubicBezTo>
                    <a:pt x="2416" y="6300"/>
                    <a:pt x="1362" y="7532"/>
                    <a:pt x="57" y="8173"/>
                  </a:cubicBezTo>
                  <a:cubicBezTo>
                    <a:pt x="16" y="8197"/>
                    <a:pt x="0" y="8246"/>
                    <a:pt x="16" y="8286"/>
                  </a:cubicBezTo>
                  <a:cubicBezTo>
                    <a:pt x="33" y="8311"/>
                    <a:pt x="65" y="8327"/>
                    <a:pt x="89" y="8327"/>
                  </a:cubicBezTo>
                  <a:cubicBezTo>
                    <a:pt x="106" y="8327"/>
                    <a:pt x="114" y="8327"/>
                    <a:pt x="130" y="8319"/>
                  </a:cubicBezTo>
                  <a:cubicBezTo>
                    <a:pt x="1468" y="7654"/>
                    <a:pt x="2546" y="6397"/>
                    <a:pt x="3179" y="4768"/>
                  </a:cubicBezTo>
                  <a:cubicBezTo>
                    <a:pt x="3673" y="3470"/>
                    <a:pt x="3892" y="1987"/>
                    <a:pt x="3868" y="81"/>
                  </a:cubicBezTo>
                  <a:cubicBezTo>
                    <a:pt x="3868" y="41"/>
                    <a:pt x="3827" y="8"/>
                    <a:pt x="3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5"/>
            <p:cNvSpPr/>
            <p:nvPr/>
          </p:nvSpPr>
          <p:spPr>
            <a:xfrm>
              <a:off x="5442275" y="2489375"/>
              <a:ext cx="66725" cy="182575"/>
            </a:xfrm>
            <a:custGeom>
              <a:avLst/>
              <a:gdLst/>
              <a:ahLst/>
              <a:cxnLst/>
              <a:rect l="l" t="t" r="r" b="b"/>
              <a:pathLst>
                <a:path w="2669" h="7303" extrusionOk="0">
                  <a:moveTo>
                    <a:pt x="2587" y="1"/>
                  </a:moveTo>
                  <a:cubicBezTo>
                    <a:pt x="2564" y="1"/>
                    <a:pt x="2541" y="11"/>
                    <a:pt x="2522" y="30"/>
                  </a:cubicBezTo>
                  <a:cubicBezTo>
                    <a:pt x="795" y="1935"/>
                    <a:pt x="1" y="4700"/>
                    <a:pt x="447" y="7229"/>
                  </a:cubicBezTo>
                  <a:cubicBezTo>
                    <a:pt x="455" y="7270"/>
                    <a:pt x="487" y="7302"/>
                    <a:pt x="528" y="7302"/>
                  </a:cubicBezTo>
                  <a:cubicBezTo>
                    <a:pt x="528" y="7302"/>
                    <a:pt x="536" y="7302"/>
                    <a:pt x="536" y="7294"/>
                  </a:cubicBezTo>
                  <a:cubicBezTo>
                    <a:pt x="585" y="7286"/>
                    <a:pt x="609" y="7246"/>
                    <a:pt x="609" y="7205"/>
                  </a:cubicBezTo>
                  <a:cubicBezTo>
                    <a:pt x="163" y="4716"/>
                    <a:pt x="949" y="2008"/>
                    <a:pt x="2644" y="135"/>
                  </a:cubicBezTo>
                  <a:cubicBezTo>
                    <a:pt x="2668" y="103"/>
                    <a:pt x="2668" y="54"/>
                    <a:pt x="2636" y="22"/>
                  </a:cubicBezTo>
                  <a:cubicBezTo>
                    <a:pt x="2622" y="7"/>
                    <a:pt x="2604" y="1"/>
                    <a:pt x="2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5"/>
            <p:cNvSpPr/>
            <p:nvPr/>
          </p:nvSpPr>
          <p:spPr>
            <a:xfrm>
              <a:off x="5459300" y="2693400"/>
              <a:ext cx="7725" cy="43200"/>
            </a:xfrm>
            <a:custGeom>
              <a:avLst/>
              <a:gdLst/>
              <a:ahLst/>
              <a:cxnLst/>
              <a:rect l="l" t="t" r="r" b="b"/>
              <a:pathLst>
                <a:path w="309" h="1728" extrusionOk="0">
                  <a:moveTo>
                    <a:pt x="74" y="1"/>
                  </a:moveTo>
                  <a:cubicBezTo>
                    <a:pt x="33" y="9"/>
                    <a:pt x="1" y="41"/>
                    <a:pt x="1" y="90"/>
                  </a:cubicBezTo>
                  <a:lnTo>
                    <a:pt x="147" y="1655"/>
                  </a:lnTo>
                  <a:cubicBezTo>
                    <a:pt x="147" y="1695"/>
                    <a:pt x="187" y="1728"/>
                    <a:pt x="228" y="1728"/>
                  </a:cubicBezTo>
                  <a:lnTo>
                    <a:pt x="236" y="1728"/>
                  </a:lnTo>
                  <a:cubicBezTo>
                    <a:pt x="277" y="1720"/>
                    <a:pt x="309" y="1679"/>
                    <a:pt x="309" y="1639"/>
                  </a:cubicBezTo>
                  <a:lnTo>
                    <a:pt x="163" y="74"/>
                  </a:lnTo>
                  <a:cubicBezTo>
                    <a:pt x="163" y="33"/>
                    <a:pt x="122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5"/>
            <p:cNvSpPr/>
            <p:nvPr/>
          </p:nvSpPr>
          <p:spPr>
            <a:xfrm>
              <a:off x="5464575" y="2763700"/>
              <a:ext cx="31650" cy="113775"/>
            </a:xfrm>
            <a:custGeom>
              <a:avLst/>
              <a:gdLst/>
              <a:ahLst/>
              <a:cxnLst/>
              <a:rect l="l" t="t" r="r" b="b"/>
              <a:pathLst>
                <a:path w="1266" h="4551" extrusionOk="0">
                  <a:moveTo>
                    <a:pt x="89" y="1"/>
                  </a:moveTo>
                  <a:cubicBezTo>
                    <a:pt x="84" y="1"/>
                    <a:pt x="79" y="1"/>
                    <a:pt x="74" y="2"/>
                  </a:cubicBezTo>
                  <a:cubicBezTo>
                    <a:pt x="25" y="10"/>
                    <a:pt x="1" y="59"/>
                    <a:pt x="9" y="99"/>
                  </a:cubicBezTo>
                  <a:lnTo>
                    <a:pt x="1095" y="4486"/>
                  </a:lnTo>
                  <a:cubicBezTo>
                    <a:pt x="1103" y="4526"/>
                    <a:pt x="1136" y="4551"/>
                    <a:pt x="1176" y="4551"/>
                  </a:cubicBezTo>
                  <a:lnTo>
                    <a:pt x="1193" y="4551"/>
                  </a:lnTo>
                  <a:cubicBezTo>
                    <a:pt x="1241" y="4534"/>
                    <a:pt x="1265" y="4494"/>
                    <a:pt x="1257" y="4453"/>
                  </a:cubicBezTo>
                  <a:lnTo>
                    <a:pt x="171" y="59"/>
                  </a:lnTo>
                  <a:cubicBezTo>
                    <a:pt x="157" y="24"/>
                    <a:pt x="12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5"/>
            <p:cNvSpPr/>
            <p:nvPr/>
          </p:nvSpPr>
          <p:spPr>
            <a:xfrm>
              <a:off x="5486075" y="2899325"/>
              <a:ext cx="18050" cy="97325"/>
            </a:xfrm>
            <a:custGeom>
              <a:avLst/>
              <a:gdLst/>
              <a:ahLst/>
              <a:cxnLst/>
              <a:rect l="l" t="t" r="r" b="b"/>
              <a:pathLst>
                <a:path w="722" h="3893" extrusionOk="0">
                  <a:moveTo>
                    <a:pt x="420" y="0"/>
                  </a:moveTo>
                  <a:cubicBezTo>
                    <a:pt x="416" y="0"/>
                    <a:pt x="411" y="0"/>
                    <a:pt x="405" y="1"/>
                  </a:cubicBezTo>
                  <a:cubicBezTo>
                    <a:pt x="365" y="9"/>
                    <a:pt x="333" y="50"/>
                    <a:pt x="341" y="99"/>
                  </a:cubicBezTo>
                  <a:cubicBezTo>
                    <a:pt x="551" y="1331"/>
                    <a:pt x="438" y="2604"/>
                    <a:pt x="8" y="3788"/>
                  </a:cubicBezTo>
                  <a:cubicBezTo>
                    <a:pt x="0" y="3828"/>
                    <a:pt x="16" y="3877"/>
                    <a:pt x="57" y="3885"/>
                  </a:cubicBezTo>
                  <a:cubicBezTo>
                    <a:pt x="73" y="3893"/>
                    <a:pt x="81" y="3893"/>
                    <a:pt x="89" y="3893"/>
                  </a:cubicBezTo>
                  <a:cubicBezTo>
                    <a:pt x="122" y="3893"/>
                    <a:pt x="154" y="3877"/>
                    <a:pt x="162" y="3836"/>
                  </a:cubicBezTo>
                  <a:cubicBezTo>
                    <a:pt x="600" y="2636"/>
                    <a:pt x="722" y="1331"/>
                    <a:pt x="503" y="66"/>
                  </a:cubicBezTo>
                  <a:cubicBezTo>
                    <a:pt x="496" y="30"/>
                    <a:pt x="46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5"/>
            <p:cNvSpPr/>
            <p:nvPr/>
          </p:nvSpPr>
          <p:spPr>
            <a:xfrm>
              <a:off x="5434975" y="3017275"/>
              <a:ext cx="52525" cy="88425"/>
            </a:xfrm>
            <a:custGeom>
              <a:avLst/>
              <a:gdLst/>
              <a:ahLst/>
              <a:cxnLst/>
              <a:rect l="l" t="t" r="r" b="b"/>
              <a:pathLst>
                <a:path w="2101" h="3537" extrusionOk="0">
                  <a:moveTo>
                    <a:pt x="2003" y="0"/>
                  </a:moveTo>
                  <a:cubicBezTo>
                    <a:pt x="1974" y="0"/>
                    <a:pt x="1948" y="21"/>
                    <a:pt x="1931" y="51"/>
                  </a:cubicBezTo>
                  <a:cubicBezTo>
                    <a:pt x="1412" y="1226"/>
                    <a:pt x="771" y="2353"/>
                    <a:pt x="25" y="3407"/>
                  </a:cubicBezTo>
                  <a:cubicBezTo>
                    <a:pt x="1" y="3448"/>
                    <a:pt x="9" y="3496"/>
                    <a:pt x="50" y="3521"/>
                  </a:cubicBezTo>
                  <a:cubicBezTo>
                    <a:pt x="58" y="3529"/>
                    <a:pt x="74" y="3537"/>
                    <a:pt x="90" y="3537"/>
                  </a:cubicBezTo>
                  <a:cubicBezTo>
                    <a:pt x="123" y="3537"/>
                    <a:pt x="147" y="3521"/>
                    <a:pt x="163" y="3496"/>
                  </a:cubicBezTo>
                  <a:cubicBezTo>
                    <a:pt x="909" y="2442"/>
                    <a:pt x="1550" y="1299"/>
                    <a:pt x="2085" y="115"/>
                  </a:cubicBezTo>
                  <a:cubicBezTo>
                    <a:pt x="2101" y="75"/>
                    <a:pt x="2085" y="26"/>
                    <a:pt x="2036" y="10"/>
                  </a:cubicBezTo>
                  <a:cubicBezTo>
                    <a:pt x="2025" y="3"/>
                    <a:pt x="2014" y="0"/>
                    <a:pt x="20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5"/>
            <p:cNvSpPr/>
            <p:nvPr/>
          </p:nvSpPr>
          <p:spPr>
            <a:xfrm>
              <a:off x="5494975" y="2675275"/>
              <a:ext cx="7125" cy="8625"/>
            </a:xfrm>
            <a:custGeom>
              <a:avLst/>
              <a:gdLst/>
              <a:ahLst/>
              <a:cxnLst/>
              <a:rect l="l" t="t" r="r" b="b"/>
              <a:pathLst>
                <a:path w="285" h="345" extrusionOk="0">
                  <a:moveTo>
                    <a:pt x="92" y="1"/>
                  </a:moveTo>
                  <a:cubicBezTo>
                    <a:pt x="77" y="1"/>
                    <a:pt x="63" y="4"/>
                    <a:pt x="49" y="12"/>
                  </a:cubicBezTo>
                  <a:cubicBezTo>
                    <a:pt x="9" y="29"/>
                    <a:pt x="1" y="77"/>
                    <a:pt x="17" y="118"/>
                  </a:cubicBezTo>
                  <a:lnTo>
                    <a:pt x="122" y="304"/>
                  </a:lnTo>
                  <a:cubicBezTo>
                    <a:pt x="139" y="329"/>
                    <a:pt x="163" y="345"/>
                    <a:pt x="195" y="345"/>
                  </a:cubicBezTo>
                  <a:cubicBezTo>
                    <a:pt x="204" y="345"/>
                    <a:pt x="220" y="337"/>
                    <a:pt x="228" y="337"/>
                  </a:cubicBezTo>
                  <a:cubicBezTo>
                    <a:pt x="268" y="312"/>
                    <a:pt x="285" y="264"/>
                    <a:pt x="260" y="223"/>
                  </a:cubicBezTo>
                  <a:lnTo>
                    <a:pt x="163" y="37"/>
                  </a:lnTo>
                  <a:cubicBezTo>
                    <a:pt x="147" y="15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5"/>
            <p:cNvSpPr/>
            <p:nvPr/>
          </p:nvSpPr>
          <p:spPr>
            <a:xfrm>
              <a:off x="5508150" y="2678250"/>
              <a:ext cx="7125" cy="10125"/>
            </a:xfrm>
            <a:custGeom>
              <a:avLst/>
              <a:gdLst/>
              <a:ahLst/>
              <a:cxnLst/>
              <a:rect l="l" t="t" r="r" b="b"/>
              <a:pathLst>
                <a:path w="285" h="405" extrusionOk="0">
                  <a:moveTo>
                    <a:pt x="97" y="1"/>
                  </a:moveTo>
                  <a:cubicBezTo>
                    <a:pt x="87" y="1"/>
                    <a:pt x="76" y="3"/>
                    <a:pt x="66" y="7"/>
                  </a:cubicBezTo>
                  <a:cubicBezTo>
                    <a:pt x="17" y="23"/>
                    <a:pt x="1" y="72"/>
                    <a:pt x="17" y="112"/>
                  </a:cubicBezTo>
                  <a:lnTo>
                    <a:pt x="122" y="355"/>
                  </a:lnTo>
                  <a:cubicBezTo>
                    <a:pt x="131" y="388"/>
                    <a:pt x="163" y="404"/>
                    <a:pt x="195" y="404"/>
                  </a:cubicBezTo>
                  <a:cubicBezTo>
                    <a:pt x="204" y="404"/>
                    <a:pt x="212" y="404"/>
                    <a:pt x="228" y="396"/>
                  </a:cubicBezTo>
                  <a:cubicBezTo>
                    <a:pt x="268" y="380"/>
                    <a:pt x="285" y="331"/>
                    <a:pt x="268" y="291"/>
                  </a:cubicBezTo>
                  <a:lnTo>
                    <a:pt x="171" y="47"/>
                  </a:lnTo>
                  <a:cubicBezTo>
                    <a:pt x="153" y="17"/>
                    <a:pt x="126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5"/>
            <p:cNvSpPr/>
            <p:nvPr/>
          </p:nvSpPr>
          <p:spPr>
            <a:xfrm>
              <a:off x="5504100" y="2690900"/>
              <a:ext cx="7125" cy="9225"/>
            </a:xfrm>
            <a:custGeom>
              <a:avLst/>
              <a:gdLst/>
              <a:ahLst/>
              <a:cxnLst/>
              <a:rect l="l" t="t" r="r" b="b"/>
              <a:pathLst>
                <a:path w="285" h="369" extrusionOk="0">
                  <a:moveTo>
                    <a:pt x="98" y="0"/>
                  </a:moveTo>
                  <a:cubicBezTo>
                    <a:pt x="84" y="0"/>
                    <a:pt x="70" y="4"/>
                    <a:pt x="57" y="12"/>
                  </a:cubicBezTo>
                  <a:cubicBezTo>
                    <a:pt x="17" y="28"/>
                    <a:pt x="1" y="76"/>
                    <a:pt x="17" y="117"/>
                  </a:cubicBezTo>
                  <a:lnTo>
                    <a:pt x="122" y="320"/>
                  </a:lnTo>
                  <a:cubicBezTo>
                    <a:pt x="139" y="352"/>
                    <a:pt x="163" y="368"/>
                    <a:pt x="195" y="368"/>
                  </a:cubicBezTo>
                  <a:cubicBezTo>
                    <a:pt x="203" y="368"/>
                    <a:pt x="220" y="360"/>
                    <a:pt x="228" y="360"/>
                  </a:cubicBezTo>
                  <a:cubicBezTo>
                    <a:pt x="268" y="336"/>
                    <a:pt x="284" y="287"/>
                    <a:pt x="268" y="247"/>
                  </a:cubicBezTo>
                  <a:lnTo>
                    <a:pt x="163" y="44"/>
                  </a:lnTo>
                  <a:cubicBezTo>
                    <a:pt x="152" y="16"/>
                    <a:pt x="126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5"/>
            <p:cNvSpPr/>
            <p:nvPr/>
          </p:nvSpPr>
          <p:spPr>
            <a:xfrm>
              <a:off x="5496200" y="2690325"/>
              <a:ext cx="5500" cy="10200"/>
            </a:xfrm>
            <a:custGeom>
              <a:avLst/>
              <a:gdLst/>
              <a:ahLst/>
              <a:cxnLst/>
              <a:rect l="l" t="t" r="r" b="b"/>
              <a:pathLst>
                <a:path w="220" h="408" extrusionOk="0">
                  <a:moveTo>
                    <a:pt x="99" y="1"/>
                  </a:moveTo>
                  <a:cubicBezTo>
                    <a:pt x="57" y="1"/>
                    <a:pt x="24" y="32"/>
                    <a:pt x="17" y="75"/>
                  </a:cubicBezTo>
                  <a:cubicBezTo>
                    <a:pt x="0" y="172"/>
                    <a:pt x="17" y="270"/>
                    <a:pt x="49" y="359"/>
                  </a:cubicBezTo>
                  <a:cubicBezTo>
                    <a:pt x="65" y="391"/>
                    <a:pt x="98" y="408"/>
                    <a:pt x="130" y="408"/>
                  </a:cubicBezTo>
                  <a:cubicBezTo>
                    <a:pt x="138" y="408"/>
                    <a:pt x="146" y="408"/>
                    <a:pt x="163" y="399"/>
                  </a:cubicBezTo>
                  <a:cubicBezTo>
                    <a:pt x="203" y="383"/>
                    <a:pt x="219" y="335"/>
                    <a:pt x="203" y="294"/>
                  </a:cubicBezTo>
                  <a:cubicBezTo>
                    <a:pt x="179" y="237"/>
                    <a:pt x="171" y="164"/>
                    <a:pt x="179" y="99"/>
                  </a:cubicBezTo>
                  <a:cubicBezTo>
                    <a:pt x="187" y="51"/>
                    <a:pt x="155" y="10"/>
                    <a:pt x="114" y="2"/>
                  </a:cubicBezTo>
                  <a:cubicBezTo>
                    <a:pt x="109" y="1"/>
                    <a:pt x="104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5"/>
            <p:cNvSpPr/>
            <p:nvPr/>
          </p:nvSpPr>
          <p:spPr>
            <a:xfrm>
              <a:off x="5486275" y="2682775"/>
              <a:ext cx="7725" cy="9650"/>
            </a:xfrm>
            <a:custGeom>
              <a:avLst/>
              <a:gdLst/>
              <a:ahLst/>
              <a:cxnLst/>
              <a:rect l="l" t="t" r="r" b="b"/>
              <a:pathLst>
                <a:path w="309" h="386" extrusionOk="0">
                  <a:moveTo>
                    <a:pt x="97" y="1"/>
                  </a:moveTo>
                  <a:cubicBezTo>
                    <a:pt x="84" y="1"/>
                    <a:pt x="70" y="4"/>
                    <a:pt x="57" y="12"/>
                  </a:cubicBezTo>
                  <a:cubicBezTo>
                    <a:pt x="16" y="37"/>
                    <a:pt x="0" y="85"/>
                    <a:pt x="25" y="118"/>
                  </a:cubicBezTo>
                  <a:lnTo>
                    <a:pt x="146" y="345"/>
                  </a:lnTo>
                  <a:cubicBezTo>
                    <a:pt x="162" y="369"/>
                    <a:pt x="187" y="385"/>
                    <a:pt x="219" y="385"/>
                  </a:cubicBezTo>
                  <a:cubicBezTo>
                    <a:pt x="227" y="385"/>
                    <a:pt x="243" y="385"/>
                    <a:pt x="252" y="377"/>
                  </a:cubicBezTo>
                  <a:cubicBezTo>
                    <a:pt x="292" y="353"/>
                    <a:pt x="308" y="304"/>
                    <a:pt x="284" y="264"/>
                  </a:cubicBezTo>
                  <a:lnTo>
                    <a:pt x="162" y="45"/>
                  </a:lnTo>
                  <a:cubicBezTo>
                    <a:pt x="151" y="17"/>
                    <a:pt x="12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5"/>
            <p:cNvSpPr/>
            <p:nvPr/>
          </p:nvSpPr>
          <p:spPr>
            <a:xfrm>
              <a:off x="5496600" y="2653350"/>
              <a:ext cx="5700" cy="13125"/>
            </a:xfrm>
            <a:custGeom>
              <a:avLst/>
              <a:gdLst/>
              <a:ahLst/>
              <a:cxnLst/>
              <a:rect l="l" t="t" r="r" b="b"/>
              <a:pathLst>
                <a:path w="228" h="525" extrusionOk="0">
                  <a:moveTo>
                    <a:pt x="92" y="0"/>
                  </a:moveTo>
                  <a:cubicBezTo>
                    <a:pt x="83" y="0"/>
                    <a:pt x="74" y="2"/>
                    <a:pt x="66" y="6"/>
                  </a:cubicBezTo>
                  <a:cubicBezTo>
                    <a:pt x="17" y="22"/>
                    <a:pt x="1" y="62"/>
                    <a:pt x="9" y="103"/>
                  </a:cubicBezTo>
                  <a:cubicBezTo>
                    <a:pt x="49" y="216"/>
                    <a:pt x="66" y="330"/>
                    <a:pt x="66" y="451"/>
                  </a:cubicBezTo>
                  <a:cubicBezTo>
                    <a:pt x="66" y="492"/>
                    <a:pt x="106" y="524"/>
                    <a:pt x="147" y="524"/>
                  </a:cubicBezTo>
                  <a:cubicBezTo>
                    <a:pt x="195" y="524"/>
                    <a:pt x="228" y="492"/>
                    <a:pt x="228" y="443"/>
                  </a:cubicBezTo>
                  <a:cubicBezTo>
                    <a:pt x="228" y="314"/>
                    <a:pt x="203" y="184"/>
                    <a:pt x="163" y="54"/>
                  </a:cubicBezTo>
                  <a:cubicBezTo>
                    <a:pt x="156" y="22"/>
                    <a:pt x="125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5"/>
            <p:cNvSpPr/>
            <p:nvPr/>
          </p:nvSpPr>
          <p:spPr>
            <a:xfrm>
              <a:off x="5508975" y="2663400"/>
              <a:ext cx="4075" cy="11375"/>
            </a:xfrm>
            <a:custGeom>
              <a:avLst/>
              <a:gdLst/>
              <a:ahLst/>
              <a:cxnLst/>
              <a:rect l="l" t="t" r="r" b="b"/>
              <a:pathLst>
                <a:path w="163" h="455" extrusionOk="0">
                  <a:moveTo>
                    <a:pt x="81" y="1"/>
                  </a:moveTo>
                  <a:cubicBezTo>
                    <a:pt x="33" y="1"/>
                    <a:pt x="0" y="41"/>
                    <a:pt x="0" y="82"/>
                  </a:cubicBezTo>
                  <a:lnTo>
                    <a:pt x="0" y="374"/>
                  </a:lnTo>
                  <a:cubicBezTo>
                    <a:pt x="0" y="414"/>
                    <a:pt x="33" y="455"/>
                    <a:pt x="81" y="455"/>
                  </a:cubicBezTo>
                  <a:cubicBezTo>
                    <a:pt x="122" y="455"/>
                    <a:pt x="162" y="414"/>
                    <a:pt x="162" y="374"/>
                  </a:cubicBezTo>
                  <a:lnTo>
                    <a:pt x="162" y="82"/>
                  </a:lnTo>
                  <a:cubicBezTo>
                    <a:pt x="162" y="41"/>
                    <a:pt x="12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55"/>
            <p:cNvSpPr/>
            <p:nvPr/>
          </p:nvSpPr>
          <p:spPr>
            <a:xfrm>
              <a:off x="5519925" y="2807675"/>
              <a:ext cx="6100" cy="9800"/>
            </a:xfrm>
            <a:custGeom>
              <a:avLst/>
              <a:gdLst/>
              <a:ahLst/>
              <a:cxnLst/>
              <a:rect l="l" t="t" r="r" b="b"/>
              <a:pathLst>
                <a:path w="244" h="392" extrusionOk="0">
                  <a:moveTo>
                    <a:pt x="83" y="1"/>
                  </a:moveTo>
                  <a:cubicBezTo>
                    <a:pt x="77" y="1"/>
                    <a:pt x="71" y="2"/>
                    <a:pt x="65" y="3"/>
                  </a:cubicBezTo>
                  <a:cubicBezTo>
                    <a:pt x="24" y="19"/>
                    <a:pt x="0" y="59"/>
                    <a:pt x="8" y="108"/>
                  </a:cubicBezTo>
                  <a:lnTo>
                    <a:pt x="73" y="327"/>
                  </a:lnTo>
                  <a:cubicBezTo>
                    <a:pt x="81" y="367"/>
                    <a:pt x="114" y="392"/>
                    <a:pt x="146" y="392"/>
                  </a:cubicBezTo>
                  <a:cubicBezTo>
                    <a:pt x="154" y="392"/>
                    <a:pt x="162" y="384"/>
                    <a:pt x="170" y="384"/>
                  </a:cubicBezTo>
                  <a:cubicBezTo>
                    <a:pt x="211" y="376"/>
                    <a:pt x="243" y="327"/>
                    <a:pt x="227" y="286"/>
                  </a:cubicBezTo>
                  <a:lnTo>
                    <a:pt x="170" y="59"/>
                  </a:lnTo>
                  <a:cubicBezTo>
                    <a:pt x="156" y="24"/>
                    <a:pt x="124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55"/>
            <p:cNvSpPr/>
            <p:nvPr/>
          </p:nvSpPr>
          <p:spPr>
            <a:xfrm>
              <a:off x="5530050" y="2799075"/>
              <a:ext cx="7125" cy="12325"/>
            </a:xfrm>
            <a:custGeom>
              <a:avLst/>
              <a:gdLst/>
              <a:ahLst/>
              <a:cxnLst/>
              <a:rect l="l" t="t" r="r" b="b"/>
              <a:pathLst>
                <a:path w="285" h="493" extrusionOk="0">
                  <a:moveTo>
                    <a:pt x="92" y="1"/>
                  </a:moveTo>
                  <a:cubicBezTo>
                    <a:pt x="83" y="1"/>
                    <a:pt x="74" y="3"/>
                    <a:pt x="65" y="6"/>
                  </a:cubicBezTo>
                  <a:cubicBezTo>
                    <a:pt x="25" y="14"/>
                    <a:pt x="0" y="63"/>
                    <a:pt x="9" y="103"/>
                  </a:cubicBezTo>
                  <a:lnTo>
                    <a:pt x="114" y="436"/>
                  </a:lnTo>
                  <a:cubicBezTo>
                    <a:pt x="122" y="468"/>
                    <a:pt x="155" y="492"/>
                    <a:pt x="187" y="492"/>
                  </a:cubicBezTo>
                  <a:cubicBezTo>
                    <a:pt x="195" y="492"/>
                    <a:pt x="203" y="484"/>
                    <a:pt x="211" y="484"/>
                  </a:cubicBezTo>
                  <a:cubicBezTo>
                    <a:pt x="260" y="468"/>
                    <a:pt x="284" y="428"/>
                    <a:pt x="268" y="387"/>
                  </a:cubicBezTo>
                  <a:lnTo>
                    <a:pt x="171" y="55"/>
                  </a:lnTo>
                  <a:cubicBezTo>
                    <a:pt x="158" y="23"/>
                    <a:pt x="125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5"/>
            <p:cNvSpPr/>
            <p:nvPr/>
          </p:nvSpPr>
          <p:spPr>
            <a:xfrm>
              <a:off x="5517900" y="2782900"/>
              <a:ext cx="8125" cy="13700"/>
            </a:xfrm>
            <a:custGeom>
              <a:avLst/>
              <a:gdLst/>
              <a:ahLst/>
              <a:cxnLst/>
              <a:rect l="l" t="t" r="r" b="b"/>
              <a:pathLst>
                <a:path w="325" h="548" extrusionOk="0">
                  <a:moveTo>
                    <a:pt x="91" y="1"/>
                  </a:moveTo>
                  <a:cubicBezTo>
                    <a:pt x="77" y="1"/>
                    <a:pt x="62" y="4"/>
                    <a:pt x="49" y="13"/>
                  </a:cubicBezTo>
                  <a:cubicBezTo>
                    <a:pt x="8" y="29"/>
                    <a:pt x="0" y="77"/>
                    <a:pt x="16" y="118"/>
                  </a:cubicBezTo>
                  <a:cubicBezTo>
                    <a:pt x="81" y="231"/>
                    <a:pt x="130" y="353"/>
                    <a:pt x="154" y="483"/>
                  </a:cubicBezTo>
                  <a:cubicBezTo>
                    <a:pt x="162" y="523"/>
                    <a:pt x="195" y="548"/>
                    <a:pt x="235" y="548"/>
                  </a:cubicBezTo>
                  <a:lnTo>
                    <a:pt x="251" y="548"/>
                  </a:lnTo>
                  <a:cubicBezTo>
                    <a:pt x="292" y="531"/>
                    <a:pt x="324" y="491"/>
                    <a:pt x="316" y="450"/>
                  </a:cubicBezTo>
                  <a:cubicBezTo>
                    <a:pt x="284" y="304"/>
                    <a:pt x="227" y="167"/>
                    <a:pt x="162" y="37"/>
                  </a:cubicBezTo>
                  <a:cubicBezTo>
                    <a:pt x="146" y="15"/>
                    <a:pt x="11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55"/>
            <p:cNvSpPr/>
            <p:nvPr/>
          </p:nvSpPr>
          <p:spPr>
            <a:xfrm>
              <a:off x="5509375" y="2789450"/>
              <a:ext cx="5300" cy="12625"/>
            </a:xfrm>
            <a:custGeom>
              <a:avLst/>
              <a:gdLst/>
              <a:ahLst/>
              <a:cxnLst/>
              <a:rect l="l" t="t" r="r" b="b"/>
              <a:pathLst>
                <a:path w="212" h="505" extrusionOk="0">
                  <a:moveTo>
                    <a:pt x="88" y="1"/>
                  </a:moveTo>
                  <a:cubicBezTo>
                    <a:pt x="83" y="1"/>
                    <a:pt x="78" y="1"/>
                    <a:pt x="73" y="2"/>
                  </a:cubicBezTo>
                  <a:cubicBezTo>
                    <a:pt x="33" y="2"/>
                    <a:pt x="0" y="42"/>
                    <a:pt x="0" y="91"/>
                  </a:cubicBezTo>
                  <a:lnTo>
                    <a:pt x="49" y="440"/>
                  </a:lnTo>
                  <a:cubicBezTo>
                    <a:pt x="49" y="480"/>
                    <a:pt x="82" y="505"/>
                    <a:pt x="122" y="505"/>
                  </a:cubicBezTo>
                  <a:lnTo>
                    <a:pt x="138" y="505"/>
                  </a:lnTo>
                  <a:cubicBezTo>
                    <a:pt x="179" y="505"/>
                    <a:pt x="211" y="464"/>
                    <a:pt x="203" y="415"/>
                  </a:cubicBezTo>
                  <a:lnTo>
                    <a:pt x="163" y="75"/>
                  </a:lnTo>
                  <a:cubicBezTo>
                    <a:pt x="163" y="31"/>
                    <a:pt x="130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55"/>
            <p:cNvSpPr/>
            <p:nvPr/>
          </p:nvSpPr>
          <p:spPr>
            <a:xfrm>
              <a:off x="5507950" y="2808125"/>
              <a:ext cx="6925" cy="13825"/>
            </a:xfrm>
            <a:custGeom>
              <a:avLst/>
              <a:gdLst/>
              <a:ahLst/>
              <a:cxnLst/>
              <a:rect l="l" t="t" r="r" b="b"/>
              <a:pathLst>
                <a:path w="277" h="553" extrusionOk="0">
                  <a:moveTo>
                    <a:pt x="82" y="1"/>
                  </a:moveTo>
                  <a:cubicBezTo>
                    <a:pt x="33" y="9"/>
                    <a:pt x="1" y="41"/>
                    <a:pt x="1" y="90"/>
                  </a:cubicBezTo>
                  <a:cubicBezTo>
                    <a:pt x="1" y="236"/>
                    <a:pt x="41" y="382"/>
                    <a:pt x="114" y="512"/>
                  </a:cubicBezTo>
                  <a:cubicBezTo>
                    <a:pt x="122" y="536"/>
                    <a:pt x="155" y="552"/>
                    <a:pt x="179" y="552"/>
                  </a:cubicBezTo>
                  <a:cubicBezTo>
                    <a:pt x="195" y="552"/>
                    <a:pt x="212" y="552"/>
                    <a:pt x="220" y="544"/>
                  </a:cubicBezTo>
                  <a:cubicBezTo>
                    <a:pt x="260" y="520"/>
                    <a:pt x="276" y="471"/>
                    <a:pt x="252" y="430"/>
                  </a:cubicBezTo>
                  <a:cubicBezTo>
                    <a:pt x="195" y="325"/>
                    <a:pt x="163" y="203"/>
                    <a:pt x="163" y="82"/>
                  </a:cubicBezTo>
                  <a:cubicBezTo>
                    <a:pt x="163" y="41"/>
                    <a:pt x="12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5"/>
            <p:cNvSpPr/>
            <p:nvPr/>
          </p:nvSpPr>
          <p:spPr>
            <a:xfrm>
              <a:off x="5518500" y="2819850"/>
              <a:ext cx="7925" cy="15275"/>
            </a:xfrm>
            <a:custGeom>
              <a:avLst/>
              <a:gdLst/>
              <a:ahLst/>
              <a:cxnLst/>
              <a:rect l="l" t="t" r="r" b="b"/>
              <a:pathLst>
                <a:path w="317" h="611" extrusionOk="0">
                  <a:moveTo>
                    <a:pt x="88" y="1"/>
                  </a:moveTo>
                  <a:cubicBezTo>
                    <a:pt x="83" y="1"/>
                    <a:pt x="78" y="1"/>
                    <a:pt x="73" y="2"/>
                  </a:cubicBezTo>
                  <a:cubicBezTo>
                    <a:pt x="33" y="10"/>
                    <a:pt x="0" y="51"/>
                    <a:pt x="8" y="91"/>
                  </a:cubicBezTo>
                  <a:cubicBezTo>
                    <a:pt x="25" y="261"/>
                    <a:pt x="73" y="424"/>
                    <a:pt x="154" y="570"/>
                  </a:cubicBezTo>
                  <a:cubicBezTo>
                    <a:pt x="171" y="594"/>
                    <a:pt x="195" y="610"/>
                    <a:pt x="227" y="610"/>
                  </a:cubicBezTo>
                  <a:cubicBezTo>
                    <a:pt x="244" y="610"/>
                    <a:pt x="252" y="610"/>
                    <a:pt x="268" y="602"/>
                  </a:cubicBezTo>
                  <a:cubicBezTo>
                    <a:pt x="308" y="578"/>
                    <a:pt x="317" y="529"/>
                    <a:pt x="300" y="497"/>
                  </a:cubicBezTo>
                  <a:cubicBezTo>
                    <a:pt x="227" y="367"/>
                    <a:pt x="187" y="221"/>
                    <a:pt x="162" y="75"/>
                  </a:cubicBezTo>
                  <a:cubicBezTo>
                    <a:pt x="162" y="31"/>
                    <a:pt x="130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55"/>
            <p:cNvSpPr/>
            <p:nvPr/>
          </p:nvSpPr>
          <p:spPr>
            <a:xfrm>
              <a:off x="5530650" y="2822475"/>
              <a:ext cx="5900" cy="11625"/>
            </a:xfrm>
            <a:custGeom>
              <a:avLst/>
              <a:gdLst/>
              <a:ahLst/>
              <a:cxnLst/>
              <a:rect l="l" t="t" r="r" b="b"/>
              <a:pathLst>
                <a:path w="236" h="465" extrusionOk="0">
                  <a:moveTo>
                    <a:pt x="89" y="1"/>
                  </a:moveTo>
                  <a:cubicBezTo>
                    <a:pt x="84" y="1"/>
                    <a:pt x="79" y="1"/>
                    <a:pt x="74" y="2"/>
                  </a:cubicBezTo>
                  <a:cubicBezTo>
                    <a:pt x="25" y="11"/>
                    <a:pt x="1" y="51"/>
                    <a:pt x="9" y="100"/>
                  </a:cubicBezTo>
                  <a:lnTo>
                    <a:pt x="66" y="400"/>
                  </a:lnTo>
                  <a:cubicBezTo>
                    <a:pt x="74" y="440"/>
                    <a:pt x="106" y="465"/>
                    <a:pt x="147" y="465"/>
                  </a:cubicBezTo>
                  <a:lnTo>
                    <a:pt x="163" y="465"/>
                  </a:lnTo>
                  <a:cubicBezTo>
                    <a:pt x="212" y="456"/>
                    <a:pt x="236" y="416"/>
                    <a:pt x="228" y="367"/>
                  </a:cubicBezTo>
                  <a:lnTo>
                    <a:pt x="163" y="67"/>
                  </a:lnTo>
                  <a:cubicBezTo>
                    <a:pt x="156" y="25"/>
                    <a:pt x="12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55"/>
            <p:cNvSpPr/>
            <p:nvPr/>
          </p:nvSpPr>
          <p:spPr>
            <a:xfrm>
              <a:off x="5510400" y="2983875"/>
              <a:ext cx="4075" cy="10150"/>
            </a:xfrm>
            <a:custGeom>
              <a:avLst/>
              <a:gdLst/>
              <a:ahLst/>
              <a:cxnLst/>
              <a:rect l="l" t="t" r="r" b="b"/>
              <a:pathLst>
                <a:path w="163" h="406" extrusionOk="0">
                  <a:moveTo>
                    <a:pt x="81" y="0"/>
                  </a:moveTo>
                  <a:cubicBezTo>
                    <a:pt x="41" y="0"/>
                    <a:pt x="0" y="41"/>
                    <a:pt x="0" y="81"/>
                  </a:cubicBezTo>
                  <a:lnTo>
                    <a:pt x="0" y="324"/>
                  </a:lnTo>
                  <a:cubicBezTo>
                    <a:pt x="0" y="373"/>
                    <a:pt x="41" y="406"/>
                    <a:pt x="81" y="406"/>
                  </a:cubicBezTo>
                  <a:cubicBezTo>
                    <a:pt x="130" y="406"/>
                    <a:pt x="162" y="373"/>
                    <a:pt x="162" y="324"/>
                  </a:cubicBezTo>
                  <a:lnTo>
                    <a:pt x="162" y="81"/>
                  </a:lnTo>
                  <a:cubicBezTo>
                    <a:pt x="162" y="41"/>
                    <a:pt x="13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5"/>
            <p:cNvSpPr/>
            <p:nvPr/>
          </p:nvSpPr>
          <p:spPr>
            <a:xfrm>
              <a:off x="5516875" y="2985450"/>
              <a:ext cx="5500" cy="11200"/>
            </a:xfrm>
            <a:custGeom>
              <a:avLst/>
              <a:gdLst/>
              <a:ahLst/>
              <a:cxnLst/>
              <a:rect l="l" t="t" r="r" b="b"/>
              <a:pathLst>
                <a:path w="220" h="448" extrusionOk="0">
                  <a:moveTo>
                    <a:pt x="131" y="1"/>
                  </a:moveTo>
                  <a:cubicBezTo>
                    <a:pt x="90" y="1"/>
                    <a:pt x="56" y="31"/>
                    <a:pt x="49" y="67"/>
                  </a:cubicBezTo>
                  <a:lnTo>
                    <a:pt x="9" y="351"/>
                  </a:lnTo>
                  <a:cubicBezTo>
                    <a:pt x="0" y="399"/>
                    <a:pt x="33" y="440"/>
                    <a:pt x="73" y="448"/>
                  </a:cubicBezTo>
                  <a:lnTo>
                    <a:pt x="90" y="448"/>
                  </a:lnTo>
                  <a:cubicBezTo>
                    <a:pt x="130" y="448"/>
                    <a:pt x="163" y="416"/>
                    <a:pt x="171" y="375"/>
                  </a:cubicBezTo>
                  <a:lnTo>
                    <a:pt x="211" y="91"/>
                  </a:lnTo>
                  <a:cubicBezTo>
                    <a:pt x="219" y="51"/>
                    <a:pt x="187" y="10"/>
                    <a:pt x="146" y="2"/>
                  </a:cubicBezTo>
                  <a:cubicBezTo>
                    <a:pt x="141" y="1"/>
                    <a:pt x="13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5"/>
            <p:cNvSpPr/>
            <p:nvPr/>
          </p:nvSpPr>
          <p:spPr>
            <a:xfrm>
              <a:off x="5522350" y="2995600"/>
              <a:ext cx="6500" cy="9775"/>
            </a:xfrm>
            <a:custGeom>
              <a:avLst/>
              <a:gdLst/>
              <a:ahLst/>
              <a:cxnLst/>
              <a:rect l="l" t="t" r="r" b="b"/>
              <a:pathLst>
                <a:path w="260" h="391" extrusionOk="0">
                  <a:moveTo>
                    <a:pt x="174" y="0"/>
                  </a:moveTo>
                  <a:cubicBezTo>
                    <a:pt x="138" y="0"/>
                    <a:pt x="105" y="30"/>
                    <a:pt x="98" y="66"/>
                  </a:cubicBezTo>
                  <a:cubicBezTo>
                    <a:pt x="81" y="139"/>
                    <a:pt x="57" y="204"/>
                    <a:pt x="25" y="269"/>
                  </a:cubicBezTo>
                  <a:cubicBezTo>
                    <a:pt x="0" y="301"/>
                    <a:pt x="17" y="350"/>
                    <a:pt x="57" y="374"/>
                  </a:cubicBezTo>
                  <a:cubicBezTo>
                    <a:pt x="65" y="382"/>
                    <a:pt x="81" y="391"/>
                    <a:pt x="98" y="391"/>
                  </a:cubicBezTo>
                  <a:cubicBezTo>
                    <a:pt x="122" y="391"/>
                    <a:pt x="146" y="374"/>
                    <a:pt x="163" y="350"/>
                  </a:cubicBezTo>
                  <a:cubicBezTo>
                    <a:pt x="211" y="269"/>
                    <a:pt x="244" y="180"/>
                    <a:pt x="252" y="99"/>
                  </a:cubicBezTo>
                  <a:cubicBezTo>
                    <a:pt x="260" y="50"/>
                    <a:pt x="236" y="10"/>
                    <a:pt x="187" y="1"/>
                  </a:cubicBezTo>
                  <a:cubicBezTo>
                    <a:pt x="183" y="1"/>
                    <a:pt x="178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5"/>
            <p:cNvSpPr/>
            <p:nvPr/>
          </p:nvSpPr>
          <p:spPr>
            <a:xfrm>
              <a:off x="5508575" y="3005325"/>
              <a:ext cx="5475" cy="9975"/>
            </a:xfrm>
            <a:custGeom>
              <a:avLst/>
              <a:gdLst/>
              <a:ahLst/>
              <a:cxnLst/>
              <a:rect l="l" t="t" r="r" b="b"/>
              <a:pathLst>
                <a:path w="219" h="399" extrusionOk="0">
                  <a:moveTo>
                    <a:pt x="131" y="0"/>
                  </a:moveTo>
                  <a:cubicBezTo>
                    <a:pt x="96" y="0"/>
                    <a:pt x="64" y="24"/>
                    <a:pt x="57" y="66"/>
                  </a:cubicBezTo>
                  <a:lnTo>
                    <a:pt x="8" y="310"/>
                  </a:lnTo>
                  <a:cubicBezTo>
                    <a:pt x="0" y="350"/>
                    <a:pt x="32" y="391"/>
                    <a:pt x="81" y="399"/>
                  </a:cubicBezTo>
                  <a:lnTo>
                    <a:pt x="89" y="399"/>
                  </a:lnTo>
                  <a:cubicBezTo>
                    <a:pt x="130" y="399"/>
                    <a:pt x="162" y="375"/>
                    <a:pt x="170" y="334"/>
                  </a:cubicBezTo>
                  <a:lnTo>
                    <a:pt x="211" y="91"/>
                  </a:lnTo>
                  <a:cubicBezTo>
                    <a:pt x="219" y="50"/>
                    <a:pt x="195" y="10"/>
                    <a:pt x="146" y="2"/>
                  </a:cubicBezTo>
                  <a:cubicBezTo>
                    <a:pt x="141" y="1"/>
                    <a:pt x="136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5"/>
            <p:cNvSpPr/>
            <p:nvPr/>
          </p:nvSpPr>
          <p:spPr>
            <a:xfrm>
              <a:off x="5500650" y="3001775"/>
              <a:ext cx="7125" cy="11100"/>
            </a:xfrm>
            <a:custGeom>
              <a:avLst/>
              <a:gdLst/>
              <a:ahLst/>
              <a:cxnLst/>
              <a:rect l="l" t="t" r="r" b="b"/>
              <a:pathLst>
                <a:path w="285" h="444" extrusionOk="0">
                  <a:moveTo>
                    <a:pt x="190" y="1"/>
                  </a:moveTo>
                  <a:cubicBezTo>
                    <a:pt x="155" y="1"/>
                    <a:pt x="127" y="23"/>
                    <a:pt x="114" y="54"/>
                  </a:cubicBezTo>
                  <a:lnTo>
                    <a:pt x="17" y="338"/>
                  </a:lnTo>
                  <a:cubicBezTo>
                    <a:pt x="1" y="379"/>
                    <a:pt x="25" y="427"/>
                    <a:pt x="66" y="444"/>
                  </a:cubicBezTo>
                  <a:lnTo>
                    <a:pt x="90" y="444"/>
                  </a:lnTo>
                  <a:cubicBezTo>
                    <a:pt x="122" y="444"/>
                    <a:pt x="155" y="427"/>
                    <a:pt x="171" y="387"/>
                  </a:cubicBezTo>
                  <a:lnTo>
                    <a:pt x="268" y="103"/>
                  </a:lnTo>
                  <a:cubicBezTo>
                    <a:pt x="285" y="63"/>
                    <a:pt x="260" y="14"/>
                    <a:pt x="220" y="6"/>
                  </a:cubicBezTo>
                  <a:cubicBezTo>
                    <a:pt x="209" y="2"/>
                    <a:pt x="199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5"/>
            <p:cNvSpPr/>
            <p:nvPr/>
          </p:nvSpPr>
          <p:spPr>
            <a:xfrm>
              <a:off x="5436600" y="2801200"/>
              <a:ext cx="7125" cy="11625"/>
            </a:xfrm>
            <a:custGeom>
              <a:avLst/>
              <a:gdLst/>
              <a:ahLst/>
              <a:cxnLst/>
              <a:rect l="l" t="t" r="r" b="b"/>
              <a:pathLst>
                <a:path w="285" h="465" extrusionOk="0">
                  <a:moveTo>
                    <a:pt x="97" y="1"/>
                  </a:moveTo>
                  <a:cubicBezTo>
                    <a:pt x="92" y="1"/>
                    <a:pt x="87" y="1"/>
                    <a:pt x="82" y="2"/>
                  </a:cubicBezTo>
                  <a:cubicBezTo>
                    <a:pt x="33" y="2"/>
                    <a:pt x="1" y="51"/>
                    <a:pt x="9" y="91"/>
                  </a:cubicBezTo>
                  <a:cubicBezTo>
                    <a:pt x="33" y="205"/>
                    <a:pt x="66" y="318"/>
                    <a:pt x="122" y="424"/>
                  </a:cubicBezTo>
                  <a:cubicBezTo>
                    <a:pt x="131" y="448"/>
                    <a:pt x="163" y="464"/>
                    <a:pt x="195" y="464"/>
                  </a:cubicBezTo>
                  <a:cubicBezTo>
                    <a:pt x="204" y="464"/>
                    <a:pt x="220" y="464"/>
                    <a:pt x="228" y="456"/>
                  </a:cubicBezTo>
                  <a:cubicBezTo>
                    <a:pt x="268" y="432"/>
                    <a:pt x="285" y="383"/>
                    <a:pt x="260" y="343"/>
                  </a:cubicBezTo>
                  <a:cubicBezTo>
                    <a:pt x="220" y="262"/>
                    <a:pt x="187" y="164"/>
                    <a:pt x="171" y="67"/>
                  </a:cubicBezTo>
                  <a:cubicBezTo>
                    <a:pt x="164" y="24"/>
                    <a:pt x="132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5"/>
            <p:cNvSpPr/>
            <p:nvPr/>
          </p:nvSpPr>
          <p:spPr>
            <a:xfrm>
              <a:off x="5444100" y="2796050"/>
              <a:ext cx="7325" cy="11100"/>
            </a:xfrm>
            <a:custGeom>
              <a:avLst/>
              <a:gdLst/>
              <a:ahLst/>
              <a:cxnLst/>
              <a:rect l="l" t="t" r="r" b="b"/>
              <a:pathLst>
                <a:path w="293" h="444" extrusionOk="0">
                  <a:moveTo>
                    <a:pt x="92" y="0"/>
                  </a:moveTo>
                  <a:cubicBezTo>
                    <a:pt x="83" y="0"/>
                    <a:pt x="74" y="2"/>
                    <a:pt x="66" y="5"/>
                  </a:cubicBezTo>
                  <a:cubicBezTo>
                    <a:pt x="25" y="22"/>
                    <a:pt x="1" y="70"/>
                    <a:pt x="17" y="111"/>
                  </a:cubicBezTo>
                  <a:lnTo>
                    <a:pt x="122" y="395"/>
                  </a:lnTo>
                  <a:cubicBezTo>
                    <a:pt x="131" y="427"/>
                    <a:pt x="163" y="443"/>
                    <a:pt x="195" y="443"/>
                  </a:cubicBezTo>
                  <a:lnTo>
                    <a:pt x="228" y="443"/>
                  </a:lnTo>
                  <a:cubicBezTo>
                    <a:pt x="268" y="427"/>
                    <a:pt x="293" y="378"/>
                    <a:pt x="276" y="338"/>
                  </a:cubicBezTo>
                  <a:lnTo>
                    <a:pt x="171" y="54"/>
                  </a:lnTo>
                  <a:cubicBezTo>
                    <a:pt x="158" y="22"/>
                    <a:pt x="126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5"/>
            <p:cNvSpPr/>
            <p:nvPr/>
          </p:nvSpPr>
          <p:spPr>
            <a:xfrm>
              <a:off x="5432950" y="2784875"/>
              <a:ext cx="6525" cy="10100"/>
            </a:xfrm>
            <a:custGeom>
              <a:avLst/>
              <a:gdLst/>
              <a:ahLst/>
              <a:cxnLst/>
              <a:rect l="l" t="t" r="r" b="b"/>
              <a:pathLst>
                <a:path w="261" h="404" extrusionOk="0">
                  <a:moveTo>
                    <a:pt x="90" y="0"/>
                  </a:moveTo>
                  <a:cubicBezTo>
                    <a:pt x="79" y="0"/>
                    <a:pt x="68" y="2"/>
                    <a:pt x="58" y="6"/>
                  </a:cubicBezTo>
                  <a:cubicBezTo>
                    <a:pt x="17" y="31"/>
                    <a:pt x="1" y="79"/>
                    <a:pt x="25" y="120"/>
                  </a:cubicBezTo>
                  <a:cubicBezTo>
                    <a:pt x="58" y="185"/>
                    <a:pt x="82" y="258"/>
                    <a:pt x="98" y="339"/>
                  </a:cubicBezTo>
                  <a:cubicBezTo>
                    <a:pt x="98" y="379"/>
                    <a:pt x="139" y="404"/>
                    <a:pt x="171" y="404"/>
                  </a:cubicBezTo>
                  <a:lnTo>
                    <a:pt x="187" y="404"/>
                  </a:lnTo>
                  <a:cubicBezTo>
                    <a:pt x="236" y="396"/>
                    <a:pt x="260" y="355"/>
                    <a:pt x="252" y="315"/>
                  </a:cubicBezTo>
                  <a:cubicBezTo>
                    <a:pt x="236" y="217"/>
                    <a:pt x="212" y="128"/>
                    <a:pt x="171" y="47"/>
                  </a:cubicBezTo>
                  <a:cubicBezTo>
                    <a:pt x="153" y="17"/>
                    <a:pt x="122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55"/>
            <p:cNvSpPr/>
            <p:nvPr/>
          </p:nvSpPr>
          <p:spPr>
            <a:xfrm>
              <a:off x="5442900" y="2782800"/>
              <a:ext cx="5900" cy="8725"/>
            </a:xfrm>
            <a:custGeom>
              <a:avLst/>
              <a:gdLst/>
              <a:ahLst/>
              <a:cxnLst/>
              <a:rect l="l" t="t" r="r" b="b"/>
              <a:pathLst>
                <a:path w="236" h="349" extrusionOk="0">
                  <a:moveTo>
                    <a:pt x="73" y="0"/>
                  </a:moveTo>
                  <a:cubicBezTo>
                    <a:pt x="33" y="8"/>
                    <a:pt x="0" y="41"/>
                    <a:pt x="0" y="89"/>
                  </a:cubicBezTo>
                  <a:cubicBezTo>
                    <a:pt x="8" y="171"/>
                    <a:pt x="33" y="244"/>
                    <a:pt x="73" y="308"/>
                  </a:cubicBezTo>
                  <a:cubicBezTo>
                    <a:pt x="89" y="333"/>
                    <a:pt x="114" y="349"/>
                    <a:pt x="146" y="349"/>
                  </a:cubicBezTo>
                  <a:cubicBezTo>
                    <a:pt x="162" y="349"/>
                    <a:pt x="179" y="341"/>
                    <a:pt x="187" y="333"/>
                  </a:cubicBezTo>
                  <a:cubicBezTo>
                    <a:pt x="227" y="308"/>
                    <a:pt x="235" y="260"/>
                    <a:pt x="211" y="219"/>
                  </a:cubicBezTo>
                  <a:cubicBezTo>
                    <a:pt x="187" y="179"/>
                    <a:pt x="170" y="130"/>
                    <a:pt x="162" y="81"/>
                  </a:cubicBezTo>
                  <a:cubicBezTo>
                    <a:pt x="162" y="33"/>
                    <a:pt x="122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55"/>
            <p:cNvSpPr/>
            <p:nvPr/>
          </p:nvSpPr>
          <p:spPr>
            <a:xfrm>
              <a:off x="5448375" y="2772625"/>
              <a:ext cx="5475" cy="10800"/>
            </a:xfrm>
            <a:custGeom>
              <a:avLst/>
              <a:gdLst/>
              <a:ahLst/>
              <a:cxnLst/>
              <a:rect l="l" t="t" r="r" b="b"/>
              <a:pathLst>
                <a:path w="219" h="432" extrusionOk="0">
                  <a:moveTo>
                    <a:pt x="88" y="1"/>
                  </a:moveTo>
                  <a:cubicBezTo>
                    <a:pt x="83" y="1"/>
                    <a:pt x="78" y="1"/>
                    <a:pt x="73" y="2"/>
                  </a:cubicBezTo>
                  <a:cubicBezTo>
                    <a:pt x="32" y="10"/>
                    <a:pt x="0" y="51"/>
                    <a:pt x="8" y="99"/>
                  </a:cubicBezTo>
                  <a:lnTo>
                    <a:pt x="49" y="359"/>
                  </a:lnTo>
                  <a:cubicBezTo>
                    <a:pt x="57" y="399"/>
                    <a:pt x="89" y="432"/>
                    <a:pt x="130" y="432"/>
                  </a:cubicBezTo>
                  <a:lnTo>
                    <a:pt x="138" y="432"/>
                  </a:lnTo>
                  <a:cubicBezTo>
                    <a:pt x="187" y="424"/>
                    <a:pt x="219" y="383"/>
                    <a:pt x="211" y="334"/>
                  </a:cubicBezTo>
                  <a:lnTo>
                    <a:pt x="170" y="75"/>
                  </a:lnTo>
                  <a:cubicBezTo>
                    <a:pt x="163" y="31"/>
                    <a:pt x="130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5"/>
            <p:cNvSpPr/>
            <p:nvPr/>
          </p:nvSpPr>
          <p:spPr>
            <a:xfrm>
              <a:off x="5436600" y="2529950"/>
              <a:ext cx="8150" cy="13275"/>
            </a:xfrm>
            <a:custGeom>
              <a:avLst/>
              <a:gdLst/>
              <a:ahLst/>
              <a:cxnLst/>
              <a:rect l="l" t="t" r="r" b="b"/>
              <a:pathLst>
                <a:path w="326" h="531" extrusionOk="0">
                  <a:moveTo>
                    <a:pt x="234" y="1"/>
                  </a:moveTo>
                  <a:cubicBezTo>
                    <a:pt x="207" y="1"/>
                    <a:pt x="179" y="17"/>
                    <a:pt x="163" y="44"/>
                  </a:cubicBezTo>
                  <a:cubicBezTo>
                    <a:pt x="98" y="166"/>
                    <a:pt x="41" y="296"/>
                    <a:pt x="9" y="426"/>
                  </a:cubicBezTo>
                  <a:cubicBezTo>
                    <a:pt x="1" y="474"/>
                    <a:pt x="25" y="515"/>
                    <a:pt x="74" y="523"/>
                  </a:cubicBezTo>
                  <a:cubicBezTo>
                    <a:pt x="82" y="531"/>
                    <a:pt x="82" y="531"/>
                    <a:pt x="90" y="531"/>
                  </a:cubicBezTo>
                  <a:cubicBezTo>
                    <a:pt x="131" y="531"/>
                    <a:pt x="163" y="507"/>
                    <a:pt x="171" y="466"/>
                  </a:cubicBezTo>
                  <a:cubicBezTo>
                    <a:pt x="195" y="344"/>
                    <a:pt x="244" y="231"/>
                    <a:pt x="301" y="117"/>
                  </a:cubicBezTo>
                  <a:cubicBezTo>
                    <a:pt x="325" y="85"/>
                    <a:pt x="309" y="36"/>
                    <a:pt x="268" y="12"/>
                  </a:cubicBezTo>
                  <a:cubicBezTo>
                    <a:pt x="258" y="4"/>
                    <a:pt x="246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5"/>
            <p:cNvSpPr/>
            <p:nvPr/>
          </p:nvSpPr>
          <p:spPr>
            <a:xfrm>
              <a:off x="5442700" y="2543700"/>
              <a:ext cx="7300" cy="10075"/>
            </a:xfrm>
            <a:custGeom>
              <a:avLst/>
              <a:gdLst/>
              <a:ahLst/>
              <a:cxnLst/>
              <a:rect l="l" t="t" r="r" b="b"/>
              <a:pathLst>
                <a:path w="292" h="403" extrusionOk="0">
                  <a:moveTo>
                    <a:pt x="193" y="0"/>
                  </a:moveTo>
                  <a:cubicBezTo>
                    <a:pt x="162" y="0"/>
                    <a:pt x="134" y="22"/>
                    <a:pt x="122" y="54"/>
                  </a:cubicBezTo>
                  <a:cubicBezTo>
                    <a:pt x="97" y="135"/>
                    <a:pt x="57" y="208"/>
                    <a:pt x="16" y="281"/>
                  </a:cubicBezTo>
                  <a:cubicBezTo>
                    <a:pt x="0" y="321"/>
                    <a:pt x="8" y="370"/>
                    <a:pt x="49" y="394"/>
                  </a:cubicBezTo>
                  <a:cubicBezTo>
                    <a:pt x="65" y="403"/>
                    <a:pt x="73" y="403"/>
                    <a:pt x="89" y="403"/>
                  </a:cubicBezTo>
                  <a:cubicBezTo>
                    <a:pt x="114" y="403"/>
                    <a:pt x="146" y="386"/>
                    <a:pt x="162" y="362"/>
                  </a:cubicBezTo>
                  <a:cubicBezTo>
                    <a:pt x="203" y="281"/>
                    <a:pt x="243" y="200"/>
                    <a:pt x="276" y="111"/>
                  </a:cubicBezTo>
                  <a:cubicBezTo>
                    <a:pt x="292" y="62"/>
                    <a:pt x="268" y="21"/>
                    <a:pt x="219" y="5"/>
                  </a:cubicBezTo>
                  <a:cubicBezTo>
                    <a:pt x="210" y="2"/>
                    <a:pt x="202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5"/>
            <p:cNvSpPr/>
            <p:nvPr/>
          </p:nvSpPr>
          <p:spPr>
            <a:xfrm>
              <a:off x="5431350" y="2548250"/>
              <a:ext cx="7925" cy="13625"/>
            </a:xfrm>
            <a:custGeom>
              <a:avLst/>
              <a:gdLst/>
              <a:ahLst/>
              <a:cxnLst/>
              <a:rect l="l" t="t" r="r" b="b"/>
              <a:pathLst>
                <a:path w="317" h="545" extrusionOk="0">
                  <a:moveTo>
                    <a:pt x="230" y="0"/>
                  </a:moveTo>
                  <a:cubicBezTo>
                    <a:pt x="193" y="0"/>
                    <a:pt x="153" y="30"/>
                    <a:pt x="146" y="66"/>
                  </a:cubicBezTo>
                  <a:cubicBezTo>
                    <a:pt x="122" y="196"/>
                    <a:pt x="81" y="318"/>
                    <a:pt x="24" y="431"/>
                  </a:cubicBezTo>
                  <a:cubicBezTo>
                    <a:pt x="0" y="472"/>
                    <a:pt x="16" y="521"/>
                    <a:pt x="57" y="537"/>
                  </a:cubicBezTo>
                  <a:cubicBezTo>
                    <a:pt x="73" y="545"/>
                    <a:pt x="81" y="545"/>
                    <a:pt x="97" y="545"/>
                  </a:cubicBezTo>
                  <a:cubicBezTo>
                    <a:pt x="122" y="545"/>
                    <a:pt x="154" y="529"/>
                    <a:pt x="170" y="504"/>
                  </a:cubicBezTo>
                  <a:cubicBezTo>
                    <a:pt x="235" y="375"/>
                    <a:pt x="276" y="237"/>
                    <a:pt x="308" y="99"/>
                  </a:cubicBezTo>
                  <a:cubicBezTo>
                    <a:pt x="316" y="50"/>
                    <a:pt x="284" y="10"/>
                    <a:pt x="243" y="2"/>
                  </a:cubicBezTo>
                  <a:cubicBezTo>
                    <a:pt x="239" y="1"/>
                    <a:pt x="235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5"/>
            <p:cNvSpPr/>
            <p:nvPr/>
          </p:nvSpPr>
          <p:spPr>
            <a:xfrm>
              <a:off x="5426475" y="2541150"/>
              <a:ext cx="6500" cy="12625"/>
            </a:xfrm>
            <a:custGeom>
              <a:avLst/>
              <a:gdLst/>
              <a:ahLst/>
              <a:cxnLst/>
              <a:rect l="l" t="t" r="r" b="b"/>
              <a:pathLst>
                <a:path w="260" h="505" extrusionOk="0">
                  <a:moveTo>
                    <a:pt x="177" y="0"/>
                  </a:moveTo>
                  <a:cubicBezTo>
                    <a:pt x="136" y="0"/>
                    <a:pt x="105" y="23"/>
                    <a:pt x="98" y="59"/>
                  </a:cubicBezTo>
                  <a:lnTo>
                    <a:pt x="9" y="407"/>
                  </a:lnTo>
                  <a:cubicBezTo>
                    <a:pt x="0" y="448"/>
                    <a:pt x="33" y="496"/>
                    <a:pt x="73" y="505"/>
                  </a:cubicBezTo>
                  <a:lnTo>
                    <a:pt x="90" y="505"/>
                  </a:lnTo>
                  <a:cubicBezTo>
                    <a:pt x="130" y="505"/>
                    <a:pt x="163" y="480"/>
                    <a:pt x="171" y="448"/>
                  </a:cubicBezTo>
                  <a:lnTo>
                    <a:pt x="252" y="99"/>
                  </a:lnTo>
                  <a:cubicBezTo>
                    <a:pt x="260" y="59"/>
                    <a:pt x="236" y="10"/>
                    <a:pt x="195" y="2"/>
                  </a:cubicBezTo>
                  <a:cubicBezTo>
                    <a:pt x="189" y="1"/>
                    <a:pt x="183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55"/>
            <p:cNvSpPr/>
            <p:nvPr/>
          </p:nvSpPr>
          <p:spPr>
            <a:xfrm>
              <a:off x="5426475" y="2524875"/>
              <a:ext cx="8525" cy="10650"/>
            </a:xfrm>
            <a:custGeom>
              <a:avLst/>
              <a:gdLst/>
              <a:ahLst/>
              <a:cxnLst/>
              <a:rect l="l" t="t" r="r" b="b"/>
              <a:pathLst>
                <a:path w="341" h="426" extrusionOk="0">
                  <a:moveTo>
                    <a:pt x="254" y="1"/>
                  </a:moveTo>
                  <a:cubicBezTo>
                    <a:pt x="227" y="1"/>
                    <a:pt x="198" y="15"/>
                    <a:pt x="187" y="37"/>
                  </a:cubicBezTo>
                  <a:lnTo>
                    <a:pt x="25" y="304"/>
                  </a:lnTo>
                  <a:cubicBezTo>
                    <a:pt x="0" y="345"/>
                    <a:pt x="9" y="393"/>
                    <a:pt x="49" y="418"/>
                  </a:cubicBezTo>
                  <a:cubicBezTo>
                    <a:pt x="57" y="426"/>
                    <a:pt x="73" y="426"/>
                    <a:pt x="90" y="426"/>
                  </a:cubicBezTo>
                  <a:cubicBezTo>
                    <a:pt x="114" y="426"/>
                    <a:pt x="146" y="410"/>
                    <a:pt x="163" y="385"/>
                  </a:cubicBezTo>
                  <a:lnTo>
                    <a:pt x="325" y="126"/>
                  </a:lnTo>
                  <a:cubicBezTo>
                    <a:pt x="341" y="85"/>
                    <a:pt x="333" y="37"/>
                    <a:pt x="292" y="12"/>
                  </a:cubicBezTo>
                  <a:cubicBezTo>
                    <a:pt x="281" y="4"/>
                    <a:pt x="268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55"/>
            <p:cNvSpPr/>
            <p:nvPr/>
          </p:nvSpPr>
          <p:spPr>
            <a:xfrm>
              <a:off x="5447350" y="2524850"/>
              <a:ext cx="6100" cy="8250"/>
            </a:xfrm>
            <a:custGeom>
              <a:avLst/>
              <a:gdLst/>
              <a:ahLst/>
              <a:cxnLst/>
              <a:rect l="l" t="t" r="r" b="b"/>
              <a:pathLst>
                <a:path w="244" h="330" extrusionOk="0">
                  <a:moveTo>
                    <a:pt x="152" y="0"/>
                  </a:moveTo>
                  <a:cubicBezTo>
                    <a:pt x="119" y="0"/>
                    <a:pt x="86" y="22"/>
                    <a:pt x="73" y="54"/>
                  </a:cubicBezTo>
                  <a:lnTo>
                    <a:pt x="17" y="216"/>
                  </a:lnTo>
                  <a:cubicBezTo>
                    <a:pt x="1" y="257"/>
                    <a:pt x="17" y="305"/>
                    <a:pt x="57" y="321"/>
                  </a:cubicBezTo>
                  <a:cubicBezTo>
                    <a:pt x="73" y="321"/>
                    <a:pt x="82" y="330"/>
                    <a:pt x="90" y="330"/>
                  </a:cubicBezTo>
                  <a:cubicBezTo>
                    <a:pt x="122" y="330"/>
                    <a:pt x="155" y="305"/>
                    <a:pt x="163" y="273"/>
                  </a:cubicBezTo>
                  <a:lnTo>
                    <a:pt x="228" y="111"/>
                  </a:lnTo>
                  <a:cubicBezTo>
                    <a:pt x="244" y="70"/>
                    <a:pt x="219" y="21"/>
                    <a:pt x="179" y="5"/>
                  </a:cubicBezTo>
                  <a:cubicBezTo>
                    <a:pt x="170" y="2"/>
                    <a:pt x="161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5"/>
            <p:cNvSpPr/>
            <p:nvPr/>
          </p:nvSpPr>
          <p:spPr>
            <a:xfrm>
              <a:off x="5419375" y="2561950"/>
              <a:ext cx="5900" cy="10075"/>
            </a:xfrm>
            <a:custGeom>
              <a:avLst/>
              <a:gdLst/>
              <a:ahLst/>
              <a:cxnLst/>
              <a:rect l="l" t="t" r="r" b="b"/>
              <a:pathLst>
                <a:path w="236" h="403" extrusionOk="0">
                  <a:moveTo>
                    <a:pt x="148" y="1"/>
                  </a:moveTo>
                  <a:cubicBezTo>
                    <a:pt x="114" y="1"/>
                    <a:pt x="80" y="28"/>
                    <a:pt x="74" y="62"/>
                  </a:cubicBezTo>
                  <a:lnTo>
                    <a:pt x="9" y="305"/>
                  </a:lnTo>
                  <a:cubicBezTo>
                    <a:pt x="1" y="345"/>
                    <a:pt x="25" y="394"/>
                    <a:pt x="66" y="402"/>
                  </a:cubicBezTo>
                  <a:lnTo>
                    <a:pt x="90" y="402"/>
                  </a:lnTo>
                  <a:cubicBezTo>
                    <a:pt x="122" y="402"/>
                    <a:pt x="155" y="378"/>
                    <a:pt x="171" y="345"/>
                  </a:cubicBezTo>
                  <a:lnTo>
                    <a:pt x="228" y="102"/>
                  </a:lnTo>
                  <a:cubicBezTo>
                    <a:pt x="236" y="54"/>
                    <a:pt x="211" y="13"/>
                    <a:pt x="171" y="5"/>
                  </a:cubicBezTo>
                  <a:cubicBezTo>
                    <a:pt x="164" y="2"/>
                    <a:pt x="156" y="1"/>
                    <a:pt x="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5"/>
            <p:cNvSpPr/>
            <p:nvPr/>
          </p:nvSpPr>
          <p:spPr>
            <a:xfrm>
              <a:off x="5433575" y="2568025"/>
              <a:ext cx="6100" cy="8650"/>
            </a:xfrm>
            <a:custGeom>
              <a:avLst/>
              <a:gdLst/>
              <a:ahLst/>
              <a:cxnLst/>
              <a:rect l="l" t="t" r="r" b="b"/>
              <a:pathLst>
                <a:path w="244" h="346" extrusionOk="0">
                  <a:moveTo>
                    <a:pt x="152" y="0"/>
                  </a:moveTo>
                  <a:cubicBezTo>
                    <a:pt x="119" y="0"/>
                    <a:pt x="86" y="22"/>
                    <a:pt x="73" y="54"/>
                  </a:cubicBezTo>
                  <a:lnTo>
                    <a:pt x="16" y="240"/>
                  </a:lnTo>
                  <a:cubicBezTo>
                    <a:pt x="0" y="281"/>
                    <a:pt x="25" y="330"/>
                    <a:pt x="65" y="346"/>
                  </a:cubicBezTo>
                  <a:lnTo>
                    <a:pt x="89" y="346"/>
                  </a:lnTo>
                  <a:cubicBezTo>
                    <a:pt x="122" y="346"/>
                    <a:pt x="154" y="321"/>
                    <a:pt x="170" y="289"/>
                  </a:cubicBezTo>
                  <a:lnTo>
                    <a:pt x="227" y="111"/>
                  </a:lnTo>
                  <a:cubicBezTo>
                    <a:pt x="243" y="62"/>
                    <a:pt x="219" y="21"/>
                    <a:pt x="179" y="5"/>
                  </a:cubicBezTo>
                  <a:cubicBezTo>
                    <a:pt x="170" y="2"/>
                    <a:pt x="161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5"/>
            <p:cNvSpPr/>
            <p:nvPr/>
          </p:nvSpPr>
          <p:spPr>
            <a:xfrm>
              <a:off x="5444525" y="2559375"/>
              <a:ext cx="6700" cy="9600"/>
            </a:xfrm>
            <a:custGeom>
              <a:avLst/>
              <a:gdLst/>
              <a:ahLst/>
              <a:cxnLst/>
              <a:rect l="l" t="t" r="r" b="b"/>
              <a:pathLst>
                <a:path w="268" h="384" extrusionOk="0">
                  <a:moveTo>
                    <a:pt x="183" y="1"/>
                  </a:moveTo>
                  <a:cubicBezTo>
                    <a:pt x="149" y="1"/>
                    <a:pt x="119" y="17"/>
                    <a:pt x="105" y="51"/>
                  </a:cubicBezTo>
                  <a:lnTo>
                    <a:pt x="16" y="278"/>
                  </a:lnTo>
                  <a:cubicBezTo>
                    <a:pt x="0" y="319"/>
                    <a:pt x="24" y="367"/>
                    <a:pt x="65" y="384"/>
                  </a:cubicBezTo>
                  <a:lnTo>
                    <a:pt x="97" y="384"/>
                  </a:lnTo>
                  <a:cubicBezTo>
                    <a:pt x="130" y="384"/>
                    <a:pt x="162" y="367"/>
                    <a:pt x="170" y="335"/>
                  </a:cubicBezTo>
                  <a:lnTo>
                    <a:pt x="251" y="108"/>
                  </a:lnTo>
                  <a:cubicBezTo>
                    <a:pt x="268" y="67"/>
                    <a:pt x="251" y="19"/>
                    <a:pt x="203" y="3"/>
                  </a:cubicBezTo>
                  <a:cubicBezTo>
                    <a:pt x="196" y="1"/>
                    <a:pt x="189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5"/>
            <p:cNvSpPr/>
            <p:nvPr/>
          </p:nvSpPr>
          <p:spPr>
            <a:xfrm>
              <a:off x="4882650" y="2893125"/>
              <a:ext cx="29000" cy="100100"/>
            </a:xfrm>
            <a:custGeom>
              <a:avLst/>
              <a:gdLst/>
              <a:ahLst/>
              <a:cxnLst/>
              <a:rect l="l" t="t" r="r" b="b"/>
              <a:pathLst>
                <a:path w="1160" h="4004" extrusionOk="0">
                  <a:moveTo>
                    <a:pt x="1068" y="1"/>
                  </a:moveTo>
                  <a:cubicBezTo>
                    <a:pt x="1035" y="1"/>
                    <a:pt x="1002" y="23"/>
                    <a:pt x="989" y="55"/>
                  </a:cubicBezTo>
                  <a:cubicBezTo>
                    <a:pt x="552" y="1174"/>
                    <a:pt x="0" y="2568"/>
                    <a:pt x="211" y="3938"/>
                  </a:cubicBezTo>
                  <a:cubicBezTo>
                    <a:pt x="219" y="3979"/>
                    <a:pt x="252" y="4003"/>
                    <a:pt x="292" y="4003"/>
                  </a:cubicBezTo>
                  <a:lnTo>
                    <a:pt x="300" y="4003"/>
                  </a:lnTo>
                  <a:cubicBezTo>
                    <a:pt x="349" y="3995"/>
                    <a:pt x="373" y="3954"/>
                    <a:pt x="373" y="3914"/>
                  </a:cubicBezTo>
                  <a:cubicBezTo>
                    <a:pt x="171" y="2592"/>
                    <a:pt x="706" y="1214"/>
                    <a:pt x="1143" y="111"/>
                  </a:cubicBezTo>
                  <a:cubicBezTo>
                    <a:pt x="1160" y="71"/>
                    <a:pt x="1135" y="22"/>
                    <a:pt x="1095" y="6"/>
                  </a:cubicBezTo>
                  <a:cubicBezTo>
                    <a:pt x="1086" y="3"/>
                    <a:pt x="1077" y="1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55"/>
            <p:cNvSpPr/>
            <p:nvPr/>
          </p:nvSpPr>
          <p:spPr>
            <a:xfrm>
              <a:off x="4897450" y="3068400"/>
              <a:ext cx="14000" cy="35275"/>
            </a:xfrm>
            <a:custGeom>
              <a:avLst/>
              <a:gdLst/>
              <a:ahLst/>
              <a:cxnLst/>
              <a:rect l="l" t="t" r="r" b="b"/>
              <a:pathLst>
                <a:path w="560" h="1411" extrusionOk="0">
                  <a:moveTo>
                    <a:pt x="81" y="0"/>
                  </a:moveTo>
                  <a:cubicBezTo>
                    <a:pt x="41" y="0"/>
                    <a:pt x="0" y="41"/>
                    <a:pt x="8" y="89"/>
                  </a:cubicBezTo>
                  <a:cubicBezTo>
                    <a:pt x="16" y="543"/>
                    <a:pt x="154" y="989"/>
                    <a:pt x="397" y="1370"/>
                  </a:cubicBezTo>
                  <a:cubicBezTo>
                    <a:pt x="414" y="1395"/>
                    <a:pt x="438" y="1411"/>
                    <a:pt x="470" y="1411"/>
                  </a:cubicBezTo>
                  <a:cubicBezTo>
                    <a:pt x="487" y="1411"/>
                    <a:pt x="503" y="1403"/>
                    <a:pt x="511" y="1395"/>
                  </a:cubicBezTo>
                  <a:cubicBezTo>
                    <a:pt x="551" y="1370"/>
                    <a:pt x="560" y="1322"/>
                    <a:pt x="535" y="1281"/>
                  </a:cubicBezTo>
                  <a:cubicBezTo>
                    <a:pt x="308" y="924"/>
                    <a:pt x="179" y="511"/>
                    <a:pt x="170" y="81"/>
                  </a:cubicBezTo>
                  <a:cubicBezTo>
                    <a:pt x="162" y="33"/>
                    <a:pt x="130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55"/>
            <p:cNvSpPr/>
            <p:nvPr/>
          </p:nvSpPr>
          <p:spPr>
            <a:xfrm>
              <a:off x="5168250" y="3012225"/>
              <a:ext cx="5500" cy="12825"/>
            </a:xfrm>
            <a:custGeom>
              <a:avLst/>
              <a:gdLst/>
              <a:ahLst/>
              <a:cxnLst/>
              <a:rect l="l" t="t" r="r" b="b"/>
              <a:pathLst>
                <a:path w="220" h="513" extrusionOk="0">
                  <a:moveTo>
                    <a:pt x="125" y="0"/>
                  </a:moveTo>
                  <a:cubicBezTo>
                    <a:pt x="89" y="0"/>
                    <a:pt x="56" y="31"/>
                    <a:pt x="49" y="74"/>
                  </a:cubicBezTo>
                  <a:lnTo>
                    <a:pt x="8" y="415"/>
                  </a:lnTo>
                  <a:cubicBezTo>
                    <a:pt x="0" y="463"/>
                    <a:pt x="33" y="504"/>
                    <a:pt x="81" y="512"/>
                  </a:cubicBezTo>
                  <a:lnTo>
                    <a:pt x="89" y="512"/>
                  </a:lnTo>
                  <a:cubicBezTo>
                    <a:pt x="130" y="512"/>
                    <a:pt x="162" y="480"/>
                    <a:pt x="170" y="439"/>
                  </a:cubicBezTo>
                  <a:lnTo>
                    <a:pt x="211" y="90"/>
                  </a:lnTo>
                  <a:cubicBezTo>
                    <a:pt x="219" y="50"/>
                    <a:pt x="187" y="9"/>
                    <a:pt x="138" y="1"/>
                  </a:cubicBezTo>
                  <a:cubicBezTo>
                    <a:pt x="134" y="0"/>
                    <a:pt x="130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55"/>
            <p:cNvSpPr/>
            <p:nvPr/>
          </p:nvSpPr>
          <p:spPr>
            <a:xfrm>
              <a:off x="5177350" y="3015250"/>
              <a:ext cx="6525" cy="13850"/>
            </a:xfrm>
            <a:custGeom>
              <a:avLst/>
              <a:gdLst/>
              <a:ahLst/>
              <a:cxnLst/>
              <a:rect l="l" t="t" r="r" b="b"/>
              <a:pathLst>
                <a:path w="261" h="554" extrusionOk="0">
                  <a:moveTo>
                    <a:pt x="172" y="0"/>
                  </a:moveTo>
                  <a:cubicBezTo>
                    <a:pt x="137" y="0"/>
                    <a:pt x="105" y="24"/>
                    <a:pt x="98" y="67"/>
                  </a:cubicBezTo>
                  <a:lnTo>
                    <a:pt x="17" y="456"/>
                  </a:lnTo>
                  <a:cubicBezTo>
                    <a:pt x="1" y="496"/>
                    <a:pt x="33" y="537"/>
                    <a:pt x="74" y="553"/>
                  </a:cubicBezTo>
                  <a:lnTo>
                    <a:pt x="90" y="553"/>
                  </a:lnTo>
                  <a:cubicBezTo>
                    <a:pt x="131" y="553"/>
                    <a:pt x="163" y="529"/>
                    <a:pt x="171" y="488"/>
                  </a:cubicBezTo>
                  <a:lnTo>
                    <a:pt x="252" y="99"/>
                  </a:lnTo>
                  <a:cubicBezTo>
                    <a:pt x="260" y="59"/>
                    <a:pt x="236" y="10"/>
                    <a:pt x="187" y="2"/>
                  </a:cubicBezTo>
                  <a:cubicBezTo>
                    <a:pt x="182" y="1"/>
                    <a:pt x="17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55"/>
            <p:cNvSpPr/>
            <p:nvPr/>
          </p:nvSpPr>
          <p:spPr>
            <a:xfrm>
              <a:off x="5188925" y="3016800"/>
              <a:ext cx="5275" cy="12300"/>
            </a:xfrm>
            <a:custGeom>
              <a:avLst/>
              <a:gdLst/>
              <a:ahLst/>
              <a:cxnLst/>
              <a:rect l="l" t="t" r="r" b="b"/>
              <a:pathLst>
                <a:path w="211" h="492" extrusionOk="0">
                  <a:moveTo>
                    <a:pt x="116" y="0"/>
                  </a:moveTo>
                  <a:cubicBezTo>
                    <a:pt x="81" y="0"/>
                    <a:pt x="47" y="28"/>
                    <a:pt x="41" y="62"/>
                  </a:cubicBezTo>
                  <a:cubicBezTo>
                    <a:pt x="8" y="175"/>
                    <a:pt x="0" y="289"/>
                    <a:pt x="0" y="410"/>
                  </a:cubicBezTo>
                  <a:cubicBezTo>
                    <a:pt x="0" y="451"/>
                    <a:pt x="33" y="491"/>
                    <a:pt x="81" y="491"/>
                  </a:cubicBezTo>
                  <a:cubicBezTo>
                    <a:pt x="122" y="491"/>
                    <a:pt x="162" y="451"/>
                    <a:pt x="162" y="410"/>
                  </a:cubicBezTo>
                  <a:cubicBezTo>
                    <a:pt x="162" y="305"/>
                    <a:pt x="170" y="199"/>
                    <a:pt x="195" y="102"/>
                  </a:cubicBezTo>
                  <a:cubicBezTo>
                    <a:pt x="211" y="62"/>
                    <a:pt x="187" y="13"/>
                    <a:pt x="138" y="5"/>
                  </a:cubicBezTo>
                  <a:cubicBezTo>
                    <a:pt x="131" y="2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55"/>
            <p:cNvSpPr/>
            <p:nvPr/>
          </p:nvSpPr>
          <p:spPr>
            <a:xfrm>
              <a:off x="5184050" y="2999425"/>
              <a:ext cx="6500" cy="11225"/>
            </a:xfrm>
            <a:custGeom>
              <a:avLst/>
              <a:gdLst/>
              <a:ahLst/>
              <a:cxnLst/>
              <a:rect l="l" t="t" r="r" b="b"/>
              <a:pathLst>
                <a:path w="260" h="449" extrusionOk="0">
                  <a:moveTo>
                    <a:pt x="177" y="1"/>
                  </a:moveTo>
                  <a:cubicBezTo>
                    <a:pt x="136" y="1"/>
                    <a:pt x="104" y="24"/>
                    <a:pt x="90" y="59"/>
                  </a:cubicBezTo>
                  <a:lnTo>
                    <a:pt x="9" y="343"/>
                  </a:lnTo>
                  <a:cubicBezTo>
                    <a:pt x="1" y="392"/>
                    <a:pt x="25" y="432"/>
                    <a:pt x="65" y="448"/>
                  </a:cubicBezTo>
                  <a:lnTo>
                    <a:pt x="90" y="448"/>
                  </a:lnTo>
                  <a:cubicBezTo>
                    <a:pt x="122" y="448"/>
                    <a:pt x="155" y="424"/>
                    <a:pt x="171" y="392"/>
                  </a:cubicBezTo>
                  <a:lnTo>
                    <a:pt x="252" y="108"/>
                  </a:lnTo>
                  <a:cubicBezTo>
                    <a:pt x="260" y="59"/>
                    <a:pt x="236" y="19"/>
                    <a:pt x="195" y="2"/>
                  </a:cubicBezTo>
                  <a:cubicBezTo>
                    <a:pt x="189" y="1"/>
                    <a:pt x="183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55"/>
            <p:cNvSpPr/>
            <p:nvPr/>
          </p:nvSpPr>
          <p:spPr>
            <a:xfrm>
              <a:off x="5174325" y="2991825"/>
              <a:ext cx="9150" cy="15775"/>
            </a:xfrm>
            <a:custGeom>
              <a:avLst/>
              <a:gdLst/>
              <a:ahLst/>
              <a:cxnLst/>
              <a:rect l="l" t="t" r="r" b="b"/>
              <a:pathLst>
                <a:path w="366" h="631" extrusionOk="0">
                  <a:moveTo>
                    <a:pt x="274" y="0"/>
                  </a:moveTo>
                  <a:cubicBezTo>
                    <a:pt x="241" y="0"/>
                    <a:pt x="215" y="19"/>
                    <a:pt x="203" y="55"/>
                  </a:cubicBezTo>
                  <a:lnTo>
                    <a:pt x="17" y="517"/>
                  </a:lnTo>
                  <a:cubicBezTo>
                    <a:pt x="0" y="566"/>
                    <a:pt x="17" y="606"/>
                    <a:pt x="65" y="623"/>
                  </a:cubicBezTo>
                  <a:cubicBezTo>
                    <a:pt x="73" y="631"/>
                    <a:pt x="81" y="631"/>
                    <a:pt x="90" y="631"/>
                  </a:cubicBezTo>
                  <a:cubicBezTo>
                    <a:pt x="122" y="631"/>
                    <a:pt x="154" y="615"/>
                    <a:pt x="171" y="582"/>
                  </a:cubicBezTo>
                  <a:lnTo>
                    <a:pt x="349" y="112"/>
                  </a:lnTo>
                  <a:cubicBezTo>
                    <a:pt x="365" y="71"/>
                    <a:pt x="349" y="23"/>
                    <a:pt x="308" y="6"/>
                  </a:cubicBezTo>
                  <a:cubicBezTo>
                    <a:pt x="296" y="2"/>
                    <a:pt x="285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55"/>
            <p:cNvSpPr/>
            <p:nvPr/>
          </p:nvSpPr>
          <p:spPr>
            <a:xfrm>
              <a:off x="5166825" y="3038750"/>
              <a:ext cx="6925" cy="12225"/>
            </a:xfrm>
            <a:custGeom>
              <a:avLst/>
              <a:gdLst/>
              <a:ahLst/>
              <a:cxnLst/>
              <a:rect l="l" t="t" r="r" b="b"/>
              <a:pathLst>
                <a:path w="277" h="489" extrusionOk="0">
                  <a:moveTo>
                    <a:pt x="195" y="1"/>
                  </a:moveTo>
                  <a:cubicBezTo>
                    <a:pt x="159" y="1"/>
                    <a:pt x="121" y="24"/>
                    <a:pt x="114" y="59"/>
                  </a:cubicBezTo>
                  <a:lnTo>
                    <a:pt x="8" y="383"/>
                  </a:lnTo>
                  <a:cubicBezTo>
                    <a:pt x="0" y="424"/>
                    <a:pt x="25" y="473"/>
                    <a:pt x="65" y="489"/>
                  </a:cubicBezTo>
                  <a:lnTo>
                    <a:pt x="90" y="489"/>
                  </a:lnTo>
                  <a:cubicBezTo>
                    <a:pt x="122" y="489"/>
                    <a:pt x="154" y="465"/>
                    <a:pt x="163" y="432"/>
                  </a:cubicBezTo>
                  <a:lnTo>
                    <a:pt x="268" y="108"/>
                  </a:lnTo>
                  <a:cubicBezTo>
                    <a:pt x="276" y="59"/>
                    <a:pt x="252" y="19"/>
                    <a:pt x="211" y="2"/>
                  </a:cubicBezTo>
                  <a:cubicBezTo>
                    <a:pt x="206" y="1"/>
                    <a:pt x="201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55"/>
            <p:cNvSpPr/>
            <p:nvPr/>
          </p:nvSpPr>
          <p:spPr>
            <a:xfrm>
              <a:off x="5176950" y="3041800"/>
              <a:ext cx="5300" cy="11200"/>
            </a:xfrm>
            <a:custGeom>
              <a:avLst/>
              <a:gdLst/>
              <a:ahLst/>
              <a:cxnLst/>
              <a:rect l="l" t="t" r="r" b="b"/>
              <a:pathLst>
                <a:path w="212" h="448" extrusionOk="0">
                  <a:moveTo>
                    <a:pt x="126" y="1"/>
                  </a:moveTo>
                  <a:cubicBezTo>
                    <a:pt x="90" y="1"/>
                    <a:pt x="57" y="31"/>
                    <a:pt x="49" y="67"/>
                  </a:cubicBezTo>
                  <a:lnTo>
                    <a:pt x="9" y="359"/>
                  </a:lnTo>
                  <a:cubicBezTo>
                    <a:pt x="1" y="399"/>
                    <a:pt x="33" y="440"/>
                    <a:pt x="74" y="448"/>
                  </a:cubicBezTo>
                  <a:lnTo>
                    <a:pt x="90" y="448"/>
                  </a:lnTo>
                  <a:cubicBezTo>
                    <a:pt x="130" y="448"/>
                    <a:pt x="163" y="415"/>
                    <a:pt x="163" y="375"/>
                  </a:cubicBezTo>
                  <a:lnTo>
                    <a:pt x="212" y="91"/>
                  </a:lnTo>
                  <a:cubicBezTo>
                    <a:pt x="212" y="51"/>
                    <a:pt x="187" y="10"/>
                    <a:pt x="139" y="2"/>
                  </a:cubicBezTo>
                  <a:cubicBezTo>
                    <a:pt x="134" y="1"/>
                    <a:pt x="130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55"/>
            <p:cNvSpPr/>
            <p:nvPr/>
          </p:nvSpPr>
          <p:spPr>
            <a:xfrm>
              <a:off x="5158500" y="3031675"/>
              <a:ext cx="6125" cy="10600"/>
            </a:xfrm>
            <a:custGeom>
              <a:avLst/>
              <a:gdLst/>
              <a:ahLst/>
              <a:cxnLst/>
              <a:rect l="l" t="t" r="r" b="b"/>
              <a:pathLst>
                <a:path w="245" h="424" extrusionOk="0">
                  <a:moveTo>
                    <a:pt x="155" y="0"/>
                  </a:moveTo>
                  <a:cubicBezTo>
                    <a:pt x="119" y="0"/>
                    <a:pt x="81" y="23"/>
                    <a:pt x="74" y="58"/>
                  </a:cubicBezTo>
                  <a:lnTo>
                    <a:pt x="9" y="326"/>
                  </a:lnTo>
                  <a:cubicBezTo>
                    <a:pt x="1" y="366"/>
                    <a:pt x="33" y="415"/>
                    <a:pt x="74" y="423"/>
                  </a:cubicBezTo>
                  <a:lnTo>
                    <a:pt x="90" y="423"/>
                  </a:lnTo>
                  <a:cubicBezTo>
                    <a:pt x="131" y="423"/>
                    <a:pt x="163" y="399"/>
                    <a:pt x="171" y="358"/>
                  </a:cubicBezTo>
                  <a:lnTo>
                    <a:pt x="228" y="99"/>
                  </a:lnTo>
                  <a:cubicBezTo>
                    <a:pt x="244" y="50"/>
                    <a:pt x="212" y="10"/>
                    <a:pt x="171" y="2"/>
                  </a:cubicBezTo>
                  <a:cubicBezTo>
                    <a:pt x="166" y="1"/>
                    <a:pt x="161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55"/>
            <p:cNvSpPr/>
            <p:nvPr/>
          </p:nvSpPr>
          <p:spPr>
            <a:xfrm>
              <a:off x="5058175" y="3133025"/>
              <a:ext cx="5900" cy="12825"/>
            </a:xfrm>
            <a:custGeom>
              <a:avLst/>
              <a:gdLst/>
              <a:ahLst/>
              <a:cxnLst/>
              <a:rect l="l" t="t" r="r" b="b"/>
              <a:pathLst>
                <a:path w="236" h="513" extrusionOk="0">
                  <a:moveTo>
                    <a:pt x="86" y="0"/>
                  </a:moveTo>
                  <a:cubicBezTo>
                    <a:pt x="82" y="0"/>
                    <a:pt x="78" y="1"/>
                    <a:pt x="74" y="1"/>
                  </a:cubicBezTo>
                  <a:cubicBezTo>
                    <a:pt x="25" y="10"/>
                    <a:pt x="1" y="50"/>
                    <a:pt x="9" y="99"/>
                  </a:cubicBezTo>
                  <a:lnTo>
                    <a:pt x="65" y="447"/>
                  </a:lnTo>
                  <a:cubicBezTo>
                    <a:pt x="74" y="488"/>
                    <a:pt x="106" y="512"/>
                    <a:pt x="147" y="512"/>
                  </a:cubicBezTo>
                  <a:lnTo>
                    <a:pt x="163" y="512"/>
                  </a:lnTo>
                  <a:cubicBezTo>
                    <a:pt x="203" y="504"/>
                    <a:pt x="236" y="464"/>
                    <a:pt x="228" y="415"/>
                  </a:cubicBezTo>
                  <a:lnTo>
                    <a:pt x="163" y="66"/>
                  </a:lnTo>
                  <a:cubicBezTo>
                    <a:pt x="156" y="30"/>
                    <a:pt x="122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55"/>
            <p:cNvSpPr/>
            <p:nvPr/>
          </p:nvSpPr>
          <p:spPr>
            <a:xfrm>
              <a:off x="5069125" y="3133625"/>
              <a:ext cx="6100" cy="9575"/>
            </a:xfrm>
            <a:custGeom>
              <a:avLst/>
              <a:gdLst/>
              <a:ahLst/>
              <a:cxnLst/>
              <a:rect l="l" t="t" r="r" b="b"/>
              <a:pathLst>
                <a:path w="244" h="383" extrusionOk="0">
                  <a:moveTo>
                    <a:pt x="89" y="0"/>
                  </a:moveTo>
                  <a:cubicBezTo>
                    <a:pt x="84" y="0"/>
                    <a:pt x="79" y="1"/>
                    <a:pt x="73" y="2"/>
                  </a:cubicBezTo>
                  <a:cubicBezTo>
                    <a:pt x="33" y="18"/>
                    <a:pt x="0" y="59"/>
                    <a:pt x="17" y="99"/>
                  </a:cubicBezTo>
                  <a:lnTo>
                    <a:pt x="73" y="326"/>
                  </a:lnTo>
                  <a:cubicBezTo>
                    <a:pt x="90" y="367"/>
                    <a:pt x="122" y="383"/>
                    <a:pt x="154" y="383"/>
                  </a:cubicBezTo>
                  <a:lnTo>
                    <a:pt x="179" y="383"/>
                  </a:lnTo>
                  <a:cubicBezTo>
                    <a:pt x="219" y="375"/>
                    <a:pt x="244" y="326"/>
                    <a:pt x="236" y="286"/>
                  </a:cubicBezTo>
                  <a:lnTo>
                    <a:pt x="171" y="59"/>
                  </a:lnTo>
                  <a:cubicBezTo>
                    <a:pt x="164" y="23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55"/>
            <p:cNvSpPr/>
            <p:nvPr/>
          </p:nvSpPr>
          <p:spPr>
            <a:xfrm>
              <a:off x="5060825" y="3120275"/>
              <a:ext cx="5275" cy="12400"/>
            </a:xfrm>
            <a:custGeom>
              <a:avLst/>
              <a:gdLst/>
              <a:ahLst/>
              <a:cxnLst/>
              <a:rect l="l" t="t" r="r" b="b"/>
              <a:pathLst>
                <a:path w="211" h="496" extrusionOk="0">
                  <a:moveTo>
                    <a:pt x="73" y="1"/>
                  </a:moveTo>
                  <a:cubicBezTo>
                    <a:pt x="32" y="9"/>
                    <a:pt x="0" y="49"/>
                    <a:pt x="0" y="98"/>
                  </a:cubicBezTo>
                  <a:lnTo>
                    <a:pt x="49" y="422"/>
                  </a:lnTo>
                  <a:cubicBezTo>
                    <a:pt x="49" y="463"/>
                    <a:pt x="89" y="495"/>
                    <a:pt x="122" y="495"/>
                  </a:cubicBezTo>
                  <a:cubicBezTo>
                    <a:pt x="130" y="495"/>
                    <a:pt x="130" y="487"/>
                    <a:pt x="138" y="487"/>
                  </a:cubicBezTo>
                  <a:cubicBezTo>
                    <a:pt x="178" y="487"/>
                    <a:pt x="211" y="447"/>
                    <a:pt x="203" y="398"/>
                  </a:cubicBezTo>
                  <a:lnTo>
                    <a:pt x="162" y="74"/>
                  </a:lnTo>
                  <a:cubicBezTo>
                    <a:pt x="154" y="33"/>
                    <a:pt x="122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55"/>
            <p:cNvSpPr/>
            <p:nvPr/>
          </p:nvSpPr>
          <p:spPr>
            <a:xfrm>
              <a:off x="5077025" y="3122875"/>
              <a:ext cx="6925" cy="15875"/>
            </a:xfrm>
            <a:custGeom>
              <a:avLst/>
              <a:gdLst/>
              <a:ahLst/>
              <a:cxnLst/>
              <a:rect l="l" t="t" r="r" b="b"/>
              <a:pathLst>
                <a:path w="277" h="635" extrusionOk="0">
                  <a:moveTo>
                    <a:pt x="84" y="1"/>
                  </a:moveTo>
                  <a:cubicBezTo>
                    <a:pt x="78" y="1"/>
                    <a:pt x="72" y="1"/>
                    <a:pt x="65" y="2"/>
                  </a:cubicBezTo>
                  <a:cubicBezTo>
                    <a:pt x="25" y="10"/>
                    <a:pt x="1" y="59"/>
                    <a:pt x="9" y="99"/>
                  </a:cubicBezTo>
                  <a:lnTo>
                    <a:pt x="106" y="570"/>
                  </a:lnTo>
                  <a:cubicBezTo>
                    <a:pt x="114" y="610"/>
                    <a:pt x="155" y="635"/>
                    <a:pt x="187" y="635"/>
                  </a:cubicBezTo>
                  <a:lnTo>
                    <a:pt x="203" y="635"/>
                  </a:lnTo>
                  <a:cubicBezTo>
                    <a:pt x="252" y="618"/>
                    <a:pt x="276" y="578"/>
                    <a:pt x="268" y="537"/>
                  </a:cubicBezTo>
                  <a:lnTo>
                    <a:pt x="163" y="67"/>
                  </a:lnTo>
                  <a:cubicBezTo>
                    <a:pt x="156" y="24"/>
                    <a:pt x="12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55"/>
            <p:cNvSpPr/>
            <p:nvPr/>
          </p:nvSpPr>
          <p:spPr>
            <a:xfrm>
              <a:off x="5078050" y="3150975"/>
              <a:ext cx="5275" cy="11275"/>
            </a:xfrm>
            <a:custGeom>
              <a:avLst/>
              <a:gdLst/>
              <a:ahLst/>
              <a:cxnLst/>
              <a:rect l="l" t="t" r="r" b="b"/>
              <a:pathLst>
                <a:path w="211" h="451" extrusionOk="0">
                  <a:moveTo>
                    <a:pt x="91" y="0"/>
                  </a:moveTo>
                  <a:cubicBezTo>
                    <a:pt x="82" y="0"/>
                    <a:pt x="73" y="2"/>
                    <a:pt x="65" y="5"/>
                  </a:cubicBezTo>
                  <a:cubicBezTo>
                    <a:pt x="24" y="13"/>
                    <a:pt x="0" y="62"/>
                    <a:pt x="8" y="102"/>
                  </a:cubicBezTo>
                  <a:cubicBezTo>
                    <a:pt x="33" y="192"/>
                    <a:pt x="41" y="281"/>
                    <a:pt x="49" y="370"/>
                  </a:cubicBezTo>
                  <a:cubicBezTo>
                    <a:pt x="49" y="410"/>
                    <a:pt x="81" y="451"/>
                    <a:pt x="130" y="451"/>
                  </a:cubicBezTo>
                  <a:cubicBezTo>
                    <a:pt x="170" y="443"/>
                    <a:pt x="211" y="410"/>
                    <a:pt x="211" y="362"/>
                  </a:cubicBezTo>
                  <a:cubicBezTo>
                    <a:pt x="203" y="265"/>
                    <a:pt x="195" y="159"/>
                    <a:pt x="162" y="62"/>
                  </a:cubicBezTo>
                  <a:cubicBezTo>
                    <a:pt x="156" y="23"/>
                    <a:pt x="124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55"/>
            <p:cNvSpPr/>
            <p:nvPr/>
          </p:nvSpPr>
          <p:spPr>
            <a:xfrm>
              <a:off x="5068725" y="3152475"/>
              <a:ext cx="5500" cy="11200"/>
            </a:xfrm>
            <a:custGeom>
              <a:avLst/>
              <a:gdLst/>
              <a:ahLst/>
              <a:cxnLst/>
              <a:rect l="l" t="t" r="r" b="b"/>
              <a:pathLst>
                <a:path w="220" h="448" extrusionOk="0">
                  <a:moveTo>
                    <a:pt x="94" y="1"/>
                  </a:moveTo>
                  <a:cubicBezTo>
                    <a:pt x="90" y="1"/>
                    <a:pt x="86" y="1"/>
                    <a:pt x="81" y="2"/>
                  </a:cubicBezTo>
                  <a:cubicBezTo>
                    <a:pt x="33" y="10"/>
                    <a:pt x="0" y="50"/>
                    <a:pt x="8" y="91"/>
                  </a:cubicBezTo>
                  <a:lnTo>
                    <a:pt x="49" y="383"/>
                  </a:lnTo>
                  <a:cubicBezTo>
                    <a:pt x="57" y="415"/>
                    <a:pt x="89" y="448"/>
                    <a:pt x="130" y="448"/>
                  </a:cubicBezTo>
                  <a:lnTo>
                    <a:pt x="146" y="448"/>
                  </a:lnTo>
                  <a:cubicBezTo>
                    <a:pt x="187" y="440"/>
                    <a:pt x="219" y="399"/>
                    <a:pt x="211" y="359"/>
                  </a:cubicBezTo>
                  <a:lnTo>
                    <a:pt x="170" y="67"/>
                  </a:lnTo>
                  <a:cubicBezTo>
                    <a:pt x="163" y="30"/>
                    <a:pt x="130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55"/>
            <p:cNvSpPr/>
            <p:nvPr/>
          </p:nvSpPr>
          <p:spPr>
            <a:xfrm>
              <a:off x="5056950" y="3150450"/>
              <a:ext cx="6125" cy="12225"/>
            </a:xfrm>
            <a:custGeom>
              <a:avLst/>
              <a:gdLst/>
              <a:ahLst/>
              <a:cxnLst/>
              <a:rect l="l" t="t" r="r" b="b"/>
              <a:pathLst>
                <a:path w="245" h="489" extrusionOk="0">
                  <a:moveTo>
                    <a:pt x="89" y="1"/>
                  </a:moveTo>
                  <a:cubicBezTo>
                    <a:pt x="84" y="1"/>
                    <a:pt x="79" y="1"/>
                    <a:pt x="74" y="2"/>
                  </a:cubicBezTo>
                  <a:cubicBezTo>
                    <a:pt x="33" y="10"/>
                    <a:pt x="1" y="50"/>
                    <a:pt x="17" y="99"/>
                  </a:cubicBezTo>
                  <a:lnTo>
                    <a:pt x="74" y="423"/>
                  </a:lnTo>
                  <a:cubicBezTo>
                    <a:pt x="82" y="464"/>
                    <a:pt x="114" y="488"/>
                    <a:pt x="155" y="488"/>
                  </a:cubicBezTo>
                  <a:lnTo>
                    <a:pt x="171" y="488"/>
                  </a:lnTo>
                  <a:cubicBezTo>
                    <a:pt x="212" y="480"/>
                    <a:pt x="244" y="440"/>
                    <a:pt x="236" y="391"/>
                  </a:cubicBezTo>
                  <a:lnTo>
                    <a:pt x="171" y="67"/>
                  </a:lnTo>
                  <a:cubicBezTo>
                    <a:pt x="164" y="30"/>
                    <a:pt x="13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55"/>
            <p:cNvSpPr/>
            <p:nvPr/>
          </p:nvSpPr>
          <p:spPr>
            <a:xfrm>
              <a:off x="5048450" y="3138275"/>
              <a:ext cx="5300" cy="9600"/>
            </a:xfrm>
            <a:custGeom>
              <a:avLst/>
              <a:gdLst/>
              <a:ahLst/>
              <a:cxnLst/>
              <a:rect l="l" t="t" r="r" b="b"/>
              <a:pathLst>
                <a:path w="212" h="384" extrusionOk="0">
                  <a:moveTo>
                    <a:pt x="89" y="1"/>
                  </a:moveTo>
                  <a:cubicBezTo>
                    <a:pt x="84" y="1"/>
                    <a:pt x="79" y="1"/>
                    <a:pt x="73" y="2"/>
                  </a:cubicBezTo>
                  <a:cubicBezTo>
                    <a:pt x="25" y="10"/>
                    <a:pt x="0" y="51"/>
                    <a:pt x="9" y="91"/>
                  </a:cubicBezTo>
                  <a:lnTo>
                    <a:pt x="49" y="318"/>
                  </a:lnTo>
                  <a:cubicBezTo>
                    <a:pt x="57" y="359"/>
                    <a:pt x="90" y="383"/>
                    <a:pt x="130" y="383"/>
                  </a:cubicBezTo>
                  <a:lnTo>
                    <a:pt x="138" y="383"/>
                  </a:lnTo>
                  <a:cubicBezTo>
                    <a:pt x="187" y="375"/>
                    <a:pt x="211" y="335"/>
                    <a:pt x="203" y="286"/>
                  </a:cubicBezTo>
                  <a:lnTo>
                    <a:pt x="163" y="67"/>
                  </a:lnTo>
                  <a:cubicBezTo>
                    <a:pt x="156" y="25"/>
                    <a:pt x="12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55"/>
            <p:cNvSpPr/>
            <p:nvPr/>
          </p:nvSpPr>
          <p:spPr>
            <a:xfrm>
              <a:off x="5049050" y="3118850"/>
              <a:ext cx="5900" cy="12800"/>
            </a:xfrm>
            <a:custGeom>
              <a:avLst/>
              <a:gdLst/>
              <a:ahLst/>
              <a:cxnLst/>
              <a:rect l="l" t="t" r="r" b="b"/>
              <a:pathLst>
                <a:path w="236" h="512" extrusionOk="0">
                  <a:moveTo>
                    <a:pt x="82" y="1"/>
                  </a:moveTo>
                  <a:cubicBezTo>
                    <a:pt x="33" y="1"/>
                    <a:pt x="1" y="41"/>
                    <a:pt x="1" y="82"/>
                  </a:cubicBezTo>
                  <a:cubicBezTo>
                    <a:pt x="9" y="212"/>
                    <a:pt x="25" y="333"/>
                    <a:pt x="66" y="455"/>
                  </a:cubicBezTo>
                  <a:cubicBezTo>
                    <a:pt x="74" y="487"/>
                    <a:pt x="106" y="512"/>
                    <a:pt x="147" y="512"/>
                  </a:cubicBezTo>
                  <a:cubicBezTo>
                    <a:pt x="155" y="512"/>
                    <a:pt x="163" y="504"/>
                    <a:pt x="171" y="504"/>
                  </a:cubicBezTo>
                  <a:cubicBezTo>
                    <a:pt x="212" y="487"/>
                    <a:pt x="236" y="447"/>
                    <a:pt x="220" y="406"/>
                  </a:cubicBezTo>
                  <a:cubicBezTo>
                    <a:pt x="187" y="301"/>
                    <a:pt x="171" y="187"/>
                    <a:pt x="163" y="74"/>
                  </a:cubicBezTo>
                  <a:cubicBezTo>
                    <a:pt x="163" y="33"/>
                    <a:pt x="12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55"/>
            <p:cNvSpPr/>
            <p:nvPr/>
          </p:nvSpPr>
          <p:spPr>
            <a:xfrm>
              <a:off x="4946500" y="2901975"/>
              <a:ext cx="4875" cy="14425"/>
            </a:xfrm>
            <a:custGeom>
              <a:avLst/>
              <a:gdLst/>
              <a:ahLst/>
              <a:cxnLst/>
              <a:rect l="l" t="t" r="r" b="b"/>
              <a:pathLst>
                <a:path w="195" h="577" extrusionOk="0">
                  <a:moveTo>
                    <a:pt x="89" y="1"/>
                  </a:moveTo>
                  <a:cubicBezTo>
                    <a:pt x="41" y="1"/>
                    <a:pt x="8" y="33"/>
                    <a:pt x="0" y="82"/>
                  </a:cubicBezTo>
                  <a:cubicBezTo>
                    <a:pt x="0" y="220"/>
                    <a:pt x="0" y="366"/>
                    <a:pt x="25" y="503"/>
                  </a:cubicBezTo>
                  <a:cubicBezTo>
                    <a:pt x="33" y="544"/>
                    <a:pt x="65" y="576"/>
                    <a:pt x="106" y="576"/>
                  </a:cubicBezTo>
                  <a:lnTo>
                    <a:pt x="114" y="576"/>
                  </a:lnTo>
                  <a:cubicBezTo>
                    <a:pt x="162" y="568"/>
                    <a:pt x="195" y="528"/>
                    <a:pt x="187" y="479"/>
                  </a:cubicBezTo>
                  <a:cubicBezTo>
                    <a:pt x="162" y="349"/>
                    <a:pt x="162" y="220"/>
                    <a:pt x="162" y="90"/>
                  </a:cubicBezTo>
                  <a:cubicBezTo>
                    <a:pt x="170" y="41"/>
                    <a:pt x="130" y="9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55"/>
            <p:cNvSpPr/>
            <p:nvPr/>
          </p:nvSpPr>
          <p:spPr>
            <a:xfrm>
              <a:off x="4955200" y="2906650"/>
              <a:ext cx="4700" cy="14800"/>
            </a:xfrm>
            <a:custGeom>
              <a:avLst/>
              <a:gdLst/>
              <a:ahLst/>
              <a:cxnLst/>
              <a:rect l="l" t="t" r="r" b="b"/>
              <a:pathLst>
                <a:path w="188" h="592" extrusionOk="0">
                  <a:moveTo>
                    <a:pt x="106" y="0"/>
                  </a:moveTo>
                  <a:cubicBezTo>
                    <a:pt x="58" y="0"/>
                    <a:pt x="25" y="33"/>
                    <a:pt x="25" y="81"/>
                  </a:cubicBezTo>
                  <a:lnTo>
                    <a:pt x="1" y="503"/>
                  </a:lnTo>
                  <a:cubicBezTo>
                    <a:pt x="1" y="551"/>
                    <a:pt x="33" y="592"/>
                    <a:pt x="82" y="592"/>
                  </a:cubicBezTo>
                  <a:cubicBezTo>
                    <a:pt x="131" y="592"/>
                    <a:pt x="163" y="560"/>
                    <a:pt x="163" y="511"/>
                  </a:cubicBezTo>
                  <a:lnTo>
                    <a:pt x="187" y="81"/>
                  </a:lnTo>
                  <a:cubicBezTo>
                    <a:pt x="187" y="41"/>
                    <a:pt x="155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55"/>
            <p:cNvSpPr/>
            <p:nvPr/>
          </p:nvSpPr>
          <p:spPr>
            <a:xfrm>
              <a:off x="4951550" y="2926475"/>
              <a:ext cx="4900" cy="12825"/>
            </a:xfrm>
            <a:custGeom>
              <a:avLst/>
              <a:gdLst/>
              <a:ahLst/>
              <a:cxnLst/>
              <a:rect l="l" t="t" r="r" b="b"/>
              <a:pathLst>
                <a:path w="196" h="513" extrusionOk="0">
                  <a:moveTo>
                    <a:pt x="108" y="0"/>
                  </a:moveTo>
                  <a:cubicBezTo>
                    <a:pt x="66" y="0"/>
                    <a:pt x="33" y="31"/>
                    <a:pt x="25" y="75"/>
                  </a:cubicBezTo>
                  <a:cubicBezTo>
                    <a:pt x="9" y="188"/>
                    <a:pt x="1" y="310"/>
                    <a:pt x="9" y="431"/>
                  </a:cubicBezTo>
                  <a:cubicBezTo>
                    <a:pt x="9" y="480"/>
                    <a:pt x="41" y="512"/>
                    <a:pt x="90" y="512"/>
                  </a:cubicBezTo>
                  <a:cubicBezTo>
                    <a:pt x="139" y="512"/>
                    <a:pt x="171" y="472"/>
                    <a:pt x="171" y="423"/>
                  </a:cubicBezTo>
                  <a:cubicBezTo>
                    <a:pt x="163" y="318"/>
                    <a:pt x="171" y="204"/>
                    <a:pt x="187" y="99"/>
                  </a:cubicBezTo>
                  <a:cubicBezTo>
                    <a:pt x="196" y="50"/>
                    <a:pt x="163" y="10"/>
                    <a:pt x="123" y="2"/>
                  </a:cubicBezTo>
                  <a:cubicBezTo>
                    <a:pt x="118" y="1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55"/>
            <p:cNvSpPr/>
            <p:nvPr/>
          </p:nvSpPr>
          <p:spPr>
            <a:xfrm>
              <a:off x="4942025" y="2921850"/>
              <a:ext cx="4700" cy="11775"/>
            </a:xfrm>
            <a:custGeom>
              <a:avLst/>
              <a:gdLst/>
              <a:ahLst/>
              <a:cxnLst/>
              <a:rect l="l" t="t" r="r" b="b"/>
              <a:pathLst>
                <a:path w="188" h="471" extrusionOk="0">
                  <a:moveTo>
                    <a:pt x="74" y="0"/>
                  </a:moveTo>
                  <a:cubicBezTo>
                    <a:pt x="33" y="8"/>
                    <a:pt x="1" y="49"/>
                    <a:pt x="1" y="89"/>
                  </a:cubicBezTo>
                  <a:lnTo>
                    <a:pt x="25" y="397"/>
                  </a:lnTo>
                  <a:cubicBezTo>
                    <a:pt x="25" y="438"/>
                    <a:pt x="58" y="470"/>
                    <a:pt x="106" y="470"/>
                  </a:cubicBezTo>
                  <a:cubicBezTo>
                    <a:pt x="155" y="470"/>
                    <a:pt x="187" y="430"/>
                    <a:pt x="187" y="389"/>
                  </a:cubicBezTo>
                  <a:lnTo>
                    <a:pt x="163" y="81"/>
                  </a:lnTo>
                  <a:cubicBezTo>
                    <a:pt x="163" y="33"/>
                    <a:pt x="122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55"/>
            <p:cNvSpPr/>
            <p:nvPr/>
          </p:nvSpPr>
          <p:spPr>
            <a:xfrm>
              <a:off x="4933925" y="2911700"/>
              <a:ext cx="4075" cy="13200"/>
            </a:xfrm>
            <a:custGeom>
              <a:avLst/>
              <a:gdLst/>
              <a:ahLst/>
              <a:cxnLst/>
              <a:rect l="l" t="t" r="r" b="b"/>
              <a:pathLst>
                <a:path w="163" h="528" extrusionOk="0">
                  <a:moveTo>
                    <a:pt x="82" y="1"/>
                  </a:moveTo>
                  <a:cubicBezTo>
                    <a:pt x="33" y="1"/>
                    <a:pt x="1" y="41"/>
                    <a:pt x="1" y="82"/>
                  </a:cubicBezTo>
                  <a:lnTo>
                    <a:pt x="1" y="447"/>
                  </a:lnTo>
                  <a:cubicBezTo>
                    <a:pt x="1" y="495"/>
                    <a:pt x="33" y="528"/>
                    <a:pt x="82" y="528"/>
                  </a:cubicBezTo>
                  <a:cubicBezTo>
                    <a:pt x="122" y="528"/>
                    <a:pt x="163" y="495"/>
                    <a:pt x="163" y="447"/>
                  </a:cubicBezTo>
                  <a:lnTo>
                    <a:pt x="163" y="82"/>
                  </a:lnTo>
                  <a:cubicBezTo>
                    <a:pt x="163" y="41"/>
                    <a:pt x="12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55"/>
            <p:cNvSpPr/>
            <p:nvPr/>
          </p:nvSpPr>
          <p:spPr>
            <a:xfrm>
              <a:off x="4936350" y="2935625"/>
              <a:ext cx="4700" cy="10375"/>
            </a:xfrm>
            <a:custGeom>
              <a:avLst/>
              <a:gdLst/>
              <a:ahLst/>
              <a:cxnLst/>
              <a:rect l="l" t="t" r="r" b="b"/>
              <a:pathLst>
                <a:path w="188" h="415" extrusionOk="0">
                  <a:moveTo>
                    <a:pt x="74" y="1"/>
                  </a:moveTo>
                  <a:cubicBezTo>
                    <a:pt x="33" y="9"/>
                    <a:pt x="1" y="49"/>
                    <a:pt x="1" y="90"/>
                  </a:cubicBezTo>
                  <a:lnTo>
                    <a:pt x="25" y="333"/>
                  </a:lnTo>
                  <a:cubicBezTo>
                    <a:pt x="25" y="382"/>
                    <a:pt x="58" y="414"/>
                    <a:pt x="106" y="414"/>
                  </a:cubicBezTo>
                  <a:cubicBezTo>
                    <a:pt x="155" y="406"/>
                    <a:pt x="187" y="365"/>
                    <a:pt x="187" y="325"/>
                  </a:cubicBezTo>
                  <a:lnTo>
                    <a:pt x="163" y="82"/>
                  </a:lnTo>
                  <a:cubicBezTo>
                    <a:pt x="163" y="33"/>
                    <a:pt x="122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55"/>
            <p:cNvSpPr/>
            <p:nvPr/>
          </p:nvSpPr>
          <p:spPr>
            <a:xfrm>
              <a:off x="4947100" y="2941900"/>
              <a:ext cx="4075" cy="10575"/>
            </a:xfrm>
            <a:custGeom>
              <a:avLst/>
              <a:gdLst/>
              <a:ahLst/>
              <a:cxnLst/>
              <a:rect l="l" t="t" r="r" b="b"/>
              <a:pathLst>
                <a:path w="163" h="423" extrusionOk="0">
                  <a:moveTo>
                    <a:pt x="82" y="1"/>
                  </a:moveTo>
                  <a:cubicBezTo>
                    <a:pt x="33" y="1"/>
                    <a:pt x="1" y="33"/>
                    <a:pt x="1" y="82"/>
                  </a:cubicBezTo>
                  <a:lnTo>
                    <a:pt x="1" y="341"/>
                  </a:lnTo>
                  <a:cubicBezTo>
                    <a:pt x="1" y="390"/>
                    <a:pt x="33" y="422"/>
                    <a:pt x="82" y="422"/>
                  </a:cubicBezTo>
                  <a:cubicBezTo>
                    <a:pt x="122" y="422"/>
                    <a:pt x="163" y="390"/>
                    <a:pt x="163" y="341"/>
                  </a:cubicBezTo>
                  <a:lnTo>
                    <a:pt x="163" y="82"/>
                  </a:lnTo>
                  <a:cubicBezTo>
                    <a:pt x="163" y="33"/>
                    <a:pt x="122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55"/>
            <p:cNvSpPr/>
            <p:nvPr/>
          </p:nvSpPr>
          <p:spPr>
            <a:xfrm>
              <a:off x="4958250" y="2933600"/>
              <a:ext cx="4900" cy="10775"/>
            </a:xfrm>
            <a:custGeom>
              <a:avLst/>
              <a:gdLst/>
              <a:ahLst/>
              <a:cxnLst/>
              <a:rect l="l" t="t" r="r" b="b"/>
              <a:pathLst>
                <a:path w="196" h="431" extrusionOk="0">
                  <a:moveTo>
                    <a:pt x="82" y="0"/>
                  </a:moveTo>
                  <a:cubicBezTo>
                    <a:pt x="33" y="9"/>
                    <a:pt x="0" y="49"/>
                    <a:pt x="9" y="90"/>
                  </a:cubicBezTo>
                  <a:lnTo>
                    <a:pt x="25" y="357"/>
                  </a:lnTo>
                  <a:cubicBezTo>
                    <a:pt x="33" y="398"/>
                    <a:pt x="65" y="430"/>
                    <a:pt x="106" y="430"/>
                  </a:cubicBezTo>
                  <a:lnTo>
                    <a:pt x="114" y="430"/>
                  </a:lnTo>
                  <a:cubicBezTo>
                    <a:pt x="155" y="430"/>
                    <a:pt x="195" y="390"/>
                    <a:pt x="187" y="341"/>
                  </a:cubicBezTo>
                  <a:lnTo>
                    <a:pt x="163" y="82"/>
                  </a:lnTo>
                  <a:cubicBezTo>
                    <a:pt x="163" y="33"/>
                    <a:pt x="12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55"/>
            <p:cNvSpPr/>
            <p:nvPr/>
          </p:nvSpPr>
          <p:spPr>
            <a:xfrm>
              <a:off x="4877975" y="3017900"/>
              <a:ext cx="5500" cy="10575"/>
            </a:xfrm>
            <a:custGeom>
              <a:avLst/>
              <a:gdLst/>
              <a:ahLst/>
              <a:cxnLst/>
              <a:rect l="l" t="t" r="r" b="b"/>
              <a:pathLst>
                <a:path w="220" h="423" extrusionOk="0">
                  <a:moveTo>
                    <a:pt x="95" y="0"/>
                  </a:moveTo>
                  <a:cubicBezTo>
                    <a:pt x="90" y="0"/>
                    <a:pt x="86" y="0"/>
                    <a:pt x="82" y="1"/>
                  </a:cubicBezTo>
                  <a:cubicBezTo>
                    <a:pt x="33" y="9"/>
                    <a:pt x="1" y="50"/>
                    <a:pt x="9" y="90"/>
                  </a:cubicBezTo>
                  <a:lnTo>
                    <a:pt x="49" y="358"/>
                  </a:lnTo>
                  <a:cubicBezTo>
                    <a:pt x="58" y="399"/>
                    <a:pt x="90" y="423"/>
                    <a:pt x="131" y="423"/>
                  </a:cubicBezTo>
                  <a:lnTo>
                    <a:pt x="147" y="423"/>
                  </a:lnTo>
                  <a:cubicBezTo>
                    <a:pt x="187" y="415"/>
                    <a:pt x="220" y="374"/>
                    <a:pt x="212" y="334"/>
                  </a:cubicBezTo>
                  <a:lnTo>
                    <a:pt x="171" y="66"/>
                  </a:lnTo>
                  <a:cubicBezTo>
                    <a:pt x="164" y="30"/>
                    <a:pt x="131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55"/>
            <p:cNvSpPr/>
            <p:nvPr/>
          </p:nvSpPr>
          <p:spPr>
            <a:xfrm>
              <a:off x="4886700" y="3018900"/>
              <a:ext cx="5500" cy="12625"/>
            </a:xfrm>
            <a:custGeom>
              <a:avLst/>
              <a:gdLst/>
              <a:ahLst/>
              <a:cxnLst/>
              <a:rect l="l" t="t" r="r" b="b"/>
              <a:pathLst>
                <a:path w="220" h="505" extrusionOk="0">
                  <a:moveTo>
                    <a:pt x="94" y="1"/>
                  </a:moveTo>
                  <a:cubicBezTo>
                    <a:pt x="90" y="1"/>
                    <a:pt x="86" y="1"/>
                    <a:pt x="82" y="2"/>
                  </a:cubicBezTo>
                  <a:cubicBezTo>
                    <a:pt x="33" y="2"/>
                    <a:pt x="0" y="42"/>
                    <a:pt x="9" y="91"/>
                  </a:cubicBezTo>
                  <a:lnTo>
                    <a:pt x="49" y="440"/>
                  </a:lnTo>
                  <a:cubicBezTo>
                    <a:pt x="57" y="480"/>
                    <a:pt x="90" y="505"/>
                    <a:pt x="130" y="505"/>
                  </a:cubicBezTo>
                  <a:lnTo>
                    <a:pt x="138" y="505"/>
                  </a:lnTo>
                  <a:cubicBezTo>
                    <a:pt x="187" y="505"/>
                    <a:pt x="219" y="464"/>
                    <a:pt x="211" y="415"/>
                  </a:cubicBezTo>
                  <a:lnTo>
                    <a:pt x="171" y="67"/>
                  </a:lnTo>
                  <a:cubicBezTo>
                    <a:pt x="163" y="30"/>
                    <a:pt x="130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55"/>
            <p:cNvSpPr/>
            <p:nvPr/>
          </p:nvSpPr>
          <p:spPr>
            <a:xfrm>
              <a:off x="4876575" y="3003525"/>
              <a:ext cx="4875" cy="10175"/>
            </a:xfrm>
            <a:custGeom>
              <a:avLst/>
              <a:gdLst/>
              <a:ahLst/>
              <a:cxnLst/>
              <a:rect l="l" t="t" r="r" b="b"/>
              <a:pathLst>
                <a:path w="195" h="407" extrusionOk="0">
                  <a:moveTo>
                    <a:pt x="81" y="1"/>
                  </a:moveTo>
                  <a:cubicBezTo>
                    <a:pt x="32" y="9"/>
                    <a:pt x="0" y="41"/>
                    <a:pt x="8" y="90"/>
                  </a:cubicBezTo>
                  <a:lnTo>
                    <a:pt x="24" y="333"/>
                  </a:lnTo>
                  <a:cubicBezTo>
                    <a:pt x="32" y="374"/>
                    <a:pt x="65" y="406"/>
                    <a:pt x="105" y="406"/>
                  </a:cubicBezTo>
                  <a:lnTo>
                    <a:pt x="114" y="406"/>
                  </a:lnTo>
                  <a:cubicBezTo>
                    <a:pt x="162" y="406"/>
                    <a:pt x="195" y="365"/>
                    <a:pt x="187" y="317"/>
                  </a:cubicBezTo>
                  <a:lnTo>
                    <a:pt x="170" y="74"/>
                  </a:lnTo>
                  <a:cubicBezTo>
                    <a:pt x="162" y="33"/>
                    <a:pt x="122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55"/>
            <p:cNvSpPr/>
            <p:nvPr/>
          </p:nvSpPr>
          <p:spPr>
            <a:xfrm>
              <a:off x="4867450" y="3015850"/>
              <a:ext cx="5900" cy="13650"/>
            </a:xfrm>
            <a:custGeom>
              <a:avLst/>
              <a:gdLst/>
              <a:ahLst/>
              <a:cxnLst/>
              <a:rect l="l" t="t" r="r" b="b"/>
              <a:pathLst>
                <a:path w="236" h="546" extrusionOk="0">
                  <a:moveTo>
                    <a:pt x="89" y="1"/>
                  </a:moveTo>
                  <a:cubicBezTo>
                    <a:pt x="83" y="1"/>
                    <a:pt x="78" y="1"/>
                    <a:pt x="73" y="2"/>
                  </a:cubicBezTo>
                  <a:cubicBezTo>
                    <a:pt x="25" y="2"/>
                    <a:pt x="0" y="51"/>
                    <a:pt x="8" y="91"/>
                  </a:cubicBezTo>
                  <a:lnTo>
                    <a:pt x="65" y="481"/>
                  </a:lnTo>
                  <a:cubicBezTo>
                    <a:pt x="73" y="521"/>
                    <a:pt x="106" y="545"/>
                    <a:pt x="146" y="545"/>
                  </a:cubicBezTo>
                  <a:lnTo>
                    <a:pt x="162" y="545"/>
                  </a:lnTo>
                  <a:cubicBezTo>
                    <a:pt x="203" y="537"/>
                    <a:pt x="235" y="497"/>
                    <a:pt x="227" y="456"/>
                  </a:cubicBezTo>
                  <a:lnTo>
                    <a:pt x="162" y="67"/>
                  </a:lnTo>
                  <a:cubicBezTo>
                    <a:pt x="155" y="25"/>
                    <a:pt x="123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5"/>
            <p:cNvSpPr/>
            <p:nvPr/>
          </p:nvSpPr>
          <p:spPr>
            <a:xfrm>
              <a:off x="4876975" y="3034700"/>
              <a:ext cx="6100" cy="11225"/>
            </a:xfrm>
            <a:custGeom>
              <a:avLst/>
              <a:gdLst/>
              <a:ahLst/>
              <a:cxnLst/>
              <a:rect l="l" t="t" r="r" b="b"/>
              <a:pathLst>
                <a:path w="244" h="449" extrusionOk="0">
                  <a:moveTo>
                    <a:pt x="92" y="1"/>
                  </a:moveTo>
                  <a:cubicBezTo>
                    <a:pt x="86" y="1"/>
                    <a:pt x="80" y="1"/>
                    <a:pt x="73" y="2"/>
                  </a:cubicBezTo>
                  <a:cubicBezTo>
                    <a:pt x="33" y="10"/>
                    <a:pt x="0" y="51"/>
                    <a:pt x="8" y="100"/>
                  </a:cubicBezTo>
                  <a:lnTo>
                    <a:pt x="73" y="383"/>
                  </a:lnTo>
                  <a:cubicBezTo>
                    <a:pt x="81" y="424"/>
                    <a:pt x="114" y="448"/>
                    <a:pt x="154" y="448"/>
                  </a:cubicBezTo>
                  <a:lnTo>
                    <a:pt x="171" y="448"/>
                  </a:lnTo>
                  <a:cubicBezTo>
                    <a:pt x="211" y="432"/>
                    <a:pt x="244" y="391"/>
                    <a:pt x="235" y="351"/>
                  </a:cubicBezTo>
                  <a:lnTo>
                    <a:pt x="171" y="59"/>
                  </a:lnTo>
                  <a:cubicBezTo>
                    <a:pt x="163" y="24"/>
                    <a:pt x="13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5"/>
            <p:cNvSpPr/>
            <p:nvPr/>
          </p:nvSpPr>
          <p:spPr>
            <a:xfrm>
              <a:off x="4885675" y="3039275"/>
              <a:ext cx="6125" cy="10075"/>
            </a:xfrm>
            <a:custGeom>
              <a:avLst/>
              <a:gdLst/>
              <a:ahLst/>
              <a:cxnLst/>
              <a:rect l="l" t="t" r="r" b="b"/>
              <a:pathLst>
                <a:path w="245" h="403" extrusionOk="0">
                  <a:moveTo>
                    <a:pt x="99" y="1"/>
                  </a:moveTo>
                  <a:cubicBezTo>
                    <a:pt x="91" y="1"/>
                    <a:pt x="82" y="2"/>
                    <a:pt x="74" y="6"/>
                  </a:cubicBezTo>
                  <a:cubicBezTo>
                    <a:pt x="25" y="14"/>
                    <a:pt x="1" y="54"/>
                    <a:pt x="9" y="103"/>
                  </a:cubicBezTo>
                  <a:lnTo>
                    <a:pt x="74" y="346"/>
                  </a:lnTo>
                  <a:cubicBezTo>
                    <a:pt x="82" y="379"/>
                    <a:pt x="114" y="403"/>
                    <a:pt x="155" y="403"/>
                  </a:cubicBezTo>
                  <a:lnTo>
                    <a:pt x="171" y="403"/>
                  </a:lnTo>
                  <a:cubicBezTo>
                    <a:pt x="212" y="395"/>
                    <a:pt x="244" y="346"/>
                    <a:pt x="228" y="306"/>
                  </a:cubicBezTo>
                  <a:lnTo>
                    <a:pt x="171" y="62"/>
                  </a:lnTo>
                  <a:cubicBezTo>
                    <a:pt x="158" y="24"/>
                    <a:pt x="130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5"/>
            <p:cNvSpPr/>
            <p:nvPr/>
          </p:nvSpPr>
          <p:spPr>
            <a:xfrm>
              <a:off x="4924800" y="3159125"/>
              <a:ext cx="9350" cy="12250"/>
            </a:xfrm>
            <a:custGeom>
              <a:avLst/>
              <a:gdLst/>
              <a:ahLst/>
              <a:cxnLst/>
              <a:rect l="l" t="t" r="r" b="b"/>
              <a:pathLst>
                <a:path w="374" h="490" extrusionOk="0">
                  <a:moveTo>
                    <a:pt x="98" y="0"/>
                  </a:moveTo>
                  <a:cubicBezTo>
                    <a:pt x="84" y="0"/>
                    <a:pt x="70" y="4"/>
                    <a:pt x="57" y="11"/>
                  </a:cubicBezTo>
                  <a:cubicBezTo>
                    <a:pt x="17" y="36"/>
                    <a:pt x="1" y="84"/>
                    <a:pt x="25" y="117"/>
                  </a:cubicBezTo>
                  <a:lnTo>
                    <a:pt x="212" y="449"/>
                  </a:lnTo>
                  <a:cubicBezTo>
                    <a:pt x="228" y="474"/>
                    <a:pt x="252" y="490"/>
                    <a:pt x="276" y="490"/>
                  </a:cubicBezTo>
                  <a:cubicBezTo>
                    <a:pt x="293" y="490"/>
                    <a:pt x="309" y="482"/>
                    <a:pt x="317" y="482"/>
                  </a:cubicBezTo>
                  <a:cubicBezTo>
                    <a:pt x="357" y="457"/>
                    <a:pt x="374" y="409"/>
                    <a:pt x="349" y="368"/>
                  </a:cubicBezTo>
                  <a:lnTo>
                    <a:pt x="163" y="44"/>
                  </a:lnTo>
                  <a:cubicBezTo>
                    <a:pt x="152" y="16"/>
                    <a:pt x="126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5"/>
            <p:cNvSpPr/>
            <p:nvPr/>
          </p:nvSpPr>
          <p:spPr>
            <a:xfrm>
              <a:off x="4932100" y="3156050"/>
              <a:ext cx="10150" cy="10675"/>
            </a:xfrm>
            <a:custGeom>
              <a:avLst/>
              <a:gdLst/>
              <a:ahLst/>
              <a:cxnLst/>
              <a:rect l="l" t="t" r="r" b="b"/>
              <a:pathLst>
                <a:path w="406" h="427" extrusionOk="0">
                  <a:moveTo>
                    <a:pt x="90" y="0"/>
                  </a:moveTo>
                  <a:cubicBezTo>
                    <a:pt x="73" y="0"/>
                    <a:pt x="55" y="7"/>
                    <a:pt x="41" y="21"/>
                  </a:cubicBezTo>
                  <a:cubicBezTo>
                    <a:pt x="9" y="45"/>
                    <a:pt x="1" y="102"/>
                    <a:pt x="33" y="134"/>
                  </a:cubicBezTo>
                  <a:lnTo>
                    <a:pt x="252" y="394"/>
                  </a:lnTo>
                  <a:cubicBezTo>
                    <a:pt x="268" y="418"/>
                    <a:pt x="292" y="426"/>
                    <a:pt x="317" y="426"/>
                  </a:cubicBezTo>
                  <a:cubicBezTo>
                    <a:pt x="333" y="426"/>
                    <a:pt x="357" y="418"/>
                    <a:pt x="374" y="402"/>
                  </a:cubicBezTo>
                  <a:cubicBezTo>
                    <a:pt x="406" y="378"/>
                    <a:pt x="406" y="321"/>
                    <a:pt x="382" y="289"/>
                  </a:cubicBezTo>
                  <a:lnTo>
                    <a:pt x="155" y="29"/>
                  </a:lnTo>
                  <a:cubicBezTo>
                    <a:pt x="136" y="11"/>
                    <a:pt x="113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5"/>
            <p:cNvSpPr/>
            <p:nvPr/>
          </p:nvSpPr>
          <p:spPr>
            <a:xfrm>
              <a:off x="4943650" y="3174400"/>
              <a:ext cx="7725" cy="9750"/>
            </a:xfrm>
            <a:custGeom>
              <a:avLst/>
              <a:gdLst/>
              <a:ahLst/>
              <a:cxnLst/>
              <a:rect l="l" t="t" r="r" b="b"/>
              <a:pathLst>
                <a:path w="309" h="390" extrusionOk="0">
                  <a:moveTo>
                    <a:pt x="97" y="1"/>
                  </a:moveTo>
                  <a:cubicBezTo>
                    <a:pt x="84" y="1"/>
                    <a:pt x="70" y="3"/>
                    <a:pt x="57" y="9"/>
                  </a:cubicBezTo>
                  <a:cubicBezTo>
                    <a:pt x="17" y="33"/>
                    <a:pt x="1" y="82"/>
                    <a:pt x="25" y="122"/>
                  </a:cubicBezTo>
                  <a:lnTo>
                    <a:pt x="147" y="341"/>
                  </a:lnTo>
                  <a:cubicBezTo>
                    <a:pt x="163" y="373"/>
                    <a:pt x="187" y="390"/>
                    <a:pt x="220" y="390"/>
                  </a:cubicBezTo>
                  <a:cubicBezTo>
                    <a:pt x="236" y="390"/>
                    <a:pt x="244" y="382"/>
                    <a:pt x="260" y="373"/>
                  </a:cubicBezTo>
                  <a:cubicBezTo>
                    <a:pt x="301" y="357"/>
                    <a:pt x="309" y="309"/>
                    <a:pt x="293" y="268"/>
                  </a:cubicBezTo>
                  <a:lnTo>
                    <a:pt x="171" y="41"/>
                  </a:lnTo>
                  <a:cubicBezTo>
                    <a:pt x="154" y="13"/>
                    <a:pt x="126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5"/>
            <p:cNvSpPr/>
            <p:nvPr/>
          </p:nvSpPr>
          <p:spPr>
            <a:xfrm>
              <a:off x="4923375" y="3173850"/>
              <a:ext cx="8750" cy="10300"/>
            </a:xfrm>
            <a:custGeom>
              <a:avLst/>
              <a:gdLst/>
              <a:ahLst/>
              <a:cxnLst/>
              <a:rect l="l" t="t" r="r" b="b"/>
              <a:pathLst>
                <a:path w="350" h="412" extrusionOk="0">
                  <a:moveTo>
                    <a:pt x="91" y="1"/>
                  </a:moveTo>
                  <a:cubicBezTo>
                    <a:pt x="76" y="1"/>
                    <a:pt x="62" y="5"/>
                    <a:pt x="50" y="14"/>
                  </a:cubicBezTo>
                  <a:cubicBezTo>
                    <a:pt x="9" y="39"/>
                    <a:pt x="1" y="87"/>
                    <a:pt x="25" y="128"/>
                  </a:cubicBezTo>
                  <a:lnTo>
                    <a:pt x="187" y="371"/>
                  </a:lnTo>
                  <a:cubicBezTo>
                    <a:pt x="204" y="395"/>
                    <a:pt x="228" y="412"/>
                    <a:pt x="252" y="412"/>
                  </a:cubicBezTo>
                  <a:cubicBezTo>
                    <a:pt x="269" y="412"/>
                    <a:pt x="285" y="404"/>
                    <a:pt x="301" y="395"/>
                  </a:cubicBezTo>
                  <a:cubicBezTo>
                    <a:pt x="333" y="371"/>
                    <a:pt x="350" y="322"/>
                    <a:pt x="325" y="282"/>
                  </a:cubicBezTo>
                  <a:lnTo>
                    <a:pt x="163" y="39"/>
                  </a:lnTo>
                  <a:cubicBezTo>
                    <a:pt x="143" y="13"/>
                    <a:pt x="116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5"/>
            <p:cNvSpPr/>
            <p:nvPr/>
          </p:nvSpPr>
          <p:spPr>
            <a:xfrm>
              <a:off x="4935150" y="3176000"/>
              <a:ext cx="6500" cy="8150"/>
            </a:xfrm>
            <a:custGeom>
              <a:avLst/>
              <a:gdLst/>
              <a:ahLst/>
              <a:cxnLst/>
              <a:rect l="l" t="t" r="r" b="b"/>
              <a:pathLst>
                <a:path w="260" h="326" extrusionOk="0">
                  <a:moveTo>
                    <a:pt x="88" y="0"/>
                  </a:moveTo>
                  <a:cubicBezTo>
                    <a:pt x="68" y="0"/>
                    <a:pt x="48" y="6"/>
                    <a:pt x="33" y="18"/>
                  </a:cubicBezTo>
                  <a:cubicBezTo>
                    <a:pt x="0" y="50"/>
                    <a:pt x="0" y="99"/>
                    <a:pt x="33" y="131"/>
                  </a:cubicBezTo>
                  <a:cubicBezTo>
                    <a:pt x="65" y="172"/>
                    <a:pt x="81" y="212"/>
                    <a:pt x="89" y="261"/>
                  </a:cubicBezTo>
                  <a:cubicBezTo>
                    <a:pt x="97" y="293"/>
                    <a:pt x="130" y="326"/>
                    <a:pt x="170" y="326"/>
                  </a:cubicBezTo>
                  <a:lnTo>
                    <a:pt x="187" y="326"/>
                  </a:lnTo>
                  <a:cubicBezTo>
                    <a:pt x="227" y="318"/>
                    <a:pt x="260" y="269"/>
                    <a:pt x="252" y="228"/>
                  </a:cubicBezTo>
                  <a:cubicBezTo>
                    <a:pt x="235" y="147"/>
                    <a:pt x="203" y="82"/>
                    <a:pt x="146" y="26"/>
                  </a:cubicBezTo>
                  <a:cubicBezTo>
                    <a:pt x="133" y="8"/>
                    <a:pt x="111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5"/>
            <p:cNvSpPr/>
            <p:nvPr/>
          </p:nvSpPr>
          <p:spPr>
            <a:xfrm>
              <a:off x="4920750" y="3144325"/>
              <a:ext cx="7725" cy="9625"/>
            </a:xfrm>
            <a:custGeom>
              <a:avLst/>
              <a:gdLst/>
              <a:ahLst/>
              <a:cxnLst/>
              <a:rect l="l" t="t" r="r" b="b"/>
              <a:pathLst>
                <a:path w="309" h="385" extrusionOk="0">
                  <a:moveTo>
                    <a:pt x="97" y="0"/>
                  </a:moveTo>
                  <a:cubicBezTo>
                    <a:pt x="84" y="0"/>
                    <a:pt x="70" y="4"/>
                    <a:pt x="57" y="12"/>
                  </a:cubicBezTo>
                  <a:cubicBezTo>
                    <a:pt x="17" y="28"/>
                    <a:pt x="1" y="85"/>
                    <a:pt x="25" y="117"/>
                  </a:cubicBezTo>
                  <a:lnTo>
                    <a:pt x="146" y="344"/>
                  </a:lnTo>
                  <a:cubicBezTo>
                    <a:pt x="163" y="368"/>
                    <a:pt x="187" y="385"/>
                    <a:pt x="219" y="385"/>
                  </a:cubicBezTo>
                  <a:cubicBezTo>
                    <a:pt x="228" y="385"/>
                    <a:pt x="244" y="385"/>
                    <a:pt x="252" y="376"/>
                  </a:cubicBezTo>
                  <a:cubicBezTo>
                    <a:pt x="292" y="352"/>
                    <a:pt x="309" y="304"/>
                    <a:pt x="284" y="263"/>
                  </a:cubicBezTo>
                  <a:lnTo>
                    <a:pt x="163" y="44"/>
                  </a:lnTo>
                  <a:cubicBezTo>
                    <a:pt x="152" y="17"/>
                    <a:pt x="126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5"/>
            <p:cNvSpPr/>
            <p:nvPr/>
          </p:nvSpPr>
          <p:spPr>
            <a:xfrm>
              <a:off x="5264525" y="3141725"/>
              <a:ext cx="9150" cy="15275"/>
            </a:xfrm>
            <a:custGeom>
              <a:avLst/>
              <a:gdLst/>
              <a:ahLst/>
              <a:cxnLst/>
              <a:rect l="l" t="t" r="r" b="b"/>
              <a:pathLst>
                <a:path w="366" h="611" extrusionOk="0">
                  <a:moveTo>
                    <a:pt x="274" y="1"/>
                  </a:moveTo>
                  <a:cubicBezTo>
                    <a:pt x="244" y="1"/>
                    <a:pt x="215" y="21"/>
                    <a:pt x="203" y="51"/>
                  </a:cubicBezTo>
                  <a:lnTo>
                    <a:pt x="17" y="497"/>
                  </a:lnTo>
                  <a:cubicBezTo>
                    <a:pt x="0" y="537"/>
                    <a:pt x="17" y="586"/>
                    <a:pt x="57" y="602"/>
                  </a:cubicBezTo>
                  <a:cubicBezTo>
                    <a:pt x="73" y="610"/>
                    <a:pt x="81" y="610"/>
                    <a:pt x="90" y="610"/>
                  </a:cubicBezTo>
                  <a:cubicBezTo>
                    <a:pt x="122" y="610"/>
                    <a:pt x="154" y="594"/>
                    <a:pt x="162" y="562"/>
                  </a:cubicBezTo>
                  <a:lnTo>
                    <a:pt x="349" y="116"/>
                  </a:lnTo>
                  <a:cubicBezTo>
                    <a:pt x="365" y="67"/>
                    <a:pt x="349" y="26"/>
                    <a:pt x="308" y="10"/>
                  </a:cubicBezTo>
                  <a:cubicBezTo>
                    <a:pt x="297" y="4"/>
                    <a:pt x="285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5"/>
            <p:cNvSpPr/>
            <p:nvPr/>
          </p:nvSpPr>
          <p:spPr>
            <a:xfrm>
              <a:off x="5278300" y="3146800"/>
              <a:ext cx="6100" cy="10800"/>
            </a:xfrm>
            <a:custGeom>
              <a:avLst/>
              <a:gdLst/>
              <a:ahLst/>
              <a:cxnLst/>
              <a:rect l="l" t="t" r="r" b="b"/>
              <a:pathLst>
                <a:path w="244" h="432" extrusionOk="0">
                  <a:moveTo>
                    <a:pt x="155" y="0"/>
                  </a:moveTo>
                  <a:cubicBezTo>
                    <a:pt x="119" y="0"/>
                    <a:pt x="81" y="24"/>
                    <a:pt x="74" y="67"/>
                  </a:cubicBezTo>
                  <a:lnTo>
                    <a:pt x="17" y="334"/>
                  </a:lnTo>
                  <a:cubicBezTo>
                    <a:pt x="1" y="375"/>
                    <a:pt x="33" y="415"/>
                    <a:pt x="74" y="432"/>
                  </a:cubicBezTo>
                  <a:lnTo>
                    <a:pt x="90" y="432"/>
                  </a:lnTo>
                  <a:cubicBezTo>
                    <a:pt x="130" y="432"/>
                    <a:pt x="163" y="407"/>
                    <a:pt x="171" y="367"/>
                  </a:cubicBezTo>
                  <a:lnTo>
                    <a:pt x="236" y="99"/>
                  </a:lnTo>
                  <a:cubicBezTo>
                    <a:pt x="244" y="59"/>
                    <a:pt x="220" y="18"/>
                    <a:pt x="171" y="2"/>
                  </a:cubicBezTo>
                  <a:cubicBezTo>
                    <a:pt x="166" y="1"/>
                    <a:pt x="16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5"/>
            <p:cNvSpPr/>
            <p:nvPr/>
          </p:nvSpPr>
          <p:spPr>
            <a:xfrm>
              <a:off x="5287225" y="3157525"/>
              <a:ext cx="7525" cy="12850"/>
            </a:xfrm>
            <a:custGeom>
              <a:avLst/>
              <a:gdLst/>
              <a:ahLst/>
              <a:cxnLst/>
              <a:rect l="l" t="t" r="r" b="b"/>
              <a:pathLst>
                <a:path w="301" h="514" extrusionOk="0">
                  <a:moveTo>
                    <a:pt x="212" y="1"/>
                  </a:moveTo>
                  <a:cubicBezTo>
                    <a:pt x="177" y="1"/>
                    <a:pt x="144" y="24"/>
                    <a:pt x="130" y="59"/>
                  </a:cubicBezTo>
                  <a:lnTo>
                    <a:pt x="8" y="408"/>
                  </a:lnTo>
                  <a:cubicBezTo>
                    <a:pt x="0" y="448"/>
                    <a:pt x="25" y="497"/>
                    <a:pt x="65" y="505"/>
                  </a:cubicBezTo>
                  <a:cubicBezTo>
                    <a:pt x="73" y="513"/>
                    <a:pt x="81" y="513"/>
                    <a:pt x="90" y="513"/>
                  </a:cubicBezTo>
                  <a:cubicBezTo>
                    <a:pt x="122" y="513"/>
                    <a:pt x="154" y="489"/>
                    <a:pt x="163" y="457"/>
                  </a:cubicBezTo>
                  <a:lnTo>
                    <a:pt x="284" y="108"/>
                  </a:lnTo>
                  <a:cubicBezTo>
                    <a:pt x="300" y="67"/>
                    <a:pt x="276" y="19"/>
                    <a:pt x="227" y="3"/>
                  </a:cubicBezTo>
                  <a:cubicBezTo>
                    <a:pt x="222" y="1"/>
                    <a:pt x="217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5"/>
            <p:cNvSpPr/>
            <p:nvPr/>
          </p:nvSpPr>
          <p:spPr>
            <a:xfrm>
              <a:off x="5270200" y="3163700"/>
              <a:ext cx="7125" cy="10125"/>
            </a:xfrm>
            <a:custGeom>
              <a:avLst/>
              <a:gdLst/>
              <a:ahLst/>
              <a:cxnLst/>
              <a:rect l="l" t="t" r="r" b="b"/>
              <a:pathLst>
                <a:path w="285" h="405" extrusionOk="0">
                  <a:moveTo>
                    <a:pt x="195" y="1"/>
                  </a:moveTo>
                  <a:cubicBezTo>
                    <a:pt x="164" y="1"/>
                    <a:pt x="134" y="17"/>
                    <a:pt x="122" y="47"/>
                  </a:cubicBezTo>
                  <a:lnTo>
                    <a:pt x="17" y="299"/>
                  </a:lnTo>
                  <a:cubicBezTo>
                    <a:pt x="0" y="339"/>
                    <a:pt x="17" y="380"/>
                    <a:pt x="57" y="404"/>
                  </a:cubicBezTo>
                  <a:lnTo>
                    <a:pt x="90" y="404"/>
                  </a:lnTo>
                  <a:cubicBezTo>
                    <a:pt x="122" y="404"/>
                    <a:pt x="154" y="388"/>
                    <a:pt x="162" y="355"/>
                  </a:cubicBezTo>
                  <a:lnTo>
                    <a:pt x="268" y="112"/>
                  </a:lnTo>
                  <a:cubicBezTo>
                    <a:pt x="284" y="72"/>
                    <a:pt x="268" y="23"/>
                    <a:pt x="227" y="7"/>
                  </a:cubicBezTo>
                  <a:cubicBezTo>
                    <a:pt x="217" y="3"/>
                    <a:pt x="206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55"/>
            <p:cNvSpPr/>
            <p:nvPr/>
          </p:nvSpPr>
          <p:spPr>
            <a:xfrm>
              <a:off x="5260475" y="3160625"/>
              <a:ext cx="9125" cy="12175"/>
            </a:xfrm>
            <a:custGeom>
              <a:avLst/>
              <a:gdLst/>
              <a:ahLst/>
              <a:cxnLst/>
              <a:rect l="l" t="t" r="r" b="b"/>
              <a:pathLst>
                <a:path w="365" h="487" extrusionOk="0">
                  <a:moveTo>
                    <a:pt x="276" y="0"/>
                  </a:moveTo>
                  <a:cubicBezTo>
                    <a:pt x="247" y="0"/>
                    <a:pt x="219" y="13"/>
                    <a:pt x="203" y="41"/>
                  </a:cubicBezTo>
                  <a:lnTo>
                    <a:pt x="24" y="365"/>
                  </a:lnTo>
                  <a:cubicBezTo>
                    <a:pt x="0" y="406"/>
                    <a:pt x="16" y="454"/>
                    <a:pt x="57" y="478"/>
                  </a:cubicBezTo>
                  <a:cubicBezTo>
                    <a:pt x="65" y="487"/>
                    <a:pt x="81" y="487"/>
                    <a:pt x="89" y="487"/>
                  </a:cubicBezTo>
                  <a:cubicBezTo>
                    <a:pt x="122" y="487"/>
                    <a:pt x="146" y="478"/>
                    <a:pt x="162" y="446"/>
                  </a:cubicBezTo>
                  <a:lnTo>
                    <a:pt x="349" y="122"/>
                  </a:lnTo>
                  <a:cubicBezTo>
                    <a:pt x="365" y="81"/>
                    <a:pt x="357" y="33"/>
                    <a:pt x="316" y="8"/>
                  </a:cubicBezTo>
                  <a:cubicBezTo>
                    <a:pt x="304" y="3"/>
                    <a:pt x="290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55"/>
            <p:cNvSpPr/>
            <p:nvPr/>
          </p:nvSpPr>
          <p:spPr>
            <a:xfrm>
              <a:off x="5280325" y="3130500"/>
              <a:ext cx="7125" cy="11700"/>
            </a:xfrm>
            <a:custGeom>
              <a:avLst/>
              <a:gdLst/>
              <a:ahLst/>
              <a:cxnLst/>
              <a:rect l="l" t="t" r="r" b="b"/>
              <a:pathLst>
                <a:path w="285" h="468" extrusionOk="0">
                  <a:moveTo>
                    <a:pt x="193" y="0"/>
                  </a:moveTo>
                  <a:cubicBezTo>
                    <a:pt x="160" y="0"/>
                    <a:pt x="129" y="22"/>
                    <a:pt x="122" y="54"/>
                  </a:cubicBezTo>
                  <a:lnTo>
                    <a:pt x="17" y="362"/>
                  </a:lnTo>
                  <a:cubicBezTo>
                    <a:pt x="1" y="402"/>
                    <a:pt x="25" y="451"/>
                    <a:pt x="66" y="467"/>
                  </a:cubicBezTo>
                  <a:lnTo>
                    <a:pt x="98" y="467"/>
                  </a:lnTo>
                  <a:cubicBezTo>
                    <a:pt x="130" y="467"/>
                    <a:pt x="163" y="451"/>
                    <a:pt x="171" y="419"/>
                  </a:cubicBezTo>
                  <a:lnTo>
                    <a:pt x="276" y="111"/>
                  </a:lnTo>
                  <a:cubicBezTo>
                    <a:pt x="284" y="70"/>
                    <a:pt x="268" y="21"/>
                    <a:pt x="220" y="5"/>
                  </a:cubicBezTo>
                  <a:cubicBezTo>
                    <a:pt x="211" y="2"/>
                    <a:pt x="202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55"/>
            <p:cNvSpPr/>
            <p:nvPr/>
          </p:nvSpPr>
          <p:spPr>
            <a:xfrm>
              <a:off x="5289650" y="3133525"/>
              <a:ext cx="6525" cy="10300"/>
            </a:xfrm>
            <a:custGeom>
              <a:avLst/>
              <a:gdLst/>
              <a:ahLst/>
              <a:cxnLst/>
              <a:rect l="l" t="t" r="r" b="b"/>
              <a:pathLst>
                <a:path w="261" h="412" extrusionOk="0">
                  <a:moveTo>
                    <a:pt x="169" y="1"/>
                  </a:moveTo>
                  <a:cubicBezTo>
                    <a:pt x="136" y="1"/>
                    <a:pt x="103" y="24"/>
                    <a:pt x="90" y="63"/>
                  </a:cubicBezTo>
                  <a:lnTo>
                    <a:pt x="9" y="306"/>
                  </a:lnTo>
                  <a:cubicBezTo>
                    <a:pt x="1" y="346"/>
                    <a:pt x="17" y="395"/>
                    <a:pt x="66" y="403"/>
                  </a:cubicBezTo>
                  <a:cubicBezTo>
                    <a:pt x="74" y="411"/>
                    <a:pt x="82" y="411"/>
                    <a:pt x="90" y="411"/>
                  </a:cubicBezTo>
                  <a:cubicBezTo>
                    <a:pt x="122" y="411"/>
                    <a:pt x="155" y="387"/>
                    <a:pt x="163" y="354"/>
                  </a:cubicBezTo>
                  <a:lnTo>
                    <a:pt x="244" y="111"/>
                  </a:lnTo>
                  <a:cubicBezTo>
                    <a:pt x="260" y="71"/>
                    <a:pt x="236" y="22"/>
                    <a:pt x="195" y="6"/>
                  </a:cubicBezTo>
                  <a:cubicBezTo>
                    <a:pt x="187" y="2"/>
                    <a:pt x="17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55"/>
            <p:cNvSpPr/>
            <p:nvPr/>
          </p:nvSpPr>
          <p:spPr>
            <a:xfrm>
              <a:off x="5271825" y="2892825"/>
              <a:ext cx="6500" cy="12225"/>
            </a:xfrm>
            <a:custGeom>
              <a:avLst/>
              <a:gdLst/>
              <a:ahLst/>
              <a:cxnLst/>
              <a:rect l="l" t="t" r="r" b="b"/>
              <a:pathLst>
                <a:path w="260" h="489" extrusionOk="0">
                  <a:moveTo>
                    <a:pt x="83" y="0"/>
                  </a:moveTo>
                  <a:cubicBezTo>
                    <a:pt x="77" y="0"/>
                    <a:pt x="71" y="1"/>
                    <a:pt x="65" y="2"/>
                  </a:cubicBezTo>
                  <a:cubicBezTo>
                    <a:pt x="25" y="18"/>
                    <a:pt x="0" y="59"/>
                    <a:pt x="8" y="99"/>
                  </a:cubicBezTo>
                  <a:lnTo>
                    <a:pt x="89" y="432"/>
                  </a:lnTo>
                  <a:cubicBezTo>
                    <a:pt x="97" y="464"/>
                    <a:pt x="130" y="488"/>
                    <a:pt x="170" y="488"/>
                  </a:cubicBezTo>
                  <a:lnTo>
                    <a:pt x="187" y="488"/>
                  </a:lnTo>
                  <a:cubicBezTo>
                    <a:pt x="235" y="480"/>
                    <a:pt x="260" y="432"/>
                    <a:pt x="252" y="391"/>
                  </a:cubicBezTo>
                  <a:lnTo>
                    <a:pt x="170" y="67"/>
                  </a:lnTo>
                  <a:cubicBezTo>
                    <a:pt x="156" y="24"/>
                    <a:pt x="12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55"/>
            <p:cNvSpPr/>
            <p:nvPr/>
          </p:nvSpPr>
          <p:spPr>
            <a:xfrm>
              <a:off x="5280950" y="2894450"/>
              <a:ext cx="6100" cy="12225"/>
            </a:xfrm>
            <a:custGeom>
              <a:avLst/>
              <a:gdLst/>
              <a:ahLst/>
              <a:cxnLst/>
              <a:rect l="l" t="t" r="r" b="b"/>
              <a:pathLst>
                <a:path w="244" h="489" extrusionOk="0">
                  <a:moveTo>
                    <a:pt x="91" y="0"/>
                  </a:moveTo>
                  <a:cubicBezTo>
                    <a:pt x="85" y="0"/>
                    <a:pt x="79" y="1"/>
                    <a:pt x="73" y="2"/>
                  </a:cubicBezTo>
                  <a:cubicBezTo>
                    <a:pt x="32" y="10"/>
                    <a:pt x="0" y="50"/>
                    <a:pt x="8" y="91"/>
                  </a:cubicBezTo>
                  <a:lnTo>
                    <a:pt x="73" y="423"/>
                  </a:lnTo>
                  <a:cubicBezTo>
                    <a:pt x="81" y="456"/>
                    <a:pt x="114" y="488"/>
                    <a:pt x="154" y="488"/>
                  </a:cubicBezTo>
                  <a:lnTo>
                    <a:pt x="162" y="488"/>
                  </a:lnTo>
                  <a:cubicBezTo>
                    <a:pt x="211" y="480"/>
                    <a:pt x="243" y="431"/>
                    <a:pt x="227" y="391"/>
                  </a:cubicBezTo>
                  <a:lnTo>
                    <a:pt x="170" y="67"/>
                  </a:lnTo>
                  <a:cubicBezTo>
                    <a:pt x="163" y="24"/>
                    <a:pt x="131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55"/>
            <p:cNvSpPr/>
            <p:nvPr/>
          </p:nvSpPr>
          <p:spPr>
            <a:xfrm>
              <a:off x="5279125" y="2911700"/>
              <a:ext cx="4075" cy="10775"/>
            </a:xfrm>
            <a:custGeom>
              <a:avLst/>
              <a:gdLst/>
              <a:ahLst/>
              <a:cxnLst/>
              <a:rect l="l" t="t" r="r" b="b"/>
              <a:pathLst>
                <a:path w="163" h="431" extrusionOk="0">
                  <a:moveTo>
                    <a:pt x="81" y="1"/>
                  </a:moveTo>
                  <a:cubicBezTo>
                    <a:pt x="41" y="1"/>
                    <a:pt x="0" y="41"/>
                    <a:pt x="0" y="82"/>
                  </a:cubicBezTo>
                  <a:lnTo>
                    <a:pt x="0" y="349"/>
                  </a:lnTo>
                  <a:cubicBezTo>
                    <a:pt x="0" y="390"/>
                    <a:pt x="41" y="431"/>
                    <a:pt x="81" y="431"/>
                  </a:cubicBezTo>
                  <a:cubicBezTo>
                    <a:pt x="130" y="431"/>
                    <a:pt x="162" y="390"/>
                    <a:pt x="162" y="349"/>
                  </a:cubicBezTo>
                  <a:lnTo>
                    <a:pt x="162" y="82"/>
                  </a:lnTo>
                  <a:cubicBezTo>
                    <a:pt x="162" y="41"/>
                    <a:pt x="13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55"/>
            <p:cNvSpPr/>
            <p:nvPr/>
          </p:nvSpPr>
          <p:spPr>
            <a:xfrm>
              <a:off x="5271200" y="2911275"/>
              <a:ext cx="5100" cy="12225"/>
            </a:xfrm>
            <a:custGeom>
              <a:avLst/>
              <a:gdLst/>
              <a:ahLst/>
              <a:cxnLst/>
              <a:rect l="l" t="t" r="r" b="b"/>
              <a:pathLst>
                <a:path w="204" h="489" extrusionOk="0">
                  <a:moveTo>
                    <a:pt x="121" y="0"/>
                  </a:moveTo>
                  <a:cubicBezTo>
                    <a:pt x="116" y="0"/>
                    <a:pt x="111" y="1"/>
                    <a:pt x="106" y="2"/>
                  </a:cubicBezTo>
                  <a:cubicBezTo>
                    <a:pt x="66" y="2"/>
                    <a:pt x="25" y="42"/>
                    <a:pt x="33" y="83"/>
                  </a:cubicBezTo>
                  <a:cubicBezTo>
                    <a:pt x="41" y="188"/>
                    <a:pt x="33" y="293"/>
                    <a:pt x="9" y="391"/>
                  </a:cubicBezTo>
                  <a:cubicBezTo>
                    <a:pt x="1" y="431"/>
                    <a:pt x="33" y="480"/>
                    <a:pt x="74" y="488"/>
                  </a:cubicBezTo>
                  <a:lnTo>
                    <a:pt x="90" y="488"/>
                  </a:lnTo>
                  <a:cubicBezTo>
                    <a:pt x="131" y="488"/>
                    <a:pt x="163" y="464"/>
                    <a:pt x="171" y="423"/>
                  </a:cubicBezTo>
                  <a:cubicBezTo>
                    <a:pt x="195" y="310"/>
                    <a:pt x="204" y="188"/>
                    <a:pt x="195" y="75"/>
                  </a:cubicBezTo>
                  <a:cubicBezTo>
                    <a:pt x="188" y="31"/>
                    <a:pt x="16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55"/>
            <p:cNvSpPr/>
            <p:nvPr/>
          </p:nvSpPr>
          <p:spPr>
            <a:xfrm>
              <a:off x="5266350" y="2930125"/>
              <a:ext cx="5300" cy="12825"/>
            </a:xfrm>
            <a:custGeom>
              <a:avLst/>
              <a:gdLst/>
              <a:ahLst/>
              <a:cxnLst/>
              <a:rect l="l" t="t" r="r" b="b"/>
              <a:pathLst>
                <a:path w="212" h="513" extrusionOk="0">
                  <a:moveTo>
                    <a:pt x="117" y="0"/>
                  </a:moveTo>
                  <a:cubicBezTo>
                    <a:pt x="81" y="0"/>
                    <a:pt x="48" y="31"/>
                    <a:pt x="41" y="75"/>
                  </a:cubicBezTo>
                  <a:lnTo>
                    <a:pt x="0" y="415"/>
                  </a:lnTo>
                  <a:cubicBezTo>
                    <a:pt x="0" y="464"/>
                    <a:pt x="33" y="504"/>
                    <a:pt x="73" y="504"/>
                  </a:cubicBezTo>
                  <a:cubicBezTo>
                    <a:pt x="81" y="512"/>
                    <a:pt x="81" y="512"/>
                    <a:pt x="81" y="512"/>
                  </a:cubicBezTo>
                  <a:cubicBezTo>
                    <a:pt x="122" y="512"/>
                    <a:pt x="162" y="480"/>
                    <a:pt x="162" y="439"/>
                  </a:cubicBezTo>
                  <a:lnTo>
                    <a:pt x="203" y="91"/>
                  </a:lnTo>
                  <a:cubicBezTo>
                    <a:pt x="211" y="42"/>
                    <a:pt x="179" y="2"/>
                    <a:pt x="130" y="2"/>
                  </a:cubicBezTo>
                  <a:cubicBezTo>
                    <a:pt x="126" y="1"/>
                    <a:pt x="122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55"/>
            <p:cNvSpPr/>
            <p:nvPr/>
          </p:nvSpPr>
          <p:spPr>
            <a:xfrm>
              <a:off x="5278300" y="2932575"/>
              <a:ext cx="4475" cy="10775"/>
            </a:xfrm>
            <a:custGeom>
              <a:avLst/>
              <a:gdLst/>
              <a:ahLst/>
              <a:cxnLst/>
              <a:rect l="l" t="t" r="r" b="b"/>
              <a:pathLst>
                <a:path w="179" h="431" extrusionOk="0">
                  <a:moveTo>
                    <a:pt x="106" y="1"/>
                  </a:moveTo>
                  <a:cubicBezTo>
                    <a:pt x="66" y="1"/>
                    <a:pt x="25" y="25"/>
                    <a:pt x="17" y="74"/>
                  </a:cubicBezTo>
                  <a:cubicBezTo>
                    <a:pt x="1" y="171"/>
                    <a:pt x="1" y="268"/>
                    <a:pt x="17" y="366"/>
                  </a:cubicBezTo>
                  <a:cubicBezTo>
                    <a:pt x="17" y="406"/>
                    <a:pt x="57" y="431"/>
                    <a:pt x="98" y="431"/>
                  </a:cubicBezTo>
                  <a:lnTo>
                    <a:pt x="106" y="431"/>
                  </a:lnTo>
                  <a:cubicBezTo>
                    <a:pt x="155" y="423"/>
                    <a:pt x="179" y="382"/>
                    <a:pt x="171" y="333"/>
                  </a:cubicBezTo>
                  <a:cubicBezTo>
                    <a:pt x="163" y="260"/>
                    <a:pt x="163" y="179"/>
                    <a:pt x="171" y="98"/>
                  </a:cubicBezTo>
                  <a:cubicBezTo>
                    <a:pt x="179" y="58"/>
                    <a:pt x="155" y="9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55"/>
            <p:cNvSpPr/>
            <p:nvPr/>
          </p:nvSpPr>
          <p:spPr>
            <a:xfrm>
              <a:off x="5343775" y="3012825"/>
              <a:ext cx="5300" cy="10175"/>
            </a:xfrm>
            <a:custGeom>
              <a:avLst/>
              <a:gdLst/>
              <a:ahLst/>
              <a:cxnLst/>
              <a:rect l="l" t="t" r="r" b="b"/>
              <a:pathLst>
                <a:path w="212" h="407" extrusionOk="0">
                  <a:moveTo>
                    <a:pt x="89" y="0"/>
                  </a:moveTo>
                  <a:cubicBezTo>
                    <a:pt x="84" y="0"/>
                    <a:pt x="79" y="1"/>
                    <a:pt x="73" y="2"/>
                  </a:cubicBezTo>
                  <a:cubicBezTo>
                    <a:pt x="25" y="2"/>
                    <a:pt x="0" y="50"/>
                    <a:pt x="9" y="91"/>
                  </a:cubicBezTo>
                  <a:lnTo>
                    <a:pt x="41" y="334"/>
                  </a:lnTo>
                  <a:cubicBezTo>
                    <a:pt x="49" y="375"/>
                    <a:pt x="90" y="407"/>
                    <a:pt x="122" y="407"/>
                  </a:cubicBezTo>
                  <a:cubicBezTo>
                    <a:pt x="130" y="407"/>
                    <a:pt x="130" y="407"/>
                    <a:pt x="138" y="399"/>
                  </a:cubicBezTo>
                  <a:cubicBezTo>
                    <a:pt x="179" y="399"/>
                    <a:pt x="211" y="350"/>
                    <a:pt x="203" y="310"/>
                  </a:cubicBezTo>
                  <a:lnTo>
                    <a:pt x="163" y="66"/>
                  </a:lnTo>
                  <a:cubicBezTo>
                    <a:pt x="156" y="24"/>
                    <a:pt x="124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55"/>
            <p:cNvSpPr/>
            <p:nvPr/>
          </p:nvSpPr>
          <p:spPr>
            <a:xfrm>
              <a:off x="5354100" y="3004550"/>
              <a:ext cx="4100" cy="12775"/>
            </a:xfrm>
            <a:custGeom>
              <a:avLst/>
              <a:gdLst/>
              <a:ahLst/>
              <a:cxnLst/>
              <a:rect l="l" t="t" r="r" b="b"/>
              <a:pathLst>
                <a:path w="164" h="511" extrusionOk="0">
                  <a:moveTo>
                    <a:pt x="82" y="0"/>
                  </a:moveTo>
                  <a:cubicBezTo>
                    <a:pt x="33" y="0"/>
                    <a:pt x="1" y="41"/>
                    <a:pt x="1" y="81"/>
                  </a:cubicBezTo>
                  <a:lnTo>
                    <a:pt x="1" y="430"/>
                  </a:lnTo>
                  <a:cubicBezTo>
                    <a:pt x="1" y="470"/>
                    <a:pt x="33" y="511"/>
                    <a:pt x="82" y="511"/>
                  </a:cubicBezTo>
                  <a:cubicBezTo>
                    <a:pt x="123" y="511"/>
                    <a:pt x="163" y="470"/>
                    <a:pt x="163" y="430"/>
                  </a:cubicBezTo>
                  <a:lnTo>
                    <a:pt x="163" y="81"/>
                  </a:lnTo>
                  <a:cubicBezTo>
                    <a:pt x="163" y="41"/>
                    <a:pt x="123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5"/>
            <p:cNvSpPr/>
            <p:nvPr/>
          </p:nvSpPr>
          <p:spPr>
            <a:xfrm>
              <a:off x="5346825" y="2994825"/>
              <a:ext cx="4875" cy="12375"/>
            </a:xfrm>
            <a:custGeom>
              <a:avLst/>
              <a:gdLst/>
              <a:ahLst/>
              <a:cxnLst/>
              <a:rect l="l" t="t" r="r" b="b"/>
              <a:pathLst>
                <a:path w="195" h="495" extrusionOk="0">
                  <a:moveTo>
                    <a:pt x="97" y="0"/>
                  </a:moveTo>
                  <a:cubicBezTo>
                    <a:pt x="57" y="8"/>
                    <a:pt x="24" y="49"/>
                    <a:pt x="24" y="89"/>
                  </a:cubicBezTo>
                  <a:cubicBezTo>
                    <a:pt x="32" y="195"/>
                    <a:pt x="32" y="292"/>
                    <a:pt x="8" y="397"/>
                  </a:cubicBezTo>
                  <a:cubicBezTo>
                    <a:pt x="0" y="438"/>
                    <a:pt x="32" y="478"/>
                    <a:pt x="73" y="486"/>
                  </a:cubicBezTo>
                  <a:cubicBezTo>
                    <a:pt x="81" y="495"/>
                    <a:pt x="81" y="495"/>
                    <a:pt x="89" y="495"/>
                  </a:cubicBezTo>
                  <a:cubicBezTo>
                    <a:pt x="130" y="495"/>
                    <a:pt x="162" y="462"/>
                    <a:pt x="170" y="430"/>
                  </a:cubicBezTo>
                  <a:cubicBezTo>
                    <a:pt x="195" y="308"/>
                    <a:pt x="195" y="195"/>
                    <a:pt x="187" y="73"/>
                  </a:cubicBezTo>
                  <a:cubicBezTo>
                    <a:pt x="178" y="32"/>
                    <a:pt x="146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5"/>
            <p:cNvSpPr/>
            <p:nvPr/>
          </p:nvSpPr>
          <p:spPr>
            <a:xfrm>
              <a:off x="5333650" y="3000900"/>
              <a:ext cx="4675" cy="13400"/>
            </a:xfrm>
            <a:custGeom>
              <a:avLst/>
              <a:gdLst/>
              <a:ahLst/>
              <a:cxnLst/>
              <a:rect l="l" t="t" r="r" b="b"/>
              <a:pathLst>
                <a:path w="187" h="536" extrusionOk="0">
                  <a:moveTo>
                    <a:pt x="81" y="0"/>
                  </a:moveTo>
                  <a:cubicBezTo>
                    <a:pt x="32" y="8"/>
                    <a:pt x="0" y="49"/>
                    <a:pt x="0" y="89"/>
                  </a:cubicBezTo>
                  <a:lnTo>
                    <a:pt x="24" y="454"/>
                  </a:lnTo>
                  <a:cubicBezTo>
                    <a:pt x="24" y="503"/>
                    <a:pt x="65" y="535"/>
                    <a:pt x="105" y="535"/>
                  </a:cubicBezTo>
                  <a:lnTo>
                    <a:pt x="114" y="535"/>
                  </a:lnTo>
                  <a:cubicBezTo>
                    <a:pt x="154" y="527"/>
                    <a:pt x="187" y="495"/>
                    <a:pt x="187" y="446"/>
                  </a:cubicBezTo>
                  <a:lnTo>
                    <a:pt x="162" y="81"/>
                  </a:lnTo>
                  <a:cubicBezTo>
                    <a:pt x="162" y="33"/>
                    <a:pt x="122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5"/>
            <p:cNvSpPr/>
            <p:nvPr/>
          </p:nvSpPr>
          <p:spPr>
            <a:xfrm>
              <a:off x="5434175" y="2904250"/>
              <a:ext cx="20700" cy="30800"/>
            </a:xfrm>
            <a:custGeom>
              <a:avLst/>
              <a:gdLst/>
              <a:ahLst/>
              <a:cxnLst/>
              <a:rect l="l" t="t" r="r" b="b"/>
              <a:pathLst>
                <a:path w="828" h="1232" extrusionOk="0">
                  <a:moveTo>
                    <a:pt x="221" y="1"/>
                  </a:moveTo>
                  <a:cubicBezTo>
                    <a:pt x="204" y="1"/>
                    <a:pt x="187" y="5"/>
                    <a:pt x="171" y="15"/>
                  </a:cubicBezTo>
                  <a:cubicBezTo>
                    <a:pt x="138" y="47"/>
                    <a:pt x="130" y="96"/>
                    <a:pt x="155" y="129"/>
                  </a:cubicBezTo>
                  <a:cubicBezTo>
                    <a:pt x="292" y="307"/>
                    <a:pt x="422" y="493"/>
                    <a:pt x="536" y="696"/>
                  </a:cubicBezTo>
                  <a:cubicBezTo>
                    <a:pt x="398" y="615"/>
                    <a:pt x="268" y="526"/>
                    <a:pt x="138" y="437"/>
                  </a:cubicBezTo>
                  <a:cubicBezTo>
                    <a:pt x="123" y="425"/>
                    <a:pt x="105" y="419"/>
                    <a:pt x="87" y="419"/>
                  </a:cubicBezTo>
                  <a:cubicBezTo>
                    <a:pt x="66" y="419"/>
                    <a:pt x="46" y="427"/>
                    <a:pt x="33" y="445"/>
                  </a:cubicBezTo>
                  <a:cubicBezTo>
                    <a:pt x="1" y="469"/>
                    <a:pt x="1" y="518"/>
                    <a:pt x="25" y="550"/>
                  </a:cubicBezTo>
                  <a:cubicBezTo>
                    <a:pt x="195" y="785"/>
                    <a:pt x="382" y="1004"/>
                    <a:pt x="592" y="1207"/>
                  </a:cubicBezTo>
                  <a:cubicBezTo>
                    <a:pt x="609" y="1223"/>
                    <a:pt x="625" y="1231"/>
                    <a:pt x="649" y="1231"/>
                  </a:cubicBezTo>
                  <a:cubicBezTo>
                    <a:pt x="665" y="1231"/>
                    <a:pt x="690" y="1223"/>
                    <a:pt x="706" y="1207"/>
                  </a:cubicBezTo>
                  <a:cubicBezTo>
                    <a:pt x="738" y="1174"/>
                    <a:pt x="738" y="1126"/>
                    <a:pt x="706" y="1093"/>
                  </a:cubicBezTo>
                  <a:cubicBezTo>
                    <a:pt x="625" y="1012"/>
                    <a:pt x="544" y="931"/>
                    <a:pt x="471" y="842"/>
                  </a:cubicBezTo>
                  <a:lnTo>
                    <a:pt x="471" y="842"/>
                  </a:lnTo>
                  <a:cubicBezTo>
                    <a:pt x="544" y="891"/>
                    <a:pt x="617" y="931"/>
                    <a:pt x="698" y="972"/>
                  </a:cubicBezTo>
                  <a:cubicBezTo>
                    <a:pt x="711" y="978"/>
                    <a:pt x="725" y="982"/>
                    <a:pt x="738" y="982"/>
                  </a:cubicBezTo>
                  <a:cubicBezTo>
                    <a:pt x="757" y="982"/>
                    <a:pt x="776" y="975"/>
                    <a:pt x="795" y="956"/>
                  </a:cubicBezTo>
                  <a:cubicBezTo>
                    <a:pt x="819" y="931"/>
                    <a:pt x="828" y="899"/>
                    <a:pt x="811" y="866"/>
                  </a:cubicBezTo>
                  <a:cubicBezTo>
                    <a:pt x="665" y="574"/>
                    <a:pt x="487" y="291"/>
                    <a:pt x="284" y="31"/>
                  </a:cubicBezTo>
                  <a:cubicBezTo>
                    <a:pt x="270" y="12"/>
                    <a:pt x="246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55"/>
            <p:cNvSpPr/>
            <p:nvPr/>
          </p:nvSpPr>
          <p:spPr>
            <a:xfrm>
              <a:off x="5436600" y="2943425"/>
              <a:ext cx="12000" cy="35400"/>
            </a:xfrm>
            <a:custGeom>
              <a:avLst/>
              <a:gdLst/>
              <a:ahLst/>
              <a:cxnLst/>
              <a:rect l="l" t="t" r="r" b="b"/>
              <a:pathLst>
                <a:path w="480" h="1416" extrusionOk="0">
                  <a:moveTo>
                    <a:pt x="161" y="1"/>
                  </a:moveTo>
                  <a:cubicBezTo>
                    <a:pt x="144" y="1"/>
                    <a:pt x="128" y="7"/>
                    <a:pt x="114" y="21"/>
                  </a:cubicBezTo>
                  <a:cubicBezTo>
                    <a:pt x="74" y="45"/>
                    <a:pt x="66" y="94"/>
                    <a:pt x="90" y="134"/>
                  </a:cubicBezTo>
                  <a:cubicBezTo>
                    <a:pt x="195" y="264"/>
                    <a:pt x="252" y="426"/>
                    <a:pt x="285" y="589"/>
                  </a:cubicBezTo>
                  <a:lnTo>
                    <a:pt x="155" y="402"/>
                  </a:lnTo>
                  <a:cubicBezTo>
                    <a:pt x="136" y="377"/>
                    <a:pt x="108" y="367"/>
                    <a:pt x="82" y="367"/>
                  </a:cubicBezTo>
                  <a:cubicBezTo>
                    <a:pt x="73" y="367"/>
                    <a:pt x="65" y="368"/>
                    <a:pt x="58" y="370"/>
                  </a:cubicBezTo>
                  <a:cubicBezTo>
                    <a:pt x="25" y="386"/>
                    <a:pt x="1" y="418"/>
                    <a:pt x="1" y="451"/>
                  </a:cubicBezTo>
                  <a:lnTo>
                    <a:pt x="82" y="1334"/>
                  </a:lnTo>
                  <a:cubicBezTo>
                    <a:pt x="90" y="1383"/>
                    <a:pt x="122" y="1415"/>
                    <a:pt x="163" y="1415"/>
                  </a:cubicBezTo>
                  <a:lnTo>
                    <a:pt x="171" y="1415"/>
                  </a:lnTo>
                  <a:cubicBezTo>
                    <a:pt x="220" y="1407"/>
                    <a:pt x="252" y="1367"/>
                    <a:pt x="244" y="1326"/>
                  </a:cubicBezTo>
                  <a:lnTo>
                    <a:pt x="195" y="751"/>
                  </a:lnTo>
                  <a:lnTo>
                    <a:pt x="301" y="905"/>
                  </a:lnTo>
                  <a:cubicBezTo>
                    <a:pt x="313" y="929"/>
                    <a:pt x="340" y="940"/>
                    <a:pt x="366" y="940"/>
                  </a:cubicBezTo>
                  <a:cubicBezTo>
                    <a:pt x="374" y="940"/>
                    <a:pt x="382" y="939"/>
                    <a:pt x="390" y="937"/>
                  </a:cubicBezTo>
                  <a:cubicBezTo>
                    <a:pt x="422" y="929"/>
                    <a:pt x="447" y="905"/>
                    <a:pt x="447" y="872"/>
                  </a:cubicBezTo>
                  <a:cubicBezTo>
                    <a:pt x="479" y="580"/>
                    <a:pt x="398" y="272"/>
                    <a:pt x="228" y="37"/>
                  </a:cubicBezTo>
                  <a:cubicBezTo>
                    <a:pt x="209" y="14"/>
                    <a:pt x="185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55"/>
            <p:cNvSpPr/>
            <p:nvPr/>
          </p:nvSpPr>
          <p:spPr>
            <a:xfrm>
              <a:off x="5082700" y="2595800"/>
              <a:ext cx="9350" cy="8450"/>
            </a:xfrm>
            <a:custGeom>
              <a:avLst/>
              <a:gdLst/>
              <a:ahLst/>
              <a:cxnLst/>
              <a:rect l="l" t="t" r="r" b="b"/>
              <a:pathLst>
                <a:path w="374" h="338" extrusionOk="0">
                  <a:moveTo>
                    <a:pt x="91" y="1"/>
                  </a:moveTo>
                  <a:cubicBezTo>
                    <a:pt x="67" y="1"/>
                    <a:pt x="43" y="11"/>
                    <a:pt x="25" y="29"/>
                  </a:cubicBezTo>
                  <a:cubicBezTo>
                    <a:pt x="1" y="62"/>
                    <a:pt x="1" y="110"/>
                    <a:pt x="33" y="143"/>
                  </a:cubicBezTo>
                  <a:lnTo>
                    <a:pt x="228" y="321"/>
                  </a:lnTo>
                  <a:cubicBezTo>
                    <a:pt x="244" y="329"/>
                    <a:pt x="268" y="337"/>
                    <a:pt x="284" y="337"/>
                  </a:cubicBezTo>
                  <a:cubicBezTo>
                    <a:pt x="309" y="337"/>
                    <a:pt x="325" y="329"/>
                    <a:pt x="341" y="313"/>
                  </a:cubicBezTo>
                  <a:cubicBezTo>
                    <a:pt x="374" y="281"/>
                    <a:pt x="374" y="224"/>
                    <a:pt x="341" y="200"/>
                  </a:cubicBezTo>
                  <a:lnTo>
                    <a:pt x="147" y="21"/>
                  </a:lnTo>
                  <a:cubicBezTo>
                    <a:pt x="129" y="7"/>
                    <a:pt x="109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55"/>
            <p:cNvSpPr/>
            <p:nvPr/>
          </p:nvSpPr>
          <p:spPr>
            <a:xfrm>
              <a:off x="5095875" y="2595225"/>
              <a:ext cx="7125" cy="8000"/>
            </a:xfrm>
            <a:custGeom>
              <a:avLst/>
              <a:gdLst/>
              <a:ahLst/>
              <a:cxnLst/>
              <a:rect l="l" t="t" r="r" b="b"/>
              <a:pathLst>
                <a:path w="285" h="320" extrusionOk="0">
                  <a:moveTo>
                    <a:pt x="90" y="0"/>
                  </a:moveTo>
                  <a:cubicBezTo>
                    <a:pt x="76" y="0"/>
                    <a:pt x="62" y="4"/>
                    <a:pt x="49" y="12"/>
                  </a:cubicBezTo>
                  <a:cubicBezTo>
                    <a:pt x="9" y="36"/>
                    <a:pt x="1" y="85"/>
                    <a:pt x="25" y="125"/>
                  </a:cubicBezTo>
                  <a:lnTo>
                    <a:pt x="122" y="279"/>
                  </a:lnTo>
                  <a:cubicBezTo>
                    <a:pt x="138" y="304"/>
                    <a:pt x="163" y="320"/>
                    <a:pt x="187" y="320"/>
                  </a:cubicBezTo>
                  <a:cubicBezTo>
                    <a:pt x="203" y="320"/>
                    <a:pt x="220" y="320"/>
                    <a:pt x="228" y="312"/>
                  </a:cubicBezTo>
                  <a:cubicBezTo>
                    <a:pt x="268" y="287"/>
                    <a:pt x="284" y="231"/>
                    <a:pt x="260" y="198"/>
                  </a:cubicBezTo>
                  <a:lnTo>
                    <a:pt x="163" y="44"/>
                  </a:lnTo>
                  <a:cubicBezTo>
                    <a:pt x="146" y="17"/>
                    <a:pt x="119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55"/>
            <p:cNvSpPr/>
            <p:nvPr/>
          </p:nvSpPr>
          <p:spPr>
            <a:xfrm>
              <a:off x="5091225" y="2607475"/>
              <a:ext cx="8325" cy="5075"/>
            </a:xfrm>
            <a:custGeom>
              <a:avLst/>
              <a:gdLst/>
              <a:ahLst/>
              <a:cxnLst/>
              <a:rect l="l" t="t" r="r" b="b"/>
              <a:pathLst>
                <a:path w="333" h="203" extrusionOk="0">
                  <a:moveTo>
                    <a:pt x="81" y="0"/>
                  </a:moveTo>
                  <a:cubicBezTo>
                    <a:pt x="33" y="0"/>
                    <a:pt x="0" y="41"/>
                    <a:pt x="0" y="81"/>
                  </a:cubicBezTo>
                  <a:cubicBezTo>
                    <a:pt x="0" y="130"/>
                    <a:pt x="33" y="162"/>
                    <a:pt x="81" y="162"/>
                  </a:cubicBezTo>
                  <a:cubicBezTo>
                    <a:pt x="122" y="162"/>
                    <a:pt x="162" y="170"/>
                    <a:pt x="203" y="195"/>
                  </a:cubicBezTo>
                  <a:cubicBezTo>
                    <a:pt x="211" y="203"/>
                    <a:pt x="227" y="203"/>
                    <a:pt x="235" y="203"/>
                  </a:cubicBezTo>
                  <a:cubicBezTo>
                    <a:pt x="268" y="203"/>
                    <a:pt x="292" y="187"/>
                    <a:pt x="308" y="162"/>
                  </a:cubicBezTo>
                  <a:cubicBezTo>
                    <a:pt x="333" y="122"/>
                    <a:pt x="316" y="73"/>
                    <a:pt x="276" y="49"/>
                  </a:cubicBezTo>
                  <a:cubicBezTo>
                    <a:pt x="219" y="16"/>
                    <a:pt x="146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55"/>
            <p:cNvSpPr/>
            <p:nvPr/>
          </p:nvSpPr>
          <p:spPr>
            <a:xfrm>
              <a:off x="5127700" y="2599150"/>
              <a:ext cx="7925" cy="6525"/>
            </a:xfrm>
            <a:custGeom>
              <a:avLst/>
              <a:gdLst/>
              <a:ahLst/>
              <a:cxnLst/>
              <a:rect l="l" t="t" r="r" b="b"/>
              <a:pathLst>
                <a:path w="317" h="261" extrusionOk="0">
                  <a:moveTo>
                    <a:pt x="89" y="0"/>
                  </a:moveTo>
                  <a:cubicBezTo>
                    <a:pt x="70" y="0"/>
                    <a:pt x="51" y="6"/>
                    <a:pt x="33" y="17"/>
                  </a:cubicBezTo>
                  <a:cubicBezTo>
                    <a:pt x="1" y="49"/>
                    <a:pt x="1" y="98"/>
                    <a:pt x="25" y="130"/>
                  </a:cubicBezTo>
                  <a:cubicBezTo>
                    <a:pt x="74" y="187"/>
                    <a:pt x="130" y="228"/>
                    <a:pt x="195" y="260"/>
                  </a:cubicBezTo>
                  <a:lnTo>
                    <a:pt x="228" y="260"/>
                  </a:lnTo>
                  <a:cubicBezTo>
                    <a:pt x="260" y="260"/>
                    <a:pt x="284" y="244"/>
                    <a:pt x="301" y="211"/>
                  </a:cubicBezTo>
                  <a:cubicBezTo>
                    <a:pt x="317" y="171"/>
                    <a:pt x="292" y="122"/>
                    <a:pt x="252" y="106"/>
                  </a:cubicBezTo>
                  <a:cubicBezTo>
                    <a:pt x="211" y="90"/>
                    <a:pt x="179" y="66"/>
                    <a:pt x="155" y="33"/>
                  </a:cubicBezTo>
                  <a:cubicBezTo>
                    <a:pt x="136" y="10"/>
                    <a:pt x="113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55"/>
            <p:cNvSpPr/>
            <p:nvPr/>
          </p:nvSpPr>
          <p:spPr>
            <a:xfrm>
              <a:off x="5137825" y="2592750"/>
              <a:ext cx="7125" cy="6625"/>
            </a:xfrm>
            <a:custGeom>
              <a:avLst/>
              <a:gdLst/>
              <a:ahLst/>
              <a:cxnLst/>
              <a:rect l="l" t="t" r="r" b="b"/>
              <a:pathLst>
                <a:path w="285" h="265" extrusionOk="0">
                  <a:moveTo>
                    <a:pt x="93" y="0"/>
                  </a:moveTo>
                  <a:cubicBezTo>
                    <a:pt x="84" y="0"/>
                    <a:pt x="74" y="2"/>
                    <a:pt x="66" y="5"/>
                  </a:cubicBezTo>
                  <a:cubicBezTo>
                    <a:pt x="25" y="22"/>
                    <a:pt x="1" y="70"/>
                    <a:pt x="17" y="111"/>
                  </a:cubicBezTo>
                  <a:cubicBezTo>
                    <a:pt x="42" y="176"/>
                    <a:pt x="98" y="232"/>
                    <a:pt x="155" y="257"/>
                  </a:cubicBezTo>
                  <a:cubicBezTo>
                    <a:pt x="171" y="265"/>
                    <a:pt x="179" y="265"/>
                    <a:pt x="187" y="265"/>
                  </a:cubicBezTo>
                  <a:cubicBezTo>
                    <a:pt x="220" y="265"/>
                    <a:pt x="252" y="249"/>
                    <a:pt x="260" y="216"/>
                  </a:cubicBezTo>
                  <a:cubicBezTo>
                    <a:pt x="285" y="176"/>
                    <a:pt x="269" y="127"/>
                    <a:pt x="220" y="111"/>
                  </a:cubicBezTo>
                  <a:cubicBezTo>
                    <a:pt x="204" y="103"/>
                    <a:pt x="179" y="78"/>
                    <a:pt x="171" y="54"/>
                  </a:cubicBezTo>
                  <a:cubicBezTo>
                    <a:pt x="158" y="22"/>
                    <a:pt x="126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55"/>
            <p:cNvSpPr/>
            <p:nvPr/>
          </p:nvSpPr>
          <p:spPr>
            <a:xfrm>
              <a:off x="5134200" y="2606500"/>
              <a:ext cx="7925" cy="6450"/>
            </a:xfrm>
            <a:custGeom>
              <a:avLst/>
              <a:gdLst/>
              <a:ahLst/>
              <a:cxnLst/>
              <a:rect l="l" t="t" r="r" b="b"/>
              <a:pathLst>
                <a:path w="317" h="258" extrusionOk="0">
                  <a:moveTo>
                    <a:pt x="219" y="0"/>
                  </a:moveTo>
                  <a:cubicBezTo>
                    <a:pt x="188" y="0"/>
                    <a:pt x="158" y="17"/>
                    <a:pt x="146" y="47"/>
                  </a:cubicBezTo>
                  <a:cubicBezTo>
                    <a:pt x="138" y="72"/>
                    <a:pt x="105" y="96"/>
                    <a:pt x="73" y="96"/>
                  </a:cubicBezTo>
                  <a:cubicBezTo>
                    <a:pt x="32" y="96"/>
                    <a:pt x="0" y="136"/>
                    <a:pt x="0" y="185"/>
                  </a:cubicBezTo>
                  <a:cubicBezTo>
                    <a:pt x="8" y="226"/>
                    <a:pt x="41" y="258"/>
                    <a:pt x="81" y="258"/>
                  </a:cubicBezTo>
                  <a:lnTo>
                    <a:pt x="89" y="258"/>
                  </a:lnTo>
                  <a:cubicBezTo>
                    <a:pt x="178" y="250"/>
                    <a:pt x="259" y="193"/>
                    <a:pt x="292" y="120"/>
                  </a:cubicBezTo>
                  <a:cubicBezTo>
                    <a:pt x="316" y="80"/>
                    <a:pt x="292" y="31"/>
                    <a:pt x="251" y="7"/>
                  </a:cubicBezTo>
                  <a:cubicBezTo>
                    <a:pt x="241" y="2"/>
                    <a:pt x="230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55"/>
            <p:cNvSpPr/>
            <p:nvPr/>
          </p:nvSpPr>
          <p:spPr>
            <a:xfrm>
              <a:off x="5035475" y="2524350"/>
              <a:ext cx="54175" cy="41000"/>
            </a:xfrm>
            <a:custGeom>
              <a:avLst/>
              <a:gdLst/>
              <a:ahLst/>
              <a:cxnLst/>
              <a:rect l="l" t="t" r="r" b="b"/>
              <a:pathLst>
                <a:path w="2167" h="1640" extrusionOk="0">
                  <a:moveTo>
                    <a:pt x="990" y="155"/>
                  </a:moveTo>
                  <a:cubicBezTo>
                    <a:pt x="990" y="187"/>
                    <a:pt x="1006" y="212"/>
                    <a:pt x="1022" y="220"/>
                  </a:cubicBezTo>
                  <a:cubicBezTo>
                    <a:pt x="1022" y="220"/>
                    <a:pt x="1030" y="228"/>
                    <a:pt x="1030" y="228"/>
                  </a:cubicBezTo>
                  <a:cubicBezTo>
                    <a:pt x="1030" y="236"/>
                    <a:pt x="1030" y="244"/>
                    <a:pt x="1030" y="252"/>
                  </a:cubicBezTo>
                  <a:cubicBezTo>
                    <a:pt x="1038" y="260"/>
                    <a:pt x="1038" y="277"/>
                    <a:pt x="1038" y="285"/>
                  </a:cubicBezTo>
                  <a:cubicBezTo>
                    <a:pt x="1038" y="309"/>
                    <a:pt x="1030" y="341"/>
                    <a:pt x="1014" y="358"/>
                  </a:cubicBezTo>
                  <a:cubicBezTo>
                    <a:pt x="998" y="406"/>
                    <a:pt x="941" y="431"/>
                    <a:pt x="892" y="431"/>
                  </a:cubicBezTo>
                  <a:cubicBezTo>
                    <a:pt x="779" y="414"/>
                    <a:pt x="763" y="260"/>
                    <a:pt x="746" y="171"/>
                  </a:cubicBezTo>
                  <a:cubicBezTo>
                    <a:pt x="828" y="155"/>
                    <a:pt x="909" y="155"/>
                    <a:pt x="990" y="155"/>
                  </a:cubicBezTo>
                  <a:close/>
                  <a:moveTo>
                    <a:pt x="609" y="455"/>
                  </a:moveTo>
                  <a:lnTo>
                    <a:pt x="609" y="455"/>
                  </a:lnTo>
                  <a:cubicBezTo>
                    <a:pt x="617" y="471"/>
                    <a:pt x="617" y="487"/>
                    <a:pt x="625" y="504"/>
                  </a:cubicBezTo>
                  <a:cubicBezTo>
                    <a:pt x="625" y="512"/>
                    <a:pt x="625" y="512"/>
                    <a:pt x="625" y="520"/>
                  </a:cubicBezTo>
                  <a:cubicBezTo>
                    <a:pt x="617" y="495"/>
                    <a:pt x="617" y="479"/>
                    <a:pt x="609" y="455"/>
                  </a:cubicBezTo>
                  <a:close/>
                  <a:moveTo>
                    <a:pt x="998" y="950"/>
                  </a:moveTo>
                  <a:cubicBezTo>
                    <a:pt x="1006" y="950"/>
                    <a:pt x="1014" y="950"/>
                    <a:pt x="1014" y="957"/>
                  </a:cubicBezTo>
                  <a:lnTo>
                    <a:pt x="1014" y="957"/>
                  </a:lnTo>
                  <a:cubicBezTo>
                    <a:pt x="1009" y="957"/>
                    <a:pt x="1003" y="955"/>
                    <a:pt x="998" y="950"/>
                  </a:cubicBezTo>
                  <a:close/>
                  <a:moveTo>
                    <a:pt x="463" y="277"/>
                  </a:moveTo>
                  <a:cubicBezTo>
                    <a:pt x="446" y="414"/>
                    <a:pt x="463" y="552"/>
                    <a:pt x="511" y="682"/>
                  </a:cubicBezTo>
                  <a:cubicBezTo>
                    <a:pt x="609" y="920"/>
                    <a:pt x="853" y="1128"/>
                    <a:pt x="1121" y="1128"/>
                  </a:cubicBezTo>
                  <a:cubicBezTo>
                    <a:pt x="1163" y="1128"/>
                    <a:pt x="1206" y="1123"/>
                    <a:pt x="1249" y="1112"/>
                  </a:cubicBezTo>
                  <a:cubicBezTo>
                    <a:pt x="1525" y="1039"/>
                    <a:pt x="1679" y="771"/>
                    <a:pt x="1687" y="504"/>
                  </a:cubicBezTo>
                  <a:cubicBezTo>
                    <a:pt x="1784" y="617"/>
                    <a:pt x="1865" y="747"/>
                    <a:pt x="1914" y="885"/>
                  </a:cubicBezTo>
                  <a:cubicBezTo>
                    <a:pt x="1914" y="893"/>
                    <a:pt x="1906" y="901"/>
                    <a:pt x="1898" y="909"/>
                  </a:cubicBezTo>
                  <a:cubicBezTo>
                    <a:pt x="1772" y="1260"/>
                    <a:pt x="1434" y="1487"/>
                    <a:pt x="1076" y="1487"/>
                  </a:cubicBezTo>
                  <a:cubicBezTo>
                    <a:pt x="996" y="1487"/>
                    <a:pt x="915" y="1476"/>
                    <a:pt x="836" y="1452"/>
                  </a:cubicBezTo>
                  <a:cubicBezTo>
                    <a:pt x="414" y="1331"/>
                    <a:pt x="163" y="917"/>
                    <a:pt x="211" y="495"/>
                  </a:cubicBezTo>
                  <a:cubicBezTo>
                    <a:pt x="284" y="398"/>
                    <a:pt x="374" y="325"/>
                    <a:pt x="463" y="277"/>
                  </a:cubicBezTo>
                  <a:close/>
                  <a:moveTo>
                    <a:pt x="922" y="1"/>
                  </a:moveTo>
                  <a:cubicBezTo>
                    <a:pt x="564" y="1"/>
                    <a:pt x="212" y="178"/>
                    <a:pt x="25" y="504"/>
                  </a:cubicBezTo>
                  <a:cubicBezTo>
                    <a:pt x="1" y="544"/>
                    <a:pt x="25" y="585"/>
                    <a:pt x="57" y="609"/>
                  </a:cubicBezTo>
                  <a:cubicBezTo>
                    <a:pt x="57" y="1071"/>
                    <a:pt x="365" y="1493"/>
                    <a:pt x="828" y="1606"/>
                  </a:cubicBezTo>
                  <a:cubicBezTo>
                    <a:pt x="912" y="1628"/>
                    <a:pt x="997" y="1639"/>
                    <a:pt x="1080" y="1639"/>
                  </a:cubicBezTo>
                  <a:cubicBezTo>
                    <a:pt x="1453" y="1639"/>
                    <a:pt x="1801" y="1427"/>
                    <a:pt x="1987" y="1095"/>
                  </a:cubicBezTo>
                  <a:cubicBezTo>
                    <a:pt x="1995" y="1144"/>
                    <a:pt x="2003" y="1193"/>
                    <a:pt x="2011" y="1241"/>
                  </a:cubicBezTo>
                  <a:cubicBezTo>
                    <a:pt x="2015" y="1282"/>
                    <a:pt x="2044" y="1300"/>
                    <a:pt x="2075" y="1300"/>
                  </a:cubicBezTo>
                  <a:cubicBezTo>
                    <a:pt x="2119" y="1300"/>
                    <a:pt x="2167" y="1266"/>
                    <a:pt x="2157" y="1209"/>
                  </a:cubicBezTo>
                  <a:cubicBezTo>
                    <a:pt x="2092" y="706"/>
                    <a:pt x="1784" y="236"/>
                    <a:pt x="1290" y="66"/>
                  </a:cubicBezTo>
                  <a:cubicBezTo>
                    <a:pt x="1171" y="22"/>
                    <a:pt x="1046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55"/>
            <p:cNvSpPr/>
            <p:nvPr/>
          </p:nvSpPr>
          <p:spPr>
            <a:xfrm>
              <a:off x="5135300" y="2519675"/>
              <a:ext cx="50600" cy="41300"/>
            </a:xfrm>
            <a:custGeom>
              <a:avLst/>
              <a:gdLst/>
              <a:ahLst/>
              <a:cxnLst/>
              <a:rect l="l" t="t" r="r" b="b"/>
              <a:pathLst>
                <a:path w="2024" h="1652" extrusionOk="0">
                  <a:moveTo>
                    <a:pt x="905" y="220"/>
                  </a:moveTo>
                  <a:cubicBezTo>
                    <a:pt x="905" y="228"/>
                    <a:pt x="913" y="228"/>
                    <a:pt x="921" y="228"/>
                  </a:cubicBezTo>
                  <a:cubicBezTo>
                    <a:pt x="921" y="245"/>
                    <a:pt x="937" y="269"/>
                    <a:pt x="953" y="277"/>
                  </a:cubicBezTo>
                  <a:cubicBezTo>
                    <a:pt x="1002" y="293"/>
                    <a:pt x="1026" y="334"/>
                    <a:pt x="1034" y="383"/>
                  </a:cubicBezTo>
                  <a:cubicBezTo>
                    <a:pt x="1034" y="439"/>
                    <a:pt x="978" y="488"/>
                    <a:pt x="929" y="520"/>
                  </a:cubicBezTo>
                  <a:cubicBezTo>
                    <a:pt x="906" y="535"/>
                    <a:pt x="883" y="542"/>
                    <a:pt x="860" y="542"/>
                  </a:cubicBezTo>
                  <a:cubicBezTo>
                    <a:pt x="785" y="542"/>
                    <a:pt x="718" y="470"/>
                    <a:pt x="718" y="383"/>
                  </a:cubicBezTo>
                  <a:cubicBezTo>
                    <a:pt x="718" y="366"/>
                    <a:pt x="702" y="350"/>
                    <a:pt x="694" y="334"/>
                  </a:cubicBezTo>
                  <a:cubicBezTo>
                    <a:pt x="751" y="285"/>
                    <a:pt x="815" y="253"/>
                    <a:pt x="880" y="220"/>
                  </a:cubicBezTo>
                  <a:close/>
                  <a:moveTo>
                    <a:pt x="1545" y="220"/>
                  </a:moveTo>
                  <a:lnTo>
                    <a:pt x="1545" y="220"/>
                  </a:lnTo>
                  <a:cubicBezTo>
                    <a:pt x="1642" y="261"/>
                    <a:pt x="1732" y="310"/>
                    <a:pt x="1821" y="366"/>
                  </a:cubicBezTo>
                  <a:cubicBezTo>
                    <a:pt x="1869" y="788"/>
                    <a:pt x="1683" y="1218"/>
                    <a:pt x="1286" y="1396"/>
                  </a:cubicBezTo>
                  <a:cubicBezTo>
                    <a:pt x="1173" y="1450"/>
                    <a:pt x="1053" y="1476"/>
                    <a:pt x="933" y="1476"/>
                  </a:cubicBezTo>
                  <a:cubicBezTo>
                    <a:pt x="657" y="1476"/>
                    <a:pt x="387" y="1337"/>
                    <a:pt x="240" y="1088"/>
                  </a:cubicBezTo>
                  <a:cubicBezTo>
                    <a:pt x="232" y="1080"/>
                    <a:pt x="232" y="1080"/>
                    <a:pt x="232" y="1072"/>
                  </a:cubicBezTo>
                  <a:cubicBezTo>
                    <a:pt x="272" y="918"/>
                    <a:pt x="329" y="772"/>
                    <a:pt x="410" y="634"/>
                  </a:cubicBezTo>
                  <a:cubicBezTo>
                    <a:pt x="451" y="755"/>
                    <a:pt x="515" y="861"/>
                    <a:pt x="613" y="950"/>
                  </a:cubicBezTo>
                  <a:cubicBezTo>
                    <a:pt x="730" y="1059"/>
                    <a:pt x="895" y="1130"/>
                    <a:pt x="1053" y="1130"/>
                  </a:cubicBezTo>
                  <a:cubicBezTo>
                    <a:pt x="1190" y="1130"/>
                    <a:pt x="1322" y="1078"/>
                    <a:pt x="1415" y="950"/>
                  </a:cubicBezTo>
                  <a:cubicBezTo>
                    <a:pt x="1561" y="747"/>
                    <a:pt x="1642" y="464"/>
                    <a:pt x="1545" y="220"/>
                  </a:cubicBezTo>
                  <a:close/>
                  <a:moveTo>
                    <a:pt x="1199" y="1"/>
                  </a:moveTo>
                  <a:cubicBezTo>
                    <a:pt x="990" y="1"/>
                    <a:pt x="783" y="80"/>
                    <a:pt x="613" y="204"/>
                  </a:cubicBezTo>
                  <a:cubicBezTo>
                    <a:pt x="175" y="520"/>
                    <a:pt x="29" y="1064"/>
                    <a:pt x="5" y="1582"/>
                  </a:cubicBezTo>
                  <a:cubicBezTo>
                    <a:pt x="1" y="1629"/>
                    <a:pt x="34" y="1651"/>
                    <a:pt x="70" y="1651"/>
                  </a:cubicBezTo>
                  <a:cubicBezTo>
                    <a:pt x="109" y="1651"/>
                    <a:pt x="151" y="1625"/>
                    <a:pt x="151" y="1574"/>
                  </a:cubicBezTo>
                  <a:cubicBezTo>
                    <a:pt x="159" y="1477"/>
                    <a:pt x="167" y="1380"/>
                    <a:pt x="183" y="1274"/>
                  </a:cubicBezTo>
                  <a:cubicBezTo>
                    <a:pt x="371" y="1501"/>
                    <a:pt x="649" y="1626"/>
                    <a:pt x="933" y="1626"/>
                  </a:cubicBezTo>
                  <a:cubicBezTo>
                    <a:pt x="1066" y="1626"/>
                    <a:pt x="1200" y="1599"/>
                    <a:pt x="1326" y="1542"/>
                  </a:cubicBezTo>
                  <a:cubicBezTo>
                    <a:pt x="1772" y="1347"/>
                    <a:pt x="2015" y="877"/>
                    <a:pt x="1983" y="407"/>
                  </a:cubicBezTo>
                  <a:cubicBezTo>
                    <a:pt x="2015" y="374"/>
                    <a:pt x="2024" y="310"/>
                    <a:pt x="1975" y="277"/>
                  </a:cubicBezTo>
                  <a:cubicBezTo>
                    <a:pt x="1748" y="139"/>
                    <a:pt x="1505" y="10"/>
                    <a:pt x="1229" y="1"/>
                  </a:cubicBezTo>
                  <a:cubicBezTo>
                    <a:pt x="1219" y="1"/>
                    <a:pt x="1209" y="1"/>
                    <a:pt x="1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55"/>
            <p:cNvSpPr/>
            <p:nvPr/>
          </p:nvSpPr>
          <p:spPr>
            <a:xfrm>
              <a:off x="4889525" y="3306750"/>
              <a:ext cx="215500" cy="3875"/>
            </a:xfrm>
            <a:custGeom>
              <a:avLst/>
              <a:gdLst/>
              <a:ahLst/>
              <a:cxnLst/>
              <a:rect l="l" t="t" r="r" b="b"/>
              <a:pathLst>
                <a:path w="8620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8522" y="155"/>
                  </a:lnTo>
                  <a:cubicBezTo>
                    <a:pt x="8620" y="155"/>
                    <a:pt x="8620" y="1"/>
                    <a:pt x="8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55"/>
            <p:cNvSpPr/>
            <p:nvPr/>
          </p:nvSpPr>
          <p:spPr>
            <a:xfrm>
              <a:off x="4714400" y="3302900"/>
              <a:ext cx="144750" cy="3875"/>
            </a:xfrm>
            <a:custGeom>
              <a:avLst/>
              <a:gdLst/>
              <a:ahLst/>
              <a:cxnLst/>
              <a:rect l="l" t="t" r="r" b="b"/>
              <a:pathLst>
                <a:path w="5790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5692" y="155"/>
                  </a:lnTo>
                  <a:cubicBezTo>
                    <a:pt x="5790" y="155"/>
                    <a:pt x="5790" y="1"/>
                    <a:pt x="56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55"/>
            <p:cNvSpPr/>
            <p:nvPr/>
          </p:nvSpPr>
          <p:spPr>
            <a:xfrm>
              <a:off x="5220125" y="3302900"/>
              <a:ext cx="274475" cy="3875"/>
            </a:xfrm>
            <a:custGeom>
              <a:avLst/>
              <a:gdLst/>
              <a:ahLst/>
              <a:cxnLst/>
              <a:rect l="l" t="t" r="r" b="b"/>
              <a:pathLst>
                <a:path w="10979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10881" y="155"/>
                  </a:lnTo>
                  <a:cubicBezTo>
                    <a:pt x="10979" y="155"/>
                    <a:pt x="10979" y="1"/>
                    <a:pt x="108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55"/>
            <p:cNvSpPr/>
            <p:nvPr/>
          </p:nvSpPr>
          <p:spPr>
            <a:xfrm>
              <a:off x="5544850" y="3358450"/>
              <a:ext cx="103400" cy="3675"/>
            </a:xfrm>
            <a:custGeom>
              <a:avLst/>
              <a:gdLst/>
              <a:ahLst/>
              <a:cxnLst/>
              <a:rect l="l" t="t" r="r" b="b"/>
              <a:pathLst>
                <a:path w="4136" h="147" extrusionOk="0">
                  <a:moveTo>
                    <a:pt x="98" y="0"/>
                  </a:moveTo>
                  <a:cubicBezTo>
                    <a:pt x="0" y="0"/>
                    <a:pt x="0" y="146"/>
                    <a:pt x="98" y="146"/>
                  </a:cubicBezTo>
                  <a:lnTo>
                    <a:pt x="4038" y="146"/>
                  </a:lnTo>
                  <a:cubicBezTo>
                    <a:pt x="4135" y="146"/>
                    <a:pt x="4135" y="0"/>
                    <a:pt x="4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55"/>
            <p:cNvSpPr/>
            <p:nvPr/>
          </p:nvSpPr>
          <p:spPr>
            <a:xfrm>
              <a:off x="4749875" y="3231975"/>
              <a:ext cx="130775" cy="3875"/>
            </a:xfrm>
            <a:custGeom>
              <a:avLst/>
              <a:gdLst/>
              <a:ahLst/>
              <a:cxnLst/>
              <a:rect l="l" t="t" r="r" b="b"/>
              <a:pathLst>
                <a:path w="5231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lnTo>
                    <a:pt x="5133" y="154"/>
                  </a:lnTo>
                  <a:cubicBezTo>
                    <a:pt x="5230" y="154"/>
                    <a:pt x="5230" y="0"/>
                    <a:pt x="5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55"/>
            <p:cNvSpPr/>
            <p:nvPr/>
          </p:nvSpPr>
          <p:spPr>
            <a:xfrm>
              <a:off x="4649550" y="3234000"/>
              <a:ext cx="40350" cy="3875"/>
            </a:xfrm>
            <a:custGeom>
              <a:avLst/>
              <a:gdLst/>
              <a:ahLst/>
              <a:cxnLst/>
              <a:rect l="l" t="t" r="r" b="b"/>
              <a:pathLst>
                <a:path w="1614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lnTo>
                    <a:pt x="1517" y="154"/>
                  </a:lnTo>
                  <a:cubicBezTo>
                    <a:pt x="1614" y="154"/>
                    <a:pt x="1614" y="0"/>
                    <a:pt x="1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55"/>
            <p:cNvSpPr/>
            <p:nvPr/>
          </p:nvSpPr>
          <p:spPr>
            <a:xfrm>
              <a:off x="5357750" y="3231975"/>
              <a:ext cx="24775" cy="3875"/>
            </a:xfrm>
            <a:custGeom>
              <a:avLst/>
              <a:gdLst/>
              <a:ahLst/>
              <a:cxnLst/>
              <a:rect l="l" t="t" r="r" b="b"/>
              <a:pathLst>
                <a:path w="991" h="155" extrusionOk="0">
                  <a:moveTo>
                    <a:pt x="106" y="0"/>
                  </a:moveTo>
                  <a:cubicBezTo>
                    <a:pt x="1" y="0"/>
                    <a:pt x="1" y="154"/>
                    <a:pt x="106" y="154"/>
                  </a:cubicBezTo>
                  <a:lnTo>
                    <a:pt x="893" y="154"/>
                  </a:lnTo>
                  <a:cubicBezTo>
                    <a:pt x="990" y="154"/>
                    <a:pt x="990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55"/>
            <p:cNvSpPr/>
            <p:nvPr/>
          </p:nvSpPr>
          <p:spPr>
            <a:xfrm>
              <a:off x="5554575" y="3302900"/>
              <a:ext cx="26575" cy="3875"/>
            </a:xfrm>
            <a:custGeom>
              <a:avLst/>
              <a:gdLst/>
              <a:ahLst/>
              <a:cxnLst/>
              <a:rect l="l" t="t" r="r" b="b"/>
              <a:pathLst>
                <a:path w="1063" h="155" extrusionOk="0">
                  <a:moveTo>
                    <a:pt x="98" y="1"/>
                  </a:moveTo>
                  <a:cubicBezTo>
                    <a:pt x="1" y="1"/>
                    <a:pt x="1" y="155"/>
                    <a:pt x="98" y="155"/>
                  </a:cubicBezTo>
                  <a:lnTo>
                    <a:pt x="965" y="155"/>
                  </a:lnTo>
                  <a:cubicBezTo>
                    <a:pt x="1063" y="155"/>
                    <a:pt x="1063" y="1"/>
                    <a:pt x="9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55"/>
            <p:cNvSpPr/>
            <p:nvPr/>
          </p:nvSpPr>
          <p:spPr>
            <a:xfrm>
              <a:off x="4746025" y="3149725"/>
              <a:ext cx="96725" cy="85000"/>
            </a:xfrm>
            <a:custGeom>
              <a:avLst/>
              <a:gdLst/>
              <a:ahLst/>
              <a:cxnLst/>
              <a:rect l="l" t="t" r="r" b="b"/>
              <a:pathLst>
                <a:path w="3869" h="3400" extrusionOk="0">
                  <a:moveTo>
                    <a:pt x="1643" y="1"/>
                  </a:moveTo>
                  <a:cubicBezTo>
                    <a:pt x="1547" y="1"/>
                    <a:pt x="1451" y="32"/>
                    <a:pt x="1363" y="104"/>
                  </a:cubicBezTo>
                  <a:cubicBezTo>
                    <a:pt x="1160" y="266"/>
                    <a:pt x="1111" y="558"/>
                    <a:pt x="1087" y="801"/>
                  </a:cubicBezTo>
                  <a:cubicBezTo>
                    <a:pt x="1069" y="1152"/>
                    <a:pt x="1078" y="1503"/>
                    <a:pt x="1119" y="1854"/>
                  </a:cubicBezTo>
                  <a:lnTo>
                    <a:pt x="1119" y="1854"/>
                  </a:lnTo>
                  <a:cubicBezTo>
                    <a:pt x="981" y="1689"/>
                    <a:pt x="809" y="1554"/>
                    <a:pt x="617" y="1458"/>
                  </a:cubicBezTo>
                  <a:cubicBezTo>
                    <a:pt x="531" y="1420"/>
                    <a:pt x="434" y="1379"/>
                    <a:pt x="339" y="1379"/>
                  </a:cubicBezTo>
                  <a:cubicBezTo>
                    <a:pt x="290" y="1379"/>
                    <a:pt x="242" y="1390"/>
                    <a:pt x="195" y="1417"/>
                  </a:cubicBezTo>
                  <a:cubicBezTo>
                    <a:pt x="106" y="1466"/>
                    <a:pt x="57" y="1563"/>
                    <a:pt x="41" y="1669"/>
                  </a:cubicBezTo>
                  <a:cubicBezTo>
                    <a:pt x="1" y="1960"/>
                    <a:pt x="171" y="2268"/>
                    <a:pt x="301" y="2512"/>
                  </a:cubicBezTo>
                  <a:cubicBezTo>
                    <a:pt x="479" y="2828"/>
                    <a:pt x="698" y="3120"/>
                    <a:pt x="949" y="3379"/>
                  </a:cubicBezTo>
                  <a:cubicBezTo>
                    <a:pt x="965" y="3393"/>
                    <a:pt x="983" y="3400"/>
                    <a:pt x="1000" y="3400"/>
                  </a:cubicBezTo>
                  <a:cubicBezTo>
                    <a:pt x="1060" y="3400"/>
                    <a:pt x="1113" y="3323"/>
                    <a:pt x="1063" y="3266"/>
                  </a:cubicBezTo>
                  <a:cubicBezTo>
                    <a:pt x="860" y="3071"/>
                    <a:pt x="690" y="2860"/>
                    <a:pt x="544" y="2617"/>
                  </a:cubicBezTo>
                  <a:cubicBezTo>
                    <a:pt x="406" y="2398"/>
                    <a:pt x="260" y="2147"/>
                    <a:pt x="203" y="1887"/>
                  </a:cubicBezTo>
                  <a:cubicBezTo>
                    <a:pt x="187" y="1798"/>
                    <a:pt x="171" y="1669"/>
                    <a:pt x="228" y="1587"/>
                  </a:cubicBezTo>
                  <a:cubicBezTo>
                    <a:pt x="257" y="1545"/>
                    <a:pt x="297" y="1530"/>
                    <a:pt x="343" y="1530"/>
                  </a:cubicBezTo>
                  <a:cubicBezTo>
                    <a:pt x="438" y="1530"/>
                    <a:pt x="554" y="1598"/>
                    <a:pt x="625" y="1636"/>
                  </a:cubicBezTo>
                  <a:cubicBezTo>
                    <a:pt x="860" y="1766"/>
                    <a:pt x="1047" y="1969"/>
                    <a:pt x="1168" y="2204"/>
                  </a:cubicBezTo>
                  <a:cubicBezTo>
                    <a:pt x="1185" y="2231"/>
                    <a:pt x="1208" y="2243"/>
                    <a:pt x="1231" y="2243"/>
                  </a:cubicBezTo>
                  <a:cubicBezTo>
                    <a:pt x="1276" y="2243"/>
                    <a:pt x="1319" y="2200"/>
                    <a:pt x="1314" y="2147"/>
                  </a:cubicBezTo>
                  <a:cubicBezTo>
                    <a:pt x="1241" y="1717"/>
                    <a:pt x="1217" y="1279"/>
                    <a:pt x="1241" y="850"/>
                  </a:cubicBezTo>
                  <a:cubicBezTo>
                    <a:pt x="1256" y="606"/>
                    <a:pt x="1322" y="147"/>
                    <a:pt x="1640" y="147"/>
                  </a:cubicBezTo>
                  <a:cubicBezTo>
                    <a:pt x="1660" y="147"/>
                    <a:pt x="1681" y="148"/>
                    <a:pt x="1703" y="152"/>
                  </a:cubicBezTo>
                  <a:cubicBezTo>
                    <a:pt x="2060" y="217"/>
                    <a:pt x="2247" y="704"/>
                    <a:pt x="2352" y="996"/>
                  </a:cubicBezTo>
                  <a:cubicBezTo>
                    <a:pt x="2482" y="1369"/>
                    <a:pt x="2530" y="1758"/>
                    <a:pt x="2514" y="2147"/>
                  </a:cubicBezTo>
                  <a:cubicBezTo>
                    <a:pt x="2509" y="2193"/>
                    <a:pt x="2555" y="2222"/>
                    <a:pt x="2596" y="2222"/>
                  </a:cubicBezTo>
                  <a:cubicBezTo>
                    <a:pt x="2620" y="2222"/>
                    <a:pt x="2643" y="2212"/>
                    <a:pt x="2652" y="2187"/>
                  </a:cubicBezTo>
                  <a:cubicBezTo>
                    <a:pt x="2749" y="1977"/>
                    <a:pt x="2846" y="1758"/>
                    <a:pt x="3009" y="1596"/>
                  </a:cubicBezTo>
                  <a:cubicBezTo>
                    <a:pt x="3108" y="1497"/>
                    <a:pt x="3250" y="1420"/>
                    <a:pt x="3376" y="1420"/>
                  </a:cubicBezTo>
                  <a:cubicBezTo>
                    <a:pt x="3488" y="1420"/>
                    <a:pt x="3587" y="1480"/>
                    <a:pt x="3633" y="1636"/>
                  </a:cubicBezTo>
                  <a:cubicBezTo>
                    <a:pt x="3698" y="1879"/>
                    <a:pt x="3673" y="2163"/>
                    <a:pt x="3641" y="2414"/>
                  </a:cubicBezTo>
                  <a:cubicBezTo>
                    <a:pt x="3601" y="2706"/>
                    <a:pt x="3519" y="2998"/>
                    <a:pt x="3398" y="3274"/>
                  </a:cubicBezTo>
                  <a:cubicBezTo>
                    <a:pt x="3370" y="3334"/>
                    <a:pt x="3421" y="3387"/>
                    <a:pt x="3469" y="3387"/>
                  </a:cubicBezTo>
                  <a:cubicBezTo>
                    <a:pt x="3492" y="3387"/>
                    <a:pt x="3515" y="3375"/>
                    <a:pt x="3528" y="3347"/>
                  </a:cubicBezTo>
                  <a:cubicBezTo>
                    <a:pt x="3673" y="3023"/>
                    <a:pt x="3771" y="2682"/>
                    <a:pt x="3803" y="2333"/>
                  </a:cubicBezTo>
                  <a:cubicBezTo>
                    <a:pt x="3828" y="2058"/>
                    <a:pt x="3868" y="1669"/>
                    <a:pt x="3706" y="1425"/>
                  </a:cubicBezTo>
                  <a:cubicBezTo>
                    <a:pt x="3627" y="1308"/>
                    <a:pt x="3512" y="1261"/>
                    <a:pt x="3391" y="1261"/>
                  </a:cubicBezTo>
                  <a:cubicBezTo>
                    <a:pt x="3252" y="1261"/>
                    <a:pt x="3105" y="1323"/>
                    <a:pt x="2992" y="1409"/>
                  </a:cubicBezTo>
                  <a:cubicBezTo>
                    <a:pt x="2854" y="1513"/>
                    <a:pt x="2751" y="1654"/>
                    <a:pt x="2667" y="1806"/>
                  </a:cubicBezTo>
                  <a:lnTo>
                    <a:pt x="2667" y="1806"/>
                  </a:lnTo>
                  <a:cubicBezTo>
                    <a:pt x="2653" y="1553"/>
                    <a:pt x="2611" y="1301"/>
                    <a:pt x="2538" y="1060"/>
                  </a:cubicBezTo>
                  <a:cubicBezTo>
                    <a:pt x="2441" y="752"/>
                    <a:pt x="2303" y="420"/>
                    <a:pt x="2068" y="193"/>
                  </a:cubicBezTo>
                  <a:cubicBezTo>
                    <a:pt x="1949" y="79"/>
                    <a:pt x="1796" y="1"/>
                    <a:pt x="1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55"/>
            <p:cNvSpPr/>
            <p:nvPr/>
          </p:nvSpPr>
          <p:spPr>
            <a:xfrm>
              <a:off x="5347225" y="3253050"/>
              <a:ext cx="82525" cy="54325"/>
            </a:xfrm>
            <a:custGeom>
              <a:avLst/>
              <a:gdLst/>
              <a:ahLst/>
              <a:cxnLst/>
              <a:rect l="l" t="t" r="r" b="b"/>
              <a:pathLst>
                <a:path w="3301" h="2173" extrusionOk="0">
                  <a:moveTo>
                    <a:pt x="1692" y="0"/>
                  </a:moveTo>
                  <a:cubicBezTo>
                    <a:pt x="1415" y="0"/>
                    <a:pt x="1264" y="295"/>
                    <a:pt x="1176" y="519"/>
                  </a:cubicBezTo>
                  <a:cubicBezTo>
                    <a:pt x="1090" y="730"/>
                    <a:pt x="1053" y="953"/>
                    <a:pt x="1055" y="1180"/>
                  </a:cubicBezTo>
                  <a:lnTo>
                    <a:pt x="1055" y="1180"/>
                  </a:lnTo>
                  <a:cubicBezTo>
                    <a:pt x="883" y="978"/>
                    <a:pt x="640" y="760"/>
                    <a:pt x="411" y="760"/>
                  </a:cubicBezTo>
                  <a:cubicBezTo>
                    <a:pt x="325" y="760"/>
                    <a:pt x="240" y="792"/>
                    <a:pt x="162" y="868"/>
                  </a:cubicBezTo>
                  <a:cubicBezTo>
                    <a:pt x="0" y="1022"/>
                    <a:pt x="98" y="1265"/>
                    <a:pt x="179" y="1435"/>
                  </a:cubicBezTo>
                  <a:cubicBezTo>
                    <a:pt x="292" y="1687"/>
                    <a:pt x="438" y="1914"/>
                    <a:pt x="600" y="2133"/>
                  </a:cubicBezTo>
                  <a:cubicBezTo>
                    <a:pt x="616" y="2150"/>
                    <a:pt x="633" y="2157"/>
                    <a:pt x="651" y="2157"/>
                  </a:cubicBezTo>
                  <a:cubicBezTo>
                    <a:pt x="706" y="2157"/>
                    <a:pt x="755" y="2083"/>
                    <a:pt x="706" y="2027"/>
                  </a:cubicBezTo>
                  <a:cubicBezTo>
                    <a:pt x="592" y="1873"/>
                    <a:pt x="495" y="1719"/>
                    <a:pt x="406" y="1557"/>
                  </a:cubicBezTo>
                  <a:cubicBezTo>
                    <a:pt x="333" y="1427"/>
                    <a:pt x="162" y="1160"/>
                    <a:pt x="244" y="1014"/>
                  </a:cubicBezTo>
                  <a:cubicBezTo>
                    <a:pt x="281" y="946"/>
                    <a:pt x="336" y="921"/>
                    <a:pt x="397" y="921"/>
                  </a:cubicBezTo>
                  <a:cubicBezTo>
                    <a:pt x="518" y="921"/>
                    <a:pt x="662" y="1022"/>
                    <a:pt x="738" y="1087"/>
                  </a:cubicBezTo>
                  <a:cubicBezTo>
                    <a:pt x="876" y="1200"/>
                    <a:pt x="989" y="1330"/>
                    <a:pt x="1087" y="1484"/>
                  </a:cubicBezTo>
                  <a:cubicBezTo>
                    <a:pt x="1106" y="1509"/>
                    <a:pt x="1130" y="1520"/>
                    <a:pt x="1154" y="1520"/>
                  </a:cubicBezTo>
                  <a:cubicBezTo>
                    <a:pt x="1198" y="1520"/>
                    <a:pt x="1238" y="1480"/>
                    <a:pt x="1233" y="1427"/>
                  </a:cubicBezTo>
                  <a:cubicBezTo>
                    <a:pt x="1184" y="1168"/>
                    <a:pt x="1208" y="908"/>
                    <a:pt x="1289" y="665"/>
                  </a:cubicBezTo>
                  <a:cubicBezTo>
                    <a:pt x="1342" y="484"/>
                    <a:pt x="1472" y="149"/>
                    <a:pt x="1699" y="149"/>
                  </a:cubicBezTo>
                  <a:cubicBezTo>
                    <a:pt x="1716" y="149"/>
                    <a:pt x="1734" y="150"/>
                    <a:pt x="1752" y="154"/>
                  </a:cubicBezTo>
                  <a:cubicBezTo>
                    <a:pt x="1987" y="203"/>
                    <a:pt x="2116" y="479"/>
                    <a:pt x="2173" y="689"/>
                  </a:cubicBezTo>
                  <a:cubicBezTo>
                    <a:pt x="2238" y="925"/>
                    <a:pt x="2238" y="1168"/>
                    <a:pt x="2238" y="1411"/>
                  </a:cubicBezTo>
                  <a:cubicBezTo>
                    <a:pt x="2238" y="1456"/>
                    <a:pt x="2277" y="1481"/>
                    <a:pt x="2317" y="1481"/>
                  </a:cubicBezTo>
                  <a:cubicBezTo>
                    <a:pt x="2349" y="1481"/>
                    <a:pt x="2381" y="1464"/>
                    <a:pt x="2392" y="1427"/>
                  </a:cubicBezTo>
                  <a:cubicBezTo>
                    <a:pt x="2441" y="1257"/>
                    <a:pt x="2538" y="1111"/>
                    <a:pt x="2684" y="1006"/>
                  </a:cubicBezTo>
                  <a:cubicBezTo>
                    <a:pt x="2744" y="965"/>
                    <a:pt x="2842" y="922"/>
                    <a:pt x="2933" y="922"/>
                  </a:cubicBezTo>
                  <a:cubicBezTo>
                    <a:pt x="2988" y="922"/>
                    <a:pt x="3041" y="938"/>
                    <a:pt x="3081" y="981"/>
                  </a:cubicBezTo>
                  <a:cubicBezTo>
                    <a:pt x="3138" y="1046"/>
                    <a:pt x="3122" y="1176"/>
                    <a:pt x="3114" y="1257"/>
                  </a:cubicBezTo>
                  <a:cubicBezTo>
                    <a:pt x="3114" y="1354"/>
                    <a:pt x="3097" y="1452"/>
                    <a:pt x="3081" y="1549"/>
                  </a:cubicBezTo>
                  <a:cubicBezTo>
                    <a:pt x="3049" y="1735"/>
                    <a:pt x="3000" y="1906"/>
                    <a:pt x="2935" y="2076"/>
                  </a:cubicBezTo>
                  <a:cubicBezTo>
                    <a:pt x="2916" y="2134"/>
                    <a:pt x="2961" y="2172"/>
                    <a:pt x="3007" y="2172"/>
                  </a:cubicBezTo>
                  <a:cubicBezTo>
                    <a:pt x="3037" y="2172"/>
                    <a:pt x="3068" y="2155"/>
                    <a:pt x="3081" y="2116"/>
                  </a:cubicBezTo>
                  <a:cubicBezTo>
                    <a:pt x="3179" y="1873"/>
                    <a:pt x="3235" y="1614"/>
                    <a:pt x="3260" y="1346"/>
                  </a:cubicBezTo>
                  <a:cubicBezTo>
                    <a:pt x="3276" y="1160"/>
                    <a:pt x="3300" y="916"/>
                    <a:pt x="3106" y="811"/>
                  </a:cubicBezTo>
                  <a:cubicBezTo>
                    <a:pt x="3040" y="778"/>
                    <a:pt x="2974" y="764"/>
                    <a:pt x="2910" y="764"/>
                  </a:cubicBezTo>
                  <a:cubicBezTo>
                    <a:pt x="2703" y="764"/>
                    <a:pt x="2513" y="917"/>
                    <a:pt x="2386" y="1099"/>
                  </a:cubicBezTo>
                  <a:lnTo>
                    <a:pt x="2386" y="1099"/>
                  </a:lnTo>
                  <a:cubicBezTo>
                    <a:pt x="2375" y="893"/>
                    <a:pt x="2346" y="689"/>
                    <a:pt x="2270" y="495"/>
                  </a:cubicBezTo>
                  <a:cubicBezTo>
                    <a:pt x="2173" y="268"/>
                    <a:pt x="1979" y="0"/>
                    <a:pt x="1703" y="0"/>
                  </a:cubicBezTo>
                  <a:cubicBezTo>
                    <a:pt x="1699" y="0"/>
                    <a:pt x="1695" y="0"/>
                    <a:pt x="1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55"/>
            <p:cNvSpPr/>
            <p:nvPr/>
          </p:nvSpPr>
          <p:spPr>
            <a:xfrm>
              <a:off x="5598975" y="3218525"/>
              <a:ext cx="29650" cy="143975"/>
            </a:xfrm>
            <a:custGeom>
              <a:avLst/>
              <a:gdLst/>
              <a:ahLst/>
              <a:cxnLst/>
              <a:rect l="l" t="t" r="r" b="b"/>
              <a:pathLst>
                <a:path w="1186" h="5759" extrusionOk="0">
                  <a:moveTo>
                    <a:pt x="1081" y="0"/>
                  </a:moveTo>
                  <a:cubicBezTo>
                    <a:pt x="1059" y="0"/>
                    <a:pt x="1037" y="11"/>
                    <a:pt x="1022" y="35"/>
                  </a:cubicBezTo>
                  <a:cubicBezTo>
                    <a:pt x="0" y="1779"/>
                    <a:pt x="430" y="3854"/>
                    <a:pt x="851" y="5703"/>
                  </a:cubicBezTo>
                  <a:cubicBezTo>
                    <a:pt x="858" y="5742"/>
                    <a:pt x="886" y="5758"/>
                    <a:pt x="917" y="5758"/>
                  </a:cubicBezTo>
                  <a:cubicBezTo>
                    <a:pt x="962" y="5758"/>
                    <a:pt x="1012" y="5721"/>
                    <a:pt x="997" y="5662"/>
                  </a:cubicBezTo>
                  <a:cubicBezTo>
                    <a:pt x="584" y="3862"/>
                    <a:pt x="146" y="1811"/>
                    <a:pt x="1151" y="116"/>
                  </a:cubicBezTo>
                  <a:cubicBezTo>
                    <a:pt x="1185" y="54"/>
                    <a:pt x="1133" y="0"/>
                    <a:pt x="1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55"/>
            <p:cNvSpPr/>
            <p:nvPr/>
          </p:nvSpPr>
          <p:spPr>
            <a:xfrm>
              <a:off x="5612150" y="3221825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7" y="1"/>
                  </a:moveTo>
                  <a:cubicBezTo>
                    <a:pt x="0" y="1"/>
                    <a:pt x="0" y="147"/>
                    <a:pt x="97" y="147"/>
                  </a:cubicBezTo>
                  <a:cubicBezTo>
                    <a:pt x="195" y="147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55"/>
            <p:cNvSpPr/>
            <p:nvPr/>
          </p:nvSpPr>
          <p:spPr>
            <a:xfrm>
              <a:off x="5606675" y="3215750"/>
              <a:ext cx="4475" cy="4475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73" y="0"/>
                  </a:moveTo>
                  <a:cubicBezTo>
                    <a:pt x="65" y="0"/>
                    <a:pt x="57" y="0"/>
                    <a:pt x="41" y="9"/>
                  </a:cubicBezTo>
                  <a:cubicBezTo>
                    <a:pt x="33" y="9"/>
                    <a:pt x="25" y="17"/>
                    <a:pt x="16" y="25"/>
                  </a:cubicBezTo>
                  <a:cubicBezTo>
                    <a:pt x="16" y="25"/>
                    <a:pt x="8" y="33"/>
                    <a:pt x="8" y="41"/>
                  </a:cubicBezTo>
                  <a:cubicBezTo>
                    <a:pt x="0" y="49"/>
                    <a:pt x="0" y="65"/>
                    <a:pt x="0" y="73"/>
                  </a:cubicBezTo>
                  <a:cubicBezTo>
                    <a:pt x="0" y="82"/>
                    <a:pt x="0" y="90"/>
                    <a:pt x="0" y="98"/>
                  </a:cubicBezTo>
                  <a:cubicBezTo>
                    <a:pt x="0" y="106"/>
                    <a:pt x="8" y="122"/>
                    <a:pt x="16" y="130"/>
                  </a:cubicBezTo>
                  <a:lnTo>
                    <a:pt x="49" y="154"/>
                  </a:lnTo>
                  <a:cubicBezTo>
                    <a:pt x="57" y="163"/>
                    <a:pt x="65" y="171"/>
                    <a:pt x="73" y="171"/>
                  </a:cubicBezTo>
                  <a:cubicBezTo>
                    <a:pt x="81" y="179"/>
                    <a:pt x="89" y="179"/>
                    <a:pt x="98" y="179"/>
                  </a:cubicBezTo>
                  <a:cubicBezTo>
                    <a:pt x="114" y="179"/>
                    <a:pt x="122" y="179"/>
                    <a:pt x="130" y="171"/>
                  </a:cubicBezTo>
                  <a:cubicBezTo>
                    <a:pt x="138" y="171"/>
                    <a:pt x="146" y="163"/>
                    <a:pt x="154" y="154"/>
                  </a:cubicBezTo>
                  <a:cubicBezTo>
                    <a:pt x="154" y="154"/>
                    <a:pt x="162" y="146"/>
                    <a:pt x="162" y="138"/>
                  </a:cubicBezTo>
                  <a:cubicBezTo>
                    <a:pt x="170" y="130"/>
                    <a:pt x="179" y="114"/>
                    <a:pt x="179" y="106"/>
                  </a:cubicBezTo>
                  <a:cubicBezTo>
                    <a:pt x="179" y="98"/>
                    <a:pt x="170" y="90"/>
                    <a:pt x="170" y="82"/>
                  </a:cubicBezTo>
                  <a:cubicBezTo>
                    <a:pt x="170" y="73"/>
                    <a:pt x="162" y="57"/>
                    <a:pt x="154" y="49"/>
                  </a:cubicBezTo>
                  <a:lnTo>
                    <a:pt x="130" y="25"/>
                  </a:lnTo>
                  <a:cubicBezTo>
                    <a:pt x="122" y="17"/>
                    <a:pt x="114" y="9"/>
                    <a:pt x="106" y="9"/>
                  </a:cubicBezTo>
                  <a:cubicBezTo>
                    <a:pt x="98" y="0"/>
                    <a:pt x="81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55"/>
            <p:cNvSpPr/>
            <p:nvPr/>
          </p:nvSpPr>
          <p:spPr>
            <a:xfrm>
              <a:off x="5605450" y="32076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55"/>
            <p:cNvSpPr/>
            <p:nvPr/>
          </p:nvSpPr>
          <p:spPr>
            <a:xfrm>
              <a:off x="5608700" y="31963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55"/>
            <p:cNvSpPr/>
            <p:nvPr/>
          </p:nvSpPr>
          <p:spPr>
            <a:xfrm>
              <a:off x="5618825" y="31890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55"/>
            <p:cNvSpPr/>
            <p:nvPr/>
          </p:nvSpPr>
          <p:spPr>
            <a:xfrm>
              <a:off x="5632000" y="3185150"/>
              <a:ext cx="5100" cy="3675"/>
            </a:xfrm>
            <a:custGeom>
              <a:avLst/>
              <a:gdLst/>
              <a:ahLst/>
              <a:cxnLst/>
              <a:rect l="l" t="t" r="r" b="b"/>
              <a:pathLst>
                <a:path w="204" h="147" extrusionOk="0">
                  <a:moveTo>
                    <a:pt x="98" y="0"/>
                  </a:moveTo>
                  <a:cubicBezTo>
                    <a:pt x="1" y="0"/>
                    <a:pt x="1" y="146"/>
                    <a:pt x="98" y="146"/>
                  </a:cubicBezTo>
                  <a:cubicBezTo>
                    <a:pt x="203" y="146"/>
                    <a:pt x="203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55"/>
            <p:cNvSpPr/>
            <p:nvPr/>
          </p:nvSpPr>
          <p:spPr>
            <a:xfrm>
              <a:off x="5640725" y="31890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55"/>
            <p:cNvSpPr/>
            <p:nvPr/>
          </p:nvSpPr>
          <p:spPr>
            <a:xfrm>
              <a:off x="5648025" y="3197700"/>
              <a:ext cx="5075" cy="3875"/>
            </a:xfrm>
            <a:custGeom>
              <a:avLst/>
              <a:gdLst/>
              <a:ahLst/>
              <a:cxnLst/>
              <a:rect l="l" t="t" r="r" b="b"/>
              <a:pathLst>
                <a:path w="203" h="155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203" y="155"/>
                    <a:pt x="203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55"/>
            <p:cNvSpPr/>
            <p:nvPr/>
          </p:nvSpPr>
          <p:spPr>
            <a:xfrm>
              <a:off x="5652075" y="32076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55"/>
            <p:cNvSpPr/>
            <p:nvPr/>
          </p:nvSpPr>
          <p:spPr>
            <a:xfrm>
              <a:off x="5646800" y="321900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55"/>
            <p:cNvSpPr/>
            <p:nvPr/>
          </p:nvSpPr>
          <p:spPr>
            <a:xfrm>
              <a:off x="5642150" y="3225675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195" y="155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55"/>
            <p:cNvSpPr/>
            <p:nvPr/>
          </p:nvSpPr>
          <p:spPr>
            <a:xfrm>
              <a:off x="5631400" y="32271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8" y="0"/>
                  </a:moveTo>
                  <a:cubicBezTo>
                    <a:pt x="0" y="0"/>
                    <a:pt x="0" y="155"/>
                    <a:pt x="98" y="155"/>
                  </a:cubicBezTo>
                  <a:cubicBezTo>
                    <a:pt x="195" y="155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55"/>
            <p:cNvSpPr/>
            <p:nvPr/>
          </p:nvSpPr>
          <p:spPr>
            <a:xfrm>
              <a:off x="5632825" y="32204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1"/>
                  </a:moveTo>
                  <a:cubicBezTo>
                    <a:pt x="0" y="1"/>
                    <a:pt x="0" y="155"/>
                    <a:pt x="97" y="155"/>
                  </a:cubicBezTo>
                  <a:cubicBezTo>
                    <a:pt x="195" y="155"/>
                    <a:pt x="19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55"/>
            <p:cNvSpPr/>
            <p:nvPr/>
          </p:nvSpPr>
          <p:spPr>
            <a:xfrm>
              <a:off x="5640125" y="321575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55"/>
            <p:cNvSpPr/>
            <p:nvPr/>
          </p:nvSpPr>
          <p:spPr>
            <a:xfrm>
              <a:off x="5642150" y="3209675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55"/>
            <p:cNvSpPr/>
            <p:nvPr/>
          </p:nvSpPr>
          <p:spPr>
            <a:xfrm>
              <a:off x="5639500" y="32017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5" y="154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55"/>
            <p:cNvSpPr/>
            <p:nvPr/>
          </p:nvSpPr>
          <p:spPr>
            <a:xfrm>
              <a:off x="5633425" y="3195675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1"/>
                  </a:moveTo>
                  <a:cubicBezTo>
                    <a:pt x="0" y="1"/>
                    <a:pt x="0" y="155"/>
                    <a:pt x="98" y="155"/>
                  </a:cubicBezTo>
                  <a:cubicBezTo>
                    <a:pt x="195" y="155"/>
                    <a:pt x="195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55"/>
            <p:cNvSpPr/>
            <p:nvPr/>
          </p:nvSpPr>
          <p:spPr>
            <a:xfrm>
              <a:off x="5627350" y="3193650"/>
              <a:ext cx="4475" cy="3875"/>
            </a:xfrm>
            <a:custGeom>
              <a:avLst/>
              <a:gdLst/>
              <a:ahLst/>
              <a:cxnLst/>
              <a:rect l="l" t="t" r="r" b="b"/>
              <a:pathLst>
                <a:path w="179" h="155" extrusionOk="0">
                  <a:moveTo>
                    <a:pt x="73" y="1"/>
                  </a:moveTo>
                  <a:cubicBezTo>
                    <a:pt x="65" y="1"/>
                    <a:pt x="57" y="9"/>
                    <a:pt x="41" y="9"/>
                  </a:cubicBezTo>
                  <a:cubicBezTo>
                    <a:pt x="33" y="9"/>
                    <a:pt x="25" y="17"/>
                    <a:pt x="16" y="25"/>
                  </a:cubicBezTo>
                  <a:cubicBezTo>
                    <a:pt x="16" y="33"/>
                    <a:pt x="8" y="41"/>
                    <a:pt x="8" y="49"/>
                  </a:cubicBezTo>
                  <a:cubicBezTo>
                    <a:pt x="0" y="57"/>
                    <a:pt x="0" y="66"/>
                    <a:pt x="0" y="82"/>
                  </a:cubicBezTo>
                  <a:cubicBezTo>
                    <a:pt x="0" y="82"/>
                    <a:pt x="0" y="90"/>
                    <a:pt x="0" y="98"/>
                  </a:cubicBezTo>
                  <a:cubicBezTo>
                    <a:pt x="8" y="114"/>
                    <a:pt x="8" y="122"/>
                    <a:pt x="16" y="130"/>
                  </a:cubicBezTo>
                  <a:cubicBezTo>
                    <a:pt x="25" y="139"/>
                    <a:pt x="33" y="139"/>
                    <a:pt x="33" y="147"/>
                  </a:cubicBezTo>
                  <a:cubicBezTo>
                    <a:pt x="49" y="155"/>
                    <a:pt x="57" y="155"/>
                    <a:pt x="73" y="155"/>
                  </a:cubicBezTo>
                  <a:lnTo>
                    <a:pt x="98" y="155"/>
                  </a:lnTo>
                  <a:cubicBezTo>
                    <a:pt x="114" y="155"/>
                    <a:pt x="122" y="155"/>
                    <a:pt x="130" y="147"/>
                  </a:cubicBezTo>
                  <a:cubicBezTo>
                    <a:pt x="138" y="147"/>
                    <a:pt x="146" y="139"/>
                    <a:pt x="154" y="130"/>
                  </a:cubicBezTo>
                  <a:cubicBezTo>
                    <a:pt x="162" y="122"/>
                    <a:pt x="170" y="114"/>
                    <a:pt x="170" y="106"/>
                  </a:cubicBezTo>
                  <a:cubicBezTo>
                    <a:pt x="179" y="98"/>
                    <a:pt x="179" y="90"/>
                    <a:pt x="179" y="82"/>
                  </a:cubicBezTo>
                  <a:cubicBezTo>
                    <a:pt x="179" y="74"/>
                    <a:pt x="179" y="66"/>
                    <a:pt x="170" y="57"/>
                  </a:cubicBezTo>
                  <a:cubicBezTo>
                    <a:pt x="170" y="49"/>
                    <a:pt x="162" y="33"/>
                    <a:pt x="154" y="25"/>
                  </a:cubicBezTo>
                  <a:cubicBezTo>
                    <a:pt x="146" y="25"/>
                    <a:pt x="146" y="17"/>
                    <a:pt x="138" y="17"/>
                  </a:cubicBezTo>
                  <a:cubicBezTo>
                    <a:pt x="130" y="9"/>
                    <a:pt x="114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55"/>
            <p:cNvSpPr/>
            <p:nvPr/>
          </p:nvSpPr>
          <p:spPr>
            <a:xfrm>
              <a:off x="5617400" y="3200350"/>
              <a:ext cx="4900" cy="3875"/>
            </a:xfrm>
            <a:custGeom>
              <a:avLst/>
              <a:gdLst/>
              <a:ahLst/>
              <a:cxnLst/>
              <a:rect l="l" t="t" r="r" b="b"/>
              <a:pathLst>
                <a:path w="196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196" y="154"/>
                    <a:pt x="196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55"/>
            <p:cNvSpPr/>
            <p:nvPr/>
          </p:nvSpPr>
          <p:spPr>
            <a:xfrm>
              <a:off x="5614575" y="3209050"/>
              <a:ext cx="3875" cy="4500"/>
            </a:xfrm>
            <a:custGeom>
              <a:avLst/>
              <a:gdLst/>
              <a:ahLst/>
              <a:cxnLst/>
              <a:rect l="l" t="t" r="r" b="b"/>
              <a:pathLst>
                <a:path w="155" h="180" extrusionOk="0">
                  <a:moveTo>
                    <a:pt x="57" y="1"/>
                  </a:moveTo>
                  <a:cubicBezTo>
                    <a:pt x="41" y="9"/>
                    <a:pt x="33" y="17"/>
                    <a:pt x="25" y="25"/>
                  </a:cubicBezTo>
                  <a:cubicBezTo>
                    <a:pt x="17" y="25"/>
                    <a:pt x="17" y="33"/>
                    <a:pt x="9" y="41"/>
                  </a:cubicBezTo>
                  <a:cubicBezTo>
                    <a:pt x="9" y="50"/>
                    <a:pt x="0" y="66"/>
                    <a:pt x="0" y="74"/>
                  </a:cubicBezTo>
                  <a:lnTo>
                    <a:pt x="0" y="106"/>
                  </a:lnTo>
                  <a:cubicBezTo>
                    <a:pt x="0" y="114"/>
                    <a:pt x="0" y="123"/>
                    <a:pt x="9" y="131"/>
                  </a:cubicBezTo>
                  <a:cubicBezTo>
                    <a:pt x="9" y="139"/>
                    <a:pt x="17" y="147"/>
                    <a:pt x="25" y="155"/>
                  </a:cubicBezTo>
                  <a:cubicBezTo>
                    <a:pt x="33" y="163"/>
                    <a:pt x="41" y="171"/>
                    <a:pt x="49" y="171"/>
                  </a:cubicBezTo>
                  <a:cubicBezTo>
                    <a:pt x="57" y="179"/>
                    <a:pt x="65" y="179"/>
                    <a:pt x="81" y="179"/>
                  </a:cubicBezTo>
                  <a:lnTo>
                    <a:pt x="98" y="179"/>
                  </a:lnTo>
                  <a:cubicBezTo>
                    <a:pt x="114" y="171"/>
                    <a:pt x="122" y="163"/>
                    <a:pt x="130" y="155"/>
                  </a:cubicBezTo>
                  <a:cubicBezTo>
                    <a:pt x="138" y="155"/>
                    <a:pt x="138" y="147"/>
                    <a:pt x="146" y="139"/>
                  </a:cubicBezTo>
                  <a:cubicBezTo>
                    <a:pt x="146" y="131"/>
                    <a:pt x="154" y="114"/>
                    <a:pt x="154" y="106"/>
                  </a:cubicBezTo>
                  <a:lnTo>
                    <a:pt x="154" y="74"/>
                  </a:lnTo>
                  <a:cubicBezTo>
                    <a:pt x="154" y="66"/>
                    <a:pt x="154" y="58"/>
                    <a:pt x="146" y="50"/>
                  </a:cubicBezTo>
                  <a:cubicBezTo>
                    <a:pt x="146" y="41"/>
                    <a:pt x="138" y="33"/>
                    <a:pt x="130" y="25"/>
                  </a:cubicBezTo>
                  <a:cubicBezTo>
                    <a:pt x="122" y="17"/>
                    <a:pt x="114" y="9"/>
                    <a:pt x="106" y="9"/>
                  </a:cubicBezTo>
                  <a:cubicBezTo>
                    <a:pt x="98" y="1"/>
                    <a:pt x="90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55"/>
            <p:cNvSpPr/>
            <p:nvPr/>
          </p:nvSpPr>
          <p:spPr>
            <a:xfrm>
              <a:off x="5620650" y="3209675"/>
              <a:ext cx="5100" cy="3875"/>
            </a:xfrm>
            <a:custGeom>
              <a:avLst/>
              <a:gdLst/>
              <a:ahLst/>
              <a:cxnLst/>
              <a:rect l="l" t="t" r="r" b="b"/>
              <a:pathLst>
                <a:path w="204" h="155" extrusionOk="0">
                  <a:moveTo>
                    <a:pt x="98" y="0"/>
                  </a:moveTo>
                  <a:cubicBezTo>
                    <a:pt x="1" y="0"/>
                    <a:pt x="1" y="154"/>
                    <a:pt x="98" y="154"/>
                  </a:cubicBezTo>
                  <a:cubicBezTo>
                    <a:pt x="203" y="154"/>
                    <a:pt x="203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55"/>
            <p:cNvSpPr/>
            <p:nvPr/>
          </p:nvSpPr>
          <p:spPr>
            <a:xfrm>
              <a:off x="5627350" y="3203800"/>
              <a:ext cx="4875" cy="3675"/>
            </a:xfrm>
            <a:custGeom>
              <a:avLst/>
              <a:gdLst/>
              <a:ahLst/>
              <a:cxnLst/>
              <a:rect l="l" t="t" r="r" b="b"/>
              <a:pathLst>
                <a:path w="195" h="147" extrusionOk="0">
                  <a:moveTo>
                    <a:pt x="98" y="0"/>
                  </a:moveTo>
                  <a:cubicBezTo>
                    <a:pt x="0" y="0"/>
                    <a:pt x="0" y="146"/>
                    <a:pt x="98" y="146"/>
                  </a:cubicBezTo>
                  <a:cubicBezTo>
                    <a:pt x="195" y="146"/>
                    <a:pt x="195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55"/>
            <p:cNvSpPr/>
            <p:nvPr/>
          </p:nvSpPr>
          <p:spPr>
            <a:xfrm>
              <a:off x="5630800" y="3211700"/>
              <a:ext cx="4875" cy="3875"/>
            </a:xfrm>
            <a:custGeom>
              <a:avLst/>
              <a:gdLst/>
              <a:ahLst/>
              <a:cxnLst/>
              <a:rect l="l" t="t" r="r" b="b"/>
              <a:pathLst>
                <a:path w="195" h="155" extrusionOk="0">
                  <a:moveTo>
                    <a:pt x="97" y="0"/>
                  </a:moveTo>
                  <a:cubicBezTo>
                    <a:pt x="0" y="0"/>
                    <a:pt x="0" y="154"/>
                    <a:pt x="97" y="154"/>
                  </a:cubicBezTo>
                  <a:cubicBezTo>
                    <a:pt x="195" y="154"/>
                    <a:pt x="19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55"/>
            <p:cNvSpPr/>
            <p:nvPr/>
          </p:nvSpPr>
          <p:spPr>
            <a:xfrm>
              <a:off x="5115950" y="3310975"/>
              <a:ext cx="90225" cy="74250"/>
            </a:xfrm>
            <a:custGeom>
              <a:avLst/>
              <a:gdLst/>
              <a:ahLst/>
              <a:cxnLst/>
              <a:rect l="l" t="t" r="r" b="b"/>
              <a:pathLst>
                <a:path w="3609" h="2970" extrusionOk="0">
                  <a:moveTo>
                    <a:pt x="1935" y="0"/>
                  </a:moveTo>
                  <a:cubicBezTo>
                    <a:pt x="1581" y="0"/>
                    <a:pt x="1383" y="379"/>
                    <a:pt x="1289" y="667"/>
                  </a:cubicBezTo>
                  <a:cubicBezTo>
                    <a:pt x="1202" y="966"/>
                    <a:pt x="1163" y="1275"/>
                    <a:pt x="1168" y="1584"/>
                  </a:cubicBezTo>
                  <a:lnTo>
                    <a:pt x="1168" y="1584"/>
                  </a:lnTo>
                  <a:cubicBezTo>
                    <a:pt x="1083" y="1433"/>
                    <a:pt x="977" y="1295"/>
                    <a:pt x="852" y="1178"/>
                  </a:cubicBezTo>
                  <a:cubicBezTo>
                    <a:pt x="736" y="1072"/>
                    <a:pt x="577" y="987"/>
                    <a:pt x="430" y="987"/>
                  </a:cubicBezTo>
                  <a:cubicBezTo>
                    <a:pt x="319" y="987"/>
                    <a:pt x="216" y="1036"/>
                    <a:pt x="146" y="1162"/>
                  </a:cubicBezTo>
                  <a:cubicBezTo>
                    <a:pt x="0" y="1413"/>
                    <a:pt x="114" y="1778"/>
                    <a:pt x="203" y="2037"/>
                  </a:cubicBezTo>
                  <a:cubicBezTo>
                    <a:pt x="317" y="2370"/>
                    <a:pt x="495" y="2678"/>
                    <a:pt x="730" y="2945"/>
                  </a:cubicBezTo>
                  <a:cubicBezTo>
                    <a:pt x="745" y="2963"/>
                    <a:pt x="763" y="2970"/>
                    <a:pt x="780" y="2970"/>
                  </a:cubicBezTo>
                  <a:cubicBezTo>
                    <a:pt x="835" y="2970"/>
                    <a:pt x="885" y="2895"/>
                    <a:pt x="835" y="2840"/>
                  </a:cubicBezTo>
                  <a:cubicBezTo>
                    <a:pt x="649" y="2621"/>
                    <a:pt x="495" y="2378"/>
                    <a:pt x="389" y="2110"/>
                  </a:cubicBezTo>
                  <a:cubicBezTo>
                    <a:pt x="300" y="1891"/>
                    <a:pt x="211" y="1616"/>
                    <a:pt x="235" y="1372"/>
                  </a:cubicBezTo>
                  <a:cubicBezTo>
                    <a:pt x="252" y="1259"/>
                    <a:pt x="308" y="1129"/>
                    <a:pt x="446" y="1129"/>
                  </a:cubicBezTo>
                  <a:cubicBezTo>
                    <a:pt x="592" y="1137"/>
                    <a:pt x="722" y="1259"/>
                    <a:pt x="811" y="1356"/>
                  </a:cubicBezTo>
                  <a:cubicBezTo>
                    <a:pt x="1014" y="1575"/>
                    <a:pt x="1144" y="1826"/>
                    <a:pt x="1216" y="2110"/>
                  </a:cubicBezTo>
                  <a:cubicBezTo>
                    <a:pt x="1226" y="2145"/>
                    <a:pt x="1254" y="2160"/>
                    <a:pt x="1284" y="2160"/>
                  </a:cubicBezTo>
                  <a:cubicBezTo>
                    <a:pt x="1329" y="2160"/>
                    <a:pt x="1377" y="2124"/>
                    <a:pt x="1362" y="2070"/>
                  </a:cubicBezTo>
                  <a:cubicBezTo>
                    <a:pt x="1289" y="1656"/>
                    <a:pt x="1306" y="1226"/>
                    <a:pt x="1403" y="821"/>
                  </a:cubicBezTo>
                  <a:cubicBezTo>
                    <a:pt x="1468" y="588"/>
                    <a:pt x="1618" y="154"/>
                    <a:pt x="1917" y="154"/>
                  </a:cubicBezTo>
                  <a:cubicBezTo>
                    <a:pt x="1952" y="154"/>
                    <a:pt x="1989" y="160"/>
                    <a:pt x="2027" y="172"/>
                  </a:cubicBezTo>
                  <a:cubicBezTo>
                    <a:pt x="2392" y="294"/>
                    <a:pt x="2408" y="845"/>
                    <a:pt x="2441" y="1162"/>
                  </a:cubicBezTo>
                  <a:cubicBezTo>
                    <a:pt x="2481" y="1575"/>
                    <a:pt x="2489" y="1997"/>
                    <a:pt x="2465" y="2418"/>
                  </a:cubicBezTo>
                  <a:cubicBezTo>
                    <a:pt x="2461" y="2467"/>
                    <a:pt x="2495" y="2491"/>
                    <a:pt x="2533" y="2491"/>
                  </a:cubicBezTo>
                  <a:cubicBezTo>
                    <a:pt x="2570" y="2491"/>
                    <a:pt x="2611" y="2467"/>
                    <a:pt x="2619" y="2418"/>
                  </a:cubicBezTo>
                  <a:cubicBezTo>
                    <a:pt x="2635" y="2224"/>
                    <a:pt x="2700" y="2045"/>
                    <a:pt x="2806" y="1883"/>
                  </a:cubicBezTo>
                  <a:cubicBezTo>
                    <a:pt x="2874" y="1769"/>
                    <a:pt x="3085" y="1498"/>
                    <a:pt x="3251" y="1498"/>
                  </a:cubicBezTo>
                  <a:cubicBezTo>
                    <a:pt x="3262" y="1498"/>
                    <a:pt x="3273" y="1499"/>
                    <a:pt x="3284" y="1502"/>
                  </a:cubicBezTo>
                  <a:cubicBezTo>
                    <a:pt x="3462" y="1559"/>
                    <a:pt x="3446" y="1891"/>
                    <a:pt x="3438" y="2029"/>
                  </a:cubicBezTo>
                  <a:cubicBezTo>
                    <a:pt x="3430" y="2264"/>
                    <a:pt x="3381" y="2483"/>
                    <a:pt x="3300" y="2702"/>
                  </a:cubicBezTo>
                  <a:cubicBezTo>
                    <a:pt x="3276" y="2756"/>
                    <a:pt x="3320" y="2792"/>
                    <a:pt x="3368" y="2792"/>
                  </a:cubicBezTo>
                  <a:cubicBezTo>
                    <a:pt x="3398" y="2792"/>
                    <a:pt x="3430" y="2777"/>
                    <a:pt x="3446" y="2743"/>
                  </a:cubicBezTo>
                  <a:cubicBezTo>
                    <a:pt x="3560" y="2451"/>
                    <a:pt x="3608" y="2134"/>
                    <a:pt x="3584" y="1826"/>
                  </a:cubicBezTo>
                  <a:cubicBezTo>
                    <a:pt x="3576" y="1640"/>
                    <a:pt x="3511" y="1389"/>
                    <a:pt x="3300" y="1348"/>
                  </a:cubicBezTo>
                  <a:cubicBezTo>
                    <a:pt x="3287" y="1346"/>
                    <a:pt x="3273" y="1345"/>
                    <a:pt x="3260" y="1345"/>
                  </a:cubicBezTo>
                  <a:cubicBezTo>
                    <a:pt x="3054" y="1345"/>
                    <a:pt x="2847" y="1568"/>
                    <a:pt x="2741" y="1713"/>
                  </a:cubicBezTo>
                  <a:cubicBezTo>
                    <a:pt x="2699" y="1768"/>
                    <a:pt x="2662" y="1824"/>
                    <a:pt x="2629" y="1882"/>
                  </a:cubicBezTo>
                  <a:lnTo>
                    <a:pt x="2629" y="1882"/>
                  </a:lnTo>
                  <a:cubicBezTo>
                    <a:pt x="2626" y="1542"/>
                    <a:pt x="2602" y="1204"/>
                    <a:pt x="2554" y="870"/>
                  </a:cubicBezTo>
                  <a:cubicBezTo>
                    <a:pt x="2506" y="529"/>
                    <a:pt x="2400" y="51"/>
                    <a:pt x="1979" y="2"/>
                  </a:cubicBezTo>
                  <a:cubicBezTo>
                    <a:pt x="1964" y="1"/>
                    <a:pt x="1949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55"/>
            <p:cNvSpPr/>
            <p:nvPr/>
          </p:nvSpPr>
          <p:spPr>
            <a:xfrm>
              <a:off x="5477750" y="3189625"/>
              <a:ext cx="59825" cy="67575"/>
            </a:xfrm>
            <a:custGeom>
              <a:avLst/>
              <a:gdLst/>
              <a:ahLst/>
              <a:cxnLst/>
              <a:rect l="l" t="t" r="r" b="b"/>
              <a:pathLst>
                <a:path w="2393" h="2703" extrusionOk="0">
                  <a:moveTo>
                    <a:pt x="1730" y="0"/>
                  </a:moveTo>
                  <a:cubicBezTo>
                    <a:pt x="1463" y="0"/>
                    <a:pt x="1318" y="319"/>
                    <a:pt x="1249" y="567"/>
                  </a:cubicBezTo>
                  <a:cubicBezTo>
                    <a:pt x="1155" y="913"/>
                    <a:pt x="1100" y="1274"/>
                    <a:pt x="1083" y="1634"/>
                  </a:cubicBezTo>
                  <a:lnTo>
                    <a:pt x="1083" y="1634"/>
                  </a:lnTo>
                  <a:cubicBezTo>
                    <a:pt x="998" y="1471"/>
                    <a:pt x="901" y="1314"/>
                    <a:pt x="771" y="1183"/>
                  </a:cubicBezTo>
                  <a:cubicBezTo>
                    <a:pt x="665" y="1088"/>
                    <a:pt x="494" y="955"/>
                    <a:pt x="339" y="955"/>
                  </a:cubicBezTo>
                  <a:cubicBezTo>
                    <a:pt x="269" y="955"/>
                    <a:pt x="202" y="983"/>
                    <a:pt x="147" y="1054"/>
                  </a:cubicBezTo>
                  <a:cubicBezTo>
                    <a:pt x="1" y="1256"/>
                    <a:pt x="106" y="1597"/>
                    <a:pt x="163" y="1816"/>
                  </a:cubicBezTo>
                  <a:cubicBezTo>
                    <a:pt x="244" y="2124"/>
                    <a:pt x="382" y="2408"/>
                    <a:pt x="568" y="2667"/>
                  </a:cubicBezTo>
                  <a:cubicBezTo>
                    <a:pt x="586" y="2692"/>
                    <a:pt x="610" y="2702"/>
                    <a:pt x="634" y="2702"/>
                  </a:cubicBezTo>
                  <a:cubicBezTo>
                    <a:pt x="687" y="2702"/>
                    <a:pt x="737" y="2650"/>
                    <a:pt x="698" y="2594"/>
                  </a:cubicBezTo>
                  <a:cubicBezTo>
                    <a:pt x="560" y="2399"/>
                    <a:pt x="447" y="2189"/>
                    <a:pt x="366" y="1962"/>
                  </a:cubicBezTo>
                  <a:cubicBezTo>
                    <a:pt x="293" y="1751"/>
                    <a:pt x="211" y="1483"/>
                    <a:pt x="236" y="1264"/>
                  </a:cubicBezTo>
                  <a:cubicBezTo>
                    <a:pt x="248" y="1157"/>
                    <a:pt x="293" y="1117"/>
                    <a:pt x="352" y="1117"/>
                  </a:cubicBezTo>
                  <a:cubicBezTo>
                    <a:pt x="484" y="1117"/>
                    <a:pt x="687" y="1318"/>
                    <a:pt x="755" y="1402"/>
                  </a:cubicBezTo>
                  <a:cubicBezTo>
                    <a:pt x="893" y="1581"/>
                    <a:pt x="990" y="1783"/>
                    <a:pt x="1087" y="1986"/>
                  </a:cubicBezTo>
                  <a:cubicBezTo>
                    <a:pt x="1099" y="2010"/>
                    <a:pt x="1123" y="2021"/>
                    <a:pt x="1147" y="2021"/>
                  </a:cubicBezTo>
                  <a:cubicBezTo>
                    <a:pt x="1189" y="2021"/>
                    <a:pt x="1233" y="1991"/>
                    <a:pt x="1233" y="1945"/>
                  </a:cubicBezTo>
                  <a:cubicBezTo>
                    <a:pt x="1226" y="1695"/>
                    <a:pt x="1292" y="153"/>
                    <a:pt x="1742" y="153"/>
                  </a:cubicBezTo>
                  <a:cubicBezTo>
                    <a:pt x="1787" y="153"/>
                    <a:pt x="1836" y="168"/>
                    <a:pt x="1890" y="202"/>
                  </a:cubicBezTo>
                  <a:cubicBezTo>
                    <a:pt x="2044" y="308"/>
                    <a:pt x="2092" y="502"/>
                    <a:pt x="2133" y="672"/>
                  </a:cubicBezTo>
                  <a:cubicBezTo>
                    <a:pt x="2174" y="859"/>
                    <a:pt x="2198" y="1045"/>
                    <a:pt x="2206" y="1232"/>
                  </a:cubicBezTo>
                  <a:cubicBezTo>
                    <a:pt x="2230" y="1613"/>
                    <a:pt x="2182" y="1986"/>
                    <a:pt x="2068" y="2351"/>
                  </a:cubicBezTo>
                  <a:cubicBezTo>
                    <a:pt x="2053" y="2405"/>
                    <a:pt x="2102" y="2441"/>
                    <a:pt x="2149" y="2441"/>
                  </a:cubicBezTo>
                  <a:cubicBezTo>
                    <a:pt x="2179" y="2441"/>
                    <a:pt x="2210" y="2426"/>
                    <a:pt x="2222" y="2391"/>
                  </a:cubicBezTo>
                  <a:cubicBezTo>
                    <a:pt x="2352" y="1945"/>
                    <a:pt x="2392" y="1483"/>
                    <a:pt x="2344" y="1021"/>
                  </a:cubicBezTo>
                  <a:cubicBezTo>
                    <a:pt x="2311" y="681"/>
                    <a:pt x="2255" y="170"/>
                    <a:pt x="1882" y="32"/>
                  </a:cubicBezTo>
                  <a:cubicBezTo>
                    <a:pt x="1827" y="10"/>
                    <a:pt x="1777" y="0"/>
                    <a:pt x="1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" name="Google Shape;5472;p44">
            <a:extLst>
              <a:ext uri="{FF2B5EF4-FFF2-40B4-BE49-F238E27FC236}">
                <a16:creationId xmlns:a16="http://schemas.microsoft.com/office/drawing/2014/main" id="{500C50BE-4185-AFE0-6AC2-8260ADF0BC03}"/>
              </a:ext>
            </a:extLst>
          </p:cNvPr>
          <p:cNvCxnSpPr/>
          <p:nvPr/>
        </p:nvCxnSpPr>
        <p:spPr>
          <a:xfrm>
            <a:off x="5506539" y="1616542"/>
            <a:ext cx="104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Feline Leukemia Virus by Slidesgo">
  <a:themeElements>
    <a:clrScheme name="Simple Light">
      <a:dk1>
        <a:srgbClr val="A61C00"/>
      </a:dk1>
      <a:lt1>
        <a:srgbClr val="E5E0E0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A61C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12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Feline Leukemia Virus by Slidesgo</vt:lpstr>
      <vt:lpstr>VetCare</vt:lpstr>
      <vt:lpstr>Introdução</vt:lpstr>
      <vt:lpstr>Use-cases</vt:lpstr>
      <vt:lpstr>Tecnologias utilizadas</vt:lpstr>
      <vt:lpstr>Entidades</vt:lpstr>
      <vt:lpstr>Entidades</vt:lpstr>
      <vt:lpstr>PowerPoint Presentation</vt:lpstr>
      <vt:lpstr>Recursos</vt:lpstr>
      <vt:lpstr>Triggers - Exemplos</vt:lpstr>
      <vt:lpstr>Funções - Exemplos</vt:lpstr>
      <vt:lpstr>SP - Exemplos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VetCare</dc:title>
  <cp:revision>1</cp:revision>
  <dcterms:modified xsi:type="dcterms:W3CDTF">2023-06-01T10:24:49Z</dcterms:modified>
</cp:coreProperties>
</file>

<file path=docProps/thumbnail.jpeg>
</file>